
<file path=[Content_Types].xml><?xml version="1.0" encoding="utf-8"?>
<Types xmlns="http://schemas.openxmlformats.org/package/2006/content-types">
  <Default Extension="fntdata" ContentType="application/x-fontdata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663" r:id="rId2"/>
    <p:sldId id="793" r:id="rId3"/>
    <p:sldId id="805" r:id="rId4"/>
    <p:sldId id="787" r:id="rId5"/>
    <p:sldId id="804" r:id="rId6"/>
    <p:sldId id="828" r:id="rId7"/>
    <p:sldId id="630" r:id="rId8"/>
    <p:sldId id="781" r:id="rId9"/>
    <p:sldId id="800" r:id="rId10"/>
    <p:sldId id="782" r:id="rId11"/>
    <p:sldId id="783" r:id="rId12"/>
    <p:sldId id="802" r:id="rId13"/>
    <p:sldId id="807" r:id="rId14"/>
    <p:sldId id="616" r:id="rId15"/>
    <p:sldId id="806" r:id="rId16"/>
    <p:sldId id="808" r:id="rId17"/>
    <p:sldId id="790" r:id="rId18"/>
    <p:sldId id="628" r:id="rId19"/>
    <p:sldId id="819" r:id="rId20"/>
    <p:sldId id="818" r:id="rId21"/>
    <p:sldId id="820" r:id="rId22"/>
    <p:sldId id="621" r:id="rId23"/>
    <p:sldId id="623" r:id="rId24"/>
    <p:sldId id="822" r:id="rId25"/>
    <p:sldId id="803" r:id="rId26"/>
    <p:sldId id="821" r:id="rId27"/>
    <p:sldId id="824" r:id="rId28"/>
    <p:sldId id="825" r:id="rId29"/>
    <p:sldId id="826" r:id="rId30"/>
    <p:sldId id="815" r:id="rId31"/>
    <p:sldId id="827" r:id="rId32"/>
    <p:sldId id="823" r:id="rId33"/>
    <p:sldId id="811" r:id="rId34"/>
    <p:sldId id="629" r:id="rId35"/>
    <p:sldId id="796" r:id="rId36"/>
    <p:sldId id="631" r:id="rId37"/>
    <p:sldId id="632" r:id="rId38"/>
    <p:sldId id="810" r:id="rId39"/>
    <p:sldId id="593" r:id="rId40"/>
    <p:sldId id="594" r:id="rId41"/>
    <p:sldId id="598" r:id="rId42"/>
    <p:sldId id="599" r:id="rId43"/>
    <p:sldId id="792" r:id="rId44"/>
    <p:sldId id="596" r:id="rId45"/>
    <p:sldId id="798" r:id="rId46"/>
    <p:sldId id="829" r:id="rId47"/>
    <p:sldId id="799" r:id="rId48"/>
    <p:sldId id="831" r:id="rId49"/>
    <p:sldId id="830" r:id="rId50"/>
  </p:sldIdLst>
  <p:sldSz cx="12192000" cy="6858000"/>
  <p:notesSz cx="7010400" cy="9296400"/>
  <p:embeddedFontLs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00:26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30749 1481 40543 0,'-3'-2'3600'0,"0"2"-2880"0,3 2-576 0,1-2-144 16,1 2 176-16,-1-2 0 0,0 2 0 0,0-2 0 0,2 2-176 0,-2 2 0 16,2 0 0-16,-3 5 0 0,0 0 0 0,-2 5 0 0,0 5 0 15,-1 3 0-15,0 6 0 0,-1 6 0 0,1 4 0 0,-3 3 0 0,1 0 0 0,-2 1 320 16,-1 0-48-16,1 1 0 0,-2-1 64 0,1 1 16 0,0 2 0 0,0-4 0 0,1 1-176 15,0 1-48-15,1 1 0 0,0 0 0 0,2-6 112 16,0 0 16-16,3-3 0 0,-1-4 0 0,-1-3-16 0,2 1 0 0,1-6 0 0,-3 2 0 0,2-3-240 0,0-2 0 16,-2 1 0-16,2 1 0 0,-1-3 0 0,-1-3 0 0,1 0 0 15,-1-1 0 1,1-5 0-16,1 0 0 0,-2-4 0 16,2-2 0-16,0-2-448 0,1-2-16 15,0 0-16-15,1-6 0 16,0 0-928-1,2-3-192-15,0-2-48 16,3-1-16112-16</inkml:trace>
  <inkml:trace contextRef="#ctx0" brushRef="#br0" timeOffset="694.43">31532 1450 35935 0,'0'4'3200'0,"0"1"-2560"0,0-1-512 0,0-1-128 0,1 1 0 0,-1 1 128 0,0 5-128 0,0 2 128 0,0 7 752 0,-1 3 144 0,0 7 48 15,1-1 0-15,-1 2-560 0,1 3-96 0,0 0-32 0,1 7 0 0,-1 1 0 0,0 5 0 16,-1 1 0-16,-1 2 0 0,0 5 0 0,-1 6 0 0,-2 0 0 15,1 4 0 1,-4-4 80-16,-1-1 16 0,0-2 0 0,-1-8 0 31,1-2-48-15,-1-5-16 0,3 1 0-16,-1-5 0 15,2 1-416-15,2-5 0 0,2-3 0 0,1-2 0 16,-1-3 0-16,2-5 0 0,0-5 0 0,0-4 0 0,-1-2-480 0,0-3-128 0,0-4-32 0,-2-3-19760 15</inkml:trace>
  <inkml:trace contextRef="#ctx0" brushRef="#br0" timeOffset="1418.56">30284 3173 21183 0,'-3'4'1888'16,"-1"2"-1504"-16,3-4-384 0,-1 0 0 0,2 0 272 0,-1-2-16 0,0 4 0 0,-3 2 0 0,-1 3 1376 0,0-2 272 0,0 2 48 0,2-3 16 16,0 0-352-16,1-2-64 0,2-2-16 0,0 2 0 0,2-2-48 0,1 0-16 0,2 0 0 0,0-2 0 0,2 3-688 0,-1-3-144 0,3 1-16 0,0 1-16 15,-1 2-224-15,1 0-32 0,-2 2-16 0,2 3 0 16,-2 3-336-16,1 0 144 0,0 4-144 0,0 3 0 16,-2 1 128-16,1-1-128 15,0 9 0-15,0 0 0 0,0 7 176 0,2 3-32 0,0 3 0 16,2 3 0-1,3 3 112-15,2-2 0 16,1-1 16-16,1-3 0 16,2-2 192-16,1-5 48 0,0-3 0 0,2-5 0 0,1-1 0 0,1-3 16 15,3 0 0-15,2-2 0 0,1-1 48 16,0-3 16-16,0-1 0 16,-1-2 0-16,-2-3-48 0,-1-1-16 15,2-3 0-15,-1 0 0 0,3-2-16 16,1-4 0-16,2-3 0 15,-1-3 0-15,2-1-48 16,-2-3-16-16,3-5 0 0,1-5 0 0,0-2 208 16,0-5 48-16,0-3 0 15,1-3 0-15,-2-3-576 16,3-3-128-16,3-5 0 0,2-6 0 0,0 0 0 0,1-1 0 0,4-3 0 16,0 3 112-16,2 2-512 0,-2 4-80 0,-1 4-16 0,-2 3 0 15,0 3-1488-15,-4 1-320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19:10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9671 4359 17503 0,'-2'-10'1552'0,"0"0"-1232"0,2 1-320 0,2 6 0 0,0-1 192 0,-1-2-32 0,3-5 0 0,0-7 0 0,2-3-160 16,1 2 0-16,1 2 144 0,0 0-144 0,1 6 1056 0,-3 0 144 0,0 3 16 0,-1 5 16 0,-1-2-64 0,-1 4-16 0,-1 1 0 0,-1 0 0 0,-1 1 128 0,0 1 32 0,0 2 0 15,-1 0 0-15,0 1-208 0,-2 1-32 0,2 4-16 0,-1-2 0 0,-1 6-160 0,2-2-48 0,-2 2 0 0,1 3 0 0,-1 3-304 0,0 2-64 16,-1-2-16-16,-1 1 0 15,0 1-144-15,0 3-48 0,2 1 0 0,-2 0 0 16,2 5-80-16,-1 0-32 16,2 1 0-16,1 3 0 0,-2-1 0 15,2 5 0-15,0-1 0 0,-2 0 0 0,1 2-32 0,-1-4 0 0,1-4 0 16,1 1 0-16,-3-1-128 0,-1 1 0 0,0-1 0 16,0 1 0-16,0-4 192 0,0 0-32 0,1 2-16 15,1-2 0-15,-1 3 48 0,0-4 0 0,2-1 0 16,-1-3 0-16,2-2 64 15,0-1 0-15,1-2 16 16,1-3 0-16,0-4-144 0,1-1-128 16,0 0 192-16,1-4-192 15,-1-4 0-15,-1 0 0 0,2-2 0 0,-1-2 0 16,-1-2 0-16,1-5 0 0,-2 0-176 0,0-4 176 16,-2-3-848-16,0-2-64 15,1 1-16-15,1-3-18080 0</inkml:trace>
  <inkml:trace contextRef="#ctx0" brushRef="#br0" timeOffset="585.78">10394 4238 31327 0,'-9'0'1392'0,"0"0"272"16,-1 1-1328-16,3 1-336 0,2 1 0 0,1 1 0 0,0-1 880 0,-4 3 96 0,-6 4 32 16,-3 5 0-16,-2 1-784 0,1 3-224 0,1-2 0 0,1 4 128 0,0-2-128 0,1 0 0 0,1 4 128 0,-2-2-128 0,-2 2 0 15,0 2 144-15,-2-3-144 0,3-2 0 0,2-3 720 0,-4 3 48 0,-3 0 0 0,-4 2 0 0,0-1-208 16,-2 1-48-16,-1 1 0 0,-2-4 0 0,0 5-192 15,-1-4-64-15,0 0 0 16,0-3 0-16,3-1-32 0,5 0-16 0,3-6 0 0,2-1 0 0,6-2-16 0,3-1-16 0,2-6 0 0,5 0 0 0,-1 0 32 0,3-2 16 0,1 0 0 0,-2-1 0 16,2 0 0-16,0 1 0 0,0 1 0 0,0-2 0 0,2 1-224 0,-2 0 128 0,0 2-128 0,0 0 0 0,0 0 256 0,0 2-64 0,0 0 0 15,-2 1 0-15,1 0 0 0,1-3 0 0,0 0 0 0,0 0 0 0,-5 23-64 0,6-17 0 0,3 0-128 0,2 1 192 0,4-1 64 16,3 3 16-16,3-3 0 0,1 1 0 16,3-4 112-16,2 3 32 0,6-2 0 0,5 5 0 0,2 1-160 15,0 0-48-15,2 4 0 0,-2-1 0 0,-3 3-208 0,-4 1 0 0,-3 0 0 16,-4 1 0-16,-4-1 0 0,-3-1 0 0,-2 0 0 0,-3 0 0 0,0 0 0 0,-2-3 0 15,-2 0 0-15,1 0 0 0,-1-1 0 0,1 0 0 16,1-3 0-16,-1 1 0 0,0-4 0 16,0-2 0-16,2 0 0 0,-2-2 0 0,2-2 0 0,0-2 0 15,2-2 0-15,-2-5 0 16,2 2-640-16,-1-2-64 0,-2-1 0 0,1-2-16 0,-2 2-704 16,0-4-144-16</inkml:trace>
  <inkml:trace contextRef="#ctx0" brushRef="#br0" timeOffset="1015.33">10772 4365 42383 0,'-14'-6'1872'16,"3"0"400"-16,-1 4-1824 0,3 2-448 0,5 0 0 0,3 4 0 0,0-3 336 0,-4 4-16 15,-1 1-16-15,-3 4 0 0,3 4-304 0,1 3 0 0,1 6 0 0,2 3 0 0,0 2 0 0,2 8 0 0,0 3 0 0,-1 6 0 16,1 2 0-16,-2 5 0 0,-3 3 0 0,-2 0 0 0,0-2 128 0,0-2 80 0,-3-1 16 0,0-3 0 31,0-2 240-31,1-3 48 0,1-1 16 0,0-3 0 0,1 2-336 0,1-8-64 0,2 0 0 0,1-6-128 0,2-4 0 16,2-4 0-16,1-6 0 0,1-2 0 0,4-6 0 0,0-4-192 0,2-4 16 0,3-6-20304 0</inkml:trace>
  <inkml:trace contextRef="#ctx0" brushRef="#br0" timeOffset="1512.43">10596 4254 39615 0,'-4'-25'1760'0,"1"9"352"0,-1 4-1680 15,3 2-432-15,1 5 0 0,0 3 0 0,1 0 448 0,0-2 16 0,0-2 0 0,4-3 0 0,1 3-288 0,6 1-176 0,2 3 192 0,4 2-192 0,3 4 320 0,4 1-32 0,3 4-16 0,4 1 0 0,1 4-16 0,3 1-16 0,1 3 0 0,1 0 0 0,-3 0-240 0,-1 1 144 16,-2-1-144-16,-5-2 128 15,-1 3-128-15,-4-3 192 0,-3 0-192 0,-3-1 192 0,0-2-48 0,-4 2 0 16,-2-1 0-16,-2-2 0 0,-3 1-144 16,-2-3 0-16,-3 2 0 0,-2 0 0 0,-2 1 160 15,-6 3-160-15,-3 0 192 0,-6 0-192 0,-3 2 256 16,-3 0-48-16,-1-1-16 0,-1-1 0 0,-1-2-192 0,-3 1 0 16,-5 1 128-16,2-4-128 0,4 0 400 0,5-4 48 15,7 0 0-15,6-4 0 0,5-1-192 0,4-3-48 16,3 0 0-16,3 0 0 0,3-3-208 15,3-1 0-15,2 2 0 0,2-2 0 0,1 1 0 16,1 0 0-16,2 1 0 0,2 2 0 16,2 0 0-16,0 0 0 0,1 2 0 0,3 1 0 15,-1 0 0-15,1 1 0 0,0 2 0 0,1-2 0 16,-3 2 0-16,1 0 0 0,-1 0 0 16,1 1 0-16,-1-1 0 0,2 2 0 0,0 0 144 0,-1 0-144 15,2 0 0-15,-1 2 0 0,-1 1 0 0,-1 1 0 16,-1 2 0-16,-2 1 0 0,-1-2 0 0,-7 2 0 15,-2 1 0-15,-4 2 0 16,-3 3 0-16,-5 1 0 0,-1-2 0 0,-5 4 0 16,-4 2 0-16,-4 2 0 0,-3-4 0 15,-1 2 0-15,1-3 0 0,-5-1 0 16,-2 2 144-16,1-1 112 0,-2-1 0 16,1-2 16-16,4-2 224 0,1-3 32 15,2 2 16-15,1-2 0 0,1 1-208 0,-2-3-32 16,2-1-16-16,-2-2 0 0,1 0-80 0,-1-1-16 15,1-3 0-15,-2-3 0 16,0 1-192-16,-1-1 0 0,-1 0 128 16,-1 0-128-16,1-3 0 0,-1 0 0 0,0-3 0 0,0 0 0 15,-1-6 0-15,0-5-160 0,-1-7 32 16,0-7-23280-16</inkml:trace>
  <inkml:trace contextRef="#ctx0" brushRef="#br0" timeOffset="21636.8">8621 5645 24879 0,'13'-6'2208'0,"-5"0"-1760"0,-2 2-448 0,-3 1 0 15,-1 3 752-15,1-3 64 0,3-2 16 0,4-3 0 0,0-2-640 0,-2-1-192 0,-3 1 128 0,-5 3-128 0,-2 1-256 0,-4 3-96 0,-2 0-32 0,-2 0 0 16,1 2-752-16,-3 1-144 0,3 0-48 0,-1 1 0 0,0 2 1632 0,0-2 320 0,0 4 64 0,0-2 16 15,-1 4 1536-15,-1-1 320 0,-3 0 64 0,0 0 16 16,0 2-688-16,0-3-144 0,0 1-16 0,-3-3-16 16,-4 4-976-16,-4-4-192 234,-3 0-32-234,-3 1-16 0,-4-2-240 0,-5-2-64 0,-2 0 0 0,-4 0 0 0,-1-2 0 16,-3-2 0-16,3 1 0 0,-5-3 0 0,-5 2-256 0,-3-2 0 0,-1 0 0 0,-2 2 0 0,-2-2 336 15,1 0 16-15,1 0 0 0,-2 0 0 0,-1-1-48 0,-4 4-16 0,-6 0 0 0,0 3 0 0,2 0 96 0,1 3 0 0,-1-3 16 0,-1 3 0 16,-7 1 80-16,0 1 16 0,0 1 0 0,0-1 0 0,2 0-96 0,-5-1-16 0,-3-2 0 0,2 0 0 0,1 0-144 0,3-4-48 0,2 0 0 0,-2 0 0 0,-1-4-192 0,3 0 0 16,5-2 0-16,3-3 0 0,6 0 0 0,0-2 0 0,1-3 0 0,4-1 0 0,5 4 0 0,9-4 0 0,6 5 0 0,7 0 0 0,8 2-704 0,4 0-64 0</inkml:trace>
  <inkml:trace contextRef="#ctx0" brushRef="#br0" timeOffset="42090.16">27369 6031 33167 0,'0'-3'2944'0,"1"2"-2352"0,1-1-464 0,1-2-128 16,-1 4 0-16,1-5 0 0,0 1 0 0,4-3 0 0,1-6 0 0,2-1 0 0,0 0 0 0,-1-2 0 15,-2 1 0-15,-1 1 0 0,0 2 0 0,-2 0 0 0,-1-1 880 0,-1 0 208 0,-1 2 32 0,1-2 16 0,0 2 16 0,-1-1 16 16,-1-1 0-16,0 1 0 0,0 0-624 16,0-2-128-16,0 2-32 0,-2-1 0 15,-1-2 0-15,1 2 0 0,-2-2 0 0,-1 1 0 16,-1 2-128-16,0 2-16 0,0 0-16 16,-3 4 0-16,0 0-48 140,-3 2-16-140,0 4 0 0,-4 0 0 0,-3 1 0 0,-1 3 0 0,-2 1 0 0,-1 1 0 0,-1 2-160 0,-1 0 0 0,1 2 144 0,-2-1-144 0,1 2 0 16,-1 1 0-16,0 1 0 0,1 2 128 0,0 1-128 0,1 0 0 0,-1 4 0 0,1 1 128 0,1 1-128 0,0 3 0 0,0 1 0 0,2-1 0 0,0 6 0 0,4-5 0 0,2-3 0 0,1 4 0 0,0 1 352 0,0 7 0 15,-1 4 0-15,3 5 0 0,1-3-64 0,3 1-16 0,2 1 0 0,2-5 0 0,2-1 0 0,2-1 0 0,1 1 0 0,2-2 0 0,0 1-16 0,2 1 0 0,1-1 0 16,2 1 0-16,2-3-80 0,1-1-32 0,1-3 0 0,2 3 0 0,-1-2-144 0,1-3 160 0,1-2-160 0,-2-1 160 0,2 1-160 16,-1-2 0-16,1 0 0 0,1-1 128 0,-3 1 96 15,2-3 16-15,-1-1 0 0,1 1 0 0,3 1-240 0,2 0 0 16,1-2 0-16,0-1 0 16,-4-7 0-16,3 4 0 15,4-4 0-15,-2 1 0 0,1-3 0 16,0 0-128-16,-2-2 128 0,-1 0 0 15,-3-2-512-15,-1-4-64 0,-2 2 0 16,-5-4 0-16,-1-4-960 0,-2-1-192 16</inkml:trace>
  <inkml:trace contextRef="#ctx0" brushRef="#br0" timeOffset="42931.21">28582 5908 5519 0,'5'-19'496'0,"-2"2"-496"0,1 3 0 0,-2 4 0 0,0 6 1920 0,-2-1 304 0,0 1 48 0,1-3 16 0,-1-2 64 0,0-7 16 16,-1 4 0-16,-4-2 0 0,-1 2 976 0,-3 2 208 0,-1 4 32 0,-2 0 16 0,-3 3-1424 0,0-1-272 0,-1 2-64 0,0-1-16 16,1 2-880-16,1 1-176 0,2 0-48 0,0-2 0 0,2 2-480 0,-3 0-112 15,2 0 0-15,-1 0-128 0,-3 2 0 16,-1-2 0-16,-1 4 0 0,-4 2 0 0,-3 0 0 0,-2 4 0 16,-2 3 0-16,-3-1 0 15,-1 2 320-15,-4 2-32 0,0 1-16 0,-1-1 0 16,2 3-64-16,3-2-16 0,2 1 0 0,3-3 0 15,6 1 160 1,1 0 32-16,6-3 0 16,0 0 0-16,5 0-384 15,3-1 144-15,4-2-144 16,2 0 0-16,1-1 160 0,3-1-160 16,3 2 128-16,0-4-128 15,5 2 0-15,0 0 0 0,2-1 0 0,0-1 0 0,0 0 0 16,1 1 240-16,3 2-48 0,1 1 0 15,1 0-48-15,-2 0-16 0,1 1 0 0,-2 0 0 0,0 0-128 16,1 0 0-16,-2 2 0 0,0-1 0 0,0 0 0 16,0 1 0-16,0 0 0 0,-1 2 0 15,2-1 0-15,-1 1 0 0,0 1 0 0,1-2 0 16,-1 0 0-16,-2-2 0 16,2 1 0-16,-1-1 0 15,-1-2 0-15,-2 2 0 16,1 1 0-16,-3 0 0 0,-1 2 0 15,-2 1 0-15,-1 2 0 16,-1 0 0-16,-3 3 0 0,-1 1 0 0,-2 1 0 0,0 0 0 16,0 1 0-16,-2-1 0 0,2 2 0 0,-1-3 0 0,0-1 0 0,0 1 0 0,-1 1 0 0,0-6 0 15,-1 4 0-15,0-5 0 0,-1 3 0 0,-1-6 0 16,0 2 0-16,0-5 0 0,-2 2 0 0,0-2 0 16,-1-1 144-16,-2 1 0 0,-1-4 0 0,-2 0 0 0,0 0 192 0,-2 1 48 15,-1-4 0-15,-2 1 0 0,2-2-384 0,-1-2 0 0,-3 2 0 16,-2-2 0-16,1 0 0 0,-1-2 0 15,-2 2 0-15,1 0 0 0,1-2 0 16,1 2 0-16,1 0 0 0,1 0 0 16,4 2-704-16,0-2-144 0,2 2-48 15,3 0 0 1,2-2-208 0,2-2-48-16,3-2-16 15,3 0-12320-15,2-2-2448 16</inkml:trace>
  <inkml:trace contextRef="#ctx0" brushRef="#br0" timeOffset="43300.14">28961 5722 37775 0,'-6'2'1664'0,"1"-1"368"0,1 4-1632 15,2 1-400-15,2-2 0 0,1 0 0 0,0 2 688 0,1 4 48 0,1 5 16 0,2 7 0 0,3 6-336 0,2 7-64 0,3 0-16 0,0-1 0 0,-4-10-208 0,1 3-128 0,5 9 160 0,0 5-160 0,0 2 272 16,-1 3-32-16,-2-3-16 0,-3-1 0 0,-2-1 144 0,-2-2 16 15,-1 0 16 110,-3-5 0-109,-1 1 80-16,-1 0 16 0,-1-3 0 0,-1 0 0 0,0-1-192 16,-1-1-48-16,2-3 0 0,-2-1 0 0,2 0-256 15,-1-4 0-15,2-1 0 0,0-3 0 0,0-1 0 0,1-1 0 16,-3-4 0-16,-1-2 0 0,1-1 0 0,-2-3 0 0,-1-3 0 16,-1-3 0-16,-1 0-960 0,-1-6-256 0</inkml:trace>
  <inkml:trace contextRef="#ctx0" brushRef="#br0" timeOffset="43980.06">28703 5722 34095 0,'-4'-10'3024'0,"0"3"-2416"0,3 4-480 0,2 0-128 0,1 2 944 0,-1-4 160 0,-1-2 48 0,1-6 0 0,0-5 80 0,3-2 32 0,0-1 0 0,1 2 0 16,0 3-464-16,1 0-96 0,-1 4 0 0,2 0-16 0,-1 0-48 0,2 4-16 0,0-2 0 0,2 0 0 0,0 4 16 0,3-3 16 0,0 3 0 0,2-1 0 0,1 0-352 0,4-1-80 0,1-2-16 16,2 0 0-16,2 1-208 0,0-1 0 0,2 0 0 343,-1-1 0-343,1 0 288 0,-1 5-32 0,0-3-16 0,1 6 0 0,2 0 16 16,-1 6 0-16,1 0 0 0,0 4 0 0,-1 1-256 0,0 2 176 0,-1 0-176 0,0-1 160 0,2 1-160 0,2 2 192 0,0-2-192 0,1 0 192 0,1 2-192 16,-1 2 0-16,-1 1 0 0,-1 1 0 0,-2 0 0 0,1 2 0 0,-3 4 0 0,0-3 0 0,-4 1 0 0,-1 1 0 0,-1-1 0 0,-3 1 0 0,-2-2 0 0,-4-3 0 15,0 3 0-15,-3-5 0 0,-2 2 0 0,-1-1 0 0,-3-1 0 0,0 2 0 0,-2 1 0 0,-2-4 0 0,1 2 0 0,-3-1 0 0,-1 0 224 0,0-1-32 0,-2 0-16 0,-2 0 0 0,-2-1 144 0,-1 0 16 0,0 1 16 16,-3-3 0-16,-1 0-352 0,-3-2 144 0,-1 0-144 0,-4 0 0 0,-5 0 368 0,-4 0-48 0,-2 0 0 0,-1 1 0 15,0-3-176-15,-1-3-144 0,1 1 192 0,4-1-192 0,4-1 128 0,-1-2-128 0,0 0 0 0,-1 0 0 16,4-2 576-16,0-2 0 0,0 0 0 0,0 2 0 0,0-4-448 0,1 2-128 0,3 1 0 16,0 0 80-16,2 0-80 0,2 1 0 0,2 0 0 0,2 0 0 0,2 1 0 0,0-2 0 0,4 1 0 0,0 1 0 0,3-4-656 0,1 1-128 0,2-2-32 0,1-4-24592 0</inkml:trace>
  <inkml:trace contextRef="#ctx0" brushRef="#br0" timeOffset="49285.54">7163 9932 23039 0,'3'-6'2048'0,"-2"2"-1648"0,-1 1-400 0,1 0 0 16,-1 3 864-16,2-4 96 0,-1-1 0 0,0-2 16 0,0-2-784 0,-1-1-192 0,-1 2 0 0,-4 3 0 15,0-1 0-15,-4 3 0 0,1 0 0 0,-3-2 144 0,-2 3-144 0,0 0 0 0,-3-1 144 16,0 2-144-16,-3-1 0 0,-2 0 144 16,-1 2-144-16,-1 0 0 0,-1 2 1152 0,-3 0 112 0,-3-1 16 0,0 4 16 0,2-1 240 15,-3-1 64-15,-1 0 0 0,-2 1 0 0,2 1-576 16,-1 0-128-16,-2 1 0 0,0 0-16 0,2-1-608 0,0 1-112 16,2-2-32-16,2-2 0 0,2 2-128 0,1-3 0 15,3 4 144-15,-3-3-144 0,1 0 0 16,-2 1 144-16,0-3-144 0,-2 1 0 15,2 1 0-15,-4-2 0 0,-1 3 0 0,-3 0-144 16,3 1 144 0,-3-1 0-16,-3 0 0 15,-1 0 0 1,0 1 0-16,2-1 0 16,3 0 0-16,3 0 0 15,7 0 128-15,1 1 0 0,0-2 0 16,2-1 0-16,5 2 144 15,1-3 48 1,3 0 0-16,3-4 0 16,2 2-144-16,1-1-32 15,1-1 0 1,-1 1 0-16,0-1-144 16,-1 2 0-1,0-2 0 1,-3 1 0-1,0 0 0-15,-2 3 0 16,-1 0 0-16,0-3 0 16,2 3 0-16,-2 0 0 0,1-2 0 0,0 0 0 0,-1-1 0 0,3-3 0 0,2 1 128 15,0-2-128-15,2 2 0 0,0-1 0 0,0 0 0 0,-2 0 0 0,3 0 0 16,-1 0 128-16,1 2-128 16,0 1 192-1,2 1-48-15,-1 1 0 0,-1-2 0 0,1 3 0 16,2-2 48-16,-1 2 0 0,1 0 0 15,1-1 0-15,-1 1-192 0,4-3 0 16,-1 1 0-16,1 0 0 16,3-1 0-16,1-2 0 15,3-2 0 1,1 0 0-16,3 1 0 16,2-4 256-16,5-2-32 15,1-1-16-15,1 1-80 16,2-2-128-16,-1 2 176 0,1 0-176 15,-1 2 192-15,0 1-64 16,-2 3 0 0,-2 0-128-16,0 2 128 15,-4 1-128-15,-4 2 0 16,-1 1 0 0,-3 0 0-1,-3 0 0-15,0 0 0 16,-4 1 0-16,0-1 0 15,-2 0 0-15,0 3-176 16,0-3 176-16,-2-3 0 0,0 2 0 0,0 1 128 16,4 0-128-16,0 0 0 0,0 0 0 0,0 0 0 0,0 0 0 0,0 0 0 0,-22-2 128 0,18 4-128 15,-2 2 0-15,-1-2 0 0,-3 3 0 0,-2 2 0 0,-5 1 0 0,0 2 0 16,-4 2 0-16,-1 1-160 0,-2 0 160 0,-2 3 0 0,3-1 0 16,-1-2 0-16,3-3 0 0,0-1 0 15,3 3 0-15,1-1 0 0,2-3 0 0,4 1 0 16,3-2 0-16,3 2 0 15,3 1 0-15,2-3 0 16,2 2 0-16,2 1 0 0,1 0 0 16,1 1 0-16,0 0 0 0,2 0 0 0,-3 2-128 15,0 0 128 1,-2 0 0-16,0-1 0 16,-2 0 0-16,0 2 0 0,-1 1 176 15,0 2-176-15,0 0 192 0,-1 1-192 16,2-2 0-16,0 1 0 15,2-3 0-15,2-4 128 16,1-2 0-16,3 0 0 16,1-3 0-16,2 1 192 15,3-6 16 1,2 0 16-16,0-3 0 0,2 0-352 16,-1-4 0-16,0 1 0 0,-1 0 0 0,0 0-432 0,-2-3-144 15</inkml:trace>
  <inkml:trace contextRef="#ctx0" brushRef="#br0" timeOffset="70780.17">8208 9776 11055 0,'-1'-5'976'16,"0"2"-784"-16,0 3-192 0,-1 0 0 0,2 0 1408 0,-1-3 256 0,-1 2 32 0,-2-3 16 0,-1-1-32 0,0 2 0 0,0-1 0 0,1-1 0 0,4 1 176 0,-1 1 48 0,2-4 0 0,2 1 0 16,2 0-640-16,1 0-128 0,1-4-32 0,0 1 0 15,-1 2-768-15,-1-3-144 0,-2 1-48 0,0-1 0 0,-2 2-144 0,-2-2 0 16,0 0 0-16,-3 1 0 15,-1 2 384-15,-2-2 128 0,-2 1 48 0,-2 3 0 0,1 0 336 0,-1 1 64 16,-2 4 0-16,-1-2 16 0,-5 2-464 0,0 0-80 31,0 4-32-31,0 0 0 0,2 0-128 16,1 2-16-16,1 0-16 16,2 0 0-16,4 1-96 15,0 0-16-15,2 2 0 16,0-1 0-16,2 2-128 15,-2 4 0-15,0 4 0 0,-3 3 0 16,0 2 176-16,-1-1-48 0,-2 4-128 16,0-1 192-16,-2-2-192 0,1 1 0 0,-1-1 0 0,2 4 0 0,-1-1 0 0,1 0 0 0,1 3 0 0,3-2-160 0,2-5 432 0,4 2 96 15,1 0 16-15,4 1 0 0,1 0-32 0,2 2 0 0,3 1 0 0,2 1 0 0,1 2-96 0,1-5-32 0,3-1 0 0,0-3 0 16,1-1-224-16,0-5 0 0,0 0 0 0,3-4 0 16,-1 2 0-16,1-2 0 0,-2 1 0 0,0-5 0 15,1 0 0-15,-1 0 0 0,0-1 0 0,2-1-160 16,-1-3 160-16,1 0 0 15,1 1 0-15,1-4 0 16,3 0 0-16,1-4 0 0,1 1 0 16,0 0 0-16,0-2 0 15,-2 1 0-15,-2 0 0 0,0-1 0 16,-1 2-304-16,-2-1-128 0,-2 0-16 0,-1 2-16 0,-2-2-256 16,-1-2-48-16,0 1-16 0,-2 0 0 0,2-1-784 0,-2 0-160 0,1 0-16 0,0-3-15104 15</inkml:trace>
  <inkml:trace contextRef="#ctx0" brushRef="#br0" timeOffset="71909.11">9395 9510 15663 0,'-10'-6'1392'0,"-1"1"-1120"0,1 2-272 0,2-1 0 0,3 4 2096 0,1-3 352 0,-1 1 80 0,-4-2 16 15,-7 1-1920-15,-3-4-384 0,-1 1-80 0,0 0-16 0,0 2-144 0,2 4-144 0,-1 0 144 0,-1 0-208 0,1 4 208 16,-2-1 208-16,0 3-32 0,-2 0-16 0,1-2 416 0,0 3 96 0,-2 2 16 0,3-3 0 15,0 1 512-15,1-1 96 0,1 3 32 0,-1-3 0 16,-1 2-272-16,-3 0-48 16,1 1-16-16,-1 1 0 484,0-4-560-484,1 4-112 0,1-4-32 0,1 2 0 0,5 0-288 16,1-2 0-16,3 3 0 0,2-2 0 0,1 0 0 0,2 1 128 15,2-1-128-15,1 0 0 0,1-1 432 0,0 0-32 0,2 3 0 0,0-2 0 0,-1 2-192 0,2 1-32 0,2 0-16 16,0-2 0-16,2 2-160 0,3 0 192 0,2-4-192 0,3 1 192 0,2-1-32 0,2-2 0 0,2-2 0 0,5 2 0 0,1-4-32 0,4 2 0 0,1-2 0 0,1 4 0 0,1-2-128 0,-1 2 0 0,0 3 0 0,0 2 0 0,-4 0 0 0,0 1 0 0,-1 2 0 0,-3 2 0 0,-2 1 0 0,-2-3 0 0,-2 4 0 0,-2-2 0 0,-2 0 0 16,-2 0 0-16,-1 1 0 0,0 1 0 0,1 0 0 0,-2 3 0 0,0-3 128 0,0 2-128 0,0-2 0 0,0 0 0 0,0 0 0 0,-2 0 0 15,0-1 256-15,-1-2-48 0,-1 0 0 0,-2 0 0 0,-1-1-208 0,-2 0 0 0,-1 1 0 0,-3-2 0 0,-3 0 0 0,0 3 0 0,-3-5 0 0,-2 4 0 0,0-1 0 0,-3 1 0 0,-2-1 0 0,0 0 0 0,-2-2 272 16,0 0-32-16,0-1-16 0,-1 1 0 0,0-4-64 0,-2 1-16 0,1-1 0 0,-1 1 0 0,1-5-16 0,0 2 0 0,0 0 0 0,1-2 0 0,0 2 0 0,-2-2 0 0,2 2 0 0,1 0 0 0,2-2-128 0,-1 2-176 0,2 1 48 15,2-4 0-15,0 4 128 0,3-4 0 0,0 2 0 0,-1-3 0 0,2 2 0 0,1-1-128 0,2-1 128 0,-1 3 0 0,2-3-656 0,2 0-48 0,1 0-16 0,1-3-17920 0</inkml:trace>
  <inkml:trace contextRef="#ctx0" brushRef="#br0" timeOffset="72406.95">9618 9692 37775 0,'2'-1'1664'0,"0"1"368"0,0 0-1632 0,1 0-400 0,0 0 0 0,0 1 0 0,2 2 256 0,1-1-48 0,5 2 0 16,4 2 0-16,2 0-208 0,0 2 0 0,0 0-144 0,-3 5 144 0,0-3 0 0,-3 3 0 0,-2 2-128 0,-1 1 128 0,-1-1 0 0,-2 5 0 0,-2 2 0 0,1 0 0 0,-2 3 192 0,0 0 48 0,-1 4 0 0,0 2 0 0,0 1 272 0,-1 3 48 16,2 3 16-1,-1 1 0-15,-1-2-320 0,1-6-48 0,0-2-16 0,2-1 0 16,-3-6 64-16,0 0 0 0,-1-2 0 0,-2-1 0 0,2-3-64 0,-3-4 0 16,0 2 0-16,-1-2 0 0,2-1-192 0,-2-3 0 0,0 0 0 0,0-2 0 0,0-2 0 0,1-1 0 0,2 0 0 15,-1-3 0-15,0 0 0 0,0 0 0 0,1-3 0 0,0 0-160 0,0-3-32 0,1 0 0 0,1 0 0 0,0-2 0 16,0 2-1632-16,0-5-336 0,1 0-64 0,0-4-14448 0</inkml:trace>
  <inkml:trace contextRef="#ctx0" brushRef="#br0" timeOffset="72647.2">9751 9663 24879 0,'-7'-13'2208'0,"1"3"-1760"0,1 4-448 0,4 1 0 0,-1 4 1344 0,1-5 176 0,-3-7 32 15,0-6 16-15,-1-5-1248 0,2-2-320 0,3 4 0 0,3 0 0 0,2 6 800 0,1 1 96 0,2 4 32 16,1 2 0-16,2 3-48 0,2 0-16 0,-1-1 0 0,1 4 0 0,2-1-464 0,1 2-80 0,3-2-32 0,-2 4 0 15,2-3-32-15,-2 3-16 0,-1-2 0 0,0 2 0 16,2 2-240-16,-2-2 0 0,0 3 0 0,-1 1 0 16,1 2 192 46,0 0-64-62,2 4-128 0,2-2 192 0,0 6 64 0,1 1 0 0,1 1 0 16,-1 1 0-16,3 4-128 0,-2-2 0 0,0 3-128 0,0 0 192 0,-1-3 0 0,0 3-16 0,0-2 0 0,-2-2 0 0,0 1-176 0,-2-3 0 0,-2 0 0 0,-3 0 0 0,-3-3 0 0,-3-1 0 15,-1 0 128-15,-3-4-128 16,-2 0 0-16,-2-1 0 0,-2 0 0 16,-1-1 0-16,0-2 128 0,-3 1 0 0,-1 1 0 15,-3 0 0-15,-1 0 128 0,-3 2 32 16,0 1 0-16,-4 0 0 0,-2 4-96 16,-1-1-32-16,-3-2 0 0,0 2 0 15,-3 1-160-15,2-3 0 0,0 0 0 0,1-4 0 0,1 0 176 0,-1 0-48 0,0-2-128 0,-1 0 192 0,1 0-192 16,0 0 0-16,0-1 0 0,-1-3 0 0,1 3 0 0,-1-3 0 15,-1 0 0-15,7 0 0 0,3-2-272 16,-2 2-112-16,-2-1 0 0,-3 1-12400 0,2-3-2464 16</inkml:trace>
  <inkml:trace contextRef="#ctx0" brushRef="#br0" timeOffset="85812.54">14283 4753 12895 0,'-7'-6'1152'0,"1"0"-928"0,1 3-224 0,1 2 0 15,2 1 512-15,-5 0 48 0,-2-5 16 0,-9 2 0 0,-4-4-576 0,-4 1-144 0,-1 2-16 0,0 1 0 0,-1 3 160 0,2 0 0 0,2 0 128 0,-2 0-128 0,1 3 384 0,2 0 16 16,0 1 0-16,1-1 0 0,1 1 912 0,1 1 176 0,2-1 48 0,3-2 0 0,4-1 480 0,3 2 96 0,5-1 32 0,1-2 0 0,5 2-208 0,2-4-32 0,2 2-16 0,3 0 0 0,2-2-656 0,2-1-128 0,3 2-16 0,2-4-16 0,2 2-672 16,0-1-128-1,1 1-16-15,4 0-16 0,1 3-112 0,1-4 0 16,1 1-128-16,1 3 192 0,0 0-64 0,-2 3-128 0,2-3 176 16,1 4-176-16,2-1 192 15,4 0-192-15,3 1 192 16,3-2-192-1,3 2 224 1,3-4-64 0,6 0-16-16,-1 0 0 15,0-3-144 17,0 0 0-32,-4 3 144 0,-3-3-144 15,-1 2 208-15,0-2-16 0,0 1-16 0,-1 1 0 0,0 1-176 16,-2 0 0-16,0 6 0 0,-2-5 0 0,-1 4 128 0,-2-1 0 15,2-2 0-15,-4-1 0 16,-2 2 0-16,0-3 0 16,-1 2 0-16,-1-4 0 0,0 2-128 0,-2-3 0 15,-2 2 0-15,-2-1 0 0,-1-2 192 16,-4 2-64-16,-2-2 0 16,-2-1 0-16,-1 1-128 15,-2 0 160 1,-3 1-160-16,-3-3 160 15,-1 3-160-15,-3-1 0 16,0-1 0-16,-1 1 0 0,-2-1 208 16,-2-2-32-16,-2 0-16 0,-2 1 0 0,0-4 64 15,-2 1 16-15,-2 1 0 0,-2-2 0 16,0 0-240-16,-3 0 0 16,0-2 0-16,-1 2 0 15,0-3 0 1,0 3 0-1,0-2 0-15,2 0 0 16,-1 2 0-16,0 0 144 16,2-1-16-1,0 3 0-15,1 0-128 0,-1 0 0 16,1 3 0-16,-1 2 0 0,0-1 0 0,0 1 0 0,0 2 0 0,0-1 0 0,2 4 0 0,-1-2 0 16,2 0 0-16,2 4 0 0,0-4 0 0,2 4 0 0,2-4 0 0,0 2 0 0,3-2 0 0,3 0 0 0,2 0-192 0,3 0 192 0,6 0 0 0,3 0 0 0,6-2 0 0,2 2 0 0,6 0 0 15,4 0 0-15,3 0 0 0,2 2 0 16,-1 2-144-16,-4-1 144 0,-5 2 0 15,-4-1 0-15,-3 2 0 0,-3-2 0 16,-3 2 0-16,-2 0 0 16,-2 1 0-16,-4 2 0 15,-1 0 0 1,-3 1 0 0,-1 0 0-16,-4-1 0 15,-3 2 0 1,1 0 0-16,-3-1 0 0,-2 0 0 0,1 2 0 0,-1 3 0 0,-1 1 0 15,0 0 0-15,-1 0 0 0,0 3 0 0,0 0 0 0,-1 2 192 16,-1 2-48-16,-1-4-16 0,1 1 208 0,-2 1 48 16,-1-2 0-16,-1 1 0 0,0-4-384 0,-2 2 0 15,-3 1 0-15,-2 1 0 0,-1 1 0 0,-5-2 0 0,0 4 0 16,1-2 0-16,2-2 0 0,-2 0 0 0,0-3 0 16,2-2 0-16,1-6-864 15,7-4-240-15</inkml:trace>
  <inkml:trace contextRef="#ctx0" brushRef="#br0" timeOffset="87321.69">16855 4694 27647 0,'2'-6'2448'0,"-1"2"-1952"0,0 0-496 16,0 2 0-16,2 2 160 0,-1-3-160 0,2 0 160 15,2-5-160-15,4 0 384 0,2-2-32 0,2 1 0 0,0 2 0 0,1 0 608 0,1 5 112 0,0 2 16 0,1 0 16 0,0 6-176 0,1 4-32 16,-1 5-16-16,0 5 0 0,1 4-176 0,-4 5-48 0,1 7 0 0,-4 3 0 0,-2 1-144 0,-3-1-16 0,-2-3-16 0,-3-1 0 0,-1-7-208 0,-1-2-32 16,0 2-16-16,-3-6 0 0,0 0 80 0,1-3 16 0,-1-6 0 0,1 0 0 0,1-7 128 0,1 0 48 0,1-6 0 15,0 0 0-15,0-4-112 0,1-4 0 0,1-5-16 0,1 0 0 0,1-3-368 0,-1-7 0 0,3-1 0 0,2-9 0 0,0 2 0 0,1-1 0 0,1-2 0 0,1-1 128 0,0 0-128 0,0 1 0 0,1-1 0 16,-3 7 0-16,1 2 0 0,0 4 0 0,-1 1 0 0,0 4 0 0,-2 5 0 0,0 2 0 0,2 4 0 0,1-3 0 0,1 3 0 15,1 1 272-15,1 3-32 0,0-2-16 0,3 4-32 0,3 4 0 0,0-1 0 0,2 4 0 0,0 1-192 0,1 5-160 0,0-2 32 0,-1 4 0 0,1-2 128 0,-1 5 176 0,-1-2-48 16,-1 0 0-16,-4 0-128 0,-3 0 0 0,-3-1 0 0,-3 1-176 0,-2 0 176 0,-2-4 0 0,-1 1 0 0,-2-4 0 0,1-1 0 0,-1-2 0 0,1-1 0 16,0-1 0-16,1-4 0 0,1 0 0 0,1 0 0 0,-1-6 0 0,3-1 176 0,-1-3-48 0,1-2 0 0,1-4 0 0,2-3 128 15,-1-5 32-15,0 1 0 0,1 0 0 0,2-5-288 0,0-1 0 0,1 1 0 0,2-1 0 16,3-2 0-16,3 3 0 0,3 2 0 0,1 1 0 0,0 4 0 0,-1 5 0 0,-2 2 0 0,0 5 0 16,-3 2 0-16,-2 5 0 0,-1 2 0 0,-2 4 0 0,0 2 0 0,1 6 0 0,-3 1 0 0,1 0 0 15,1 8 0-15,0 1 0 0,5 7 0 0,0 2 0 0,-1-3 0 0,1 4 0 0,-1 1 0 0,-1 1 0 0,-3-2 128 0,0 3 64 0,-2 3 0 0,-3-1 16 0,-1-5 0 0,0-1 0 16,-1 0 0-16,0-2 0 0,0-3-208 0,-1-2 0 15,0-1 0-15,-2-1 0 16,2-3 0-16,-3-3 0 16,1-3 0-16,0 0 0 15,0-7-208 1,-1 0 16 0,1-4 0-16,-1-4 0 46,1-2-1168-46,3-8-240 0</inkml:trace>
  <inkml:trace contextRef="#ctx0" brushRef="#br0" timeOffset="87371.45">18998 4418 50687 0,'-22'-10'2240'0,"2"8"464"0,1 4-2160 0,2 0-544 0,6 4 0 16,3-3 0-16,-5 6-800 0,-11 3-272 0,-16 8-48 0,-14 9-16 0,-13 5 560 0,-6 5 128 0,-3 4 0 0,3-2 16 0,3 0-48 0,9 1-16 62,9-5 0-62,12-1 0 0,9-4 496 0,10-4 0 0,6 1 0 0,6-5 0 0,6-1 0 0,3-2 0 0,3-2 0 0,3-4 0 0,3 3 0 0,2-6 0 16,3-2 0-16,1-4 0 0,-1-1 320 0,4-1 0 0,2-4 0 0,4-3 0 16,6-1-128-16,2-2 0 0,3-2-16 0,-2 0 0 0,2-2-48 0,1-1-128 15,2 0 192-15,-1-1-64 0,0-1-128 0,-2-3 0 0,-3 1 144 0,-4-2-144 16,-2 2 0-16,-5-5 128 0,-2 2-128 0,-3-1 0 0,-4 0 224 0,-2-4-32 0,-4 2 0 0,-1 1 0 0,-2-2 128 15,-2 0 0-15,-2 1 16 0,-2-4 0 0,1 2-16 0,1-2-16 0,-2 5 0 0,3-3 0 0,-2 0-48 16,0 4 0-16,1-4 0 0,1 5 0 0,-1 2-48 0,0 0-16 16,-2 1 0-16,1 4 0 0,-2 5-192 0,-1-1 176 15,0 1-176-15,0 4 160 0,-2 2-160 0,-3 0 0 16,0 0 0-16,-1 0 0 0,0 2 0 0,-2 2 0 16,0 0-144-16,-1 1 144 0,1-2-896 0,2 3-80 0,1-2-16 0,3 2-13376 0,4 1-2672 15</inkml:trace>
  <inkml:trace contextRef="#ctx0" brushRef="#br0" timeOffset="88011.52">19634 4615 27519 0,'-3'-6'608'0,"1"2"128"0,-2-2 32 0,3 2 0 0,1 4-624 0,0-2-144 15,0 2 0-15,-1-4 0 0,0 1 576 0,-2-3 96 0,1 0 16 0,-2 0 0 0,-1 0-320 16,-2-1-64-16,-3 1-16 0,-3 1 0 0,-2-1 704 0,-1 0 144 0,-3 0 16 0,-4 1 16 15,-1 0-384-15,-5 2-80 0,0 0 0 0,-2 3-16 0,-3 1 16 16,1 4 0-16,2 2 0 0,1 2 0 0,6 1-80 0,-2 3-16 0,1 6 0 141,0 2 0-141,0 5-160 0,2 0-48 0,-2 5 0 15,0 1 0-15,-1 5-256 0,3-1-144 0,2 1 160 0,4-5-160 0,2 2 0 16,6-6 0-16,4-2 0 0,6-1 0 0,6-3 0 0,1-5 0 0,5 1 0 0,1-5 0 0,5 0 0 16,1-5 0-16,0 0 0 0,1-5 0 0,2 0 0 0,2-6 192 0,-4 0 0 0,5-3 0 0,5-7 96 15,3-3 16-15,2-4 0 0,1-2 0 0,2-3 32 0,0-1 16 0,1-2 0 0,-2-3 0 0,0-1-96 0,-2-3 0 0,-1-6-16 0,-5-2 0 0,-2-3-96 0,-2-4-16 0,-4-4 0 0,-1 1 0 16,0-1 176-16,-2-2 16 0,-2 4 16 0,-3 2 0 0,-3 5 48 0,-2 2 16 0,-5-2 0 0,-1 7 0 15,-4 0 112-15,-2 4 0 0,0 5 16 0,-4 1 0 0,0 2-160 0,-3 2-48 0,-2 4 0 16,-3-1 0-16,-2 4-320 0,-2-2 128 0,-1 3-128 0,0 1 0 16,3 3 0-16,1-1 0 0,2 2-192 0,3-1 64 0,3 1-944 15,4 1-176-15,4 2-32 0,7 2-13872 0,6 3-2768 0</inkml:trace>
  <inkml:trace contextRef="#ctx0" brushRef="#br0" timeOffset="88185.48">19886 4743 45151 0,'-15'-11'2000'0,"5"4"416"0,3 1-1936 0,3-1-480 0,6 5 0 0,1 1 0 0,2-2 144 0,3 0-144 16,3-6 128-16,7-1-128 0,7-5 0 0,6 2-224 0,4-3 32 0,3 1 0 0,3 1 192 0,0-2 0 0,-1 4 0 0,0-3 0 0,1 1 128 0,-2-2-128 0,0 0 0 0,-6 1 0 0,-3 2 0 0,-7 1 0 0,-4 3 0 0,-2-4 0 0,-5 3 320 0,-2-2-64 0,-5 2 0 0,-3-2 0 0,-5-1 240 0,-4 3 32 0,-6 2 16 0,-3 0 0 0,-1 5-32 0,-5 0 0 0,-7 3 0 15,-3 3 0-15,-1 3-320 0,-1 4-64 16,1 3 0-16,3 3-128 0,4 2 128 0,4 4-128 0,3 4 0 0,6 2 0 0,4-3 0 0,3 7 0 0,3 3 0 0,2 0 0 0,4 3 0 0,-1 3 0 0,2-3 0 0,0-1 0 0,-2-1 336 0,2-1-32 0,0-1-16 0,-1 1 0 0,1-4-80 0,0-3-16 0,1 4 0 0,-2-6 0 0,2-1-192 0,1-3 0 15,2-3 128-15,2-3-128 0,3-4 0 0,6-2 0 0,4-6 0 0,7-2 0 0,6-4 0 0,7-6-192 0,10-6 16 0,1 0 0 0,-9-2-864 0,11-6-176 0,8-8-48 0,4-6-13232 0,-2-2-2656 0</inkml:trace>
  <inkml:trace contextRef="#ctx0" brushRef="#br0" timeOffset="88347.32">21013 3429 42383 0,'-6'-12'1872'0,"1"3"400"0,0 5-1824 0,2 4-448 0,3 4 0 0,0 1 0 0,1 5-176 15,2 2-128-15,-1 12-16 0,3 13-16 0,3 11 480 0,3 17 112 0,1 7 0 0,-1 5 16 0,-1-2 256 0,-2 6 48 0,-3 6 16 0,-3 7 0 16,-3 2-192-16,-2-5-32 0,0-8-16 0,-1-4 0 0,-1 3 128 0,-2-3 32 0,-1-4 0 16,-1-4 0-16,1-8-64 0,0-4 0 0,1-4 0 0,0-2 0 0,0-5-96 0,4-1-32 0,0-2 0 15,3-5 0-15,4-1-320 0,2-8 0 0,3-3 0 16,2-9 0-16,4-3-576 15,2-10-176-15,4-6-32 0,5-21-20720 16</inkml:trace>
  <inkml:trace contextRef="#ctx0" brushRef="#br0" timeOffset="116885.56">2943 12065 6447 0,'0'-10'576'0,"-1"4"-576"16,-2 0 0-16,1 1 0 0,1 4 4672 0,-2-2 816 0,1 1 160 0,-2-3 48 15,-2-1-3632-15,-4-3-720 0,-4-1-128 0,-2 0-48 0,0 2-480 0,-2-2-112 0,-1 4 0 0,-1-3-16 0,-1 5-400 0,-1-2-160 0,-4 2 128 0,-1 4-128 0,-3 0 144 0,-3 2-144 0,-3 3 160 0,-3 1-160 16,-1 0 688-16,-1 4 32 0,3-3 16 0,-7 4 0 0,-4 3 32 0,-6 2 0 0,-2 0 0 0,0-1 0 16,2 1-240-16,0-4-32 0,2 1-16 0,0-1 0 0,1-2-96 0,0 0-32 0,0 0 0 0,2-2 0 0,1 2 0 15,2-3 0-15,3-1 0 0,4 0 0 0,4-2-208 0,4-2-144 0,3-2 192 0,3 0-192 0,1 1 128 16,1-2-128-16,2 1 0 0,0 0 0 0,1 0 0 0,1-2 0 0,0 2 0 15,3 0 0-15,1-3 0 16,0 6 128 0,1-3-128-16,0 2 0 15,0 2 240 1,0-1-64 0,2 2-16-1,-2 3 0-15,3 1 0 16,-1-2 0-16,2 2 0 15,2-2 0-15,2 2-160 16,1-6 0-16,2 2 0 16,2-1 0-16,0 0 464 0,2-2 176 0,0-1 16 15,0 2 16-15,0-1-288 0,-1 2-64 0,1-1-16 32,-2 0 0-32,0 1-80 0,1 1-16 15,0 2 0-15,1 2 0 16,-1 2-208-16,1 4 0 15,0 5 0 1,0 5 0-16,0 0 0 0,-1 3 0 16,1 0 0-16,-2 4 0 0,2 5 0 15,0-1 0-15,0 1 0 0,3 2 0 16,2-5 0-16,2 3 0 16,4 2 0-16,3-3 0 0,1 1 0 15,1-3 0 1,-4 1 0-1,1 0 0 1,-1 7 0-16,0 1 0 16,1 5 0-1,-2-1 0 1,-1 4 0 0,-2-1 0-16,1 4 0 0,-2-2 0 0,0 1 0 0,-3 4 0 0,-1 0 0 15,-3 9 0-15,0 12 0 0,-4 1 0 0,-1 1 0 0,-3 5 0 0,-1 4 0 0,-3 5 0 0,-1 5 0 0,1-8 0 0,2-9 0 0,1-5 0 0,3-4 128 16,2-4-128-16,4 0 192 0,3-5 0 0,-1-1 0 15,2-3 0-15,0-6 448 0,0-1 64 0,-2-4 32 0,0 0 0 0,2 2-496 16,-3-4-112-16,2-3 0 0,-2 1-128 0,-1-4 128 0,0-3-128 16,-1-1 0-16,-2 1 0 0,0-3 368 0,-2 0 16 15,-1 0 0-15,-1 6 0 16,-1 0-384 0,-1 4 128-1,0-1-128-15,0 1 0 0,0-1 0 0,0-1 0 0,3-4 0 0,0-5 0 16,2-3 0-16,2-11 0 15,2-1 0 1,1-7 0-16,3-5 256 0,-1-2 48 16,1-1 0-16,1-1 0 15,-1 0 112-15,1-3 32 16,-2 1 0-16,0-1 0 16,-1 2 0-16,1-2 16 0,-1 0 0 15,1 1 0-15,-2 1-336 16,1-2-128-16,2 4 0 0,0-4 0 0,1 0 0 15,1 0 0-15,4-4 0 0,3 2 0 16,6-2 0-16,3 1 0 0,3-4 0 0,6 5 0 16,7-4 0-16,7-2 0 15,4 2 0-15,2 0 0 16,2 0 0 0,0-3 0-16,0 2 0 15,-2 0 0-15,1 1 0 16,0 1 0-1,1 2 0-15,-3 0 0 16,-6 3 0 0,-3 0 0-16,-6-1 0 15,-8 1 0 1,-5 0-880-16,-3-4-112 0,-1 2-32 16,-5-4-24128-16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21:36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 4684 28559 0,'-5'-12'2544'0,"1"4"-2032"0,2 7-512 15,-2 2 0-15,2 3 2000 0,-1 2 304 0,1 0 64 0,-2 5 16 0,-3 10-1888 0,-1 8-496 0,1 7 128 16,2 1-128-16,5 0 0 0,4-1 0 0,3-2 0 0,5-3 0 0,3-2 0 0,4-1 0 0,2-2 0 16,2-3 0-16,-2-2-128 0,3 2 128 0,4 4 0 0,2 2 0 0,2 3 0 15,-1 2 0-15,0 5 0 0,-3-5 0 0,-3 1 0 0,-3-4 0 266,-1-3 0-266,-3-2 0 0,-4-7 0 0,-1 1 0 0,-2-5 0 0,-1-6 0 0,-2 1 496 0,1-3 64 0,0-5 16 0,-1-2 0 0,2 0 208 0,1-6 48 0,3-3 16 0,2-1 0 0,4-6-160 0,6-2-48 0,5-5 0 0,6-1 0 0,6-2-320 0,4-3-64 0,6-2 0 0,4-1-16 0,0 0-240 0,0-3 0 0,-4 4 0 0,-7 1 0 0,-3 4 0 0,0-9 0 0,7-3 0 0,1-7 0 0,1-2 0 0,1-1 0 0,4-5 0 0,1-4 0 0,0-4 240 0,-2-1-48 0,-2 2-16 0,-2-3 0 0,0-2 128 0,1 2 16 0,4-6 16 0,3-4 0 0,5 0-336 0,4 1 0 0,8 0-160 0,17-1-20768 0</inkml:trace>
  <inkml:trace contextRef="#ctx0" brushRef="#br0" timeOffset="3272.09">2772 7532 5519 0,'-7'-15'496'0,"1"5"-496"0,0 4 0 15,2-1 0-15,3 4 2352 0,1 3 368 0,0-4 80 0,-2 2 16 0,-1-4-2208 16,-1 0-432-16,0-3-176 0,1 4 128 0,0 0 1104 0,1 1 224 0,0 4 32 0,2 0 16 15,3 3 608-15,-1-3 128 0,4 4 32 0,2-4 0 0,1 2-192 16,3-2-32-16,4 4-16 0,5-4 0 0,5 0-816 16,5 0-144-16,5-3-48 0,7 2 0 0,8-5-640 312,4 0-128-312,5-4-16 0,3 1-16 0,1-3-64 0,8 2-16 0,4-3 0 0,6 1 0 16,0 2-144-16,-1 2 0 0,-2 0-192 0,-4 2 192 0,-5 2 0 0,1 2 0 0,2 4 0 0,-2-2 0 0,0 0 0 0,-1 1 0 15,3-1 0-15,4 3 0 0,7-2 272 0,3-2 32 0,2-2 0 0,5 0 0 0,8-6 176 0,2 2 32 0,1-3 16 0,0-1 0 0,-3-3-320 0,0-1-64 0,6 2-16 16,-8-3 0-16,-6-3-128 0,-2 0 0 0,-1 3 0 0,-3 3 0 0,-3-5 0 0,-7 5 0 0,-7-2 0 0,-6 4 0 0,-3-2 384 0,3 2-16 0,5 1 0 16,-2 1 0-16,-3 0-192 0,-4 2-48 0,-8 0 0 0,-1-1 0 0,1 0-128 0,-1-2 0 0,0-1 0 0,-3 4 0 0,-4-2 0 0,-5 3 0 0,-8 0 0 0,-5 2 0 0,-5 0 0 0,-5 2 0 0,-4 1 0 15,-5-2 0-15,-3 1-160 0,-3 0 160 0,-2 2 0 0,-5 0-144 0,-4 2-608 0,-6 0-112 0,-3-2-32 0,-14-4 0 0</inkml:trace>
  <inkml:trace contextRef="#ctx0" brushRef="#br0" timeOffset="8197.94">1387 9337 14735 0,'-11'-6'1312'0,"3"2"-1056"0,0 2-256 15,3 0 0-15,4 2 1440 0,1-2 224 0,-1 2 64 0,0 0 0 0,-1-2-1248 0,2-1-240 0,3 0-48 0,3-4-16 0,4 1 208 0,3-1 64 0,2-2 0 0,3 2 0 0,0-4 128 16,3 0 16-16,0-2 16 0,-1 2 0 0,-1 4 144 0,-2-3 16 0,0 5 16 0,-1 1 0 0,-1 0 144 0,-1 6 32 0,-2 0 0 0,2 4 0 16,-2 0-176-16,3 1-16 0,1 2-16 0,1-2 0 15,2 1 80-15,3 0 32 16,3 0 0-16,1-4 0 0,2 2-512 15,4-6-96 1,3 3-32-16,1-6 0 16,5 3-224-1,-1-3 128-15,4-2-128 16,-1-2 0-16,0 3 0 0,-1-3 128 16,-1 5-128-16,-4-2 0 15,-1 4 0-15,0-2 0 0,1-2 0 0,-2-1 0 0,-1 1 224 16,0 1 0-16,-1-1 0 0,0-2 0 15,-3 0 96-15,1-1 32 0,0 1 0 0,1 0 0 16,-1 2-128-16,-1-2-32 16,-2 4 0-1,1-2 0-15,0 0-192 16,1 2 176-16,2-1-176 0,1 2 160 16,1-1 32-16,-1-1 16 15,-1-1 0-15,2 2 0 0,-1-2-208 16,-1 0 0-16,0-2 0 15,-1 3 0-15,-1-4 0 0,-2-1 0 0,0 2 0 0,-4-2 0 16,-3 3 0-16,-1-1 0 16,-1 0 0-16,-3 1 0 15,-3-1 144-15,-1 1-16 0,-3 1 0 16,-1 0 0-16,-3-1 112 0,0 4 16 0,-2-1 0 16,1 0 0-16,0 0-112 0,0 2-16 15,1-4 0-15,1 2 0 16,1 2-128-16,1-4 0 15,0 4 0-15,2-2 0 0,1-1 0 16,2 2 0-16,0-4 0 0,1 1 0 16,1 1 0-16,-3-1 0 0,0 1-160 15,0 0 160-15,-3 0 0 0,-1-1 0 16,-1 2-128-16,-1-1 128 0,-2 2 0 0,-1 1 0 0,-1 0 0 0,-1 0 0 16,-1 0 0-16,2-2 0 0,0 2 0 0,1 0 0 0,-1-1 240 0,3 1-16 0,1-3 0 0,0-1 0 15,2 2-224-15,-1-1 176 0,-1 0-176 16,-1-1 160-16,1-2-160 0,-2 2 0 15,-1-2 0-15,-2 0-176 16,-1 0 176-16,0-3 0 0,-3 1 160 16,0-4-160-16,-3 2 304 0,-2-1-48 15,-1 0 0 1,-2 2 0-16,-2-1-48 16,-2-2-16-1,-2 3 0-15,-3 2 0 16,1-2-192-1,-3 3 176-15,-2 0-176 0,1 0 160 16,-1 2-32-16,1 0-128 16,2 1 192-1,0 0-64 1,1 3-128 0,0-2 0-16,1 0 0 15,0 0 0-15,3 2 0 0,1-4 0 0,2 2 0 0,1-2 0 0,1 2-144 0,0-2 144 16,2 0-192-16,0 2 192 0,0-1 0 0,2 2 0 0,0 2 0 0,2-1 0 0,2 3 0 0,1-1 0 31,2-1 0-31,3 3 0 0,3 1 0 0,3-1-128 0,3 2 128 16,4-2 0-1,2 1 0-15,3 0 0 0,2 0 0 16,3 1 0-16,0 0 0 16,0 0 0-16,1-1 0 15,0 4 0-15,-1-3 0 16,-1 3 0-16,0 0-160 0,-3 1 160 0,-2 0 0 15,-2 0 0-15,-2 1 0 0,1-1 0 0,-3 0 0 16,1 0 0-16,0 0 0 0,-1-2 0 0,0 2 0 0,0-1 0 0,0 1 0 16,-3-1 0-16,0-2 0 0,-2 2 0 0,-1 1 0 0,0-2 0 15,-3 2 0-15,-3 0 0 0,1 4 0 0,-5 3 0 16,0-1 0-16,-3 1 0 0,-4 4 0 0,-3 2 0 16,-3-1 0-16,-2 0 0 15,-4 3 0 1,-2 0 0-16,0-3 0 15,-3 1 0-15,-1-2 0 16,1-5 0 0,-1 3 0-16,2-7 0 15,4 4 0-15,0-5 128 0,1 4-128 16,3-2 0-16,2-6 0 16,1 2-13888-16,2-1-2816 0</inkml:trace>
  <inkml:trace contextRef="#ctx0" brushRef="#br0" timeOffset="17400.41">12840 12859 18431 0,'2'-6'1632'0,"-2"2"-1312"0,0 2-320 0,0-2 0 15,0 4 1760-15,1-4 288 0,0 2 48 0,2-2 16 0,1-2-5376 0,5 0-1088 16,2-4-192-16,3-1-64 0,1 1 3648 0,0 0 736 0,-3 1 224 0,-1 2 0 0,0-3-144 15,-3 1 144-15,0 0 0 0,-3 0-128 0,0 1 128 0,-4 0 224 16,1 4-48-16,-4 0-16 0,0 2 3024 0,-2-2 592 0,0-2 128 16,1 0 64-16,-1 1-608 0,2-1-112 0,-1 1-32 0,1-4 0 0,-1 0-1360 0,1 0-256 0,-1-1-64 0,1-3-16 15,-1 3-1152-15,1-2-240 0,-1 2-128 16,0 0 160-16,-2-1-160 0,0 4 0 0,-3-2 0 16,1 3 0-16,-1 2 0 0,-1 4 0 0,-4 0 144 15,-2 4-144-15,-1 1 0 16,-3 5 0-16,-3 0 0 0,0 2-192 0,-2 7 192 15,-4-2 0-15,2 6 0 0,-1 1 0 0,0 7 0 0,0-3 0 16,0 3 0-16,2-2 0 0,1-4 192 16,2 4 80-1,1 2 16-15,1-3 0 0,4 2 16 16,4-3 0-16,2-5 0 16,4 1 0-1,2 3-304 1,3-2 0-1,3 2 0 1,3-1 0 0,1-3 0-1,3 1 0 1,1-1 0 0,-1 3 0-16,0 1 0 15,1 2 0-15,0 4 0 16,0 2 0-16,3-2 0 0,-1-6 0 0,3 1 0 15,2-5 0-15,3-2 0 0,1-5 0 0,0-2 0 0,1-3 0 16,4-1 0-16,1-7 0 0,-1 0 0 0,0-5 0 16,0-2-288-16,1-3-64 0,1-6-16 0,0-1-18464 15</inkml:trace>
  <inkml:trace contextRef="#ctx0" brushRef="#br0" timeOffset="18208.09">13443 12682 34095 0,'-3'0'1504'0,"1"-3"320"0,-2-2-1456 0,0 1-368 0,2 0 0 0,0 1 0 16,0 0 768-16,-3-1 96 0,-1-5 16 0,-2 0 0 0,0-1-1520 15,-2 4-288-15,1 0-64 0,-1 2-16 0,0 4 752 0,-1 0 256 0,-1 1-192 16,0 2 192-16,-2 3 608 0,-1-3 224 0,2 4 32 0,0 1 16 0,0-1 64 16,0 0 16-16,1 2 0 0,1-3 0 0,1 4-576 0,0 0-96 15,1-1-32-15,2 1 0 0,2 1-256 0,1-1 0 0,2 0 0 16,2-1 0-16,1-2 0 0,4 2 0 0,0 3 0 16,1-4 0 62,3 0 0-63,-1 2 0-15,2-4 0 0,1 2 0 0,2-2 0 0,-1-1 0 0,3 1 0 0,1-2 0 0,1-2 0 0,1 2 160 0,-1 0-160 0,0-2 128 0,2 2-128 0,-2 2 160 0,0 0-160 0,-2 1 160 0,-2 0-160 16,-3 2 0-16,-2 1 0 0,-2 2 0 0,1 0 0 0,-5 4 0 0,1-1 0 0,-3-1 0 0,0-1 0 0,-2 2 0 0,0 0-176 0,-2 1 176 0,0 0 0 0,1-3 0 0,0-4 0 0,2 1 0 0,0-1 144 0,-1 1 64 0,2-3 16 0,-1 2 0 16,0 1-16-16,0 0 0 0,-2 1 0 0,1 0 0 0,-3 1-208 0,0 1 0 0,-1-1 0 15,-3 0 0-15,0 2 0 0,-2 1 0 0,-2-3 0 0,-2 4 0 0,-2-2 0 16,-3 1 128-16,-1-2-128 0,-1 0 0 0,-1 2 192 0,1-3 0 0,-2-2 0 0,2-3 0 15,1-2-16-15,1-1-16 0,2-4 0 0,2 0 0 0,1-4-160 0,1-2 128 0,3 0-128 16,0-4 128-16,2 1-320 0,1 1-80 0,0 0-16 0,2-2 0 16,1-2-1440-16,2 2-272 0</inkml:trace>
  <inkml:trace contextRef="#ctx0" brushRef="#br0" timeOffset="18591.09">13729 12638 43311 0,'3'0'3840'0,"-3"-4"-3072"0,0 2-608 0,0 2-160 0,1 0-224 0,2 0-80 0,0 0-16 0,5 0 0 0,4 0-1680 0,3 2-352 0,2 4-64 0,-2 4-16 0,-1 4-512 16,-6 7-96-16,-3 1-32 0,-5 7 0 0,-3-1 3648 0,-5 0 736 0,-2 2 144 0,0 1 16 0,2 0 1440 0,-1-3 288 0,3 5 48 0,1-5 16 16,1 0-1664-16,3-2-336 0,1 2-64 0,2 0-16 0,1 0-672 0,1 1-128 15,1-1-16-15,0 1-16 0,1 0-352 0,-1-1 0 0,2-2 0 0,-1-4 0 0,0 0 0 0,1-6-128 0,-2-1 128 16,0-5-192-16,-2-1-208 0,2-4-48 0,-1 0-16 0,0-5 0 0,-1 0-64 0,0-3-16 0,1-4 0 16,-3-2 0-16,0-3-1168 0,-1-2-224 0</inkml:trace>
  <inkml:trace contextRef="#ctx0" brushRef="#br0" timeOffset="18762.25">13711 12502 43311 0,'-10'-6'1920'0,"1"-3"384"0,2 2-1840 16,2 0-464-16,2 4 0 0,3 0 0 0,0-1 496 0,-1-4 0 0,1-5 0 0,3 0 0 0,4-3-912 0,6 1-176 0,4 5-48 0,3 0 0 0,2 4 96 0,1 4 16 0,3-1 0 15,0 3 0-15,2 3 528 0,-1-1 0 0,0 2 0 0,0 2 0 0,-1 0 0 0,-1 0-160 0,1 2 160 16,-1 0-128-16,-3 1 128 0,-1 1 0 0,0 0 128 0,0 2-128 0,-1 0 0 0,-3 1 0 234,-2 0 0-234,0 4 0 0,-1 1 0 0,-1 1 0 0,-1-1 0 0,-1 2 0 0,0 2 0 16,1-3 0-16,-1 1 0 0,-1-2 0 0,-2-2 0 0,1 0 0 15,-2 0 0-15,-3-1 0 0,0-2 256 0,-4-4-32 0,-3 0 0 0,0-1 0 0,-2 0 32 16,-3-2 0-16,-2 1 0 0,-2 0 0 0,-2-1-48 0,-2 0 0 0,-4 3 0 0,-2-4 0 0,-3 1 32 0,0 3 0 0,-3-3 0 0,0 0 0 0,-3 2 16 0,1-2 0 0,1 2 0 0,-2 2 0 0,0-1-128 0,0 3-128 0,0-1 176 0,4 1-176 0,2-1 0 0,3 0-144 0,2-1-16 0,4 0-19936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4:07:57.1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22463 745 3679 0,'4'-3'320'0,"0"0"-320"0,-2 2 0 0,-1-1 0 0,2 2 576 0,-1-4 64 0,2 1 0 0,2-3 0 15,3 0 576-15,1-4 128 0,1 2 32 0,-3 0 0 16,0-1-128-16,-3 3-32 0,0 3 0 0,-3-1 0 0,0 1-64 0,-2 1 0 16,-2 1-16-16,1 2 0 0,-3 1-496 0,2-2-80 15,-1 4-32-15,0 1 0 0,0 1-256 0,-1 2-48 16,2-2-16-16,0 4 0 0,-1 2 352 0,1 0 64 16,-1 4 16-16,-1-1 0 0,2 3-64 0,-3 3 0 15,-1 1 0-15,-3 0 0 0,1 0 128 0,-4 1 0 16,-1 3 16-16,-2 1 0 0,-1 1-416 0,-3 4-96 15,-2 1-16-15,0 1 0 0,0-3 192 0,0 0 16 16,0-2 16-16,-2-1 0 0,-1 0 128 0,1-4 32 16,-2 1 0-16,3-6 0 0,-3 2-416 0,2-7-160 15,0-2 128-15,1-3-128 0,1-3 144 0,0-5-144 16,2-1 160-16,0-3-160 0,1-3 128 0,1-3-128 16,2-2 0-16,0-2 144 0,2-3-144 0,2 0 0 15,-1 1 0-15,1-3 0 0,0-2 0 0,0-2 0 16,0 0 0-16,-1-3 0 0,2 3 0 0,2-4 0 0,1 1 0 15,1-4 0-15,2 2 0 0,1 1 0 0,2 0 0 0,2-1 0 16,2 1 0-16,1 0 0 0,3 1 0 0,2-1 0 16,2-1 0-16,0 4 0 0,3-2 0 0,-1 3 0 15,2 3 0-15,2-3 0 0,2 2 0 0,-1 5 0 16,3-1 0-16,0 4 0 0,1 2 0 0,-1 4 0 16,0 2 0-16,0 4 0 0,0 4 0 0,-2 4 0 15,1 2 0-15,0 6 0 0,0 1 0 0,0 2 0 16,-1 6 0-16,0 1 0 0,-1 5 0 0,0 0 0 15,-1-1 0-15,-1 0 0 0,0-1 0 0,0-4 0 16,-1-3 176-16,1 0 96 0,1-2 32 0,2 1 0 16,2-3 480-16,0-1 112 0,0-1 0 0,1 0 16 0,1-3-720 15,-2 0-192-15,1-1 0 0,-1 0 0 0,-3-3 0 16,0 1 0-16,-2 0 0 0,-1 0 0 0,-3 0 0 16,-2 1 0-16,0-1 0 0,-4 0 0 0,1-2 0 0,-3-2-176 15,0 2 176-15,-4-4-128 0,0 0-64 0,-3 0 0 16,-2 0 0-16,0-2-16448 15</inkml:trace>
  <inkml:trace contextRef="#ctx0" brushRef="#br0" timeOffset="1">23130 862 8287 0,'-3'-6'736'0,"1"-1"-592"0,2 4-144 0,0 3 0 0,0 0 128 0,0-3-128 0,-1-1 192 0,-1-2-64 0,1 0 1072 0,0 0 208 16,2 0 32-16,0 2 16 0,3-1 352 0,1 4 80 16,2-2 16-16,3 3 0 0,3 0 48 0,0 3 16 15,5-3 0-15,-1 1 0 0,3 2-880 0,2-3-160 16,4-3-32-16,1 2-16 0,3-5-672 0,-2 2-208 15,3-5 128-15,1 3-128 0,2-4 0 0,-1 0 0 16,2-2 0-16,-1-3 0 0,0 3 0 0,-2 1 0 0,-1-2 0 0,-4 5 0 16,-1-2-176-16,-4 4 176 0,-1 2-192 15,-4 1 192 1,-2 1-448-16,-2 4 32 0,-2 1 0 0,-3 1-12816 0</inkml:trace>
  <inkml:trace contextRef="#ctx0" brushRef="#br0" timeOffset="2">23128 1134 18431 0,'-1'-4'816'0,"1"2"160"0,3 2-784 0,-2-3-192 16,0 3 0-16,0 0 0 0,2 0 208 0,1 0 0 15,2 0 0-15,2 0 0 0,2 3 912 0,4-3 176 16,1 2 48-16,1 2 0 0,4-3-320 0,-1 1-48 15,2 1-16-15,3-2 0 0,1-1-272 0,3 0-64 16,2-1-16-16,3-2 0 0,-1 0-608 0,3-1 0 16,1-2 0-16,1 0 0 0,2 0 0 0,1-1 0 0,-2 1-160 15,1 0 160 1,-2-3-496-16,-1 2 16 0,0-2 0 0,-2 2-12048 0</inkml:trace>
  <inkml:trace contextRef="#ctx0" brushRef="#br0" timeOffset="3">25237 553 11967 0,'1'-10'1072'0,"1"4"-864"0,1-1-208 0,-1 4 0 0,1 0 0 0,-1 3-128 0,1-4 128 0,1 1-208 0,3-3 608 0,2-3 128 16,2-1 32-16,0 0 0 0,-1 1 784 0,-2 1 144 15,0 2 48-15,-3 1 0 0,-1 2-160 0,-2 1-32 16,0 2 0-16,-2 2 0 0,-1 2-672 0,-2 2-144 16,-1 3-16-16,-2 1-16 0,-1 3-96 0,-1 5-16 15,-3 4 0-15,-2 0 0 0,0 7-384 0,-2-1 128 16,-2 4-128-16,-3 5 0 0,-1 3 768 0,-2 3 64 0,0 2 0 0,-2-2 16 16,2-4-144-16,-2 5-48 0,-2 0 0 0,0 3 0 15,-1-2-336-15,1-1-80 0,0 3-16 0,-1-5 0 16,0 2-224-16,2-4 0 0,-1 2 0 0,2-3 0 15,1-2 0-15,-1-5 0 0,1-1 0 0,2-6-160 16,4-3 32-16,0-6 0 0,4 0 0 0,2-6 0 16,3-4-560-1,2-3-96-15,4-3-32 0,3-3-12944 0</inkml:trace>
  <inkml:trace contextRef="#ctx0" brushRef="#br0" timeOffset="4">25343 483 11967 0,'-2'-1'1072'0,"-1"1"-864"0,3 0-208 0,0 0 0 0,1 1 128 0,-1-1 0 0,0-1-128 0,2 1 192 0,-1-2 208 0,1-1 48 15,1-1 0-15,-3 4 0 0,0 0 208 0,0 0 48 0,17-9 16 0,-13 5 0 16,0 4 592-16,-2 1 112 16,2 3 32-16,-3 2 0 0,1 3-160 0,-2 1-16 15,0 4-16-15,-2 4 0 0,0 3-176 0,-1 3-48 0,1 9 0 0,-3 1 0 16,0 5-176-16,1 1-32 0,-1 2-16 0,3-1 0 15,2 0-128-15,2-3-32 0,2-6 0 0,1 2 0 16,3-2-304-16,2-4-64 0,0 1-16 0,1-3 0 16,-1 1-96-16,0-5-32 0,0 3 0 0,-1 1 0 15,-1-1-144-15,0-3 0 0,-2 0 0 0,0-2 0 16,-2 1 0-16,-2-1 0 0,1 0 0 0,-3 1 0 16,-2-2 0-16,-1 0-144 0,-2 0 144 0,-1-3-160 15,-1-3-720 1,-1 2-144-16,-1-3-16 0,0-2-14160 0</inkml:trace>
  <inkml:trace contextRef="#ctx0" brushRef="#br0" timeOffset="5">24961 1225 16575 0,'-1'-8'1472'0,"1"1"-1168"16,1 6-304-16,0-1 0 0,0 4 256 0,1-4-16 15,-1-1 0-15,0 0 0 0,3-6 1776 0,-2 4 352 0,2-4 80 0,-1 3 16 16,-1 2-480-16,2 2-112 0,-1-2-16 0,4 1 0 16,-2 0-896-16,2-1-176 0,3 2-32 0,1-2-16 15,4-2-480-15,1-4-112 0,5 1-16 0,1 0 0 16,5-4-128-16,4 1 0 0,3-2 0 0,2 2 0 15,1-4-128-15,0 3 128 0,1-1-160 0,-1 0 160 32,0-2-608-32,-1 4-32 0,3-1 0 0,-1 1-14592 0</inkml:trace>
  <inkml:trace contextRef="#ctx0" brushRef="#br0" timeOffset="6">26497 1381 6447 0,'0'3'576'0,"0"-3"-576"0,0 1 0 16,0-1 0-16,0-1-352 0,0 1-176 0,1 0-48 0,-1-3 0 0,1 2 1408 0,1-2 256 15,-1 1 64-15,-1 2 16 0,0 0 448 0,0 0 96 16,2-20 16-16,-1 11 0 0,1 2-208 0,-1-4-48 15,1 1 0-15,1-2 0 0,-1 1 32 0,2-2 0 16,1-2 0-16,1-1 0 0,0 0-480 0,2-2-112 16,0-2-16-16,4-5 0 0,-3 3-464 0,5-4-112 15,1-5 0-15,2-6-16 0,1 1 16 0,1-2 0 16,1-2 0-16,1 1 0 0,0-2-320 0,-1-4 0 16,0 2 128-16,-2 5-128 0,-3 3 0 0,0 3 0 15,-1 3 0-15,-3 2 0 0,-1 5 128 0,-2 2-128 0,1 2 0 16,-2 2 0-16,-1 3 192 0,-1 0-192 0,0 4 192 0,-2 0-192 15,-1 3 320-15,1 2-32 0,-2 3-16 0,0-1 0 16,2 2-144-16,-2 2-128 0,0 2 192 0,0 0-192 16,1 4 0-16,0 2 0 0,1 0 0 0,0 2 0 15,1 3 0-15,0 1 128 0,1 0-128 0,1 3 0 16,0 3 256-16,0-2-64 0,2 5-16 0,-2-3 0 16,1 0 304-16,-1 0 64 0,1 1 16 0,-1 1 0 15,0 0-112-15,-1-1 0 0,0 1-16 0,-1-2 0 16,-1-3-304-16,0 2-128 0,1-1 128 0,-1 2-128 15,1 0 160-15,-2 0-160 0,1-1 192 0,-1-1-192 16,1-5 0-16,-1 1 0 0,2-2 0 0,-2-2 0 0,1-3 128 16,1 1-128-16,-2-1 0 0,2 0 0 0,-2 1 0 15,1 2 0-15,-2-2 128 0,0 0-128 0,1-1 576 16,-1 2 64-16,0 0 16 0,-1 1 0 0,1 0-512 0,0 0-144 16,-1 0 0-16,2-3 0 0,-2 1 0 0,0 0 0 15,0-4 0-15,1 0 0 0,-1 0 0 0,1-3 0 16,0 0 0-16,-1 1 0 0,2-1 0 0,-2 0 0 15,1-3 0-15,-1 0 128 0,0 3-128 0,0-3 0 16,0 0 0-16,0 0 0 0,0-3 0 0,0 0 0 16,0 3 0-16,0-3 0 0,0-1 0 0,0 4 0 15,0 0 0-15,0 0 0 0,0 0 0 0,0 0 0 16,0 0 0-16,0 0 0 0,0 0 0 0,0 0 0 16,0 0 0-16,0 0 0 0,0 0 0 0,0 0 0 15,0 0 0-15,-5 25 0 0,5-21 0 0,-1 2 0 0,1-2 0 0,0-2 0 16,0 2 0-16,0-2 0 0,1-2 0 0,-1 4 0 15,1-4 0-15,-1 0 0 0,0 1 0 0,1 1 0 16,-1 1 0-16,-1-1 0 0,0 0 0 0,0 1 0 16,-1 0 0-16,-1 0 0 0,0 0 0 15,0 4 0-15,-1-5 0 0,0 2 0 0,0 2 0 0,1-2 0 16,-1-2 0-16,0 2 0 0,2-2 0 0,-1 2 0 16,1-4 0-16,1 1 0 0,-1-1 0 0,2-1 0 15,0-1 0-15,2-2 0 0,-1 0 0 0,0-2 0 16,-1 6-128-16,0 0 128 0,8-22-128 0,-5 6-17776 15</inkml:trace>
  <inkml:trace contextRef="#ctx0" brushRef="#br0" timeOffset="7">28097 1720 2015 0,'0'-1'0'0,"0"-3"0"0,0 4 0 0,0 0 176 0,-1 0-176 0,-1 0 0 0,1 0 0 0,-1 0 0 0,-1 0 768 0,0 0 112 0,-1 0 16 0,0-2 16 0,0 2-208 0,1 0-32 16,0 0-16-16,1-3 0 0,1 2 496 0,1-2 80 16,1 1 32-16,0-2 0 0,3 0-256 0,-1-1-48 15,2 1-16-15,2-1 0 0,-1-2 496 0,0 1 96 16,1 1 32-16,0-1 0 0,-1 0-192 0,-1 0-32 16,0 1-16-16,0 0 0 0,-3 0-368 0,-1 1-80 15,0 2-16-15,-2 0 0 0,0 0-368 0,-1 0-80 16,-1 0-16-16,-1-3 0 0,-1 4-176 0,0-5-32 0,1 2-16 15,-3-1 0-15,1 2 80 0,0-4 32 0,-1 1 0 0,0 0 0 16,1 0 144-16,-1 0 16 0,-1-1 16 0,2 3 0 16,-1-3 128-16,-1 1 32 0,1 0 0 15,1 0 0-15,-2 0-176 0,2-1-16 0,0 1-16 0,-1 0 0 16,0-1-32-16,1 0 0 0,-1 3 0 0,-2 0 0 16,2-2-192-16,-3 2-32 0,-1-2-16 0,0 2 0 15,-2 2 48-15,1-2 0 0,1-1 0 0,-2-1 0 16,3 1-192-16,1-1 0 0,1-3 0 0,1 0 0 15,0-1 0-15,3 0 0 0,-1-3 0 0,1 1 0 16,1-5 0-16,0 3 0 0,1-2 0 0,0-1 0 16,0-1 0-16,-1 2 0 0,1 1 128 0,-1-1-128 0,2 2 240 15,-2-2-48-15,2 4 0 0,-1-3 0 16,0 3-192-16,1-2 128 0,1 2-128 0,0-4 0 16,0 1 0-16,0-1 128 0,3 0-128 0,-1-4 0 0,3-2 0 15,0-1 0-15,2-1 0 0,2-4 0 0,1 1 0 0,0 0 0 16,1-3 0-16,1 2 0 0,0-1 0 0,0 1 0 15,0 0 0-15,-1-1 0 0,1 4 0 0,-3 1 0 16,1-1 0-16,-1 3 0 0,-2 4 0 0,0 0 0 16,-3 2 0-16,0 0 0 0,0 1 0 0,-2 0 0 15,1 4 0-15,-2-2 0 0,0 1 0 0,1 2 0 16,-1 0 0-16,0-1 0 0,2 1 0 0,-1 0 0 16,0 0 0-16,1-1 0 0,2 1 0 0,1 1 0 15,0-5 0-15,0 3 0 0,2-2 0 0,-1 2 0 0,2-1 0 16,0 0 0-16,-1-1 0 0,1 3 0 0,0 2 0 0,-1 0 0 15,0 3 0-15,-2 2 0 0,0-1 0 0,0 0 0 16,-1 2 0-16,-1 2-128 0,0 0 128 0,-1 0 0 16,0 2-160-16,-1-2 32 15,1 0 0-15,-2 1 0 16,0-1-1280-16,2 0-240 0,-2 3-48 0,-1-3-14672 0</inkml:trace>
  <inkml:trace contextRef="#ctx0" brushRef="#br0" timeOffset="8">28676 713 1839 0,'0'0'160'0,"-2"-2"-160"0,2 2 0 0,0 0 0 0,0 0 128 0,-1 0-128 0,0 0 192 0,0-1-64 0,-1 1-128 0,0-3 0 0,-1 3 0 0,3 0 0 0,0 0 192 15,0 0 16-15,0 0 0 0,0 0 0 16,0 0 400-16,0 0 80 0,0 0 16 0,0 0 0 15,0 0 192-15,0 0 32 0,-18-10 16 0,18 10 0 16,-1-2 192-16,1 2 32 0,1-3 16 0,-1 2 0 0,1-1-96 0,0 2 0 16,1-4-16-16,-1 4 0 0,0-4 16 0,0 4 16 15,-1 0 0-15,0 0 0 0,0 0 192 0,0 0 48 16,0 0 0-16,0 0 0 0,0 0 320 0,-1 22 64 16,-3-12 0-16,1 0 16 0,-1 3-608 0,-1-1-128 15,0 4-32-15,0 3 0 0,-1-2-544 0,0 4-112 16,0-1-32-16,1 2 0 0,-2 0-288 0,3 0 0 15,0 2 128-15,-1-1-128 0,-1 5 0 0,1-2 128 16,-1 0-128-16,-1 1 0 0,1 1 368 0,-1-2-48 16,-2 0 0-16,0 1 0 0,1-1 0 0,-1-3-16 15,1-1 0-15,0-1 0 0,1-1-304 0,0-5 0 16,1-4 0-16,3 0 0 0,-1-4 0 0,1-1 0 16,2-2 0-16,1-1-144 15,0-3-304-15,1-4-48 0,1 1-16 0,0 0-16304 0</inkml:trace>
  <inkml:trace contextRef="#ctx0" brushRef="#br0" timeOffset="9">28635 660 20271 0,'-6'-7'1792'0,"3"1"-1424"0,1 3-368 0,0 1 0 0,4 0-464 0,-2 2-176 0,1-2-16 0,0-1-16 0,3 0 496 0,0-1 176 16,1-2 0-16,2-3-144 0,0 3 144 0,1 0 176 16,0 1-48-16,0-1 0 0,2 3 960 0,-2-3 192 15,2 4 48-15,-1-2 0 0,2 1 32 0,-1 0 16 0,0 1 0 16,1 0 0-16,1-1-160 0,-2 0-48 0,0 0 0 0,-1 0 0 16,1-1-208-16,0 0-32 0,1-1-16 0,1-1 0 15,3 0-384-15,0-2-80 0,2 2 0 0,0-4-16 16,3 2-432-16,1-1 128 0,0 2-128 0,1 0 0 15,1-1 0-15,-1 3 0 0,1 0 0 0,0 4 0 16,0-2 0-16,-2 3 0 0,-1 3 0 0,-3 0 0 16,-3 4 0-16,-3 0 0 0,-2 4 0 0,-6-1 0 15,0 4 160-15,-4-2-160 0,-2 3 192 0,-2 1-192 16,-1-4 576-16,-1 1 0 0,-2 3 0 0,-2-3 0 16,0 2-448-16,-2 1-128 0,1-3 0 0,0 0 0 15,-2 0 0-15,0 0 0 0,-2 0 0 0,-2 1 0 16,1-1 128-16,-3-1-128 0,-1-2 0 0,-2 2 0 0,2-1 0 15,-2 2 160-15,1-1-160 0,-2 1 128 0,1-1-128 0,0-2 0 16,4 0 0-16,-1 1-176 0,3-4 176 0,2-1 0 16,2-3 0-16,2 1 0 0,3-2 0 0,0-1 0 15,4-1 0-15,1 0 0 0,3 0 0 0,0-1 0 16,2-1 0-16,3-2 0 0,0 1 0 0,3 0 0 16,0 0 0-16,1 0 0 0,2-1 0 0,0-1 0 15,1 1 0-15,1 0 0 0,-1-2 0 0,3 4 0 16,0-2 0-16,0 0 0 0,0 2 0 0,-1-2 0 15,1 2 0-15,0 2 0 0,0 0 0 0,-3 0 0 16,2 0 0-16,-2 2 0 0,1 2 0 0,-2-2 0 16,0 2 0-16,-1 2-128 0,-2 0 128 0,1 1 0 15,-2-1 0-15,1 4 0 0,-2-3 0 0,0 3 0 16,-1-1 0-16,-1 1 0 0,-2 1 0 0,0-1 0 16,-1 2 0-16,-1-1 0 0,-1 1 0 0,-1 3 0 15,0-1 0-15,-2-2 0 0,0 3 0 0,-2-3 0 0,1 2 0 16,-1 0 0-16,-1 1 0 0,1-6 0 0,1 1 0 0,0 1 0 15,-2-4 160-15,3 0-32 0,-1 2-128 0,-2-3 192 16,1 0-192-16,0-2 0 0,-1 2 0 0,-1 0 0 16,0 0 0-16,-1 1 0 0,0-4 0 0,-1 5 0 15,0-3 224-15,1 1 0 0,-3 0 0 0,0-2 0 16,1 2-224-16,-1 0 176 0,-1-2-176 0,0-1 160 16,0 2-160-16,0 0 0 0,-2 0 0 0,0-1 0 15,0-2 0-15,0 2 0 0,-1-1 0 0,1-2 0 16,1 1 0-16,-3-2 0 0,1 0 0 0,0-2 0 15,1 1 0-15,1-2 0 0,1-1 0 0,1 0 0 0,2-3 0 0,3 2 0 16,0-3 0-16,4 2 0 16,1-4-1184-1,5 3-112-15,1-1-32 0,3 0-15552 0</inkml:trace>
  <inkml:trace contextRef="#ctx0" brushRef="#br0" timeOffset="10">29744 821 911 0</inkml:trace>
  <inkml:trace contextRef="#ctx0" brushRef="#br0" timeOffset="11">29733 811 4031 0,'2'-5'352'0,"1"1"-352"16,-2 2 0-16,0 1 0 0,1 1 0 0,-1-3 0 15,1-1 0-15,2 1 0 0,1-6 0 0,1 3 0 16,0-1 0-16,-1-2 0 0,-4 3 0 0,1-1 0 0</inkml:trace>
  <inkml:trace contextRef="#ctx0" brushRef="#br0" timeOffset="12">29842 628 10127 0,'2'-2'448'0,"-1"0"96"0,2 2-544 0,-2 0 0 0,0 0 0 0,-1 0 0 16,0 0 704-16,0 0 48 0,0 0 0 0,0 2 0 15,2 0 800-15,-2-2 176 0,0 0 16 0,0 0 16 16,0 0-640-16,0 0-128 0,0 0-32 0,0 0 0 15,-4 20-256-15,4-15-48 0,0-2-16 0,-1 4 0 16,-1 0 224-16,1 4 32 0,-1-1 16 0,-1 4 0 0,1 2-80 0,-2 1-32 16,2 5 0-16,-1 1 0 0,1 0-176 0,0 2-48 15,1 1 0-15,1-1 0 0,0-1 16 0,1 1 0 16,1-2 0-16,-1 2 0 0,0 0-112 0,-1 1-32 16,1-1 0-16,-2 3 0 0,1-2-144 0,-2 0-48 15,0 1 0-15,-1-2 0 0,0 1 272 0,1-1 48 16,-1-3 16-16,1 0 0 0,-1 0-304 0,1-3-64 15,1-3-16-15,1 0 0 0,-2-3-64 0,2-4-16 16,2 0 0-16,-1-2 0 0,0 0-128 0,2-1 0 16,-1-4 0-16,0-2 128 0,2 0-128 0,0 0 0 15,0-2 0-15,-1-2 0 0,1 2 0 0,0-2 0 16,-1-2 0-16,1-3 0 0,-1 3 0 0,2-4 0 16,-2 0 128-16,1-2-128 0,1-3 176 0,-1-1 0 15,-1 0 0-15,2 0 0 0,0-4-176 0,0-1 0 16,1 1 144-16,1-2-144 0,-1 0 0 0,2-1 0 15,1-1 0-15,3-2 0 0,2-3 0 0,1-4 0 0,3 3 0 0,0-1 0 16,2 3 0-16,1-1 0 0,0 1 0 0,0 2 0 16,-2 4 0-16,2-3 0 0,2 3 0 0,-1-3 0 15,0 3 0-15,-2-1 0 0,-2 1 0 0,1 4 0 16,-3-2 0-16,0 1 0 0,-2 3 0 0,-2 0 0 16,1 0 0-16,-2 1 0 0,1-1 0 0,0-2 0 15,2 2 0-15,-2-4 0 0,1 2 0 0,-2 2-128 16,0 0 128-16,-1 3 0 0,-1 0 0 0,-2 1-128 15,-2 2-704-15,0 4-128 0,-3 0-16 0,0 2-16640 16</inkml:trace>
  <inkml:trace contextRef="#ctx0" brushRef="#br0" timeOffset="13">31035 992 13823 0,'-5'-4'1216'0,"3"4"-960"0,-1-3-256 0,2 1 0 0,1 1 0 0,-1 1 0 0,1 0 0 0,-2-3 0 0,1 1 1552 0,-1-2 432 0,-1 0 64 0,-1-1 32 0,3 0 160 0,-2 0 16 16,0 4 16-16,-1-4 0 0,2 2-160 0,-2 0-16 15,0 2-16-15,1 1 0 0,-2 0-736 0,1 0-160 16,-1 0-32-16,0 1 0 0,0 2-816 0,0-1-160 15,2 2-48-15,-2-4 0 0,1 2 0 0,0 2 0 16,2-2 0-16,1 0 0 0,-1 0-128 0,1-2 0 16,1 1 0-16,1 1 0 0,2-1 0 0,0-1 0 15,1 0 0-15,2-1 0 0,1-1 0 0,1 1 0 16,1 1 0-16,1-2 0 0,1 0 0 0,1 0 0 16,2 2 0-16,1-4 0 0,0 4 0 0,2-2 0 15,0-2 0-15,3 2 0 0,1-2 0 0,2-2 0 16,1 2 0-16,1-2 0 0,1 0 0 0,-2-3 0 15,0 2 0-15,-1-2 0 0,0 3 0 0,-2-2 0 16,-2 2 0-16,-1 0 0 0,-1 0 0 0,-1 1 0 0,-2 1 0 0,-1 0 0 16,0 2 0-16,-2 1 0 0,0-2 0 0,-1 3 0 15,-2-2 0-15,0 2 0 0,-1 2 0 0,0 1 0 16,-3-3 0-16,0 1 0 0,0 1 0 0,-2 1 0 16,0-2 0-16,-1 2 0 0,0-2 0 0,-1 1 0 15,-1 1 0-15,1-2 0 0,-1 1 0 0,-1 1 0 16,1-2 0-16,0 2 0 0,1-1 0 0,-1 2 0 15,1-3 0-15,0 2 0 0,1-1 0 0,0-1 0 16,0 2 0-16,1-1 0 0,-1-1 0 0,-1 2 0 16,1-3 0-16,-1 0 0 0,0 2 0 0,-1-2 0 15,1 0 0-15,-1 2 0 0,1-2 0 0,0 0 0 16,0 0 0-16,0 0 0 0,0 0 0 0,0 0 0 16,0 0 0-16,0 0 0 0,0 0 0 0,0 0 0 0,0 0 0 15,0 0 0-15,0 0 0 0,-13 16 0 16,13-14 0-16,3 1 0 0,-2 0 0 0,1 0 0 0,1 1 0 0,1-1 0 15,-2 1 0-15,1 1 0 0,0-1 0 0,-2 2 0 16,2 0 0-16,-1 0 0 0,0 0 0 0,-1 4 0 16,1-1 0-16,0 2 0 0,-1 0 0 0,-1 3 0 15,1-2 0-15,-2 2 0 0,-2 1 0 0,1-2 0 16,-1 0 0-16,0 1 0 0,0-4 0 0,0 0 0 16,-1 0 0-16,0-1 0 0,2-3 0 0,-2 0 0 15,3-3 0-15,-2 0 0 0,2-2-128 0,1 2 128 16,-1-3 0-16,1 0 0 0,0-4-320 0,0 1 0 15,1 0 0-15,0-3-17872 0</inkml:trace>
  <inkml:trace contextRef="#ctx0" brushRef="#br0" timeOffset="14">32466 581 12895 0,'0'0'1152'0,"0"0"-928"0,0 0-224 0,0 0 0 0,-2 0 704 0,2 0 112 0,0-2 16 0,0 2 0 0,0 0 160 0,-1-2 32 16,1 0 16-16,0 2 0 0,0 0-512 0,0 0-96 15,0 0-32-15,0 0 0 0,-2-20 560 0,0 18 128 16,0-5 0-16,1 4 16 0,-2-1 176 0,0-1 16 16,0 1 16-16,-2 2 0 0,0 1-432 0,0-2-96 15,-2 1-16-15,-1 0 0 0,1 2-512 0,-2 2-128 16,1 0 0-16,-1-2-128 0,-1 4 160 0,0 1-160 16,-1-1 128-16,0 2-128 0,0 0 240 0,-1 4-48 15,-1 0 0-15,0 2 0 0,-2 3 464 0,0 1 96 16,-1 1 16-16,0 4 0 0,-2 2-576 0,0-1-192 15,-1 3 144-15,-2 0-144 0,1 4 0 0,1-1 128 0,0 1-128 16,1-3 0-16,3 1 0 0,1-1 0 0,3 0 128 16,1-1-128-16,1-1 0 0,3 1 0 0,0-3 0 15,2 2 128-15,2 1-128 0,-1-1 0 16,3 1 0-16,0-3 0 0,3-2 0 0,1-1 0 0,2-1 0 16,1-2 128-16,3-3-128 0,1 0 0 0,0 0 0 0,3-6 0 15,2 2 0-15,0-3 0 0,4 0 0 0,2-3 0 16,4-3 0-16,3 0 0 0,4-3 0 0,2-1 0 15,0-1 0-15,1 2 0 0,0-1 0 0,-1 0 0 16,-2 3-192-16,1 0 192 0,-2 1-160 0,-4 0 160 31,-2 2-1184-31,-5 2-144 0</inkml:trace>
  <inkml:trace contextRef="#ctx0" brushRef="#br0" timeOffset="15">32581 1664 9215 0,'3'0'816'0,"1"-2"-656"0,-1 2-160 0,-2-3 0 0,-1 2 0 0,1 1-192 0,3-2 32 0,1-2 16 0,1 1 1792 0,1-3 352 16,2 3 80-16,-2-1 16 0,0-1-128 0,0 1-32 15,-1 2 0-15,0 0 0 0,1 0-128 0,-3-2-16 16,3-1-16-16,-1 2 0 0,0-1-400 0,0 0-80 15,2-2-16-15,0-3 0 0,2 2-304 0,1-2-64 16,2-3-16-16,1-2 0 0,4 2-272 0,-1-4-64 16,2-1-16-16,-2-1 0 0,0 2-144 0,1 1-16 15,-2-3-16-15,1 0 0 0,-1 0-192 0,0-1-48 0,-1-3 0 16,1-4 0-16,1 1 64 0,-1-2 0 16,3 1 0-16,-3-2 0 0,-1-1-192 15,0-2 128-15,0-2-128 0,-3 0 128 0,-1-2-128 0,-1-1 0 0,0 2 0 0,-3-1 128 16,-2 0-128-16,0 1 0 0,0-2 0 0,-1 1 128 15,-2 2-128-15,1 1 0 0,-2 0 0 0,0 3 0 16,0 4 0-16,-1 1 0 0,-1-2 0 0,-1 0 0 16,-2-2 0-16,0 5 0 0,1-1 0 0,-2 5 0 15,0-1 0-15,-1 3 0 0,-2 3 0 0,1 0 0 16,-1 2 0-16,-2 0 0 0,2 2 0 0,-2 1 0 16,0-1 0-16,1 2 0 0,2 0 0 0,-1-1 0 0,2 2 0 15,0-2 0-15,1 0 128 0,0 0-128 0,0 1 0 16,0 0 0-16,2-2 0 0,-1 0 0 0,-1 1 0 0,1 3 0 15,-1-1 0-15,0-2 0 0,0 5 0 0,0-2 0 16,2 1 0-16,-1 2 0 0,0 1-128 0,1 0-64 16,0 2-16-16</inkml:trace>
  <inkml:trace contextRef="#ctx0" brushRef="#br0" timeOffset="16">27709 3319 1839 0,'0'0'160'0,"0"0"-160"0,0 0 0 0,0 0 0 0,0 0 576 0,0 0 64 0,-2 0 32 0,2 0 0 16,-1 0-96-16,1 0-32 0,-1-1 0 0,1 1 0 15,0 0-80-15,0 0-16 0,0 0 0 0,0 0 0 0,0 0 64 0,0 0 0 16,0 0 0-16,0 0 0 16,0 0 176-16,7-19 32 0,-5 14 16 0,0 1 0 0,1 1 48 0,0-3 16 15,2-3 0-15,-1 1 0 16,2 0-160-16,0-2-16 0,2 0-16 0,-1-2 0 0,2-3 96 0,-1 1 0 16,1-2 16-16,1 0 0 0,-1 0 176 0,1-3 16 15,-2 1 16-15,3-2 0 0,0-1-272 0,1-1-48 16,-3-3-16-16,3 2 0 0,-3 0-144 0,0-1-48 15,1-1 0-15,-3 0 0 0,1 3-160 0,-2 0-48 16,1-1 0-16,0 4 0 0,-1-4 528 0,0 1 112 16,1 3 0-16,0 1 16 0,0-2-848 0,2 4 0 15,-1-1 0-15,0 3-128 0,-1-2 128 0,2 4 0 0,1-4 0 16,0 0-128-16,0 3 128 0,-1-3 0 0,1 4 0 0,0-3 0 16,0 5 0-16,-3-2-160 0,2 2 160 0,-1 0 0 15,-2 1 0-15,0 2 0 0,-2-2 0 16,-1 0 0-16,0 2 0 0,-2 1 0 0,0 0 0 0,-1-2 0 15,0 2 0-15,-1 0 0 0,-1 1 0 0,0 1 0 16,0 1 0-16,-1-1 0 0,2 1 0 0,0 0 144 16,0-2-144-16,-1 1 0 0,2 2 0 0,-1 0 0 15,2 0 0-15,-1-1 0 0,2 2 0 0,-2 1 0 16,1-2 0-16,0 2 0 0,-1 0-128 0,0 0 128 16,1 2 0-16,-1-2 0 0,0 1 0 0,0 2 0 15,0-3-144-15,0 0 144 0,0 0 0 0,0 0 0 16,0 0 0-16,0 0 0 0,0 0 0 0,0 0 0 15,0 0 0-15,0 0 0 0,0 0 0 0,0 0 0 16,-16 12 0-16,14-9 0 0,-2 0 0 0,2 1 0 16,-1 0 0-16,1 1 0 0,-1-2 0 0,2 4 0 0,1-1 0 0,0-2 0 15,0 2 0-15,0 0 0 0,0 3 0 0,1-3 0 16,0 1 0-16,2 2 0 0,-2 1 0 0,2 0 0 16,-2 2 128-16,1 0-128 0,0-2 0 0,0 3 0 15,-1 0 0-15,1 2 0 0,-1 1 448 0,0 0 32 16,-1 3 16-16,0-1 0 0,0 0 816 0,0 0 160 15,0 1 48-15,0-1 0 0,1 1-1216 0,-1 1-304 16,0-1 0-16,0 2 0 0,2-2 0 0,-1 1 0 16,0 2 0-16,1 0 0 0,1 0 144 0,1 3-144 15,1-3 0-15,1 0 144 0,1-3-144 0,1 4 0 16,2-5 0-16,-1 1 0 0,1-3 128 0,0 0-128 0,0-3 128 16,0 2-128-16,-1-2 144 0,-2-1-144 0,-1-2 160 15,-1 2-160-15,0-2 176 0,-2 0-176 0,-1 2 192 16,-1-2-192-16,-1 0 128 0,0 1-128 0,-1 0 0 0,-1 1 0 15,-1-3 0-15,-1 1 0 0,1-3 0 0,-1 0 0 16,-1-2 0-16,1-1 0 0,-1-2-192 0,2-4 192 16,-1-1-400-16,0-2 16 0</inkml:trace>
  <inkml:trace contextRef="#ctx0" brushRef="#br0" timeOffset="17">27660 3660 2751 0,'0'0'256'0,"0"0"-256"0,0 0 0 0,0-2 0 0,2 2 224 0,-1-2 0 0,0 0 0 0,2 1 0 16,0-4-96-16,1 1-128 0,0 0 176 0,-1-2-176 15,-1 1 864-15,0 2 64 0,1-1 16 0,-2 0 0 16,-1 2 240-16,1-1 48 0,-2 2 16 0,1-2 0 16,-1 3-304-16,-1 0-64 0,1 0-16 0,0 0 0 15,0 0-384-15,1 0-80 0,0 0-16 0,0 0 0 16,0 0-240-16,0 0-144 0,0 0 160 0,0 0-160 0,0 0 128 0,0 0-128 15,0 0 0-15,0 0 0 0,0 0 368 0,0 0-32 16,0 0 0-16,0 0 0 0,0 0 976 0,0 0 192 16,-8 19 32-16,6-15 16 15,-1-2-848-15,0 2-160 0,0-2-32 0,-1 5-16 0,1-4-64 0,-2 5-16 16,0 0 0-16,0-1 0 0,-1 2-208 0,0 4-32 16,-1-3-16-16,1 2 0 0,-1 3-160 0,-2-2 128 15,0 2-128-15,0 1 128 0,-3 0 576 0,4-2 96 16,-1-3 32-16,-2 3 0 0,-3 4 0 0,-3 5 16 15,-4 1 0-15,-1 2 0 0,-1 0-432 0,0 1-96 16,1-3 0-16,-2 1-16 0,2-3 416 0,0-1 96 16,1-1 16-16,0 0 0 0,2-2-640 0,-1 1-192 0,1-3 0 0,-1 0 0 15,1 2 128-15,2-2-128 0,0 1 0 0,2-1 0 16,1-2 0-16,1 0 0 0,1 1 128 0,1-3-128 16,1 1 0-16,3-4 0 0,0-1 0 0,0 1 0 15,2-3 0-15,1 0 0 0,0 0 0 0,1-5 0 16,2 4 0-16,1-5 0 0,1 0 0 0,2 0 0 15,1-2-176-15,0-2 176 0,1-2-192 0,4 0-16544 16</inkml:trace>
  <inkml:trace contextRef="#ctx0" brushRef="#br0" timeOffset="18">26599 4560 5519 0,'-1'0'496'0,"0"-2"-496"0,1 2 0 0,0 0 0 0,0 0 272 0,0 0-32 0,-1 0-16 0,1 0 0 0,-1-3-224 0,1 2 128 0,0-1-128 0,0 2 0 16,0 0 768-16,0 0 64 0,0 0 16 0,0 0 0 15,0 0 496-15,0 0 112 0,2-20 16 0,-2 17 0 16,0 3-560-16,0 0-96 0,-1 0-32 0,0 3 0 15,-1-3 32-15,-1 4 0 0,-1 2 0 0,0 1 0 16,-2 4-144-16,1-1-32 0,-1 3 0 0,-2-1 0 16,1 4 64-16,0 3 16 0,-2 0 0 15,1 0 0-15,1 0-96 0,-2 0-32 0,1 4 0 0,-2 1 0 16,-1 0 112-16,0-1 32 0,1 0 0 0,-1-1 0 16,-1 1-208-16,0 0-32 0,-2 1-16 0,0 1 0 15,-2 1 352-15,0-1 80 0,-1 1 16 0,0 1 0 16,-1 1-512-16,-3 1-96 0,0-1-32 0,0 1 0 15,-1-1-288-15,3-2 0 0,0-1 0 0,2-3 0 0,2 0 0 0,1-3 0 16,2-3 0-16,2-2 0 0,3-2 0 16,1-3 0-16,1-3 0 0,0-1 0 0,2 0 0 0,1-2 0 15,2 0 0-15,-2-2 0 0,2 4 0 0,0-4-144 16,2 2 144-16,-2 0-128 0,1 0-16 0,1 1 0 16,1-2 0-16,-1 2-15744 15</inkml:trace>
  <inkml:trace contextRef="#ctx0" brushRef="#br0" timeOffset="19">26633 4574 6447 0,'-1'-6'272'0,"-1"2"80"0,2 2-352 0,0 0 0 0,0 0 0 0,0 2 0 0,0-3 448 0,2 2 32 0,-2-1 0 0,1-2 0 0,-1 0 1120 0,-1 2 240 0,1-2 32 0,-2-2 16 15,1 3-288-15,-1 0-48 0,0-2-16 0,0 0 0 16,-1 2-160-16,2 0-32 0,-1-2-16 0,-1 1 0 16,2 2-496-16,0-2-80 0,0 1-32 0,-1 2 0 15,2-1-384-15,-1 0-80 0,0 2 0 0,1 0-16 16,-1 0 160-16,1 2 48 0,-2 0 0 0,2 4 0 16,-1-2-160-16,0 5-32 0,1-3 0 0,-1 4 0 0,-1 0 752 0,1 0 144 15,1-1 16-15,-1 4 16 0,1-2-896 0,0 3-288 16,2-2 160-16,0 4-160 0,-1-1 0 0,1 2 128 15,2 4-128-15,-1 1 0 0,0-2 0 0,0 5 0 16,-1 0 0-16,1 1 0 0,-1 2 0 0,-1 1 0 16,1-1 0-16,-1-2 0 0,-1 1 0 0,0-1 128 15,-1 3-128-15,-2-3 0 0,2 1 352 0,-3-1-16 16,1 0 0-16,-1-2 0 0,-1 2 496 0,1 2 80 16,0-4 32-16,2 0 0 0,0-2-768 0,-1 0-176 0,3-1 0 15,-1-2 0-15,2 1 0 0,0-5 0 16,1 1 0-16,0-5 0 0,0 0 0 0,1-1 0 0,1-4 0 0,-2 1 0 15,2-2 0-15,0-1 0 0,0 0 0 0,0 1 0 16,0-4 0-16,1 1 0 0,-1 1 0 16,-1 1 0-16,1-3-144 0,-2 1 144 0,1 1 0 15,-1-2-144-15,0 1-112 0,-2 1-32 0,0-3 0 0,0 1-11472 16,-2 2-2288 0</inkml:trace>
  <inkml:trace contextRef="#ctx0" brushRef="#br0" timeOffset="20">26376 5168 6447 0,'-5'-4'576'0,"1"4"-576"0,2 0 0 0,0 0 0 0,2 0 0 0,-1 0 0 0,-1 0-160 0,-3 0 160 0,0 0 816 0,-2-3 272 0,3 1 64 0,0 1 16 0,1-4 432 0,2 1 96 16,1 0 16-16,1 2 0 0,2-2-112 0,-1 0-32 16,2-1 0-16,1 2 0 0,0 0-240 0,2 2-48 15,1-1-16-15,-1 2 0 0,2 0-416 0,1 0-80 0,0 2 0 16,1-2-16-16,1 1-352 0,2-1-64 0,1 3-16 0,2-3 0 15,-2 0-128-15,1-3-16 0,0 2-16 0,-1-1 0 16,1-2-160-16,-1-1 0 0,-1 0 0 0,-1-1 128 16,-2 1-128-16,0-1 0 0,1-1 0 0,0 0 0 15,-1 1 0-15,-1-3 0 0,-2 4 0 0,0-1 0 16,-2 4-208-16,-1-2 80 0,-3 1 128 0,1 3-208 16,-3 0-240-1,0 0-32-15</inkml:trace>
  <inkml:trace contextRef="#ctx0" brushRef="#br0" timeOffset="21">28397 2060 14735 0,'-6'-4'1312'0,"1"2"-1056"0,3 2-256 0,1 0 0 0,1 0 0 0,-3-3 128 0,-2 2-128 0,-4-4 0 0,0 1 0 0,-4-4 0 15,2 0 0-15,0 0 0 0,4 0 0 0,-3-2-144 16,0 4 144-16,0-2 0 0,0 1-176 0,-1 4 176 16,-2-1-208-16,0-1 80 0,-2 5 128 0,-1 0 0 15,0 2 0-15,-1 5 128 0,-3-1 1120 0,0 0 224 16,1 1 64-16,0 2 0 0,-1 1-240 0,1 2-32 0,1-2-16 0,-2 5 0 15,-2-1-720-15,-2 2-144 0,0 2-16 0,-4 1-16 16,-1 1-352-16,-2 2 0 0,-4 3 0 0,0-1 128 16,1 5-128-16,-3-1-128 0,-2 2 128 0,2 1-192 15,3-3 192-15,-1 1 0 0,2-1 0 0,-1 1 0 16,3-1 0-16,4-3 128 0,4-3 0 0,0 2 0 16,1-2-128-16,1 3 0 0,0-1 0 0,1 1 0 15,2 3 576-15,-1-2 160 0,3 3 32 0,1 2 0 16,2 1 16-16,0-1 16 0,5 5 0 0,0-2 0 15,3 3-656-15,3-1-144 0,1 5 0 0,1-4 0 16,1-1 0-16,1 2 0 0,1 3 0 0,2 0 0 16,0 0 288-16,0-3 16 0,0 0 0 0,0-3 0 15,0-3 656-15,1-1 144 0,0 0 32 0,3-5 0 0,0-1-704 0,4-3-144 16,2-6-32-16,-2-1 0 16,1-5 64-16,4-3 16 0,7-1 0 0,7-1 0 0,5-5 48 0,4 0 0 15,1 0 0-15,5-2 0 0,5-2-384 16,3 2 128-16,1-2-128 0,4-2 0 0,2 1 256 0,2 0-32 15,1 5 0-15,1 0 0 0,1 0-80 0,-4 0-16 16,0 0 0-16,-3-3 0 0,-3-3-128 0,-1-4 0 16,1 1 0-16,-4-6 0 0,-3 1 0 0,-1-1 0 15,-1-3 128-15,0-2-128 0,-2 1 0 0,-3-5 160 16,-2 0-160-16,-2-1 160 0,-1-3-160 0,-1 0 0 16,-1-5 0-16,-1 2-176 0,-2-1 176 0,-1-2 0 15,-1-1 0-15,-4-3 0 0,-2-1 0 0,-4 0 0 0,-4 0 0 16,-4-3 0-16,-6 2 0 0,-3-7 0 0,-6-2 0 0,-4-3-128 15,-2 4 128-15,-7-2 0 0,-5-5 0 0,-5 4 0 16,-3-2 0-16,-6 3 0 0,-1 3 0 0,-5 0-128 16,2 5 128-16,-4-2 0 0,-4 2 0 0,1 5 0 15,3 5 0-15,-5 0 0 16,-5-3 0-16,-3 4 0 0,-1 3 0 0,-1 3 0 0,0 8 0 0,-1-1 0 16,1 7 0-16,3 3 0 0,3-1 0 0,7 4-128 15,4-1 128-15,8 0 0 0,6 0 0 0,6 1-12304 16,5 1-2352-16</inkml:trace>
  <inkml:trace contextRef="#ctx0" brushRef="#br0" timeOffset="22">28719 3601 911 0,'0'2'0'0,"-1"-2"0"0,-1 0 0 0,1 0 0 0,0 0 1216 0,0 0 144 0,-1 0 48 0,1-2 0 0,0 2 880 0,-1-1 176 0,-1 1 32 15,3 0 16-15,0 0 736 0,0 0 144 16,0 0 16-16,0 0 16 0,0 0-672 0,0 0-128 0,0 0-16 0,0 0-16 16,0 0-1360-16,0 0-272 0,0 0-48 0,-18 12-16 15,16-6-656-15,2 4-240 0,0 0 144 0,2-1-144 16,-1 4 0-16,0 0 0 0,1 3 0 0,1 0 0 16,-1 5 0-16,3-2 0 0,0 3 0 0,3 0 0 15,3 0 400-15,1 2 0 0,4-2 0 0,2 0 0 16,0 2-208-16,2-5-64 0,1 0 0 0,1-1 0 15,3 2 96-15,-2-1 16 0,0-3 0 0,-1 0 0 16,0 2-16-16,2 1 0 0,-2 1 0 0,0-4 0 16,-1 2-224-16,-2-2 0 0,-2 3 0 0,-1-7 0 15,-1 1 0-15,-3-3 0 0,0 0 0 0,-3-2-19408 16</inkml:trace>
  <inkml:trace contextRef="#ctx0" brushRef="#br0" timeOffset="23">30036 4119 21183 0,'-5'-1'1888'0,"0"-2"-1504"0,2 3-384 0,2 0 0 0,0 0 528 0,-1-2 48 0,-3 1 0 0,-3-2 0 16,-2-1 464-16,-1-1 112 0,-2 2 0 0,0-1 16 15,1 1-640-15,-1 0-128 0,4 0-16 0,-1 2-16 16,1 1-368-16,-1 0 0 0,1 0 0 0,-2 0 0 16,-2 1 0-16,-1 2 0 0,-2-1 0 0,-1 4 0 15,-4-2 304-15,-2 2 32 0,0 2 16 0,-3 0 0 16,1 0 672-16,-1 0 128 0,-1 2 16 0,-4 0 16 16,0 1-352-16,-1 2-64 0,0-2 0 0,-1 4-16 15,-1-5-80-15,3 2-16 0,2-2 0 0,1 2 0 0,2-2-464 16,4 0-192-16,0 1 128 0,2 2-128 0,3 0 0 15,-1-1 128-15,2 5-128 0,2-3 0 0,-1 2 0 0,0 1 0 16,-1 1 0-16,0 2 0 0,-3 0 0 0,1 3 0 16,0-1 0-16,-3 4 0 0,-2 3 0 0,-1 2 0 15,0 1 0-15,-1 3 0 0,0-1 464 0,3-2 16 16,2-1 0-16,3-1 0 0,2-2-304 0,4 0-176 16,2 0 192-16,3-2-192 0,2 0 272 0,3 1-48 15,1 2-16-15,1-3 0 0,2 2-64 0,0 0-16 16,4 1 0-16,-1 2 0 0,0-3-128 0,3 1 0 15,1-1 0-15,1 2 0 0,0 1 0 0,-1 0 0 16,1-4 0-16,0 1 0 0,-1 1 336 0,1-2 48 16,1 1 0-16,1-3 0 0,0 1-384 0,2-1 0 0,4-3 0 15,2 0 0-15,5 1 144 0,3-5 16 0,2-2 0 16,3-2 0-16,2-2-16 0,-1-3 0 0,1-3 0 16,1-2 0-16,0-1-16 0,3 0 0 0,0 1 0 0,0-4 0 15,1 2 64-15,1-2 16 0,2 0 0 0,2-2 0 16,-1-1-208-16,0 2 176 0,-3-3-176 0,-2 2 160 15,1-1-160-15,1 2 0 0,2-1 0 0,-5-2 0 16,-4 1 0-16,1 0 0 0,2-4 0 0,0 1 0 16,1 0 0-16,-2-4 0 0,-1 2 0 0,-3-2 0 15,-1 0 0-15,0 0 0 0,2-5 0 0,0-1 0 16,1 0 0-16,-1 0 0 0,0-2 0 0,-1 1 0 16,-1 1 0-16,1-2 0 0,-3 1 0 0,1-1 0 0,-2-1 0 15,-2 0 0-15,-2-4 0 0,-3 1 0 16,-1-1 0-16,-2-1 0 0,-3-3 0 0,-2 1 0 0,0-3 0 15,-2-3 0-15,1-2 0 0,-2-7 0 0,1-2 0 0,1-3 0 16,-1-1 0-16,0-1 0 0,0-2 0 0,-1 2 0 16,0-3 0-16,-3 4 0 0,1 9 0 0,0-7 0 15,-2-2 0-15,1 0 0 0,-3 3 0 0,-4 3 0 16,-2 4 0-16,-6 5 0 0,-3 3 0 0,-3 3 0 16,-2 4 0-16,-5 0 0 0,0 1 0 0,-3 1 0 15,-4 2 0-15,-4-1 0 0,-3 3 0 0,-3 0 0 16,-2 3 0-16,-2 0 0 0,0 4 0 0,-8-1 0 15,-6 0 0-15,-4 4 0 0,-4 0 0 0,0 4 0 16,0-2 0-16,1 1 0 0,3 2 0 0,-4 1 0 16,-2 4 0-16,0 0 0 0,2 2 0 0,3-4 0 0,5 4 0 15,5-2 0-15,4 0 0 0,8 2 0 0,5-3 0 16,3 0-176-16,5 1 176 0,4 1 0 0,4-1 0 0,5-2 0 31,4 3-480-31,6 1-16 0</inkml:trace>
  <inkml:trace contextRef="#ctx0" brushRef="#br0" timeOffset="24">29568 4589 3679 0,'-2'1'320'0,"1"-1"-320"0,1 0 0 0,1 0 0 0,0 0 144 0,0-1-144 0,-1 1 192 0,2-3-192 0,-1 3 320 0,1-3-64 0,2-1 0 0,-4 4 0 15,0 0 752-15,0 0 144 0,12-21 16 0,-8 14 16 16,-1 0 1248-16,-2 1 240 0,1 0 48 0,-2 0 16 15,-1 0 464-15,0-1 112 0,-2 4 16 0,0 0 0 16,0 0-1056-16,-1 0-208 0,1 3-32 0,-1 0-16 16,0 0-1248-16,1 3-256 0,-1-2-64 0,1 1 0 15,2 1-224-15,0 0-48 0,1 1-16 0,0-1 0 16,1-1-160-16,0 2 0 0,1-1 0 0,0 0 0 16,2 1 0-16,0-1 0 0,-1 2 128 0,1 0-128 0,-2 0 208 0,2 1 16 15,1 2 0-15,-1 2 0 0,1 1 48 0,0 1 16 16,0 2 0-16,0-2 0 0,0 4 80 0,1 3 16 15,0-1 0-15,0 0 0 0,0 3-384 0,0-3 128 16,-1 4-128-16,2-2 0 0,0 1 304 0,-1 2-16 16,2-1 0-16,-2-2 0 0,0 1-32 0,0-2 0 15,-1 1 0-15,0 1 0 0,0-2-256 0,0-2 0 16,-1 0 0-16,-1 1 0 0,1-2 352 0,-1 1-32 16,-1-1-16-16,-1-3 0 0,2 0-32 0,-2 0 0 15,1 0 0-15,1-1 0 0,1 1-272 0,-2-1 0 0,2 1 0 16,0-4 0-16,-1 0 128 0,1 1-128 0,-2-3 0 0,2 0 0 15,-1-1 0-15,-1-1 0 0,1-2 128 0,-1-1-128 16,-1 0 288-16,1-2 0 0,0 0 0 0,0 0 0 16,1 0-80-16,-1-4-16 0,2 4 0 0,0-3 0 15,0 0-192-15,-1 1 0 16,1-2 0-16,0 0 0 0,-1 2 0 0,1-2 0 0,0-2 0 0,0 2 0 16,-2-2 0-16,2 1 0 0,-2-2 0 0,2 1 0 15,0-1 128-15,-2-3-128 0,3 2 0 0,-1-2 0 16,1 0 0-16,0-2 0 0,2-1 0 0,0 0 0 15,1-2 0-15,2-1 0 0,0-3 0 0,2-1 0 16,0-2 304-16,2-1-48 0,-2-1 0 0,2-4 0 16,1 3 192-16,0-1 48 0,1-2 0 0,1-3 0 0,-1-1-496 0,0-3 0 15,0 0 0-15,0-2 0 0,2-1 0 0,-1 2-128 16,0-1 128-16,1 1 0 0,0 5 0 0,-1-1 0 16,2 5 0-16,0 3 0 0,-2 3 0 0,-1 1 0 15,0 4-128-15,0 2 128 0,-1 0 0 0,-2-1 0 16,2 2-128-16,-1 0 128 15,0 1-464-15,-1-3-48 16,0 3 0-16,0-2-14688 0,2 2-2944 0</inkml:trace>
  <inkml:trace contextRef="#ctx0" brushRef="#br0" timeOffset="25">29331 5698 7359 0,'-9'-11'656'0,"4"4"-528"0,2 2-128 0,0 3 0 0,3 0 1664 0,0 2 288 0,0-1 64 0,0 1 16 0,0 0-1760 0,0-3-272 15,0 1-192-15,0 2 16 0,0-2 176 0,0 2 0 16,0 0 0-16,0 0-128 0,0 0 128 0,0 0 256 0,0 0-64 0,0 0-16 16,0 0 1376-16,-21 7 288 0,14-4 48 0,-3 1 16 15,-1 0 288-15,0 1 64 0,-1 2 16 0,1 2 0 16,0-2-944-16,1 4-192 0,-1-3-48 0,1 4 0 16,0 0-704-16,1 5-128 0,-1-3-48 0,-1 2 0 15,-1 4-48-15,1-4-16 0,-1 5 0 0,-2-1 0 16,-1 5-144-16,-2 1 192 0,-1 2-192 0,-5 7 192 15,-3 2-64-15,-1-2-128 0,1 0 192 0,-5 4-64 16,-2 2 864-16,-5 2 160 0,-3 3 48 0,1-3 0 16,2-5-848-16,2-3-160 0,1-4-48 0,4-3 0 15,2-2 192-15,0 3 48 0,3-5 0 0,3 2 0 16,3-5-384-16,4-1 0 0,2-1 0 0,2-7 128 16,3 2-128-16,2-6 0 0,1 2 0 0,1-2 0 15,0-2 0-15,1-1 0 0,2-1 0 0,0-2 0 0,2-1 0 16,0-2 0-16,2-1 0 0,0-2 0 0,2-5 0 15,2-1 0-15,1-2 0 0,2-2-12480 16,2-1-2384-16</inkml:trace>
  <inkml:trace contextRef="#ctx0" brushRef="#br0" timeOffset="26">27850 6853 11055 0,'-3'0'976'0,"1"0"-784"0,2 0-192 0,0 3 0 0,0-2 240 0,0 1 0 0,0 2 0 0,-2 2 0 0,1 4 1424 0,-1 2 304 0,0 7 48 0,0-1 16 16,1 5 256-16,-2 1 48 0,0 0 16 0,0 3 0 16,-1-1-448-16,1 3-96 0,-2 1-16 0,1 0 0 15,-1 4-704-15,0 0-128 0,-1 2-48 0,1-1 0 16,-1-1-464-16,0 1-80 0,-1-3-32 0,1-1 0 15,-1 1-144-15,-1-3-16 0,0-1-16 0,-1-3 0 16,2-3-160-16,-2 0 128 0,-1 1-128 0,-1-1 128 16,1 0-128-16,-2-3 0 0,-1 3 0 0,1-2 0 15,-2 1 0-15,1-3 0 0,-1-2 0 0,3-2 0 16,2-4 0-16,2-5 0 0,3-2-144 0,2-3 144 16,1-3-256-16,2-6 16 0,1-1 0 0,3-2-16960 15</inkml:trace>
  <inkml:trace contextRef="#ctx0" brushRef="#br0" timeOffset="27">27808 6853 28559 0,'-17'-7'1264'0,"4"-2"272"0,2 3-1232 0,3 2-304 0,5 4 0 0,1 0 0 16,1-2-544-16,-1 2-160 0,-2-4-48 0,-1-2 0 0,4 0 1376 0,2 2 272 0,3 1 48 0,3 0 16 15,2 0-528-15,2 3-112 0,0-2 0 0,3 0-16 16,-2 2-48-16,2-3-16 0,0 0 0 0,3 3 0 16,-1-3 1264-16,1-2 256 0,-1 1 48 0,1 0 16 15,-1 2-864-15,2-2-192 0,0 0-16 0,0 2-16 16,-1-1-432-16,-1 2-96 0,1 1-16 0,1 1 0 16,1 2-192-16,1 3 0 0,0 0 0 0,0 4 0 15,0 0 0-15,-2 2 0 0,-1 3 0 0,-2 1 0 16,0 2 0-16,-4-1 0 0,-1 3 0 0,-4-2 0 0,-1 1 0 15,-2-2 0-15,-3 0 0 0,-2 1 0 16,0 0 0-16,-2-3 0 0,-1 1 0 0,-2-2 0 0,-1-2 192 0,0 3 64 16,-2-4 0-16,0 1 0 0,-1 0 48 0,0-3 16 15,0 1 0-15,1-3 0 0,-1 0-320 16,-2-1 0-16,1 0 0 0,-3 1 0 0,0-1 0 0,-1-4 0 16,0 2 0-16,-1 0 0 0,-1 1 0 0,1-4 0 15,0 1 0-15,2 1 0 0,1-2 0 0,4 1 0 16,2-2 0-16,3-2 0 0,2 1 0 0,3-2 0 15,2 1 0-15,3-2 0 0,2 0 0 0,3-1 0 16,2 2 0-16,2-1 0 0,-1-2 0 0,4 2 0 16,1-1-128-16,2 1 128 0,2 1 0 0,3 0 0 15,-2 0 0-15,2 3 0 0,1 0 0 0,-2 0 0 0,0 1 0 16,-3 4 0-16,-1-2 0 0,-4 6 0 0,-2-1 0 16,-2 4 0-16,-2 0 0 0,-3 1 0 0,-2 0 0 0,-1 2 0 15,-1 4 0-15,-2-3 0 0,-1 1 0 0,0 0 0 16,-1-1 0-16,-1 0 0 0,2 3 0 0,-1-3 0 15,1 0 0-15,-1 0 0 0,1-1-128 0,-1 1 128 16,-1 0 0-16,2-2 0 0,-1 1 0 0,-1 1 0 16,-1-4 0-16,-1 0 0 0,1 2 0 0,-2-2 0 15,-1 1 0-15,-1-1 0 0,-1 1 0 0,-1-4 0 16,-2 4 0-16,-1-3 0 0,-1 0 0 0,-2 0 0 16,1-2 0-16,-2 2 0 0,-2-4 0 0,-2 0 0 15,-1 1 0-15,-2-4 0 0,-3 1 0 0,-1 1 0 16,-3-4 0-16,-2 2 0 0,-1-6 0 0,-2 2 0 15,0-2 0-15,-1 0 0 0,1-3 0 0,-3 2 0 0,4-2 0 16,2 0 0-16,2-1 0 0,4 1 0 0,4 0 0 0,2 0 0 16,4 0 0-16,2-2 0 0,4 2 0 0,4 0 0 15,3 0 0-15,3-1 0 16,1 1-592-16,5 0-32 0</inkml:trace>
  <inkml:trace contextRef="#ctx0" brushRef="#br0" timeOffset="28">30488 5639 10127 0,'-5'0'896'0,"1"-3"-704"0,1 2-192 0,2 1 0 0,0 0 1184 0,-1-2 208 0,-1 2 32 0,-4-4 16 0,-1 1 400 0,-1 0 80 16,0-2 0-16,1 1 16 0,3 3-1008 0,0-4-208 16,1 4-32-16,2-4-16 0,1 3 16 0,-1-3 0 15,0 4 0-15,1-1 0 0,-1-2 240 0,0 2 48 16,1 0 16-16,-1 0 0 0,0 2 144 0,1-3 16 15,-2 2 16-15,2 1 0 0,-2 0-368 0,1 0-80 16,0 1-16-16,-2 2 0 0,3-1-368 0,-2 0-80 16,2 1 0-16,0 0-16 0,-1-1 384 0,1 2 80 15,2 0 0-15,1 1 16 0,1 1-592 0,1-3-128 16,1 4 0-16,2 0 0 0,1 2 0 0,1 1 0 16,0-2 0-16,1 6 0 0,1 1 0 0,1 2 0 15,0 2 0-15,-1 2 0 0,3 1 0 0,-3-2 0 16,0 1 0-16,0-4 0 0,1 4 0 0,1-1 0 0,-1 1 0 0,0 1 0 15,1-2 448-15,-1 1 32 0,2-1 16 0,-1 2 0 16,1 0-240-16,1-1-64 0,0 1 0 0,1 2 0 16,-1 1-192-16,2-1 0 0,-1-1 0 0,1 1 0 15,1 2 0-15,-2-1 0 0,1 1 0 0,2-1 0 16,-2 1 0-16,3-4 0 0,1 0 0 0,1-3 0 16,1 1 0-16,2-2 0 0,1 1 0 0,-1-3 0 15,-3-4 0-15,0 2 0 0,2 1 0 0,-2-2 0 16,-1 2 0-16,-2-1 128 0,-2 0-128 0,0-1 0 15,-3-1 0-15,-3 4 0 0,-4-3 0 0,0-2 0 0,-4 1 560 0,-1-1 16 16,-2 0 0-16,-4 1 0 0,-2-3-320 0,0 1-48 16,-3 0-16-16,-1-1 0 0,0 1-192 0,-1-4 0 15,1 0 0-15,-1-2 0 0,2-2 0 0,1 0 0 16,0-2 0-16,2-2 0 16,1 0-128-16,1-4 128 0,2-2 0 0,2 2 0 15,2-3-912-15,3 2-80 0,4-2-16 0,3-1-18464 16</inkml:trace>
  <inkml:trace contextRef="#ctx0" brushRef="#br0" timeOffset="29">31621 6590 11055 0,'5'-9'480'0,"-2"3"112"0,-2 2-464 0,-1-1-128 0,0 4 0 0,0 1 0 0,0-3 1712 0,-1 2 320 0,-1-4 64 0,1-1 16 0,-1 0 256 0,-1-2 64 15,-1 2 16-15,1 0 0 0,-2 2-976 0,0-2-192 16,0 4-32-16,-1-1-16 0,1 2-864 0,-1 1-176 15,1-2-48-15,-2 2 0 0,1-2-144 0,-1 2 0 16,-1 0 0-16,0 0 128 0,-1 2-128 0,-2-2 0 16,0 0 0-16,-2 0 0 0,0 0 784 0,-1 0 176 15,-2 2 48-15,0 1 0 0,0 0-496 0,-3 1-112 16,0 2-16-16,-4 3 0 0,-1-2 16 0,0 6 0 16,1-4 0-16,0 6 0 0,4-1-144 0,0 2-16 15,1 3-16-15,0 2 0 0,3-2-224 0,2 4 0 16,-1 5 0-16,1-3 0 0,0 1 0 0,0 2 0 0,0 1 0 0,0-1 0 15,0 0 0-15,-2 3 128 0,-1 2-128 0,-1 1 0 16,0 2 0-16,-1 1 128 0,2-2-128 0,0-1 0 16,1 1 192-16,1-3-48 0,0-1-16 15,-1 4 0-15,2-3 416 0,-2 2 80 0,1-3 16 16,2 2 0-16,2-1-512 0,1-4-128 0,4 1 0 0,2-1 0 16,0-2 0-16,3-1 0 0,3-1 0 0,0-4 0 15,2 1 0-15,1-1 0 0,2-4 0 0,0 3 0 16,4-4 0-16,0 1 0 0,3 0 0 0,2 0 0 15,3-4 0-15,1 0 0 0,4 1 0 0,2-3 0 16,-1-3 0-16,1 2 0 0,1-5 0 0,2 2 128 16,4 0-128-16,-1-4 0 0,2 5 0 0,0-4 0 0,-1 0 0 15,-1 0 0-15,-2 1 0 0,-1-1 0 0,-1-2 0 16,0 1 0-16,-1 1 0 0,-2-3 128 0,-2 1-128 0,-1 2 128 16,2-1-128-16,-1-2 128 0,-2 1 0 0,0 2 0 15,2-3 0-15,-2 0 0 0,0 0 336 0,0 0 80 16,1 0 16-16,-1 0 0 0,0-3-560 0,2 2 0 15,-2-1 0-15,0-5 0 0,0 4 0 0,1-6 0 16,1 2 0-16,2 0 0 0,-1-4 160 0,0 4-160 16,-1-6 128-16,-1 4-128 0,-3-1 0 0,-1-3 0 15,0-2 0-15,-3 2 0 0,0-3 0 0,-2 1 0 16,-2-4 0-16,0 2 0 0,-2-4 0 0,0-1 0 16,-1-3 0-16,-3 2 0 0,1-5 0 0,-2 2 0 15,2-5 0-15,-1-1 0 0,-1 0 0 0,0-2 0 16,0-5 0-16,1 2 0 0,0-1-128 0,0-1 128 15,3-1 0-15,-2 1 0 0,2 5 0 0,-2 0 0 0,1 5 0 16,-1 1 0-16,1 2 0 0,-2 4 0 0,0 0 0 0,-2 1 0 16,1 1 0-16,-3 4 0 0,-1-3 0 0,-1 1 0 15,0 1 0-15,-2 2 0 0,-1-4 0 0,-2 3 0 16,0-2 0-16,-1 0 0 0,-2-3 0 0,-2 3 0 16,0-2 0-16,-1 1 0 0,-2 3 0 0,-2 0 0 15,1-2 0-15,-2 2 0 0,-2 1 0 0,-2-1 0 16,-2 2 0-16,-1 2 0 0,-1-1 0 0,-1 1 0 15,1 2 0-15,-1 4 0 0,3 0 0 0,-1 2 0 16,2 0-128-16,0-1 128 0,0 4 0 0,0 1 0 16,0-2 0-16,-1 2 0 0,0 0 0 0,-2-3 0 15,0 2 0-15,-4 1 0 0,2-3 0 0,-1 3 0 16,0 0 0-16,-3 0 0 0,-1 0 0 0,1 3 0 0,-1 1 0 16,2-2 0-16,2 4 0 0,6-1 0 0,2 4-144 15,7-5 144-15,3 2 0 0,4-1 0 0,5 0-288 0,3 0 48 16,4-2 16-16,4 0-19728 15</inkml:trace>
  <inkml:trace contextRef="#ctx0" brushRef="#br0" timeOffset="30">31349 7103 11967 0,'-4'-1'1072'0,"1"-1"-864"0,-1 2-208 16,1 0 0-16,1 0 1920 0,-2 0 352 0,-3 0 64 0,-4-1 16 0,-4 1 704 0,-2 1 144 15,-3 2 16-15,2-1 16 0,2 4-1680 0,3-2-336 16,2 0-64-16,3 1 0 0,3-1-880 0,3-1-272 15,2 0 160-15,1-2-160 0,4 1 0 0,2-2 0 0,2-2 0 0,2 1 0 16,2 1 320-16,0-3-32 0,2 0 0 0,2 0 0 16,1 2 480-16,-1 1 80 0,1 0 32 0,1 0 0 15,1 0-688-15,0 0-192 16,1 4 0-16,0-3 128 0,-2 1-128 0,1 2 128 0,0-2-128 0,-3 1 128 16,-1 1-128-16,-1-4 0 0,1 2 0 0,0-2 0 15,0 1 0-15,1 2 0 0,-4-3 0 0,1 0 0 16,-2 0 0-16,-1-3 0 0,-1 2 0 0,-1 1 0 15,-2-2 0-15,1 2 0 0,-2 2 0 0,0-2 0 16,-1 0 304-16,1 1 80 0,-1 2 32 0,1-1 0 16,0 2-224-16,-1 0-32 0,2-2-16 0,-1-2 0 15,-1 4-144-15,0-4 0 0,0 2 0 0,0-2 0 16,-2 0 0-16,2-2 0 0,-1 2 0 0,-2 0 0 0,1 0 0 16,-1-3 0-16,0 3 0 0,-1 0 0 0,-1-1 0 0,1 1 0 15,-1 0 0-15,0 0 0 0,0 1 0 0,0-2 0 16,0 1 0-16,0 0 0 0,0 0 0 0,0 0 0 15,0 0 0-15,0 0 0 0,0 0 0 0,0 0 0 16,21-8 0-16,-16 6 0 0,0 0 0 0,0-1 0 16,1 0 0-16,-1 0 0 0,1 2 0 0,-1-4 0 15,0 4 0-15,-1-2 0 0,-2 0 0 0,0 3 0 16,-1-3 0-16,-1 2 0 0,0 1 0 0,-3 0 0 16,1-3 0-16,-1 3 0 0,0 0 0 0,-1 0 0 15,4 0 0-15,0 0 0 0,0 0 0 0,0 0 0 16,0 0 0-16,0 0 0 0,0 0 0 0,0 0 0 15,0 0 0-15,0 0 0 0,0 0 0 0,0 0 0 16,0 0 0-16,0 0 0 0,0 0 0 0,-3-21 0 16,3 20 0-16,0 1 0 0,-1 0 0 0,-1 0 0 0,0 1 0 0,-1-1 0 15,0 2 0-15,-2-1 0 0,2 1 0 0,-1 0 0 16,0 0 0-16,1-2 0 0,-1 2 0 0,0 0 0 16,0 0 0-16,2 1 0 0,1-3 0 0,-1 3 0 15,1 0 0-15,2 2 0 0,1 0 0 0,0 1 0 16,2 0 0-16,0 0 0 0,1 2 0 0,-1 0 0 15,1 2 0-15,2 0 0 0,-2 3 0 0,-1-1 0 16,1 0 0-16,-1 4 0 0,0-3 0 0,-3 3 0 16,0 0 0-16,-1-3 0 0,-1 5 0 0,0-5 0 15,-2 2 0-15,0-1 0 0,-2 1 0 0,0-2 0 16,1 0 0-16,-1-3 0 0,3-2 0 0,-2 2 0 0,3-4 0 16,-1-3 0-16,2 0 0 0,-1-3 0 15,2-2-192-15,1-2 16 0</inkml:trace>
  <inkml:trace contextRef="#ctx0" brushRef="#br0" timeOffset="31">31631 7940 11055 0,'-2'0'976'0,"2"-2"-784"0,0 2-192 0,0 0 0 0,1 0 320 0,-1-2 0 0,0 2 16 0,0-2 0 0,0-1 336 0,-1 2 64 15,1-5 16-15,0 6 0 0,0 0 384 0,0 0 80 16,0 0 0-16,2-21 16 0,-2 17 0 0,1 0 0 16,-1 2 0-16,0-2 0 0,0 2 512 0,-1-1 112 0,1 2 0 15,0-1 16-15,1 2-672 0,-1-2-144 16,1 2-32-16,-1 0 0 0,2 0-688 0,-1 0-144 16,-1 0-16-16,1 0-16 0,-1 2-160 0,1-2 0 0,-1 0 0 15,0 0 128-15,0 0-128 0,0 0 0 0,0 0 144 0,0 0-144 16,0 0 192-16,0 0-16 0,0 0-16 0,0 0 0 15,0 0 672-15,0 0 144 0,4 22 32 0,-4-13 0 16,0 0-800-16,0 1-208 0,1 3 0 0,-1 2 0 16,2-4 0-16,-1 4 0 0,0 3 0 0,0 2 0 15,1 1 0-15,-1 2 128 0,0 5-128 0,0-2 0 16,0 2 144-16,1 0-144 0,-2 1 160 0,-2-1-160 16,0 1 560-16,0-1 16 0,-3-3 0 0,0 1 0 15,0-4-448-15,-1 0-128 0,-1 1 0 0,1-2 0 0,0 1 0 16,1 0 0-16,-1 0 0 0,0 1 0 0,1 1 0 15,0-1 0-15,0 0 0 0,1 1 0 0,0-1 0 0,2 2 0 16,2-5 0-16,-1 1 0 0,1-3 0 0,0-2 0 16,1 2 0-16,1-3 0 0,2-3 0 0,0-2 0 15,1-2 0-15,1 0 0 0,0-4 0 16,2-2 0-16,-1 1 0 0,2-6 0 0,1-1-224 0,-1-2-48 16</inkml:trace>
  <inkml:trace contextRef="#ctx0" brushRef="#br0" timeOffset="32">32017 9496 1839 0,'1'-4'160'0,"-2"-1"-160"0,1 4 0 0,-1-2 0 0,1 2 1504 0,-2 0 272 0,1 1 48 0,0-1 16 0,-2-3 1216 0,0 1 240 16,-2-3 48-16,0 3 16 0,1-4-976 0,-1 1-192 16,3 0-32-16,-2-3-16 0,3 2-800 0,-1-3-176 15,1 1-16-15,0-1-16 0,0-2-816 0,1 0-144 16,-1-2-48-16,-1-1 0 0,1 2 64 0,-1-2 16 15,-1 1 0-15,-1-3 0 0,-1 1 624 0,0 2 112 16,-1-1 16-16,-1 2 16 0,-1 3-176 0,0-2-32 16,-2 2-16-16,-1 1 0 0,0-1-304 0,-3 0-64 15,2 4-16-15,-3-3 0 0,0 1-224 0,0 0-144 16,-1 2 192-16,0 0-192 0,2 2 144 0,-2-1-144 0,2 4 0 0,-1 1 144 16,0 0-144-16,0 0 192 0,-1 4-192 0,1 2 192 15,-1 0-192-15,1 3 128 0,0 2-128 0,2 4 128 16,-1 1-128-16,2 2 0 0,1 1 0 0,-2 3 0 15,2 0 0-15,0 2 0 0,-1-1 0 0,1 0 0 16,-2 0 0-16,2-1 160 0,-1 1-32 0,-1 1-128 16,1 1 480-16,-3 4-16 0,0-1 0 15,-1 4 0-15,1-1-464 0,0 1 0 0,3-3 0 16,0 2 0-16,2-3 0 0,1 0 128 0,2 1-128 0,1-3 0 16,1-1 0-16,1 1 144 0,1-4-144 0,3 0 128 15,2-1-128-15,1-5 0 0,1 0 0 0,2 0 128 16,0-3-128-16,1-1 0 0,0 0 0 0,3 2 0 15,0-4 0-15,1 1 0 0,4-1 0 0,2 0 0 16,2 0 0-16,3-2 128 0,4 2-128 0,4-4 0 0,-3 1 0 0,5-1 128 16,5-2-128-16,5-2 0 0,5-2 0 0,3 0 0 15,1 0 0-15,3-5 0 0,0 1 0 0,-1 1 0 16,-1-4 0-16,-1 4 0 0,-2-2 0 0,-3 1 0 16,-4 2 0-16,-5 0 0 0,-5 0 0 0,-4-2 0 15,-7 1 0-15,-4 0-13360 16,-5-1-2560-16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22:25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9662 9538 36863 0,'-2'-4'3264'0,"2"0"-2608"0,0 2-528 0,2 1-128 0,2-6 560 0,1 2 80 0,2-4 0 16,5-8 16-16,4-2-944 0,5-9-192 0,3 3-32 0,-1-4-16 16,-1 4-784-16,-5 3-160 0,-3 2-16 0,-4 2-16 0,-5 2 992 0,-5 0 192 0,-3 0 32 15,-3 1 16-15,-1 1 688 0,-4-1 144 0,-1-1 16 16,-1 0 16-16,-1 0 832 0,-1-3 176 0,2 1 16 0,0-4 16 15,3 2-704-15,2-4-144 16,3-2-16-16,1-2-16 47,3 2-368-47,2-2-64 0,0-1 0 0,2 1-16 16,-1-1-176-16,2 4-128 0,-1-3 192 0,-2 3-192 0,0 2 0 0,-2 2 0 0,0 1 0 0,-2 1 0 0,-2 3 0 0,0 4 0 0,-2-2 0 15,-1 6 0-15,1-1 0 0,-2 3 128 0,-1 2-128 0,2 1 160 0,-1 0-160 16,3 2 0-16,1-2-160 0,2 1 160 15,1-2 0-15,3 2 0 16,0-5 0-16,2 3 0 16,2-3 0-16,-1 1 128 0,1 0 0 0,-2 1-128 15,2 0 208-15,0-1-64 16,0 1-16-16,-1 1 0 0,-2-2-128 16,1 4 0-16,-2 0 0 0,-2 2 0 0,-1 0 0 0,0 0 0 0,-2 4 0 0,-1 2 0 15,-2 0 0-15,0 3 0 0,-2-1 0 0,0 0 0 16,2 2 0-16,1-3 0 0,-1 2 0 0,2-3 0 15,3 3 0-15,1-4 0 0,1 4 0 0,1-3 0 16,0 0 0-16,2 0 0 0,-1 2 0 0,1 0 0 0,-2 2 0 0,-1 2 0 16,0 1 0-16,-3 3 0 15,1-1 0-15,-3 2 0 0,-1 2 0 16,-3-5 0-16,1 3 0 16,-4-4 0-16,0-1 0 0,1-3 0 15,0-3 0-15,0-2 0 16,1-1 0-16,1-3 0 15,4-3 0 1,3-1 0-16,3-4 160 0,1-2-160 0,6-5 544 16,2-2 0-16,3-4 0 15,3-5 0-15,3-2-368 16,2 2-176-16,0-2 160 16,1 0-160-16,-1 5 0 0,-2-1 0 15,-1 4 0-15,-2 1 0 16,-2 3 0-16,-3 4 0 0,-1-2 0 0,-1 6 0 15,-3 1 0 1,-1 4 0 0,-1-1 0-16,-2 4 0 0,-2 0 0 15,0 4 0-15,-1-1 0 0,-2 1 0 0,2 1 0 16,-1 1 0-16,-1-1 0 0,1 4 0 16,-1-1 0-16,2 4 0 0,1-1 0 0,1 2 0 15,3 2 0-15,2 1 0 0,1 0 0 16,5 0 0-16,1 5 0 0,5 2 0 15,0-1 144-15,2 1-144 0,0 5 0 16,-1-2 0-16,-1 2 0 0,-2 0-20576 0</inkml:trace>
  <inkml:trace contextRef="#ctx0" brushRef="#br0" timeOffset="1283.55">11709 9461 12895 0,'-3'-6'1152'15,"1"-2"-928"-15,1 2-224 0,1 1 0 0,1 2 5296 0,0 0 1008 0,2 2 208 0,0-5 32 0,5-3-4720 0,-1 2-944 16,3-3-192-16,0 4-48 0,-3-1-640 0,-2 5 0 0,-1-2 0 0,-4 2 0 0,0 2 0 0,-4 2 0 16,-1-2 0-16,-1 0 0 0,-2 0 0 0,0-2 0 15,0-4 0-15,0-1 0 0,1 0 496 0,0-5 64 0,4-5 16 0,0-5 0 16,3-5 128-16,3-3 48 0,0-3 0 0,2-5 0 15,3-4-352-15,2-8-64 0,3-1-16 16,0 3 0-16,0 4-320 16,-2 4 0-1,-2 8 0-15,-1 3 0 16,-2 4 0-16,-4 2 0 16,-2 7 0-16,-4 1 0 0,0 5 0 15,-4-2 0-15,-3 2 0 16,0 4-128-1,-3-3 128-15,-1 3 0 16,1 0 0-16,-3 1 0 16,3 0 0-16,0 1 0 15,2 1 0-15,1 0 0 0,2 1 0 16,1 1 0-16,5 1 0 16,0 1 0-16,3 1 0 0,-1 2 0 0,1 1 0 15,-1 5 0 1,-2 2 0-16,0 2 0 0,-2 2 0 15,-4 5 0 1,-1 1 0-16,-2 0 0 0,-3 1 0 0,-2 1 0 16,-4 2 0-16,-2-1 0 15,1 1 0-15,-4-1 0 0,-1 3 0 0,0-2 0 0,2-4 0 0,4-6 0 0,4-1 0 16,3-2 0-16,5-7 0 0,4-5 0 0,5-5 144 0,3-4-144 0,3-5 192 0,4-6-192 16,4-4 432-16,-1-3-32 0,6-5 0 0,-1-1 0 0,2-2-400 0,1-5 0 0,1 2 128 15,-1-1-128-15,0 3 0 0,-3 3-144 16,-2 4 144-16,-3 0-208 0,-1 9 208 0,-4 0 0 15,-2 3 0-15,1 4 0 0,-3-1 0 16,0 3 0-16,0 2 0 0,0 2 0 0,-1 2 0 16,1 3 0-16,1 1 0 0,-1 0 0 0,2 3 352 0,0-3-32 15,0 7-16-15,2-4 0 0,3 6-304 0,0-3 128 0,1 2-128 0,3 0 0 0,2 2 128 16,1 2-128-16,-1 2 0 0,2 1 0 16,-2 3 160-16,-1-1-32 0,-1 2 0 15,-3 2 0-15,1-1-128 16,-2 0 128-16,-1-2-128 0,1-1 128 15,0-3-128-15,2 0 0 0,1-3 0 16,2-1 0-16,4 0 0 0,3-6 0 16,6-2 0-16,3-4 0 15,4-2-624 1,7-5-48-16</inkml:trace>
  <inkml:trace contextRef="#ctx0" brushRef="#br0" timeOffset="14119.55">23889 12569 36863 0,'-4'-4'3264'0,"3"1"-2608"0,0 3-528 0,1 0-128 15,0 0 320-15,0 0 48 0,0-1 0 0,-4-1 0 16,0 2-368-16,-3 0 0 16,-2 3-160-16,-4 7 160 0,-5 5 320 0,-4 4 192 0,-5 9 16 15,-5 4 16-15,-3 5 288 0,-4 5 64 16,-4 5 16-16,3 0 0 0,-1 4 32 0,0 4 0 16,3-2 0-16,1 4 0 0,0-1-704 0,2 1-240 0,2 0 144 15,-1-2-144 79,2-5 0-94,2-3 0 0,2-5 0 0,2-3 0 0,4-5 0 16,1-3 0-16,2 0 0 0,1-2 0 15,-1-3 0-15,2-4 0 0,1-4 0 0,1-5 0 0,1-7-528 16,3-6 16-16</inkml:trace>
  <inkml:trace contextRef="#ctx0" brushRef="#br0" timeOffset="14355.87">22994 12663 42383 0,'-18'3'1872'0,"8"0"400"0,3-2-1824 0,3 1-448 0,4 0 0 0,4 0 0 16,0 2 192-16,2 5-64 0,5 3-128 0,6 4 192 0,8 6-192 0,5 7 0 0,4-1 0 0,2 7 0 16,3 2 288-16,-2-1 16 0,0 1 0 0,-3 1 0 0,1-3 400 0,-2-1 96 0,3 1 16 0,0-3 0 0,2-1-16 0,0-1 0 15,0 1 0-15,1-7 0 0,-1 2-544 0,-3-1-96 0,0-3-32 16,-3 1 0 0,-2-1-128-16,-4-4 0 0,-1-1 0 0,-4-1 0 0,-2-3 0 15,0 0 0-15,-3-1 0 0,-4 0 0 0,0-4 0 0,-4 0-176 0,-2-4 176 16,-2 1-128-16,-1-4-1056 0,-5 2-208 0</inkml:trace>
  <inkml:trace contextRef="#ctx0" brushRef="#br0" timeOffset="15014.66">25024 12719 50687 0,'-15'10'4496'0,"4"0"-3600"0,5-4-704 0,5 1-192 16,1-4-1088-16,-3 6-240 0,-4 3-48 0,-4 12-16 0,-3 9 1168 0,-1 6 224 0,2 5 0 15,2 1 0-15,1 3 0 0,1 1 0 0,3 2 0 16,1 0-192-16,1-4 192 0,-1-3 0 16,1-7 0-16,1-1 0 0,0-4 0 62,1-1 0-46,1-5 0-16,-2-4 0 0,2-1 0 15,0-4 0-15,-1-5-160 0,0-8-13344 0,1-2-2656 0</inkml:trace>
  <inkml:trace contextRef="#ctx0" brushRef="#br0" timeOffset="15653.33">24547 13078 48831 0,'-26'19'2176'0,"9"-7"432"0,0 0-2096 0,10-5-512 0,5-4 0 16,3-3 0-16,0 3 304 0,1 3-48 0,5 0-16 0,4 2 0 0,6-2-240 15,9 0 0-15,7 0 0 0,3-3 0 0,5 0 0 0,2-3 0 0,3 1 0 0,0 2 0 16,1-3 256-16,1 0 16 0,4 0 0 0,-1-4 0 0,-2 2-128 0,-1-2-16 16,-2 0-128-16,-4-2 192 47,-2 1-192-47,-6 2-208 0,-1-1 32 0,-4 0 16 0,-2 2-608 15,-2-5-128-15,-3 4-32 0,2-6-13472 0,-2-1-2704 0</inkml:trace>
  <inkml:trace contextRef="#ctx0" brushRef="#br0" timeOffset="15903.63">26002 12691 23951 0,'-4'7'2128'0,"0"-2"-1696"0,0 0-432 0,1 0 0 0,2-1 4576 15,1-2 832-15,1 2 160 0,3 4 48 0,1 3-4144 16,4 5-816-16,6 2-160 0,6 5-48 15,3 3 0-15,6-2 0 0,0 5 0 0,1 0 0 0,-1 2-208 16,-1 0-48-16,-1-1-16 0,-3 1 0 16,0-3 32-16,-3-2 16 0,0 1 0 0,-2-4 0 0,1 0-224 0,-1-2 0 15,0-5 0-15,-2 0 0 0,-2-3-144 0,0-5 144 0,-1 0-208 0,-1-8 80 0,-2 0-1024 16,-2-8-208-16</inkml:trace>
  <inkml:trace contextRef="#ctx0" brushRef="#br0" timeOffset="15911.84">26907 12441 23951 0,'-16'20'2128'0,"3"-5"-1696"0,-1 1-432 0,4-4 0 16,4-2 4400-16,1-2 784 0,0 4 176 0,-6 9 16 0,-6 14-4160 0,-6 13-832 0,0 11-160 0,-1 3-32 0,3 0-192 0,0 1 0 0,-1 4 144 0,-1-1-144 0,-2 1 576 15,-1 0 64-15,-1 1 0 0,0-5 0 0,-1-2-208 0,1-4-48 16,2-1 0-16,1 1 0 0,3-3-384 0,1-6 0 0,3-1 0 0,2-6-176 0,1-3-384 0,3-6-80 0</inkml:trace>
  <inkml:trace contextRef="#ctx0" brushRef="#br0" timeOffset="17843.25">27973 12825 25791 0,'-7'-4'2304'15,"1"1"-1856"-15,2 3-448 0,3 0 0 0,-1 0 1920 16,0 0 304-16,-2-2 48 0,-2 1 16 0,-1-3-80 16,2-1-16-16,5 1 0 0,6 1 0 0,6-2-1136 0,7-2-224 15,7 3-64-15,6-3 0 0,5-1-192 0,6-2-64 16,8 0 0-16,2-1 0 0,3 3-208 0,3-2-48 0,2-2-16 16,-1 2 0-16,-1 2-240 0,-5-1 0 0,-1 1 0 0,-3-1 0 0,-3 0 0 15,-7 3 0-15,-3 2 0 0,-4 0 0 0,-6-1-144 0,-4 2 144 0,-2 0-208 0,-6 2-13760 0,-2 1-2752 0</inkml:trace>
  <inkml:trace contextRef="#ctx0" brushRef="#br0" timeOffset="18373">27847 13134 40543 0,'-13'0'1792'0,"5"0"384"16,3 0-1744-16,4 1-432 0,3-1 0 0,2 0 0 0,1 2 192 0,1-2-64 0,7 3 0 0,3 1 0 16,7-1 320-16,7 4 48 0,2-1 16 0,4 0 0 0,2 0 128 0,2 0 16 15,4-2 16-15,1-4 0 0,2 0-96 0,0 0-32 0,0-4 0 0,0 1 0 16,1-4-352-16,1 1-192 0,1-2 192 62,-2-6-192-62,-1 2 0 0,0-3 0 16,-2-3 0-16,-2 0-21104 0</inkml:trace>
  <inkml:trace contextRef="#ctx0" brushRef="#br0" timeOffset="19428.09">29697 12303 37775 0,'-4'-4'3360'16,"3"2"-2688"-16,2 2-544 0,2-3-128 0,-1 2 128 0,1 1 0 0,0-5 0 0,4 0 0 0,3 2 448 0,2-5 64 0,4 4 32 0,1-2 0 0,3 2-288 0,1-2-48 0,1 2-16 0,2 2 0 0,2-2 208 16,2-1 48-16,2 1 0 0,2 1 0 0,1-2 112 0,2 0 16 0,1 0 16 0,2-1 0 0,3 0-256 0,2-2-48 0,2-2-16 0,2 2 0 0,2-2-272 15,2 1-128-15,5 2 0 0,-2 0 128 0,-3 1-128 0,-3 3 0 0,-3 3 0 0,-7 0 0 0,-4 3 0 0,-6 3 0 16,-6 2 0-16,-5 3 0 0,-4 0 0 0,-5 4 0 0,-4 1 0 0,-4 3 0 0,-3 0 0 15,-4 4 0-15,-3 1 128 0,-3 1-128 16,-3-3 240-16,-4 4-48 0,-4 2 0 0,-2 0 0 16,-3 4-192-16,-4-2 0 0,0 3 0 0,-2 3 0 15,2-1 0-15,0 2 0 16,2-3 0 0,1 1 0-16,2 0 192 15,2 1 0-15,2-2 0 0,2 1 0 16,2-3-192-1,4 1 0 1,1-1 128 0,5-2-128-1,2-3 0-15,3-2 0 16,2-1 0-16,3-2 0 0,3 0 0 0,2-3 0 16,1-1 0-16,1-4 0 0,3 3 0 0,0-7 0 15,1 2 0-15,0-5 0 0,0 0 416 0,2-1-16 0,-1-2 0 0,2 1 0 16,-1-2-32-16,1 0-16 0,1 1 0 0,0-3 0 0,1 1-176 15,-1-2-48-15,-1 3 0 16,1 1 0 0,-1-2-128-16,1-2 0 15,-2 4 0 1,2-2 0 0,0-1 0-16,-3 2 128 15,1-1-128-15,-1 0 0 16,-1 0 336-16,3-2-16 0,-1 1 0 0,2-1 0 15,1 0-64-15,2 3 0 0,-1-1-16 0,0-2 0 16,2 0-64-16,-1 0-16 0,1 2 0 0,-1 0 0 16,-2-2-160-16,1 2 0 0,-3 0 0 0,-1 0 0 15,-2 1 0-15,-1 0 0 0,-2 0 0 0,0 1 0 16,-2 2 0-16,0-3 0 0,0 4 0 16,1-5 0-16,-1 4 0 15,0-4 0-15,0 1 0 16,0 0 0-16,2-3 0 15,-1 0 0 1,1 0 0-16,-1 0 0 16,0-3 0-16,0 2 0 15,-1-3 0-15,-1 2 0 0,0-2-192 0,0-1 192 16,0 1-160-16,-2 1 160 0,1-3-1136 16,-2-1-128-16,0-3-16 0,-1-1-22016 15</inkml:trace>
  <inkml:trace contextRef="#ctx0" brushRef="#br0" timeOffset="20808.97">30293 12754 2751 0,'-12'1'256'0,"3"2"-256"0,2-2 0 0,0-1 0 0,5 0 640 0,1 0 96 0,-1-1 16 16,0 1 0-16,-3 0 704 0,0-3 144 0,-1 2 16 0,0-1 16 0,0-2 80 0,1-1 16 16,1 1 0-16,0 1 0 0,-2-4-576 0,1 4-128 0,1 0 0 15,-2-1-16-15,0 4-640 0,0 2-128 0,0 0-32 0,-1-2 0 16,1 4-32-16,1 0-16 0,0-3 0 0,3 0 0 15,1 3 608-15,1-2 128 0,2 1 32 0,1 0 0 0,2-3 224 16,2 3 32-16,3-3 16 0,1 0 0 0,4 0-32 16,3-3 0-16,2 1 0 0,5 1 0 0,1-4-448 31,1 1-80-31,3 0-32 0,-1 1 0 0,5-4-432 0,-1 1-176 0,1 0 128 0,-2 0-128 0,-1-3-448 16,-3 3-160-16,1 0-32 0,-5 0-9872 0,1 1-1968 0</inkml:trace>
  <inkml:trace contextRef="#ctx0" brushRef="#br0" timeOffset="27921.87">24255 15163 35007 0,'4'-6'3120'0,"-1"1"-2496"0,1 1-496 0,-3 4-128 0,2 0 544 0,-1 0 96 0,3-4 0 15,1-1 16-15,1 2-208 0,-1 3-32 0,-4 2-16 0,-3 8 0 0,-3 3-64 0,-6 5-16 0,-1 6 0 0,-4 0 0 0,-3 5-32 0,-1 2-16 0,0-3 0 0,-2 1 0 0,1-4 16 16,-1 4 0-16,-2-1 0 0,1 3 0 0,0 1-96 0,-4 1-32 0,0 1 0 0,-1 1 0 0,0-1-160 0,-1-3 0 15,2-2 0-15,0-3 0 0,0-4-144 16,1-1 144-16,1-1-192 0,1-4 192 0,2-4-720 0,-1-3-48 0,5-5 0 0,1-4 0 0,4-3-1024 0,1-4-192 0,2-4-64 16,3-3-13376-16</inkml:trace>
  <inkml:trace contextRef="#ctx0" brushRef="#br0" timeOffset="28353.86">23826 15183 40543 0,'-15'6'1792'0,"5"0"384"0,1 0-1744 0,5-2-432 0,1 0 0 0,3-2 0 16,0 1 368-16,0 0-16 0,1 4 0 0,4 0 0 0,6 2-160 0,7-6-16 0,6 2-16 0,6-5 0 0,3 2-16 0,6-2 0 16,3 2 0-16,5 2 0 0,1-1-16 0,0 6-128 0,1 3 192 0,-5 2-64 0,-3 5 320 0,-8-3 48 0,-3 2 16 0,-5 2 0 0,-4 2-96 0,-5 5-16 15,-4 2 0-15,-1-4 0 0,-3-2-272 125,-2 2-128-125,-1 3 128 0,1 1-128 16,-1-1 0-16,0-2 0 0,1-1 0 0,0-3 0 0,2-1 0 0,-2-5 128 0,2-3-128 0,1-3 0 15,1-4-304-15,0 0-144 0,1-2-16 0,0-2-19920 0</inkml:trace>
  <inkml:trace contextRef="#ctx0" brushRef="#br0" timeOffset="29606.96">24985 15185 35935 0,'-4'-2'3200'16,"1"-2"-2560"-16,2 2-512 0,1-1-128 0,1 2 160 0,-1-2 16 0,0 0 0 0,0-3 0 0,0-1 128 0,2 1 16 15,-1 0 16-15,-1 2 0 0,1 1-16 0,0 3 0 0,-1 0 0 0,2 1 0 0,-1 1-320 0,0-1 0 0,1 1 0 0,1 1 128 16,1-3-512-16,1 4-80 0,0-1-32 0,-1-2-16336 0</inkml:trace>
  <inkml:trace contextRef="#ctx0" brushRef="#br0" timeOffset="29838.1">25024 15520 41471 0,'-15'10'1840'0,"4"-4"368"0,2 1-1760 0,5-6-448 15,2-1 0-15,4-1 0 0,-1 1 144 0,0-3-144 0,0-1 160 0,3-2-160 0,1 0 0 0,1-4-128 0,1 2-16 16,1-2 0-16,-1 1-368 0,0 2-64 0,-3 0 0 0,1 1-17168 0</inkml:trace>
  <inkml:trace contextRef="#ctx0" brushRef="#br0" timeOffset="30628.43">25871 14860 40543 0,'-1'-2'3600'0,"1"0"-2880"0,2 2-576 0,2-2-144 0,0-2 128 0,1 2-128 0,5-2 192 0,4-7-64 0,10 0-128 16,4-7 0-16,3 2 0 0,-1 3 0 0,-2 0 0 0,-2 1 0 0,-1 6 0 0,-5 2 0 0,-2 4 0 0,-3 0 0 0,-2 6 0 0,-3 0 0 0,-4 7 0 15,-3-3 0-15,0 3 0 0,-4 2 0 0,-3-3 0 0,-2 5 0 0,-3-4 128 16,-2 2-128-16,1-1 272 0,-2 0-16 0,-3 0-16 0,0 1 0 0,-1-3-16 0,0-2 0 0,1 3 0 172,1-6 0-172,2 2-224 0,1-3 0 0,0 0 0 0,0 0 0 15,1-2 0-15,1-2 0 0,2-2 0 0,1 2 0 0,2 0 0 0,3-2 0 0,-1 1 0 0,4 1 0 0,0-1 0 0,4 1 0 0,3-1 0 0,3 2 0 0,4-1 0 0,3 0 0 0,2 0 0 0,2-2 0 0,5 3 0 0,-1 0 0 0,1 0-144 16,0 0 144-16,-4 4 0 0,0 0 0 0,-4 2-128 0,-4-1 128 0,-4 4 0 0,-2-1 0 0,-4 2 0 0,-1 2 0 0,-1 1 0 0,-1 0 0 0,-1 3 0 0,0-2 0 0,-1 0 0 16,1 1 0-16,-1 0 144 0,0-3-144 0,2 2 496 0,-2 1 0 0,0-2 0 0,0-3 0 0,0 2-224 0,-1 1-32 0,-2 3-16 0,0-3 0 0,-2 3 0 0,0-2 0 0,-2 1 0 15,-2-2 0-15,1 1 160 0,-2-1 16 0,-2 1 16 0,-2 0 0 0,-2 1 0 0,0-2 0 0,-1 0 0 0,0-4 0 0,0-2-272 16,0 0-144-16,0-4 160 0,0-4-160 0,-2 0 0 0,2-4 0 0,0-4 0 0,0 0 0 0,0-4-672 15,0-2-80-15,0 0-16 0,1-1 0 0,0 0-576 0,2 0-128 0,1 1-32 16,3 3-17648-16</inkml:trace>
  <inkml:trace contextRef="#ctx0" brushRef="#br0" timeOffset="31320.38">24045 16578 14735 0,'-10'2'1312'0,"2"1"-1056"0,2-2-256 0,3 1 0 0,1 1 2368 16,2-3 400-16,2 0 96 0,-2 3 16 0,1 0 96 0,1 4 32 0,4 0 0 0,4 2 0 15,5 4-1168-15,4-1-240 0,3 1-32 0,3-1-16 0,2 4-688 16,3-2-144-16,3 4-16 0,0-2-16 0,1 3-368 0,-2-7-80 16,0 1-16-16,-1 0 0 0,0-1-224 0,-1 1 0 0,-2 0 0 15,-3 2 0-15,-4-1 0 0,-3-2 0 0,-3 1 0 16,-5-5 0 15,-1-2-848-31,-4 1-64 16,-3-6-16-16,-2 1-17984 0</inkml:trace>
  <inkml:trace contextRef="#ctx0" brushRef="#br0" timeOffset="31870.21">24868 16367 41471 0,'-3'4'1840'0,"-1"0"368"0,0 0-1760 0,3-2-448 16,0 0 0-16,2-2 0 0,-1 4 192 0,0-1-64 0,0 4 0 0,-1 5 0 0,-1 1-128 0,0 5 0 0,-3 5 0 16,-4 5 0-16,-1 2 0 0,-4 7 0 0,-4 4 0 0,-3 6 0 0,-2 1 0 0,-3 3 0 0,1-1 0 0,-2 0 192 0,1-2 352 15,0-1 80-15,0 0 16 0,0 4 0 0,-1-3 144 0,2-1 48 0,2-3 0 0,3-5 0 16,4-7-576-16,2-4-96 0,5 0-32 0,3-9 0 0,4 2-128 0,1-5-176 0,1 0 48 0,1-3 0 0,1-3-992 0,3-7-192 0,1 0-32 0,1-7-11888 15,0-2-2368-15</inkml:trace>
  <inkml:trace contextRef="#ctx0" brushRef="#br0" timeOffset="32622.65">25912 16186 35935 0,'-4'0'3200'0,"1"0"-2560"0,0 0-512 0,2 0-128 0,0 0 336 16,-1 0 48-16,0 0 16 0,-3 0 0 0,-3 2 432 0,1 1 64 0,0-2 32 0,-1 4 0 16,3 1-304-16,-2 1-64 0,1 2-16 0,0 2 0 0,-1 2-208 0,2 1-32 15,0 2-16-15,2-1 0 0,-1 1-288 0,2-2 0 0,-1 1 0 0,2-4 0 0,0 4 0 16,1-3 0-16,-2 0 0 0,1 1 0 0,0 0 0 0,1 0 0 0,-1-1 0 16,1-2 0-16,0 2 0 0,0-2 0 0,1-3 0 15,1-1 0 48,2-3 0-63,1 0 0 0,2-3 0 0,3-3 0 0,4 2 0 0,2-4 208 0,5 2-64 15,4-6-16-15,2 1-128 0,3-1 0 0,2 0 0 0,2 0 0 0,4 2 0 0,-1-3 0 0,1 1 0 0,-2 2 0 0,-4 1-160 0,-2 1-112 0,-6 1-32 16,-1 0 0-16,-5 2 304 0,-2-2 0 0,-2 0 0 0,-1-1 0 0,0 2-448 0,-2-7 32 0</inkml:trace>
  <inkml:trace contextRef="#ctx0" brushRef="#br0" timeOffset="32991">26461 15983 47919 0,'-24'25'2112'0,"6"-9"448"0,1 0-2048 0,5-4-512 0,6-6 0 0,3 0 0 0,-1 2 0 15,-5 7 0-15,-3 7 0 0,-4 9 0 0,1 4 0 0,1 3 0 0,3 0 0 0,0 1-144 0,1 1 144 0,-1 1 0 0,-1 0 0 0,-1 1 0 0,1-1 0 0,-2 2 0 0,1-1 0 0,-2-4 0 32,0 3-256-32,0-4 16 0,2 2 16 0,-1-7 0 0,0-1-752 0,1-3-160 0,0-4-16 15,2-3-18480-15</inkml:trace>
  <inkml:trace contextRef="#ctx0" brushRef="#br0" timeOffset="33475.83">24063 17626 40543 0,'-10'0'3600'0,"3"0"-2880"0,3 0-576 16,3 0-144-16,0 0 320 0,-2-2 16 0,-2 4 16 0,-5-5 0 0,1 0-352 0,-1 1 0 0,4-2 0 0,2 1 0 15,1 2 352-15,5-4 48 0,1 2 16 0,3-1 0 0,1-2 0 0,5 2 0 0,8-6 0 0,8-1 0 0,9-1-96 0,8-5 0 0,7 0-16 16,2 0 0-16,6 0-304 0,0 2 128 0,4-1-128 0,-2 3 0 265,-6 1 0-265,-3 4 0 0,-3 6 0 0,-10 2 0 0,-5 2 0 0,-9 5 0 0,-6 3-160 0,-7-1 160 0,-4 4-208 0,-4 5 16 0,-4-2 16 0,-2 3 0 16,-4 3 176-16,-5-2-208 0,-1 0 80 0,-5 1 128 0,-1-3 0 0,-3 0 0 0,-2-1 224 0,-3-1-64 0,-2-2-160 0,-2 1 0 0,-1 1 0 0,-2 0 0 0,1 0-384 0,-1 0 32 0,0 2 16 0,1-2 0 16,3 3 144-16,1 0 48 0,2-1 0 0,1-2 0 0,5 3 144 0,1 1 0 0,3-4 0 0,4 0 0 0,4-1 224 0,2-2-32 0,2-1 0 15,6-3 0-15,2 2 80 0,4-2 16 0,4 0 0 0,2-2 0 0,3 2-160 0,4-3-128 0,2-2 144 0,2-1-144 16,3 0 224-16,-1-3-48 0,1 0-16 0,1 0 0 0,0 0-16 0,0 0 0 0,-1 2 0 0,-3-2 0 0,-1 4-400 0,-1 0-64 0,-2-1-32 0,0 2 0 0,-2 1-352 0,0 2-64 0,-2-2 0 0,1 0-16 0,-2-3-480 0,0-2-80 16,1 1-32-16,-1-4-16096 0</inkml:trace>
  <inkml:trace contextRef="#ctx0" brushRef="#br0" timeOffset="34169.08">25710 17686 32255 0,'-3'0'2864'0,"0"-3"-2288"15,1 3-576-15,2-2 0 0,3 0 1472 0,0 2 176 0,2 2 32 0,2-4 16 16,4 2-1312-16,7-2-256 0,4 2-128 0,1 0 128 0,1 2 384 16,-2 5 64-16,-1-2 0 0,-1 3 16 0,0-2-144 0,-4 3-48 0,0-2 0 15,-2 2 0-15,-2-5-224 0,-1 2-48 0,0-3-128 0,0-3 192 16,-1 0-320-16,1-7-80 0,-2 1-16 0,1-5-12256 0,0 0-2432 16</inkml:trace>
  <inkml:trace contextRef="#ctx0" brushRef="#br0" timeOffset="34865.36">26816 17399 41471 0,'-10'2'1840'0,"3"-2"368"0,0-2-1760 15,4 2-448-15,1-4 0 0,4 2 0 0,1-2 192 16,1-2-64-16,2-4 0 0,4-3 0 0,5-5-128 0,6-1 0 16,5 1 0-16,1 2 0 0,3 0 0 15,1 3 0-15,1 3 0 0,-4 2 0 16,1 3 0-16,-6 2 0 0,-2 3 0 0,-3 3 0 15,-5 0 0-15,-3 5 0 0,-2 1 0 0,-5 0 0 0,-3 1 0 16,-1 1 0-16,-1-1 0 0,-5 0 0 0,1 3 128 0,-4-4 0 0,0 4 0 16,-2-4 0-16,0 2-128 0,-3 0 128 0,0-1-128 47,-2 2 128-47,-2 0-128 0,-1 4 0 0,-1 1-160 0,0 1 160 15,2 2-400-15,-4 0 16 0,1 3 0 0,-2 3 0 16,1 3 176-16,1-3 32 0,1 1 16 0,0-4 0 0,2 2 336 15,3-5 64-15,0 1 16 0,4-3 0 0,3 0 256 0,4-4 48 16,1-1 16-16,6-3 0 0,0-2-256 0,2 0-64 16,3 0 0-16,1 2 0 0,0 0-128 0,2 3-128 15,1 0 144-15,0 5-144 0,1-2 0 0,0 2 0 16,0 2 0-16,2 2 0 0,-2-3 0 0,2 3 0 0,-1-3 0 0,1-3 0 0,1 0 288 0,-2-4-32 16,2 0-16-16,0-2 0 0,0-3-240 0,1-1 0 0,1-6 0 0,2 0 0 0,1-5-336 0,-1-1-112 0,5-2-32 0,-1-2 0 0,0 2-448 0,3-6-96 0,1-1 0 0,4-5-17376 0</inkml:trace>
  <inkml:trace contextRef="#ctx0" brushRef="#br0" timeOffset="34946.28">27971 17165 41471 0,'-8'3'3680'16,"1"0"-2944"-16,1 1-592 0,2-2-144 0,2-2 640 0,-2 3 80 16,-4 4 32-16,-5 2 0 0,-3 3-752 0,-4 4 0 0,1 4 0 15,0 1 0-15,0 3 0 16,1 3 0-16,-1 1 0 0,-1 2-160 16,2 2-32-16,-1 5-16 0,2 0 0 0,0 2 0 0,-1 3 208 0,3 1 0 15,1 2 0-15,1-5 0 0,2 1 0 0,2 0 160 31,1-3 0-15,3-3 0-16,1 0-32 0,3-7-128 0,2 4 192 0,3-7-64 0,4-5-128 0,2-2 0 0,1-5 0 0,7-4-176 0,3-2-224 0,6-6-48 0,4-2-16 0,4-8 0 16,-1-1 272-16,3-6 192 0,0-5-208 0,-3 1 80 0,-6 2 128 0,4-6 0 0,2-3 0 0,-2-4 0 0,-2 1 288 0,-3-2-16 0,-4 4 0 0,-3-3 0 0,-3-1 64 0,-3 3 16 0,-4-2 0 0,-5 3 0 0,-4-3 240 0,-5 1 48 0,-3 2 16 0,-7-1 0 0,-2 2-176 0,-4 5-32 15,-2 2-16-15,-3 4 0 0,-1 4-272 0,-2 2-160 0,-2 4 192 0,-1 2-192 0,2 1 176 0,-3 3-176 0,-2 3 160 0,0-2-160 0,-1 2 272 0,-1-3-32 0,5 0-16 0,-1-3 0 0,-3-1-368 0,3-5-80 0,0-3-16 0,4-5-14256 0,5-5-2848 0</inkml:trace>
  <inkml:trace contextRef="#ctx0" brushRef="#br0" timeOffset="37183.54">25150 16510 35007 0,'-2'0'3120'0,"-1"-3"-2496"16,2 3-496-16,1 0-128 0,1 0 128 0,-1 0 16 0,-1 0 0 15,0 0 0-15,0 0-144 16,-1 3 0-16,2-2 0 0,0-1 0 16,0 0-160-16,0 0 160 0,0 0 0 0,0 0-144 0,10 18-48 0,-5-15-16 0,0-3 0 0,1-3-10096 15,2 3-2032 1</inkml:trace>
  <inkml:trace contextRef="#ctx0" brushRef="#br0" timeOffset="37589.94">25193 16830 32255 0,'-3'-3'2864'0,"0"0"-2288"0,2 3-576 0,1 0 0 0,0 0 832 0,0-3 48 0,-1 2 16 0,0-3 0 0,-1 2-720 0,1-2-176 15,0 4 0-15,1-2 0 0,1-1 0 0,0 6 0 0,1-1 0 0,0-1 0 0,1 2 0 0,0-1 0 16,2 0 0-16,0 0 0 0,1-2 0 0,2 1 0 16,-3 2 0-16,1 0-10560 15,-1 2-2032-15</inkml:trace>
  <inkml:trace contextRef="#ctx0" brushRef="#br0" timeOffset="38214.25">25211 17657 18431 0,'-6'-5'1632'0,"1"2"-1312"0,0-4-320 0,2 4 0 16,2 0 2064-16,1 1 352 0,-1-2 64 0,-2-3 16 0,1-2 16 0,-2-5 16 0,2-3 0 15,-1 0 0-15,1 1-848 0,2 1-160 0,0 0-48 0,0 4 0 0,2-2-704 0,1 1-160 0,2 2-32 16,0 2 0-16,-1 1-320 0,3 4-80 0,0-1-16 0,-1 4 0 0,2 1-160 0,-1 4 0 15,1 3 0-15,-4 1 0 0,1 3-256 0,-1 4 64 0,-1 0 0 16,-2 0 16-16,0 2-1024 0,-1 1-208 47,-1 3-32-47,-2 2-16512 0</inkml:trace>
  <inkml:trace contextRef="#ctx0" brushRef="#br0" timeOffset="38366.97">25258 17958 18431 0,'-14'7'816'0,"4"-2"160"15,0 0-784-15,4 0-192 0,3-1 0 0,0-2 0 0,1-1 1392 0,-5 6 224 16,-1 1 48-16,-5 2 16 0,1 0 1392 0,0-1 288 0,2 1 48 16,1-7 16-16,4 2-1792 0,1-5-352 0,4-2-80 0,2-1-16 15,0 0-752-15,3-4-160 0,4-1-16 0,1 0-16 0,1-2-240 16,2-2-208-16</inkml:trace>
  <inkml:trace contextRef="#ctx0" brushRef="#br0" timeOffset="44613.87">2686 12233 20271 0,'-5'-9'1792'0,"1"0"-1424"16,0 5-368-16,3 1 0 0,1 0-640 0,-2-3-208 0,-2-4-48 0,-1-6 0 0,0-5-272 0,0-1-64 16,4 2-16-16,0 1 0 0,2 6 1040 0,-1 0 208 0,0 3 0 0,-1 4 0 0,1 1 928 0,-2 2 112 0,0 3 32 0,-2 0 0 0,1 0 288 15,-2 2 64-15,1 2 16 0,-1-2 0 0,2 2 528 0,1-2 96 16,0 0 32-16,2 0 0 0,0-1 16 0,0 2 0 15,2-3 0-15,-1 2 0 0,3-2-896 0,0 4-192 16,1-2-16-16,1 2-16 0,0 2-544 16,1 4-96-16,1 0-32 0,0 5 0 15,0 4-128-15,1 0-48 0,-2 7 0 63,-1 5 0-63,0 0-144 15,-2 4 0-15,-1-3 0 0,-2 3 0 0,0 0 0 0,-3 5 0 0,-1-2 0 0,1 1 0 0,-2-5 320 0,0 1 48 16,-1-3 0-16,0-1 0 0,2-1 192 0,0-6 32 16,1-3 16-16,-1-3 0 0,2-3-192 0,0-3-32 0,-1-6-16 15,1-5 0-15,1-1 0 0,-2-1 0 0,-1-1 0 0,0-5 0 0,-1-2 80 0,0-6 32 16,-1-3 0-16,0-3 0 0,0-1-48 0,0-6-16 16,2-1 0-16,0-3 0 15,2-3-416-15,0-3 0 0,2-1 0 16,1-1 0-16,2 3 0 0,0 2 0 0,2 4 0 15,0 5 0-15,0 4 0 0,1 2 0 0,0 3 0 0,-2 3 0 0,1 2 0 16,-1 0 0-16,1 2 0 0,0 1 0 0,1 2 0 16,0-3 0-16,0 4 0 0,2-1 0 15,1 4 0-15,0-2 0 0,0 4 0 16,0-2 0-16,2 6 0 0,0-2-144 0,3 4 144 16,0-2-208-16,1 5 208 15,-1 1 0-15,1-1 0 16,0 3 0-16,0 0 0 15,-1-1 0 1,-1 3 0 0,-2-3 0-16,-2-1 0 0,-3 0 0 15,1-1 0-15,-5-2 0 0,2 0 0 0,-3-4 0 0,0 2 0 0,-2-4 0 0,0 0 0 0,1-4 0 16,-1 2 0-16,3-8 0 0,-1 0 512 0,3-5 112 0,1-1 16 0,2-4 0 16,2-2-320-16,0-1-64 0,1-1-16 15,1-1 0-15,2-3-240 0,1 2 0 0,1 4 0 16,-3 0 0-16,0 9 0 0,-1 1 0 0,0 3 0 0,-2 5 0 15,-1 2 0-15,0 1-128 0,-3 2 128 16,0 4 0-16,1-1 0 16,-1 2 0-16,2 1 0 15,-1 2 0-15,1-3 0 0,-1 4 0 0,1-1 0 0,0 0 0 0,2 1 0 16,0 3 0-16,1 3 0 0,2 0 0 16,0 5 0-16,2 1 0 15,0 2 0-15,0 3 0 16,-1-1 0-1,-1 2 0-15,-1 3 0 16,-2-2 144 0,-2-1-144-1,-4 1 0 1,0 0 0 0,-3 2-176-1,-1-6 176 1,0-2 0-16,-1 1 0 15,0-4 0 1,-2-1 0-16,1 0 0 16,2-4 0-1,0-3 0 1,0-1 0 0,0-5 0-1,2-1 0-15,0-5 0 16,0-2 0-16,1-2-256 15,0-2 64-15,1-4 0 16,2-1-912-16,2-3-192 0,0 2-48 0,2-3 0 0,3 2-176 16,0-6-32-16,2 3-16 0,1 0-18496 0</inkml:trace>
  <inkml:trace contextRef="#ctx0" brushRef="#br0" timeOffset="45279.9">4026 12018 26719 0,'4'-3'2368'0,"-3"0"-1888"0,-1 1-480 15,0 0 0-15,1 2 2992 0,-1 0 496 0,2 0 96 0,-1 0 32 0,-1 0-3936 0,0 0-768 0,0 0-176 0,0 0-16 0,0 0 784 0,0 0 176 0,-27 14 16 16,13-8 16-16,-1 3 752 0,-1-3 160 0,-4 4 16 0,1 0 16 0,-1 2 448 0,0-2 96 0,3 2 16 16,-2 1 0-16,2 3-432 0,-2 2-80 0,2 5 0 0,-3 1-16 0,2 6-288 0,-2 1-48 0,0 1-16 31,2-1 0-31,1 1-144 16,3-1-16-16,4-2-16 0,4-1 0 0,3-6-160 0,4 1 0 15,4-5 0-15,5-2 0 0,1-3 208 0,5-2-32 0,4-3-16 0,1-1 0 0,3-7-160 0,2 0 160 0,3-4-160 16,0-5 160-16,-1-1-160 0,2 0 0 0,1-4 0 0,-2 0 0 0,1-5 0 0,-5 1 0 0,-2 2 0 0,-2-4 0 0,-2 1 0 0,-4-2 0 0,0 2 0 0,-2-6 0 15,-2 1 288-15,0-3 32 0,-1-1 0 0,0-1 0 0,0 1 208 0,-2-1 48 0,-1 0 16 0,-1 0 0 0,-1 5-288 0,-1-1-64 0,-3 5-16 0,-1 1 0 0,-2 5-64 0,-3 3-16 0,-4 2 0 0,-3 3 0 0,-4 2 32 0,-2-1 0 0,0 4 0 0,-5 1 0 0,-1 0-176 0,-1 0 0 0,0 4 0 0,2-2 0 0,-2-1 0 16,-1 2 0-16,0 0 0 0,3 0 0 0,6 1-928 0,3 1-64 0,0-2-16 0,4 3-13504 0,3 1-2704 0</inkml:trace>
  <inkml:trace contextRef="#ctx0" brushRef="#br0" timeOffset="45886.06">4965 12157 41471 0,'-1'-3'3680'16,"-2"0"-2944"-16,1 0-592 0,-1 1-144 0,2 0 0 0,0 0 0 0,-3-2 0 0,-2-4 0 15,-2-2 0-15,-2-3 0 0,-1 0 0 0,0 0 128 0,-1 1-128 0,-2 0 0 0,-2 2 0 0,-1 4 0 0,-4 2 0 0,-1 1 0 0,-1 3 0 0,1 3 0 16,0 4 0-16,-2 4 0 0,1 3 0 0,-1 5 0 0,0 3 0 0,-2 4 0 0,-2 5 0 0,0 3 0 0,-1 2 0 0,0 1 0 16,0-2 0-16,2 0 0 0,2-1 336 0,4-2-16 15,4-1 0-15,2-1 0 0,7 1-48 0,3-3-16 0,5-3 0 0,5-3 0 0,4-2-96 0,4-5-32 0,2-4 0 0,2-2 0 0,4-7-128 0,1-2 0 0,3-2 0 0,0-5 0 16,-1 1 0-16,1-4 0 0,1-6 0 0,-1 0 0 0,0-5 0 0,-2 1 0 0,1-2 0 0,-1-3 0 0,2-3 320 15,-2-4 48-15,0 1 0 0,-2-1 0 0,-2-3 16 0,-3 1 16 0,-3 1 0 16,-4-1 0-16,-3-1 80 0,-3-3 16 0,-3-3 0 0,-2-4 0 0,-3 2 0 16,-2-1 0-16,-5-1 0 0,-1-2 0 0,-1 5-128 0,-1 1-32 0,-1 3 0 0,0 1 0 15,-1 2-144-15,1-1-16 16,1 5-16-16,-1 3 0 16,2 2-160-1,1 3 0-15,2 5 0 0,1 6 0 0,1 2-128 0,2 1-128 16,-1 6 0-16,2 3-16 0,1 0-1040 0,1 6-208 0,1 1-32 0,1 4-12720 0,4 5-2560 15</inkml:trace>
  <inkml:trace contextRef="#ctx0" brushRef="#br0" timeOffset="46383.86">5056 12410 43311 0,'-11'-3'1920'0,"4"0"384"16,2-1-1840-16,1 2-464 0,4 2 0 0,1-3 0 0,2 2-1280 15,-1-1-368-15,3-2-64 0,1-2-16 0,3 2 1728 0,0-2 144 0,2 0 128 0,0 0 32 0,1 2 784 0,1-2 144 0,0-3 48 16,3-1 0-16,2 0-640 0,0-2-112 0,3 0-16 0,1-3-16 0,2-1-304 0,-3-2-64 0,0 0-128 0,-2 2 192 0,-1-3-192 0,-3 3 0 0,-1-2 0 0,-3 1 0 0,-4 1 0 0,-2 0 0 0,-1 1 0 0,-4 2 0 16,-1-6 0-16,-6 3 0 0,0 1 0 15,-3 3 0-15,-4 2 208 0,-2 1-48 0,0 6-16 0,-2 2 0 0,-3 4-144 0,-2 1 192 0,-1 8-192 0,-3 4 192 0,-2 3-192 16,1 6 0-16,-1 1 0 0,1 2 0 0,1 1 192 0,2 1 144 0,3 3 48 0,1-2 0 0,4-3-144 0,3-1-32 15,2 0 0-15,3-1 0 0,2 2-208 0,2-3 128 0,3 4-128 0,1-3 0 0,1-1 0 16,2 3 0-16,3 1 0 0,1-4 0 0,4 3 0 0,3-6 0 16,3 0 0-16,1-3 144 0,5-6-144 0,2-4 0 0,3-3 144 0,4-6-144 15,1-2 0-15,1-4 0 0,-2-4 0 0,1-3 0 0,4-5-256 0,0-5-80 16,-2 1-16-16,0-9 0 0,2-1-752 0,-3-2-160 0,1-2-16 0,-2-1-18304 16</inkml:trace>
  <inkml:trace contextRef="#ctx0" brushRef="#br0" timeOffset="46415">5679 11133 20271 0,'-3'0'1792'0,"-1"0"-1424"0,0 4-368 16,3-2 0-16,0 2 2544 0,0-2 432 0,-1 6 96 0,0 4 0 0,1 7-1968 0,3-1-400 0,4 4-64 0,4 1-32 0,4-1 1248 0,3 0 240 0,4 0 48 0,3 3 16 0,3 1-816 0,1 6-176 15,3 5-16-15,0 0-16 0,0 8-528 0,0 6-96 0,0 3-32 0,-3 3 0 0,-2-3 32 0,-5 0 0 16,-2-4 0-16,-4 0 0 0,-2-2-352 0,-3-3-160 0,-2-2 160 0,-5-1-160 0,-1-1 0 0,-2-4 0 0,-3 1 0 0,-2-2 0 0,0 1 0 0,0-6 0 0,0-3 0 0,2-2 0 0,-2-3-752 0,2-5-80 0,2-5-32 0,1-6-20112 0</inkml:trace>
  <inkml:trace contextRef="#ctx0" brushRef="#br0" timeOffset="52411.94">8077 11458 38703 0,'-4'-2'3440'0,"-1"2"-2752"0,1 2-560 0,1-2-128 0,2 1 976 0,0 2 176 0,-3-1 16 0,0 3 16 0,0 4-800 0,4 0-176 0,3 4-16 0,4 3-16 0,4 5-176 0,3 5 0 0,2 3 0 0,3 3 0 0,2 7 0 0,1 6 0 0,-1 3-144 0,1-1 144 0,-2-2 0 0,-3-3 0 0,1 1 0 0,-5 2 0 0,0 1 0 0,-3 5 192 16,-1 0-16-16,-2-4-16 0,-5 1 144 0,-1-3 16 0,-2-5 16 0,0-2 0 0,-3 0-192 0,-1-6-144 0,0 1 192 0,-1-4-192 0,1-3 0 15,0-1 0-15,-1-6 0 0,2-5 0 0,1-3 0 0,-1-5 0 0,1-2-160 0,2-4 160 0,0-3-928 0,2-3-64 0,2-1-16 0,0-5-18032 0</inkml:trace>
  <inkml:trace contextRef="#ctx0" brushRef="#br0" timeOffset="52995.05">8698 11785 44223 0,'-12'8'1968'0,"-1"2"400"0,1 0-1904 0,3-4-464 0,5-2 0 0,2 1 0 0,-2-1 272 0,-2 5-32 0,-4 6-16 0,-1 1 0 15,0 2-608-15,0 0-128 0,1 1-32 0,0-3 0 0,0 2 128 0,-2-1 32 0,-2-1 0 0,-1 2 0 0,0-2 256 0,-1 0 128 0,-1 0-128 0,-1 2 128 0,0-5 208 0,2 2 128 0,0-1 32 0,0-4 0 0,1-2 80 0,2 0 0 0,0-3 16 0,1-2 0 0,1 0-192 0,1-2-32 16,0 2-16-16,1-6 0 0,3 3-224 16,0-1 0-16,1 1 0 0,1 0 0 0,1 0 0 0,1 0 0 15,2 0 128-15,2 0-128 16,0-3 0-16,2 3 0 0,3-2 0 0,2 1 0 0,3 1 0 15,2-3 0-15,1 3 0 0,1 3 0 16,0 0 160-16,1 1-16 0,5 5 0 0,-1 1 0 0,3-1 16 16,2 6 0-1,1-1 0 110,1 2 0-125,1 1-160 16,1-1 0-16,-1 0 0 0,0-2 0 0,0 2 224 16,0-5 16-16,-1 2 0 0,-1-3 0 0,1 2-240 15,-2-2 128-15,-2 0-128 0,0 2 0 0,-4-2 176 0,-3 2-176 16,-3-3 192-16,-2 5-192 0,-2 0 0 0,-4 0 0 0,-2 1-192 15,-3-4 48-15,-1 0 16 0,-1-1 0 0,-2-4 0 0,0 0 0 0,1-2-864 0,0-1-160 0,2-3-48 16,1-3-18464-16</inkml:trace>
  <inkml:trace contextRef="#ctx0" brushRef="#br0" timeOffset="53638.89">9115 12122 36863 0,'-2'-2'3264'0,"1"-1"-2608"0,0 2-528 0,2 1-128 0,0-2 1040 0,2 0 176 0,1 2 48 0,2-2 0 0,5-2-928 0,5-1-176 0,5 1-32 16,4-4-128-16,2 0 0 0,3 0 0 0,0-2 0 0,0 0 0 0,1 0 0 0,-2-1 0 0,-5 1 0 0,0 0 0 0,-3 0 128 0,-1-2-128 0,-3 2 0 0,-4 0 0 0,-3-2 272 0,-2 1-48 0,-5-1-16 0,-3 4 0 0,0-2-64 0,-3 1-16 0,-3-1 0 0,-6 0 0 15,-2 1 0-15,-5-4 0 0,-2 3 0 0,-2 2 0 16,-5-2-128-16,1 1 192 15,-1 3-192-15,1 5 192 0,2 2-192 16,0 5 0 0,4 3 0-16,1 3 0 15,4 2 0-15,1 4 0 0,3 7 0 0,1 3 0 16,2 2 0-16,3 4 0 16,2 1 0-16,3 2 0 15,1 4 240-15,0-2 16 0,1 1 0 16,1 2 0-16,-2-1 80 0,1-5 32 15,1-1 0 1,-1-2 0 0,2-7-128-1,-1 0-32-15,2-1 0 16,2-4 0 0,3-1 96-16,1-2 16 15,1-4 0-15,1-2 0 0,3-2-128 16,4-1 0-16,3-8-16 0,4-1 0 0,1-4-176 15,3-3 0-15,0-2 0 16,-1-4 0 0,1-5-256-16,1 1-96 0,-2-4-16 15,0-1-13840-15,-3-1-2784 0</inkml:trace>
  <inkml:trace contextRef="#ctx0" brushRef="#br0" timeOffset="54542.12">9761 12053 54367 0,'-10'14'2416'0,"1"-2"480"0,-1 4-2320 0,5-4-448 0,3-2-128 16,4-1 0-16,0 3 0 0,1 11-240 0,3 7 64 0,5 9 16 0,5 2-656 0,5-9-128 0,1-4-16 0,3-3-16 16,2-5 336-16,-1-5 80 0,0 1 16 0,0-7 0 0,-1 1-384 0,-2-3-80 0,1-1-16 0,-4-3 0 0,-1 0 48 15,1-3 0-15,-1-4 0 0,-1-4-17904 0</inkml:trace>
  <inkml:trace contextRef="#ctx0" brushRef="#br0" timeOffset="55052.48">10304 11901 43311 0,'-20'16'3840'0,"2"0"-3072"0,-3 0-608 15,5 3-160-15,5-7 1440 0,2 4 256 0,-3 4 48 0,-12 19 16 0,-11 18-1584 0,-5 16-320 0,0 0-64 16,5-2-16-16,6 0-240 0,3-4-48 0,2-4-16 47,5-6 0-47,1-6 160 0,1-3 48 0,1-3 0 0,0-2 0 16,1-5 320-16,0 3 0 0,2-3 0 0,0 3 0 0,1-3 160 0,3-3 0 0,3-3 0 15,2-5 0-15,3-8-336 0,3-3-64 0,2-8-16 0,4-4-20144 0</inkml:trace>
  <inkml:trace contextRef="#ctx0" brushRef="#br0" timeOffset="55177.87">10858 12075 43311 0,'-17'-2'3840'15,"2"0"-3072"-15,-1-2-608 0,6 2-160 0,6 0 1296 0,4 2 240 16,0-3 32-16,-1 2 16 0,-3-3-1840 0,2-2-352 0,3 0-80 0,3 0-16 0,3 1-336 16,2 0-80-16,0 0-16 0,-1 1 0 0,1 1-688 0,-2 0-144 0,0-1-16 15,-4 2-14864-15</inkml:trace>
  <inkml:trace contextRef="#ctx0" brushRef="#br0" timeOffset="55297.8">10785 12419 45151 0,'-7'5'2000'0,"1"-3"416"0,-1 1-1936 0,4-3-480 16,1 0 0-16,2 0 0 0,2 0 384 0,-2-3 0 0,0 3-16 0,1-2 0 0,1 1-816 0,5-6-144 0,0 4-48 0,0-3 0 0,1 3-1408 0,-1-3-304 0,-2 3-48 0,0 2-16 0</inkml:trace>
  <inkml:trace contextRef="#ctx0" brushRef="#br0" timeOffset="55779.31">11778 11845 42383 0,'-5'-1'3776'0,"1"-2"-3024"0,3 1-608 15,1 2-144-15,0 2-176 0,0-2-64 0,-1 0-16 0,0 0 0 0,-2 3-576 0,2 1-112 0,1 4-16 0,3 6-16 0,-1 1 800 16,3 5 176-16,2 4 0 0,3 5 0 0,4 3 640 0,1 2 64 0,3 5 32 0,0-1 0 0,0-1 80 0,-2-2 16 0,-1 0 0 0,-1-7 0 0,-3 4-352 0,-3-7-64 16,-1-3-16-16,-2 0 0 0,-2-2-224 0,0-1-48 0,-1-4-128 0,-1-4 192 0,2 0 64 31,-1-4 0-31,2-1 0 0,1-6 0 0,2 0 0 0,3-3 0 0,1-4 0 16,3-2 0-16,2-4 0 0,0-3 0 0,3-2 0 15,-2-5 0-15,3 1-80 0,-2-6-16 0,1-4 0 16,0-2 0-16,-3 2 32 0,0-6 0 0,-1-1 0 0,-2-2 0 15,-1 4 0-15,0 2 0 0,1-3 0 0,0 4 0 0,0 5-192 16,0 3 0-16,0 4 144 0,1 4-144 0,-2 2 144 16,-2 3-144-16,-1 1 192 0,-2 2-192 0,1 1 0 0,-2 2 0 0,-3-2 0 0,0 2 0 15,-1 2-624-15,0 1-128 0,-2 0-16 0,1 2-20992 0</inkml:trace>
  <inkml:trace contextRef="#ctx0" brushRef="#br0" timeOffset="56057.71">12968 11902 42383 0,'-13'0'3776'0,"1"-1"-3024"0,2 1-608 0,5-3-144 0,1 3 432 0,-2 0 48 0,-6 0 16 0,-9 0 0 16,-6 3-1408-16,-1-2-288 0,4 5-48 0,4 3-16 0,4 1 112 0,1 5 32 0,3 2 0 0,-2 4 0 0,0 2 1120 0,1 5 288 0,-4 0 32 0,-1 4 0 0,1-1 896 0,-2-1 192 0,1-3 48 0,2-1 0 0,2-1-304 15,2-5-64-15,4-4-16 0,3-4 0 0,5-2-720 0,4-5-144 0,5-1-16 0,6-4-16 0,4 0-176 0,6-7 0 0,5-3 0 0,3-4 0 16,4-2 0-16,0-3 0 0,4-1-144 0,-1 0 144 0,1-3-240 16,-3-1 16-16,-2 0 0 0,-7-2 0 0,-4 1-16 0,-4-1 0 0,-5 1 0 0,-5 3 0 0,-2 0 240 0,-5 7 0 0,-4 5 0 0,-3 3 0 0,-2 0 0 0,-2 5 128 15,-3 4-128-15,0 2 160 0,-1 2 288 0,2 2 64 0,1 3 16 0,2 3 0 0,2 0 144 0,3 2 32 0,3 4 0 0,1 1 0 0,0-1-224 0,2-1-32 16,1 3-16-16,2-2 0 0,-1 4-432 0,2-1 128 0,-2 3-128 0,2-2 0 0,-3 1 0 0,2 3 0 0,-2-2 0 0,-1 2 0 0,0 0 0 16,1-2 0-16,-1 5 0 0,0-5 0 0,2 5 0 0,1-9 0 0,-1 0 128 0,2-6-128 0,0-3 0 0,3-3 0 0,0-4 0 0,2-2 0 0,3-4-816 0,3-4-32 15,1-5-16-15,1-3 0 0,1-4-160 0,2-4-48 0,1-7 0 0,1-3-12448 0,2-5-2496 0</inkml:trace>
  <inkml:trace contextRef="#ctx0" brushRef="#br0" timeOffset="56182.8">13668 11143 2847 0,'12'-20'128'0,"-5"5"16"0,0 5-144 0,-2 4 0 15,-3 2 0-15,-1 4 0 0,0 0 1600 0,2 2 272 0,2 0 64 0,0 7 16 0,0 4 1536 16,-2 10 304-16,-1 9 64 0,0 7 48 0,1 12 352 0,-1 0 64 0,4 3 16 0,3 6 0 0,2 4-2400 0,5 3-464 0,4 2-112 0,3-4 32 0,5-2 272 31,-1-4 64-31,-1-7 16 0,2-2 48 0,2 1-704 0,-2-3-128 0,0-3-16 0,-2-2-16 0,0-5-640 0,-3-3-128 0,1-5-32 16,-3-3 48-16,0-4-176 0,0-2 0 0,-2-5 0 0,1-3-176 0,1-3-1008 0,1-4-208 15,1-2-32-15,1-4-21248 0</inkml:trace>
  <inkml:trace contextRef="#ctx0" brushRef="#br0" timeOffset="59000.45">9055 14598 25791 0,'-1'6'2304'0,"-1"0"-1856"16,0-2-448-16,2-2 0 0,0-2 1696 0,0 2 240 0,0 3 48 0,-1 1 16 0,0 0-1344 15,1 1-272-15,0-4-48 0,0-2-16 0,1-1-320 0,-2-1-320 0,1-2 64 16,0 0 16-16,-1-2 240 0,1 0 0 0,-2-1 192 0,2-3-192 0,0 0 1328 16,2-2 144-16,-2-1 48 0,1-4 0 0,1 0-624 15,0 3-128-15,-1 1-32 0,1 0 0 0,3-11-352 16,1-5-80-16,3-7-16 0,0-3 0 62,1 0-128-62,-3-3-32 0,0 1 0 0,1 1 0 0,-3-5-128 0,0 0 0 0,0-1 0 0,-3-2 0 0,1-1 0 0,-1-3 0 0,1 4 0 0,-2 0 0 0,0 3 0 0,0 6 0 0,4-1 0 0,-2 8-176 0,-2 3 176 0,0 6 0 0,0-1 0 0,-2 5 0 0,0 2 0 0,1 0 304 0,-1 3-48 0,1-2-16 16,0 4 32-16,0 0 16 0,1 1 0 0,-1 0 0 0,0 2-288 0,-3 2 0 0,2-1 0 0,0 0 0 0,-1 1 0 0,-2 2 0 0,0 2 0 0,-1 2 0 0,0 0 0 0,-2 2 0 0,-3 4 0 0,-1-1 0 16,1 1 0-16,-4 3 0 0,-2 3 0 0,-1 1 0 0,-2 4 0 0,0 2 0 15,-2 2-128-15,0 1 128 0,1 1 0 0,0 1 0 16,3-1 0-16,-2 2 0 15,2-3 0 1,1-2 0-16,1 1 128 16,3-2-128-16,0-3 0 15,2-3 160-15,3 2-160 16,0-5 128-16,2-4-128 0,-1 0 192 16,1-2-192-16,1-1 192 0,1-2 64 15,0-2 32-15,0-2 0 0,2-1 0 0,0 1-128 16,-1-6-32-16,2 0 0 15,0-2 0 1,2-1-128-16,0 0 0 16,3-4 0-1,0-3 128 1,0 0-128 0,1 0 0-1,0 0 0-15,-1 1 0 0,0 1 0 0,0 1 0 0,3-2 128 0,-2 2-128 16,1 0 0-16,-1 0 0 0,2 3 0 0,-1 1 0 15,-1 2 0-15,-1 4 0 16,2-3 176-16,-2 3-176 0,-2 2 256 0,2-2-64 16,0 4 0-1,1 0 0-15,1-1-16 16,0 3-16-16,0 0 0 31,3 3 0-31,1 0-160 16,2 4 160-1,2 2-160-15,1 1 160 0,2 2-160 0,1 4 0 16,2 0 0-16,0 4 128 0,2 2-128 0,0 2 0 16,-1-1 0-16,-2 2 128 0,-1 1 96 15,-1-1 16-15,-3 0 0 0,-2-2 0 0,1 1 48 16,-3-1 16-16,0 2 0 16,-1-1 0-16,-3 0 16 15,1-3 16-15,-2-2 0 16,-1 0 0-1,2 4-64-15,-1-1-16 16,2-4 0 0,-2-2 0-16,0-1-256 0,0-5 0 15,1 0 0-15,-2-4 0 16,-1-2 0-16,0-2 0 16,0 0 0-1,-2 0 0-15,1-2-960 0,-1 3-80 16,1 0-32-1,-1 6-14016 1,2 2-2800-16</inkml:trace>
  <inkml:trace contextRef="#ctx0" brushRef="#br0" timeOffset="59814.38">9317 15199 35007 0,'3'-8'1552'0,"-3"3"320"0,0 2-1488 0,0 3-384 15,0 0 0-15,0 0 0 0,0 0 0 0,0 0 144 0,-1 2-144 0,1-1 0 16,-2 2-672-16,2-3-240 0,0 0-48 0,0 0-16 0,0 0 784 0,0 0 192 15,0 0 0-15,-18 12 0 0,13-10 1264 0,0-4 240 0,0 2 48 0,0-2 16 16,0-2-288-16,0 2-48 0,0-2-16 0,0-2 0 0,-1 2-384 0,1-2-96 16,-1-4-16-16,0 1 0 0,-2 1-96 0,1 0-32 0,0 0 0 15,-1 0 0-15,-1 3-464 0,0 0-128 0,0 3 0 0,-1-4 0 16,0 6 0-16,0-3 0 0,-1 3 0 0,0 3 0 219,1-3 176-204,-1 2 64-15,-1 2 16 0,-3 2 0 0,1-2 16 0,1 2 16 16,-4 0 0-16,-1 0 0 0,-1 2-112 0,-2 0-32 0,0 2 0 0,0 0 0 16,2-1-144-16,-1-1 0 0,2 2 0 0,2 0 0 0,3-1 176 0,0 1 48 0,0 0 16 0,0 2 0 0,2 0-96 15,1-2-16-15,3 3 0 0,0-3 0 0,3 2-128 0,0-2 0 0,3 2 0 0,2-2 0 0,0 0 0 0,2 1 0 0,1-1 0 0,1-3 0 0,-1 3 0 0,1-1 0 0,0 0 0 0,2-2 0 0,0 2 0 0,0 1 0 0,1-4 0 0,0 1 0 0,1 2 0 0,1-3 0 0,1 0 0 0,1 2-176 0,1-2 176 0,-1 2 0 16,1-1 128-16,0 0-128 0,2 2 0 0,1-1 0 0,0 2 0 0,0 0 0 0,-1-1 176 0,1-2-48 0,-1 2 0 0,-1-3 0 0,-2 0-128 0,0 0 0 0,1-1 0 0,-1 2 0 0,-1-1 0 0,0-1 0 0,-1-2 0 0,-1 4 0 0,0-4 0 0,2 3 0 0,0 1 0 0,0-1 0 0,-1 4 128 0,1-2 80 0,0 5 32 0,-1-2 0 0,1 4-240 0,0 3 0 0,-1-2 0 0,0 0 0 0,1 0 0 0,-2-3 0 0,1-1 0 15,-2 1 0-15,1-4 0 0,0 1 128 0,-1 0-128 0,-2-1 0 0,2 1 192 0,-3-4-64 0,-1 3-128 0,-2-4 192 0,-2 3 0 0,0-2 0 0,-1 3 0 0,-3-3 0 0,0 4-192 0,-1 0 0 0,-2 0 0 0,0 2 0 0,-1-3 256 0,-2 2 0 16,-1 1 0-16,-1 3 0 0,-1 1-32 0,1-2 0 0,0 1 0 0,-2-3 0 0,3 1-32 16,-1-4-16-16,0 1 0 0,0-1 0 0,0-3 64 0,1-1 16 0,-2 0 0 0,0-5 0 0,-2 1 0 15,-1-2 16-15,-2-1 0 0,-1-6 0 0,-4 2 240 0,-3-5 64 0,2 0 0 0,-5-2 0 0,-3-5-1088 0,-3-3-192 0,0 1-64 0,0 0 0 16,3 2-640-16,1 5-128 0,4 3-16 0,2 4-16 0,3 0-288 0,2 0-48 0</inkml:trace>
  <inkml:trace contextRef="#ctx0" brushRef="#br0" timeOffset="62066.21">12617 14478 24879 0,'0'-4'2208'0,"-2"-2"-1760"0,1 0-448 0,1 2 0 0,0-1 2192 0,0 4 368 0,3-4 64 0,-2-2 0 0,2-3-2304 16,4-8-448-16,-1 2-112 0,0 0-16 0,0 4 256 0,-1-1 0 15,-1 4 144-15,-2 1-144 0,1 0 1152 0,-2 1 144 0,-1 0 32 0,0 1 0 0,0-4-288 0,1-1-48 0,1-2-16 0,-1 0 0 16,2-7-128-16,1-1-16 0,2-4-16 0,1-1 0 0,-1 0-432 15,1-5-64-15,3-7-32 94,-1-3 0-94,1-3-288 0,-2-3 0 0,0 2 0 0,-2 2 0 16,-1 3 0-16,-1 3 0 0,-2 3 0 0,-2 3 0 0,0 5 0 0,-2 6 0 0,-2-1 0 0,0 7-144 0,-2-1 144 0,1 2 0 0,-2 0 0 0,0 1 0 15,1 2 0-15,-1-2 0 0,2-3 0 0,-1 1 0 0,1 5 0 0,0-4 128 0,2 1-128 0,1-4 0 0,-1 0 176 0,1-3-48 16,1-1 0-16,-2-3 0 0,3 3-128 0,-1-2 0 0,-2 0 0 0,1 2 0 0,1 2 0 16,-3 5 0-16,0 0 0 0,-2 4 0 0,1 5 0 0,-2 1 0 0,-2 6 0 15,-2-2 0-15,0 5 0 0,0 0 0 0,0 4 0 0,-1-1 0 0,3 3 0 0,-1-4 0 0,1 2 0 0,3-2 0 0,1 2 0 16,1 0 0-16,3 1 0 0,2-1 0 0,2-2 0 0,-1 0 0 0,2 1 0 16,0-2 128-16,0 3-128 0,-1 1 0 15,1-3 0-15,-3 2 0 0,0-2 0 0,-2 1 0 16,0 1 0-16,-4-3 0 15,0 3 0-15,-1-1 0 16,-1-1 0 0,0 0 0-16,0 4 0 0,-2-2 160 0,-1 5-160 15,0-3 160-15,0 4 96 16,-1 0 0-16,0 3 16 0,-1 1 0 16,2-4-112-1,-3-1-32-15,3-2 0 16,3-3 0-16,1-1 0 15,2-5 0-15,2-2 0 16,-1-2 0-16,2 0 112 0,1-2 16 16,0-2 0-16,0-2 0 0,0-4-256 15,0 0 0-15,1-2 0 16,2-5 0-16,-2 3 0 16,3-2 0-16,-1-3 0 15,4-1 0-15,0-2 0 0,2 0 0 16,0 3 0-16,0 3 0 15,-1 0 0-15,1 1 0 16,3 2 0 0,-1-3 0-1,0 3 0-15,0-2 0 16,-1 3 0 0,0-2 0-16,1 4 0 15,0-2-128 1,-1 2 128-16,0 2 0 15,0-1 0 1,-2 3 0 0,1 2 0-1,0 3 0-15,-1-2 0 16,2 6 0 0,1-2 0-16,2 3 0 0,2 2 0 0,2-1 0 0,-1 2 0 15,2 2 0-15,3 3 0 0,-1 2 0 0,1 1 128 16,-3-2-128-16,-2 2 320 0,-1 2 0 0,-2 4 16 0,-2-2 0 15,-3-3-32-15,-1 3-16 0,0 4 0 0,-2 2 0 16,-2 0-288-16,-1-3 160 0,1-4-160 0,-2 2 128 16,3-1-128-16,-3-3 0 0,2 0 0 0,0-1 0 31,0-2 0-31,2 0-256 16,0 3 48-1,2 2-15152-15,3 5-3008 16</inkml:trace>
  <inkml:trace contextRef="#ctx0" brushRef="#br0" timeOffset="63088.12">12581 15388 39615 0,'-4'-4'3520'0,"1"2"-2816"0,3-1-560 0,2 2-144 0,-1-1 224 0,0-1 16 16,2-3 0-16,-1-4 0 0,2-2-96 0,0-4-16 0,1 2 0 0,-2-1 0 0,0 5 32 15,-2 4 0-15,-1 4 0 0,-3 7 0 0,-1 2 96 0,-1 8 32 0,-2 3 0 0,1 8 0 0,0 7-64 16,-1 5-16-16,0 5 0 0,1 4 0 0,0 4 352 0,0-3 64 0,0 2 16 0,0-2 0 0,-1-1 64 15,2-6 32-15,2-3 0 0,0-2 0 0,2-3-400 0,1-3-80 16,4-2 0-16,-2-7-16 0,2-2-240 0,1-3 0 0,1-4 0 0,-1-2 0 0,0 0-512 0,0-4-64 0,-1-3 0 0,-3-2 0 0,1-1-640 0,-3-1-128 0,-1 1-16 0,-3-3-16 0,0 0-1456 0,-2 0-304 0</inkml:trace>
  <inkml:trace contextRef="#ctx0" brushRef="#br0" timeOffset="63509.91">12074 15441 1839 0,'-6'-18'160'0,"2"5"-160"0,0 1 0 0,2 5 0 0,0 4 1872 0,2 3 352 0,0-4 64 0,0-1 16 0,0-2 1744 16,2 1 368-16,1-4 64 0,4 4 0 0,1 1-896 0,5-1-192 0,4 1-48 15,3 0 0-15,3-2-1696 0,3 0-352 0,4-5-64 0,-1-1-16 0,6 0-160 0,-3-5-32 16,3 2-16-16,-1 0 0 0,2-2-480 0,0 0-80 0,1 1-32 0,0 0 0 0,-1 2-416 16,-1 1 0-1,-1 6 0 1,0-2 0-16,-4 4 0 0,-1-1 0 0,-4 1-144 0,-2 3 144 0,0-1-176 16,-2 1 32-16,0 3 0 0,-1 0 0 0,1 0-176 0,-2 3-48 15,1 1 0-15,1-3 0 0,0 1 128 0,0-2 32 0,1 0 0 0,-1-2 0 0,2 1 16 0,0-4 0 16,1 1 0-16,-2-2-13024 0,0 2-2592 0</inkml:trace>
  <inkml:trace contextRef="#ctx0" brushRef="#br0" timeOffset="63709.03">13413 14725 23039 0,'-8'5'2048'0,"2"-1"-1648"0,1 0-400 0,3 1 0 0,1-2 1360 0,-3 3 192 0,-4 8 48 0,-4 8 0 0,-5 9 128 0,-1 6 48 16,1 2 0-16,0 1 0 0,2-1 48 0,0-1 16 0,0-1 0 0,1 3 0 0,-3 3-560 0,1 2-96 0,-1-2-32 0,-1 5 0 0,-1-3-112 0,0-1-16 31,1 6-16-31,-2 4 0 0,-2 3-432 0,-2 3-96 0,-2 6-16 0,-1 1 0 0,0-4-464 0,-3 2 0 0,1 2 0 0,-1 0 0 16,3 2 0-16,0-2 0 0,2-4 0 0,0-2 0 0,5-1-160 0,0-4 32 0,4-8 0 0,3-7 0 16,-1-9-640-16,3-5-112 0,2-4-16 0,1-7-16 0,0-7-208 0,2-2-32 0,2-5-16 0,3-7-12160 15,1-2-2432-15</inkml:trace>
  <inkml:trace contextRef="#ctx0" brushRef="#br0" timeOffset="64097.44">13414 15272 41471 0,'-6'6'1840'0,"0"0"368"0,0 0-1760 0,2-2-448 0,1 1 0 0,3-1 0 16,-1 2 320-16,0 4-32 0,0 10 0 0,-1 7 0 0,4 5-288 0,1 5 0 15,5 3 0-15,-2 3 0 16,1-2 256-16,0 3-48 0,-4 3-16 0,-1-2 0 15,-2 2 96-15,-4-2 16 0,-1-1 0 0,-4 0 0 0,-1 0 16 16,-2-2 0-16,1-5 0 16,-2-1 0-16,1-2-144 15,-2-3-32-15,3-5 0 16,1-5 0-16,3-5-144 0,1-6 0 16,2-6 0-16,2-4 0 0,3-4-880 0,1-6-48 0,5-8-16 15,1-8-18496-15</inkml:trace>
  <inkml:trace contextRef="#ctx0" brushRef="#br0" timeOffset="64193.12">13356 15457 40543 0,'-4'0'3600'0,"2"0"-2880"0,-1 0-576 0,3-2-144 0,0 2 576 0,2-3 64 0,-2 2 32 16,1-5 0-16,1-3-864 0,4-1-160 0,3-2-32 0,1-2-16 0,2 0 400 0,3 0-128 0,1-2 128 0,2-1 0 0,-1 3 128 0,3-2 128 0,2 4 0 0,1-3 16 0,3 1-16 0,2 2 0 0,1-2 0 0,1 2 0 0,2-1-128 0,-1 3-128 0,0 4 144 16,0 1-144-16,-1 2 0 0,-2 3 0 0,2 2-128 0,-4 2 128 0,0 2-1024 0,-4 3-112 0,0-2-16 0,-3 2-16912 0</inkml:trace>
  <inkml:trace contextRef="#ctx0" brushRef="#br0" timeOffset="64476.09">13538 15695 50687 0,'-11'13'4496'0,"1"-4"-3600"0,2-9-704 0,7 0-192 0,1-4 640 0,1 2 80 0,1 2 32 0,0-4 0 0,8-2-2144 0,10-4-416 0,7-5-96 0,5-3-16 0,6-2 768 0,2 1 160 0,0 1 32 0,0 2 0 0,1 2 320 0,0 2 64 15,-1-3 0-15,-1 2 16 0,-1 2-720 0,2-3-128 0</inkml:trace>
  <inkml:trace contextRef="#ctx0" brushRef="#br0" timeOffset="100931.05">22253 12000 32255 0,'1'-4'2864'16,"2"0"-2288"-16,-1 2-576 0,1 2 0 0,-1-3 896 0,2 2 64 0,2-1 0 0,3-4 16 15,3-1 224-15,0 4 32 0,2-1 16 0,-3 4 0 0,-1 1-656 0,-3 5-128 16,-2 3-16-16,-3 3-16 0,-2 4-304 0,-4 4-128 16,-1 5 0-16,-4 3 128 0,-1 5-128 0,-2 1 0 0,-2 1 0 0,0 2 0 15,-2-1 0-15,1-2 0 0,0 1-144 0,1-4 144 16,1-3-176-16,-1-5 32 0,3-4 0 0,2-3-18288 16</inkml:trace>
  <inkml:trace contextRef="#ctx0" brushRef="#br0" timeOffset="101327.24">22408 11970 41471 0,'-7'14'3680'0,"4"-4"-2944"16,1-1-592-16,2 0-144 0,2-3 176 15,-2 3 0-15,0 13 0 0,-2 10 0 0,2 9-48 0,0 6 0 0,3 1 0 16,-1-3 0-16,0-4-128 0,-1-3 128 0,0-1-128 0,-1-2 128 0,1-1-128 15,-1-4 0-15,3-1 0 0,-2-2 0 0,3-5-176 16,1-2-64 15</inkml:trace>
  <inkml:trace contextRef="#ctx0" brushRef="#br0" timeOffset="102228.9">31152 11516 34095 0,'3'3'3024'0,"-1"-1"-2416"0,2-2-480 0,0 4-128 15,0-4 992-15,2 2 176 16,4 3 48-16,6 4 0 0,6 3-320 15,6 4-64-15,5 3-16 0,-4 0 0 0,1 0-432 16,-4 1-96-16,-1 1-16 0,-4-1 0 0,-3 1-144 0,-3-1-128 0,-3 1 144 0,-3-1-144 16,-3-1 0-16,-2-1 0 0,-2-2 0 15,-2 0 0-15,-1-3-240 0,0 0-32 0,-2-3-16 16,0-2-18336-16</inkml:trace>
  <inkml:trace contextRef="#ctx0" brushRef="#br0" timeOffset="102505.18">31502 11431 39615 0,'-12'2'1760'0,"5"1"352"0,0-3-1680 0,5 1-432 0,2 2 0 0,1-3 0 0,3 1 384 0,0 0-16 0,1 3 0 16,3 2 0-16,5 0 0 0,1 5 0 16,6 2 0-16,1 4 0 0,4 3 0 0,1 0 0 0,2 2 0 15,3 0 0-15,1 3 256 0,3-1 48 16,0-1 16-16,-1-1 0 0,1 0-304 0,-2-1-64 0,1 2-16 0,-2-4 0 16,-2 0-304-16,-5-1 0 0,-1-1 128 0,-5-5-14096 15,-3-2-2832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4:06:17.3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22463 745 3679 0,'4'-3'320'0,"0"0"-320"0,-2 2 0 0,-1-1 0 0,2 2 576 0,-1-4 64 0,2 1 0 0,2-3 0 15,3 0 576-15,1-4 128 0,1 2 32 0,-3 0 0 16,0-1-128-16,-3 3-32 0,0 3 0 0,-3-1 0 0,0 1-64 0,-2 1 0 16,-2 1-16-16,1 2 0 0,-3 1-496 0,2-2-80 15,-1 4-32-15,0 1 0 0,0 1-256 0,-1 2-48 16,2-2-16-16,0 4 0 0,-1 2 352 0,1 0 64 16,-1 4 16-16,-1-1 0 0,2 3-64 0,-3 3 0 15,-1 1 0-15,-3 0 0 0,1 0 128 0,-4 1 0 16,-1 3 16-16,-2 1 0 0,-1 1-416 0,-3 4-96 15,-2 1-16-15,0 1 0 0,0-3 192 0,0 0 16 16,0-2 16-16,-2-1 0 0,-1 0 128 0,1-4 32 16,-2 1 0-16,3-6 0 0,-3 2-416 0,2-7-160 15,0-2 128-15,1-3-128 0,1-3 144 0,0-5-144 16,2-1 160-16,0-3-160 0,1-3 128 0,1-3-128 16,2-2 0-16,0-2 144 0,2-3-144 0,2 0 0 15,-1 1 0-15,1-3 0 0,0-2 0 0,0-2 0 16,0 0 0-16,-1-3 0 0,2 3 0 0,2-4 0 0,1 1 0 15,1-4 0-15,2 2 0 0,1 1 0 0,2 0 0 0,2-1 0 16,2 1 0-16,1 0 0 0,3 1 0 0,2-1 0 16,2-1 0-16,0 4 0 0,3-2 0 0,-1 3 0 15,2 3 0-15,2-3 0 0,2 2 0 0,-1 5 0 16,3-1 0-16,0 4 0 0,1 2 0 0,-1 4 0 16,0 2 0-16,0 4 0 0,0 4 0 0,-2 4 0 15,1 2 0-15,0 6 0 0,0 1 0 0,0 2 0 16,-1 6 0-16,0 1 0 0,-1 5 0 0,0 0 0 15,-1-1 0-15,-1 0 0 0,0-1 0 0,0-4 0 16,-1-3 176-16,1 0 96 0,1-2 32 0,2 1 0 16,2-3 480-16,0-1 112 0,0-1 0 0,1 0 16 0,1-3-720 15,-2 0-192-15,1-1 0 0,-1 0 0 0,-3-3 0 16,0 1 0-16,-2 0 0 0,-1 0 0 0,-3 0 0 16,-2 1 0-16,0-1 0 0,-4 0 0 0,1-2 0 0,-3-2-176 15,0 2 176-15,-4-4-128 0,0 0-64 0,-3 0 0 16,-2 0 0-16,0-2-16448 15</inkml:trace>
  <inkml:trace contextRef="#ctx0" brushRef="#br0" timeOffset="939.82">23130 862 8287 0,'-3'-6'736'0,"1"-1"-592"0,2 4-144 0,0 3 0 0,0 0 128 0,0-3-128 0,-1-1 192 0,-1-2-64 0,1 0 1072 0,0 0 208 16,2 0 32-16,0 2 16 0,3-1 352 0,1 4 80 16,2-2 16-16,3 3 0 0,3 0 48 0,0 3 16 15,5-3 0-15,-1 1 0 0,3 2-880 0,2-3-160 16,4-3-32-16,1 2-16 0,3-5-672 0,-2 2-208 15,3-5 128-15,1 3-128 0,2-4 0 0,-1 0 0 16,2-2 0-16,-1-3 0 0,0 3 0 0,-2 1 0 0,-1-2 0 0,-4 5 0 16,-1-2-176-16,-4 4 176 0,-1 2-192 15,-4 1 192 1,-2 1-448-16,-2 4 32 0,-2 1 0 0,-3 1-12816 0</inkml:trace>
  <inkml:trace contextRef="#ctx0" brushRef="#br0" timeOffset="1318.08">23128 1134 18431 0,'-1'-4'816'0,"1"2"160"0,3 2-784 0,-2-3-192 16,0 3 0-16,0 0 0 0,2 0 208 0,1 0 0 15,2 0 0-15,2 0 0 0,2 3 912 0,4-3 176 16,1 2 48-16,1 2 0 0,4-3-320 0,-1 1-48 15,2 1-16-15,3-2 0 0,1-1-272 0,3 0-64 16,2-1-16-16,3-2 0 0,-1 0-608 0,3-1 0 16,1-2 0-16,1 0 0 0,2 0 0 0,1-1 0 0,-2 1-160 15,1 0 160 1,-2-3-496-16,-1 2 16 0,0-2 0 0,-2 2-12048 0</inkml:trace>
  <inkml:trace contextRef="#ctx0" brushRef="#br0" timeOffset="2172.23">25237 553 11967 0,'1'-10'1072'0,"1"4"-864"0,1-1-208 0,-1 4 0 0,1 0 0 0,-1 3-128 0,1-4 128 0,1 1-208 0,3-3 608 0,2-3 128 16,2-1 32-16,0 0 0 0,-1 1 784 0,-2 1 144 15,0 2 48-15,-3 1 0 0,-1 2-160 0,-2 1-32 16,0 2 0-16,-2 2 0 0,-1 2-672 0,-2 2-144 16,-1 3-16-16,-2 1-16 0,-1 3-96 0,-1 5-16 15,-3 4 0-15,-2 0 0 0,0 7-384 0,-2-1 128 16,-2 4-128-16,-3 5 0 0,-1 3 768 0,-2 3 64 0,0 2 0 0,-2-2 16 16,2-4-144-16,-2 5-48 0,-2 0 0 0,0 3 0 15,-1-2-336-15,1-1-80 0,0 3-16 0,-1-5 0 16,0 2-224-16,2-4 0 0,-1 2 0 0,2-3 0 15,1-2 0-15,-1-5 0 0,1-1 0 0,2-6-160 16,4-3 32-16,0-6 0 0,4 0 0 0,2-6 0 16,3-4-560-1,2-3-96-15,4-3-32 0,3-3-12944 0</inkml:trace>
  <inkml:trace contextRef="#ctx0" brushRef="#br0" timeOffset="2611.12">25343 483 11967 0,'-2'-1'1072'0,"-1"1"-864"0,3 0-208 0,0 0 0 0,1 1 128 0,-1-1 0 0,0-1-128 0,2 1 192 0,-1-2 208 0,1-1 48 15,1-1 0-15,-3 4 0 0,0 0 208 0,0 0 48 0,17-9 16 0,-13 5 0 16,0 4 592-16,-2 1 112 16,2 3 32-16,-3 2 0 0,1 3-160 0,-2 1-16 15,0 4-16-15,-2 4 0 0,0 3-176 0,-1 3-48 0,1 9 0 0,-3 1 0 16,0 5-176-16,1 1-32 0,-1 2-16 0,3-1 0 15,2 0-128-15,2-3-32 0,2-6 0 0,1 2 0 16,3-2-304-16,2-4-64 0,0 1-16 0,1-3 0 16,-1 1-96-16,0-5-32 0,0 3 0 0,-1 1 0 15,-1-1-144-15,0-3 0 0,-2 0 0 0,0-2 0 16,-2 1 0-16,-2-1 0 0,1 0 0 0,-3 1 0 16,-2-2 0-16,-1 0-144 0,-2 0 144 0,-1-3-160 15,-1-3-720 1,-1 2-144-16,-1-3-16 0,0-2-14160 0</inkml:trace>
  <inkml:trace contextRef="#ctx0" brushRef="#br0" timeOffset="2909.37">24961 1225 16575 0,'-1'-8'1472'0,"1"1"-1168"16,1 6-304-16,0-1 0 0,0 4 256 0,1-4-16 15,-1-1 0-15,0 0 0 0,3-6 1776 0,-2 4 352 0,2-4 80 0,-1 3 16 16,-1 2-480-16,2 2-112 0,-1-2-16 0,4 1 0 16,-2 0-896-16,2-1-176 0,3 2-32 0,1-2-16 15,4-2-480-15,1-4-112 0,5 1-16 0,1 0 0 16,5-4-128-16,4 1 0 0,3-2 0 0,2 2 0 15,1-4-128-15,0 3 128 0,1-1-160 0,-1 0 160 32,0-2-608-32,-1 4-32 0,3-1 0 0,-1 1-14592 0</inkml:trace>
  <inkml:trace contextRef="#ctx0" brushRef="#br0" timeOffset="4507.03">26497 1381 6447 0,'0'3'576'0,"0"-3"-576"0,0 1 0 16,0-1 0-16,0-1-352 0,0 1-176 0,1 0-48 0,-1-3 0 0,1 2 1408 0,1-2 256 15,-1 1 64-15,-1 2 16 0,0 0 448 0,0 0 96 16,2-20 16-16,-1 11 0 0,1 2-208 0,-1-4-48 15,1 1 0-15,1-2 0 0,-1 1 32 0,2-2 0 16,1-2 0-16,1-1 0 0,0 0-480 0,2-2-112 16,0-2-16-16,4-5 0 0,-3 3-464 0,5-4-112 15,1-5 0-15,2-6-16 0,1 1 16 0,1-2 0 16,1-2 0-16,1 1 0 0,0-2-320 0,-1-4 0 16,0 2 128-16,-2 5-128 0,-3 3 0 0,0 3 0 15,-1 3 0-15,-3 2 0 0,-1 5 128 0,-2 2-128 0,1 2 0 16,-2 2 0-16,-1 3 192 0,-1 0-192 0,0 4 192 0,-2 0-192 15,-1 3 320-15,1 2-32 0,-2 3-16 0,0-1 0 16,2 2-144-16,-2 2-128 0,0 2 192 0,0 0-192 16,1 4 0-16,0 2 0 0,1 0 0 0,0 2 0 15,1 3 0-15,0 1 128 0,1 0-128 0,1 3 0 16,0 3 256-16,0-2-64 0,2 5-16 0,-2-3 0 16,1 0 304-16,-1 0 64 0,1 1 16 0,-1 1 0 15,0 0-112-15,-1-1 0 0,0 1-16 0,-1-2 0 16,-1-3-304-16,0 2-128 0,1-1 128 0,-1 2-128 15,1 0 160-15,-2 0-160 0,1-1 192 0,-1-1-192 16,1-5 0-16,-1 1 0 0,2-2 0 0,-2-2 0 0,1-3 128 16,1 1-128-16,-2-1 0 0,2 0 0 0,-2 1 0 15,1 2 0-15,-2-2 128 0,0 0-128 0,1-1 576 16,-1 2 64-16,0 0 16 0,-1 1 0 0,1 0-512 0,0 0-144 16,-1 0 0-16,2-3 0 0,-2 1 0 0,0 0 0 15,0-4 0-15,1 0 0 0,-1 0 0 0,1-3 0 16,0 0 0-16,-1 1 0 0,2-1 0 0,-2 0 0 15,1-3 0-15,-1 0 128 0,0 3-128 0,0-3 0 16,0 0 0-16,0 0 0 0,0-3 0 0,0 0 0 16,0 3 0-16,0-3 0 0,0-1 0 0,0 4 0 15,0 0 0-15,0 0 0 0,0 0 0 0,0 0 0 16,0 0 0-16,0 0 0 0,0 0 0 0,0 0 0 16,0 0 0-16,0 0 0 0,0 0 0 0,0 0 0 15,0 0 0-15,-5 25 0 0,5-21 0 0,-1 2 0 0,1-2 0 0,0-2 0 16,0 2 0-16,0-2 0 0,1-2 0 0,-1 4 0 15,1-4 0-15,-1 0 0 0,0 1 0 0,1 1 0 16,-1 1 0-16,-1-1 0 0,0 0 0 0,0 1 0 16,-1 0 0-16,-1 0 0 0,0 0 0 15,0 4 0-15,-1-5 0 0,0 2 0 0,0 2 0 0,1-2 0 16,-1-2 0-16,0 2 0 0,2-2 0 0,-1 2 0 16,1-4 0-16,1 1 0 0,-1-1 0 0,2-1 0 15,0-1 0-15,2-2 0 0,-1 0 0 0,0-2 0 16,-1 6-128-16,0 0 128 0,8-22-128 0,-5 6-17776 15</inkml:trace>
  <inkml:trace contextRef="#ctx0" brushRef="#br0" timeOffset="16693.82">28097 1720 2015 0,'0'-1'0'0,"0"-3"0"0,0 4 0 0,0 0 176 0,-1 0-176 0,-1 0 0 0,1 0 0 0,-1 0 0 0,-1 0 768 0,0 0 112 0,-1 0 16 0,0-2 16 0,0 2-208 0,1 0-32 16,0 0-16-16,1-3 0 0,1 2 496 0,1-2 80 16,1 1 32-16,0-2 0 0,3 0-256 0,-1-1-48 15,2 1-16-15,2-1 0 0,-1-2 496 0,0 1 96 16,1 1 32-16,0-1 0 0,-1 0-192 0,-1 0-32 16,0 1-16-16,0 0 0 0,-3 0-368 0,-1 1-80 15,0 2-16-15,-2 0 0 0,0 0-368 0,-1 0-80 16,-1 0-16-16,-1-3 0 0,-1 4-176 0,0-5-32 0,1 2-16 15,-3-1 0-15,1 2 80 0,0-4 32 0,-1 1 0 0,0 0 0 16,1 0 144-16,-1 0 16 0,-1-1 16 0,2 3 0 16,-1-3 128-16,-1 1 32 0,1 0 0 15,1 0 0-15,-2 0-176 0,2-1-16 0,0 1-16 0,-1 0 0 16,0-1-32-16,1 0 0 0,-1 3 0 0,-2 0 0 16,2-2-192-16,-3 2-32 0,-1-2-16 0,0 2 0 15,-2 2 48-15,1-2 0 0,1-1 0 0,-2-1 0 16,3 1-192-16,1-1 0 0,1-3 0 0,1 0 0 15,0-1 0-15,3 0 0 0,-1-3 0 0,1 1 0 16,1-5 0-16,0 3 0 0,1-2 0 0,0-1 0 16,0-1 0-16,-1 2 0 0,1 1 128 0,-1-1-128 0,2 2 240 15,-2-2-48-15,2 4 0 0,-1-3 0 16,0 3-192-16,1-2 128 0,1 2-128 0,0-4 0 16,0 1 0-16,0-1 128 0,3 0-128 0,-1-4 0 0,3-2 0 15,0-1 0-15,2-1 0 0,2-4 0 0,1 1 0 0,0 0 0 16,1-3 0-16,1 2 0 0,0-1 0 0,0 1 0 15,0 0 0-15,-1-1 0 0,1 4 0 0,-3 1 0 16,1-1 0-16,-1 3 0 0,-2 4 0 0,0 0 0 16,-3 2 0-16,0 0 0 0,0 1 0 0,-2 0 0 15,1 4 0-15,-2-2 0 0,0 1 0 0,1 2 0 16,-1 0 0-16,0-1 0 0,2 1 0 0,-1 0 0 16,0 0 0-16,1-1 0 0,2 1 0 0,1 1 0 15,0-5 0-15,0 3 0 0,2-2 0 0,-1 2 0 0,2-1 0 16,0 0 0-16,-1-1 0 0,1 3 0 0,0 2 0 0,-1 0 0 15,0 3 0-15,-2 2 0 0,0-1 0 0,0 0 0 16,-1 2 0-16,-1 2-128 0,0 0 128 0,-1 0 0 16,0 2-160-16,-1-2 32 15,1 0 0-15,-2 1 0 16,0-1-1280-16,2 0-240 0,-2 3-48 0,-1-3-14672 0</inkml:trace>
  <inkml:trace contextRef="#ctx0" brushRef="#br0" timeOffset="18978.82">28676 713 1839 0,'0'0'160'0,"-2"-2"-160"0,2 2 0 0,0 0 0 0,0 0 128 0,-1 0-128 0,0 0 192 0,0-1-64 0,-1 1-128 0,0-3 0 0,-1 3 0 0,3 0 0 0,0 0 192 15,0 0 16-15,0 0 0 0,0 0 0 16,0 0 400-16,0 0 80 0,0 0 16 0,0 0 0 15,0 0 192-15,0 0 32 0,-18-10 16 0,18 10 0 16,-1-2 192-16,1 2 32 0,1-3 16 0,-1 2 0 0,1-1-96 0,0 2 0 16,1-4-16-16,-1 4 0 0,0-4 16 0,0 4 16 15,-1 0 0-15,0 0 0 0,0 0 192 0,0 0 48 16,0 0 0-16,0 0 0 0,0 0 320 0,-1 22 64 16,-3-12 0-16,1 0 16 0,-1 3-608 0,-1-1-128 15,0 4-32-15,0 3 0 0,-1-2-544 0,0 4-112 16,0-1-32-16,1 2 0 0,-2 0-288 0,3 0 0 15,0 2 128-15,-1-1-128 0,-1 5 0 0,1-2 128 16,-1 0-128-16,-1 1 0 0,1 1 368 0,-1-2-48 16,-2 0 0-16,0 1 0 0,1-1 0 0,-1-3-16 15,1-1 0-15,0-1 0 0,1-1-304 0,0-5 0 16,1-4 0-16,3 0 0 0,-1-4 0 0,1-1 0 16,2-2 0-16,1-1-144 15,0-3-304-15,1-4-48 0,1 1-16 0,0 0-16304 0</inkml:trace>
  <inkml:trace contextRef="#ctx0" brushRef="#br0" timeOffset="19922.68">28635 660 20271 0,'-6'-7'1792'0,"3"1"-1424"0,1 3-368 0,0 1 0 0,4 0-464 0,-2 2-176 0,1-2-16 0,0-1-16 0,3 0 496 0,0-1 176 16,1-2 0-16,2-3-144 0,0 3 144 0,1 0 176 16,0 1-48-16,0-1 0 0,2 3 960 0,-2-3 192 15,2 4 48-15,-1-2 0 0,2 1 32 0,-1 0 16 0,0 1 0 16,1 0 0-16,1-1-160 0,-2 0-48 0,0 0 0 0,-1 0 0 16,1-1-208-16,0 0-32 0,1-1-16 0,1-1 0 15,3 0-384-15,0-2-80 0,2 2 0 0,0-4-16 16,3 2-432-16,1-1 128 0,0 2-128 0,1 0 0 15,1-1 0-15,-1 3 0 0,1 0 0 0,0 4 0 16,0-2 0-16,-2 3 0 0,-1 3 0 0,-3 0 0 16,-3 4 0-16,-3 0 0 0,-2 4 0 0,-6-1 0 15,0 4 160-15,-4-2-160 0,-2 3 192 0,-2 1-192 16,-1-4 576-16,-1 1 0 0,-2 3 0 0,-2-3 0 16,0 2-448-16,-2 1-128 0,1-3 0 0,0 0 0 15,-2 0 0-15,0 0 0 0,-2 0 0 0,-2 1 0 16,1-1 128-16,-3-1-128 0,-1-2 0 0,-2 2 0 0,2-1 0 15,-2 2 160-15,1-1-160 0,-2 1 128 0,1-1-128 0,0-2 0 16,4 0 0-16,-1 1-176 0,3-4 176 0,2-1 0 16,2-3 0-16,2 1 0 0,3-2 0 0,0-1 0 15,4-1 0-15,1 0 0 0,3 0 0 0,0-1 0 16,2-1 0-16,3-2 0 0,0 1 0 0,3 0 0 16,0 0 0-16,1 0 0 0,2-1 0 0,0-1 0 15,1 1 0-15,1 0 0 0,-1-2 0 0,3 4 0 16,0-2 0-16,0 0 0 0,0 2 0 0,-1-2 0 15,1 2 0-15,0 2 0 0,0 0 0 0,-3 0 0 16,2 0 0-16,-2 2 0 0,1 2 0 0,-2-2 0 16,0 2 0-16,-1 2-128 0,-2 0 128 0,1 1 0 15,-2-1 0-15,1 4 0 0,-2-3 0 0,0 3 0 16,-1-1 0-16,-1 1 0 0,-2 1 0 0,0-1 0 16,-1 2 0-16,-1-1 0 0,-1 1 0 0,-1 3 0 15,0-1 0-15,-2-2 0 0,0 3 0 0,-2-3 0 0,1 2 0 16,-1 0 0-16,-1 1 0 0,1-6 0 0,1 1 0 0,0 1 0 15,-2-4 160-15,3 0-32 0,-1 2-128 0,-2-3 192 16,1 0-192-16,0-2 0 0,-1 2 0 0,-1 0 0 16,0 0 0-16,-1 1 0 0,0-4 0 0,-1 5 0 15,0-3 224-15,1 1 0 0,-3 0 0 0,0-2 0 16,1 2-224-16,-1 0 176 0,-1-2-176 0,0-1 160 16,0 2-160-16,0 0 0 0,-2 0 0 0,0-1 0 15,0-2 0-15,0 2 0 0,-1-1 0 0,1-2 0 16,1 1 0-16,-3-2 0 0,1 0 0 0,0-2 0 15,1 1 0-15,1-2 0 0,1-1 0 0,1 0 0 0,2-3 0 0,3 2 0 16,0-3 0-16,4 2 0 16,1-4-1184-1,5 3-112-15,1-1-32 0,3 0-15552 0</inkml:trace>
  <inkml:trace contextRef="#ctx0" brushRef="#br0" timeOffset="20761.75">29744 821 911 0</inkml:trace>
  <inkml:trace contextRef="#ctx0" brushRef="#br0" timeOffset="20841">29733 811 4031 0,'2'-5'352'0,"1"1"-352"16,-2 2 0-16,0 1 0 0,1 1 0 0,-1-3 0 15,1-1 0-15,2 1 0 0,1-6 0 0,1 3 0 16,0-1 0-16,-1-2 0 0,-4 3 0 0,1-1 0 0</inkml:trace>
  <inkml:trace contextRef="#ctx0" brushRef="#br0" timeOffset="21391.02">29842 628 10127 0,'2'-2'448'0,"-1"0"96"0,2 2-544 0,-2 0 0 0,0 0 0 0,-1 0 0 16,0 0 704-16,0 0 48 0,0 0 0 0,0 2 0 15,2 0 800-15,-2-2 176 0,0 0 16 0,0 0 16 16,0 0-640-16,0 0-128 0,0 0-32 0,0 0 0 15,-4 20-256-15,4-15-48 0,0-2-16 0,-1 4 0 16,-1 0 224-16,1 4 32 0,-1-1 16 0,-1 4 0 0,1 2-80 0,-2 1-32 16,2 5 0-16,-1 1 0 0,1 0-176 0,0 2-48 15,1 1 0-15,1-1 0 0,0-1 16 0,1 1 0 16,1-2 0-16,-1 2 0 0,0 0-112 0,-1 1-32 16,1-1 0-16,-2 3 0 0,1-2-144 0,-2 0-48 15,0 1 0-15,-1-2 0 0,0 1 272 0,1-1 48 16,-1-3 16-16,1 0 0 0,-1 0-304 0,1-3-64 15,1-3-16-15,1 0 0 0,-2-3-64 0,2-4-16 16,2 0 0-16,-1-2 0 0,0 0-128 0,2-1 0 16,-1-4 0-16,0-2 128 0,2 0-128 0,0 0 0 15,0-2 0-15,-1-2 0 0,1 2 0 0,0-2 0 16,-1-2 0-16,1-3 0 0,-1 3 0 0,2-4 0 16,-2 0 128-16,1-2-128 0,1-3 176 0,-1-1 0 15,-1 0 0-15,2 0 0 0,0-4-176 0,0-1 0 16,1 1 144-16,1-2-144 0,-1 0 0 0,2-1 0 15,1-1 0-15,3-2 0 0,2-3 0 0,1-4 0 0,3 3 0 0,0-1 0 16,2 3 0-16,1-1 0 0,0 1 0 0,0 2 0 16,-2 4 0-16,2-3 0 0,2 3 0 0,-1-3 0 15,0 3 0-15,-2-1 0 0,-2 1 0 0,1 4 0 16,-3-2 0-16,0 1 0 0,-2 3 0 0,-2 0 0 16,1 0 0-16,-2 1 0 0,1-1 0 0,0-2 0 15,2 2 0-15,-2-4 0 0,1 2 0 0,-2 2-128 16,0 0 128-16,-1 3 0 0,-1 0 0 0,-2 1-128 15,-2 2-704-15,0 4-128 0,-3 0-16 0,0 2-16640 16</inkml:trace>
  <inkml:trace contextRef="#ctx0" brushRef="#br0" timeOffset="23138.21">31035 992 13823 0,'-5'-4'1216'0,"3"4"-960"0,-1-3-256 0,2 1 0 0,1 1 0 0,-1 1 0 0,1 0 0 0,-2-3 0 0,1 1 1552 0,-1-2 432 0,-1 0 64 0,-1-1 32 0,3 0 160 0,-2 0 16 16,0 4 16-16,-1-4 0 0,2 2-160 0,-2 0-16 15,0 2-16-15,1 1 0 0,-2 0-736 0,1 0-160 16,-1 0-32-16,0 1 0 0,0 2-816 0,0-1-160 15,2 2-48-15,-2-4 0 0,1 2 0 0,0 2 0 16,2-2 0-16,1 0 0 0,-1 0-128 0,1-2 0 16,1 1 0-16,1 1 0 0,2-1 0 0,0-1 0 15,1 0 0-15,2-1 0 0,1-1 0 0,1 1 0 16,1 1 0-16,1-2 0 0,1 0 0 0,1 0 0 16,2 2 0-16,1-4 0 0,0 4 0 0,2-2 0 15,0-2 0-15,3 2 0 0,1-2 0 0,2-2 0 16,1 2 0-16,1-2 0 0,1 0 0 0,-2-3 0 15,0 2 0-15,-1-2 0 0,0 3 0 0,-2-2 0 16,-2 2 0-16,-1 0 0 0,-1 0 0 0,-1 1 0 0,-2 1 0 0,-1 0 0 16,0 2 0-16,-2 1 0 0,0-2 0 0,-1 3 0 15,-2-2 0-15,0 2 0 0,-1 2 0 0,0 1 0 16,-3-3 0-16,0 1 0 0,0 1 0 0,-2 1 0 16,0-2 0-16,-1 2 0 0,0-2 0 0,-1 1 0 15,-1 1 0-15,1-2 0 0,-1 1 0 0,-1 1 0 16,1-2 0-16,0 2 0 0,1-1 0 0,-1 2 0 15,1-3 0-15,0 2 0 0,1-1 0 0,0-1 0 16,0 2 0-16,1-1 0 0,-1-1 0 0,-1 2 0 16,1-3 0-16,-1 0 0 0,0 2 0 0,-1-2 0 15,1 0 0-15,-1 2 0 0,1-2 0 0,0 0 0 16,0 0 0-16,0 0 0 0,0 0 0 0,0 0 0 16,0 0 0-16,0 0 0 0,0 0 0 0,0 0 0 0,0 0 0 15,0 0 0-15,0 0 0 0,-13 16 0 16,13-14 0-16,3 1 0 0,-2 0 0 0,1 0 0 0,1 1 0 0,1-1 0 15,-2 1 0-15,1 1 0 0,0-1 0 0,-2 2 0 16,2 0 0-16,-1 0 0 0,0 0 0 0,-1 4 0 16,1-1 0-16,0 2 0 0,-1 0 0 0,-1 3 0 15,1-2 0-15,-2 2 0 0,-2 1 0 0,1-2 0 16,-1 0 0-16,0 1 0 0,0-4 0 0,0 0 0 16,-1 0 0-16,0-1 0 0,2-3 0 0,-2 0 0 15,3-3 0-15,-2 0 0 0,2-2-128 0,1 2 128 16,-1-3 0-16,1 0 0 0,0-4-320 0,0 1 0 15,1 0 0-15,0-3-17872 0</inkml:trace>
  <inkml:trace contextRef="#ctx0" brushRef="#br0" timeOffset="24045.9">32466 581 12895 0,'0'0'1152'0,"0"0"-928"0,0 0-224 0,0 0 0 0,-2 0 704 0,2 0 112 0,0-2 16 0,0 2 0 0,0 0 160 0,-1-2 32 16,1 0 16-16,0 2 0 0,0 0-512 0,0 0-96 15,0 0-32-15,0 0 0 0,-2-20 560 0,0 18 128 16,0-5 0-16,1 4 16 0,-2-1 176 0,0-1 16 16,0 1 16-16,-2 2 0 0,0 1-432 0,0-2-96 15,-2 1-16-15,-1 0 0 0,1 2-512 0,-2 2-128 16,1 0 0-16,-1-2-128 0,-1 4 160 0,0 1-160 16,-1-1 128-16,0 2-128 0,0 0 240 0,-1 4-48 15,-1 0 0-15,0 2 0 0,-2 3 464 0,0 1 96 16,-1 1 16-16,0 4 0 0,-2 2-576 0,0-1-192 15,-1 3 144-15,-2 0-144 0,1 4 0 0,1-1 128 0,0 1-128 16,1-3 0-16,3 1 0 0,1-1 0 0,3 0 128 16,1-1-128-16,1-1 0 0,3 1 0 0,0-3 0 15,2 2 128-15,2 1-128 0,-1-1 0 16,3 1 0-16,0-3 0 0,3-2 0 0,1-1 0 0,2-1 0 16,1-2 128-16,3-3-128 0,1 0 0 0,0 0 0 0,3-6 0 15,2 2 0-15,0-3 0 0,4 0 0 0,2-3 0 16,4-3 0-16,3 0 0 0,4-3 0 0,2-1 0 15,0-1 0-15,1 2 0 0,0-1 0 0,-1 0 0 16,-2 3-192-16,1 0 192 0,-2 1-160 0,-4 0 160 31,-2 2-1184-31,-5 2-144 0</inkml:trace>
  <inkml:trace contextRef="#ctx0" brushRef="#br0" timeOffset="24921.27">32581 1664 9215 0,'3'0'816'0,"1"-2"-656"0,-1 2-160 0,-2-3 0 0,-1 2 0 0,1 1-192 0,3-2 32 0,1-2 16 0,1 1 1792 0,1-3 352 16,2 3 80-16,-2-1 16 0,0-1-128 0,0 1-32 15,-1 2 0-15,0 0 0 0,1 0-128 0,-3-2-16 16,3-1-16-16,-1 2 0 0,0-1-400 0,0 0-80 15,2-2-16-15,0-3 0 0,2 2-304 0,1-2-64 16,2-3-16-16,1-2 0 0,4 2-272 0,-1-4-64 16,2-1-16-16,-2-1 0 0,0 2-144 0,1 1-16 15,-2-3-16-15,1 0 0 0,-1 0-192 0,0-1-48 0,-1-3 0 16,1-4 0-16,1 1 64 0,-1-2 0 16,3 1 0-16,-3-2 0 0,-1-1-192 15,0-2 128-15,0-2-128 0,-3 0 128 0,-1-2-128 0,-1-1 0 0,0 2 0 0,-3-1 128 16,-2 0-128-16,0 1 0 0,0-2 0 0,-1 1 128 15,-2 2-128-15,1 1 0 0,-2 0 0 0,0 3 0 16,0 4 0-16,-1 1 0 0,-1-2 0 0,-1 0 0 16,-2-2 0-16,0 5 0 0,1-1 0 0,-2 5 0 15,0-1 0-15,-1 3 0 0,-2 3 0 0,1 0 0 16,-1 2 0-16,-2 0 0 0,2 2 0 0,-2 1 0 16,0-1 0-16,1 2 0 0,2 0 0 0,-1-1 0 0,2 2 0 15,0-2 0-15,1 0 128 0,0 0-128 0,0 1 0 16,0 0 0-16,2-2 0 0,-1 0 0 0,-1 1 0 0,1 3 0 15,-1-1 0-15,0-2 0 0,0 5 0 0,0-2 0 16,2 1 0-16,-1 2 0 0,0 1-128 0,1 0-64 16,0 2-16-16</inkml:trace>
  <inkml:trace contextRef="#ctx0" brushRef="#br0" timeOffset="31298.26">27709 3319 1839 0,'0'0'160'0,"0"0"-160"0,0 0 0 0,0 0 0 0,0 0 576 0,0 0 64 0,-2 0 32 0,2 0 0 16,-1 0-96-16,1 0-32 0,-1-1 0 0,1 1 0 15,0 0-80-15,0 0-16 0,0 0 0 0,0 0 0 0,0 0 64 0,0 0 0 16,0 0 0-16,0 0 0 16,0 0 176-16,7-19 32 0,-5 14 16 0,0 1 0 0,1 1 48 0,0-3 16 15,2-3 0-15,-1 1 0 16,2 0-160-16,0-2-16 0,2 0-16 0,-1-2 0 0,2-3 96 0,-1 1 0 16,1-2 16-16,1 0 0 0,-1 0 176 0,1-3 16 15,-2 1 16-15,3-2 0 0,0-1-272 0,1-1-48 16,-3-3-16-16,3 2 0 0,-3 0-144 0,0-1-48 15,1-1 0-15,-3 0 0 0,1 3-160 0,-2 0-48 16,1-1 0-16,0 4 0 0,-1-4 528 0,0 1 112 16,1 3 0-16,0 1 16 0,0-2-848 0,2 4 0 15,-1-1 0-15,0 3-128 0,-1-2 128 0,2 4 0 0,1-4 0 16,0 0-128-16,0 3 128 0,-1-3 0 0,1 4 0 0,0-3 0 16,0 5 0-16,-3-2-160 0,2 2 160 0,-1 0 0 15,-2 1 0-15,0 2 0 0,-2-2 0 16,-1 0 0-16,0 2 0 0,-2 1 0 0,0 0 0 0,-1-2 0 15,0 2 0-15,-1 0 0 0,-1 1 0 0,0 1 0 16,0 1 0-16,-1-1 0 0,2 1 0 0,0 0 144 16,0-2-144-16,-1 1 0 0,2 2 0 0,-1 0 0 15,2 0 0-15,-1-1 0 0,2 2 0 0,-2 1 0 16,1-2 0-16,0 2 0 0,-1 0-128 0,0 0 128 16,1 2 0-16,-1-2 0 0,0 1 0 0,0 2 0 15,0-3-144-15,0 0 144 0,0 0 0 0,0 0 0 16,0 0 0-16,0 0 0 0,0 0 0 0,0 0 0 15,0 0 0-15,0 0 0 0,0 0 0 0,0 0 0 16,-16 12 0-16,14-9 0 0,-2 0 0 0,2 1 0 16,-1 0 0-16,1 1 0 0,-1-2 0 0,2 4 0 0,1-1 0 0,0-2 0 15,0 2 0-15,0 0 0 0,0 3 0 0,1-3 0 16,0 1 0-16,2 2 0 0,-2 1 0 0,2 0 0 16,-2 2 128-16,1 0-128 0,0-2 0 0,0 3 0 15,-1 0 0-15,1 2 0 0,-1 1 448 0,0 0 32 16,-1 3 16-16,0-1 0 0,0 0 816 0,0 0 160 15,0 1 48-15,0-1 0 0,1 1-1216 0,-1 1-304 16,0-1 0-16,0 2 0 0,2-2 0 0,-1 1 0 16,0 2 0-16,1 0 0 0,1 0 144 0,1 3-144 15,1-3 0-15,1 0 144 0,1-3-144 0,1 4 0 16,2-5 0-16,-1 1 0 0,1-3 128 0,0 0-128 0,0-3 128 16,0 2-128-16,-1-2 144 0,-2-1-144 0,-1-2 160 15,-1 2-160-15,0-2 176 0,-2 0-176 0,-1 2 192 16,-1-2-192-16,-1 0 128 0,0 1-128 0,-1 0 0 0,-1 1 0 15,-1-3 0-15,-1 1 0 0,1-3 0 0,-1 0 0 16,-1-2 0-16,1-1 0 0,-1-2-192 0,2-4 192 16,-1-1-400-16,0-2 16 0</inkml:trace>
  <inkml:trace contextRef="#ctx0" brushRef="#br0" timeOffset="35148.15">27660 3660 2751 0,'0'0'256'0,"0"0"-256"0,0 0 0 0,0-2 0 0,2 2 224 0,-1-2 0 0,0 0 0 0,2 1 0 16,0-4-96-16,1 1-128 0,0 0 176 0,-1-2-176 15,-1 1 864-15,0 2 64 0,1-1 16 0,-2 0 0 16,-1 2 240-16,1-1 48 0,-2 2 16 0,1-2 0 16,-1 3-304-16,-1 0-64 0,1 0-16 0,0 0 0 15,0 0-384-15,1 0-80 0,0 0-16 0,0 0 0 16,0 0-240-16,0 0-144 0,0 0 160 0,0 0-160 0,0 0 128 0,0 0-128 15,0 0 0-15,0 0 0 0,0 0 368 0,0 0-32 16,0 0 0-16,0 0 0 0,0 0 976 0,0 0 192 16,-8 19 32-16,6-15 16 15,-1-2-848-15,0 2-160 0,0-2-32 0,-1 5-16 0,1-4-64 0,-2 5-16 16,0 0 0-16,0-1 0 0,-1 2-208 0,0 4-32 16,-1-3-16-16,1 2 0 0,-1 3-160 0,-2-2 128 15,0 2-128-15,0 1 128 0,-3 0 576 0,4-2 96 16,-1-3 32-16,-2 3 0 0,-3 4 0 0,-3 5 16 15,-4 1 0-15,-1 2 0 0,-1 0-432 0,0 1-96 16,1-3 0-16,-2 1-16 0,2-3 416 0,0-1 96 16,1-1 16-16,0 0 0 0,2-2-640 0,-1 1-192 0,1-3 0 0,-1 0 0 15,1 2 128-15,2-2-128 0,0 1 0 0,2-1 0 16,1-2 0-16,1 0 0 0,1 1 128 0,1-3-128 16,1 1 0-16,3-4 0 0,0-1 0 0,0 1 0 15,2-3 0-15,1 0 0 0,0 0 0 0,1-5 0 16,2 4 0-16,1-5 0 0,1 0 0 0,2 0 0 15,1-2-176-15,0-2 176 0,1-2-192 0,4 0-16544 16</inkml:trace>
  <inkml:trace contextRef="#ctx0" brushRef="#br0" timeOffset="36839.68">26599 4560 5519 0,'-1'0'496'0,"0"-2"-496"0,1 2 0 0,0 0 0 0,0 0 272 0,0 0-32 0,-1 0-16 0,1 0 0 0,-1-3-224 0,1 2 128 0,0-1-128 0,0 2 0 16,0 0 768-16,0 0 64 0,0 0 16 0,0 0 0 15,0 0 496-15,0 0 112 0,2-20 16 0,-2 17 0 16,0 3-560-16,0 0-96 0,-1 0-32 0,0 3 0 15,-1-3 32-15,-1 4 0 0,-1 2 0 0,0 1 0 16,-2 4-144-16,1-1-32 0,-1 3 0 0,-2-1 0 16,1 4 64-16,0 3 16 0,-2 0 0 15,1 0 0-15,1 0-96 0,-2 0-32 0,1 4 0 0,-2 1 0 16,-1 0 112-16,0-1 32 0,1 0 0 0,-1-1 0 16,-1 1-208-16,0 0-32 0,-2 1-16 0,0 1 0 15,-2 1 352-15,0-1 80 0,-1 1 16 0,0 1 0 16,-1 1-512-16,-3 1-96 0,0-1-32 0,0 1 0 15,-1-1-288-15,3-2 0 0,0-1 0 0,2-3 0 0,2 0 0 0,1-3 0 16,2-3 0-16,2-2 0 0,3-2 0 16,1-3 0-16,1-3 0 0,0-1 0 0,2 0 0 0,1-2 0 15,2 0 0-15,-2-2 0 0,2 4 0 0,0-4-144 16,2 2 144-16,-2 0-128 0,1 0-16 0,1 1 0 16,1-2 0-16,-1 2-15744 15</inkml:trace>
  <inkml:trace contextRef="#ctx0" brushRef="#br0" timeOffset="37448.58">26633 4574 6447 0,'-1'-6'272'0,"-1"2"80"0,2 2-352 0,0 0 0 0,0 0 0 0,0 2 0 0,0-3 448 0,2 2 32 0,-2-1 0 0,1-2 0 0,-1 0 1120 0,-1 2 240 0,1-2 32 0,-2-2 16 15,1 3-288-15,-1 0-48 0,0-2-16 0,0 0 0 16,-1 2-160-16,2 0-32 0,-1-2-16 0,-1 1 0 16,2 2-496-16,0-2-80 0,0 1-32 0,-1 2 0 15,2-1-384-15,-1 0-80 0,0 2 0 0,1 0-16 16,-1 0 160-16,1 2 48 0,-2 0 0 0,2 4 0 16,-1-2-160-16,0 5-32 0,1-3 0 0,-1 4 0 0,-1 0 752 0,1 0 144 15,1-1 16-15,-1 4 16 0,1-2-896 0,0 3-288 16,2-2 160-16,0 4-160 0,-1-1 0 0,1 2 128 15,2 4-128-15,-1 1 0 0,0-2 0 0,0 5 0 16,-1 0 0-16,1 1 0 0,-1 2 0 0,-1 1 0 16,1-1 0-16,-1-2 0 0,-1 1 0 0,0-1 128 15,-1 3-128-15,-2-3 0 0,2 1 352 0,-3-1-16 16,1 0 0-16,-1-2 0 0,-1 2 496 0,1 2 80 16,0-4 32-16,2 0 0 0,0-2-768 0,-1 0-176 0,3-1 0 15,-1-2 0-15,2 1 0 0,0-5 0 16,1 1 0-16,0-5 0 0,0 0 0 0,1-1 0 0,1-4 0 0,-2 1 0 15,2-2 0-15,0-1 0 0,0 0 0 0,0 1 0 16,0-4 0-16,1 1 0 0,-1 1 0 16,-1 1 0-16,1-3-144 0,-2 1 144 0,1 1 0 15,-1-2-144-15,0 1-112 0,-2 1-32 0,0-3 0 0,0 1-11472 16,-2 2-2288 0</inkml:trace>
  <inkml:trace contextRef="#ctx0" brushRef="#br0" timeOffset="37840.68">26376 5168 6447 0,'-5'-4'576'0,"1"4"-576"0,2 0 0 0,0 0 0 0,2 0 0 0,-1 0 0 0,-1 0-160 0,-3 0 160 0,0 0 816 0,-2-3 272 0,3 1 64 0,0 1 16 0,1-4 432 0,2 1 96 16,1 0 16-16,1 2 0 0,2-2-112 0,-1 0-32 16,2-1 0-16,1 2 0 0,0 0-240 0,2 2-48 15,1-1-16-15,-1 2 0 0,2 0-416 0,1 0-80 0,0 2 0 16,1-2-16-16,1 1-352 0,2-1-64 0,1 3-16 0,2-3 0 15,-2 0-128-15,1-3-16 0,0 2-16 0,-1-1 0 16,1-2-160-16,-1-1 0 0,-1 0 0 0,-1-1 128 16,-2 1-128-16,0-1 0 0,1-1 0 0,0 0 0 15,-1 1 0-15,-1-3 0 0,-2 4 0 0,0-1 0 16,-2 4-208-16,-1-2 80 0,-3 1 128 0,1 3-208 16,-3 0-240-1,0 0-32-15</inkml:trace>
  <inkml:trace contextRef="#ctx0" brushRef="#br0" timeOffset="71990.62">28397 2060 14735 0,'-6'-4'1312'0,"1"2"-1056"0,3 2-256 0,1 0 0 0,1 0 0 0,-3-3 128 0,-2 2-128 0,-4-4 0 0,0 1 0 0,-4-4 0 15,2 0 0-15,0 0 0 0,4 0 0 0,-3-2-144 16,0 4 144-16,0-2 0 0,0 1-176 0,-1 4 176 16,-2-1-208-16,0-1 80 0,-2 5 128 0,-1 0 0 15,0 2 0-15,-1 5 128 0,-3-1 1120 0,0 0 224 16,1 1 64-16,0 2 0 0,-1 1-240 0,1 2-32 0,1-2-16 0,-2 5 0 15,-2-1-720-15,-2 2-144 0,0 2-16 0,-4 1-16 16,-1 1-352-16,-2 2 0 0,-4 3 0 0,0-1 128 16,1 5-128-16,-3-1-128 0,-2 2 128 0,2 1-192 15,3-3 192-15,-1 1 0 0,2-1 0 0,-1 1 0 16,3-1 0-16,4-3 128 0,4-3 0 0,0 2 0 16,1-2-128-16,1 3 0 0,0-1 0 0,1 1 0 15,2 3 576-15,-1-2 160 0,3 3 32 0,1 2 0 16,2 1 16-16,0-1 16 0,5 5 0 0,0-2 0 15,3 3-656-15,3-1-144 0,1 5 0 0,1-4 0 16,1-1 0-16,1 2 0 0,1 3 0 0,2 0 0 16,0 0 288-16,0-3 16 0,0 0 0 0,0-3 0 15,0-3 656-15,1-1 144 0,0 0 32 0,3-5 0 0,0-1-704 0,4-3-144 16,2-6-32-16,-2-1 0 16,1-5 64-16,4-3 16 0,7-1 0 0,7-1 0 0,5-5 48 0,4 0 0 15,1 0 0-15,5-2 0 0,5-2-384 16,3 2 128-16,1-2-128 0,4-2 0 0,2 1 256 0,2 0-32 15,1 5 0-15,1 0 0 0,1 0-80 0,-4 0-16 16,0 0 0-16,-3-3 0 0,-3-3-128 0,-1-4 0 16,1 1 0-16,-4-6 0 0,-3 1 0 0,-1-1 0 15,-1-3 128-15,0-2-128 0,-2 1 0 0,-3-5 160 16,-2 0-160-16,-2-1 160 0,-1-3-160 0,-1 0 0 16,-1-5 0-16,-1 2-176 0,-2-1 176 0,-1-2 0 15,-1-1 0-15,-4-3 0 0,-2-1 0 0,-4 0 0 0,-4 0 0 16,-4-3 0-16,-6 2 0 0,-3-7 0 0,-6-2 0 0,-4-3-128 15,-2 4 128-15,-7-2 0 0,-5-5 0 0,-5 4 0 16,-3-2 0-16,-6 3 0 0,-1 3 0 0,-5 0-128 16,2 5 128-16,-4-2 0 0,-4 2 0 0,1 5 0 15,3 5 0-15,-5 0 0 16,-5-3 0-16,-3 4 0 0,-1 3 0 0,-1 3 0 0,0 8 0 0,-1-1 0 16,1 7 0-16,3 3 0 0,3-1 0 0,7 4-128 15,4-1 128-15,8 0 0 0,6 0 0 0,6 1-12304 16,5 1-2352-16</inkml:trace>
  <inkml:trace contextRef="#ctx0" brushRef="#br0" timeOffset="73188.88">28719 3601 911 0,'0'2'0'0,"-1"-2"0"0,-1 0 0 0,1 0 0 0,0 0 1216 0,0 0 144 0,-1 0 48 0,1-2 0 0,0 2 880 0,-1-1 176 0,-1 1 32 15,3 0 16-15,0 0 736 0,0 0 144 16,0 0 16-16,0 0 16 0,0 0-672 0,0 0-128 0,0 0-16 0,0 0-16 16,0 0-1360-16,0 0-272 0,0 0-48 0,-18 12-16 15,16-6-656-15,2 4-240 0,0 0 144 0,2-1-144 16,-1 4 0-16,0 0 0 0,1 3 0 0,1 0 0 16,-1 5 0-16,3-2 0 0,0 3 0 0,3 0 0 15,3 0 400-15,1 2 0 0,4-2 0 0,2 0 0 16,0 2-208-16,2-5-64 0,1 0 0 0,1-1 0 15,3 2 96-15,-2-1 16 0,0-3 0 0,-1 0 0 16,0 2-16-16,2 1 0 0,-2 1 0 0,0-4 0 16,-1 2-224-16,-2-2 0 0,-2 3 0 0,-1-7 0 15,-1 1 0-15,-3-3 0 0,0 0 0 0,-3-2-19408 16</inkml:trace>
  <inkml:trace contextRef="#ctx0" brushRef="#br0" timeOffset="75342.23">30036 4119 21183 0,'-5'-1'1888'0,"0"-2"-1504"0,2 3-384 0,2 0 0 0,0 0 528 0,-1-2 48 0,-3 1 0 0,-3-2 0 16,-2-1 464-16,-1-1 112 0,-2 2 0 0,0-1 16 15,1 1-640-15,-1 0-128 0,4 0-16 0,-1 2-16 16,1 1-368-16,-1 0 0 0,1 0 0 0,-2 0 0 16,-2 1 0-16,-1 2 0 0,-2-1 0 0,-1 4 0 15,-4-2 304-15,-2 2 32 0,0 2 16 0,-3 0 0 16,1 0 672-16,-1 0 128 0,-1 2 16 0,-4 0 16 16,0 1-352-16,-1 2-64 0,0-2 0 0,-1 4-16 15,-1-5-80-15,3 2-16 0,2-2 0 0,1 2 0 0,2-2-464 16,4 0-192-16,0 1 128 0,2 2-128 0,3 0 0 15,-1-1 128-15,2 5-128 0,2-3 0 0,-1 2 0 0,0 1 0 16,-1 1 0-16,0 2 0 0,-3 0 0 0,1 3 0 16,0-1 0-16,-3 4 0 0,-2 3 0 0,-1 2 0 15,0 1 0-15,-1 3 0 0,0-1 464 0,3-2 16 16,2-1 0-16,3-1 0 0,2-2-304 0,4 0-176 16,2 0 192-16,3-2-192 0,2 0 272 0,3 1-48 15,1 2-16-15,1-3 0 0,2 2-64 0,0 0-16 16,4 1 0-16,-1 2 0 0,0-3-128 0,3 1 0 15,1-1 0-15,1 2 0 0,0 1 0 0,-1 0 0 16,1-4 0-16,0 1 0 0,-1 1 336 0,1-2 48 16,1 1 0-16,1-3 0 0,0 1-384 0,2-1 0 0,4-3 0 15,2 0 0-15,5 1 144 0,3-5 16 0,2-2 0 16,3-2 0-16,2-2-16 0,-1-3 0 0,1-3 0 16,1-2 0-16,0-1-16 0,3 0 0 0,0 1 0 0,0-4 0 15,1 2 64-15,1-2 16 0,2 0 0 0,2-2 0 16,-1-1-208-16,0 2 176 0,-3-3-176 0,-2 2 160 15,1-1-160-15,1 2 0 0,2-1 0 0,-5-2 0 16,-4 1 0-16,1 0 0 0,2-4 0 0,0 1 0 16,1 0 0-16,-2-4 0 0,-1 2 0 0,-3-2 0 15,-1 0 0-15,0 0 0 0,2-5 0 0,0-1 0 16,1 0 0-16,-1 0 0 0,0-2 0 0,-1 1 0 16,-1 1 0-16,1-2 0 0,-3 1 0 0,1-1 0 0,-2-1 0 15,-2 0 0-15,-2-4 0 0,-3 1 0 16,-1-1 0-16,-2-1 0 0,-3-3 0 0,-2 1 0 0,0-3 0 15,-2-3 0-15,1-2 0 0,-2-7 0 0,1-2 0 0,1-3 0 16,-1-1 0-16,0-1 0 0,0-2 0 0,-1 2 0 16,0-3 0-16,-3 4 0 0,1 9 0 0,0-7 0 15,-2-2 0-15,1 0 0 0,-3 3 0 0,-4 3 0 16,-2 4 0-16,-6 5 0 0,-3 3 0 0,-3 3 0 16,-2 4 0-16,-5 0 0 0,0 1 0 0,-3 1 0 15,-4 2 0-15,-4-1 0 0,-3 3 0 0,-3 0 0 16,-2 3 0-16,-2 0 0 0,0 4 0 0,-8-1 0 15,-6 0 0-15,-4 4 0 0,-4 0 0 0,0 4 0 16,0-2 0-16,1 1 0 0,3 2 0 0,-4 1 0 16,-2 4 0-16,0 0 0 0,2 2 0 0,3-4 0 0,5 4 0 15,5-2 0-15,4 0 0 0,8 2 0 0,5-3 0 16,3 0-176-16,5 1 176 0,4 1 0 0,4-1 0 0,5-2 0 31,4 3-480-31,6 1-16 0</inkml:trace>
  <inkml:trace contextRef="#ctx0" brushRef="#br0" timeOffset="77890.88">29568 4589 3679 0,'-2'1'320'0,"1"-1"-320"0,1 0 0 0,1 0 0 0,0 0 144 0,0-1-144 0,-1 1 192 0,2-3-192 0,-1 3 320 0,1-3-64 0,2-1 0 0,-4 4 0 15,0 0 752-15,0 0 144 0,12-21 16 0,-8 14 16 16,-1 0 1248-16,-2 1 240 0,1 0 48 0,-2 0 16 15,-1 0 464-15,0-1 112 0,-2 4 16 0,0 0 0 16,0 0-1056-16,-1 0-208 0,1 3-32 0,-1 0-16 16,0 0-1248-16,1 3-256 0,-1-2-64 0,1 1 0 15,2 1-224-15,0 0-48 0,1 1-16 0,0-1 0 16,1-1-160-16,0 2 0 0,1-1 0 0,0 0 0 16,2 1 0-16,0-1 0 0,-1 2 128 0,1 0-128 0,-2 0 208 0,2 1 16 15,1 2 0-15,-1 2 0 0,1 1 48 0,0 1 16 16,0 2 0-16,0-2 0 0,0 4 80 0,1 3 16 15,0-1 0-15,0 0 0 0,0 3-384 0,0-3 128 16,-1 4-128-16,2-2 0 0,0 1 304 0,-1 2-16 16,2-1 0-16,-2-2 0 0,0 1-32 0,0-2 0 15,-1 1 0-15,0 1 0 0,0-2-256 0,0-2 0 16,-1 0 0-16,-1 1 0 0,1-2 352 0,-1 1-32 16,-1-1-16-16,-1-3 0 0,2 0-32 0,-2 0 0 15,1 0 0-15,1-1 0 0,1 1-272 0,-2-1 0 0,2 1 0 16,0-4 0-16,-1 0 128 0,1 1-128 0,-2-3 0 0,2 0 0 15,-1-1 0-15,-1-1 0 0,1-2 128 0,-1-1-128 16,-1 0 288-16,1-2 0 0,0 0 0 0,0 0 0 16,1 0-80-16,-1-4-16 0,2 4 0 0,0-3 0 15,0 0-192-15,-1 1 0 16,1-2 0-16,0 0 0 0,-1 2 0 0,1-2 0 0,0-2 0 0,0 2 0 16,-2-2 0-16,2 1 0 0,-2-2 0 0,2 1 0 15,0-1 128-15,-2-3-128 0,3 2 0 0,-1-2 0 16,1 0 0-16,0-2 0 0,2-1 0 0,0 0 0 15,1-2 0-15,2-1 0 0,0-3 0 0,2-1 0 16,0-2 304-16,2-1-48 0,-2-1 0 0,2-4 0 16,1 3 192-16,0-1 48 0,1-2 0 0,1-3 0 0,-1-1-496 0,0-3 0 15,0 0 0-15,0-2 0 0,2-1 0 0,-1 2-128 16,0-1 128-16,1 1 0 0,0 5 0 0,-1-1 0 16,2 5 0-16,0 3 0 0,-2 3 0 0,-1 1 0 15,0 4-128-15,0 2 128 0,-1 0 0 0,-2-1 0 16,2 2-128-16,-1 0 128 15,0 1-464-15,-1-3-48 16,0 3 0-16,0-2-14688 0,2 2-2944 0</inkml:trace>
  <inkml:trace contextRef="#ctx0" brushRef="#br0" timeOffset="79765.72">29331 5698 7359 0,'-9'-11'656'0,"4"4"-528"0,2 2-128 0,0 3 0 0,3 0 1664 0,0 2 288 0,0-1 64 0,0 1 16 0,0 0-1760 0,0-3-272 15,0 1-192-15,0 2 16 0,0-2 176 0,0 2 0 16,0 0 0-16,0 0-128 0,0 0 128 0,0 0 256 0,0 0-64 0,0 0-16 16,0 0 1376-16,-21 7 288 0,14-4 48 0,-3 1 16 15,-1 0 288-15,0 1 64 0,-1 2 16 0,1 2 0 16,0-2-944-16,1 4-192 0,-1-3-48 0,1 4 0 16,0 0-704-16,1 5-128 0,-1-3-48 0,-1 2 0 15,-1 4-48-15,1-4-16 0,-1 5 0 0,-2-1 0 16,-1 5-144-16,-2 1 192 0,-1 2-192 0,-5 7 192 15,-3 2-64-15,-1-2-128 0,1 0 192 0,-5 4-64 16,-2 2 864-16,-5 2 160 0,-3 3 48 0,1-3 0 16,2-5-848-16,2-3-160 0,1-4-48 0,4-3 0 15,2-2 192-15,0 3 48 0,3-5 0 0,3 2 0 16,3-5-384-16,4-1 0 0,2-1 0 0,2-7 128 16,3 2-128-16,2-6 0 0,1 2 0 0,1-2 0 15,0-2 0-15,1-1 0 0,2-1 0 0,0-2 0 0,2-1 0 16,0-2 0-16,2-1 0 0,0-2 0 0,2-5 0 15,2-1 0-15,1-2 0 0,2-2-12480 16,2-1-2384-16</inkml:trace>
  <inkml:trace contextRef="#ctx0" brushRef="#br0" timeOffset="80472.05">27850 6853 11055 0,'-3'0'976'0,"1"0"-784"0,2 0-192 0,0 3 0 0,0-2 240 0,0 1 0 0,0 2 0 0,-2 2 0 0,1 4 1424 0,-1 2 304 0,0 7 48 0,0-1 16 16,1 5 256-16,-2 1 48 0,0 0 16 0,0 3 0 16,-1-1-448-16,1 3-96 0,-2 1-16 0,1 0 0 15,-1 4-704-15,0 0-128 0,-1 2-48 0,1-1 0 16,-1-1-464-16,0 1-80 0,-1-3-32 0,1-1 0 15,-1 1-144-15,-1-3-16 0,0-1-16 0,-1-3 0 16,2-3-160-16,-2 0 128 0,-1 1-128 0,-1-1 128 16,1 0-128-16,-2-3 0 0,-1 3 0 0,1-2 0 15,-2 1 0-15,1-3 0 0,-1-2 0 0,3-2 0 16,2-4 0-16,2-5 0 0,3-2-144 0,2-3 144 16,1-3-256-16,2-6 16 0,1-1 0 0,3-2-16960 15</inkml:trace>
  <inkml:trace contextRef="#ctx0" brushRef="#br0" timeOffset="81323.47">27808 6853 28559 0,'-17'-7'1264'0,"4"-2"272"0,2 3-1232 0,3 2-304 0,5 4 0 0,1 0 0 16,1-2-544-16,-1 2-160 0,-2-4-48 0,-1-2 0 0,4 0 1376 0,2 2 272 0,3 1 48 0,3 0 16 15,2 0-528-15,2 3-112 0,0-2 0 0,3 0-16 16,-2 2-48-16,2-3-16 0,0 0 0 0,3 3 0 16,-1-3 1264-16,1-2 256 0,-1 1 48 0,1 0 16 15,-1 2-864-15,2-2-192 0,0 0-16 0,0 2-16 16,-1-1-432-16,-1 2-96 0,1 1-16 0,1 1 0 16,1 2-192-16,1 3 0 0,0 0 0 0,0 4 0 15,0 0 0-15,-2 2 0 0,-1 3 0 0,-2 1 0 16,0 2 0-16,-4-1 0 0,-1 3 0 0,-4-2 0 0,-1 1 0 15,-2-2 0-15,-3 0 0 0,-2 1 0 16,0 0 0-16,-2-3 0 0,-1 1 0 0,-2-2 0 0,-1-2 192 0,0 3 64 16,-2-4 0-16,0 1 0 0,-1 0 48 0,0-3 16 15,0 1 0-15,1-3 0 0,-1 0-320 16,-2-1 0-16,1 0 0 0,-3 1 0 0,0-1 0 0,-1-4 0 16,0 2 0-16,-1 0 0 0,-1 1 0 0,1-4 0 15,0 1 0-15,2 1 0 0,1-2 0 0,4 1 0 16,2-2 0-16,3-2 0 0,2 1 0 0,3-2 0 15,2 1 0-15,3-2 0 0,2 0 0 0,3-1 0 16,2 2 0-16,2-1 0 0,-1-2 0 0,4 2 0 16,1-1-128-16,2 1 128 0,2 1 0 0,3 0 0 15,-2 0 0-15,2 3 0 0,1 0 0 0,-2 0 0 0,0 1 0 16,-3 4 0-16,-1-2 0 0,-4 6 0 0,-2-1 0 16,-2 4 0-16,-2 0 0 0,-3 1 0 0,-2 0 0 0,-1 2 0 15,-1 4 0-15,-2-3 0 0,-1 1 0 0,0 0 0 16,-1-1 0-16,-1 0 0 0,2 3 0 0,-1-3 0 15,1 0 0-15,-1 0 0 0,1-1-128 0,-1 1 128 16,-1 0 0-16,2-2 0 0,-1 1 0 0,-1 1 0 16,-1-4 0-16,-1 0 0 0,1 2 0 0,-2-2 0 15,-1 1 0-15,-1-1 0 0,-1 1 0 0,-1-4 0 16,-2 4 0-16,-1-3 0 0,-1 0 0 0,-2 0 0 16,1-2 0-16,-2 2 0 0,-2-4 0 0,-2 0 0 15,-1 1 0-15,-2-4 0 0,-3 1 0 0,-1 1 0 16,-3-4 0-16,-2 2 0 0,-1-6 0 0,-2 2 0 15,0-2 0-15,-1 0 0 0,1-3 0 0,-3 2 0 0,4-2 0 16,2 0 0-16,2-1 0 0,4 1 0 0,4 0 0 0,2 0 0 16,4 0 0-16,2-2 0 0,4 2 0 0,4 0 0 15,3 0 0-15,3-1 0 16,1 1-592-16,5 0-32 0</inkml:trace>
  <inkml:trace contextRef="#ctx0" brushRef="#br0" timeOffset="82504.61">30488 5639 10127 0,'-5'0'896'0,"1"-3"-704"0,1 2-192 0,2 1 0 0,0 0 1184 0,-1-2 208 0,-1 2 32 0,-4-4 16 0,-1 1 400 0,-1 0 80 16,0-2 0-16,1 1 16 0,3 3-1008 0,0-4-208 16,1 4-32-16,2-4-16 0,1 3 16 0,-1-3 0 15,0 4 0-15,1-1 0 0,-1-2 240 0,0 2 48 16,1 0 16-16,-1 0 0 0,0 2 144 0,1-3 16 15,-2 2 16-15,2 1 0 0,-2 0-368 0,1 0-80 16,0 1-16-16,-2 2 0 0,3-1-368 0,-2 0-80 16,2 1 0-16,0 0-16 0,-1-1 384 0,1 2 80 15,2 0 0-15,1 1 16 0,1 1-592 0,1-3-128 16,1 4 0-16,2 0 0 0,1 2 0 0,1 1 0 16,0-2 0-16,1 6 0 0,1 1 0 0,1 2 0 15,0 2 0-15,-1 2 0 0,3 1 0 0,-3-2 0 16,0 1 0-16,0-4 0 0,1 4 0 0,1-1 0 0,-1 1 0 0,0 1 0 15,1-2 448-15,-1 1 32 0,2-1 16 0,-1 2 0 16,1 0-240-16,1-1-64 0,0 1 0 0,1 2 0 16,-1 1-192-16,2-1 0 0,-1-1 0 0,1 1 0 15,1 2 0-15,-2-1 0 0,1 1 0 0,2-1 0 16,-2 1 0-16,3-4 0 0,1 0 0 0,1-3 0 16,1 1 0-16,2-2 0 0,1 1 0 0,-1-3 0 15,-3-4 0-15,0 2 0 0,2 1 0 0,-2-2 0 16,-1 2 0-16,-2-1 128 0,-2 0-128 0,0-1 0 15,-3-1 0-15,-3 4 0 0,-4-3 0 0,0-2 0 0,-4 1 560 0,-1-1 16 16,-2 0 0-16,-4 1 0 0,-2-3-320 0,0 1-48 16,-3 0-16-16,-1-1 0 0,0 1-192 0,-1-4 0 15,1 0 0-15,-1-2 0 0,2-2 0 0,1 0 0 16,0-2 0-16,2-2 0 16,1 0-128-16,1-4 128 0,2-2 0 0,2 2 0 15,2-3-912-15,3 2-80 0,4-2-16 0,3-1-18464 16</inkml:trace>
  <inkml:trace contextRef="#ctx0" brushRef="#br0" timeOffset="83998.18">31621 6590 11055 0,'5'-9'480'0,"-2"3"112"0,-2 2-464 0,-1-1-128 0,0 4 0 0,0 1 0 0,0-3 1712 0,-1 2 320 0,-1-4 64 0,1-1 16 0,-1 0 256 0,-1-2 64 15,-1 2 16-15,1 0 0 0,-2 2-976 0,0-2-192 16,0 4-32-16,-1-1-16 0,1 2-864 0,-1 1-176 15,1-2-48-15,-2 2 0 0,1-2-144 0,-1 2 0 16,-1 0 0-16,0 0 128 0,-1 2-128 0,-2-2 0 16,0 0 0-16,-2 0 0 0,0 0 784 0,-1 0 176 15,-2 2 48-15,0 1 0 0,0 0-496 0,-3 1-112 16,0 2-16-16,-4 3 0 0,-1-2 16 0,0 6 0 16,1-4 0-16,0 6 0 0,4-1-144 0,0 2-16 15,1 3-16-15,0 2 0 0,3-2-224 0,2 4 0 16,-1 5 0-16,1-3 0 0,0 1 0 0,0 2 0 0,0 1 0 0,0-1 0 15,0 0 0-15,-2 3 128 0,-1 2-128 0,-1 1 0 16,0 2 0-16,-1 1 128 0,2-2-128 0,0-1 0 16,1 1 192-16,1-3-48 0,0-1-16 15,-1 4 0-15,2-3 416 0,-2 2 80 0,1-3 16 16,2 2 0-16,2-1-512 0,1-4-128 0,4 1 0 0,2-1 0 16,0-2 0-16,3-1 0 0,3-1 0 0,0-4 0 15,2 1 0-15,1-1 0 0,2-4 0 0,0 3 0 16,4-4 0-16,0 1 0 0,3 0 0 0,2 0 0 15,3-4 0-15,1 0 0 0,4 1 0 0,2-3 0 16,-1-3 0-16,1 2 0 0,1-5 0 0,2 2 128 16,4 0-128-16,-1-4 0 0,2 5 0 0,0-4 0 0,-1 0 0 15,-1 0 0-15,-2 1 0 0,-1-1 0 0,-1-2 0 16,0 1 0-16,-1 1 0 0,-2-3 128 0,-2 1-128 0,-1 2 128 16,2-1-128-16,-1-2 128 0,-2 1 0 0,0 2 0 15,2-3 0-15,-2 0 0 0,0 0 336 0,0 0 80 16,1 0 16-16,-1 0 0 0,0-3-560 0,2 2 0 15,-2-1 0-15,0-5 0 0,0 4 0 0,1-6 0 16,1 2 0-16,2 0 0 0,-1-4 160 0,0 4-160 16,-1-6 128-16,-1 4-128 0,-3-1 0 0,-1-3 0 15,0-2 0-15,-3 2 0 0,0-3 0 0,-2 1 0 16,-2-4 0-16,0 2 0 0,-2-4 0 0,0-1 0 16,-1-3 0-16,-3 2 0 0,1-5 0 0,-2 2 0 15,2-5 0-15,-1-1 0 0,-1 0 0 0,0-2 0 16,0-5 0-16,1 2 0 0,0-1-128 0,0-1 128 15,3-1 0-15,-2 1 0 0,2 5 0 0,-2 0 0 0,1 5 0 16,-1 1 0-16,1 2 0 0,-2 4 0 0,0 0 0 0,-2 1 0 16,1 1 0-16,-3 4 0 0,-1-3 0 0,-1 1 0 15,0 1 0-15,-2 2 0 0,-1-4 0 0,-2 3 0 16,0-2 0-16,-1 0 0 0,-2-3 0 0,-2 3 0 16,0-2 0-16,-1 1 0 0,-2 3 0 0,-2 0 0 15,1-2 0-15,-2 2 0 0,-2 1 0 0,-2-1 0 16,-2 2 0-16,-1 2 0 0,-1-1 0 0,-1 1 0 15,1 2 0-15,-1 4 0 0,3 0 0 0,-1 2 0 16,2 0-128-16,0-1 128 0,0 4 0 0,0 1 0 16,0-2 0-16,-1 2 0 0,0 0 0 0,-2-3 0 15,0 2 0-15,-4 1 0 0,2-3 0 0,-1 3 0 16,0 0 0-16,-3 0 0 0,-1 0 0 0,1 3 0 0,-1 1 0 16,2-2 0-16,2 4 0 0,6-1 0 0,2 4-144 15,7-5 144-15,3 2 0 0,4-1 0 0,5 0-288 0,3 0 48 16,4-2 16-16,4 0-19728 15</inkml:trace>
  <inkml:trace contextRef="#ctx0" brushRef="#br0" timeOffset="85476.38">31349 7103 11967 0,'-4'-1'1072'0,"1"-1"-864"0,-1 2-208 16,1 0 0-16,1 0 1920 0,-2 0 352 0,-3 0 64 0,-4-1 16 0,-4 1 704 0,-2 1 144 15,-3 2 16-15,2-1 16 0,2 4-1680 0,3-2-336 16,2 0-64-16,3 1 0 0,3-1-880 0,3-1-272 15,2 0 160-15,1-2-160 0,4 1 0 0,2-2 0 0,2-2 0 0,2 1 0 16,2 1 320-16,0-3-32 0,2 0 0 0,2 0 0 16,1 2 480-16,-1 1 80 0,1 0 32 0,1 0 0 15,1 0-688-15,0 0-192 16,1 4 0-16,0-3 128 0,-2 1-128 0,1 2 128 0,0-2-128 0,-3 1 128 16,-1 1-128-16,-1-4 0 0,1 2 0 0,0-2 0 15,0 1 0-15,1 2 0 0,-4-3 0 0,1 0 0 16,-2 0 0-16,-1-3 0 0,-1 2 0 0,-1 1 0 15,-2-2 0-15,1 2 0 0,-2 2 0 0,0-2 0 16,-1 0 304-16,1 1 80 0,-1 2 32 0,1-1 0 16,0 2-224-16,-1 0-32 0,2-2-16 0,-1-2 0 15,-1 4-144-15,0-4 0 0,0 2 0 0,0-2 0 16,-2 0 0-16,2-2 0 0,-1 2 0 0,-2 0 0 0,1 0 0 16,-1-3 0-16,0 3 0 0,-1 0 0 0,-1-1 0 0,1 1 0 15,-1 0 0-15,0 0 0 0,0 1 0 0,0-2 0 16,0 1 0-16,0 0 0 0,0 0 0 0,0 0 0 15,0 0 0-15,0 0 0 0,0 0 0 0,0 0 0 16,21-8 0-16,-16 6 0 0,0 0 0 0,0-1 0 16,1 0 0-16,-1 0 0 0,1 2 0 0,-1-4 0 15,0 4 0-15,-1-2 0 0,-2 0 0 0,0 3 0 16,-1-3 0-16,-1 2 0 0,0 1 0 0,-3 0 0 16,1-3 0-16,-1 3 0 0,0 0 0 0,-1 0 0 15,4 0 0-15,0 0 0 0,0 0 0 0,0 0 0 16,0 0 0-16,0 0 0 0,0 0 0 0,0 0 0 15,0 0 0-15,0 0 0 0,0 0 0 0,0 0 0 16,0 0 0-16,0 0 0 0,0 0 0 0,-3-21 0 16,3 20 0-16,0 1 0 0,-1 0 0 0,-1 0 0 0,0 1 0 0,-1-1 0 15,0 2 0-15,-2-1 0 0,2 1 0 0,-1 0 0 16,0 0 0-16,1-2 0 0,-1 2 0 0,0 0 0 16,0 0 0-16,2 1 0 0,1-3 0 0,-1 3 0 15,1 0 0-15,2 2 0 0,1 0 0 0,0 1 0 16,2 0 0-16,0 0 0 0,1 2 0 0,-1 0 0 15,1 2 0-15,2 0 0 0,-2 3 0 0,-1-1 0 16,1 0 0-16,-1 4 0 0,0-3 0 0,-3 3 0 16,0 0 0-16,-1-3 0 0,-1 5 0 0,0-5 0 15,-2 2 0-15,0-1 0 0,-2 1 0 0,0-2 0 16,1 0 0-16,-1-3 0 0,3-2 0 0,-2 2 0 0,3-4 0 16,-1-3 0-16,2 0 0 0,-1-3 0 15,2-2-192-15,1-2 16 0</inkml:trace>
  <inkml:trace contextRef="#ctx0" brushRef="#br0" timeOffset="86710.2">31631 7940 11055 0,'-2'0'976'0,"2"-2"-784"0,0 2-192 0,0 0 0 0,1 0 320 0,-1-2 0 0,0 2 16 0,0-2 0 0,0-1 336 0,-1 2 64 15,1-5 16-15,0 6 0 0,0 0 384 0,0 0 80 16,0 0 0-16,2-21 16 0,-2 17 0 0,1 0 0 16,-1 2 0-16,0-2 0 0,0 2 512 0,-1-1 112 0,1 2 0 15,0-1 16-15,1 2-672 0,-1-2-144 16,1 2-32-16,-1 0 0 0,2 0-688 0,-1 0-144 16,-1 0-16-16,1 0-16 0,-1 2-160 0,1-2 0 0,-1 0 0 15,0 0 128-15,0 0-128 0,0 0 0 0,0 0 144 0,0 0-144 16,0 0 192-16,0 0-16 0,0 0-16 0,0 0 0 15,0 0 672-15,0 0 144 0,4 22 32 0,-4-13 0 16,0 0-800-16,0 1-208 0,1 3 0 0,-1 2 0 16,2-4 0-16,-1 4 0 0,0 3 0 0,0 2 0 15,1 1 0-15,-1 2 128 0,0 5-128 0,0-2 0 16,0 2 144-16,1 0-144 0,-2 1 160 0,-2-1-160 16,0 1 560-16,0-1 16 0,-3-3 0 0,0 1 0 15,0-4-448-15,-1 0-128 0,-1 1 0 0,1-2 0 0,0 1 0 16,1 0 0-16,-1 0 0 0,0 1 0 0,1 1 0 15,0-1 0-15,0 0 0 0,1 1 0 0,0-1 0 0,2 2 0 16,2-5 0-16,-1 1 0 0,1-3 0 0,0-2 0 16,1 2 0-16,1-3 0 0,2-3 0 0,0-2 0 15,1-2 0-15,1 0 0 0,0-4 0 16,2-2 0-16,-1 1 0 0,2-6 0 0,1-1-224 0,-1-2-48 16</inkml:trace>
  <inkml:trace contextRef="#ctx0" brushRef="#br0" timeOffset="87861.04">32017 9496 1839 0,'1'-4'160'0,"-2"-1"-160"0,1 4 0 0,-1-2 0 0,1 2 1504 0,-2 0 272 0,1 1 48 0,0-1 16 0,-2-3 1216 0,0 1 240 16,-2-3 48-16,0 3 16 0,1-4-976 0,-1 1-192 16,3 0-32-16,-2-3-16 0,3 2-800 0,-1-3-176 15,1 1-16-15,0-1-16 0,0-2-816 0,1 0-144 16,-1-2-48-16,-1-1 0 0,1 2 64 0,-1-2 16 15,-1 1 0-15,-1-3 0 0,-1 1 624 0,0 2 112 16,-1-1 16-16,-1 2 16 0,-1 3-176 0,0-2-32 16,-2 2-16-16,-1 1 0 0,0-1-304 0,-3 0-64 15,2 4-16-15,-3-3 0 0,0 1-224 0,0 0-144 16,-1 2 192-16,0 0-192 0,2 2 144 0,-2-1-144 0,2 4 0 0,-1 1 144 16,0 0-144-16,0 0 192 0,-1 4-192 0,1 2 192 15,-1 0-192-15,1 3 128 0,0 2-128 0,2 4 128 16,-1 1-128-16,2 2 0 0,1 1 0 0,-2 3 0 15,2 0 0-15,0 2 0 0,-1-1 0 0,1 0 0 16,-2 0 0-16,2-1 160 0,-1 1-32 0,-1 1-128 16,1 1 480-16,-3 4-16 0,0-1 0 15,-1 4 0-15,1-1-464 0,0 1 0 0,3-3 0 16,0 2 0-16,2-3 0 0,1 0 128 0,2 1-128 0,1-3 0 16,1-1 0-16,1 1 144 0,1-4-144 0,3 0 128 15,2-1-128-15,1-5 0 0,1 0 0 0,2 0 128 16,0-3-128-16,1-1 0 0,0 0 0 0,3 2 0 15,0-4 0-15,1 1 0 0,4-1 0 0,2 0 0 16,2 0 0-16,3-2 128 0,4 2-128 0,4-4 0 0,-3 1 0 0,5-1 128 16,5-2-128-16,5-2 0 0,5-2 0 0,3 0 0 15,1 0 0-15,3-5 0 0,0 1 0 0,-1 1 0 16,-1-4 0-16,-1 4 0 0,-2-2 0 0,-3 1 0 16,-4 2 0-16,-5 0 0 0,-5 0 0 0,-4-2 0 15,-7 1 0-15,-4 0-13360 16,-5-1-2560-16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25:39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3393 8547 35935 0,'-5'-4'3200'0,"0"2"-2560"0,1 0-512 0,3 2-128 16,1 0-656-16,-2-2-160 0,-2 0-16 0,-2-2-16 15,-3-2-880-15,-2-3-192 0,0 2-16 16,-1-2-16-16,2 2 928 0,2 1 176 0,1-1 32 16,2 1 16-16,2-2 1248 0,2 4 256 0,0-2 64 0,1 2 0 15,0 1 1152-15,-1 0 256 0,1 3 32 0,-1 0 16 0,-2 0-624 0,1 0-128 16,-2 0-32-16,-2 3 0 0,-2-3-720 0,0 3-144 15,-2 1-16-15,-3-1-16 0,0 2-192 0,-5-1-32 16,-1 2-16-16,-6 0 0 16,-1 2-128 609,-5-3-32-625,-5 1 0 0,2-2 0 0,5-3-144 0,-1-1 0 0,-3-1 0 0,-5-2 0 0,-2-1 192 0,-4 1 16 15,-5-3 0-15,0-1 0 0,-1 5-48 0,3 2-16 0,-1 0 0 0,0 0 0 0,2 2-144 16,-1 0 128-16,-1 3-128 0,-4-2 128 0,-4 6 0 0,1 1 0 0,0 2 0 0,4-2 0 16,0 0-128-16,3 0 0 0,2 2 0 0,0-3 0 0,0 1 0 0,3 0 0 0,6-2 0 15,0-1 0-15,0 0 0 0,2 2 0 0,2-3 0 0,3 1 0 0,3-1 0 0,5 1 0 16,3-1 0-16,4-3 0 0,4 2 128 0,2-1 32 0,3 2 16 0,1-2 0 0,4 2-176 0,1-3 192 0,0 3-192 15,1 0 192-15,1 1-192 0,0 0 0 0,0 1 0 16,2 2 0-16,0 0 0 0,0-1 0 0,-1 2 0 0,2 0 0 0,0-1 0 0,0 2 0 0,1 1 0 0,-1 0 0 16,0 0 0-16,0 3 0 0,-2 2 0 0,2 1 0 0,0 1 0 0,-1 4 0 0,3 2 0 0,-2-1 0 0,1 0 208 15,-1 4-32-15,2 4-16 0,1 1 0 0,-1 6-32 0,-1-2 0 0,-1 3 0 0,-1 1 0 0,-3 1-128 16,-1 2 0-16,-2 0 0 0,-3 2 0 0,-4 3 0 0,0 1 0 16,-2-1 0-16,1-9 0 0,0-3 0 0,-1-7 0 0,3-5 0 0,-2-1 0 0,1-5 128 0,3-2 112 15,0-5 16-15,1-2 0 0,1 0 192 0,2-4 32 0,0 2 16 0,1-3 0 0,0 1-272 0,1-4-48 0,1 3-16 0,-1-3 0 0,3 1-160 0,-1-3 0 0,2 1 0 16,-2 1 0-16,2-3 0 0,1 0 0 0,1 1 0 0,3 1 0 0,1 1 192 0,2 1 16 0,2-1 0 0,0 4 0 0,6-1 144 0,3 0 32 0,4-4 0 0,9 0 0 0,8-2 80 0,8-2 32 0,7 2 0 0,3-5 0 0,3 4-272 0,-5-5-48 0,-4 0-16 0,7-3 0 0,12-1-160 0,7 0 0 0,3 1 0 0,2-4 128 15,-4 3 192-15,3-5 48 0,3 3 0 0,3 0 0 0,-2 1-112 0,-7-2 0 0,-8 1-16 0,-3 2 0 0,-4-2-240 0,-5-1 0 0,-1 3 0 0,-7-6 0 0,-4 4 0 0,-4-7 0 0,-4 0 0 16,-7-3 0-16,-7 3-1232 0,-6-10-144 0</inkml:trace>
  <inkml:trace contextRef="#ctx0" brushRef="#br0" timeOffset="21770.58">21454 15628 37775 0,'6'-16'3360'0,"-3"3"-2688"0,-1 2-544 16,0 4-128-16,-1 3 656 0,1 2 112 0,2-2 0 0,1-5 16 15,5 0-2352-15,3-4-480 0,3 0-80 0,2-2-32 0,3-1-672 16,-1 0-144-16,-2-1-32 0,-2 3 0 0,-3 4 3456 0,-7 0 672 0,-3 4 144 15,-5 2 16-15,-4 5 1568 0,-9 8 304 0,-5 3 64 0,-8 8 16 16,-9 8-1968-16,-9 10-400 0,-9 6-80 0,-10 8-16 0,-12 10-528 516,-7-4-112-516,-4-2-128 0,2-4 176 0,1-3-176 0,0-4 0 0,1-1 0 0,3-3 0 0,3-3 0 15,-1 3 0-15,0 0 0 0,-2 0-176 0,0 1 384 0,1 1 80 0,3-5 16 0,4-2 0 0,3-3 16 0,0 3 0 16,-2-1 0-16,4 0 0 0,3-4-320 0,4-6 0 0,4 0 0 0,0-5 0 0,5 1 128 0,-2-1-128 0,1-2 144 0,0 1-144 0,1-5 0 0,1 0 128 0,1-3-128 16,3 2 0-16,4-2 0 0,4-6 144 0,5-4-144 0,6-1 128 0,6-1 176 0,2 0 16 0,6-3 16 0,3-1 0 0,4 1 112 0,0 1 32 0,4-4 0 0,0 2 0 0,3 2-304 0,0-3-176 0,1-2 192 15,2 0-192-15,1 0 0 0,2-3 0 0,2 0 0 0,2-4 0 0,3-1 240 0,2-3-64 0,3-3-16 0,2-3 0 0,0 6 32 0,2-4 0 0,4-1 0 0,0-2 0 0,1-2-192 0,0 5 0 0,-1-2 144 0,1-1-144 0,-1 4 0 16,0-2 0-16,2 2 0 0,-1-1 0 0,2-2 0 0,1 0 0 0,2-1 0 0,2 0 128 0,-2 2 0 0,4-1 0 0,0-1 0 0,-2 4 0 0,-2 3-128 0,-6 4 0 15,-3 8 0-15,-7 1 128 0,-5 6-128 0,-6 2 0 0,-4 2 0 0,-6 3 0 0,-2 8 0 0,-9 1 0 0,-7 9 0 0,-6 3-128 0,-7 4 128 0,-8 7 0 0,-6 4 0 0,-3-1-128 16,-3 3 128-16,3-2 0 0,2-2 0 0,8-3 0 0,8-6 0 0,8-1 0 0,5-5 0 0,6-1 0 0,3-3 176 0,3-2 64 0,3 1 16 0,2-3 0 0,1 2-16 0,2-1 0 0,-1-3 0 0,0 0 0 0,-1 3-240 0,-2-1 144 16,-2 1-144-16,-2 3 128 0,-1 0-128 0,0-2 0 0,0 2 0 0,0-1 0 0,3-1 0 0,4-4 0 0,2-1 0 0,5-2 0 0,4-3 528 0,8 2 80 0,9-3 16 0,8-2 0 0,8-1-160 0,11-5-16 0,7-2-16 0,13-4 0 0,9-5-176 0,8 0-48 0,5-2 0 0,-2-2 0 0,-1-1-208 0,3-3 0 0,0 2 0 0,1-4-160 0,0-2-416 0,-6-1-96 0,-8-1-16 0,-8-11-23248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26:19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 6618 21183 0,'-9'-6'1888'0,"3"1"-1504"0,4 4-384 0,3-2 0 0,0 3 128 0,-1-2-128 0,0-2 128 0,0-3-128 0,2-4 272 16,2-1-16-16,6 0 0 0,5 0 0 0,4-1-256 0,4 1 0 0,2-2 0 0,2 2 0 0,3 0 0 0,0 3 0 0,2 5 0 16,-1 1 0-16,0 3 768 0,1 3 208 0,1 0 48 0,2 3 0 0,3 0-1600 0,3-1-320 0,1 0-64 0,1-5-16 0,4-3 1344 15,1-4 272 1,2-2 48-16,-1-3 16 0,-2 2 224 0,3-2 48 0,2 2 16 0,-2 0 0 0,1 1-464 0,-1 1-80 0,-3 3-32 0,-4 0 0 0,-1 4-272 16,-1 4-144-16,-3 0 160 0,2 4-160 0,0 6 0 15,2 0 128-15,2 4-128 16,-2 0 0-1,-3-4 0-15,1 2 0 16,-1-3 0 0,-5-2 0-1,-5 0 0-15,1-4 0 16,-1 0 0-16,-2-3 0 0,-1 1 0 16,-3-3 0-16,1-1 0 0,-4 0 0 15,-1-1 0 1,-3-2 0-16,-2 1 128 0,-3 0-128 0,-1-1 320 15,-3-2 32-15,1 1 0 16,-2-2 0 0,-1 0 512-1,-1 0 96-15,-1-1 32 16,0 4 0-16,-2-4-640 16,0 4-128-16,1-1-32 15,-1 2 0-15,-1-2-64 0,0 4 0 16,1 0-128-16,-1 0 192 0,0 1-192 15,-1 2 0-15,1 3 0 0,-1-3 0 0,-1 0 0 0,1 3 0 0,-1 0 0 0,-1-1 0 16,1 1 0-16,-1-1 0 0,1-1-128 16,-3 0 128-16,-1-2 0 0,-3 1 0 15,0-3 0 1,-3-3 0-16,-3 0 0 16,-2-4 0-1,-1 1 0-15,1-2 0 16,-3-2 0-1,1-3 0-15,-2 0 0 16,1-2 0-16,0 1 704 0,1-2 64 0,2 1 0 0,1-1 0 16,1 4-512-16,2-2-112 15,0 3-16-15,3 1 0 0,0 3-128 0,2-2 0 0,0 5 0 16,2 2 0-16,1 0 0 0,0 0 0 0,3 2 0 0,-1 0 0 16,3 0 0-16,0 0 0 0,3 0 0 0,1 0 0 0,1-2-128 0,1-1 128 0,1 2 0 0,2-1 0 15,-1 0 0-15,2 0 0 16,1-2 0-16,-1 2 128 0,1-2-128 0,-2 2 0 0,0-1 0 0,-1-1 0 0,0 2 0 15,-1-2 0-15,2 1 0 0,-2-4 0 16,3 1 0 0,-2-3 0-16,0 2 0 0,1-2 0 15,0 0 0-15,-1 1 0 16,0-1 0-16,-1 3 0 16,1-2 0-16,-2 3 0 0,-1 2 0 0,1-1 0 15,0 6 0 1,1 0 0-16,1 4 0 0,-1 4 0 15,2 3 0-15,-2 5 0 0,2-1 0 0,0 5 0 0,-2 0 0 0,-1 0 0 0,0-2 0 0,-2 3 0 16,1-3 0-16,-2 2 0 0,-2-2 0 0,-1-3 0 0,-1 1 0 0,-3-3 0 0,1 1 0 0,-2-4 0 0,-1 2 0 0,0 0 0 16,-1-4 0-16,-1 5 0 0,0-1 0 0,-1-2 0 0,0 2 0 0,2 1 0 15,-2-2 0-15,2 2 0 0,2 4 0 0,0-3 0 16,1 3-144-16,3 2 144 16,1 2-192-16,1 0-11456 15,3 1-2288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27:20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13791 4487 13823 0,'-1'-14'1216'0,"0"4"-960"0,1-3-256 16,1 7 0-16,1 2 1056 0,1 1 160 0,1 0 48 0,-1-3 0 0,4 0-928 15,0-6-176-15,0 2-32 0,0-3-128 0,-4 6 384 0,0 1-48 0,-3 1 0 0,-3 3 0 0,1 0 496 16,-1 0 80-16,0 0 32 0,0 2 0 0,-1 2 448 0,2-2 80 0,1 0 32 0,1 0 0 0,0-2 160 0,1 2 48 16,3 0 0-16,1 0 0 0,0 0-896 0,1 0-176 0,-6 0-48 0,0 0 0 0,0 0-384 0,25 0-80 0,-19 0 0 15,0 4-128-15,-1-2 160 0,0 0-160 0,-2 0 128 0,1 2-128 0,0-2 704 0,0 2 48 0,2 0 16 0,0 1 0 16,1-2-416-16,3 0-80 15,4 1-16-15,2-1 0 16,3 2-16-16,4-3-16 0,5 4 0 0,2-4 0 16,1-1-96-1,1 2-128 1,-1-1 176 0,0-2-176-1,0-2 320-15,0-1-64 0,0 2 0 0,-3-1 0 0,2-2-48 16,0 0-16-16,0 2 0 0,3-2 0 0,0-1-64 15,3 4 0-15,2-2-128 0,1 1 192 0,-1 1-32 0,1-2-16 0,2 1 0 16,1 1 0-16,2-3 96 0,0-1 16 16,4 4 0-16,4-2 0 15,3 1-112-15,0 2-16 16,3 2 0-16,1-4 0 16,0 0 0-16,0 0 0 15,-4-2 0 1,3-1 0-16,2 2-128 0,1 1 0 15,1 0 0-15,-5-1 0 0,-2 2 0 0,-4-1 0 0,-5-1 0 0,-3 2 0 0,-2-1 0 16,1 2 0-16,-1 0 0 0,2 0 0 0,0 2 192 0,1-1 16 0,1 4 0 0,2-4 0 0,0 2 16 16,0-3 0-16,1-3 0 0,4 2 0 0,3-1-224 0,3 2 0 0,0 0 0 0,0 0 0 15,0 0 0-15,-2 0 0 0,-3 0 0 0,-3-3 0 16,-2 2 0-16,0 1 0 0,-2 0 0 16,-2 0 0-16,-2 4 0 15,-2-1 0-15,-4 0 0 16,-4 1 0-1,-2-2 0-15,-3-1 0 16,-1-1 0 0,-4 0 0-16,1 0 0 0,-1-1 0 15,0 1 0-15,1-4 0 16,3 4 0-16,4-2 176 0,-3 2-176 16,2 0 160-16,1 0-160 0,1 0 0 0,0 2 0 15,0 0 0-15,-1 0 0 16,-4 2 0-16,-3 0 160 15,-2 0-160-15,-3 0 288 0,-5 0-48 16,0 1-16-16,-5-1 0 16,0-1-96-16,-3 0-128 0,-2-2 176 15,-1 1-176-15,-1 1 0 16,-1-3 0-16,-1 0 0 16,1 0 0-1,-2-3 0 1,1 3 0-16,2-3 0 0,-1 0 0 15,2 0 256-15,1-4-48 0,2 4-16 0,3-4 0 0,0 1-192 16,2 0 144-16,1 0-144 0,-1 0 128 16,1 0-128-16,-1-1 0 15,-2 1 0-15,-2 2 0 0,0 1 0 0,-3 0 0 0,-1 3 0 16,-3-2 0-16,0 1-480 16,-4 2 32-16,-2 4 0 0,-4-2-14384 15,-2 4-2864-15</inkml:trace>
  <inkml:trace contextRef="#ctx0" brushRef="#br0" timeOffset="1393.56">21922 4416 13823 0,'1'-8'1216'16,"-1"2"-960"-16,0 1-256 0,0 1 0 0,0 2 2496 0,1 1 448 0,0 1 80 0,1-5 32 0,-1 1-2240 0,1-2-448 0,1 2-96 0,-2-2-16 16,1 4 112-16,0 0 16 15,-2 2 0-15,2 0 0 0,1 0 96 0,0 2 32 0,2-2 0 16,1 2 0-16,2 0 112 0,-1 0 16 0,2 3 16 0,0-4 0 16,-1 4 416-16,2-4 80 0,1 2 0 15,-1-2 16-15,1 1-32 0,2-2-16 16,0 0 0-16,2 0 0 0,1-3-592 0,0 0-112 0,3 2-32 15,-2-4 0-15,2 1-224 0,-2 0-160 0,2 2 192 0,-1 2-192 0,-1-2 192 0,-1 2-192 16,-1 0 192-16,1 0-192 0,0 2 272 0,1-2-48 16,1 2-16-16,-1-2 0 0,3 0-208 15,1 0 0-15,1 2 128 16,3 0-128-16,-1-2 0 0,0 0 128 16,2 0-128-16,2 0 0 0,1 0 320 0,3-2-16 15,3 0-16-15,1 0 0 0,1-2-288 16,1-1 0-16,3 0-128 15,0-1 128-15,1 1 0 0,0 2 0 16,1-1 0-16,-1 1 0 0,2 3 0 0,-4 0 240 16,2 3-32-16,0 1 0 0,1-2-48 15,-1-1-16 1,1 2 0 0,3-3 0-16,2-3-144 15,1 2 0-15,2 1 0 16,0 0 0-16,1 0 0 15,0 0 0-15,-2 0 0 16,1 0 128-16,-2 0-128 16,1-2 0-1,1-2 0 1,3 1 0-16,5 0 0 16,1-1 0-16,-2 4 0 0,-1-3 0 15,-5 3 0-15,0-2 0 0,1 1 0 0,0-2 0 0,-1 1 0 0,0 1 0 0,-3 1 0 0,-1 1 0 16,1 1 160-16,-4 1 48 0,-1-2 16 15,-3 1 0-15,-1 1-32 0,0-2 0 0,-1 2 0 0,1-2 0 16,1 1-192-16,-2 1 144 0,1 1-144 16,0-2 128-16,-2 2-128 0,3-2 0 0,-2-2-160 15,1 0 160 1,-3 0 0-16,0-2 0 0,0-2 0 16,3-1 0-16,-3 1 0 0,-1-2 0 15,-2 0-128-15,-2 0 128 0,1-2-304 16,-4 0-16-16,1 0 0 15,0-3-19856-15</inkml:trace>
  <inkml:trace contextRef="#ctx0" brushRef="#br0" timeOffset="21065.62">15708 4704 14735 0,'1'-4'1312'0,"2"0"-1056"0,-1 2-256 0,-1-2 0 0,2 4 0 16,-1-3 0-16,3-4 0 0,1-1 0 0,3-6-256 0,1 2 32 0,0-1 16 0,-3 3 0 0,-2 4 672 16,-2 1 144-16,-2 4 32 0,-2 1 0 0,-2 4 96 0,-2 0 32 0,-1 2 0 0,-4 2 0 0,0-1 128 0,-2 2 16 15,-2 1 16-15,-4 0 0 0,0 1-160 0,-1 0-16 0,-2 1-16 0,-2 0 0 0,0-2 224 0,-3 0 64 0,-1-2 0 0,0 2 0 1031,-2 0 128-1031,1 0 48 0,-2 0 0 0,0-1 0 0,1-1-560 0,-1 0-96 0,-1 2-32 0,0 1 0 16,-2-1 0-16,1 0-16 0,-1 2 0 0,0-2 0 0,-4-2 16 0,-1 4 16 0,-3 0 0 0,-2 4 0 0,-2 3 48 0,-3 2 0 0,-2 1 0 0,0 0 0 0,1 2-352 0,2-3-64 0,2-3-16 0,0 2 0 0,1-1 16 16,2-3 0-16,2 0 0 0,3-2 0 0,2-1-160 0,2-3 128 0,2 0-128 0,1-4 128 0,2 0 48 0,1 0 0 0,3 0 0 0,1-2 0 0,0 2-176 0,1 0 0 0,-1 1 0 0,-2 0 0 0,3 4 0 15,-4-1 0-15,0 2 0 0,-1 0 0 0,2 0 0 0,-1 0 0 0,0 3 144 0,-1-4-144 0,1 4 320 0,0-3-16 16,1 1 0-16,0 0 0 0,-1 2-304 0,-1-2 0 0,2-2 0 0,1 0-144 16,1-1 144-16,1-3 0 0,1-1 0 0,0-1 0 0,1-1 0 0,2-4 0 0,0 3 0 0,1-2 0 15,2 1 0-15,0-1 0 0,-1 2 0 0,2-1 0 0,-1 2 176 0,-1 2 112 16,1-2 32-16,-1 5 0 0,1-3-320 0,-2 4 0 0,-2-2 0 0,0 4 0 0,1 0 0 15,-2 0 0-15,0 1 0 0,1-1 0 0,0 0 0 0,0 1 0 0,2-3 0 16,0 2 0-16,2-2 0 0,0-3 0 0,3 2 0 0,-1-3 0 0,2 0 0 0,1-2 0 0,2 2 0 0,0-3 0 0,2 0 0 16,0 0 0-16,1 1 0 0,0-2 0 0,-1 2 0 0,0-1 0 0,1 0 0 0,-1 3 0 0,-2-2 0 0,1 2 0 0,-2 0 0 0,0 2 0 0,-2 0 0 0,0 0 0 0,0 3 0 0,-1-4 0 0,1 2 0 0,-1-2 0 0,3 2 0 15,-3-3 0-15,4 0 0 0,-2-2 0 0,2 0 0 0,1 1 0 0,1-5 0 0,0 1 0 0,1-2 0 0,1 1 0 0,0-3 0 0,1 0 0 0,0-1 0 0,-1-1 0 0,2 1 160 0,-2-2-32 16,2 2 0-16,-2-2 0 0,2 0 112 0,-2-3 16 0,1 2 0 0,1 1 0 0,1-4-96 0,-1 4-16 0,1-3 0 0,1 0 0 0,0 2 48 0,0-3 0 0,1-2 0 0,2 2 0 16,-2 1-192-16,3-3 0 0,0-1 0 0,0 2 0 0,1-1 0 0,2 1 128 0,0 0-128 0,0-4 128 0,3 5-128 0,1-3 0 0,2 0 0 0,2-2 0 0,-2 1 0 0,3 0 0 0,2 0 0 0,-1 2 0 0,2-1 0 0,-2 3-144 0,-1 2 144 0,-2-1-208 0,-1 4 208 0,-3-1 0 0,-3 3 0 0,-2 1 0 15,-1 1 0-15,-3 1 0 0,1 0 0 0,-4 0 0 0,0 0 0 0,-2 1 0 0,0 1 0 0,-2 1 0 0,-2 1 0 16,-2-1 0-16,-1 2 0 0,-1 3 0 0,1-2 0 0,-2 3 0 0,-2 0 0 0,-1 5 0 0,0 1 0 0,1-2 128 0,1 2 0 0,2-2-128 0,-2 3 0 0,1 2 0 0,-1-2 0 0,2 4 0 0,-1-4 0 0,1 3 0 0,1-3 0 15,1 2 0-15,0-2 0 0,0 3 0 0,2 0 0 0,-1-3 0 0,3 0 0 0,0 0 0 0,3-4 0 0,2-2 0 0,2-1 0 0,2-2 0 0,1-2 0 0,1 0 0 0,4 0 0 0,0-4 0 0,1 2 0 0,0 0 0 16,2 2 0-16,3-1 0 0,0 2 0 0,2 0 0 0,1 4 128 0,2-1 32 0,4 1 0 0,-1 2 0 0,2 2 160 0,0-2 48 0,-1 2 0 0,1-2 0 0,-3 1-368 0,1-1 0 0,-2-3 0 0,0 0 128 16,-2 1-128-16,-1-3 0 0,-2-1 0 0,-1 0 0 0,0 0 0 0,2 0 0 0,-2-2 0 0,-2 0 0 0,0 1 0 0,-2-2 0 0,-1 1 0 15,-2 2 0-15,0-2-128 0,-2 1-64 0,-2 1 0 0,-4-6-21504 0</inkml:trace>
  <inkml:trace contextRef="#ctx0" brushRef="#br0" timeOffset="27259.91">25881 4788 9215 0,'4'0'816'0,"-2"-3"-656"0,1 3-160 0,-2 3 0 15,1-3 960-15,0 0 176 0,0 1 16 0,-1 2 16 0,2-1 688 16,1-1 128-16,-1 2 16 0,-2-1 16 0,1 2 176 15,-2-3 48-15,0 2 0 0,0-3 0 0,-2 2-384 0,1-1-80 0,0 2-16 16,1 1 0-16,0 1-1072 0,-1-2-224 0,0 1-32 16,-2 2-16-16,-1 0 112 0,1 3 32 15,-4 1 0-15,0 0 0 0,0 2-32 0,-5 2 0 0,-2 2 0 16,-4 5 0-16,-1-1-208 0,-7 4-64 16,-3 1 0-1,-2 0 0-15,-1 2 0 0,-8 3-16 0,-4 3 0 0,-7 4 0 0,-2 0 16 0,-1 2 16 0,-2-4 0 0,4 0 0 0,4-3-64 0,5-3-16 0,2-5 0 0,5-3 0 0,5-4-32 0,3-4-16 0,3 2 0 0,1-3 0 0,3-1-144 0,0 1 160 16,3 0-160-16,-1-1 160 0,2 0-160 0,1-1 160 0,1 2-160 0,1-2 160 0,1 3-160 0,0-3 0 0,4 2 0 0,-1 0 128 15,0-2-128-15,1 3 0 0,0-1 0 16,3-2 0-16,0 3 0 16,0 0 128-16,1-1-128 15,0 1 128-15,3-1-128 16,-2-2 0-16,3 0 0 16,-1-2 0-16,4 0 0 15,-2-2 0-15,1-2-160 16,0 1 160-16,2-4 0 0,-2 1 0 15,0-2 0 1,0 0 160-16,-1 3-160 16,0-3 0-16,-1 0 0 0,0 0-176 15,0 0 176-15,1 0 0 16,0 0 160-16,0 0-160 16,0 0 144-16,0 0-144 0,-24 1 128 15,18-1-128 1,0-1 384-16,-2 1 0 15,1 0 0 1,-2-3 0 0,1 3-384-16,-1-3 0 0,1-1 0 15,1 1 0-15,1-3 0 0,0-2 0 16,2 0 0-16,3-2 0 0,-1 2 0 0,2-6 0 0,3-1 128 16,-1-1-128-16,2 4 0 0,0-4 0 0,2-3 0 0,0 1 0 15,-1 4 0-15,0-1 0 0,0 3 0 16,-1-2 0-16,1 2 0 15,-2-2 0-15,0 3 0 0,-3 0 0 16,0 5 0 0,0-3 0-16,-1 5 0 15,-2-2 0 1,2 3 0 0,-2 0 0-16,2 3 0 15,0-2 0-15,1 0 0 16,-1 2 0-16,2 0 0 15,-1 0 0-15,1 0 0 0,0 0 0 0,1 2 0 0,-1 0 0 16,0 1-128-16,0-2 128 0,1 2 0 0,-2-3 0 0,0 0 0 16,0 0 0-16,-4 24 0 0,0-14 0 0,-1 0 0 0,-1 3 0 0,-1 5 0 15,-3-1 0-15,0 2 0 0,-1-1 0 0,1 4 0 0,0-3 0 16,0 3 0-16,0-2 0 16,0 2 0-16,0-1 0 0,3-2 0 15,0 1 0-15,0-4 0 16,2-2 0-16,0 3 0 15,4-8 0-15,0 0 0 16,2-1 0 0,3-2 0-16,2 0 0 0,2-2 0 15,0 1 0-15,5-4 0 16,-1 1 0-16,4-1 0 16,0 1 0-16,3 1 0 0,0-3 0 15,0 2 0 1,0 0 0-1,-2-2 0-15,3 0 0 16,2 3 0 0,-1-3 0-1,1 0 0-15,-2 0 0 16,-3 0 0-16,-1 0 0 0,-1 0 0 0,-2 1 0 16,-2-1 0-16,-1 2 0 0,-3-2 0 0,2 0 0 0,-1-3 0 15,2-4-13936 1,3-1-2768-16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30:40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18945 13611 28559 0,'-15'-5'2544'0,"2"1"-2032"0,2 2-512 0,4 1 0 0,3 1 1488 0,-4-4 208 0,-8-2 32 0,-9-5 16 0,-4-5-1264 15,-2-2-256-15,5 0-48 0,2-5-16 0,4 2-160 0,1 2 0 0,0-4 0 0,1 5-176 0,-2 2 176 0,-2 3 0 16,-4 5 0-16,-5 7 0 0,-4 2 0 0,-5 4-160 0,-3 5 160 0,-8 2 0 16,-7 4 0-16,-5 0 0 1250,-1 0 0-1250,-2-1 0 0,11-4 0 0,-2 2 0 15,0-2 0-15,0-1 0 0,3-1 704 0,3 0 64 0,7-1 0 0,3-2 0 0,4 0 0 0,2-4 0 16,3 2 0-16,3-4 0 0,3 0-512 0,2 0-112 0,3-2-16 0,2 2 0 0,4-2-128 0,-1 2 0 0,0 0 0 0,1 0 0 0,2 0 0 0,-1 4 0 0,1 0 0 0,0 4 0 0,1 2 0 0,-2 3 0 0,3 0 0 0,0 2 0 15,2 4 240-15,3-6-48 0,4 0 0 0,0-1 0 0,6-2 48 0,1-1 0 0,4-2 0 0,2 2 0 0,4-2 0 0,-1 2 0 0,4-3 0 0,-2 0 0 0,1 4-80 0,2-1-16 0,1 4 0 0,-1 1 0 0,1 3-144 0,-3 3 0 16,-1 0 0-16,-3 4 0 0,-3 1 0 0,-4 4 0 0,-1-1-192 0,-4 10 192 0,-3 3 0 0,-3 7 0 0,-4 6 0 0,-1-1 0 0,-1-1 0 0,0 0 0 0,0-4 0 0,2-4 192 0,0 0-192 0,3-6 0 0,0-6 0 0,0 3 0 0,1-1 0 0,-1-1 192 0,1 0-64 0,0-1 0 0,0-3 144 0,1-1 32 16,1-2 0-16,0-1 0 0,1-1-176 0,-1 2-128 0,-1-1 144 0,-1 1-144 0,0-1 0 0,-2 1 128 0,0 5-128 0,-3-2 0 0,-1 2 0 0,-1-2 0 0,-1 2-144 0,-1 1 144 0,-1-1 0 0,1 2 0 0,-1-2 0 0,0 0 0 15,0-3 0-15,0-5 0 0,3-1 0 0,0-6 0 0,2-2 0 0,1-6 240 0,0 1-48 0,3-3-16 0,2-2 192 0,3-3 32 0,0 1 16 0,1-2 0 16,1-2-288-16,0 2-128 0,3-1 128 0,0 1-128 0,1-3 128 0,-1 2-128 0,2 1 0 0,0-2 128 0,0 2-128 0,3 0 0 0,-1-3 0 0,2 6 0 0,1-3 0 0,3 2 0 0,1-1 0 0,2 2 0 0,3 0 0 0,6 0 0 0,5 1 0 0,5-2 0 0,4 2 0 0,4 0 0 0,0 1 0 0,0-1 0 0,-1 3 0 0,-2-1 0 0,-4-1 0 0,-1 0 0 0,-1 0 0 0,0-2 0 0,-2 0 0 0,2 3 0 0,1-2 0 0,-1-1 0 16,-5 1 0-16,5-1 0 0,2 0 0 0,2 0 0 0,-2-1 0 0,0 0 0 0,-3 0 0 0,0 0 0 0,-3 2 0 0,0 0 0 0,-3 1 0 0,4 2 0 0,3 3 0 0,-2 3 0 0,-4-1 0 0,0 0 0 0,2 2 0 0,-1-2-176 0,-2 1 176 0,0-1 0 0,-5-2 0 0,1-2 0 0,-3 0 0 0,-3-2 0 0,-2 0 0 0,-2-2 0 0,-2 1 0 0,-2-1 0 0,-3-4 0 0,1 2 0 0,-2-2 0 0,-1 0 0 0,0 0 0 0,0-2 128 0,0-1 80 0,0 2 32 0,1-2 0 15,0 0 0-15,0 3 0 0,2-3 0 0,-2 0 0 0,-1 0 0 0,1-1-240 0,0 2 0 0,-2-2 128 0,0 0-128 0,-1 2 0 0,-1-4 0 0,-1 2 0 0,-1-2 0 0,0 0 304 0,0-4-48 0,-3 0 0 0,2-1 0 0,-1-3 176 0,-1-4 16 0,-1-8 16 0,1-3 0 0,-2-4 112 0,0-3 0 0,0-2 16 0,0-7 0 0,1-2-208 0,2-4-64 0,-1-2 0 0,2-4 0 0,1-3-192 16,4-6-128-16,2 0 160 0,0-1-160 0,2 4 0 0,-1 2 0 0,2 2 0 0,-4 4 0 0,1 2 0 0,-4-1 0 0,2 1 0 0,-4 2 0 0,0 4 0 0,-3 2 0 0,0 5 0 0,-3-2 0 0,-2 4 0 0,1 4 0 0,-2 3 0 0,0-1 0 0,0-7 0 0,0 1-128 0,1-2 128 0,0 2 0 0,2 0 0 15,-2 2 0-15,2 3 0 0,2 0 0 0,1 5 0 0,1 0 0 0,2-1-128 0,2 3 128 0,1 4-624 0,1 1-64 0,2-1-16 0,0 3 0 0,-1 5-544 0,2 2-112 0,-1 2-32 0,-1-1 0 0,-2 6 48 0,0-1 16 0,-2 3 0 0,-1 3-18848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32:13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26201 6356 18431 0,'-5'-11'1632'0,"2"3"-1312"0,0 2-320 0,3 0 0 15,3 4 2080-15,-1 0 352 0,4 0 64 0,0-4 0 0,6-2-1792 0,2 0-384 0,5-5-64 0,0 6 0 0,-1 1-256 0,-2 1 0 0,-1 3 0 16,-1 0 0-16,-1 4 192 0,-3-2 64 0,-1 4 0 0,-3 0 0 0,-1 1 96 0,-4 1 32 0,-3-1 0 0,-5 1 0 0,-1 0 576 0,-7 0 112 0,-4-1 16 0,-3 0 16 0,-5 2-208 0,-4-5-32 0,-1 0-16 15,-4-4 0-15,-2 2-48 16,-1-4-16-16,1-2 0 0,-2 2 0 16,2-2-336-16,1 0-80 0,4 0-16 0,4 0 0 15,3 0-16-15,6-1 0 16,7 1 0 0,5-1 0-1,5 4 80-15,5 0 16 0,4-4 0 16,4 5 0-16,5-2-240 0,5 4-32 15,5 0-16-15,3 0 0 0,5 0-144 16,3 1 0-16,4 2 0 0,1-3 0 0,1 0 0 0,1 2 0 16,-1-2 0-16,-1 0 0 0,-5 0-208 15,-7 2 80-15,-5-2 128 0,-8-2-208 0,-6 2 64 0,-6-5 16 16,-4 2 0-16,-8-3 0 0,-3-1 128 16,-5 1 144-16,-3-1-16 15,-2 1-128-15,2 1 656 0,-2 1 32 16,0 0 0-16,0 0 0 0,1 2 64 0,2 0 16 0,1 0 0 0,4 2 0 15,-1 0-288 1,3 0-48-16,1 2-16 16,2 0 0-1,1 0-416-15,2 0 0 0,0 3 0 0,0-2 0 0,0 1 0 0,-2 0 0 16,-2 2 0-16,-4 0-15088 0,-3 0-3056 16</inkml:trace>
  <inkml:trace contextRef="#ctx0" brushRef="#br0" timeOffset="8152.27">26143 6350 29487 0,'-5'0'2624'0,"2"0"-2112"0,0 1-512 0,2 1 0 0,1-2 512 16,-1 3-16-16,-1 1 0 0,0-2 0 0,-2 2-48 0,3 0-16 0,0-1 0 15,1 0 0-15,2-1 208 0,1 2 64 0,0-4 0 0,2 0 0 16,0 2-32-16,1-4 0 0,1 2 0 0,-1 0 0 15,-1 0-16-15,0 2 0 0,-2 0 0 0,0 3 0 0,-2-2-240 16,-1 0-48-16,-2 2-16 0,-2 1 0 0,0 3-64 0,-3-1-16 0,-3 3 0 0,-1 4 0 0,-2-1-80 0,-1 3-32 0,-4-1 0 0,0 4 0 16,-2 0 16-16,-1 1 0 0,0-3 0 0,1 5 0 0,0-5 80 0,3 2 32 0,1-2 0 15,1 1 0-15,0 1-64 0,2 2-16 0,0 0 0 16,2-1 0-16,-2 2 32 0,-4-1 0 0,0 4 0 16,-3-1 0-16,1-2 160 0,-4 2 48 15,1 1 0-15,-3 1 0 16,3-5-160-16,-4 3-32 0,-1 1 0 15,-4-1 0-15,-1 1-256 0,-4 0 0 16,-5 1 0-16,0-4 0 16,-1-2 0-1,0-2 0 1,3-3 0-16,-1-4 0 0,3-2 0 16,2 0 0-16,2-4 0 0,-2-3 0 0,2 0 0 0,-2-3 0 0,-3-2 0 0,0-2 0 15,-3-2 0-15,-2-4 0 0,-2 0 0 0,-3-2 0 0,0 0 0 16,-4-3 0-16,1 1 0 0,-5 2-144 15,-2-2 144-15,-2 2 0 0,-3-1 0 16,-4 3 128-16,-5-2-128 0,0 2 0 0,4 2-176 0,2-2 176 0,0 1 0 16,1 2 0-16,-2-3 0 0,1 4 0 15,2-3 0-15,3-1 0 0,4 0 0 16,3 1 0-16,2 0 0 16,0-1 0-1,1 1 0 1,1 3 0-16,-1 0 0 15,0-2 0-15,3 3 0 16,-1-2 0 0,0-2 0-1,0 2 0-15,0 1-128 16,-6-3 128-16,-1 2 0 0,-2-2 0 0,0-1 144 0,0 1-144 16,1 2 0-16,-3-5 0 0,-1 2 0 0,0 1-160 0,1-1 160 0,1 0 0 0,2 2 160 0,2-2-160 15,7 1 0-15,1-1 0 0,4-2 0 0,2-1 0 0,3 3 0 16,-1 1 0-16,1-1 0 0,0-3 0 0,3 1 0 0,-2 2 0 0,1-2 0 0,-1-1 0 15,1 0 0-15,-1 2 0 0,1 1 0 0,-1 1-160 0,0 2 160 0,-1-2 0 16,1 2 0 0,-4 0 0-16,-1 1 0 0,-2 0 0 15,-1-3 0 1,0 3 0-16,2 1 0 16,1-3 0-16,2-1 0 15,1-1 0 1,-1 0 0-16,3 0 0 0,2 0 0 0,3-1 0 0,3 4 0 15,0-3 0-15,3 1 0 0,0-1 0 0,1 4 0 0,2-4 0 0,1 2 0 0,-2 1 0 0,3 4 0 16,-1-1 0-16,0 2 0 0,-3 2 0 0,1 0 0 16,-2 0 0-16,2 2 0 0,-3-1 0 0,1 2 0 0,-2 0 0 15,-3 4 0-15,-3-1-128 0,-1 2 128 0,-2 0 0 0,0 4 0 0,-1-3 0 0,2 4 0 0,0 0 0 0,3-1 0 16,2 2 0-16,2-2 0 0,3 1 0 0,3-4 0 0,-1 4 0 16,2-1 0-16,0 1 0 15,1-1 0-15,1-1 0 16,3 4 0-16,-2-3 0 0,2 2 0 15,-1 1 0-15,2 1 0 0,0 0 0 16,0 2 0-16,0 1 0 16,1 3 0-16,-1 0 0 15,0 3 0-15,0-3 0 16,-1 4 0 0,-1-1 0-16,1 1 0 15,0 3-128 1,1-3 128-1,0 1 0 1,1-1 0 0,0 0 0-1,1-2 0 1,1 1 0-16,0-3 0 0,1-3 0 0,1 1 0 0,0-2 0 16,1-2 0-16,-1 3 0 0,1-5 0 0,0 0 0 0,0 0 0 0,1-2 0 0,1 1 0 0,-1-1 0 0,2 0 0 15,1 1 0-15,-2-2 0 0,2 0 0 0,1 1 0 16,-1 0 0-16,1 2 0 0,0-1 0 0,0 3 0 0,0-3 0 0,0 3 0 15,0 2 0-15,1-5 0 16,1 2 128-16,-1-1-128 16,2 1 0-16,-2 1 0 0,0-4 0 0,3-2 0 15,-2 0 0-15,2-1 0 0,-1-3 0 0,0-1 0 16,1 0 0-16,0-2 0 0,1-3 0 0,-1 0 0 16,0-2 0-16,-2 1 0 0,1-6 0 15,-1 4 0-15,-1-3 0 0,-1-3 0 16,0-1 0-16,2 1 0 0,-3-1 0 0,-2-3 0 0,-2 0 0 0,0-3 0 0,-1-1 0 15,-1 1 0-15,-2 0 0 16,2 2 0 0,-3 0 0-16,1 0 0 0,2-1 0 15,1 3 0 1,0-1 0 0,2 2 0-1,1-4 0 1,0 3 0-1,2 0 0 1,0-2 0-16,2 2 0 0,0-1 0 16,1 0 0-16,0 0 0 0,1 1 0 0,0 2 0 0,0-2 0 15,2 2 0-15,-1-3 0 0,0 4 0 0,1 0 0 0,0-1 0 0,0 4 0 0,0 2 0 16,-2 2 0-16,2 2 0 0,0 0 0 0,-1 3 0 0,0 2 0 0,0 5 0 0,-1-2 0 16,2 3 0-16,0 0 0 15,3 1 0-15,-1 3 0 0,3 1 0 0,1 3 0 0,3 0 0 16,0 0 0-1,1 3 0-15,1-3 0 16,0-2 0 0,0 0 0-16,0 0 0 15,1-1 0 1,2 0 0-16,0-1 0 0,-3-4 0 16,1 0 0-16,2 0 0 0,-1 0 0 0,1-1 0 0,1-4 0 0,-2 2 0 0,2-2 0 0,1 0 0 0,0-1 0 0,0-4 0 0,2-1 0 0,0 0 0 15,1-1 0-15,1-4 0 0,-1 1 0 0,0-2 208 16,1-3-16-16,1-1-16 15,1 1 0-15,2-5 208 16,-1-1 64-16,-1 2 0 0,2-2 0 16,-3 1-448-16,1-1 0 15,2 2 0-15,-3 0 0 16,-2 1 0-16,1 0 0 16,-1-2 0-16,-1 2 0 15,-3-3 0 16,-5-1-176-31,-3 0 48 0,-8-13-22224 0</inkml:trace>
  <inkml:trace contextRef="#ctx0" brushRef="#br0" timeOffset="32053.33">1293 11588 23039 0,'-18'-2'2048'0,"3"-2"-1648"0,6 4-400 0,7 0 0 0,1 0 1088 0,-3 0 128 0,-6-4 16 0,-5-1 16 0,0 1-16 16,3-2 0-16,7-2 0 0,8 0 0 0,8-2-528 0,7 0-128 0,9-2 0 0,9 0-16 0,8-3-368 15,8 1-64-15,9-2 0 0,2 1-128 0,0 2 208 0,-1 0-64 0,-2 1-16 16,-2 0 0-16,-4 3-128 0,3 2 0 0,2 0 0 0,3 1 128 531,-5 4-128-531,9-2 192 0,5-2-192 0,5-2 192 0,-1 0 384 0,1 2 64 0,2 2 32 0,-4 0 0 0,0-1-208 0,-4-1-32 0,-3-1-16 0,-1 3 0 0,-1-1-256 0,0 1-160 0,0 0 192 0,-3 0-192 0,-3-3 0 0,-2 0 0 0,-5-2 0 0,-5 2 0 0,-5-2 0 0,-7 2 0 0,-6-2 0 0,-5 0 0 0,-5 5 128 0,-7-5-128 0,-5 3 0 0,-3 0 0 0,-4-1 432 0,-4 4-32 0,-2-4 0 0,-3 1 0 0,0 3-208 0,-6-4-32 0,-1 1-16 0,-2 0 0 0,-1 0-144 16,-2-4 0-16,-3 1 0 0,1-1 0 0,-1 2 0 0,2-3 128 0,1-1-128 0,1 1 0 0,3-1 224 0,-1 0-32 0,2-4-16 0,1 3 0 0,3 3-176 0,-2-5 0 0,2 2 0 0,0 0 0 0,2 1 0 0,2 2 0 0,2 4 0 0,3 0 0 0,0 0 0 15,2 2 0-15,1 1 0 0,-1 3 0 0,2 0 144 0,-1 0-144 0,1 3 160 0,0 1-160 0,-1-1 0 0,0 2 0 0,-1-1 0 0,2 0 0 16,-1-1 0-16,3 0 0 0,-1 1 0 0,1-2 0 0,-1 1 0 0,2 0 0 0,1-2 0 0,0 4 0 0,0-1 0 0,0 2 0 0,-2 1 0 0,2 1 0 0,0 3 0 0,3 4 0 0,0-1 0 0,5 2 0 0,0-1 0 0,3-1 0 0,4 4 0 16,2-2 0-16,3 1 0 0,2-1 0 0,1 0-128 0,-1 0 128 0,1 1 0 0,-4-5 0 0,-6 1 128 0,-3-1-128 15,-6-3 0-15,-6 1 0 0,-3-1-128 0,-6 1 128 0,-2 0 0 0,-7 2 0 0,-5 1 128 0,-7 0-128 0,-5 3 0 0,-8 2 0 0,-6 1 0 0,-6 0 0 0,-6 4 0 0,-7 1 0 0,-6 2 0 16,-7-1 0-16,3 1 0 0,-13 6 0 0,-8 5 0 0,-14 7 0 0,-9 5-176 0,-12 12 176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02:28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10956 3650 9215 0,'-6'-6'816'0,"2"0"-656"0,3 3-160 0,1 2 0 0,2 1 3712 0,2-2 704 0,2 2 128 0,3-3 48 16,4 2-3296-16,7-5-656 0,7 2-128 0,5-5-16 15,3 1-64-15,-2-2-16 0,0 2 0 0,1-3 0 0,5-2-256 0,0 0-160 16,1 0 192-16,-2 4-192 15,-1-1 128-15,0 2-128 0,0 4 0 0,0 0 0 0,1 2 928 16,0 2 80 312,1 2 16-328,5-4 0 0,-1 2-128 0,4 0 0 16,2-4-16-16,7 4 0 0,6 0-80 0,7 0-16 0,7 4 0 0,3-2 0 0,2-2-528 15,1 0-128-15,0 0 0 0,2 0-128 0,3 4 128 0,2-2-128 0,4-2 0 16,0-2 0-16,1 2 0 0,0 0 0 0,2 0 0 0,-4 0 0 0,-9-4 0 0,1 2 0 16,1 2 0-16,0 0-144 0,0 0 144 0,-5 0 0 0,-2-4 0 0,-3 2 0 0,1-2 0 0,0 1 0 15,0 2 128-15,-1-1-128 0,-4-2 0 0,-1-1 0 0,2 1 0 0,0 2 0 0,-4 4 256 0,-3-2 64 16,-3 0 32-16,-1 0 0 0,-5-3-224 0,0-2-128 0,-1 0 160 0,-5 0-160 0,-3 1 0 0,-2 0 0 16,-4 2 0-16,-4-2 0 0,-5 2 0 0,-6-1 0 0,-5-1 0 0,-4 3 0 15,-1-4 192-15,-3 2 0 0,-2-1 0 0,-3 1 0 0,0 0 0 0,-1-1 0 0,1 1 0 0,-1 1 0 16,0 1-192-16,2-4 144 0,0 4-144 0,1-2 128 0,-2-1-128 0,0 2 0 0,-1 2 0 0,-2-4 0 0,0 4 0 0,-1-2 0 0,-2 2 128 0,-3 0-128 0,0 0 0 15,-2 0 0-15,-3 2 0 0,-1-2 128 0,-3 4-128 0,-4-2 192 0,1 2-192 0,-1 0 192 0,-2 1 64 0,-1-2 32 0,0 1 0 16,3 0 0-16,-1 1 0 0,2-4 0 0,4 4 0 0,0-1 0 0,3-1-112 0,1 2-32 16,2 3 0-16,1-2 0 0,1 3-144 0,1 1 0 0,0-1 0 0,0 8 0 0,0 1 0 0,-2 4 0 0,0 3 0 0,-2 3 0 15,0 5 0-15,-1 4 0 0,-2 5 0 0,1 5 0 0,-3 5 0 0,2-3 0 0,2-4 0 0,0-5 0 0,2-4 0 0,2 4 0 0,2 2 128 0,1 5-128 16,1 0 0-16,1 4 0 0,1 3 0 0,1 3 0 0,0-3 0 0,2 3 0 0,3 5 0 16,1 1 0-16,2 1 0 0,1 6 0 15,3 1 0-15,1 0 0 0,-2-8 0 0,-2 0 0 16,0-5 0-16,-2 8 0 15,2-1 0-15,-2 6 0 0,-1-2 0 16,-1-5 0-16,-1-4 0 0,-1-1 0 0,1 2 0 0,-1-2 0 16,3 4 0-16,0-2 0 15,3-1 0-15,0 1-176 16,0-8 176 0,-2 0 0-16,1 0 128 0,2 8-128 15,1 6 0 1,-1 3 0-16,3 4 0 15,-2-3-128 1,0-2 128 0,-1 2 0-1,2 0 160-15,-2-1-160 0,0 3 544 16,0-4 16-16,0 0 0 0,-1-6 0 0,0-5-416 0,-2 2-144 0,1-2 0 16,-3 1 144-16,0-6-144 0,-1 4 0 0,-1 4 0 15,-2-7 0-15,-2-4 0 0,-1 0 0 0,0 5 0 0,-2 2 0 0,0 3 0 16,2-1 0-16,1 2 0 0,1-5 0 15,2-4 0-15,2-3 0 0,1-4 0 0,1 2 0 0,2-5 528 0,1 1 32 16,-1-5 0-16,1 1 0 0,0-2-560 0,0-3 0 0,-2 1 0 0,0-2 0 0,-4 1 0 16,-3-6 0-16,-3 2 0 0,0-2 0 0,-4 0 0 0,-2-3 0 0,-2 4 0 0,-2-4 0 0,-2 1 0 0,-2-2 0 0,-3 1 0 0,2-3 0 0,0 1 176 15,-1-6-32-15,1 0 0 16,1-3 0-16,2 1 432 0,3-5 64 16,1-4 32-1,3 0 0-15,0-2-288 0,4-2-64 16,-1 2-16-16,0-4 0 15,3 0-304-15,-2 0 0 16,1 2 128-16,-1-2-128 16,-1 0 0-16,1 0 0 0,-1 0 0 15,-1-2 0-15,-1 2 0 16,-2 0 0-16,1 0 0 0,-3 2 0 16,-1-2 0-16,-1 0 0 0,0 4 0 0,0-3 0 15,0 2 0-15,1-1 0 0,2-2 0 0,2 1 0 0,1-1 0 0,1 0 0 16,0 0 0-16,0 0 0 0,1-1 0 0,1-1 0 15,0-1 0-15,-1 2 0 0,-1 1 0 0,0 0 0 0,0 0 0 0,0 0 0 16,0 0 0-16,0 0 0 0,0 0 0 0,0 0 0 0,0 0 0 0,0 0 0 0,0 0 0 0,0 0 0 16,0 0 0-16,0 0 0 0,0 0 0 0,0 0 0 0,0 0 0 0,0 0 0 0,0 0 0 0,12 19 0 15,-8-19 0-15,0 1 0 0,-1 1 0 16,0-2 0-16,-1 0 352 0,0 3-32 0,-1-3-16 0,-1 0 0 16,-1 0-80-16,-1 0-16 0,-1 1 0 0,-4 1 0 15,1 2-208-15,-4 0 0 16,-1-2 0-1,-2 2 0-15,-2-1 656 0,-4-1 96 16,1-2 16-16,-5 0 0 0,1 0-624 0,-4-2-144 16,-1-1 0-16,-3-1 0 15,-1 1 0-15,-1-2 0 16,-2 0 0-16,-2-1 0 16,-4-1 0-1,-2 2 0-15,-1 2 0 16,0-3 112-16,-3 4-112 0,0 2 0 15,-1 4 0-15,-1 2 0 0,-4 4 0 16,-6 2 0-16,-6 1 0 16,-4 3 0-16,-3 2 0 0,1-1 0 0,2 1 0 15,0-4 0-15,3-2 0 0,-3 0 0 16,-5 2 0 0,0 1 0-1,2-2 0-15,4 0 0 16,9-5 0-1,1-1 0-15,-2-6 0 0,-1-1 0 16,1-1 0-16,1-4 0 16,3 1 0-16,6-6 0 0,6 0 0 0,2-5 0 15,6-1-1280-15,3 0-192 16,2 0-32-16,3-2-15040 0,5-1-3008 16</inkml:trace>
  <inkml:trace contextRef="#ctx0" brushRef="#br0" timeOffset="9525.69">3723 5999 26719 0,'-6'-5'2368'0,"1"1"-1888"0,5-2-480 15,1 2 0-15,2 2 528 0,-1-2 16 0,2-2 0 0,-2-4 0 16,3-3-544-16,2-3 0 0,-2 4 0 0,-2 0 0 0,-1 5 0 0,-4 1-176 0,-3 5 176 16,-3-1-160-16,-5 2 160 0,-4 2-160 0,-6-1 160 0,-6 3-160 0,-4 1 160 0,-4-4 0 15,-1 2 0-15,-1-1 0 0,-2-2 240 0,2 0 16 0,1-2 16 16,5-2 0-16,3-1 800 0,4 0 144 0,4-1 48 16,2 0 0-16,6-1-128 0,0 1-32 0,2 0 0 0,0 0 0 15,3 2-560 1,-1-1-112-16,-1 4-32 0,-2-1 0 0,1 0-400 15,-3 1 0-15,-1 2 128 16,-3-1-128-16,-2 2 0 0,-2-2 0 0,-1 2 0 16,0-2 0-1,-2 4 0-15,0-4 0 0,1 2 0 16,0-2 0-16,2 0 256 0,0 0 32 16,2 0 0-16,3-2 0 15,1-1 80 1,4 2 16-16,3-4 0 0,5 1 0 15,2 3-112-15,1-1-16 0,4-1 0 0,-1 2 0 16,1 1-256-16,1 1 128 0,-1 2-128 16,1 0 0-16,0 4 0 0,-1-1 0 15,0 2 0-15,-1 2 0 0,-1 0 0 16,-1-1 0-16,-1 4 0 0,-2 0 0 0,0-1 128 16,-2 4-128-16,0 0 0 0,-1 3 0 0,-2-1 192 0,3 0-32 15,1-1 0-15,0-1 0 0,0 4 80 0,2 5 16 0,2-1 0 0,4 2 0 0,2 3-256 16,2-1 0-16,4 3 128 15,-1-1-128-15,2 3 0 0,-1-1 0 16,-1 0 0-16,-1 1 0 0,-4 0 0 16,-1 2 0-16,-3-2 0 15,-2 4 0-15,-3 4 0 0,-3 0 0 0,-3 0 0 16,-4 1 0-16,-1-2 0 0,0-1 0 0,-1-2 0 16,3-3 0-16,-1-1 336 0,3-2 80 0,2-3 16 15,3 4 0-15,2-3 16 0,3-3 0 0,1-1 0 16,3 5 0-16,2 8-288 0,0 3-160 0,-1 4 192 0,0-1-192 0,-3 1 0 0,-2-3 0 15,-1-3 0-15,-4-3 0 0,-4 1 0 0,-1 2 0 0,-1-8 0 0,-4 1 0 16,0-1 0-16,-5 1 0 0,0-2 0 0,-1-3 0 16,1-5 0-16,1-3 0 0,2 0 0 0,2-4 0 15,2-1 320-15,2-2-64 0,4-2 0 0,2 0 0 16,2 1 32-16,2 3 0 0,2-2 0 0,1 0 0 0,0 5-288 16,-1-1 0-16,1 3 0 0,-1 5 0 15,0 2 0-15,-2 2 0 0,-2 3 128 0,-1 5-128 16,-3-1 0-16,-1-3 0 0,0-4 0 15,-3-1-144-15,-2-3 144 16,0 1 0-16,-1-9 0 16,1-1 0-16,1-2 0 15,1-3 0-15,1-1 128 0,3-3-128 16,0 0 384-16,3-3 0 0,3 0 0 0,1-3 0 0,2 2-128 0,1-2 0 0,2 2-16 0,0-2 0 0,-1 3 16 16,1 0 0-16,1 1 0 0,-2 1 0 0,0 0-256 0,0 1 0 0,-1 0 0 0,-2 3 0 0,1 1 0 0,-2-2 0 0,-1 0-144 0,-1-2 144 0,1 0 0 0,-1-3 0 15,-2 0 0-15,2 0 0 0,-1-3 0 0,3 0 0 0,-1-5 0 0,5 1 0 0,2 0 352 0,2 1 64 0,3-3 16 0,3 3 0 0,3 1-240 16,0 4-32-16,2-2-16 0,2 6 0 0,0 2-144 0,0 0-176 0,-1 5 48 15,0 0 0-15,-2 2 128 0,1 1 0 16,-2-1 0-16,0-4 0 0,-1 0 0 0,-1-3 0 16,-1-2 0-16,2-4 0 0,1-2 0 15,2-2 0-15,3-2 0 0,1-4 0 16,-3 0 0-16,5-1 0 16,5-4 0-16,6 1 0 15,3-1 0-15,3 1 0 0,2 3 0 0,1 4-128 16,-1 5-464-16,-1 5-96 0,-1 4-16 0,-3 3 0 15,-2 4-560 1,-6-1-112-16,-5 5-32 0,-7-2-13056 0,-6 1-2608 0</inkml:trace>
  <inkml:trace contextRef="#ctx0" brushRef="#br0" timeOffset="48052.83">2919 12264 41471 0,'-6'-5'3680'0,"3"2"-2944"0,1-1-592 0,5 0-144 0,-1 2 0 0,1-2-272 0,0-7 64 0,4-3 16 0,3-7-16 0,3-1 0 0,4 0 0 0,2 2 0 15,1 2-48-15,1 4 0 0,1 2 0 0,0 2 0 0,-1 7 256 0,2 1 0 0,0 7 0 0,3-2 0 0,4 7 0 0,6-1 0 16,9 1 128-16,10 0-128 0,10-2 448 0,8-1-32 0,9-6 0 0,2 1 0 16,3-2-144-16,8-3-16 0,9-4-16 15,-3 1 0-15,-8-4 16 0,9-1 0 0,11-1 0 0,-1-2 0 16,3-2-64-16,0-2 0 0,-9 1 0 16,7-1 0 15,10-2 32-31,-3 2 0 0,-4-3 0 0,-1 5 0 0,2 2 0 15,-3 2 0-15,-5-5 0 0,4 3 0 0,3 1 256 16,-4 2 48-16,-2 0 16 0,2-3 0 0,0 2-224 0,-2 0-64 16,-3 2 0-16,-7-4 0 0,-5 2-112 15,-6 1-16-15,-3 3-128 0,-11-2 192 0,-9 4-192 16,-9-2 0-16,-6 4 0 16,-10 0 0-1,-5 2 0-15,-9-1-128 16,-7 2 128-1,-9 1 0 1,-6 0-224-16,-11 4 16 16,-8-1 0-16,-14 7-20944 15</inkml:trace>
  <inkml:trace contextRef="#ctx0" brushRef="#br0" timeOffset="49243.47">2910 16207 43311 0,'-21'-9'3840'15,"3"5"-3072"-15,2-2-608 0,6 2-160 0,5 2-320 0,4 2-112 0,-1-3-16 0,-5 0 0 0,-1-3-2176 0,-1-2-432 0,0-1-80 16,5 2-32-16,0-2 1936 0,1 3 384 0,2 0 80 0,0 0 0 0,3 2 896 0,1 0 160 0,1 2 32 0,0-2 16 16,3 4 2032-16,0 0 384 0,2 1 96 0,1 2 16 0,2-1-1616 0,3 5-320 0,0-4-64 0,2 1-16 0,3 2-224 0,1-6-48 15,1 3-16-15,4-6 0 235,5 1-288-220,5-2-48-15,5-3-16 0,3-2 0 0,6-1-32 0,6 0-16 16,8 2 0-16,8-5 0 0,10 1 288 0,3 2 64 0,3 1 16 0,0 4 0 0,0 3-320 16,0-2-64-16,1 2-16 0,-5-2 0 0,-5 1-128 0,-7 0 0 15,-4 0 0-15,6 0 0 0,6 0 144 0,-1-1 160 0,-5 1 16 0,-2-4 16 0,-7 1 64 0,10 0 16 0,16-4 0 16,5-2 0-16,-4-3 160 0,7-5 16 0,9-2 16 0,7-3 0 0,7-1-208 0,1-1-32 0,-2 1-16 0,-4 0 0 0,1 4-352 0,-11 1 0 0,-6 2 0 0,-4 3 0 0,0 3 0 0,-6 3 0 0,-3 1 0 0,-8 7 0 0,-5 2 0 0,-7 2 0 0,-3 4 0 0,-5 0 0 0,-5 7 0 0,-8-3 0 0,-7 3 0 0,-8 0 0 0,-5 2 0 0,-3-6-160 0,-3 1 16 15,-7-4 0-15,1 1-848 0,-2-5-160 0,-2-2-48 0,2-2-21312 0</inkml:trace>
  <inkml:trace contextRef="#ctx0" brushRef="#br0" timeOffset="56612.04">2506 16214 28559 0,'-2'-1'2544'0,"1"-2"-2032"15,1 3-512-15,1 0 0 0,-1 0 144 0,1 0-144 0,-1 0 128 0,1 0-128 0,-1-3-272 0,0-1-144 0,2 1-32 0,-4-3 0 0,1 3 448 16,-1-4-128-16,-1 1 128 0,0-2 0 0,-2 0 400 0,1 2 176 0,-1 0 16 0,0 0 16 0,0 2 1008 0,0-1 208 0,-1 4 32 0,0-4 16 0,-2 4-656 0,0 1-128 0,-2-3-16 0,0 6-16 0,-1-3-512 15,-3 1-96-15,-1 1-32 0,-1 1 0 0,-2 0-288 0,-1-3-128 0,1 3 128 547,-2-6-128-547,1 1 208 0,0-2-32 0,-2 1-16 0,-1-2 0 0,0 0-16 0,1-2 0 0,-1 1 0 0,0 0 0 0,-2 1 32 0,-1 0 0 0,1 3 0 0,1 2 0 0,2 0-176 0,0 0 0 0,2 2 0 0,-1-1 0 0,3 2 0 16,-2 1 0-16,3-1 0 0,-1 2 0 0,1-1 0 0,-3 2 0 0,-1 0 0 0,0-2 0 0,1 0 0 0,-2 1 0 0,0-5 0 0,1 0 0 0,0 0 0 0,0-3 0 0,3 0 0 0,0-4 0 0,1 1 320 16,-1 0 48-16,4 0 0 0,-1-3 0 0,2 4-208 0,0-1-32 0,0 1-128 0,0 1 192 0,1 1-192 15,1 0 0-15,0 3 128 0,1-2-128 0,0 4 0 0,0-2 0 0,0 3 0 0,1 0 0 0,0 0 0 16,2 1 0-16,1-2 0 0,1-1 0 0,2 2 0 0,1-1 0 15,-1-1 0-15,1 2 0 0,1-3 0 0,0 4 0 0,0-4 0 0,0 2 0 16,1 2 0-16,-1-2 0 0,2 2 0 0,-4 2 0 0,2-2 0 0,0 5 0 16,-1-3 0-16,0 4 0 0,1-1 0 0,-1 4 0 0,1 3 0 0,1 2 0 0,0 2 0 15,0 3 0-15,2 1 0 0,-2 2 0 0,2 5 0 0,-2 1 0 0,1 3 0 0,1 2 0 0,-1-1 0 16,1 1 0-16,-2 0 0 0,0 1 0 0,-1-3 0 0,0 0 0 0,-2-1 0 0,-1 0 0 0,1-1 0 0,-3-3 0 0,-1 1 0 0,-1-3 0 0,0-2 0 16,-3 1 0-16,-1 3 0 0,-1-2 0 0,1 0 0 0,-3-2 0 0,0 0 0 0,-1 1 0 0,-1-1 0 0,0-2 0 0,1-1 0 0,1-1 0 0,1 0 192 0,1-2 64 0,2 2 0 0,1 2 0 0,1-2 0 15,2 4 16-15,-1-1 0 0,2 1 0 0,2-2-272 0,-1 0 0 0,2-3 0 0,0-5 0 0,1-4 0 0,1-4 0 0,-1-2 0 0,1-4 0 0,0 1 0 0,-1-3 0 0,1 0 0 0,-2-3 0 0,1 1 192 0,0 1 0 0,-2-2-16 0,2 1 0 0,0 1-176 0,0 1 160 0,1 0-160 0,0 0 160 0,0 0-160 0,0 0 128 0,0 0-128 0,0 0 128 0,17 13-128 0,-10-8 0 0,5 0 144 0,1 1-144 0,2 0 0 0,1-1 0 0,3 2 0 0,0-3 128 0,2 3-128 0,4-2 0 0,5 1 0 16,2-2 0-16,0-2 0 0,-2 2 0 0,-2-4 0 0,-1 0 0 0,-1 0 0 0,-1-6 0 0,-1-1 0 0,-3 1 0 0,1-1 128 0,1-2-128 0,3-3 160 0,2-2-160 0,-1 3 304 0,2 0-48 0,1 2 0 0,0-1 0 0,2 4-256 0,-1 1-304 0,0 4 64 0,0 1 16 0,-2 4-608 0,2 2-112 0,4 6-16 0,0 2-12912 0,2 4-2576 0</inkml:trace>
  <inkml:trace contextRef="#ctx0" brushRef="#br0" timeOffset="58413.75">10303 16042 34095 0,'1'-18'3024'0,"2"2"-2416"0,-2 9-480 0,0 4-128 0,2 3-736 0,-2-7-160 16,1-4-48-16,3-6 0 0,-1-1-80 0,0-1 0 0,-1 5-16 0,0 3 0 0,2 5 1040 0,-1 1 432 0,3 3-32 0,2-1 0 0,2 2 1200 0,5-4 224 0,1 1 48 0,4 1 16 0,4-2-336 0,2 0-64 0,5-2-16 0,3 1 0 0,2 0-944 15,0 0-192-15,3-3-32 0,-1 2-16 0,0 2-288 735,-1 1 0-720,0 2 0-15,1 2 0 0,0 5 176 0,-1 1-176 0,-1 4 160 0,2 2-160 0,-2 4 0 0,1 0 0 16,2 3-128-16,-2-6 128 0,-3 0 0 0,4-1 0 0,7 1 0 0,-1-5 0 0,0 2 0 0,0-4 0 0,1 0 0 0,-3-4 0 16,-5 0 128-16,2-2 48 0,2 0 0 0,-1 0 0 0,-3-2-176 0,0-2 0 0,1 0 144 0,-3-2-144 0,-4 1 144 0,0 0-144 0,0 0 192 0,-5 2-192 0,-2 0 208 0,-5 2-64 15,-2 1-16-15,-3 1 0 0,-4 2-128 0,-3 0 0 0,-2 2 0 0,-4 0 128 0,0 4-128 0,-4-1 0 0,0 2 0 0,-2 0 0 0,0-1 0 0,-1 4 128 16,1 2-128-16,-3 1 128 0,1-2 32 0,0 1 0 0,-1-3 0 0,-1 2 0 0,2-6-160 0,-3 2 128 16,2 0-128-16,-3 0 128 0,0 0 0 0,-1 1-128 0,-1-1 192 0,-2 2-64 0,-1 4-128 0,-1 1 0 15,-1 5 0-15,1 3 128 0,0 1-128 0,0 4 0 0,2-1 0 0,0 3 128 0,2 0-128 0,1-1 0 0,2 0 0 0,2-3 0 0,3-2 0 0,3-1 0 0,0-1 0 0,1 0 0 0,1 1 0 0,-2-3 0 0,2 3 128 0,-2-1-128 0,-2 3 0 0,1 1 0 0,-1 1 0 0,1-1 0 0,0 1 0 0,2-1 0 0,3 0 0 16,1 1 0-16,2-6 192 0,1 2-32 0,2-3-16 0,2 1 0 0,3-1 32 0,-1 3 0 0,2-3 0 0,0 0 0 0,1 0-176 0,0 1 0 0,-1-5 0 0,-2 1 0 0,2-3 0 0,-2-4 0 0,-1 1 0 0,-1-4 128 0,-1-2 0 0,0-1 0 15,-1-2 0-15,-3-1 0 0,1 2 80 0,-2-1 16 0,0-3 0 0,-1 2 0 0,0-1-48 0,-2 2-16 0,0-4 0 0,-2 0 0 0,2 0 32 0,-4 0 0 0,1 0 0 0,-2 0 0 0,0 2-64 0,-3 0 0 16,0 0 0-16,-4 4 0 0,-1 0-128 0,-3 4 192 0,-2-1-192 0,-1 2 192 0,-2 1-192 0,-3 3 192 0,0-1-192 0,-2-2 192 0,-1 1-192 0,2-4 0 0,-1 0 0 0,2-3 0 0,0 0 144 0,-2-2 0 0,2-1 0 0,-3-3 0 16,1 0 80-16,-2-3 16 0,0 3 0 0,-3-4 0 0,-2 2-112 0,-2-2 0 0,-3 4-128 0,-2 0 192 0,-3 2-48 0,-2 2-16 0,-4 3 0 0,-3 3 0 0,2 2-128 0,-1 2 0 0,-2 4 0 0,-1 1 128 0,0 0-128 0,-4 4 0 0,1 1 144 0,0-1-144 0,3 1 0 0,7-4 0 0,6-1 0 0,6-7 0 0,4 0 0 0,5-4 0 0,4-2 0 0,1-6 0 15,3-2-672-15,2-8-96 0,-1-4-32 0,1-11-21776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34:23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3665 8759 39615 0,'-16'-10'3520'0,"0"4"-2816"0,5 6-560 0,2 0-144 0,1 1 0 0,-9-1 128 0,-13-1-128 0,-20 1 128 0,-18-3-128 0,-17 3 0 0,-13 3 0 0,-8 3 0 0,-4 4 0 0,-10 3 0 0,-8 3-128 0,-6 3 128 0,-5-1 0 16,-4 5 0-16,-7 3 0 0,4-2 0 0,14-1 0 0,-2 1 0 0,3 2 0 0,11-1 0 15,24-6 0-15,-1-3 0 16,3 2 0 0,4-4 0-16,6 1 192 0,10-3 0 15,12-2 0-15,5 0 0 16,4 0 0-1,3 0 0 1,2 1 0 0,9-1 0-16,4 2-192 15,4 4 0-15,3 0 0 16,0 4 0-16,3 1 0 0,1 1 0 0,5 3 0 16,5-3 0-16,3 0 0 0,2 1 0 0,3 0 0 0,4 4 0 0,4 2 0 15,0-1 0-15,4 4 0 16,3 7 0-16,6 8 0 0,6 6 0 0,7 4 0 15,4 0 0-15,6-3 0 0,0-7 0 0,3-6 0 16,6 3 0-16,6 3 192 0,4 8 0 0,2 2 0 16,-2 6 0-16,-1 6-192 0,-6 2 0 0,-4 0 0 0,-5 2 128 15,-7 3-128-15,-1 7 0 0,-6 4 0 16,-6-1 0-16,-6-16 0 0,-5 12 0 16,-5 10 0-16,-7 10 0 15,-4 4 0-15,-4-8 0 16,2-21 0-16,-7 14 0 15,-9 19 0-15,-4 8 0 16,-1-7 0 0,3-3 0-1,3-2 128 1,1-2-128 0,2-8 128-1,1-12-128 1,4-14 336-16,1-10-16 15,-1 1 0-15,0-7 0 0,0 2 16 0,-1 1 0 0,-1 0 0 0,-2-3 0 0,2-1-176 16,-2 0-32-16,-2 4-128 0,-3 4 192 0,-4 6-192 16,-1-2 0-16,-1-1 0 0,0-7-160 0,2 0 160 15,2-9 0-15,4-4 160 0,4-7-160 0,2-5 272 16,3-2-32-16,2-1-16 0,3-3 0 16,3-4 160-16,4-3 48 15,3-7 0-15,3-2 0 16,4-2-192-1,2-2-48-15,3-1 0 0,4-1 0 16,8-1 160-16,10 1 32 16,11 5 0-16,9-1 0 0,11 3-112 15,4 2-16-15,2 3 0 16,3 1 0-16,3-1-48 16,4 0-16-16,-1 3 0 0,0-2 0 15,-4 1-192-15,-4-2 0 16,-8 0 0-1,-1-4 0 1,2 4 0-16,-4-4 0 16,-5 2 0-16,-8-2 0 0,-8-3 0 0,-6-5-240 0,-7-2 48 15,-5 0-22336-15</inkml:trace>
  <inkml:trace contextRef="#ctx0" brushRef="#br0" timeOffset="129061.62">847 17787 13823 0,'-22'1'1216'0,"2"2"-960"16,0-1-256-16,5-1 0 0,7 2 2800 0,2-2 512 0,-6 2 96 0,-9 0 32 31,-11 4-3184-31,-7-1-640 0,-2 0-128 0,5-4-32 0,8-4 688 0,4-2 144 16,7-2 32-16,4-3 0 0,7-1 1296 0,2-2 272 0,7 1 48 0,3-1 16 15,4-1-672-15,5 3-128 0,2 4-16 0,4 0-16 16,6 6-784-16,2 1-144 16,1 4-48-16,-1 1 0 0,5-2-144 0,3 0 160 656,2 2-160-656,3-2 160 0,3 1 32 0,2-2 0 16,1 3 0-16,1-2 0 0,-2-1 128 0,0-2 48 0,0-1 0 0,-1-1 0 0,1-3 80 0,-1-1 0 0,0 1 16 0,1-4 0 0,0-2-272 0,3-3-48 15,4 0-16-15,2-3 0 0,-1 0-128 0,4 3 0 0,4-2 0 0,5 2 0 0,5 0 0 0,-2 1 0 0,-5 0 0 0,-4 4 0 0,-6 3 128 0,-2 4 0 0,0-1 0 0,-7 2 0 0,-4 2-128 0,-2-1 0 0,-3 4 0 16,-2-1 0-16,-4 0 128 0,-5-1 0 0,-2 2 0 0,-4-1 0 0,-1 2 112 0,-3-2 16 0,-2 0 0 0,-3-2 0 0,1 1 0 0,-1-3 0 0,-1-3 0 0,0-1 0 0,2-2 0 0,-1 0 16 0,-1-3 0 0,0 2 0 0,-1 1-272 0,-1-3 128 0,-1 2-128 0,0 1 0 0,-2-1 160 0,-2 4-160 15,-2-2 128-15,-1 1-128 0,-1 0 192 0,-1-2-64 0,-3 2 0 0,-2 2 0 0,-1-4 112 0,-2 2 16 0,-2 2 0 0,-1-5 0 0,-3 4-64 0,0-1 0 0,-1-2 0 0,-3 0 0 0,-2-1-192 0,0-2 128 0,0-3-128 0,2 0 0 0,0-2 128 0,3-2-128 0,1 0 0 0,2-2 0 0,1 2 128 0,2 0-128 16,2 3 0-16,0 1 0 0,3 2 0 0,-1 4 0 0,1 0 0 0,-1 2 0 0,1-1 0 0,0 4 0 0,2 1 0 0,-1 0 0 0,0 0 0 0,2 1 0 0,-1 1 0 0,2 1 0 0,1-2 0 0,0 2 0 16,1 0 0-16,2 0 0 0,2 0 0 0,1 1 0 0,2 1 0 0,5-1 0 0,4 2-160 0,5-2 32 0,4 2 0 0,4-2 0 0,3 1-64 0,1 1 0 0,-1-3 0 0,-4 4 0 15,-5-1 192-15,2 1-192 0,0 4 192 0,-2 3-192 0,-3 2 192 0,-5 3 0 0,-3-1 0 0,-1-1 0 0,-4 5 0 16,-3 0 0-16,-2 0 0 0,-3-1 0 0,-3 1 0 0,-2-2 0 0,-2 2 0 0,-3 1 0 0,-1-1 256 0,-3-1-32 0,-2-4 0 0,0 1 0 0,-1-2-80 0,-3 0-16 0,0 0 0 0,-3-3 0 0,-2 5-128 16,0-2 160-16,1 0-160 0,0-4 160 0,4 2-160 0,2-2 160 0,2-3-160 0,2-2 160 0,3-1-416 0,0-2-96 0,1-1-16 0,-4-1-20752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37:00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12343 4782 6447 0,'-3'0'576'0,"-1"0"-576"0,3 1 0 0,-1 1 0 0,1-2 160 0,-3 0-160 0,-2 3 128 0,-2-2 0 0</inkml:trace>
  <inkml:trace contextRef="#ctx0" brushRef="#br0" timeOffset="796.41">11862 4741 17503 0,'-10'4'1552'0,"3"-2"-1232"0,3-1-320 0,4-1 0 0,0 0 1312 0,0 3 208 16,-3-3 32-16,-2 2 16 0,-2 2-992 0,5-4-192 0,2 0-32 0,2-2-16 0,3 0 48 16,4-3 0-16,-9 5 0 0,25-10 0 0,-10 7-128 0,1-3-32 0,1-1 0 0,3 0 0 0,0 2-224 0,-1 1 176 15,2 1-176-15,0 0 160 0,0 6 736 0,0-3 128 0,2 1 48 0,-1 1 0 0,3 2-64 16,1-2-16-16,2 2 0 391,0-1 0-391,2-2-128 0,2 1-32 0,4-2 0 0,2-2 0 0,1 1-256 0,3-3-64 0,2 1-16 0,3-3 0 0,2 0-144 0,0-3-32 0,1 2 0 15,0-2 0-15,-4 3-320 0,1-1 144 0,2-3-144 0,5-1 0 0,1 0 128 0,1 0-128 0,0 1 0 0,-3 2 0 16,0 0 208-16,0 1-64 0,1 4-16 0,-3-2 0 0,-5 3 96 0,2 2 16 0,4 0 0 0,4 0 0 0,1 2-64 0,2-1-16 15,0 0 0-15,2-1 0 0,4-1-160 0,3 0 0 0,3-1 144 0,-1 2-144 0,1-2 0 0,-2 1 0 0,-1-2 0 0,-1-3 0 0,-3 2 128 0,5-1-128 0,4 1 128 0,-1-3-128 0,-3 2 0 0,-2-1 0 0,-5 2 0 0,-1-2-128 0,-1 3 128 16,0 3 0-16,-4 0 128 0,-2 0-128 0,-2 1 240 0,-3 0-32 0,-2 3 0 0,0-4 0 0,-1 0 96 0,-1 1 16 0,4-1 0 0,3 0 0 0,1 2 240 0,0-2 48 0,1 0 16 0,0 0 0 0,-5 0-128 0,3-3-32 0,1 0 0 0,4 1 0 0,4 1-272 16,0-2-64-16,0 2-128 0,-2 1 192 0,-2 0-192 0,-5-5 0 0,-4 1 0 0,-6 2 0 0,-3 1 0 0,-2-2 0 0,1 3 0 0,-1 3 0 0,-1-3 0 0,-1 1 0 0,-2 1 0 0,-1 1 0 0,-1-2 0 0,0 1 0 0,0-2 0 0,-2 0 0 0,0-2 0 15,0 1 0-15,0-2 0 0,1 3 0 0,0-3 0 0,2 0 128 0,-3 1-128 0,1 0 144 0,0-1-144 0,-3 0 0 0,-1 1-192 0,-4 0 192 0,-2 0-128 0,-4-4 128 0,0 0 0 0,-6-1-21776 0</inkml:trace>
  <inkml:trace contextRef="#ctx0" brushRef="#br0" timeOffset="6338.51">23473 5788 21183 0,'-1'-7'1888'0,"1"1"-1504"16,0 3-384-16,0 2 0 0,1-1 192 0,1-1-16 0,-1-1-16 0,0-6 0 0,2 1 1312 0,-1-4 272 16,1 1 48-16,-2 3 16 0,1 2-512 0,-2 3-96 0,0-2-32 0,0 3 0 15,-1 1 32-15,0 2 0 0,0-1 0 0,-2 2 0 16,1 1-144-16,-2 2-32 0,-1 1 0 0,-1 0 0 0,0 4-496 16,-2-3-96-16,0 4-32 0,-1 0 0 0,-1 4-48 0,-1 0-16 15,0 2 0-15,-2 1 0 0,0 1-112 16,-1 0-32 15,-1 1 0-31,0 3 0 0,1 0-192 0,-4 1 176 0,1 1-176 0,-2 1 160 0,1 1-32 0,-2-1-128 16,3 1 192-16,-3-1-64 0,1 0 0 0,0 0 0 0,-1 1 0 0,0 1 0 0,2-1 64 0,0-1 16 0,2-1 0 0,1-2 0 15,3-4 0-15,1 1 0 0,2-3 0 0,1-1 0 0,1-2-64 0,1-3-16 0,1 0 0 0,2-1 0 0,-1-3 48 0,1 3 0 0,2-4 0 16,0 1 0-16,1 0-176 0,-1-1 0 0,1 1 0 0,-2-1 0 0,2 1 288 16,0-1-32-16,0 1 0 0,2 1 0 15,-1-4-256-15,0 4 128 16,3-1-128-16,0-3 0 0,-1 1 208 0,3 1-64 15,3-1-16-15,1-1 0 0,2 1 16 16,3-1 0-16,2-1 0 16,3-1 0-16,3 2 48 0,0-3 0 15,4 0 0-15,0 0 0 0,4-3-192 0,2 0 160 16,-1 0-160-16,-3 2 160 0,2-4-160 0,-1 1 0 16,1 1 0-16,-3-1 128 0,1 4-128 15,-3-3 0-15,-2 1 0 0,-1 1 0 16,-4 1 128-1,1-3-128 1,-1 3 128-16,-1 0-128 0,0-2 0 16,-2 1 0-1,1 1 0-15,-1-3 0 32,1 3-128-32,0-2 128 0,-1 0 0 0,-2 2 0 0,-1-2 0 15,-2 1-144-15,-2 1 144 0,-2-3 0 0,-2 1-320 0,-3 0 64 16,0 0 0-16,-1-2-22000 0</inkml:trace>
  <inkml:trace contextRef="#ctx0" brushRef="#br0" timeOffset="9682.98">25114 6008 2751 0,'-8'-3'256'0,"2"0"-256"0,-1 0 0 0,4 0 0 0,0 3 128 0,2-2 0 15,-2 2-128-15,0-2 192 0,-3 0 176 0,-4-2 16 0,0 2 16 16,-3-1 0-16,2 2-240 0,0 1-160 0,1 1 192 0,-1 2-192 16,-1-3 672-16,1 2 32 0,-1-2 0 0,1 1 0 0,0 2 560 15,1-3 112-15,2 0 32 0,-1 0 0 0,2 0 768 0,-1 0 144 0,2 0 48 0,1-3 0 0,1 3-256 16,1-1-32-16,1 1-16 0,0-2 0 0,1 2-560 0,1-3-112 0,1 2-32 0,0 1 0 0,3-2-512 15,-2 0-96-15,-2 2-32 0,0 0 0 0,19-6-80 0,-12 6 0 16,3-2-16-16,0 2 0 0,2-3-128 0,0 3-32 16,0 0 0-16,2 3 0 0,-1-3-208 0,2 2-64 15,1-1 0 251,1 2 0-266,1-1-192 0,0-2 176 16,3 2-176-16,4 0 160 0,1-2 0 15,2-2 0-15,2 0 0 0,2 0 0 0,0-2 32 0,2-1 0 0,-1 1 0 0,1 1 0 16,-2-2-192-16,-1 4 0 0,1-2 0 0,-3 2 0 0,0 1 0 0,-3 0 0 0,1 1 128 15,-2 2-128-15,0 0 0 0,-3 1 0 0,-1 1 0 0,-1-1 0 0,-1-2 128 0,0-1-128 16,1 2 192-16,-2-3-64 0,2 0 128 0,0 0 0 0,0-4 16 16,1 2 0-16,1-5-144 0,0 4-128 0,-1-3 144 0,1-1-144 0,2 1 0 0,-1 0 0 15,0 0 0-15,-1 0 0 0,-1-1 144 0,-1 4-144 0,0-3 128 0,-2 2-128 0,-2 1 0 16,-1 0 0-16,-1 0 0 0,-3 2 0 0,0-1 0 0,-4 2 0 16,1 0 0-16,-1 0 0 0,-2-3 0 0,-1 3 0 15,-1 3-224-15,-3-3 80 0,-2 0-96 0,-2 0-16 0,-2 2 0 0,-3-2-18912 0</inkml:trace>
  <inkml:trace contextRef="#ctx0" brushRef="#br0" timeOffset="10279.09">24956 6277 23039 0,'-4'-6'1024'0,"1"3"192"0,0-1-960 16,2 4-256-16,1 0 0 0,0 0 0 0,0-2 640 0,1 1 96 0,-1 1 16 16,1-2 0-16,2 1 80 0,1 1 0 0,-1 0 16 0,3-2 0 0,1 2 176 0,0 0 48 15,3 0 0-15,1 0 0 0,3 2 192 0,1-2 32 0,3 1 16 0,3-1 0 16,0 2-256-16,4-1-48 0,2-1-16 0,2 0 0 0,0 0-592 16,3-1-112-16,1-2-32 0,-1 1 0 31,1-2 0-31,-1 0 0 15,2-1 0-15,-1 2 0 0,-2-1-128 0,-1-2-128 16,-2 2 192-16,-1-2-192 0,-2 3 128 0,-2 0-128 16,0 0 0-16,-4 0 0 0,1 0 0 0,-2 1 0 0,-1 0 0 15,-2 2 0-15,-2 2 0 0,-2-1 0 0,1 0 0 0,-5 2 0 0,2-2 0 16,-4 1 0-16,0 1 0 0,-2-3 0 0,1 3-128 0,-3-3 128 16,2 0 0-16,-3 0-144 0,0 0-656 0,-2 0-128 0,1-3-32 0,0-2-17120 0</inkml:trace>
  <inkml:trace contextRef="#ctx0" brushRef="#br0" timeOffset="10875.01">25725 5513 35935 0,'-7'2'3200'15,"1"-2"-2560"-15,3 0-512 0,3 0-128 0,1 0-896 0,-1 1-208 0,-2-1-48 0,-1 3 0 0,0 0 1504 0,0 2 288 0,3-1 64 0,0 2 16 0,3 0-464 0,2 1-80 0,1 3-32 0,1-3 0 0,4 2 80 0,2-1 16 16,3 2 0-16,1 3 0 0,3-4 640 0,2 1 128 0,3 3 16 0,2-3 16 0,3-1-608 0,-1 3-128 0,0-5-32 0,-1 2 0 0,3-3 48 0,0 0 0 15,0-1 0-15,-1 1 0 0,-1-1-320 0,-1 1 128 0,-1-2-128 0,-2 2 0 0,-3-2 128 0,-2 0-128 16,-2 2 0-16,-3 0 0 0,-1 3 0 0,-2-3 0 0,-1 0 0 0,-1 0 0 0,0-2 0 0,-3 2 0 0,1 0 0 0,-3-2 0 16,0 2 0-16,-3 0 0 0,1 1 0 0,-3-1 0 0,0 0 0 15,-2 1 0-15,1 2 0 0,-3-3 0 0,-1 4 0 0,1 0 0 0,-4-1 0 0,1 3 0 16,-2 4 464 0,-2 0-16-16,-1 3 0 15,-3 0 0-15,0 4-128 0,-2-2-16 0,0 2-16 16,0 2 0-16,2-3-144 15,-2 3-16 1,1 1-128-16,-1 0 192 16,2 1-192-16,0-1 0 0,1 1 128 15,1-1-128-15,0-1 0 16,2-3 0-16,0 0 0 0,0-4 0 16,0 0 208-16,0 1 48 15,-3-1 16-15,1 1 0 16,-1-3 64-1,-2 3 16 1,0-3 0-16,0 1 0 0,1 0-352 0,-2 3 0 16,-2 0 0-16,0 2 0 0,1 2 0 0,-1-1 128 15,0 2-128-15,0 1 0 0,0 2 0 0,1 1 0 0,2-1 0 16,1-3 0-16,3 0-176 0,3-9 0 0,4 0 0 16,5-8-20672-16</inkml:trace>
  <inkml:trace contextRef="#ctx0" brushRef="#br0" timeOffset="11842.51">27340 5686 21183 0,'-1'-6'1888'0,"0"1"-1504"0,-1 3-384 0,2 0 0 15,-1 1-656-15,0 1-208 0,0-5-32 0,-2-2-16 0,1 0 784 16,-1-5 128-16,3 2 0 0,0-1 128 0,4 1 64 0,1 2 32 0,0 0 0 0,1 0 0 16,0 2 336-16,2 0 64 0,0 1 16 0,2 1 0 0,-1 4 608 0,1 3 128 0,0 0 32 0,-2 4 0 0,2 5-32 0,-1 0 0 15,-2 6 0-15,-1 3 0 0,-1 3-96 0,-2 2-32 16,-2 5 0 78,-1-1 0-94,-1 2-160 0,-3-1-48 15,2 1 0-15,-2-1 0 0,-1 0-528 0,1 1-96 16,-1 3-32-16,0-1 0 0,-1-1-384 0,0 1 0 0,1-2 128 0,-1-1-128 0,0 0 256 16,0-2 32-16,-1-1 0 0,0-2 0 0,-2 3-288 15,1-5 160-15,-1 0-160 0,-1-2 128 0,0 0-128 0,-1-3 0 16,0-1 0-16,-1-3 128 0,2 1-128 0,0-6 0 0,0 0 0 15,1-1 0-15,1-6 0 0,1 0 0 0,1-3 0 0,3-3 0 0,-1 0-496 0,1-6 32 0,3-3 0 16,0-2-17824-16</inkml:trace>
  <inkml:trace contextRef="#ctx0" brushRef="#br0" timeOffset="12468.16">27354 5561 30399 0,'-6'-18'1344'0,"1"10"288"0,0 0-1312 0,2 2-320 16,1 4 0-16,0-1 0 0,1 2 912 0,-1-1 112 0,-2-5 32 0,0 1 0 0,1-1 272 0,1 1 48 15,2-3 16-15,4 2 0 0,2 0-944 0,2-1-176 0,3-1-32 0,2 2-16 0,2-2-64 16,3 2-16-16,1-3 0 0,4 1 0 0,0 3 80 0,3-3 16 0,1 2 0 0,2 3 0 16,-1-1 16-16,2 1 0 0,1 2 0 0,0 1 0 390,1-2-256-374,-1 6 0-16,-2-2 0 0,0 4 0 0,-3 2 0 0,-3 3 0 0,0 1 0 0,-5 5 0 0,-1 0 0 16,-3 4 0-16,0 2 0 0,-4 3 0 0,-2 2 0 0,-2-1 128 0,-1 3-128 0,-1-1 0 0,-1-2 0 0,-2 1 0 0,-2-1 0 0,-1-1 0 0,-1-3 0 0,-2 1 0 0,0-1 0 0,-3-4 0 0,-3 2 352 0,-1-1-32 0,-2-1 0 0,-2 0 0 0,-2-1-176 0,-2-1-144 0,-4 0 192 0,0-2-192 0,-2 1 128 15,-2-3-128-15,0-2 0 0,-3 0 0 0,0-2 0 0,0-1 0 0,0-1 128 0,-1-1-128 0,-1 0 0 0,-1-2 0 0,2 1 0 0,0-1 0 0,1-1 0 0,1-2 0 0,1 0 0 0,-1 0 0 0,2 0 0 0,3 0 0 0,1 1 0 0,6 2 0 0,3-1 0 0,3 2 0 0,3 0 0 0,4-2 0 0,5 4 0 0,4 0 160 0,3-2-32 0,7 4 0 0,3-2 256 16,4 2 64-16,5 1 0 0,4-2 0 0,2 3-176 0,5 3-16 0,6 2-16 0,6 4 0 0,2-3 128 0,4 3 16 0,1 0 16 0,-2-1 0 0,0 2-272 0,-3 2-128 0,-5-3 0 0,0-1 128 0,-2 0-128 0,1-1 0 0,-5-1 0 0,-3 0 0 0,-4 0 0 0,-4 0 0 0,0 0 144 0,-5 3-144 0,-1-3 0 0,-5 2 0 0,-2 1 0 0,-2-2 0 0,0 4 0 0,-3-2 0 0,0-2 0 0,-1 0-128 0,0-5-64 0,0-6 0 0,-1-4 0 15,4-9-21184-15</inkml:trace>
  <inkml:trace contextRef="#ctx0" brushRef="#br0" timeOffset="21901.3">12907 5905 21183 0,'-12'-4'1888'16,"3"1"-1504"-16,4 3-384 0,3-2 0 0,2 1 256 15,-4 1 0-15,-3-4-16 0,-6-2 0 0,-3 0-240 16,-1-1-208-16,2 1 32 0,3 3 16 0,3-4 160 0,4 2 0 16,3 2 0-16,3-3 0 0,2 2 960 0,5-2 288 0,2-1 48 15,2 4 16-15,3-3 880 0,0 1 176 0,1 0 48 0,0 0 0 0,0 3-832 0,1 0-176 0,2 2-16 0,-1 0-16 0,2 2-736 16,2-2-160-16,1 4-32 0,0-4 0 0,4 3-256 0,1-2-64 0,0-1-128 0,2 2 192 0,1-4-16 0,2 1-16 15,2-2 0-15,2-1 0 0,1 2 64 0,4-2 16 0,3-1 0 0,5 2 0 0,5 0 96 0,0-1 32 0,4 1 0 0,-1-1 0 0,0 4-96 16,1-2-16-16,1-2 0 0,4 1 0 0,3 0 128 0,-1 0 0 0,0-1 16 0,1 1 0 0,-2 0-64 0,3 0-16 0,3 3 0 0,2-3 0 16,1 1-96-16,-1 0-32 0,1 0 0 0,0-2 0 0,-2 4 64 0,6-2 0 0,5-1 0 0,-2 2 0 0,-3-3-112 0,1 2-16 0,2-2 0 0,4 2 0 0,4-2-128 15,-2-1 0-15,-2 0 0 0,-2 3 0 0,-3-2 0 0,2 4 0 0,2-3 0 0,-3 3 0 0,-5 3 0 16,-4-2 0-16,-7 4 0 0,-2 0-176 0,-2 0 176 0,-1 2 0 0,2 0 128 0,-2 1-128 0,-2-2 368 16,-3 1 0-16,2-1 0 0,1 1 0 15,0-1-176-15,4 1-16 16,0-1-16-16,0-3 0 15,-3 0-160-15,-2-1 0 0,-1 2 0 0,-1-4 0 0,1 0 0 16,2-2 0-16,2-1 0 0,-4 2 0 16,-1 1 0-1,-6-4 0 1,-5 4 0-16,-6-2 0 16,-5-2 0-1,-3 2 0 1,-4 2 0-1,-4-3 0 1,-3 2 0 0,-4 1 0-1,-4-3 0-15,-3 1 0 0,-3 1 0 16,-1-2 0-16,-3 1 0 0,-1 0 0 0,0-1 0 0,0 0 0 0,0 0 0 16,-1-2 0-16,1 1 0 0,0-3 0 15,0 2 0-15,0-3-15440 16,0-1-3056-16</inkml:trace>
  <inkml:trace contextRef="#ctx0" brushRef="#br0" timeOffset="30586.5">4632 7040 35935 0,'6'-4'3200'0,"-1"4"-2560"0,-1 0-512 0,-2 0-128 0,0 3 0 0,-1-3 0 16,3 1 0-16,2 1 0 0,2 1 0 0,1 4-192 0,-4-1 192 0,-2 1-192 0,-5-1 16 16,-1 0 0-16,-2-5 0 0,-2-1 0 0,1 0 176 0,-1-1-208 0,-1-5 80 15,0 2 128-15,2 2 192 0,-2-5 176 0,-2 4 16 0,-1-4 16 0,-2 4 624 0,-2 0 128 16,0 1 32-16,-1 1 0 0,-2 1-800 0,-1 0-176 0,-1 3-16 0,-1-2-16 0,1 2-176 31,0 1 0-31,-1 1 0 0,-1-4 128 0,-3 4-128 0,1-4 0 0,-4 2 0 16,5-1 0-16,4-4 0 0,3-1 0 15,4-1 0 1,2 1 0 0,4-4 0-1,5 1 0 1,4-4 0-16,8-1 0 15,4 0 192 1,8-1 16 0,0 1 0-16,8 1 0 0,8 2-208 15,6-3 128-15,4 6-128 0,3-3 0 0,3 4 176 0,0-5-176 0,4 2 192 0,-3 1-192 16,-2-1 128-16,-2 1-128 0,-2 3 0 0,-4 0 0 0,-6 3 144 0,-9 3-144 16,-9 0 0-16,-11 1 144 0,-10-2 48 0,-11 5 0 15,-8-4 0-15,-12 1 0 0,-6 0-192 0,-11 1 0 16,-12 1 0-16,-13 0 0 0,-13 4 192 0,-7-3-64 15,2 0 0-15,1-1 0 16,0 2 160-16,5 0 32 0,6 3 0 0,14-1 0 16,10 0-160-16,14-4-32 15,9 0 0-15,8-3 0 16,10-2-288 0</inkml:trace>
  <inkml:trace contextRef="#ctx0" brushRef="#br0" timeOffset="42572.34">4500 5294 30399 0,'-9'0'2704'0,"3"-3"-2160"0,5 3-544 0,1-2 0 16,0 1 144-16,-2-2-144 0,0 1 0 0,-3-2 144 0,-1 0-144 0,1 0 0 0,0-1-192 0,0 4 192 0,1 2-128 15,1 2 128-15,-1 3 0 0,0 0 0 0,2 2 0 0,-2 3 0 0,0-1 0 0,1 0 0 0,-1 2 256 16,-1-2 0-16,1-1 16 0,1 2 0 0,-2 0 1120 0,-2-1 208 0,1-2 64 16,0 2 0-16,-1-4-448 0,-1 4-96 15,1-3-16-15,-1-1 0 0,0 1-336 0,-1-1-64 16,0 1 0-16,1-1-16 0,0 0-400 0,1 0-80 16,-1 0-16-16,2 0 0 0,1 4-192 0,2-1 0 31,0-2 128-31,1 6-128 0,2-1 0 0,1 0 0 0,3 1 0 0,1 4 0 15,1 2 0-15,2 2 0 16,2 1 0-16,0 4 0 16,0-1 0-16,-1 1 0 0,-2 2 0 15,-2-2 0-15,-1 1 0 0,-2-4 0 16,-2-4 0-16,0 0 0 0,-2-3 0 0,-2 0 0 16,-2 0 0-16,-1-1 144 0,-1-3 96 15,1-4 16 1,-2 0 0-16,2-4 0 0,-1 0 304 15,2-2 64-15,0-2 16 16,1-2 0-16,2 1-368 0,0-2-64 0,0 2-16 16,2-4 0-16,1 4 64 0,0-2 16 15,0-1 0-15,1 2 0 0,0 0-272 0,1 0 0 0,0 0 0 16,2 2 0-16,-2-4 0 0,2 4 128 0,1-2-128 16,0 0 0-16,0 2 0 15,-1 0 0-15,-1 0 0 16,1 0 0-1,0 0 0-15,-1 0 0 0,1 0 0 16,0 0 0-16,0 0 0 0,1 0 0 0,1-2 0 0,1 2 0 16,3-3 0-16,2 3 0 15,2-1 0-15,3 1 0 16,3 0 0-16,1 0 0 16,3 0 0-16,0 0 0 15,4 1 0-15,-1 2 0 16,0-3 0-1,0-3 0 1,0 3 208 0,-1-1 96-1,-1-1 16-15,-1 2 0 16,-2-3-80-16,-1 2-16 0,-3 1 0 16,1-2 0-16,-2 2-224 0,2 0-128 0,-1-4 128 15,2 1-208-15,2 1 208 0,4 1 0 0,2-2 0 16,2 2 0-16,4-1 0 0,-1 2 0 15,1-3 0-15,-1 2 0 16,3-2 0-16,-2 3 0 16,1-3 0-16,-1 0 0 15,-2 3 0 1,0 0 160-16,-1-2-160 16,0 2 192-1,-3 0-192-15,-1 0 0 0,-1 2 0 0,-2-2 0 0,-3 3 0 16,-3-2 0-16,1 1 0 0,-3-2 0 15,0 0 0 1,0 3-176-16,0-3 176 16,1 0-128-1,3-3 128-15,0 3 0 16,1-2 0 0,1 1 0-1,3-4 0 1,2 3 176-16,2-3-176 0,0 2 192 15,2-1-192-15,0 4 0 16,0-4 0-16,-1 4-176 16,-2 0 176-16,-1 2 0 0,1 0 0 15,-4 2 0-15,0-1 0 0,-2 2 0 16,-2-1 0 0,-3-1 0-1,2-2 0 1,-4 1 0-1,-1 1 0 1,3-3 0-16,-1 1 0 0,2-2 128 0,1 1-128 16,0 0 0-16,2-3 192 0,3 1-16 0,2 1-16 15,2-2 0-15,2-1 224 0,1 2 32 0,1-1 16 16,-1 2 0-16,1 1-304 0,-2 0-128 0,0 0 0 0,-3 0 128 16,-3 0-128-16,-1 0 0 0,-2 1 0 0,-3 1 0 15,1 1 0-15,-3-3 0 0,1 2 0 16,-2 0 0-16,1 1 0 0,0-3 0 15,2 3 0-15,-1-3 0 16,1 3 0-16,2-2 0 16,1 2 0-16,1-3 0 0,1 2 0 15,1 2 0-15,2-3 0 16,0 1 0 0,2 1 0-1,0-3 0 1,0 1 0-16,1-1 0 15,-2-1 0 1,-1-2 0 0,0 1 0-1,-2 1 0-15,-3-2 0 0,0 2 0 16,-2 1 0-16,-1-2 0 0,-3 2 0 0,-2 0 0 16,1 2 0-16,-1-2 0 0,1 1 0 0,0 2 0 0,0 0 0 0,4-3 0 15,1 3 0-15,1-2 0 0,4 2 0 0,1-1 0 0,2-1 0 0,1 2 0 0,1-3 0 16,-1 0 0-16,-1 0 0 0,-1 0 0 0,-1 0 0 15,-2 0 0-15,1 0 0 0,-2 0 0 0,2 2 0 0,-3-2 0 16,-2 1 0-16,0 2 0 0,-2-1 0 0,1 0 0 16,-1 1 0-16,0 0 0 15,2-1 0-15,1 2 0 16,1-2 0-16,3 0 0 16,1 0 0-16,2 1 0 0,3-3 0 15,1 1 0-15,1-2 0 16,1 1 0-16,1-3 0 15,-1 3 0-15,2-2 0 0,-1 0 0 16,-1 2 0-16,0 0 0 0,-1 4 0 16,-1-1 0-1,-1-2 0-15,-2 1 0 16,-3 2 0 0,-2-1 0-16,0 0 0 15,-2-3 0 1,0 3 0-16,-2-3 0 15,1 0 0-15,-1 0 0 16,1-3 0-16,2 3 0 0,3-2 0 0,2 1 0 0,1-2 0 0,1 2 0 0,0 1 0 16,2 0 0-16,-1 1 0 0,1 2 0 15,0-2 0-15,-3 1 0 0,1 1 0 0,-3 0 0 16,-3 0 0-16,-2-3 0 0,-2 4 0 16,-3-2 0-16,-1-2 0 15,-3 4 0 1,-1-4 0-16,-1 2 0 0,-1-2 0 15,-1 2 0-15,1 0 0 16,0-2 0 0,0 1 0-16,3 2 0 15,0-3 0-15,3 0 0 0,0 0 0 16,1 2 0-16,0-2 0 0,1 0 0 0,0 0 0 0,0 0 0 0,-3 0 0 0,0 0 0 16,-2 0 0-16,1 0 0 0,-1 0 0 0,-3 0 0 0,-1 0 0 15,0 1 0-15,-1 2 0 0,-1-3 0 16,1 2 0-16,-1 0 0 0,0 0 0 0,1 1 0 15,2-3 0-15,0 3 0 16,-1-3 0-16,1 0 0 16,0 3 0-16,-1-3 0 15,1 1 0-15,1-1 0 0,-2 0 0 16,0 0 0-16,-1 0 0 16,0-1 0-16,-1 1 0 15,0 0 0-15,0-3 0 16,0 3 0-16,0-3 0 0,1 3 0 0,-2-3 0 0,-2-1 0 0,1 2 528 15,-2-2 80-15,1 2 16 0,1-2 0 0,-4-2-496 16,1 0-128-16,-1-1 0 0,0 1 0 0,0-4 0 0,0 2 0 0,0-2 0 0,0-3 128 16,0 1 512-16,0-1 96 0,0-2 32 0,1 1 0 15,2-1-624-15,-2 2-96 0,1-3-48 16,1 3 0-16,-1-2 0 0,1 2 0 16,-2-2 0-16,-1 1 0 0,1 2 0 15,-2-2 0-15,0 2 0 16,-1 2 0-16,1-2 0 0,-1 3 0 15,-1-3 0-15,0 2 0 0,-2 0 0 16,-3-2 0-16,-2 2 0 0,-2-3 0 31,-2 1 0-31,-5-2 0 16,-7-1 0 0,-16-4-26224-16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39:0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 13314 5519 0,'-20'-6'496'0,"6"2"-496"0,-1 4 0 0,5 0 0 0,5 0 1872 0,1 0 288 0,-2 2 48 0,-4 0 16 0,-6 1-2816 0,-5 0-560 0,0 1-128 16,0 0 0-16,4 1 608 0,2-2 128 0,2 0 32 0,2 1 0 0,3-4 688 0,0 2 144 0,3-2 16 0,3 0 16 0,1 0 1136 0,2-2 240 0,0 2 32 0,2 0 16 0,-1 0-240 0,3 0-64 16,4 0 0-16,1 0 0 0,1 0-464 0,1-3-112 0,3 2 0 0,2-4-16 15,2 1-240-15,-1-2-32 16,3 2-16-16,3-2 0 0,3 2-368 15,4-1-80-15,2 2-16 0,1-5 0 16,2 3-128-16,-1-1 0 0,3 2 0 0,-1-2 0 16,0-1 288-16,0 1 32 0,0-3 0 15,-2 3 0-15,-2-2 144 16,-2 3 48 0,0 2 0-16,0-1 0 15,-3-1 64 1,-3 1 0-1,-2 2 16 1,-3 1 0-16,0-2 32 16,-2 2 0-16,0 1 0 15,-2-3 0-15,0 3-352 0,0-3-64 0,0 0-16 0,0-3 0 16,0 0 208-16,-1 2 48 0,1-2 0 0,-1 2 0 0,-1-2 64 0,-1 1 32 0,0-1 0 0,-2 1 0 0,-1 3-224 16,-2-5-32-16,1 4-16 0,-4-2 0 0,0 1-144 0,-4 0-128 0,0 1 144 15,-1-2-144-15,-2 3 256 0,-3-2-32 0,-1 0-16 0,-3 0 0 0,-1-1 48 16,-2 0 0-1,-1 0 0-15,0-1 0 0,-2 0-64 16,1-2-16-16,-2 2 0 0,1-2 0 16,3 0-176-16,0 0 192 0,-1 0-192 15,2-1 192-15,2 1-192 0,1 0 192 16,0 0-192-16,2 0 192 0,0 0-192 0,1 1 0 16,1 4 0-16,-1-3 0 0,2 2 0 0,-2-2 0 15,1 2 0-15,0 2 0 0,1-2 0 16,0 1 0-16,2 3 0 0,1-2 0 0,0 2 0 0,1 0 0 0,4 2 0 15,0-2 0-15,4 0 0 0,1 3 0 0,3-2 0 16,2 2 0-16,1-1 0 0,0 2 0 16,3-2 0-16,-1 3 0 0,1 1 0 0,-2 3 0 0,0 0 0 0,-2 1 0 0,-1-1 0 15,-3 4 0-15,-1-1 0 16,-3-1 0-16,1 4 0 16,-4 0 0-1,-1 2 0-15,0 2 0 16,-5-1 0-1,0 2 0 1,-4 1 0 0,-3-1 0-1,-1 1 0-15,-1 1 0 16,-1 0 0 0,-2-2 0-1,1 1 0 1,-2 2 0-16,0-1 0 0,-1 0 0 0,2-5 0 15,1 2 0-15,-1-1 0 0,0-1 0 16,1 1 0-16,-1-3 0 16,2 1 0-1,-1 0 0-15,1-2 0 16,1-2 0 0,0 0 0-16,1-2 0 46,1-1 0-30,2-2-176-16,2 0 48 16,0 1-18256-16</inkml:trace>
  <inkml:trace contextRef="#ctx0" brushRef="#br0" timeOffset="637.93">819 14566 28559 0,'-2'-5'2544'0,"2"4"-2032"0,0 1-512 0,-1 0 0 0,1 3 288 0,0 0-32 0,0-2-16 0,0 1 0 0,0 5-240 0,0-4 0 0,1 6 0 0,1-3 0 0,-1 0 0 0,0-1 192 0,2 0-16 0,0-1-16 16,1-2 352-16,1-2 64 0,1 2 0 0,2-4 16 0,1 0 352 0,4-1 64 0,2-1 16 0,3-1 0 0,6 1-320 0,3-2-48 0,3-1-16 16,2 1 0-16,4 3-416 0,1-4-96 0,-4 5 0 0,3-2-128 0,3 2 0 0,2-2 0 0,1 0 0 15,-1 1 0-15,-1-4 0 0,-1 2 0 0,3 2-160 0,-1-6 160 0,0 4 0 0,-3-1 0 0,-2 0-144 16,-4 0 144-16,-3-1 0 0,-1 1 0 0,-1-4 0 0,-1 2 0 0,-1-2 0 15,-3 0 0-15,-2 1 0 0,-4-1 0 0,-1 4 0 0,-3-2 0 0,1 0 128 16,-5-2-128-16,0 4 400 0,-4 0 48 0,0 0 0 0,-2 0 0 16,-1-1-64-16,-4-1-16 0,1 0 0 0,-3 2 0 0,0-4-128 0,-4 4-32 15,1-3 0-15,-2 2 0 0,-2 1-64 0,-3-4-16 0,-3 1 0 16,0 1 0-16,-3 1-128 0,0 0 128 0,-3 3-128 0,2-2 128 0,0 0-128 0,0 0 0 0,2 1 0 0,1 0 0 0,3 2 0 0,1 1 0 0,3 1 0 16,0-2 0-16,2 1 0 0,2 0 0 0,2-3 0 0,2 2 0 0,4-1 0 0,0-2 0 0,5 0 0 0,0-1 0 0,4 1 0 0,2 0 0 0,0 2 0 0,4-2 0 15,2 0 0-15,2 0 0 0,1 2 0 0,-2 2 0 0,-1 0 0 0,1 2 0 0,-1 4 0 0,0 0 0 0,-1 2 0 0,1 3 0 0,-3 1 0 0,0-1 0 0,1 6 0 16,-2-4 0-16,0 2 0 0,-1-1 128 0,1 3-128 0,-4-5 0 0,1 2 0 0,-2-2 128 0,-2 3-128 0,-1-1 0 0,0 0-192 15,-1 2 192-15,-3-2 0 0,-1 2 0 0,-3 1 0 0,-3 1 0 0,-1 0 0 0,-4 2 0 0,-6 1 0 0,-2 3 0 0,-1-3 0 0,-4 1 0 0,-3 2 0 0,-1-4 0 16,-3 5 0-16,1-5 0 0,2-1 0 0,-2 1-18976 16</inkml:trace>
  <inkml:trace contextRef="#ctx0" brushRef="#br0" timeOffset="3994.24">1816 12581 13823 0,'-7'2'1216'16,"1"-2"-960"-16,2 0-256 0,3 0 0 0,1 0-1792 0,-1 0-416 0,-3 0-80 0,-2 0-16 0,0 0 3168 0,-1-2 624 0,4-1 128 0,-1 0 32 0,3 0-432 0,0 0-64 0,-1 0-32 0,2 2 0 0,0-3 304 15,-1 3 64-15,1 0 16 0,0 1 0 0,0-3 384 0,0 3 80 0,0-1 16 0,1 1 0 0,2 0-448 0,-1 0-96 0,1-2-16 16,-3 2 0-16,0 0-400 0,0 0-64 0,0 0-32 0,23-4 0 0,-15 1-480 0,-1 3-80 0,2-3-32 0,-1 0 0 0,4-1-16 15,-3 2 0-15,1-2 0 0,1 2 0 0,-1 1-96 0,1-2-32 32,-1-1 0-32,0 2 0 0,-1 2 64 15,0-3 0 1,-1 2 0 0,1 1 0-1,0 0-112-15,-2 0-16 0,3 1 0 16,-2-1 0-16,1 3-128 0,0-3 0 15,-1 0 0-15,0 0 0 0,-1 0 272 16,1 0-16-16,-1 0-16 0,-2 0 0 16,1-3-112-16,-1 3 0 15,0 0-128-15,-1 3 192 16,0-3-32-16,-1 0-16 16,0 2 0-16,-1-2 0 15,2 2-16-15,0 0 0 0,1 1 0 16,-2-2 0-1,2 1-128 1,1 1 0-16,1 0 0 16,-1 1 0-16,1-1 0 0,1-2 0 0,0 1 0 15,1 1 0-15,-2 1 0 0,1-1 0 16,-1 2-160-16,-1-1 160 0,1-3 0 0,-2 2 0 16,-2-1 0-16,1-1 0 0,-2 2 0 0,1-3 0 15,-2 2 0-15,2-2 0 0,-1 1 0 0,2 2 0 16,1-3 0-16,1 0 0 0,1 0 192 0,3 0 64 15,3 0 32-15,1 0 0 16,2 0-288 0,3 0 160-1,1 0-160-15,1-3 128 16,-1 2-128-16,-2 1 0 16,2 0 0-16,-3-2 0 0,1 2 0 0,-5 2 128 0,1-2-128 0,-2 0 128 0,-1 1-128 0,-2 2 0 0,-2-1-160 0,2 2 160 15,-3-3 0-15,2 1 0 0,-1-2-128 0,2 0 128 0,2-3-160 0,4 1 16 16,3-2 0-16,3 0 0 15,1-2-416-15,8-3-80 0,11 2 0 0,3-2-16 16,3 3-480-16,-1 2-80 0,0 1-32 0,0 0 0 0,-3 3-576 16,-1 3-112-16,-2-2-32 0,-5 1-7760 0,-2 5-1536 0</inkml:trace>
  <inkml:trace contextRef="#ctx0" brushRef="#br0" timeOffset="5317.07">2807 12613 11967 0,'0'-1'1072'0,"0"-2"-864"0,0 3-208 0,2-2 0 0,1 2 496 16,-1-1 48-16,1-2 16 0,3 0 0 0,1-2-928 0,3-2-176 0,0 2-32 0,1-1-16 0,-1 1 2080 0,-1 2 432 15,2-1 64-15,0-2 32 0,2 2 672 0,0-1 128 0,4-1 16 0,4 2 16 0,3-2-1568 0,-1 0-304 16,3 2-64-16,0 0-16 0,-1 2-16 0,1-2-16 16,1 2 0-16,-1-1 0 0,3 2-240 0,-2 1-48 31,1 0-16-31,0 1 0 0,0 2-240 16,-1 0-32-1,0 2-16-15,-1-1 0 16,-1 2 160-1,0 0 16 1,1 1 16-16,0-1 0 16,-1-2-240-16,-1-2-48 0,0 2-16 15,-1-4 0-15,1 0 96 0,-2 0 0 0,0-3 16 0,-2 2 0 0,0-1-144 0,-2-2-128 0,1-2 144 16,-4-1-144-16,-2 4 0 0,-2-3 128 0,-1 1-128 0,-3 1 0 16,-2 0 0-16,-2 2 0 0,0-1 0 0,-1 2 0 15,1 1 128-15,-1-2-128 0,2 2 0 0,1 0 144 16,1 2-144-16,1-2 0 0,2 0 0 15,1 0 0 1,0 0 128-16,0 0-128 16,1 1 128-1,0 2-128 1,-2-3 0 0,-3 2 0-16,0-2-144 15,-2 0 144-15,-3-2-400 0,-1 2 16 16</inkml:trace>
  <inkml:trace contextRef="#ctx0" brushRef="#br0" timeOffset="15391.26">11208 6697 33167 0,'1'-5'2944'0,"-1"2"-2352"0,2 3-464 0,-2 0-128 0,1 0 640 16,-1 2 128-16,0-2 0 0,0 0 16 0,0 6-272 0,-3 4-64 0,1 2-16 0,-3 5 0 0,-1 2-64 0,0 4-16 0,-1-1 0 0,2 0 0 0,0 2-352 0,2-5 0 15,0 4 0-15,1-1 0 0,1 0 0 0,-2 3 192 0,1 0-64 0,-3 3 0 0,-1 4 336 0,-3 0 80 0,-1 3 16 0,-4 0 0 0,1-1-80 16,-2 1-16 296,0 0 0-312,-1-6 0 0,2 2-64 0,2-9-16 0,1-1 0 0,2-5 0 0,3 1-128 0,1-5-48 0,0-1 0 0,3 0 0 0,-1-3-48 0,1 0-16 0,-1 2 0 0,1-4 0 0,1 1-144 0,-1 0 0 0,1 2 0 0,0-3 0 0,1 0 0 0,0 0 0 0,2-2 0 0,1 0 0 0,1 0 0 0,2-2 0 0,1 0 0 0,3 1 128 0,2-2 256 0,3-1 64 0,1-1 0 0,4 1 0 0,1-3 64 0,4-1 32 0,2 0 0 0,1-1 0 0,2 0-240 0,1 1-48 0,-4-2-16 0,3 0 0 0,2-3-240 0,1 2 0 0,2-2 128 0,2-1-128 0,4 0 0 0,0-2 0 0,0-2 0 0,-1 2 0 16,4-4 0-16,-5 3 0 0,-2 1 0 0,-6 2 0 0,-2 4 0 0,-2 0 0 0,0 3 0 0,-5 3 0 0,-3 3 0 0,-3-2 0 0,-2 4 0 0,-4 1 0 0,-3 0 0 0,-3-1-192 0,-2-2 192 0,-4-3-22272 0</inkml:trace>
  <inkml:trace contextRef="#ctx0" brushRef="#br0" timeOffset="23156.84">2012 10144 24879 0,'-3'-4'2208'0,"1"1"-1760"0,2 3-448 0,0 0 0 0,0 0 176 0,0 0-48 0,0 0-128 16,0 0 192-16,1-3 64 0,0 3 16 0,3 0 0 0,-4 0 0 0,0 0 432 0,0 0 64 0,26 3 32 0,-16-3 0 0,0 3 352 0,1-2 80 0,1 2 16 0,3-3 0 0,0 2 160 0,2-2 16 0,4 0 16 0,2 0 0 16,-1 4-688-16,-1-4-144 0,0 0-32 0,4 1 0 15,6 4-400-15,-1-5-176 0,3 1 128 16,1 2-128-16,0-3 0 0,0 0 0 16,1 0 128-1,-2 0-128-15,1 0 0 16,-1 2 0-16,-2-1 0 15,0 4 0 1,-1-1 0-16,-2-1 128 16,2 0-128-16,-1-2 128 15,1-1-128-15,2 0 0 16,0-1 0 0,2-2 0-16,2-4 192 0,-2 2 48 15,2-1 16-15,-1 1 0 16,-2 3-256-1,-3-2 144-15,-3 4-144 16,-2-2 128-16,-4 4 48 16,-2-2 0-16,1 4 0 0,-1-3 0 15,-2 2-16-15,0-1 0 16,2-1 0-16,0 2 0 16,-1-3 96-1,-1 0 0 1,2 0 16-1,1-3 0-15,-2 2-16 0,2-3-16 16,0 2 0-16,-2-2 0 0,1-2-240 0,-1 1 176 16,0 1-176-16,-1 1 160 0,-1-1-160 0,-1 1 0 15,-1 1 144-15,-3 1-144 16,-1 1 0-16,-2-3 0 0,0 6 0 0,-2-3-128 16,-1 0 128-16,-1 0 0 15,-2 0 0-15,2 1 0 0,-1-1 0 0,1 2 0 0,1-2 0 0,0 0 0 16,1 0 368-1,0 0 48-15,2 0 16 0,-1 0 0 16,2-2-432-16,1 1 0 0,1-2 0 16,-1-1 0-16,2 2 0 0,1-2 0 0,-1 2 0 15,0-2 0-15,-2 0 0 0,0 2 0 16,-1-2 0 0,-2 4 0-16,-1-2 0 0,1 2 0 15,-4 0 0-15,1 0 0 16,0 2 0-16,-1-2 0 15,-1 4 0-15,0-4 0 16,1 2 0-16,0 0 0 16,1 0 0-16,1-1 0 15,1 2 0-15,2-3 0 16,1 0 0-16,1 0 0 0,1 0 0 0,2-4 0 0,0 4 0 0,1-2 0 16,-2 0 0-16,-1 0 0 0,1-2 0 0,-2 2 0 0,-2-1 0 0,0 2 0 0,-3-1 0 0,-2-1 0 0,0 2 0 0,-2 1 0 0,-2-3 0 0,-3 3-13952 0,-5 0-2880 0</inkml:trace>
  <inkml:trace contextRef="#ctx0" brushRef="#br0" timeOffset="25903.03">11034 8807 14735 0,'-1'-1'1312'0,"-1"1"-1056"0,2-3-256 0,-1 3 0 16,1 0 1168-16,0 0 176 0,-1 0 48 0,1-4 0 0,-1 2-176 0,1-4-16 0,0 0-16 0,1 2 0 0,0-2 944 0,2 0 192 0,0-3 48 0,2-1 0 0,1 0-768 0,2 0-160 0,0-2-32 0,5 2 0 0,-1-5-784 15,3 3-176-15,-1 1-16 0,0-2-16 0,5 1-144 0,-2-4-16 0,2 0-16 0,-3-3 0 16,0 3-112-16,0-1-128 0,0-3 176 0,-2 1-176 16,-2 3 128-16,-1-3-128 531,2-2 0-531,-4-2 0 0,0 1 320 0,-1 0-32 0,-2 0-16 0,-3-1 0 0,1 1-64 0,-1 0-16 0,0 0 0 0,1 3 0 0,-1 0 112 0,-2 6 16 0,1 0 0 0,-1 4 0 0,1 2-160 16,-1 5-32-16,0 2 0 0,2 0 0 0,-2 0 0 0,3 4 0 0,1 1 0 0,0 2 0 0,2 3-128 0,2 2 0 0,0 3 0 0,3 1 0 0,0 0 0 0,-1 3 0 0,-1-3 0 0,0 0 0 0,0 0 0 0,0 3 0 15,0-1 0-15,1 1 0 0,-1-3 0 0,-1 0 0 0,3 0 0 0,-3 0 128 0,3-1 176 0,-2-4 16 0,-1 0 16 0,1-1 0 0,-1 0-144 0,-2-4-16 0,2-2-16 0,-2-2 0 0,1 1-160 0,-2-3 128 16,1-3-128-16,0-1 128 0,0 0-128 0,2-4 0 0,-2-2 144 0,1-2-144 0,0-3 192 0,-2-1-16 0,2-6-16 0,-2-3 0 0,-1-1-160 0,-1-2 0 0,-2-3 144 0,-1-2-144 0,1-5 0 0,0 1 0 0,-1 1 0 0,3 5 0 15,0 3 0-15,1 6 0 0,0 2 0 0,0 5 0 0,0 1 304 0,-1 6-16 0,1-2 0 0,2 1 0 0,-2 3-32 16,2 0-16-16,-1 0 0 0,2 1 0 0,0 2-240 0,1-1 0 0,1 2 0 0,0 2 0 0,0 0 0 0,-1 0 0 0,3 2 128 0,-1 0-128 0,1 3 0 0,2 0 0 0,-1 1 0 0,1 5 0 0,1-1 0 0,0 6 0 0,-2 0-144 0,1 2 144 0,-2 7 0 0,0 1 0 0,0 5 0 0,-4 5 0 0,1 2 0 0,-3-1 0 16,-1-1 0-16,-2-1 0 0,-1-4 192 0,-1 0 144 0,0 1 32 0,-1-4 0 0,2-2 16 0,-1-1 16 0,1 0 0 0,1-3 0 0,1-3-240 0,-1-2-160 0,1-1 192 15,1-1-192-15,1-5 0 0,-1-2 0 0,3-1 0 0,-1-6 0 0,-1 1 0 0,2-5-256 0,0-4 64 0,2-5-22736 0</inkml:trace>
  <inkml:trace contextRef="#ctx0" brushRef="#br0" timeOffset="32456.71">716 7010 11055 0,'-10'-2'976'0,"1"-2"-784"0,3 1-192 0,3 3 0 0,0 0 336 0,-3 0 32 0,-6-3 0 16,-7 0 0-16,-6 0-368 0,-3-4 0 0,1 4 0 0,3-2-128 0,4 1 128 0,3 0 0 0,3 2-144 15,2-4 144-15,2 3 0 0,1-1 0 0,2 1 0 0,1 0 0 0,2 2 0 0,2-1 0 0,0-1 0 0,2 2 0 0,2 1 128 0,1 0-128 0,4 0 128 0,0 0-128 16,3 0 240-16,2-3-48 0,4 3 0 0,3 0 0 0,2-2 0 0,4 1 0 16,1-2 0-16,2-1 0 0,0 1-192 0,-2 0 0 0,0-3-192 0,3 2 192 15,1-1 0-15,0 1 0 16,3-3 160 0,0 1-32-16,0 4-128 15,2-2 128 1,0 1-128-1,-2 3 128-15,0-3-128 16,-2 3 0-16,-1-3 0 0,-2 2 0 0,0-1 0 0,-2 2 0 16,-3 0 0-16,-1 0 0 0,-1 0 0 0,-2 2 0 15,-1 2 0-15,0-3 128 0,-2 4-128 16,0-1 0-16,0-2 0 16,0 4 128-16,-1-2-128 0,2 0 0 15,1 2 0-15,-1-4 0 16,0 2 0-16,0-1 0 0,1 0 0 15,-1-3 0-15,-1 3 0 16,0-6 0-16,0 3 0 0,-3-3 128 16,-1 0-128-16,-1-3 128 15,-1 0-128-15,-3 2 128 0,1-2 656 16,-2 0 144 0,-1-1 32-16,-1 0 0 15,-2 1-640-15,-1 0-112 0,-2 1-16 16,-2-1-16-16,-1 1 80 0,-2-2 32 0,-2 1 0 15,0 0 0-15,-4-3-80 16,-1 2-16-16,-1-2 0 16,-1-1 0-16,-1 1-192 15,-1-3 128-15,0 5-128 0,-1-3 0 16,4 1 160-16,-1 0-160 0,0 0 160 16,1 1-160-16,1 2 192 0,-1 0-48 0,2 2-16 15,-1-1 0-15,1 2-128 0,1 0 0 16,0 2 0-16,1 1 0 15,1-2 0-15,3 2 0 0,1 2 144 0,1-2-144 16,2 1 0-16,1 2 0 0,2-1 0 0,1-1 0 16,1 2 0-16,2 1 0 0,1-2 0 15,1 2 128-15,0-2-128 0,1 2 0 16,2-2 0-16,0 0 0 16,2 0 0-16,1 1 0 0,0-3 0 15,2 0 0-15,1 0 0 16,0 0 0-16,2-3 0 15,-1 1 0-15,0 0 0 16,-1 2 0-16,2 0 128 16,-2 0-128-16,-1 0 0 15,-2 4 0-15,-1-1 0 16,-2 3 0-16,-2 1 0 16,-2 2 144-1,-1 1-144-15,-3 2 0 0,0 1 0 16,-5-2 0-16,-1 4 0 15,-1-3 0-15,-2 1 0 0,-2 2 0 16,-3 1 0-16,0-3 0 16,1-1 0-16,-4 4 0 15,-1 0 0-15,-3 0 0 16,1-1 0-16,-1 1-144 0,3-2 144 16,-3 4 0-16,1 2 0 15,-2 4 0-15,1-1 0 0,0 4-128 16,-2 3 128-16</inkml:trace>
  <inkml:trace contextRef="#ctx0" brushRef="#br0" timeOffset="47483.67">11887 4115 35007 0,'-10'0'3120'0,"3"0"-2496"16,3 3-496-16,4-3-128 0,1 1-896 0,-1-1-208 15,-1 2-48-15,0-2 0 0,-2 3 864 0,4-2 288 0,3 2-192 0,4-1 192 16,3 2 0-16,1-1 0 0,3 1 0 0,-1 2 0 16,-1 1 0-16,1 1 0 0,-1 2 0 0,-2-1 0 15,-2 4 176-15,-3-3-176 0,-3 5 160 0,-3-1-160 0,-4 2 496 16,-2-1 0-16,-4 1 0 0,-1-1 0 15,-3 1 720-15,1-3 160 0,-1 2 32 0,-2-3 0 16,-1 2-576-16,1 1-96 94,1-2-32-94,2 0 0 0,5-1-560 0,3-2-144 0,2 0 0 0,5-1 0 0,3-3 0 0,1 1 0 0,2-1 0 0,3 1 0 15,1-5 0-15,-1 2 0 0,0-1 0 0,-2 2 0 0,-1-1 128 0,-3-1-128 0,-1 2 192 16,-3 0-64-16,-1-2 16 0,-2 3 0 0,-3 1 0 0,-2-1 0 0,3 0 48 0,-4-2 16 0,2 2 0 0,0-2 0 0,0 1-16 16,1-2-16-16,1 1 0 0,1-4 0 0,3 2-48 0,2-2 0 0,1 0 0 0,2-2 0 15,3 2-128-15,0-4 0 16,1 2 0-16,1-1 0 16,1 0 128-1,-1-1 0 1,1 0 0-16,0 2 0 0,0-2-128 15,-2 1 0-15,-3 1 0 0,-2 2 0 0,0 0 0 0,-3 0 0 16,0 2 0-16,-2 1 0 0,0-2 0 0,-2 4 0 0,-1-1 0 16,2 2 0-16,-2-2 0 0,2 2 0 15,-1 0 0-15,1 0 0 0,2-3 0 0,0 2 0 16,1 0 0-16,2 1 0 0,-1-2 0 16,2-2 0-16,1 2 0 0,0-1 0 15,0 1 0-15,-1-1 0 16,3 0 0-16,-2 2 0 15,0-1 0-15,-2 5 0 16,1-4 0-16,0 3 0 16,-2 1 0-16,-1 1 0 0,-1 2 0 15,0-2 0-15,-1 4 0 0,-3 0 0 16,1 0 0-16,-3 1 0 0,-1-1 0 16,0 0 0-16,0-1 0 15,-1-1 0 1,-1-1 0-1,1 0 0-15,-2 2 0 16,0-3 0 0,0 0 0-1,0-1 0-15,-1 0 0 16,-1 1 0-16,-1-1 0 0,0-2 0 16,-2 2 0-16,-1-3 0 0,1 4 0 0,-2-4 0 15,-1 4 0-15,-3-1 0 0,-1 0 0 0,-1 1 0 0,-1 3 0 16,-2-3 0-16,-2-1 0 15,-3 1 0-15,-4 1 0 16,-3-1 0-16,-3 0 0 16,-2 0 0-1,-3 1 0-15,0-1 0 16,5 0 0-16,-4-3 0 16,-4 5 0-16,-1-2 0 15,-1-1 0-15,-1 4 0 16,3-1 0-16,-2-2 0 0,3 2 0 0,0 1 0 15,-2-3 0-15,1-2 0 16,-1 2 0 0,1-4 0-16,-2 4 0 15,0 0 0 1,-1-1 0 0,0-2 0-1,0 2 0-15,-2-2 0 16,-2 2 0-16,-2 0 0 15,-1 1 0 1,-2-1 0-16,1 4 0 0,-1-3 0 16,6-2 0-16,-4 2 0 0,-2 0 0 0,-4 2 0 0,1 2 0 0,0 1 0 0,3-3 0 0,3-2 0 15,2-4 0-15,1 4 0 0,-2-4 0 0,-3 4 0 0,-1 3 0 0,-2-5 0 16,2 2 0-16,0-2 0 16,6-3 0-16,-2 1 0 0,-2-2 0 15,-3 2 0 1,-3 4 0-16,1-2 0 15,3 0 0 1,3 0 0 0,0-2 0-1,-1 2 0 1,-7 1 0 0,1-2 0-16,-2 2 0 0,2-3 0 15,6 1 0-15,1-1 0 0,0 3 0 0,0-3 0 16,5 0 0-16,-5 1 0 0,-2-1 0 15,1 0 0-15,1-2 0 16,1 2 0-16,4 0 0 0,1-2 0 16,1 2 0-16,-1-4 0 15,-1 5 0 1,-1-6 0 0,2 1 0-16,0-2 0 15,1 4 0 1,3-1 0-1,1-2 0 1,-1 1 0-16,-1 4 0 16,-1-3 0-16,-1 3 0 0,0-2 0 0,2-1 0 0,-2 1 0 0,-1 1 0 0,-1-1 0 0,1 0 0 0,-1 1 0 0,1 2 0 15,-2-1 0-15,1 0 0 0,-2 0 0 0,1 2 0 0,2-3 0 16,1 2 0-16,4-1 0 0,0 1 0 0,1-1 0 16,4 0 0-16,0 0 0 0,0 0 0 15,3 1 0-15,-1-4 0 0,2 3 0 0,2-3 0 16,2 1 0-16,2-2 0 0,0-2 0 15,0 0 0-15,1 0 0 16,1 0 0 0,-2 0 0-16,-1 0 0 0,-3 0 0 15,0 4 0 1,0-3 0 0,-1 4 0-16,-1-1 0 15,1 2 0-15,0 0 0 16,0 0 0-16,0-2 0 15,2 2 0 1,1-3 0-16,2 0 0 16,1 0 0-1,3-3 0-15,0 1 0 16,-2 2 0 0,1-3 0-1,2 0 0-15,0 0 0 0,-1 2 0 16,-1-2 0-16,2 0 0 0,0 0 0 15,0 0 0-15,-1-2 0 16,1-1 0-16,0 2 0 0,-2 1 0 0,-1-3 0 0,1 3 0 16,-1 0 0-16,-2-2 0 15,-4 2 0-15,2 0 0 0,-3 2 0 16,2 1 0 0,-1-2 0-16,-1 2 0 15,-2 0 0-15,1 1 0 16,0 1 0-1,2-1 0-15,2-4 0 16,0 0 0-16,2 0 0 0,-1-3 0 16,1 2 0-16,1 1 0 15,-3-3 0 1,-2 0 0 0,1 3 0-1,-1-4 0 1,0 4 0-16,0-2 0 15,0 2 0 1,1-3 0 0,0 2 0-16,-2-2 0 15,-1 0 0-15,1 0 0 0,1 3 0 16,-1 0 0-16,-1 3 0 0,-2 0 0 0,-2 4 0 0,2-1 0 0,0 4 0 16,0-2 0-16,2-2 0 0,2 2 0 0,3-4 0 0,1 0 0 15,1 0 0-15,2-1 0 0,2-3 0 16,2 0 0-16,0 1 0 0,-1 1 0 15,-2-2 0-15,1 0 0 0,0 3 0 16,2-3 0-16,-1 0 0 0,1 0 0 0,1 0 0 16,2 0 0-1,-1-3 0-15,2 3 0 16,0-2 0-16,3 1 0 16,-1-2 0-16,1 1 0 15,-1 0 0-15,0 0 0 16,2 2 0-16,1-2 0 15,0 2 0-15,1 0 0 0,0 2 0 0,3-2 0 16,0 2 0-16,-1-2 0 16,3 2 0-16,0 0 0 0,3-2 0 15,0 0 0 1,0 0 0-16,2 0 0 16,1 0 0-16,0 0 0 15,0 0 0-15,2-2 0 0,-1 0 0 16,1-2 0-16,-1 0 0 0,2 1 0 15,-1 0 0-15,0-1 0 0,0 1 0 0,-2 0 0 0,0 0 0 16,1 0 0-16,-4 0 0 0,4 2 0 0,-3-2 0 16,1 1 0-16,-2 1 0 0,3-2 0 0,-3 2 0 0,1 1 0 15,1-2 0-15,2 2 0 0,-2 0 0 16,1 0 0-16,-1 0 0 0,2-3 0 16,0 3 0-16,0-1 0 15,2 1 0-15,-1 0 0 16,0 0 0-16,0-3 0 0,1 3 0 15,-1 0 0 1,0-2 0-16,-1 1 0 0,1 1 128 16,-2 0-128-16,1-3 0 0,-2 3 0 0,0 0 128 0,0 0-128 0,-2 0 0 0,3 0 144 0,-3 0-144 15,0 3 0-15,1 0 144 0,-2 0-144 0,1 1 0 0,0-1 128 0,-1 3-128 0,1 1 0 0,-2 1 0 0,3 0 0 0,-2 2 0 0,1 4 0 0,0 0 0 0,-2 3 0 0,3 1 0 16,0-2 128-16,-1 5-128 0,0 5 0 0,0 7 0 0,-2-1 0 0,1 4 0 16,1 1 0-16,0 0 0 0,-1 2 0 0,1-5 0 0,-1-2 0 15,2-3 0-15,0-1 0 16,1-3 0-16,1-5 0 0,1 0 0 15,1 1 128-15,1-5-128 16,1-4 0-16,1-2 0 16,1-1-176-16,0-3 176 15,1-3 0-15,-1-3 0 16,2 0 0-16,-2-2 0 0,2 1 0 16,-2-5 0-16,1-1 0 0,-1 1 0 0,0-4 0 0,-2 2 0 0,1-5 0 15,-1 0 0-15,0-2 256 0,-1-1 64 0,1 0 16 0,0-3 0 0,0-1-192 0,1-2-144 0,0 1 192 0,3-1-192 0,1-4 240 0,0-1-64 0,1 3-16 0,-1 2 0 0,1 0-160 16,0-3 0-16,3 0 144 0,-3 3-144 0,0 2 0 0,-1 4 0 0,-1-2 0 15,0 3 0-15,-2 2 0 0,-2 3 0 16,0 3 0-16,0 1 0 0,0 0 0 16,-2 3 0-16,0-1 0 0,0 2 0 0,-1 1 0 0,0 1 0 0,0-3 0 15,-2 3 0-15,0 0 0 0,0 0 0 0,0 0 0 0,-1 0 0 16,3 3 0-16,-1-3 0 0,-2 0 0 0,2 0 0 16,1 0 0-16,0 0 0 0,1 0 0 0,0 1 0 0,1 1 0 0,1 0 0 15,0 3 0-15,1-2 0 0,1 4 0 0,2 1 0 0,0 0 0 16,1-2 0-16,2 4 0 15,2 0 0-15,3 1 0 16,2-1 0 0,2-1 0-1,1 0 0-15,3-3 0 16,4-2 0 0,2 0 0-16,4-2 0 31,1-1 0-31,0-2 0 15,-1-1 0-15,6-2 128 0,7 0-128 16,5-2 128-16,3 1-128 16,-2 1 0-16,0-2-176 0,-2 3 176 0,2-4 0 15,2 4 0-15,2-3 0 16,3 3 0-16,1-1 0 16,1 4 0-16,-3 0 0 0,2 0-144 0,3 2 144 0,-4-2 0 15,-7 2 0-15,3-4 0 16,2 0 0-1,4 2 0-15,-1-2 0 16,1 1 0-16,-1-4 0 0,-3 1 0 16,-7-2 0-16,4 0 0 0,5-4 0 15,1-3 0-15,-1 1 0 0,1 2 0 16,-2 0 0-16,-2 0 176 0,-1-2-48 16,-3 1 0-16,1 0-128 0,-3-2-176 0,-3 3 48 0,-2 2 0 0,-1-2 128 0,-4 4 128 15,-1-3-128-15,-4 3 176 16,-1 2-176-16,-4 0 0 0,-3 1 0 15,-3 0 128-15,-1 0-128 0,-4-4-144 16,-1 5 144-16,-2-2-208 16,0 2 208-1,-1-2 0 1,-1 0 0 0,0-1 0-16,0 2 0 0,-1-1 0 15,0 1 0-15,0 0 0 0,1-2 0 0,0 1 0 0,-1 0 160 0,0 1-160 0,-1 0 0 0,-2 1 0 0,-1 0 0 16,-1 0 0-16,0 0 0 0,-2 0 0 0,-1 2 0 0,-1 0 128 0,-1 0-128 15,-1 0 0-15,-1 0 0 0,-1 0 0 0,-1 0 0 16,-2 2 0-16,1 0 0 0,5-2 128 0,0 0 112 16,0 0 16-16,-23 2 0 0,18-2 0 0,1 0-256 15,2 0 0-15,-1 0 128 0,2 0-128 16,0 0 0-16,1 0 0 0,0 0 0 16,1 0 0-16,0 0 0 0,0 2 0 15,-1-2 0-15,0 0 0 0,0 0 0 0,0 0 0 16,0 0 0-16,0 0 0 15,0 0 0-15,0 0 0 0,-3 24 0 0,0-20 0 16,1 1 0-16,-2 1 0 0,2 2 0 0,-1-2 0 0,1 3 0 16,0-3 0-16,2 1 0 0,0 2 0 0,2-3 0 15,-1 1 0-15,3 2 0 0,-1 1 0 0,2 0 0 16,0-2 0-16,1 2 0 0,1 3 0 0,0-3 0 0,-1 2 0 0,2 4 0 0,-2 3 0 0,0-3 0 16,-2 2 0-16,-1 2 0 15,0 1 0-15,-1 3 0 16,-3 3 0-16,1 1 0 15,-2-2 0-15,-1 3 0 16,1-3 0-16,-2 1 0 0,0-5 0 16,2 0 0-16,-1-2 0 15,1-1 0-15,1-3 0 16,1-1 0-16,1-2 0 0,3 0 0 16,-1-4 0-1,3 4 0-15,3-5-128 16,4-1 128-1,4-2-21328 1</inkml:trace>
  <inkml:trace contextRef="#ctx0" brushRef="#br0" timeOffset="56944.98">2323 8867 8287 0,'-24'-7'736'0,"5"3"-592"0,3-2-144 0,4 4 0 0,6 2 608 0,2-3 96 0,-2 2 0 0,-5-2 16 0,-7-3-224 16,-4 0-48-16,1-1-16 0,4 1 0 0,3 1 112 0,4 0 32 0,3 2 0 15,1-1 0-15,-1 2 528 0,0 0 112 0,0 0 32 0,-2 2 0 0,-1 0 208 0,-2 0 32 0,-3 4 16 0,-1-2 0 0,-3 5 96 0,-1-4 32 0,1 4 0 0,-4 0 0 0,2 2-576 16,2-2-112-16,1 2-32 0,2-1 0 0,4 0-560 0,2 0-112 0,2-4-32 16,5 2 0-16,3-3 240 0,2 0 64 15,3 0 0-15,3-3 0 0,3-3-128 0,4 0 0 0,2 0-16 16,4 0 0-16,2 0-32 0,2-1 0 0,1-1 0 16,1 2 0-16,2 2-80 0,-1-6 0 0,4 5-16 0,-1-4 0 15,-1 2 80 1,1-2 32-16,2 0 0 15,2-1 0-15,1 4-48 0,3-2-16 16,2 1 0-16,2 0 0 16,2 2-112-16,-1 1-32 0,3 1 0 15,2 0 0-15,-1-3-16 0,1-1-128 16,3 2 192 0,3-4-64-16,2 0-128 15,1-1 128 1,1 0-128-16,-2-2 128 15,-6 3-128-15,0-4 0 0,5 4 0 0,-3-3 0 0,-3 3 0 16,-4 3 0-16,-2 1 144 0,-2 2-16 0,-4 0-128 16,-3 4 0-16,-3 0 0 0,-2 2 0 0,-3 0 0 0,-1 0 0 0,-2 0 0 0,-2-2 0 0,0 2 0 0,-1-3-128 15,0 1 128-15,0-2-192 0,1 2 192 0,-1-4 0 0,0 2 128 0,0-2-128 0,2 0 0 16,-1 0 128-16,0-2-128 0,3-1 0 0,1 2 0 0,2-4-128 16,1 1 0-16,0-2 0 0,2 2-320 0,-2 1-48 0,-1-2-16 15,-2 1-11856-15,-1 2-2384 16</inkml:trace>
  <inkml:trace contextRef="#ctx0" brushRef="#br0" timeOffset="58899.81">11439 9496 38703 0,'-3'0'3440'0,"0"2"-2752"0,3-2-560 0,1 0-128 16,1 1 512-16,-1 2 80 0,1-3 16 0,0 4 0 15,1-1-480-15,1 3-128 0,2 6 0 0,0-6 0 16,1 5 0-16,0 0 0 0,0 3 0 0,2 0 0 15,-2 4 0-15,2 3 0 0,-1 4 0 0,-2 3 0 16,0 2 0-16,1 4 128 0,-2 3-128 0,1-2 128 0,-1 1 192 0,-1 1 64 16,1-1 0-16,-1 5 0 0,-1-3-80 15,1 5-16-15,0-1 0 16,-2 2 0 0,0-4-288-16,-2-1 0 15,-2-5 128-15,0 1-128 16,-1-7 0-16,0-2 0 15,-1-3 0 1,-1-2 0-16,1-4 0 0,1-1 0 0,-4-1 0 16,4-6 0-1,-1 0-336-15,2-2-128 16,0-6-32-16,2-1-18416 0</inkml:trace>
  <inkml:trace contextRef="#ctx0" brushRef="#br0" timeOffset="59499.75">11527 9161 27647 0,'-21'-3'2448'0,"4"-1"-1952"0,-1 1-496 0,7 0 0 0,6 1 2944 0,4 2 512 0,-1 0 80 0,-4-2 32 0,-3-1-2736 0,0 0-528 0,3-3-112 0,4 2-32 15,4-1-160-15,3 4 0 0,2-5 0 0,5 6 0 0,0 0 0 0,4 0 128 0,1 0-128 0,2 4 0 0,2-2 128 0,0-1-128 0,1 4 128 0,2-1-128 16,2 0 320-16,1 1-32 0,-1 2 0 0,2-4 0 0,6 0-64 0,0-5-16 31,2 4 0-31,1-2 0 0,0 4 48 0,-5 1 0 0,-2 1 0 0,3 2 0 0,3 4-256 0,0 0 0 0,1 4 0 0,-2-2 0 16,0 3 256-16,-3 1-64 16,-3-1 0-16,0-1 0 15,-4 0-192-15,-3-2 128 0,-2 2-128 0,-3 1 0 16,-4-1 144-16,-1 0-144 0,-5 3 128 0,-2 1-128 15,-4-2 128-15,-2 2-128 16,-3 1 128-16,-2-1-128 0,0 1 0 0,-3-1 0 16,-3-2 0-16,-2 1 0 0,-2 0 0 0,0-5 160 15,-1 1-16-15,0-3 0 0,-1 1-144 0,2-6 0 0,0 2 0 0,0-6 0 16,-4 0 320-16,-1 1-32 0,-4-4 0 0,-1-3 0 16,-3 2 80-16,0 1 16 0,0-3 0 0,-6 0 0 0,-5 0-224 15,-5 2-32-15,-2-4-128 0,2 1 192 0,4-2-16 0,3 0-16 16,2 2 0-16,0 1 0 0,3 3-160 15,0-3 0 1,0 3 0 0,1 0 0-16,0 3-192 15,1-3 0 1,2 0-16 0,0 0 0 15,7 0-816-16,1-3-144 1,0 3-48 0,2-4-19136-16</inkml:trace>
  <inkml:trace contextRef="#ctx0" brushRef="#br0" timeOffset="68494.48">535 10959 13823 0,'-12'-3'1216'0,"1"-1"-960"0,4 4-256 16,4-2 0-16,2 2 0 0,-4-4 0 0,-6 2 0 0,-8-6 0 0,-6 0 704 0,-2-2 160 0,3 0 32 15,2 1 0-15,5 3 1088 0,2 0 240 0,4-2 32 0,3 2 16 0,3 0-576 0,1 1-112 0,4 1-32 16,2 1 0-16,5 0-400 0,2 2-96 0,4-2-16 0,4 3 0 0,2 0-576 0,2 0-112 16,0 3-32-16,3-3 0 0,4 4-112 0,4-4-16 0,5 1-16 687,2-1 0-687,5-1 64 0,-5 1 16 0,-3-3 0 0,3 2 0 0,1-2-48 0,4 1 0 0,-1 2 0 0,0 0 0 0,-1 0-208 0,0-1 144 0,-2 1-144 0,-1-6 128 0,0 1-128 0,-2-3 0 0,-1-2 144 0,-2 2-144 16,-2-1 272-16,1 2-16 0,-2-2 0 0,-3 2 0 0,-2 2 64 0,-1 0 16 0,-2 2 0 0,-1-1 0 0,-1 2-336 0,-1 0 0 0,-1 0 0 15,-1-3 128-15,2 4-128 0,-3-1 0 0,1-2 0 0,-1 1 0 0,-2 3 224 0,-3-1-32 0,-1 1 0 16,-2 0 0-16,-2 1-192 0,0-1 0 0,-2 0 0 0,-2-1 0 0,1 1 0 0,-2-2 0 0,1-2 0 0,-2-1 0 0,2 1 288 0,-1-3-32 0,2 1-16 0,0-3 0 16,0 3 64-16,0 0 16 0,1 0 0 0,-1-1 0 0,0 1-192 0,-3 2-128 0,1-3 144 0,-2 2-144 0,-1-1 0 0,-1 0 128 0,-2 2-128 0,-1-3 0 0,-3 0 0 0,-1 1 0 0,-3 0 0 0,-1 0 0 0,-2 1 0 0,-2 0 0 0,-2 3 0 0,-2-2 0 0,-1-1 0 0,-2 4 0 0,1-2 0 0,1-1 0 0,2 2 0 0,1-2 0 15,1 2 0-15,2-2 0 0,1 0 0 0,1-1 0 0,2 4 0 0,1-1 0 0,1 2 176 0,2 0-16 0,2 0 0 0,0 2 0 0,2-1-160 0,2 2 0 0,-1 1 0 0,3 1 0 0,-1-2 0 0,2 3 192 0,2-2-192 0,2 2 192 0,3-2-192 0,5 1-144 0,3-1 144 0,4-2-208 0,4 2 208 0,4-3 0 16,3 2 0-16,1-1 0 0,1-1 0 0,-1 4 0 0,-1-1 0 0,-1 2 0 0,-3 0 0 0,-1 4 0 0,-4-1 0 0,-2 2 0 0,0 0 0 0,-5 0 0 0,0 0 0 0,-4 2 0 0,-1-2 0 0,-2 1 0 0,-2 3 0 0,-2-3 0 0,-3 2 0 0,-1-2 0 0,-3 5 208 0,-2-5-64 0,-3 4-144 0,0-1 0 0,-5 5 0 0,-2-2-176 0,-1 2 176 0,-3 1 0 16,-3 2 0-16,-1 2 0 0,-3 4 0 0,-2-5-160 0,-1 5 160 0,-2-5 0 0,-1 2-128 0,-4 3 128 0,-2 1 0 0,-9 3-19680 0</inkml:trace>
  <inkml:trace contextRef="#ctx0" brushRef="#br0" timeOffset="80787.67">11961 11374 24879 0,'1'-7'2208'0,"2"-2"-1760"0,1 3-448 0,1 2 0 16,-1 0 1168-16,4-2 160 0,5-9 16 0,7-4 16 0,7-10-304 0,6-2-64 0,-4 3-16 0,-3 6 0 0,-3 2-288 0,-6 1-64 0,-5 3-16 16,-4 0 0-16,-5 5 128 0,-4 0 32 0,-4 5 0 0,-5-3 0 0,-3 5-224 0,-6 2-32 0,-3 0-16 0,-4 4 0 0,-4 1-240 0,-1 2-64 0,-2 2 0 0,-4 2 0 15,-2 1-192-15,-1 3 0 344,0 3 0-344,1-1 0 16,0 4 0-16,1 1 0 0,0 7 128 0,-2 2-128 0,0 3 256 0,0 0 0 0,1 2 0 0,0-2 0 0,2 2-80 15,-3 5-16-15,3 3 0 0,1 1 0 0,8-1-160 0,0 1 0 16,6 2 0-16,5 2 0 0,6-3 0 0,6-2 0 0,7-5 0 0,9-2 0 16,10 2 0-16,8-5 0 0,4-2 0 0,11-3 0 0,9-1 128 0,6-5 0 15,8-5 0-15,2-3 0 0,3-7 0 0,-1-2 0 0,4-4 0 0,-2-7 0 16,-2-1-128-16,0-6 0 0,-3-2 0 0,-3-5 0 0,0-2 0 0,-12 2 0 0,-9 2 0 0,1-3 0 15,3-4 0-15,-5-6 0 0,-7 3 0 0,-9-2 0 0,-6-1 224 0,-8-5 16 0,-6-1 0 16,-4-6 0-16,-7 2 96 0,-3-2 32 0,-5-1 0 0,-2 1 0 0,-6-3 32 0,-2 2 16 0,-4 2 0 0,-3 2 0 0,1 3-128 0,-3-1-32 0,1 5 0 0,-2-1 0 16,1-2-112-16,-1 4-16 0,2-2-128 0,1 4 192 0,0 5-64 0,-1 5-128 0,0 5 176 0,-1 3-176 0,-1 4 128 0,-2 0-128 0,-1 4 0 0,0 3 0 15,0 2 0-15,2 0 0 0,2 4 0 0,4 2 0 0,5 2-336 0,6 2-32 0,5 3 0 0,6 3 0 0,7 0-736 0,3 2-160 0,3 5-16 0,7 1-18432 16</inkml:trace>
  <inkml:trace contextRef="#ctx0" brushRef="#br0" timeOffset="80866.83">11748 11632 24879 0,'-23'-3'2208'0,"4"-3"-1760"0,1 3-448 16,4-1 0-16,6 4 3520 0,3 0 608 0,-2 0 128 0,-2 0 32 0,-6 0-3104 0,-3 4-608 0,6-1-128 0,8 4-32 0,11 3 96 0,10 2 0 0,10 4 16 0,9 5 0 0,8 4 64 0,7 4 16 0,7 0 0 0,2 5 0 15,1 1-208-15,0 4-32 0,-4-1-16 0,-4 2 0 0,-3-2-224 0,-5-2-128 0,-5-1 128 0,-3 2-128 0,-2-3 0 0,-6 1-128 16,-4 0 0-16,-5-1 0 0,-4 4 128 0,-4-3 0 0,-4 3 0 0,-3-3 0 0,-2 1-336 0,-1-3-48 0,-2-1 0 0,-2 3-20096 0</inkml:trace>
  <inkml:trace contextRef="#ctx0" brushRef="#br0" timeOffset="117726.61">6609 4450 35935 0,'-17'-18'3200'0,"3"5"-2560"0,1 4-512 0,4 2-128 0,4 4 608 0,3 3 96 16,-1-4 32-16,0-1 0 0,-4-2-480 0,4-3-80 15,3-3-32-15,6 3 0 0,9 4-144 0,6 0 0 16,6 0 0-16,9 1 0 0,8 1 192 16,12 3 48-16,11 1 16 0,13 0 0 0,10 7 320 0,8-3 64 15,-1 1 0-15,9 1 16 0,9-2-112 0,-1 2-32 16,-9-2 0-16,-4 0 0 16,1-2-304-1,0 0-64-15,3 2-16 0,-5-1 0 16,-2-6 240-16,-4 3 32 15,1 0 16-15,-2-2 0 16,-5 4-256 0,-7-2-160-16,-3-4 192 0,-8 2-192 15,-7 2 0-15,-1-2 0 0,-3 2 0 0,-5 0 0 16,-8 0 0 0,-8 0 0-16,-7 0 0 15,-7 0 0 1,-6 0 0-16,-8 0-320 0,-5 0 32 15,-6 2-20112 1</inkml:trace>
  <inkml:trace contextRef="#ctx0" brushRef="#br0" timeOffset="121259.46">24133 3439 32255 0,'-4'-4'2864'0,"3"0"-2288"0,1 3-576 16,1 0 0-16,0 1 960 0,-1 0 64 16,0 0 32-16,1-3 0 0,-1 2 224 0,2 1 32 0,-1 0 16 15,-1 0 0-15,0 0-784 0,0 0-160 16,0 0-16-16,0 22-16 0,-1-15 64 0,-1 3 16 0,0 2 0 16,-1 2 0-16,1 4 160 0,-2 1 48 15,0-2 0-15,1 6 0 0,-1 10 0 0,0 1 0 0,1 7 0 0,3 1 0 16,1-1-80 46,1 3-16-62,5-3 0 0,1 4 0 0,2-2-48 0,0 1-16 0,1-1 0 0,1 0 0 0,1 1-144 0,-1-3-16 0,1-3-16 16,-2 3 0-16,-1 0-304 0,-2-3 0 0,-2 1 0 0,-1-5 0 0,-1-3 0 0,-1-2 0 16,-5-7 0-16,-1 1 0 0,-2 2 0 0,-3-5 0 0,-3 1 0 0,-1-2 0 15,-1-3-704-15,-1-4-64 16,-4-2 0-1,0-6 0-15,0-2-896 16,1-7-176 0,1-5-32-16,1-6-18512 15</inkml:trace>
  <inkml:trace contextRef="#ctx0" brushRef="#br0" timeOffset="121810.99">24857 3378 13823 0,'-1'-2'1216'0,"0"1"-960"16,2 2-256-16,0-1 0 0,2 0 992 0,-2 0 160 0,1 0 16 0,2 0 16 0,1 0 1120 0,2 0 208 0,2 0 48 0,0 0 16 16,-2 2-528-16,-1 4-96 0,1 1-32 0,-4 4 0 0,0 4-304 0,-3-1-64 0,-3 6-16 15,0 5 0-15,-4 1-672 0,-1 5-144 0,-1 1-16 0,-2-1-16 0,0 1-128 0,-2 0-32 0,-1-1 0 16,-3 4 0-16,1-3-272 0,-3 2-48 94,-4-3-16-94,0 2 0 0,-2-5-192 0,-1 0 0 15,-4-2 128-15,1-1-128 0,0-3 240 0,0 1 0 0,-3 1 0 0,2-1 0 0,0-1 16 0,2-4 16 0,1 2 0 0,-1-5 0 0,4-1-32 0,-1-2-16 16,3 0 0-16,-1-4 0 0,2 2-224 0,-1-4 0 0,1-1 0 0,-1-1 0 0,1-1 0 0,0 0 0 0,0 0-128 0,-2 0 128 16,2-2 0-16,2 0 0 0,0 3-128 0,2-4 128 0,3 0-208 0,3 0 16 0,2 0 0 15,3-4 0-15,4 2-224 0,1-2-32 0,1-1-16 0,2 2 0 16,2-4-80-16,1 0-16 0,1 1 0 0,3-3 0 15,2 0 32 1,-1 2 0 0,1 3 0-1,-3-1 0 1,0 2-352-16,2 3-64 0,-2-3-16 16,1 6 0-16,-2-1-496 0,1 2-96 0,-2 0-32 0,0 2-8592 0,-1 0-1712 15</inkml:trace>
  <inkml:trace contextRef="#ctx0" brushRef="#br0" timeOffset="122598.78">24069 4083 28559 0,'-6'0'2544'0,"1"0"-2032"0,4 0-512 0,0 0 0 0,2 0 1232 0,-1 0 160 0,0 0 16 0,-1 0 16 16,1 0 368-16,2 1 64 0,5 2 0 0,-7-3 16 0,27 2-1040 0,-7 2-192 0,5-2-64 0,6 0 0 0,4 0 80 0,2-1 16 15,3 1 0-15,-2-1 0 0,0 1-96 0,4-2 0 0,5 4-16 0,0 0 0 0,-1 2-176 0,-3 3-48 0,-2 3 0 0,-4 0 0 0,-5 4-80 0,-2 0-32 141,-3 1 0-141,-1 1 0 0,-2 1-96 0,-2 0 0 0,0 0-128 0,1 0 192 16,-2-3 0-16,-2 0 0 0,0 2 0 0,-3-4 0 0,-1 2-16 0,-2 0-16 0,0 1 0 0,-3 3 0 0,0 0-160 0,-3 1 0 0,-1-3 144 0,-1 2-144 0,-1 0 0 0,-2-1 128 0,1-1-128 0,-3-3 0 15,1 1 0-15,-2 0 0 0,0-4 0 0,-2 1 0 0,1-3 0 0,-2 0 0 0,-1-4 0 0,-2 0 0 0,-1 0-720 0,-1-2-64 0,1-2-16 0,-1-2 0 0,-1-2-848 0,3-4-160 0,-1-2-48 16,5 0-17552-16</inkml:trace>
  <inkml:trace contextRef="#ctx0" brushRef="#br0" timeOffset="123395.6">25501 3656 43311 0,'-3'4'1920'0,"0"-1"384"15,1 3-1840-15,2 0-464 0,0 0 0 0,0-2 0 0,0 6-640 16,1 2-208-16,0 7-48 0,2 9-16 0,-1 4 1344 0,2 3 272 0,1 0 48 0,-1-3 16 0,0 2-320 0,1-3-48 16,2 4-16-16,-1-3 0 0,1 4-80 0,1 1-32 0,0 1 0 0,2-1 0 0,1-1-80 15,-1-1-32-15,0-2 0 16,-2-3 0-16,-1-2-160 0,-2-3 0 0,0 0 144 0,-3 1-144 0,0-4 0 15,-1 0 0-15,-2-3 0 0,-1-1 128 0,0-1-128 0,-2-4 0 0,-1 2 0 0,-1-8 0 0,0 2-256 0,-2-6 0 0,1 0-16 16,0-5-13168-16,-2-2-2640 0</inkml:trace>
  <inkml:trace contextRef="#ctx0" brushRef="#br0" timeOffset="124435.02">25317 3372 24879 0,'0'-4'2208'0,"1"2"-1760"0,2-2-448 0,1 4 0 15,-1 0 1568-15,1-2 224 0,2 2 64 0,3-4 0 0,4-2 592 16,6 0 128-16,2 2 32 0,1 1 0 0,2 3-1472 16,-1 0-304-16,3 3-48 0,3 1-16 0,0 2-112 15,3 0-16-15,3 4-16 0,1 0 0 0,2-2-240 16,1 2-32-16,0 0-16 0,0-1 0 0,-1 1-176 0,0-3-32 16,-1 4-128-16,-1-1 192 0,-1 3-192 0,-4-1 176 31,-4 4-176-31,-4-2 160 0,-5 2-160 0,-5 1-176 0,-3-1 48 0,-6 0 0 0,-4 0 128 0,-5 0 0 15,-4 3 0-15,-7-1 0 0,-4-2 0 0,-6 3 176 0,-4-2-48 0,-5-2 0 0,-3 1 160 0,-1-6 32 0,3-1 0 0,1-3 0 0,2-5-320 16,2 2 0-16,6-3 0 0,1 0 0 0,5-3 0 0,3 2 0 16,3-2 0-16,2 1 0 0,3-2 0 0,2 2 0 0,2 1 0 0,2-2 0 15,2 2 0-15,2-2 0 0,3 1 0 0,1 2 0 0,4 0 0 0,2 2 0 0,2 1 0 16,5 1 0-16,3 2 0 0,3 0 0 16,2 4 0-1,3-1 0 1,3 4 0-1,3-1 0 1,-1 2 0 0,-4 1 0-16,-5-1 0 15,-4-2 0-15,-1 0 176 0,-4 3-48 0,-1 5-128 16,-1-4-160-16,-1 2 160 0,-2 1-208 16,3 3 208-16,-3-3 0 0,1 3 0 0,-2 0 0 15,-3-2 0-15,0 1 0 16,-1 1 0-1,-2 1 0-15,-2-4 0 16,-2 3 0 0,-2-3 0-1,-1 1 0-15,0-1 512 16,-3-1 32 0,0 1 16-16,-1-3 0 15,0 0-128-15,-3 0-32 0,0-1 0 16,-2-2 0-16,-1 0-176 0,-2-1-32 0,-3 0-16 15,-2-2 0-15,1 0-32 0,-4-1 0 0,-4 1 0 0,-4 0 0 16,-2-2-144-16,-4 0 0 16,-1-2 0-1,-3 0 0 1,3-2 0 0,-4 1 0-16,-3-5 0 15,-2 1 0 1,0 2 0-1,-1-3 0 1,2 2 0 0,1-2 0-16,5 1-368 15,2 2-48-15,6-3-16 0,5-3 0 0,3 2-960 16,5-1-192-16,4-5-32 16,6 1-12800-1,4 0-2560 1</inkml:trace>
  <inkml:trace contextRef="#ctx0" brushRef="#br0" timeOffset="125106.64">27450 3305 26719 0,'0'0'2368'0,"0"0"-1888"0,-1 1-480 16,1 2 0-16,0-1 1408 0,-1 2 192 0,-2 2 48 0,2 4 0 0,-4 4 656 0,0 4 128 16,-1 7 16-16,0 0 16 0,1 5-1312 0,1 3-256 0,2 3-48 0,0 2-16 0,2 3-224 0,2 2-48 0,0 2-16 15,-2-1 0-15,1 3-224 0,-1-5-64 0,-1 2 0 0,-4-2 0 0,-1 1 128 47,-1-2 0-31,-2 1 16-16,0 1 0 0,1-3 16 0,-1-1 0 0,0-1 0 0,2-2 0 15,-2-1-96-15,2-4-32 0,-2 0 0 0,2-3 0 16,-2-6-160-16,2 1-128 0,2-5 144 0,-3-2-144 0,2-2 0 0,0-2 0 16,-2 1 0-16,2-7 0 0,0 0-656 0,0-6-176 0,1 0-48 0,0-5 0 0,0-2-592 15,0-3-112-15,0-5-16 0,1 1-18320 0</inkml:trace>
  <inkml:trace contextRef="#ctx0" brushRef="#br0" timeOffset="125471.15">27506 3847 42383 0,'-20'-1'3776'0,"6"1"-3024"0,3 0-608 0,4 0-144 0,4 1-608 16,2-1-160-16,0 0-16 0,-2 0-16 0,0 0 1056 0,-2 2 224 0,1-4 32 0,3 2 16 0,3-1-64 0,2-2-16 0,3 1 0 0,3 0 0 16,4 0-64-16,3 0 0 0,4 0-16 0,3 2 0 0,1 0 144 0,3 0 48 0,4 0 0 15,2-2 0-15,1 2 16 0,2-3 0 0,2 2 0 0,0-5 0 0,0 0-256 31,3 0-32-31,6-4-16 0,1 0 0 0,2-1-144 16,1 0-128-16,0-2 144 0,-3 2-144 0,0 0 0 0,-6 2 0 0,-2 1 0 0,-4 1 0 0,-2 2 0 16,-1-1 0-16,-2 1 0 0,-1-1 0 0,-1 1-160 0,-2 0 160 0,1-1-128 0,-3 2 128 15,0 1-848-15,-3 0-96 0,1 1-16 0,-3 0 0 0,-3 2-16 0,0 0-16 16,-4 2 0-16,-1 0 0 0,-3 2-576 0,-2 1-112 0,-2 1-32 0,-3 0 0 16,-2 2-1200-16,-2-2-240 0,0 0-48 0,-4 0-9616 0</inkml:trace>
  <inkml:trace contextRef="#ctx0" brushRef="#br0" timeOffset="125478.13">27424 4034 23951 0,'-10'2'2128'0,"3"-2"-1696"0,3 3-432 15,3-3 0-15,1 0 1152 0,-1 0 160 0,-2 0 32 0,-3 1 0 0,0 1 1568 0,2-2 320 0,3 3 64 0,3-3 16 0,7 0-2096 0,2 0-400 0,5-3-96 0,4 3-16 0,5-2-240 0,2 2-48 0,5-1-16 0,5 1 0 0,3-3-32 0,3 3-16 0,4-2 0 0,1-2 0 0,-2 0-208 0,5-2-144 0,2 0 192 16,4-3-192-16,2 2 144 0,1 1-144 0,3-1 0 0,-3 4 144 0,0-4-144 0,-5 1 0 0,-2 0-160 0,-1 0 160 0,-1-3-128 0,-4 2 128 0,-5 1 0 0,-6-1-144 0,-4 1-576 0,-5 0-112 0,-5 0-32 0,-3 2-18720 0</inkml:trace>
  <inkml:trace contextRef="#ctx0" brushRef="#br0" timeOffset="126906.28">30184 3685 20271 0,'4'-6'1792'0,"-2"0"-1424"0,1 2-368 16,-3 4 0-16,1-3 912 0,-1 1 112 0,1-2 32 0,1-3 0 0,0-4 784 0,-1 1 144 0,-1 0 48 0,-1 0 0 0,-3 1-960 0,1 2-192 0,-2 2-48 0,0 1 0 0,-1 0-224 15,-1 2-48-15,2 0-16 0,-1 0 0 0,1 2-160 0,0 0-48 0,0-2 0 0,2 2 0 0,-1 0 160 0,0-3 16 16,1 2 16-16,0 1 0 0,1 0-128 16,-1-4-16-16,1 4-16 0,-1-2 0 0,1 2-96 0,-2-3-16 15,0 2 0-15,-1 1 0 0,-1 0 48 0,-2 0 0 16,-4 4 0-16,0-2 0 0,-3 2-144 16,-1 2-32-16,-1 0 0 0,-3 4 0 0,0 0-128 15,-2 0 0-15,0 3 0 0,-1 1 0 0,2 0 0 0,0 1 0 16,3 2 0-16,1 0 128 0,-1 0 32 0,2-1 0 15,3 2 0-15,-1-2 0 0,2 3 16 0,0-3 0 16,3 0 0-16,0-2 0 0,2 0 16 0,0-1 0 0,2-1 0 16,0 2 0-16,0-2-48 0,3 0 0 0,0-2 0 15,0-1 0-15,2 1-144 16,3 0 0-16,0-4 0 0,4 0 0 16,1 0 0-16,5-2 0 0,0-2 0 0,6-2 0 15,1-2 0-15,2-2 0 16,1-4 0-16,5 0 0 0,0-4 0 15,3-3 128-15,1-1-128 16,0 0 128-16,-1-4-128 0,-1 2 0 16,-3 1 0-16,-3-1 0 15,-1-1 0-15,-3 1 0 16,0-1 0 0,-2-1 0-16,-1 1 0 15,-2 0 0-15,0-2 0 0,-3 1 192 16,1 2 64-16,-2 2 32 0,-2 0 0 0,-3 0 0 15,0 3-288-15,-2 3 0 16,-2 4 0-16,-1 0 0 0,1 2 0 0,-2 2 0 16,0 2 0-16,-2 2 0 0,2-1 0 0,-1 6 0 15,1 1 0-15,-1 0 0 0,0 4 0 0,-1 3 0 0,0 2 0 16,0 2 0-16,-1 2 0 0,-1 1 0 16,1 4 0-16,-4-1 0 0,0 3 0 0,-3 2 0 15,-1 1 0-15,-3 1 0 0,0 3 0 16,-6 2 0-16,-2 3 0 0,-7 6 0 0,-2 6 0 15,-5 0 0-15,-1 5 160 0,-2-1-160 16,-1-2 0 0,2 3 0-16,1-4 0 15,2 4 0-15,2-3 528 16,3 3 176-16,2-6 48 16,2 0 0-1,2-1-160-15,3-3-16 16,2 0-16-16,3-2 0 0,3-4-320 15,3-2-64-15,4 1-16 16,3-2 0-16,5-3 32 16,1-1 0-16,6 1 0 0,2-3 0 15,4-1-192-15,3-5 0 0,3-4 0 0,5-2 0 16,5-1 0-16,4-4 0 0,3-6 0 0,7-2 0 0,8-4-704 0,6-5-128 16,8-6-32-16,13-8-14368 0,16-5-2880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41:31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14997 6078 10127 0,'0'-6'896'0,"-1"1"-704"0,-1 3-192 0,1 0 0 0,0 1 1280 0,0-2 208 0,-3-1 48 0,-1-4 16 0,-2-2-1552 0,-4 0-144 0,-3-2-112 16,-2 2-32-16,-4-1-512 0,-3 3-96 0,0-2-32 0,-3 4 0 0,-3 0 736 0,-4 1 192 0,0 1 0 0,-3 4 0 0,-2 0 288 0,0 3 96 0,-2 0 0 0,3 1 16 0,0 2 1168 0,-2 3 224 0,1 1 64 16,-1 2 0-16,0 1 592 0,3-1 128 0,3 2 32 15,2-5 0-15,0 3-816 0,5-2-176 0,5-4-16 0,5 0-16 0,4-2-256 0,4-2-48 0,5 2-16 0,4-1 0 0,4-3-672 16,5 3-128-16,2-3-16 0,7-3-16 0,2 3-288 0,6-3-144 0,6-1 160 0,4 2-160 0,2-2 144 0,5-1-144 0,9 1 128 0,8 1-128 0,8 3 0 0,2-3 128 16,-13 3-128-16,5 0 0 0,14 0 416 0,8 0 0 15,9 3 0-15,5-3 0 16,3 1-208-16,2-1-32 15,-5-1-16-15,0-2 0 16,4-1 0-16,9-2 0 0,11-3 0 0,4 2 0 0,8-2-160 16,0 2 0-1,-3-4 144 1,0 3-144-16,3 2 272 16,-4 3-16-1,-9-4 0 1,3 1 0-1,2 1-256-15,-4 0 0 16,-2-3 0-16,-4 1 0 16,-2 5 256-16,-4 1 0 15,-4-5 0-15,-3 6 0 0,-1 0 96 0,-5 3 16 16,-6-3 0-16,-3 3 0 0,-4 0 32 0,-1 0 16 0,1 1 0 16,-5-2 0-16,-1-1-288 0,-3-2-128 0,-1 1 128 15,2-2-128-15,2 2 0 0,-5 0 128 16,-3 0-128-16,-3 0 0 0,-4-4 0 0,-2 4 0 15,-4 0 0 1,-1 1 0 0,-1 4 0-1,-3 3 0 1,-4 0 0-16,-7 5 0 16,-5-4 0-1,-6 5 0-15,-5 1 0 0,-4 1 0 0,-1 3-144 0,-2-1 144 0,-3 4 0 0,-1-2 0 0,-1 5-624 16,-1-3-16-16,0 2 0 0,-1-1 0 0,-1 1-192 0,0-2-64 15,0 0 0-15,0 0-18864 0</inkml:trace>
  <inkml:trace contextRef="#ctx0" brushRef="#br0" timeOffset="5228.38">24960 12060 40543 0,'-9'-5'3600'0,"2"3"-2880"0,3 2-576 0,3 0-144 15,1 2-512-15,-3-4-144 0,-3 2-32 0,-4-4 0 16,-2 2-1424-16,-4-2-304 0,-2 2-48 0,-1-1-16 0,-1 2 2272 0,-5 1 448 16,-1 0 80-16,-5 0 32 0,-1 1 1184 0,-4 4 256 0,-1-1 32 0,-4 2 16 15,-6 0-704-15,-3 2-144 0,-2 0-32 0,-3 1 0 16,-3-2-560-16,-2-1-112 203,-2 3-32-203,-4-3 0 0,-1-1-48 0,-3 0-16 16,-3-1 0-16,-1-4 0 0,0 0 0 0,-1-3 0 0,5 2 0 0,0-1 0 0,5 2 64 0,3-4 0 0,2 0 0 0,-1-2 0 0,4 1-64 15,4-1-16-15,5 2 0 0,1 1 0 0,2 0-48 0,2-1-128 0,2 2 192 0,3 1-64 0,1-4-128 0,2 1 0 0,2 0 0 0,3-1 0 0,3 2 0 16,2-1 128-16,1 0-128 0,0 2 128 0,3-2-128 0,0 4 0 0,2 0 0 0,1 1 0 0,2 2 0 16,0 0 0-16,2 2 0 0,2 0 0 0,1 0 0 0,0 1 0 0,2-2 0 0,0 2 0 0,3-3 0 0,1 1 0 0,1 2 0 0,2-3 0 0,-1 4 160 15,2-1 96-15,1 1 32 0,0 4 0 0,1 2-288 0,1 0 0 0,0 6 0 0,1 3 0 0,-1 4 0 16,1 5 0-16,-1 1 0 0,1 7 0 0,-1 8 128 0,2 2-128 0,1 12 0 0,0 5 0 0,2 6 0 15,3 5 0-15,1-2 0 0,3-2 0 0,0-2 0 0,1 4 0 0,4 8 0 0,1 2 0 0,1 3 0 0,-2 0 0 0,1 1 0 16,0-4 0-16,-3 3 0 0,1-1 0 16,-2 0 0-16,-1-4 0 0,-2-7 0 0,-2 0 0 0,0 3 0 0,-3-4 0 15,-2-9 128-15,-2-5-128 16,-1-8 192-16,-3-2-192 0,0-4 160 0,-1-3-160 16,0 5 128-16,-2-5-128 0,0 3 272 15,-1-4-16-15,-1 2-16 16,-1-6 0-16,1 1-16 15,-1-5 0-15,1-3 0 16,1-1 0-16,0-2-224 0,2 2 0 16,1 1 0-1,0-3 0-15,1-4 176 16,0 3-176-16,1 2 192 16,0-2-192-16,0 3 256 0,-1-2-64 0,0-3-16 15,-1-2 0-15,-1 1-176 0,-1-5 0 16,2 1 0-16,-3-5 0 0,0 2 176 15,-1-1 0 1,0 1 0-16,-1-2 0 16,0 1 32-16,0 1 16 0,2-1 0 15,-1 0 0-15,2-1-96 16,0 1-128-16,2-1 176 0,0-4-176 16,2 0 0-16,0-1 0 15,3-2 0-15,1 0 0 0,0-2 224 16,2 2-64-16,2-3-16 0,2 0 0 0,0 0-16 0,1-2 0 15,3 2 0-15,1-2 0 0,2 2-128 16,0-3 0-16,1-2 0 16,-1 1 0-1,3 1 0-15,2 1 0 0,0-1 144 16,3 1-144-16,0 2 128 16,2 3-128-16,2-2 128 15,3 2-128-15,2-3 0 16,2 0 0-16,3 0 0 15,4-2-192 1,5 2 336-16,5-3 64 0,4 3 16 16,5-2 0-16,3-2-32 0,0-1-16 0,0 2 0 0,2-2 0 0,1 2-32 15,2-3 0-15,4 2 0 0,-1-1 0 16,1 2-144-16,-5 0 0 16,2 2 0-16,2-1 128 0,8 2-128 0,-2 1 0 15,-1-1 0-15,-1 0 0 16,-1 0 0-1,3-1 0 1,5 0 0-16,3 1 0 16,0 0 0-1,-2 1 0 1,-3-4 128-16,1-3-128 16,5 0 320-16,-3 1 48 15,-3 2 0 1,-4-6 0-1,-3 0-368-15,2-1 0 16,5-6 0-16,-1 4 0 16,-3 0 0-16,3 0 0 15,-3 2 0-15,1-2 128 16,2 0-128-16,3-1 192 16,3 4-64-16,-3-4 0 15,-3 1 0-15,-2 0 0 16,0 0 0-16,2 2 0 0,0-1-128 0,-3 4 192 15,-3-1-64-15,-1-1 0 0,-1 3-128 16,-1 0 0-16,1 0 0 0,-1-1 128 0,-4 1-128 16,-3-3 0-16,-3 3 0 15,-3-3 0-15,3 3 0 16,-1-3 0 0,-1-1 0-16,-1 1 0 0,0 0 432 15,-5-3 64-15,0 2 16 16,1-2 0-16,3 4-384 15,3-4-128 1,2-1 0 0,0 1 0-16,-3 0 0 15,-2 0 0-15,-1 1 0 0,4-1 0 0,4 1 0 16,2 1 0-16,1 0 0 0,-2 2 0 16,-2-2 0-16,-2 0 0 15,-3-1 0-15,-2 4 0 0,1-1 0 16,1-2 0-16,0 2 0 15,-2-1 0-15,0 2 0 0,-3 1 0 16,-1 0 0 0,-1 0 0-16,-3 0 0 15,3 0 0-15,5 4 0 16,3-4 0-16,-3 2 0 0,0-1 0 0,-1 2 0 16,-3-1 0-1,-2-2 0 1,0 1 0-16,4 2 0 15,-1-3 0-15,2-3 0 16,-2 2 0 0,-2-1 0-1,0-1 0-15,1 0 0 16,-2 0 0 0,-2 2 0-1,1-3 0-15,-2 3 0 16,0 0 0-16,1 1 0 0,-3-4 0 15,-3 2 0-15,0-1 0 0,0 2 0 0,-2-4 0 16,-2 1 0-16,-3 2 0 0,0-2 0 0,-1 0 0 16,-1 1 0-16,-2-2 0 15,3 1 0-15,-2-2 0 16,-1 2 0-16,0-1 0 0,2 1 0 16,0 3 0-16,-1-1 0 15,0-1 0 1,0 2 0-1,-1 1 0-15,-2 0 0 16,2 1 0 0,1 2 0-16,0-1 0 15,0-2 0-15,-2 4 0 0,-1-4 0 0,-3 1 0 0,-3 0 0 0,-1 1 0 16,-5-2 0-16,0-2 0 0,-2 1 0 0,1 0 0 0,-2-3 0 0,-2 2 0 16,1-2 0-16,0-2 0 0,0 1 0 0,0-1 0 0,1 1 0 0,0-2 0 0,3 1 0 15,-2 0 0-15,1 1 0 16,1 1 0-16,2 1 0 15,0-1 0-15,-1 2 0 16,0-1 0 0,-2 3 0-16,-1-1 0 0,-1 1 0 0,-1 1 0 15,-1-1 0-15,-3 0 0 16,-1 0 0-16,0 0 0 16,-2-1 0-16,-1 1 0 0,-2-3 0 15,-2 0 0-15,1 0 0 0,0-1 0 0,-2-2 0 0,1 0 0 16,-1 0 0-16,2-4 0 0,0 0 0 0,1 1 0 0,2-3 0 15,0 0 0-15,3 1 0 16,0-2 0-16,1 1 0 0,0 0 0 16,2-1 0-1,-1 0 0-15,1-2 0 16,-1-1 0 0,-1 0 0-16,0 1 0 15,-1 1 0-15,0-4 0 16,-1-1 0-16,-2-1 0 15,0-2 0-15,0-3 0 0,-2-3 0 16,-2-8 0-16,1-4 0 0,-3-5 0 16,0-9 0-16,-1-6 0 0,-1-3 0 15,0-10 0-15,0-5 0 16,-1-4 0-16,2-4 0 16,-1 0 0-16,1 5 0 15,0 4 0 1,1 5 0-16,1 3 0 15,0 2 0 1,-1 4 0 0,1 5 0-16,0-1 0 15,-1 4 0-15,1-1 0 0,-1 2 0 16,0 0 0-16,-1 1 0 0,1-4 0 16,-1 1 0-16,2 1 0 0,-4-1 0 15,1-2 0-15,0-2 0 0,-2-3 0 0,2-3 0 16,-1-6 0-16,-2 1 0 15,-1-4 0 1,1-2 0 0,-1-2 0-1,-1 4 0 1,1-3 0-16,-1 5 0 0,1 4 0 16,0 6 0-16,0 6 0 0,1 2 0 0,1 5 0 15,-1 5 0-15,0 1 0 0,1 5 0 0,-4 2 0 16,1 3 0-16,0 1 0 0,-1 5 0 0,-2 1 0 15,0 3 0-15,1 2 0 16,-2 1 0 0,1 1 0-16,-1 2 0 0,0-2 0 15,2 1 0-15,-1 3 0 0,-1-2 0 0,0-1 0 16,2 3 0-16,-2-3 0 0,0 6 0 16,0-2 0-16,0 1 0 0,1 5 0 15,1 0 0-15,0 0 0 0,2 6 0 0,0 0 0 0,0 2 0 0,1 2 0 16,0 4 0-16,-1-1 0 15,1 2 0-15,-1 3 0 0,2-2 0 0,-1 2 0 16,0-2 0-16,-1 2 0 0,1 1 0 0,0-2 0 16,-1 0 0-16,0 0 0 0,-1-2 0 15,0 1 0-15,-3-1 0 0,1-2 0 16,0-1 0-16,-3 1 0 0,0 1 0 16,0-1 0-16,-1 2 0 15,0-4 0-15,-1 3 0 16,-1 0 0-1,2-1 0 1,-3 2 0-16,-1-3 0 0,1 0 0 0,0 3 0 0,-5-2 0 0,-1-1 0 16,-6 0 0-16,-3 1 0 0,-5 1 0 0,-5-4 0 0,-3 3 0 0,-2 1 0 0,-5-1 0 0,-2-2 0 0,-3 2 0 15,4-2 0-15,-6-2 0 0,-5 0 0 16,-5-2 0-16,-1-1 0 0,-2 2 0 16,1 1 0-16,2-2 0 0,5-2 0 15,-5 0 0-15,-5-1 0 16,-4 2 0-1,1-1 0-15,0 1 0 16,3 0 0-16,-4 0 0 16,-3 1 0-16,-4 0 0 15,0 2 0-15,0 0 0 0,1 4 0 16,-5-1 0-16,-6 0 0 0,-5 0 0 0,-2 3 0 0,-3-2 0 16,-1-2 0-16,-8 2 0 0,0 2 0 0,1-2 0 0,4-1 0 0,0 2 0 0,2-5 0 15,3 4 0-15,4 0 0 0,5-2 0 0,8 2 0 16,-4-4 0-16,-5 4 0 0,1 1 0 15,3 2 0-15,-1-1 0 0,2 0 0 16,-3 1 0-16,4 1 0 16,1-1 0-16,3 0 0 0,-4-1 0 15,-6 0 0-15,-4 0 0 0,-4 2 0 16,6-2 0-16,4 0 0 16,-1-1 0-16,-4 1 0 15,4 2 0-15,4 2 0 0,5-2 0 16,6-1 0-16,1-1 0 0,0 1 0 0,4-1 0 15,3 3 0-15,4-2 0 0,7-2 0 0,-2 2 0 16,0-4 0-16,0-2 0 16,0 4 0-16,3-3 0 0,1 0 0 15,2 1 0 1,7-6 0-16,-1-1 0 16,1 2 0-1,-1-5 0-15,-2 0 0 16,1-1 0-1,2 2 0-15,-1-1 0 16,-5 0 0-16,6 1 0 0,3 0 0 16,1-1 0-16,3 1 0 0,0 0 0 0,-1 0 0 0,-3 2 0 0,-1 0 0 15,0 4 0-15,3 4 0 0,3 0 0 0,1 2 0 0,5 0 0 16,1 0 0-16,3 2 0 0,4-2 0 0,1 3 0 0,1-2 0 16,2 2 0-16,1 3-496 0,1 0-80 15,1 2-32-15,1 5-16496 0,0 0-3312 0</inkml:trace>
  <inkml:trace contextRef="#ctx0" brushRef="#br0" timeOffset="18953.27">24520 16548 15663 0,'2'-6'1392'0,"1"2"-1120"15,-2 2-272-15,-1-1 0 0,1 2 2112 0,0 1 352 0,2-5 80 0,2-2 16 0,0 0-640 0,1-3-112 16,0 2-16-16,-2 2-16 0,-1 2-96 0,0 0-16 0,-1 4 0 0,-2-2 0 0,2 4-704 0,-4-1-160 15,2 2-32-15,0 3 0 0,0-2-352 0,0 2-80 0,0 3-16 16,2 1 0-16,-2-1-32 0,0 4-16 0,-2 3 0 0,1 2 0 0,-3 5 128 16,1-1 32-16,-5 4 0 0,0 2 0 93,-4 4-64-93,-2 2-16 0,-6 4 0 0,-2 1 0 0,-2 1 48 0,-1-1 16 0,1 1 0 0,1-2 0 0,0-4-80 0,1 0-16 0,2-1 0 0,3-5 0 16,-1-2-320-16,3-1 0 0,2-3 0 0,0-2 0 0,4 1-336 0,-1-2-48 0,1-2 0 0,3 2 0 0,0-5-592 0,2 0-128 0,1-2-32 16,2-3 0-16,0-2-144 0,2-4-48 0,2-3 0 0,2-5 0 0,1-2-112 15,4-3-32-15</inkml:trace>
  <inkml:trace contextRef="#ctx0" brushRef="#br0" timeOffset="19312.87">24688 16497 25791 0,'-14'4'1152'0,"3"-2"224"0,1 2-1104 0,3-1-272 0,3-2 0 15,2 1 0-15,-1 0 976 0,-2 3 144 0,-1-2 32 0,-3 3 0 16,2 1 1104-16,-1-1 240 0,5-3 32 0,1 1 16 0,1 1-1152 0,1-4-240 16,3 4-32-16,0-1-16 0,1 2-544 0,2 0-112 0,0 4-32 0,3-1 0 15,0 5-208-15,1 0-32 0,0 4-16 0,-1 0 0 0,1 1 112 0,2 3 32 16,-3 3 0-16,4 1 0 0,-1 0-176 0,0 5-128 31,1-3 192-31,-1 3-192 0,1 1 128 0,-1 0-128 0,0 0 0 0,2 2 0 0,0-2 0 0,-2 0 0 0,1 2 128 0,1-2-128 16,-2-4 0-16,-2-2 0 0,0-1 0 0,-2 0 0 0,-1-6 128 0,-2 0-128 0,-2-3 0 0,-2-4 0 0,-1 2 0 0,-1 1 0 0,-3-5-192 0,-1-2 48 0,0-1-400 15,-3-4-80-15,1 3-16 0,-3-6 0 0,-1 2-224 0,-1-4-48 0,-1-4-16 0,0 0-17776 16</inkml:trace>
  <inkml:trace contextRef="#ctx0" brushRef="#br0" timeOffset="19598.4">24393 17071 37775 0,'-2'-1'3360'0,"1"-3"-2688"0,2 2-544 0,1-1-128 0,3 2 528 0,-1-5 80 0,2 0 16 0,4-7 0 0,5-2-1216 15,2-2-240-15,3 1-64 0,-1 1 0 0,-3-1 1760 0,-1 6 352 0,-1-1 64 0,1 4 0 0,-1 0-240 0,1 1-48 16,0 3-16-16,-2 0 0 0,2 3-240 0,-1 0-48 0,2 0-16 16,-2 3 0-16,3 0-432 0,-3 3-96 0,1-2-16 0,0 1 0 15,-1-1-128-15,-2 2 0 16,0-5 0-16,0 2 0 15,-1-1-608-15,0-2 0 16,0 1 0-16,1-1 0 31,3 3-416-31,1-3-64 0,3 2-32 0,2 2 0 0</inkml:trace>
  <inkml:trace contextRef="#ctx0" brushRef="#br0" timeOffset="22560.76">25493 17174 1839 0,'1'0'160'0,"-1"-3"-160"0,0 0 0 0,0 0 0 0,0 3 1200 15,0 0 208-15,1-2 32 0,0 0 16 0,1 0-1888 0,-1-2-368 16,1 0-80-16,0 2-16 0,0 2 688 0,-2 0 208 0,1 0 0 0,-2 2-160 15,1 2 368-15,-1-3 80 0,-2 4 16 0,2-1 0 0,0 2 928 0,1-6 192 0,0 0 48 16,0 0 0-16,-10 16 1360 0,8-12 288 0,-1 1 48 0,1-4 16 0,0 2-496 0,1-1-112 16,1-2-16-16,0 0 0 0,1-2-1008 0,2 2-208 15,1-4-32-15,-1 1-16 0,-3 3-592 0,0 0-128 16,0 0-32-16,18-13 0 0,-12 8-32 0,-3 4 0 16,2-2 0-16,-1 3 0 0,0 0-192 0,0 0-32 0,-2 3-16 15,0-3 0-15,0 0 48 0,-1 1 0 0,0 1 0 0,-1 1 0 16,1-2 0-16,1 2 0 0,-1-2 0 0,0 1 0 15,2 1-80-15,-2-3-16 16,1 1 0-16,1-1 0 0,-1 0-96 0,2-1 0 16,0 1-128-16,-1-3 192 0,1 0 32 0,0-1 0 15,-2-1 0-15,2 1 0 0,-2 1-16 0,1-4 0 16,-1 1 0-16,0 0 0 0,0-3 16 0,1 2 0 0,-1-2 0 0,-1 2 0 16,2-2 0-16,-2-1 0 15,2 4 0-15,-2-4 0 0,1 4-16 0,-1-4 0 16,2 4 0-16,-1-5 0 0,1 0 16 0,1-2 0 0,-1 1 0 0,1 0 0 15,1-5 16-15,-1 3 0 0,1-4 0 0,0 1 0 16,1 1-240-16,-1-1 0 0,0-1 128 16,0 1-128-16,-2-2 0 0,1 3 0 0,1 0 0 15,-1 1 0-15,1-1 0 0,-2 4 0 0,1 0 0 0,0 2 0 16,-1-3 0-16,0 4 0 0,1-1 0 16,-2 0 0-16,2 1 0 0,0 3 0 0,-2-3 0 15,2 3 0-15,-2 1 0 0,1 0 0 16,-1 1 0-16,1 1 0 15,-2 0 0-15,1 0 224 16,0 0-64-16,-1-1-16 0,1 1 0 16,1-4 0-16,-1 3 0 15,1-4 0-15,-1 2-144 16,1-4 0 0,-1 1 0-16,1-1 0 0,-1 2 0 15,0 0 0-15,1 2 0 0,-1 0 0 0,0 0 0 0,-1 2 0 16,0-2 0-16,0 3 0 0,-1 0 0 0,2-1 0 0,-2 4 0 15,0-2 0-15,1 2 0 0,-1-4 0 0,0 4 0 0,1-3 0 0,-1 3 0 0,1-2 0 0,-1 1 0 0,0 1 0 0,2-3 0 16,-1 3 0-16,0-2 128 0,0 1-128 16,2-2 192-16,-2 3 0 15,1-2 0-15,0 0 0 0,0 0-192 16,1 1 192-16,-2-2-192 0,0 3 192 0,0-4-192 16,-1 4 0-16,0 0-160 0,0 0 160 15,0 0 0 1,0 0 0-16,-1 0 0 15,1 0 0-15,0 0 0 0,0 0 192 16,0 0-48-16,0 0 0 0,0 0 0 16,0 0 0-16,0 0 0 15,0 0 0 1,0 0-144-16,0 0 0 0,0 0 0 16,0 0 128-16,0 0-128 15,8 20 0-15,-5-20 0 0,1 0 0 16,0 0 0-16,-1 0 0 15,1 0 0-15,0 0 0 16,0 3 0 0,-1-3 0-16,0 3 0 15,0 0 0 1,0 1 0-16,1-1 0 0,-1 3 0 0,1 1 0 0,0 1 0 0,-1 2 0 0,1 0 0 0,0 0 0 16,0 2 0-16,-1 1 0 0,2 0 0 0,0 2 0 0,1 1 0 0,1 0 0 15,0 0 0-15,0 0 0 0,2 2 0 0,1-2 0 0,0 0 0 0,1 0 0 16,0-1 0-16,0-2 0 0,-1 2 0 0,-1-1 0 0,-1 1 0 15,1-2 0 1,-2 2 0 0,0 1 0-1,-1 0 0-15,-1 3 0 16,0 1 0 0,0-2 0-1,-2 2 0-15,1 1 0 0,0-1 0 16,0 2 0-16,2-1 0 0,-3 1 0 0,2 1 0 0,0-1 0 15,0 0 0-15,-1-3 0 0,1 0 0 0,-1-4 0 0,-1 1 0 16,1-3 0-16,0-3 0 0,-1 0 0 0,1-4 0 0,-1 0 0 0,0-2 0 16,0-2 0-16,-1-2 0 0,1 0 0 0,-2-2 0 0,1-2 0 0,0 0-448 0,0-1-64 15,1 2 0-15,-1-7-16 0,1 1-736 0,-1 2-144 0,-1-5-16 0,1 5-19584 16</inkml:trace>
  <inkml:trace contextRef="#ctx0" brushRef="#br0" timeOffset="25287.98">27873 16694 13823 0,'-9'2'1216'0,"3"0"-960"0,-1 0-256 0,2 1 0 0,1-3 2272 0,3 0 416 0,-2 0 64 0,0 0 32 16,-3 1-160-16,-3 1-16 0,0-2-16 0,2 0 0 0,1 0-400 0,1 0-80 0,2 0 0 0,2-2-16 0,1 1-1248 0,1-2-240 0,2 1-48 0,0 0-16 0,2 0-144 16,0 2-16-16,3-3-16 0,2 2 0 0,1-1-16 0,1-1 0 15,3 2 0-15,1 1 0 0,1 0-32 0,2 0-16 0,2-2 0 0,-3 0 0 16,2 4-16 0,-1-2 0-16,-2-2 0 0,0 2 0 0,0 2-80 0,-1-2-16 0,1 0 0 0,0-2 0 0,2 2-48 15,1 0-16-15,-1-1 0 0,2 0 0 0,0 1-128 0,2-4 0 0,-2 2 0 0,0 2 0 0,0-3 0 16,-3 2 0-16,1 1-144 0,-1-3 144 0,0 3-512 15,-2-2-32-15,0 1-16 0,-3 1 0 0,1 0-48 0,-2 0-16 0,1 0 0 0,-1-3 0 16,0 3 32-16,0 0 0 0,-1-3 0 0,0-1 0 0,1 1-256 0,-1 0-48 16,-1-2-16-16,-1 1 0 0,0-2-1888 0,-1 0-368 0</inkml:trace>
  <inkml:trace contextRef="#ctx0" brushRef="#br0" timeOffset="25974.23">27826 16940 12895 0,'-5'-3'1152'0,"1"3"-928"0,2 0-224 0,2 0 0 0,0 0 1328 0,-1 0 208 0,0 0 64 0,-3-2 0 0,0 2 720 0,0-1 160 0,2 1 16 0,-1 0 16 0,1 3 368 0,-2-3 64 0,3 3 0 16,0 1 16-16,-2-2-1408 0,2 2-272 0,0 0-64 0,-2 1-16 0,2-1-32 0,-1 3 0 0,-1 1 0 0,2-2 0 0,-2 2-16 0,3-2-16 0,-1 0 0 0,2 0 0 16,1-1-608-16,-1-1-112 0,1 2-32 0,2-4 0 0,2 2-224 0,0-2-160 0,3 3 192 0,1-4-192 0,4 1 192 0,3 1-64 0,4 1 0 0,4-1-128 15,-2 0 128 1,7-2-128-16,3 1 0 0,4 1 0 0,3-3 0 0,-3 0 0 0,-1 0 0 16,-4 0 0-1,-2 0 0-15,-6 0 0 16,0-3 0-1,-4 1 0-15,-2 1 0 0,0-5 0 16,-2 1 0-16,0-3 0 0,-1 0-512 16,1-4-144-1,-2 1-48-15,3 1 0 16,-1-3-864-16,-2 0-176 16,1-1-48-1,0 4 0 1</inkml:trace>
  <inkml:trace contextRef="#ctx0" brushRef="#br0" timeOffset="29155.27">28892 16298 11967 0,'-4'-2'1072'0,"1"-1"-864"0,0 2-208 0,2 1 0 16,-2-2 0-16,0 0 144 0,-3 1-144 15,-4-3 128-15,-5 1-128 0,-4 0-144 0,-1 2 144 0,-1-2-208 0,2 6 208 0,-1-3 0 0,4 1 0 16,0-1 0-16,2 3 1664 0,3-3 240 0,1 0 32 0,1-3 16 0,2 3 384 0,1-1 80 0,2 1 16 0,-1-3 0 0,3 3-256 0,-1 0-64 0,0 0 0 0,-1 0 0 0,1 0-528 0,1 3-112 0,-3-3-32 0,1 4 0 0,-1-2-608 0,0 2-112 0,0-2-16 16,2 2-16-16,-2 0-144 0,0-1-32 0,1 2 0 0,0-1 0 0,2 0-192 0,-1-1-64 0,2 2 0 0,0 2 0 0,1-4-128 0,2 4-128 0,1 0 144 0,1 2-144 15,2-1 0-15,2 2 0 16,4 0 0-16,0 0 0 0,3 2 0 16,2 1 0-16,2 0 0 0,0 2 0 15,4-3 0-15,-2 5 0 16,1-5 0-1,-1 2 0 1,-1 0 0-16,-2-1 0 16,0 3 0-1,-1-4 0-15,-1 4 0 0,0-2 0 16,-1-2 0-16,-1 1 0 0,-1-1 0 0,1-2 0 16,-2-2 0-16,-1-1 0 0,-1-1 0 15,0-1 0-15,-3 0 0 16,0-2 0-16,-2 0 0 15,-1 1 176 1,0-2-48-16,-3 2-128 16,2-2 336-16,-3 2-32 15,0 2-16 1,-3-2 0-16,2 2-288 16,-1 0 0-16,-1 0 0 15,0 1 0-15,-1-1 0 0,-1 0 208 0,1-1-32 0,-1 1-16 16,0 3 160-16,0-3 16 0,0 1 16 15,-1 2 0-15,0 1-48 16,1-1-16 0,-1 0 0-1,2 0 0-15,-2 1-64 16,1 0-16-16,0 0 0 0,-1 2 0 16,0 1-208-1,0-1 0-15,-2 4 0 16,-1 3 0-1,2 0 0-15,-2 2 0 16,0 2 0-16,-1 0 0 0,-1 4 0 16,-1-3 0-16,1 3 0 0,-1-2 0 0,0-2 0 15,0-1 0-15,1 0 0 0,3-6 0 0,0-4 0 16,1 0 0-16,2-4 0 0,1-2 0 0,2-4 0 16,0-2 0-16,1-2 0 0,-1-2 0 0,2 2-144 15,-2-6-32-15,1 2 0 16,1-3 0-16,-1 0-1040 15,1-1-192 1,0-3-64-16,1 3-19376 16</inkml:trace>
  <inkml:trace contextRef="#ctx0" brushRef="#br0" timeOffset="30109.38">29805 16396 27647 0,'-2'-3'2448'0,"2"0"-1952"0,2 0-496 0,0 1 0 0,-1 0-160 0,2 0-128 0,0-2-32 0,1-4 0 0,1 0-928 0,0 0-192 0,0-2-32 0,-2 6-16 0,-2-2 352 0,-1 6 80 0,-3-3 16 0,1 6 0 0,-1-3 2192 0,1 4 448 0,-2-2 96 0,2-1 16 0,-2 3 912 0,1-2 192 0,2 2 48 0,-1 1 0 0,1-1-1104 0,-1-2-224 0,1 4-32 16,-1-2-16-16,0-3-656 0,1 2-144 0,0-1-32 0,1 2 0 0,1-2-352 0,0-2-80 0,1 0-16 0,-1 0 0 0,0 0-208 0,2-2 0 0,-3 2 0 0,0 0 0 0,0 0 0 0,0 0 0 0,0 0 0 0,0 0 0 0,0 0 0 0,9-16 0 0,-9 13 0 15,0 3 0-15,0 0 0 0,0 0 0 0,0 0 0 0,0 0 0 0,0 0 0 0,0 0 0 0,0 0 0 0,0 3 0 0,2-3 0 0,-2 0-128 0,0 0 128 0,0 0 0 16,0 0-288-16,0 0 48 0,0 0 16 0,0 0 0 0,0 0 64 0,0 0 16 0,0 0 0 0,0 0 0 0,0 0 144 0,0 0 0 0,0 0 0 0,0 0 0 0,0 0 0 0,0 0 0 16,0 0 0-16,0 0 0 0,0 0 128 0,0 0-128 0,0 0 160 0,0 0-160 0,0 0 192 0,0 0-64 15,0 0-128-15,0 0 192 0,18 6-192 0,-14-8 0 0,-2 0 0 0,1 0-12304 0,-1-2-2432 0</inkml:trace>
  <inkml:trace contextRef="#ctx0" brushRef="#br0" timeOffset="32560.39">27199 16510 22111 0,'1'-5'1968'16,"-1"1"-1584"-16,0 2-384 0,0 0 0 0,0 2 1824 0,0-2 288 0,0-2 48 0,0-2 16 0,0-3-144 16,0 2-32-16,-1-2 0 0,-1 2 0 0,-1 4-720 0,1 0-160 0,-2-2-32 0,0 3 0 0,-1 0-576 0,0-1-128 0,-1 2-32 15,-1-1 0-15,1-1-96 0,-2-2-32 0,1 3 0 0,-1-4 0 0,-1 2 48 0,0-2 16 0,-1 0 0 0,0-1 0 16,1 1 0-16,-2 2 0 16,0-2 0-16,-1 0 0 0,-2 2 96 0,-2 2 0 15,-1 2 16-15,-3 2 0 250,-1 2 112-250,0 2 0 0,0 4 16 0,-1 3 0 0,2-1-144 0,0 4-16 0,2 3-16 0,2 0 0 16,1 1-352-16,1 1 0 0,2 1 0 0,1 1 0 0,1 1 0 0,2 0 0 0,2 3 0 0,0-1 0 0,1 1 0 0,1-1 0 0,2-3 0 0,1 1 0 0,2-1 0 15,2 0 0-15,2 2 0 0,2-1 0 0,-1 1 0 0,2 1 0 0,2-1 0 0,1 1 0 16,3-1 0-16,1-2 0 0,1-2 0 0,3-1 0 0,3-2 144 0,1-4-144 0,6-3 192 16,-1-1-192-16,4-4 0 0,2-3 0 0,3-5-240 0,1-2 80 0,3-5-208 0,2-3-32 0,3-2-16 15,-2-2 0-15,0 1-560 0,2-1-112 0,2 0-32 0,1-3-19168 0</inkml:trace>
  <inkml:trace contextRef="#ctx0" brushRef="#br0" timeOffset="33162.74">30041 16276 35935 0,'-3'-3'3200'0,"2"0"-2560"0,1 0-512 0,0 1-128 15,1 1 0-15,-1 1 192 0,0-4-64 0,0-1 0 0,0-1 288 16,0 0 64-16,0-1 16 0,0 2 0 0,-1 0 128 0,1 4 16 0,0-1 16 16,-1 2 0-16,1 0-16 0,-1 2 0 0,1-1 0 0,0 3 0 0,0 2-80 0,-2 3-32 0,1 0 0 15,0 4 0-15,-2 2 160 0,-2 5 16 0,2 2 16 0,-3 4 0 0,3 3-240 16,-2 4-48-16,-1 5-16 125,1 3 0-110,0 0 80-15,0 1 16 0,0 1 0 0,-1 2 0 0,1-4-112 0,0-2-16 0,-1 2 0 0,1-3 0 0,-1-1-256 0,0-2-128 0,1 0 128 16,-2-3-128-16,1 2 0 0,0-3 0 0,1 1 0 0,-1-6 0 0,1-1 0 0,0-3 0 0,1-3 0 0,-1-3 0 0,2-1 0 16,-1-5 0-16,2 0 0 0,-2-4 0 0,0-4-240 0,2-2-80 0,-2-2 0 0,1-4-16 0,1-4-880 15,-2-5-160-15,2-5-32 0,-2-7-19840 0</inkml:trace>
  <inkml:trace contextRef="#ctx0" brushRef="#br0" timeOffset="33928.83">29853 16328 45151 0,'-19'5'2000'0,"6"-4"416"0,2-1-1936 0,4-1-480 0,5 1 0 0,2-3 0 16,1 1 192-16,-1-2-64 0,1-2-128 0,2-4 192 0,3-2 48 0,5-2 0 0,4-1 0 0,4-1 0 0,3 1-80 0,3 2-16 0,2 0 0 0,4 0 0 0,1 0 64 0,1 1 16 0,2 0 0 16,-2 3 0-16,-2 2 0 0,-4 3 0 0,-2 4 0 0,-4 1 0 0,-4 4 128 0,-3 2 32 0,-3 3 0 0,-3 5 0 0,-2 1-16 0,-4 3 0 15,-1 4 0-15,-2 2 0 0,-3 0-112 0,1-3-32 16,-3 3 0-16,-2 1 0 0,1-2-96 0,-2 0-128 0,0 1 176 0,1-4-176 0,-1-1 0 15,-1-2 0-15,3-2 0 0,-2-2 0 0,3-3 0 0,-3-5 0 16,2 1 0-16,-1-4 0 0,1 1 128 0,-2-2-128 16,1-2 0-16,-1 0 0 0,0 0 0 0,2-2 0 0,0-1 0 15,0-1 0 1,2 1 0 0,2-1 0-16,-1-2 0 0,2 0 0 15,-1 0 0-15,3-3 0 0,0 1 0 16,1 0 0-1,3 2 0-15,1 2 0 16,1-2 0 0,3 2 0-16,1 2 0 31,2 2 0-31,4-4 0 16,1 4 0-16,2-3 0 0,2 3 0 15,3 0-128-15,-1 0 128 0,2 3 0 0,1 1 0 16,-3-2 0-16,1 2 0 15,-2-1 0-15,-2 4 0 16,0 1 0-16,-3 0 0 0,-1 4 0 16,-2-2 0-16,-5 5 0 15,-1-3 0 1,-2 2 0-16,-4 1 0 16,-2 1 0-16,-1 0 0 15,-1 2 128 1,-3-2 32-1,0 0 0-15,-3 1 0 0,2-1 384 0,-1 0 80 16,1 1 16-16,0-3 0 0,-1 0-400 0,1 0-80 0,0-2-16 16,0 1 0-16,0-3 96 0,-2 0 16 0,1 2 0 15,-2-3 0-15,-1 2 304 0,-2 0 64 16,-2 1 16-16,-1-2 0 16,-1 2-512-16,-1-2-128 0,-2 3 0 15,-2-3 96-15,0-1-96 16,-3 1 0-16,-4 2 0 15,0-3 0-15,-2 1 0 16,-1-1 0-16,-1 1 0 16,1 2 0-16,0-2 0 15,1 0 0-15,0 2 0 0,1-2 0 16,3 3 0-16,3-1 0 0,1 0 0 0,1-4 0 0,1 0 0 0,1-6 0 16,3 0 0-16,-1-8 0 15,1-4 0-15,1-12 0 16</inkml:trace>
  <inkml:trace contextRef="#ctx0" brushRef="#br0" timeOffset="44737.24">24374 16084 23039 0,'-5'3'2048'0,"1"-3"-1648"0,2 2-400 0,2-2 0 15,0 0 0-15,-2 0 0 0,1 0 0 0,-4 1-176 0,0 2 176 16,-1-2-160-16,0 2 160 0,1 0-160 0,-1 2 160 0,-1 1 0 15,1 2-144-15,-1 2 144 0,1 1 320 0,-3 5 128 16,-2 0 16-16,-1 0 16 0,-2 4 1136 0,0 2 240 0,-2 2 32 0,0-1 16 0,0-1-112 16,-1 3 0-16,-2 0-16 0,2 1 0 0,0-1-640 0,-1 1-128 0,1 2-32 31,1-1 0-31,2 2-608 0,1-1-128 0,2 1-32 0,1-1 0 0,2 2-208 0,2-2 0 0,2 1 0 0,3-2 0 16,2 0 0-16,1 0 0 0,3-1 0 0,2 1 0 0,0 3 0 0,2-2 0 0,1 3 0 0,2-2 0 0,1 0 0 0,0 2 0 15,1 0 0-15,1 4 0 16,0-3 0-16,-1 3 0 15,3-3 0 1,-1 2 0-16,0-1-128 16,1 0 128-1,0-1 0-15,1-3 0 16,0-3-576-16,2-2-16 0,-2-1 0 16,2-5-11280-16,3-2-2256 15</inkml:trace>
  <inkml:trace contextRef="#ctx0" brushRef="#br0" timeOffset="45598.1">27153 15938 18431 0,'-3'0'1632'0,"-1"0"-1312"0,3 0-320 0,0 0 0 16,-1 0 1280-16,1 0 192 0,-1 3 48 0,-3-3 0 0,-2 1 704 0,0 2 144 0,1-1 16 0,1 2 16 0,2-2-864 0,3 2-192 16,2 0-16-16,1-2-16 0,5-1-544 0,0 2-128 0,4-1 0 0,2-2-16 0,3 4-304 0,2-4-48 15,2 2-16-15,2 0 0 0,0 4-256 0,1-2 0 0,-2 4 0 0,-1 2 0 16,0 5 192-16,-3 1-64 0,1 3 0 0,-4 3-128 78,1 4 0-78,-5 5 0 0,-2 1 0 16,-3 2 0-16,0 5 208 0,-2 2 48 0,-1 3 0 0,1-3 0 0,0 1-256 0,0 1 176 0,2-1-176 0,1 2 160 0,2-4-160 0,3 1 0 0,1-2 0 0,1-1 0 0,4-1 0 0,-2-2 0 0,1-3 0 0,0 2 0 0,4 5 0 0,0 2 0 0,-1-3 0 0,-2 0 0 0,-5 1 0 0,-4 0 0 0,-4 1 0 0,-5-1 0 0,-5 3 0 0,-6-1 0 0,-5 4 0 0,-5-2 0 0,-4 3 256 0,-4 3 32 0,-3 2 0 0,-4 0 0 0,-1-4-288 0,0-2 160 0,-1-1-160 0,-2-4 128 15,2-5-304-15,0-3-64 0,1-10-16 0,2-12-18704 0</inkml:trace>
  <inkml:trace contextRef="#ctx0" brushRef="#br0" timeOffset="60685.31">8763 9161 23039 0,'-33'-7'2048'0,"7"4"-1648"0,0 0-400 0,8 1 0 0,6 2 1408 0,4 0 208 0,-5 0 48 0,-8-2 0 0,-12 2-352 0,-7-2-64 15,1 1-16-15,4-4 0 0,9 1 16 0,5 2 0 16,8-2 0-16,4 0 0 0,7 2-224 15,5-2-64-15,8-2 0 0,9 0 0 0,10-3-672 16,11-1-144-16,12-3-16 0,11 0-128 16,0 1 304-16,16-4-48 0,17 3-16 15,12-2 0 63,5 4-112-62,2-1-128-16,-1 0 176 0,6 2-176 0,8 5 160 0,7-3-160 0,7 0 128 0,8 0-128 0,5 6 192 0,1-2-64 0,1 2 0 0,-8 2 0 0,-14-2 176 0,5 6 16 0,6 0 16 0,-4-2 0 0,-5-2-336 0,3-2 0 0,5 4 0 0,0-4-192 0,-2-2 192 0,3-2 0 0,3 2 0 0,6-2 0 0,1 4 416 0,0-5 64 0,2-3 16 0,1 4 0 0,-1-2-272 0,5-2-48 0,3 0-16 0,-12 0 0 16,-11 0 48-16,-4 1 16 0,-2 7 0 0,-9 1 0 15,-12-2-224-15,-8 3 0 0,-4 3 0 0,-11 0 0 16,-11-3 0-16,-8 3 0 0,-7 1-144 16,-7-2 144-16,-8 2 0 0,-6 2 0 0,-6 1 0 15,-7 2 0 1,-5 1 0-16,-8-1 0 0,-4-3-128 0,-3 1 128 15,-3-1 0-15,-1-3 0 16,-3 1-128-16,-1-4 128 0,2 0 0 0,-2 0 0 0,2-4 0 0,-1 1 0 16,0-3-240-16,2 2 48 15,1-4 16-15,0 0-20688 16</inkml:trace>
  <inkml:trace contextRef="#ctx0" brushRef="#br0" timeOffset="74021.39">2583 10704 40319 0,'4'-8'3584'0,"1"-4"-2880"0,1 3-560 0,1 2-144 16,1 1 0-16,-3 0-272 0,0-1 64 0,0 1 16 0,3-4 784 0,8-6 176 16,7-6 16-16,0-3 16 0,1-1-1088 0,-3 3-224 0,-5 1-32 0,-5 4-16 0,-9 6 352 0,-7 6 64 0,-6 2 16 0,-10 4 0 0,-7 7-64 15,-8 2 0-15,-4 3 0 0,-8 2 0 0,-7 5 192 0,-7 0-160 0,-1 4 160 0,-5-1-160 16,-5 3 160-16,0-3 0 0,5-1 0 0,5-4 0 15,3 0 400-15,5 0 64 16,1-5 16-16,6-1 0 16,4 0 48-16,3-1 16 0,3-4 0 0,0 4 0 0,5-4-288 0,0 1-64 15,1 2-16-15,2-2 0 0,0-1-176 0,3 0 160 0,1 0-160 0,4-2 160 0,1 2-160 16,1 0 0-16,0 0 0 0,0 4 0 0,1-1 0 0,1 2 0 0,2 1 0 0,3 1 0 16,1 2 0-16,5-2 0 0,3 3 0 0,3 3 0 0,2-3 128 15,2 5 0-15,4 5 0 0,2 0 0 0,1 5 0 0,1 0 0 16,1 1 0-16,1 3 0 0,-2-1 32 0,0 2 0 15,0 2 0-15,-1 2 0 0,-1 4-160 16,-3 1 160-16,-1 6-160 0,-3 6 160 16,-2 6 96-16,-4 3 0 15,-2 4 16-15,-4-5 0 16,2-1-272-16,-3 0 0 0,-1-1 0 16,1 3 0-16,-1 6 128 0,0 5-128 0,-1-2 192 15,1 2-192-15,1 4 336 0,-3 7-32 16,2 15-16-1,-3 7 0-15,-2 0-288 16,-3 8 0-16,-4 8 0 0,-2 6 0 0,-2 2 0 0,-3-2 0 16,0-2-128-16,0-10 128 0,2-7 0 0,-4 11 160 0,0 2-32 15,0-5 0 1,3-7 192-16,2 0 16 16,2 2 16-16,1 4 0 15,-1 0-208-15,2-5-144 0,6-2 192 0,2-5-192 16,3 0 128-16,1-10-128 15,1-9 0-15,2-5 0 16,4-1 208-16,2-4-64 16,1 0-16-16,1-10 0 15,1-9-128 1,0-4 0-16,1 3 0 16,1-3 128-1,1 0-128 1,0-4 0-1,2-3 0-15,0-4 0 16,0-7 0-16,1-4 0 0,2-6 0 0,2-1 0 16,4 1 0-16,0-4 208 0,0-1-48 0,4-6-16 0,-1 0 48 15,0-3 16-15,-1-2 0 0,0 1 0 0,-1-4-80 0,3-2 0 0,-1-1-128 0,0 0 192 16,-1-2 64-16,0-2 0 0,0 2 0 0,1-2 0 0,-1-2-64 0,1 0 0 16,1-2 0-16,3-2 0 15,4 2 192-15,4-5 48 16,4 4 0-16,5-6 0 15,3 2-80-15,5-2-16 0,5-3 0 16,1 2 0-16,1-4-64 16,0 3-16-16,-2-1 0 0,-2 1 0 15,-2-1-256-15,-2 3 0 0,-1-1 0 16,1 3 0-16,2-1 0 0,1 3 0 16,-1 2 0-16,-1 3 0 0,-3 0 0 15,-6 3 0 1,-4 1-128-16,-7-4 128 15,-3 3-368-15,-7-3 32 16,-3-2 0-16,-3-2-16368 0,-2 0-3264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43:04.0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10979 3189 15663 0,'-5'-10'1392'0,"0"1"-1120"0,0 3-272 0,2 3 0 0,2 3 3776 0,1 0 688 15,0 0 144-15,0-3 16 0,0 2-3552 0,0 1-720 0,2-3-144 0,3 3-16 16,2 0-192-16,3 0 128 0,1 0-128 0,3 3 128 0,1-2 320 0,0 2 48 0,0-1 16 16,-2 2 0-16,1 2-512 0,-1 1 128 0,-2 4-128 0,-1 6 0 0,-1 1 656 0,-4 6 96 15,0 3 16-15,-3 7 0 0,0 1 0 16,-4 3 0 109,-1 3 0-125,-2-2 0 15,-1-1-432-15,-2 3-80 0,1 3 0 0,-2 3-16 0,-1 0-240 0,-1-2 0 0,0 5 128 16,1-8-128-16,1-4 0 0,2-3 0 0,2-1 0 0,0-6 0 0,3 1 0 0,-1-6 0 0,2-2 0 0,1-2 0 0,0-2 0 0,0-2 0 16,0-3 0-16,0-6 0 0,1 1-192 0,0-4 64 0,-1-1 128 0,2-2-208 0,-2-2-912 0,2-4-176 0,1 0-48 0,0-6-15552 15</inkml:trace>
  <inkml:trace contextRef="#ctx0" brushRef="#br0" timeOffset="194.77">10997 3084 35935 0,'-3'-12'3200'0,"-1"2"-2560"0,1 3-512 16,0 1-128-16,3 6 352 0,0 0 48 0,0 0 16 0,-1 0 0 0,0-2 144 16,-2 2 16-16,2 0 16 0,0 0 0 0,0 2-64 0,1-2-16 0,0 4 0 0,1-2 0 0,1 0-96 0,3 0-32 0,3-2 0 0,4-4 0 0,5 2-256 0,7-4-128 0,6-3 0 0,4 2 128 0,5-6 0 0,4 0 0 15,5-2 0-15,4-5 0 0,2 4-128 0,1 1 0 0,2-1 0 0,-2 1 0 0,1 4 0 0,-3 0 0 0,-5 4 0 0,-2-3 0 0,-3 4 0 0,-4-1 0 0,-3 2 0 0,-4 4 0 0,-4-1 0 0,-3-1 0 0,-2 3 0 0,-4 0 0 16,-3 3-640-16,-4-3 0 0,-1 2 0 16,-3-2 0-16,-2 1-640 0,-5 2-144 0,1-1-32 15,-7 2 0-15</inkml:trace>
  <inkml:trace contextRef="#ctx0" brushRef="#br0" timeOffset="508.53">10753 3581 24879 0,'9'-10'2208'0,"-2"1"-1760"0,2 3-448 0,-1 3 0 0,1 3 3328 0,0 0 576 0,2-3 112 0,9 2 16 0,12-5-2992 0,14-1-592 0,13-1-128 0,9-5-32 0,2 0-144 0,0-2-16 0,-2 1-128 0,-5-2 192 0,-1 4-192 15,-6-2 128-15,-1 3-128 0,-6 4 0 0,-2-3 0 0,-3 1-336 0,-4 3 48 0,-1 0-11728 0,-5 0-2336 16</inkml:trace>
  <inkml:trace contextRef="#ctx0" brushRef="#br0" timeOffset="3930.67">12495 3527 20271 0,'-3'-3'1792'0,"-1"3"-1424"0,3 0-368 0,-1 0 0 0,1 3 368 16,-1-3 0-16,-2 0 0 0,-5 1 0 0,-3 1-192 0,-3 1-48 0,-3 3 0 0,-3-1 0 15,-2 1 416-15,1 3 80 0,-3 1 16 0,2 2 0 16,1 0-288-16,-1 4-48 0,2-1-16 16,3 5 0-16,-1 0 624 0,1 5 128 0,-1-1 32 0,3 6 0 0,0 3 80 0,2 0 32 15,2-1 0-15,5-1 0 0,0 1-848 0,5-1-160 16,2-2-48-16,1 0 0 0,4 2-128 0,1-5 0 15,4 1 0-15,1-5 128 0,3 3 256 16,2-8 64-16,3 1 0 0,0-5 0 16,2-3-224-16,0-4-32 15,-2-2-16 1,4-5 0-16,5-4-176 16,0-3 160-1,1-7-160-15,-1-1 160 16,-2-1 16-1,0-4 0-15,-3-4 0 0,0-1 0 16,-2 0-48-16,-4-2 0 16,-2-1 0-16,-2-1 0 0,-1-3 384 0,-3-1 64 15,-1-3 0-15,-3-2 16 16,-1 2-208-16,-4 1-32 0,0 4-16 0,-2-1 0 16,-1 3-112-16,-4-1-32 0,-1 3 0 15,-3 3 0-15,-1 5 192 16,-1 1 16-1,-4 4 16-15,-2-1 0 16,0 3-128 0,0 3-32-16,-1 0 0 15,-2 2 0 1,-2 4-256-16,2 0 0 16,1 3 0-16,4 2-144 0,2-1 144 15,1 2-128-15,2 0 128 31,2-2-128 1,2 4-544-17,3-2-96 1,3 2-32-16,2 2-17824 16</inkml:trace>
  <inkml:trace contextRef="#ctx0" brushRef="#br0" timeOffset="4597.35">12938 4058 35935 0,'9'9'1600'0,"-3"-2"320"0,1 6-1536 0,-2-7-384 0,0 0 0 0,0-2 0 15,1 2-208-15,2 0-112 0,4 7-32 0,3 5 0 0,0-2 352 0,-4-3 0 0,-2-4 0 0,-6-2 0 0,-3-4 512 0,-2 0 160 16,-2-8 32-16,-2 1 16 0,0-3 176 0,-2-2 48 0,1-4 0 0,-1-2 0 0,1-1-288 0,0-5-48 16,-2-3-16-16,-1-7 0 0,1 0-16 0,0-2 0 0,-1-2 0 0,0-2 0 46,0-1 0-46,0-1 0 0,3 2 0 0,-1-1 0 0,2 1-256 16,0 1-48-16,1-2-16 0,2-2 0 0,1 6-256 0,2-2 0 0,2 4 0 16,5 1 0-16,0 2 0 0,3 3 0 0,3 3 0 0,5 5 0 0,2 0 0 0,2 5 0 15,4 1 0-15,0 2 0 0,0 4 0 0,1-1 0 0,0 2 0 0,-1 3 0 0,1 0 0 0,-2-1 0 0,1 6 0 0,-3-3 0 0,1 0 0 0,-3 2 0 16,0 2 0-16,-2 0 0 0,-3 2 0 0,-2 0 0 0,-1 0 0 0,-2 1 0 0,-1 2 0 0,-1-2 0 0,-2 5 0 0,0-2 0 0,1 2-464 0,-1 1-160 0,2-1-16 0,1 0-16 0,0 2-464 0,1-4-96 0,2 2 0 0,1-2-11520 0,2 3-2304 0</inkml:trace>
  <inkml:trace contextRef="#ctx0" brushRef="#br0" timeOffset="5497.92">13893 3445 41471 0,'-11'-2'1840'0,"2"0"368"0,1 4-1760 0,5 0-448 16,2-2 0-16,1 2 0 0,0 2 0 0,-2 0 128 0,0 5-128 0,1 0 0 0,-1 8 0 0,5 1 0 0,2 4 0 0,2 3 0 0,4 3 0 0,3 1 0 0,2 3 0 15,4 5 0-15,1 2 144 0,0-1-144 0,1-2 160 0,-1-2-160 0,-1-3 304 0,-2 0-48 0,0-5 0 0,-3 0 0 0,-1-5-96 0,-1-2-32 16,-1-3 0-16,-2-3 0 0,0 0 16 0,-1-7 0 0,-1 0 0 0,0-6 0 0,0 0-144 0,1-4 0 0,0-2 0 250,-1-6 0-250,2-3 144 0,0-2-144 0,1-8 160 16,-1 0-160-16,2-3 0 0,1-1 0 0,0 1 0 0,1 4 0 0,1 6 0 0,0 7 192 0,-3 6-16 0,-2 5-16 15,0 5-16-15,-3 3 0 0,1 2 0 0,-1 1 0 0,1 3-144 0,0-4 192 16,2 2-192-16,1-6 192 0,2 3-16 0,1 1 0 0,2-4 0 0,2-2 0 15,0-2-176-15,1 0 0 0,1-2 0 0,-1-2 0 0,2 0 0 16,2-4 160-16,0 2-32 0,1-6-128 0,0 5 384 0,0-1-48 16,-2-1 0-16,-2 0 0 0,-1 4-16 0,-3-4 0 15,-3 3 0-15,1-3 0 0,-2 2 64 0,-1-1 16 16,0 1 0-16,1-2 0 0,-1-2-112 0,0 2-32 16,0-6 0-16,3 1 0 0,0-4-96 0,1-5-32 15,-1 1 0-15,-2-5 0 0,1-1-128 0,-1-6 0 16,-2-5 0-16,-2-6 0 0,-3 7 0 0,-2-7 0 0,-3-3 0 15,-3-3 0-15,1 4-272 0,-2 3-96 0,2 5-16 0,2 6 0 0,2 7-1328 0,4 6-272 0,2 3-48 0,2 8-18208 0</inkml:trace>
  <inkml:trace contextRef="#ctx0" brushRef="#br0" timeOffset="6212.63">15872 3345 47919 0,'4'-10'2112'0,"-3"3"448"0,1 2-2048 0,-2 1-512 0,1 3 0 0,-1-1 0 16,0 2-528-16,-1-1-224 0,-3 1-32 0,-4-2-16 0,-3 2 624 0,-8 2 176 0,-7 4 0 0,-8 4 0 0,-3 5 0 0,-4 2-144 0,-3 2 144 0,0 1 0 15,2-2 0-15,3 3 0 0,2 2 0 0,1 0 0 0,4 4 0 0,5-1 0 0,3 3 0 0,4-1 0 0,5-1 0 0,4-1 0 16,1-1 0-16,4 1 0 0,4-4 0 15,1-3 0 1,3-3 0-16,3-3 0 0,2 0 0 0,3-5 0 0,4-1 0 0,-1-4 0 16,5 0 0-16,0-6 0 0,5-3 0 0,-1 0 0 15,1-1 0-15,0-6 0 0,-1-2 0 0,-2 2 0 0,-1-6 416 16,0-3-16-16,-2-3 0 0,-3-1 0 0,-2-2-208 16,-2-4-64-16,-2-3 0 0,-2 2 0 0,-1 4 192 0,0 6 48 15,-2 4 0-15,0 4 0 0,-1 9-128 0,1 6-32 0,-3 5 0 0,1 5 0 0,-2 9 192 0,1 7 48 0,0 4 0 16,0 5 0-16,0 0-320 0,1 3-128 0,1 4 0 0,2 5 128 0,1-4-128 0,1-1 0 0,3-5 0 0,1-2 0 0,2-2 0 0,3-4 0 0,-1-2 0 15,0-2 0-15,1-3 0 0,1 0 0 0,2-2-144 0,-2-5 144 0,1-1-864 0,0-8-112 0,2-6-32 0,1-6-20464 0</inkml:trace>
  <inkml:trace contextRef="#ctx0" brushRef="#br0" timeOffset="6296.37">16261 3874 41471 0,'-8'10'1840'0,"1"-4"368"16,1 0-1760-16,2 1-448 0,3-4 0 0,1-2 0 0,0 4 496 0,-2-1 16 0,2 5 0 0,0 1 0 0,2-3-176 0,1-1-16 0,2-1-16 0,3-5 0 15,-1-2-64-15,1-4-16 0,0-1 0 0,1-5 0 0,-2 0-224 0,1-2 176 0,-2-2-176 0,-1-5 160 0,-3 1-32 0,0-2 0 0,-2-4 0 0,-4-2 0 0,-1-2 496 0,-1-2 80 0,-4-7 32 0,-1 1 0 32,0-7-160-32,-1 5-16 0,3 3-16 0,0 4 0 0,3 1-144 0,1 5-16 0,4 5-16 0,2 2 0 15,2 4-176-15,4 4-48 0,1-1 0 0,2 3 0 0,4 0-144 0,1-1 0 0,3 1 0 0,2 1 0 16,2 0-208-16,5 1-32 0,7-1 0 0,3 0 0 0,4-1-1248 0,2 1-256 0,2 2-48 15,0 2-12384-15,2 4-2464 0</inkml:trace>
  <inkml:trace contextRef="#ctx0" brushRef="#br0" timeOffset="6467.92">17041 3451 2735 0,'30'39'256'0,"-17"-23"-256"0,-4-7 0 0,-5-4 0 0,-2-1 608 0,2-1 80 0,3 3 16 0,7 10 0 16,8 2 4256-16,4 2 848 0,0-4 160 0,-1-3 48 0,-4-5-2608 0,-3-4-512 0,1-3-96 0,-4-2-32 0,-2-3-1632 0,-3-2-336 0,0-3-64 0,-4 0-16 0,-1 0-208 0,-4 1-32 15,-1 0-16-15,-2-2 0 0,-4-2-112 0,-4 2-32 0,-4-3 0 0,-2 5 0 0,-2 0 64 0,-3 2 0 0,-3 2 0 0,-1 4 0 16,3 2-128 140,-3 4 0-156,1 6-16 0,-2 0 0 0,5 1-240 0,-3 3 128 0,1 6-128 0,2-2 0 0,2 5 128 0,3-3-128 0,4 3 0 0,2 1 0 0,4 1 0 0,2-1 0 0,4-1 0 0,2-2 0 0,6-1 128 16,2-1-128-16,3-5 0 0,6 1 144 0,2-3-144 0,5-4 0 0,3 3 0 0,2-7 0 0,2 0-128 0,-1-2 128 0,1-7 0 0,-2 2 0 16,-1-5 0-16,-1 0 0 0,1-3 0 0,-2-5 0 0,0 2 352 0,-2-4 32 0,-2-1 16 0,0-3 0 0,-2-2 320 15,-3-4 64-15,-1-3 16 0,-2-2 0 0,-1-3-32 0,0-8 0 0,-3-4 0 0,-1-2 0 0,-2-3-64 0,-3 0 0 16,-1 0-16-16,-1 1 0 0,-2-1-80 0,1 0-16 0,-1-2 0 15,0 2 0-15,-2 7-368 0,0-3-80 0,-3 0-16 0,-2 2 0 0,1 3-128 16,-2 2 128-16,-2-1-128 0,-1 2 128 0,0 0-128 0,-1 1 0 0,-1 2 0 0,1-1 0 16,1 1-144-16,-1-1 144 0,-1-4-192 0,1 5 192 0,1 1-1232 15,3 2-144-15,2 7-32 0,4 0-14592 0,3-1-2912 0</inkml:trace>
  <inkml:trace contextRef="#ctx0" brushRef="#br0" timeOffset="6909.06">19938 3090 43311 0,'-4'-21'1920'0,"3"7"384"0,1 2-1840 0,1 0-464 0,3 6 0 0,-1-1 0 0,0-3 0 0,2-4 0 0,4-10 0 15,1-10 0-15,0-11 0 0,1-4 0 0,-2-2 0 0,-3 3 0 0,-1 3 0 0,-2 2 0 0,-1 4 0 0,-4 5 0 16,0 5 0-16,-2 7 0 0,-2 6 0 0,-1 6 0 0,-3 8 0 0,-4 4 0 0,-4 9 0 0,-7 8 0 16,-4 9 256-16,-5 9 0 0,-6 9 0 0,-4 11 0 46,-7 9-64-46,-3 5-16 0,0 0 0 0,-3 8 0 0,-3 12-16 0,-1 5 0 0,1 1 0 16,8-3 0-16,7-8-160 0,11-4 0 0,9-2 0 0,9-7 0 0,7-7 128 0,8-6-128 16,5-7 128-16,4-7-128 0,6-3 128 0,2-7-128 0,3 1 128 15,0-5-128-15,5-4 0 0,4-3 0 0,4-3 0 0,4-7 0 0,3-4-400 16,4-6-176-16,6-5-16 0,8-6-19200 0</inkml:trace>
  <inkml:trace contextRef="#ctx0" brushRef="#br0" timeOffset="7399.36">20417 2572 50687 0,'-3'-12'2240'0,"0"5"464"0,-1 7-2160 0,3 3-544 0,2 2 0 0,0 3 0 0,2 2-1280 0,-2 9-384 0,2 12-64 0,0 13 0 0,1 13 1344 0,-2 12 384 0,-2 6-160 0,-4 6 160 15,-4 7 0-15,-3 4 0 0,-4 3 0 16,-1-4 0-16,0-10 0 0,2-1 0 0,0-1 0 0,3-5 0 0,1-1 0 0,3-5 0 16,1-9 0-16,0-6 0 0,-1-10 0 0,2-5 0 0,-1-2 192 0,1-5-64 0,2-2 256 0,-1-5 64 0,1-4 0 15,1-5 0-15,2-5 64 0,1-7 0 0,3 0 16 0,1-6 0 0,1-3-80 0,4-4-32 0,2-8 0 0,3-4 0 0,2-7-32 0,3-7 0 16,4-5 0-16,2-6 0 0,2-6-160 0,2-1-32 0,1-3-16 0,-3 6 0 0,-1 4-176 0,2-1 0 0,-2 7 0 15,-1 7 0-15,-5 11 0 0,-2 9 0 0,-5 6 0 0,-2 8 0 0,-1 4 160 0,-1 2 0 0,-1 6 0 0,0 2 0 0,0 1 32 0,-1 3 0 0,4 5 0 0,-1 3 0 16,0-4-192-16,1 3 0 0,1-3 0 0,-1 3 0 0,2-2 0 0,-1 2 0 0,1 0 0 0,-2-3 0 0,2 0 0 0,-3 0 0 0,0-2-144 0,0 1 144 0,-1-1-416 0,1-2-32 16,1 1 0-16,1 3 0 0,0-3-1216 0,1 1-256 0,2-2-64 0,1-4-18736 0</inkml:trace>
  <inkml:trace contextRef="#ctx0" brushRef="#br0" timeOffset="7997.09">21703 3776 46991 0,'-9'-9'2080'0,"0"2"432"0,0 2-2000 0,1 2-512 0,2 3 0 0,1 0 0 0,-1 0 240 0,-8-3-48 15,-6 2-16-15,-11-4 0 0,-6 4-176 0,-7-3 128 0,-4 3-128 0,-4 3 128 0,-1 2-128 0,-1 5 0 16,2 4 0-16,4 5 0 0,5 4-464 0,7 0-32 0,6 2 0 0,6-1 0 203,4 3 208-203,4-4 32 0,5 1 16 0,2-1 0 0,5-4 240 16,3 1 0-16,2-3 0 0,3-4 0 0,0-2 0 0,2 0-144 0,3-4 144 0,2-3 0 0,4-2 0 0,3-2 0 0,3-2 0 0,3-3 128 0,0-1-128 0,5-6 128 0,0 1-128 0,2-4 128 0,3 0-128 0,-1-3 0 0,1 1 0 0,-1-2 0 0,-2-1 0 15,-2-1 0-15,-3 2 0 0,-2 3 0 0,-4 3 192 0,-7 2-16 0,-2 4-16 0,-6 6 0 0,-2 4 176 0,-4 2 48 0,-4 2 0 0,-4 4 0 0,-3 4 192 0,-2 3 64 0,-1 0 0 0,-1 4 0 0,-1 4-128 0,1 1 0 0,1 5-16 16,3-3 0-16,2 1-304 0,3-3-48 0,4 2-16 0,3 1 0 0,5-1-128 0,2 2 0 0,6 3 0 0,4-1 0 0,4 0 0 16,4-1 0-16,4-2 0 0,5-3 0 0,2 1-528 0,-2-5-192 15,1 0-48-15,-1-5 0 0,0-8-784 0,-2-2-176 0,-1-11-16 0,0-5-18384 16</inkml:trace>
  <inkml:trace contextRef="#ctx0" brushRef="#br0" timeOffset="8154.16">22310 3868 42383 0,'-3'7'3776'0,"1"6"-3024"0,1-5-608 0,-1 2-144 0,2 0 768 0,0 2 128 0,0 11 32 0,-1 11 0 0,1 11-272 0,1 8-48 0,1-1-16 0,0-3 0 0,2-4-336 0,0-7-80 0,1-3-16 0,-1-7 0 0,3-5-976 0,-1-5-192 0,0 1-32 0,-1-9-19440 0</inkml:trace>
  <inkml:trace contextRef="#ctx0" brushRef="#br0" timeOffset="8195.74">22562 3622 15663 0,'6'-53'1392'0,"-3"18"-1120"0,-1 5-272 16,1 12 0-16,-3 8 5568 0,1 4 1072 0,0 0 208 0,-1-9 32 0,3-8-4784 0,-2-3-960 0,0 2-192 15,0 4-48-15,-1 4-336 0,-1 7-80 0,1 6-16 0,0 4 0 0,1 5-640 0,2 3-128 0,2 0-16 0,2 4-19520 0</inkml:trace>
  <inkml:trace contextRef="#ctx0" brushRef="#br0" timeOffset="8750">24257 3906 51599 0,'2'6'2288'0,"-4"4"464"0,1 4-2192 0,1 1-560 0,0-2 0 0,3 0 0 0,-1 3 256 0,2 11-64 16,1 15-16-16,2 11 0 0,2 10-176 0,1-3 0 0,-2-10 0 0,0-5 0 0,-2-11-608 0,-1-4-48 15,-1-3-16-15,-3-7 0 0,-2-4-1120 0,-3-3-240 0,-2-7-32 0,-4-6-17952 0</inkml:trace>
  <inkml:trace contextRef="#ctx0" brushRef="#br0" timeOffset="9218.74">24266 3376 45151 0,'0'-30'2000'0,"-1"12"416"0,0 1-1936 0,-1 9-480 16,2 4 0-16,0 4 0 0,0-2 704 15,0-2 64-15,0-1 0 0,0 0 0 0,3 3-528 16,1 2-112-16,2 3 0 0,2 6-128 0,2 1 0 0,3 2 0 16,1 4-192-16,3-2 48 0,0 3-1216 0,1-1-240 0,3 3-64 0,0 1 0 0</inkml:trace>
  <inkml:trace contextRef="#ctx0" brushRef="#br0" timeOffset="9476.41">24888 4052 16575 0,'6'13'736'0,"-2"-4"160"0,0 4-720 0,-1-5-176 0,-1-3 0 0,-1 0 0 15,0-1 1024-15,0 5 192 0,2 2 16 0,1 6 16 0,0-1 1216 0,-1-3 240 16,-2-2 48-16,0-3 16 0,-2-4-208 0,0-1-64 0,0-6 0 0,-2-1 0 15,2-3-1280-15,0-2-256 0,1-6-48 0,1-2-16 0,3 0 112 0,1-5 16 0,5-8 0 0,1-2 0 0,3-5-320 0,5-4-48 0,3 0-16 0,3-1 0 16,1-3-304-16,1 5-64 0,0 1-16 0,-1 2 0 0,-1 9-256 0,-1-1 0 0,0 7-128 0,-3 4 128 16,-2 5 0-16,-3 6 0 0,-1 4-128 0,-2 3 128 0,1 3 0 0,0 4 0 0,0 6 0 0,3 5 0 0,-1 4 0 0,0 7 128 15,2-1-128-15,-3 4 160 0,1 5-160 0,-2-4 0 0,-3-5 0 0,1 9 0 0,3 1 0 0,0 7 0 0,0-2 0 16,1 2 0-16,-1-1 0 0,1 1 0 0,1-1 0 0,-1-3 0 0,1-2 0 0,1-5 0 0,0-2 0 0,-2-1 0 0,0-6-144 0,-1-3 144 0,-1-2-192 0,0-4 192 0,-1-1-720 0,2-8-48 16,0-2 0-16,2-5-13504 0,2-2-2688 0</inkml:trace>
  <inkml:trace contextRef="#ctx0" brushRef="#br0" timeOffset="9539.49">26648 3863 43311 0,'13'-10'1920'0,"-5"4"384"0,-1 2-1840 0,-1 0-464 0,-2 2 0 15,0 0 0-15,1-2 240 0,2-2-48 0,5-4-16 0,3-3 0 0,1-5-176 0,-5 4 0 0,-3 2 144 0,-4 2-144 0,-7 4 0 0,-6 0 0 0,-4 2 0 0,-7 4-192 0,-7 4 192 0,-9 3 0 16,-7 4 0-16,-9 5 0 0,-8 6 0 0,-4 1 128 0,-4 3-128 0,1-2 176 0,7 2 64 0,2-3 16 0,5-2 0 141,3-2 0-141,9 2 96 0,4-1 32 0,7-1 0 0,7 3 0 0,8-3-384 15,5-1 0-15,7-1 0 0,5 0 0 0,4-3 0 0,3 0 0 0,7-2 0 0,2 0 0 0,5-3 0 0,1-1 0 0,6-2 0 0,1-4 0 0,1 0 128 0,0-4-128 0,1-1 128 0,-1-3-128 0,-1-1 0 0,-3-5 0 0,0 0 0 16,0-4 0-16,-2-3 0 0,-2-3 0 0,0-4 0 0,-4 1 0 0,-4 0 0 0,0-3 128 0,1-7-128 0,-1-1 176 0,0-4-176 0,0 1 0 0,-1 0 0 0,-1 3 0 0,-3 4 288 0,-1 1 32 0,-2 2 0 0,-1 3 0 15,-2 2 48-15,-3 5 16 0,-1 5 0 0,-2 2 0 0,0 3-176 0,-2 3-16 0,0 3-16 0,-2 0 0 0,0 6 16 0,-3-1 0 0,1 2 0 0,-2 4 0 0,-2 6-192 0,-3 2 0 0,1 5 0 0,-1 3-176 0,1 3 176 0,0 1 0 0,2 2 0 0,1 1 0 0,3 0 0 0,2-2 0 0,1 4 0 0,3 0-128 0,0-3 128 0,2 4 0 0,1 3 0 0,1-2 0 0,1-3 0 0,-1 3 0 16,4 7 0-16,0 1 0 0,3 0 0 0,0 2 0 0,1-1 0 0,0-3 0 0,1-1 0 0,1-1 0 0,-1 0 0 0,2 2 0 0,-1 3 0 16,1 1 0-16,0-1 0 0,-2 3 0 0,0-2 0 0,1-2 0 0,-4-4 0 0,1 2 0 0,-2 0 0 0,-3 0 0 0,0 0 0 0,-4-3 0 0,0 3 0 0,-3-3 0 0,-3 3 0 0,-4-3 0 0,-2 1 0 0,-3-2 192 0,-2-5-64 0,-2 0 0 0,-2-4 160 0,-2 1 32 0,-2-2 16 15,-1-1 0-15,1 0-336 0,-3 2 0 0,-6 6 0 0,0 0 0 0,0 2 0 0,0-2 0 0,3-2 0 0,0-2 0 0,3-3 0 0,-1-2 0 0,1-2 0 0,1-4 0 0,-1-1 0 0,0-6 0 0,0-2 0 0,-1-7 0 0,0-3-192 0,-2-9-64 0,-2-7-16 0,-7-15-22608 0</inkml:trace>
  <inkml:trace contextRef="#ctx0" brushRef="#br0" timeOffset="21671.76">1300 7435 35935 0,'-12'5'3200'0,"4"-3"-2560"0,4 0-512 16,4-4-128-16,1 0-1232 0,1 2-272 0,-5 0-48 0,1-3-16 0,0 0 1296 0,5-5 272 0,3 0 0 0,5-4 0 0,3-3 272 0,2 1 0 0,4-4 0 16,1-2 0-16,0 1-16 0,2-2 0 0,2 2 0 0,-2-6 0 0,2 5 496 0,-1-2 80 0,-1 0 32 0,1 1 0 15,0 1 32-15,0 1 0 0,-2 1 0 0,3-2 0 16,3-2-320-16,2-4-64 0,0 2-16 16,-2 2 0-16,3 0-352 0,6-2-144 0,6-4 128 15,3 1-128-15,5-2 0 16,1 1 0-16,-2 2 128 15,-1-3-128 1,-4 5 0-16,-1-1 0 16,-1 5 0-16,-2-2 0 15,-4 3 0-15,1 3 0 0,2-4 0 16,1-1 0-16,-2 2 0 0,1-2 0 16,-1 1 0-16,0-3 0 15,-1-1 224-15,2 1 16 16,2-1 0-16,0 0 0 15,-5 6-48-15,4-5 0 16,3 2 0 0,2 2 0-16,1 0-64 0,-3 3 0 15,1 0-128 1,-4 1 192 0,-2 4-192-16,-3-1 0 15,-3-1 0 1,-2 3 0-16,-2 2 0 0,-3 0 0 0,-3 3 0 0,-4 2 0 15,-4-1 0-15,-3-1 0 0,-1 1 0 0,-1-2 0 0,0 2 0 0,0-2 0 16,2 2 0-16,-1-4 0 0,-1 2 0 0,3-2 0 0,3-3 0 0,2 0 0 16,3-1 0-16,1-1 128 15,4 1-128-15,0-1 0 0,0 1 0 0,-1 0 0 16,0 2 0-16,-4 0 0 0,-1 4 0 16,-2-3 0-16,1 4 0 15,-3-1 0-15,-3 1 0 16,-1 1 0-16,-4 1 0 15,-2 0 0-15,1-1 0 16,-5 2 192-16,-1-2-48 0,-1 2-16 0,0-2-128 16,-2 0 128-16,-2-1-128 0,-1 2 128 0,0-3 64 15,0-1 0-15,-1 0 0 0,0-4 0 16,0 1 16-16,-2-2 16 0,2 0 0 16,-1-2 0-16,-1 0-96 15,-2-1 0-15,2 2-128 0,-3 0 192 16,-2 2-192-16,1 1 0 15,-3 0 0 1,-2 4 0 0,-1 0 0-1,0 5 0-15,-3-2 0 16,0 6 0-16,-3 0 0 0,1-1 0 0,-2 3 0 16,2-2 0-16,0 0 0 0,4 0 0 0,2-3 0 0,4 0 0 0,3 0 0 0,3-2 0 15,3 1 0-15,4-2 0 0,4 0 0 0,1-1 0 0,3 1 0 16,5 0 0-16,1-2 0 0,4 3 128 0,3 2-128 0,1-2 0 15,0 4 0-15,0 0 0 0,2 3-144 16,-3-2 144-16,0 4 0 0,-1 0 0 0,-3 2 0 16,-1-3 0-16,-2 1 0 15,-1 2 0-15,-1 0 0 0,-1 0 0 16,-1 1 0-16,-3 3 0 0,0-1 0 16,0 0 0-1,-4 0 0-15,1-1 0 16,-3 0 0-16,0 0 0 0,1-1 0 15,-4-3 0-15,2 4 0 16,-1-1 0-16,1-2 0 0,0 3 0 0,-2-1 160 16,-2 2-160-16,-1 2 0 15,-2 1 0 1,-1 1 0-16,-3 0 0 16,0 2 0-16,-1 1 0 15,-3 1 0 1,-1 2 0 15,-2 4 0-31,-1 2 0 16,-1 6 0-16,-2-2 0 0,-1-4-144 15,-3 7 144-15</inkml:trace>
  <inkml:trace contextRef="#ctx0" brushRef="#br0" timeOffset="56303.58">4537 9941 23951 0,'-4'-3'2128'16,"2"1"-1696"-16,0 1-432 0,1 1 0 0,1 0 1280 0,-1-3 160 15,-1 1 32-15,-3-3 16 0,-2-1-1632 0,1-1-336 0,0 5-64 0,-1-4-16 0,-1 3 256 16,0 2 48-16,-1-1 16 0,-2 4 0 0,0 0-16 0,-2 3 0 0,-2 2 0 0,-2 1 0 0,-1 5 256 0,-3 0 0 0,0 2 0 0,-2 1 160 15,0 3 592-15,-2 0 112 16,-1 6 32-16,-1-3 0 0,2 3 672 0,2-1 144 16,0 0 16 312,1 1 16-328,2 1-384 0,-1 3-80 15,4 2 0-15,-3-2-16 0,3 2-656 0,1 0-128 0,1-3-32 0,1 5 0 0,1-1-160 16,2 2-32-16,0 1-16 0,-1 2 0 0,1 3-240 0,1-1 144 0,-1 0-144 16,0 1 128-16,0-1-128 0,0-5 160 0,1 1-160 0,0-3 160 0,1-3-160 0,2-1 0 0,1-3 0 0,1 1 0 15,2 0 240-15,1-2 16 0,2 1 0 0,2 0 0 0,3-2-48 0,2 5 0 16,0-2 0-16,2-2 0 0,2 2 80 0,0-3 16 0,1-1 0 0,2 2 0 0,2-4-304 16,0 1 128-16,0 2-128 0,1-4 0 0,2 2 0 0,-3 2 0 15,1-1 0-15,-2 0 0 0,-1-3 0 0,-1 0 0 0,1 1-176 0,-2-2 176 0,-1-2-368 0,2-3 48 0,-1 2 0 16,1-5 0-16,-2-1-16 0,1-2 0 0,-1-1 0 0,3-3-12560 15,1-3-2512-15</inkml:trace>
  <inkml:trace contextRef="#ctx0" brushRef="#br0" timeOffset="56734.84">6033 9904 35935 0,'-5'-3'3200'0,"1"2"-2560"0,3 1-512 0,1 0-128 0,0 1-512 0,0 0-128 0,-1-1-32 16,0 2 0-16,-2 0 448 0,1 2 96 0,2-2 128 0,0 2-208 0,1 2 208 0,3 0 0 0,-1 2 0 0,2 1 0 0,2 0 128 0,-1 1 0 0,1 1 16 0,1 3 0 0,-1-4 960 0,0 1 192 0,2 3 48 0,1-2 0 0,2 2-448 0,3 0-64 0,3 3-32 0,1 1 0 0,1 1-288 16,2 0-48-16,2 0-16 0,-2 3 0 0,3 1-192 0,-2 1-64 0,1 2 0 0,-2-1 0 0,0 1-192 0,-2-1 0 0,-1-2 0 15,-1 2 0-15,0 0 0 0,-2-1 0 0,0 2 0 0,-3-1 0 0,0-1 144 0,-3 0-16 0,-1 2 0 0,-1 1 0 0,-1-3 160 0,-3 1 32 0,-2-1 0 0,0 1 0 0,-2-1 0 0,-3 0 0 0,1 1 0 0,-2-1 0 0,0-3-160 0,-2 1-32 0,-1 0 0 0,-3 0 0 16,0 1 0-16,-1-1 0 0,-2 3 0 0,1-7 0 0,0 6-128 0,-2-3 0 0,1 1 0 0,-1 0 0 0,2-3 128 0,-1-1 0 15,0 0 0-15,0 0 0 0,0-2 64 0,0 0 0 16,0 2 0-16,-2-2 0 0,1 0-192 0,-2 0 0 16,3 0 0-16,-5-1 0 0,3 1 0 0,-1-3 0 0,1 2 0 15,1-5 0-15,0-1 0 0,2-2 0 16,1-1 0-16,1-2 0 16,1-1 0-16,-1-1 0 0,1-2-144 0,1-2 144 15,0-1-864-15,2 2-112 16,-1 1-32-16,1-3-19472 15</inkml:trace>
  <inkml:trace contextRef="#ctx0" brushRef="#br0" timeOffset="58120.38">6760 11055 16575 0,'-2'-1'1472'0,"-2"1"-1168"0,0 0-304 0,2 0 0 0,1 0 2976 0,-1 0 544 0,2 1 96 16,-2-1 32-16,-1 2-2496 0,0-2-480 0,0 3-96 0,2-6-32 0,1 3-272 0,2-3-48 0,3 0-16 0,0 0 0 0,3-4 352 0,0-1 64 16,2-2 16-16,0 0 0 0,1-2-48 0,1-2 0 15,0-1 0-15,0 2 0 0,-1-5 432 0,0 2 96 16,-1 0 16-16,-1 0 0 0,-2 0-400 0,1-3-80 15,-2 0-16-15,-1-2 0 0,0-3-112 16,0-1-16-16,-1-3-16 0,-1-1 0 16,0 1-224-16,-1-4-32 0,1-5-16 0,0-2 0 15,0 1-32-15,-2 1-16 0,2 2 0 0,-1 4 0 0,1 6-176 16,-2-1 0-16,1 3 0 16,1 2 0-16,0 3 128 0,0 2 0 0,1 2 0 0,-2 2 0 15,1 2 0-15,-1 0 0 0,1 4 0 0,-2 0 0 16,0-1-128-16,0 2 0 0,0 4 0 0,-1-1 0 0,2 0 0 0,-1 4 0 0,1 1 0 15,1 4 0-15,2 1 0 0,-1 5 0 16,2-1 0-16,1 4 0 0,2 3 0 0,-1-2 0 16,4 8 0-16,-1-1 0 15,1 2 0-15,0 5 0 0,1-2 0 0,-3-1 0 16,0 1 0-16,-2 0 0 0,0 2 0 0,-3 0 0 0,0-7 128 16,-2 0 32-16,1-1 16 0,-2-2 0 0,1-2-48 15,-1-3-128-15,0-1 192 0,0-2-64 0,1-2 96 16,0 0 16-16,2 0 0 0,0 0 0 0,0-1-240 0,1 0 0 15,-1 0 128-15,1 2-128 0,1 3 0 16,-2 1 0-16,1-2 0 16,-1 4 0-16,0 1 0 0,-2 3 0 15,2 0 0-15,0 1 0 0,0-1 0 16,0-1 0-16,-1-1 0 0,1-4 0 0,-1-1 0 16,-1-4 0-16,1 1 0 0,-2-1 0 0,1-3 320 0,-1 0 0 0,0-4 16 0,-1 2 0 0,1-3-208 0,0 0-128 15,-1-3 128-15,0 2-128 0,0 0 0 0,1-2 0 0,-1 0 0 0,0 0 0 16,-1 0 0-16,1 0 0 0,-1 0-160 0,0-4 160 15,0 4-912-15,0-3-80 0,0 3-16 0,-1-3-20416 16</inkml:trace>
  <inkml:trace contextRef="#ctx0" brushRef="#br0" timeOffset="58752.88">8164 9856 24879 0,'-2'-3'2208'0,"1"3"-1760"0,1 0-448 0,0 0 0 0,0 0 480 0,-1 0 16 15,-1-2 0-15,-2 0 0 16,-1 0 16-16,-3 1 0 0,0-1 0 0,-3 1 0 0,0 2 736 0,-3 1 160 16,-1 1 16-16,0 1 16 0,-2 2 160 0,0 3 16 15,-2 1 16-15,1 2 0 0,-2 4-800 0,-3 4-144 0,-4 8-48 0,-2 7 0 16,-1 2-96-16,0 1-32 0,1 7 0 16,-1 2 0-16,-1 0-224 15,1 4-48-15,3-3-16 0,1 0 0 0,4 2-224 0,1-3 0 16,2 1 0-16,2-1 0 0,1 0 272 0,1-3-32 15,1 1-16-15,0-1 0 0,0 0 160 0,0-2 48 16,2-2 0-16,1-1 0 0,2-5-48 0,2 7 0 0,1 4 0 0,3-1 0 16,4 3-64-16,4-2-32 15,5 2 0-15,1-3 0 0,6 1 32 0,0-4 0 0,1-1 0 16,3-1 0-16,0-7-128 0,4 1 0 0,6-1-16 16,1-2 0-16,-3-5-176 0,2-3 0 0,6 0 0 15,1-3 0-15,0-4-240 0,2-2-80 16,1 0 0-16,-2-5-16 0,1-3-368 15,-3 0-64-15,0-5 0 0,1 0-16 0,-1-2-768 0,2-1-160 16</inkml:trace>
  <inkml:trace contextRef="#ctx0" brushRef="#br0" timeOffset="59505.62">9806 9502 30399 0,'1'-4'2704'0,"2"2"-2160"15,-1-2-544-15,1 4 0 0,0-3 320 0,2 1-32 0,3-2-16 0,4 1 0 0,4-4-272 0,4 1 0 16,2 4-128-16,0 4 128 0,2 2 160 0,-2 5 128 15,0 3 32-15,1 2 0 0,1 7 576 0,4-2 112 16,1 6 16-16,3 4 16 0,1-1-32 0,2 4-16 16,4-1 0-16,2 1 0 0,2 3-336 0,4 1-64 15,1 1-16-15,5 1 0 0,5 5-64 16,-1 2 0-16,-2-1-16 0,-5 1 0 0,-3-2 0 16,-5 2 0-16,-5-4 0 0,-4 3 0 0,-5-2-48 15,-5-1 0-15,-3 0 0 0,-4 0 0 0,-1 6-16 16,-5 1-16-16,-3 2 0 0,-4 4 0 0,-2-2-288 15,-5-2-128-15,1 0 128 0,-3-3-128 16,-1-2 320-16,1 1-32 0,3-6 0 0,-2 1 0 0,1 2 96 16,-1 1 0-16,-1 3 16 0,0-2 0 15,-1-3-48-15,0-5-16 0,1-1 0 0,-3-3 0 0,0-4-16 0,0-3-16 16,-3-2 0-16,0 0 0 0,-4-1-16 16,-1 0 0-16,-3-1 0 0,-1-2 0 0,-1 1-288 0,-3-4 128 0,-2 0-128 15,-3 1 0-15,2-2 0 0,-5 1 0 0,-1-1 0 0,-5 1 0 16,0 1 0-16,-3-2-176 0,0-3 32 0,-1 2 0 15,0 1-944-15,-1-3-176 16,2-3-32-16,-5-7-21376 0</inkml:trace>
  <inkml:trace contextRef="#ctx0" brushRef="#br0" timeOffset="130973.89">3746 17447 26719 0,'-5'-1'2368'0,"1"1"-1888"0,1-3-480 16,1 3 0-16,-1 3 528 16,2-3 16-16,-1 0 0 0,-2 3 0 0,-2 0-96 15,-2 1-32-15,0-1 0 0,-1 1 0 0,3-3-416 0,0-2 0 0,2 0-144 16,0-5 144-16,2-1-128 0,-1 1 128 0,1-4 0 0,1-2 0 0,2-2 0 0,1 0 0 0,2-3 0 15,2 3 0-15,2 0-272 0,0-2 0 0,2 4 0 0,3-1 0 0,-1 3-1696 0,2 4-336 16,0 0-64-16,4 2-8048 0</inkml:trace>
  <inkml:trace contextRef="#ctx0" brushRef="#br1" timeOffset="151365.14">14808 7408 11055 0,'2'-2'976'0,"1"-2"-784"0,-2 2-192 15,0-1 0-15,0 3 1360 0,1-1 240 0,0-2 32 16,3 0 16-16,1-2-688 0,0-1-128 0,1 2-16 15,-1 0-16-15,-3 4 144 0,1-2 16 0,0 2 16 0,0 2 0 16,-1-2-144-16,1 0-48 0,1 3 0 16,0-3 0-16,0 3 448 0,1-1 96 0,0 3 16 0,-1-2 0 0,1 3 192 0,-2 1 64 0,1 0 0 0,-3 2 0 0,2 1-464 0,-1 2-96 0,-1 3-16 0,1 1 0 0,-2 2-496 15,1 2-96-15,0 2-32 0,0 1 0 0,-1 1-224 0,0 1-48 0,1 4-128 0,-1-3 192 0,0 2-48 16,-1-2-16-16,3 1 0 0,-2-3 0 0,3-2-128 0,-2-1 0 0,2-5 0 0,-2 0 0 0,1 0 240 0,-2-1 16 0,0-1 0 0,0 0 0 16,-1-1-256-16,0 0 0 0,-1 2 0 0,0-4 0 0,-1 4 0 0,-1-2 0 0,2-3 0 0,-3 2 0 0,2-5 0 0,-1 2 0 0,2-5 0 15,-2 1 0-15,2-2-160 0,-1-3-80 0,0 0-16 0,0-3 0 0,1-2-640 16,-2-3-128-16,1-3-16 15,-3-2-16-15</inkml:trace>
  <inkml:trace contextRef="#ctx0" brushRef="#br1" timeOffset="151594.04">14884 6935 37775 0,'-19'-7'1664'0,"4"4"368"0,1 0-1632 16,7 3-400-16,4 0 0 0,2 0 0 0,1 0 192 0,-4 0-64 0,1 0 0 0,-2-2 0 0,1 2-128 0,3-1 0 0,1 1 144 0,3 0-144 0,2 0 128 0,2 0-128 0,1 1 160 0,0 1-160 16,0 1 0-16,2-2 0 0,-1 3 0 0,-2 1 0 0,1-2-512 0,-1 1-160 0,-1 1-32 0,0-1-10320 0,-1 2-2080 0</inkml:trace>
  <inkml:trace contextRef="#ctx0" brushRef="#br1" timeOffset="152222.63">15958 6799 17503 0,'-4'-9'1552'0,"2"3"-1232"0,-1 2-320 0,2 2 0 0,1 0 1904 0,-1-3 320 16,-3-1 64-16,-2-1 16 15,-2-8-704-15,-2 1-128 0,-1 0-16 0,0 0-16 16,-2 4-320-16,-1-1-64 0,-2 4-16 0,0-3 0 16,-3 3-336-16,1-1-80 0,-2 0-16 0,1 2 0 15,1 0-416-15,-2 0-64 0,1 2-128 16,-2 2 176-16,2-1-48 0,-2 2 0 0,1 5 0 0,0-2 0 0,-1 4 416 15,0 2 80-15,0 4 16 0,0 0 0 32,1 2-208-32,2 5-48 0,0-1 0 0,3 1 0 0,2 3 0 0,2 0 0 15,3 0 0 1,2 1 0-16,2-1-96 0,3 0-32 16,1 0 0-16,3 0 0 0,0 1-256 15,4 2 0-15,-1 3 0 0,1 3 0 0,2 1 0 0,1 3 0 16,-2 3 0-16,3-1 0 0,1 5 0 15,1-1 0-15,2 0 0 0,1-3 0 0,3-1 208 16,-1-1-16-16,1 1 0 0,1-1 0 0,-1 1-192 0,-1-2 176 0,-3 0-176 16,-1-3 160-16,-1 2-160 0,-2-2 0 0,-1 1 0 0,-4 0 0 0,0-1 0 15,-3 3 0-15,-1-7 0 0,-1 1 0 0,-1-7 0 0,0 0 0 0,-1-3 0 0,-1-1 0 16,-1-2 0-16,1 0 0 0,-3-3 0 16,1-1 0-16,1-4 0 15,0 0 0-15,-1-4 0 16,0 0 0-16,1-4-352 0,-1-2-96 15,1-2-32-15,0-4-12480 16,-2-4-2496-16</inkml:trace>
  <inkml:trace contextRef="#ctx0" brushRef="#br1" timeOffset="152425.03">15112 7513 39615 0,'-9'-6'3520'0,"3"2"-2816"0,4 2-560 0,3 2-144 0,1 2 640 15,2-4 112-15,-2 0 16 0,3-2 0 0,4 0-480 0,7-5-96 0,9 2 0 0,7-4-16 0,8 0-176 0,3-2 160 0,4 4-160 0,2-4 160 16,5 1-32-16,-4 2-128 0,1 1 192 0,-4-1-64 0,-4 0-128 0,-3 4 0 0,-2-2-160 0,-2 0 160 16,-1 2 0-1,-1-3-144-15,0 2 144 0,-2 1 0 0,0 3-368 0,0-3 16 0,-2 0 0 0,-3-1 0 0,-1 2-400 0,-1-2-80 0,-3 4 0 0,-4-4-17024 0</inkml:trace>
  <inkml:trace contextRef="#ctx0" brushRef="#br1" timeOffset="154576.04">17670 6758 24879 0,'-6'-4'2208'0,"2"4"-1760"0,1 0-448 0,1 0 0 0,2 0 1904 0,2 0 288 0,-1 0 64 0,1 1 16 0,1 2-1520 0,1-1-304 0,1 2-64 0,-5-4-16 0,0 0-368 0,21 16 0 0,-13-7 0 0,0 2 128 0,0 0 288 16,1 3 64-16,0 0 16 0,1 3 0 0,-2-4-240 0,0 6-32 0,0-1-16 0,0 4 0 0,-1 3 368 0,-1-3 80 0,-1 2 16 0,1 3 0 0,2 5-208 0,-1 0-32 0,-1 2-16 219,2 2 0-219,-1 1-112 0,1 1-32 0,-1 0 0 0,1 0 0 0,-2-6-144 0,-1 2-128 0,0 1 144 15,0 1-144-15,-2-2 0 0,1 1 0 0,1 0 0 0,-1-1 0 0,1 1 0 0,-1-3 0 0,1-1 0 0,0-5 0 0,-1-1 0 0,0-3 176 0,0-3-176 16,-2-3 160-16,2-4 224 0,-2 0 32 0,-1-2 16 0,-2-2 0 0,0 0-192 0,-2-1-48 0,1-4 0 16,-2 1 0-16,1 1 0 0,-1-4 0 0,0 2 0 0,-1-3 0 0,0 0 0 0,0-4 0 15,-1 0 0-15,-1-2 0 0,-1 0 32 0,0-3 0 0,-1-1 0 0,0-2 0 0,1-2-48 0,1-3-16 0,3 0 0 16,-1-2 0-16,3 1-32 0,1 1 0 0,2-1 0 0,3 2 0 0,0 0-128 0,2 1 0 15,0 1 0-15,3 0 0 0,-1 1 0 0,2 0 0 0,0 0 0 0,0 1 0 0,0 2 0 0,4-4 0 0,2-1 0 0,1-1 0 0,2 0 0 0,-3 1 0 0,0 3 0 16,0 1 0-16,2-1 0 0,0 2 0 0,-1 1 0 0,-1 3 0 0,1 0 0 0,1 2 0 16,-1 0 0-16,-1 4 0 0,1 2 0 0,-1 1 0 0,2 2 0 15,-1 1 0-15,-1 2-128 0,-1 2 128 16,-1 1 0-16,-3 2 0 0,-1 0 0 0,-1 3 0 0,0 2 0 0,-1 2 0 16,-2 2 0-16,0 3 0 0,0-4 0 15,-1-1 0-15,-1 2 0 0,-1-3 0 16,1-3 0-16,-1 0 0 0,-1-1 0 15,-1 1 0-15,-1-3 0 16,0 2 0-16,-1 1 0 0,-1-3 0 16,0 0 0-16,-1 0 0 15,0-1 0 1,0-3 0 0,-1 1 0-16,0-4 0 31,-1 1 0-16,-1-1 0 1,1 1 0 0,-1-4 0-1,-2 2 0 1,-1 1 0-16,-1-2 0 16,-1 2 128-1,-1 0-128-15,0-2 0 0,0 2 0 16,-2 1 0-16,0-4 0 0,0 1 0 15,-1 1 0-15,0-1 0 16,0-1 0-16,-2 0 0 0,-1-1 0 16,0 2 0-1,1-4 0 1,-3 0 0 0,-1 1 0-1,-1 2 0 1,2-3 0-1,-2 0 0 1,0-3-160 0,1 0 160-1,3-1 0-15,1-2 0 32,2-1 0-32,0-1 0 0,3 0-256 15,0-2 0 1,1 1 0-1,3-4 0 32,1 2-656-31,4 0-144 0,0-4-32-16,5 2-12096 15,2 0-2416-15</inkml:trace>
  <inkml:trace contextRef="#ctx0" brushRef="#br1" timeOffset="155889.91">19090 7402 17503 0,'-4'0'1552'0,"2"0"-1232"0,0 0-320 16,2 0 0-16,2 0 1264 0,-2 0 192 0,0-2 32 0,0 2 16 0,0-4 1056 0,2 1 192 0,2 0 64 15,-4 3 0-15,0 0-768 0,28-11-160 0,-13 6-32 0,5-2 0 0,1 1-1104 0,4 0-240 0,3 0-32 0,2-3-16 0,3 2-336 16,1-3-128-16,-1 1 0 0,2 3 0 0,-2 0 0 0,-1-1 0 0,-1 4 0 0,-3-1 0 16,2 2 0-16,-4 2 0 31,-1 0 0-31,-2 0 0 0,-3 0 0 0,-3 0 0 0,0 0 0 16,-5 0 0-16,-2 0-160 0,-4 2 32 0,0-2 0 0,-3 0 0 0,-1 2-1024 15,-2 0-192-15,-1 1-32 0,-3-2-15408 0</inkml:trace>
  <inkml:trace contextRef="#ctx0" brushRef="#br1" timeOffset="156590.76">19068 7662 36863 0,'-12'-3'3264'0,"5"3"-2608"0,1 3-528 0,3-3-128 0,5 0 1392 0,3 0 240 0,0 1 48 0,3-1 16 0,7 0-1184 0,6-1-256 0,8-3-32 0,8-2-16 0,0 0-208 0,2-3 0 15,1-1 0-15,-1 0 0 0,1-1 0 0,0 0 0 0,-1 0 0 0,-1 0 0 0,0-2-256 0,-4 1-112 0,2 2-16 0,-3-2-12336 0,0 2-2464 0</inkml:trace>
  <inkml:trace contextRef="#ctx0" brushRef="#br1" timeOffset="165724.4">20490 6682 9215 0,'-2'-2'816'0,"2"1"-656"0,2 1-160 0,-2-3 0 0,1 2 896 0,0 1 160 0,0-2 32 0,2-5 0 0,1 1 272 0,-1 0 64 0,1-1 16 0,-2 2 0 0,1 1-1248 0,-2 0-192 16,0 4-128-16,-1-2 128 16,0-1-1392-16,-1 2-144 0,0 1-48 0,0-2 0 0,-1 2 1040 0,0 2 208 0,1-2 32 0,1 0 16 15,0 0 1072-15,0 0 224 0,0 0 32 0,0 0 16 16,0 0 800-16,0 0 144 0,0 0 48 0,0 0 0 16,0 0-256-16,0 0-64 0,0 0 0 0,12-16 0 15,-7 10-80-15,-1 1-32 0,1 0 0 0,-2 0 0 16,2 1-400-16,0 0-64 0,-1 0-32 0,0 2 0 15,-2 2-608-15,2-2-128 16,-2 2-32-16,1 0 0 0,-2 0-352 0,0 0 144 0,2 2-144 0,-2-2 0 16,2 0 288-16,-2 0-48 0,0 2-16 0,1 0 0 15,1-2 0-15,-1 2 0 0,1 2 0 0,1 0 0 16,-2 1 32-16,2 0 0 0,-2 0 0 0,-1 1 0 16,2 0-16-16,-1 0 0 0,0 4 0 0,-1 0 0 15,0 2 0-15,-1 5 0 0,0 1 0 0,-1 6 0 16,-2 3-64-1,1 5-16-15,-2 3 0 0,-1 2 0 0,0-4 96 0,0 4 0 0,0 0 16 0,-1 3 0 0,0 6-32 0,1 2-16 16,0 0 0-16,1 1 0 0,2-2-224 0,1-2 128 16,1-4-128-16,0-3 0 0,-1-8 496 15,1 3 0-15,0 2 0 0,-2 3 0 0,1 3-208 16,-3 1-32-16,2-1-16 0,-3 2 0 0,-1 2 0 0,0-1 0 16,-1-2 0-16,1-5 0 0,1-6-240 0,0-4 0 15,3-2 0-15,-2-3 0 0,3-1 0 0,-2-5 128 16,3-3-128-16,-1-3 0 0,1 0 128 15,-1-4-128-15,0-4 176 16,-2-2-176-16,1-2 0 16,-3-4 0-16,0-4-192 0,0-3 48 15,0-3-1008-15,-1-5-208 0,1-2-48 16,0-2 0-16,1-3-624 16,0 2-128-16</inkml:trace>
  <inkml:trace contextRef="#ctx0" brushRef="#br1" timeOffset="166422.97">20492 6755 5519 0,'-2'-3'240'0,"-1"-1"64"0,2 1-304 0,0 3 0 0,1 0 0 0,0 0 0 0,2-2 0 0,-2 1 0 0,1-2 0 0,1-3 0 0,-1 0-128 0,-1-2 128 15,1 2-208-15,0 0 80 0,1 0 512 0,0 2 96 0,-1-2 32 0,1 4 0 0,-1-5 2016 0,1 4 416 0,1-3 64 0,-1 2 32 0,1-2 176 0,-1 1 48 16,2 0 0-16,-2 0 0 0,2 1-656 0,1 0-128 0,0-1-32 0,0 2 0 0,1-1-1296 0,0 0-256 0,2 2-48 0,0-2-16 0,2-1-384 16,1 1-64-16,0 1-32 0,1-3 0 0,0 2-64 0,0-1-16 15,1 1 0-15,-1 0 0 16,2 2-64-16,-2-2-16 0,2 2 0 0,-1-2 0 0,1 2 0 0,-1-2-16 16,0 0 0-16,0-2 0 0,2 1 176 0,4-2 32 0,1-3 16 0,2 1 0 0,0 0-80 15,0 2-32-15,2-2 0 0,1 2 0 0,3-2-128 0,0 2-32 0,1 1 0 16,-2 1 0-1,-1 1-128-15,0 2 0 16,-2 0 0-16,-3 2 128 0,0 0-128 0,-3 2 0 0,-2-2 0 0,-1 2 0 16,0-2 0-16,-2 0 0 0,-1 3 0 0,-3-3 0 15,0 0-384-15,0 3 0 0,-2-3 0 16,-1 3 0-16,1-2-640 0,-2 1-144 0,-1 1-32 0,1-2 0 16,-1 2-1296-16,0-1-256 0</inkml:trace>
  <inkml:trace contextRef="#ctx0" brushRef="#br1" timeOffset="166787.87">20607 7280 28559 0,'-15'2'1264'0,"4"-2"272"15,1 4-1232-15,4-4-304 0,4 2 0 0,0-2 0 0,1 2 832 0,-3 0 96 0,-2 1 32 0,0-2 0 0,-1 1 496 0,2-1 96 0,1 2 32 0,3-6 0 0,1 3-464 16,1-1-96-16,4-1 0 0,2 1-16 0,3-2-240 0,4-1-64 0,3 2 0 0,5-2 0 0,3 2 32 0,4-1 0 0,2-1 0 0,2 1 0 0,0-1-144 16,3-2-16-16,5 1-16 0,2-2 0 0,4-3-304 0,4-1-48 0,2-3-16 0,1-1 0 15,1-2-192 141,1-1 0-156,-6 5 0 0,1-3 0 0,0 0 0 0,1-3 0 0,1 3 0 0,-1-2 0 0,-3 5-192 0,-2 0-64 0,-4 1-32 16,-3 5 0-16,-7 1-1088 0,-5 0-224 0</inkml:trace>
  <inkml:trace contextRef="#ctx0" brushRef="#br1" timeOffset="172142.4">6012 11206 911 0,'-4'-9'0'0,"2"2"0"0,1 1 0 0,1 2 0 0,1-1 1056 0,0 4 128 0,0-2 32 16,2-3 0-16,2-1-720 0,0-4-144 0,1 3-32 0,0-1 0 0,-1 3-320 0,-2 5 0 0,0 1 0 0,-3 0 0 0,-1 4 0 0,-4 2-128 0,0-2 0 0,-1 2 0 0,-1-4 384 0,-2 2 64 0,0-2 32 16,-1 2 0-16,2-4 608 0,-2 0 112 0,0-2 16 0,-1 0 16 0,0 0 416 0,-1 0 80 0,3 0 0 0,-1-3 16 0,0 4-720 0,-1-1-128 15,-2-1-48-15,1 2 0 0,-2 1-544 0,1 0-176 47,-1 1 0-47,-3 2 0 0,0-1 0 0,-3 4 0 0,-1-2 0 0,-2 2 0 0,1 0 0 0,0 4 0 0,0-4 0 0,-1 3 0 0,2 1-128 16,3-4 128-16,2 2 0 0,2-3-144 0,6-1 144 0,1-1 0 0,4-3 128 0,4 0-128 0,1-3 192 15,3 2-48-15,3-2 0 0,0 0 0 0,5-1 16 16,2-1 0-16,3 2 0 0,1-1 0 16,0 2-160-16,2-2-192 15,2 1 32-15,0 2 16 16,2-1 144-16,1-1-192 16,1 2 192-16,-1-2-192 15,0 0-128-15,0 0-48 16,-1 0 0-16,-1 0 0 15,2-1 176 1,-2-2 16-16,-1 2 16 16,-3-2 0-1,0 1 32 1,-3-1 0 0,-2 1 0-16,-1-1 0 15,-2 0 128-15,-1 3 0 0,-2 0 0 16,-3-1 0-16,-1 1 0 0,-1 3 0 0,-3-3 0 15,-1 3 128-15,-1-3-128 0,-2 0 0 16,-2 0 0-16,0 1 0 16,-2 0 0-16,-2 0 0 15,1-2 0-15,-5 2 128 16,0 0-128 0,-2 2 0-1,-2 2 0-15,-3 0 0 16,-1-1 0-1,-3 4 0 1,0-1 0-16,-1 2 0 0,-2 0 0 16,-2 4 0-16,1-1 0 0,-2-2 0 15,3 3 144-15,0-1 16 16,1-3 0-16,2 0 0 16,2 1 272-16,3-4 48 15,2 0 16-15,3 0 0 31,2 0-272-31,3-3-48 16,2 1-16-16,2-1-9248 16</inkml:trace>
  <inkml:trace contextRef="#ctx0" brushRef="#br1" timeOffset="174570.66">18344 9341 24879 0,'3'-7'2208'0,"-2"0"-1760"15,0 5-448-15,-1-2 0 0,3 4 1584 0,-2-6 224 0,1-3 48 0,1-4 16 0,-1-8-1264 16,0-3-256-16,-5 2-48 0,-1 1-16 0,-3 1-288 0,-2 2 0 0,-2-1-128 0,-2 3 128 0,-2 1 0 0,-1 2 0 16,1-1 128-16,-1 5-128 0,2 1 192 0,-1 4-192 0,0 2 192 0,-1 2-192 0,0 5 688 0,-1 1 16 15,0 1 16-15,-3 5 0 16,1 1-32-16,1-1-16 0,-3 4 0 0,1 0 0 0,0 0-400 16,3 3-80-16,2-3 0 0,1 0-16 15,2 3-48-15,1-1-128 16,0 1 192-16,1 1-64 0,1 4 0 15,1 0 0-15,-1 1 0 16,2 3 0 0,-1 3-128-1,2 1 0 1,1-4 0 0,3 1 0-16,2 2 128 0,1-3 0 15,2-2 0-15,2-1 0 16,3-5 112-16,0-2 16 0,2-2 0 0,2-3 0 15,0-5-80 1,1 0-16-16,2-2 0 0,0-4 0 0,2 0 0 0,3-4 0 16,1 0 0-16,2-2 0 15,0-2 32-15,2-4 0 16,-1-1 0-16,1 0 0 0,0 0-192 16,-2-2 0-1,1 2 0-15,-4-1 0 16,-2 0 0-16,0-1 0 0,-1 0 0 15,-1-2 0-15,-2 1 0 0,-3 2 0 0,-3-3 0 16,-1 1 0-16,-3 2 0 0,-1-3 0 16,-3 2 0-16,-1 0 0 0,-2-3 0 0,-2 1 128 15,-2 2-128-15,-3-6 128 0,0 6-128 0,-1-2 128 0,1 1-128 16,1 3 128-16,2 1 144 16,1 3 32-16,1-2 0 0,2 3 0 15,2 0-48-15,1 2-16 16,1 1 0-16,1 2 0 0,1 1-240 0,0 4 0 0,1-2 0 0,0 3 0 15,1 4 0-15,2 0 128 0,-2 2-128 0,2 4 0 16,0 1 128-16,1 2-128 16,-1 1 0-16,1 3 0 15,0 4 320-15,0-1-48 0,-2-2 0 0,1 6 0 16,3 4 96-16,1 2 16 0,0-1 0 16,2 1 0-1,-1-3 0-15,2-3 0 16,-2-1 0-16,2-5 0 0,-2-1-384 15,3-4 0-15,-3-2 0 0,1-3 0 0,0-1 0 16,2-6 0-16,-1 1 0 0,2-7 0 16,0 0-400-1,1-6-112-15,2-1 0 16,1-5-13760-16,2-5-2736 16</inkml:trace>
  <inkml:trace contextRef="#ctx0" brushRef="#br1" timeOffset="176355.68">19702 9179 5519 0,'-1'-5'496'0,"1"1"-496"0,1 3 0 0,-1-1 0 16,1 2 464-16,0-3 0 0,2 0 0 0,-2-4 0 0,0-3 576 0,1 1 112 0,0 0 32 0,1-1 0 0,-2 0-352 0,1 1-64 0,1 1 0 16,0 0-16-16,1 2 912 0,0 0 176 0,1 0 32 0,0 2 16 0,0 2 320 0,1 4 64 0,1 1 16 0,1 4 0 0,0 5-624 15,0 2-112-15,-1 5-16 0,1 2-16 0,-1 1-512 0,-2 0-112 0,0 4 0 16,-3-1-16 593,0 3-464-609,-2 1-96 0,-2-1 0 0,-1-3-16 0,-2 1-112 0,-3-1 0 0,1-2-16 0,0-1 0 0,-2-1 144 0,0-2 16 0,2-3 16 0,-1-2 0 16,2-2-128-16,0-3-32 0,0-3 0 0,0-1 0 0,2 0-192 0,-1-5 176 15,1-3-176-15,1-1 160 0,0-2-160 0,1-6 0 0,0 0 144 0,1-5-144 16,0-2 240-16,1-6-32 0,1-3 0 0,0-3 0 0,3-2-208 0,1-1 0 0,2-2 0 0,2 1 0 0,1 7 0 16,1-1 0-16,2 7 0 0,0 4 0 0,1 5 0 0,1 1 0 0,1 6 0 0,1 2 0 0,0 2 0 0,1 4 0 0,0 4 0 15,-1-2 0-15,1 2 0 0,-3 3 0 0,1-2 0 0,-3 2 0 0,2 3 0 0,0-1 0 0,-1 0 0 0,-3-1 0 16,0 3 0-16,-1-3 0 0,0-1 0 0,-3 4 0 0,-1-1 384 0,-1-2-32 0,0-1 0 16,1 1 0-16,-1-4-352 0,0-2 0 0,0-2 0 0,0-1 128 0,2-2-128 0,1-1 0 15,-1-5 0-15,2 0 0 0,0-2 0 0,-1-3 0 0,1-2 0 16,1-1 0-16,0-3 0 0,-3 1 0 15,2-2 0-15,-2-3 0 0,1 0 0 0,-2-1 0 0,0-1 0 0,-1-2 0 0,1 5 0 0,0-2 0 16,2 1 0-16,-1 6 0 0,1 0 0 0,-1 4 0 0,0 5 0 0,0 4 0 0,1 0 0 16,0 3 0-16,0 0 0 0,3 3 0 0,3-2 0 0,1 3 0 0,2 1 0 0,3-4 0 15,-3 4 0-15,3 2 0 0,4 2 0 0,0 3 0 0,1 1 0 0,1 0 0 0,-1 2 0 0,2 1 0 16,0 3 0-16,0 0 0 0,-2 4 0 0,-1-4 0 0,-3 0 496 0,-3 2 80 0,-3 3 0 0,-4 0 16 16,1 1-400-16,-3-2-64 0,-3 5-128 0,-1-6 176 0,0 3-176 0,-2-3 0 0,-2 0 0 0,0-2 128 15,0 1-128-15,-1-5 0 0,2 3 0 0,-2-3 0 0,0 0 0 0,-2-3 0 0,0-2 0 16,-1-1 0-16,1 0-240 0,-3-2 32 0,0 0 0 0,-1-4-13488 0,-2-1-2688 0</inkml:trace>
  <inkml:trace contextRef="#ctx0" brushRef="#br1" timeOffset="177160.1">21101 9170 31327 0,'-4'-3'1392'0,"1"-3"272"0,2 2-1328 0,2 1-336 16,2 3 0-16,-1-2 0 0,1 1 960 0,0-4 112 0,4 0 16 0,0-1 16 0,3 1-32 16,-1 1-16-16,-2 1 0 0,2 6 0 0,-4 3-768 0,0 3-160 0,-2 4-128 0,-1 2 192 15,-1 5-192-15,0 2 0 0,-1 3 0 0,-1 1 0 0,0-1 400 0,1-1 0 0,0 2 0 16,0-3 0-16,0-1-272 0,1-4-128 0,-1 2 0 0,1-4 128 0,1-1 64 0,0-2 16 16,0-4 0-1,1 0 0-15,-1-2 32 0,2-4 0 0,2-2 0 0,-1-2 0 0,0 1-240 0,1-6 0 16,3 0 0-16,1-4 0 0,1-3 0 0,-1 1 0 0,1-3 0 0,0-2 0 0,3-2 0 0,-2-3 0 0,0 3 0 0,-1 0 0 0,1 1 0 0,-5 2 0 0,-1 3 0 0,-2 0 0 0,-2 5 0 15,1 0 0-15,-2 5 0 0,0 0 0 0,-1 1 0 0,0 4 0 0,0 2 0 0,0 2 0 0,0 3 0 0,-1-2 0 0,2 3 0 0,-1 1 0 0,0 1 400 0,1 0-16 0,-1 2 0 0,3-1 0 16,-1 0-112-16,3 2-16 0,-1 4-16 0,2 1 0 0,2-2 0 0,-2 4 0 0,1 1 0 0,1-1 0 0,0 3-64 0,1-6-16 16,1 0 0-16,-1-1 0 0,0-1-160 0,3-1 0 0,-1-3 0 0,1 0 0 0,0-1 0 0,0-6-144 15,0 0 144-15,-1-3-208 0,1-3-208 0,1-5-32 0,0-3-16 0,3-1-12912 16,2-9-2592-16</inkml:trace>
  <inkml:trace contextRef="#ctx0" brushRef="#br1" timeOffset="178167.31">22268 8935 38703 0,'-4'0'3440'0,"2"0"-2752"0,0 0-560 0,2 0-128 0,-1 2 560 0,-1 0 80 0,-4 1 0 0,-6 0 16 0,-4 5-336 15,-6 3-80-15,-5 0-16 0,-5 4 0 0,-4 1-224 0,-3 3 0 0,-3 3 0 0,-1 3 0 0,-4 3 0 0,-1 0 0 0,0 2 0 0,4-1 0 0,5-5 256 0,5-2-64 0,7 0 0 0,6-6 0 0,8-4 0 0,4-5-16 0,5 0 0 0,6-5 0 16,4-2-176-16,5-5 0 0,4-1 0 0,3-4 0 0,6 0 0 0,2-3 0 0,3 0 0 125,4 1 0-125,0 2 0 0,5 1 0 0,6 3 0 0,0 0 0 0,1 5 0 16,0 1 0-16,0 0 0 0,-2 3 0 0,-2 1 0 0,-4 5 0 0,-5-2 0 0,-2 3 0 0,-4 1 0 0,-1 2 0 0,-4 0 0 0,-2 2 0 0,-1 1 0 0,-2 0 0 0,-4 3 0 15,-3-3 0-15,-2 1 0 0,-2 0 208 0,-1 3-48 0,-4 0-16 0,-3 3 480 0,-3 0 80 0,-1 0 32 0,-4 2 0 0,-2 0-288 0,-3 1-48 0,0-2-16 0,-2 1 0 0,-1-3-384 0,0-2 128 0,0-4-128 0,0-1 0 0,2-5 0 0,-2-3-176 0,2-2 16 16,1-5 0-16,2-2-1104 0,2-4-208 0,2-4-64 0,3-6-17936 0</inkml:trace>
  <inkml:trace contextRef="#ctx0" brushRef="#br1" timeOffset="178298.23">22644 8487 19343 0,'20'-19'1728'0,"-6"7"-1392"0,0 5-336 0,-4 1 0 0,-3 5 3248 0,-2 1 576 0,1 1 112 0,7 3 32 0,7 1-1504 0,6 7-288 16,2 8-64-16,2 9-16 0,-3 8-1312 0,-1 11-256 0,0 5-48 0,-6 8-16 0,-2 2-176 0,-2 3-32 15,-1 4-16-15,-1-1 0 0,-2 0-96 0,0-1-16 16,2 0 0 0,1-5 0-16,1-5-128 0,-1-1 0 0,2-3-192 0,0-4 192 0,2-2-128 0,-3-1 128 15,-1 0 0-15,-2-6 0 0,0-6-256 0,-3-3 32 0,-2-7 0 0,-4-7 0 16,-3-2-608-16,-3-9-112 0</inkml:trace>
  <inkml:trace contextRef="#ctx0" brushRef="#br1" timeOffset="178424.49">22579 8999 48831 0,'-11'4'2176'0,"6"1"432"0,4-3-2096 0,2 0-512 0,3 1 0 0,2-3 0 0,3 1 208 16,6 1-64-16,9 1-16 0,12 1 0 0,9 2 112 0,8-4 16 15,6 2 0-15,6 0 0 0,3-2-256 16,2 2 0-16,2-2 0 0,-3-1 0 0,-5 2-240 78,-4-1 16-62,-5 2 0-16,-5-4 0 0,-6 3-1264 0,-4 2-256 0,-5 0-48 0,-4-2-18320 0</inkml:trace>
  <inkml:trace contextRef="#ctx0" brushRef="#br1" timeOffset="178762.51">24144 8248 26719 0,'1'-16'2368'0,"1"5"-1888"0,0 6-480 0,-1 4 0 15,0 2 2352-15,0-2 368 0,3-2 80 16,2-3 16-16,3 2-1584 0,1 4-304 15,1 6-64-15,1 12-16 0,2 9-592 0,-1 5-112 16,2 9-16-16,0 3-128 0,1 5 320 0,0 4-64 0,2 6 0 0,-1 2 0 16,0-1 256-16,-1 3 32 0,-1-3 16 0,-2-3 0 15,-2-9 32 17,-1 1 16-32,-1 2 0 15,-1-4 0-15,-1-7-160 0,-2-1-16 0,0 1-16 0,0-6 0 0,0 0-416 0,0-6 0 16,0-4 0-16,-1 0 0 0,-1-5 0 0,0-3 0 0,-2-4 0 15,-1-2 0-15,-1-4 0 16,-2-3 0-16,1-3 0 16,-2-9 0-16,-1-1 0 0,0-6 0 15,0-8 0 1,0-7 0 0,0-2 0-16,3-11 0 15,-2-7 0-15,5-3 0 0,3 2 0 16,4 7 0-16,5 10 0 15,3 6 0-15,2 8 0 0,1 4 0 0,4 4 0 0,1 4 0 0,5 0 0 16,-1 5-144-16,4 4 144 0,1 0-160 16,0 1 160-1,0 2 0 1,-1-1 0-16,1 2 0 16,-1-4 0-1,0 3 0-15,0 0 0 16,-1 1-128-1,-4 0-16-15,-3 4 0 16,-5 1 0-16,-2 1 0 16,-5 3-32-16,-5 4 0 0,-3 4 0 15,-4-3 0-15,-2 4 176 0,-5 2 128 16,-4 4-128-16,-4 3 176 16,-3 0 400-16,-4-1 96 15,-4 1 16-15,-3-3 0 31,1-2-112-31,-4 1-32 16,-3 2 0 0,-1-3 0-1,-1-4-336 1,-3-3-64 0,0-3-16-16,1-4 0 15,1 0-128-15,1-5 0 16,1-3 0-16,1-1 0 0,3-3-208 15,3-4-32-15,1-2 0 16,4-4 0-16,3-2-1296 16,6-4-256-16,6 1-48 15,5 1-18336 17</inkml:trace>
  <inkml:trace contextRef="#ctx0" brushRef="#br1" timeOffset="179062.92">25452 9067 46991 0,'-3'0'4176'0,"2"0"-3344"16,2 0-656-16,1 0-176 0,1 0 272 0,0 0 32 0,2-2 0 0,1 2 0 0,3-3-304 0,3 0 0 0,2-1 0 0,0-2 0 15,1 0 0-15,-1-3 0 0,0 2 0 0,-1-2-144 0,-1 1 144 0,-2-2 0 16,-1 0 0-16,-3 0 0 0,-1-2 0 0,-4-1 0 0,-2 3 0 0,-3-2 0 0,-2-2 0 16,-1 2 0-16,-4 1 0 0,-4 1 0 0,0 3 0 0,-4 4 0 0,-2 3 0 0,-2 4 0 15,-3 4 0 1,-1 6 0-16,-2 5 0 0,0 3 0 0,0 5 0 0,3 2-160 15,3 0 160-15,1 5 0 0,2 4 0 0,4 0 0 0,2 1 0 0,2-1 0 0,3-1 256 0,2-1 64 0,2-3 16 16,2-1 0-16,2-3 64 0,2-3 16 0,3 1 0 0,2-1 0 0,2-4-416 16,3-1 0-16,1-1 128 0,5-4-128 0,2-1 0 0,3-1 0 0,3-2 0 15,5-3 0-15,3-2-352 0,4-1-48 0,3-2-16 0,2 1 0 0,3-5-1264 16,2 0-256-16</inkml:trace>
  <inkml:trace contextRef="#ctx0" brushRef="#br1" timeOffset="179071.92">27010 8516 43311 0,'-4'-1'3840'0,"2"-1"-3072"0,2 4-608 0,1-2-160 0,2 1-512 0,-1 2-144 0,0 0-32 0,2 4 0 0,2 5 992 0,3 3 192 0,3 11 32 15,3 6 16-15,1 6-32 0,2 6 0 0,-1 3 0 0,1 3 0 0,1 1 256 0,-2 1 32 0,-1 4 16 0,-3-5 0 0,-2 3-208 0,-4-1-32 0,-2-5-16 16,-4 2 0-16,-3-6-304 0,-4 1-48 0,-2-5-16 0,-3 1 0 0,0-2-192 0,-2-5 0 0,0 1 0 0,0-3 0 0,-2-1 0 0,0-3 0 0,0-2 0 0,0-4 0 0,0 0-608 16,2-6-16-16,-1-3 0 0,1-7 0 0,0-3-912 0,0-9-176 0,-1-4-32 0,2-11-16 0</inkml:trace>
  <inkml:trace contextRef="#ctx0" brushRef="#br1" timeOffset="179077.99">26593 8437 43311 0,'-12'-4'3840'15,"2"1"-3072"-15,5 3-608 0,5 0-160 0,3 0 736 0,-3 0 112 0,-3 0 32 0,1-3 0 0,-2 3 64 16,3-2 16-16,3 4 0 0,3 1 0 0,4 0-208 0,-9-3-48 0,28 10 0 0,-8-1 0 15,5 3-96-15,3 2-32 0,4-2 0 0,3 1 0 0,2-1-256 0,8-2-64 0,9-3-16 0,8-2 0 16,7-3-240-16,8-4 144 0,8 0-144 0,3-8 128 31,1 0-128-31,2-5-192 0,7-1 32 0,1-2 16 0,1-1-880 0,-1-3-160 0,2-7-32 0,-2 0-22064 0</inkml:trace>
  <inkml:trace contextRef="#ctx0" brushRef="#br1" timeOffset="187634.57">15158 11405 15663 0,'-4'-4'1392'0,"3"2"-1120"0,-1-1-272 0,2 3 0 0,2 0 512 0,-2-1 32 0,-2 1 16 0,0-2 0 15,0-1 112-15,-2 2 32 16,0 1 0-16,2 0 0 0,-1 0 160 0,1 1 32 0,0 2 16 0,1-3 0 15,1 2 80-15,0-2 16 16,1 1 0-16,-1-1 0 0,2 3 880 0,-2-3 176 16,0 0 48-16,0 0 0 15,0 0-576-15,0 0-128 0,22 0 0 0,-15 0-16 16,2-3-880-16,1 2-160 0,1-1-32 0,0-2-16 16,0-1-304-16,2 0 0 0,-2 3 0 0,0-2 0 31,1 1 0-31,-2 1 0 0,0 1 0 0,0 1 0 0,0 0 0 0,0 1 0 0,1 1 0 0,-1-2 0 15,1 0 0-15,-1 3 0 0,0-3 0 0,1 0 0 0,1 0 256 0,-1-3-64 0,2 3-16 0,-2-3 0 0,1-2-176 0,-1 0 128 16,2-1-128-16,-2-1 128 0,1-1 32 0,-1-2 0 16,2 0 0-16,-3 1 0 0,-1-1-160 0,-1-2 0 15,-1 2 0-15,-3 0 0 0,-2-1 0 0,-2 1 0 16,-1 0 0-16,-1 0 0 0,-2 1 224 0,-2-3-32 16,-2 5-16-16,1-3 0 0,0 1 16 15,-2 1 0 1,0-2 0-16,-1 0 0 0,2 1-192 0,-2-2 0 15,1 0 0-15,1 0 0 0,0 2 0 16,1-3 0 0,-1 2 0-16,1-2 0 15,1 2 0 1,-2 4 0-16,2-1 0 0,-1 4 0 0,0 0 0 0,0 3 0 0,-3 3 0 16,-2 0 0-16,-4 4 0 0,-3 2 0 15,1 0 0-15,-3 2 0 16,-2 2 0-16,0 1 0 15,-1 0 0-15,-2 5 0 16,0-1 0-16,-1 2 0 0,0 2 0 16,0 0 0-1,1 2 0-15,0-1 0 16,2 2 0 0,2-5 0-16,4 2 240 0,1-1 16 0,5-1 0 15,1 1 0-15,2-2-112 0,2 0-16 16,3 0 0-16,0-1 0 15,3 2-128-15,1-1 0 16,1-1 0 0,2 0 0-1,2 0 0-15,0-2 0 16,0 3 0-16,2-1 0 16,1 1 256-16,0-3 128 0,1 4 32 15,2-4 0-15,0 2-416 16,3-1 0-16,2 1 0 0,2-2 0 15,3 3 0-15,2-1 0 0,0-5 0 16,4 0 0 0,3-3 0-1,1-1 0 1,2-3 0-16,1-6 0 16,-1 0 0-1,3-3 0 1,4-3 0-16,-1-1 0 15,0-2-512-15,-2 1-64 0,1 0-32 0,-2-1 0 16,-2 2-736-16,-3-3-160 0</inkml:trace>
  <inkml:trace contextRef="#ctx0" brushRef="#br1" timeOffset="189541.51">16141 10328 9215 0,'3'-5'816'0,"1"0"-656"0,-1 4-160 0,-2-2 0 0,1 3 1344 0,0-3 224 0,1-2 48 15,3-3 16-15,2-2 704 0,-1 2 144 0,-1-2 16 0,-2 4 16 0,0-1-208 0,-3 4-64 0,0-2 0 0,1 4 0 0,-1 2-320 16,0 4-80-16,0 1-16 0,1 4 0 0,0 3-1216 0,2 6-240 0,-2 6-48 0,-1 1-16 0,2 5-304 0,-2 3 0 16,0 7 0-16,1 7 0 0,-2 12 0 31,-2 6 0-31,-3 13 0 0,-1 3 0 0,-2-2 0 0,-4-2 0 15,1-1 0-15,-2-4 0 0,-2-6 0 0,0-8 0 0,1-6 0 0,5-8 0 0,-3-7 464 16,1-1-16-16,3-5 0 0,0-6 0 0,2 2-144 0,-1-2-48 0,0 0 0 0,-1 1 0 16,0-5-256-16,1-2 0 0,1-2 0 0,-2-2 0 0,2-1-304 0,-1-1-64 0,-1-2-16 0,1 1 0 0,-1-1-1536 15,1-2-304-15</inkml:trace>
  <inkml:trace contextRef="#ctx0" brushRef="#br1" timeOffset="190500.84">16334 11395 6447 0,'-5'-6'576'0,"1"2"-576"0,0 2 0 16,2-1 0-16,1 3 6784 0,1 0 1264 0,0 0 240 0,0-1 48 0,1 1-5888 0,0 0-1168 0,1 0-256 0,3 0-32 0,0 0-848 0,2 0-144 0,-3 1 0 0,3 2 0 0,-2-3-176 0,0 0 176 0,-2 0-128 0,1 1 128 0,-2-1 0 0,-2 1 0 0,2 0 0 0,-2 2 0 0,-2-3 0 0,0 1 0 0,1 2 0 0,-2-3 0 16,2 0 224-16,1 0 128 0,0 0 32 0,0 0 0 0,0 0 16 0,0 0 16 0,0 0 0 0,-9-20 0 0,11 15-208 0,-1 1-32 0,0-3-16 0,2 1 0 0,-1 1-160 0,1 1 0 0,-1 0 0 0,0 2 0 0,1-1 0 0,-1 2 0 0,0-1 0 0,0 0 0 15,-1 2 0-15,1-2 0 0,-1 2-144 0,0 0 144 0,-1-3 0 0,1 2 0 0,1-1 0 0,0-1 144 0,0-1 48 0,1 1 0 0,1-2 0 0,-1 0 0 0,2-1 48 16,0-1 16-16,1 1 0 0,-1-4 0 0,2 4-256 422,-1-2 176-422,-1-1-176 0,1 1 160 0,-1-1-160 0,0 2 0 0,1-2 0 0,-1 0 0 0,1 3 0 0,-2 2 0 0,-2-1 0 0,1 1 0 0,-2 3 0 15,0-1 0-15,0 2 0 0,-1-3 0 0,2 2 0 0,-2-2 0 0,2 0 0 0,-1-3 0 0,1-1 0 0,0 1 0 0,1-4 0 0,-1 2 0 0,2-2 0 0,-2 1 0 16,1-1 0-16,-1 0 0 0,1-2 0 0,-1 2 0 0,1-2 0 0,-1-2 0 0,1 2 0 0,-1-3 0 0,-1 1 0 0,1 3 0 0,-2 4 0 16,0 1 0-16,-2 2 0 0,-1 1 0 0,-1 3 0 0,-1 3 0 0,-1 3 0 0,-3 0 0 0,-1 4 0 0,-3 4 192 15,-4 4-192-15,-1 2 192 0,-4 3-192 0,-2 5 0 0,1-1 144 0,-1-5-144 16,2 0 0-16,2-3 0 0,5-5 0 0,2-2 0 0,2 0 192 0,2-2-48 16,3 0 0-16,2-1 0 0,3-1 64 0,2 0 16 0,3 0 0 15,2-1 0-15,3-1-224 0,0 1 0 0,4-1 0 16,2 1 0-16,0-1 0 0,3-2 0 0,1 2 0 0,0-4 0 15,4 2 128-15,0-2-128 0,2-2 0 0,1 2 0 16,1 0 0-16,-1-2 0 0,1 0 0 0,-1 3 0 0,0-2 0 0,0 1 0 0,-2 2 0 0,-3 0 0 0,-3 1 0 16,-2 1-128-16,-2-2 128 0,-3 2 0 0,-1 0 0 0,-3 0 0 0,1 0 0 0,-3 0 0 0,-2 1 0 0,0 0 0 0,-1-1 0 0,-2 0 0 0,0 3 0 0,-2 1 0 0,-1 0 0 0,-3 0 0 0,0 5 0 0,-4 1 0 0,-1 0 0 0,-3 2 0 0,-3 5 0 15,-3-4 0-15,-2 6 0 0,-4 0 0 0,-2 1 0 0,-3 0 0 0,-4 1 0 0,2-4 0 0,-1 0 0 0,3-2 0 0,3-5 0 0,2-4 0 0,1 1 128 0,2-4-128 0,2-2 0 0,2-1 0 0,4-5-336 0,2 1-176 0,0-4-16 0,5 1-13056 16,2 1-2608-16</inkml:trace>
  <inkml:trace contextRef="#ctx0" brushRef="#br1" timeOffset="190512.74">16936 11493 22111 0,'11'-9'1968'0,"-1"3"-1584"0,-3 2-384 0,-2 4 0 0,1 0 1120 0,2-4 144 0,8-2 16 0,10-2 16 0,6-7-944 0,3 1-192 0,-2-2-32 0,-3 1-128 16,-6 2 1056-16,-4-3 96 0,-4 1 32 0,-3 1 0 0,-3-1 576 0,-3 2 112 0,2-3 32 0,-2 1 0 15,-1-1-912-15,0-4-176 0,1 3-48 0,-2-1 0 0,-1 0-480 0,-1-1-96 0,-1-1-32 0,1 2 0 0,-3-1-160 0,-1 3 0 0,-3 0 0 16,-1 4 0-16,-2 2 0 0,-3 4 160 0,-3 1-160 0,-2 4 160 0,-2 1 32 0,-3 3 16 0,1 3 0 0,-4 3 0 31,0 5-208-31,-2 4 128 16,-2 7-128-16,-2 3 0 0,-1 5 288 0,0 1-32 0,0 2-16 0,3 1 0 0,2 0 80 16,5-7 32-16,4-2 0 0,2 3 0 0,0 4 256 0,4 0 48 0,4 0 16 0,3 3 0 15,5-4-336-15,1 4-64 0,6-3-16 0,2 1 0 0,3-1-256 0,2-2 160 0,1-1-160 0,3-3 128 16,1-1-128-16,1 0 128 0,4 2-128 0,3 1 128 0,2 0-128 0,2-3 0 0,2 1 0 0,-1-7 0 0,3-6 0 0,0-2 0 0,2-6-144 0,1-4 144 0,3-4-960 0,1-6-128 0,7-4-16 0,3-8-19360 0</inkml:trace>
  <inkml:trace contextRef="#ctx0" brushRef="#br1" timeOffset="194725.36">19280 10652 4607 0,'-11'-5'400'0,"3"-1"-400"0,1 0 0 16,4-1 0-16,1 4 4096 0,2-1 752 0,0-2 144 0,-1-3 16 0,1-4-2784 0,0-4-560 16,1-4-128-16,3 4 0 0,1-1-544 0,1 1-96 0,3 5-32 0,-2 0 0 0,2 3 224 0,0 3 32 0,1 5 16 0,-1 1 0 0,1 6-240 15,1 4-32-15,1 2-16 0,-4 4 0 0,1 3-80 0,-2 7 0 0,2 2-16 0,0 7 0 0,-1 2-352 0,0 2-64 0,-1 1-16 0,1-2 0 0,-2 3 16 0,0-3 0 0,-1 1 0 16,0 2 0-16,1-1-144 0,0 5-48 0,0-4 0 0,1 3 0 0,-1 3-144 16,-3 2 0-16,1-6 0 0,0-1 0 15,-3-1 0-15,0-1 0 16,-1-1 0-16,-2-2 0 0,-1 1 0 15,0 3 0-15,-2 4 128 16,-1-5-128-16,-1 2 304 0,2-7-32 16,-1-3 0-16,0-3 0 15,0-5-112-15,1-5-32 0,1-3 0 16,0-6 0-16,2-1 0 0,1-6-128 0,0-3 192 0,-1-3-64 0,1-4 96 0,1-3 16 0,0-2 0 16,0-3 0-16,0-1-240 0,0-2 176 15,1 0-176-15,1-3 160 0,0 1-160 16,0-2 128-16,1 0-128 15,-1 1 128-15,2 2-128 0,0 2 0 0,1-4 0 16,1 1 0-16,1 2 0 0,3-1 0 0,0 1 128 16,1-2-128-1,3 0 0-15,2-1 0 0,1 1 0 16,2-1 0-16,-1 5 0 16,2-4 0-16,-1 4 0 0,0 4 0 15,0-3 0 1,-3 3 0-16,1 2 0 15,-2 2 0 1,0 3 0-16,-3 4 0 16,0 1 0-1,-1 4 0-15,1 2 0 16,-1 2 0-16,2 3 0 0,-4 0 0 16,3 1 0-1,-3 1 0 1,1-1 0-16,0 0 0 15,0 2 0-15,0-2 0 0,-1 1 0 0,-1-1 0 0,0 0 0 16,0-2 0-16,0 3 0 0,-1-1 0 0,1 0 0 0,-2 2 0 0,0 1 0 16,-2-2 0-16,-2 2 0 15,-1 1 0-15,1-3 0 0,-4 0 0 0,0 2 0 16,-2 1 0-16,1-3 0 16,-4 0 0-16,1-3 0 0,-2 2 160 0,0-3-32 0,-4 1-128 0,-2 2 320 0,-4-2-64 15,-2 0 0-15,-2-1 0 0,-2 1-96 0,-1-4-32 16,1-2 0-16,-2-1 0 15,0 2-128-15,-1-5 0 0,-2 0 0 0,2-2 0 0,1-1 0 16,2 2 0-16,2-3 0 16,1 2 0-16,3-4 0 15,-1 2 0 1,2-2-176-16,2 0 176 16,3-3-736-16,2 1-64 15,1 0-16 1,4-2 0-16,1 0-272 15,4-2-64-15,3-1-16 0,2 1-18128 0</inkml:trace>
  <inkml:trace contextRef="#ctx0" brushRef="#br1" timeOffset="195271.31">20341 11096 39615 0,'-18'2'1760'0,"8"1"352"0,2-3-1680 0,5 1-432 0,3-1 0 0,1-1 0 0,0 1 496 16,2-3 16-16,0 3 0 0,4-3 0 0,1 0-144 0,5-1-32 0,1 2 0 0,5 2 0 0,4-3-16 0,2 2 0 0,1 1 0 0,1 0 0 16,3 0-128-16,1 0-16 0,2-2-16 0,-1-1 0 0,2 2 160 0,-2-3 16 0,3-1 16 0,-1-1 0 0,-2 0-160 15,2-1-16-15,-1 0-16 0,1-2 0 31,-2 0 32-31,0 1 0 0,0-3 0 0,-2 4 0 0,-2 1-192 0,-3 0-144 0,-5-1 144 0,-3 4-208 0,-3 0-208 16,-5 3-32-16,-1 0-16 0,-4 0-19760 0</inkml:trace>
  <inkml:trace contextRef="#ctx0" brushRef="#br1" timeOffset="195636.53">20496 11269 29487 0,'-9'-3'2624'16,"5"2"-2112"-16,4 1-512 0,3 0 0 0,1 0 2624 0,1 0 400 0,2 0 96 0,4 0 16 0,6 0-1872 0,7-2-368 0,3 4-80 0,0-2-16 0,1 1-416 0,-2-1-96 0,0 3-16 0,-2-3 0 0,0 0-128 0,0 2-16 0,1-2-128 0,2 0 192 15,1-2-192-15,-1-1 0 0,1 2-144 0,2-4 144 0,-3 4 0 0,2-5 0 0,1 0-128 0,1-1 128 0,2-1 0 0,0 0 0 16,2 0 0-16,0 0 0 0,0 0 0 0,-2 2-144 0,1-1 144 0,-3 4 0 16,-3-1-496-16,-3 1-16 0,-2 3 0 0,-5 3-18752 0</inkml:trace>
  <inkml:trace contextRef="#ctx0" brushRef="#br1" timeOffset="196032.22">22262 10600 32255 0,'-5'-1'2864'0,"1"1"-2288"0,4 0-576 0,0 1 0 0,0 1 1152 15,0 1 128-15,-2 3 32 0,-3 0 0 0,-2 8-96 16,0 4-32-16,0 7 0 0,-1 5 0 0,1 3-704 0,-1 3-144 0,1-1-16 16,1-1-16-16,-1-3-16 0,3 1 0 0,-3 3 0 0,2 1 0 0,2-2-16 0,-1 1 0 15,0 0 0-15,1 2 0 0,1 4 208 0,-1-3 32 0,0 3 16 0,1 1 0 0,-2 1-128 31,0-1-16-31,2-4-16 16,-1 1 0-16,0 0-368 0,0-3 144 0,1 1-144 0,2-4 0 16,1-3 0-16,0-1 0 0,2-6 0 0,-1-2 0 0,2-7 0 15,0-2-176-15,0-3 32 0,0-5 0 0,0-2-944 16,0-7-176-16</inkml:trace>
  <inkml:trace contextRef="#ctx0" brushRef="#br1" timeOffset="196104.65">21526 10742 34431 0,'-26'9'768'0,"6"-7"144"0,2 4 48 0,6-4 0 0,6 0-768 0,4-2-192 0,-2 0 0 0,-5 3 0 0,-3-2 1600 0,-3 1 304 0,4-2 48 0,4-2 16 0,7 1-1088 0,6-6-224 0,5 3-32 0,9-3-16 0,6 0-160 0,8 1-16 0,8-3-16 0,9 2 0 0,8-3 192 0,7 1 32 0,4-3 16 0,3-2 0 0,5-2-80 0,3-5-32 0,3-1 0 0,2-4 0 16,2-1-224-1,4-3-32-15,0 1-16 0,2 1 0 0,2 3-144 0,-6 3-128 0,-5 0 144 0,-2 3-144 0,-3 1 160 0,-3 4-160 0,-4 4 160 16,-7 4-160-16,-7 0 0 0,-5 3 0 0,-4 0 0 0,-7 0 0 0,-5 6 0 0,-5 0 0 0,-7 6 0 0,-5 1-15168 0,-5 4-2944 0</inkml:trace>
  <inkml:trace contextRef="#ctx0" brushRef="#br1" timeOffset="200102.78">18353 12818 5519 0,'-4'3'496'0,"0"-3"-496"0,2 0 0 16,1 0 0-16,1 1 1520 0,-1-1 208 0,-3 3 32 0,-1-1 16 0,-3-1 112 0,2 4 32 0,0-4 0 15,1 2 0-15,3-3-128 0,-1 0-32 0,3-3 0 0,0 0 0 0,3-1-864 0,0-2-160 0,1-3-32 0,1 2-16 0,1-2 16 0,0-1 16 0,1 2 0 0,-1 0 0 0,0 2 192 0,-2 0 48 0,1 2 0 0,-3 2 0 16,1 2-336-16,-2 2-64 0,-1 2-16 0,1 2 0 16,-1-2 192-16,-1 2 32 15,1 3 16-15,0-2 0 0,0-1-144 0,0-2-48 0,0 1 0 0,1 1 0 16,-1-2-288-16,1-1-64 0,2 0-16 0,-2 1 0 16,0-4-32-16,0 0-16 15,1 0 0-15,0-4 0 0,-1 4-48 0,2-3-128 16,1 3 192-16,-2-2-64 0,2 2-128 15,-1 0 192-15,1 2-192 0,0-2 192 0,1 4-192 16,0-1 0-16,1 0 0 0,0 2 0 0,0 1 0 0,1-2 0 16,1 0 0-16,1 0 0 0,1 0 288 15,1-2 32 63,1 0 0-78,3 1 0 0,0-3-192 0,2-3-128 0,2-1 192 0,2 0-192 0,1 0 272 0,0 0-48 0,3-2-16 0,-1 2 0 0,0-2-208 0,-2 1 0 0,0 1 0 0,-3 1 0 0,0-1 0 0,-2 1 0 0,-1 3 0 0,-1-2 0 0,-1 1 0 0,-4 1 0 0,-1 1 0 0,0 1 0 16,-1 1 0-16,-4-3 0 0,1 4 0 0,-1-4 0 0,0 1 0 0,-3-1 0 0,0 0 0 0,1 0 0 16,-1 0 0-16,0 0 0 0,2-1 0 0,-2 1 0 15,1-3 384-15,1 2-32 0,-1-2 0 16,3 3 0-16,0-2-208 0,1 1-144 16,2 1 192-16,-2 0-192 15,0 0 0 1,1 3 0-16,1-3 0 0,-3 3 0 15,1-2 0 1,-2 2 0-16,-1-2 0 16,1 1 0-16,0 1 0 0,0-3 0 15,-2 0 0-15,0 0 0 0,1 0 0 16,-1 0 0-16,0 0 0 0,0-3 0 16,-1 3 0-16,1-2 0 0,-1 2 0 0,1-1 0 15,0 1 0 1,-2 0 0-16,0 0 0 15,1 0 0-15,-1 1 0 0,0-1 0 16,0 0 0-16,0 0 0 0,0 0 0 0,0 0 0 16,0 0 0-16,0 0 0 15,0 0 0-15,0 0 0 0,0 0 0 16,0 0 0-16,0 0 0 0,0 0 0 0,0 0 0 0,0 0 0 0,-11 17 128 0,8-13-128 16,1 2 0-16,-1-2 0 0,1 2 0 0,-1 0 0 0,1-2 0 0,-1 1 0 0,2 2 0 0,0-1 0 0,1 1 0 0,0-1 0 0,0 4 160 15,0-2-32-15,0 2 0 0,1 0 0 0,-1 3 144 0,0 0 32 0,0 2 0 0,1-1 0 16,-1 0-304-16,0 2 0 0,2-1 0 0,-2 3 0 0,-2-1 0 15,2 3 0-15,-1-4 0 0,0 2 0 0,0-2 0 16,-2 1 0-16,2-3 0 16,0-4 0-16,-1 0 0 15,2-6 0-15,0 1 0 0,0-5 0 16,0 1-304-16,0-2-16 16,3-2 0-16,-2-7 0 0,2 1-848 0,0-4-176 0,1-3-48 0,2 4-18128 31</inkml:trace>
  <inkml:trace contextRef="#ctx0" brushRef="#br1" timeOffset="201411.87">19636 12366 22111 0,'2'-3'1968'0,"-1"2"-1584"0,0 1-384 0,-1 0 0 0,1 1 1264 0,1 2 160 0,0 1 48 0,3-1 0 0,2 6 240 0,1 1 48 0,-1 6 16 0,1 2 0 15,-1 3-784-15,-2 2-160 0,1-1-16 0,-2 4-16 0,1-1-208 0,-3 4-32 0,1 2-16 0,-1 4 0 0,0-3-64 0,-1 1-16 16,1 3 0-16,2-1 0 0,0 2-144 0,1-1-16 0,1 1-16 0,-1 1 0 0,1 1-144 0,-1 1-16 500,1 1-128-500,-1 6 192 0,1 4-192 0,-1 0 0 0,-2-1 128 0,-2-3-128 0,-1-5 0 0,0-5 0 0,-1-7 0 0,-1-5 0 0,1-3 192 0,0-6-16 0,0-1 0 0,2-5 0 0,-1-6 128 0,-1-2 16 0,1-2 16 0,-2-4 0 0,1-1-64 0,0-4-16 0,-1-1 0 0,-1-6 0 0,-1-2-96 0,1-2-32 0,-2-2 0 0,0-4 0 0,0-2-128 0,0-1 0 0,1 1 0 0,2-3 128 0,0 3-128 15,4-1 0-15,0 4 144 0,2 2-144 0,1 4 0 0,2 1 0 0,1 2 0 0,-1 1-192 0,2 4 192 0,1-2 0 0,1 2 0 0,0 0 0 0,2-1 0 0,1-1 0 0,2 4 0 0,1-4-128 0,0 1 128 0,-1 2 0 0,2-2 0 0,-1 2 0 0,0 3 0 0,-1-1 0 0,0 4 0 0,0 0 0 0,0 2 0 0,-1-1 0 0,-1 3 0 0,0 3 0 0,1-1 0 0,0 5 0 16,0 0 0-16,-2 2 0 0,2 1 0 0,-1-2 0 0,-2 3 0 0,0 0 0 0,1 1 0 0,-2-1 0 0,0-4 0 0,-1 2 0 0,-1 1 0 0,-1 0 0 0,-2 2 0 0,-1-3 0 0,0 0 0 0,-2-1 0 0,-2 1 0 0,-1 0 0 0,0 4 0 0,-2-3 0 16,-3 1 0-16,-2 0 0 0,0 4 0 0,-4-3 0 0,-2 1 0 0,-1 0 0 0,-1-1 0 0,-3 1 0 0,0 0 0 0,-3 0 128 0,-1-5 160 0,-1 2 32 0,1-3 16 0,-3 0 0 0,1 2 32 0,-2-3 0 0,-1-2 0 0,-2 2 0 0,-1-4-368 0,3-1 144 0,0 2-144 0,1-3 0 0,1-3 0 0,3 0 0 0,-1-1 0 15,2-5 0-15,1-1 0 0,2 1 0 0,4 0 0 0,0-1 0 0,3 4 0 0,1-2 0 0,3 0 0 0,-1 2 0 0,3-1-432 0,3 0 16 0,-1 2 0 0,2 1 0 0,2-2-560 0,3 2-112 0,1-2-32 0,2 0-18272 0</inkml:trace>
  <inkml:trace contextRef="#ctx0" brushRef="#br1" timeOffset="202971.55">21626 12833 28559 0,'-6'0'2544'0,"1"1"-2032"0,4 2-512 0,1-1 0 0,1 2 1664 0,0-3 256 15,-2 4 32-15,0 5 16 0,-1 0-560 0,4 5-96 16,0 5-32-16,2-2 0 0,1 1-944 0,1 1-192 0,0-2-144 0,0 1 192 15,1 3-192-15,-3 0 0 16,0 0 0-16,0 1 0 0,-2 1 0 0,1-1 0 16,-1 0 0-16,1-1 0 0,-2 2 0 0,-1-2 0 15,1-2 0-15,-1-1 0 0,-1-3 0 0,0-4 0 0,-2-2 0 16,0-6 0-16,-1-2-320 0,-2-4-32 0,0-2-16 0,-1-6-17296 16</inkml:trace>
  <inkml:trace contextRef="#ctx0" brushRef="#br1" timeOffset="203835.09">21449 12546 35007 0,'-16'-6'3120'16,"6"4"-2496"-16,3 0-496 0,3 2-128 0,3-2 1312 0,2 2 240 0,0 0 48 0,1 2 16 0,0-2-1056 0,2 0-224 0,3 4-32 0,2-1-16 15,2-2-288-15,1 1 0 0,1 1 0 0,2 1-18592 0</inkml:trace>
  <inkml:trace contextRef="#ctx0" brushRef="#br1" timeOffset="203854.95">22207 12555 32255 0,'-3'-2'2864'15,"0"2"-2288"-15,3 0-576 0,1 0 0 0,2 0 688 0,-2 0 16 0,0 0 16 0,0 0 0 0,2 0-576 16,-2 0-144-16,2 2 0 0,-3-2 0 0,0 0 0 0,0 0 0 0,1 23 0 0,-2-13 0 0,-4 3 592 0,0 3 48 0,-3 1 0 0,-2 3 0 16,-1 5-144-16,-2-2-32 0,-2 4 0 0,-2 2 0 0,-1-4-80 0,-3 0 0 15,1-2-16-15,1-3 0 0,-1 1 16 0,1-3 0 16,2-4 0-16,2-2 0 0,3-3 0 265,3-2 16-265,2-3 0 16,3-2 0-16,4-2-208 0,1-2-64 0,3-2 0 0,2 0 0 0,3-2-128 0,3 0 0 16,2 2 0-16,1-2 0 0,1 1 0 0,2 4 0 0,3-3-192 0,2 2 192 0,-1-2-128 0,1 4 128 0,1 0 0 0,-2 0 0 0,0 0 0 0,-2 4 0 0,1 0 0 0,-4 2 0 0,1-3 0 15,-3 4 0-15,-1 1 0 0,0 2 0 0,-2-1 0 0,2 3 0 0,0 2 0 0,-2 1 0 0,-1 1 0 0,0 0 0 0,-1 0 0 0,-3 2 0 0,0-2 0 0,-4 3 0 0,1-2 0 0,-3 2 0 0,-2 2 0 16,-1-1 0-16,-2-2 0 0,-4 2 0 0,2 1 0 0,-4 1 0 0,-1 1 0 0,-4 1 0 0,1-1-192 0,-2-4-112 0,-1-3-16 0,0-1-12288 0,1-5-2464 0</inkml:trace>
  <inkml:trace contextRef="#ctx0" brushRef="#br1" timeOffset="204055.78">23821 12283 42383 0,'-17'1'3776'0,"4"3"-3024"16,7 1-608-16,5 1-144 0,2-2 480 0,-3 2 64 0,-6 4 16 0,-3 8 0 0,-3 7-560 0,3 5 0 0,1 4 0 0,4 1 0 0,1 2 0 0,4 1 0 0,1 3 0 0,1 1 0 0,3 3 288 0,-2-1-48 0,3 2-16 0,-1-4 0 0,1-1 128 0,0-3 32 0,0 3 0 15,-1-3 0-15,1 3-80 0,0-2-16 0,0-2 0 16,-2 1 0-16,2-3-288 0,-2-3 0 0,-1 0 0 0,-1-4 0 0,1-3-144 0,-2-4-48 0,-2-7 0 0,0-4 0 0,-2-8-768 16,-2-6-144-16,-1-7-48 0,-2-6-18528 0</inkml:trace>
  <inkml:trace contextRef="#ctx0" brushRef="#br1" timeOffset="204540.73">23290 12264 40543 0,'-11'-12'1792'0,"5"3"384"0,2 3-1744 16,3 0-432-16,2 2 0 0,2 1 0 0,1-4 512 0,2-1 0 0,5-6 16 0,5-4 0 0,4-2 240 0,7-2 64 0,6 4 0 0,4 1 0 0,4 1-336 0,5 3-64 0,5-1-16 0,2 0 0 0,1 2-176 15,1-1-48-15,-3 1 0 0,0-2 0 0,0 0-192 0,-4 0 128 94,-3 2-128-94,-1 2 0 0,-5 1 0 0,-3 0 0 0,-2 4 0 0,-5 0 0 16,1 2-160-16,-3-3 32 0,-2 3 0 0,-3-1 0 0,2 1-640 0,-5 3-128 0,0-3-32 0,-3 6 0 0,-4-2-528 0,-2 4-96 0</inkml:trace>
  <inkml:trace contextRef="#ctx0" brushRef="#br1" timeOffset="204563.34">23509 12686 41471 0,'-3'5'1840'15,"-1"-1"368"-15,1-2-1760 0,3-2-448 16,3 1 0-16,-1-1 0 0,2-1 384 0,2 1-16 0,3 0 0 16,5 0 0-16,3-2 400 0,3-4 64 0,1 2 32 0,2-2 0 15,2-3-96-15,5 2 0 0,3-2-16 16,3-1 0-16,3 0-352 0,6 1-64 0,6 0-16 0,5-1 0 15,6-3-320-15,5 3 0 0,2-2-192 16,1 0 64-16,-2-1-928 0,-3 1-176 0,1 2-48 0,0-2-19376 0</inkml:trace>
  <inkml:trace contextRef="#ctx0" brushRef="#br1" timeOffset="207473.72">8878 7700 13823 0,'9'-13'1216'15,"0"1"-960"-15,-3 6-256 0,-1 2 0 16,-1 2-384-16,3-3-128 0,5-4-32 0,8-9 0 0,5-2 1296 16,0-1 256-16,-3 5 48 0,-5 4 16 15,-4 4 144-15,-4 3 16 0,-4 4 16 0,-1-1 0 16,-3 2 288-16,-2 2 64 0,-1 2 16 0,-2-2 0 0,1-1-464 15,1 4-112-15,0-1-16 0,0 2 0 0,0 0-64 0,1 1 0 0,-2 3-16 0,1-1 0 0,-1 4-48 0,1 2 0 16,0 1 0-16,0 0 0 0,1 2-496 0,1 0-96 0,-2 0-32 0,1 3 0 16,0-1 128-16,-1 5 32 0,0-3 0 0,0 3 0 0,1-2-160 0,-2 4-16 0,2 2-16 0,-2 1 0 0,1 2 16 15,-2 5 16 1,-1 1 0-16,-1 3 0 16,-1 0-64-1,-3-3-16-15,1-1 0 16,-1-1 0-1,-1 5-192 1,0-3 0-16,1-3 0 16,-1-2 0-1,1 3 0-15,1-4 0 0,1 3 0 16,2-2 0-16,1 3 384 0,0 1 0 0,1-2-16 0,0-1 0 0,2 2-192 0,-2 1-48 0,0 2 0 0,-1-5 0 0,-1 1-128 16,0 0-176-16,0-6 48 0,-2 5 0 0,-1-2 128 0,-3 2 0 0,3-4 0 0,-4 1 0 0,0-3 0 0,-2 1 0 0,1-4 0 0,-1-3 0 15,-1 0 0-15,1-3 0 0,1 0 0 0,-1-2 0 16,2 1 0-16,1-2 0 0,1 3 0 0,1-3 128 15,1-1 160-15,1-4 32 0,0 1 16 0,2-2 0 16,2-1-80-16,2-1-32 0,1-1 0 16,-1-4 0-16,2 0-64 0,0-2-16 15,0 1 0-15,0-4 0 0,0 1-144 0,-1-2 0 0,1 0 0 16,-1-2 0-16,-2-3 208 0,2-2 16 0,-1-2 0 0,-2-3 0 0,2-1 48 16,-2-4 16-16,1-1 0 0,-2-4 0 0,2-1-64 15,-1-2-16-15,0 0 0 0,2-1 0 16,-1 3-64-1,2-1-16 1,0 1 0-16,-2-2 0 0,5-1-128 0,-2 1 0 16,2 2 0-1,-1 3 0-15,1 5 0 16,-1 2 0 0,0 3 0-16,-1 1 0 0,0 3 0 15,1 5 0-15,-1 1 0 16,0 1 0-16,0 4 0 0,-1 1 0 0,1 4 0 15,-1 2 0-15,1 3 0 0,-1 4 0 0,1 1 0 16,0 6 0-16,1 4-144 0,0 2 144 0,2 2 0 16,0 4 0-16,3 0 0 0,2 2 0 15,0-1 0-15,4-2 0 0,0 1 0 16,0-4 0 0,1-3 0-16,-2-2 0 0,0-4 0 15,0 1 0 1,0-1 0-1,-1-1 0 1,0-1 0-16,-1-2 0 16,-1 1 0-16,0-2 0 15,-1-2 0-15,-1-3 0 0,2 2 0 0,0-2 0 0,1 1 512 16,1-1 48-16,1-2 16 0,-1-4 0 0,1 0-128 0,0-2-32 0,2-1 0 0,-1-6 0 16,3-4-240-16,3-2-48 0,5-6-128 0,3-5 192 0,0-2-192 15,7-13-256-15,13-15 48 0,12-23-22896 16</inkml:trace>
  <inkml:trace contextRef="#ctx0" brushRef="#br1" timeOffset="209284.3">20370 14289 23039 0,'-9'5'2048'0,"3"-4"-1648"0,2 1-400 15,4-2 0-15,0 0 1504 0,-2 2 224 0,-3 0 32 0,-3 2 16 0,-2 1 16 0,1-2 0 0,1 0 0 0,1-3 0 0,2-3-512 0,2 0-112 0,1-2-16 0,2-3 0 0,-1-2-464 0,1 2-112 0,-2-6 0 0,2 2-16 0,-1-1-176 0,-1 1-48 0,-2-3 0 16,0 2 0-16,-1-1-32 0,-2 2-16 0,-2 1 0 0,-1 1 0 0,-1 0-128 0,-1 1-32 0,-2 2 0 0,1 1 0 0,-2-1-128 0,1 4 0 0,2-2 0 0,-2 3 0 16,2 2 128-16,1 0-128 0,-2 0 128 0,2 4-128 15,1-1 192-15,2 3-64 0,-1-2 0 0,-1 4 0 16,-1 0 128-16,1 0 0 16,-1 5 16-16,1-2 0 15,0 4-272-15,2 1 160 0,-1 2-160 0,-1 4 128 16,0 1-128-16,1-1 0 0,2-3 144 0,0 3-144 15,-5 6 192-15,3 7-48 0,-1-1 0 16,0-1 0-16,5-5 96 0,1 1 16 0,3-5 0 16,0-1 0-16,3-1 0 0,1-4 0 0,2 2 0 15,1-1 0-15,1-1-112 16,2-2-16 0,2 3 0-16,0-2 0 15,3 4-128-15,2-5 0 0,1 3 0 16,3-2 0-16,2-2 0 15,0-1 0 1,3 0 0-16,2-4 0 16,5 0 0-16,1-1 0 15,0-2 0-15,-5-2 0 16,-4-1 0-16,3-2 0 16,4 0 0-16,2 0 0 15,0 1-192-15,-1-3 16 0,-3 1 16 16,-1 1 0-16,-4-4-736 15,0 1-160 1,-2-2-32-16,-2-1 0 0,-3-1-128 16,0 2-48-16,0-3 0 15,-1 2-17520-15</inkml:trace>
  <inkml:trace contextRef="#ctx0" brushRef="#br1" timeOffset="210863.12">21621 14287 39615 0,'-12'7'1760'0,"4"-4"352"0,3 4-1680 0,4-1-432 15,1-5 0-15,1 1 0 0,1 2 464 0,-1 5 16 0,1 3 0 16,4 4 0-16,-1 7-160 0,2-5-16 0,-1 2-16 0,-1-2 0 0,0-2-64 16,-2 3-16-16,1 0 0 0,-1 0 0 0,-2 0 16 0,-1 3 0 0,-1 0 0 15,-2 1 0-15,1 1 96 0,-2 0 0 0,-1-2 16 0,0-1 0 0,1-2-32 16,1-3-16-16,0-4 0 0,3-6 0 0,0 1 0 0,0-6 0 0,1-2 0 16,2-4 0-16,-1-3-144 0,2-4-16 0,0-4-128 0,-2-3 192 0,2-3-48 0,1-3-16 15,-1 0 0-15,2-4 0 0,2-3-128 375,4-5 0-359,1-1 144-16,3 4-144 0,0 4 0 0,0 3 0 0,0 7 0 15,2 2 0-15,-2 4 0 0,1 4 0 0,0 4 0 0,0 3 0 0,-1 3 0 0,0 0 0 0,1 7 0 0,0-4 128 16,-1 6-128-16,0 1 0 0,-1-1 0 0,-2 2 0 0,-2 0 0 0,-1-4 0 0,0 3 0 0,-4-1 0 0,0-1 0 16,-1-3 0-16,0 2 0 0,-3-3 0 0,1 3 0 0,-1-4 0 0,0 4 0 0,-1-4 0 0,0 0 0 0,-1 0 0 15,1 0 0-15,0 1 0 0,1-2 0 0,-1 2 0 0,0 0 0 0,0 2 0 0,2-4 0 0,-1 2 0 0,1-2 0 0,-1-2 0 0,2 0 0 0,0-5 0 0,1 2 0 0,1-1 0 16,0-2 0-16,3 0 0 0,1-3 0 0,1-2 0 0,1-2 0 0,2-5 0 0,-1-3 0 0,1-1-128 0,1-2 128 0,1 2 0 16,0 0 0-16,1-1 0 0,-1 6 0 0,-1 1 0 0,1 2 0 0,-2 2 0 0,1 2 0 0,-1 1 0 15,3 6 0-15,-3-2 0 0,2 4 0 0,1 1 0 16,-1 3 0-16,0 3 128 0,-2 1-128 0,1 1 0 0,0 6 0 0,0-2 0 15,-1 4 0-15,-1-1 0 0,1 1 0 0,-1 4 0 0,1 5 0 16,0 0 0-16,-1 1 0 0,1 2 0 0,-1 3 0 0,0-3 128 0,0 2-128 0,1 1 176 0,-2-3 144 0,-1 1 48 16,2-1 0-16,-2-4 0 0,1-1-368 0,-2-3 128 0,1-1-128 0,-1-6 0 0,0 2 0 0,-1-3 0 0,-2-2 0 0,-1-4 0 15,1 1-320-15,-1-6 0 0,-1 1 16 0,0-4 0 0,0-2-912 0,2 0-176 16,0-2-32-16,5-2-18816 0</inkml:trace>
  <inkml:trace contextRef="#ctx0" brushRef="#br1" timeOffset="211387.96">23350 14224 22399 0,'2'0'496'0,"-2"0"96"0,0 0 32 0,2 0 0 0,-1 0-496 16,-1 2-128-16,1 0 0 0,0 2 0 0,0 1 400 0,2 2 64 0,-2 3 16 0,2 2 0 0,-2 1 992 0,-1 2 208 0,0 2 48 0,0 2 0 15,0 3 544-15,0 5 112 0,0 5 32 0,-1 3 0 0,-1-1-1216 0,0 5-240 0,1-1-64 0,-1-3 0 0,4-1-208 0,-1-5-48 0,4-5-16 16,1-4 0-16,3-5-368 0,2-1-80 0,1-6-16 0,2-4 0 0,-1-1-160 0,2-3 0 0,1-7 0 0,0-1 0 31,2-5 0-31,-1-3 0 16,2-4 0-16,0-2 0 0,2-3 0 0,2-5 0 0,1-6 0 0,2-1 0 16,0-2 0-16,-1 2 0 0,-1 3 0 0,-3 4 0 0,0 5 0 0,-3 3 0 0,-2 6 0 0,-2 3 0 0,-2 4 128 15,-2 0-128-15,-1 8 0 0,-3-2 128 0,1 6-128 0,-1 0 0 0,1 4 0 0,-2-1 128 16,0 4 112-16,1 2 16 0,0 0 0 0,-1 4 0 0,1-2 64 0,0 1 32 0,0-2 0 0,2 2 0 0,-1 4-32 0,4-3 0 15,1 4 0-15,-3-5 0 0,-1-4-144 0,0 4-48 0,6 3 0 0,3 4 0 0,2 2-128 0,0 3 0 0,-1-2 0 0,-2-3 0 0,0-2-144 0,-3-2 144 16,-1 1 0-16,-2-3 0 0,0-4-144 0,-2 1 144 0,0-3 0 0,-2-4-144 0,0-2-544 0,0-4-96 16,-1-4-32-16,1-5 0 0,1-4-768 0,1-6-144 15,1-3-48-15,1-9-16832 0</inkml:trace>
  <inkml:trace contextRef="#ctx0" brushRef="#br1" timeOffset="212270.27">24663 14101 8287 0,'30'-25'368'16,"-9"9"80"-16,-3 4-448 0,-5 2 0 15,-6 5 0-15,-3 3 0 0,1-2 2448 0,6-3 416 0,4 0 80 0,1-5 0 0,0 2 1344 16,-4 3 272-16,-3 4 48 0,-5 3 16 0,-4 1-2320 0,-2 4-480 0,-3 0-96 15,-2 4 0-15,-2-1-928 0,-2 0-176 0,-2 4-48 0,-2-2 0 0,-3 2-96 0,-1 3-32 16,-2 1 0-16,-4 0 0 0,0 3-128 0,-2 1-16 0,0-2-16 0,-2 4 0 16,1 1-288 15,-2-4 0-31,3 2 0 0,1-4 0 0,4-3 192 0,3-2-64 0,4-1 0 0,4-8-128 16,5 1 208-16,2-4-64 0,6-2-16 0,3-6 0 0,3 0-128 0,5-6-176 15,5-2 48-15,4 0 0 0,4-2-192 0,4 2-48 0,3 3 0 0,3-2 0 16,0 3 176-16,1 0 16 0,2 4 16 0,-2 2 0 0,-4 2 160 15,-2 1 0-15,0 6 0 0,-4 3 0 0,-1 0 0 0,-5 4 0 0,-4 3 0 16,-3 3 0-16,-3 2 0 0,-5 2 0 0,-2 5 0 16,-3 1 0-16,-2 5 0 0,-3 1 192 0,-3 5-64 0,-2 1 0 0,-2 0 320 0,-1 3 64 0,-3 1 0 0,-2 3 16 0,-2 1 64 15,2-6 16-15,-1-1 0 0,0-3 0 0,2-3-432 0,-2-5-176 0,2-5 128 0,2-7-128 0,-3-3-368 0,3-6-144 0,-1-5-48 0,0-6-21024 0</inkml:trace>
  <inkml:trace contextRef="#ctx0" brushRef="#br1" timeOffset="212299.28">25724 13548 28559 0,'0'10'2544'0,"-2"-1"-2032"0,-1 0-512 0,1 1 0 0,0-1 3024 0,1 1 512 0,1 2 112 15,-2 8 0-15,-3 11-2304 0,0 13-448 0,-3 7-112 0,2 4-16 0,-1 0 32 0,1 0 0 0,1-2 0 16,2-1 0-16,1-2-544 0,2 0-96 0,2 1-32 31,1-3 0-31,2 1-400 0,1-4-96 16,0-1-16-16,1-3 0 0,-1-5-736 0,2-5-160 0,-2-9-16 16,-1-3-16-16,1-6-576 0,-3-4-112 0,-2-5-32 0,0-6-14496 0</inkml:trace>
  <inkml:trace contextRef="#ctx0" brushRef="#br1" timeOffset="212323.06">25492 14015 43311 0,'-3'4'3840'0,"2"-3"-3072"0,1-1-608 15,2-1-160-15,2 1 1040 0,0-4 176 0,3 4 48 0,4-5 0 0,8 2-816 0,4-7-144 16,7 1-48-16,6-1 0 0,8 0-256 0,10-2 0 0,0 0 0 0,4-1 0 0,4 3-192 16,1 1 16-16,-1 2 0 0,-2-1-14144 0,0 2-2832 31</inkml:trace>
  <inkml:trace contextRef="#ctx0" brushRef="#br1" timeOffset="212662.87">27329 12970 42383 0,'-2'5'1872'0,"-2"0"400"16,-1 0-1824-16,1 2-448 0,2-4 0 0,0 6 0 15,1 1 128-15,-2 6-128 0,-4 12 0 0,-1 17 0 0,-3 12 0 16,-2 8 0-16,1 2 0 0,1 2 0 0,1-2 0 16,0 2 0-16,1 1 128 0,1-4-128 31,-1 1 336-31,0-4 32 0,3-5 0 0,-3-2 0 0,1-2-64 0,-3 2-16 0,-3-2 0 16,-1 0 0-16,-2 0 16 0,-2-3 0 0,1 2 0 0,-1-7 0 0,-1-1-176 0,4-9-128 0,0-5 192 0,4-9-192 0,2-6 240 0,1-7-64 0,4-3-16 0,3-2 0 0,0-6 480 0,-1-5 112 0,2-3 16 0,1-8 0 0,0-2-192 15,1-8-16-15,2-3-16 0,-1-5 0 0,4-5-48 0,2-3-16 0,3-3 0 0,2 0 0 0,3 2-336 0,4 1-144 0,2 5 128 16,4 5-128-16,3 3 0 0,-1 8 0 0,1 5 0 0,-1 4 0 0,1 2 0 0,-1 2 0 15,1 4 0-15,-1 0 0 0,0 2 0 0,1 1 0 0,2 1 0 0,-3 4 0 0,-3 0 0 0,0 3 0 0,2 5 0 0,-2 2 0 16,-3 6-144-16,-2 0 144 0,-3 4 0 0,-1 2 0 0,-1-1-288 0,-3 4 48 0,-1-1 16 0,0 3 0 0,-1-1 80 0,1 1 16 0,-1-1 0 0,0 0 0 0,-1-2 128 0,0-1 0 0,-2 0 0 16,-2-3 0-16,-3-3 0 0,-2-6 0 0,-1 2 0 0,-1-5 0 0,-3 0 0 0,-1-1 256 15,-2-2-64-15,-2-1-16 0,-1 3 160 16,-4-3 48-16,-1-2 0 0,-5 2 0 0,-4 0-80 0,-4 0-16 0,-6 0 0 16,-2-2 0-16,0 0-80 0,-3-2-16 0,1 2 0 0,-1 0 0 0,-1 2-192 0,3 0-128 0,1 0 128 0,2-3-208 0,2-3-592 0,0 0-112 0,2-5-32 15,2 0 0-15,5-1-144 0,4-1-48 0,4-1 0 0,5 0 0 0,3 0-320 16,7-2-64-16,5 1-16 0,4-1 0 0,3 0-1360 0,5-2-288 15,3 0-48-15,2 2-12336 0</inkml:trace>
  <inkml:trace contextRef="#ctx0" brushRef="#br1" timeOffset="213239.4">28052 14206 35935 0,'3'0'3200'0,"-1"-3"-2560"0,1 2-512 0,-1 1-128 16,1 0 992-16,0 0 176 0,4 0 48 0,4-2 0 0,2 2-656 15,5 0-128-15,1 0-32 0,0-3 0 0,-2 2 96 0,-1-2 16 0,0 1 0 16,-1-2 0-16,0-2 112 0,0-1 16 0,0-2 16 0,1-5 0 0,0 0-176 0,1-5-32 0,2-1-16 16,-1-4 0-16,2-2-288 0,1-5-144 0,-1 1 160 0,-1-1-160 15,-3 0 0-15,-3 3 128 0,0 2-128 47,-6 0 0-47,-2 1 0 0,-4 4 0 0,-2 4 0 16,-5-2 0-16,-3 3 0 0,-2 0 0 0,-3 4 0 0,-4-1 0 0,-4 7 0 0,-6 2 0 0,0 11 0 15,-5 6 0-15,-3 8-496 0,-3 5 16 0,1 5 0 0,1 5 0 0,1 5 256 0,4 1 48 0,3 4 16 0,5-2 0 0,5 4 368 0,6-4 80 0,5-2 16 0,6-4 0 0,4-3 368 0,4-5 80 0,3-1 16 0,3-1 0 0,3-3-416 0,1-3-80 0,3 1-16 16,1-1 0-16,3 0-112 0,6-2-16 0,1 1-128 0,4-1 192 0,3-2-192 0,3-5-128 0,0 0 128 0,5-4-208 0,2-2-16 0,5-2 0 0,1-4 0 0,-1-4 0 0,-3-1-352 0,0-6-80 0,-2 2-16 0,-2-7 0 0,-3 1-592 0,-3-2-112 0,-2-3-32 0,-1 0-18048 0</inkml:trace>
  <inkml:trace contextRef="#ctx0" brushRef="#br1" timeOffset="213263.26">29965 13172 23951 0,'-7'0'2128'0,"2"-2"-1696"0,0 0-432 16,1 0 0-16,3-1 3552 0,2 2 624 0,1-1 128 0,-2-2 32 0,1-2-3152 0,0-3-624 0,2-1-128 0,1 2-32 0,3 0 32 0,-1 4 0 0,2 4 0 0,0 4 0 0,1 0 208 0,-2 6 32 15,2 5 16-15,-2 3 0 0,-1 4 272 0,-1 4 48 0,-1 7 16 0,-3 4 0 0,-2 7-256 0,-3 3-32 0,-1 6-16 0,0-4 0 0,0-7-320 0,-2 7-64 0,1 2-16 0,0-1 0 16,2-3 112-16,1 0 16 15,1-2 0-15,-1-1 0 0,3 5-208 0,-1 0-48 0,0 2 0 0,0 1 0 0,-1 0 0 0,1-2 0 16,-1-4 0-16,-1-1 0 0,0 0-192 0,0-4 0 0,-1 1 0 0,-1-5 0 0,3-3-256 0,0-7-64 0,-1-5 0 16,2-6 0-16,0-7-784 0,-1-5-176 0,1-8-16 0,-1-8-16 0,-2-4-32 0,-2-9-16 0,-3-10 0 0,-1-8-19312 15</inkml:trace>
  <inkml:trace contextRef="#ctx0" brushRef="#br1" timeOffset="213401.91">29269 13270 40543 0,'-25'-9'1792'0,"8"3"384"0,2 2-1744 0,5 0-432 0,5 2 0 0,4-2 0 0,-1 2 368 0,-4-4-16 0,-3-1 0 0,-1-2 0 0,3-1 272 0,-1-3 48 16,6 3 16-16,0 2 0 0,4 0-48 0,1 3 0 0,2 2 0 0,4 0 0 0,1 2 80 0,4 5 16 0,2-2 0 0,3 4 0 0,5 1 32 0,4 0 0 0,7 2 0 0,9 0 0 0,8-2-48 0,10-1 0 16,4-2 0-16,8-4 0 0,12-3-192 0,7-1-32 0,4-3-16 0,3-2 0 0,-1-1-336 0,1 1-144 0,0-6 128 15,-1 1-128-15,0 2 0 0,-5-3 0 0,-4-4 0 0,-7-3 0 0,-8 0-176 0,-2-8 176 0,-2-4-128 0,-4-7 128 0,-4-4-992 0,-5-8-112 0</inkml:trace>
  <inkml:trace contextRef="#ctx0" brushRef="#br0" timeOffset="-209632.48">14353 9663 30399 0,'-5'0'2704'0,"1"0"-2160"16,3 1-544-16,1-1 0 0,0 0 960 0,0 0 96 0,-3 2 16 15,1-2 0-15,-1 3-928 0,0-2-144 0,1 1 0 0,0 1-160 32,2-2-336-32,1 2-64 0,2-3-16 0,0 0 0 0,2-3 304 0,4 3 48 15,2-1 16-15,3-2 0 0,3 3 480 16,2-2 112-16,0 1 0 0,2-2 16 15,3 0 80-15,2 0 16 0,1 1 0 0,0 0 0 0,2 0-64 0,-3-2-16 16,2 1 0 15,-1 0 0-31,-1-1-96 0,0-1-32 0,-4 4 0 0,3-4 0 0,1 1 0 0,1 1 0 0,1-1 0 0,0 2 0 0,0-5 128 0,1 4 32 0,-1-2 0 0,2 1 0 16,2 0 32-16,2 1 16 0,1 0 0 0,4-1 0 0,3 2-176 0,2-4-48 16,3 2 0-16,4-2 0 15,5 0-112-15,1 0-32 16,-8 2 0-16,0-2 0 0,3 3 0 15,-1-1 0-15,-3 1 0 0,-1 0 0 16,-2 0-128 0,-2-2 0-1,-3 3 0-15,-2-3 0 16,3 2 240-16,-4-1 16 16,-2 2 0-16,-3 0 0 15,-3 0-128-15,1-2 0 0,3-1-128 16,0 1 192-16,-3-3 48 15,1 2 0-15,0 1 0 16,3-2 0-16,3 0-240 16,5-1 176-1,2 2-176-15,3 3 160 16,0-3-160-16,-3 5 0 16,-1 3 0-16,-5-1 0 15,-3 2 0-15,-3-3 0 16,-5 2 0-1,-2-1 0-15,-3 2 0 0,-2-4 0 0,-4 3 0 0,-1-2 0 16,-3-1 0-16,-1 0 0 0,-3 2 0 0,-1-4 0 0,-2 2 0 16,-2-1 0-16,-1 1 192 0,1-3-64 15,-2 1 368-15,0 0 64 0,2-3 16 0,-2 2 0 16,1-1-128-16,-1-2-32 0,2 0 0 16,-2-1 0-16,2 0-416 0,-3-2 128 15,0 1-128-15,-2 0 0 0,1-2 0 0,-3 2 0 0,0-2 0 16,-4-3 0-1,1 4 0-15,-3-1 0 16,-1 1-224-16,-4-3 80 16,0 2 144-16,-2 0 0 15,-1-3 0-15,-1 1 0 0,0 2 320 0,-1-5 0 0,-1 3 0 0,1-2 0 0,-1 2-128 0,0-2-16 16,3 2-16-16,-2 0 0 0,1 2-160 0,2-3 0 0,1 4 0 16,3 0 0-16,1-1 0 0,4 1 0 0,2 6 0 15,1-4 0-15,2 1 0 0,2 3 0 16,1-1 0-16,1 4 0 15,2 0 0-15,0 1 0 0,3 2 0 16,2-1 0-16,2 3 0 16,1 0 0-1,4 2 0 1,2 2 0-16,2 1-144 0,-1 0 144 16,2 2 0-16,0-3 0 0,1 3-144 0,0-2 144 15,1 0 0-15,-2 0-144 0,0-1 144 0,-1 0 0 16,2 4 0-16,-1-3 0 15,0-2 0-15,-1 2 0 0,-1 3 0 16,-2-4 0-16,0 1 0 16,-1 3 0-1,0-1 0-15,-1-2 0 16,-2 0 0-16,-1 2 0 16,-1-3 0-1,-3 1 0-15,-2 2 0 16,-1-2 0-16,-3 0 0 0,-2 2 0 0,-3-2 0 0,-1 3 0 15,-2-1 0-15,-3 0 0 0,0 1 192 0,-1-2 0 0,-3 1 16 16,-2 1 0-16,-3 1 240 0,-2-1 32 0,-1-3 16 16,1 0 0-16,0-2-112 0,-1-3-32 15,1 1 0-15,1-1 0 0,3-1-192 16,0-2-32-16,1 0-128 0,1 0 192 16,1-2-192-16,1-4 0 15,-1 2 0 1,2-4 0-16,1 0-720 0,-1-4-96 15</inkml:trace>
  <inkml:trace contextRef="#ctx0" brushRef="#br0" timeOffset="-206122.3">15687 15095 1839 0,'1'9'160'0,"-2"-7"-160"0,0 2 0 16,1-4 0-16,1 0 9392 0,3 0 1840 0,2 0 368 0,5-3 80 0,9 2-9520 0,11-5-1904 15,13 0-384-15,9-5-80 0,4-1-432 0,4 0-64 0,-1 0-32 0,-3-1 0 16,-4 3 384-16,-4-2 80 0,-4 3 16 0,1 0 0 16,4 1 448 93,2-1 80-109,1 0 32 0,2 0 0 0,6 2 16 0,-2 0 0 16,-3 1 0-16,-2-3 0 0,0 2-48 0,0-2 0 0,5 2 0 15,-2 1 0-15,-5 0-16 0,1-1 0 0,3 4 0 0,1-2 0 16,-3-3-32-16,3 0-16 0,2 0 0 0,5 0 0 0,2-2-208 0,1 4 0 16,1-1 128-16,-4 1-128 0,-2-2 0 0,-2 1 0 0,-4 2 0 0,0-1 0 15,-2 4 0-15,-2-1 0 0,-2 3 0 0,-4 0 0 0,-4 0 0 0,-4 0 0 0,-2-1 0 16,-3 1 0-16,-1-2 368 0,1-2-32 0,-1 1 0 0,0 0 0 0,-1-1-16 0,1 2-16 0,4-5 0 0,0 4 0 15,-2-4-304-15,1 2 0 0,1 1 0 0,-3-3 0 0,-1-1 0 0,-1 0 0 0,0 2-128 0,-1 0 128 0,-3 0 0 16,0 0 0-16,-1 2 0 0,-2 1 160 0,-3 0-160 0,-4 0 0 16,-2 3 0-16,-4-2 0 0,-1 0 0 0,-3 2 0 0,-3 0 0 0,0 0 0 0,-3 0 336 0,-2-2 48 0,-2 2 0 15,0 0 0-15,-1-2 96 0,-2 0 32 0,-3 0 0 0,-2-2 0 0,0-2-176 0,0 2-16 16,-1-2-16-16,1-3 0 0,1 1 0 0,-1-2 0 16,1 0 0-16,1 0 0 0,-1-2 16 0,0 2 0 0,0-3 0 0,0 1 0 0,0 0-320 15,0 2 0-15,-2-3 0 0,-1 4 0 0,1-4 0 16,-2 6 0-16,0 1 0 0,2-1 0 0,4 2 0 15,-2 2 0-15,-4-3 0 0,-2-1 0 0,-4 1 0 0,2 2 0 16,1-2 0-16,-1 0 0 0,5 2 0 0,2-2 0 0,2 2 0 16,3-2 0-16,3 4 0 0,2-2 0 0,2 0 0 0,2-1 0 0,3 2 0 0,1-1 0 0,2 2 0 0,0-1-144 0,2 2-128 0,-1 1-32 0,0 1 0 15,-1 2 0-15,0-1 160 0,-1-1 144 0,0 2-208 0,-2 0 80 0,2 0 128 0,-1-1 0 0,-1-2 0 0,1 4 0 0,-1-3 0 0,0 2 0 0,0 1 0 0,2 0 0 0,-1 0 0 0,0 2 0 0,3 1 0 0,0-1 0 0,1 1 0 16,3 2 0-16,1 1 0 0,0-2 0 0,1 2 0 16,-2 0 0-16,1 0 0 0,0 1 0 0,-1 3 0 15,-3-2 0-15,-1 1 128 16,-4 0-128-16,-1-1 0 0,-3 3 0 15,0 1 0-15,-4 0 0 16,1 1 0 0,-4-3 0-1,2 2 0-15,-4-3 0 16,0 0 0 0,-2 0 0-1,-1 0 0-15,-1 0 0 0,0-3 256 16,-3 1 48-16,0 2 0 0,-4 0 0 0,1-1-80 0,0-2-16 15,-1 2 0-15,1-2 0 0,-1 3-208 0,-1-3 0 0,-1 2 0 16,0 0 0-16,-1-2 0 16,-1 3 0-1,-1-5 0-15,-3 2-15936 16,-5-3-3184-16</inkml:trace>
  <inkml:trace contextRef="#ctx0" brushRef="#br0" timeOffset="-188811.59">10657 15110 38703 0,'-5'-10'3440'0,"0"1"-2752"0,0 3-560 0,1 6-128 0,0 3-896 0,-2-6-192 0,-6 1-64 0,-10-3 0 0,-11 2-3040 0,-6 3-608 15,-8 6-128-15,-1 1-32 0,-3-1 3680 0,-1 0 720 0,1 1 160 0,1 2 16 0,0-2 800 0,4 2 160 16,6 0 16-16,0-2 16 0,3-1 2720 16,0 1 528-16,0-5 112 0,-2-1 32 0,0 2-1408 0,-3-2-288 0,0 1-48 15,-4 1-16 1,-4-2-1552-16,-1 2-320 0,-5-3-64 0,-5 0-16 0,2 2-144 15,-7-2-16-15,-5 0-128 0,-7 1 192 16,-4-1-64 0,-6 0 0-16,-1 3-128 0,-8-3 192 31,-7 2-192-31,-6 2 176 0,-4 2-176 16,-2-2 160-16,2 2-160 15,3 0 0-15,2-3 0 0,5 0 0 0,6-3 0 16,-1 3 0-16,2-3 0 0,0 0 0 15,6 0 0-15,-1-3 0 0,2 0 0 16,0-2 0-16,-1 1 0 0,4-2 0 16,4-2 0-1,0 2 0 1,0 0 0 0,1 0 256-16,2-3-32 15,2 6-16 1,5-1-64-1,-1-1-16-15,-1 4 0 16,-3-2 0-16,-1 3 112 0,-2 0 16 16,1 3 0-1,-5 0 0-15,-3 4-256 0,-3-4 0 16,-4 1 0-16,1 5 0 16,5-3 0-1,1-3 0 1,3 2-160-1,6-3 160 1,5 0 0 0,7-6 0-1,9 2 0-15,5-2 128 16,2-2-128-16,3 0 192 16,0-3-64-16,1 2 0 15,2-4 160-15,1 1 32 0,2 2 16 0,2 0 0 0,3 0-96 0,0 3-32 16,2 4 0-16,-1-1 0 15,-1 4-64-15,-1 2-16 0,-4 3 0 0,-3 4 0 16,1 2 0-16,-4 3 0 0,1 1 0 16,1 2 0-16,0 2-128 15,2-2 0-15,0 0 0 16,5 0 0 0,3-3 0-16,4-3-176 15,2 2 48 1,5-5 0-16,4 2 128 15,3-2 0-15,2 0 0 16,2 0 0-16,4 1 0 0,1-1 128 0,2 2-128 16,0 1 176-16,2 0 32 15,0 2 16-15,0 5 0 16,1 2 0-16,2 1-224 16,-1-1 128-1,2 3-128 1,1 3 0-1,0 4 128-15,0 5-128 0,1-1 0 16,-1 1 144-16,1-1-144 16,-2 1 0-16,1-2 0 0,-2-1 128 15,0 1-128-15,0 0 0 0,1-1 0 0,-1-2 0 0,1-3 0 0,0-1 0 0,1 1 0 16,-1-5 0-16,0 0 128 0,-1-3 0 0,1-1 0 16,0-2 0-16,0 1 64 0,-2-3 0 0,2 2 0 15,-2 0 0-15,1 0 48 0,-1 1 16 0,-1 3 0 0,-1-1 0 16,0 1-80-16,-2 4-16 0,0 3 0 0,-3-1 0 15,0 3-160-15,-1-2 0 0,0-1 0 0,2-6 128 0,2-2-128 16,-1-1 0-16,4-3 0 0,-1 0 0 16,1-1 0-16,1-4 0 0,2 0 0 15,1-4 0 1,0-2 0-16,1 3 0 0,2-2 0 16,2 0 0-16,1-3 0 0,4-3 0 15,3 0 0 1,4 1 0-1,4-1 176-15,3 0 0 16,4 0 0-16,4 0 0 16,4 2-176-16,4-1 160 15,4 2-160 1,1 1 160 0,4 2-160-16,-2 3 0 15,0-2 0-15,1 2 0 0,0 0 0 0,6 0 0 16,5-1 0-16,2-2 0 0,0 0 0 0,7 0 0 0,6 0 0 0,4 0 0 0,1-6 0 0,8 0 0 15,9-3 0-15,2 3 0 0,2-3 0 0,-1 0 0 0,1-4 0 16,3 1 0-16,4 4 0 0,-3-2 0 16,-5 0 0-16,1-1 0 0,-1 2 0 0,1 1 0 15,2 6 0-15,-1-1 0 16,2-2 0 0,8 1 0-16,8 5 0 15,0-4 0-15,-6-3 0 16,7 0 0-16,5 3 0 15,-2-3 0-15,-8-5 0 16,5 1 0-16,3 0 0 0,-4-1 0 0,-7 0 0 16,3-1 0-16,7 0 0 0,-5 0 0 15,-6 0 0-15,4 0 0 0,4 2 0 0,-4-2 0 0,-7 1 0 16,-1 0 0-16,0 0 0 0,-2-1 0 0,-1-1 0 16,-9 0 0-1,-7 2 160-15,-2 0-160 0,1 0 0 16,-2 1 0-1,-1-2 0-15,-2 0 0 16,-4 2 0 0,4-2 0-16,6 2 0 15,0-2-192-15,0-2 192 16,-3 0 0-16,-2 2 0 0,-1 0 0 16,-2 0 0-16,3 2 0 15,-3-1 192-15,-6 1-192 16,-7 4 0-16,-5-2 0 0,-6 1 0 15,-3 1-192 1,-4 0 192-16,-7-3 0 16,-5 3 144-1,-6 0-144-15,-6-2 0 16,-4 0 0 0,-5-3-176-16,-2 2 176 0,-4-1 0 15,-3 0 0-15,-1-2 0 0,0 0 0 0,-1 0 0 0,2-4 240 16,0-1-16-16,4 0 0 0,1-4 416 0,2-1 96 0,2-3 16 15,3 1 0-15,0-2-336 0,1 1-64 0,0 1-16 16,1 0 0-16,-1 0-336 0,0-1 0 16,-3 1 0-16,-2-1 128 0,-2 2-128 15,-1-2 128-15,-4 1-128 0,-2-4 128 0,-1-1 320 0,-3-1 80 16,-2 1 16-16,-2-3 0 16,-1-2-400-1,-6-7-144 1,-1 1 0-1,-2-7 0-15,-4 3 0 16,-2-6 0-16,-1 5 0 16,-1-2 0-16,-1 3 0 0,2-6 0 0,2-3 0 15,3 3 0-15,4-5 0 0,0 0 0 0,6 1 0 0,-1-2 0 16,2 5 0-16,-1 1 0 0,3 6 0 0,-3 0 0 16,1 3 0-16,-1 3 0 0,-1 3 0 15,-1 1 0-15,-2 7 0 0,0 1 0 0,-3 4 0 16,0 1 0-1,-3 2 0-15,0 2 0 0,1 1 0 16,-2 2 0 0,0 3 0-16,-2 2 0 0,1-1 0 0,-4 1 0 15,-2 3-1312-15,-4-2-256 0,-4 4-48 16,-3-2-14880-16,-4 3-2960 0</inkml:trace>
  <inkml:trace contextRef="#ctx0" brushRef="#br0" timeOffset="-186661.46">18891 15451 15663 0,'11'-10'1392'0,"-5"2"-1120"16,-1-2-272-16,-1 3 0 0,-3 4 5680 0,-1 0 1072 0,1 0 224 0,0-6 32 0,1-1-5504 0,-2-5-1104 0,-3 2-208 0,-2-2-64 15,-2 4-608-15,-5 2-128 0,-3 0-32 0,-3 2 0 0,-1 3 384 0,-4-2 80 0,-1 1 16 0,-5 1 0 16,1 1 288-16,-1 0 48 0,1-1 16 0,-1 4 0 16,1-3 320-16,-3 0 64 15,-2 3 0-15,-7 0 16 16,-4 0-208-16,-7 3-32 1359,-4 0-16-1359,-9 4 0 0,-8-4-144 0,-8 1-48 0,-7-1 0 0,-5-1 0 16,-3-1 112-16,-8 4 32 0,-3-1 0 0,-6 0 0 0,2-4 32 0,-8 2 0 0,-6 2 0 0,-2-2 0 0,5-4-16 0,-8-1 0 0,-3 6 0 0,-3-6 0 16,-2 0-112-16,1 0-32 0,1 2 0 0,1-3 0 0,4-1-160 0,6 2 0 0,2-4-192 0,5 1 192 0,6-4 0 0,1 0 0 0,2 2 0 0,2-5 0 0,2 3 320 0,-4 2 64 0,-3 0 32 0,-3 2 0 0,0 2-416 0,-4 0 0 0,-6 0 0 0,3 0 0 15,3 0 0-15,-2 2 0 0,0-2 0 0,4-1 0 0,6 2 0 0,1-1 0 0,3-1 0 0,8 0 0 0,9-1 0 0,0-3 0 0,1 0 0 0,7 2 0 0,8-3 272 0,4-2 32 0,7-1 0 0,5-1 0 0,9 0-48 0,7 0 0 16,7 2 0-16,5-3 0 0,3 2 0 0,2-2-16 0,3 1 0 0,4 2 0 0,1 2 16 0,1-1 16 0,3 5 0 0,-1 4 0 0,1-1-272 0,0 4 0 0,-2 1 0 0,0 5 0 0,0-1 0 0,-2 0 0 0,4 4 0 0,1 0 0 0,0-2 0 0,2 3 0 0,1 1-128 0,0-3 128 0,2 1 0 0,1 0 0 0,2 1 0 0,0-1 0 0,3 0 192 0,-1 0-64 0,2 0 0 0,0 1-128 0,-1-1 176 0,2 2-176 15,0-1 160-15,-1 4-160 0,0 1 128 0,-1 5-128 0,-1 5 0 0,-2 3 144 0,-1 2-144 0,-2 2 0 0,-3 7 0 0,-2-1 0 0,-1 7 0 0,-2 0 0 0,4-5 0 0,-2 6 0 0,-2 3 0 0,0 3 0 0,2 4 0 0,1-6 0 0,2-4 0 0,2 1 0 0,2-4 128 16,0 1-128-16,1-1 0 0,2 0 0 0,-2 1 0 0,0-5 128 0,2 2-128 0,1-2 192 0,-1-4-192 0,2 1 192 0,0-2-192 0,2-3 0 0,-2 2 144 0,0-3-144 0,1 3 0 0,-1 0 0 0,-1 3 0 16,-2-2 0-16,-2 6 128 0,-1-3-128 0,0 3 160 0,-3 1-160 0,2-2 0 0,-2-2 0 0,-1-6 0 0,3-1 0 0,1-3 0 0,1-2 0 0,2-3 0 0,3-5 0 0,4-4 512 0,2-3 0 0,3-4 0 0,1-3 0 0,1-1 304 15,6-3 64-15,7-3 16 0,3-1 0 0,2-6-720 0,4 1-176 0,4-4 0 0,4 1 0 0,2-4 0 0,1 1 0 0,2 1 0 0,1 2 0 0,0 2 0 0,0 4 0 0,1 0 0 0,1 2 0 0,1 2 0 0,2-5 0 0,5 4 0 0,4-2 0 0,8 0 0 0,8 0 0 0,7 1 0 0,5-2 112 0,0-4-112 0,6-2 0 0,9 2 0 0,2 0 0 16,4 1 0-16,1-1 0 0,1 2 0 0,-1 0 0 0,3 3 0 0,0 2 0 0,1-5 0 0,3 2 0 0,5 1 0 0,-1 1 0 0,-4 1 0 0,3 0 0 0,2 1 0 0,6 0 0 0,2 4 0 0,-1 0 0 0,0 2 0 0,-7 1 0 0,-3 1 0 0,2-5 0 0,2 8 0 0,-1-5 0 0,-1-1 0 0,4 0 0 0,3 3 0 16,-7-4 0-16,-3-2 0 0,0-2 0 0,2 2-448 0,-7 0-16 0,-5 2-16 0,-2-2 0 0,0 0 304 0,-5 4 176 0,-4 0-192 0,-3-2 192 0,-3 2 0 0,2-1 0 0,-2 3 0 0,-3 1 0 0,-2 2 0 0,-2-2 0 0,3-2 0 0,-3 3 0 0,-2 1 0 0,-6 0 0 0,-3 0 0 0,-6-6 0 0,-5 1 0 0,-1-4 0 0,0 3 0 0,-2-3 0 0,-3 1 0 0,-5-1 0 0,-5 0 0 0,-5-1 0 15,-3-2 0-15,-6-1 0 0,-2-2 0 0,-5-2 0 0,-1 0 0 0,-3-2 128 0,-5 4-128 0,-2-5 0 0,-1 4 0 0,-1-3 128 0,2-3-128 0,-1 1 0 0,0 0 464 0,1-2 0 0,-1-1 0 0,1-3 0 0,1-1-464 0,-3-3 0 0,1 0 0 0,-2-2 0 0,-3-4 0 0,-2 0 0 0,-2 0 0 0,-2-2 0 0,-4 2 0 0,-6-3 0 0,-2-1 0 0,-5 1 0 0,-3-4 0 0,-7 3 0 0,-2-3 0 16,-6-2 128-16,-4 3-128 0,-6-5 0 0,-6-3 0 0,-3-1 0 0,-2-3 0 0,-1-1 0 0,0 0 0 0,-1-1 0 0,-2-1 0 0,4 4 0 0,3 1 0 0,8 5 0 0,9 2 0 0,3 1 0 0,5-3 0 0,6 0 0 0,4 4 0 0,4-5 0 0,2 4 0 0,2-1 0 0,2 2 0 0,1 3 0 0,1-2 0 0,2-2 0 0,-1 1 0 0,-1 0 0 0,-3-2 0 0,-6-1-26240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48:11.0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1030 11921 37775 0,'0'-4'3360'0,"3"1"-2688"0,0 2-544 0,1 1-128 15,1 1-1168-15,0-1-272 0,3-1-48 0,9 1-16 0,6-2 624 0,7-1 128 16,3 3 32-16,2 3 0 0,-1-3-144 0,1 0-32 0,2 2 0 0,1-1 0 0,3 2 496 0,0 1 80 15,2-1 32-15,3 2 0 0,4-1 736 0,4-2 128 0,3 0 48 610,3 0 0-610,3-2 1040 0,5 3 192 0,5-2 64 0,4-2 0 0,1-2-928 0,1-1-176 15,3-4-48-15,4 0 0 0,5 3-512 0,-11-1-128 0,-8 3 0 0,8-4-128 0,9 0 0 0,1 2 0 0,-1 4 0 0,-6 1 0 0,-7 1 144 16,-6-2-144-16,-3-2 0 0,-5 0 144 0,-3 3 176 0,-1 1 48 0,-1 1 0 0,-2 1 0 0,-6 0-368 0,-3-3 0 0,-3-3 0 0,-2 0 0 0,-4 0 128 0,-1-4-128 0,-2 1 128 16,-1 0-128-16,-4 2 272 0,0-4-16 0,-2 1 0 0,-1 1 0 0,-3 3-16 0,-2-4-16 0,-2 1 0 0,-3 3 0 0,-2-4-32 0,-6 1 0 0,0 0 0 0,-5 2 0 0,-1-2-48 0,-4-3-16 0,-3 2 0 0,-1-2 0 0,-4 1 16 0,-2-3 0 0,-5-1 0 0,-3 1 0 0,-2 0 32 0,-2 1 0 0,-3 0 0 0,-4-2 0 0,-1 2-176 0,0-5 0 0,5 5 0 0,-1-3 128 0,1 0-128 0,0-1 0 0,5 0 0 0,4 2 128 0,5 2-128 0,2-1 128 0,2-1-128 0,4 0 128 0,1 2-128 0,3 4 0 0,1 0 0 0,1 0 128 0,2-1-128 0,0 4 0 0,4-3 0 0,-2 3 0 0,1-1 0 0,1 2 0 0,2-2 0 0,-2 2-176 0,2 0 176 15,-2 2-128-15,2-1 128 0,-2 2-128 0,1 1 128 0,-1 0 0 0,2 4 0 0,-2-2 0 0,1 5 0 0,-1 2 0 0,2 4 128 0,-1 1-128 0,1 2 128 0,1 5-128 0,0-1 128 0,-1 3-128 0,0 1 0 0,1 2 0 0,-1 0 0 0,0-2 0 0,1 2 0 0,-3-2 0 0,-1-5 0 0,-1-2-128 0,-1 0 128 0,-3-2 0 0,-1 2 0 0,-4-1 128 0,2-2-128 0,-4 1 0 16,-3 1 0-16,-1 1 0 0,-2 0 0 0,-3 0 128 0,-1 2-128 0,-3-1 0 0,-2-2 160 0,-1 1-32 0,-3-2-128 0,-2-2 192 0,-1 1-192 0,-6-4 0 0,-2 5 0 0,-6-5-19856 16</inkml:trace>
  <inkml:trace contextRef="#ctx0" brushRef="#br0" timeOffset="59254.75">23420 9856 12895 0,'14'-3'1152'0,"-5"-1"-928"0,-1 2-224 0,0 1 0 0,-3-1-704 0,-2 2-192 16,3 0-48-16,3-1 0 0,3-1 208 0,5 0 32 0,1 0 16 0,-2 2 0 16,-2 0 688-16,-3-3 256 0,-4 2-16 0,-3 1 0 0,-1 0 1200 0,-3-2 240 0,-2 2 48 0,-1 0 16 0,-1 0-336 0,-1 0-64 0,0 0 0 0,-1 0-16 0,0 0 32 0,-3 0 16 15,-1 0 0-15,-1 0 0 0,-1 0-288 0,-5 0-48 0,0 0-16 0,-5 0 0 0,-3 0-448 0,-3 0-112 266,-6 0-16-266,-4-3 0 0,-2 2 224 0,-2-1 32 0,-1-2 16 0,-3-2 0 0,-2 2 368 0,-5-2 80 0,-5 3 16 0,-3 0 0 0,-2 3-224 15,1 0-64-15,-1 0 0 0,3 0 0 0,5-3-336 0,1 3-80 0,2-4-16 0,6 2 0 0,5-1-272 0,7 2-48 16,7-2-16-16,4 0 0 0,7-1-128 0,5 2 128 0,5-2-128 0,5 2 128 0,3-2-128 0,4 0 0 16,5 2 144-16,4-2-144 0,6-1 256 0,4 1-32 0,5 1 0 0,4-2 0 0,6 0-224 0,2 0 128 0,5 1-128 15,0-2 0-15,1 2 0 0,-1-1 0 0,-1 4 0 0,-2-3 0 16,1 4 176-16,-2-2-176 0,-2 2 192 0,-1 0-192 0,-6 0 240 0,-3 0-64 0,-2 0-16 0,-6 2 0 0,-3 2-160 16,-5-3 128-16,-5 4-128 0,-7 1 128 0,-1 1 128 0,-6-1 0 0,-4 4 16 0,-4 0 0 0,-5-2-80 0,-6 3 0 15,-4 1-16-15,-6-3 0 0,-4 1-176 0,-2-1 0 0,0 1 0 0,1 2-13472 0,-1-2-2720 0</inkml:trace>
  <inkml:trace contextRef="#ctx0" brushRef="#br0" timeOffset="68486.17">28392 10027 11055 0,'-11'-3'976'0,"1"-4"-784"0,1 4-192 15,1-1 0-15,4 2 6336 0,1 2 1216 0,-1-4 240 0,-5 1 48 0,-4-5-5904 0,-6 0-1168 0,-1-2-256 0,-1-1-32 0,0 4-480 0,2 1 0 0,-4-3 0 0,1 3 0 16,0 0 0-16,-2 1 0 0,2-1 0 0,1-1 0 0,2 1 0 0,3 2 0 0,3 2 0 0,4 2 0 0,3-2 144 0,3 2-16 0,2 2 0 0,5-2 0 0,2 1 208 0,4 0 48 16,2 3 0-16,6 0 0 0,4-2-32 0,5 2 0 0,8-1 0 312,4 0 0-312,7 1-96 0,5-2-32 0,6 0 0 0,5 0 0 0,3 1-224 0,3-2 0 0,3 1 0 0,2 2 0 0,-2 1 0 0,-3-4 128 0,-5 2-128 0,3-3 144 16,4-3-144-16,-2 3 0 0,-3 0 0 0,-6-1 0 0,-3-1 0 0,-4-2 0 0,-4-2 0 0,-4 1 0 0,-3 0 0 0,-4 0 0 0,-5 1 0 0,-6 0 0 0,-5 2 336 0,-6-2 48 0,-4 2 0 0,-6 0 0 0,-3 1-112 15,-7 1-16-15,-5 0 0 0,-8 0 0 0,-6 3-96 0,-9-1-32 0,-7 2 0 0,-10 0 0 0,-9 1-128 0,-8 1 128 0,-3-3-128 0,-11 1 128 0,-8 2-128 0,-6 1 128 0,-4 1-128 0,0 0 128 0,6-2 176 16,-1-2 16-16,-1 0 16 0,4-2 0 0,8 0-96 0,9-2-32 0,8-4 0 0,13-7 0 0,10-2-208 0,13-10-208 0,13-7 32 0,18-25-22016 16</inkml:trace>
  <inkml:trace contextRef="#ctx0" brushRef="#br0" timeOffset="75029.16">26215 14137 911 0,'-4'-4'0'0,"0"0"0"0,0-1 0 0,-1 4 0 0,2-1 6688 0,1-1 1248 16,-2 3 256-16,-1-1 64 0,-4-2-7600 0,-3-3-1504 0,0 2-304 0,-3-2-64 0,1 3-1488 0,-1-2-304 0,-1 3-48 0,0 0-16 0,-2 2 2880 0,-3 0 560 15,-3 2 112-15,-2 2 32 0,-2 0 1920 0,-3 1 400 0,-3 2 80 0,0-1 16 0,-2 1-448 0,-4 1-96 0,1-3-16 0,-2 4 0 0,0-3-1168 0,-1-2-240 0,-1 1-64 0,1-4 0 16,1 1-656-16,-1-2-240 0,1 2 144 0,-2-2-144 0,0 2 0 0,-4-2 0 0,0 3 0 0,-3 0 0 0,1 1 0 0,-5-2 0 16,1 5 0-16,-4-6 0 0,1 1 128 0,-4 1-128 0,1 0 192 0,-3 0-64 0,3-2 64 0,-3 2 16 15,-1 0 0-15,1 0 0 0,0-1-16 0,0-2 0 0,0 2 0 0,1-2 0 16,1 0 16-16,5 2 0 16,0-2 0-16,-2-2 0 0,0 0-208 15,3 2 144-15,2-2-144 16,3-2 128-16,0 2-128 15,1-1 0-15,0 2 0 16,0 1 0-16,0 0 0 0,-2 0 0 16,-1 0 0-16,-2 0 0 15,3 1 128 1,-5 2-128 0,1-1 128-1,-1-1-128 1,1 4 128-16,-1-3-128 15,0 0 128 1,-1-2-128-16,2 3 128 0,-3-2-128 16,2 1 128-16,0-2-128 0,-1 0 0 0,-1 0 0 0,3 0 0 15,-2 0 0-15,1 1 0 16,1-1 160-16,3 3-160 0,1-3 160 16,2 0-160-16,2 0 0 15,2 0 0-15,-1 0 0 16,3 0 240-16,0 0-48 15,1-3 0 1,0 2 0-16,2 1-192 16,-5 0 128-16,1 0-128 15,-3 1 0-15,2 2 0 0,-4-1 0 16,-1 2 0-16,1-1 0 0,-1-2 0 16,-2 1 0-16,2 1 0 0,-1-2 0 0,3 1 0 15,0 0 0-15,0-1 0 0,1 0 0 0,3 2 0 16,-1-2 0-16,2 1 0 0,0-2 0 0,2 3 0 15,2-3 0-15,1 1 0 16,2-1 0-16,2 3 0 16,-1-3 0-16,0 2 0 15,0-1 0-15,0 4 208 16,-1-1-48-16,-1-3-16 16,-2 2 0-16,-2-1-144 15,1 2 0 1,-2-2 0-1,-1 2 0 1,-2-2 0 0,5 2 0-16,3-1 0 15,-4-2 0-15,-4 3 0 16,-2 1 0-16,-1-4 0 16,1-2 0-1,4 1 0-15,2 0 0 0,3-3 0 16,2 2 0-16,1 0 0 15,4-1 0-15,1 2 0 16,3 0 0-16,3-2 0 0,0 1 128 0,4 1-128 16,0-3 192-16,2 3-64 0,1-4 0 15,0 2 0-15,1-2 0 0,1 2-128 0,2-2 192 16,2-1-192-16,0 0 192 16,3 0-64-16,-2 2-128 15,3-4 192-15,0 1-64 16,2 0 16-16,0-1 0 0,3 0 0 15,1-2 0-15,2 0 32 16,2-4 0-16,4 4 0 16,1-4 0-16,3 0-176 15,1-2 160 1,2 1-160-16,2-3 160 16,1 3-160-16,-1-2 0 15,1 4 0-15,0-1 0 16,-2 0 128-1,0 0-128-15,0 2 0 0,-1 0 128 16,0 3-128-16,-2-2 0 0,1 1 0 16,-2 2 0-16,1 0 0 0,-1-2 0 0,2 0 0 0,-2-1 0 15,2 1 240-15,-3 2 16 0,0 1 0 16,0-3 0 0,-1 3-256-16,0 0 0 0,0 2 0 15,-3-2-160-15,0 3 160 0,-2 0 0 16,0 0 0-16,-2 2 0 0,-2 1 0 0,-1 0 0 15,-2 0 0-15,-2 0 0 0,-2 1 0 0,-3 0 0 16,-1 3 0-16,-3 0 0 16,-2 0 0-16,-5 0 0 0,-1 4 0 15,-5 1 0-15,0 0 0 16,-2 1 0-16,-1 3 0 0,1-1 0 16,-1 0 0-16,2 1 0 0,-1 0 128 15,2 0-128-15,2-1 0 0,1 0 0 16,-2 2 0-16,0 1 0 0,0 1 0 15,1-2 0-15,-1 2 0 0,0 1 0 16,1 3 0-16,0-4 0 16,1 2 0-16,0-2 0 15,3 3 0 1,2-3 0-16,1 3 0 16,1-3 0-1,2 0 0-15,4 0 0 0,1 0 0 0,4-1 0 16,3-3 0-16,3 1 0 0,5 0 0 0,6 0 0 0,2 3 192 15,5-4 0-15,2-2 16 0,6 5 0 0,10 1 208 0,7-3 32 16,2 3 16-16,3 2 0 16,-1-2-288-16,-1 0-176 0,-1-3 192 0,-4 2-192 15,-3-2 0-15,0-1 0 0,-1 2 0 0,-2-2 0 16,-5-2 0-16,-2 0 0 0,1 1 0 0,-3-1 0 16,-4-3 0-16,-4 2 0 0,-1-3 0 0,-6 0 0 0,-2 0 0 15,-5-2 0-15,-3 0 0 0,-3 0-15232 0,-3 2-3040 0</inkml:trace>
  <inkml:trace contextRef="#ctx0" brushRef="#br0" timeOffset="120001.33">22048 1105 10127 0,'-6'0'896'0,"1"0"-704"0,3 4-192 0,2-4 0 0,0 0 1232 0,0-2 224 0,-1 2 32 0,-1-2 16 0,-1 0 192 0,2 1 32 0,0-6 16 15,2 5 0-15,1-4 64 0,3 2 16 0,0-2 0 0,1 2 0 0,3-1-288 0,0 4-64 0,1 1-16 0,0 4 0 0,-1-1-240 0,1 6-32 0,-1 1-16 0,1 4 0 0,-1 3-400 0,-2-1-96 0,0 3-16 0,1 3 0 0,-2 0-416 0,0 2-96 16,3 3-16 203,-2-1 0-219,2 2-128 0,0 1 0 0,0 2 144 15,1-6-144-15,0 4 0 0,0-1 0 0,1 3 0 0,-1-1 128 0,0 3-128 16,-1-1 144-16,-1-1-144 0,-1 3 160 0,-3-1 160 0,0-3 48 0,0 1 0 0,-4 0 0 0,-3-3-240 0,0 1-128 0,-3-1 160 0,-1-2-160 16,0 0 0-16,-3-1 0 0,0-1 0 0,-1-1 0 0,1-4 0 0,0 4 0 0,0-1 0 0,2-1 0 0,0-2-144 15,1-3 144-15,2-4 0 0,1-2-144 0,2-3 144 0,0-2-192 0,2-1 192 0,0-2-12592 0,2-2-2400 0</inkml:trace>
  <inkml:trace contextRef="#ctx0" brushRef="#br0" timeOffset="120796.25">22713 1089 2751 0,'-7'-2'256'0,"0"2"-256"0,2 0 0 0,2-3 0 0,1 3 2160 0,1 0 384 0,0 0 80 0,0 0 0 0,-3-1-544 0,0 1-112 0,1-2-32 0,-1 2 0 0,0-3-336 0,2 3-80 16,-1-1-16-16,1 1 0 0,1 0-752 0,-1 1-160 0,2 2-16 0,2 0-16 0,0 4 0 0,1 1 0 0,-1 2 0 0,0 0 0 0,1 2 240 0,-1 3 48 0,1 1 16 0,-2 3 0 0,-1-2-160 0,0 0-16 0,-2 3-16 0,0 0 0 0,-3 1 16 0,-2 1 0 15,-2 1 0-15,-2-4 0 0,-1 2-176 0,-2-2-16 0,-1 1-16 0,-2-2 0 0,0-2-16 0,-2 3 0 0,-1 1 0 0,-2-4 0 0,1 2-224 0,-2-3-48 0,0 1-16 0,2-3 0 16,4-4 96-16,-1 1 32 0,0-4 0 0,1 1 0 0,2-1-304 0,-1-2 0 0,-1-2 0 16,-1 2 0-16,0-2 0 0,-2-1 0 0,-1 4 0 15,-2-3 0-15,-1 1 0 0,1 0 0 16,2-1 0-16,0 2 0 0,2-4 0 0,3 0 0 0,1 2 0 0,4-4 0 16,5 2 0-16,1-2 0 0,4 0 0 0,2 2 0 0,3-2 0 0,2-2 0 15,1 0 0-15,4 2 0 16,2-1 0-16,0 0 0 15,3 0 0-15,2 2 0 16,-4 1 0-16,4-2 208 16,0 4-64-1,1-2-16 1,-1 6 0 0,0 0-128-1,-2 2 192-15,-1 2-64 16,-2 1-128-16,0 5 0 0,-1 0 0 15,0 0 0-15,-1 0 224 0,1 0-32 0,0 3-16 0,2-6 0 0,0 2 80 0,1-2 32 16,1-4 0-16,2 0 0 0,1 1-160 0,0-4-128 0,2 2 144 0,-1-2-144 0,1 2 0 16,-1-1 0-16,-1 0 0 0,0 2 0 0,-1 1 0 15,-1-2 0-15,-4 2 0 0,-1 0 0 0,-2 0 0 0,-2-1-128 16,-1 1 128-16,-2-2 0 0,0 0 0 0,-1 0 0 0,-2 0 0 0,1-2 0 16,-2 0-144-16,0-1 144 0,2-1 0 0,-2-4-144 0,1 0-688 0,2-3-144 15</inkml:trace>
  <inkml:trace contextRef="#ctx0" brushRef="#br0" timeOffset="121626.63">23110 1103 12895 0,'-4'-1'1152'0,"2"1"-928"15,0 1-224-15,2 1 0 0,0 2 1488 0,0-1 256 0,0 0 48 0,-1 6 16 16,1 1-144-16,1 6-16 0,-1 2-16 0,3 5 0 0,1 5-224 0,1 1-32 0,1 3-16 0,0 2 0 0,0-3 48 15,0 1 0-15,2 3 0 0,-1-4 0 0,1 2-336 0,-1 1-64 0,2-5-16 0,-3 2 0 0,1 0-544 0,-1 1-96 16,-1-1-32-16,0 1 0 0,-1 1-192 0,-1-2-128 0,-1-3 160 16,-2 0-160-16,0-2 128 0,0-6-128 0,0-1 0 0,0-3 144 0,0-1-144 0,0-3 0 0,1-2 0 15,-1 0 0-15,0-2 0 0,0-1 0 0,-1-4 0 0,0-3-11968 0,0 0-2384 16</inkml:trace>
  <inkml:trace contextRef="#ctx0" brushRef="#br0" timeOffset="122278.12">23083 1156 31327 0,'-11'-19'2784'0,"3"6"-2224"0,3 4-560 0,3 1 0 0,2 4 320 0,1 0-64 0,1 0 0 15,1 0 0-15,2-4-256 0,1-4 0 0,1-4 128 0,2 3-128 0,0 1 576 16,1 3 64-16,0 2 16 0,-1 3 0 0,3-1-16 0,0 4-16 0,0 1 0 16,3 0 0-16,0 1-240 0,1 4-32 0,0-1-16 0,1 2 0 15,1 0-208-15,-1 0-128 0,2 1 128 0,-2-1-128 16,-1 0 240-16,1 1-32 0,1 2 0 0,-1-3 0 0,-1 2 240 453,0 0 32-453,0-2 16 0,-1 4 0 0,-1-2-496 0,-2 0 128 0,-1 2-128 0,-1 3 0 0,0-1 0 0,-4-2 0 0,-1 2 0 0,-1 2 0 0,-4 3 0 0,-2-1 0 0,-1 0 0 16,-5 0 0-16,-2 3 128 0,-2 0 0 0,-5-2-128 0,-3-1 192 0,1-1-192 0,-2-3-160 0,-2 1 32 0,-1-4 0 0,2 0 128 0,0 1 0 0,0-6 0 0,2 2 0 0,3-4 0 0,1-2 0 15,2 2 0-15,3-2 0 0,2-2 0 0,2 2 0 0,3-2 0 0,2 2 0 0,2-4 0 0,2 2 0 0,4-1 0 0,2 2 0 0,3-4 0 0,2 1 0 0,3 1 0 0,3 0 0 16,3-1 0-16,3 4 0 0,0-2 0 0,3 1 0 0,4 2 0 0,3 1 192 0,1 1-64 0,0-3 0 0,-2 5-128 0,1 0-192 0,-2 1 64 0,-1 0 0 0,-3 0 128 0,-3 2 0 0,-5 0 0 0,-4 0 0 0,-2 0 0 0,-4 2 0 16,-2 0 0-16,-3 0 0 0,-2 1 0 0,-2 2 0 0,-1 0 0 0,1 0 0 0,-2 0 0 0,0 2 0 0,-2-3 0 0,0 2 0 0,-2 1 336 0,-1 1 48 0,-1 2 16 0,-3-1 0 0,1-1-176 0,-2 2-32 0,-3-1-16 0,0 2 0 0,-3 0 32 0,-3-3 16 0,-3 5 0 0,-3-4 0 0,-2 2-64 0,-1-3-16 0,-1-2 0 0,-1 0 0 15,1 1 48-15,-1-5 0 0,2 2 0 0,-2-2 0 0,3-1-64 0,1-3 0 0,2-2 0 0,3-4 0 0,3 0-128 0,2-4 0 0,1-1 0 0,1-2 0 0,3-3-256 0,0-3-48 0,0-2 0 0,2-1 0 0,2 0-1136 0,1 0-224 0</inkml:trace>
  <inkml:trace contextRef="#ctx0" brushRef="#br0" timeOffset="125433.22">24806 896 16575 0,'-1'0'1472'0,"1"-2"-1168"0,0 2-304 0,0 0 0 0,0 2 880 0,0-2 112 0,0 2 32 0,0 0 0 0,-1 1 256 0,1 1 64 0,-1 3 16 0,0 1 0 0,-1 1-336 0,2 1-64 0,0 0 0 0,-1 2-16 16,1 1-464-16,1 3-96 0,-1 0 0 0,2-2-16 0,-1 3 192 0,1-1 32 0,1 2 16 0,-1 2 0 0,2 2-96 0,0 4-32 0,-1 3 0 15,1 2 0-15,0 3-240 0,-3 3-48 16,0 3-16-16,-1-1 0 0,-1 0 384 0,0-1 80 0,-2-1 0 0,1 2 16 0,1-5-528 0,-2 4-128 0,3 1 0 16,-1-2 0-16,3-2 0 0,-2-2 0 0,0 0 128 0,2-3-128 0,-2-2 0 0,0-3 0 0,1-3 0 15,-1-1 0-15,-1-4 0 0,1-1 0 0,0-4 0 0,-2-5-10992 0,1 0-2112 0</inkml:trace>
  <inkml:trace contextRef="#ctx0" brushRef="#br0" timeOffset="126118.58">24851 1390 11055 0,'-9'-3'976'0,"2"2"-784"0,1 1-192 0,2 0 0 0,2 0 2080 0,0 0 368 0,2 0 80 0,-2 0 16 0,-1 0-1328 0,0 0-272 0,-1-1-48 0,3 0-16 0,1 1 16 0,1-3 16 0,3 2 0 0,1-2 0 0,1 1-528 0,2 1-96 15,2-2-32-15,1 0 0 0,2 0 512 0,0 1 112 0,2 0 16 0,3-3 0 0,1 4 144 0,4-3 48 0,1-1 0 0,2 2 0 0,3-1-272 0,0 2-48 16,4-2-16-16,-1-1 0 0,1 4-304 0,2-3-48 0,-1-2-16 0,2 3 0 0,-1 0-384 0,-1 0 128 0,1-1-128 15,-2 1 0-15,-3 0 0 0,-1 1 0 0,-2-2 0 0,-2 2 0 0,-3 0-128 0,-2 0 128 0,-2-2-160 0,-2 2 160 16,0 2-576-16,-2-4 0 0,-3 4-16 0,0-2 0 16,-1 0-1584-16,-3 0-320 0</inkml:trace>
  <inkml:trace contextRef="#ctx0" brushRef="#br0" timeOffset="126715.78">24883 1567 22111 0,'-2'0'1968'16,"0"0"-1584"-16,2 0-384 0,0 0 0 0,2 0 576 0,-2 0 48 0,0 0 0 0,0 0 0 0,-2 0 976 0,1 0 208 0,-1 1 48 0,2-1 0 0,0 0-448 16,0 0-96-16,0 0-16 0,-18 11 0 0,16-11-640 0,-1 1-128 0,2 2-16 0,1-3-16 0,1 0-496 0,1 0 0 0,3 0 0 0,1-3 0 0,1 2 0 0,4-2 0 0,3 0 0 0,3-3 0 0,6-1 464 0,1-1 0 0,7 0 0 0,4 2 0 15,6 0-160-15,2 1-48 16,3 4 0-16,1-2 0 0,0 2-16 0,-3 1-16 0,-1 0 0 0,1 0 0 15,1 0-224-15,-4 0 0 0,-4 1 0 0,-1 2 0 0,0 1 0 0,-4-2 0 16,-2 2 0-16,-4-2 0 0,-3 2 0 0,-2-2 0 31,-2 2-160-31,-5-1-17952 16</inkml:trace>
  <inkml:trace contextRef="#ctx0" brushRef="#br0" timeOffset="127996.38">26821 1201 11967 0,'-1'-4'1072'0,"-1"-1"-864"0,2 1-208 0,0 3 0 15,2-2 960-15,-2 1 128 0,1 1 48 0,1-2 0 0,2 1 80 0,0-2 32 16,2-2 0-16,0 2 0 0,0 2-96 0,0 1 0 0,1 4-16 16,-2 1 0-16,-1 5 16 0,-1 0 0 0,-1 5 0 15,-2 5 0-15,-1 3-48 0,-4 3 0 0,0 3 0 16,-3-2 0-16,-1 5-400 0,-1-5-64 0,-3 2-32 15,-1 0 0-15,0-6 32 0,-2 4 0 0,-2-4 0 47,-1 3 0-47,4-7-128 0,-1 0-32 0,-2 3 0 16,-1-3 0-16,2 0-256 0,-2 0-48 0,1 1-16 0,-2-1 0 0,1-2-160 0,-2 3 192 16,2-3-192-16,-2 0 192 0,1-4-192 0,-1-2 0 0,1 0 0 0,0-4 128 0,2 0-128 0,-1-3 192 0,1 1-192 15,-1-7 192-15,2 2-32 0,1-5 0 0,0 0 0 16,1-4 0-16,1-3-160 0,0 1 160 0,3-3-160 0,0-1 160 15,1-1-32-15,2-1-128 0,0 1 192 0,3-4-64 0,2 1-128 0,-1-1 0 0,4 1 144 16,1-1-144-16,3 2 0 0,1-1 0 16,2 3 0-1,1 3 0-15,0 2 0 16,1 2 0-16,1 0 0 0,0-1 0 0,0 3 0 16,-1 2 0-16,3 0 0 0,-1 2 0 0,0-2 0 0,0 4 128 15,0 0-128-15,-1 0 128 16,2 2 0-16,0 2 16 0,1 2 0 0,1-2 0 15,2 6-144-15,0-2 0 0,2 4 0 0,3 2 0 16,4 1 336-16,0 0-16 16,2 5 0-1,2-2 0 1,-2 1-48-16,1 0-16 16,3 6 0-1,3-4 0 1,-2 0-128-16,0 3-128 0,0-3 144 0,-1-1-144 0,-1 2 256 15,-3-4-64-15,0-1 0 0,-1-1 0 0,0 0 16 0,-1-2 0 0,-3 0 0 16,-2-2 0-16,-1 1-208 16,-1-4 0-16,-2 2 0 0,-1-3-160 0,0-2 160 15,-2 0 0-15,-1-2 0 16,2 1-128-16,0-3-480 16,-1 0-96-16</inkml:trace>
  <inkml:trace contextRef="#ctx0" brushRef="#br0" timeOffset="140937.7">22529 2949 9215 0,'-4'0'816'0,"2"-1"-656"0,-1 1-160 15,2 0 0-15,0 0 928 0,1 0 160 0,-2 0 16 16,1 0 16-16,-1 0-112 0,-2 0-32 0,-1 0 0 0,0 0 0 0,0 0-400 0,0 0-64 0,1-3-32 0,1 3 0 16,-1 0-352-16,2 0-128 0,-1 0 0 0,1 0 144 0,0 0 432 0,0 0 64 0,1 0 32 0,-2 3 0 0,1-2 288 0,-2 2 64 0,-1 0 16 15,0 3 0-15,-1 1 176 0,-1 1 16 0,-2 0 16 0,-1 4 0 0,0 0-64 0,-2 2-16 0,-1 1 0 0,0 1 0 0,-2 0-64 16,0 0-16-16,0 3 0 0,0-4 0 0,3 1-448 0,-2-3-112 0,3 2-16 0,-1-1 0 0,2 0-224 0,0-1-48 15,1 0-16-15,1 2 0 16,2-1-224 0,-1-2 0-16,4 1 0 15,-1 3 0 1,0 0 0 0,1 0 128-1,-1 2-128 16,1-2 0-15,1 3 0-16,-2 0 0 16,2 3 0-16,-2 4 0 15,0 0 0-15,1 5 0 16,-1-3 0-16,-1 3 0 0,1-3 320 0,2 5 0 0,-1-2 16 16,2 1 0-16,0-3-336 0,0 2 128 15,1 0-128-15,0-2 0 16,1-5 144-16,1 0-144 15,1-2 192-15,-2 0-192 16,2-1 0-16,-1-2 0 16,2 3 0-1,-2 0 0 1,2 1 0-16,-2-1 0 16,1 0 0-16,-1-2 0 0,1 5 0 0,0-3 0 0,0 4 0 15,2 1 0-15,-1 2 0 0,-1-1 0 0,2 4 0 0,0-1 0 16,0 1-128-16,1-3 128 0,-1-5-208 15,1-4 80-15,1-1-640 0,0-7-112 0,-1 2-16 0,0-2-16 16,-1-3-32-16,0-2 0 0,0 2 0 0,-1-2-15008 0</inkml:trace>
  <inkml:trace contextRef="#ctx0" brushRef="#br0" timeOffset="141482.87">22767 3341 21183 0,'-7'-4'944'0,"2"1"192"0,1 0-912 0,2 1-224 15,2 2 0-15,0-1 0 0,0 1 0 0,-1 0 0 0,1 0 128 0,0 1-128 0,0 1 1152 0,1 4 176 0,0 1 32 0,0 2 16 0,1 0 32 0,0 4 0 16,2 3 0-16,-2 0 0 0,2 0-64 0,0 4-16 0,-1 1 0 0,1 1 0 0,0 0-288 0,1 3-48 0,-2-3-16 0,2 4 0 0,-1-1-560 0,0-2-112 0,1 4-32 0,-2-1 0 0,2 3-48 0,-1-1-16 0,1 3 0 0,-1-2 0 0,1-3-208 0,-2-2 128 16,1 2-128-16,1-1 0 0,-1-5 0 0,-2 1 128 0,2-3-128 0,0 2 0 0,-2-1 0 0,1-1 0 0,-2-2 0 0,0-3 0 0,-1-2 0 0,-1 0 0 0,0-1 0 0,-2-4 0 0,1 0-272 0,-2-2 0 0,1-4 0 0,1 0-17904 0</inkml:trace>
  <inkml:trace contextRef="#ctx0" brushRef="#br0" timeOffset="142108.04">23261 3221 14511 0,'2'3'320'0,"-3"-3"64"0,0 2 0 0,1-1 32 15,0 2-416-15,-1-1 0 0,-1 0 0 0,0 1 0 0,-1 2 960 0,-2 5 96 0,-2-1 32 16,-2 4 0-16,-1 0 160 0,1-1 32 0,-3 0 16 0,0 2 0 15,1 1-384-15,-1-4-80 0,-1 1 0 0,2 0-16 0,0 1-176 16,2-4-48-16,1 1 0 0,0 0 0 0,1-2 176 0,1-2 16 0,-2 2 16 0,1-2 0 16,-1 3-160-16,0 1-16 0,-1-3-16 15,-2 4 0-15,-1 0-208 0,-2 0-32 16,2 3-16-16,-3-2 0 0,1-2-80 109,1 3-16-109,-1-5 0 0,2 2 0 0,-1 2-128 16,0-2-128-16,1-3 192 0,3 0-192 0,0-2 224 0,3 1-64 0,0-5-16 0,-1 2 0 0,5-1 48 0,-1-2 0 0,3 2 0 0,0-2 0 0,2 0 128 16,0 2 16-16,3-2 16 0,0 1 0 0,1 4 96 0,0-1 0 0,3 2 16 0,1 0 0 0,-1 0-192 0,2 2-32 0,1 3-16 0,0-1 0 0,3 2-224 0,-1-2 128 0,2 4-128 15,-1 1 0-15,0-6 0 0,-2 4 0 0,2-1 0 0,-1 1 0 0,-2-2 0 16,0 0 0-16,1-1 0 0,-2 0 0 0,0-2 0 15,0 2 128-15,-1-4-128 16,2 2 0-16,-2 0 0 16,0-1 0-1,0-1 0-15,0 4 0 16,0-4 0-16,-3 4 0 16,2-2 0-16,-3 2 0 0,2-1 0 15,-3 1 0-15,-1 0 0 0,1 0 0 16,-1 2 0-16,1-2 0 0,-1 0 0 0,-2 1 0 0,-1-1-272 15,2-3 48-15,-2 2 16 0,0-5-17712 0</inkml:trace>
  <inkml:trace contextRef="#ctx0" brushRef="#br0" timeOffset="142244.57">23628 3248 21183 0,'-2'0'1888'0,"2"4"-1504"16,0 2-384-16,1-3 0 0,1 2 1312 0,1 0 192 0,0-2 32 0,2 7 16 0,4 9 160 0,2 1 16 0,3 4 16 0,-1 4 0 0,0-1-208 0,-1 0-64 0,-2-2 0 0,0 3 0 0,-1 1-608 0,-2 3-128 0,-1 2-32 0,-1-2 0 0,0 3-352 0,-2 2-80 0,-2-1-16 0,0 1 0 0,-1 1-64 0,0-3-32 15,1 0 0-15,0-6 0 0,2-1-160 0,-2-2 0 16,2-4 0-16,0-4 0 0,1-4 0 0,2-2 0 16,0 1 0-16,1-5 0 0,-1-4 0 15,1-1 0-15,-1-3 0 0,1-5 0 16,0-3-672-16,-3 0-64 16,-1-5-16-16,-1 0 0 0</inkml:trace>
  <inkml:trace contextRef="#ctx0" brushRef="#br0" timeOffset="143225.47">23575 3144 22111 0,'-1'-6'1968'0,"1"3"-1584"0,1 3-384 0,1 0 0 0,1 0 1056 15,-1-3 128-15,2 1 32 0,1-2 0 0,2 0 544 16,3 1 112-16,3-4 32 0,-1 5 0 0,3-1-672 0,1 2-128 16,2 2-16-16,1 2-16 0,3-1-688 0,0 5-128 0,1-3-16 15,-1 3-16-15,2-1-224 0,-2 2 0 0,0 0 0 0,0 3 0 16,-2-1 0-16,0 0 0 0,-3 0 0 0,-2 1 0 0,-3 2 0 0,-3-3 0 0,-2 3 0 15,-2-3 0-15,-2 1 0 0,-2 0 0 0,-2 0 0 0,-2 0 0 516,-2 4 400-500,-2-3 96-16,-3 4 16 0,-3-3 0 0,-2 3-256 0,-3 0-64 0,-1 0 0 0,-2 0 0 0,1 0-192 0,-1-1 0 0,1-5 0 15,1-1 0-15,1-2 0 0,2-2 0 0,1-4-160 0,3-1 160 0,0 0 0 0,1-1 0 0,1-2 0 0,3 0 0 0,2 0 0 0,0 3 0 0,4-2 0 16,1 1-128-16,1-2 128 0,3 2 0 0,2-2 0 0,4 0 0 0,1 0 0 0,1-1 0 0,4 0 0 0,2 0 0 0,0 0 0 0,3-1 0 0,0 1 0 0,2 3 0 16,-1-1 0-16,1-2 0 0,-2 5 0 0,0 2 0 0,-2-1 128 0,1 2-128 0,-2 3 128 0,0 2-128 15,-1 3 0-15,-1 1-128 0,0-1 0 0,-1 2 0 0,0 1 128 0,-3-2 0 0,-1-1 0 0,0 1 0 16,2 3 0-16,0 0 0 0,-1 0 0 0,-1-1 0 0,0 1 0 0,-3-4 0 0,1 1 0 0,-2 0 0 0,-2 0 0 0,-2-3 0 0,-2 2 0 15,-1-3 0-15,-4 2 0 0,-2 0 0 0,-1-1 0 0,-4 2 0 0,-2-1 0 0,-1 4 224 0,-4-3-48 0,0 5-16 0,-2-5 80 16,-1 2 16-16,0-2 0 0,-1 0 0 0,1-3-96 0,-3 2-16 0,1 0 0 0,0-1 0 0,1 2-16 0,0-4-128 0,1 3 192 0,0-4-64 16,1 2-128-16,5-3 0 0,-1 0 0 0,1-2 0 0,2 0 0 0,0-2 0 0,2-2 0 0,0-2-12560 0,1-2-2528 0</inkml:trace>
  <inkml:trace contextRef="#ctx0" brushRef="#br0" timeOffset="146580.81">24925 3948 19343 0,'0'-1'1728'0,"0"1"-1392"0,0 0-336 0,0 0 0 0,1 0 2192 16,-1 0 368-16,2 0 80 0,-1 0 16 0,1 0-1504 0,1-2-288 0,2 2-64 0,0-4-16 0,0 1-112 15,1 0-32-15,0-4 0 0,0 1 0 0,2 0-480 0,-1-4-160 0,2 0 0 0,-1-2 0 0,2-4 192 16,-1 1-192-16,2-1 192 0,0-4-192 0,0-1 944 0,0 1 80 0,2-4 0 16,-1-1 16-16,1 5-368 0,1-6-80 0,2 1-16 0,1-3 0 390,-1 1-304-390,0 1-64 0,-2 0-16 0,3-1 0 0,-3 3 48 0,-1-1 0 0,0 1 0 0,-3 1 0 0,0 4-80 0,-1-4-16 0,-2 7 0 0,-1-2 0 0,1-1-144 0,-4 3 0 16,2 1 0-16,-2 2 128 0,0 3-128 0,0-3 0 0,-1 7 0 0,0-2 0 0,-1 4 0 0,0-2 0 0,0 3 0 0,1 2 0 0,0-3 0 0,-1 4 0 16,2-2 0-16,-1-1 0 0,1 2 0 0,0 1 0 0,0-2 0 0,2 2 0 0,-1-3 0 0,0 2 0 0,4-2 0 0,-2 1 0 0,2 1 208 0,-1 1-32 0,2-3-16 0,-1 3 0 0,-2 3 48 0,1-2 16 0,-1 4 0 0,1 1 0 15,-1 0-224-15,2 4 0 0,-1 3 0 0,2 0 0 0,-2 2 0 0,1-1 176 0,0 2-176 0,1-1 160 0,-3-2 96 0,2 2 32 0,0 1 0 0,1 0 0 0,0-1-288 0,0 2 160 0,1 2-160 0,-1-3 128 0,0 2-128 0,-1 1 0 0,2 1 0 0,-1 2-176 0,1 0 176 0,-2 1 0 0,1-1 0 0,-1 1 0 0,0 0 400 0,0-1 64 0,-1 0 16 0,0-3 0 0,1 0-320 16,-2-3-160-16,1-1 160 0,0-1-160 0,0-2 0 0,0 1 128 0,1-6-128 0,-1-1 0 0,2 0 0 0,0-2 0 0,-2 1 0 0,-1-4 0 15,-1 2 0-15,0-3 0 0,-1 0 0 0,-3 0 0 0,0-4-496 0,-1 2-32 0,-2-2-16 16,-1 1-19936-16</inkml:trace>
  <inkml:trace contextRef="#ctx0" brushRef="#br0" timeOffset="148356.57">26675 3357 1839 0,'0'-1'160'0,"-1"1"-160"0,1-3 0 15,-2 3 0-15,2 0 512 0,-1 0 80 16,0 0 16-16,0-2 0 0,-2 2-96 0,-2-1-32 0,-1 1 0 0,0 0 0 16,1-3-272-16,0 2-48 0,0-1-16 0,0 2 0 15,1-4-144-15,2 1 0 0,-1 1 0 0,1-2 0 16,0 2 320-16,0-2 96 0,1 2 16 16,1-2 0-16,-1 1 1184 0,0 2 240 15,-1-3 64-15,1 4 0 0,-1-2 496 0,-2 2 96 16,-1 0 32-16,0 0 0 0,-1 2-384 0,-2 0-80 31,1 0-16-31,0 1 0 0,-1 0-928 16,0 1-192-16,1-1-48 0,1 0 0 0,2-3-400 0,1 3-96 0,3-3-16 0,0 1 0 15,3-2-128-15,4 1-48 0,1-3 0 0,3 0 0 0,4-2-208 0,4 0 128 16,3-2-128-16,3 1 0 0,4 0 640 0,2-4 48 0,2 2 0 453,0-1 0-453,-1 1-304 0,1 2-64 16,2 0-16-16,-2 0 0 0,0 0-112 0,-2 2-32 0,-3 0 0 0,-1 2 0 0,-2-1-32 15,-3 2 0-15,-2-1 0 0,0 2 0 0,-2-4-128 0,1 1 0 0,-1 0-192 0,0 0 192 0,-1 0-128 0,0-1 128 0,-1-1 0 0,2 1 0 0,-2 0 0 0,-1 0 0 0,-1 0 0 0,1-2 0 16,-1 2 0-16,-2 0 0 0,1-2 0 0,-2 4 0 0,0-5 0 16,-1 4 0-16,0 0 0 0,-3 2 0 0,-1 1 128 0,-1-3 32 0,-1 3 16 15,0 3 0-15,-3-2 80 0,0 2 0 0,-1 3 16 0,-1-2 0 0,0 4-112 0,-3-2-32 0,0 4 0 0,-1 0 0 16,0-1 16-16,0 2 0 0,-1 1 0 0,0 1 0 0,0-1-144 0,1 0 0 0,0 1 0 0,0-1 0 0,1 2 0 15,1-2 0-15,0 1 0 0,-1-1 0 0,1-2 0 0,-1 2 0 0,1 1 0 16,0 0 0-16,0-1 0 0,0 1 0 0,-1-1 0 0,1-1 0 0,1 0 0 16,1-1 0-16,-1 0 0 0,2-1 0 0,-1-2 0 0,1 2 0 0,0-2 0 0,0 0 0 0,1-2 0 0,-1-1 0 0,2 1 0 0,-1-1 0 15,-1-4 0-15,1 3 0 0,-1-3 0 0,0 0 0 0,0-3-784 16,-1 1-96-16</inkml:trace>
  <inkml:trace contextRef="#ctx0" brushRef="#br0" timeOffset="149221.56">28567 3193 35935 0,'-6'-2'1600'0,"1"2"320"0,0 2-1536 0,2 0-384 0,2-2 0 0,1 0 0 0,0 0 0 0,-2 0-160 0,-2 3 16 0,-1 0 0 0,-4 4 144 0,-1-1 0 0,0 1 128 0,-2 4-128 0,1-1 0 0,-1 4 0 0,-3 2 0 0,-1 5 0 0,-2 1 0 0,1 3 0 15,-1 1 0-15,-1-1 0 0,0 3 896 0,2 0 96 0,-1 1 32 0,-1-1 0 0,4-2-640 0,0-1-112 0,0-3-16 0,-1 1-16 0,2-1-16 0,0-4 0 0,-1 2 0 16,-1-4 0-16,1 3 32 0,-2-7 0 0,1 1 0 0,-3-1 0 0,2-5-256 0,-3-1 0 0,2-3 0 0,-1-2 0 0,-1-2 0 0,1-4 0 0,0-1 0 16,-1-2 0-16,3-1 0 0,1-3 0 0,0-1 0 0,2-3 0 0,1 0 224 0,1-3-48 0,1-1-16 0,4-1 0 15,1 1 0-15,3-2 0 0,1 1 0 0,2-1 0 0,2 2-160 0,2-1 0 0,3 1 0 0,2 2 0 16,1 2 176-16,2 0-48 0,2 3-128 0,2-2 192 0,0 6-32 0,1 1-16 16,2 2 0-16,-2 0 0 0,2 2-144 0,-2 2 0 15,2-1 0-15,-2 2 0 0,-1 1 192 0,1 1-64 0,-1 2 0 0,0 0 0 0,2 3-128 16,-2 1 0-16,4 1 0 0,1 2 0 0,1 0 0 0,1 2 0 15,3 5 0-15,-1-4 0 0,1 2 0 0,-1 1 128 0,1 0-128 0,-2-1 0 0,-3-1 448 0,0 0 16 0,2 5 0 0,-1-2 0 16,0 4-272-16,-2-2-48 0,0 1-16 0,-3-2 0 0,-1 2-128 0,-1-1 0 0,-1-3 0 0,-1-2 0 0,0 3 0 0,-1-8 0 0,0 4 0 0,1-3 0 0,-1-4 0 0,-1 0 0 0,2 0-192 0,-1-2 192 0,0-2-128 16,1 0 128-16,0-2 0 0,1-2 0 0,1-4-224 0,0 1 32 15,-1-2 0-15,2-2 0 0,-1 2-1024 0,0-6-192 0,0 4-32 16,0-6-16-16</inkml:trace>
  <inkml:trace contextRef="#ctx0" brushRef="#br0" timeOffset="149524.68">28939 2641 9215 0,'-7'-8'816'16,"2"1"-656"-16,1 1-160 0,1 2 0 0,2 2 2496 0,2 1 448 0,1 1 112 15,-2-3 16-15,1 0-1696 0,1-2-336 0,2 1-64 0,1-3-16 0,2 2 240 0,1 1 32 16,1 0 16-16,0 2 0 0,3 2-32 0,0 0 0 0,2 2 0 0,0 4 0 0,4-1-32 0,0 4-16 0,3 3 0 0,2 4 0 0,2 3-176 0,3 3-32 0,1 3-16 0,1 7 0 0,1 3-432 16,1 1-96-1,2 3-16-15,0-1 0 0,1 1-96 0,-1 3-32 0,5 4 0 16,-3 2 0-16,-1 0-272 0,1 4 128 0,0 2-128 0,-4 1 0 0,0 2 0 15,-6-2 0-15,-2 2 0 0,-3-5 0 0,-4 4 0 0,-3 1 0 0,-4 3 0 16,-5 1 0-16,-5 2 304 0,-6-2 96 0,-3-6 32 0,-2-4 0 0,0-4-48 0,-5-1-16 0,1-3 0 0,-3-2 0 0,1-5-368 16,-2-2 144-16,1-2-144 0,-3-1 0 0,1-2 0 0,-1-11 0 0,-1-2 0 0,0-6 0 15,-3-4 0-15,0-9 0 0,0-7 0 0,2-17-144 0</inkml:trace>
  <inkml:trace contextRef="#ctx0" brushRef="#br0" timeOffset="158653.81">19170 3340 4607 0,'4'-11'400'0,"0"3"-400"0,-1-2 0 0,1 4 0 0,0 0 1472 0,-2 4 192 0,2-5 64 0,2 0 0 0,3-8 32 0,2-1 16 0,0 0 0 15,0-3 0-15,-1 6-208 0,-2 0-32 0,-2 5-16 0,-3-2 0 16,0 6-48-16,-3-1-16 0,-3 4 0 0,-2 2 0 0,-2 4 32 16,-3-1 16-16,-1 3 0 0,-3 4 0 15,-3 2-560-15,0 0-112 0,-3 4-32 0,1 1 0 0,0 1-288 0,0-2-64 16,2 0-16-16,1-1 0 0,1 0 32 16,3-6 16-16,0 3 0 0,1-1 0 15,3-2-128-15,-1 0-32 16,2 1 0-16,-2-1 0 15,3 2-320-15,-2-2 144 0,2 2-144 16,-1-2 0-16,1 3 0 0,-1-1 0 16,0-1 0-16,1 4 0 15,0-3 0 1,1 1 0-16,0-3 0 16,0 2 0-1,1 0 0-15,0 0 128 16,2 0-128-1,2 0 0 1,1-3 0 0,2-2 0-16,0 2 0 0,5-3 0 0,2 0 0 0,2-2 0 0,3 2 0 0,1-2 0 0,2 2 0 15,3 0 0-15,3 3 0 0,2 1 0 0,0 0 0 0,1 3 0 0,-1 2 0 0,-3 1 0 0,-1 3 0 0,-3-3 0 0,-1 2 0 16,-2-1 0-16,-1 1 0 0,-4-2 0 0,0-2 0 0,-3 1 0 0,0 1 0 16,-3-1 0-16,0-2 0 0,-4 2 0 0,0-5 320 0,-2 0-32 15,0 2-16 1,-2-2 0-16,0-1-96 0,-2-2-32 15,0 2 0 1,-2-3 0-16,0 0-144 16,0-2 0-1,-2 0 0 1,0-1 0-16,-1 2 128 16,1-1-128-1,-3 0 128-15,1 1-128 0,1-2 0 0,2 0 128 16,-2 0-128-16,-1 1 0 0,-3-1 0 0,2-2 0 15,-1 1 0-15,2 1 0 0,0-2 0 0,0 2 0 0,0-1 0 16,1 2 0-16,0-2 0 16,0 2 0-16,2-3 0 0,0 2 0 0,2-1-192 15,1-1-32-15,1 2 0 16,3-3 0-16,1 2-1040 0,1-4-208 16,3-1-32-16,2 0-16 15,3-1-1504-15,2 0-304 16,1-2-64-16,2 0-5376 0,2 0-1056 0</inkml:trace>
  <inkml:trace contextRef="#ctx0" brushRef="#br0" timeOffset="159476.87">20134 3211 23039 0,'-5'-3'2048'0,"1"-1"-1648"0,1 5-400 0,3 2 0 0,0-2 1952 0,-2 1 304 0,-1 1 64 0,-3 0 16 0,-1 6-1232 0,-3 5-240 16,-1 4-48-16,1 2-16 0,0 5-224 0,0 0-64 0,1-3 0 0,2 3 0 0,0 0-64 16,0 0-32-16,1 1 0 0,0 3 0 0,0 3 144 0,1 0 16 0,-1-1 16 0,0 3 0 0,-4 7-432 0,-1 4-160 15,-4 5 0-15,-1-3 144 0,0-6-144 16,0-2 0-16,-1-1 0 0,1-6 0 0,2-1 0 16,0-3 0-16,0-3 0 0,2-3 0 0,2-3 0 0,0-3 0 0,3-4 0 0,1-2 0 0,2-6-1152 0,3-4-144 15,1-2-48-15,2-5-15024 0</inkml:trace>
  <inkml:trace contextRef="#ctx0" brushRef="#br0" timeOffset="159578.69">20035 3264 23951 0,'-2'-12'2128'0,"4"3"-1696"16,1 6-432-16,1-1 0 0,1 4 1424 0,0-4 208 0,2-2 32 0,4-3 16 0,4-4-224 0,4 0-48 0,3 5-16 0,0 4 0 0,1 4-752 0,-1 6-160 0,-1 4-32 0,0 6 0 0,1 5 144 0,-2 5 32 0,0 4 0 16,-3 3 0-16,-2 2-352 0,-3-3-64 0,-2 3-16 0,-1 2 0 0,-2 1 176 0,-2-2 16 0,1-3 16 0,-1 3 0 15,1 3-256-15,2 0-144 32,-1 0 160-32,4-1-160 0,-1-4 272 0,0-1-32 0,0-2-16 0,0-3 0 0,1 0-224 0,-1-4 0 0,0-1 0 0,-1 0 0 0,-1-4 0 0,-2 0 0 0,2 0 0 0,-3-2 0 0,-1 0 0 0,-2-3 0 15,-1-4 0-15,-2-2 0 0,-1-1-864 0,-2-1-224 0</inkml:trace>
  <inkml:trace contextRef="#ctx0" brushRef="#br0" timeOffset="159888.57">19818 3717 19343 0,'-12'-10'1728'0,"4"4"-1392"0,7 2-336 0,4 2 0 16,-1-1 832-16,1 0 112 0,-1-4 16 0,2-2 0 16,1-4 720-16,5 0 160 0,4 0 16 0,6 3 16 0,3 4-416 15,1 0-96-15,5 6-16 0,3 0 0 16,2 1 0-16,4 2-16 0,0 3 0 0,0 0 0 0,-2 0-560 0,0 0-128 16,-3 4 0-16,-1-4-16 0,-1 2-272 0,-1 1-48 15,0-1-16-15,-3 0 0 16,-1-2-160-16,-1 2-128 15,-4-3 192 17,-2 0-192-32,-1 2 0 0,-2-1 0 0,-3-3 0 15,-1 1 0-15,-4-1 0 0,1 0-224 0,-3 0 32 0,0-3-12352 0,-2 1-2496 32</inkml:trace>
  <inkml:trace contextRef="#ctx0" brushRef="#br0" timeOffset="160473.49">20778 3220 23951 0,'0'-6'1056'0,"1"3"224"0,0 1-1024 0,2 4-256 0,-1 1 0 0,2-3 0 0,0 3 1504 0,2 4 240 0,5 1 48 0,4 6 16 0,2 4 80 0,2 1 16 15,-1 3 0-15,-1 1 0 0,1-1-720 0,-2 1-144 0,0 4-16 0,0-1-16 0,0 3-592 0,-4-2-112 0,1-1-32 0,-1 5 0 0,2 1-16 0,-2 3-16 0,1-1 0 0,-2 1 0 0,-1 0-240 0,-1-2 128 0,1 0-128 16,-3 0 0-16,-3-3 0 0,1 0 0 0,-2 1 0 0,-1-3 0 0,0-2 0 0,-1 2 0 0,-1-2 0 0,0-4 0 0,-1-4 0 0,-1 1 0 15,1-3 0-15,0-4 0 0,0 2-608 0,-2-5-112 16,1-3-32-16,-1-2-17552 16</inkml:trace>
  <inkml:trace contextRef="#ctx0" brushRef="#br0" timeOffset="160538.57">20582 3306 29487 0,'-6'-3'1296'0,"4"3"288"0,2 0-1264 15,0 0-320-15,0 0 0 0,1 0 0 0,0 0 656 0,0 0 80 0,2 0 16 0,1 0 0 0,-1 2 992 0,-3-2 208 0,0 0 32 0,0 0 16 0,0 0-1040 0,21 8-224 16,-11-3-32-16,0-2-16 0,1 1-192 0,4 0-48 0,4-2 0 0,2 1 0 0,3-3-80 0,5-3-32 0,1-3 0 0,2 0 0 15,4 0-80-15,1-4-32 0,2 0 0 16,2 0 0-16,1-1-224 0,1 0 0 16,2-2 0-16,-1 2 0 15,2 0 0-15,-3 0 0 0,1 4 0 0,-4-3 0 16,-1 3 0-16,-2 1 0 16,0 0 0-16,-1 0 0 0,-3 2-288 15,-3-1-48-15,-3 4-16 0,-6-1-19488 0</inkml:trace>
  <inkml:trace contextRef="#ctx0" brushRef="#br0" timeOffset="163334.81">30292 3559 14735 0,'-3'-3'1312'0,"2"3"-1056"0,1 0-256 0,0-1 0 0,0 1 720 0,0 0 96 15,0-2 16-15,-1 2 0 0,0-4 512 0,-1 1 128 0,2 0 0 0,-1-1 16 0,1 1-192 0,0 1-32 16,0 1-16-16,0-2 0 0,1 1 192 0,1 1 32 0,-2-2 16 0,1 3 0 0,0-2-176 0,0 0-32 16,1 2-16-16,0 0 0 0,1-2-464 0,-1 2-96 0,2 0 0 0,-1-4-16 0,2 4-352 0,2-2-64 15,-1 1-16-15,0 1 0 0,3-3-96 0,0-1-32 0,3 2 0 0,0-2 0 16,2 2 16-16,0-2 0 0,2 2 0 266,2 2 0-266,-1-3 16 0,3 2 0 0,1 1 0 0,0 1 0 0,1 2-160 0,2-3 192 0,2 2-192 0,2 2 192 0,2-2-192 0,1-1 0 15,2 2-160-15,-2-3 160 0,0 0 0 0,-3 0 0 0,-2-4-128 0,-2 2 128 0,-2-4 0 0,0 2 0 0,1-2 0 0,-2-1 0 0,1 1 0 0,-1-1 0 0,-1 1 0 0,-1-1 0 0,-1 5 0 0,-3-2 0 16,-2 2 0-16,-2-2 0 0,0 2 0 0,-1 2 160 0,0-2-160 0,0 2 128 0,-1 0-128 0,1 2 0 0,0-2-192 0,-2 0 192 0,3 2 0 15,-1-2 0-15,1 0 0 0,0 0 0 0,1 1 0 0,-4-2 0 0,2 1 0 0,-1 0 0 0,-1 0 0 0,0-2 0 16,-1-1 0-16,-1 2 0 0,1-3 0 0,-2 2 0 0,0-1 0 0,0 0 0 0,-2-1 0 0,0 1 0 0,-1-3 0 0,-1 2 0 0,-1-2 0 0,-1 3 0 0,0-4 0 0,-2 1 0 0,0 0 0 0,-2-3 0 16,0 2 0-16,-4-4 0 0,2 1 0 0,-3 0 0 0,-1 0 128 0,-2 0-128 0,0-2 368 0,-1 2-16 0,-2-1 0 0,1 1 0 0,-1 0-48 0,0 0-16 0,0 0 0 0,2 2 0 0,2-2-288 0,1 0 0 0,1-1 0 15,1 1 0-15,3 0 0 0,0 0 0 0,1 1 0 0,0 2 0 0,3-2 0 0,-2 3 0 0,1 2 0 0,1-1 0 0,0 2 0 0,0 2 0 0,1 1 0 0,1-3 0 0,0 3 0 0,0 3 0 0,1-3 0 0,1 3 0 16,0 1 0-16,-2-4 0 0,0 0 0 0,0 0 0 0,14 15 0 16,-9-12 0-16,1 0 0 0,0 1 0 0,3-1 0 15,-1 0 0-15,2 1 0 16,1-1 0-16,2 2 0 15,0-1 0 1,2-2 0-16,0 3 0 0,1 0 0 0,-1 1 0 16,1 1 0-16,0 3 0 15,0-3 0-15,-2 4 0 0,-1-1-128 0,-2 2 128 16,-1 2 0-16,-1 1 0 0,-3 1 0 0,-1 2 0 0,-1 0 0 0,-2 3 0 0,-2-3 0 16,-2 5 0-16,-2 0 0 0,-1 2 0 0,-2 1 0 0,-1-1 0 15,1-1 0-15,-1-2 0 0,0 3 0 0,0 1 0 16,1-4 0-16,1 1 0 0,0-2 0 0,1 1 0 15,1-2 0-15,0-2 0 0,2-4 0 0,1 1 0 0,1-3 0 0,1 1 0 16,0-2 0-16,1 0 0 0,1-4 0 0,-1 2 0 16,2-3-128-16,-1-5 128 0,-1 2-176 0,1-1 16 0,-1-2 0 15,-1 0-19568-15</inkml:trace>
  <inkml:trace contextRef="#ctx0" brushRef="#br0" timeOffset="164702.28">31882 3839 19343 0,'4'-4'1728'0,"-2"2"-1392"0,-1 0-336 0,1 2 0 0,-2 0 1664 0,1-4 256 0,3 2 48 0,-1-2 16 0,3-2 512 15,2-4 128-15,1 0 0 0,0-1 16 0,0 1-1040 0,0-4-192 0,1 2-64 0,0 0 0 0,-2-4-576 0,2-1-128 0,-1-1-32 0,-1-4 0 16,1-3 48-16,1-1 16 0,-3-3 0 0,2-1 0 0,-2-3-96 0,0 3-32 0,0-6 0 0,2 1 0 0,-2-2-336 0,1-1-64 78,-1-3-16-62,0 2 0-16,1-1-128 0,-2 3-144 0,0 1 144 0,-1 4-208 0,-1 1 208 0,0 5 128 15,-3 2 0-15,0 7-128 0,-2 2 0 0,1 5 0 0,-1 1 0 0,-1 3 0 16,1 1 0-16,0 0 0 0,-2 4-192 0,2-4 48 0,0 4 144 0,0-2 0 0,-1 3 0 0,1 0 0 16,1 0 0-16,-1 3 0 0,1-2 0 0,1 5 0 0,-1 1 0 0,1 2 0 0,2 3 0 0,1 4 0 0,-1 2 0 0,3 2 0 0,1 5 0 15,1 3 0-15,1 1 0 0,1 3-128 0,0 2 128 16,2 1-128-16,1 0 128 0,-1-1 0 15,0 1 0-15,1-2 0 0,0 1 0 0,1-2 0 0,-2 0 0 16,2-1-128-16,-1 0 128 0,0-3 0 0,-1-2 0 0,-1-1 0 0,0-3 0 0,0 0 0 16,1-2 0-16,-1-1 0 15,0-1 0-15,-1-2 0 16,0-3 0-16,0 0 0 16,1 2 0-16,0-5 0 0,-1 0 0 0,1-4 0 0,-1 0 0 15,0-3 0-15,0-2 160 16,-1-1-160-16,3-4 192 15,-3-2-64-15,0-1-128 0,1-6 192 16,0-1 384 0,0-3 80-1,-2-1 16 1,1-6 0 0,0-3-336-1,-2-7-64 1,2-7-16-16,-2-5 0 15,1-1-256-15,-2-2 0 16,0-2 0-16,0-1 0 0,0-1 0 16,1 0 0-16,0 2 0 0,0 3 0 15,0 1 0-15,0 2 0 0,2 4-208 0,-2 4 80 16,2 5 128-16,-2 6 0 0,1 4 0 0,-1 3-128 16,-1 6-128-1,-1 0-32 1,-1 7 0-16,0 4 0 15,-2 2-864-15,0 2-192 16,1 4-16-16,-2 2-16 16,2 4 176-16,-1-2 48 0,3 5 0 0</inkml:trace>
  <inkml:trace contextRef="#ctx0" brushRef="#br0" timeOffset="165164.5">33096 3540 19343 0,'3'-10'1728'0,"-2"4"-1392"0,1-4-336 0,1 4 0 16,-2 2 1072-16,0 2 144 0,-1-2 16 0,2-2 16 0,-1-3 2192 0,0-1 432 0,0-3 96 0,-2 0 0 0,0 5-2304 0,-3-2-480 0,-1 4-96 0,-1 2 0 15,-3 4-512-15,1 0-80 0,-5 4-32 0,-1 2 0 0,-3 4-464 0,0 2 0 0,0 2 0 0,-2 3 0 0,3 0 0 0,0 4 0 0,1 2 0 0,0-4-160 0,3 4 160 16,1 1 0-16,1-1 0 0,4-1 0 16,2-1 0-16,2-4 0 0,3 4 0 0,3-5 0 0,3-2 0 0,2-2 0 0,3 0 0 0,2-3 0 0,1-2 0 0,2-1 0 0,3-5 144 15,2 1-144-15,1-4 0 0,1 1 0 0,-1-5 0 0,-3 1 0 0,-1-2 0 0,-4-2 0 0,-2-1 0 0,-2-4 0 16,-3 2 0-16,-2-1 0 0,-4-2 0 0,0-1 0 0,-2 0 256 0,-4-3-64 0,-1 0-16 0,-1-3 0 0,-2 3 96 0,0-3 32 0,-2 3 0 16,-1 0 0-16,1 0-304 0,-1-2 0 0,0 4 0 0</inkml:trace>
  <inkml:trace contextRef="#ctx0" brushRef="#br1" timeOffset="-143150.09">28922 4428 26719 0,'13'-6'2368'0,"0"3"-1888"0,-6 3-480 0,-2 3 0 0,0-3 0 0,1 0 0 16,7 0 0-16,6 0 0 0,7 0 0 0,3 2 0 0,-3 2 0 15,-8 2 0-15,-4 0-144 0,-8 1 144 0,-7 3 0 16,-9-2-144-16,-7 2 144 0,-11-3 128 0,-6 3-128 0,-12 2 176 0,-10-3 0 16,-8 0 0-16,-10 1 0 0,-8-6 0 0,3-1 64 0,-12 0 16 0,-11 1 0 0,-5-2 0 515,-2-2 704-499,-4-4 160-16,-3 2 32 0,0-1 0 0,-2 0 128 0,-2-1 16 16,-1-2 16-16,3 2 0 0,1 3-496 0,6-3-112 0,7 0 0 0,5 1-16 0,6 0-384 0,12 1-80 0,13-2-16 0,7 0 0 15,8-2-208-15,9 2 0 0,10-2 0 0,9 1 0 0,11 2 0 0,7-1 0 0,7 0 128 16,9 2-128-16,7-2 0 0,10 4 0 0,9 0 0 0,13 0 0 0,11 4 0 0,12-4-128 0,7 0-16 0,7 0 0 0,10 0 144 0,9 2 0 15,10 3 0-15,3 0 0 0,0-1 0 0,4-1 0 0,2 4 0 0,-1-1 0 0,-11-2 0 16,0 1 0-16,0 4 0 0,-7-1 0 0,-10 0 0 0,-10-1 0 0,-6 1 0 0,-11 2 128 0,-9-2-128 0,-13-2 176 0,-11 0-176 0,-11-1 192 16,-11 0-192-16,-8-3 0 0,-8 1-160 0,-8-2 160 0,-8 2 0 0,-10-3 0 0,-9 0 0 0,-16-3 0 0,-14 2 240 0,-14 1 80 0,-11-3 32 0,-10 1 0 0,-7-2-128 0,-13 2-32 15,-8 0 0-15,-8-1 0 0,2 0 80 0,2 1 16 0,0 1 0 0,-10-2 0 0,-6-1-32 0,-7 2 0 0,-1 2 0 16,-2-3 0-16,3 6-112 0,4-1-16 0,5 0-128 0,4 0 192 0,3 4-192 0,2 0 0 16,3 1 0-16,9-1 0 0,11 0 0 0,10 0 0 0,10-1 0 0,11 0 0 15,9 1 0-15,11-2 0 0,14 2 0 0,14-2 0 0,14 2 0 0,14 0 0 16,11 0 0-16,23 3-19776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52:38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11857 10008 53855 0,'40'66'1184'15,"9"22"240"-15,11 11 48 0,-11 1 48 0,-15-19-1216 0,-16-18-304 0,-6 2 0 0,7 37 0 32,14 72-2096-17,9 82-464-15,-2 47-112 0,-9-19-16 0</inkml:trace>
  <inkml:trace contextRef="#ctx0" brushRef="#br0" timeOffset="1151.61">12007 13503 58047 0,'9'0'5168'0,"-3"4"-4144"16,-3 6-816-16,1 6-208 0,-1 5-704 0,2 9-176 15,6 23-32-15,7 39-16 0,7 44 1184 0,1 34 224 0,0 13 48 32,0 4 16-32,0-3-416 0,4-17-128 0,3-18 0 0,7-13 0 0,3-9-1152 0,4-5-352 15,2-4-64-15,2 4-14304 0,0 8-2880 0</inkml:trace>
  <inkml:trace contextRef="#ctx0" brushRef="#br0" timeOffset="1566.49">19891 12623 58047 0,'64'-11'5168'0,"-23"5"-4144"0,-7 1-816 15,-15 11-208-15,-10 5 256 0,-1 9 0 0,3 12 0 0,11 29 0 0,11 47-192 0,9 52-64 0,0 49 0 16,-9 25 0 78,-14 12-1248-94,-11 6-240 0,-13 8-48 0,-10-20-16 15,-6-23-624-15,-1-36-112 0,2-27-16 0,6-24-16 0,7-12-176 0,3-17-48 0,4-7 0 0,5-11-14928 16</inkml:trace>
  <inkml:trace contextRef="#ctx0" brushRef="#br0" timeOffset="1819.51">27803 12896 49759 0,'-15'52'2208'0,"-3"8"448"0,-1 9-2128 15,0 0-528-15,3-8 0 0,1 8 0 0,-7 42 192 0,-14 72-64 32,-13 81 0-32,3 47-128 0,14-4 0 0,18-54 0 0,15-57 0 15,11-53 0-15,4-39 208 0,1-25-64 0,-1-16-16 0,-2-8 0 0,-6-5-400 0,-3 1-96 0,-1 1-16 16,-5 0-14384-16,-3 1-2880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53:58.94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4693 5497 8287 0,'2'-10'736'0,"-3"3"-592"0,1 1-144 16,0 0 0-16,0 4 3472 0,1 0 672 0,0 2 128 0,1-2 16 15,-1-4-2736-15,1 2-544 0,1-2-112 0,-2 2-32 0,0 4 1056 0,-1 0 192 16,-1 4 64-16,-1-2 0 0,-2 6-576 0,-1-2-96 0,-1 4-32 0,-2 2 0 0,1 1-656 15,0 0-144-15,0 2-32 0,1 1 0 0,2 3 112 0,1-1 16 0,0 4 0 0,2-2 0 16,1 5 96-16,1 0 32 0,0 3 0 156,-1 2 0-156,0 1-192 0,-1 1-48 0,1-1 0 16,0-2 0-16,0-1-400 0,1 0-64 0,-1 4-32 0,3 0 0 0,-2 3-32 16,-1 0 0-16,1-4 0 0,1 1 0 0,0-4 176 0,-2 1 16 0,1-5 16 0,1-4 0 0,-1 1-336 15,0-5 0-15,0 0 0 0,2-3 0 0,-1-3 0 0,1-4 0 0,-2-4 0 0,1-3 0 16,2-4-448-16,-1-4-64 0,0-3-16 0,2-4-14816 0,1-4-2960 0</inkml:trace>
  <inkml:trace contextRef="#ctx0" brushRef="#br0" timeOffset="890.87">10193 5848 29487 0,'1'-4'2624'0,"0"-1"-2112"0,-1 4-512 0,2 1 0 0,-1 0 1424 0,0 0 176 0,3-3 48 0,2 0 0 0,1-4-656 15,3-1-128-15,3 0-32 0,-2-2 0 0,2 2-112 0,1-2-16 16,1 0-16-16,1-1 0 0,1 0-368 0,3-2-64 0,0-1 0 0,1 0-16 15,0-1 144-15,2 2 16 0,3-6 16 0,1 3 0 0,2 1-64 0,-2 1-16 0,-1 2 0 16,-1 2 0-16,-3 0-48 0,-2 4-16 0,-3 1 0 0,-2 4 0 391,-3 1-48-391,0 0-16 0,-3 1 0 0,0 4 0 0,-2-1-64 0,-2 2-16 0,-1 4 0 15,-1-1 0-15,-2 4 112 0,-1 0 16 0,-1 3 0 0,-2 0 0 0,2 5 0 0,-2-2 0 0,0 1 0 0,-1 1 0 0,0 2-112 0,-2-4-16 0,0 2 0 0,-3-2 0 0,-1 1-128 0,-3 1 0 0,-2 1 0 0,-4 0 128 0,-4 0 112 0,-4 4 16 0,-3-1 0 0,-2 1 0 0,0 3-64 0,-12 2-16 0,-7 7 0 0,-11 0 0 16,-3 5-176-16,4-3 0 0,2-3 0 0,10-8 0 0,4-3 0 0,8-8 192 0,6-3-32 0,8-5 0 0,7-3 336 0,6-2 64 0,5-1 16 0,4-2 0 0,3 2-208 0,4-4-48 0,4 3 0 16,4-2 0-16,1 1-192 0,5 2-128 0,1 0 128 0,3 1-128 0,4-2 176 0,2 1-48 0,4 1 0 0,0 1 0 0,4-1 16 0,-3 1 0 0,0 3 0 15,-2-3 0-15,0 2 16 0,0 3 0 0,2-1 0 0,-1 2 0 0,0-2 496 0,-3 2 112 0,-3-2 0 0,-3 0 16 0,-4-1-624 0,-3-3-160 0,-2 0 0 0,-3-2 0 16,-1-2 0-16,-2-2 0 0,0 0 0 0,0-2 0 0,-2-2 0 0,1-2 0 0,3-3 0 0,2-4 0 0,1 0-1424 0,2-8-320 0,4-2-64 0,8-6-22560 15</inkml:trace>
  <inkml:trace contextRef="#ctx0" brushRef="#br0" timeOffset="1893.26">19110 5339 39615 0,'12'-6'3520'0,"0"1"-2816"0,0-1-560 0,-5 4-144 16,-1-2 192-16,5-1 0 0,10-2 0 0,14-6 0 0,9-3 112 0,5 4 16 0,1 2 16 0,-1 6 0 16,-4-1-80-16,-3 8-32 0,-1-1 0 0,-1 6 0 0,-3-2 0 0,1 4 0 0,-1 0 0 0,3-2 0 0,2 2 80 0,-3-1 16 0,1-3 0 0,-4 0 0 0,-3 0-80 0,-2 1-16 15,-5 2 0-15,-5-1 0 0,-6 0-224 0,-6 2 0 0,-6-1 0 0,-6 1 0 0,-4 2 0 16,-6 1 0-16,-3-3 0 0,-8 2 0 0,-4 0 128 0,-6 4 0 15,-4 0-128-15,-4 1 192 16,0-1 192-16,1 0 48 0,4-2 0 0,4-1 0 16,4-3-64-16,6 2-16 0,8-4 0 15,8 0 0-15,5-2-144 0,7 1-16 0,5 0-16 16,6 2 0-16,5-2-176 0,5 2 0 16,6 3 0-16,4 2 128 0,3 2-128 15,3 1 0-15,2 3 0 16,7 0 0-16,2 2 0 0,1-1 0 15,0 1 0-15,-4-3 0 16,-4 1 0-16,-5-4 0 16,-7-2 0-16,-4-1 0 15,-5-2 0-15,-5 1 0 0,-5 1 0 16,-4-1 0-16,-4 3 352 16,-4-2 32-1,-3 4 16-15,-5 1 0 16,-4 1 304-1,-3 0 48-15,-5 4 16 16,0 1 0-16,-4 1 0 0,1-3 0 16,-1 1 0-16,-1-4 0 0,1 2 32 0,-2-4 16 0,-1 1 0 0,-1-4 0 0,1-2-656 15,-4-2-112-15,-1 0-48 0,-1-1 0 0,-3-2 0 0,-4-2 0 0,-2 1 0 16,-2-5 0-16,-2-1 0 0,-3-1 0 16,-1-4 0-16,-3 0 0 0,0-3 0 15,-3-2 0-15,-4-3 0 0,-2-3 0 16,-1-2 0-16,2-3 0 0,3-3 0 0,7-1 0 15,9 3-1664-15,11-3-320 16,9-1-64-16,18-5-22096 0</inkml:trace>
  <inkml:trace contextRef="#ctx0" brushRef="#br0" timeOffset="2820.88">25024 5305 12895 0,'1'-5'1152'0,"-2"0"-928"0,0 1-224 0,1 2 0 0,0 1 4816 0,1 1 928 0,0 0 176 0,1-3 32 0,1-1-3904 0,2 1-768 16,3 0-176-16,3 3-16 0,1 0-352 0,2 3-64 0,2 4-16 0,1 2 0 0,-1 1-256 0,0 3-48 0,0 6-16 0,-2 2 0 0,-2 2-64 0,-3 4-16 0,-3-1 0 0,-3 3 0 16,-7-1 128-16,-4 1 32 0,-3 2 0 0,-5 1 0 15,-1-4-48-15,-7 3-16 282,-1-1 0-282,-5 1 0 0,-1-3 240 0,-1-2 48 15,2-1 16-15,3-3 0 0,3-2-64 0,3-4-16 0,4-4 0 0,3 0 0 0,5-3 0 0,1-2-16 16,4-1 0-16,4-5 0 0,3 2-400 0,2-3-160 0,4 0 128 0,3 0-128 0,1-3 192 0,7 2-32 0,4-2-16 0,4 0 0 0,6-2-144 0,4 1 160 0,4 1-160 15,2 2 160-15,0-1-16 0,0 1 0 0,0 1 0 0,-2 0 0 16,-3 0-144-16,0 0 0 0,-1 1 0 0,-1 1 0 0,-1 1 0 0,0 0 0 16,-2-1 0-16,-2 0 0 0,-1 1 0 0,-1-3 0 0,-3 0 0 0,0-3 0 15,-1-1-528-15,-1-4 16 0,-1 0 0 0,-1-4-22688 0</inkml:trace>
  <inkml:trace contextRef="#ctx0" brushRef="#br0" timeOffset="2915.49">25882 5322 46991 0,'-13'6'4176'16,"0"2"-3344"-16,6-2-656 0,3 0-176 15,3 0 256-15,-5 3 32 0,-5 7 0 0,-9 10 0 0,-5 9-288 0,-2 5 0 16,1 5 0-16,0 2 0 0,1 1 240 0,0-1 32 0,1 0 16 0,-3 1 0 15,-1-4 432-15,0 1 96 0,-2 0 16 0,-2 2 0 16,-1 2 64-16,-1 3 32 0,-2-2 0 0,3-2 0 0,3-3 64 0,2-2 16 0,3-5 0 0,4-3 0 0,4-1-816 0,5-9-128 0,3-1-64 0,5-6 0 0,5-3-752 0,7-5-144 0,5-3-16 0,7-8-24368 0</inkml:trace>
  <inkml:trace contextRef="#ctx0" brushRef="#br0" timeOffset="3809.25">31054 5442 43311 0,'0'-2'3840'15,"1"2"-3072"-15,0 0-608 0,0 0-160 16,-1 0 0-16,1-3-192 0,1 2 32 0,-1 1 16 0,0-3 144 16,0 0 0-16,-1 3 0 0,0 0 0 0,0 0 0 0,0 0 0 0,0 0 0 0,-19 6 0 0,10-2 0 15,-1 2 0-15,-2 1 0 0,-4 4 0 0,-2 0 128 0,-1 4 128 0,-2 1 0 0,-3 3 16 0,-2-1 192 0,-1 0 48 0,-3 3 0 0,0-3 0 16,1 2-208-16,0-5-48 0,2 1 0 0,2-2 0 0,4 1-96 0,4-6-32 0,4 0 0 0,5-2 0 0,4 2-128 16,6-8 0-16,3 2 0 0,3-3 0 0,5 0 0 0,3-4 0 0,2 2 0 0,4-2 0 0,4 1 0 0,4 0 0 0,2-1 0 15,3 4 0-15,1 0 128 16,3 5-128-16,2 4 192 15,0 3-64-15,-3 4 16 16,-2 3 0-16,-5 0 0 16,-5 6 0-1,-5 0 112 1,-2 3 0 0,-6 2 16-1,-2 1 0 1,-5 1 112-16,-2 3 32 15,-3-3 0-15,-2 1 0 16,-3 2 0-16,0-3 0 16,-4-1 0-16,-1 1 0 15,0-3-64-15,-4-5-16 0,1 2 0 16,-3-3 0-16,-1-4 0 0,-1 2 0 16,-3-2 0-1,-1-2 0-15,-3 2-16 16,-2-1 0-1,-1 2 0-15,-3 1 0 16,-3 1-192-16,-4-2-128 0,0 2 160 16,-3-1-160-16,4-5 0 15,-3-2 0-15,-3 1 0 0,-4-5 0 0,-1-2 0 16,1-4 0 0,2-4 0-16,1-4 0 15,3-4-928 1,3-6-80-1,3-3-16 1,6-7 0 0,2-4-928-1,5-7-192 1,4-3-32-16,6-9-18656 16</inkml:trace>
  <inkml:trace contextRef="#ctx0" brushRef="#br0" timeOffset="4027.64">30420 5393 46991 0,'3'-3'2080'0,"1"2"432"0,1-2-2000 0,2 2-512 0,0 1 0 0,3-2 0 0,3 2 384 0,6-3 0 0,15 2-16 15,14-4 0-15,16 1 416 0,13-2 96 0,5-1 16 0,5 1 0 0,7-1-320 16,4 5-64-1,3-2-16-15,1 1 0 0,-1 0-256 0,1 1-48 0,2 0-16 0,-3 2 0 16,-2 0-176-16,1-2 0 0,5-1 144 0,-3 0-144 0,-9-4-208 0,-7-2-112 0,-6-4-32 0,-11-9-23360 16</inkml:trace>
  <inkml:trace contextRef="#ctx0" brushRef="#br0" timeOffset="19738.23">20346 10298 32255 0,'-1'-4'2864'0,"0"2"-2288"0,1-2-576 15,-1 2 0-15,1 2 624 0,-2-4 16 0,0-5 0 0,-3 0 0 0,-3-7 720 0,0-3 160 0,-3-2 16 0,0-1 16 0,-1-2-624 16,2-1-128-16,3-3-32 0,3 0 0 0,3-1 0 0,2-2 0 0,6-1 0 0,1-4 0 0,5 3-128 15,-1 1-16-15,3 1-16 0,0 1 0 0,-1 3-480 0,0 1-128 0,0 0 0 0,-3 1 0 0,-1 3 208 16,-3 0-16-16,1-3-16 672,-4-1 0-672,0 1 80 0,0 1 32 0,-2 0 0 0,0-1 0 0,-1-6 0 0,0-1 0 0,2 4 0 0,-2-1 0 0,2 3-288 0,0 4-144 0,2 4 16 0,-1 1 0 0,2 1 128 0,0 5 0 0,-1 4 0 0,0-2 0 0,0 5 0 0,-1-2 0 0,-1 4 0 0,0 1 0 0,-2 1 0 0,0 0 0 0,-2 0 0 0,0 1 0 0,-1 1 0 0,-1 2 0 0,0 1 0 0,-2-1 0 0,2 2 0 0,-2-2 0 0,-1 4 0 0,-1 0 0 16,1 0 0-16,-3 2 224 0,2 0-48 0,-2 2-16 0,1-2 0 0,-1 3 0 0,2 2 0 0,-2-2 0 0,3-3-160 0,-2 2 0 0,1 1 0 0,1-1 0 0,1-2 0 0,0-1 0 0,1-3 0 0,1 0 0 0,0-2 160 0,2-1-160 0,-2 0 192 0,1-3-192 0,1 0 256 0,-2-3-48 0,-1 0-16 0,-1-2 0 0,1-3-192 0,-1 0 0 0,0-2 0 0,0 0 0 15,0-2 0-15,0-2 0 0,0-1 0 0,0-1 0 0,0 0 0 0,1 0 0 0,2-1 0 0,-1 3 0 0,1 0 0 0,-1 0 0 0,2 1 0 0,-1 3 0 0,0 0 0 0,1 1 0 0,1 2 0 0,-1 1 0 0,1 0 0 0,0 1 0 0,0 1 0 0,1 3 0 0,0-1 0 0,-1-1 0 16,2 6 0-16,-2-3 0 0,1 2 0 0,-1-2 0 0,0 4 0 0,0-3 0 0,0 1 0 0,-1 5 0 0,-1-1 0 0,1 0 0 0,1 0 0 0,-1 0 0 0,1 1 0 0,0 0 0 15,2-1 160-15,2 0-16 0,2 1 0 0,3-4 0 0,1 3 320 0,2 1 64 0,3 1 16 0,1-2 0 0,1 4-304 0,1 0-64 0,-1 3-16 0,0 0 0 0,2 5-160 0,-3 1 0 0,0-4 0 0,-1 5 0 0,-1-1 0 0,-1 3 0 0,-2 0 0 0,0 0 0 16,-2-3 0-16,0 1 0 0,-2-6 128 0,1 0-128 0,-2-2 0 0,0-3 0 0,0-4 0 0,0 0 0 0,3-5 0 0,0 0 0 16,0 0 0-16,3-6 0 0,-1 0-240 0,2-4-16 0,3-3-16 0,2 1 0 0,0-3-1680 15,5 2-336-15</inkml:trace>
  <inkml:trace contextRef="#ctx0" brushRef="#br0" timeOffset="20586.43">25377 10067 35007 0,'-5'-3'3120'0,"1"3"-2496"0,1-2-496 0,2 1-128 0,1 1 192 0,-1 0 32 0,-2-3 0 0,0 0 0 15,-3-4 288-15,-2 1 64 0,2 0 16 0,1-4 0 0,1 1 272 0,2 0 48 0,2-4 16 0,1 0 0 0,2 0-288 16,0-3-48-16,2-2-16 0,1-1 0 0,2-1 0 0,0-2-16 16,0 1 0-16,-1-4 0 0,2 3 0 0,-3-1 0 0,2-2 0 15,-1 0 0-15,-1-1-304 0,-1 1-48 0,-1-3-16 94,-1 3 0-94,1 2 0 0,-1-2 0 0,0-6 0 0,1 1 0 0,1 2-32 0,-1 1-16 0,1 4 0 0,-2 4 0 0,4 0-16 16,-1 3-128-16,0 0 192 0,3 0-64 0,-1 4-128 0,1-1 0 0,0 1 0 0,-2 2 0 0,2 1 0 0,-3 2 0 0,0 2 0 0,-2 0 0 15,-1 0 0-15,0 4 0 0,-2-2 0 0,-1 1 0 0,-1 1 0 0,-2 1 0 0,1 0-192 0,-3 1 192 0,0 1 0 0,-1 1 0 0,0 0 0 16,0 0 192-16,-2 1-192 0,-1 2 0 0,1 0 0 0,-1 0 0 0,0 2 0 0,2 2 0 0,-2 1 0 0,2 2 0 0,-2 2 0 16,1 5 0-16,-2 2 0 0,0 0-176 0,-2 3 176 0,2 0 0 0,0 1 0 0,0-1-128 15,0-6 128-15,3 0 0 0,-1-5 0 0,2-3 0 0,1-1 0 0,0-4 0 16,3-3 0-16,-2-3 0 0,1 0 448 0,1-6 80 0,1 0 16 0,-1-6 0 0,2-1-256 15,-1-4-48-15,2-2-16 0,-1-3 0 0,3-3-224 0,-1 1 0 0,2-2 0 0,0 0 0 0,2 4 0 16,-1-3 0-16,1 3 0 0,0-1 0 0,0 2 0 0,1 4 0 0,-2-2 0 0,-2 7 0 0,1 2 0 16,0 1 0-16,-1 2 0 0,1 1 0 0,0 0 0 0,2 3 0 0,3 0 0 0,1 3 0 0,2 1 256 0,4 1-64 15,3 2 0-15,0 5 0 0,4-3 240 0,0 6 32 16,1-2 16-16,-1 4 0 0,1 0-192 0,-3 3-32 16,0-1-16-16,-2 0 0 0,0 2 48 15,-3-2 16-15,0 3 0 0,-2-1 0 0,1 2-304 16,-1 1 128-16,0 2-128 15,1 0 0-15,1 0 0 16,2 3 0-16,6-1 0 0,3 4 0 0,5-3-192 0,4-4-64 16,4 0 0-16,1-13-24672 15</inkml:trace>
  <inkml:trace contextRef="#ctx0" brushRef="#br0" timeOffset="23697.45">19947 10273 21183 0,'-1'-3'1888'0,"1"-3"-1504"0,2 3-384 0,-1 2 0 16,2 1 880-16,0-3 96 0,4 0 32 0,1-3 0 0,3-1-608 0,4-3-112 0,1 2-32 15,2-1 0-15,-1 3-256 0,3-1 0 0,1 0 0 0,1-1 0 0,3 0-576 0,2 2-160 0,3-3-32 0,3 3-16 16,3-1 464-16,2 3 80 0,7-1 32 0,3 1 0 0,4 2 208 0,7-2 256 16,7-2-48-16,6 2-16 15,5-2 880-15,6 0 160 0,4 0 48 0,3-2 0 0,2 2-384 16,2-2-64-16,3 1 0 16,7 0-16-16,7-2-160 0,6 3-16 15,0 0-16-15,4-1 0 16,2 2-176-16,2 3-16 15,3 0-16-15,5-2 0 16,-5 4 64-16,6-2 16 0,5 4 0 16,-1-2 0-16,-4 0-16 0,5 0 0 15,-1 0 0-15,2 1 0 16,0-1-480-16,-4 0 128 16,-4 0-128-16,-3 0 0 0,-4 3 0 15,-7-3 0-15,-6 0 0 0,-7 0 0 16,-5 0-192-16,-9 0 192 15,-4 2-192 1,-8 2 192-16,-5-1 0 16,-8 0 0-16,-4 1 0 15,-10 0 0-15,-5 1 0 0,-7-2 0 16,-4 0 0-16,-4 0 0 0,-6 0 0 0,-2 1 0 0,-4-3 0 0,-4 1 0 16,-1-2 0-16,-3 0 0 0,-2 0 0 0,-3-2-16576 0</inkml:trace>
  <inkml:trace contextRef="#ctx0" brushRef="#br1" timeOffset="82113.81">18307 9957 20271 0,'0'0'1792'0,"1"0"-1424"0,1 0-368 0,-1 0 0 15,-1-3-128-15,1 2-112 0,0 1-16 0,2-2 0 0,1-2 1408 0,-1-1 256 0,1-1 64 0,0-2 16 0,-3 0-160 0,1 0-48 16,0-2 0-16,-2-1 0 0,1 1 256 0,0-3 64 0,-1 1 0 0,1-3 0 16,-1 1-80-16,0 2-16 0,2-3 0 0,-2-1 0 15,1 0-960-15,0-3-192 0,0 1-32 0,-1 0-16 16,1-4-304-16,-1 1 0 0,-1-1 128 0,0-1-128 0,-1-1 0 156,-2 0 0-156,-1-3 0 16,0 4 0-16,-2-8 192 0,-1 5-192 0,1-3 192 0,-1 5-192 15,2-1 240-15,0 5-64 0,0-2-16 0,1 3 0 0,0-1 0 0,0 2 0 16,0-1 0-16,0 0 0 0,1 0 112 0,1 0 32 0,1 3 0 16,0 0 0-16,1 4-64 0,-1 2-16 0,2 1 0 0,-1-1 0 0,1 4-80 0,-1 0-16 0,1 4 0 15,-1 0 0-15,-1 2-128 0,1 2 0 0,0 3 0 0,0-2 0 0,-2 1 0 0,1 5 0 0,-1 1 0 16,0 6 0-16,-1 0 0 0,-1 2 0 0,0 4 0 0,0 0 0 0,0 0 0 0,-1-2 0 0,0-2 0 0,-2-2 0 0,0 3 0 15,-1-3 0-15,0 0 0 0,1 0 0 0,-2-1 0 0,1-2 0 0,-1 2 0 0,2-4 0 0,-1 1 0 16,2-3 208-16,-1 0-48 0,2-4-16 0,1 0 160 16,1-4 16-16,1 2 16 0,-1-6 0 0,1 2-336 15,0-2 0-15,-1-4 0 0,-1 1 128 0,1-5-128 0,1 0 0 16,-1-2 0 0,1 1 0-1,1-3 0 1,1 1 0-16,1-2 0 15,1 0 0 1,1 1 0-16,3 2 0 0,2 0 0 16,1 1 0-16,2 0 224 0,0-1-32 0,1 3 0 15,1 2 0-15,1 0 48 0,-1 2 0 0,1-2 0 0,-1 0 0 16,0-1-96-16,-1 2-16 16,2 1 0-16,-2 0 0 0,1 0-128 0,1-1 0 15,-1 1 0-15,-1 0 0 16,0 2 0-1,-1 2 0 1,0 2 0 0,0 0 0-16,-1 0 0 15,-1 4 0 1,0 4 0-16,0 2 0 0,0 2 0 0,-1 4 0 16,2-1 0-16,-2 1 0 0,2 0 0 0,0 1 240 15,-1-1-64-15,0 0-16 16,-1-1 368-16,-1 1 80 15,-1 2 16-15,0-2 0 0,-1 3-272 16,0-2-48 0,-2 2-16-16,-1-3 0 15,0-4-288 1,1 0 0-16,-2 1 0 16,1-3 0-16,-1-2 0 15,0-4 0 1,1-1 0-16,0-3-15744 15,3-9-3152-15</inkml:trace>
  <inkml:trace contextRef="#ctx0" brushRef="#br1" timeOffset="83477.12">31047 9935 26719 0,'-1'1'2368'0,"1"-1"-1888"0,3-1-480 0,-1 1 0 0,1 0 208 0,-2-3-48 0,2 3-16 0,1-2 0 0,1 0 1344 0,1-1 272 16,0 0 48-16,-1 1 16 0,-1 1-576 0,-1-4-112 0,-1 3-32 0,-1-3 0 0,-1 2-80 0,0-1 0 0,-1-2-16 0,0 0 0 0,0-3-192 0,-1 2-48 0,1-3 0 0,-1-3 0 15,0 1-128-15,2-4-16 0,-1 0-16 0,1-3 0 16,1 1-160-16,-1-7-16 0,2-1-16 0,-1-6 0 15,0-3-224-15,2-2-64 0,-1 1 0 0,-1 2 0 16,1 0-128-16,-1 2 0 0,0 0-160 0,-2 4 160 16,0 2 176-1,-2 1 128 1,-2 4 16-16,1 5 16 16,-1 2-208-1,2 4-128-15,-2 2 128 16,0-1-128-16,1 1 0 0,0 5 0 0,2-3 0 15,0 3 0-15,0-1 0 0,1-1 144 16,1 4-144-16,1-2 160 16,-1 3-160-16,3-3 0 15,-2 3 0-15,1-2 0 0,1 0 0 0,-1 2 0 16,1 0 0-16,-1 0 0 16,2 0 0-16,-3 0 0 15,1 0 0 1,-2 0 0-16,0 0 0 15,-2 4 0-15,0-1 0 16,-1-2 0 0,-2 5 0-1,-1-2 0-15,-1 2 0 16,-3 5 0 0,-2 3 0-1,-2-2-176-15,-1 6 48 16,-1-1 0-16,1 1 128 0,-1 2 0 0,0-2 0 0,1 2 0 0,0 1 0 0,3-1 0 15,0-1 0-15,2 0 0 0,1 0 0 0,0-1 0 0,2-1 0 16,0-1 0-16,-1-4 0 0,2 0 0 16,1-2 0-16,0-1 0 15,1-3 0-15,1-5 0 16,0 2 0-16,2-3 0 16,-2-4 0-16,3 2 0 15,0-5 0 1,2-2 0-16,-1-1 144 15,1-3 16-15,3-3 0 16,0-2 0-16,2 2 224 16,-1-7 32-16,2 2 16 15,1-1 0-15,1-4-432 0,0 1 128 0,1 1-128 0,0 0 0 0,0 3 0 0,-1 1 0 0,0 4 0 16,0 4 0-16,-3-1 0 0,2 5 0 0,-2 0 0 0,0 2 0 16,0 3 0-16,-2-4 0 0,1 5 0 0,0-1 0 15,0 2 0-15,1 1 0 0,1 1 0 0,0 2 0 0,0-1 0 0,1 2 0 0,0-1 0 16,1 0 0-16,1 1 0 0,1 2 0 0,3 3 0 0,1-2 0 0,1 6 272 15,1-1-16-15,0 2-16 16,1 2 0-16,-1 1 208 0,0-1 32 16,0 0 16-16,-2 3 0 0,0-3-496 0,0 0 0 15,-1-1 0-15,-1 1 0 0,-3-4 0 0,0 2 0 16,0-2 0-16,-1 0 0 0,-1 1 0 16,-2-2 0-1,1 4 0-15,-2-5 0 0,-1 2-304 0,-2-3-96 16,1-2-32-16,-1-3-23200 0</inkml:trace>
  <inkml:trace contextRef="#ctx0" brushRef="#br1" timeOffset="85888.43">18441 9925 13823 0,'0'-3'1216'0,"-2"1"-960"15,1 1-256-15,0 1 0 0,0 0 528 0,1 0 64 0,-1 0 16 0,-3-3 0 16,0-1-1056-16,-2-1-192 15,0 4-64-15,-2-3 0 0,1 2 496 0,-1-2 208 0,0 2-192 0,-1-1 192 16,2 2 1136-16,-1-1 336 0,1-2 80 0,2-1 16 0,1 1 640 0,2 1 128 16,2 0 32-16,1 2 0 0,1 1 96 0,2 0 32 0,0 4 0 15,0-2 0-15,-2 5-1072 0,1 0-208 0,-3-7-32 0,1 19-16 0,-2-4-736 0,-3-1-160 16,0 3-16-16,-1-1-16 0,0 0-240 16,-2 3 0-16,-2 1 0 0,-3 2 0 0,-3 3 0 15,-2 3 0-15,-2 1 0 0,-2-1 0 0,1 0 0 0,2-3 0 16,-2 1 0-16,3-4 0 15,1-3 256-15,3-7-32 0,3-1-16 16,2-4 0-16,4-2 160 0,0-5 16 16,4 0 16-16,3-3 0 15,0-1-64-15,2 2-16 0,2-2 0 0,-1-1 0 0,1 0-160 16,2-1-32-16,1 4-128 0,0-2 192 16,-1-2 16-16,1 3 0 0,3 2 0 15,-3 0 0-15,1 2-208 16,0 0 0-1,0 2 0-15,1-2 0 16,2 1 0 0,1-2 0-16,2 0 0 15,0 0 0-15,1 0 0 0,2 0 0 0,2 0 0 0,1 0 0 0,1 0 176 16,3 0-16-16,1 0 0 0,2 0 0 16,1-2 80-16,2 2 16 0,1-1 0 15,0 1 0-15,2-3-256 0,0 1 0 16,1 1-144-16,0-3 144 0,4 4 0 15,0 0 0-15,1 0 0 16,-1 4 0-16,-2-1 0 16,2 3 0-16,1 3 0 15,0 1 160-15,0 0-160 0,2-1 0 16,-1 0-160-16,3-5 160 16,2 0 0-16,4 1 0 15,2-1 0-15,6-2 0 16,3 2 0-16,0-2 0 0,-2-2 0 0,1 0 160 0,1-5-160 0,3-1 0 0,2 2 0 0,1-2-176 15,2 2 368-15,-2 1 64 0,-1 0 0 16,1-3 16-16,3 0-144 0,2 2-128 0,2 0 192 0,-1 3-192 0,-2 2 0 16,-1-1 0-16,-1-1 0 0,5 0 0 15,4 1 0-15,2 0 0 0,1 0 0 0,2 0 0 16,-5-2 0-16,6-2 0 16,6 1 0-16,0 2 0 15,-2 1 0-15,-9 0 0 16,-9-2 0-16,10-2 0 0,8-1 0 15,2 4 0-15,-3-3 0 0,-4 2 0 16,-2-1 0-16,1 2 0 16,1-2 0-16,0 0 0 15,-3 3 0-15,-1 0 0 16,-6 0 0-16,4 0 0 16,7 0 128-1,-1 0-128 1,0 6 192-16,-1-2-192 15,0-2 0 1,3 2 0-16,7 2 0 16,1 0-192-16,-1 0 192 0,1-2 0 0,2-2 0 0,1 2 0 0,3-3 0 0,-2 2 0 0,-5-1 0 0,1-2 0 15,2-2 0-15,-3 4 0 0,-2 0 0 0,-5 0 0 16,-8-2 0-16,4 3 0 0,5-3 0 0,-1 3 0 0,-1 1 0 0,-2 0 0 0,-3 1 0 0,5-5 0 16,-2 3 0-16,2 1 0 0,2 2 0 0,-4-1 0 0,-5-1 0 0,5 0 0 0,7 2 0 15,-1 0 0-15,2 3 0 0,-3-6 0 0,0 1 0 0,-8-1 0 0,-5 0 0 16,5 1 0-16,7 2 176 0,1-1-48 15,-1 0-128-15,1 0-128 16,5 1 128-16,-4 0-192 16,-12 1 192-16,11-4 0 0,14 3 0 15,6 1 0-15,1 0 0 16,-4-1 0-16,-2 0 0 16,1-3 0-16,1 3 0 15,-4 0 128 1,-7-2-128-16,-2 2 176 15,1-2-176-15,-2-2-144 0,-1 4 144 0,-6-2-208 0,-3 0 208 16,0-2 0-16,5 1 0 0,-2 1 0 0,-2-1 0 0,-4 0 0 0,-3 0 0 0,-1 1 0 0,3 1 0 0,-1-1 0 16,-3 2 0-16,3-5 0 0,-3 2 0 0,1-1 0 0,-2-2 0 0,1 0 0 15,3 0 128-15,1 0-128 0,-3 0 144 16,-4-2-144-16,-8 2 0 0,-1-4 0 0,1 4-128 0,-4-2 128 16,-1 0 0-1,-5 1 0 1,-2 0 0-16,-5 1 0 15,-3-4 0 1,-6 2 0 0,-5 2 0-16,-2-4 0 0,-3 1 0 0,-2 0 0 15,0 0 0-15,-3 0 0 0,-1-1 0 0,-4 1 0 16,-3 1 128-16,2 1-128 0,3-2 448 0,2-1-16 16,1 0 0-16,1 0 0 15,0 0-304-15,-2 0-128 0,0 2 0 16,-3-2 128-16,-1 2-128 15,0-2 0-15,-5 2 0 16,-1-1 0-16,-1-1 0 16,-4 2 0-16,-1 1 0 0,-1-6 0 0,-3 5 0 15,0 1 0 1,-2-2 0-16,0 0 0 16,-2-2 0-16,1 1 208 0,-1-3-48 15,1 2-16-15,-2-2 112 0,2 0 0 0,-1 1 16 0,2-4 0 0,-2 1 0 0,1-1 0 16,1-2 0-16,0 2 0 0,-1-5-144 0,2 3-128 15,-1-2 144-15,0-2-144 0,0 0 128 16,-1-2-128-16,1-1 0 16,0-3 0-16,0 2 304 0,-2-2-48 15,-1 1 0-15,1-2 0 16,-2-3-112-16,-1 2-16 16,-2-2-128-16,2-3 192 15,0 2-192 1,-3 1 0-16,1 0 0 15,-2-2-16224-15,-3-1-3168 16</inkml:trace>
  <inkml:trace contextRef="#ctx0" brushRef="#br2" timeOffset="106042.51">3942 10355 27647 0,'-1'0'2448'0,"1"-2"-1952"0,1-2-496 0,0 1 0 0,2 2 912 0,-1-4 96 0,3-1 16 0,3-5 0 0,0-6-320 0,2-1-48 0,1-3-16 16,-2 2 0-16,-3 0 464 0,-1 0 96 0,-2 1 16 0,-2 1 0 0,-2-1-496 0,-1 2-80 0,1-1-32 0,-1 2 0 0,-1-4-208 0,1 3-32 0,0-3-16 15,1-6 0-15,0 3 48 0,0-7 16 0,0 1 0 0,-1-4 0 0,2-2-96 0,-1 0-32 32,1-2 0-32,-1-3 0 0,1-1-160 0,0 1-128 0,1 2 144 0,0 2-144 0,2 3 144 0,-1 0-144 15,3 1 128-15,-2 5-128 0,0 8 144 0,-1-4-144 0,0-1 160 0,1 2-160 0,-1 1 208 0,1 4-48 16,-2-2-16-16,0 2 0 0,-1 1-144 0,0 1 0 15,-1 2 0-15,-2 0 128 0,1 2-128 0,-2 3 0 16,0 1 0-16,1 3 0 0,-2-2 0 0,0 3 0 16,0 2 0-16,1 0 0 0,0 4 0 0,1-1 0 15,0 3 0-15,2 0 0 0,0 1 0 0,0 2 0 16,1 1 0-16,-2-4 0 0,2 4 0 0,0 0 0 0,-1 2 0 0,-1-2 0 0,0 0 0 16,-1 1 0-16,-2-1 0 0,0 0 0 0,-1 2 0 0,-3 1 0 0,0-1 0 0,-2 0 0 0,0 2 0 15,-1-2 0-15,-2 2 0 0,2-2 128 0,1 1-128 16,-1-3 0-16,2 1 0 0,2-1 0 15,3-7 176-15,1 4 48 0,2-5 16 0,0 2 0 16,2-2-64-16,2-1-16 16,-1-1 0-16,3 3 0 0,-2-3-160 15,2 0 0-15,1-3 0 16,-2 2 0-16,2-1 0 0,-1-1 0 16,1 0 0-16,-1-4 0 0,1 1 128 0,-2-1 0 0,2-4 0 15,-1-2 0 1,0 2 48-16,-2-4 0 15,1 2 0-15,-2-3 0 16,0-2-176-16,0 2 160 16,2 0-160-16,-2 0 160 15,2 0-160 1,0 0 0-16,1 4 0 16,1-1-176-16,1 1 176 0,2 4 144 15,0 0-16-15,2 2-128 16,0-1 272-1,0 4-48 1,1 0-16-16,1 3 0 16,-2 3-208-1,1 3 0 1,-1 0 0 0,0 1 0-1,-2 6 0-15,-1-1 0 16,-1 2 0-1,-1 1 0-15,-1-2 0 16,-3 2 0 0,0 4 0-16,-1-3 0 0,-1 0 192 0,0-1-16 15,0 1 0-15,-1-4 0 0,2 2 0 0,0-6 0 16,0 2 0-16,3-2 0 0,-1 0-176 0,3-2 0 16,2 2 0-1,0 1 0 1,4-1 0-16,1 0 0 15,3 4 0-15,1-2 0 16,3 5 0 0,-2 1 0-16,3 0-144 0,-1 2 144 15,0 5-416-15,2-4-32 0,-3 2 0 0,-1-1-14176 0,-1-7-2848 16</inkml:trace>
  <inkml:trace contextRef="#ctx0" brushRef="#br2" timeOffset="115706.39">13838 9998 911 0,'-2'-3'0'0,"1"1"0"0,-1 1 0 0,1 1 0 0,1-3 1680 0,0 3 256 0,0 0 48 0,0-2 16 0,0 0-992 0,0 0-208 0,-1 1-32 0,1 1-16 0,0 0-752 15,0 0 0-15,0 0 0 0,0 0 0 0,-20 10 0 0,15-7 0 16,0 3 0-16,0-2 0 15,0 2 512-15,2 0 176 0,-1-2 16 0,3 1 16 16,-1-1 688-16,2-2 128 0,0 0 16 0,2-2 16 16,0 2 288-16,-1-4 48 0,2 2 16 15,-1-2 0-15,1 0-608 0,-2-1-112 0,-1 3-32 0,0 0 0 16,0 0-400-16,0 0-64 0,0 0-32 0,0 0 0 16,0 0-96-16,0 0-32 0,0 0 0 15,0-19 0-15,-4 19-112 0,-1-4-32 0,2 4 0 16,-2 0 0-16,2-3 256 0,-1 1 48 0,2 1 16 15,1-2 0-15,0-3-160 0,-1 0-48 0,4-2 0 0,-1 0 0 0,1-2-224 16,2-2-48-16,0-1-16 0,-1-3 0 0,1 1-80 281,0 2-16-281,-1-2 0 0,0 1 0 0,-2-1-128 0,0 2 128 0,2-1-128 16,-3 2 128-16,0-1 0 0,0 1-128 0,-1 2 192 0,-2-1-64 0,1 1 48 0,-1 0 0 0,0 0 0 0,-1 2 0 0,-1 0 16 0,0-2 0 0,0 4 0 0,0-2 0 0,1-1-64 0,-1-1 0 16,3 3 0-16,-1-2 0 0,2 3-128 0,0-2 0 0,1 2 0 0,0-3 0 0,0 0 0 0,1-1 0 0,0 1 0 0,-1-1 0 0,0-2 0 0,0 2 0 0,0 1 0 0,0-1 0 0,0 0 0 0,0 2 0 0,0-2 0 0,0 1 0 15,-1-1 0-15,0 0 0 0,0 2 0 0,-2-3 0 0,1 5 0 0,1-3 0 0,-2 1 0 0,1 0 0 0,-1-2 0 0,2 1 0 0,0 2 0 0,-1-2 0 0,2-1 0 0,0 2 0 0,2 0 0 0,-1 2 0 0,1-3 0 0,1 3 0 0,-1 2 0 0,0 1 0 0,0-2 0 0,1 0 0 16,-2 2 0-16,0 0 0 0,-1 3 0 0,0 0 0 0,0 0 0 0,-2 1 0 0,0 1 0 0,0-2 0 0,1 0 0 0,-2 0 0 0,2 0 0 0,0-2 0 0,-1 1 0 0,2 1 0 0,0 0 0 0,0 0 0 0,0 0 0 0,10-25 0 0,-4 16 0 15,1 2 0-15,-2-3 0 0,1 1 0 0,-1 6 0 0,0-4 0 0,-2 1 0 0,1 0 0 0,-1 2 0 0,-2 2 0 0,-1 2 0 0,-1 0 0 0,-1 0 0 0,0 0 0 0,-1 2 0 0,1 0 0 0,-2 3 0 0,0-4 128 16,4-1-128-16,0 0 192 0,0 0-192 0,-17 15 0 0,13-9 0 16,1 0-176-16,-1-2 176 15,0-1 0-15,2 0 0 16,-1 1 0-16,1-1 0 0,-1 2 0 0,1-1 0 16,-1 0-128-16,0-1 128 15,-1 2 0-15,0 1 0 0,-1 1 0 0,0 3 0 16,-1-4 0-16,0 0 0 0,-1 4 0 0,-2 0 0 15,-1 0 0-15,3-2 0 16,-3 2 0-16,-1 3 0 0,-2-4 0 0,2 1 0 0,0-1 0 16,1 0 0-16,-1 1 0 0,0-4 0 15,0 0 0-15,2-2 0 0,0 2 0 16,2-5 0-16,0 1 0 16,0-2 192-16,1 0 0 0,1 3 16 15,-1-3 0-15,1 0-16 0,0-3 0 0,0 3 0 16,2-3 0-16,0 0-192 15,1 0 0-15,2-1 0 16,-2-1 0-16,4 1 0 16,-1 1 0-16,0-4 0 15,0 1 0-15,2 2 0 0,-1-2 0 16,2 0 0-16,0 1 0 0,-1 0 0 16,4-1 0-16,-2 0 0 15,1 0 0-15,1-1 0 16,1 1 0-16,-1-2 0 15,0 0 0 1,1 2 0-16,-1-3 0 0,-1 2 0 16,-1 1 0-1,0 3 0 1,-1 0 0-16,-1-2 0 16,0 1 0-16,0 3 0 15,-1-4 0-15,2-1 0 0,-2-1 0 16,3 2 0-16,-1 0 0 0,0-1 0 0,-1 3 0 15,1-1 0-15,0 1 0 16,-2 0 0-16,0 3 0 16,0 0 0-16,-1 1 0 15,2 1 0-15,-1-2 0 0,2 3 0 0,0-2 0 0,-1 2 0 16,2-3 0-16,1 2 0 0,-1-2 0 0,2 0 0 16,-2 4 0-16,1-2 0 0,-1 2 0 15,1-4 0-15,0 0 0 0,-1 2 0 16,1 0 0-16,2 1 0 0,-1 2 0 15,2-1 0-15,-1 2 0 16,1 0 0-16,0 1 0 0,2 2 0 16,-1 0 0-1,1 1 0-15,-1-4 0 0,-2 2 128 16,1 0 48-16,2 0 0 0,-2 0 0 0,-1-1 64 0,1 0 16 0,2 2 0 16,0-1 0-16,2-2-256 0,-2 2 0 15,0 1 0-15,0-2 0 16,-1 2 0-16,0 0 0 15,0 1 128-15,-3 0-128 0,-1 1 0 16,1-1 0-16,-1-2 0 0,-3 0 0 0,1-1 0 16,-1-1 0-16,-2-3 0 0,-1 0-160 15,0 1 160-15,-1-4 0 16,-2-3 0-16,1 2-128 0,-2-5-752 0,2-3-144 16</inkml:trace>
  <inkml:trace contextRef="#ctx0" brushRef="#br2" timeOffset="119556">3652 10448 30399 0,'0'0'2704'0,"1"0"-2160"0,1 0-544 0,1 0 0 0,-1 0 128 0,1 0-128 15,2 0 0-15,3-1 0 0,3 1 0 0,4-3 0 0,1-1 0 0,2 2 0 0,-1-2 0 0,1 1-144 16,1-2 16-16,1 1 0 0,0-2-80 0,-1 2-16 0,2-1 0 0,-1 1 0 0,1 1 432 0,0 0 96 0,1 2 16 16,1-2 0-16,0 0 384 0,2 0 96 0,0 0 16 15,1-4 0-15,1 4 96 0,0 0 32 16,3-3 0 1593,-2 2 0-1609,-3-1-160 0,2 2-16 0,2-4-16 0,1 4 0 0,3-3-368 0,0-1-64 0,4 0 0 0,3 1-16 0,0-3-304 16,-1 0 0-16,-2 2 0 0,-2-3 0 0,-2 1 0 0,-1 1 0 0,-2 3 0 0,-1-4 0 0,1 6 0 0,-1-4 0 0,-1 1 0 0,0 2 0 0,3-1 176 0,0 2 16 0,1-1 16 0,1-1 0 0,1 4 16 0,0-3 0 0,0 2 0 0,0 2 0 0,-1 0-96 16,0 1-128-16,2 1 176 0,-2 1-176 0,1-3 128 0,2 1-128 0,-1 2 0 0,0-1 0 0,1 2 0 0,-3-2 0 0,2-2 0 0,-3 4 0 0,2-2 0 0,-4 0 0 0,1 0 0 0,-2 1 0 15,-1 0 0-15,-1 1 0 0,3-1 0 0,-1 0 0 0,0 1 0 0,0-2 0 0,-1 1 0 0,1 1 0 0,-2-3 144 0,2 1-16 0,2 1-128 0,1-2 192 0,-1 1-192 0,0 1 128 16,-1-2-128-16,0-1 0 0,-2 3 0 0,1-3 128 0,0 2-128 0,0-1 0 0,-3 2 0 0,1-1 0 0,1 2 128 0,1-2-128 0,-1 3 128 0,1 0-128 0,0-1 176 0,1 2-176 0,1-2 0 0,-1 1 0 0,2-1 0 0,-3-1 0 0,2 0 208 0,-1-2-64 0,1-1-16 0,0-1 0 0,0 1-128 0,0-3 0 0,3 0 0 0,0 0 0 0,0 1 208 0,0 0-32 0,-1 2-16 0,0 0 0 0,0 2-16 0,-3-1 0 0,1 3 0 0,-1-1 0 0,-1 0-144 0,-1-2 0 0,-1 2 144 15,0-3-144-15,1 0 0 0,-2 0 0 0,1 0 0 0,1 0 0 0,3 0 128 0,-1 2-128 0,2-2 160 0,0 1-160 0,1 2 352 0,1-1-32 0,2 2 0 0,-3 0 0 0,0-2-192 0,0-1-128 0,-1 2 128 0,-1-1-128 0,0-2 0 0,-2 0 0 0,3 0 0 0,1 0 0 0,-3 0 0 0,1 0 0 0,3 0 0 0,-1 0 0 0,2 2 0 16,-3-2 0-16,-1 0 0 0,0 2 0 0,0-2 0 0,0 0 0 0,0 0 0 0,-1 0 0 0,1-2 0 0,0 2 0 0,4-2 0 0,-2 2 0 0,3 0 272 0,2 2-16 0,1 0 0 0,2-2 0 0,-2 2-256 0,0 2 0 0,-4-1 0 0,0-3 0 0,-2-3 0 0,1 1 0 0,-1-2 0 0,1 0 0 0,0-1 0 0,2-1 0 0,2 1 0 0,2-1 0 0,0 1 160 0,-2 1-32 0,1 1 0 0,0-4 0 0,-1 4 64 0,-2-3 16 0,0-1 0 0,0-1 0 0,0 0-208 0,-1 2 0 0,2-3 0 0,-1 2 0 0,0 2 0 16,0 1 0-16,0 1 128 0,0 0-128 0,0 0 0 0,-3 0 0 0,-1-1 0 0,0 1 0 0,-1 0 0 0,-1-1 0 0,1-1 0 0,2 2 0 15,2-1 0-15,-1-2 0 0,0 1 0 0,2 0 0 0,1-1 0 0,0-3 0 0,0 3 0 0,-2-1 0 0,-2 2 0 0,-1 1 0 16,-1-2 0-16,-1 3 0 0,-2 2 0 0,2 1 0 0,1 0 0 0,1 0 0 0,1 0 0 0,3 0 0 0,1 1 0 0,0-1 0 16,2 3 0-16,-1-3 0 0,0-3 0 0,-1 3 0 0,-2 0 0 0,-3 0-128 0,2-1 128 0,-3 1 0 0,1-2 0 0,-1 0 0 0,1 1 0 15,-1 0 0-15,0-3 0 0,-1 2 0 0,3-2 0 0,-1 1 0 0,1 0 0 0,-2-3 0 0,-1 2 0 0,-1-2 0 0,0 1 0 0,-1 1 0 0,1 0 0 0,-2-1 0 0,-1 2 0 0,1 1 0 0,4-3 0 0,0 2 0 0,0-1 0 0,2 2 0 16,3-2 0-16,-1-1 0 0,1 1 0 0,-2 3 0 0,1-2 144 0,-2 0-144 0,1 0 0 0,-2 0 0 0,0 0 0 0,0-1 0 0,0 2 0 0,-1-2 0 0,3 2 0 0,0-2 0 0,4 2 0 0,2 0 0 0,1 0 0 0,-3 2 0 0,-4-3 0 0,-7 3 0 0,-2 0 0 0,-3 0 0 0,-1 3 0 15,0-3 0-15,-3 2 0 0,-2 2 0 0,1-1 0 0,-4 0 192 0,2 1 0 0,-3-2 0 0,3 2-64 0,0 2 0 0,2-3 0 0,3 0 0 0,0 1-128 0,1-1 0 0,2 0 0 0,3-3-176 0,4 0 176 0,-2 0 0 0,1 0 0 0,-2-2 0 0,2 1 0 0,-3-3 0 16,-3 1 0-16,-2 1 0 0,-1 1 0 0,-3-2 0 0,0 1 0 0,0 1 0 0,0-2 0 0,-1 3 0 0,0-2 0 0,1 0 0 0,3 0 0 0,0-1 0 0,0 2 0 0,-1-1 0 0,2 1 0 0,3-2 0 0,1-1 0 0,1 2 0 0,0-1 0 0,-2 2 0 0,2-1 0 0,-1-1 128 0,-3 2-128 0,-2 1 0 0,-1 0 0 0,-3 1 0 0,-3 2 0 16,-2-1 0-16,-1-1 0 0,-2 2 0 0,0 1 0 0,0-2 0 0,-2 1 0 0,1 0 0 0,2-2 0 0,1 2 176 0,1-3-48 0,1 0 0 0,0-3 240 0,1 2 32 0,3 1 16 0,3-3 0 0,-1 0-96 0,1 3-32 0,-1-2 0 0,1 0 0 0,-2 2-288 0,2 0 128 0,2 2-128 0,-1-2 0 0,-2 2 0 0,1 1 0 0,-2-2 0 15,0 1 0-15,-4-2 0 0,0 0 0 0,2 0 0 0,0 0 0 0,-1 0 0 0,-2 0 0 0,0 0 0 0,1-2 0 0,-2 1 0 0,-1-2 0 0,0 1 0 0,0-2 0 0,-2 1 224 0,1 2-16 0,1-4 0 0,-2 1 0 0,1 2 16 0,1-2 0 0,-1 1 0 0,1 0 0 0,-4 2-224 0,2-2 0 0,1 0 0 0,0 0 0 0,-1 1 0 0,1 1 0 0,-2-2 0 0,1 1 0 0,-1 0-192 0,-1 0 64 0,2 1 128 16,-3-2-208-16,0 3-512 0,-2 0-112 0,0 0 0 0,-1 0-16 0,-2 0-704 0,-1 4-144 0,-5 2-32 0,-6 0-19248 0</inkml:trace>
  <inkml:trace contextRef="#ctx0" brushRef="#br3" timeOffset="139633.73">6114 9770 29487 0,'-4'0'2624'0,"-1"0"-2112"0,1 0-512 0,3 0 0 0,0 0 752 15,-2 0 32-15,-2 0 16 0,-3 4 0 31,-4 0-1888-31,0 2-368 0,1 0-80 0,1 3 0 0,1-3 960 16,4 1 208-16,2-1 48 0,2 1 0 0,3-4 320 0,2 2 0 0,1-5 0 0,2 4 0 16,0-4 512-16,2 0 160 0,-1 2 32 0,-1-2 16 15,-1 0 304-15,0-2 64 0,-2 2 16 16,0-3 0-16,-1 0-288 0,0-1-64 16,-1-1-16-16,1 0 0 0,-1-1 224 0,1-3 64 15,-1-1 0-15,0-4 0 0,0 0-320 0,-1-1-64 0,1-1-16 16,-1 0 0-16,0 2-352 0,-1-3-64 15,1 0-16-15,-1-2 0 0,-1 1 0 0,1-2-16 0,-1-2 0 0,-2 1 0 0,2-4 16 0,0 3 0 16,0-1 0-16,1 1 0 0,0 2-64 0,0-1 0 16,0 5 0-16,0-4 0 0,0-1-128 15,-2 2 0 1,2 0 0 0,0 5 0-1,-1 0 256-15,0 1-48 31,0 1 0-31,1 1 0 16,0 0-16 0,0 0 0-16,0-2 0 0,0 1 0 15,0-1-192-15,1 4 0 0,-1-4 0 0,1 3 0 16,-1 2 0-16,0-2 0 16,-1 1 0-16,1 2 0 0,0-2 0 15,-1 5 0-15,-1-2 0 0,1 4 0 16,-1 0 0-1,-2 2 0-15,0 0 0 16,-2 2 0-16,1 0 0 16,-2 2 128-1,-1 1-128 1,-2 2 0-16,2-1 0 0,-3 3 0 0,-1 1 0 0,0 2 0 16,1 1 0-16,0 0 0 0,0 2 0 0,1-1 0 0,1 1 0 0,1 1-128 15,0-4 128-15,1 2 0 16,2-6 0-16,-1 2 0 0,1-2 0 15,0 3 0 1,-2-4 0-16,0 3 0 16,0 1 0-16,-1-1 0 15,-2 0 0 1,0 0 176-16,-1 2-48 16,-2 1-128-1,-2 0 0 1,-1-1 0-1,1 3 0-15,1-5 0 0,2-1 0 16,3-3-144-16,2-2 144 0,3-3 0 16,4-2 0-16,1-5 256 0,6-4-48 0,0-1 0 0,3-3 32 15,2-2 0-15,3-3 0 16,2 3 0-16,1-2-240 0,-1-2 0 0,3 1 0 16,-3 3 0-16,0 0 0 0,-2 1 0 15,-1-1 0-15,0 4 0 16,-2-2 0-1,-1 2 0 1,-1 2 128-16,-1-1-128 16,-2 4 0-16,0-2 0 0,0-1 0 15,0 0 0-15,0 4 0 0,2 0 0 0,-2-3-144 0,1 2 144 0,-2-6 0 16,0 5 0-16,0 0 0 0,-1 0 0 0,-1 4 0 0,0 0 0 16,-2 2 0-16,1-1 0 0,-1 2 0 0,-1 2 0 15,1 2 0-15,0-1 0 0,1 4 128 0,-1-1 112 16,2 4 16-1,1 1 16-15,1 5 112 0,0-3 0 16,3 4 16-16,-2-2 0 16,3 4-48-1,-2-3-16-15,0 5 0 16,1-2 0-16,1 1-80 0,-2-3-32 16,1 0 0-16,0-2 0 0,-1 1-224 0,1-3 0 0,-3 2 0 0,2-2 0 15,-2 1 0-15,-1 0 0 0,-2-2 0 0,1 0 0 16,-1 0 0-16,-1-3 0 15,1 0 0 1,-2 0 0-16,1-2-128 16,2 3 128-16,0-3-192 15,2 1 192 1,1 2-752-16,3-3-32 31,4 0-16-15,3-2-20704-1</inkml:trace>
  <inkml:trace contextRef="#ctx0" brushRef="#br3" timeOffset="141805.28">6041 9774 11967 0,'-12'4'1072'0,"4"1"-864"0,-1-2-208 16,3-3 0-16,2 1 1840 0,3 1 320 0,-1-1 64 0,-3 1 16 15,-3 2-1216-15,1-1-224 0,1-3-48 0,3 0-16 0,4-3-336 0,4-1-64 0,5-4-16 0,3 0 0 0,4 0 384 0,4-2 64 0,5 4 0 0,2-1 16 0,3 4 176 16,0 0 48-16,-1 6 0 0,-2 0 0 0,1 4 224 0,-3-1 48 0,-2 4 16 0,0-2 0 0,1 2-288 0,-2-2-64 0,-1 0-16 0,-1 1 0 0,3-2-288 15,1 2-48-15,-1-3-16 0,2 0 0 0,3-1-160 0,0-2-32 0,4-1-16 0,-1 0 0 0,2-4-112 0,3 0-32 0,0-2 0 0,2-2 0 0,3 0-224 0,2 0 144 0,3-2-144 0,3 2 128 0,1 0-128 0,0 0 0 0,1 1 144 0,-1 3-144 0,-1 2 208 0,-3 0-16 0,0 4-16 0,-4-1 0 0,-4 3-48 0,3 4-128 0,3 0 192 0,-1 2-64 0,2 0-128 16,-4-2 160-16,0-4-160 0,2-2 160 0,0-1 32 0,4-3 16 0,4-4 0 0,3-1 0 0,2-1 48 0,1 0 16 0,0-2 0 0,0 2 0 0,-1 0-272 0,-2 0 128 0,1-1-128 16,-3 4 0-16,0 0 0 0,-1 3 0 0,-1 3 0 0,-3 0 0 0,-3 1 0 0,-3 1 0 0,0 1 0 0,-4 2 0 0,-1-2 0 0,0 3 0 15,2-2 0-15,-1 2 0 0,-2-2 128 0,1 2-128 0,1-1 144 0,2-3-144 0,0 1 320 0,-1-1-16 0,3-1-16 16,3-4 0-16,3 0-144 0,-2-4-16 0,-7 2-128 0,0-1 192 0,3 2-192 16,1-4 0-16,3 4 0 0,-4-1 0 0,-4 2 0 15,-2 0 0-15,-4 2 0 0,-5-2 0 0,-2 1 0 0,-4 2 0 0,0 0 0 16,-4 2 0-16,-1 2 0 0,-1-1 0 0,0 4 0 15,0 0 0-15,0 2 0 0,1-2 0 0,-4-2 0 0,0 0 0 16,3 1 0-16,0-6 0 0,2 0 0 0,1-2 0 16,2 1 304-16,1-4-48 0,0 1 0 0,-2-2 0 0,2 0-256 0,-1 0 0 0,-2-1 0 15,-4 2 0-15,0 1 0 0,-3-4 0 0,-1 3 0 0,-4 0 0 0,-1-2 0 16,-2 4 0-16,-1-2-128 0,-2 2 128 0,0-3 0 0,-1 2 160 0,0 1-32 0,-2-2 0 0,1-2-128 0,0 0 128 0,-1 2-128 16,0-4 128-16,1-3-128 0,-1 1 128 15,1-1-128-15,1-3 128 0,-1 3-128 16,2-1 192-16,0 0-192 0,0 0 192 15,0 1-16-15,-1 1 0 0,1 0 0 16,-1-2 0-16,0 2 0 16,-1-2 0-1,0 1 0 1,-2-1 0-16,0 1 32 0,1-2 16 0,-2-1 0 16,-1 0 0-16,-1-4-48 15,1 1-16-15,0 1 0 16,-1-4 0-16,1-1-160 15,-1-3 0-15,1-1 144 0,1-5-144 16,0 2 0 0,3-2 0-1,-1-3 0 1,1 2 0 0,2 3 0-1,0-1 0-15,0 5 0 16,0 2 0-16,-1-2 0 15,-1 3 0-15,1 3 0 16,-1 0 0-16,-1 4 0 0,-1-3 0 16,0 4 0-16,0 2 0 0,-1-1 0 0,1 4 0 15,-1 0 0-15,1 2 0 16,1-1 0-16,-1 1 0 0,0 1 0 16,1-3 0-16,0 2 0 0,1-2 0 15,-1 0 0-15,2-4 0 0,0 1 0 0,1-1 0 16,0 0 0-16,1-2 0 15,0-1 0-15,0 4 0 16,2-4 0 0,-1 1 0-16,1 3 0 0,-2 3 0 0,-1 0 0 15,1 5 0-15,-2-3 0 16,1 4 0-16,-1 1 0 0,-3 2 0 0,0-1 0 0,1 3 0 16,-2 1 0-16,-1 0 0 0,1 1 0 0,0 1 0 15,-1 0 0-15,-1 0 0 0,2 2 0 16,0-1 0-16,1 1 0 0,0-4 0 0,0 1 0 15,2 2 0 1,0-5 0-16,1 1 0 0,0 0 0 16,1 0 0-16,0-4 192 15,-1 4-64-15,-1-2-128 16,1 0 0-16,-1 1 0 16,-2-1 0-16,0 3 0 15,-2 3 0-15,-1-1 0 0,-2 4 0 16,-1-2 0-16,-1 1 0 15,0-1 0-15,0 2 0 0,-2 2 0 16,1-2 0-16,1 1-176 16,2-1 176-16,2-5 0 15,3-2 0-15,2-1 0 16,0 0 0 0,4-4 0-16,0-4 0 15,4-1 128 1,2 0-128-16,2-4 384 15,1 0-16-15,2-4-16 0,1 1 0 16,2-2-352-16,0-1 0 0,3 2 0 0,-3-2 128 16,-1 1-128-16,-2 2 0 0,1 0 0 0,-4-1 0 15,0 5 0-15,-3 0 0 0,-1 2 0 16,-1-4 0-16,0 4 0 0,-2-3 0 16,-1 2 0-16,0 1 0 15,0-1 0-15,-2 1 0 0,0 3 0 16,1-4 0-16,-1 5 0 0,0-2 0 15,0 2 0-15,0 2 0 0,1 0 0 16,2 0 0-16,-2 0 0 0,3 2 0 16,-1-1 0-16,2 2 0 0,1-1 0 0,1 5 0 0,1-1 0 0,1 4 0 15,1 0 0-15,0 2 0 0,1 4 0 0,-2-2 0 0,0 3 0 0,-1-1 0 16,-2 3 0-16,0 0 0 0,0-3 0 0,-2 0 0 0,0-1 0 16,0 1 0-16,-1-3 0 0,1-1 0 0,0-2 0 15,-1 0-128-15,2 0 128 0,1-2 0 16,2-1-640-16,-1 0-32 15,3-1-16-15,3 3 0 16,-1-3-912-16,3 1-192 16,0 3-48-16,-1 2-19232 15</inkml:trace>
  <inkml:trace contextRef="#ctx0" brushRef="#br3" timeOffset="167552.51">19021 2403 20207 0,'-15'-4'896'0,"2"1"192"0,4 2-880 0,1-1-208 0,3 0 0 0,1 2 0 0,1 0 0 15,-5-2-192-15,-3 2 48 0,-5-4 0 0,-1 2 144 0,-2-2 0 0,2 2 0 0,0 2 0 16,2-3 0-16,1 2 0 0,2 1 0 0,1 0 0 0,0 4 400 0,2-2 176 16,3-1 16-16,0 4 16 0,2-4 832 0,1 4 160 15,3-3 48-15,3 0 0 0,4-1-368 0,3 2-80 16,1-3-16-16,7 2 0 0,4-4-48 0,6 2-16 16,4 0 0-16,4 0 0 0,3 0-528 15,0 0-96-15,1 2-32 16,-1 2 0-16,2-2-128 0,0 0-16 15,1 0-16-15,1 1 0 16,4-6-160-16,-1 3-16 0,1-2-128 16,1 0 192-16,4 0-192 0,3 2 0 15,3-2 0-15,-3 0 0 0,0 0 0 0,-6-2 128 16,-2 0-128-16,-1-1 0 0,-3 2 304 0,1-1 16 0,-2 2 0 16,-2-1 0-16,2 2-80 15,0 1-16-15,0-3 0 16,-3 0 0-16,-2 3-80 15,-4-3-16 1,-1 2 0-16,-2-2 0 0,-1 0-128 16,-3 0 192-1,-3 0-192 1,1-2 192 0,-2 1-32-16,0 0 0 15,0-2 0 1,2 0 0-16,-1 0-160 0,1 0 0 15,1-1 144-15,-3 1-144 0,0 0 0 0,-3 0 0 16,-2 0 0 0,-2 1 128-16,-2-2-128 15,-3 3 0-15,-1 0 0 16,-2 0 0-16,-1-1 0 16,-1 1 0-16,0 1 0 15,-2-1 0 1,-1 2 240-16,1-2-32 15,-2 1 0 1,0 0 0-16,-1-2-208 16,0 0 176-16,0 2-176 0,0-3 160 0,0 2-160 0,0-2 0 0,2 0 0 15,-2-3 0-15,1 2 0 0,-1-3 0 0,0 1 0 16,0 0 0-16,0 0 0 16,0 1 128-1,0-3-128-15,0 4 0 0,-1-3 0 0,-1 1 0 16,1-1 0-16,-3 1 0 0,1 2 0 0,-2-1 0 0,-3 0 128 15,0 0-128-15,-4-1 0 0,-2 2 0 16,-4 0 0 0,-1 1 0-16,-4 2 0 15,-1 0 0-15,0 0 0 0,1 1 0 16,-1 2 0-16,1-3 0 16,-2 2 0-1,3 2 0 1,3 0 0-16,3 0 0 15,2 0 0-15,3 0 0 16,5 0 0-16,1 0 0 0,3 0 0 16,0 0 0-16,2 0 0 15,2 2 0-15,1-2 0 0,1 2 0 16,1 0 0 0,1 2 0-16,2 0 0 15,0 0 0-15,2 3 0 0,0-1 0 16,-3-1 0-16,1 1 0 0,2 0 0 15,1 3 0-15,1 3 0 0,3 1 0 0,0 3 0 0,-1 0 0 0,-1 2 0 0,0 0 0 16,-1 3 0-16,-1-2 0 0,0 6 0 0,1 0 0 16,1 1 0-16,0 2 0 0,2-2 0 15,-1 1 0-15,1-4 0 0,-2-1 0 16,1 0 0-16,-3 0 0 16,0-2 0-1,0 2 0-15,0 3 0 16,-2 0 0-16,-1 0 0 15,-4-2 0-15,0 4 0 16,-1-1 0-16,-2-1 0 16,-4 1 0-16,-2 3 0 15,-2-1 0-15,-2 0 0 0,-4 3 0 16,-3 1 0-16,-5-1-19648 0</inkml:trace>
  <inkml:trace contextRef="#ctx0" brushRef="#br2" timeOffset="-182891.27">942 9890 40543 0,'-11'-15'3600'0,"4"8"-2880"0,1 1-576 0,3 1-144 0,3 4 0 0,1-4 0 0,2 3 0 0,-2-4 0 16,3-4 0-16,-2-2 0 0,2 0 0 0,-2-1 0 15,-2 6 0-15,-3 4 0 0,-4 3 0 0,-2 3 0 16,-4 4 0-16,-3 3 0 0,-2 5 0 16,-5 5 0-16,0 2 224 0,-3 5 16 0,-4 3 0 15,-3 7 0-15,-2 4 208 0,-1 3 64 16,0 1 0-16,2 2 0 0,0-3 112 0,7 1 16 0,6-2 16 16,6-5 0-16,4-3-64 15,3-5-16-15,1 1 0 16,2-3 0-16,3 3-320 15,1 1-80-15,3 0-16 0,3 5 0 0,1 2-160 0,3 2 0 0,1 1 0 0,1 5 0 0,1 3 0 16,3-5 0-16,4-2 0 0,-1-7 0 0,2-3 0 0,0-4 0 16,1-3 0-16,1-2 0 0,3 0 0 0,0-3 0 15,-2-4 0-15,2 1 0 0,3-7 0 0,2 0 160 0,2-5-160 0,2 0 160 16,-2-5 176-16,0-1 48 0,2-3 0 0,4-1 0 0,-1-5-32 0,1-1 0 16,0-2 0-16,-1 0 0 0,-2-2-96 15,2-2-32-15,3-5 0 16,1-4 0-16,-3 2-224 0,-2-4 0 0,-3 1 0 0,-4 1 0 15,-7 1 0-15,-5 3 0 0,-6 2-192 0,-5-4 192 16,-3 2 0-16,-6-1 0 16,-3 0 0-16,-2 0 144 15,-5-3 240-15,-2 3 32 16,-1 2 16 0,-1-1 0-1,-2 3-144 1,-2 1-32-16,-3 1 0 15,-2 2 0-15,1 5-48 0,0-3-16 0,-1 6 0 16,-1 3 0-16,2-1 16 0,2 1 0 0,-1 2 0 16,2 1 0-16,-1 0-208 0,-2 4 0 0,-1 2 128 0,0 0-128 0,-3 4 0 15,-3 6 0-15,-5 3 0 0,-2 3 0 0,-5 3 0 0,-1 3 0 16,-2 1 0-16,-2 3 0 0,4 2 0 0,0-1 0 0,3-5 0 0,4-2 0 16,1-3 0-16,6-3 0 15,4-4 0-15,4-1 0 0,6-4 0 16,7-6 0-16,6-4 0 15</inkml:trace>
  <inkml:trace contextRef="#ctx0" brushRef="#br4" timeOffset="-164170.36">3389 17595 35935 0,'-6'-3'3200'0,"0"-1"-2560"0,1 4-512 0,3-3-128 0,-1 3 256 0,-1-2 16 0,-2 1 16 0,-4-5 0 0,-1-3-288 0,0 2 0 0,2-2 128 16,3 1-128-16,4 0-960 0,1-2-240 0,2 4-48 0,1-3-16 0,1 2-1360 0,0 0-288 0,1 1-48 0,0 0-16 16,-2 2 1696-16,1-2 352 0,-1 4 64 0,0-2-5088 15,-1 4-1024-15</inkml:trace>
  <inkml:trace contextRef="#ctx0" brushRef="#br3" timeOffset="-160252.75">11363 10580 41471 0,'1'-4'3680'0,"0"2"-2944"16,-1 2-592-16,1 0-144 0,1 2 0 0,-1-2 0 0,3 0 0 0,1-2 0 0,2 1 128 0,4-1-128 0,3 2 0 15,0-1 128-15,4-1-128 0,3 1 0 0,2-6 0 0,5 2 0 0,1-2 128 0,3-3-128 0,3 1 128 0,1-3-128 0,1 2 352 0,1 0-16 16,2-2 0-16,1 0 0 0,-1 2 48 0,1 0 0 0,1-1 0 0,0 3 0 16,-2 2-224 265,-2 2-32-281,-2 2-128 15,-3 2 192-15,-2 0-16 0,-5 0-16 0,-1 0 0 0,-5 0 0 0,-2-3 0 0,0 2 0 0,-1 1 0 16,-1-2 0-16,0-1 0 0,-1 2 0 0,0-1 0 0,-2-1 0 0,0 2 32 0,-1-3 0 0,1 2 0 0,-2 2 0 16,-1-3-16-16,-2 6 0 0,1-3 0 0,-3 2 0 0,-1-1 128 0,-1 2 16 0,-3 3 16 0,-1-2 0 0,-1 2-64 0,-3 4-16 0,-3 2 0 0,-3 3 0 0,-1 1 0 0,-3 1 0 0,-3 7 0 0,-3-1 0 0,-2 5-256 0,-2 0 128 15,-1 2-128-15,-1 2 0 0,-1 1 368 0,1 2-48 0,0 3 0 0,0 1 0 0,2-2 144 0,-2-3 32 16,1 2 0-16,0 1 0 0,3-2 48 0,-4 3 16 0,-1 3 0 0,1 0 0 0,0-3 160 0,4-3 48 16,2-7 0-16,2-2 0 0,5-4-624 0,2-3-96 0,1-1-48 0,1-5 0 0,3-2 0 0,0-2 0 0,3-1 0 15,0-4 0-15,0 0 0 0,1-4 0 0,2 0 0 0,0-4 0 0,1 0-1376 0,1-2-272 0,5-3-48 16,0 0-22816-16</inkml:trace>
  <inkml:trace contextRef="#ctx0" brushRef="#br5" timeOffset="-127026.7">11723 8370 32255 0,'-10'3'2864'0,"2"1"-2288"0,6-4-576 0,2 0 0 0,0-4 1424 16,-2 1 176-16,0 1 48 0,-4-2 0 0,0-3-496 0,-1-6-112 0,5-3-16 0,2-5 0 15,2-1-416-15,2-4-96 0,1-2 0 0,1-1-16 0,2 1-160 0,-2-6-16 0,1 1-16 0,0-4 0 0,-1 2-80 16,-1-2-16-16,0 5 0 0,-2 0 0 0,1 0 48 0,-2 3 16 0,1 2 0 0,-3 1 0 15,0 0 80-15,-1-1 16 0,-1 1 0 1938,0 0 0-1938,1 2 0 16,-2 1 0-16,1-4 0 0,-3 1 0 0,1-3-112 0,0 3 0 0,0 2-16 15,1-2 0-15,-1 3-80 0,2-1-16 0,-1-2 0 0,2 1 0 0,0 3-144 0,0 1 160 0,1 5-160 0,0 3 160 0,0 3-160 0,0 3 0 0,0 4 0 0,0 3 0 0,0 3 0 0,0 4 0 16,1 2 144-16,-1 3-144 0,0 6 0 0,1 0 0 0,0 3 0 0,1 3-192 0,-1 3 192 0,0-1 0 0,2-1 0 0,-2 1 0 0,1 0 0 15,2 2 0-15,1 1 0 0,0-1 0 0,0-1 0 0,1-1 0 0,0-4 0 0,-1 1 0 0,-1-2 0 0,1-4 0 0,-2-1 0 16,0-1 0-16,1-3 0 0,-2-4 0 0,1 0 0 0,-1-4-128 0,1 1 128 0,-1-5 0 0,-1 0 0 0,1 0 0 16,-1-2 0-16,0-2 0 0,-1-2 0 0,-1-1 0 0,0-1 416 0,-1-2 16 0,0 0 0 0,-1-2 0 0,1-3-208 0,-1-1-32 0,0-2-16 15,0 0 0-15,1-1-176 0,-1 0 0 0,1-3 0 0,-1 3 0 0,0-4 0 0,0 5 0 0,-1-4 0 0,-1 1 0 16,1 1 0-16,-1-1 0 0,0 1 0 0,0 4 0 0,1 1 0 0,0 2 0 0,2 3 0 16,-1-2 0-16,2 5 0 0,-1 1 0 0,-1 2 0 0,1 2 0 0,-1-2 0 0,1 4 0 15,-1 0 0-15,0 1 0 0,-1 2 0 0,-1 0 0 0,-1 4 0 0,1-2 0 0,0-2-128 0,0 3 128 0,-1 1 0 0,-1-4 0 16,3 4 0-16,-3-4 0 0,1 3 0 0,-1-2 0 0,3-1 0 0,-1-1 0 0,0-1 0 0,-1 2 0 0,0-3 0 0,-2-3 0 0,2 2 0 0,0-1 0 0,1-2 0 0,0 0 0 0,3-1 0 0,-1 2 0 0,1-4 0 0,-1 4 0 0,2-4 0 0,1 1 0 0,-1-2 0 0,2 1 0 0,-1 0 0 0,2 1 0 0,1 0 0 0,1-1 0 0,1 1 0 15,0-2 0-15,1 3 0 0,0-2 0 0,1-1 0 0,2 2 0 0,1-1 0 0,0 1 0 0,1 3 0 0,2-1 0 0,1-1 0 0,2 4 0 0,1 1 128 0,3 0-128 0,1 0 0 0,4 1 0 0,2 1 0 0,3 1 0 0,2 1 0 0,1-2 0 0,2 2 0 0,3-2 0 0,2 2 240 0,0 2-48 0,-2-2 0 0,-1 2 0 0,-2-4 48 0,2 2 0 0,1 0 0 0,2-2 0 0,-5-2-240 0,7-2 0 0,12 1 0 0,5 1 0 0,7-3 0 0,0-1 176 0,-1-2-176 0,1-2 160 0,4-2-160 0,4 0 0 0,6 1 0 0,6 2-176 0,4 2 176 0,3 1 0 0,2 0 0 0,1 2 0 0,4 6 0 0,-3 2 0 0,-6 2 0 0,-2-1 128 0,-3-1-128 0,5 4 0 16,7 2-176-16,-5-2 176 0,-7-6 0 0,-2 1 0 0,4-4 0 0,0 1 0 0,-2 0 0 0,-4-4 0 0,-3-1 0 0,0-4 0 0,7-1 0 0,0 0 0 0,4 2 0 0,-1-2 0 0,-1-5 0 0,1 3 0 0,3 0 0 0,1 1 0 0,-1 0 0 0,-3-4 0 0,-8 6 0 0,4-2 0 0,5 3 0 0,-1 0 0 0,-3-1 160 0,-6 4-160 0,-5 3 0 0,0 0 0 0,0 3 0 0,-2-3 0 0,-4 1 0 0,-6 1 0 0,-6 2 0 0,-1-1 0 0,1 3 0 0,1-3 0 0,-1 0 0 0,0-2 0 0,0 2 0 0,-4-3 0 0,-4 0 0 0,-2-3 0 0,-1 2 272 0,1-2-16 0,1 0-16 0,2 0 0 0,-1 1 96 16,4 1 32-16,4-2 0 0,-3 1 0 0,-8 2-368 0,1 0 0 0,1 5 0 0,3-2 128 0,-3 1-128 0,-1 1 0 0,0 1 0 0,-2-2 0 0,-2-1 0 0,-5 0 0 0,-2 1 0 0,-4-4 0 0,-3 0 0 0,-3 0 0 0,1 0 0 0,-1 2 0 0,-1-4 0 0,0 2 0 0,-1-3 0 0,2 2 0 0,1-2 0 0,-1 3 0 0,2-2 0 0,-4 2 0 0,-1 2 0 0,0-2 0 0,3 3 0 0,-1-2 0 0,1 4 0 0,-3-1 0 0,-2-2 0 0,-2 5 0 0,-1-4 0 0,-2 1 0 0,-1 2 0 0,-1-2 0 0,-3 1 0 15,0-2 0-15,-1 4 0 0,-4-4 0 0,0 0 416 0,1 1 112 0,-2-2 32 0,-2 2 0 0,1-2-416 0,-2 2-144 0,1-2 0 0,-1 2 0 0,2 0 0 0,-1-2 0 0,0-2 0 0,0 4 0 0,-1-2 0 0,-1 2 0 0,2-1 0 0,-2-3 0 0,2 3 0 0,-2-3 0 16,-1 2 0-16,1-1 0 0,-1-1 0 0,1 0 0 0,-2 1 0 0,1-1 0 0,0 0 0 0,0 0 0 0,0 0 0 0,0 0 0 0,0 0 0 0,0 0 0 0,0 0 0 0,-16 15 0 0,15-14 0 0,-2 4 0 0,1 1 0 0,-1 4 0 0,1 0 0 16,-1 2 0-16,1 2 0 0,-2 5 0 0,2-1 0 0,-2 4 0 0,0 3 0 0,1 1 0 0,-2 3 0 0,-1 1 0 0,1 5 0 0,-3-3 0 0,2-2 0 0,-1 1 0 0,-1-3 0 0,1 1 0 0,-1-1 0 0,1-2 0 0,1 1 0 0,0-1 0 0,1 3 0 0,1-5 0 0,0 5 0 0,0-7 0 0,2 0 0 0,1-3 0 0,-1 0 0 0,1-6 0 0,1-1 0 0,1-4 0 0,1 1 0 0,-2-3 0 0,2-3 0 0,-1 0 0 0,1-2 0 0,-1-2 0 0,0 1 0 0,0-4 0 0,1-2 0 15,-2 0 0-15,1-4 0 0,-1-5 0 0,0-1 0 0,0-3 0 0,0 0 0 0,-1-4 0 0,-1-1 0 0,0-2 0 0,-1-3 0 0,1 2 0 0,-1-1 0 0,1 2 0 0,0-3 0 0,0-2 0 0,2 2 0 0,-1-2 0 0,1 2 0 0,0 3 0 0,1-2 0 0,-1 3 0 0,0 3 0 0,0 1 0 0,0 1 0 0,0 0 0 0,0 3 0 0,0 0 0 0,0 2 0 0,0-1 0 0,0 1 0 0,0 4 0 0,-1 0 0 0,1 1 0 0,0 2 0 0,-1 2 0 0,1 4 0 0,0-2 0 0,-1 4 0 0,1 1 0 0,-2 4 0 0,2 1 0 0,0 4 0 0,0 3 0 0,2 6 0 0,-2 6 0 0,1 4 0 16,-1 0 0-16,1 5 0 0,-1-2 0 0,1-4 0 0,1 1 0 0,-1-3 0 0,0-2 0 0,0-3 0 0,0-1 0 0,1-4 0 0,-1-1 0 0,-1-4 0 0,0 0 0 0,0-3 0 0,-1-2 0 0,1 0 0 0,-2-3 0 0,1-2 0 0,1-1 0 0,-1-1 0 0,0-2 0 0,0-1 0 0,-1-1 0 0,1-2 0 0,0-2 0 0,0 0 0 0,1-1 0 0,-2 0 0 0,1-5 0 0,-1 1 0 0,-1-4 0 0,-1 2-384 0,0-7-80 15,-4-4-16-15,-4-5-25248 0</inkml:trace>
  <inkml:trace contextRef="#ctx0" brushRef="#br5" timeOffset="-125514.06">18561 10602 36863 0,'-3'-2'3264'15,"1"1"-2608"-15,-1-2-528 0,2 3-128 0,0 0 0 0,-3 0 0 0,-2 0 0 0,-4-1 0 0,-2-1 0 0,-6-2-224 0,-2 1 80 0,-2 0 16 0,-1 3 128 0,-2 0 0 0,0 0 128 0,-1 0-128 0,3 1 768 16,-1 1 64-16,3-2 32 0,0 3 0 0,-1-2-48 0,-1 4-16 15,-1-1 0-15,-4 2 0 16,-2 4-352-16,-3 0-64 0,-2 2 0 0,-3 3-16 16,-1 1-224-16,0 2-144 0,-1 2 192 0,2-1-192 0,-1 1 240 15,5 1-64-15,3-2-16 0,5 0 0 0,4-3 224 16,3 0 32-16,6-1 16 0,1-1 0 0,5-5-272 16,2 1-160-16,1-1 192 0,4-3-192 0,3 0 128 15,2-2-128-15,5 2 0 0,3-3 0 16,5 0 448-16,3 1 0 15,3-1-16-15,6 0 0 16,5 2-32-16,-1-1 0 16,2 2 0-16,5 0 0 15,3 4-240-15,2 3-160 0,-1-1 192 16,-5 2-192 0,-2 0 0-16,-4 0 0 0,-2 1 0 0,-3 1-144 0,-3-2 144 0,-3 4 0 0,2 1 0 15,-3 0 0-15,-1 2 0 0,-2 2 0 0,-4-3 0 0,-3 1 128 0,-3 1-128 0,-3-2 0 16,-2-2 0-16,-3 2 0 0,-1-4 256 15,-4 1 16-15,-1 1 16 16,-1-4 0-16,0 0-160 0,-3 1-128 16,-1-2 192-16,-1 2-192 15,-1-2 208-15,-1-3-64 16,0 2-16-16,-1-2 0 16,-1-2 112-16,0 2 16 0,1-2 0 15,-2-2 0-15,1-1-80 0,-3 0-16 16,1 0 0-16,-1-5 0 0,1 1-32 0,1-1 0 0,2-1 0 0,-3-2 0 0,3 0 32 0,0-4 0 15,0 1 0-15,2-2 0 0,1 0 112 0,1-2 32 16,-1-2 0-16,2 0 0 0,2-1 32 0,3-3 16 0,3 0 0 16,2 1 0-16,5 2 192 0,4-3 32 0,3 1 16 15,4-1 0-15,3 0-464 16,2-3-128-16,4 0 0 0,0 0 0 16,2-4 0-16,2 1 0 0,0 0 0 15,1 0 0-15,1-3 0 16,2-2 0-16,1-3 0 0,-3 2 0 15,-5 0 0 1,2-1 0-16,-1-3 0 0,1-3 96 16,-1 0-96-16,-2-3 0 0,0-3 0 0,-4 0 0 15,-3 3 0-15,-2-5 0 0,0-4 0 0,0-1 0 16,0-3 0-16,-2 4 0 0,1 2 0 16,-3 1 0-16,2 3 0 0,-1 3 0 15,-1-1 0-15,-1 5 0 0,-3-1-960 0,-2 4-128 16</inkml:trace>
  <inkml:trace contextRef="#ctx0" brushRef="#br5" timeOffset="-90338.38">33387 8576 17503 0,'4'-13'1552'0,"-3"6"-1232"0,-1 1-320 0,1 3 0 0,-1-1 704 0,0 4 64 0,0-2 32 15,0 0 0-15,-1-2 80 0,0-2 16 0,-2-1 0 0,-1 0 0 0,1 1 256 0,-3 0 64 0,-1 2 16 0,0-2 0 0,1 3-176 0,-2 0-32 0,1 0-16 0,-2-1 0 0,2 4-32 0,-2 0 0 16,1 2 0-16,-2 0 0 0,0 1 80 16,-1 0 16-1,-2 0 0-15,1-2 0 0,-1 4-448 0,0-1-96 0,-1-1-16 16,-2 1 0-16,0 1-288 0,-2-1-64 0,-1-2-16 31,-2 2 0-31,0-2 80 0,-1 2 16 16,-2-4 0-16,1 1 0 15,-1 2-32 1,1-6 0-16,-1 3 0 16,1-1 0-1,-1-1-208-15,2-1 0 0,1 2 0 0,-2-3 0 16,0 2 0-16,1 2 128 0,0-3-128 0,-2 2 0 15,1-1 0-15,-1 2 0 16,0-3 128-16,-2 2-128 16,0 1 0-16,0 0 0 0,2 0 0 15,2 0 0 1,1 0 0-16,0 0 0 16,2 1 0-1,1-1 0 1,2 3 144-16,1-6-16 15,4 2 0 1,1 1 0-16,2-3 96 16,3 1 16-16,2 1 0 0,0-6 0 0,4 4-240 15,-1-2 0-15,4 1 0 16,-1-2 0-16,2 2 192 0,0 1-48 16,1-4-16-1,0 5 0 1,4-2-128-16,0-1 0 15,2 1 0 1,2 1 0-16,2-1 0 16,1-1 0-16,2 1 0 15,-1 1 0-15,1-2 0 0,0 1-144 0,1 0 144 16,0-2-208-16,0 2 208 0,0 0 0 0,-2 0 0 0,-1 0 0 0,1-1 0 0,-1 0 0 16,-2 3 0-16,0-4 0 0,-2 2 0 0,1-1 160 0,-3 1-160 0,-1-2 192 0,0 2-192 0,-3 1 0 0,1-4 0 15,-1 2 0-15,1 2 0 0,0-1 0 0,1-2 0 0,0 2 0 16,2 2 0-16,-1-2 0 0,-2 1 0 0,1 1 0 15,0 1 0-15,-2 1-144 0,-2 1 144 0,0 1-160 0,-1 1 160 0,-2-2 0 16,-2 4 0-16,-1-1 0 0,0-2 0 0,-4 2 0 16,0 2 0-16,-3-2 128 15,0-2-128-15,-4 2 0 0,0 2 0 16,-3-2 0-16,0 2 0 16,-2 0 0-16,-1 1 0 0,-2-1 0 0,2 0 0 0,0 1 144 15,1 2 0 1,-2-3 0-16,-1 4 240 0,-2 2 64 15,-1 1 0 1,-1-1 0-16,-1 2-448 16,1 2 0-16,-5 2 0 15,-1 2 0-15,1 1 0 16,0-2 0-16,0-1 0 16,0 2 0-16,1-1 0 15,2-1 0 1,4 2 0-16,3-1 0 0,4 0 0 15,7 0 0-15,4-1 0 0,8-2 0 0,3 1 288 0,9-5-32 0,9 0 0 16,9-4 0-16,13 0-256 0,11-4-192 0,13 2 16 16</inkml:trace>
  <inkml:trace contextRef="#ctx0" brushRef="#br5" timeOffset="-88397.78">32264 12101 20271 0,'0'-1'1792'0,"0"-2"-1424"0,1 1-368 16,1 2 0-16,-1 0 464 0,0 0 32 0,0 0 0 0,3-1 0 0,0-2-336 0,1 0-160 0,1 3 160 0,-1-4-160 0,-2 4 1312 0,1 0 160 0,-1-3 48 15,-1 3 0-15,-1 0 576 0,-1 0 112 0,0 0 32 0,-2 0 0 0,-1 0-1088 0,0 3-224 0,-3-3-32 0,-3 0-16 0,-1 1-592 0,-4 2-112 0,0-2-32 16,-5 1 0-16,-3 1-144 0,-5-2 0 0,-3 1 0 0,-6 1 0 0,-2-3 0 0,-3 0 208 0,-2 0-48 0,-3 0-16 15,0 0 112-15,-1 0 0 0,1-3 16 0,4 3 0 0,4-2 96 0,-2 1 16 0,0 1 0 0,-1 0 0 0,2 0-16 0,1 0 0 0,0 0 0 16,2 0 0-16,0 0-240 0,0 1-128 0,0 1 160 0,-1 1-160 0,1 1 0 0,1-2 0 0,-4-1 0 0,1 2 0 0,0 1 128 16,-2-2-128-16,-1-2 0 0,0 1 144 0,3-1 48 0,2 0 16 0,3 3 0 15,1-3 0-15,4 0-208 16,4 2 144 0,3 2-144-1,2-2 128-15,4 2 64 16,0-1 16-1,3-2 0 1,1 1 0 0,0 1-208-1,2 0 0-15,2-3 0 0,2 2 0 16,1 0 208-16,2-2-48 0,-1 0-16 0,3 0 0 0,0 0 96 0,1 0 16 0,2 0 0 0,-2 0 0 0,2 0-112 16,-1-2-16-16,0 2 0 0,-2 0 0 0,0 0-128 0,0 0 160 15,0 0-160-15,0 0 160 0,0 0 16 0,0 0 0 0,0 0 0 16,0 0 0-16,0 0-16 0,0 0 0 15,0 0 0-15,0 0 0 0,0 0-160 0,-1-20 0 0,4 16 0 16,-1 2 0-16,2-4 0 0,0-1 0 16,1 0 0-1,1-2 0-15,1-1 0 16,2 0 0 0,-1-2 0-16,2-3 0 15,2 2 0-15,-1-3 0 0,0 1 0 0,0 1 0 16,0-2 0-16,-1 4 0 0,0-1 0 0,0 1 0 15,0-2 0-15,-2 6 0 0,2-2 0 0,0 1 0 0,-1 2 0 16,-2 1 0-16,2-3 0 0,-1 3 0 16,0 0 0-16,-1 2 0 0,1-2 0 15,-2 3 0-15,0 2 0 16,-1 1 0-16,-1-3 0 16,-1 6 0-16,-1-2 0 15,-2 4 0-15,-2-1 0 0,0 2 0 16,-3 0 0-16,0 2 0 15,-2 0-144-15,-1 2 144 0,0 3 0 0,-2-4 0 0,0 4 0 16,-3-1 0-16,1 1 0 16,-3-1 0-16,0 4 0 0,-1 0 0 15,0-2 0-15,-1 0-128 16,2 0 128-16,-1-2 0 16,1 1 0-1,0-1 0-15,2-2 0 0,-1 0 0 16,0-1 0-16,3-1 0 15,3-3 0-15,0 1 0 16,3 1 0-16,3-1 0 0,2 0 0 16,2 0 0-16,3 3 0 0,3-2 0 15,3 6 0-15,4 1 0 0,3 6 0 16,6 2 0-16,3 3 0 16,1 4 0-16,2-3 0 0,2 2 0 0,2 1 0 15,0 1 0-15,2 0 0 16,-1 3 0-16,-1 2 0 15,0 3 0-15,-2-3 0 16,-1 1 0 0,-3-3-128-1,-1-1 128-15,-2-2-384 16,0-3-32 0,-3-2 0-16,0-3-20896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6:00:04.78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8479 12151 13823 0,'4'-5'1216'0,"-3"0"-960"0,0 2-256 0,0 0 0 0,1 0 0 16,-1 3 0-16,0-4 0 0,2 2 0 0,0-4 0 0,4-4 0 0,-1-3 0 0,0 1 192 0,-1 0-192 0,0 2 0 0</inkml:trace>
  <inkml:trace contextRef="#ctx0" brushRef="#br0" timeOffset="1496.23">8561 12081 9215 0,'0'3'816'0,"0"-3"-656"15,0 0-160-15,0 0 0 0,1 4 1936 0,1 3 368 0,5 4 64 0,2 3 0 16,6 2-192-16,3-1-32 0,4-5-16 0,0-2 0 0,2-3-272 0,0-2-48 0,2-1-16 0,1-4 0 0,1-5-512 16,1 4-128-16,1-3 0 0,1-3-16 0,1 3-144 0,2 1-32 0,-1-1 0 0,2-1 0 0,0 2-384 0,1 2-64 0,0 0-32 0,0 2 0 0,1-1-112 15,1 2-32-15,1 0 0 0,0 0 0 0,3 2-128 0,3-4-16 0,2 0-16 0,2 0 0 16,1-2 16-16,0-2 0 0,1 0 0 0,-1 0 0 0,-5 2 128 16,5-2 16-16,3-1 16 0,3-1 0 0,2 2-96 0,-1-1 0 15,-3 4-16-15,0-3 0 0,0-1-240 0,0 1 176 0,3 2-176 0,1-2 160 0,-2 3-160 16,2 0 192-16,2-1-192 0,-1 4 192 0,-1-2 0 0,-5 2 0 0,-4-3 0 0,4 3 0 0,4 0 0 15,4 3 0-15,2-1 0 0,-1 2 0 0,0 0-192 0,-3 1 0 0,0-2 0 0,2 4 128 0,4-4-128 0,3 1 192 0,2 1-192 16,-2-1 192-16,-3-2-192 0,-3-1 0 0,-1 2 144 0,-4-6-144 0,-3 3 0 0,2-1 0 16,-1 1 0-16,-2-2 128 0,-3 2-128 0,-6 0 0 0,-2-3 0 0,-3 2 0 15,-5 1 176-15,1-2 64 0,3-1 16 0,-1 2 0 0,2-2 160 0,2 1 32 16,3 1 16-16,2-2 0 0,0 2-176 0,1-2-32 0,0 0-16 0,-2-2 0 0,0 1-240 0,-3-2 0 0,2 2 0 16,6-2 0-16,3 0 0 0,4 0 0 0,0 2 0 0,-6-2 0 0,-12 2 176 0,1-2-176 0,3-3 192 15,0-1-192-15,1 4 336 0,-4-2-32 0,-1 1-16 0,-5 1 0 0,1 2-128 16,-3 3-32-16,0-1 0 0,0 2 0 0,0 0 64 0,2 2 0 0,-1-2 0 0,2 1 0 15,2-1 0-15,5 3 16 0,5-3 0 0,5 0 0 0,5 1-80 0,1-1-128 16,3 5 176-16,-2-1-176 0,-5-2 0 0,-1-2 0 0,-1 0 0 0,-1 0 0 0,-3 0 0 16,-1 0 0-16,-1 0 0 0,-1 0 0 0,-5 4 0 0,-1-4 0 0,-3 2 0 15,-3 2 0-15,-1-4 0 0,-1 0 0 0,1 0 0 0,0 0 0 0,-3 0 0 0,4 0 0 16,4 0 0-16,4 0 0 0,-1 0 0 0,3 3 208 0,3-3-64 0,-1 3-16 0,-3-1 176 0,1 0 16 0,-1-2 16 0,0-2 0 0,-3 0-336 0,2 0 0 0,2 1 0 0,2-2 0 16,-1 3 0-16,1-2 0 0,-1 2 0 0,-2 0 0 0,-2 0 0 0,-5-2 0 0,-1 2 0 0,-2-2 0 0,0-2 0 0,1 2 0 0,1-2 0 0,0 2 0 0,2 0 0 0,-1 0 0 0,4-1 0 0,0 2 0 0,3 1 0 0,0 0 128 0,-1-2-128 0,0-1 0 0,0 0 448 0,1-1 0 0,2-2 16 0,3 1 0 0,0 0-336 0,0 2-128 0,2 0 0 0,-4 0 0 0,1 3 0 0,-5 0 0 0,-3 0 0 15,-2 0 0-15,-4-4 0 0,-1 4 0 0,-1-2 0 0,-1-1 0 0,0 2 0 0,1 1 0 0,-1 0 0 0,1 0 0 0,1 0 0 0,0 0 0 0,0 0 0 0,0 0 0 0,1 1 0 0,-3-1 0 0,1 3 0 0,1-3 0 0,0 0 0 0,0-3 0 0,2 2 0 0,3-1 0 0,0 1 0 0,3-1 0 0,2 4 0 0,1-2 0 0,-1 3 0 0,-3-2 0 0,1 4 0 0,-7-1 0 16,-4-1 0-16,-4 0 0 0,-3 0 0 0,-3-2 0 0,0 1 0 0,-3 0 0 0,-3-1 0 0,-3 0 0 0,-1 2 0 0,-2-3 0 0,2 0 0 0,-2 0 0 0,-1 0 0 0,0 0 0 15,-1 0 0-15,-1 0 0 0,1 0 0 0,1 0 0 0,-1 0 0 0,-1-3 0 0,1 3 0 0,1-1 0 0,-1 0 0 0,1-1 0 0,0 0 0 0,0 1 0 0,0-2 0 0,0 1 0 0,-2 1 0 0,0-2 0 0,-1 1 0 16,1 0 0-16,-1 0 0 0,-1-1 0 0,-1 2 0 0,2 1 0 0,-2-2 0 0,-2 1 0 0,2-1 0 0,2 1 0 0,-2-1 0 0,-2 0 0 0,4 0 0 0,-2-1 0 0,0 2 0 0,1-1 0 0,1-1 0 0,1 2 0 0,-1-2 0 0,2 3 0 16,-2-2 0-16,2 1 0 0,-1 1 0 0,-1 0 0 0,1 1 0 0,-2 1 0 0,0 1 0 0,-1-2 0 0,1 2 0 0,-2-1 0 0,1-1 0 0,0 2 0 15,0-1 0-15,-1 0 0 0,1 0 0 0,0-2 0 0,0 1 0 0,0-1 0 0,1 2 0 0,0-2 0 0,2 1 0 0,-1-1 0 0,2 2 0 0,2-2 0 0,-2 0 0 0,0 1 0 0,-1 2 0 0,2-1 0 16,-1-2 0-16,0 4 0 0,-2-4-528 0,1 3-112 0,-2 0 0 0,0 0-16 0,0 2-496 0,-1 0-112 0,0 2-16 0,0 2 0 0,2 1-320 0,-2 0-64 16,0 1 0-16,-2-1-16 0,2-1 416 0,-1 0 96 0,0-1 16 0,-2 0-11776 0,0-2-2368 0</inkml:trace>
  <inkml:trace contextRef="#ctx0" brushRef="#br0" timeOffset="3557.71">11478 12827 24879 0,'-13'-6'2208'0,"2"1"-1760"0,0 1-448 0,1 3 0 0,3-2 2544 0,1 3 416 0,-2 0 96 15,-7-2 16-15,-8-2-1904 0,-7 1-368 0,-3-4-80 0,1 2-16 0,3 1-896 0,1-3-192 0,0 1-48 0,0 1 0 0,0 2 208 16,-3-5 32-16,0 2 16 0,-1 0 0 0,-2 3 784 0,0 0 160 0,-1 3 16 0,-2 0 16 0,0 1-144 0,-3 1-16 31,-1 4-16-31,-1 1 0 0,3-1-240 0,-1 0-32 16,1-2-16-16,-1-1 0 0,2 2-48 0,-1-3-16 16,2 0 0-16,-1 1 0 0,1-2 112 0,0 1 0 0,1 2 16 0,3 2 0 15,2-3-144-15,1 3-16 0,3-3-16 0,1 0 0 16,1-3-80-16,0 0-16 0,3 0 0 0,0-3 0 15,1 0-128-15,0 0 0 0,0 1 0 0,1-2 0 16,0 2 0-16,-1 0 0 0,3 0 0 0,-2 2 0 0,1-3 0 0,0 3 0 16,-3 0 0-16,4 3 0 0,1-3 208 0,1 0-32 0,1 0-16 0,1-3 0 0,3 2-160 0,1-1 0 0,1 1 0 0,2-4 128 0,1 1 80 0,0-2 16 0,1 0 0 0,-1-1 0 0,1 0-224 0,0 1 176 0,0 3-176 0,0 0 160 15,1-2-160-15,-2 1 0 0,1 3 0 0,-1-2 0 0,0-1 0 0,-2 4 0 0,2-2 0 0,-3 4 0 0,2-2 0 0,-1 0 0 0,0-2 128 0,-1-2-128 0,0 2 0 0,1-2 0 0,-1 0 0 16,1 2 0-16,0-2 208 0,1 2-32 0,0-2-16 0,1-2 0 0,0 0 32 0,2-1 0 0,2 4 0 0,-1-3 0 0,2-1 0 16,0 1 0-16,1-2 0 0,0 0 0 0,1-1-192 0,0 2 0 0,3-2 0 0,0 0 0 0,1-1 0 0,1-2 0 0,3 0 0 15,-1-1 0-15,3-4 0 0,2 5 0 0,0-4 0 16,2 1 0-16,3 2 144 31,-1 0-144-31,1 1 160 16,1 2-160-1,-2 0 0 1,1 4 0-16,-1-3 0 16,0 2 0-16,2 1 0 0,-2-1 0 15,0 1 0-15,1 3 0 0,0-2 0 0,1 1 0 0,-4-2 0 16,-2 2 0-16,1 2 0 0,-2-1 0 0,-1 2 0 15,-1 1 0-15,-1 0 0 0,-4 0 0 16,-1 0 0-16,-2 1 0 0,-1 4 0 0,-2-1 0 0,0 2 0 16,-3 3 0-16,-2 0 0 0,-2 1-128 0,-1 3 128 0,-4 0 0 15,0 2 0-15,-2-3 0 16,-3 5 128 0,-4-1-128-16,-3 2 0 0,-2 1 0 15,0 1 0-15,1-4 0 0,1 0 0 16,2-1 144-16,2-2-144 15,2-1 128 1,2 1 352-16,1-1 64 0,0 1 16 16,1-1 0-1,1 2-416 1,1-1-144 0,-1 2 0-16,2 1 144 15,1-1-144-15,1-4 0 16,2 1 0-1,2 0 0 1,2-5 0-16,1 2 0 0,0-3 128 16,1 0-128-16,1-2 336 0,1-1 48 0,0 4 0 0,2-4 0 0,1 2-384 0,0 1 0 15,5-1 0-15,-1 2 128 0,1-1 48 0,3 0 16 0,1 0 0 0,3 0 0 0,3 0-16 16,2 3 0-16,4-1 0 0,0 0 0 16,2 0-176-16,2 0 0 0,-1-2 0 15,2 1 128-15,2 0-128 0,0 2 0 16,0-2 0-16,-4-1 0 15,1 3 0 1,-4-3 0 0,2 2 0-16,-2 0 0 15,-4-2 0 1,-3 1-144 0,-1-4 144-16,-2 0 0 0,-3-3-944 15,0-3-80-15,-1 0 0 16,-2-10-22704-16</inkml:trace>
  <inkml:trace contextRef="#ctx0" brushRef="#br0" timeOffset="19768.45">12037 16128 35007 0,'5'-5'3120'0,"-3"1"-2496"0,-1 3-496 0,0 1-128 0,-1-3 448 0,3 1 64 0,1-2 0 15,3-5 16-15,2-1-528 0,-1 1 0 0,1-4 0 0,-3 3 0 0,-2 0 192 0,-2-1-192 0,-2 4 192 16,-3 1-192-16,-2-1 480 0,-3 4-16 0,-3 3 0 0,-4 3 0 0,-3 4-336 0,-6 3-128 0,-4 2 0 15,-5 3 144-15,-2 2-144 0,-6 2 0 0,-6-1 0 0,-4 1 0 0,1-2 0 797,-3 0 0-797,2 1 0 0,0-4 0 16,2-1 336-16,2-1 48 0,0-2 0 0,1-4 0 0,1 2 80 0,-3 0 32 0,0-1 0 16,-2-1 0-16,0 0-192 0,2-2-48 0,-1-2 0 0,2-2 0 0,3 0-256 0,-1 0 0 0,2 0 0 0,2-2 0 0,2 4 0 0,0-2 0 0,3 0 0 0,-1 1 0 0,0 2 0 0,-1-2 0 0,1 0 0 0,-3 1 0 0,-1 0 0 15,-1-2 0-15,-1 1 0 0,0 2 0 0,0-1 0 0,1 2 0 0,0-2 0 0,1-2 0 0,6 0 192 0,-1 0-64 0,0-2 0 0,3-2-128 0,2 2 352 0,1-4-32 0,2 2-16 0,0 0 0 0,0-1-64 0,2 1-16 0,2 1 0 0,0-3 0 0,2 2-80 16,-2-1-16-16,3 1 0 0,2 0 0 0,-2 2-128 0,1 2 0 0,0-4 0 0,-4 4 0 0,1 2 0 0,-2 0 0 0,-1 0-176 0,0 2 176 0,0-1 0 0,-1-2 0 0,0 3 0 15,0-2 0-15,2 2 0 0,0-2 128 0,1 2-128 0,0 1 0 0,4-4 0 0,0 2 0 0,4-1 0 0,0-1 0 0,3 2 256 0,0-3-32 0,3 0 0 16,2 0 0-16,0-3-224 0,2 2 0 0,0-1 0 0,0-2 0 0,-2 1 0 0,3 0 0 0,-1-2 0 0,1 1 0 0,0 2 0 0,0-2 176 0,2 3-176 0,-2-4 160 16,1 3-32-16,0-4-128 0,3 4 192 0,1-4-64 0,1-1 64 0,3 0 16 0,4-2 0 0,3-3 0 0,2 0 16 0,8-4 0 15,6-1 0-15,7-2 0 0,7 0-64 0,1-3-16 0,-3 3 0 0,5-3 0 0,3 2-144 0,-2-1 0 16,-5 3 0-16,-3 2 0 0,-4 2 0 0,-4 2 0 0,-7 2 0 0,-5 1 0 0,-3 0 0 0,-5 5 0 0,-4 1 0 0,-3-1 0 0,-3 4 0 0,-3 2 0 16,-2 3 0-16,-4-2 0 0,-1 3 0 0,-3 1 0 0,-4 3 0 0,3-2 0 0,4 0 0 0,-5 0 0 0,-8 6 0 0,-9 2 0 0,-8 5 0 0,-2 1 0 0,-2 2 0 0,2-1 0 0,1-1 0 0,1-2 0 0,-1 2 0 0,1 3 128 15,3 0-128-15,0 1 0 0,0-1 0 0,1 1 0 0,3-2 0 0,2 2 0 0,2-3 0 0,3 1 0 0,3-1-128 0,4 1 128 0,7-1 0 0,3-1 0 0,5 0 0 0,5-3 0 0,5 0 0 0,5 0 128 0,3 0-128 0,6-3 0 0,6 0 0 16,4 0 0-16,7-4 0 0,4 0 0 0,2 1 0 0,2 0-176 0,3 1 176 0,4 1 0 0,2-3 0 0,4 1 0 0,2-1 0 0,2 2 0 0,0-2 128 0,2 0-22176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6:05:11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 5531 30399 0,'0'-4'2704'0,"1"2"-2160"0,0 0-544 0,0 0 0 0,-1 2 576 0,1 0 16 0,0-2 0 0,0-1 0 0,1 0 752 0,1 0 160 15,-1 1 32-15,1 4 0 0,-1 1-848 0,2 2-176 0,0 3-16 0,0 4-16 16,0 0-96-16,0 4-32 0,0 2 0 0,-1 3 0 16,2 2-48-16,-2 4-16 0,1 0 0 15,-1 1 0-15,2-1-160 0,-2 4-128 0,1-3 144 0,0 1-144 16,-1 2 320-16,1 2-48 0,-3 5 0 16,-1 2 0-16,0 0 32 0,-1 0 0 0,-2 3 0 0,1-6 0 15,-2 1-80-15,0-6-16 0,0-1 0 16,2-4 0-16,0-1-208 15,1 1 128-15,1 0-128 0,1-2 0 0,0-2 0 16,2 2 0-16,-1-5 0 0,0 0 0 0,-1-2 0 16,-1 1 0-16,1 2 0 0,-1-3 0 0,-1-1 0 15,0-3 0-15,-1-1 0 0,-1 0 0 0,1-3-288 0,-1-1 48 16,1-2 16-16,1-3 0 0,1-3-848 16,0-2-160-16</inkml:trace>
  <inkml:trace contextRef="#ctx0" brushRef="#br0" timeOffset="611.65">2800 5535 37311 0,'-7'-5'832'0,"0"1"160"0,1 3 32 0,-1 1 16 16,3 1-832-16,1 3-208 0,0-3 0 0,-3 4 0 0,-4 6 320 0,-5 0 0 0,-2 5 16 15,-1 4 0-15,2 3-336 0,-1-1 0 0,1 4 0 0,0-2 0 16,0-2-128-16,0 1 128 0,0 1-128 0,-1-4 128 16,3 1 0-16,-3-1 0 0,1 2 0 0,-4 3-128 15,1 1 128-15,-1-2 0 0,1-2 0 0,2-1 0 0,0-3 272 0,0-1-16 16,2-1 0-16,2-1 0 0,0-5 176 0,1 1 16 15,-3 0 16-15,3-2 0 16,-2 2-272-16,-2-3-48 0,2 0-16 0,-3 0 0 16,2-1-128-16,-1-2 0 0,2-1 144 15,-1 1-144-15,1-2 0 0,2-1 0 16,2-2 0-16,3 0 0 0,1 1 176 0,2-1-48 16,2 0 0-16,1 2 0 0,1-2 112 0,1 0 16 0,3 2 0 15,1-1 0-15,2 1-112 0,2 0-16 16,4 2 0-16,3 2 0 15,2 1 32-15,3 0 0 0,2 2 0 0,1 1 0 16,-1 2 0 0,1-2 0-1,-1 2 0-15,0 2 0 0,-1 0-160 16,-2 2 0 0,0-2 144-16,-1 4-144 0,-1-1 272 0,2 0-16 0,0 2 0 0,-2 1 0 15,2-1 16-15,-2-1 0 16,2-3 0-16,0-2 0 0,-1 1-16 0,0 0 0 0,-2-4 0 15,0 2 0-15,-2 0-256 0,-1-1 0 0,-1-1 128 0,-2 2-128 0,0-2 0 16,-2 0 0-16,-1-1 128 0,-1-2-128 0,-2 2 0 0,-1-4 0 16,0 0 0-16,-2 0 0 0,1 1-480 0,-2-4-48 0,1 0-16 15,-1-4 0-15,0 1-832 0,1-3-160 0</inkml:trace>
  <inkml:trace contextRef="#ctx0" brushRef="#br0" timeOffset="989.25">3068 5615 40543 0,'-5'-4'3600'0,"1"4"-2880"0,3 0-576 0,1 6-144 0,1-4 0 15,1 2 192-15,-2 4-192 0,1 3 192 0,0 7-192 0,2 3 0 0,1 6 0 0,1 2 0 0,1 3 0 0,0 3 0 16,1 2 0-16,-2 3 0 0,1-2 0 0,-1-1 0 16,1 3 0-16,-1-1 0 0,1 3 240 0,-1-2 16 0,0-1 0 15,0-2 0-15,-1-4 0 0,0-4 16 16,0-3 0-16,0 5 0 0,0 0-48 0,0-2-16 15,0 0 0-15,0 0 0 0,-3-3-208 16,2-2 128-16,-2-1-128 0,-1-3 0 0,2-2 0 0,-2-5 0 16,1-3 0-16,-1-1 0 0,0-4-160 0,0-2-128 0,1-1-32 0,-1-6-18784 15</inkml:trace>
  <inkml:trace contextRef="#ctx0" brushRef="#br0" timeOffset="1756.1">3045 5564 30399 0,'1'-11'2704'0,"2"1"-2160"0,-1 5-544 0,1 2 0 0,0 3 960 0,1-4 64 15,2-1 32-15,4-5 0 16,4-6-672-16,3 3-128 0,2-1-16 0,-2 4-16 0,2 1 400 0,0 3 80 15,0 4 0-15,-1 2 16 16,-1 2-160-16,-1 4-48 0,-4-1 0 0,1 1 0 0,0 4-176 0,2 0-32 16,0 2-16-16,0 4 0 0,2-3-288 0,-2 3 0 15,-1-1 0-15,0 0 0 0,-1 1 0 0,-2 0 160 16,-1 0-160-16,-3 2 128 0,-1 1 0 16,-2-3-128-16,-2 2 192 0,-3 1-64 15,-2-3 32-15,-2 4 0 0,-4-2 0 0,-3 3 0 16,0-2-160-16,-4 0 160 15,-1-1-160-15,1-1 160 16,1-2-160-16,-3-1 0 0,-2 1 0 0,-2-1 128 16,2-1-128-16,1-2 0 15,3-3 0-15,1-2 0 0,1-1 0 0,2 0 0 16,1-4 128-16,4 1-128 16,-1 0 0-16,3-2 0 0,2 0 0 0,1-2 0 15,2 2 0-15,2 0 0 0,0-2 0 16,4 2 0-16,3 0 0 0,1-1 0 15,0 1 0-15,0 1 0 16,4-1 0-16,1 0 0 0,2 0 0 16,2 0 0-16,-2 0 0 0,2 0 0 0,1 2 128 0,2-2-128 15,0 2 0-15,0 1 0 0,1 0 0 16,-2 3 0-16,0-1 0 0,0 0 0 16,0 1 0-16,-1 4 0 0,2-4 0 0,-1 2 0 15,1 1 0-15,0 0 0 0,3-1 0 0,-3 2 0 16,-2 1 0-16,-1-2 0 15,-3 1 0-15,-1-2 0 0,-4 3 0 16,-2 0 0-16,-1-1 0 0,-2 0 0 0,-1 2 0 16,-3 0 0-16,1-2 0 0,-4 2 0 0,-1 2 0 0,-2-4 0 15,0 2 128-15,-3 0-128 16,-1 2 192-16,-3-1-64 0,0-2 16 0,-2 1 0 16,-1 2 0-1,-2-1 0-15,-2 1-144 0,0-2 0 0,2 0 0 16,-3-2-176-16,0 4 176 0,-1-2 0 0,-2 0 0 0,0 2 128 15,-1-1 0-15,1-2 0 0,-1 1 0 0,-3 2 0 0,2-2 0 16,-2-2 0-16,0 0 0 0,0-2 0 0,1 0-128 0,0-3 0 16,3-2 0-16,1 1 0 0,-1-3 0 0,3 0 0 15,1-2 0-15,2-2 0 0,1-2 0 0,2-5-160 16,0-1 16-16,2-4-19360 0</inkml:trace>
  <inkml:trace contextRef="#ctx0" brushRef="#br0" timeOffset="3108.67">4366 6528 27647 0,'-5'0'2448'0,"2"-4"-1952"0,2 4-496 15,2-1 0-15,1 1 1056 0,-1-3 112 0,2-1 32 0,-2-3 0 0,4-1-1008 0,2-6-192 0,2 2 0 16,0-2 0-16,2 1 176 0,0-3 96 0,1-1 32 0,-1-2 0 0,1 1-48 0,-1-4-16 0,1 1 0 0,-1-2 0 0,1-2 96 0,0-2 32 16,-1 0 0-16,-1-2 0 0,1-3 480 0,-3-1 112 0,1-3 0 0,0-2 16 0,-2 5-400 31,-1-1-64-31,2-2-32 0,-1-4 0 0,1 2-256 0,-2 3-48 15,1 4-16-15,-3 4 0 0,0 2 48 0,-3 5 16 0,0 3 0 0,1 3 0 0,-1 3 80 0,-1 1 16 0,0 3 0 0,0 2 0 0,0 2-128 0,0 3-32 0,3-2 0 0,-2 4 0 0,2 0-160 0,-1 1 0 0,2 2 0 0,-1 0 128 16,2 4-128-16,1 1 0 0,0 2 0 0,-1 1 0 0,2 5 0 16,0-2 0-16,-2 3 0 0,1 4 0 0,0 2 336 15,0 3-16-15,0 7 0 0,-1 1 0 16,-1 1 16-16,0 0 0 0,-2 2 0 0,1-3 0 16,0-4-32-16,1-2-16 0,2-7 0 0,0 2 0 0,0-4-96 0,2-3 0 15,0-1-16-15,1 1 0 0,1-4-48 0,-1 1-128 16,1-3 192-16,1 0-64 0,1-2-128 15,1 0 0-15,0-3 0 0,1-1 0 0,-2 0 0 16,-1-2 0-16,-1-3 0 0,1-1 0 0,0-1-208 0,-1-3-80 16,1-3-16-16,-1-1-20752 15</inkml:trace>
  <inkml:trace contextRef="#ctx0" brushRef="#br0" timeOffset="11697.24">29884 6953 20271 0,'8'-6'1792'0,"1"0"-1424"15,-3 0-368-15,-3 3 0 0,-1 1 1344 0,1 0 192 0,4-4 32 16,3-6 16-16,2-2 704 0,1-1 144 0,-5 2 16 0,-4 2 16 15,-5 1-720-15,-7 2-144 0,-1 3-16 0,-8 2-16 16,-2-1-928-16,-7 2-192 0,-6-2-48 0,-6 1 0 16,-2 2-128-16,-7 1-16 0,-3-2-16 0,-5-1 0 15,-2 2 16-15,-3 1 0 0,0-2 0 0,2-1 0 16,1 2 0 0,2-4 16-16,5 1 0 0,-2 2 0 0,-2-2 176 0,0 0 48 15,-2 1 0-15,1 3 0 16,0 0-304-16,0 3-48 0,0 0-16 0,2-2 0 15,2 3-128-15,1 1 160 0,-2-2-160 0,0 1 160 16,1 1-160-16,3 1 160 0,1 2-160 0,4-5 160 0,2 2-160 16,3 1 0-16,4-2 0 0,3-1 0 0,2 0 0 0,0 1 0 15,2-1 0-15,2 0 0 16,2 0 208-16,-1 3 16 0,3 0 0 16,1-1 0-16,3 0 32 0,1 2 0 0,2 2 0 0,2 1 0 15,1 0-256-15,2 1 0 0,2 3 0 16,1-1 0-16,2 2 0 0,0 0 0 15,1 1 0-15,0 0 0 0,1 0 0 16,-1 3 0-16,2-2 0 0,1 4 0 0,-1-1 0 0,1 1 0 0,1 1 0 16,0 0 0-16,2 3 0 0,-2 1 0 0,1 2 0 15,2 1 0-15,0 2 0 0,-1 1 0 0,2-1 0 0,0 5 0 16,0 1 0-16,0 1 0 0,-1 4 0 16,-2 3 0-16,0 0 0 0,-4 4 0 0,-1-2 0 0,-6 3 0 0,-2-1 0 0,-3 0 0 15,-3 5 0-15,-2 0 0 0,1 0 0 16,-1-3 0-16,3-7 0 0,4-5 0 15,2-6 192-15,3-1-16 0,0-1 0 0,2-5 0 16,2-1 272-16,0-3 64 16,0-2 16-1,-1-2 0-15,1-5-528 16,0 0 0-16,-2-2 0 0,1-1 0 0,0 0 128 16,1-4-128-16,0-2 0 0,-1 1 0 0,3-1 0 15,0-3 0-15,1 1 128 0,-1 1-128 0,1-2 256 16,0 2 0-16,1-3 0 0,0 0 0 0,0 2-256 15,2-2 160-15,1 0-160 0,-1 0 128 0,4 0-128 0,-1 0 0 16,2 0 0-16,2 1 0 0,1-1 0 16,2 3 0-16,0-3 0 15,5 0 0-15,0 2 0 0,6 0 0 16,3 0 176-16,4 1-176 0,6-2 0 16,4 1 0-16,2 2 0 0,3-2 0 15,2 2 0-15,0-1 0 0,-5 0 0 16,2 0 0-16,-1-2 0 0,2 1 0 0,2 1 0 15,2-2 0-15,-1 3 0 0,3 1 0 0,0 1 0 16,0 0 0-16,-1 4 0 0,-2-2 0 16,-3 0 0-16,-1-2 0 15,0 2 0-15,2 0-128 0,0-1 128 16,0-1 0-16,-3-2 0 0,-2-1 0 16,-3 0 0-16,-4-1 0 0,-5-1 0 0,-1 2 0 15,-2 1 0-15,-1 1 0 0,-3-2 0 16,-2 1 0-16,-3 2 0 0,0-2 0 0,-4 2 0 0,1 0 0 15,-1 0 0-15,-1 3 0 0,-1-3 0 0,0 2 0 16,-1 0 0-16,0-1 0 0,-1-1 0 16,-1 0 0-16,1 0 0 0,-3 1 0 15,0 0 0-15,1-4 0 0,-2 0 0 16,0-1 0-16,0 0 0 0,2 0 0 16,-2-2 0-16,1 0 0 0,0-2 0 0,0 0 0 0,0 2 0 15,1-5 0-15,-1 4 0 0,2-4 0 16,-2 1 0-16,1-2 0 15,-1 0 0-15,-1-1 0 16,-1 1 0-16,0-4 0 0,0 3 0 16,0-1 0-16,0-1 0 0,0 2 0 15,-1-3 0-15,1-3 0 0,0 4 0 16,0-6 0-16,2 2 0 0,-2-3 0 0,1 3 0 0,-1-6 0 0,1 1 0 16,0-5 128-16,1 1-128 0,-2-4 0 0,0-2 176 15,0-3-16-15,-2-4 0 0,0-6 0 16,-1-1 288-16,1-7 48 0,-1-2 16 0,1-2 0 15,0-2-336-15,1-4-176 0,0 1 192 0,-1-1-192 0,1 1 0 0,0-2 0 16,-3 3 0-16,-1 0 0 0,0 4 0 16,-2 3 0-16,-1 1 0 15,-1 0 0-15,-1 4 0 16,1 3 0-16,-1 1 0 16,0-2 0-16,0 5 0 0,0 0 0 0,-1-1 0 15,1 1 0-15,-2 1 0 0,2 0 0 0,1 1 0 16,-1 1 0-16,1 1-320 0,0-1 16 0,2 0 16 15,2 1 0-15,3-1-1008 0,2-1-208 0,4-1-32 0,6-1-21264 16</inkml:trace>
  <inkml:trace contextRef="#ctx0" brushRef="#br0" timeOffset="18772.02">6458 5359 19343 0,'-2'-1'1728'0,"1"1"-1392"0,1-2-336 0,0 1 0 0,1 1 240 0,-1-2-32 0,0 0 0 0,-1-1 0 0,0-3-32 0,-1-1-16 0,0 1 0 0,-1 0 0 15,0-1 224-15,0 1 64 0,-1 1 0 0,0 0 0 0,0-1-48 0,-1 3 0 0,-1-1 0 0,0 1 0 0,-1-1 528 16,1 2 96-16,-2-1 32 0,0 2 0 0,-1 0 208 0,0-2 32 0,0 0 16 0,0 0 0 16,0 2-448-16,-2 0-96 0,0-1 0 0,-1 2-16 0,1 0-160 0,-1 0-16 0,0 0-16 0,-2 2 0 875,0-1-288-875,-2 1-48 0,1 2-16 0,-1 0 0 0,1-2-16 15,-1 3-16-15,0 1 0 0,1-1 0 0,1 1 224 0,-2 2 48 0,0 0 16 0,0 2 0 0,2 1-272 0,-2 3-48 0,0 0-16 16,1 3 0-16,-1 2-128 0,1-1 0 0,2 3 0 0,0-1 0 0,1 4 0 0,-3 0 0 0,4 3 0 16,-1 2 0-16,1 0 0 0,3-2 0 0,0 0 0 0,1 0 0 0,2-3 0 0,3 1 0 0,-1-3 0 0,3 0 0 0,1-1 0 0,1 3 192 15,0-2-192-15,1 3 192 0,0-3 144 0,0 2 48 0,2 1 0 0,-1 2 0 0,1-3-384 0,0 6 0 0,-1-3 0 16,0 1-128-16,1-1 128 0,0-3 0 0,1-3 0 0,-1-2 0 0,0-3 0 0,2 1 0 0,1 0 0 0,0 2 0 0,0-5 0 0,-1 1 0 0,2-1 0 0,0 0 0 0,0-1 0 0,0-3 0 0,3 0 0 0,0-1 0 0,0-2 0 0,0-1 0 0,2 0 0 15,1-1 0-15,-1-2 256 0,1 1 64 0,-2-1 32 0,1 1 0 0,1-1-352 0,-1 1 0 0,0-1 0 0,0-1 0 0,-1 1 0 0,2 0 0 0,-2 1 0 0,2-3 128 0,-1 2-128 0,1-2 0 0,2 1 0 16,0-2 128-16,-1 0-128 0,1-3 0 0,0 0 0 0,1 1 0 0,1-2 0 0,-2-1 0 0,0 0 0 0,0-2 0 0,0-1 0 0,1-1 144 0,-1-1-144 16,0-1 160-16,-1 1-160 0,0-4 0 0,-1 3 0 0,0 0 0 0,1-1 0 0,-2 1 0 0,1 0 0 0,-2 2-176 0,1-4 176 0,0 2 0 0,-1-1 0 15,1 0 0-15,-2 2 0 0,0 0 0 0,0-1 0 0,-2 1 0 0,1 1 0 0,-3 2 0 0,0 1 0 0,-2 1 0 0,-1-1 336 16,-2 1 0-16,1-2 0 0,-2 1 0 31,0 3-336-31,-2-3 0 0,0 1 0 0,0-2 0 0,-1 1 0 0,0 0 0 0,-1 2 0 0,1-2 0 16,-2-2 0-16,3 1 0 0,-2 2 0 0,1-1 128 0,-1 0-128 0,0 0 0 0,-1 1 0 0,1-3 0 0,-1 3 0 0,0 0 0 15,0 2 0-15,1-1 128 0,-4 4-128 0,1-1 0 0,0 2 0 0,-2 1 128 0,-1 2-128 16,-1-1 0-16,-2 2 0 0,0-2 0 0,0 2 0 0,-2 1 0 0,-2 1 0 0,1 0 0 16,-2-1 0-16,-1-1 0 0,0 1 0 0,0-1 0 0,-1 1 0 0,-1-1 0 0,2-1 0 0,0 0 0 0,2-3 0 0,0 1 0 0,5-4 0 0,0 1 0 0,3-3 0 0,0-1 0 15,3 0 0-15,0-4 0 0,2 1-368 0,2-4 16 0,1 2 0 0,1 0-19296 0</inkml:trace>
  <inkml:trace contextRef="#ctx0" brushRef="#br0" timeOffset="24125.07">28464 6928 35935 0,'1'0'3200'16,"2"2"-2560"-16,-2-1-512 0,0 0-128 0,-1 2 768 16,0-2 128-16,0 4 16 0,2 1 16 0,-4 4-176 15,0 2-48-15,-4 4 0 0,-3 0 0 0,-3 3-128 0,-2 0-48 0,-3 0 0 0,-3 4 0 0,-1-1-128 0,-1 3-16 0,-3-3-16 16,-2 0 0-16,-2 3 16 0,-2-2 0 0,0 2 0 0,-1-3 0 0,-1 3-192 15,2-6-48-15,1 0 0 0,3 0 0 16,4-3-144-16,3-2 0 0,4-2 0 16,3-3-176-1,6-2-144-15,2-2-16 0,4-4-16 0,2-1 0 16,3-1-928 0,3-5-176-1,-1-4-32 1,3-1-16-16</inkml:trace>
  <inkml:trace contextRef="#ctx0" brushRef="#br0" timeOffset="24320.26">28086 7020 38703 0,'-3'4'3440'0,"3"-2"-2752"0,3 4-560 0,0 1-128 15,1-3 528-15,1 3 80 0,1 4 16 0,5 9 0 16,6 4 208-16,2 11 64 0,2 3 0 0,2 3 0 0,-4 0-32 0,1-3 0 16,-3 1 0-16,0-2 0 0,-3-4-112 0,0-2-32 0,-2-3 0 15,-1-2 0-15,1-2-464 0,-1-4-80 0,-1-2-32 0,0-4 0 0,-1-2-144 0,1 1 0 0,1-7 0 0,2-4 128 0,2-1-1072 0,3-4-208 16,3-3-64-16,6-7-20016 0</inkml:trace>
  <inkml:trace contextRef="#ctx0" brushRef="#br0" timeOffset="35062.06">7444 6298 32255 0,'2'-11'2864'16,"1"4"-2288"-16,1 3-576 0,-2 2 0 0,1-1 0 0,1-1-192 0,1-5 0 16,4-4 0-16,2-4 192 0,0 4 0 0,-4 2 144 0,-1 4-144 0,-5 7 480 0,-4 3 0 15,-1 7 0-15,-6 6 0 0,-3 5 96 0,-3 6 0 0,-3 6 16 0,-3 3 0 0,0-1 208 0,-1 3 32 16,-2 2 16-16,1-6 0 0,1-1-224 0,0-2-48 0,1-4-16 0,-1 3 0 0,-2-2-224 15,1-1-32 17,2 1-16-32,-2-2 0 0,0 0-144 0,1 2-16 0,-1-7-128 0,2-2 192 0,1-1-192 0,2-8 0 0,3-1 0 0,2-4 0 15,3-7-256-15,3-1-32 0,2-6-16 0,1-1-18128 0</inkml:trace>
  <inkml:trace contextRef="#ctx0" brushRef="#br0" timeOffset="35179.85">6903 6397 35935 0,'-6'-5'3200'0,"1"2"-2560"0,4 1-512 0,1 4-128 0,2-2 880 0,0 0 144 16,-1 0 48-16,2 0 0 0,1 0-448 0,3 3-96 15,5 2-16-15,3 6 0 0,2 2-224 0,2 1-48 16,0 4-16-16,0 4 0 0,-1-1-96 0,1 1-128 16,-2 1 176-16,1-1-176 0,-1-2 128 0,2-1-128 15,-1 1 0-15,3-2 0 0,3 0 0 0,1-2 0 16,2 1 0-16,-2-4 0 0,0-2 0 0,1 1 0 16,3 0 0-16,3-2-19008 0</inkml:trace>
  <inkml:trace contextRef="#ctx0" brushRef="#br0" timeOffset="44644.03">6091 4658 13823 0,'-5'-4'1216'0,"0"3"-960"0,1-2-256 0,1 2 0 0,2 0 416 0,1 1 32 16,-1-2 16-16,-2 0 0 0,0 1-48 0,0-3-16 0,-2-1 0 0,0 1 0 0,-1-1 16 0,2 1 0 0,-2 0 0 16,0 0 0-16,2 2 272 0,-3-1 48 0,-1 1 16 0,0 2 0 0,-2 2 192 0,-2 1 32 0,2-1 16 0,-1 2 0 15,-2 0 128-15,0 1 32 0,-4 3 0 0,-2-2 0 16,-1 4-112-16,-2 0-16 0,2 0 0 0,-1 0 0 328,1 1-272-328,3 0-64 0,0 2-16 0,2 0 0 0,2 1 80 0,0 2 16 16,4 1 0-16,-1 0 0 0,0 2-208 0,0 2-48 0,0 1 0 0,2 2 0 0,-1-2-96 0,-2 1-32 0,1 6 0 0,-1-1 0 15,-1 1-384-15,1 6 0 0,-3 2 0 0,1 3 0 0,-2 2 0 0,0-1 0 0,3-1 0 0,-1-1 0 0,1-6 0 0,1 1 0 0,2-2 0 0,1-2 0 16,4 0 0-16,0-2 240 0,3 5-16 0,1 0 0 0,2 5 96 0,1 3 0 0,1 4 16 0,0-1 0 0,0 0-80 0,0 4 0 0,-1 6-16 15,1 5 0-15,-3 1-240 0,0 3 0 0,-1 0 128 0,-2 1-128 0,-2-3 0 0,0-1 0 0,1-10 0 0,-2 1 0 0,0-4 0 0,1-3 0 0,0 0 128 0,1-5-128 0,3-5 384 0,2-5-32 0,3 3 0 0,3-5 0 0,1-5-96 16,3 1 0-16,4-1-16 0,4 0 0 0,4-1-240 0,4 1 144 0,5 1-144 0,3-1 128 0,3-2-128 0,3 1 128 0,0 1-128 0,1 0 128 0,1 1-576 16,1-1-128-16,-2-5-32 0,2-1 0 0,2-1-464 0,4-1-80 0</inkml:trace>
  <inkml:trace contextRef="#ctx0" brushRef="#br0" timeOffset="46589.6">8516 5379 13823 0,'1'-6'1216'0,"1"1"-960"16,-1 4-256-16,0-3 0 0,0 4 272 0,1-4 16 0,1 0 0 0,1-3 0 0,1-4-288 0,-2 1 128 0,1 1-128 16,0 2 0-16,-4 3 544 0,0 2 0 0,-1 2 0 0,-2 2 0 0,-1 2 480 0,1 1 80 0,-1 2 32 0,-1 1 0 0,0 1 336 15,-1 2 64-15,0 1 0 0,0 0 16 0,-1 3 368 0,-1 1 64 16,1 3 0-16,-2 2 16 0,3-4-592 0,-2 3-128 0,-1 7-32 172,-2 1 0-172,0 3-624 0,-3 4-128 0,0 3-32 0,-2 4 0 15,-3-1-272-15,-2 6-48 0,0 2-16 0,-4 3 0 0,1-1-128 0,-1 6 0 0,0 1 0 0,-1-4 0 0,3-7 0 0,3-9 0 0,2-4 176 0,4-4-176 0,0 2 256 0,4-4-64 16,2-3 0-16,1-4 0 0,5-1-192 0,1-5 0 0,1-2 0 0,3-4 0 16,1-1 0-16,0-6 0 0,3-2-128 0,-1-5 128 0,1 0-896 15,1-4-112-15,0-1-16 0,1-4-16256 0</inkml:trace>
  <inkml:trace contextRef="#ctx0" brushRef="#br0" timeOffset="47729.28">8459 5350 6447 0,'1'0'576'0,"-1"-2"-576"0,3 2 0 0,-3 0 0 0,1 0 0 0,2 0 0 0,-1 0 0 16,2 0 0-16,2 2 1856 0,0-1 384 0,0-1 64 0,0 0 0 0,-2 2 128 0,0-2 0 0,0 2 16 0,-3 1 0 0,2-2-464 0,0 3-112 0,0 1-16 0,0 0 0 0,1 1-944 0,0 3-192 0,1-2-32 0,1 4-16 0,0 3-496 0,1-1-176 0,1 2 0 0,2 5 144 0,1-1 96 0,2 2 16 0,0 2 0 15,3 3 0 1,0 1 512-16,3 3 96 0,0 0 32 0,0 2 0 16,0-4-288-16,-3 0-48 0,0-2-16 0,-1 1 0 0,-1 1-208 0,-1 3-32 0,-1 1-16 0,-1 1 0 0,-2-1-288 15,0 0 0-15,-2 2 128 0,0-6-128 0,0 3 256 16,0-2 0-16,-2-2 0 0,0-4 0 0,1-1-96 16,-2-1-32-16,0 1 0 0,1-1 0 0,-1-5-128 0,0 1 0 0,0-1-192 15,-2-5 192-15,2 1-128 0,-1-2 128 16,1-1 0-16,-1-2 0 15,-2-2 0-15,1-1 0 16,0-4 0-16,-2 0 0 16,1 0-928-16,-2-4-64 0,1 0-16 15,-4-1-16192-15</inkml:trace>
  <inkml:trace contextRef="#ctx0" brushRef="#br0" timeOffset="51637.4">9966 5335 13823 0,'-2'-3'1216'16,"0"0"-960"-16,0 1-256 0,2 1 0 0,-2 1 2912 0,2 0 544 0,2-3 96 15,-2 3 32 1,0-3-2656-16,1-1-528 0,0 1-96 15,0-2-32-15,0 2-272 0,-1-2-192 0,1 1 16 0,-1-1 16 0,-1 2 160 16,0 1 0-16,1 2 0 0,-2-2 0 0,1 2 0 0,-1 2 0 16,0-1 0-16,1 3 0 0,-1-1 1024 0,2-3 176 0,0 0 32 0,-8 16 16 15,3-8 352-15,0 0 64 0,0 1 0 0,-2 1 16 16,0 0-656-16,-1 2-128 0,-1 0-16 0,0-1-16 0,-1 2-560 16,-1 4-112-16,-1-2-32 0,1 1 0 0,1 1-160 0,-2-2 0 15,0 5 144-15,-3 3-144 0,0 3 192 16,-1 1-48-16,0 5 0 0,-1-1 0 15,3 3-16-15,-1 0-128 16,0-2 192-16,2 3-64 16,-2 2-128-16,-1 1 160 15,1 3-160-15,0 1 160 16,0-4-160-16,0 1 0 0,0-4 0 16,0 2 128-1,2-4-128-15,1-1 128 16,0-5-128-16,1-3 128 15,2-4-128-15,1 0 0 0,2-4 0 0,0-3 0 16,1-2 0-16,1-4 0 0,2-1 0 0,1-3 0 0,0-1-304 16,2-5 16-16,1-1 0 0,1-2 0 0,0-5-1056 15,1 1-192-15,0-4-64 0,2 0-15456 0</inkml:trace>
  <inkml:trace contextRef="#ctx0" brushRef="#br0" timeOffset="52419.23">9932 5283 33167 0,'-7'-4'2944'0,"2"3"-2352"0,3-2-464 0,2 3-128 0,0 3 384 0,-2-6 48 0,0 3 16 0,-2-2 0 0,-3-1-448 0,3 3 0 0,2 0 0 0,2 0 0 0,1 4 240 15,0 1 16-15,3 0 0 0,1 2 0 0,1 2 176 0,-2-1 32 0,2 4 16 0,0 2 0 0,0-3 160 0,-1 7 48 0,2 2 0 16,0 3 0-16,-2-2-288 0,-1 3-48 0,1 6-16 0,-1 2 0 16,1 3-48 124,-1 1-16-140,3 3 0 0,-1 1 0 0,2 0-48 0,1-5-16 0,-1-4 0 0,2-1 0 0,2 1-208 0,1 1 144 0,3 1-144 0,-1 1 128 16,2-1-128-16,-2-2 128 0,0-4-128 0,-2 0 128 0,0-1-128 0,-1-4 0 0,-3 2-160 0,-1-6 160 0,-2-1 0 16,-1-4 0-16,0 0 0 0,-1-1 0 0,-2-6 0 0,0 3 0 0,-2-6-128 0,-2 1 128 0,0-3-592 0,-2-2-80 0</inkml:trace>
  <inkml:trace contextRef="#ctx0" brushRef="#br0" timeOffset="52835.78">9751 5943 39615 0,'-15'-5'1760'0,"3"2"352"0,1 0-1680 0,7 3-432 0,3 0 0 0,1 0 0 0,1 3 272 0,0-3-16 0,1 0-16 0,2 0 0 0,2 1-240 0,6-1 0 0,4 0 128 0,3-1-128 0,2 1 256 0,2-3 16 15,5 2 0-15,0-3 0 0,1 1 48 0,0 0 16 0,1 1 0 0,-1-1 0 0,-1 1-160 0,1-2-48 0,1 4 0 0,-3-1 0 0,-4 1-128 0,-1-3 0 0,1 2 0 16,-3-1 0-16,1 1 0 16,-1-1 0-16,-1-1 0 0,0 1-176 0,-2-4-112 0,0 4-32 0,2-4 0 0,-2 1-18480 0</inkml:trace>
  <inkml:trace contextRef="#ctx0" brushRef="#br0" timeOffset="54359.3">11148 6117 9215 0,'1'-6'816'0,"0"3"-656"16,0 1-160-16,-1 2 0 0,1-2 560 0,0 1 80 0,1-1 0 0,0-4 16 0,2 1-448 0,-1-3-80 0,0 3-128 15,-2 0 176-15,0 1 224 0,-1 2 48 0,-1 2 16 0,0 0 0 0,-2 2 656 0,-1 3 128 16,-1 1 32-16,-1 2 0 0,-1 2 768 0,-3 2 144 15,0 4 48-15,-4 0 0 0,0 2 32 16,0 1 16-16,-1 0 0 0,-2 2 0 0,1-2-784 0,-3 6-160 16,-2 3-16-16,0-1-16 0,0 2-528 15,0 2-96 1,0-3-32 0,0 4 0-1,1-5-304 1,0-1-64-16,3 0-16 15,0-4 0-15,3-1-272 16,0-2 0-16,3 0 0 0,0-5 0 0,2 1 0 16,0-6 0-16,2 0 0 0,2-2 0 15,-1-5-144-15,2-2-48 0,2-3 0 0,-2-3-12288 0,3-4-2448 0</inkml:trace>
  <inkml:trace contextRef="#ctx0" brushRef="#br0" timeOffset="54678.09">10716 6223 43311 0,'2'1'1920'0,"1"1"384"0,1-2-1840 0,0 2-464 0,0-1 0 0,3 1 0 0,2-2-320 0,4 2-176 0,8 2-16 0,9 4-16 0,8 2 848 0,6 6 192 0,1 0 16 0,-4 4 16 0,-5 0-160 0,-5 2-16 0,-3 2-16 0,-5 0 0 0,-2 3-208 15,0-1-144-15,-2 2 192 0,-2-3-192 0,0 2 0 0,-1-3 0 16,-3-2 0-16,1-1 0 0,-3-2 0 0,0-2-272 0,-3-2 16 0,-1 1 16 0,-1-3-928 0,-1-2-192 0,-2-1-48 0,-2-2-16784 0</inkml:trace>
  <inkml:trace contextRef="#ctx0" brushRef="#br0" timeOffset="55340.17">11052 4723 14735 0,'-3'-8'1312'0,"1"2"-1056"0,-1 1-256 0,2 2 0 0,1 3 2992 16,1 0 528-16,0-2 128 0,1 1 0 0,-2 0-2336 0,2 0-480 0,1-2-80 0,1 3-32 0,1 0 224 0,0 3 32 0,2 2 16 0,3-2 0 0,2 4 224 15,3 5 32-15,3 1 16 0,5 4 0 0,3 3-528 0,5 4-96 0,3 3-32 0,3 5 0 0,1 0-160 16,3 6-16-16,4 5-16 0,-2 2 0 156,-2 0-224-156,4 6-64 0,0 5 0 16,1 0 0-16,-4 0-128 0,-2-2 0 0,-5 3 0 0,-2 2 0 0,-5 6 0 0,-5 0 0 0,-5 3 0 0,-4 1 0 0,-3-2 0 0,-4 0 0 0,-2 0 0 0,-4 5 128 0,-2 1 368 0,-4-4 64 0,0-11 16 0,-2 1 0 0,-3-2-272 0,0-1-48 0,-1-3-16 15,1-5 0-15,0-3-240 0,0-2 0 0,1-8 0 0,-1-2 0 0,2-4 0 0,-1-1 0 0,0-3 144 0,0-2-144 0,0-1 0 0,-2-3 0 0,-1-1-144 0,-2-2-20224 0</inkml:trace>
  <inkml:trace contextRef="#ctx0" brushRef="#br0" timeOffset="107207.09">2475 9333 42383 0,'-5'-7'3776'0,"1"2"-3024"0,4 2-608 0,0 0-144 16,2 3 0-16,0-3 0 0,-2-4-192 0,0-3 192 15,-2-2-304-15,2-1 64 0,-1 2 16 0,0 3 0 0,1-1 224 0,1 2 0 16,-1 3 0 0,1 1 0-16,1 1 0 0,2 2 0 0,0 0 0 0,1 4 0 0,2 1 0 15,0 2 0-15,0-1 0 0,-3-1 0 16,3 3 416-16,-2 4-32 0,1 0 0 15,-1 2 0-15,-1 2 160 0,-2 2 32 0,-2 4 0 16,-1 0 0 31,-3 4 96-47,-1 3 32 0,-3 1 0 0,1 0 0 0,-4-1-448 0,2 3-64 0,-1 2-32 0,0-2 0 0,1-2-160 0,3 0 0 0,0 1 0 0,1-4 128 0,1 0 64 0,1 0 0 0,0-6 0 0,0 2 0 0,-1-1-192 0,0 0 0 16,0 1 0-16,-3-2 128 0,2-1-128 15,-2-1 0-15,1-1 0 16,0-1 0-16,1-2 0 15,1-2-192-15,2-2 32 0,-1-1 16 0,2-4-656 0,1-1-128 16,1-4-32-16,2-2-12800 0,1-4-2560 0</inkml:trace>
  <inkml:trace contextRef="#ctx0" brushRef="#br0" timeOffset="107615.75">2444 9139 39615 0,'-16'-11'3520'0,"5"8"-2816"15,1-2-560-15,5 3-144 0,4 2 1344 0,2-1 256 0,0 1 32 0,1 0 16 0,1-2-1312 0,3-2-336 0,5 0 0 16,7-2 0-16,5-1 176 0,4 1-176 0,4-2 160 0,3 1-160 0,3 3 0 15,0-3 0-15,1 3 0 0,-1-2 0 0,0 2 0 16,0-1 0-16,-1-1 0 0,1 4 0 0,-2-3 0 16,1 1 0-1,-2 2 0-15,-1-1 0 0,-2-1 0 16,-1 1 0 0,-2 1 0-16,-2-2 0 0,-1 1 0 0,-3 0 0 15,-1 1 0-15,-2-1 0 16,-2 3-144-16,0-5 144 0,-2 5 0 0,0-2-144 15,-1-2-816 1,-3 2-176-16</inkml:trace>
  <inkml:trace contextRef="#ctx0" brushRef="#br0" timeOffset="108043.93">2586 9524 42383 0,'-4'-1'1872'0,"2"-2"400"0,2 3-1824 16,2-2-448-16,2 2 0 0,1 0 0 0,2-3 256 0,3-1-32 0,8-3-16 0,8-3 0 0,4-3-208 0,2-1 0 15,-1 1 128-15,-2 0-128 0,0 0 0 0,-2 4 0 0,-3 1 0 0,1 1 0 0,-2 1 0 0,0 1 0 0,-1 1 0 0,1 0 0 16,-1 2 0-16,-1-1 0 0,0 2 0 0,-1 1 0 0,1-2 0 15,-1 2 0-15,-2 2 0 0,-2-2 0 16,-1 0 0-16,0 0-160 16,-1 1 32-16,-4 2-12608 0,-1-1-2528 0</inkml:trace>
  <inkml:trace contextRef="#ctx0" brushRef="#br0" timeOffset="108470.67">2435 9895 40543 0,'-7'7'3600'0,"4"0"-2880"0,3-2-576 0,0-3-144 15,3 0 352-15,-1 3 32 0,1 1 16 0,1 7 0 0,3 0-240 0,4 3-160 0,4-4 192 0,5-2-192 0,3-1 208 0,4-4-64 0,5-4-16 0,2-2 0 16,0-1 128-16,0-5 32 0,2-3 0 0,1-3 0 0,-3-1-160 15,0 1-128-15,-1 2 144 0,-2-2-144 0,-2 2 0 16,-3 0 0 0,-1 1-176-16,-1 1 176 15,-3 1-1008-15,-1 3-80 0,-2-3 0 16,-1 6-16-16,0-4-1456 16,-3 3-272-16,-1-1-64 15,-2 1-11856-15</inkml:trace>
  <inkml:trace contextRef="#ctx0" brushRef="#br0" timeOffset="111114.89">3671 9796 5519 0,'-4'-3'496'0,"0"-3"-496"0,-1 4 0 0,2-1 0 0,1 3 7408 0,3 0 1376 0,-2-2 288 0,-1 1 48 0,-1-1-7008 0,0-1-1408 0,-1 1-288 0,1 2-48 0,2-3-368 0,-2 6 0 0,2-3 0 0,1 2 0 0,-1 1 0 0,-2 2 0 0,3 0 0 0,-3 2 0 0,0 0 0 15,0 0 0-15,-2 3 0 0,-1 2 0 0,0-2 0 0,0 6 0 0,-1-1 0 0,0 1 0 0,-1-1 320 0,-1 1 32 0,0-2 16 0,1-1 0 0,-2 1-32 16,2-2 0-16,-1 0 0 0,1 2 0 15,-1-3-96-15,1 4-32 16,0-2 0-16,0 1 0 0,1-1-208 16,0 1 176-16,2 1-176 15,-2-1 160-15,0 2-160 16,1-3 0 0,0 1 0-16,0-1 0 0,1 0 0 15,-2-3 0-15,2-2 0 16,0 3 0-1,-1 0 0 1,1-5 0 0,0 1 0-1,0-2 128-15,1 1-128 16,0-3 160 0,-1 2-160-16,2-2 160 15,0 2-160-15,-1 0 128 0,0 1-128 16,1-1 128-1,1 3-128-15,1-5 192 16,-1 1-192-16,2 0 192 0,-1-1-192 16,1 1 0-16,0 2 0 0,0 2 0 0,1-3 0 15,0-2 0-15,-1 0 0 0,0 1 0 0,0-1 0 16,0 1 0-16,-1-1 0 16,0 1 0-16,0-3 0 15,-1 1 0-15,0 0 0 0,0 1 0 16,-1-3 0-1,0 2 0 1,0-2 0-16,0 0 0 31,1 0 0-31,-2 0 0 16,1 0 0 0,2 0 0-16,-2-2 0 0,2 2 0 0,0 0 0 15,-1-2 0-15,2 1-384 16,0 1-96-16,-1-2-32 0,1 2 0 15,1 2-816-15,-1-2-160 0,0 1-48 16,0-1-10080-16,0 0-2016 0</inkml:trace>
  <inkml:trace contextRef="#ctx0" brushRef="#br0" timeOffset="113836.75">4527 9062 43311 0,'-9'0'3840'0,"1"0"-3072"0,4 0-608 0,3 0-160 0,0 0-496 16,-1 0-128-16,-3 0-16 0,-3-3-16 0,-4 3 656 0,1-1 0 0,2 2 176 0,3-1-48 15,2 0-128-15,2 3 160 0,2-3-160 0,2 1 160 0,0-1-16 0,2 0 0 0,2 4 0 0,-1-2 0 0,1 1-144 0,1-1 0 0,-2 3 0 0,2 1 0 16,-2 2-576-16,-1-2-192 15,0 5-32-15,-1-1-17184 0</inkml:trace>
  <inkml:trace contextRef="#ctx0" brushRef="#br0" timeOffset="114137">4535 9638 46991 0,'-2'2'4176'0,"0"2"-3344"0,1-2-656 0,2 1-176 16,1-3 128-16,0 0-128 0,1 0 192 0,1 0-64 0,2 3-912 15,3-3-192-15,2-3-48 0,-3-2-12400 0,0 1-2480 0</inkml:trace>
  <inkml:trace contextRef="#ctx0" brushRef="#br0" timeOffset="114788.37">5638 9072 52527 0,'-8'11'2320'0,"0"-3"496"0,3 6-2256 0,2-4-560 15,4-4 0-15,2 1 0 0,0 4 0 0,-1 8 0 0,2 12-240 0,2 10 80 0,1 4-800 0,0 6-144 0,-2 2-48 0,-1-2 0 0,-4-3 720 0,0-3 144 0,-2 0 32 0,-2-2 0 16,0 0-192-16,-1 0-16 0,0-3-16 0,-1 0 0 0,1-5 16 0,-2-1 0 0,2-2 0 0,-1-5 0 16,-1-5-480-16,1-4-80 0</inkml:trace>
  <inkml:trace contextRef="#ctx0" brushRef="#br0" timeOffset="114818.9">5222 9144 50687 0,'-9'-11'2240'0,"1"3"464"0,3 3-2160 0,2 2-544 0,3 1 0 0,3-2 0 0,1 3-1056 0,1-3-320 0,4-3-64 0,7-1-16 0,5-3 1200 0,8 0 256 0,3 0 0 0,5 1 0 15,2-1 0-15,5 4 0 0,0-2 0 0,2 2 0 0,1 1 0 0,2-2 0 0,1 0 0 0,0 2 128 16,0 1 64-16,-3-3 32 15,-3 3 0-15,-2-3 0 0,-2 3-80 0,0 0-16 0,1-1 0 0,-3 1 0 0,0-1-128 0,-1 1-176 0,-1-3 48 0,-2 0 0 0,-2 3-512 0,-3 2-112 0,-3-1-16 0,-2 3 0 0,-5 1-992 16,-2 1-208-16</inkml:trace>
  <inkml:trace contextRef="#ctx0" brushRef="#br0" timeOffset="116714.71">3080 11013 23039 0,'2'-3'2048'0,"-1"1"-1648"0,0 2-400 16,-1 0 0-16,2-3 2176 0,0 3 368 0,-2-3 64 0,3 1 16 15,1-1-1488-15,0-2-304 0,0-3-48 0,0 2-16 0,0-2-64 16,-2 2-32-16,-1 1 0 0,-2-2 0 0,-1 2-128 0,-2-1-32 15,-3-2 0-15,-2 1 0 0,-1 1-112 0,-3-3-16 16,0 2-16-16,0-2 0 0,0 1-112 0,-3-2-32 0,-1 1 0 16,-1 2 0-16,-1-1 80 0,0 0 16 0,-3 3 0 0,0-1 0 547,-2 1 0-547,0 5 0 15,-2 0 0-15,-2 0 0 0,1 3-16 0,-1-1 0 0,3 1 0 16,0-3 0-16,2 3-112 0,1-6 0 0,2 3-16 0,2-2 0 0,0 1-176 15,2 1 160-15,1 0-160 0,3 0 160 0,2 0-160 0,1 1 0 16,2 1 0-16,3 1 0 0,-2 2 0 0,2-1 0 0,2 3 0 0,-1-2 0 16,3 1 0-16,-1-1 0 0,2 5 0 0,-1 2 0 0,3 3 0 15,-2 2 0-15,2 4 0 0,-2-3 0 0,0 3 0 0,2-2 0 16,-2 0 0-16,1 0 0 0,-1 1 0 0,1 1 0 0,1-2 0 0,-1 0 0 16,0 0 0-16,-1-4 0 0,0 2 0 0,-1-1 0 0,1 1 256 0,-1-2 0 15,0 2 16-15,-1-1 0 0,1 3-272 0,-2-1 0 0,1 3 0 0,-1 0 0 0,2 1 0 0,-3-1 0 16,1 1 0-16,0 2 0 0,-2 0 160 0,-2 0-32 0,1 0 0 0,-2 0 0 0,-3 4 0 0,-1-1 0 0,2 0 0 0,-3 0 0 15,-1 3-128-15,0-4 0 0,0 1-160 0,1-3 160 0,2-3 0 0,1-2 0 0,3-3 0 0,1-3 0 0,1-1 480 0,1 0-16 0,0-4 0 0,3 0 0 0,0 0-320 16,0-4-144-16,3 1 128 0,1 0-128 0,1-2 0 0,2 0 128 0,3 1-128 0,2 1 0 0,1-2 160 0,4 2-160 0,3-1 192 0,3-1-192 0,3-1 208 0,3-2-64 0,4 0-16 0,3-3 0 0,-1 1-128 0,2-2 0 0,-2-1-192 0,-1 2 192 16,-2-2 0-16,-3 1 0 0,-1 1 0 0,-1 0 0 0,0-2-144 0,-1 1 144 0,-2 3 0 0,-1-3 0 0,-1-1 0 0,-2 1 0 0,-4 1 0 15,-1-1 0-15,-2-1-800 0,-1 0-48 0,-3-2-16 0,0 1 0 0,-1-2-416 0,-3 2-96 0,-1-2-16 0,-1-2-18128 0</inkml:trace>
  <inkml:trace contextRef="#ctx0" brushRef="#br0" timeOffset="117252.68">2562 11448 40543 0,'-16'1'3600'0,"6"1"-2880"0,0 1-576 15,5-3-144-15,3 0 528 0,4 0 80 0,0 2 16 16,0-2 0-16,2 3-400 0,4-3-80 0,5 0-16 16,8-5 0-16,8-1-128 0,6-4 0 0,5 1 0 0,2-1 0 15,-9 2 160-15,6 0 0 0,10-2 0 0,5 0 0 0,1 1-160 16,-5 1 0-16,-3 0 0 0,-7 3 0 31,-4 2-256-31,-6 3-16 16,-1 0-16-16,-3 2-12512 0,-2 4-2496 0</inkml:trace>
  <inkml:trace contextRef="#ctx0" brushRef="#br0" timeOffset="117298.12">3365 11834 43311 0,'-5'-4'3840'0,"2"-1"-3072"0,3 0-608 16,3 3-160-16,-2 1-544 0,2-3-144 0,1-5-16 0,1-4-16 0,4-4 464 0,3-4 112 0,4 0 16 0,-1 3 0 0,5 1 128 0,-2 1 0 15,3 2 0-15,-1 1 0 0,3 3 0 0,-1-1 0 0,0 5 0 0,-1 1 128 0,1 0 64 0,-3 5 0 0,-3 0 16 0,-2 5 0 0,-2-3-16 0,-1 5 0 0,-1 2 0 0,-3 0 0 0,-2-1-48 0,-2 2-16 0,0 4 0 0,-3 2 0 0,-1 2-128 0,-3 1 0 16,-1 0 0-16,-1 2 0 0,-4 1 0 0,-1 2 0 0,-3 2 0 0,0-2 0 0,-2 1 0 15,0-1 0-15,-1-1 0 0,1-1 0 0,1 2 192 0,2-3 96 0,0 0 32 0,3 0 0 0,1 1-48 0,1-3 0 0,0 2 0 0,1 0 0 0,2-1 64 0,1 0 16 0,1-1 0 0,2-1 0 0,0 2-160 0,1-1-16 0,0-1-16 0,0 0 0 0,1 2 160 0,0-2 16 0,3-2 16 0,0-2 0 0,0-1-352 0,3 0 128 0,1-2-128 0,0-3 0 0,4-2 0 0,1-2 0 0,2-1 0 0,1-2 0 16,1-2 0-16,3-2 0 0,0-1 0 0,0-2 0 0,1 1-624 0,-1-1-32 0,3-1-16 0,-1 0 0 0,1-2-736 0,-2 0-128 0</inkml:trace>
  <inkml:trace contextRef="#ctx0" brushRef="#br0" timeOffset="117498.19">4679 10988 38703 0,'-11'0'3440'0,"4"0"-2752"0,-2 0-560 0,3 0-128 0,5 0 1168 0,-1 0 208 15,2 0 32-15,-2 0 16 0,-4 0-1040 0,1-2-224 0,-1 2-32 0,2-2-128 0,1 1 176 0,0 1-176 0,3 0 160 0,-1 0-160 0,1 3 0 0,1-1 0 16,-1 2 0-16,2-1 0 0,0 0-576 0,0 1-144 0</inkml:trace>
  <inkml:trace contextRef="#ctx0" brushRef="#br0" timeOffset="117563.05">4758 11410 47919 0,'-5'12'2112'0,"-1"-5"448"0,0 0-2048 0,2-5-512 0,3 0 0 0,1-2 0 0,-2-2-272 0,1 1-176 0,0-2-16 0,-1-1-16 0,2-2-608 0,2-2-112 0,0-2-16 0,1 2-16 0,0-1 592 0,1 1 128 0,0 3 32 0,-1 1 0 0,0 3-928 0,0-3-176 0,2 4-32 0,-1-1-14544 0</inkml:trace>
  <inkml:trace contextRef="#ctx0" brushRef="#br0" timeOffset="118818.7">5623 10664 32255 0,'-1'0'2864'16,"1"-3"-2288"-16,1 6-576 0,1-3 0 0,-1 3 352 0,1 1-32 0,1 1-16 0,1 1 0 0,3 5 112 0,0 3 32 0,0 4 0 15,1-2 0-15,-3 3 768 0,-1 1 144 0,-1 5 48 0,-2-1 0 0,1 5-592 0,-5 1-112 0,2 4-32 0,-3 1 0 0,0 6-96 0,-3 4-32 0,-1 0 0 0,0-1 0 16,-1-3-80-16,0-1-16 15,1-1 0-15,-1 0 0 16,-1 1-256-16,1-2-64 16,1-2-128-16,2-3 192 0,-2-1-32 15,1-3-16-15,1-3 0 0,0-2 0 16,1-2-144-16,0-5-176 16,1-2 48-1,0-6 0-15,-1-4-336 16,-1-3-64-16,2-4-16 0,-2-6-12896 0,-1-4-2592 15</inkml:trace>
  <inkml:trace contextRef="#ctx0" brushRef="#br0" timeOffset="119250.87">5258 10813 43311 0,'-9'-7'1920'0,"2"2"384"0,1 1-1840 0,4 1-464 15,2 3 0-15,2-2 0 0,0 1 240 0,2-3-48 0,3-1-16 0,6-2 0 0,4-1-176 0,7-2 0 0,6 1 0 0,4-1-176 0,5-3 176 16,3 2 0-16,0 1 0 0,0-4-128 0,-1 3 128 0,0 1 0 0,-4 1 0 0,-3 1 128 0,-2 3 80 16,-3-3 32 15,-3 3 0-31,-2 2 0 0,-4-2-240 0,-3 3 0 15,-1 1 0-15,-4-1 0 0,0 2 0 0,-2 0 0 0,1 2 0 0,-4 1 0 0,1-1-160 16,-1 3 32-16,-2 1 0 0,1 2-12992 0,-1 0-2608 0</inkml:trace>
  <inkml:trace contextRef="#ctx0" brushRef="#br0" timeOffset="121676.3">19314 5872 34095 0,'-11'0'3024'0,"3"0"-2416"0,4 0-480 0,3-2-128 0,0 2 0 16,0-1-160-16,-4 1 160 0,-3-2-208 0,-2 1 1104 0,2-1 240 16,2 1 32-16,2-2 16 0,4 1-624 0,4 2-128 0,2-2-32 0,2 2 0 0,4 0-176 0,1 0-32 15,3 0-16-15,2 0 0 0,0 2 96 0,2-2 32 0,2 2 0 16,2-2 0-16,2-2-32 0,1 2 0 0,3 0 0 0,2-2 0 15,0 2-64-15,0-2-16 32,3-1 0-17,0 2 0-15,1-1 64 0,0-2 0 0,1 0 0 0,-1 2 0 0,1-2-112 0,0-1-16 0,-1 4 0 0,3 1 0 0,-2-3 0 0,1 3 0 0,4 0 0 0,-4 0 0 0,2-3-128 0,-3 0 0 0,3 1 0 0,-2-2 128 0,1 0-128 0,1 1 0 0,0-4 0 16,-2 1 0-16,-1 4 0 0,-4-2 128 0,0 2-128 0,-4-1 128 16,-2 2-128-16,-2-2 0 0,-1 2 0 0,-2-1 0 15,-4-1 256-15,1 2 160 0,-2-1 32 0,-2-2 16 16,0-1-160-16,-3 1-48 15,0 0 0 1,-3 1 0 0,1-2-256-16,0 1 0 0,-2-2 0 15,0 2 0-15,-2-2 128 16,1 0-128 0,-1 0 0-16,-2-1 0 15,-1 0 0-15,-2 1 0 0,2 0 0 0,-4 0 0 16,1-3 0-16,-3 3 0 0,0 2 0 0,-2-2 0 0,-2 0 128 0,0 2-128 0,-3-2 0 15,-2 0 0-15,1 2 0 0,-3-2 0 0,-2 1 0 0,0 0 0 0,1 0 0 0,-2-1 0 16,1 2 176-16,0-2-48 0,-1 0-128 0,3-1 0 0,0 0 0 0,0 1 0 16,3 1 192-16,1 0 0 0,1-4 16 0,0 3 0 15,1 0-64-15,2-2-16 0,1 0 0 0,2 4 0 16,1-2-128 0,0 3 0-16,2 1 0 15,0 1 0-15,0 1 0 0,0 1 0 16,2 1 128-16,1 1-128 0,-1 3 0 0,1 0 0 15,2 0 0-15,-2 2 0 0,2 0 0 16,0 2 0-16,2 0-192 0,-3-1 192 0,3 3-128 16,0-2 128-16,0 3 0 0,1-4 0 0,1 5 0 15,-2-2 0-15,2 1 0 0,-3-1 0 0,1 1 0 16,-1-1 0-16,1 1 0 0,-1 2 0 0,0-1 0 16,-1 2 0-16,0 3 0 0,-1-3 0 0,-1 2 0 15,-1 1 0-15,-1-2 0 16,-1 0 0-16,-1-1 0 15,-3-3 0-15,1 3 0 16,-2-3 0-16,0 2 0 0,-1 1 0 16,0-3 0-16,-1-1 0 0,-1 2 0 15,0-4 0-15,-1 1 0 16,-1-1 0 0,1 0 0-16,-1-4 0 15,1 0 0 1,0-2 0-16,0 2 0 0,-2-4 0 15,1-1 0-15,-2 2 0 16,1-6-160-16,-2 0 160 16,0-3-208-1,-2-2 80-15,0-4-768 16,0-1-160 0,0 1-32-16,1-4-12592 0,0-3-2512 15</inkml:trace>
  <inkml:trace contextRef="#ctx0" brushRef="#br0" timeOffset="123717.64">21306 5787 25791 0,'-8'-4'2304'0,"2"2"-1856"0,4 2-448 0,0 0 0 0,2 0 976 0,-2 0 112 0,-2 0 0 0,-3-3 16 16,-2 2-416-16,1 1-96 0,-1 0-16 0,3 0 0 0,0 1-64 0,1 3 0 0,2-1-16 0,1 0 0 0,2 2-80 0,1-1-16 0,1-2 0 0,2 2 0 0,1 0 320 0,2 0 64 0,1 1 16 16,0-2 0-16,2 0-224 0,3 0-64 0,0-3 0 0,2 3 0 0,4-3-144 0,2 0-48 0,3 0 0 0,2 0 0 781,2 0-144-781,0 0-48 0,2 1 0 0,1 2 0 0,1-3-128 0,-1 2 0 0,1-1 0 0,-1 3 0 0,0 1 0 0,-2-1 0 0,1-2 0 16,-1 2 0-16,-1-2 0 0,0 2 0 0,3-1 0 0,0-2 0 0,0 1 0 0,1-1 0 0,3 2 0 0,-2-1 0 0,2 2 0 0,1-1 0 0,-2-2 0 0,2 1 0 0,-1-2 224 0,0-2 16 0,-2 1 0 0,-1-2 0 0,0-3-112 0,-2 2 0 15,0-2-128-15,-3 2 192 0,0-2-48 0,-2 1-16 0,-1 2 0 0,0-1 0 0,-4 0 32 0,-2-1 0 0,1 1 0 0,-3 1 0 0,-2 0-160 0,-3 0 0 0,0-1 0 0,-3 1 0 0,-1 3 0 0,-1-3 0 0,-1 3 0 0,0-3 0 0,0 3 0 0,0-2 0 16,-2 4 0-16,1-4 0 0,1 2 0 0,0-2 0 0,0 0-192 0,0 2 192 0,1-2 0 0,-1 0 208 0,0 0 0 0,-1-2 0 0,-2 2-208 0,0-1 176 0,1 2-176 0,-3-3 160 15,1 2-160-15,-1-2 0 0,0 2 0 0,0-2 0 0,-1 1 272 0,1-3 32 0,-1 2 0 0,-2-2 0 0,1 0-304 0,-2 0 0 0,0-3 0 16,1 2 0-16,-2 1 128 0,-1-4-128 0,1 1 0 0,-3-1 0 0,2 0 0 0,-3 2 0 0,2-2 0 16,-3 0 0-16,-1 0 0 0,-3-1 0 0,1 3 0 0,-3-1 0 0,1 2 0 0,0 1 0 0,-2 0 0 0,1 2 0 15,-1-2 0-15,0 4 0 0,0-2 0 0,-2-1 0 0,4 1 0 0,1 1 0 0,1 0 0 0,2 2 0 16,2-4 0-16,2 4 0 0,1-2 0 0,2 1 0 0,0 0 0 0,3 0 0 0,2 2 0 0,1-4 0 0,0 2 0 16,3-2 0-16,1 4 0 0,0-2 0 0,3 0 0 0,0 2 0 0,1 4-128 0,1-3 128 0,0 4 0 0,1 1 0 15,3 2 0-15,0 4 0 0,1 1 0 0,-1 0 0 0,-2 2 0 0,0-3 0 0,-1 5 0 0,1-1 0 0,-2-2 0 16,0 3 0-16,1-1 0 0,1 0 0 0,0 0 0 0,3 0 0 0,0 2 0 0,2-2 0 0,-1 5 0 0,0-1 0 0,-1-1 0 0,-1 3 0 0,-1 0 0 0,-3 1 0 0,-2 1 0 0,-2 2 0 15,-2 3 0-15,-3-5 0 0,1-1 0 0,-3 1 0 0,-3 5 0 0,0 1 0 0,-2 2 0 0,-3-3 0 0,0-1 0 0,-3-1 0 0,-2-1 0 0,0-1 0 0,-1-3-128 0,-1-4 128 16,2-4 0-16,-1-2 0 0,0-2 0 0,1-4 0 0,0-1-272 0,1-3 32 0,2 0 16 0,0-6-19648 0</inkml:trace>
  <inkml:trace contextRef="#ctx0" brushRef="#br0" timeOffset="125667.02">22833 5876 12895 0,'-3'-4'1152'0,"1"2"-928"0,2 1-224 0,0 1 0 0,0-2 1056 0,0 1 160 0,-1 1 48 0,0-3 0 0,-2-2 32 0,-1 1 16 0,2 1 0 0,-2 2 0 0,0 1-688 16,1 0-144-16,0 0-32 0,0 1 0 0,0 2 384 0,2-1 80 0,1 2 16 0,1-1 0 0,2-3 64 0,0 1 16 0,5 1 0 0,0-2 0 0,2 0 96 0,3-2 32 0,3 1 0 0,1-2 0 0,4-1-320 0,4-2-64 0,2 0-16 0,3 0 0 15,2 0-288-15,4-1-64 0,2 1-16 0,3 0 0 0,0-1 16 0,1 0 0 0,0 1 0 0,-2 0 0 0,1 1-128 0,1 0 0 0,2 3-16 0,0-2 0 0,1 2-112 0,-1-2-128 16,2 1 176-16,1 3-176 0,1 0 0 0,-1-2 0 0,-2 1 0 0,-1 1 0 16,-2 0 0-16,1-3 0 0,1 3 0 15,-3-1 0-15,-1 0 0 16,-1 1 0-16,-2 0 0 15,0 0 0-15,-3 1 0 16,0 3 0-16,-3-1 0 16,-3 0 0-16,-2 1 0 15,-1-2 0-15,-2 2 0 0,0-2 0 0,0-2 0 0,-4 1 0 0,-2-1 0 16,-2 0 0-16,-2 0 0 0,0-1 0 0,-2 1 0 0,-2-2 0 16,-1-1 176-16,0 2-32 0,-1-1 0 0,-2-2 0 0,0 1 96 0,-3 1 16 0,1 1 0 0,-1-4 0 15,1 1-256-15,-2 0 0 0,2 1 0 0,-1-2 0 16,1 1 256-16,-1 1 0 0,0 2 0 0,1-4 0 0,-1 4-256 0,2-1 0 0,1 0 0 0,0 2 0 15,0-2 0-15,0 2 0 0,1 0 0 16,0 0 0-16,2 0 0 0,-2 0 0 16,1-3-192-16,-1 2 192 0,2 1 0 0,-1-2 0 15,1-2 0-15,-2 1 0 16,0 0 0-16,-1-1 320 0,-1-1-32 0,-1-1-16 16,0 2-64-16,-1-4-16 0,0 0 0 15,-4-1 0-15,2 2 80 0,-3-3 16 0,-1-1 0 16,-1-1 0-16,1 1-32 0,-2-2-16 0,0 3 0 15,-1-2 0-15,-1 1-240 0,-2 1 0 0,-1-2 0 0,-2 0 0 16,-1 1 0 0,-1 1 0-16,0 3 0 15,-1-2 0-15,1 3 0 0,1 2 0 0,0-1 0 16,0 4 0 0,1-1 0-1,2 1 0-15,-1 1 0 16,4 0 0-1,-1 1 0-15,2 1 0 16,1-1 0-16,1 4 0 16,1-5 0-16,0 4 0 0,3-1 0 15,-2 0 0-15,3 0 0 0,0-2 0 0,3 2 0 0,-1-3 0 0,1 0 0 0,2 0 0 0,1 0 0 0,0 0 0 0,3-3 0 0,1 2 0 16,2 1 0-16,2 0 0 0,1 0 0 0,-1 0 0 0,0 4 0 0,2-1 0 0,4 3-128 0,-2 4 128 0,2 3-192 0,-1 1 192 16,-2 3 0-16,-1 1 0 0,-1 2 0 0,-4-2 0 0,0 2 0 0,-2 1 0 0,0-3 0 15,-1 0 0-15,-2 1 0 0,1-4-128 0,-1 1 128 0,-3-3 0 0,1 2 0 0,-1-4 0 0,-1 0 0 16,-1-1 0-16,1-1 0 0,-4 1 0 15,1-4 0-15,-3 0 0 0,2-2 0 0,-4 0 0 0,0-2 0 16,-2 2 0-16,-2-2 0 0,-1 2 0 0,-1-2 0 16,-4 0 0-16,0 3 0 0,-4-2 0 15,-2 3 0-15,-3-2 0 0,1 5-624 16,1-3-112-16,-1 4-32 0,1 0 0 16,2-2-448-16,3 2-112 15</inkml:trace>
  <inkml:trace contextRef="#ctx0" brushRef="#br0" timeOffset="127665.78">24848 5907 17503 0,'-4'0'1552'0,"-1"0"-1232"0,1 0-320 0,1 0 0 0,1 0 368 16,-1 0 16-16,-1 1 0 0,-5-1 0 0,-2 0 256 0,-2-1 48 0,2 1 16 0,3-2 0 0,1-1 0 0,2 2 16 0,3-4 0 0,1 1 0 15,2 1 112-15,0-1 0 0,0 1 16 0,2 1 0 0,1 1 240 0,-1 1 32 0,1-3 16 0,1 3 0 0,1 0-240 16,2 0-32-16,-1-2-16 0,2 2 0 0,1-2-32 0,1 0-16 0,2-1 0 16,2 2 0-16,1-2-176 0,3-2-48 0,2 1 0 328,0 0 0-328,4 2-256 0,1-2-64 0,2 0-16 0,2 2 0 0,-1 2-96 0,3-3-16 0,3 2 0 0,-2 1 0 0,2-2-128 0,-2 2 0 0,2-4 0 0,0 1 0 0,-1 1 0 0,1 1 0 0,1 1 0 0,-3-3 0 0,-1 3 0 15,-1 3 0-15,1 0 0 0,-2 0 0 0,0 1 0 0,-2 2 0 0,3-2 0 0,-1-1 0 0,0 2 0 0,-2-1 0 0,-1 0 0 0,-1 1 0 0,0-5 0 0,0 1 0 0,0-1 0 0,0-1 0 0,-1-2 0 0,-1 1 0 0,1 0 0 0,0-3 0 0,-2 4 0 0,2-4 0 0,-1 2 0 16,0-1 0-16,1 1 0 0,-1 2 0 0,0-1 0 0,1-2 0 0,-1 1 352 0,-2 1-16 0,0-2 0 0,-2 1 0 0,-2 0-336 16,0 1 0-16,-1-2 0 0,-2 3 128 0,0-2-128 0,-3-1 0 0,-1 2 0 0,0 0 0 0,-1 0 0 0,-2 0 0 15,-2-1 0-15,-1 2 0 0,0-3 0 0,-3 2 0 0,1-1 0 0,-2 0 0 0,0-1 272 0,-2-2-16 16,0 0 0-16,-2-1 0 0,-1 1-256 0,1-4 0 0,-2 1 0 0,-1 0 0 0,-1-1 144 16,0 0-144-16,0 1 0 0,-3 0 144 0,1-1-144 0,-2 1 128 0,0-1-128 0,-2 1 128 0,1 2 0 15,-2 2 0-15,0 1 0 0,-1 1 0 0,-3 3-128 0,0-3 128 0,1 6-128 0,-3-3 128 0,0 1-128 0,-1 1 0 16,-1-2 0-16,3 3 0 0,1-3 128 0,0-3-128 0,4 1 0 0,0-2 128 15,4 0-128-15,1 1 0 0,3-3 0 0,1-1 0 0,4 1 0 0,1 0 0 0,2 0 0 16,3 0 0-16,2-1 0 0,3 1 0 0,4 3 0 0,2-1 0 0,3-1 0 0,2 4 0 0,2-2 0 0,5 1 0 0,1 0 0 0,4 2 0 16,-1 0-192-16,0 2 192 0,1 0 0 0,-1-2 0 0,0 3 0 0,1-2 0 0,-4 1 0 15,-1 1 0-15,-4 1 0 0,0-3 0 0,-1 4 0 0,0-2 0 0,-2 1 128 0,-4 1-128 0,-1 3 0 16,-1 0 0-16,-4 0 0 0,-1 3 0 0,-3-1 0 0,-1 3 0 0,-1 2 0 16,-1 1 0-16,-1 0 0 0,-2 0 0 15,-2 3-144 1,-2-1 144-16,-1 0 0 15,-1 0 0-15,-2 3 0 16,-2-3 0 0,1-1 0-16,-3-1 0 15,-2 0 128-15,-2 3-128 0,0-3 0 0,-2 2 0 0,0-2 0 0,-2 3 0 0,0 1 0 0,-3-1 0 0,5-1 0 16,-3 2 0-16,-2-2-128 0,0 2 128 0,0-2 0 16,1-5 0-16,5-1-384 0,-1-1 48 0,1 0 0 15,0-3-18816-15</inkml:trace>
  <inkml:trace contextRef="#ctx0" brushRef="#br0" timeOffset="129427.92">26771 5727 11967 0,'-5'-3'1072'15,"0"3"-864"-15,3 0-208 0,1-2 0 0,1 2 480 0,-2 0 48 0,-1-2 16 0,-3 2 0 0,-2-2 704 0,1 2 144 0,-1 0 16 0,2 0 16 0,1 0-224 0,3 2-48 0,-1-2-16 0,2 0 0 0,2 2 208 16,1 0 64-16,0-1 0 0,2 2 0 0,-1-1 48 0,1 2 16 0,2-2 0 0,-1 2 0 0,3 0-448 0,-1 1-64 0,2-4-32 0,1 1 0 0,0 1-272 0,1-2-48 16,1 2-16-16,2-3 0 0,0 0-80 0,4-3-32 15,-1 2 0 251,4 0 0-266,1-1-272 0,3 0-48 0,2 1-16 0,3-2 0 0,-2 0 32 0,2 0 0 0,1-1 0 0,0 2 0 0,2-4-16 0,-1 2 0 15,-1-2 0-15,2 2 0 0,-3 2-160 0,0-2 160 0,-3 1-160 0,1 3 160 0,-3 0-160 0,1 0 128 0,-2 3-128 0,1-3 128 16,2 4-128-16,-1-2 0 0,0 2 0 0,-1-2 0 0,-1 0 128 0,1 0-128 0,-1-1 128 0,0 1-128 0,1-1 0 0,0 1 0 0,-1-2 0 0,1 0-176 16,-1 1 176-16,-2-1 0 0,0 0 0 0,-1 0 0 15,0 3 0-15,-1-3 0 0,1 0 0 0,0 2 0 0,-1-2 0 0,0 2 0 16,1 0 0-16,-2 1 0 0,2 0 0 0,0-3 128 0,-1 3-128 0,0-2 128 0,0 1-128 16,-3-2 0-16,0 0-128 0,1 0 128 0,-3 0 0 0,-1-3 0 0,-1 0 0 0,-2 1 0 15,-1 1 0-15,-2-2 0 0,0-1 0 0,-3 2 0 0,1-1 160 0,-2 2 64 16,-1-2 16-16,0 0 0 0,1-1-96 0,-1 2-16 0,0-2 0 0,-1-1 0 15,1 1-128-15,-1 2 0 0,-1-2 0 0,1 1 0 0,-2 0 0 0,0 2 0 0,-2-2 0 16,1 0 0-16,-1 0 0 0,-1 1 0 0,1 1 0 0,-1-2 0 0,0-1 0 0,-1 1 0 16,0 0 0-16,-2-1 0 0,0-2 128 0,-2 1-128 0,0 2 192 0,-2-1-64 0,-1-2 112 0,-2 2 16 0,1-5 0 0,-2 3 0 0,2-1-256 15,-2 1 0-15,2-3 0 0,-2-1 0 0,1 0 0 16,0 1 0 0,2 0 0-1,0-1 0 1,1 1 0-1,0 0 0-15,2 2 0 16,-1 1 0-16,3 2 0 0,-1-1 0 0,2 1 0 16,-2 2 0-16,2 1 0 0,2 1 0 0,-1 0 0 0,0 0 0 0,2-3 0 0,1 3 0 0,-2-1 0 0,3 1 0 0,-1-2 0 0,1 2 0 0,0 0 0 0,1 0 0 0,2 0 0 15,-1 0 0-15,3-3 0 0,-5 3 0 0,0 0 0 0,21-1 0 0,-11-2 0 0,1 3 0 0,1 3 0 0,2-3 0 0,0 4 0 0,2-2 0 0,0 3 0 0,1 1 0 0,0 5 0 16,1-1 0-16,-2 0 0 0,-1 2 0 0,-1 1 0 0,0 3 0 16,0-3 0-16,-3 5-128 0,0-2 128 15,-1 0 0-15,0 0 0 0,-3 3 0 16,1-3 0-16,-3 0 0 15,-1 2 0 1,-1 1 0-16,-2 1 0 0,-1-2 0 16,-2 1 0-1,-2-3 0 1,-1 0 0-16,-2 0 0 0,-1 0 0 0,-2 0 0 16,-1 0 0-16,-2 1 0 0,-2-1 0 0,-1 2 0 0,-3-1 0 15,-2 0 0-15,0 1 0 0,-6 2 0 0,-3-1 0 0,-3 2 0 16,-1-2 0-16,1-6 0 0,2 2 0 0,3-5-13568 0,3-2-2624 15</inkml:trace>
  <inkml:trace contextRef="#ctx0" brushRef="#br0" timeOffset="131625.26">28768 5864 18431 0,'0'-8'1632'0,"0"2"-1312"0,2 0-320 0,0 1 0 16,1 0 320-16,-1-1 0 0,3-5 0 0,1-7 0 0,3-4 528 16,1-5 112-16,1 1 0 0,0 1 16 0,-2 6 400 15,-2 2 80-15,-1 3 16 0,0 4 0 16,-1 0 336-16,-1 4 80 0,-1 1 16 0,-2 3 0 0,-1 0-368 0,-1 4-80 0,-3 2-16 0,-1 2 0 15,0 3-720-15,-4 1-144 0,2 6-16 0,-4 0-16 0,0 3 32 16,-2 3 16-16,1 3 0 0,-2 1 0 313,2 2-96-313,1 0-32 0,0 3 0 0,3-2 0 0,1-6-176 0,2 4-32 0,0 2-16 0,1 1 0 0,3-2-240 15,0 0 0-15,2 3 128 0,0 0-128 0,3 1 0 0,0 3 0 0,1 0 0 0,1 3 0 0,1 0 0 0,1 3 0 0,-1-2 0 0,0-1 0 0,0 1 0 16,-1 0 0-16,0-1 0 0,-1-1 0 0,-1 2 0 0,1-5 0 0,-2 1 0 0,0-1 0 0,0-1 368 0,-1-4-32 0,0 0 0 0,-1-2 0 15,-1-2-192-15,0-2-144 0,-1 2 192 0,-1-3-192 0,0 0 0 0,-1-1 0 0,0-1 0 0,0 0-144 0,0 1 144 16,1-2 0-16,0-3 0 0,0-3 0 0,1 2 0 16,-1-3 0-16,2 0 0 0,2 0 0 0,-1 0 0 15,0-3 0-15,0 1 0 0,2-4 0 0,1 1 0 0,-2 2 0 16,2-3 0-16,-1 0 0 0,0 1 0 0,-1-1 144 0,1 0-144 16,-2 0 0-16,0 2 128 0,1-5-128 0,-2 4 0 0,0-3 0 0,0 3 0 0,-2-4 0 15,1 4 0-15,0-4 0 0,-2 0 0 0,2-3 0 0,-1 1 0 0,-1-1 0 0,1 0 0 0,-1-1 0 16,1-4 0-16,-2 1 0 0,0-2 176 0,-1-2-32 0,0 0 0 0,-1-6 0 0,-1-1 48 0,-1-3 0 0,-1-2 0 0,-3 1 0 0,1 1-192 0,-1-1 0 0,-3 2-160 0,-2-1 160 0,-1 1 0 0,1 3-144 0,0 0 144 15,0 4 0-15,-1 1 0 0,1 1 0 0,2 3 0 0,-1 2 0 0,2 0 0 0,2-2 0 0,1 1 0 0,0 2 0 0,2-2 0 0,3 0 0 0,1-2 0 0,1 0 0 16,3 0 0-16,0-3 0 0,1 1 0 0,1 2-128 0,2-2 128 0,-1 1 0 0,2 3 0 0,1 1 0 0,-2 1 0 0,4 2 0 0,-1 5 0 0,1 2 0 0,2 5 0 16,1 2 0-16,0 4 0 0,1 5 0 0,1 5 0 15,2 6 0-15,1 0 0 16,-1 2 0-16,0-4 0 16,2 2 0-1,1 0 0 1,2 0 0-16,-1-4 0 15,2 1 0-15,1-2 0 0,-1-7 0 0,0 0 0 0,-2-6 0 16,1-1 0-16,-3-1 0 0,0-4 0 0,-1-2 0 0,0 0 0 0,-3-2 128 0,0-1-128 0,-2-4 0 0,0-1 0 0,-2-1 0 0,-1-5 0 0,-1 0 0 0,-1-6 0 16,0-1 0-16,0-3 0 0,0-9-160 0,0-1 160 0,1-11 0 0,2-5-288 0,2-11 48 15,-1-8 16-15,6-12 0 0,5-12-1040 0,5-13-208 16</inkml:trace>
  <inkml:trace contextRef="#ctx0" brushRef="#br0" timeOffset="133284.51">2951 12500 43311 0,'-6'-9'3840'16,"0"2"-3072"-16,2 2-608 0,1 5-160 0,1 0 384 0,-1-2 32 0,-3-4 16 15,-5-2 0-15,-2 0-432 0,2 0 128 0,2 0-128 0,4 3 0 0,1 2 0 0,5 3 0 0,2 0 0 0,4 0 0 32,0 3-928-32,3 0-112 0,2 2-32 0,1 0-17776 0</inkml:trace>
  <inkml:trace contextRef="#ctx0" brushRef="#br0" timeOffset="133453.16">2949 13013 20271 0,'0'10'1792'0,"0"-2"-1424"0,-2-3-368 0,2-1 0 0,2-2 1344 0,-1 3 208 0,0 1 48 0,1 7 0 0,0 0-1296 0,2 2-304 0,0-3 0 0,0-4 0 0,1-4-688 0,-1-2-144 0,0 0-48 16,-2-4 0-16</inkml:trace>
  <inkml:trace contextRef="#ctx0" brushRef="#br0" timeOffset="133799.6">3020 13296 40543 0,'-8'0'3600'0,"1"3"-2880"16,-1-1-576-16,4-2-144 0,2 3 1168 0,3-6 208 0,-1 3 32 0,-1 0 16 0,-1-2-1248 0,2-3-176 15,4-3-192-15,4-1 32 16,4-4 160 0</inkml:trace>
  <inkml:trace contextRef="#ctx0" brushRef="#br0" timeOffset="135596.78">3514 13226 7359 0,'7'-5'656'0,"-1"3"-528"0,-2-2-128 0,-1 3 0 0,0 0-608 0,2-1-160 0,3-1-16 15,5-4-16-15,2 0 1328 0,-1-1 272 0,1 3 48 0,-5-3 16 0,-1 6 1392 0,-2-4 288 0,-2-1 48 16,2 0 16-16,0 2-160 0,0 0-16 0,0-3-16 0,0 6 0 0,-1-2-896 0,1-1-176 0,-3 3-48 0,0 0 0 16,-3 1-432-16,-2 1-96 0,1 0 0 0,-4 0-16 0,0 0 160 0,-3 0 48 0,-1 2 0 15,-4 1 0-15,-2 0-96 0,-5 3-16 16,-4-1 0-16,-4 0 0 547,0 3-400-532,-6 0-64-15,0 0-32 16,-3 0 0-16,-1 1-224 0,1 2-128 0,0-1 160 0,1-2-160 16,1 0 144-16,1-1-144 0,3-1 128 0,2-1-128 0,2-1 288 15,2-3-32-15,1 0 0 0,2-1 0 0,-1-1 48 0,1 0 0 0,-1-3 0 0,0-1 0 0,2-1-176 0,1 4-128 0,1-1 192 16,3 3-192-16,0 0 0 0,2 0 0 0,2 0 0 0,1 3 0 0,-2-2 208 0,4 3-64 0,0-1-16 0,1-1 0 0,1 2 0 0,1 1-128 0,1 3 192 0,1-3-64 0,1 1-128 0,0 1 0 0,0 2 0 0,0 1 0 16,1 1 0-16,-2-1 0 0,3 0 0 0,0 5 0 0,-1-2 0 0,1 2 0 0,1-1 0 0,-1 3 0 0,2 0 0 0,0-1 256 0,-2 3 0 0,3 0-16 0,-2 5-240 0,-1 0 0 15,-1-1 0-15,-2 3 0 0,1 0 176 0,-2-2-176 0,-2 2 192 0,0-1-192 0,0-2 272 0,0-1-48 0,1 0-16 16,-2-1 0-16,0 0 224 0,0-2 32 0,2-2 16 0,1-2 0 0,-1 1-144 0,3-2-16 0,-2 1-16 15,1-1 0-15,2-4-144 0,-2 0-32 0,2 2 0 0,-2-1 0 0,1 4-128 0,-1-1 0 0,-1 1 0 0,1-2 0 0,0-1 0 0,0 1 0 0,0-3-176 16,0-2 176-16,1 3 240 0,1-5 128 0,1 2 16 0,0-3 16 0,2 0-400 16,1 0 128-16,1-1-128 0,0-1 0 0,2-1 0 0,1 3 0 0,1-5 0 15,2 3 0-15,2-1 0 0,4 1 0 0,1 0 128 0,4-3-128 0,2 2 256 16,2 0-16-16,1 0-16 0,2-2 0 0,0 0-224 0,-1 0 128 0,1-2-128 0,-2 2 0 16,2-2 0-16,-4 0 128 0,1-1-128 0,-2-2 0 0,-1 2 0 0,-2-2 0 0,1-3 0 0,-3 3 0 0,1-1 0 15,-2 1 0-15,-5-3 0 0,1 3 0 0,0-1-144 0,-3 0 144 0,-1 2-208 0,-1 0 80 0,-1 2-528 0,-1-1-112 0,-3 3 0 0,0 0-16 16,-3 0-176-16,0 0-16 0,-3 1-16 0,1-1 0 0,-2-1-80 0,-1-1-16 0,-3 0 0 0,-1-2 0 0,0-1-1472 15,-2 0-288-15</inkml:trace>
  <inkml:trace contextRef="#ctx0" brushRef="#br0" timeOffset="135694.53">2810 13687 40543 0,'-9'-4'1792'0,"1"1"384"0,0 1-1744 0,3 2-432 0,2 0 0 0,0 0 0 0,2 2 352 0,-3-2-16 16,-1 0 0-16,1 0 0 0,2-2 96 0,6-1 16 0,5-2 0 0,5-4 0 0,2 0 304 0,5 1 64 0,4-3 16 0,3 0 0 0,-1 0-336 16,3 3-64-16,4-2-16 0,-1 1 0 0,2 2-416 0,-2-2 0 0,-1 6-144 0,-2-2 144 0,-1 2-192 0,-2 2 64 0,-1 1 128 0,0 0-208 15,1 0-544-15,-2 1-96 0,1 2-32 16,-2 2-12560-16,-2-1-2496 0</inkml:trace>
  <inkml:trace contextRef="#ctx0" brushRef="#br0" timeOffset="140020.47">3342 14436 35935 0,'-2'-3'3200'16,"0"1"-2560"-16,1 0-512 0,1 1-128 0,1 1-704 0,-1-2-176 0,1-2-16 0,-1-3-16 16,1-1-688-16,1 0-144 0,0-1-32 0,-1 0 0 0,1 2 1072 15,-2 0 224-15,0 2 32 0,-1-1 16 0,-1 4 1440 0,-1-3 272 16,0 1 64-16,-1 2 16 0,0 1 256 0,0-1 48 0,0-1 16 16,-1 3 0-16,-1-3-272 0,1 2-48 0,0 0-16 0,0-2 0 15,1 1-704-15,-1-1-160 0,0 2-32 0,0-1 0 0,-2-1 0 16,2 3 0-16,-2-2 0 0,0 0 0 0,0 2-144 0,0 0-48 0,-1 2 0 0,1-2 0 15,-1 2-64-15,-1 1 0 0,-2 3-16 0,0-1 0 0,-1 0-176 0,-3 3 160 16,0 1-160-16,1 1 160 0,0-2-160 0,-1 1 160 0,0 0-160 0,-1-3 160 0,3 2 48 0,1-2 16 0,2-1 0 0,-2 2 0 0,-1-1-32 0,-1 0 0 16,2-1 0-16,1 0 0 0,0 0-192 0,2 1 0 15,2-3 0-15,0 3 0 0,1-2 128 0,1-1-128 0,1 5 0 0,0-5 144 16,1 1-144-16,2 1 0 0,1-1 0 0,0-2 0 16,1 2 0-16,2 0 0 0,1 1 0 15,0-1 0-15,0 1 0 0,3 0 0 16,0 0 0-1,0 1 0-15,1-1 0 16,0 1 0-16,2 1 0 16,1-1 0-1,1 2 0-15,1 0 160 16,-1 0-160 0,0-1 160-1,-1 2-160 1,1-3 0-16,-1 1 0 15,0 1 0-15,-1-2 0 16,0 2 0-16,1 2 0 0,-1-2 0 16,-1 3 0-16,-2-1 0 15,0-1-192-15,0 2 192 16,2 5 0-16,0 0 0 0,0-1 0 16,-1 2 0-1,0 0 0-15,-1-3 0 31,0 3 0-15,0-4 0-16,-3 0 0 16,2 1 0-16,0-3 128 15,-2-1-128-15,1 1 0 0,-2-4 0 0,1 3 0 0,-1-1 0 0,-1-1 0 0,-1 0 0 0,0 0 0 16,0-3 0-16,-1 1 240 0,-1-1-48 0,0 3 0 0,-1-2 0 0,0 2 0 0,-1 2 0 0,0-4 0 16,-1 3 0-16,0 0-64 0,0 0-128 0,-1 2 176 15,-2 1-176-15,1-1 128 0,0-1-128 0,0-1 0 0,0-1 0 16,0-1 240-16,-1-1-64 0,1 0-16 15,-2-1 0-15,2-2 96 16,-1 1 32-16,-1-3 0 0,-3 2 0 0,1-1 16 16,-2-2 0-16,0 0 0 0,-3 0 0 15,2-2-96-15,-4-2-16 0,0 2 0 16,-2-3 0-16,-2 0-192 0,-1-1 0 0,-2-2 128 16,0 3-128-16,-1 0 0 15,2-2 0-15,0 3 0 0,-2 2 0 16,1-1 0-16,1 2 0 0,2-1 0 15,1-1 0-15,1 1-208 16,-1-2 64 0,1 2 16-16,0-3 0 15,1-3-1008-15,3 0-192 16,1-1-32 0,3 2-20640-16</inkml:trace>
  <inkml:trace contextRef="#ctx0" brushRef="#br0" timeOffset="143097.1">3844 13656 12895 0,'-1'0'1152'16,"0"0"-928"-16,0 0-224 0,1 0 0 0,0 0 2160 0,0 0 384 0,0 0 80 16,-1 0 0-16,1 0-1344 0,1 0-256 0,0 1-64 0,-1-1-16 15,0 0 16-15,0 0 16 0,0 0 0 0,0 0 0 0,7 18-176 0,-8-13-32 16,-2 2-16-16,2-1 0 0,-2 3-48 0,-2 1 0 15,1-2 0-15,-2 0 0 0,0 4-32 0,-2 0-16 0,1-2 0 16,-1 2 0-16,1-1-80 0,-1-1 0 0,0 2-16 0,3 0 0 0,-2 2-176 16,3-3-48-16,-1 2 0 62,0 2 0-62,2 1-80 0,-1 1 0 0,1-1-16 0,1 0 0 0,1 0-240 0,1-3 0 0,0 2 0 0,1 1 0 0,0-2 0 0,1-1 0 0,1 1 0 0,0-2 0 0,0-2 0 0,2 1 0 0,0-4 0 16,-1-2 0-16,4 1 0 0,-1-6-128 0,1 2 128 0,0-2-208 0,2 0-48 0,-1-2 0 0,2 2 0 0,0-5 0 0,0 2-336 0,1 0-80 0,-1 1-16 0,-1-3 0 0,-1-1-1280 0,0 1-256 0,1-1-48 0,-2-2-16 0,-1 0-1120 0,-1 0-240 0,1 1-32 15,-1-2-5504-15</inkml:trace>
  <inkml:trace contextRef="#ctx0" brushRef="#br0" timeOffset="143518.57">3637 13806 28559 0,'-5'-3'2544'0,"-1"3"-2032"0,0-2-512 0,2 2 0 0,2 0 3360 0,1 2 576 0,0-2 112 0,-2 0 32 0,1 3-3216 0,-2-1-640 0,4-1-224 15,1 2 144-15,4-6-400 0,2 2-64 0,2 0-32 0,0-3 0 0,3 1 224 0,0-1 128 0,1 1-160 0,2 0 160 0,-2-2 0 0,2 1 0 0,-1 3 176 0,0 1-48 0,2-3-128 0,-1 2 0 0,0 1 0 0,1 0 0 0,-1 0-192 0,0 0-48 0,0 0-16 0,0-2 0 31,1 0-736-31,-1-1-160 0,1 1-16 0,0-2-16 0,-1 1-1520 0,0 1-304 0</inkml:trace>
  <inkml:trace contextRef="#ctx0" brushRef="#br0" timeOffset="144758.43">3822 14698 35935 0,'-7'0'1600'0,"3"-3"320"15,0 0-1536-15,3 1-384 0,0 2 0 0,1 0 0 0,0-3 0 0,-1 3-160 0,-1 0 16 16,0-2 0-16,1-1-64 0,-1 3-16 0,1-2 0 0,-1 0 0 0,0 2 224 0,-1 2 128 0,0 0 0 16,-2 1-128-16,1 2 944 0,-3 0 80 0,-1 0 0 0,0 4 16 0,-4 3-288 15,-1 5-64-15,1-3-16 0,-1 3 0 0,0 5-432 0,1-1-96 0,0-1-16 16,4-2 0-16,2-2-128 0,2-3 0 0,1 1 0 140,4-1 0-140,-1-2 128 0,2 2-128 0,0-1 0 0,0-2 128 0,0 1-128 0,2-1 0 0,0 3 0 16,0 0 0-16,2-3 0 0,0 4 0 0,1-3 0 0,1 0 0 0,-2 0 0 0,2-1 0 0,-1 0 0 0,2 0 0 0,-1 2 0 0,2-4-176 0,-1-3 48 0,1 3 0 0,1-5-528 0,-1-3-112 0,1 2 0 16,1-4-16-16,1 0-1120 0,-2 1-208 0,0-4-64 0,1 0-12800 0</inkml:trace>
  <inkml:trace contextRef="#ctx0" brushRef="#br0" timeOffset="145022.73">3534 15008 43311 0,'-9'0'1920'16,"2"0"384"-16,1 0-1840 0,2 0-464 0,2 0 0 0,4 0 0 0,-2 1 0 0,2-1 0 16,2 0 0-16,4 0 0 0,5-1-368 0,5-5-112 15,4 1-32-15,3-3 0 0,4-3 320 0,-1 1 48 0,3-2 16 16,0-2 0-16,-2 2-208 0,-2-1-48 0,-1 2 0 15,-3 3 0-15,-2-1-1408 0,-2 4-272 0,-2 1-64 16,0 1-16-16,-1 3-1952 0,-1 2-400 0</inkml:trace>
  <inkml:trace contextRef="#ctx0" brushRef="#br0" timeOffset="145031.62">4051 14791 47919 0,'-9'2'2112'16,"2"-2"448"-16,-1 3-2048 0,5-3-512 0,3 3 0 0,1-1 0 0,1 2-1040 0,0-1-320 0,2 4-64 0,1 1-16 0,3 3-1696 0,1 0-320 0,2 4-80 0,-2-1-16 0,-3 2 1280 0,0 2 256 0,-5 1 48 0,-2 0 16 0,-3-1 1216 0,-3 1 240 0,-1 2 48 0,-1-2 16 0,0 0 304 0,1 0 128 0,0-6-128 0,0 1-9328 0</inkml:trace>
  <inkml:trace contextRef="#ctx0" brushRef="#br0" timeOffset="145050.28">3969 14951 35935 0,'-2'1'3200'0,"0"-1"-2560"0,0 2-512 0,2-2-128 0,1 0 1776 0,2 0 336 0,0 0 64 0,3 0 0 16,5 0-1632-16,6-2-336 0,5-1-64 0,4 0-16 0,3-2-128 0,0 0-224 0,0-1 48 0,-1 3 16 16,-3-1-416-16,-1 1-64 0,-4 2-32 0,-3-1 0 0,-3 1-1472 15,-2 1-288-15</inkml:trace>
  <inkml:trace contextRef="#ctx0" brushRef="#br0" timeOffset="145094.87">4453 14692 50687 0,'-13'11'2240'0,"4"0"464"0,0 0-2160 16,4-3-544-16,4-3 0 0,2 0 0 0,1 4-528 0,-1 3-224 0,2 10-32 16,3 4-16-16,3 3-480 0,1 2-80 0,1-2-32 0,-3-3 0 0,-1-1 816 15,-4-2 144-15,-2 1 48 0,-3 1 0 0,-3 2 384 0,-1-2 0 16,0 3 0-16,-2-2 0 0,0 1-176 0,0-2 176 0,1-4-208 0,1-4-12016 15,2-3-2416-15</inkml:trace>
  <inkml:trace contextRef="#ctx0" brushRef="#br0" timeOffset="145764.43">4885 13085 43311 0,'-7'-11'3840'0,"0"3"-3072"0,0 0-608 0,1 3-160 0,4 3 576 0,0 1 96 0,1 1 16 0,-3-3 0 0,0 1-1248 0,-2-3-240 0,2 1-48 16,1 3-16-16,3-2-1040 0,1 2-208 0,2 2-32 0,0 2-9200 0,2 0-1840 0</inkml:trace>
  <inkml:trace contextRef="#ctx0" brushRef="#br0" timeOffset="146398.37">4827 13697 44223 0,'-11'1'1968'0,"3"-1"400"0,0 4-1904 0,4-4-464 0,3 0 0 0,1-2 0 0,0 0-320 0,0 1-144 0,1-3-48 0,2-1 0 31,2-7-2816-31,4 1-576 0,2-4-128 0,1 0 0 0</inkml:trace>
  <inkml:trace contextRef="#ctx0" brushRef="#br0" timeOffset="147389.76">5577 13010 46991 0,'-5'-10'2080'0,"0"4"432"0,1 2-2000 15,1 0-512-15,2 4 0 0,1 2 0 0,0 0 192 0,0 2-64 0,1 4-128 0,0 6 192 0,6 5-656 0,1 7-144 16,1 1-32-16,2 4 0 0,0 1 160 0,-3 3 32 0,0 3 0 0,-3-3 0 16,-2 2 272-16,-3-2 176 0,-3 5-192 0,-3 3 192 0,-2-1-160 15,-1 0 160-15,-2 1-128 16,-2 0 128-1,1 0 0-15,0-5 0 0,-1-5 0 0,1 0 0 0,0-6-272 16,3-3 16-16,1-3 16 0,2-4-18592 0</inkml:trace>
  <inkml:trace contextRef="#ctx0" brushRef="#br0" timeOffset="148020.76">5330 12983 43311 0,'-13'-7'3840'0,"1"1"-3072"0,1 4-608 0,2-1-160 0,5 2 1344 15,3 1 224-15,-1 0 48 0,-2 0 16 0,-2-1-1136 0,1-3-240 0,4-1-32 0,9-2-16 0,4-2-528 16,7-2-96-16,8-1-32 0,3 0 0 0,4-1 256 0,1 2 64 0,1 4 0 16,-1-2 0-16,2 4 128 0,0-3-160 0,2 3 160 0,1 2-160 0,-1 0-112 15,2 0-32-15,1 2 0 0,-2 0 0 16,-3 1-528 15,0 0-96-31,-3 1-32 16,-2 3-18736-16</inkml:trace>
  <inkml:trace contextRef="#ctx0" brushRef="#br0" timeOffset="148035.87">5060 14327 42383 0,'-10'0'3776'0,"2"0"-3024"16,4 0-608-16,1 0-144 0,3 0 368 16,-1 0 32-16,-3 0 16 0,-3-4 0 0,2 2-896 15,3-1-176-15,4-4-48 0,5-1 0 0,3 2-1344 0,2-1-256 16,2 1-64-16,2 1-16 0</inkml:trace>
  <inkml:trace contextRef="#ctx0" brushRef="#br0" timeOffset="148083.62">5076 14705 45151 0,'-12'6'2000'0,"0"-1"416"0,0-1-1936 16,3-2-480-16,3 1 0 0,3-3 0 0,0 1-448 0,-3-1-176 0,-2 4-32 0,-2-4-16 0,5-3 672 0,5-3 0 0</inkml:trace>
  <inkml:trace contextRef="#ctx0" brushRef="#br0" timeOffset="148120.04">5823 14249 48831 0,'-3'10'2176'0,"-3"1"432"0,0 0-2096 0,-2 0-512 0,4-1 0 0,1-1 0 0,1 3-208 0,-4 8-160 0,-2 14-16 15,-1 11-16-15,3 2-816 0,0-5-144 0,5-2-48 0,0-6 0 0,0-1 928 0,-1-6 176 0,-2-1 48 0,0 1 0 0,-2 2-128 0,-2 6-32 16,-2-4 0-16,0-1 0 0,-2-3 416 0,1-6 0 0,1-3 0 0,1-1 0 0,-2-6-256 16,3-1-80-16,-1-5-16 0,1-5-17088 0</inkml:trace>
  <inkml:trace contextRef="#ctx0" brushRef="#br0" timeOffset="148130.26">5319 14201 50687 0,'-8'-8'2240'0,"1"2"464"0,3 1-2160 0,3 2-544 0,2-1 0 0,4 3 0 0,2-3-160 0,5-1-144 0,9-5-16 0,13-6-16 0,14-2 336 0,11-6-176 0,7 0 176 0,3-3-128 0,1 4 128 0,1-2 0 16,1 2 0-16,-4 1 0 0,-5 3-448 0,-5 3-64 0,-4 6-16 0,-7-1 0 0,0 5-112 0,-5-2 0 0,-4 6-16 0,-4-4 0 0,-2 3-128 0,-3-2-32 0</inkml:trace>
  <inkml:trace contextRef="#ctx0" brushRef="#br0" timeOffset="171234.81">7615 8103 33167 0,'2'-13'2944'0,"0"2"-2352"0,0 4-464 15,1 1-128-15,1 3 0 0,0-4 192 0,3-7-64 0,2-6 0 0,3-5-2368 0,0-3-448 0,-3 4-112 16,-5 6-16-16,-6 4 624 0,-6 6 112 0,-7 6 32 0,-6 4 0 0,-6 2 1056 0,-6 3 224 0,-4 1 32 0,-6-3 16 0,-3 1 208 16,0-4 32-16,6-2 16 0,-4 0 0 0,-2-2 1824 0,-6-1 368 0,-2 3 80 0,-2-3 16 671,-1 1 736-671,-2-4 160 0,-2 1 32 0,-5-2 0 0,-4 0-768 0,-2 2-160 0,-2-3-32 0,-1-3 0 0,-2 0-768 0,-3 1-176 16,-3 0-16-16,-6-2-16 0,1 0-304 0,-7 1-64 0,-3 5-16 0,-5-1 0 0,-1-1-304 0,-1 2-128 0,-5 3 128 0,-2 1-128 0,3 2 0 0,-3 2 0 16,-2-1 0-16,1 3 0 0,1 0 0 0,0-4 0 0,-2 1 128 0,2 1-128 0,-2-2 0 0,0-2 0 0,5 2 0 0,-4 0 0 0,0-1 0 0,1-2 0 0,4 0 0 0,-2 0 0 0,-1 1 0 0,4-4 128 0,3 4-128 15,4-3 0-15,0 2 256 0,3-3-16 0,4 1-16 0,7-2 0 0,4 0-224 0,-3 0 0 0,-1 1 0 0,2-1 0 0,4-2 0 16,5-2 0-16,1-1 0 0,5-3 0 0,7 3 0 0,2-4 128 0,2 0-128 0,3 2 0 0,2 1 192 0,4 2-64 0,3-1-128 0,3 0 192 0,-1-2-192 0,4 4 0 0,2 2 0 0,3-2 0 0,2 4 0 0,1-1 0 16,1 1 0-16,3 0 0 0,0 1 0 0,3 0 0 0,0-3 0 0,0 2 0 0,2 1 0 0,2 0 0 0,1-1 0 0,3 3 0 0,0 1 224 0,4-3 0 0,4 2 0 0,0 0 0 0,3 1-96 0,2 2-128 15,0 0 176-15,2 0-176 0,2 1 208 0,-2 3-64 0,2-1-16 0,0 4 0 0,2 2-128 0,-2-1 0 0,0 5 0 0,1 0 0 0,2 2 0 0,-3 5 192 0,2 2-192 0,-1 4 192 16,0 6-192-16,-1 0 128 0,1 6-128 0,0 3 128 0,0 1-128 0,1-3 0 0,3 0 0 0,3 8 0 15,3 6 0-15,3 9 128 0,6 10-128 0,2 3 128 0,3 0-128 0,2 4 128 0,0 5-128 0,1 6 128 0,-1 6-128 0,-4-3 160 0,0-10-160 0,-2 13 160 0,2 19-160 0,-3-1 0 0,-3-15 0 16,0 14 128-16,-2 15-128 0,-3 5 0 0,-2 7 0 0,-3-5 0 0,-1 2 0 0,-3 4 0 0,-3 3 0 0,0-7 0 0,-1-19 0 0,-3 9 0 0,0 7 0 16,-3 7 0-16,0 3 320 0,0-5 0 0,-1-9-16 0,0-3 0 0,2 1 224 0,1 1 48 0,2-2 16 0,3-7 0 0,2-2-400 0,3 7-64 0,4 6-128 0,1-3 176 0,1-12-176 0,2 12 0 0,3 5 0 0,2 3 0 0,2 3 240 0,1-9 16 0,1-10 0 15,1 8 0-15,1 9-256 0,-1-4 0 0,2-8-192 0,-2 0 192 0,-1-1 0 0,-2-6-128 0,0-3 128 0,-4-6 0 0,-2-5 0 0,-3-3 0 0,-2-1 0 0,-4-7 0 0,-2 0 0 0,-4-7 0 16,-2-7 0-16,-3 0 0 0,-3 1 0 0,-1-6 0 0,-1-5 0 0,-1-6 0 0,-1-2 0 0,0-8 0 0,2-2 0 0,1-8 0 0,0-2 0 0,3-8-128 16,-1-6 128-16,3-8-160 0,2-7-624 0,0-3-128 0,3-6-32 0,6-5-19472 0</inkml:trace>
  <inkml:trace contextRef="#ctx0" brushRef="#br0" timeOffset="171792.18">3827 7959 24879 0,'65'-22'2208'0,"-6"4"-1760"0,-14 9-448 0,-11 4 0 0,7-2 592 0,34-7 48 0,62-13 0 16,60-10 0-16,30-3 1008 15,-6 5 208-15,-30 10 32 16,-20 7 16-16,-17 5-816 0,-10 1-176 0,-9 6-16 0,-5-5-16 0,-2 2-384 0,-2-3-80 0,2 1-16 16,-4-3 0-16,-9 1-16 0,2 0 0 0,3-3 0 0,6 1 0 0,3 0-192 0,-3-1-64 46,-2-1 0-46,-6 5 0 16,0 4-128-16,-7-3 0 0,-5 3 0 0,-4 3 0 0,-4 1 0 0,-8 2 0 0,-13-1 0 0,-4 4 0 0,-1 5 128 0,-10 1 32 16,-8-1 16-16,-12 1 0 0,-5 0-176 0,-8 0 0 0,-8 0 0 0,-5 0 128 0,-6 0 96 0,-6 4 16 0,-2 0 0 0,-6 1 0 15,-4 2 0-15,-4 3 0 0,-4 4 0 0,-6 1 0 0,-2 3 144 0,-2 3 48 0,-1 4 0 0,1 3 0 0,-1 4-304 0,5-1-128 16,3-4 0-16,4 4 128 0,3 2-128 0,1 6 0 0,3 10 0 0,1 7 0 0,3 4 0 0,1 8 0 0,2-1 0 0,1 11 0 0,2 12 0 0,0 4 0 0,1-2 0 16,-1 10 0-16,0 14 0 0,0-3 0 0,0-10 0 0,-2 13 0 0,-1 16 0 0,-2 12 0 0,2 8 0 0,-4 6 0 0,-1 6 448 0,-4 11 48 0,-3 4 16 0,-4 1 0 0,-2-3 192 0,-4 9 64 0,-4 6 0 0,-1 5 0 0,-3-1-256 0,-1 3-64 0,-1-4 0 0,2-2 0 0,1-2-128 0,-1-3-48 0,2 3 0 0,0-4 0 0,0-4 224 15,5 2 32-15,4 0 16 0,4-13 0 0,7-8-224 0,5-5-32 0,6-3-16 0,5-8 0 0,8-5-272 0,3-9 0 0,6-7-176 0,3-15 176 0,3-13-960 0,11-5-64 0,4-3-32 0,8-14 0 0</inkml:trace>
  <inkml:trace contextRef="#ctx0" brushRef="#br0" timeOffset="176029.16">17693 4846 13823 0,'-9'-14'1216'15,"3"1"-960"-15,1 1-256 0,1 3 0 0,2 6 5696 0,2 1 1088 0,-1 1 208 0,0-5 48 0,-3 0-5504 0,-1-3-1088 16,-1-1-240-16,-4 3-32 0,-1 2-176 0,-2 1 0 0,-4 3 0 0,-4 1 0 0,-4 1-480 0,-7 3-128 0,-4 0-32 0,-7 2 0 0,-3 1-464 0,-7 0-112 0,-2 1 0 0,-4 0-16 0,-5-2 912 0,-2 0 320 0,-1 0-192 16,-2 0 192-16,2 0 800 0,-4 1 256 0,-3 0 48 0,-4 0 16 15,1 4-208-15,-3-3-32 0,-3 3-16 0,-5 2 0 0,-5 0-288 16,4-2-48-16,4-1-16 0,-8 4 0 0,-4-1-144 0,1 1-48 16,-1-3 0-16,1 0 0 15,0 4-64-15,3-4-32 0,0 0 0 0,2-1 0 0,4 2-224 16,4 0 0-16,3-4 0 0,-5 3 0 0,-3-2 0 0,1 1 0 15,2-3 0 1,2-1 0-16,8-1 0 0,-2-1 0 16,0 0 0-16,0-2 0 15,7 1 0-15,3 1 0 0,4 1 0 16,2 0 0-16,2 0 0 0,5 3 0 16,4-3 0-16,3 3 0 15,4 0 0-15,2-2 0 0,1 2 0 0,5 0 0 16,1 0 0-16,3-2 0 0,4 1 0 15,0-4 0-15,3 2 0 0,4 1 0 16,1-4 0-16,2 1 0 16,1 0 0-16,1-3 0 15,2 2 0-15,0-2 0 16,0 0 192-16,-2 0-64 16,2 0-128-1,-3 0 192 1,-1 0-192-16,1 0 0 0,-1 0 0 15,0 0 0-15,-1 0 0 16,2 1 0-16,-1-1 0 0,-1 2 0 0,3-2 0 16,-2 0 0-16,2 1 0 15,-1 1 0-15,3 0 0 16,-2-1 0 0,2 2 0-16,1-3 0 15,1 0 0 1,3-3 128-1,0 2-128-15,1-3 144 16,3 0 112-16,2-1 32 0,1 0 0 16,0-4 0-16,2-2-16 0,1 1 0 0,2 0 0 0,1-4 0 0,2-2-64 0,3 0-16 15,2-3 0-15,1 1 0 0,4 0-64 0,2-3-128 0,2 0 176 0,5 1-176 0,-2 1 128 0,2 1-128 16,4 2 0-16,1-1 0 0,2 1 176 16,-1 2-176-16,0 4 160 0,-1 0-160 15,-2 2 0-15,-2-1 128 0,-2 2-128 0,-4-1 0 0,-2 2 0 16,-4 1 0-16,-3 2 0 0,-3 1 0 15,-4-1 128-15,-1 3-128 0,-4 3 0 0,-2-1 0 16,-4 4 0-16,-3 1 0 0,-3 0 0 16,-1 2 0-16,-3 2 0 0,-2 0 0 15,-1 3 0-15,-3-1 0 16,-3 5 0-16,-2 0 0 16,0 3 160-16,0 2-32 15,-2 0 208-15,-1 7 48 16,0 2 16-16,2-2 0 15,3 1-144-15,4 1-16 0,5-2-16 16,4 0 0-16,6-4-96 0,5-2 0 16,5 0-128-1,4-2 192 1,6-2-192-16,5 1 0 16,5 0 128-16,9-4-128 15,12 3 0-15,9 1-128 0,7-4 128 0,4-3-22672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04:23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2304 8939 26719 0,'-6'3'2368'0,"2"-3"-1888"0,3-3-480 16,3 3 0-16,1 0 0 0,-1 0 0 0,0 0 0 16,2 0 0-16,2-2-256 0,3 0-112 0,3 0-16 0,2 0 0 0,1 0 208 0,-2-3 48 15,1 2 0-15,-2-1 0 0,1 0 128 0,-1-1 176 0,2 2-48 0,-3 0 0 0,-1 2 1504 16,-3-2 288-16,1 1 64 0,-2 1 16 0,0 1 160 0,0 0 16 0,0-3 16 0,2 3 0 0,0 3-1440 0,2-3-304 0,3 0-48 0,0 0-16 0,5 0-256 0,0 0-128 16,3 0 128-16,0-3-128 15,3 2 176-15,-1 1-48 16,-1 1-128-16,-1 2 192 15,2-2-64-15,-2 1 0 0,0 2-128 16,0 1 192-16,2 1-48 16,1 0-16-1,0 2 0 1,1-2 0-16,0 0 112 16,0-2 16-16,-1 1 0 0,2 0 0 15,0 0-16 1,-1-4 0-16,-4 1 0 15,3-2 0-15,0 0 80 16,3-3 32-16,-1 0 0 16,3 0 0-1,2-1-32 1,2 1 0 0,-1 0 0-1,2-2 0 1,-2 3-96-1,0 0-32-15,0 2 0 0,-1 0 0 16,0 2-192-16,-1 2 128 0,1-1-128 0,-2 0 0 0,2 1 0 0,1-1 0 16,1 0 0-16,-3-3 0 15,3 3 0-15,1-2 0 0,6 1 0 16,1-2 0-16,1 3 128 16,-2-3 0-16,1 0-128 15,-4 0 192 1,-1 0 192-1,0-3 16 1,0 1 16-16,0 1 0 16,-2-4-416-1,3 4 128-15,4-2-128 16,-1 3 0-16,1 3 256 0,1 0-16 0,0 0-16 0,-1 0 0 16,1 4-224-16,-2-1 0 0,2-4 0 15,0 2 0 1,3 0 0-16,0-4 0 15,0 2 0-15,1-2 0 0,-3 4 0 16,2-2 0 0,2 2 0-1,-4-1 0-15,-2-2 0 16,-2 1 0-16,-1-1 0 16,0-2 0-16,-1 1 0 15,4-3 0 1,2 0 0-16,2-1 0 0,-2 2 0 0,1-2 192 0,2 2-16 0,0-1-16 15,-3 2 96-15,-1-3 32 0,-1 2 0 16,0-2 0-16,3-2-288 16,-2 3 0-1,-2-3 128-15,3 3-128 16,5-1 0 0,3 1 128-1,0 3-128 1,-3-2 0-1,-2 1 0-15,-3-2 0 16,2-1 0-16,-3 2 0 16,-3-2 0-16,3 2 0 0,2-2 0 0,0 2 0 0,-1 0 0 0,1 0 0 0,-1 2 0 0,0-3 160 15,-1 2-160-15,0-1 0 0,2-4 0 0,0 2 0 0,3 1 0 0,1 0 0 16,5-1 0-16,1 4 0 0,0 0 0 0,-1 0 0 16,-3 0 0-16,-1 0 0 0,2 0-128 0,-2-3 128 0,0 3 0 15,-1 0 0-15,2 0 0 0,-1 3 0 0,-4-2 0 0,0 2 0 0,-5 0 0 0,-2-3 0 16,-2-2 0-16,-2 1 0 0,0-3 0 0,-1 1 0 15,2-3 0-15,1 0 0 16,1-3 272-16,0 5 128 0,0 1 32 0,0-1 0 0,0-2-144 0,0 1-32 16,-1 1 0-16,1-2 0 15,-1 3 16-15,0-4 0 16,1 4 0 0,1-2 0-16,4 1-272 15,-1 2 160 1,-1 2-160-1,-2-2 128-15,-2 2-128 16,-3 2 0 0,-4-2 0-1,-5 0 0 1,-1 0 0-16,-5 0 0 16,-3-2 0-16,-1 0 0 0,-1 1 0 0,-2-2 0 15,-1-1 0-15,0 2 0 0,1-2 0 0,0-2 0 0,1 1 0 16,1 0 0-16,2 0 0 0,0 2 0 0,1 0 0 0,1-1 0 15,3 4 0-15,0-3 0 0,2 3 0 16,2 0 0-16,0 0 0 16,1 0 0-16,1 1 0 15,-1-1 0-15,-1 0 0 16,-1 0 0 0,-1 0 0-16,-3 0 0 15,-2-1 0 1,-1 1 0-1,-2 0 0-15,-3 0 0 0,0 0 0 16,0 0 0-16,-2-3 0 0,0 3 0 0,0-2-128 0,0 0 128 0,-1-1 0 16,0 0 0-16,-1 0 0 0,-1-2 0 0,-2 1 0 0,0 0 0 15,-3-1-416-15,0 0 32 0,-3-1 16 0,-8-3-24208 0</inkml:trace>
  <inkml:trace contextRef="#ctx0" brushRef="#br0" timeOffset="3047.37">14647 9691 23039 0,'-4'-2'2048'0,"2"-2"-1648"0,2 4-400 0,0-3 0 15,0 0 800-15,0-1 80 0,-1-2 16 0,-1-7 0 16,0-3-896-16,1-5 0 0,1-3-256 0,1-2 64 0,0-5 192 15,0 1 0-15,2 2 0 0,-2-5 0 0,0 5-128 0,-1 0 0 0,-2 3 0 0,-2-4 0 16,-1 1 128-16,-2-1 0 0,-1 4-144 0,0 0 144 0,0 3 256 16,1 1 112-16,-1 3 16 0,1 0 16 0,2 3 1120 0,-1-1 208 0,1 2 64 0,-1-3 0 0,2 3-896 0,-1-1-192 15,0 2-16-15,0-2-16 0,0-2-464 16,0 1-80-16,0 1-128 0,-1-1 176 0,2 1-176 0,-1 1 0 0,2-2 0 0,-1 0 0 0,2 0 0 0,-1-1 192 0,1 1-64 0,-2 2 0 16,1-1 256-16,2 3 32 0,-1 4 16 0,-1 0 0 0,2 4-432 0,0 2 128 0,0 4-128 15,-2 4 0-15,2 2 192 0,-2 6-64 0,1 2 0 0,1 3 0 0,-2 1 0 0,2 5-128 0,-2-1 192 0,1 5-64 0,0-1-128 16,-1-2 0-1,3-5 0 1,-1-1 0 0,0-1 0-1,-1-2 0 1,2-2 0 0,-1 1 0-16,1-4 0 15,-2 0 0-15,0-2 0 0,-1-1 0 0,0-3 144 0,1 2-144 0,-2-6 160 16,0-2-160-16,2 0 512 0,-1-2 16 0,1-2 0 0,-1-2 0 0,2-4-256 0,1-1-48 0,1-3-16 0,2-1 0 15,2-2-208-15,2-2 0 0,3-2 0 0,1-2 0 0,3-2 0 0,1 3 0 16,1 2 0-16,0-2 0 16,-1 5 0-16,0 0 0 0,-2 4 0 0,-2-2 0 15,0 1 0-15,-1 2 0 16,-1 0 0-16,-2 2 0 16,1 0 0-16,-3 1 0 0,0-1 0 15,-2 2 0 1,1 0 0-16,-1 2 0 15,-1 0 0-15,2-3 0 0,-1 6 0 16,1-4 224-16,2 4-64 0,3 0-16 0,1 3 256 0,4 0 48 0,0 4 16 16,4 2 0-16,-1 3-464 15,2 1 0-15,0 2 0 16,0 2 0-16,-3 0 0 16,0-1 0-1,-2-1 0 1,-2 2 0-1,-1 1 0 1,-2-2 0-16,-1 2 0 16,-1-3 0-16,-1 2 0 15,-1-2 0-15,-3 1 0 0,1-1 0 16,-1 2 0-16,-1-4 0 0,2-2 0 0,-1 2 0 0,3-4 0 0,3 1 0 0,0-1 0 0,5 0 0 0,0-2 0 16,5 2 0-16,5 2-208 0,2 2 64 0,5 4-1120 15,3 4-208-15</inkml:trace>
  <inkml:trace contextRef="#ctx0" brushRef="#br0" timeOffset="4065.3">16560 9705 9215 0,'-1'-8'816'15,"-2"2"-656"-15,1 0-160 0,0 3 0 0,1 0 3520 0,1 0 688 0,0-1 128 0,0-2 16 16,1-2-2784-16,2-6-560 0,1-2-112 0,1-3-32 0,1 0-608 0,1 0-112 0,1-2-16 0,0 1-128 0,1-2 768 0,-2-3 32 0,1 3 16 0,-1 0 0 0,-1-4-224 0,-1-1-32 0,0 1-16 0,-3-3 0 0,-1-3 32 0,-4-5 0 0,0 1 0 0,-2 1 0 0,1 5 176 0,-2 1 32 16,1 1 16-16,0 3 0 0,0 3-416 0,0 2-64 0,1-1-32 0,1 4 0 0,1-1 0 0,1 7 0 15,1-1 0-15,0 3 0 0,1 2-160 0,-1 0-128 0,2 1 144 0,-1 1-144 0,-1 4 128 0,1-3-128 0,-1 2 0 0,0 2 144 0,0-3-144 0,0 2 0 16,0 1 0-16,-1-2 0 0,1-1 0 0,-3 2 0 0,2 1 0 0,-3 0 0 16,1 0 176-16,-4 0 0 0,1 1 0 0,-2 2 0 0,0-1-176 0,-2 2 160 0,2 0-160 0,0-1 160 15,0 2-160-15,-1 1 0 0,0 2 0 0,-1 2 0 0,0 1 0 0,2-1 0 0,-1 0 0 0,-1 0 0 16,-1 4 0-16,-4 5 0 0,0-2 0 0,1 1 0 0,-1-2 0 0,0 0 0 15,4 0 0-15,0-4 0 0,3-6 208 0,2 1-32 0,4-4-16 0,-1-3 0 16,3 0 224-16,0-3 32 0,3-2 16 0,-2 1 0 0,3-2-432 0,-1-2 0 0,2 0 0 16,1-1 0-16,1-2 0 0,0-1 0 15,3-1 0-15,2-3 0 0,2-2 0 0,1-4 0 0,0 3 0 16,-2 0 0-16,1 1 0 0,-3 2 0 0,-1 2 0 0,0 2 0 0,-2-1 128 0,0 6-128 0,0 1 128 16,0-3-128-16,-1 3 0 0,2 2 0 0,0-2 0 0,-1 2-176 0,2 2 176 0,0-2 0 0,0 1 0 15,0 3 0-15,1 0 0 0,0 0 0 0,0 0 0 0,0 0 0 0,2 3 0 0,0-3 0 0,2 1 0 0,0 4 0 16,-1-1 0-16,-1 2 0 0,-1-2 0 0,-2 2 0 0,0 3 272 0,-1-2 48 0,0 2 0 0,-2 1 0 0,-1-2-176 0,0 2-16 0,2 0-128 15,-2 2 192-15,0-2-192 0,-1 0 0 0,1 5 0 0,0 1 0 16,-1 0 0-16,-1 3 0 16,-3-1 0-1,-2 2-20224 1</inkml:trace>
  <inkml:trace contextRef="#ctx0" brushRef="#br0" timeOffset="39637.81">15822 5939 13823 0,'-10'-8'1216'0,"1"1"-960"0,4 6-256 0,3-3 0 0,-1 4 720 0,0-5 112 0,-5-1 0 0,-5-4 16 0,-2-6 48 0,1 0 16 15,3-2 0-15,6-1 0 0,4 2-224 0,3 2-48 0,2 1-16 0,3 2 0 0,2 3-192 16,2-1-48-16,-1 1 0 0,1 2 0 0,-2 5-176 0,-1-1-32 0,-1 3-16 15,-4 0 0-15,0 5 608 0,-2-1 128 0,-3 0 32 0,-2 2 0 0,-2 0 448 16,-3 0 96-16,-1 1 0 0,-2-1 16 0,-2 1-144 0,2-2-48 16,-1-1 0-16,4 0 0 0,-1-2-416 0,2 0-96 0,3 2-16 15,4-1 0-15,1 0-368 0,1 1-80 0,3 0 0 0,1 1-16 0,2 1-176 16,2 1-128-16,2 2 144 0,-2 1-144 62,-1 0 0-62,1 2 0 0,0 3 0 0,-2 1 0 0,-2 4 0 0,-1 1 0 0,-3 1 0 0,-2 7 0 0,-3-1 0 0,-1 4 0 0,-2 3 0 0,-2-1 0 0,2 1 0 0,1-5 0 0,2-3 0 0,1-4 0 16,2-4 368-16,4-3 16 0,0-5 16 0,2-1 0 0,3-3-272 0,-1-2-128 0,1-1 0 0,1-4 128 0,0 1-128 0,0-1 0 0,-1 0 144 0,-1 3-144 0,-3-3 0 16,0 0 0-16,-1 0 0 0,-1 0 0 0,1 2 0 0,-3-2 128 0,1 2-128 0,0 0 0 0,-1 0 0 0,1-2 0 0,1 0 0 0,0 0 0 0,1 0 0 0,-1 0 0 0,2 2 0 0,1 0 0 15,1-2 0-15,0 3 0 0,1-2 0 0,3 1 0 0,1 1 176 0,2-2-48 0,3 2 0 0,4 0 0 0,2-3-128 0,4 3 0 0,2-2 0 0,4 1-176 0,2 1 176 0,2-3 0 0,1 1 128 0,0 2-128 0,0-3 0 0,0 0 0 0,-1 0 0 0,-1 0-192 0,-1 0 192 16,1 2 0-16,2 2 0 0,1 2 0 0,2 4 0 0,2-1 0 0,6-3 0 0,3-1 0 0,4-3 0 16,6-6 0-16,6-2 160 0,6-2-160 0,7 0 336 0,2-2-16 0,2-2-16 0,2 0 0 0,3-1-176 0,2-2-128 15,0 4 144-15,-4 0-144 0,-3 1 0 0,-4 0 0 0,-3 0 0 16,0 4 0-16,0 0 0 0,0 0 0 0,-1 0 0 15,-2 2 0-15,-1 4 0 16,-3-2 0 0,1 0 0-16,0 2 0 15,-1 2 0-15,-4 0 0 0,-3 2 0 16,1-2 0-16,0 2 0 16,3-2-128-16,1-2 128 0,2 0 0 15,3 2 0-15,0-2 0 16,-1-2 128-16,1-3-128 0,0 4 0 15,1-5 0-15,1 0 0 16,-4 2 0-16,-6 2 0 0,-5-2-128 0,-6 1 128 0,-4 1 0 16,-2 1 0-16,-4-2 0 0,-2 3 0 0,-6 0 0 0,-5-2 0 0,-7 2 0 15,-6-1 0-15,-4 1 0 0,-6 1 0 0,-4 1 0 0,-3-2 0 0,-2 3 144 0,0-3-144 0,-2 1 0 16,1 1 0-16,-2-2 0 0,3 0 352 0,-1 0 32 0,2 0 16 0,0 0 0 0,0 0-224 16,0 0-48-16,0 0-128 0,0 0 192 0,0 0-192 0,0 0 0 0,17 19 0 0,-15-18 0 15,2 4 0-15,-3-4 0 0,0 2 0 0,-1-1 0 0,0-2 0 0,0 0 0 0,-1 2 0 0,-1 0 0 0,-1-2 0 16,1 0 0-16,2 0 0 0,0 0 0 0,0 0 0 0,0 0 0 0,0 0 0 0,-22-4 0 0,18 4 0 0,0-5 0 15,2 2 0-15,-1-1 0 0,3-2 0 0,-1 0 0 0,2-1 0 0,-1-2 0 16,1 2 272-16,1-5-32 16,0 2-16-16,-1-2 0 15,2-1-224-15,-2 0 128 16,0-2-128-16,1 1 0 16,-2 2 0-1,0-3 128 1,0-3-128-16,0-2 0 0,-2 0 224 0,0-2 0 15,-1 1 0-15,1-2 0 0,-2 4-80 0,0-4-16 16,1 5 0-16,-1-1 0 0,0 3-128 0,1-2 0 0,-2 4 0 16,2-1 0-16,1 5 0 0,-2-2 0 0,3 3 0 0,-2 2 0 0,2 1 0 15,-1 0 0-15,0 2 0 0,0-1 0 0,1 0 0 0,-2 0 0 16,2-1 0-16,0 0 0 0,1-1 0 0,0 0 0 0,0 1 0 0,0-3 0 0,0 2 0 16,0-2 0-16,0 2 0 0,-2-2 0 15,1 3 0-15,-1-2 0 0,1 2 0 16,-3 0 0-16,1 1 0 15,0 0 0-15,0-1 0 0,-1 0 0 0,2 3 0 16,-2 0 0-16,1 0 0 0,-1-1 0 0,0 1 0 0,0 3 0 16,1-3 0-16,-2 0 0 0,0 3-128 15,0-3 128-15,0 3 0 16,0 3 0-16,1-3 0 0,-1 3 0 16,0 3 0-16,0 1 0 0,-1 0 0 15,0 4 0-15,-1 3 0 16,-1 1 0-1,1 4 0-15,-3 1 0 16,1 5 128 0,-1-3-128-16,2 0 0 15,0-1 0 1,2-4 0-16,0-5 0 0,0 0 0 0,1-2 0 16,0 0-192-16,1-4 192 0,-1-2 0 0,2 2 0 0,-2-2 0 0,0-2 0 15,1 1 0-15,0 1 0 16,2-4 0-16,0 0 0 0,1 0 0 0,1 0 0 15,0-3 0-15,1 2 0 16,-1-2 0 0,2-3 0-16,-1 2 0 15,-1-2 0-15,2 0 0 16,1-3 0-16,-1 0 0 16,2-1 0-1,1-3 0-15,1 0 0 16,0-5 0-16,3 5 0 0,1-3 0 15,0 0 0-15,1 1 0 0,0 1 0 0,0 2 0 0,2-1 0 0,-1 4 0 16,2-1 0-16,0 1 0 16,1 0 0-16,1 2 0 15,-1 1 192-15,0 0-192 16,-1-1 0 0,-1 1 0-1,0 2 0 1,-2 1 0-1,-1-3 0-15,-1 3-192 16,0-1 192-16,-1 2 0 0,0-1 0 0,1 0 0 16,1 0 0-16,0 2 0 0,2-1 0 15,3 2 0-15,2 0 0 0,3 3 0 16,1 2 0-16,-1 1 0 0,0 2 0 0,-1 2 0 16,2 1 0-16,-1 1 0 15,0 2 0-15,-2 1 0 0,0 1 0 0,-3 0 0 16,-3 0 0-16,-2 0 0 15,-4-1 0-15,-3 1 128 0,-5 0-128 0,-3 0-320 16,-6 3-160 0,-7-3-32-1,-8 0-21056-15</inkml:trace>
  <inkml:trace contextRef="#ctx0" brushRef="#br0" timeOffset="40883.89">15532 5984 28559 0,'-10'-8'2544'15,"3"2"-2032"-15,3 4-512 0,3-1 0 0,2 3 288 16,-2-1-32-16,-1-5-16 0,-3 0 0 0,-2-7-2368 16,3 3-480-16,0-2-80 0,1 2-32 0,2-1 1584 0,1 4 320 15,1-2 64-15,1 3 16 0,1 1 1200 0,1 2 240 0,0-3 64 0,2 2 0 16,1 2 768-16,1-2 176 0,2 2 16 0,0-4 16 0,-1 2-128 16,1 0-16-16,1-1-16 0,-2 1 0 0,0 1-576 0,-2 0-112 0,1 0-32 0,-2 3 0 0,0 0-576 0,-2 0-112 0,-1 1-32 0,-1 4 0 0,-2-2-144 0,-2 4 0 0,-1-1 0 0,-1 1 0 0,-1 2 0 0,0 0-144 15,-1-2 144-15,0 3 0 0,1 1 0 0,-3-1-128 16,2 2 128-16,-3 2 0 0,1-2 0 0,-2 1 256 15,-1 3-64-15,-3-3 0 0,-1 2 512 16,1 1 80-16,-1-1 32 16,-1-1 0-16,0 0-352 15,-2 0-64 1,1-2-16 0,1-3 0-16,2-2-176 15,2 0-32 1,2-1-16-16,1-4 0 0,3 0 64 15,1-2 16-15,3-2 0 16,2 2 0-16,0-5-240 0,2-1 0 16,3-1 0-16,0-2 0 0,1-1 0 15,2-3 0-15,2-2 0 16,1-4 0 0,1 1 0-1,0 0 0-15,1 2 0 16,-1 1 0-1,-1 2 0 1,-1-2-128-16,0 3 128 16,-1-1 0-16,-2 1 0 0,2 1 0 15,-1 2 0-15,0-1 0 0,1 4 0 0,0-4 0 0,1 4 0 16,1-3 0-16,2 3 144 0,-2-1-144 0,1 2 128 16,1-1-128-16,-1 1 224 0,0-2-32 15,2 3-16-15,1 0 0 0,1-2-176 16,4-1 0-16,3 1 0 15,4-1 0-15,2 1 0 16,3 1 0-16,6 1 0 16,3 3 0-16,5 2 288 15,2 3-32-15,0 2 0 16,-3 3 0-16,-4 4-256 0,-7 2 0 0,-3 4 128 16,-6-1-128-16,-2-1 0 0,-4 2 0 15,-4 2 128-15,-2-1-128 16,0 0 0-16,-5 1 0 15,1-3 0-15,-4-2 0 0,0-3-128 16,-3-4 128 0,1-2-208-16,1-4-18992 15</inkml:trace>
  <inkml:trace contextRef="#ctx0" brushRef="#br0" timeOffset="89500.34">4678 13213 24879 0,'-15'-3'2208'0,"3"3"-1760"0,4 0-448 0,6 0 0 0,2 0 768 0,-1-3 64 0,-6-1 0 15,-4-2 16-15,1-3-2176 16,3-1-432-16,3-2-96 0,4 0 0 16,4-1-352-16,-2 6-64 0,2 2-16 0,-4 1 0 0,-1 3 1712 0,-3 0 320 0,-3 3 80 15,-4 2 16-15,-2 1 3200 0,0 1 640 0,-2 0 128 16,1 2 32-16,3-2-944 0,1-4-176 0,2-1-32 15,1 2-16-15,4-1-944 0,0-2-192 16,3 0-48-16,1-2 0 0,3-2-928 16,2 2-192-16,3-2-48 0,1-1 0 0,1 1-320 0,0 1 0 15,0 0 0-15,0 2 0 0,0 1 0 16,-1-3 0-16,-1 6 0 0,1-3 0 0,-3 4 0 0,1-2 0 0,-1 2 0 719,-1 2 0-719,2-2 256 0,-1 2 0 0,-1 0-16 0,2-2 0 0,2 2 272 0,1-4 48 0,2-2 16 0,3 0 0 0,3 0-96 0,2-2-16 0,4-2 0 0,1-2 0 0,0 0-176 0,5 0-32 0,5-4-16 0,3 0 0 0,-1 1-240 0,-2 1 0 0,-1 0 0 0,-3 2 0 0,-2 2 0 0,-4 2 0 0,-3-1 0 0,-2 2 0 0,-2 1 0 0,-2 0 0 0,0 0 0 15,-2 0 0-15,-1 1 0 0,-2 2 0 0,-1-3 0 0,-2 2 0 0,-2 2 336 0,2-2 32 0,1 2 0 0,1-1 0 16,3 0-64-16,2 0-16 0,2 1 0 0,5-3 0 0,1 1-128 0,5-2-32 0,2 0 0 0,1-3 0 0,0 0-128 16,-1-1 0-16,-1 2 0 0,-5 1 0 0,-2-2 0 0,-5 1 0 0,-3 0 0 0,-2 2 0 0,-4 0 0 15,-2 2 0-15,-4 0 0 0,-1 1 0 0,-2 0 0 0,-4-1 0 0,0 0 0 16,-1 2 0-16,-1-2 128 0,-1 1-128 0,0-2 192 15,1-1-64-15,0 2 128 0,0-4 0 0,3 1 16 0,2-5 0 16,2-1-272-16,3 1 0 0,0 0 0 16,1 0 0-16,1-3 128 0,-1 4-128 0,0-1 0 0,0-3 0 0,0 2 0 15,-3 1 0-15,1 0 0 0,-2-1 0 0,0-1 0 16,-3 0 0-16,-1 0 0 0,-1-2 0 0,0 0 400 0,-3 1 32 0,1-1 0 0,0 0 0 0,0-2 32 0,1 0 16 0,-1-3 0 0,2 1 0 16,1-2-224-16,2-2-32 0,2-2-16 0,2-1 0 0,3-1-16 0,-1-1-16 0,1-3 0 0,0 2 0 0,2-2-176 0,-3 2 0 15,0 2 0-15,-3-2 0 0,-1 2 0 0,-1-3 0 0,-3 3 0 0,-2 4 0 0,-3-2 0 0,0 4 0 0,-2-3 0 0,0 1 0 0,1-1 0 0,1 3 128 16,1-3-128-16,2 1 192 0,3-2-192 0,1 0 0 0,2 6 0 0,0-3 128 0,2 1 288 0,0-2 48 0,1 4 16 0,-1-4 0 15,0 2-480-15,1-2 0 0,-1 1 0 0,-3-2 0 0,1 1 0 0,-2-1 0 0,-2 2 0 0,-1-2 0 0,-1 5 0 0,-2-2 0 16,-2 2 0-16,-1-1 0 0,-1 1 0 0,0 2 0 0,1 0 0 0,3 2 0 16,1 0 0-16,2-1 0 0,1 5 0 0,3-1 0 15,2 3 0-15,0 1 0 0,3-1 0 0,1-1 0 0,2 4 0 0,-1-5 0 16,2 4 0-16,-2-6 0 0,2 6 0 0,-3-5 0 16,0 4 0-16,-1-3 0 0,-1 1 0 15,-3 1 0-15,0 3 0 0,-1-2 0 0,-1-1 0 0,-3 2 0 16,1-2 0-16,-1 2 0 0,2-1 0 0,-2 2 0 15,3-3 0-15,-1 2 0 0,2-2 0 0,2 2 0 0,0 2 0 0,2-4 0 16,-1 2 0-16,0 2 0 0,1-3 0 0,-1 2 0 0,1-2 0 0,-3 3 0 0,2-2 0 0,-3 1 0 0,0-2 0 16,-1 3 0-16,-2 0 0 0,-2 0 0 0,0 3 0 0,-2-3 0 0,-2 1 0 0,-1 1 0 0,-1 1 0 0,-2-2 0 0,-2 2 0 15,1-1 0-15,-2-1 0 0,0 2 0 0,-3-1 0 0,0-2 0 0,1 1 0 0,-2 2 0 16,-2-3 0-16,-3 2 0 0,-2 2 0 0,-4 0 128 0,-1 2-128 0,-4 3 64 0,-3-2-64 16,-3 5 0-16,1-2 0 0,1 3 0 0,6-5 0 0,-2 0 0 0,3 0 0 0,-1-1 0 0,4-4 0 15,-3 1 0-15,0 1 0 0,1-1 0 0,1-1 0 0,2 0 0 0,2-2 0 0,2 2 0 16,3-1 0-16,1-2 0 0,2 4 0 0,3-4 0 0,1 2 0 0,4-2 0 15,0 1 0-15,3-1 0 0,1 3 0 0,2-3 0 0,0 0 0 0,2 2 0 0,-1-2-384 16,-1 2-32-16,1 0 0 0,-1 2 0 0,2-2 416 0,-2 0 0 0,1 2 0 16,-1-2 0-16,1 0 0 0,2 1 0 0,1 0 0 0,1-3 0 0,1 3 256 15,0 1 128-15,3-3 16 0,1 4 16 0,1-2-416 16,1 0 0-16,1 1 128 0,1-1-80 16,0 2-400-16,0-1-64 0,0 2-16 0,-1-2 0 0,-1 2 432 0,-1 3 0 15,-3-2 0-15,1 3 0 0,-3 1 0 0,-1 0 0 0,-1 4 0 0,-3 1-128 16,0 3 128-16,-3-3 0 15,0 2 0-15,1 1 0 0,0-3 0 0,3 0 0 16,2 0 0 0,2-3 0-16,4 3 0 15,1 0 0 1,3-1 0-16,3-2 128 16,1 2-128-1,3 1 0-15,1 0 0 0,3 3 0 16,0 0 0-16,-1 6 0 0,1-3 0 0,-1 7 0 0,-2-3 0 0,-2 5 0 15,-3 1 0-15,-3-1 0 0,-3-3 0 0,-3 2 0 0,-3-3 0 16,-3-5 0-16,1 1 0 0,-2-1 0 0,-1-4 0 0,0 0 0 0,0-1 336 16,3-3 48-16,-1-2 16 15,3-2 0 1,1-1-288-16,2 1-112 16,-1-4 0-1,3 0 0-15,-1 0 0 16,0 0 0-1,1-2 0-15,-2 2 0 16,1-3 0-16,-3 0 0 0,0 1 0 16,-2-1 0-16,-1 3 0 0,-3-3 0 0,-4 1 0 0,-4 2 0 0,-5 3-944 15,-5 1-176-15,-8 3-32 0,-9 8-23904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6:09:15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4771 11358 35007 0,'5'-3'3120'0,"-2"2"-2496"16,0 1-496-16,-1-2-128 0,-1 2 880 0,1 2 144 0,0-2 48 0,2 1 0 16,2 2-832-16,0 1-240 0,3 2 0 0,-3 0 128 0,-1 3-128 15,-3 1-128-15,0 2 128 0,-4 0-192 0,0 1-592 0,0 3-128 16,-2 0-32-16,0 2 0 0,2 1 480 0,0 3 80 0,4 0 32 0,-1 1 0 16,1 0 352-16,2 4 0 0,0-1 160 0,1 5-160 0,-2 1 320 15,0 3-64 16,-3 0 0-31,-4 3 0 0,-1 0 384 0,-5 7 64 0,-1 2 0 0,-5 4 16 0,-2 5-16 0,-3 0 0 0,-2-1 0 0,1-7 0 16,4-4-320-16,1-7-80 0,6-8-16 0,4-4 0 0,3-6 96 0,3-3 32 0,3-1 0 0,2-5 0 0,1-1-160 0,1-3-16 16,-1-2-16-16,1-3 0 0,1 1-224 0,-1-4-192 15,0 1 48-15,-1-6 0 0,0 4-832 0,-1-2-176 16,-1 1-16-16,-2-2-16848 0</inkml:trace>
  <inkml:trace contextRef="#ctx0" brushRef="#br0" timeOffset="1512.61">5217 11402 27647 0,'-4'0'2448'0,"2"3"-1952"0,-1-3-496 0,2 0 0 0,1 0 448 0,-2 2 0 0,-1-2 0 0,-2 2 0 0,-1 0 384 15,0-1 80-15,1 1 16 0,2-1 0 0,2-1-544 0,1-1-128 0,1 1 0 0,2-3-16 0,1 3-240 0,-1-2 0 16,1 0 0-16,0 2 0 0,-2 0 0 0,-1 0 0 0,1 0 0 0,-2 0 0 16,0 2 0-16,-3 0 0 0,0 1 0 0,-1 0 0 0,0 1 240 0,0-1 144 15,1 0 48-15,-1 1 0 0,1-2 640 0,1 2 128 16,1-1 16-16,0-1 16 0,-1 2-544 15,2-3-112-15,2 1-32 0,-2 1 0 0,2 1-288 16,-1-2-64-16,2 2-16 0,-2-2 0 0,1 2-176 0,1 0 0 16,-2 2 0-16,-1-2 0 0,0 2 0 0,-2 0 0 0,-1-1 0 15,-1 2 0-15,1 0 0 0,-5 1 0 16,1 2 0 406,-3 2 0-422,1-2 0 0,0 3 192 0,-4 3-192 0,1 0 192 15,-2 0 0-15,1 2 16 0,0-1 0 16,0-1 0-16,0 0-80 0,-2 0 0 0,2 1-128 0,-2-3 192 0,1-2 32 16,0 0 0-16,-1-2 0 0,1 0 0 0,-1-1 96 0,0-2 32 0,1-1 0 0,-3 3 0 0,1-3-48 0,-2 1-16 0,1-1 0 0,-1 1 0 0,0 2-288 0,0-3 0 15,1 0 0-15,2-2 0 0,2 0 0 0,1-2 0 0,3-1 0 0,-1 1-144 0,4-1 144 0,-1-1 0 0,2 0 0 0,2 2 0 0,-1-1 0 0,0 2 0 0,2 1 0 0,-1 1 0 0,1-2 0 0,1 1 0 0,2 1 0 0,1-1 0 0,1-1 0 0,1 1 0 0,3 1 128 0,2-1-128 0,-1 2 176 0,3 0-48 0,3 0 0 0,0 2 0 0,0 0 0 0,5 0 0 0,2 3 0 0,2 3 0 0,0-2-128 0,1 4 0 0,1 2 0 0,-1 1 0 0,-2 1 0 0,-1-2 0 0,0 5 0 0,-4-1 0 0,-1-2 0 0,-2-2 0 0,-3 1 0 0,-1-1 0 16,-3 1 0-16,0-2 0 0,-2 2 0 0,-2-4 0 0,0 1 0 0,-1-4 0 0,-1-2 0 0,1 0 0 0,-2-4 0 0,0 0 0 0,0 0 0 0,-2 1 0 0,2-1 0 0,-1-3 0 0,0 1 0 0,1 1 0 0,-1-4 0 0,1 2 0 0,-2-2-144 0,1 2 144 0,1-3-768 0,0 0-112 0,0 0-16 0,1-3 0 0,1 2-512 0,-2 1-128 0</inkml:trace>
  <inkml:trace contextRef="#ctx0" brushRef="#br0" timeOffset="7235.96">5573 11689 31327 0,'-11'-12'2784'0,"2"0"-2224"0,1 2-560 0,3 1 0 16,2 5 1872-16,3 1 272 0,-1-1 48 0,0-5 16 0,-3-6-1584 0,2-1-320 0,-2 0-64 0,3 3-16 0,-1 4-224 0,1 2 0 0,1 2 0 0,-1 3 0 15,0 4 0-15,-1 3 0 0,0 2 0 0,0 3 0 0,-3 5 0 0,-2 3 0 0,0 2 0 0,-2 2 0 0,1 3 192 0,-1 4 64 0,0 0 0 0,2 5 0 0,0-6-16 0,2 4 0 47,2 3 0-47,3 6 0 0,5 6 80 0,2-2 0 0,1 0 16 0,2 1 0 0,2-2-80 16,1-2 0-16,0-1-16 0,-1-3 0 0,1-3-240 0,-3-3 128 0,0-3-128 0,-2-1 0 0,0-3 0 0,-3-4 0 15,-2-5 0-15,-1-4 0 0,-1-2 0 16,-2-4 0-16,-2-6-176 0,-1 0 176 16,-1-6-784-16,-3-6-48 0,-3-4 0 15,0-5-17728 1</inkml:trace>
  <inkml:trace contextRef="#ctx0" brushRef="#br0" timeOffset="8521.2">5625 11407 48831 0,'-7'-14'2176'0,"0"5"432"0,0 4-2096 0,3-1-512 0,4 3 0 0,0 1 0 16,2 1 128-16,-1-6-128 0,3 1 0 0,0-2 0 0,5 0-672 15,2 0-192-15,3 4-32 0,-2 4-16 0,2 2 448 0,-2 2 80 16,-1 6 32-16,0-1 0 0,1 2 176 0,-1 1 48 0,-1 0 0 16,2 3 0-16,2 1 128 0,-1 3 0 0,1-3 0 0,-2 2 0 0,2 5 0 0,-2-1 0 0,-1 0 0 15,-1 1 0-15,-1-1 0 0,-3 0 128 563,0 3-128-548,-2-2 128-15,0 2-128 0,-3-3 0 0,-2-1 0 0,-3 2 0 0,-1-1 0 0,-3-2 0 0,-1-1 0 0,-3 0 0 16,0-1 160-16,-3 1-32 0,-2 1-128 0,-3 1 192 0,0-3-192 0,1 2 0 0,-2-1 0 0,0-3 0 0,2-3 256 0,2-1-64 0,2-5 0 16,1-3 0-16,1-2 16 0,0-2 0 0,1-2 0 0,-2 0 0 15,2-3 0-15,0 1 0 0,-2-3 0 0,0 1 0 0,1 1-208 16,-1-1 128-16,4 1-128 0,3-1 0 0,1 0 0 0,2 0 0 0,2-1 0 0,0 1 0 15,4 0 0-15,0 2 0 0,-1-2 0 0,3 1 0 0,1 1 0 0,4-2 0 16,0 3 0-16,4-4 0 0,3 1 0 0,1 0 0 16,2 0 0-16,3 0 0 0,1 2 0 0,3-2 0 0,2 2 0 0,1-2 0 0,3 3 0 15,-1 2 0-15,2 1 0 0,-3 0 0 0,-1 4 0 0,-1 2 0 0,-2-2 0 0,0 2 0 16,-2 3 0-16,-2-2 0 0,0 2 0 0,-2 1 0 0,-1-2 0 0,-3 2 0 16,-1 0 0-16,-2 2 0 0,1 1 0 0,-3-3 0 0,0 2 0 0,-1 0 0 0,-1 2 0 0,-3-2 0 0,0-2 0 15,-2 0 0-15,1-1 0 0,-3 1 0 0,-2-2 0 0,-1 0 0 0,0 3 0 0,-3-1 0 0,0 2 0 0,-3 2 0 0,-3 1 192 0,-3 1 0 16,0 0 0-16,-4 2 0 0,-3 0 64 0,-3 0 0 0,1 1 0 0,-2-1 0 0,0-5-256 0,1-2 128 0,-1 0-128 0,1-5 0 0,0 1 192 15,1 2-64-15,1-3-128 0,0 0 192 0,1-2 64 0,-2 0 16 0,0-2 0 0,-2 2 0 0,1-4-272 16,-2 0 0-16,1 0 0 0,-2-4 0 0,-1 1 0 0,-1-4 0 0,1 1 0 0,1-2-144 0,1 1 144 0,-1 1 0 16,1 3 0-16,3 0 0 0,0 6 0 0,4-3 0 0,1 2 128 0,4-2-128 0,1 4-464 0,5-2-176 0,3 2-16 0,4-2-13808 0,4 2-2752 0</inkml:trace>
  <inkml:trace contextRef="#ctx0" brushRef="#br0" timeOffset="9000.58">6183 12480 40543 0,'-6'-10'1792'0,"1"3"384"0,0-1-1744 0,2 0-432 0,2 6 0 0,1-2 0 0,0 2 240 0,-1-7-48 0,1-2 0 0,2-8 0 16,2-2-64-16,3-1 0 0,3 0-128 0,1 2 192 0,3-2 288 0,1-3 48 0,2 0 16 0,0-1 0 0,-1 4-96 0,3-5 0 0,0-5-16 0,0 0 0 0,1-3-48 15,-3-2-16-15,1-1 0 0,-5 2 0 0,0-1-144 0,-5 2-32 0,1 0 0 0,-4 3 0 16,-1 4 64-16,-2 2 16 15,-1 4 0-15,2 3 0 0,-3 0 32 0,1 6 0 0,0-4 0 0,2 0 0 16,-2 4-48-16,3 0 0 0,1 4 0 0,1 0 0 0,0 2-256 0,2 0 0 16,0 2 0-16,1 4 0 0,1 1 0 0,0-2 0 0,1 4 0 0,-1-2-144 15,1 4 144-15,0 2 0 0,-1 0 0 0,0 4-128 0,-3-1 128 0,1 4 0 16,-2 6 0-16,-1-1 0 0,0 2 0 0,-3 3 0 0,2 1 0 0,-2 1 0 0,1 1 144 0,-1 0-144 16,2-1 192-16,1-1-192 0,0 0 256 0,1-2-64 0,1 2-16 0,2-2 0 0,-2-6 160 0,3 3 48 0,2 0 0 0,1 1 0 0,2 1-256 0,1-2-128 0,0 3 128 0,0-2-128 0,-1 1 0 0,0-4 0 0,-3 2 0 0,1-5 0 0,-1 4 0 0,-1-2 0 0,-2 1 0 0,1-3 0 0,-4 2 0 0,0-1 0 0,-1-3 0 0,-1-2 0 0,-1 2 0 0,1 1 0 0,0-3 0 0,-1-1 128 15,1-2-128-15,-1-1 0 0,0-2 0 0,1-2 0 0,0-1-384 0,0-2 0 0,0-1 0 0,3-5 0 0,-1 0-1408 0,0 1-288 0</inkml:trace>
  <inkml:trace contextRef="#ctx0" brushRef="#br0" timeOffset="9694.35">7162 11898 32255 0,'-5'-3'2864'0,"1"0"-2288"0,2 2-576 0,2 0 0 0,1 1 1136 0,-1-2 112 0,0-1 32 0,-1-3 0 0,2-1-848 15,2-2-176-15,3 2-16 0,4 1-16 0,3 0 256 0,2 0 48 0,5 0 16 0,1-1 0 0,4 1-80 0,2 0-16 16,5 2 0-16,1-2 0 0,3 2-128 0,0 2-48 0,3-1 0 0,-2 2 0 0,-2 1-112 0,-2 0-32 0,-4 0 0 0,-4 1 0 0,0-1-128 0,-5 3 0 15,-2-3 0-15,-2 0 0 0,-1 0 144 0,-3 0-144 0,1-3 160 0,-2 2-160 16,0-1 304-16,0-2-48 0,-1 2 0 0,-1-2 0 0,-2 0 32 0,1 2 0 0,-2-2 0 0,0 2 0 0,-1 2-80 16,0-3-16-16,0 3 0 0,1-1 0 0,0 1 32 0,0 0 0 0,2-3 0 15,-3 3 0-15,1-2-80 0,-1 2-16 0,-2 0 0 0,0 0 0 0,-2 2-128 0,-1-2 0 16,-1 7 0-16,-2-4 0 0,0 7 128 0,-2 1 0 0,-1 0 0 0,-1 7 0 0,0 1 0 16,-2 1 0-16,2 1 0 0,-3 4 0 0,3 1 64 0,-2 0 0 0,3 1 0 0,0-1 0 15,3-1-192-15,1-3 128 0,2 0-128 0,1-6 128 0,1-1 80 0,1-1 16 16,1-4 0-16,-2-2 0 0,1 0-224 0,-1-3 0 0,0 1 128 15,0-2-128-15,-2-3 0 0,0 0 0 0,0-1 0 0,-2-1 0 0,2 0 0 0,-1-3-160 0,-1 2 32 0,1-5 0 16,-2 4-832-16,3 3-144 0,0 0-48 0,0 0-19584 0</inkml:trace>
  <inkml:trace contextRef="#ctx0" brushRef="#br0" timeOffset="10141.35">8592 11918 21183 0,'3'-7'1888'0,"-1"1"-1504"0,-2-3-384 0,0 4 0 0,0 2 4544 0,0 0 848 0,0 0 176 0,1-3 16 0,2-4-4256 0,1-5-864 0,1-1-160 16,1 3-48-16,0-3-256 0,1 3 0 0,-2-3 0 0,0 4 0 0,-4-1 0 0,0 1 128 0,-1 0-128 0,-2-1 160 0,-2 3 144 0,0 1 16 0,-1-1 16 16,-2 1 0-16,-1-1-128 0,0 1-16 0,0 3-16 0,-2 3 0 0,0-1-176 0,-2 1 128 0,0 6-128 15,-3 1 128-15,-2 2-128 0,-2 4 0 0,-2 2 0 0,-2 4 0 453,-1 3 0-453,-1 3 0 0,-1 3 0 16,2 1 0-16,-1-2 0 0,0 0 0 0,2 3 0 0,0-2 0 0,2-2 0 0,4 2 0 0,1-5 0 16,4 1 0-16,2-3 144 0,2 0 48 0,3-1 16 0,4-3 0 0,2-2-32 0,3-2-16 0,2-4 0 0,2 0 0 0,3-3 96 0,1-3 0 0,2 0 16 0,1-5 0 0,2 1-272 15,1-2 0-15,0-2 0 0,2 2 0 0,-1-2 0 0,1-2 0 0,1 1 0 0,-1-1 0 0,2 0 0 0,-2-2 0 0,0 0 0 0,1-1 160 0,0 0-160 0,2-2 160 0,3 1-160 0,0-4 160 0,3 1 16 0,0-1 0 0,2-2 0 0,-1 2 0 0,-2 2-176 0,0-3 0 0,-1 3 0 0,-4 4 0 0,-2-1 0 0,-2 3 0 0,-4 4 0 0,-3 0 0 0,-5 2 0 0,-3 2 0 0,-1 2 0 16,-5 2 0-16,-1 4 0 0,-3-2 0 0,-3 5 0 0,-3 1 0 0,-2 2 0 0,-2-1 0 0,-1 6 0 0,-3 1 0 0,-4 3 0 0,1 2 0 15,-1 4 176-15,2-2-176 0,3 1 256 0,1-4-64 0,1 3 0 0,1-1 0 0,2 0 160 0,2-1 32 0,0 4 0 0,1-1 0 0,1 2-16 0,1 1 0 16,-3 3 0-16,0 5 0 0,0-1-368 0,-3 3 128 0,0 3-128 0,1-1 0 0,0 0 0 0,0 4 0 0,2 3 0 0,2-1 128 16,2-4-128-16,3-3 0 0,4-3 0 0,1-3 0 0,4-5 0 0,1-4 256 0,3-2-64 0,1-2-16 0,3-4 32 0,3 1 16 15,5-5 0-15,2 2 0 0,1-5-224 0,4 2 0 0,4-5 0 0,3-4 0 0,3 0-192 0,2-6-144 0,-1 0-32 0,4-2 0 0,5-3-528 0,1 0-128 0,-3 0 0 0,-3-1-16 0,-1 1-432 0,-2-3-96 0</inkml:trace>
  <inkml:trace contextRef="#ctx0" brushRef="#br0" timeOffset="27292.95">28661 14807 16575 0,'13'-19'1472'0,"2"3"-1168"0,-2 6-304 0,-5 2 0 15,1 1-432-15,5-4-144 0,10-10-16 0,13-11-16 16,10-6 608-16,5-7 160 0,-2 8 16 0,-9 3 0 0,-8 8 2448 0,-8 5 512 0,-7 5 80 16,-8 3 32-16,-5 6 80 0,-4 2 32 0,-4 4 0 0,-4-2 0 15,-3 6-2016-15,-3 0-384 0,-3 3-96 16,-5 3-16-16,-1 1-576 0,-6 2-112 16,-3 4-32-16,-3 4 0 15,-6 2-128-15,-3 6 0 750,-4-2 0-750,0 2 0 0,1 1 0 16,-4 1 0-16,-5 3 0 0,-2 1 0 0,2 1 352 0,-1-1-16 0,-1 2 0 0,0 1 0 0,0 2 96 0,-2-1 16 0,-3 3 0 0,-1 2 0 0,0-1-224 0,-4 3-32 0,-1 4-16 0,-1-1 0 0,2-4-176 0,-5 0 0 0,-2 1 0 0,-1-1 0 0,1 1 256 0,-1-2-16 0,1 5-16 0,-2 1 0 0,-4 0-32 0,-1 2 0 0,-2-1 0 0,1 1 0 15,3-3-192-15,5-4 0 0,4-2 0 0,4-3 0 0,5 0 128 0,5-5-128 0,4 1 0 0,3-6 0 0,5 0 0 0,2-1 0 0,1 0 0 0,1-2 0 0,2-4 0 0,-3 0 0 0,3-1 0 0,0 1 0 16,-2 1 0-16,1-1 0 0,1-4 0 0,1 2 0 0,0-1 0 0,0 1 0 0,-1-2 0 0,-1 1 0 0,4-3 192 0,-3 0 112 0,0 2 16 0,1 1 0 0,2-3-320 0,3-2 160 0,3 0-160 0,3-1 128 0,3-2-128 0,2-2 0 0,2-1 144 0,4-4-144 0,2 0 0 0,3-4 0 0,2 0 0 0,3-2 0 0,0 1 0 0,1-3 0 0,1 1 0 0,0-3 0 0,-1-1 128 0,1 1 16 16,-2 0 0-16,0 0 0 0,-1 0 0 0,-1-1 0 0,0 3 0 0,1-3 0 0,0 2-144 0,-1-1 128 0,2-1-128 0,2 1 128 0,0-1-128 0,2 1 0 0,0 0 0 0,1-1 0 0,1 0 0 0,0-1 0 0,1-2 0 0,1 0 0 0,1 1 0 0,1-4 0 0,0-2 0 15,1-1 0-15,0-3 0 0,2-1 0 0,0 2 0 0,1-3 0 0,2 1 0 0,0-2 0 0,3 2 128 0,-1-1-128 0,5-1 0 0,1 0 0 0,2-1 0 0,-2 1 0 0,0 0 0 0,-3 0 0 0,-3 3 0 16,1 0 0-16,-2 3 0 0,-2 3 0 0,0 4 0 0,-3 0 0 0,0 6 0 0,-4 0 0 0,0 6 0 0,-3 5 0 0,-3 6 0 0,0 5 0 0,-4 5 0 0,-2 5 0 0,-5 3 0 0,-2 4 0 0,-3 1 0 0,1 1 0 0,-3 0 0 16,-2 2 0-16,2-2 0 0,-1 3 0 0,4-2 0 0,2-1 0 0,2 0 0 0,3-1 0 0,1 2 0 0,5-5 0 0,1-2 0 0,2-1 0 0,2-2 0 0,1-4 0 0,3-3 0 0,1-4 0 0,1-4 0 0,3-2 0 0,2-4-144 0,4 0 144 0,1-4 0 0,3-1 0 0,7-3 0 0,5-4 0 0,4-2 0 0,1-3 0 0,2 2 0 0,3-8 0 15,3 1-464-15,1-8-144 0,-1-7-32 0,5-14-21008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6:11:56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7077 4008 5519 0</inkml:trace>
  <inkml:trace contextRef="#ctx0" brushRef="#br0" timeOffset="355.34">7197 3878 8047 0,'15'-22'352'0,"-8"5"80"0,-1 3-432 16,-2 4 0-16,-2 0 0 0,-2 5 0 0,-1-1 0 0,-1-4 0 0,-3-7 0 0,-5-5 0 0,-6 0 1600 0,-5 2 400 0,-4 6 80 0,-2 1 16 0,-4 6-592 0,-3 2-112 16,0 4-32-16,-2-2 48 0,1 3-304 0,0-2-48 0,0 2-16 0,3-2 0 0,3 2-112 0,2-2-32 0,2 1 0 15,1 1 48-15,0-3-16 0,-2 3 0 0,1 0 0 0,-1 0 0 16,2 0-16 0,-7 0 0-16,-8 0 0 15,-5 3 48 1,-3-3 64-1,-6 3 0-15,-7 1 16 16,-6 0 0 0,-9 1-144-16,-2 2-48 15,-5 2 0-15,-3 1 48 16,-6 2-320-16,-1-2-64 0,-1 2-16 0,-1 1 0 16,4-1-240-16,-1 1-32 0,5-4-16 0,2 4 48 0,2-3-256 15,5-3 176-15,9 2-176 0,3-6 160 16,2 0-160-16,2 1 0 0,6 2 0 15,4-4 0-15,3 0 0 16,6-2 0 0,3-2-144-16,5-3 144 15,3 0 0 1,2-1 0-16,6 0 0 16,3 0 128-16,3 0-128 0,4-1 0 0,5 4 0 0,3-3 0 15,2 3 0-15,6-1 0 0,4 2 0 0,8-2 0 0,9 4-288 0,10 4-80 0,13 2-16 0,12 3-18656 0</inkml:trace>
  <inkml:trace contextRef="#ctx0" brushRef="#br0" timeOffset="1113.72">14736 8961 16575 0,'0'-6'1472'0,"-1"-1"-1168"0,1 2-304 16,0 1 0-16,0 2 1824 0,0-2 304 0,1-5 64 0,-1-4 16 0,1-6-1312 0,-2 3-256 15,1 0-48-15,-4 4-16 0,1 2-448 0,-4 4-128 0,0-1 0 0,-4 1 0 0,-2 3 352 0,-3-4 0 16,-1 4 0-16,-4-4 0 0,-4 5 480 0,-3-2 80 0,-4 2 32 0,-3-2 0 0,-3 2 592 0,-8-1 112 0,-6 2 16 16,-6 1 16-16,-4 0-432 156,-5 0-96-156,-3-4 0 0,-4 2-16 0,-3 2-432 0,-5-3-96 0,-5 2-16 0,0-1 0 0,2 2-48 0,1 0-16 0,0 0 0 0,-1 0 0 15,1 2-240-15,5-2-48 0,6 0-16 0,8-2 0 0,8-2-224 0,9 1 0 0,9-3 0 0,11 0-20576 0</inkml:trace>
  <inkml:trace contextRef="#ctx0" brushRef="#br0" timeOffset="1750.31">14531 12135 3679 0,'0'-13'320'0,"-2"3"-320"15,0 2 0-15,1-1 0 0,0 5 2656 0,-1 1 464 0,1-4 80 0,-1-1 32 0,-2-6-3552 0,-1-2-704 0,0-3-128 0,0 1-48 16,-1 2 1696-16,1 1 336 0,-3 4 64 0,0-1 0 0,-5 2 2032 0,0 1 400 0,-3 3 64 0,-2 0 32 0,-3 2-304 0,-3 0-64 0,-3 2-16 0,-6 2 0 0,-5 2-1456 0,-4 2-304 0,-5 0-48 0,-5 2-16 0,-9 0-192 16,-3 0-32-16,-4 0-16 0,-7 7 0 0,-7-1-32 0,-1-1-16 0,2 0 0 0,-2-1 0 0,2 0-64 0,0-1-16 0,2-2 0 0,3 2 0 0,8-3-656 0,1 0-192 0,3-2 0 0,1-2 128 15,1-2-320-15,0-2-48 0,3-2-16 0,-1-2-22576 0</inkml:trace>
  <inkml:trace contextRef="#ctx0" brushRef="#br0" timeOffset="8323.84">6362 7886 20271 0,'-2'-3'1792'0,"2"-1"-1424"0,0 2-368 0,1 2 0 0,1 2 160 0,0-4-32 0,0-1-128 0,2 0 192 0,-1-1-816 16,4-2-160-16,-1 2-48 0,0-1 0 0,1 2-208 0,0 0-48 0,-2 2-16 0,1-2 0 0,-3 0 768 0,2 3 144 0,0 0 48 0,-1 0 0 0,-2 0 1472 0,2 1 288 0,-1-1 64 16,2 2 16-16,-2-2-80 0,4 3-16 0,-1-3 0 0,0 1 0 0,3 2-976 0,0-3-208 15,1 0-32 1,3 0-16-16,0 0-240 0,2-3-128 0,2 2 160 15,1-2-160 1064,0 1 176-1064,1 1-176-15,1-2 192 0,-1-1-192 0,2 4 320 0,-1-2-64 0,1 1 0 0,0-1 0 0,2 4 144 0,-2-1 32 0,2 1 0 0,1 0 0 0,1 0 208 0,3 1 64 0,-1 0 0 0,1 0 0 0,1-2-432 0,2 2-80 16,0-3 0-16,-2 2-16 0,2-4-176 0,-2 2 0 0,-2-3 0 0,-1 2 0 0,0-2 0 0,-1 1 0 0,-2 1 0 0,2-2 0 0,1 1 448 0,1 0 144 0,0 2 48 0,0 0 0 0,3 0-80 0,1 0-16 0,1 0 0 0,0 0 0 0,0 0-544 0,2 0 0 0,-1 2 0 0,-1-2 0 15,-2-2 0-15,1 0 0 0,1 1 0 0,-2-1 0 0,-1 1 0 0,1-2 0 0,1 0-192 0,-3-1 48 0,2 4 144 0,-1-2 0 0,-1-2 0 16,0 2 0-16,2-2 0 0,0-2 0 0,-1 2 0 0,2 2 128 0,0-2-128 0,0-1 144 0,1 1-144 0,-1-2 160 0,0 2 112 0,3 1 32 0,0 3 0 0,1-3 0 0,-2-1-304 0,1 4 0 0,0 0 0 0,0-2 0 0,-2 4 0 0,-3-2 0 16,0 4 0-16,-1-1 0 0,1-2 0 0,-2 1 0 0,0-2 0 0,-1 2 0 0,0-2 0 0,-1 0 0 0,2-2 0 15,-1 2 0-15,2 0 0 0,1-2 0 0,1 1 0 0,-1-2 0 0,2-1 0 0,-1 2 160 0,1 0-160 0,-2 0 192 0,0 0 64 0,-1-1 0 0,-1 3 16 0,-1-1 0 0,-1 2-272 0,-1 2 0 0,-1-1 0 0,-1 2 0 0,1-2 0 0,-2 2 0 0,1 2 0 0,-1-2 0 0,2 0 0 0,0 1 0 0,1-2 0 0,1 0 0 0,0-2 0 0,0 2 0 16,1-3 0-16,-2 0 0 0,1 0 0 0,1-4 0 0,-1 4 0 0,1-3 0 0,-3 1 0 0,2 1 0 0,1-2 0 0,0 1 0 0,-1 1 128 0,-2 1-128 0,1-3 144 0,-1 3-144 0,1-1 0 0,-1 0 128 0,1 2-128 0,-1-1 0 0,1 1 0 0,0 2 0 0,4-3 0 0,-1 1 0 16,2 1 0-16,1-2-128 0,2 0 128 0,2 0 0 0,0 0 0 0,1-2-128 0,1 1 128 0,-2-2 0 0,3 1 0 0,-1 0 0 0,1-1 0 0,1 0 0 0,-3 3 0 0,1-4 0 0,-1 2 0 0,-2 0 0 0,1 0 0 0,-2 0 0 0,0-1 0 0,0 2 0 0,-1-1 0 0,1-1 0 0,3 2 0 0,1-3 0 0,1 2 272 15,1-2 64-15,-1-1 16 0,4 1 0 0,0-2-352 0,3 2 0 0,-2-2 0 0,0 3 128 0,-2 0-128 0,2-1 128 0,1 2-128 0,-1-1 128 0,2 2-128 0,-1-2 0 0,0 0 0 0,0-1 0 0,-1 4 0 16,-1-2 0-16,0-2 0 0,-1 4 0 0,-3 0 0 0,1 0 128 0,3-2-128 0,0 2 0 0,-2-3 176 0,5 2-48 0,4-2 0 0,1 0 0 0,-2 0-128 15,3 0 0-15,2-1 0 0,0-1 128 0,-2 4-128 0,1-2 0 0,1 0 0 0,0 3 0 0,-3-3 0 0,-3-1 0 16,-1 1 0-16,-3 0 0 0,0-1 0 0,-3 2 0 0,0 2 0 0,0-4 0 0,1 2 0 0,-1 2 0 0,2-4 0 0,-1 2 0 0,0-2 0 0,-1 0 0 0,-2 2 0 0,-1-2 0 0,-2 2 0 16,-2-2 0-16,-1-1 0 0,0 4 0 0,1-2 0 0,-1-1 0 0,-3 2 0 0,-2 1 0 0,1 1 0 0,-4-3 128 0,-3 3-128 0,-1 0 0 0,-2 0 176 0,-1 0-48 0,-1 0-128 0,-3 0 192 15,-2 0-192-15,0 0 128 0,-1 0-128 0,-2 0 0 0,0 0 0 0,-3-2 0 0,1 1-176 0,-1 1-18512 0</inkml:trace>
  <inkml:trace contextRef="#ctx0" brushRef="#br0" timeOffset="10752.89">6504 11044 21183 0,'-15'-17'1888'0,"3"3"-1504"0,0-2-384 0,3 6 0 0,5 5 3728 0,4 1 688 0,0 1 128 0,0-9 16 0,2-4-5456 0,-1-6-1088 0,6-1-208 0,4 0-48 16,4 5 496-16,4-1 96 0,1 4 32 0,1 4 0 15,0 0-752-15,-3 5-160 0,1 1-32 0,-3 5 0 0,-1-2 2560 0,-2 4 368 0,0-1 144 0,0 2 16 16,2-2 2160-16,2 2 448 0,3-1 64 0,2 2 32 15,4-4-784-15,4 2-144 0,1-2-48 16,5 0 0-16,3-2-960 0,7 2-192 16,5-3-32-16,3 2-16 0,3-4-736 15,2 0-160-15,2-4-32 16,1 3 0 0,-2-2 0-16,3 0 0 15,4-2 0-15,-1 4 0 16,-1-4-128-16,0 4-144 15,-4-3 144-15,4 2-208 0,0 1 208 0,2 0 0 16,1 1 0-16,-1 3 0 0,1 0 0 0,-1 4 128 0,-2 2 0 0,1-1-128 0,2 3 352 0,6-3-32 0,3 1-16 0,2 2 0 0,4-3-144 0,1 1-32 0,5-2 0 0,1-1 0 0,4-2-128 16,-1-1 160-16,-2 2-160 0,2-4 160 0,0-2-160 0,-2 2 128 0,-1-1-128 0,-3 1 128 0,-3 1-128 0,3 0 0 15,0-1 0-15,-1 2 0 0,-3-2 0 0,-2 4 0 16,1 0 0-16,-2 0 128 16,1 0 144-16,-2 0 32 0,-3 0 0 15,-3 1 0-15,-1 2-48 0,1-1-16 16,2-2 0-1,2 0 0-15,2 0-240 16,-1-2 0-16,0 4 0 16,-3-2 0-16,0 0 0 0,3 0 0 15,2-2 0-15,-1-1 0 0,-2 2 0 0,-3 1 0 0,-4 0 0 16,1 0 0-16,-3 0 0 0,-3 0 0 16,-3 0 0-1,-2 1 0-15,-5 2 0 16,-4-1 0-16,0 2 0 0,-4-1 0 15,-2 0 0-15,0 0 128 0,-1-3-128 16,-3 0 0-16,-2 0 0 16,-2 1 0-16,-3 1 0 15,-2-2 0-15,1 0 0 16,-5 2 0-16,2-2 0 16,-1 1 0-16,2 0 128 0,0-1-128 0,1 3 0 15,-1-3 0-15,0 0 160 0,-2 1-160 0,-1 1 160 16,-3-2-160-1,-2 3 128-15,-2-3-128 0,-1 4 0 0,-4-2 0 16,0-1 0-16,-2 2 0 0,-3-1 0 16,-1-2 0-1,-3 4 0 1,-2-4 128 0,0 4-128-16,-2-4 0 15,-2 2 0-15,-1-1 0 16,0 2 0-16,-1-1 0 0,-2 0 0 0,0 0 0 15,-2-2 0-15,-3 0-20400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12:16.0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32419 3882 12895 0,'-4'-4'1152'0,"0"1"-928"0,2 3-224 0,1 3 0 0,1-3 176 0,-2 0-16 0,0 0 0 0,-3 0 0 0,-3 1-160 0,0-1 128 0,-5 0-128 0,0 0 128 0,-3 0 128 0,-2 0 0 0,0 0 16 0,-4-1 0 16,-2 1 768-16,-3-4 160 0,-1 2 16 0,-5-2 16 16,0-1 592-16,-3 1 112 0,-2 1 32 0,-2-2 0 15,1 3-432-15,-6 0-64 0,-2 1-32 0,-4-2 0 16,2 3-864-16,-4-4-192 0,-2 4-16 0,-1-2-16 16,-3 2-352-16,-1-2 144 0,0 0-144 0,-1 2 0 15,-4-2 0-15,-1-1 0 0,-2 2 0 0,-2-3 0 0,1 2 0 16,-1-1 0-16,-2 2 0 0,0-4 0 0,2 2 0 0,0-1 0 15,2-1 0-15,4 0 0 0,3 0 224 0,1 1 32 16,-2 1 16-16,0-4 0 0,2 2 560 0,-1 2 128 16,0-1 0-16,0 2 16 0,1 0-800 0,-3 0-176 15,-2 2 0-15,-3-3 0 0,0 2 0 0,-3 1 0 16,-2 0 0-16,0 0 0 0,3 0 0 0,-3 1 0 16,-1 2 0-16,-3-1 0 0,3 2 0 0,1 0 0 15,4 2 0-15,2-4 0 0,6 2 0 0,4-1 0 16,5-2 0-16,4 1 0 0,6 1 544 0,4-3 96 15,2 1 32-15,4 1 0 0,3-2-336 0,3 0-64 16,5 2-16-16,2-2 0 0,1-2-256 0,1 2 0 16,1 0 0-16,0 0 0 0,0-2 0 0,1 2 0 0,3 0-176 15,0 0 176-15,2 2 0 0,1-2-128 16,0 0 128-16,0 0 0 0,1 2 0 0,-1-1 0 0,2 0 0 16,-2 2 0-16,0 0 0 0,1 0 0 0,-1-2 0 0,0 2 0 15,2 0 0-15,1 0 0 0,1-1 0 0,1-1 0 16,0 2 0-16,2-3 0 0,1 0 0 0,-1 0 0 15,2 0 0-15,0 0 0 0,0 0 0 0,0-3 0 16,0 2 384-16,0 1 0 0,0 0-16 0,0 0 0 16,0 0-368-16,0 0 0 0,0 0 0 0,0 0 128 15,0 0-128-15,0 0 0 0,0 0 0 0,0 0 0 16,0 0 0-16,-13 16 0 0,12-10 0 0,1-2 0 16,0 2 0-16,-2 1 0 0,4-1 0 0,-1 1 0 15,-1 2 0-15,0 1 0 0,1 0 0 0,-1 2 0 16,2 0 0-16,0 1 0 0,-1 3 0 0,1 0 0 15,1 5 0-15,-1-1 0 0,1-1 0 0,-2 6 0 0,2 1 0 16,-1 5 0-16,2 0 0 0,-1 4 0 0,2 4 0 0,2 1 0 16,-1 1 0-16,1 1 0 0,2-2 0 0,-1 1 0 15,2 0 0-15,1 1 0 0,2 1 0 0,-1-1 0 16,1-1 0-16,0 6 128 0,1-1 320 0,-1 1 80 16,0 0 16-16,-2-3 0 0,-1 1-544 0,-3-1 0 15,-1 3 0-15,-3 3 0 0,-1-2 0 0,-3 5 0 16,0 2 0-16,-3-2 0 0,-2 1 0 0,-1 2 0 15,-5 1 0-15,0 3 0 0,-2-1 128 0,1 0-128 16,-1 0 0-16,1-2 0 0,-2 1 0 0,1-2 0 16,1-2 0-16,-2-3 0 0,2 0 320 0,0-2-32 15,0-1-16-15,1 1 0 0,-2 0-16 0,2-1-16 16,0 2 0-16,-2-2 0 0,1-1-240 0,0-2 0 16,1 2 0-16,-1-3 0 0,4 3 0 0,-1 1 0 15,1-1 0-15,2 0 0 0,0 4 0 0,2-3 144 0,2-3-144 16,-1-1 128-16,2-1-128 0,-1 0 0 0,2 2 0 15,0 1 128-15,1 1-128 0,0-4 0 0,1 2-192 0,-1-4 192 16,1-2 0-16,-1-2 0 0,1 2 0 0,-1-2 0 16,2-3 0-16,-1 2 0 0,0 5 0 0,-1 2 192 15,0-1-192-15,-1 2 0 0,0 4-192 0,-2-1 192 16,-1 1 0-16,1-1 0 0,-1-2 0 0,-1-5 0 16,1-1 0-16,1 2 0 0,0-1 0 0,1 1 192 15,-1-3-192-15,1 3 0 0,0-2-160 0,2-2 160 16,0 2 0-16,2-2 0 0,0 2 0 0,1-5 0 15,0-1 0-15,1 0 0 0,0 2 0 0,-1-3 160 16,2 2-160-16,-1-2 0 0,-1 1-160 0,-1 0 160 16,1-1 0-16,-2-3 0 0,-1-1 0 0,-1-2 0 0,-1-1 0 0,0-3 0 15,-2 0 0-15,0 0-144 0,-1 0 144 0,-2-3 128 16,1 1-128-16,-3-3 176 0,2 1-176 0,-3 0 0 16,0-2 0-16,0 3 0 0,0-6 0 0,0 5-176 15,0-6 176-15,1 2-128 0,1-2 128 0,1-2 0 16,-1-1 0-16,3-3 0 0,0 1 0 0,0-1 0 15,1 1 0-15,0-4 0 0,0 2 0 0,0-3 0 16,2 1 0-16,-2 0 0 0,2-1 0 0,0-2 0 16,1 0 0-16,0-2 0 0,1 2 0 0,0-3 128 15,0 2-128-15,2-1 128 0,1-2-128 0,1 1 0 16,-4 3 0-16,0 0 0 0,0 0 0 0,26-12 0 16,-18 11 0-16,2-3 0 0,3 2 0 0,0-1 0 0,2 2 0 15,1-2 0-15,4 3 0 0,0 0 0 0,1 0 0 16,1 0 0-16,3 0 0 0,1 3 0 0,2-3 0 0,3 4 128 15,1-2-128-15,0 2 0 0,-1-1 0 0,0 0 0 16,1 1 0-16,4-2 0 0,2-1 0 0,4 2 0 16,2-3 0-16,2 0 144 0,3 0-144 0,2 0 160 15,2 2-160-15,0-2 0 0,0 4-160 0,4 0 160 16,6 4 0-16,3-1 0 0,3-1 0 0,0-1 0 16,3 1 0-16,0 3 0 15,-2-1 0-15,3 2 0 0,5-2 0 0,2 0 0 0,4 2 0 0,-1-1 160 16,-5 1-160-16,3-3 0 0,4 2-160 0,0-1 160 15,-1-1 0-15,-3-3 0 0,-1 1 176 0,2-1-48 16,4-1-128-16,0-3 0 0,-5 0 0 0,-5 0 0 0,-6-3-144 16,1 1 144-16,0 0-160 0,2-3 160 0,-1 2 0 15,0 2 0-15,-1 1 176 0,-1 0-48 0,-4 0-128 0,4 0-160 16,1 3 160-16,2 1-208 0,-3 0 208 0,-4 1 0 16,1-2 0-16,-1 1 0 0,0 1 0 0,1-1 0 15,0 2 0-15,-3-2 0 0,1 2 0 0,-4 0 0 16,-1-4 0-16,-3 2 0 0,-2-3 0 0,0 2 0 15,-2-1 0-15,-4 0 0 0,0 0 0 0,-4 0 0 16,0 2 0-16,-4-4 0 0,-6 3 0 0,-2-3 0 16,-1 1 0-16,-3 1 0 0,0-2 0 0,-3 2 0 15,0-1 0-15,-3 0 0 16,0 2 0-16,-4-2 0 0,1 4 0 0,-3-4 0 0,1 1 0 0,-5 1 0 16,1-3 0-16,-3 1 0 0,-2 2 0 0,-1-3 0 0,0 0 128 15,-3 0-128-15,0-3 0 0,-2 2 0 0,0 1 0 16,-2-3 0-16,0 1 0 0,-1 1 0 0,0-2 0 15,0 3 0-15,-1-3 0 0,0 0 0 0,0 2 0 0,-1-2 0 16,1 1 0-16,-1 1 0 0,-1-4 0 0,1 1 0 16,-1 2 0-16,1-2 0 0,-1 0 0 0,1-2 0 15,-1 2 0-15,1-4 0 0,1 1 0 0,-1 0 0 16,1-2 384-16,0-1-48 0,1 2 0 0,0-2 0 16,0-3-336-16,1-3 128 0,0 4-128 0,1-6 0 15,0 0 0-15,-1-3 0 0,2-5 0 0,-1-1 0 16,1-3 0-16,-2-3 0 0,2-3 0 0,-2-2 0 15,1-1 0-15,1-1 0 0,-1-1 0 0,-1-4 0 0,2-2 0 0,-1 3 0 16,1-3 0-16,-1-1 0 0,2 1 0 0,0-3 0 16,-1 2 0-16,4-5 0 0,-1-2 0 0,1-4 0 15,2-2 0-15,1-2 0 0,1 0 0 16,1 0 0-16,2 0 0 0,1-4 0 0,0-3 0 16,-2-4 0-16,1 3 0 0,-1 1 0 15,0 2 0-15,-1-3 0 0,-1 2 0 0,-1-4 0 0,0-5 0 0,-4 4 0 16,0 2 0-16,-1 3 0 0,-2 5 0 0,-1 0 0 15,-2 4 0-15,0 1 0 0,-1-2 0 0,0-1 0 16,0 5 0-16,-1 0 0 0,2 5 0 0,0-3 0 16,3 3 0-16,-2-4 0 0,2 2 0 0,0-3 0 15,1-2 0-15,2 0 0 0,3 0 0 0,1-2 0 16,3 1 0-16,2-2 0 0,0-1 0 0,1-1 0 0,1-2-144 16,-2 2 144-16,0-2 0 0,-1 6 0 15,0 0 0-15,-1 3 0 0,0 3 0 0,-1 0 0 0,-3 4-144 16,0-1 144-16,-1 1 0 0,-2-3 0 0,-1 6 0 0,-3 5 0 15,1 0 0-15,-1 4 0 0,1 0 0 0,-1 0 0 16,2-3 0-16,-1 0 0 0,2 6 0 0,-1 1 0 16,-1 2 0-16,0-3 0 0,2 3 0 0,-1 2 0 15,0 3 0-15,1 2 0 0,0 3 0 0,-2 0 0 16,0 1 0-16,-2 5 0 0,0 0 0 0,-1 3 0 16,-1 1 0-16,-2 2 0 0,0 0 0 0,-3 1-160 15,-2 2 160-15,-1-2 0 0,0 2 0 0,-3 1 0 16,0-3 0-16,0 3 0 0,-1-1 0 0,1-2 0 15,1 3 0-15,0-2 0 0,0 2 0 0,1 0-128 16,0 0 128-16,2 0 0 0,2-1 0 0,1 1 0 16,-1 0 0-16,0 0 0 0,1-3 0 0,-1 2 0 0,2 1 0 15,-1-1 0-15,0 1 128 0,0 0-128 0,0-1 0 0,0 0 0 16,-1 1 0-16,-1 0 0 0,1 0 0 0,-2 0 0 16,1-1 0-16,-2 1 0 0,-2 0 0 0,-1 0 0 15,-2 0 0-15,0-2-128 0,0 2 128 0,-3 0 0 16,3 0 0-16,-1-3-128 0,0 4 128 0,0-3 0 15,3 4 0-15,1-5 0 0,1 3 0 0,0-1 0 16,1 0 0-16,2-1 0 0,1 2 0 0,-1-2 0 16,1 2 0-16,0 0 0 0,-1 0 0 0,-2-3 0 15,0 3 0-15,-2 0 0 0,0-1 0 0,-3 2 0 16,-3-1 0-16,-4 0 0 0,-4 0 0 0,-3 3 0 16,-2-3 0-16,-4 5 0 0,-2-2 0 0,-5 1 0 15,-5 1 0-15,-2 1 0 0,0-3 144 0,-4 0-144 16,-5-2 192-16,-1 1-192 0,2-2 0 0,2 2 0 15,1 0 0-15,-2 2 0 0,2-7 0 0,2 2 0 0,4-3-192 0,2 1 192 16,0-1 0-16,2 2 0 0,1 0-128 0,3 2-13824 16,5 2-2752-16</inkml:trace>
  <inkml:trace contextRef="#ctx0" brushRef="#br0" timeOffset="2015.91">28894 8316 23039 0,'-6'-5'2048'0,"3"1"-1648"0,0 2-400 0,3 1 0 0,1-2 0 0,1 2 0 0,-1 1 0 0,1-5-176 0,2 1 32 0,0-2 0 0,1-4 0 0,0 1 0 0,0 0 144 0,-3 0 0 16,-1 2 0-16,1-2 0 0,-4 1 448 0,0 2 80 16,-2 0 16-16,-1 2 0 0,-1-1 1408 0,0 2 288 15,-3 3 48-15,0-4 16 0,0 4-784 0,0 0-160 16,0 0-16-16,-1 1-16 0,3 2-736 0,0-1-144 15,0-1-16-15,1 2-16 0,1-1-32 0,0 2 0 0,-1-4 0 0,1 3 0 16,1 0-224-16,-2-2-160 16,1 2 192-16,-1-1-192 0,0 0 288 0,-1 0-48 0,0 1-16 0,0-2 0 15,0 1-48-15,-1 1-16 16,-1 1 0-16,1-2 0 0,-1 2 16 0,-2-1 0 0,0 1 0 16,-2 1 0-16,1 1-32 0,0 0 0 0,1 1 0 0,0 0 0 15,1 2-144-15,0-2 0 0,0 3 144 0,2 1-144 16,1-3 0-16,0 4 0 0,0 0 0 0,2 1 0 15,0-1 0-15,1-1 0 0,0 2 0 0,0 1 0 16,2-4 272-16,-2 5-16 0,0-1 0 0,1 1 0 16,-1 1-96-16,0 0-32 0,-1 0 0 0,0 2 0 0,0-2-128 15,0 3 0-15,-1-3 144 0,1 3-144 0,-1-3 432 16,1 0 16-16,0-3 0 0,3 2 0 0,-1-2-448 0,2-1 0 16,0-2 0-16,1 2 0 0,1-4 368 0,1 0 32 15,1 2 16-15,1-4 0 0,1 2-416 0,1-2 0 16,0-1 0-16,0 1 0 0,2-2 0 0,-1-2 0 15,0 3 0-15,1 0 0 0,0-1 0 0,1-2 0 16,0 2 0-16,1 0 0 0,0 1 0 0,1-2 0 16,-1 1 0-16,-1-1 0 0,3 0 0 15,-1 0 0-15,1 0 0 0,0 0 0 0,1 1 0 0,-1-4 0 16,1 2 0-16,0-2-176 0,1 1 176 0,-1-1 0 16,1-1 0-16,1-1 0 0,-2-1 208 0,2-1 32 15,0 1 0-15,0-3 0 0,0-1-80 0,0-1-16 16,2 0 0-16,-1 0 0 0,0 1-144 0,0 0 0 15,-1 1 0-15,0 0 0 0,0-3 0 0,-2 3 0 16,1 0 0-16,-1-2 0 0,1 3 0 0,0 0 128 0,-2-1-128 0,-1 1 128 16,0 1-128-16,0 1 0 0,-2-3-160 15,0 2 160-15,-1-1 0 0,0 1 0 0,-1-2-128 0,-2 2 128 16,0-1 0-16,-1 0 0 0,-1 3 0 0,0-4 0 16,-2 2 0-16,0-2 0 0,-1 0 0 0,0 0 0 15,-1-1 0-15,-1-3 0 0,-1 2 0 0,1 0 0 16,-2-3 0-16,2 1 0 0,-2 0 0 0,0 1 0 15,-1 0 0-15,2 1 0 0,-2 0 0 0,1 0 0 16,0 2 0-16,-1 0 0 0,0 1 0 0,0 1 0 16,3 2 0-16,-3 1 0 0,1 1 0 0,-1 0 0 15,0 0 0-15,-1 1 0 0,1 1-128 0,-1 2 128 16,0 1 0-16,0-1 0 0,-1 2 0 0,1-2 0 0,0 2 0 16,-1-2 0-16,0 0 0 0,0 0 0 15,-2 2 0-15,1-2 0 0,0 0 0 0,-2 1 0 0,1-2 0 16,-1 4 0-16,-1-5 0 0,1 3 0 0,0 0 0 0,-1-1 0 15,1-1 0-15,-1 0 0 0,1 3 0 0,-1-3 0 16,1 0 0-16,0 1 0 0,0 0 0 0,0 1 0 16,-1-2 0-16,1 0 0 0,0 1 0 0,1-2 0 15,1-1 0-15,-1 2 0 0,2-2 0 0,-2 0 0 16,2 0 0-16,-1 2 0 0,2-3 0 0,-1 0 0 16,2 1 0-16,0-1 0 0,0 0 0 0,1 0 0 15,2 0 0-15,0-1 0 0,1-2 0 0,1 2 0 16,0-1 0-16,1-2 0 0,2 2 0 0,-1-5 0 15,1 4 0-15,0-4 0 0,1 1 0 0,0 0 0 16,0 0 0-16,-1-3 0 0,1 2 0 0,-2-2 0 16,2 2 0-16,0-3 0 0,-2 1 0 0,2-1 0 0,0-2 0 15,0 2 0-15,-1-2 0 0,3 2 0 0,-1-3 0 16,3 1 0-16,-3 0 0 0,2 2 0 0,2-3 0 0,-1 1 0 16,2 0 0-16,0-1 0 0,0 2 0 0,0-1 0 15,1-3 0-15,-1 1 0 0,0 2 0 0,0-3 0 16,-2 2 0-16,1-2 0 0,0 1 0 0,-2 2 0 15,1-2 0-15,-2 6 0 0,1-2 0 0,-2-2-144 16,1 5 144-16,1 1 0 0,-3 0 0 0,1 0-128 16,0 2-736-16,2 0-144 0,-2 2-16 0,2-2-19520 15</inkml:trace>
  <inkml:trace contextRef="#ctx0" brushRef="#br0" timeOffset="5682.98">33059 4323 14735 0,'-1'0'1312'0,"1"-3"-1056"0,0 3-256 0,1-2 0 0,-1 1 608 0,0 1 64 16,1-3 16-16,-1 0 0 0,0-4-32 0,0 1 0 0,-1-2 0 0,0 0 0 15,1 2 144-15,-1 0 32 0,1 0 0 16,-2-3 0-16,1 3 336 0,0-2 80 0,0 2 16 15,0 0 0-15,-2 2 80 0,1 2 32 0,-1-1 0 0,-1 2 0 16,1 1-224-16,-2 0-64 0,-1 4 0 0,-1-2 0 16,0 2-336-16,-2 2-80 0,1 0-16 0,-2 1 0 15,1 2-352-15,-1 0-80 0,2 1-16 0,-4 0 0 16,3 0-208-16,-3 2 0 0,1 0 0 0,1 1 0 16,3-1 0-16,0-2 0 0,0 2 0 0,2 1 0 15,2-2 0-15,0 0 0 0,1 0 0 0,-1 0 0 16,2 2 0-16,0-3 0 0,1 0 0 0,0 2 0 15,1-5 0-15,0 4 0 0,1-3 0 0,-1 1 0 16,0-3 0-16,1 0-128 0,1 0 128 0,-1-1 0 0,1 0 0 0,1-5 0 16,-1 1 0-16,1-1 0 0,0 0 0 0,-1-1 0 15,4-4 0-15,-2 1 0 0,2 1 0 0,-1-6 0 16,2 2 0-16,-1-3 0 0,0 1 0 0,1-1 0 16,-2 0 0-16,0-2 0 0,-1 1 0 15,0 0 0-15,-1 2 0 0,-2-1 0 0,1 0 0 0,-1 1 0 16,-1 0 0-16,1 0 0 0,-1 1 128 0,0 0-128 15,0 0 0-15,-1 0 144 0,0-2 288 0,0 1 48 16,0-1 16-16,-1 0 0 0,1 1-496 0,-2 0 128 16,-1 0-128-16,1 3 0 0,-2 1 0 0,0 3 176 15,-1-1-176-15,-1 6 160 0,0-1-160 0,-3 4 192 16,-1 4-192-16,-1 0 192 0,0 2-192 0,-1 2 0 16,0 2 0-16,0-1 0 0,1 1 0 0,0 0 0 15,2 0 0-15,2 0 0 0,1-1 0 0,2-3 0 16,0 1 0-16,3-1 0 0,2-2 0 0,2-3 0 0,1 2 0 15,-1-3 0-15,4 1 0 0,-1-4 0 0,1 0-144 0,2-2 144 16,1-1 0-16,1 0 0 0,2-1 0 0,2-2 0 16,0-3 0-16,0 0 0 0,1-2 0 0,0 0 0 15,0-2 0-15,-1 0 0 0,0-2 0 0,-2 2 0 16,0-3 0-16,-3 1 0 0,0-3 0 0,-2 2 0 16,-2 0 0-16,-1-2 0 0,0 2 0 0,-2-2 0 15,-1 1 128-15,-1-2-128 0,-1-2 176 0,-1 2-176 16,1 0 400-16,-2 3-16 0,-1 1-16 0,-2 2 0 0,2 4-368 15,-4 2 0-15,1 4 0 0,-1 0 0 0,-2 6 0 16,1 4 0-16,-2 0 0 0,0 5 0 0,0 1 0 16,0 1 0-16,3 2 0 0,-2-1 0 0,1 2 0 15,2 1 0-15,0-2 0 0,2-2-128 0,1 0 128 0,-1-1 0 16,3-2 0-16,0-2 0 0,-1 1 0 0,2-3 0 16,2-2 0-16,-1 0-128 0,1-2 128 15,1 0 0-15,0-2 0 0,1-2-128 0,0 1 128 0,1-3 0 16,1-3 0-16,-1 1 0 0,2-2 0 0,1-2 0 15,-1-2 0-15,2 0-128 0,-1-5 128 0,0 1 0 16,1 0 0-16,-1-2 0 0,0-4 0 0,-1 1 0 16,-1 1 0-16,-1-2 0 0,0-2 0 0,-1-1 0 15,-3 1 0-15,-1 2 0 0,0 4 0 0,-1-1 0 16,0 5 0-16,-2 2 0 0,1 4 176 0,-2 0-48 0,0 4 0 16,-1 0 0-16,-1 4-128 0,0-2 0 0,-3 5 0 15,1 0-176-15,-1 2 176 0,-1 1-128 0,-1 2 128 0,1 0-128 16,-1-1 128-16,1 4 0 0,1-2 0 0,1-1 0 15,0 2 0-15,0 0 0 0,-1-1 0 0,2 0 0 16,-2 2 0-16,3-1 0 0,0-2 0 0,1-2 0 16,1 0 0-16,0 1 0 0,3-3 0 0,1 0 0 15,1-2 0-15,2-2 0 0,0 0 0 0,2-2 0 16,1-2 0-16,3 0 0 16,1 0 0-16,0-3-128 0,1 0 128 0,1-3 0 0,1 0 0 0,-1 0-128 15,-1-2 128-15,0 0 0 0,-1-2 128 0,-1 0-128 16,-3-3 0-1,0 1 0-15,-1 0 0 0,-2-1 0 0,-2 0 0 0,-2-2 0 0,-2 2 0 0,0 1 0 0,-2 2 0 16,-3 0 0-16,-2 0 0 0,0 1 0 0,0 2 0 16,-1 5 0-16,0-1 128 0,-1 6-128 0,0 1 0 0,-2 2 128 15,3 2-128-15,-2 0 0 0,2 3 0 0,1 0 0 16,2 0 0-16,-1 3 128 0,3 1-128 0,0-2 0 16,2 0 0-16,2 0 0 0,0 0 0 0,2-2 0 15,0 0 0-15,2 0 0 0,1-4 0 0,0 2 0 16,0-3 0-16,2 0 0 0,2-2 0 0,-1-3 0 15,2 1 0-15,0-2 0 16,2-2 0-16,1-1 0 0,0-1 0 0,1 0 0 0,-1-4 0 0,2 0 0 16,-1 0 0-16,-1-1 0 0,0-1 0 0,2 0 0 15,-2 0 0-15,-1-2 0 0,1 2 0 0,-2 1 0 16,-1-1 128-16,1 0-128 0,-3 2 0 0,0 0 0 16,0-3 0-16,-1 1 0 0,2 0-224 0,-2-2-112 0</inkml:trace>
  <inkml:trace contextRef="#ctx0" brushRef="#br0" timeOffset="7917.58">27374 8159 23039 0,'-2'-4'2048'0,"1"0"-1648"0,0 2-400 0,2 0 0 0,0 2 1424 0,1 0 208 0,0-2 32 0,0-4 16 0,1 1-1360 0,2 0-320 0,1 3 0 0,-1-2 0 15,1 4 0-15,-1 0 0 0,0 4 0 0,1 2 0 0,-1 0 432 0,-1 4 48 16,1 2 16-16,-1 4 0 0,-1 3 320 0,1 3 64 16,-2 1 16-16,0 2 0 0,-1 4-576 0,0-2-128 15,2 2 0-15,-2-1-16 0,0-2-176 0,2-4 0 16,-1 3 0-16,1-6-10352 16,-1 3-1936-16</inkml:trace>
  <inkml:trace contextRef="#ctx0" brushRef="#br0" timeOffset="8634.14">28762 9476 5519 0,'-2'-3'496'0,"-1"0"-496"0,1 3 0 0,1 0 0 0,2 0 1712 0,-1 0 240 0,-1 0 48 16,-2-3 16-16,-1 3-1152 0,2-3-224 0,-1 3-64 0,2 0 0 0,0 0 816 0,1 3 144 0,0 3 48 0,0 3 0 15,2 5 1056-15,0 2 224 0,-1 6 32 0,0 5 16 0,-1 5-688 16,1 3-144-16,1 6-32 0,-2 1 0 0,1 2-1408 0,0 0-304 15,0-4-48-15,-1-7-16 0,2-5-272 16,-2 0 0-16,0-2 0 0,1-1 0 0,0-6 0 0,1-6 0 16</inkml:trace>
  <inkml:trace contextRef="#ctx0" brushRef="#br0" timeOffset="14185.24">27847 9748 10127 0,'-1'-6'896'0,"0"0"-704"0,1 2-192 0,1 1 0 0,1 3 480 0,1-2 64 0,-1 1 16 0,2 1 0 0,3-3-560 0,2-1 0 15,2-2-192-15,0 1 48 0,0 4-48 0,-3-3-16 16,-3 4 0-16,-4 4 0 0,-2 0 208 0,-3 2 0 16,-2 0 0-16,-5 7 0 0,-3 0 320 0,-3 3 144 15,-3 5 48-15,-3 2 0 0,-5-1 320 0,0 3 80 16,-4 0 16-16,1 0 0 0,0 1-928 0,-2-1 0 16,-1 0 0-16,0-3-176 0,3 1-160 0,0-2-48 15,2-1 0-15,3-1-6192 0</inkml:trace>
  <inkml:trace contextRef="#ctx0" brushRef="#br0" timeOffset="14772.58">27550 9726 21183 0,'-2'-3'1888'0,"2"3"-1504"0,1 0-384 0,2 0 0 0,0 0-640 0,1 0-208 0,2 3-48 0,3-3 0 15,3 1 688-15,4 3 208 0,2 1 0 0,-1 1-160 16,-1 4 160-16,-1 0 144 0,0 2-16 0,-3 3-128 15,-2 1 1440-15,-3 0 176 0,0 2 48 0,-4 2 0 16,0 0-640-16,-3 1-128 0,-2 1-32 0,0-2 0 0,-3 1-544 0,1-2-128 16,-1 0 0-16,0-3-16 0,1 1-176 0,0-3 0 15,-1 2 0-15,1-3-176 0,0 0-160 0</inkml:trace>
  <inkml:trace contextRef="#ctx0" brushRef="#br0" timeOffset="15171">28130 9856 21183 0,'-1'-5'1888'0,"0"3"-1504"0,1 0-384 0,0 2 0 15,1 0 1664-15,2-1 272 0,-1-1 48 0,2-1 16 16,3-1-880-16,3 0-176 0,4-2-48 0,0 1 0 0,4 0-704 16,-1 0-192-16,4 2 0 0,-2-1 0 15,0 1 0-15,1 1-176 0,-1 1 48 0,-3 1 0 16,0 0-1216-16,-2 3-256 0</inkml:trace>
  <inkml:trace contextRef="#ctx0" brushRef="#br0" timeOffset="15450.19">28082 10024 21183 0,'3'-4'944'0,"-2"1"192"0,1 1-912 0,1 1-224 0,-1 1 0 0,1 0 0 15,0-3 352-15,4 2 32 0,1-1 0 0,6-1 0 16,3-1-48-16,2 1 0 0,2-2 0 0,0 1 0 16,0 0-336-16,0 2 0 0,-3 1-160 0,1-2-6848 15,-1 3-1376-15</inkml:trace>
  <inkml:trace contextRef="#ctx0" brushRef="#br0" timeOffset="16308.48">26258 7970 6447 0,'0'-4'576'0,"-1"3"-576"0,0 1 0 0,-1 0 0 0,2 0 960 0,-1 0 64 0,0 0 32 0,-1-3 0 16,0 3 64-16,0-3 16 0,1 3 0 0,1 0 0 15,0 0-416-15,0 0-80 0,0 0 0 0,0 0-16 16,0 0-304-16,22 17-48 0,-15-11-16 0,2-1 0 16,1 2-48-16,0 2-16 0,1-1 0 0,1 3 0 15,1-4 0-15,-1 5-16 0,0-2 0 0,1 3 0 0,-2 2-176 16,-1-2-192-16,0 2 32 0,-3 1 16 0,-1 4 16 0,-1-2 0 16,-1 1 0-16,-2 1-7888 15</inkml:trace>
  <inkml:trace contextRef="#ctx0" brushRef="#br0" timeOffset="16583.18">26597 7981 6447 0,'-2'-6'576'0,"-1"-1"-576"0,1 5 0 16,-1 1 0-16,2 1 1280 0,-2 1 128 0,2 1 48 0,-1 2 0 16,-3 0 112-16,-3 5 32 0,1 3 0 0,-3 2 0 15,-1 4-960-15,1 3-176 0,-1 1-32 0,0 2-16 16,-2 1-416-16,0 1 0 0,-1 1 0 0,-1 1 0 16,0 1 0-16,-2-1 0 0,0 1 0 0,0-1 0 15,-1-2-128-15,1 2 128 0,-2 1 0 0,3-3-8368 16</inkml:trace>
  <inkml:trace contextRef="#ctx0" brushRef="#br0" timeOffset="16869.62">26719 8202 18431 0,'3'-6'816'0,"-2"2"160"0,0 2-784 0,2-2-192 16,-1 4 0-16,2-2 0 0,0-1 640 0,2-1 64 15,5 1 32-15,4-3 0 0,5-3 352 0,3 1 64 0,3 2 0 0,1 0 16 16,2 0-832-16,-2 0-160 15,0 3-48-15,-2 2 0 0,0 1-128 0,-2-2-176 16,-2 4 48-16,-2-2-7424 0,-3 0-1488 16</inkml:trace>
  <inkml:trace contextRef="#ctx0" brushRef="#br0" timeOffset="17116.68">26656 8421 1023 0,'0'3'0'0,"3"0"0"0,1-3 0 0,-1 3 0 0,1-3 0 0,0-3 0 0,1 3 0 0,3-2 0 0,7-2 1152 15,7 0 128-15,8-6 16 0,5-1 16 0,5 0 672 0,1-4 128 16,4-1 16-16,-1 1 16 0,2 2-1168 0,1-2-224 15,0 1-48-15,0-8-16 0</inkml:trace>
  <inkml:trace contextRef="#ctx0" brushRef="#br0" timeOffset="28034.43">23572 11155 17503 0,'4'-4'1552'0,"0"4"-1232"16,-2 0-320-16,0-2 0 0,-1 2 832 0,2 0 128 0,2 0 0 0,3 0 16 0,3 0 752 0,1 2 128 0,2 0 48 0,-3 3 0 0,-1 0-432 0,-1 3-64 15,-2 2-32-15,-1 3 0 0,-2 1-832 0,0 2-160 16,-2 3-48-16,1 1 0 0,-1 2-336 0,1-2 0 0,-1 3 0 15,0 1 0-15,1 1 0 0,-2 3 0 0,0 0 0 0,1 1 0 16,-2 2 0-16,0-3 0 16,0 2 0-16,0-3-128 0,0 2 128 0,0-6 0 0,-2 2-144 15,2-3 144-15,0 0-176 0,2-6 48 0,-1-1 0 0,-1-1-9776 16,1-2-1936-16</inkml:trace>
  <inkml:trace contextRef="#ctx0" brushRef="#br0" timeOffset="28566.74">23632 10846 37775 0,'-2'-10'3360'0,"2"4"-2688"15,2 3-544-15,-1 3-128 0,1 0 272 0,1-1 32 16,3-5 0-16,3-4 0 0,3-2-304 0,3-3 128 16,5-1-128-16,0 2 0 0,1-1 0 0,-4 6 0 15,0-4 0-15,-1 6 0 0,-1 2 0 0,0 1 0 16,-1 2 0-16,-1 4 0 0,1-2 0 0,1 4 0 15,-2 1 0-15,2 1 0 0,-1 1 0 0,-1 2 0 16,1 2 0-16,-1 0 0 0,0 2 0 0,-2 0 0 0,1 2 0 0,-1 2 0 16,1 2 0-16,-1-3 0 15,-3 3 0-15,1 0 0 0,-2 2 0 0,0 2 0 0,-2 1 128 16,-2-1-128-16,-3 3 0 0,-2-2 0 0,-4-1 0 0,-3-1-144 16,-2 3 144-16,-2-3 0 0,-1-2 0 0,-4 1 0 15,1-2 0-15,-4 0 0 0,1 0 0 0,-3-2 0 16,-1 4 0-16,1-5 192 0,-2 2-64 0,0-1 0 15,2-5 64-15,-1-2 0 0,2 0 16 0,1-2 0 16,0-1-80-16,2-4 0 0,1-2-128 0,1 2 192 16,-1-3-192-16,2 0 0 0,1 0-144 0,0-3 144 15,3 2 0-15,0-2 0 0,3-2 0 0,2 1 160 0,3 0-160 0,3-1-176 16,1 0 48-16,2 3 0 0,4-1 128 0,2 2 0 16,3 1 0-16,1-2-11904 15,4 4-2336-15</inkml:trace>
  <inkml:trace contextRef="#ctx0" brushRef="#br0" timeOffset="30652.16">24301 11469 3679 0,'-2'0'320'0,"1"1"-320"0,1 1 0 0,0-2 0 0,0 2 1200 0,-1-2 160 0,0 4 48 0,0 0 0 0,-2 1 576 0,1 1 128 15,0 1 32-15,0 2 0 0,-1 1 560 0,2-3 112 16,-1 4 32-16,0-1 0 0,2 3-480 0,0-1-112 15,2 4-16-15,0 3 0 0,-1-3-1520 0,3 3-304 16,0 4-64-16,1 4-16 0,0 1-336 0,-2 1 0 16,1 3 0-16,-1 0-128 0,-3-4-160 0,0 1-32 15,-2-1 0-15,0-3 0 16,1-3-1936-16,-2-3-400 0</inkml:trace>
  <inkml:trace contextRef="#ctx0" brushRef="#br0" timeOffset="30989.05">24489 11453 17503 0,'-4'11'1552'0,"0"-5"-1232"0,1 4-320 0,1-3 0 0,2-4 2368 0,0 1 432 16,2 1 80-16,-1 5 0 0,0 2-2032 0,0 2-400 16,4 4-96-16,0 2-16 0,1 1 480 0,1-1 80 15,0-2 32-15,-1 1 0 0,2 1-736 0,-4-4-192 16,1 2 0-16,0 1 0 0,-1 0 0 0,-1-3 0 15,-1 0 0-15,-1 0 0 0,0-4-160 0,-1 1 160 16,0-1 0-16,-1-2-14416 0</inkml:trace>
  <inkml:trace contextRef="#ctx0" brushRef="#br0" timeOffset="31768.07">24886 11964 4607 0,'-5'-3'400'0,"1"0"-400"0,0 0 0 0,2 3 0 0,2 0 3568 0,0 0 624 0,0 0 128 0,0-2 32 0,0 1-2176 0,1 1-448 15,0-3-64-15,0 3-32 0,2 0-16 0,-2 3 0 16,3 0 0-16,-2 3 0 0,1 3-720 0,-1 1-160 16,1 0-32-16,-2 2 0 0,0 1-432 0,0 0-80 15,-1 2-32-15,0-1 0 0,0 0-160 0,0-1 0 16,0 0 144-16,-1 0-144 0,1-3 0 0,-1-2 0 15,0 0 0-15,1 0 128 0,-1-1-128 0,-1-1 0 16,0-2 0-16,-2-1-128 0,0 0-160 0,1-2-32 16,-2 0 0-16,-1 0-14976 0</inkml:trace>
  <inkml:trace contextRef="#ctx0" brushRef="#br0" timeOffset="33983.25">25551 11462 1839 0,'1'0'160'0,"0"-3"-160"0,1 2 0 0,-2 1 0 0,1 0 1280 0,-1 0 240 0,0 0 32 0,0-2 16 16,1 2 816-16,0-3 176 0,1 2 16 0,-2 1 16 0,0 0-448 0,0 0-96 15,0 0 0-15,0 0-16 0,4-22-336 0,-4 16-64 16,0-1-16-16,0 2 0 0,-1 0-592 0,0 0-128 16,-1 2-32-16,-1-1 0 0,-1 2-384 0,-1-1-80 15,2 2-16-15,-4 2 0 0,3 2 224 0,-3 0 32 16,0 3 16-16,-2 3 0 0,-1 4-144 0,-1 3-16 15,0 0-16-15,-1 3 0 0,1 2-176 0,0 2-48 16,2-1 0-16,1 0 0 0,2 1-256 0,1 1 0 0,4 1 128 0,1-2-128 16,1 0 0-16,1-1 0 0,1 3 0 0,2-6-144 15,0-1 144-15,1-1 0 0,2-2 0 0,0 1 0 16,1-4 0-16,1 1 0 0,2-1 0 0,1-2 128 16,-1-4-128-16,2 0 0 0,-1 1 0 0,2-4 0 15,1 0 0-15,0-3 0 0,2 0 0 0,-1-5 0 16,1 1 0-16,0-2 0 0,-1-4 0 0,-1 0 0 15,0-2 0-15,0-4 0 0,0 0 0 0,-1-3 0 16,-2-2 0-16,-1-1 0 0,-2-2 0 0,-3 1-128 16,-1 1 128-16,-2-1 0 0,-3 1 0 0,-3 0 0 15,-1 0 160-15,-4 2-32 0,-2-1-128 0,-3 1 192 0,-4 4 112 0,-1 0 16 16,-3-2 0-16,-1 5 0 0,0 0-160 16,-3 4-32-16,1 0 0 0,-2 3 0 0,2 5-128 15,2-2 0-15,-2 3 0 0,2 4 0 0,0 2 0 0,0 3-176 16,1 0 16-16,1 4-18144 15</inkml:trace>
  <inkml:trace contextRef="#ctx0" brushRef="#br0" timeOffset="36116.78">26496 11686 911 0,'2'0'0'0,"-2"0"0"0,0 0 0 0,0 0 0 0,0 0 6448 0,0 0 1200 0,1 0 240 0,2 0 48 0,-1-3-5792 0,3-1-1168 0,1 0-224 0,2-3-48 16,0 2-560-16,1-3-144 0,0 2 0 0,-1-4 0 16,0 1 0-16,-1-1 0 0,1 0 0 15,-2-2 0-15,0 0 608 0,0-2 160 16,0-1 16-16,2-1 16 0,-2-4-128 0,1-1-32 0,1-1 0 16,-1-4 0-16,-1 1-384 0,1-3-64 15,-1-1-32-15,-1-3 0 0,1 1-16 0,0-1 0 0,0-5 0 16,-1-1 0-16,3 1-16 0,-1 1-128 0,2 4 192 0,-1 1-64 15,2 2 272-15,1 7 48 0,1 1 16 0,-3 4 0 16,4 1-288-16,-2 3-176 0,0 1 192 0,0 2-192 16,-2 4 0-16,1-3 0 0,-2 3 0 0,1 2 0 15,-2-2 176-15,0 2-176 0,-1 2 160 0,0-2-160 16,-2 0 0-16,-1 2 0 0,1-1 0 0,0 2 0 0,0-1 256 16,-2-2 16-16,1 2 0 0,-1-1 0 0,0 2-64 15,1-2-16-15,-1 0 0 0,0 0 0 0,0 2-64 0,1-2-128 16,-1 0 176-16,-1 0-176 0,2 3 0 0,-1-2 0 15,-1 1 0-15,1 1 0 0,-1 0 0 0,0 0 0 16,-1 0 0-16,0 0 0 0,0 0 128 0,-1 0-128 16,1 0 0-16,0 0 0 0,0 0 320 0,0 0 16 15,0 0 0-15,0 0 0 0,0 0-336 16,0 0 0-16,0 0 0 0,0 0 0 0,-10 17 0 0,9-15 0 16,1 1 0-16,-1-2 0 0,1 2 0 0,0-1 0 15,-2 2 0-15,2-2 0 0,2-1 0 0,-2 4 0 16,1-1 0-16,0 0 0 0,0 2 0 0,2 0 0 15,0 3 0-15,0 1 0 0,1 2 0 0,1 2 0 16,0 2 0-16,1 6 0 0,0 3 0 0,1 3 0 0,2 3 0 16,1 4 0-16,0 1 0 0,-2-4 0 0,2 2 0 15,-1 0 0-15,0-2 0 0,-2-4 0 0,0 1 0 0,1-3 0 16,-2 1 0-16,-1-4 0 0,0 2 0 0,0 0 0 16,0 1 0-16,-1-1 0 0,-2-3 0 0,2 0 0 15,-2 0 0-15,1 1 0 0,-1-1 0 0,1-4 0 16,-1 5 0-16,1-5 0 0,-2-2 0 0,0 0 0 15,0 1-208-15,1-3 32 0,-1-1 16 0,0-3-12784 16,-1 0-2560-16</inkml:trace>
  <inkml:trace contextRef="#ctx0" brushRef="#br0" timeOffset="52701.8">28089 10968 19343 0,'10'-6'1728'0,"-2"0"-1392"0,-2 2-336 0,-2 2 0 0,-1 2 512 0,2-4 48 0,4-1 0 0,6-2 0 0,5-3 208 0,2-2 64 0,-1-1 0 0,-4 5 0 15,-2 0-16-15,-5 2 0 0,-4 2 0 0,-2 2 0 16,-2 2 176-16,-3 0 32 0,-1 0 16 0,-3 2 0 15,-2-1 272-15,-1 4 48 0,-3-1 16 0,0 0 0 16,-1-2-560-16,0 2-112 0,0-2-32 0,-1 2 0 16,0-4-224-16,-1 3-32 0,-2-3-16 0,1 0 0 15,-1 0-96-15,0 0-32 0,0-3 0 0,-1 3 0 16,1 0-144-16,-2-2-128 0,1 2 144 0,1-2-144 0,1 2 256 16,1 0-64-16,1 2 0 0,1-2 0 0,-1 2-192 15,1-2 0-15,1 3 128 0,-2-2-128 0,3 1 176 16,-1 2-16-16,1 0 0 0,0 1 0 0,2-2-160 0,-1 1 0 15,2 1 0-15,1-1 0 0,2 0 0 0,0 2 0 16,3-4 0-16,0 2 0 0,2 2 0 0,0-3 0 16,3 1 0-16,0 3 0 0,1-2 0 0,-1 1 0 15,3 1 0-15,-2 2 0 0,1 1 0 0,-1-2 0 16,0 6 0-16,0-2 0 0,-2 2 0 0,1 3 0 16,0-1 0-16,-2 2 0 0,-1 3 0 0,1 1 0 15,-1 0 0-15,-1 3 0 0,0 3 0 0,0 1 0 16,-1-1 0-16,-1 1 0 0,1-1 0 0,0 1 128 15,0-3-128-15,-2 0 0 0,1 1 0 0,-1-4 128 16,1 2-128-16,-2 0 0 0,2-3 368 0,-2 0-16 0,0 1 0 16,-1-2 0-16,2-2-352 0,-2 4 144 0,0-5-144 15,-1 2 0-15,-1 2 144 0,2-1-144 0,-2 1 0 0,-2 1 144 16,2-4-144-16,-2 3 0 0,-1-5 0 0,2 0 0 16,0-1 0-16,1-3 0 0,2-2 0 0,1-3 0 15,0 1 352-15,3-5-16 0,2 2 0 0,1-6 0 16,1 2-208-16,4-3-128 0,0 1 160 0,3-1-160 15,1-3 176-15,0 2-176 0,3-2 192 0,-1 2-192 16,3-2 144-16,3-2-144 0,1 1 0 0,2 0 144 16,2-1-144-16,2 1 0 0,1 1 0 0,1-2 0 15,-1 2 0-15,-1 0 0 0,-1-1 0 0,-1 2 0 0,-2 0 0 16,-2 2 0-16,-2-2 0 0,-3 1 0 16,0-2-192-16,-2 1 192 0,1-1-192 0,-3-1 192 15,2 1-832-15,-1-2-64 16,-1-1 0-16,0 0-12176 0,0-1-2448 0</inkml:trace>
  <inkml:trace contextRef="#ctx0" brushRef="#br0" timeOffset="53035.43">27904 11522 34095 0,'-14'-3'1504'0,"6"-1"320"0,2 4-1456 0,3-2-368 0,3 2 0 0,1 0 0 0,2-3 208 0,1 2-16 0,2-2-16 0,4 0 0 0,2-4-176 0,4 1 0 0,1 0 144 0,1-3-144 16,-1 3 320-16,2 1 0 0,-2-1 0 0,3 0 0 16,-2 1-48-16,2 1-16 0,0 1 0 0,1 0 0 15,-1 2-256-15,-1-2 0 0,1 3-128 0,1-3-16256 16</inkml:trace>
  <inkml:trace contextRef="#ctx0" brushRef="#br0" timeOffset="56338.48">28856 11509 11055 0,'-1'-5'976'0,"-2"4"-784"0,1-3-192 0,1 3 0 0,0 1 3264 0,1-2 592 0,0 2 128 0,-2 0 32 0,1-3-1952 0,0 0-384 16,0 1-80-16,1-2 0 0,0 0-944 0,0 2-176 15,0-2-32-15,0 0-16 0,-2 2-432 0,1-2 0 16,-1-1 0-16,-1 2 0 0,1-1 0 0,-2-1 0 16,-1 0 0-16,1 0 128 0,-1 1 560 0,0 1 96 15,-1-2 32-15,-1 4 0 0,-1-2 160 0,1 1 48 16,-2 2 0-16,-1 2 0 0,2-2-496 0,-2 3-80 16,-1-3-32-16,1 3 0 0,0 0-192 0,1 0-32 15,1 1-16-15,0 0 0 0,1 2-176 0,-1-1 160 16,2 1-160-16,-1 2 160 0,1 1-160 0,-3 3 0 0,0-1 0 0,-1 1 0 15,-1 3 0-15,0-1 0 0,0 2 0 0,0 1 0 16,1-1 0-16,0-2 0 0,1 2 0 0,2-2 0 16,1 0 0-16,1 1 0 0,-1-1 0 0,2-2 0 15,0 0 0-15,2 3 0 0,-1-5 0 0,2 2 0 16,1-4 0-16,3 0 0 0,2 0 0 0,2-2 0 16,2 0 0-16,0-2 0 0,3 1 0 0,0-5 0 15,2 1 0-15,-1-1 0 0,2 0 0 0,0-1 0 16,-2-3 0-16,1 2 0 0,0-2 0 0,-2-2 0 15,0 0 0-15,-2-1 0 0,0-1 0 0,-1 0 0 16,-2 0 192-16,-1-2 16 0,1 1 0 0,-2-1 0 0,1 3-208 16,-1-4 144-16,0 1-144 0,-2-3 128 0,2 4-128 15,-1-5 0-15,1 2 0 0,0-4 0 0,0 3 0 0,-1-3 0 16,-2 1 0-16,2-1 0 0,-2 0 0 0,-1 4 0 16,1-1 0-16,-2 1 0 0,0 5 0 0,-2 0 0 15,0 2 0-15,0 4 0 0,-1-1 0 0,-1 4 0 16,2 2 0-16,-1-2 0 0,2 5 0 0,0-1 0 15,0 4 0-15,2-3 0 0,0 4 0 0,0-1 0 16,3 2 0-16,0-2 0 0,1 3 0 0,0-1 0 16,1-2 0-16,1 2 0 0,-1-2 0 0,2 3 0 15,1-4 0-15,-2 4 0 0,2-3 0 0,-3 0 0 16,1 2 0-16,-2-2 0 0,1 2 0 0,-2-2 0 16,0 1 0-16,-1 0 0 0,0 1 0 0,-2-3 0 15,0 1 0-15,1-1 0 0,-1-2-304 0,0 2 64 0,-1-5 16 16,1-1 0-1,-1 0-1376-15,-1-1-288 0</inkml:trace>
  <inkml:trace contextRef="#ctx0" brushRef="#br0" timeOffset="56899.44">29371 11332 35935 0,'-3'-4'3200'0,"1"2"-2560"0,2 2-512 0,1 0-128 0,0 0 704 16,0 0 128-16,1 0 32 0,-2-4 0 0,1 2-688 0,-1-1-176 0,-1 3 0 0,1 0 0 0,0 0 0 0,0 0 0 0,-21 11 0 0,11-7 0 0,-1 3 0 0,-3 2 0 16,-2-2 0-16,1 5 0 0,-1-5 0 0,0 3 288 15,-1 1-48-15,0-1-16 0,1 0 16 0,2 0 0 16,0 1 0-16,-1-1 0 0,4-3-240 0,1 4 0 16,3-3 0-16,-1 0 0 0,5 0 0 0,-1-2 0 15,4 0 0-15,0 0 0 0,2-2 0 0,1 1 0 16,2-4 0-16,0 2 0 0,2-1 0 0,2-2 0 0,-1 0 0 15,2 0 0-15,1 0 0 0,1-2 0 0,-1 2-128 16,0 0 128-16,1 0 0 0,-1 2 0 0,0-2-128 0,1 1 128 16,-1 2 0-16,-3 1 0 0,1 2 0 0,-2 0 0 15,0 3 0-15,-2-2 0 0,0 3 0 0,-2 1 0 16,0-1 0-16,-1 2 0 0,-1 2 0 0,1-2 0 16,-2 1 0-16,0-1 0 0,0 0 0 0,0-2 0 15,0 0 0-15,1-1 0 0,0-2 0 0,0 3 0 16,1-1 0-16,-2 1 0 0,0 0 0 0,-2-1 0 15,1 3 0-15,-1-2 0 0,-3-1 0 0,-1 4 0 16,-1-5 0-16,-1 2 128 0,-1 0-128 0,-2-1 0 16,1 1 0-16,-2-4 0 0,0 0 0 0,1 0 0 15,-1-1 0-15,-2 0 0 0,0-1 0 0,0-2-11952 16,2-2-2432-16</inkml:trace>
  <inkml:trace contextRef="#ctx0" brushRef="#br0" timeOffset="57341.95">29686 11143 34095 0,'-8'2'3024'0,"2"2"-2416"0,4-2-480 0,2 2-128 0,1-1 960 0,-1-2 160 0,-2 3 32 0,-1 4 16 0,1 1-448 0,-1 2-80 0,2 4-32 0,1-2 0 16,1 5-480-16,2-2-128 0,-2 0 0 0,1 2 0 15,0 0 0-15,0 3 0 0,-1-1 0 0,2 4 0 16,-2-1 0-16,0 3 0 0,0 1 0 0,1-1 0 16,-2 0 0-16,0-2 0 0,-2 4 0 0,0-6 0 15,0 1 0-15,-1 0 0 0,1-2 0 0,-2-2 0 16,1 0-688-16,1-4-48 0,1-2-16 15,-1 0-10768-15,2-3-2144 0</inkml:trace>
  <inkml:trace contextRef="#ctx0" brushRef="#br0" timeOffset="57620.58">29534 11367 27647 0,'-10'-5'1216'0,"4"1"256"0,2 1-1168 0,3 2-304 15,2-2 0-15,1 0 0 0,2 1 432 0,1-2 16 16,3-2 16-16,3-4 0 0,2 0 1088 0,2-2 224 0,2 3 32 0,2 1 16 16,0 2-560-16,2 4-112 0,-2-2-32 0,4 4 0 15,0-2-624-15,2 2-128 0,0 2-32 0,1-2 0 16,-2 0-336-16,1 0 0 0,-2 0 0 0,0-4 0 15,0 2 0-15,-2-4 0 0,0 2 0 0,-1-2 0 16,0-3-1120 0,-2 2-192-16</inkml:trace>
  <inkml:trace contextRef="#ctx0" brushRef="#br0" timeOffset="59534.56">30183 11699 16575 0,'-7'0'1472'0,"2"-2"-1168"0,0 2-304 0,1-1 0 0,4 1 1200 0,0 0 176 0,0 0 32 0,-1 0 16 0,-1 0-336 0,1 0-80 0,-1 0-16 0,-1 1 0 0,0 1 208 0,0-2 32 15,-1 3 16-15,-1 0 0 0,2 0 32 0,-3 1 0 16,-1-1 0-16,1 2 0 0,-2 3-304 16,-1 0-48-16,0 3-16 0,-1 2 0 0,2 2-512 0,-3 1-96 15,-1 2-32-15,1 5 0 0,1-1-144 0,1 0-128 16,1 3 192-16,1-2-192 0,2 2 0 0,0-4 0 16,2 1 0-16,2-2 0 0,1-1 0 0,1-1 0 15,2-2 0-15,-1 0 0 0,3-3 128 0,0-1-128 16,0-1 0-16,1 0 0 0,0-1 0 0,2-4 0 15,-1 1 0-15,2-1 0 0,0-2 0 0,1-1 0 16,2 0-128-16,-1-3 128 0,1 0 0 0,2-6 0 16,0 2-128-16,-1-5 128 0,2-1 0 0,-1 0 0 0,-1-2 0 15,1 0 0-15,-2-4 0 0,1-1 0 0,-4 1 0 16,1-2 0-16,-1-1 256 0,-2 1 112 0,1-2 16 16,-3-1 0-16,0 1-16 0,-2-2 0 0,0 0 0 15,-3-1 0-15,1 1-192 0,-2 0-48 0,-2 1 0 0,0 1 0 16,-1 2-128-16,-1-2 192 0,0 5-192 0,-1-1 192 15,1 3-192-15,-1 4 0 0,-2 2 0 0,2 1 0 16,0 0 0-16,0 2 0 0,1 2 0 0,0-2 0 16,1 0-320-16,2 4 0 0,-1-2 0 0,2 2 0 15,-1 0-912 1,-1 0-176-16,2 0-48 0,0 0-9808 0,-1 0-1952 0</inkml:trace>
  <inkml:trace contextRef="#ctx0" brushRef="#br0" timeOffset="60150.38">30790 11238 16575 0,'0'-1'1472'0,"0"1"-1168"0,0 0-304 0,0 0 0 0,1 1 1104 0,-1-1 176 0,0 2 16 0,2-2 16 0,-1 3 1056 0,1 1 192 16,2-3 64-16,1 4 0 0,1-4-1168 0,2 2-240 15,0-1-32-15,2-2-16 0,2 0-640 0,2-2-128 16,2 2-16-16,1-4-16 0,3 1-176 0,1 0-48 15,2-4 0-15,-1 4 0 0,3-2-144 0,-1 1 0 16,1 0-160-16,0-1 160 0,-1 4-160 0,0-2 160 16,1-2-160-16,-2 1 160 15,1 1-592-15,-1 2-32 0,1-1 0 0,-3-1-14864 0</inkml:trace>
  <inkml:trace contextRef="#ctx0" brushRef="#br0" timeOffset="60599.88">30699 11567 21183 0,'-23'2'944'0,"10"-2"192"0,3 3-912 0,5-3-224 0,5-3 0 0,2 3 0 0,1-2 0 0,1 1 0 0,2-4 128 0,1 1-128 0,4-2 0 0,2-2 0 0,2 2 0 0,-2 0-160 0,2 1 672 0,2 0 144 16,1 0 32-16,0 2 0 0,4-1 1776 0,1-2 352 0,0 2 80 16,2 1 16-16,2 0-1776 0,-1-2-368 0,2 4-64 15,-2-2 0-15,-1-1-704 0,-1 4 0 0,-2-2 0 0,-1 2 0 16,-4 0-192-16,1-3 48 15,-2 2 0-15,-2 1-15856 0</inkml:trace>
  <inkml:trace contextRef="#ctx0" brushRef="#br0" timeOffset="61240.44">31145 10909 21183 0,'-9'0'1888'0,"3"0"-1504"15,2 3-384-15,2-3 0 0,1 1 336 0,0 1 0 16,-4 1 0-16,-3 0 0 0,-3 0 1296 0,-1 3 256 16,-1 0 48-16,1-1 16 0,2 1 128 0,3 1 32 15,-1-1 0-15,3 0 0 0,3 0-816 0,1-2-144 16,3 1-48-16,2 1 0 0,3-2-624 0,1-3-128 0,3 1-32 0,2 1 0 15,2-3-192-15,4 1-128 0,0 2 160 0,1-3-160 16,3 2 0-16,0-1 0 0,2 2 0 0,-1-1 0 16,2 2 0-16,-1-2 0 0,0 2 0 0,-2-3 0 15,0 2 0-15,-1-1 0 0,1 2 0 0,1-1 0 16,-1-3 0-16,0 3 0 0,-2-3 0 0,-3 3 0 16,0-2 0-16,-4 1 0 0,-1-2 0 0,-2 3 0 15,-1-2 0-15,-2 2 0 0,-1 0 0 0,-1 0 0 16,-3 0 0-16,0 1 0 0,-1 2 0 0,-3-1 0 15,0 1 0-15,-2 2 0 0,-1 1 0 0,-3 2 0 0,1 0 0 16,-1 1 0-16,-3 4 0 0,-1-2 0 16,-3 4 0-16,1 2 0 0,-2 1 0 0,0 1 0 0,-1 1 0 15,-2 1 0-15,0 0 0 0,1-2 0 0,-1 2 0 16,0-1 0-16,0 2 0 0,0-3 0 0,-1 3 0 16,2-2 0-16,0 0 0 0,2 0 0 0,0-1 0 15,3 1 0-15,-1-1 0 0,2-2 0 0,1 1 0 0,0-4 0 16,2 0 0-16,0-1 0 0,1-2 0 0,2 1 0 15,0-5 0-15,0 0 0 16,3-4-656-16,0 0-32 0,2-3 0 0,2-3-17392 0</inkml:trace>
  <inkml:trace contextRef="#ctx0" brushRef="#br0" timeOffset="62035.75">32014 10884 35007 0,'-2'0'3120'0,"1"0"-2496"16,2 3-496-16,0-3-128 0,0 0-496 0,-1 0-112 0,2 0-32 0,-1 2 0 0,1 2 800 0,1-2 160 0,0 2 16 0,0 2 16 15,1 1-144-15,-1 0-16 0,1 2-16 0,0 1 0 0,-2 2 496 0,2 0 96 16,-2 4 32-16,2 4 0 16,0 2-544-16,-2 3-128 0,0 4 0 0,-1 3-128 15,-2 1 192-15,-2 2-192 0,1 3 192 0,-3 0-192 0,0-3 240 16,-3 2-64-16,2-4-16 0,-3 1 0 0,2-2 192 0,-2-1 32 15,1-3 16-15,0 1 0 0,1-1-400 0,-1-2 128 16,2-3-128-16,0-1 0 0,1 0 0 0,0-1 0 16,1-5 0-16,1 0 0 0,0-3 0 0,2-1 0 15,0-5 0-15,2 0 0 16,0-4-560-16,1 0 16 0,-1-3 0 0,1-3-16752 0</inkml:trace>
  <inkml:trace contextRef="#ctx0" brushRef="#br0" timeOffset="62540.24">31985 10794 24879 0,'-15'-15'1088'0,"5"5"256"0,2 2-1088 0,4 0-256 0,2 6 0 0,2-2 0 16,2-1 1920-16,0 0 336 0,0-6 64 0,2-3 16 0,1-4-1024 0,5 2-208 15,1-3-32-15,2 3-16 0,1 3-336 0,0 0-64 16,1 5-16-16,1-2 0 0,0 1-224 0,0 3-48 16,3 0-16-16,-1 1 0 0,1 2-176 15,-1 0-48-15,2 0 0 0,-1-1 0 0,0 4 0 0,-1 0-128 16,0 0 192-16,-2 0-64 0,0 4-128 15,-2-1 0-15,0 0 144 0,-3 0-144 16,0 4 0-16,-1-1 0 0,-2 3 0 0,0 2 0 0,-1 1 0 0,-1 3 128 16,1 4-128-16,-1-3 0 0,-1 1 0 0,0 4 0 15,0 2 0-15,0 1 0 0,-1 2 0 0,-1-1 0 16,-1 1 0-16,-2-4 0 0,0 3 0 0,-2-5 0 16,-2 1 0-16,-1 1 0 0,-1-3 0 0,-1 0 0 15,-2 0 0-15,-1-1 0 0,-2 0 0 0,-2-1 0 16,-2 0 0-16,0-1 0 0,-1-1 0 0,-1-1 0 15,0-2 0-15,1 1 128 0,0-5-128 0,0 2 0 0,1-4 0 16,0 2 0-16,0-2 0 0,1-1 0 0,0-1 0 16,2-2 128-16,2-2-128 0,-1 0 0 0,1-2 0 0,3-2 0 15,-1-2 0-15,0 0 0 0,3-3-128 0,0 1 128 32,2 2-1472-32,3-2-224 0</inkml:trace>
  <inkml:trace contextRef="#ctx0" brushRef="#br0" timeOffset="64770.35">32263 11766 12895 0,'4'-1'1152'0,"-1"-2"-928"0,0 0-224 0,-2 3 0 0,0-3 816 0,0 1 112 0,3-2 32 0,2-2 0 0,3-2 1376 0,0 0 288 15,-1-2 48-15,1 1 16 0,-2 2-192 0,0-2-48 16,-1 3 0-16,0 0 0 0,0 2-1152 0,-1-2-224 16,1 2-48-16,0-2-16 0,1 2-528 0,0 2-96 0,-1-2-32 0,2 2 0 15,-1-2-352-15,2 1 128 0,-2 1-128 16,1 1 0-16,0-3 0 0,0 1 0 0,0 3 0 0,0-3 0 15,0 0 0-15,1 3 0 0,-2-3 0 0,1 0 0 16,-1 1 0-16,-1 0 128 0,2 2-128 0,-3-2 128 16,-1 2 64-16,-2 0 32 0,2 0 0 0,-3 2 0 15,1 0-96-15,-2 3-128 0,0-2 176 0,0 3-176 0,-1 1 144 16,-1 3-144-16,-1-2 0 0,0 2 144 16,-1 2-144-16,0 1 0 0,-2 0 0 0,0 2 0 15,0 1 0-15,-1 2 0 0,0-1 0 0,-2 3 0 0,1-4 0 16,-2 2 0-16,0-2 0 0,-1 3 0 0,0 0 0 15,-3-2 0-15,0 1-176 0,-2 1 176 0,1 0-320 16,-2-3 32-16,1 2 0 0,-1-2 0 0,1 0 288 0,0-2 0 16,2-2 0-16,2-1 0 0,1-1 0 0,2 0 0 15,0-4 0-15,3 1 0 0,1-1 0 0,3-3 128 16,0 0-128-16,2-3 0 0,2 0 0 0,0 0 0 16,2 0 0-16,0-3 0 0,0 3 0 0,1-2 0 15,2 1 0-15,0-2 0 0,0 1 0 0,2 1 0 16,1 1 0-16,0 0 0 0,0-3 0 0,0 3 0 15,1 0 0-15,0 3 0 0,0-2 0 0,0 1 0 16,0 1-128-16,2 0 128 0,-1 0-224 0,0 1 16 16,0-2 0-16,-3-1 0 15,1 2-1456-15,-2-1-272 0,-1-2-64 0,1 2-13440 16</inkml:trace>
  <inkml:trace contextRef="#ctx0" brushRef="#br0" timeOffset="66168.8">32870 11608 25791 0,'-1'-1'2304'0,"1"1"-1856"0,1 0-448 0,-1 0 0 0,1 0 576 0,-1 0 32 0,1 0 0 0,-1 1 0 15,2 1 192-15,0-1 32 0,1 4 16 0,-3-5 0 16,0 0-80-16,6 23 0 0,-4-11-16 0,0-2 0 15,-2 2-112-15,0 1-32 0,0 3 0 0,-2 0 0 16,1 2-16-16,-1 2 0 0,-1-1 0 0,1-1 0 0,-1 2-400 0,2-1-192 16,-2-3 160-16,2 2-160 0,-1 1 0 0,-1-3 0 15,1 1 0-15,-1 0 0 16,0 1-576-16,-1-1 0 0,0-1 0 0,-1 0 0 16,2-3-2240-16,-2 0-448 0</inkml:trace>
  <inkml:trace contextRef="#ctx0" brushRef="#br0" timeOffset="66816.78">33179 12138 26719 0,'1'3'2368'15,"-1"-2"-1888"-15,0 1-480 0,0-2 0 0,0 2 1632 0,-1 0 224 0,1 2 64 0,-1 2 0 0,-2 3-304 0,1 3-48 0,-1 2-16 0,0 2 0 0,-1-1-1072 0,2 1-224 0,-1-1-32 0,1 1-16 16,-1 0-208-16,1 0 0 0,0 0 0 0,0 0 0 16,1 2 0-16,0-4 0 0,-1 3 0 0,0 1 0 15,-2 0 0-15,2 1 0 0,-2-3 0 0,-1-4 0 16,1 1 0-16,-2-4 0 0,1 1 0 0,-2-1 0 16,1 1-128-16,-3-4 128 0,0 0-192 0</inkml:trace>
  <inkml:trace contextRef="#ctx0" brushRef="#br0" timeOffset="67500.69">33451 11668 12895 0,'-4'-1'1152'0,"2"-3"-928"0,1 4-224 0,0-2 0 0,1 2 1776 0,0 0 304 0,0 0 64 0,0 0 16 0,0 0 288 0,0 0 64 16,0-3 16-16,0 3 0 0,0 0-432 0,0 0-96 15,0 0-16-15,0 0 0 0,0 0-704 0,6 25-160 16,-4-16-32-16,1 1 0 0,-1 3-496 0,1 3-96 16,-2 3-32-16,0 0 0 0,0 0-144 0,-1 2-16 15,0 2-16-15,0-1 0 0,0 0-288 0,0-2 0 16,0 1 0-16,0 1 0 0,2-3 0 0,-1-2 0 15,1 0 0-15,1-3 0 0,0-2 0 0,1 1-192 0,1-3 16 16</inkml:trace>
  <inkml:trace contextRef="#ctx0" brushRef="#br0" timeOffset="69989.85">30004 8306 18431 0,'-2'-5'1632'0,"2"1"-1312"0,2 4-320 0,0 0 0 0,1 0 448 0,-1-2 0 16,2-2 16-16,1 1 0 0,2-4-464 0,2 1-128 0,-2 0-16 0,1 0 0 0,-2 3 144 0,-2 0 0 0,-3 0 0 0</inkml:trace>
  <inkml:trace contextRef="#ctx0" brushRef="#br0" timeOffset="70149.86">29946 8275 15663 0,'-7'-2'1392'0,"2"2"-1120"15,4 2-272-15,1-2 0 0,1 1 160 0,1-1-32 16,-4 2 0-16,1-1 0 0,0 1-368 0,-2 0-80 0,2 0 0 16,0 2-16-16,0-2 336 0,-2 2-144 15,2-2 144-15,-3 2 0 0</inkml:trace>
  <inkml:trace contextRef="#ctx0" brushRef="#br0" timeOffset="70336.82">29759 8417 15663 0,'-10'-6'1392'0,"3"2"-1120"0,0 2-272 0,4 2 0 16,3 0 1536-16,0 0 240 0,1 2 48 0,0-2 16 16,2 0-1520-16,-1 0-320 0,3 2 0 0,0 0 0 15,0 1-2544-15,0 0-400 16,-3 1-96-16,-2 0-16 0</inkml:trace>
  <inkml:trace contextRef="#ctx0" brushRef="#br0" timeOffset="70434.28">29654 8578 6447 0,'-9'4'576'0,"2"-2"-576"0,0 2 0 0,5 0 0 0,2-1 1072 0,0 0 96 16,1-1 32-16,-1 5 0 0,-1-1-960 0,0 4-240 15</inkml:trace>
  <inkml:trace contextRef="#ctx0" brushRef="#br0" timeOffset="70534.14">29629 8766 15663 0,'-9'0'688'0,"4"0"144"0,2 3-656 0,0-3-176 15,4 0 0-15,1 0 0 0,0 2 0 0,-1-2-192 0,3 1 32 0,0 2 16 16,1-1 144-16</inkml:trace>
  <inkml:trace contextRef="#ctx0" brushRef="#br0" timeOffset="70653.32">29716 8874 17503 0,'-2'-2'768'0,"2"2"176"0,0-2-752 0,2 2-192 0,0 2 0 0,1-2 0 16,0-2 416-16,2 2 48 0,4 0 16 0,3 0 0 31,4-3-1040-31,0 2-208 0,-1 1-32 0,-1 0-16 0,-2 1 608 0</inkml:trace>
  <inkml:trace contextRef="#ctx0" brushRef="#br0" timeOffset="70750.86">29868 8913 11055 0,'-2'0'976'0,"2"0"-784"0,2 0-192 0,-2 0 0 0,0 0 832 15,1-2 112-15,0 2 16 0,3-4 16 0,2 2-480 0,3-2-112 16,2-1 0-16,2 0-16 0</inkml:trace>
  <inkml:trace contextRef="#ctx0" brushRef="#br0" timeOffset="70866.6">30005 8832 26719 0,'-8'-7'1184'0,"4"4"240"0,0 0-1136 0,1 0-288 0,3 3 0 0,2-3 0 0,1 3 176 0,1-2-32 15,0-2 0-15,3-2 0 16,2-2-1024-16,1 0-208 0,0-2-32 0,-2 0-16 0</inkml:trace>
  <inkml:trace contextRef="#ctx0" brushRef="#br0" timeOffset="70989.17">30067 8696 13823 0,'-8'-3'608'0,"3"-1"128"0,0 2-592 0,3 1-144 15,2 1 0-15,0 0 0 0,0 0 0 0,0-3 0 0,0 3 144 0,0-3-144 31,1 0-944-31,0-1-256 0,2 2-48 0,-2-2-16 0,-1 0 976 0</inkml:trace>
  <inkml:trace contextRef="#ctx0" brushRef="#br0" timeOffset="71033.03">30033 8665 5519 0,'-14'-2'240'0,"9"2"64"0,3 0-304 0,2 0 0 0,0 0 0 0,-1 0 0 16,0 2 192-16,0-4-32 0</inkml:trace>
  <inkml:trace contextRef="#ctx0" brushRef="#br0" timeOffset="71183.17">29928 8626 20271 0,'-15'-6'1792'0,"6"2"-1424"0,1 1-368 0,4 1 0 0,3 2 1248 0,2-1 176 15,2 1 48-15,-2 0 0 0,2 0-1328 0,-1-3-144 16,2 3-256-16,-1-3 64 16,2 1-2640-16,0 0-544 0,0 2-96 0,-1 0-32 0</inkml:trace>
  <inkml:trace contextRef="#ctx0" brushRef="#br0" timeOffset="71266.59">29934 8604 911 0,'-3'3'0'0,"1"-3"0"15,2 0 0-15,0 0 0 0,0 0 1216 0,0 0 144 16,0 0 48-16,0-3 0 0,3 1-432 0,1-2-80 16,2 0 0-16,1-2-16 0,3-3-560 0,1-1-128 15,2 1 0-15</inkml:trace>
  <inkml:trace contextRef="#ctx0" brushRef="#br0" timeOffset="71366.8">30104 8466 9215 0,'-3'-7'816'0,"2"4"-656"0,0-1-160 0,1 1 0 16,1 3 1360-16,0-2 240 0,1 1 64 0,-1-2 0 15,1 2-1088-15,1-4-192 0,2 1-64 0,0 1 0 16,0-2-320-16,-2 4 0 0,0-2 0 0</inkml:trace>
  <inkml:trace contextRef="#ctx0" brushRef="#br0" timeOffset="71568.58">30114 8436 19343 0,'-8'-3'848'0,"5"0"192"0,0 0-832 0,2 1-208 0,1 1 0 0,0 1 0 16,1-3-576-16,0-1-176 0,2 1-16 0,-1-4-16 15,2 1 320-15,0-2 64 0,-2-2 16 0,2 1 0 16,-3 2-1952-16,0 0-384 0,-1-1-80 0,-1 2-16 16,-1-1 1360-16,-2 4 272 0,-1-3 48 0,0 4 16 0,-1 0 1120 0,-2-1 240 15,1 3 32-15,0 0 16 0,-1 3 1120 16,0-3 240-16,-1 0 32 0,0 0 16 0,2 0 416 16,1-3 64-16,1 3 32 0,1-1 0 0,2-1-1360 0,0-2-272 15,1 1-48-15,1-3-16 0</inkml:trace>
  <inkml:trace contextRef="#ctx0" brushRef="#br0" timeOffset="171722.34">26693 12906 33167 0,'-28'13'1472'0,"8"0"304"0,3 2-1424 0,7-4-352 0,6-5 0 0,6 3-6480 16,-2-3-1376-16,-2 4-272 0</inkml:trace>
  <inkml:trace contextRef="#ctx0" brushRef="#br0" timeOffset="171932.96">27502 12916 13823 0,'24'-22'1216'0,"-11"6"-960"0,0-3-256 0,-5 9 0 16,-2 8 5648-16,-1-1 1088 0,3 2 224 0,4-3 32 16,9-2-5520-16</inkml:trace>
  <inkml:trace contextRef="#ctx0" brushRef="#br0" timeOffset="172068.92">28166 12759 38703 0,'-15'-11'1712'0,"4"-1"352"0,0 2-1648 0,4 5-416 16,4 3 0-16,2 2 0 15,1 2-1056-15,-1-2-288 0,-2 0-64 0,1-2-16 0</inkml:trace>
  <inkml:trace contextRef="#ctx0" brushRef="#br0" timeOffset="172404.89">27788 13938 39615 0,'-36'-10'3520'0,"9"6"-2816"0,1 5-560 0,5 4-144 0</inkml:trace>
  <inkml:trace contextRef="#ctx0" brushRef="#br0" timeOffset="172569.6">26444 14129 39615 0,'-41'-6'1760'0,"15"6"352"0,5 6-1680 0,10-1-432 15,8 1 0-15,8-3 0 0,1-1 0 0</inkml:trace>
  <inkml:trace contextRef="#ctx0" brushRef="#br0" timeOffset="172782.55">28247 13897 35007 0,'11'-13'1552'0,"-4"6"320"0,1-2-1488 0,-2 6-384 0,-1-1 0 0,-3 1 0 16,2 0 1216-16,3-1 160 0,4-2 32 0,4-3 16 0,3-3-1424 0,1 2-352 15,4-3-32-15</inkml:trace>
  <inkml:trace contextRef="#ctx0" brushRef="#br0" timeOffset="198283.54">27273 7072 24879 0,'-2'-5'2208'0,"-1"3"-1760"0,3-2-448 0,0 1 0 0,0 3 176 0,0-3-48 0,0-4-128 0,0-1 192 0,0-5 832 0,0 0 176 0,3-2 16 0,1 1 16 0,-1 2-656 0,2-2-144 0,3 6-32 0,-1-2 0 0,1 0-400 15,-1 4 0-15,2 0 128 0,0-1-128 16,1 1 0-16,2 0 0 0,-1 0 0 0,1 2 0 0,2-1 384 0,0 1 32 15,4 1 16-15,-1-1 0 0,2 2 160 0,-1-1 48 16,2 2 0-16,-1 1 0 0,-1-3-272 16,-1 3-48-16,1 0-16 0,-2 3 0 0,-1 1-304 0,-3-2 0 15,-1 3 0-15,-3 1 0 0,-2 3 0 0,-4 0 0 16,-2 0 0-16,-4 4 0 0,-2 3 0 0,-2-3 0 16,-4 6 0-16,0 0 0 0,-1-1 0 0,-4 6 0 15,0 0 0-15,-4 5 0 0,0-1 576 0,-1 3 16 16,-2 1 0-16,2-3 0 0,1-1-464 0,4-3-128 0,1-3 0 15,5-2 0-15,2-5 0 0,3-4 128 0,3 0-128 16,3-5 0-16,4-1 0 0,1-2 0 0,1-1 0 16,1-2 0-16,2-4-144 0,2 2-48 0,0-4-16 0,2 2 0 31,0-2-1488-31,0-3-288 0,0 2-64 0,-2 1-12672 0</inkml:trace>
  <inkml:trace contextRef="#ctx0" brushRef="#br0" timeOffset="198947.93">27391 6033 23951 0,'-6'-6'2128'0,"2"4"-1696"0,1-2-432 0,3 1 0 0,3 1 768 0,-1 1 80 0,2-2 16 0,2-1 0 0,4-4-688 0,6-2-176 0,7-4 0 0,3-1 0 0,3-1 0 0,1 0 0 0,1 1 0 0,-2 3 0 16,0 2-128-16,-2 3 128 0,-2 1-160 0,-4 3 160 16,-3-1 0-16,-3 4 0 0,-2 0 0 0,-3 0 0 15,-4 2 192-15,-4 3 96 0,-3-2 16 0,-3 1 0 16,-1 2 656-16,-2 0 128 0,-4 1 16 0,0 1 16 15,-2 0-576-15,-2 0-112 0,1 0-32 0,-3 0 0 16,1 2-400-16,0-1 0 0,1 1 0 0,3 0 0 16,1-2 0-16,2 0 0 0,3-2 0 0,2 0 0 15,3-3 0-15,1 0 0 0,4 0 0 0,3 1 0 0,2-2 0 16,2-2 0-16,1 4 0 0,3-4 0 0,1 2 0 16,2-1 0-16,-1 2 0 0,2-2 0 0,-1 2 0 15,-1 0 0-15,1 2 0 0,-3 1 0 0,-3 1 0 0,-1 0 0 16,0 2 0-16,-3 3 0 0,-1-1 0 0,-1 4 0 15,0-1 0-15,-1 2 0 0,0 1 0 16,-1-1 0-16,-2 3-176 0,-2-3 176 0,0 0 0 0,-1 0 0 16,-1-4 0-16,-2 1-128 0,0-1 128 0,-1 2 0 15,0-2 128-15,-2-2-128 0,0 2 128 0,-3-3-128 16,-1 4 128-16,-3-3-128 0,-2 3 0 16,-1 2 0-16,-3-4 0 0,-2 1 0 15,-1 0-272-15,-3 1-128 0,0-3-32 0,-2 0-13968 0</inkml:trace>
  <inkml:trace contextRef="#ctx0" brushRef="#br0" timeOffset="199558.86">27704 4715 5519 0,'6'-3'496'0,"-1"1"-496"0,-1 2 0 0,-3 0 0 0,-1 0 1280 0,1-1 144 0,3 1 48 0,2-3 0 0,0 1 704 0,-1-2 160 0,0 2 32 0,-3 0 0 0,0 0 64 0,-4-2 32 16,1 4 0-16,-1-3 0 0,-1 3-928 0,1 0-192 16,-1 0-48-16,2 0 0 0,0 3-976 0,0 1-320 15,1-4 160-15,0 0-160 0,-4 21 0 0,1-10 0 0,2 4 0 16,0-1 0-16,0 3 0 0,-1-1 0 0,2 4 0 16,-1 1 0-16,0-4 0 0,0 4 0 0,-2-2 160 15,1 0-160-15,-1 1 784 0,1 1 48 0,-1-5 16 0,2 3 0 16,0-3-496-16,1 0-96 0,0 3-32 0,0-3 0 15,1 2-224-15,0-2 176 0,3 3-176 0,1-6 160 16,2 3-160-16,3-3 0 0,2-1 0 0,-1-3 0 16,0 1-128-16,1-3 128 0,0-1 0 0,1-1 0 15,-1-1 0-15,2-4 0 0,-2 0 0 0,2-4 0 16,1 2 0-16,-1-4 0 0,1-1 0 0,0 1 0 16,-1-1-432-16,-1-2-64 15,-2 1-16-15,1 0-15536 0</inkml:trace>
  <inkml:trace contextRef="#ctx0" brushRef="#br0" timeOffset="199804.14">27914 4773 20271 0,'-4'15'896'0,"0"-5"192"0,2 2-880 0,0 1-208 16,-1-6 0-16,2-1 0 0,-2 3 816 0,0 7 112 16,-5 9 32-16,-2 10 0 0,-3 9 624 0,-1 6 128 15,-1-1 16-15,0 1 16 0,-1 0-1360 0,-1 1-256 16,1-1-128-16,-3 1 0 0,1-7 0 0,-1-1 0 16,2-4 0-16,0-3-13376 0</inkml:trace>
  <inkml:trace contextRef="#ctx0" brushRef="#br0" timeOffset="200336.7">27686 4118 25791 0,'-1'-9'1152'0,"0"3"224"0,2 2-1104 0,-1 2-272 15,1 2 0-15,1-2 0 0,-1 2 128 0,0 0-128 16,2 0 192-16,0-2-192 0,1 2 0 0,-2 2 0 15,0 0 0-15,-2 3 0 0,-2 0 0 0,-1 1 0 16,-1 2 0-16,-2 5 0 0,0-1 0 0,-3 4 0 16,-1 0 0-16,-1 3 0 0,0-1 0 0,0 2 0 15,1 0 0-15,1-1 0 0,2-1 192 0,3-2-192 0,2-4 192 0,3 1-192 16,1-3 144-16,3-4-144 0,3 0 0 16,2-2 144-16,2-2-144 0,2-2 0 0,2 0-160 0,1-2 160 15,4-2 0-15,1-2-144 0,0 3 144 16,-1 2 0-16,0-1 0 0,1-1 0 0,-3 3 0 0,0 3 0 15,-3-3 0-15,0 2 0 0,-2 2-144 0,-2 2 144 16,-1-2 0-16,-2 2 0 0,-3 3 0 0,-1-3 0 16,-3 4 0-16,0-3 0 0,-1 2 0 0,-2-2 0 15,-2 4 0-15,1-3 0 0,-1 0 0 0,-1 2 0 16,0-1 0-16,-3 1 0 0,1 0 0 0,-1-2-176 16,-2 2 176-16,-2 0-128 0,0 0 128 0,-4 2-128 15,-1-2-32-15,-3 2 0 0,0-1 0 0,-4 0 0 16,0-1-736-16,-3-3-160 0</inkml:trace>
  <inkml:trace contextRef="#ctx0" brushRef="#br0" timeOffset="200510.71">27533 4084 27647 0,'22'-11'1216'0,"-2"0"256"0,2 4-1168 0,-1 0-304 0,-3 5 0 0,-2 1 0 0,6-2 0 0,15-3 0 0,22-6-176 0,23-2 176 0,17-4-272 0,12-5 48 0</inkml:trace>
  <inkml:trace contextRef="#ctx0" brushRef="#br0" timeOffset="202605.39">29601 9634 11967 0,'0'-2'1072'0,"0"-2"-864"0,1 1-208 0,0 0 0 0,2 3 736 0,-1-4 96 0,2-2 32 0,2-3 0 0,4-3 1136 0,5-2 240 16,1-2 32-16,2 1 16 0,1 2-464 0,1 0-96 15,-1 1 0-15,2 0-16 0,0 2-720 0,-1 0-144 16,-3 4-16-16,0 0-16 0,-4 3-512 0,-2 1-112 16,-1 2 0-16,-1 0-16 0,-3 5-176 0,-2 1 0 15,-2 0 0-15,-1 4 128 0,-1 0-128 0,-1 2 0 16,-1 0 0-16,-2 1 0 0,-1 3 0 0,-2-3 0 15,-2 6 0-15,-1 0 0 0,-2-1 0 0,-1 2 0 0,0 0 0 16,-2 1 0-16,1 1 0 0,0-2 0 0,0 1 0 0,-1-4 0 16,3 0 0-16,-2 1 0 0,2-1 0 0,1-1 0 15,1 0 0-15,1-2 0 0,2 1 0 0,0-2 0 16,4 2 0-16,0-3 0 0,2 1 128 0,2-3-128 16,3 0 0-16,1-1 0 0,4 0 0 0,0-1 0 15,4 0 0-15,0-2 0 0,4 1 0 0,1-1 0 16,2-3 0-16,1 4 0 0,-1-5 128 0,-1 2-128 15,2 2 0-15,0-2 0 0,0 2-144 0,-2-2-14640 16</inkml:trace>
  <inkml:trace contextRef="#ctx0" brushRef="#br0" timeOffset="203267.28">30822 9527 27647 0,'5'-13'1216'0,"-2"7"256"0,-1 2-1168 0,1 2-304 0,-1-2 0 0,-1 4 0 0,2-2 1136 0,1-2 160 0,2 1 48 0,4-5 0 0,2 0-96 0,3 0-16 0,3-2 0 0,0 2 0 0,1 0-800 0,1-1-176 0,1 2-16 0,0 1-16 15,-1 2-224-15,-1-1 0 0,0 1 128 0,-1 4-128 16,-1 0 0-16,-2 0 0 0,1 4 0 0,-2 1 0 16,-2 1 0-16,-3 0 0 0,-1 4 0 0,-2-4 0 15,-1 2 0-15,-2 0 0 0,-2-1 0 0,-1-1 0 16,-4 1 0-16,-2 2 0 0,-1 1 0 0,-4-2 0 0,-2 2 0 0,-2 0 128 16,-1 0-128-16,-1 0 0 0,-2 2 0 0,-2-2 0 15,3 1 0-15,-2-1 0 0,3-2 0 16,1 0 0-16,1-2 0 0,1 1 0 0,3-4 0 0,3 3 0 15,0-3 0-15,2 1 0 0,2-4 0 0,3 2-128 16,2-1 128-16,3-1 0 0,1 3 0 0,4-3-128 16,0 0 128-16,4 0 0 0,3 0-144 0,0 0 144 15,4 0 0-15,-1 0-144 16,3 2-224-16,0-2-32 0,0 4-16 0,-1-1 0 16,-1 0-80-16,-3 1-16 0,-2 2 0 0,-3 0 0 0,-1 3 512 0,-2 1 0 15,-4 2 0-15,-2 2 0 0,-3-2 0 0,-4 4 0 16,-1-1 0-16,-3 2 0 0,-1 1 144 0,-3-2-144 15,0 1 0-15,-4 0 144 0,-1 6-144 0,-3-1 0 0,-1 0 0 16,-3 2 0-16,1-1 0 0,1-3 0 0,-1 2 0 16,4-3 0-1,1-1-1152-15,1-2-192 0</inkml:trace>
  <inkml:trace contextRef="#ctx0" brushRef="#br0" timeOffset="203670.28">31751 9486 33167 0,'4'-6'1472'0,"-3"-1"304"0,0 5-1424 0,0 1-352 0,-1 1 0 0,0 0 0 0,0 1 736 0,-1 1 80 0,1 1 16 0,-2 1 0 0,0-1-240 0,2-3-32 0,0 0-16 0,-14 27 0 0,7-10-544 0,0-6 0 16,-2 4 0-16,2-2 0 0,-1 2 0 0,2-3 0 16,0 1 0-16,1-1 0 0,1-2 0 0,2-3 0 15,2 5 0-15,-1-5 0 0,2 2 0 0,-1-3 0 16,1 4 0-16,0-4 0 0,1 1 0 0,1 2 0 15,1-5 0-15,2 2 0 0,2 0 0 0,-1 0 0 16,2 0 0-16,1-2 0 0,1 2 0 0,0 0 0 0,3-2 0 16,0 1 0-16,1-4 0 0,1 2 0 0,2-6 0 15,-2 2 0-15,1-1-224 0,0-5 0 0,1 1 0 0,0 0 0 16,2-1-1536 0,-2-2-304-16,2 3-64 0,-1-2-12240 0</inkml:trace>
  <inkml:trace contextRef="#ctx0" brushRef="#br0" timeOffset="203932.76">32179 9441 4607 0,'-9'-2'400'0,"2"2"-400"0,-1 2 0 0,3-1 0 0,3 4 5616 0,1-3 1040 15,-1 1 192-15,-1 6 64 0,-5 1-4576 0,-2 6-912 16,-2 5-176-16,-3 4-32 0,-1 3-720 0,0 1-144 16,-3 0-32-16,1 6 0 0,-1-3-320 0,-2 3 128 15,2 2-128-15,-4-1 0 0,2 1 0 0,0-3 0 16,0 1 0-16,3-7 0 0,3-3-256 0,4-5-64 16,2-4 0-16,4-6-14912 0</inkml:trace>
  <inkml:trace contextRef="#ctx0" brushRef="#br0" timeOffset="204383.1">32694 9457 15663 0,'9'-3'1392'0,"-4"1"-1120"0,0 4-272 0,-1-1 0 16,-2 1 3008-16,-1 0 560 0,1 0 96 0,-1 2 32 15,1 4-2480-15,1 0-480 0,-2 3-96 0,-3 5-32 16,-2-2-272-16,-5 0-48 0,-1-1-16 0,-1 0 0 0,-2 0 512 0,-1-3 112 16,0 0 0-16,1-2 16 0,0-2-80 0,2 1-32 15,3-5 0-15,1 2 0 16,4-4-352-16,0 1-80 0,3-2-16 0,1 1 0 0,3 0-352 15,1-4-128-15,3 4 0 0,0-2 0 0,3-2 128 0,3 1 0 16,1 0 0-16,1 0 0 0,1 3 0 0,3-2 0 16,0 2-144-16,0 0 144 0,-1 2-128 0,0 1 128 15,-1 3-160-15,-3-2 160 0,-1 2-336 0,-3 1 16 16,0 2 16-16,-3 1 0 0,-2 2 304 0,-3 0 0 16,-1 1-128-16,-2 3 128 0,-3-2 0 0,-2 3 0 15,-1 3 0-15,-1-4 0 0,-1 2 128 0,-2 1-128 16,-1-3 0-16,-2 2 0 0,-1 2 0 0,-2-1 0 15,1 1 0-15,-1-2 0 0,1 1 0 0,-3-1 0 16,-5 11 0-16,0-3 0 16,-2 0-960-16,0-2-176 0,2 1-32 0,-1-5-9264 15,3 1-1856-15</inkml:trace>
  <inkml:trace contextRef="#ctx0" brushRef="#br0" timeOffset="204599.06">32656 9527 43311 0,'-10'-17'1920'0,"4"11"384"0,1 0-1840 0,4 4-464 0,3 2 0 0,2 0 0 0,3-3-192 0,3 2-128 0,5-2-16 0,7 0-16 0,8-1 352 0,8-1 0 0,4-1-144 0,2 2 144 16,0-2-272-16,2-1 0 0,1 2 0 0</inkml:trace>
  <inkml:trace contextRef="#ctx0" brushRef="#br1" timeOffset="210732.57">23807 16757 1839 0,'-8'2'160'0,"1"0"-160"0,1 0 0 0,3 1 0 0,1-2 4416 0,1-1 832 0,1 0 192 0,-1 2 16 0,-2-2-4512 0,0 2-944 0,0-2 0 0,1 0-272 0,-1-2 272 0,2 0 0 0,0 2 0 0,-2-1 0 16,3-1 496-16,-1 1 144 0,1 1 48 15,1 1 0-15,1 2 720 0,-1-1 128 16,3 5 48-16,-4-7 0 0,0 0-784 0,17 28-160 0,-10-12-16 0,2 6-16 16,1 1-352-16,-2 1-64 0,2 5 0 15,-1 0-16-15,1 6-176 0,1 3 0 0,-1 3 0 16,0 2 0-16,0-1 0 0,-3 5 0 0,1 0 128 0,-4-2-128 16,1-1 0-16,-2 0 0 0,-1 0 0 0,0-3 128 0,-2-1-128 15,1-1 0-15,-1-3 0 0,0-4 128 0,-1-1-128 16,-1-5 0-16,1-2 0 0,0-5 0 0,-2 0 0 15,2-3-224-15,-1-6 80 0,-1-1-14016 16</inkml:trace>
  <inkml:trace contextRef="#ctx0" brushRef="#br1" timeOffset="211384.3">23569 16698 19343 0,'-8'-4'1728'0,"3"0"-1392"0,4 2-336 0,2-1 0 0,1 2 736 0,-2-1 80 0,0-2 16 0,-2-6 0 0,2-1 224 0,3 0 48 0,0-4 16 0,4 1 0 0,0 2 224 0,2 1 32 0,1 1 16 0,2 0 0 0,0 3-400 0,1 0-80 15,2 2-16-15,-1-1 0 0,4 2-576 0,-3-2-112 16,-1 5-16-16,1-1-16 0,3-2-176 0,1-1 0 15,0 4 0-15,-3-2 0 0,0 1 0 0,0 1 0 16,-1 1 128-16,1 0-128 0,-1 0 0 16,1 1 0-16,0 1 0 0,-1-2 128 0,-2 0-128 15,2 3 160-15,3-2-160 0,-1 1 160 0,0 1 224 0,1 3 64 16,-1-2 0-16,-1 2 0 0,1 0-224 16,-1 2-32-16,2 1-16 0,-4 3 0 0,3-1-176 0,-4 4 0 15,1-1 0-15,-1 2 0 0,0 2 0 0,-2-1 0 16,0 3 0-16,-2-2 0 0,-2 2 0 0,-1-1 0 15,0-1 0-15,-1-2 0 0,0 0 0 0,-1 1 0 16,-2-3 0-16,1 0 0 0,-1 1 0 0,0-2 0 16,-1 0 0-16,-1-1 0 0,-1 1 0 0,-2-1 0 0,1-2 128 0,-2 2-128 15,-1-2 0-15,-1 2 0 0,-3 1 0 16,-1 0 0-16,0 2 0 0,-2-1 128 0,-2 1-128 0,0-2 0 16,-1 2 208-16,-3 1-32 0,0-2-16 0,-3 2 0 15,0-1 288-15,1-2 48 0,-1 0 16 0,1-3 0 16,3-2-320-16,0-5-64 0,2 0-128 0,0-5 192 15,0-2-192-15,3-2 0 0,1-4 0 0,1 0 0 16,0-2 0-16,2-3-128 0,1 1 128 0,1-2-18272 16</inkml:trace>
  <inkml:trace contextRef="#ctx0" brushRef="#br1" timeOffset="-212114.52">25666 18207 24879 0,'-5'2'2208'0,"1"0"-1760"0,4-2-448 16,1 0 0-16,1-2 256 0,-1 2-48 0,1 2 0 0,1 1 0 0,1 0-208 0,1 1-128 0,2 5 128 0,0 1-208 0,3 3 208 0,-1 2 192 16,1 1-48-16,-2 3 0 0,2-1 560 0,-1 0 128 15,0 0 0-15,-2 1 16 0,-1-1 64 0,-1 1 16 16,-2-2 0-16,-1 2 0 0,-1-3-560 0,-1 2-112 15,0-3-32-15,-3 2 0 0,-1 2-224 0,-2-7 128 16,-2 2-128-16,3-5 0 16,0-3-240-16,-2 0-144 0</inkml:trace>
  <inkml:trace contextRef="#ctx0" brushRef="#br1" timeOffset="-211526.69">26238 17537 32255 0,'-13'1'1424'0,"5"2"304"0,2-3-1392 0,2 2-336 15,3-2 0-15,1 0 0 0,0 0-672 0,-2 4-208 0,-1-3-32 0,-2 6-16 0,-2 1 752 0,-3 5 176 16,0 3 0-16,-2 3 0 0,-1 2 384 0,1 4 64 16,-2 4 0-16,2-3 16 0,0 2 560 0,1-2 96 15,1 1 32-15,1-1 0 0,3-1-320 0,2-3-48 16,3-5-16-16,1 1 0 0,4-2-512 0,1 0-128 16,2 0 0-16,3-6-128 0,2 1 0 0,2-4 0 15,1 0 0-15,2-4 0 0,3 0 0 0,1-6-144 16,2 2 144-16,2-5-128 0,1 0 128 0,0-4-192 0,0 1 192 0,0-3-192 15,-1 2 192-15,-2-2 0 0,-1-2-144 0,-3 2 144 16,-3-1 0-16,-6 1 0 0,-3 2 0 0,-4 0 0 16,-3 1 208-16,-4 0 112 0,-2-4 32 0,-3 3 0 15,-2-2 416-15,-4-3 64 0,0 1 32 0,-1-4 0 16,0 2-352-16,-2-6-64 0,-2-4 0 0,0-3-16 16,2-4-240-16,-1 1-64 0,2 0 0 0,1-2 0 15,1 4-128-15,1 3 0 0,2 1 0 0,1 4 0 16,1 2-464-1,2-1-32-15,1 3 0 0,2 2-18256 0</inkml:trace>
  <inkml:trace contextRef="#ctx0" brushRef="#br1" timeOffset="-210546.75">27155 17197 28559 0,'-5'3'2544'0,"2"-3"-2032"0,2 0-512 0,2 0 0 0,0-3 0 0,2 2 0 0,-2-2 0 0,2 0 0 16,0-2 576-16,4-3 64 0,-1 0 0 0,2 0 16 15,1-2 608-15,0 2 112 0,-1-5 32 0,1 4 0 16,0-1-256-16,-1-3-32 0,1 1-16 0,-2-2 0 16,2-1-528-16,-2 1-96 0,2-2-32 0,0-4 0 15,-1 0-224-15,1-5-48 0,0-3-16 0,-1-4 0 16,1-3-160-16,1-6 0 16,0-6 0-16,-1-1 128 0,-1 1-128 0,1-2 0 0,-2-3 0 0,1 1 0 15,-2 4 0-15,0 2 0 0,0 5 0 0,0 2 0 16,-1 9-128-16,2 4 128 0,-1 4 0 0,1 7 0 15,1 2 0-15,-1 5-144 0,0 2 144 0,0 3 0 16,0 6-144-16,2 2 144 0,1 2 0 0,-2 3-144 0,1 5 144 16,0 0-128-16,-1 3 128 0,1 3-128 0,-1 1 128 0,1 5 0 15,0 0 0-15,-1 2-128 0,0 1 128 0,2 0 0 16,-2 1 0-16,0-1 0 0,0-2 0 0,1-2 0 16,1 2 0-16,-1-6 0 0,1 2 0 0,-1-3 0 15,3-1 0-15,0-1 0 0,0-6 0 0,1 1 0 16,0-2 0-16,0-2 0 0,-1 2 0 0,2-3 0 15,-3-3 0-15,-1 2 0 0,-2-3 0 0,1 0 0 16,0 2 0-16,-1 0 128 0,1 2-128 0,0 0 192 16,0 1-64-16,0 3 0 0,1-2 32 0,-1 0 16 15,1 1 0-15,-2 0 0 0,0 2-176 0,0-1 0 16,0-2 0-16,-2 1 0 0,0-1 0 0,-1-2 0 16,-1 2 0-16,-2-6 0 0,1 1 0 0,-2-4 0 15,0 0 0-15,-1-2 0 0,-1-1 0 0,0-4-192 0</inkml:trace>
  <inkml:trace contextRef="#ctx0" brushRef="#br1" timeOffset="-207097.34">30705 17123 39615 0,'-10'0'3520'0,"2"0"-2816"0,5 0-560 0,2 1-144 0,1-1 432 0,0 0 48 0,-3 3 16 0,-3-2 0 16,-2 4-144-16,0-1-32 0,0 2 0 0,2 2 0 15,0 6-320-15,-1 1 128 0,2 5-128 0,-2 4 0 16,0 5 0-16,-2 3 0 0,1 3 0 0,-3 3 0 15,-1-1 0-15,1-2 0 0,1-1 0 0,-1-2 0 0,4 1 0 0,1-9 0 16,3-4 0-16,2-4 0 0,2-3 0 0,4-5 0 16,3-4 0-16,0-2 0 0,3-4 0 0,3-4 0 15,2-7 0-15,4-3 0 0,2-3-240 0,3-4 48 16,2-5 0-16,2-3 0 0,0-1 0 0,0-3 16 16,-2 0 0-16,-2 1 0 0,-4-1 176 0,-3-2 0 15,-3 4 0-15,-4-2-128 0,-2 7 128 0,-6-1 128 16,-3 7-128-16,-2 1 176 0,-3 5 160 0,-2 0 48 15,-3 6 0-15,-3 1 0 0,0 2 160 0,-2 4 32 16,-1 3 16-16,0 3 0 0,-2 2-272 0,0 3-48 16,1 1-16-16,1 1 0 0,-1 0-256 0,3 0 0 15,0 0-208-15,0 1-13328 16,3-1-2656-16</inkml:trace>
  <inkml:trace contextRef="#ctx0" brushRef="#br1" timeOffset="-202331.13">33164 5038 11055 0,'2'-6'480'0,"-2"-1"112"0,0 4-464 0,1 0-128 0,0 3 0 0,0-2 0 0,0 0-144 0,1 0-48 0,0 0-16 0,1-2 0 0,0-2 16 0,0-1 16 0,-1 4 0 0,0-3 0 0,-1 2 576 0,-1-1 112 0,0 1 32 0,-1 0 0 0,-2 1 1568 0,1 0 304 0,-3 0 64 0,-2 0 16 16,1 3-144-16,-1-4-32 15,-2 4 0-15,1 0 0 0,-2 0-1168 0,-1 0-224 16,-1 0-48-16,0 0-16 0,1 2-704 0,-3 0-160 0,1-2 0 0,-2 0 0 16,0 3 0-16,0-3 0 15,0 0 0-15,1 1 0 0,0 1 0 0,2-2 0 0,-2 4 0 0,2-2 144 16,0 5 240-16,0-4 32 0,0 4 16 0,-2 1 0 16,1 2 336-16,-2 0 80 0,0-1 16 0,1 2 0 15,-1 0-544-15,2 1-128 0,-1 2 0 0,2-4-16 16,1 2-176-16,0 1 0 0,-2 0 0 0,2 2 0 15,0-3 0-15,0 1 0 0,0 3 0 0,0-4 0 16,1 4 0-16,-1-2 0 0,1 1 0 0,0 1 0 0,1-3 0 16,0 2 0-16,2 1 128 15,0-2-128-15,0 1 448 0,1-3 48 0,0 4 16 0,0-4 0 16,1 2-288-16,1-2-48 0,1 1-16 0,-1-3 0 0,0 2-160 16,2 0 0-16,0-3 0 0,1 2 0 0,1-2 0 0,1 0 0 15,2 0 0-15,-1-1 0 0,2 1 0 0,0-3 0 16,1 0 0-16,0 1 0 0,1-1 0 15,1-1 0-15,2 0 0 0,1 0 0 0,0 1 0 0,1-2 0 16,2-1-160-16,0 0 160 0,0 1 0 0,1 0 0 16,0-2 0-16,-1 1 0 0,1 0 288 0,1 0 0 15,-2 1 0-15,1-2 0 0,-1-1-288 0,1 2 0 16,-2-1 0-16,1 0 0 0,-1 0 0 0,-1-1 0 16,2 2 0-16,-1-3 0 0,2 2 0 0,-2-2 0 15,2 0 0-15,-1 1 0 0,1-1 0 0,-1-1 0 0,2 1 0 16,-2-2 0-16,0-1 0 0,0 2 0 0,-2-3 0 15,-1 2 0-15,-1-2 0 0,1 2 0 0,0-2 0 16,0 1 0-16,-1 0 0 0,1 0 0 0,-2 0 0 0,2-1 0 16,-1-1 0-16,0 1 0 0,-1 0 0 0,1 0 0 15,-2 0 0-15,1 0 0 0,0 0 0 0,0 2 0 16,-1-2 0-16,1-2 0 0,-1 1 0 0,0-1 0 16,2 1 0-16,-1-1 0 0,-1 0 0 0,2-3 0 15,-2 2 0-15,2 0 0 0,-1 1 0 0,0-2 0 16,0 0 0-16,0-1 0 0,0 3 0 0,-1-4 0 15,-1 2 0-15,0 0 0 0,-1 2 0 0,0-4 0 16,-1 4 0-16,-2 0 0 0,-1 0 0 0,1-1 0 16,-4 4 0-16,1-2 0 0,-4 1 0 0,-1 2 0 15,-1 0 0-15,-2 0 0 0,0-1 0 0,1 2 0 16,-2 1 0-16,1-3 0 0,-1 1 0 0,1 1 0 0,0-1 0 16,0 0 0-16,-1 0 0 0,1-1 0 0,1 2 0 0,-1-1 0 15,0-2 0-15,1 1 0 0,-1 3 0 0,0-2 0 16,0 1 0-16,-3 1 0 0,1-3 0 0,-1 2 0 15,0 0 0-15,-2 0 0 0,2 1 0 0,-2-3 0 16,0 2 0-16,1 1 0 0,0 0 0 0,0-3 0 16,-1 3 0-16,2 0 0 0,1 3 0 0,0-3 0 15,-1 1 0-15,3 2 0 0,0-1 0 0,2 2 0 16,-1-3 0-16,3 1 0 0,1-2 0 0,1 0 0 16,0 3 0-16,1-3 0 0,1 1 0 0,-1 2 0 15,1-3 0-15,0 0 0 0,2 0 0 0,0 0 0 16,1 2 0-16,0-4 0 0,2 2 0 0,-4 0 0 15,0 0 0-15,0 0 0 0,0 0 0 0,20-9 0 16,-17 8 0-16,2-2 0 0,-1 0 0 0,0-1 0 0,1 1 0 16,-2-3 0-16,2 0 0 0,-1-1 0 0,1-2 0 0,0-1 0 15,1 0 0-15,0 2 0 0,2-2 0 0,0 0 0 16,1 1 0-16,2-1 0 0,0 0 0 0,2-1 0 16,-1 1 0-16,0 3 0 0,2-4 0 0,-1 1 0 15,1 0 0-15,-2-2 0 0,2 2 0 0,-3-3 0 16,2 3 0-16,-4-2 0 0,1 2 0 0,-2-1 0 15,-1 4 0-15,-2-3 0 0,-1 0 0 0,-2 1 0 16,1 1 0-16,-1 0 0 0,-1-1 0 0,-1 2 0 16,2 1 0-16,-2 0 0 0,0-1 0 0,-2 1 0 15,1 0 0-15,-1 2 0 0,1-1 0 0,-2 2 0 16,1 0-416-16,-2 2-96 16</inkml:trace>
  <inkml:trace contextRef="#ctx0" brushRef="#br1" timeOffset="-197946.4">24474 17595 24879 0,'-5'3'2208'0,"1"-1"-1760"0,2-2-448 0,2 0 0 0,0 0 576 0,0 0 16 0,-2 0 16 0,-1 0 0 0,0 0-608 0,0 2 0 16,0 0-224-16,1 2 64 0,-1-1 160 0,1 4 0 15,-2 1 160-15,1 2-160 0,0 3 0 0,-1-5 0 16,2 6 0-16,-2-2 0 0,-1-2 160 0,0 0-160 0,1 1 160 0,-1-4-160 16,2 2 0-16,-2-3 0 0,1 1 0 0,2-3 0 15,-1 1 224-15,1-3 48 0,0 0 16 0,2-2 0 16,-1 0 96-16,1 0 0 0,1 0 16 0,1-2 0 16,-1 0-64-16,3 2-16 0,0 0 0 0,1-2 0 15,3 2 128-15,0 0 32 0,2 0 0 0,1 0 0 16,3 0-272-16,-2 0-48 0,3 2-16 0,0-2 0 15,0 4-144-15,0-4 0 0,0 3 0 0,1-2 0 16,0 1 0-16,-1-2 0 0,1 3 0 0,-4-2 0 16,0 1 0-16,0 1 0 0,-4-3 0 0,1 4 0 15,-2-3 0-15,1 4 0 0,-2-1 0 0,-1-1 0 0,-1 3 544 0,1 3 32 16,-2 1 0-16,0-1 0 16,-1 2-304-16,-1 1-48 0,-1 3-16 0,-1-3 0 0,0 4-208 0,-2 1 0 15,1-4 0-15,-3 2 0 0,-1 1 0 16,0-1 128-16,-1 1-128 0,-1 0 0 0,0 0 0 15,-1-4 0-15,-1 5 0 0,-2-5 0 0,1 2 0 0,0-2 0 16,-1 3 0-16,1-5 0 0,1 2 0 0,-1-2 0 16,0-1 0-16,-2-2 0 0,2-1 0 0,-2-3 0 15,0-2 0-15,0-1-160 16,0-1-1280-16,1-4-256 0,1-2-48 0,1 0-16 16,0-3-1344-16,0 1-272 0</inkml:trace>
  <inkml:trace contextRef="#ctx0" brushRef="#br1" timeOffset="-197573.26">24419 17480 24879 0,'-7'4'2208'0,"1"-4"-1760"0,3 3-448 0,2-3 0 0,1 1 1760 0,0-1 272 0,-1 2 48 0,-3-2 16 0,2 3-1632 0,-1-2-320 15,3 1-144-15,3-4 128 0,-1 4 240 0,2-5 32 16,1 1 16-16,1 1 0 0,1-1 624 15,2-2 128-15,2 2 32 0,3-2 0 0,2 0-544 0,-1-1-96 16,2 2-32-16,2-1 0 0,0-2-336 0,2-1-192 16,0 4 192-16,0 0-192 0,2 0 0 15,-4 3 0-15,2 0 0 0,-2 3 0 16,-2-3 0-16,-1 3 0 0,2 0 0 0,-2 4 0 16,0-4-832-16,-4 4-128 0,-1 1-32 0,-2-2-16032 15</inkml:trace>
  <inkml:trace contextRef="#ctx0" brushRef="#br1" timeOffset="-197108.06">24931 17996 1839 0,'-6'6'160'0,"-1"-2"-160"0,-1 0 0 0,3 1 0 0,3-4 5728 0,1 1 1120 0,-1-2 208 0,-1 4 48 0,-2 2-5536 0,0 3-1120 16,-1-3-208-16,1 4-48 0,2-4-192 0,2 4 0 15,1-1 144-15,2-2-144 0,1 2 176 0,1 1-48 16,2-1 0-16,0 0 0 0,1 4 496 0,1 0 80 16,-1 2 32-16,1-1 0 0,-1 2 224 0,-2 2 64 15,0 1 0-15,-4 1 0 0,-1 1-560 0,-2 1-96 16,-2 0-32-16,-3 0 0 0,-1 1-208 0,-2-5-128 15,0 2 160-15,1-5-160 0,-3 1 272 0,3 0-32 16,-3-2-16-16,1-2 0 0,1 0-224 0,0-3 0 0,2-2 0 0,-1-3 0 31,2-2-1792-31,-2-2-288 0</inkml:trace>
  <inkml:trace contextRef="#ctx0" brushRef="#br1" timeOffset="-196631.22">25196 17589 18431 0,'-5'-4'816'0,"0"2"160"0,1 1-784 0,2 1-192 16,-1 0 0-16,3 0 0 0,-1 0 1056 0,0 0 160 15,-2 0 48-15,1 0 0 0,0 0 1072 0,-1 0 224 16,3-3 32-16,-1 3 16 0,2 0-976 0,0 0-192 16,-1 0-32-16,0 0-16 0,0 0-864 0,0 0-160 15,0 0-48-15,0 0 0 0,16 19-320 0,-16-7 128 16,-2 1-128-16,-2 3 0 0,-1 2 0 0,-3 2 0 15,-2 2 0-15,-1 0 0 0,1 0 128 0,-1-3-128 16,1 0 160-16,0-6-160 0,2 2 448 0,3-2-16 0,3-3 0 16,1-4 0-16,3 0-304 0,2-2-128 0,2-1 0 15,1 0 128-15,3-3-128 0,1 0 0 0,3 0 0 0,2-4 0 16,0-1 0-16,3 1 0 0,2-2 0 0,0 0 0 16,0 2 0-16,-1 1 0 0,2-2 0 0,-5 3 0 15,-1 0 0-15,-1 2 0 0,-1 0 0 0,-2 2 0 16,-1 0-368-16,-2 0 48 0,2 1 16 0,-2-3 0 15,-2 0-912 1,0 0-176-16,1-3-32 0,-2 3-14640 0</inkml:trace>
  <inkml:trace contextRef="#ctx0" brushRef="#br1" timeOffset="-196364.35">25556 17402 911 0,'-13'9'0'0,"5"-5"0"15,-1 2 0-15,4 0 0 0,1-3 800 0,2-2 80 16,1 1 16-16,-3 5 0 0,-3-1 992 0,-3 4 208 16,-1 6 32-16,-1-1 16 0,3 1 1536 0,0 0 304 15,3 2 64-15,1 2 16 0,0-1-960 0,2 3-192 16,2 3-32-16,1 1-16 0,1 0-1584 0,2 1-320 15,1 2-64-15,-2 0-16 0,2 2-688 0,-3 0-192 16,1 1 0-16,-2-1 0 0,2 2 0 0,-4 1 0 16,2-6 0-16,-1 0 0 0,1-4-288 0,3-3 32 15</inkml:trace>
  <inkml:trace contextRef="#ctx0" brushRef="#br1" timeOffset="-192327.16">28533 16889 23039 0,'-6'4'2048'0,"3"-4"-1648"0,1 2-400 0,4-2 0 0,0 0 928 0,0 0 96 0,0 0 32 0,0 2 0 0,1 0 224 0,0 1 32 16,1 0 16-16,1-1 0 0,0 0 752 0,0 1 160 0,-1 0 16 0,-1 1 16 0,1 1-1280 15,-1-4-256-15,-2 4-48 0,0-1-16 16,-1-3-144-16,1 1-16 0,-1-2-16 0,0 0 0 0,1-3 144 0,1-1 16 16,-1-2 16-16,1-3 0 0,3-1-288 0,-1-4-48 15,2 0-16-15,0-7 0 0,3-3-144 0,0-4-48 16,1-7 0-16,0-3 0 0,1-5 32 0,-1-6 0 15,-1-4 0-15,1-1 0 0,0-3-32 0,-1-2-128 16,1 4 192-16,-2 0-64 0,2 4-128 0,-1 4 0 16,0 5 0-16,-1 1 0 0,1 5 0 0,1 5 0 15,0 3 0-15,-2 6 0 0,2 1 0 0,-1 4 0 16,0 5 0-16,-1 5 0 0,0 1 0 0,-2 3 0 16,1 6 0-16,-1 0 0 0,1 7 0 0,0 5 0 15,-1 5 0-15,0 4 0 0,-1 5-144 0,-1 6 144 16,0 2 0-16,-2 1 0 0,-1 6 0 0,1-1 0 15,0 0 0-15,-1 4 0 0,2 1 0 0,-1 3 0 0,3 2 0 16,0 0 0-16,1-2 0 0,2-3 0 0,-1-3-128 16,1-2 128-16,-1-7 0 0,2-2 0 0,-2-3 0 0,3-5 0 15,-1-4 0-15,-1-3 0 0,1-7 0 0,1-2 0 16,1-1 0-16,1-5 0 0,2-4 0 0,0-4 0 16,-1-2 0-16,1-3 0 0,-1-5 0 0,1-4 0 15,-2-3 0-15,1-5 0 0,-1 0 0 0,-1-7 0 16,-2-3 0-16,-2-9 128 0,-2-2-128 0,-1-7 0 15,-3-6 0-15,-1-5 0 0,-2-3 0 0,-2 0 0 16,-1-1 0-16,0 1 0 0,0 0 0 0,0 6 0 16,2 9 0-16,0 2 0 0,2 6 0 0,1 6 0 15,2 5 0-15,2 7-128 0,0 5 128 0,2 6 0 16,1 1-768-16,2 4-64 0,1 5 0 16,1 3-19936-16</inkml:trace>
  <inkml:trace contextRef="#ctx0" brushRef="#br1" timeOffset="-191897.43">29448 16418 39615 0,'-12'4'1760'0,"2"2"352"0,0 0-1680 0,4-2-432 15,2 0 0-15,3 1 0 0,-1-2 320 0,-3 5-32 0,-3 7 0 0,-2 3 0 0,-3 8-288 0,-1 2 0 0,-1 3 0 0,1 2 0 0,0-3 192 0,0 3-32 0,2-2 0 0,1-3 0 16,2 0 208-16,2-2 32 0,3-3 16 0,2-5 0 16,2-2-160-16,2-2-16 0,2-3-16 0,1-1 0 15,1 0-64-15,3-2-16 0,0-4 0 0,3 0 0 16,0-2-144-16,3-2 0 0,2-2 0 0,3-2 0 15,1-4-224-15,1-2 32 0,3-4 0 0,0-1 0 16,-2-1-64-16,-1-4 0 0,-3 5 0 0,-3-3 0 16,-4 1 256-16,-3-1 0 0,-3 1 0 0,-2 0 0 15,-3-1 0-15,-1 0 0 0,-2-1 0 0,-2-1 0 0,0-1 416 16,-1-2 80-16,0-1 16 0,0-2 0 0,2 1 80 0,-1-4 32 16,2 2 0-16,2 3 0 0,0 2-496 15,2 4-128-15,2 3 0 0,-1 2 0 0,1 6 0 0,0-2-128 16,0 6 128-16,-1 3-192 15,0 0-560-15,-2 0-112 0,0 2-32 0,-1 2-18704 16</inkml:trace>
  <inkml:trace contextRef="#ctx0" brushRef="#br1" timeOffset="-191544.6">29709 16657 28559 0,'-5'5'2544'0,"3"-4"-2032"16,2 1-512-16,1 1 0 0,2-3 304 0,-1 4-48 0,-1-2 0 16,-1 8 0-1,0 0-1040-15,-1 3-224 0,1 5-32 0,-2-2-16 0,0 0 1376 0,0-4 256 16,2 4 64-16,0-6 16 0,0 0 1440 0,1-1 272 0,0-3 64 0,2 0 16 16,-1-5-928-16,1-1-192 0,-1-1-48 0,2-1 0 15,0-2-496-15,-1 0-96 0,1-1-32 0,0-2 0 16,0-2-224-16,-2-3-48 0,1 2-16 0,-2-6 0 15,0 0 16-15,0-3 0 0,0-3 0 0,-1-4 0 16,2 1 96-16,-2-7 32 0,1 1 0 0,0-3 0 16,2-1-208-16,-1 0-48 0,2 1 0 0,1 2 0 15,0 3-256-15,1 1 0 0,0-1 0 0,0 5 0 16,2 1 0-16,-1 4 0 0,1 0 0 0,-1 4-144 0,2 2-176 16,-2 3-16-16,2 1-16 0,-1 3 0 15,1 2-336-15,1 4-64 16,-1 0-16-16,0 3 0 0,1 0-384 0,0 0-96 0</inkml:trace>
  <inkml:trace contextRef="#ctx0" brushRef="#br1" timeOffset="-191184.99">30277 15906 36863 0,'-1'4'1632'0,"-2"0"336"0,1 2-1584 0,-1 0-384 0,2 0 0 0,0 0 0 0,0 3 880 0,-2 7 80 0,-1 6 32 0,-2 13 0 0,-2 6-256 0,-2 3-48 0,-1 7-16 0,1-7 0 16,0 1-224-16,1-3-32 0,0-1-16 0,2-2 0 16,0 0-272-16,0-3-128 0,4-2 128 0,-2 1-128 15,1-1 0-15,2-3 0 0,-1 2 0 0,1 1 0 16,0 1 0-16,1-3 0 0,-1 0 0 0,-2-1 0 16,0 0-480-16,-1-3-32 0,0 2 0 15,-1-1-18688-15</inkml:trace>
  <inkml:trace contextRef="#ctx0" brushRef="#br1" timeOffset="-190814.79">29943 16596 42383 0,'-16'0'1872'0,"7"0"400"0,4-1-1824 0,5 0-448 0,4-1 0 0,2-1 0 16,4 0 0-16,3 0 0 0,5-6 0 0,9-1 0 16,5-2 0-16,7-2-208 0,-2 2 32 0,0-1 16 15,-1 3 160-15,-4 2 0 0,-1-1 0 0,-5 2 0 16,-4 3-272-16,-5-1 16 0,-2 1 16 0,-2-2-18064 16</inkml:trace>
  <inkml:trace contextRef="#ctx0" brushRef="#br1" timeOffset="-190380.29">30503 15855 39615 0,'-7'7'1760'0,"2"-4"352"0,2 4-1680 0,5-1-432 15,0-3 0-15,2 0 0 0,1 1 0 0,0 3-176 16,1 5 16-16,3 9 0 0,-2 3-96 0,0 7-32 15,-2 6 0-15,-3 4 0 0,-2 1 704 0,-3 2 144 16,-1 7 16-16,-1 2 16 0,-2 0-16 0,-2-1-16 16,-2 1 0-16,-1-2 0 0,0-1-240 0,-2-2-32 15,2-1-16-15,-2-3 0 0,2-5-112 0,-1-5-32 0,1 1 0 16,-1-7 0-16,4 1-128 0,-1-7 192 0,2 0-192 0,1-6 192 16,2-1 16-16,1-5 16 0,3-4 0 15,1-2 0-15,0-4-16 0,1-4 0 0,2-2 0 16,0-2 0-16,1-5-64 0,1 0-16 0,1-7 0 0,-1 1 0 15,3-2-128-15,-1 1 0 0,2-2 0 0,-2 0 0 16,2 1 0-16,-2 4 0 0,1 2 0 0,-1 1 0 16,-1 2 0-16,2 6 0 0,-2-1 0 0,1 4 0 15,1 0 0-15,-1 3 0 0,0 3 0 0,1-2 0 16,1 4 368-16,0 2-16 0,1-1 0 0,3 1 0 16,-1 0-176-16,2 2-48 0,2-3 0 0,1 0 0 0,2 0-128 15,-1 0 0-15,2-2 0 0,-2 2 128 0,1-3-128 0,-3 1 0 16,-2-2 0-16,-2 2 0 0,-2-2 0 0,-3 2-176 15,-2-3 176-15,-1 2-192 16,-3-1-832-16,-1-2-160 0</inkml:trace>
  <inkml:trace contextRef="#ctx0" brushRef="#br1" timeOffset="-189329.3">31439 16481 40543 0,'4'-2'3600'0,"0"2"-2880"0,1 0-576 0,-2 0-144 0,1 0 224 0,1 0 16 0,4 0 0 0,6 0 0 0,3 0 112 0,6-3 32 0,3 2 0 0,0-1 0 16,0 2-384-16,2-4 0 0,-2 4 0 0,-1-3-192 15,-1 3 192-15,-2 0 0 0,-2 3 0 0,-2-3 0 16,-2 0-320-16,-2 1 32 0</inkml:trace>
  <inkml:trace contextRef="#ctx0" brushRef="#br1" timeOffset="-188997.3">31421 16759 25791 0,'-19'5'2304'0,"9"-3"-1856"15,4-1-448-15,5-2 0 0,5-2 4128 0,2 1 736 16,1-2 128-16,2 0 48 16,4-4-4400-16,6-2-864 0,1-3-176 0,1 3-48 0,-3 1 576 0,0 2 96 15,-5 5 32-15,1-1 0 0,-1 6 144 0,0-3 48 16,2 4 0-16,0 1 0 0,1-1-304 0,1 1-144 0,0 2 160 0,2-4-160 15,2 0 0-15,-1-2-240 0,2-1 32 0,1-1-19664 16</inkml:trace>
  <inkml:trace contextRef="#ctx0" brushRef="#br1" timeOffset="-188481.01">31661 15833 41471 0,'-14'-2'3680'0,"8"2"-2944"15,3 2-592-15,6-1-144 0,2 2 0 0,0-2 0 16,2 2 0-16,3 0 0 0,5 6 0 0,6 0 0 16,4 4 0-16,1 2 0 0,-2 1 256 0,-1 0 0 15,-4 0 16-15,0-1 0 0,-2 1 160 0,1 2 16 0,-1-1 16 16,-1-1 0-16,3 0-192 0,-3-2-32 16,1 0-16-16,1 0 0 0,0 1-224 0,0-3 0 0,1 1 0 15,-1-2 0-15,0 1 0 0,2 0 0 0,-2-3-128 0,1 4 128 16,-2-4 0-16,0 4 0 0,-2-3 0 15,-3 2 0-15,-2 0 0 0,-2 2 0 0,-3-2 0 0,-3 1 0 16,-1 0 0-16,-2 2 0 0,1 1 0 0,-4-2 0 16,2 1 0-16,-3-2 0 0,1 2 0 0,-1-1 0 15,0 1 0-15,0 1 0 0,-1 0 176 0,-2 2-176 16,0 1 304-16,-2 3-48 0,-1 0-16 0,-1 4 0 16,-2 2-64-16,-1 4-16 0,1 0 0 0,-4 0 0 15,2 3 80-15,-2 2 16 0,0-3 0 0,0 5 0 16,0-5-64-16,1 5 0 0,1-2 0 0,-1 1 0 15,-1 3-192-15,1-3 0 0,1-1 0 0,1-1 0 16,0-1 0-16,2-3 0 0,-1 1 0 0,3-7 0 0,2-1-256 16,2-5 64-16,1-5 16 0,3-8-13904 15,3-1-2800-15</inkml:trace>
  <inkml:trace contextRef="#ctx0" brushRef="#br1" timeOffset="-187957.05">32659 16062 40543 0,'-2'4'3600'0,"1"1"-2880"0,1 1-576 0,0 0-144 0,1 0 160 0,-2 2 0 0,0 4 0 0,-3 10 0 0,-1 7 480 0,-2 8 80 0,-2 13 32 0,-2 2 0 0,0 5 192 0,0 3 32 16,1 0 16-16,2 2 0 0,1 0-576 0,1-3-112 15,0 1-32-15,2-3 0 0,0-3-144 0,1-1-128 16,-1-2 144-16,-1-1-144 0,0-3 0 0,0-4 0 16,1-3-128-16,1-3 128 0,0-4 0 0,2-5 0 15,-2-3 0-15,3-8 0 16,0-1-832-16,2-7-48 0,-1-3-16 0,1-8-19680 16</inkml:trace>
  <inkml:trace contextRef="#ctx0" brushRef="#br1" timeOffset="-187555.14">32603 15705 2751 0,'-5'-14'256'0,"1"3"-256"0,2 0 0 0,2 2 0 16,2 5 8000-16,1 2 1536 0,0-2 320 0,2-2 64 15,3-4-7856-15,0-2-1568 0,2-3-320 0,1 1-176 16,1 2 704-16,-1 2 16 0,0 4 16 0,-1 0 0 15,1 2-64-15,0-1-16 0,1 4 0 0,1 1 0 16,0 0-256-16,3 1-48 0,-1 4-16 0,0-1 0 16,0 6-208-16,0-2-128 15,0 3 160-15,1 4-160 0,-1 1 0 0,1 5 0 0,0 3 0 0,1 3 0 0,0 1 0 0,-1 5 0 16,-2-1 0-16,-2 2 0 0,-2-1 0 0,-4 1 144 16,-2 3-144-16,-3-2 128 0,-3 3-128 0,-2-1 0 15,-2 2 0-15,-3-1-176 0,-1-1 176 0,1 1 0 16,-4-2 0-16,1-1 0 0,-1-4 0 0,0-5 0 15,-1 1 0-15,-1-4 0 0,-1 2 176 0,0-5 64 16,-1-1 16-16,-3-1 0 0,0-2 32 0,1-3 16 16,-1-1 0-16,-1-2 0 0,1-2 16 0,-3 2 16 15,-1-3 0-15,-1-6 0 0,3 1-192 0,1-5-144 16,1-4 192-16,2-1-192 0,2-2 0 0,1-4-352 16,2-3 48-16,5 0-14016 15,2-2-2800-15</inkml:trace>
  <inkml:trace contextRef="#ctx0" brushRef="#br1" timeOffset="-186847.95">32866 17029 38703 0,'-3'2'3440'0,"-1"0"-2752"0,3 0-560 0,-1-2-128 16,1 3 672-16,-1-3 96 0,-3 5 32 0,-3 3 0 0,-2 2-528 0,1 3-96 0,-1 1-32 0,0 2 0 0,1 1-144 0,-1-1 128 0,2 2-128 0,-1-2 128 16,1 0-128-16,2 0 0 0,0 0 0 15,0-1 0-15,1-2 0 0,0-3 0 0,3-1 0 0,-1 0 128 16,1-3 80-16,2-2 16 0,1 0 0 0,1-2 0 15,3-2-224-15,1 0 0 0,2-2 128 0,2-2-128 16,1 0 0-16,0-2 0 0,3 4 0 0,-1-6 0 16,1 6 0-16,-2-4 0 15,1 3 0-15,-1 2 0 0,0 1 0 0,1 0 0 0,-1 4 0 0,2 2 0 0,-2 0 0 16,2 4 0-16,-1 2 0 0,-2 1 0 0,2 3 0 0,-5 0 0 16,1-1 0-16,-2 4 0 0,-2 1 128 0,-2 2-128 15,-2-1 176-15,-2 2-176 0,-2 1 384 0,-3 2-48 16,0-1 0-16,-1 1 0 0,0-1-336 0,-1-3 144 15,-1 0-144-15,-1-2 0 0,-1 1 0 0,1-1 0 16,-2 1 0-16,-1-1 0 0,2-2 0 0,0-4 0 16,-2 1 0-16,-2-3 0 0,0-5 0 0,-2 0-224 15,-1-1 64-15</inkml:trace>
  <inkml:trace contextRef="#ctx0" brushRef="#br1" timeOffset="-186591.15">32685 17092 19343 0,'-7'7'1728'0,"4"-5"-1392"0,0-1-336 16,4-4 0-16,4 2 5552 0,0-2 1040 0,3-4 192 0,0 1 64 31,5-5-6080-31,4-3-1216 0,4-4-256 0,0 2-32 0,0 0 736 0,-1 0 240 15,-2 3 0-15,0 3 0 0,-2 1 80 0,1 0 32 0,-1 0 0 0,-1 5 0 16,1-2-224-16,-1 5-128 0,0-1 160 0,-3 2-160 0,2 0 0 16,-2 0 0-16,0 2 0 0,0-1 0 15,-1 2-416-15,0 0-176 0</inkml:trace>
  <inkml:trace contextRef="#ctx0" brushRef="#br1" timeOffset="-186084.7">33361 16997 44223 0,'-14'6'1968'0,"3"0"400"0,1-2-1904 0,4 0-464 0,4-2 0 16,0 2 0-16,0-2 192 0,-2 2-64 0,-3 2-128 0,-3 4 192 15,-2 2 240-15,-1 1 32 0,2-1 16 0,0 2 0 16,2-2-288-16,-1 1-48 0,3 0-16 0,-2-1 0 16,3 3-128-16,0-5 0 0,1 3 0 0,1-1 0 15,1-2 0-15,0 2 0 0,1-2 0 0,0-1 0 16,1-2 0-16,1-1 0 0,0 1 0 0,3-1 0 15,-1-4 0-15,2 2 0 0,1 0 0 0,2-2 0 16,1-1 0-16,0 2-176 0,2-3 176 0,2 0-128 16,2-3-16-16,1 6 0 0,2-1 0 0,1 0 0 15,0 0 144-15,-1 2 0 0,2 1 0 0,0 0-128 0,-2 1 128 0,-1 2 0 16,0 1 0-16,-1 1-128 0,-2 2 128 16,-1 2 0-16,-4 1 0 0,0 1 0 0,-3 2 0 0,-4 2 0 15,0 2 0-15,-3 1 0 0,-3 1 0 0,-3 0 0 16,1 3 0-16,-3-5 128 0,-1 3-128 0,0-3 128 15,-2 4-128-15,1-1 128 0,-2-1-128 0,-1 0 0 16,2 1 0-16,-3 0 0 0,-2-3 0 0,1 0-160 16,-1-3 16-16,-1-2 0 0,1-1-112 0,0-1-32 15,0-3 0-15,2-2 0 16,2-1-176-16,-1-4-48 0,-1-3 0 0</inkml:trace>
  <inkml:trace contextRef="#ctx0" brushRef="#br1" timeOffset="-185808.75">33184 16978 43311 0,'-4'3'3840'15,"3"-3"-3072"-15,4 0-608 0,0 0-160 0,1-3 0 0,0 3-272 0,1 0 64 0,1 0 16 0,3 0 192 0,2 0 0 0,0 0 0 0,1 0 0 0,-1 0 832 0,-1 0 128 0,1 0 0 0,0 0 16 16,1 3-160-16,-1-2-48 0,1 1 0 0,0 1 0 16,1-3-368-16,0 4-80 0,3-4 0 0,-1 3-16 15,1-3-304-15,0 3 0 0,2-2 0 0,-1 2-144 16,2-1-240-16,-1-2-32 0,1 4-16 0</inkml:trace>
  <inkml:trace contextRef="#ctx0" brushRef="#br1" timeOffset="-184781.28">33773 17273 19343 0,'-3'2'1728'0,"3"-2"-1392"0,1 0-336 0,1 0 0 0,-1 0 2032 0,-1 0 336 0,1 1 64 0,0 2 0 0,2-1-32 0,-2-2-16 0,2 4 0 0,-3-4 0 0,0 0-944 0,0 0-192 0,0 0-32 0,0 0-16 16,0 0-832-16,0 0-176 0,0 0-16 0,19 2-16 16,-19-4-160-16,0 2 160 0,-1 0-160 0,-1 2 160 15,-1 2 112-15,-1-1 32 0,2 0 0 0,-3 4 0 16,1-1 128-16,1 0 16 0,0 4 16 0,1 2 0 15,-2 2-48-15,3 4-16 0,2 1 0 0,0 3 0 0,2 3-112 0,0 2-32 16,2 1 0-16,-1 1 0 0,0-2-80 0,-1-2-32 16,2 1 0-16,-1-1 0 0,-1-3-144 0,-1 4 0 15,1 0 0-15,-3 1 0 0,-2-1 0 0,1-1 0 16,-1-2 0-16,-2 1 0 0,0-2 0 0,0 0 0 16,2-3-144-16,-2 1 144 0,-1-2 0 0,2-1 0 15,-1-2 0-15,1-2 0 0,2-6 0 0,0-1 0 16,2-1 0-16,-1-4 0 0,1-2 0 0,1-1 176 15,0-7-48-15,2-1-128 0,-2-3 0 0,1-4-176 16,2-1 0-16,-2-3 0 0,1-3 176 0,0 0-128 16,0-2 128-16,-1-5-128 0,2-1 128 0,-1-8-128 15,2 0 128-15,-1 0-128 0,1-5 128 0,-1-2 0 16,-1-4 0-16,-2 1 0 0,-2 3-144 0,-1 2 144 0,0 4-160 0,0 1 160 16,-2 4 0-16,1 1-144 0,-1 7 144 0,2 0 0 31,-1 5-432-31,-2 4 0 0,1 1 0 0,1 4 0 15,1 3-272-15,-1 1-48 0,1 2-16 0</inkml:trace>
  <inkml:trace contextRef="#ctx0" brushRef="#br1" timeOffset="-184281.69">33551 17905 39615 0,'3'8'1760'0,"-1"-4"352"0,1 0-1680 0,-1-2-432 0,2-2 0 0,-2 1 0 0,1 2 352 0,1 0-16 0,2 4 0 0,-1 1 0 0,0 5 480 0,-4 3 80 0,-2 0 32 0,-3 6 0 0,-3 0 128 0,-2-2 32 0,0 4 0 0,-2-2 0 16,-1 1-544-16,-3 6-96 0,-1 2-32 0,-1 3 0 16,-1-4-240-16,1 3-48 0,-2 2-128 0,0 0 192 15,-1-1-192-15,-1-2 0 0,1-2 0 0,-1-5 0 16,1-3-240-16,-1-7 16 0,0-5 0 0</inkml:trace>
  <inkml:trace contextRef="#ctx0" brushRef="#br2" timeOffset="-167332.92">23613 9660 17503 0,'-4'-4'1552'0,"2"-2"-1232"0,1 3-320 0,1-2 0 0,1 1 1392 0,1 1 208 0,2 0 64 0,1-6 0 0,4-2-1408 0,3-4-256 0,3-3 0 0,1 0-192 0,-2 3 192 0,-3 3 0 0,-1 5 0 0,-3-5 0 16,-1 6 752-16,-2 3 224 0,-2 1 48 0,0 2 16 16,-4 0 1328-16,1 0 256 0,-1 4 48 0,-1-2 16 15,0 2-1248-15,-1 0-240 0,-1 5-48 0,0-3-16 16,-1 4-720-16,1 0-144 0,1-2-16 0,2 2-16 16,-1 0-32-16,3-1 0 0,-1-2 0 0,1 3 0 15,1 1-48-15,0 0-16 0,2 4 0 16,-1 4 0-16,2 0-144 0,0 6 0 0,0 4 144 0,-1 0-144 0,1 5 128 15,1 1-128-15,-1 0 128 0,-1 0-128 0,0-1 0 0,0-3 0 16,-1-2 0-16,-1-3 0 0,0 2 0 16,-2-2 0-16,1 1 0 0,0-4 0 0,-1-1 0 0,1-6-160 15,0-1 160-15,0-4-208 16,1-2-560-16,1-3-96 0,0-4-32 0,-1 2-17168 16</inkml:trace>
  <inkml:trace contextRef="#ctx0" brushRef="#br2" timeOffset="-166712.71">23544 9482 31327 0,'-9'-11'1392'0,"6"4"272"0,0 0-1328 0,2 1-336 0,2 2 0 0,2 2 0 0,0-2 0 0,2-1 0 0,3-2 0 0,2-3 128 0,-1-2-128 0,3 0-128 0,-4 5 128 0,0 1-192 15,-2 0 192-15,-2 3 0 0,-2 2 0 0,2 1 0 0,-2 0 480 0,1 0 128 16,2 1 32-16,1 2 0 0,0-1 768 0,4 2 144 16,2 0 48-16,2-2 0 0,2-2-960 0,1 3-176 15,3-6-32-15,0 3-16 0,0 0-256 0,2 0-160 16,0 0 192-16,2 0-192 0,-2 3 0 0,1 0 0 16,2-2 0-16,-1 4 0 0,-3 2 0 0,1-1 0 15,-2 0 0-15,-2 4 0 0,-1 0 0 0,0 0 0 16,-4 2 0-16,0 0 0 0,-2 1 0 0,-3-1 0 15,0-1 0-15,-1 2 0 0,-1 1 0 0,-1-1 0 16,0-1 0-16,-1 2 0 0,0-2 0 0,-3 1 0 16,0-1 0-16,-1 1 0 0,-1 0 0 0,0-1 0 15,-2 2 0-15,-1 1 0 0,0 1 0 0,-3-3 0 16,1 2 0-16,-3 1 0 0,1-1 144 0,-2-1-144 0,-1 1 0 16,-2 1 144-16,1-4 64 0,-3 2 16 0,0 0 0 0,-1 0 0 15,-3-2-224-15,-2 2 0 0,-4 1 0 0,-2-3 0 16,-2 1 0-16,-1 0 0 0,2-4 0 0,-2 1 0 15,2-4 256-15,1-2-32 0,2-1-16 0,1 0 0 16,3-3-48-16,3-4-16 0,3 2 0 0,1-6 0 16,5 2-144-16,1-3 0 0,4 3 0 0,2-1-176 31,3-2-576-31,4-1-112 0,1 4-32 0,4-3-17328 0</inkml:trace>
  <inkml:trace contextRef="#ctx0" brushRef="#br2" timeOffset="-166124.39">24325 9998 33167 0,'-5'0'2944'16,"2"0"-2352"-16,0 0-464 0,3 1-128 0,2 1 1072 0,-2-2 192 0,-2 3 32 0,1 1 16 0,0 3-1088 0,0 4-224 0,1 2 0 0,-2 0 0 0,2 6 0 0,0-3-144 0,-1 2 144 0,0 1 0 0,0 3 0 0,-3 0 0 16,1 1 0-16,-1-1 0 0,-1 0 0 0,0 0 272 15,1-2-48-15,-1 1-16 0,3-2 64 0,-1-2 16 16,3 2 0-16,0-5 0 0,1 0-288 0,1 1 0 15,0-1 0-15,2-2-144 16,2-3-1632-16,0-2-320 0</inkml:trace>
  <inkml:trace contextRef="#ctx0" brushRef="#br2" timeOffset="-165828.42">24583 9894 19343 0,'-4'0'1728'0,"1"0"-1392"0,2 0-336 0,0 0 0 15,1 2 1664-15,0-2 256 0,-1 0 48 0,-2 4 16 0,1-2-1440 0,-1 6-288 16,2-2-48-16,0 4-16 15,0 2 704-15,2 3 144 0,0 1 32 0,0 0 0 16,2 4 48-16,1 1 16 0,-2 1 0 0,2 1 0 16,-2-1-512-16,1-2-112 0,0-2 0 0,1 1-16 0,0-1-496 15,-1-2 128-15,2 1-128 0,-1-5 0 16,1 1-432-16,-1 2-128 0,1-2-16 0,-2-2-15280 16</inkml:trace>
  <inkml:trace contextRef="#ctx0" brushRef="#br2" timeOffset="-165314.59">24918 10330 35007 0,'-1'0'3120'0,"-2"3"-2496"0,2 1-496 0,1-4-128 0,1 2 144 0,-1 2 16 0,0-2 0 0,-1 6 0 0,0 0-160 0,1 5 0 0,1 0 0 0,-1 0 0 0,1 0-176 0,0 2 48 16,-1-3 0-16,0 1 0 0,0-3 128 0,0 2-160 15,-1-2 160-15,0 2-160 0,0-4 160 0,1 3 0 16,-3-4 0-16,1 2-128 16,-1-3-896-16,-1 2-192 0</inkml:trace>
  <inkml:trace contextRef="#ctx0" brushRef="#br2" timeOffset="-164857.92">25479 9961 34095 0,'-15'-4'1504'0,"4"4"320"0,1 0-1456 0,3 1-368 0,1 2 0 0,2-1 0 16,-1 2 544-16,-5 2 32 0,-5 3 16 0,-4 4 0 0,-3 3 192 0,1 3 48 16,3 1 0-16,2 1 0 0,3-3-656 0,2 0-176 15,3 0 0-15,2 1 0 0,1 0 0 0,2 0 0 16,2 0 0-16,1-1 128 0,2 1-128 0,5-2 0 15,0 1 0-15,3-1 0 0,1 1 0 0,1-2 0 16,2-1 0-16,1-1 0 0,1 0 0 0,0 0 0 16,2-2 0-16,3-3-128 0,0 1 128 0,2-6 0 15,1 2-144-15,1-6 144 0,0 0 0 0,1-4 0 16,1-2 0-16,0 0 0 0,1-4 192 0,-3 1 64 16,1-4 16-16,-1 0 0 0,-4-3 48 0,0-1 16 15,-3 0 0-15,-4-2 0 0,-2-3-128 0,-4 0-16 0,-3-1-16 16,-4 1 0-16,-2-2 16 0,-5 1 0 0,-3 1 0 15,-4-3 0-15,-3 3-32 0,-4-1 0 0,-1 1 0 0,-4 1 0 16,-1 1-160-16,-1 2 0 0,-3-1 144 16,1 2-144-1,-2 0-256-15,0 3-128 0,0 0-32 0,1 6-18416 0</inkml:trace>
  <inkml:trace contextRef="#ctx0" brushRef="#br2" timeOffset="-161747.65">23538 9256 18431 0,'-4'-1'1632'0,"2"-4"-1312"0,0 3-320 0,1 2 0 0,1 0 672 0,-1-2 64 0,-2-2 16 0,0-1 0 15,-2-1-192-15,-3 1-48 0,2-1 0 0,-1 0 0 16,-3 0-384-16,-1 3-128 0,-4-3 0 0,-2 2 0 16,-4 0 0-16,-5-2 0 0,-4 0 0 0,-4 0 0 15,0 2 0-15,-3-2 240 0,-2 1-48 0,2 1-16 0,4-2 528 0,1 2 96 16,2 4 32-16,0 0 0 15,1 0-64-15,0 4 0 0,1-1 0 16,2 3 0-16,1 0-560 0,2 1-208 0,0 3 144 0,1 1-144 0,4 1 0 16,0 0 0-16,2-1 0 0,4-1 0 0,2 0 0 0,3-1 0 15,0 0 0-15,4-1 0 0,0 0 608 0,3-1 96 16,-1-1 0-16,2 0 16 0,0 1-320 0,-1 2-64 16,2-3-16-16,-2 2 0 0,0 0-320 0,0 2 0 15,0 0 0-15,-3 3-128 0,1-1 128 0,-1 3 0 16,0 1 0-16,1 0 0 0,1 0 0 0,0 0 0 15,1 3 0-15,1-1 0 0,0-2 0 0,1 3 0 16,0 1 0-16,-1-1 0 0,3 2 0 0,0-1 0 16,-1 2 0-16,1 1 0 0,0 1 0 0,0 1 0 15,0 0 0-15,3 1 0 0,-1-1 0 0,1-3 0 0,1 4 0 16,-1-1 128-16,1 0-128 0,-2 4 0 0,-1-3 0 0,0 1 0 16,-2 2 0-16,0 0 0 0,-1 5 0 0,-2 4 0 15,-1 0 0-15,0-1 0 0,-3 2 0 0,0-3 0 16,1 1 0-16,-4-5 0 0,1 1 0 0,0-4 128 15,0-1 576-15,-2 1 112 0,1-4 16 0,1 4 16 16,0-1-288-16,1 1-64 0,1 0-16 0,0 0 0 16,3 1-272-16,0-1-48 0,0 0-16 0,-1-1 0 15,4 1-144-15,-1-3 0 0,3-2 144 0,-2-1-144 16,3-2 0-16,0-5 0 0,1 2 0 0,0-2 128 16,0 0 128-16,-1-2 16 0,0 1 16 0,-1-2 0 15,0 0 16-15,0 2 0 0,-3-3 0 0,0 4 0 0,-1 0-304 16,0 3 0-16,-2 0-128 0,-1 0 128 15,-1 0 0-15,-2 3 0 0,1-2 0 0,-1 1 0 0,1 1 0 16,-1-2 0-16,1-1 0 0,-1 2 0 0,1-2 0 0,0-2 0 16,2 4 0-16,2-5 160 0,2 1-160 0,-1-1 0 15,3 0 0-15,1-1 0 0,1 1 0 0,-1-2 0 16,4 0 0-16,-2-2 128 0,0 2-128 0,0 1 0 16,2 1 0-16,-3-1 0 0,1 2 0 0,-1 2 0 15,0 2 0-15,-1-2 0 0,-1 4 0 0,0 1 0 16,-2 0 0-16,0 4 0 0,-1 1 0 0,0-1 128 15,1 3-128-15,-1 0 0 0,-1-2 0 0,1-1 0 16,1-2 0-16,-1-1 0 0,2-3 0 0,0 0 0 0,1-3 144 16,0 1-16-16,0-2-128 0,1-2 192 0,-1 0-64 15,2 0 0-15,-1 3-128 0,0-4 176 0,-1 1-176 0,0 0 192 16,-1-3-192-16,0 2 0 0,-2 4 0 16,-2-8 0-16,0 4 0 0,1-5 0 0,-2 2 0 0,1-3 0 15,-1-2 0-15,1 2 0 0,-1-3 0 16,2 0 0-16,0 2 0 0,-1 0 0 0,2-2 0 15,0 1 0-15,0-1-144 0,0 0-16 0,0 1 0 0,0 0 0 32,0-4-496-32,0 2-112 0,-1-1 0 0,1-2-16912 0</inkml:trace>
  <inkml:trace contextRef="#ctx0" brushRef="#br1" timeOffset="-147794.16">3722 17080 29487 0,'0'0'2624'0,"0"0"-2112"0,1 2-512 0,2-2 0 0,-1 0 0 0,1 0 0 0,2 4 0 0,2-2 0 0,2 2 0 0,1 3 0 0,-1 5 0 0,0 0 0 16,-1-1 144-16,-3 6 80 0,-1 0 16 0,-1 5 0 15,1 0 704-15,-3 3 144 0,1 4 16 0,0 0 16 16,-1-2-16-16,0 2 0 0,-1 4 0 0,-1 4 0 16,-2 1-336-16,1 3-80 0,-2 0-16 0,-1 1 0 0,2 1-464 15,-4 2-80-15,2-2-128 0,-1-1 176 16,1-1-176-16,-2 0 0 0,-2 1 0 0,2 1 0 16,1-5 0-16,-2 4 0 0,2 2 0 0,0-3 0 15,0-3-672-15,2-6-16 0,0-5 0 0,2-9 0 16,0-4-1744-16,2-7-368 0</inkml:trace>
  <inkml:trace contextRef="#ctx0" brushRef="#br1" timeOffset="-147281.45">3627 16832 19343 0,'4'-8'1728'0,"-2"0"-1392"0,2 2-336 0,-1 0 0 16,1 3 2720-16,0 1 480 0,3 1 80 0,3-5 32 15,6-3-2960-15,6-1-592 0,3 0-112 0,-1 0-32 16,-2 2 384-16,-2 1-176 0,-3 4 176 0,-2-1-128 15,-2 4 400-15,2 1 96 0,-1 2 16 0,1 3 0 16,0 0 368-16,-1 1 80 0,4 2 0 0,2 1 16 16,1 0-176-16,2 2-32 0,3 3-16 0,0-1 0 15,2 1-432-15,0 1-64 0,-1 0-128 0,-4-4 176 0,0 2 32 0,-2 1 16 16,-3 1 0-16,-2 0 0 0,-1-1 240 0,-3 2 48 16,0 4 16-16,-3 2 0 0,-2 0-176 15,-4 1-32-15,0 5-16 0,-4-2 0 0,-3 1-304 0,-4 2 0 16,-3 1 0-16,-1-1 0 0,-2-3 0 0,0-5 0 15,-1 0-176-15,0 1 176 0,0-5 0 16,0 1 0-16,0-2 0 0,-1-1 0 0,0-1 0 0,-1-1 0 16,-3-2 0-16,-2-1 0 0,0-1 0 0,-1 0 0 15,0-4 0-15,-2 0 0 0,-2 0 0 0,-4 1 0 16,-6 3 0-16,-1-3 144 0,-3 2 0 0,1 0 0 16,2 0 0-16,4-1 0 0,7 0-144 0,4 1 0 0,4-2 0 15,6 2 0 1,1-3-976-16,5-2-80 0,3 0-16 0,4-2-15984 0</inkml:trace>
  <inkml:trace contextRef="#ctx0" brushRef="#br1" timeOffset="-145963.24">4560 17930 19343 0,'0'3'1728'0,"0"-1"-1392"0,0-2-336 0,0 0 0 0,0 2 192 0,-1 0-16 0,-1 2-16 0,-3 2 0 0,-1 3 224 0,-3 1 32 0,-1 2 16 0,-1 0 0 0,0-1 512 0,1 1 96 16,0-5 32-16,1 2 0 0,3-3 96 0,1-2 32 16,1-2 0-16,2 2 0 0,0-4-208 0,0 2-32 15,2-2-16-15,2 1 0 0,-1 2-720 0,1 1-224 16,1-2 128-16,0-1-128 0,2 2 0 0,2 1 0 15,0 0 0-15,2 0 0 0,1 2 128 0,-1 1-128 16,4-1 0-16,-1 0 0 0,3 0 0 0,1-2 0 0,3 2 0 16,0-2 0-16,2 2 448 0,0-2 0 0,-1 2-16 15,0 0 0-15,0 0-224 0,-4 0-32 0,1 3-16 0,-2-2 0 16,-3 3-160-16,-2 1 0 0,-2-1 0 16,-2 0 0-16,-2 0 0 0,-3 2 0 0,0 2 144 0,-3-2-144 15,-1 3 0-15,-1-1 144 0,-1 2-144 0,-3 1 0 16,-1-1 192-16,-3 3-64 0,-2-2 0 0,-1 4-128 15,-1-2 128-15,0-2-128 0,1-1 0 0,-2 1 0 16,-2 1 0-16,-3 0 0 0,-1 3 0 0,-4-1 0 16,-2-1-768-1,-2-1-48-15,1-2-16 0,0-2 0 0,1-2-608 0,1-3-128 0,0-5-32 16,4-4-7264-16,0-4-1456 0</inkml:trace>
  <inkml:trace contextRef="#ctx0" brushRef="#br1" timeOffset="-145681.39">4569 17969 41471 0,'3'-5'3680'0,"-1"2"-2944"0,0 1-592 0,2 2-144 0,0-1 0 0,1 1 192 0,5-3-192 0,6-3 192 16,4 2-656-16,2-2-128 0,-1 2-32 0,-1-1 0 0,-3 4 448 0,0-1 176 16,-1-1-128-16,-1 2 128 0,-1-1-256 0,-1-2 16 15,1-2 16-15,0 0 0 16,0-3-480-16,1-1-80 0,1 0-32 0,-1-2 0 16,1 2-416-16,2-3-96 0,-1 1-16 0,0 2 0 15,2 0-432-15,-3 4-80 0,-1 0-32 0,0 0-6096 0,-1 2-1216 0</inkml:trace>
  <inkml:trace contextRef="#ctx0" brushRef="#br1" timeOffset="-145297.52">5407 17703 30399 0,'3'-4'1344'0,"-2"1"288"0,0 0-1312 0,1 1-320 16,-1 0 0-16,0 2 0 16,0 2-896-16,2-2-240 0,1 0-48 0,-1 2-16 15,0 4-464-15,-3 3-80 0,-2 2-32 0,-2 4 0 0,-3 5 1776 0,0 1 288 16,-3 2 96-16,-1 2 0 0,0 2 624 0,-2-1 112 16,1 3 32-16,0-1 0 0,1-3-208 0,1-2-48 15,2-2 0-15,3-2 0 0,2-3 560 0,0-4 96 16,2 2 32-16,0-6 0 0,2 2-496 0,0-3-80 15,2-1-32-15,-1 0 0 0,2 0-832 0,-1-1-144 16,4 4 0-16,0-1 0 0,0-1-176 0,2 0 176 16,1-3-128-16,1 1 128 0,3-2 256 0,2 3 128 15,2-2 16-15,2 0 16 0,1 1 96 0,0-4 0 16,0 2 16-16,-1-3 0 0,0-4-528 0,-2 1 0 0,1-3-160 0,-2-1 160 31,1-2-1088-31,-2-1-112 0,-2-2-16 0,0-1-9984 0,-3 0-1984 16</inkml:trace>
  <inkml:trace contextRef="#ctx0" brushRef="#br1" timeOffset="-144995.9">5820 17506 35935 0,'-2'3'1600'0,"-2"-2"320"0,1 2-1536 0,-1-1-384 0,1 2 0 0,2-1 0 0,0 4 0 0,-2-1-256 16,0 7 32-16,-5 8 16 15,0 4-1392-15,-5 5-288 0,0 4-48 0,-2 4-16 0,0 2 1504 0,0 0 288 16,2-3 160-16,1-2-160 0,5-11 160 0,-2 6 0 16,2 7 128-16,1 1-128 0,0 0 928 0,1-4 112 15,1-2 32-15,0-2 0 0,2 1-224 0,-2-3-32 16,0 3-16-16,-2-1 0 0,0-2-608 0,-1 1-192 15,-1-1 128-15,-3 1-128 0,0 2 0 0,-3-3 0 16,1 1-176-16,-3-1 176 16,-3 0-2032-16,0-2-288 0</inkml:trace>
  <inkml:trace contextRef="#ctx0" brushRef="#br1" timeOffset="-142831.4">6773 17592 21183 0,'1'-4'1888'0,"0"1"-1504"0,-1 1-384 0,0 1 0 0,1 1 976 0,-1 0 128 0,2-3 32 0,-1 1 0 0,0 1-1008 0,-1 1-128 15,-1 0-192-15,1 0 64 0,0 0 352 0,-24 28 80 16,12-12 16-16,-3 4 0 0,-1 5-112 0,-3-1-16 16,1 6 0-16,1 1 0 0,1-5-192 0,-1 1 128 15,3-1-128-15,-1-1 0 0,2-3 544 0,1 3 16 16,3-2 0-16,1 2 0 0,0-4-128 0,3 3-32 15,2-2 0-15,0 3 0 0,3-6-400 0,3 0 0 0,0-1 128 16,4-5-128-16,0-1 0 0,3-4 192 0,2-2-192 0,3-3 192 16,1 0 304-16,3-6 64 0,-1 0 16 0,3-5 0 15,2 0-48-15,-1-2 0 0,1-3 0 0,2-3 0 16,1 0-176-16,0-2-32 0,-4 2-16 0,-2-3 0 16,-3 3 192-16,3-5 32 0,1-2 16 0,0-2 0 15,-1-1 16-15,-3-1 0 0,-2 3 0 0,-3-3 0 16,-2 1-176-16,-1 0-16 0,-3-2-16 0,-1-1 0 0,-2 1-160 15,-1-3-48-15,-2-1 0 0,-2 1 0 16,-1 0-144-16,-2 2 0 0,-2 1 0 0,-4 2 0 0,-4 1-176 0,-4 5-64 16,-1 2-16-16,-2 2 0 15,-3 6-256 1,-3 4-48-16,-5 3-16 0,-3 6 0 0,-3 3-736 0,-1 1-160 0,-1 6-16 16,-2-1-14128-16</inkml:trace>
  <inkml:trace contextRef="#ctx0" brushRef="#br1" timeOffset="-136587.31">7820 17170 43311 0,'-12'0'3840'0,"0"-2"-3072"0,4 2-608 0,6 2-160 0,2-2-336 0,-2 0-112 0,-3 2 0 0,-2-2-16 0,2 0 320 0,7-2 144 16,8 0-128-16,9-4 128 0,7 0-192 15,9-1 64-15,5 0 0 0,6 1 0 0,7-3 128 0,2-1-192 16,4 0 192-16,-1 1-192 0,-1-1 32 0,-4 4 0 16,-2 0 0-16,-4 2 0 0,-4 2 160 0,-2 2 0 15,-5 0 0-15,-5 2 0 16,-3 2-656-16,-2 0-112 0,-4 2 0 0,-4 0-10624 16,-4 0-2128-16</inkml:trace>
  <inkml:trace contextRef="#ctx0" brushRef="#br1" timeOffset="-136251.28">7786 17628 39615 0,'-10'-6'3520'0,"3"3"-2816"0,1 1-560 0,5 0-144 0,1 2 832 0,1 0 144 16,3 0 32-16,2 0 0 0,5 0-816 0,6-2-192 16,5-2 0-16,6-2 0 0,5 0 0 0,4-4 0 15,2 1 0-15,3-5 0 16,5 2-448-16,-2-3-144 0,0 1-32 0,-2-1 0 15,-4 4-16-15,-1-1 0 0,-3-1 0 0,-4 1-11120 16,-2 2-2224-16</inkml:trace>
  <inkml:trace contextRef="#ctx0" brushRef="#br1" timeOffset="-135851.33">9578 16901 37775 0,'0'-4'1664'0,"0"2"368"0,-2-1-1632 0,2 3-400 0,0 3 0 0,0 0 0 15,2 0 0-15,-2 5 0 0,-2 4 0 0,0 6 0 0,-1 7 0 0,0 7 0 16,-4 7 0-16,-3 2 0 0,2 0 0 0,-2 4 128 16,0 2-128-16,0 0 0 0,1-2 624 0,-3 0 32 15,2 2 16-15,-3 1 0 0,1 0-304 0,-2-6-64 16,2 1-16-16,2-4 0 0,-2-2-288 0,3-1 0 15,-2-1 0-15,0 0 0 0,1 0 0 0,-3-3 0 16,6-4 0-16,-5 4 0 0,3-1 0 0,-1-5-192 16,3 0 48-16,1-8 16 15,2-3-1344-15,2-5-256 0,2-4-48 0,2-6-14576 16</inkml:trace>
  <inkml:trace contextRef="#ctx0" brushRef="#br1" timeOffset="-135582.39">9120 16789 40543 0,'-6'-22'1792'0,"1"7"384"0,0 2-1744 0,5 7-432 0,0 2 0 0,5 4 0 15,0 3 272-15,4-2-16 0,6-1-16 0,7 5 0 16,8-1-240-16,11 2 144 0,6 4-144 0,11-4 128 16,6 0 256-16,5 0 64 0,11-4 0 0,5-2 0 0,1-4-320 15,6-2-128-15,3 0 128 0,-3-1-128 0,0 0 0 16,-5-3 0-16,-1-5 0 0,-7 1-19280 16</inkml:trace>
  <inkml:trace contextRef="#ctx0" brushRef="#br1" timeOffset="-133339.75">11913 16806 39615 0,'-7'3'3520'0,"4"-1"-2816"0,0 0-560 0,3-2-144 0,3 2 128 0,-3 2-128 0,0-2 192 0,0 6-64 16,3 4-640-16,0 1-128 0,1-1-16 0,2 4-16 0,4 3 368 0,-4 1 80 0,4 4 16 0,-4 5 0 15,0 8-80-15,-3 2-16 0,-1 6 0 0,-7 3 0 16,-2 6 176-16,-6 0 128 0,-1 3-192 0,-3 3 192 15,-3 0 0-15,-2-3 0 0,1-2 0 0,1-8 0 16,1 0 144-16,6-7-144 0,0-3 128 0,1-5-128 16,6-3 0-16,0-7 0 0,3-3 0 0,3-4 0 15,0-5-448 1,3-7-160-16,3 0-32 0,0-6-14656 0</inkml:trace>
  <inkml:trace contextRef="#ctx0" brushRef="#br1" timeOffset="-132820.9">11821 16596 38703 0,'-7'-6'3440'0,"4"0"-2752"16,-1 5-560-16,4-2-128 0,1 3 624 0,-1-4 80 0,-1-2 32 0,-2 0 0 16,6-6-896-16,1 2-176 0,4 1-48 0,4 1 0 15,2 3 112-15,3 4 16 0,1-1 0 0,5 2 0 16,2-2 96-16,4 0 32 0,5 2 0 0,2-2 0 15,2 0 128-15,3 0 0 0,0-1 0 0,-2 3 0 16,2 3 0-16,-4-1 0 0,-1 0 0 0,-3 0 0 16,-5 2 128-16,1 2-128 0,-4 3 128 0,-3 1-128 15,-3 3 0-15,-79-7 0 0,148 23 0 0,-79-7 0 16,-4 0 0-16,-3 1 0 0,-2 6 0 0,-3 2 0 16,-1 0 0-16,-2-1 0 0,-1-2 0 0,1 1 0 0,-2-1 0 15,1 0 0-15,1-6 0 0,-1 1 0 0,-2-7 0 16,-1 0 0-16,1-4 0 0,-2 1 0 0,-4-3 320 0,-1 0-16 15,-3-4 0-15,-3 0 0 0,-3-2-128 0,-1 1-32 16,0-2 0-16,-5 0 0 0,0-2-144 16,-1 2 0-16,-3-3 0 0,0 2 0 0,3-2 0 15,-1-2 0-15,2-1 0 0,6-1-176 16,-1 2-640-16,7-2-128 0,0 1-16 0,4 0-16 16,1 1-1456-16,6 0-272 0,0 0-64 0,3 2-10800 15</inkml:trace>
  <inkml:trace contextRef="#ctx0" brushRef="#br1" timeOffset="-132126.28">12786 17387 22111 0,'0'3'1968'0,"0"-3"-1584"0,0 3-384 0,-2-2 0 0,2 2 1168 0,0-1 160 0,-2 2 16 0,0 5 16 0,-2 0 304 0,2 5 48 0,-4 5 16 0,2-1 0 16,0 2 16-16,-1-1 16 0,1 3 0 0,1-3 0 15,3 1-1040-15,0-2-208 0,-3 1-32 0,3-3-16 16,0 3-96-16,0-3-32 0,0 3 0 0,-1-3 0 16,-2 4-192-16,1-4-144 0,-2 5 192 0,1-5-192 15,-2 3 0-15,0-3 0 0,0 0 0 0,1-3 0 16,-2 0 0-16,3 0 0 0,-1-3 0 0,2-2 0 15,-2-1-464-15,3-1-160 0,1-3-16 0,-2 1-11632 16,2 1-2320-16</inkml:trace>
  <inkml:trace contextRef="#ctx0" brushRef="#br1" timeOffset="-131656.28">13268 17333 28559 0,'2'6'2544'0,"-2"-2"-2032"0,0 2-512 0,0-3 0 0,0 1 2176 0,0-2 352 0,0 2 64 0,-2 2 16 15,2 4-1712-15,0 2-352 0,0 5-64 0,0-3-16 0,-2 3-464 16,2-1 0-16,0 0 0 0,0 3 0 0,-3-1 0 0,0 1 0 16,0 1 0-16,-1 2 0 0,-2 0 144 0,-1 1-144 15,-2-2 128-15,-1 1-128 0,1-2 192 16,3-4-32-16,0-3-16 0,1 2 0 0,0-2-144 0,-1 2 0 16,2-1 0-16,2-4 128 15,0-1-768-15,0-3-144 0,-1 0-48 0,2 0-16320 16</inkml:trace>
  <inkml:trace contextRef="#ctx0" brushRef="#br1" timeOffset="-131298.39">13635 17997 41471 0,'-4'2'3680'0,"0"0"-2944"0,2-2-592 0,2 0-144 15,0 0 0-15,0 0-272 0,0 0 64 0,2 2 16 16,2 2-1696-16,2 2-336 0,2-2-64 0,4 4-16 16,1 2 1408-16,2 3 256 0,-2 3 64 0,0 0 16 15,-1 3-16-15,-2 3 0 0,-4 0 0 0,-2 3 0 16,-8 4 304-16,-2 3 48 0,-4-3 16 0,-2-2 0 0,-4-3 640 0,-3 1 128 16,-3 1 16-16,-3-5 16 0,2-3-336 0,1-4-64 15,3-1 0-15,3-7-9120 16,4-5-1824-16</inkml:trace>
  <inkml:trace contextRef="#ctx0" brushRef="#br1" timeOffset="-130703.58">14340 17531 35935 0,'-4'-1'3200'0,"-1"-2"-2560"0,1 2-512 0,2 1-128 0,-2 1 848 0,1 2 160 0,-4-2 16 0,-8 4 16 16,-1 5-1344-16,-6 2-272 0,-1 4-48 0,-2 4-16 15,3 1-224-15,-4 2-48 0,0 3-16 0,-2 1 0 16,5 2 336-16,-2 1 64 0,3 1 16 0,0-2 0 0,3 2 512 15,0-2 0-15,3 2 192 0,2 1-48 0,3 0 976 0,3-4 192 16,6-6 32-16,4-2 16 0,5-1-736 0,5-5-160 16,4-2-16-16,4-6-16 0,5-1-432 0,1-3 0 15,6-4 0-15,3-3 0 0,0-1 144 0,5-4 0 16,-2 0 0-16,1 0 0 0,-3-2-144 0,4-1 0 16,-4 3 0-16,1-4 0 0,-5 1 0 0,-3 2 0 15,2-4 0-15,-7 1 0 0,0-1 0 0,-5 2 0 16,0-2 0-16,-6-1 0 0,-3 1 0 0,-4 4 240 0,1-2-64 0,-5-2-16 15,-2-1 128-15,-6-3 32 0,0 0 0 0,-3-3 0 16,-5 5-144-16,2-2-32 0,-4 3 0 0,0 1 0 16,-5 3-144-16,1 2 192 0,1-2-192 0,-3 2 192 15,-1 0-192-15,1 1 0 0,0 2 0 0,2-2 0 16,-1 1-256-16,2 0-48 0,1 1 0 0,1 1-18080 16</inkml:trace>
  <inkml:trace contextRef="#ctx0" brushRef="#br1" timeOffset="-129884.63">15395 17139 49759 0,'6'-6'4416'0,"1"2"-3520"0,-1 2-720 0,-1 1-176 16,-1-2-1344-16,6 1-288 0,9-5-64 0,12-2-16 0,9-5-176 0,9-5-32 15,2 1-16-15,0-1 0 0,-6 3-368 0,-2 0-80 0,-3 3-16 0,-5 0 0 16</inkml:trace>
  <inkml:trace contextRef="#ctx0" brushRef="#br1" timeOffset="-129650.24">15211 17377 38703 0,'-13'10'3440'0,"3"-7"-2752"0,0 0-560 0,7-3-128 0,0-3 1584 0,3 3 272 16,4-3 64-16,2 0 16 15,3-3-2256-15,4-4-464 0,10 0-96 0,5-2-16 0,6 2 400 0,2-3 80 16,3 1 16-16,2 2 0 15,-3 4-1264-15,-1-3-256 0,2 3-64 0,-2 2-14256 0</inkml:trace>
  <inkml:trace contextRef="#ctx0" brushRef="#br1" timeOffset="-129290.11">16465 16525 35935 0,'-3'-5'3200'0,"-1"4"-2560"0,-1-1-512 0,2 2-128 0,0 2 1472 16,2 2 256-16,-2 2 64 0,-3 4 16 0,0 5-1680 0,-6 9-320 15,-2 7-80-15,1 10-16 0,0 1 128 0,-2 9 32 16,2 5 0-16,0 5 0 0,-2 0 128 0,2 4 0 16,0 3 0-16,3-5 0 0,-3-2 0 0,3-5 0 15,-1-4 0-15,1-5 0 0,3-8 0 0,-4 2 304 16,0 2-48-16,-2-2-16 0,1-5-80 0,-1-5-16 16,3-2 0-16,0-5 0 0,2-3-144 0,-1-5 0 15,2 0 0-15,0-7 0 0,4-2-256 0,-2-2-16 16,-2-4-16-16,6-2-18192 0</inkml:trace>
  <inkml:trace contextRef="#ctx0" brushRef="#br1" timeOffset="-129052.5">15849 16609 48831 0,'3'-7'4352'0,"1"0"-3488"0,2 2-688 0,0-1-176 16,3 2 320-16,4-2 48 0,12-4 0 0,16-9 0 15,20-6-1120-15,22-3-208 16,13-1-64-16,2 3 0 0,7 0 688 0,3 1 128 0,-3 3 16 0,2 0 16 16,-2 0 176-16,-6 6-160 0,-1 0 160 0,-8 4-160 15,-6-2-624-15,-9 2-128 0,-6-5-32 16,-9-1-18368-16</inkml:trace>
  <inkml:trace contextRef="#ctx0" brushRef="#br1" timeOffset="-125500.48">18073 17863 10127 0,'-9'3'896'0,"5"-3"-704"0,0 0-192 0,2-2 0 0,2 1 1008 0,2-2 160 0,0-1 48 0,3-2 0 0,0-6-672 0,3-3-128 0,5-8-32 0,0 1 0 0,0 2 80 0,2-2 16 0,-2 3 0 0,0 1 0 0,-1 1 864 0,-2 1 160 15,0 4 32-15,-4-1 16 0,3 3 432 0,-3 1 96 16,1 0 16-16,-4-1 0 0,1 1-288 0,-2 2-48 16,2-3-16-16,-1-1 0 0,0 1-832 0,1-3-160 15,5 0-48-15,-3-4 0 0,3-1-480 0,-2-1-96 16,3-3-128-16,3-3 176 0,-4-4-16 0,4 1 0 15,2-2 0-15,-1-5 0 0,4-2 64 0,2-4 16 16,2-4 0-16,3-2 0 0,-2 2-240 0,-1-3 0 16,0-2 0-16,1 1 0 0,0 1 0 0,0-2 0 15,-3 3 0-15,-2 5 0 0,-2 3 0 0,1 6 0 16,-1 3 0-16,-4 3 0 0,1 0 0 0,-1 1 0 16,-2 2 0-16,2-1 0 0,-2 5 0 0,0 0 0 0,0 1 0 15,1 4 0-15,-1-1 0 0,0 4 0 0,-1 4 0 16,1 2 0-16,0 1 0 0,0 5 0 0,1 5 0 0,-1 1 0 15,0 4 0-15,0 3 0 0,-2 3 0 0,0 0 0 16,1 3 0-16,-2 1-128 0,-1 2 128 0,0 5 0 16,1-1 0-16,-4 3 0 0,0-3 0 0,-1 5 0 15,-2 4 0-15,-2 3 0 0,2 7 0 0,-4 2 0 16,2 7 0-16,-2 4 0 0,1 6 0 0,0 1 0 16,-1 0 0-16,-1-2 0 0,1-3 0 0,3-6 0 15,-1-6 0-15,2-3 0 0,2-4 0 0,-2-6 0 16,1-7 0-16,-1-5 0 0,4-5 0 0,1-4 0 15,1-5 0-15,0-3 0 0,2-3 0 0,1 0 0 0,1-6 0 16,-76-10 0-16,151 19 0 0,-73-15 0 0,-1 1 0 0,-2-4 0 16,3 0 0-16,-2-3 0 0,2-4 0 15,-2 0 0-15,3-1 0 0,-3-8 0 0,2 0 256 0,-2-2 16 16,2-5 0-16,-3-2 0 0,1 1-112 0,-2-4-32 16,0 2 0-16,-2-5 0 0,4 0-128 0,-3-4 0 15,1-2 0-15,0-2 0 0,2 1 0 0,1 2 128 16,-1-1-128-16,0 6 0 0,0 2 0 0,-2 6 0 15,0 3 0-15,-2 3 0 0,-1 4 0 0,-1 6 0 16,-1 2 0-16,0 5 0 16,-2 2-1008-16,2 4-128 0</inkml:trace>
  <inkml:trace contextRef="#ctx0" brushRef="#br1" timeOffset="-124941.21">19458 17121 29487 0,'-16'6'1296'0,"4"-1"288"0,2 2-1264 0,3 0-320 0,4-4 0 0,0 0 0 0,0 3 128 0,-4 4-128 0,-4 5 192 0,-5 2-192 0,0 6 0 0,0 0 0 16,-3 1 0-16,3-2 0 0,0-1 192 0,1-1 96 15,1 3 16-15,2-1 0 0,-1 3 1328 0,1 3 272 16,2 1 48-16,4 0 16 0,4-1-912 0,2-2-176 15,2 3-48-15,6-4 0 0,2-3-640 0,0-3-192 16,6-1 0-16,-1-4 128 0,1 1-128 0,4-5 0 16,1-3 0-16,-1 0 0 0,3-3 0 0,-1-2 0 15,3-2 0-15,0-4 0 0,0-2 0 0,-2 0-128 0,0-2 128 16,-1-4-192-16,-1-3 192 0,2-1 0 16,-5-3 0-16,-2-1 0 0,-2 1 0 0,-3-5 0 15,-3 0 0-15,-5-3 0 0,0 1 0 0,-6-3 0 16,0-2 0-16,-5-1 0 0,-3-1 0 0,-1 2 0 15,0 3 0-15,-5-1 0 0,-3-1 0 0,0 2 0 0,-1 0 0 0,2 3 128 16,2 6-128-16,1 0 0 0,3 5 0 0,1 2 0 16,3 6 0-16,2-1 0 0,1 5 0 0,1 1 0 31,3 1-384-31,2 1-112 0,2 4-16 0,6-1-17088 0</inkml:trace>
  <inkml:trace contextRef="#ctx0" brushRef="#br1" timeOffset="-124572.77">19820 17469 15663 0,'-15'17'688'0,"5"-2"144"0,1-3-656 0,3-2-176 0,6-3 0 0,0-4 0 0,-1 1 0 0,-2 5 0 0,0 4 0 0,0 6 0 0,3-3 0 0,0-1 0 16,5-2 0-16,-1-6 0 0,0 2 1264 0,2-6 320 16,0 0 64-16,0-3 16 0,0 0 992 0,1-3 208 15,-1 0 32-15,0-4 16 0,-1 1-1008 0,1 0-208 16,0-4-32-16,-1-2-16 0,-1-2-752 0,0-5-160 16,0 1-32-16,1-7 0 0,-4-1-384 0,1-3-96 15,1-3-16-15,-2-3 0 0,1-2-16 0,1-2-16 0,-2-4 0 16,5 3 0-16,1 0-48 0,-1 5 0 0,3 7 0 0,-2 2 0 15,-1 7 0-15,0 3-128 0,1 0 192 0,1 3-64 16,0 3-128-16,2 2 0 0,-2 4 0 16,2 0 0-16,0 2-160 0,3 2 160 0,-1 0-208 0,1 2 80 31,0 2-432-31,2-1-80 0,1 0 0 0,1 1-16 16,-1 1-864-16,0-4-160 0,2 2-48 0,1-1 0 15,0-1-768-15,-3-1-144 0</inkml:trace>
  <inkml:trace contextRef="#ctx0" brushRef="#br1" timeOffset="-124220.56">20770 16517 40543 0,'-22'3'1792'0,"7"2"384"0,4 3-1744 0,2-2-432 0,7 0 0 0,1-2 0 0,-2 2 176 0,1 5-48 0,0 6-128 0,-3 5 192 0,4 4-192 0,1 0 0 0,0 2 0 0,-2-2 0 0,2 5 0 0,-4 1 0 15,0 3-128-15,-1 3 128 0,-2 3 0 0,-2 3 0 0,-1 1 0 0,0 3 0 16,-2-3 0-16,-1-1 0 0,3 0 0 16,0-3 0-16,2-5 0 0,-2 1 0 0,1-2 0 0,2 0 0 31,-2 0-784-31,-1-3-160 0</inkml:trace>
  <inkml:trace contextRef="#ctx0" brushRef="#br1" timeOffset="-123990.58">20299 17194 39615 0,'-8'3'3520'0,"4"-1"-2816"0,4-2-560 0,4 0-144 16,0-2 320-16,0-2 48 0,3-2 0 0,0-1 0 0,12-5-368 0,3-7 0 15,7-1 0-15,3-2 0 0,3 0 0 0,3-1 0 16,0 2 0-16,0-1 0 0,1-1 256 0,-2 4 16 15,2 0 16-15,-1 0 0 0,-1-1-80 0,-1 2-16 16,-1 2 0-16,-4-1 0 0,2 1-192 0,-5 1-160 16,1 3 32-16,-4 2-18688 0</inkml:trace>
  <inkml:trace contextRef="#ctx0" brushRef="#br1" timeOffset="-123265.46">21317 16087 26719 0,'-6'1'1184'0,"0"1"240"0,2 2-1136 0,4 0-288 0,0 1 0 0,0-1 0 0,0 2 256 0,0 4-16 0,0 6 0 0,-2 9 0 0,-2 7 736 0,-2 7 160 0,-1 4 16 0,-2 4 16 0,-4 4-384 0,-3 4-80 16,0 2 0-16,-5 0-16 0,1 3 336 0,1-3 80 16,0 0 16-16,0-2 0 0,2-4-304 0,1 5-64 15,0 0-16-15,-1 0 0 0,1 2-480 0,-1-2-112 16,4-1-16-16,-3-4 0 0,-2-2-128 0,-2 2 0 16,0-2 0-16,-1-4 0 0,3-8 0 0,0-5 0 15,1-6 0-15,1-5 0 0,3-2 320 0,3-9 64 16,4-4 32-16,2-5 0 0,4-2-208 0,0-5-32 15,3-6-16-15,1-2 0 0,-1-5-160 0,2-2 0 16,0-5 0-16,4-3 0 0,1-3 128 0,2-3 0 0,3 0 0 16,1-2 0-16,1 5-128 0,1 0 0 0,2 3 0 0,-1 2 0 15,1 4 0-15,2 7 0 0,-3 0 0 0,3 2 0 16,0 3 0-16,-3-1 0 0,3 4 0 0,-3 0 0 16,0 0 0-16,-2 2 0 0,-2 2 0 0,-1 2 0 15,-2-1 0-15,-1 6 0 0,-3-3 0 0,-2 3 0 16,0 1 0-16,-2 2 0 0,2 3 0 0,-2 0 0 15,2 1 0-15,0 3 0 0,0 0 0 0,1 2 0 16,-1-2 0-16,4 4 0 0,-1 1 128 0,0 1-128 16,1-1 0-16,3 2 0 0,-3 3 128 0,2 2-128 15,1 1 0-15,-1 0 0 0,0 5 0 0,-2 0 0 16,0 1 0-16,-1-3 0 0,-5-4 0 0,2-3 0 0,-2-2-192 16,-4-4 192-16,2 3-160 0,-2-4 160 15,0-2-432-15,0 0 16 0,0-5 0 16,-2-1 0-16,0-4-752 0,0 1-160 0,-2-6-16 0,-1-2-16 0</inkml:trace>
  <inkml:trace contextRef="#ctx0" brushRef="#br1" timeOffset="-122603.7">21781 17578 21183 0,'-6'-4'1888'0,"-1"1"-1504"0,5-2-384 0,-2 3 0 0,4 0 896 0,0-1 96 0,-1 2 32 0,-2-1 0 0,1-2-576 0,-4-2-96 0,-1 2-32 0,0 2 0 0,-3 2 1248 0,-1 3 240 0,-3 3 48 0,2 4 16 0,-1 5 0 0,-3 1 0 15,0 3 0-15,0 3 0 0,1 1-1152 0,-1-1-224 16,3 3-48-16,1-3-16 0,2 1-176 0,3 2-16 16,-2-2-16-16,5 2 0 0,2 0-224 0,-1-3 144 15,6 1-144-15,0-1 128 0,0-2-128 0,3 1 0 16,0-2 0-16,2-3 0 0,4-2 0 0,-1-2 0 15,3-2 0-15,2-4 0 0,0 0-240 0,1-6 80 16,4 0 16-16,-1-3 0 16,2-4-256-16,0-3-48 0,3-2-16 0,-2-3 0 0,-2-1 176 0,-4 0 32 0,2-3 16 15,-3 2 0-15,-4-2 240 0,1-2 0 0,-5 1 0 0,0-2 0 16,-2-1 0-16,-2 1 0 0,-2 1 0 0,1-1 0 16,-3-2 192-16,-3-3 64 0,1-2 32 0,1 0 0 15,-4 3-64-15,1 1-16 0,-2 1 0 0,2 1 0 16,-2 3-208-16,-3 2 176 0,2-1-176 0,-2 2 160 15,1-1-16-15,-2 5 0 0,-1-2 0 0,0 4 0 16,-1-1-144-16,-1 2 0 0,3 4 0 0,-1 0 0 16,1 2 0-16,0 0-176 0,4 2 48 0,0 2-18176 15</inkml:trace>
  <inkml:trace contextRef="#ctx0" brushRef="#br1" timeOffset="-122228.28">22003 16898 23951 0,'-12'-1'2128'0,"6"-4"-1696"0,-1 4-432 0,4-2 0 0,0 0 1200 0,3 3 144 0,0-3 48 0,0 2 0 0,-4-4-1392 0,2 1-240 0,1-2-64 16,-4 2-16-16,3-1 1984 0,-1 4 400 0,0 2 80 0,1 2 16 15,1-1-432-15,2 2-64 0,1 0-32 0,4 1 0 16,2-2-1008-16,4 1-208 0,5-1-32 0,1-2-16 15,5 1-368-15,1-4 0 0,5 1 0 0,2-2 0 16,1-1 0-16,1 1-128 0,-1-2 128 0,2 1-128 16,0 0-336-16,-4-1-64 15,1 2-16-15,-2 1 0 0,-1 0-1136 0,-3-1-240 0</inkml:trace>
  <inkml:trace contextRef="#ctx0" brushRef="#br1" timeOffset="-121948.59">22036 17187 39615 0,'-8'7'1760'0,"3"-2"352"0,5-1-1680 0,0-2-432 16,3-2 0-16,0 0 0 0,2 0 0 0,1 0 0 0,6-2 0 0,3 2 0 15,4-4-176-15,4 2-112 16,-5-2-32-16,4 0 0 16,-5-1-240-16,-1 4-48 0,3-2-16 0,-3 1-15856 0</inkml:trace>
  <inkml:trace contextRef="#ctx0" brushRef="#br1" timeOffset="-121636.3">22833 16386 35935 0,'-11'9'3200'0,"0"-2"-2560"0,5 2-512 0,2-1-128 15,2-2 848-15,-2 2 160 0,-6 12 16 0,-5 9 16 0,-1 6-528 0,2 3-96 16,4 2-32-16,4-4 0 0,3-1-176 0,3-3-32 16,3 3-16-16,-2 0 0 0,2 6-160 0,-3 0 0 15,0 6 0-15,0 1 0 0,-4 3 0 0,-2 3 0 16,-3-3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 0-16,2-4 0 0,-2-3-176 0,5-3 176 15,-1 1 1024-15,1 3 320 0,2 2 64 0,1 4 16 16,2 3 656-16,1 0 128 0,3 4 32 0,3-2 0 0,3 2-1312 0,4-1-256 15,9-3-48-15,3-3-16 0,10-1-192 0,2-4-32 16,6-2-16-16,3-6 0 0,2 0-224 0,2-7-144 16,7-4 192-16,3-3-192 0,5-1 0 0,-1-1 0 15,2-7 0-15,-5-4-19648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21:36.6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10427 9634 22111 0,'-2'-2'1968'0,"0"2"-1584"0,-1 2-384 0,1 2 0 0,1-2 1408 0,-2 2 192 0,0 2 32 0,-2 2 16 0,-3 3-1328 0,0 5-320 0,0 0 0 16,1 2 0-16,2-1 0 0,1-1 0 0,3 0 0 0,0-1 0 16,2 1 368-16,1 0 0 0,2 2 0 0,0 2 0 15,-2 1 400-15,2 3 64 0,1 3 32 0,-1-1 0 16,-2-2 112-16,2 9 32 0,-2 5 0 0,1 9 0 15,-1 4 64-15,-2 2 16 0,-1 1 0 16,-2-1 0-16,0-2-576 0,-3 6-96 0,-2 4-32 0,-1 4 0 16,2 2-384-16,-2-4 0 0,3 0 128 0,-1-2-128 15,2-11 128-15,0-1-128 0,2 0 192 0,1-2-64 16,1 4 80-16,1-3 16 0,0-1 0 0,1 0 0 16,0 1-224-16,-1-1 144 0,0-5-144 0,-1 1 128 0,0-1-128 15,-1 5 0-15,0 3 0 0,-2 1 128 0,-1-1-128 16,0-1 128-16,-1 1-128 0,-1-3 128 15,-2 1-128-15,0-3 0 0,1-4 0 0,0-3 0 0,1-1 0 16,0 0 0-16,-1 2 160 0,2-3-160 0,1-3 240 16,1-5-64-16,2 1-16 0,-1-6 0 0,2 2-160 0,1-5 0 15,-1 1 0-15,1-3 0 0,1-2 0 0,-1 3 0 16,1-3 0-16,-1 0 0 0,0-2 0 0,0 3 0 16,-1-3 0-16,1 1 0 0,-1-2 0 0,0 2 0 15,-1 1 0-15,0-2 0 0,1 0 0 0,-1-1 0 16,0-2 0-16,2 0 0 0,-1 0 0 0,1 0 0 15,1-1 0-15,0-2 0 0,0-2 0 0,2 0 0 16,-1-1 0-16,2-4 0 0,0 2-192 0,2-3-80 16,0 0-16-16,2-4-12592 0,1 4-2528 15</inkml:trace>
  <inkml:trace contextRef="#ctx0" brushRef="#br0" timeOffset="1715.74">10350 12379 23039 0,'-10'3'2048'0,"1"-3"-1648"0,-1 4-400 0,3-2 0 0,3 2 1936 0,1-2 304 0,-1 2 64 0,-3 5 16 0,-6 0-1472 0,-2 4-288 0,-2 3-64 0,1 0-16 16,2-4-480-16,3 1 0 0,1-1 0 0,3-2 0 16,1-3 0-16,2 2 0 0,3-3 0 0,1 0 0 15,1-2 0-15,3 0 0 0,1 1 0 0,2-4 0 16,2 2 320-16,2-3 64 0,1 0 0 0,3 0 16 16,2 2 464-16,2-1 96 0,-2 2 0 0,2-3 16 15,1 1-208-15,2 1-64 0,4 1 0 0,1 1 0 0,0-1-448 16,5 0-80-16,3 0-32 0,5 0 0 15,2-3-16-15,2 2-128 0,2-2 192 0,1-2-64 0,-3-1 0 16,7 0 0-16,7-3 0 0,6-1 0 0,6 0-128 16,1-4 192-16,2 1-192 0,2 0 192 0,2-2-192 15,1 2 0-15,2 0 0 0,1 1 128 0,3 3-128 0,-2-1 0 16,-7 0 0-16,6 3 128 0,3 0-128 0,0 1 192 16,2 2-192-16,-3-1 192 0,-5-2-192 0,0-2 128 15,2 2-128-15,0 2 128 0,-4 2-128 0,-5-3 0 16,-2-1 0-16,-4 1 0 0,1 0 128 0,-3 2-128 15,0 1 0-15,-3-3 128 0,-4 6 64 0,-2-6 16 16,-5 3 0-16,-2-2 0 0,-4 1-208 0,-2 1 128 16,0-3-128-16,-3 3 0 0,-1 0 0 0,-3 0 0 0,-3 0 0 15,0 3 0-15,-3 0 0 0,0 0 0 0,-2 1 0 16,-1-3 0-16,1 1 0 0,-2 1 0 0,-1-3 0 0,1 1 0 16,-1-1 0-16,1-1 0 0,-3 1 0 15,2-3 0-15,1 0 0 0,-1 0 0 0,-1 2 0 0,-2-2 0 16,-1 1 0-16,-3 1 0 0,-1-2 0 15,-3 3 0-15,-3 0 0 0,-1 0 0 0,-2 0 0 0,-1-2 0 16,0 2 256-16,0 0-64 0,-1-1 0 0,0 1 0 16,-2-3-32-16,1-1-16 0,-2 2 0 0,0-1 0 15,-1 2-144-15,0-2 0 0,-1-4 0 0,0 2 128 16,-1-1-128-16,1 0 0 0,0 1 0 0,0-1 0 16,-1-3 128-16,1 1-128 0,0 0 128 0,0-2-128 15,0 0 160-15,-2-1-160 0,-1-2 192 0,1-2-192 16,-2-1 128-16,0-3-128 0,0-1 0 0,-1 1 0 15,-2-2 192-15,2-2-192 0,0-3 192 0,0-1-192 0,-1-3 144 0,0-4-144 16,1-4 0-16,0-3 144 0,1 4-144 0,1 1 0 16,0-5 0-16,1-2 0 0,-1 1 0 0,0-2 0 15,0 2 0-15,0-2 0 0,-1-3 0 0,0-6 0 16,-2-4 0-16,0 0 0 0,0 2 0 0,-1-1 0 16,1 2 0-16,1 0 0 0,1 7 0 0,-2-6 0 15,3-2 0-15,-3 1 0 0,4 3 0 0,-4-2 0 16,0 6 0-16,0 0 0 0,-1 3 0 0,-2-1 128 15,2 1-128-15,-1 0 0 0,0 3 0 0,1-1 0 16,-1-5 0-16,2 3-176 0,0 2 176 0,2 1 0 16,2-2 0-16,2 1 0 0,1-2 0 0,1 2 0 15,1-2 0-15,-1 3 0 0,2 9 0 0,1-1 0 16,1-3 0-16,0-1 0 0,-1-2 0 0,3 2 0 0,-2 5 0 16,-2 1 0-16,1 3 0 0,-2-1 0 0,1 3 0 15,-1 0 0-15,0 4 0 0,-2 0 0 0,1 0 0 0,-1 3 0 16,0 0 0-16,0 3 128 0,0 2-128 0,0-3 128 15,1 4-128-15,-1-2 0 0,3 1 0 0,-2 0 0 16,0 4 0-16,2-3 0 0,-1 1 0 0,-1 0 0 16,2 0 0-16,-1 4 0 0,-1-2 0 0,-1 1 0 15,0 2-128-15,-1 1 128 0,-1-1-128 0,-2 4 128 16,0 0 0-16,-2 1 0 0,-1 1 0 0,-1 1 128 16,-2 1-128-16,1-1 0 0,-3 2-128 0,1 1 128 15,0-2 0-15,0 1 0 0,0 2 0 0,0-4 0 16,-2 3 0-16,2-3 0 0,0 0 0 0,-1 0 0 15,3-3 0-15,-2 3 0 0,1-4 0 0,-1-1 0 16,1 1 0-16,1 1 0 0,1-3 0 0,-1 2 0 16,-1-2 0-16,-1 0 0 0,0 0 0 0,-3-1 0 0,1 1 0 15,-2 0 0-15,-2 2 0 0,-3-2 128 0,0 6-128 16,-2-4 0-16,1 4 0 0,0-2 0 0,-2 4 0 0,-3-2 0 16,-1 4 0-16,0-1 0 0,-1 0 0 0,-2 0 0 15,-1 1-128-15,-2-3 128 0,-1 1 0 0,-3 1 0 16,-2-6 0-16,-2 3-128 0,2-2 128 0,-4 1 0 15,-3 1 160-15,-1 0-160 0,-1 0 0 0,-2 0 0 16,-1 0 0-16,-1-3 0 0,-1 1 0 0,-2 0-128 16,3 2 128-16,-6 0 0 0,-5 7 0 0,-1-1 0 15,1 1 128-15,-1 2-128 0,-1-3 0 0,3 0 0 0,6 0 0 16,-6 1-160-16,-4 2 160 0,-1-2 0 16,3 3 160-16,1-3-160 0,1-2 0 0,2-1 0 0,5-2 0 0,2 2-160 15,-1-2 160-15,-2 2 0 0,0 0 160 0,4-2-160 16,4 2 0-16,4-2 0 0,-1-2 0 15,2 0-160-15,1 0 160 0,2 2 144 0,3 0-16 16,0 2-128-16,0 1 0 0,0-2 0 0,1 4 0 0,1-1 0 16,2 1 0-16,2-1 0 0,4 1-192 0,0-3 192 15,-1 1 0-15,4 2 0 0,0-2 0 0,4-2 0 16,2 0 0-16,2-3 0 0,0 1 176 0,1-1-48 16,4 0-128-16,1-1-192 0,4-2 64 0,1 1 0 15,1-2 128-15,2-2 0 0,-1 0 0 0,2 0 0 16,0-1-160-16,-1 0 0 0,1-4 0 0,-1 1 0 15,2 0-800-15,-2 1-144 0</inkml:trace>
  <inkml:trace contextRef="#ctx0" brushRef="#br0" timeOffset="6465.52">12962 9873 21183 0,'-2'-4'1888'15,"1"0"-1504"-15,1 2-384 0,0 1 0 0,0 1 0 0,0 0 0 0,0-5 0 0,1-1 0 0,-1-2-192 0,0 2 0 0,0-4 0 0,0 4 0 0,2 0-144 0,-2 0-48 0,-2-1 0 0,1 4 0 16,0 0 224-16,0-1 160 0,-1 1-208 0,0 0 80 15,1 3 560-15,-2-2 112 0,1 1 32 0,-2 1 0 0,2 1 656 16,-3 1 144-16,-2-1 32 0,0 4 0 0,-2-1-32 0,-1 2 0 16,1 1 0-16,-3-1 0 0,1 0-864 0,-1 0-192 15,1 4-16-15,-3-3-16 0,2 5-288 0,-1-3 0 16,1 4 0-16,0-3 0 0,-1 2 0 0,2 0 0 16,0 1 0-16,1-3 0 0,0 3 0 0,3 0 0 15,-1 1 0-15,2 0 0 0,1-2 0 0,-1 1 0 16,2 3 0-16,1-3 0 0,-1 5 0 0,0-5 0 15,2 3 0-15,-1 1 0 0,1 0 208 0,1-4-64 16,-1 2-16-16,2 1 0 0,2 0 320 0,0 1 48 16,3-4 16-16,0 2 0 0,2-3-112 0,3 2-16 15,1-3 0-15,1 0 0 0,1-2 128 0,1-2 0 16,2-1 16-16,1-3 0 0,0 1-80 0,2-2-32 0,0-2 0 0,0 0 0 16,4 3-128-16,-1-3-32 0,0 0 0 0,0 0 0 15,1 0-256-15,-4-3 0 0,1 3 0 0,-2 0 0 16,-1-2 0-16,-2 0 0 0,0 0 0 0,-3-2 0 15,0-1 0-15,-2 0 0 0,1 0 0 0,-1-2 0 16,0 1 176-16,-1-4-176 0,-1-2 160 0,1 0-160 16,-2 1 288-16,0-1-32 0,-1-4-16 0,0 3 0 15,-1-3-112-15,-1 0-128 0,-2 1 176 0,1-3-176 16,-1 4 160-16,-2-2-160 0,0-2 128 0,0 2-128 16,-2 0 0-16,0 1 0 0,0-1 128 0,-2 0-128 15,2-1 0-15,-2 3 0 0,0 0 0 0,-1 2 0 16,2-1 0-16,-4 3 0 0,3-2 0 0,-3 2 128 0,1 1-128 0,-1 1 0 15,-1 0 0-15,0-1 0 0,-1 2 0 16,0 1 0-16,-1 0 128 0,2 2-128 0,-2-1 0 0,0 2 0 16,1 0 0-16,1 2 0 0,-2 1 0 0,0 0 0 15,-1 0 0-15,0 0 0 0,0 0 0 0,-1 0 0 16,1 4 0-16,0-2 0 0,0-1 0 0,-1 2 0 16,1 0 0-16,-2 0 0 0,2 1 0 0,0-1 0 15,0 0 0-15,0-1 0 0,-1 2 0 0,3 0-192 16,0-2 64-16,2 2-18368 0</inkml:trace>
  <inkml:trace contextRef="#ctx0" brushRef="#br0" timeOffset="10166.44">11633 9713 12895 0,'-4'-2'1152'0,"1"2"-928"0,2 0-224 0,1 0 0 0,1 0 0 0,-2-3 0 0,0 2 0 0,-2-3-160 16,-1-2-688-16,1 0-144 15,0 0-32-15,0 0 0 0,-1-1 512 0,0 1 80 0,0 0 32 0,-1 0 0 16,0 0 1024-16,-2 2 208 0,1 0 32 0,-2 2 16 16,1-1 752-16,-2 2 160 0,-1 1 16 0,2 1 16 15,-1-1-304-15,1 3-64 0,0-3-16 0,-1 0 0 16,2 2-736-16,0-2-128 0,-2 0-48 0,2 2 0 0,-2 0-144 0,-1-2-16 15,1 3-16-15,1-3 0 16,-2 1 144-16,-1 1 16 0,-2 2 16 0,1 0 0 0,-2 1 64 0,1-2 16 16,-1 1 0-16,-1 1 0 0,0 0 304 0,1 0 64 15,-2 1 16-15,1 0 0 0,0 0-448 0,1 2-96 16,2-2 0-16,0 3-16 0,0 1-288 0,1-1-144 16,0 4 160-16,0-3-160 0,0 2 0 0,0 0 0 15,0 1 0-15,-1-2 0 0,1 0 0 0,1-1 0 0,1 0 0 16,-1 0 0-16,0-2 0 0,0 2 128 15,1 0-128-15,-2 1 0 0,1-1 352 0,-1 0 32 0,-1 2 0 16,2-4 0-16,0 1 32 0,0 0 16 0,0 4 0 0,-1-1 0 16,1 2-288-16,1 1-144 0,3-6 160 0,-1 4-160 15,1-1 256-15,-2 1-64 0,2-1 0 0,0 2 0 16,0 0-64-16,0-2-128 0,-1 2 176 0,2-1-176 16,2 0 0-16,-2 0 0 0,2-1 0 0,2-2 0 15,0 0 240-15,1 1-64 0,1-1-16 0,2 0 0 16,0-2 80-16,1 6 16 0,1-5 0 0,0 1 0 15,0-1-256-15,1 1 0 0,-1 0 0 0,0 1 0 16,1-1 0-16,0 0 0 0,2 0 0 0,-2 1 0 16,1-1 0-16,1 0 0 0,0 0 0 0,1 0 0 15,0 1 0-15,2-1 0 0,0 0 0 0,-1-4 0 0,0 3 0 0,1-5 0 16,2 5 0-16,2-3 0 0,-1 3 0 0,1-4 0 16,1 4 128-16,-3-3-128 0,1 2 176 0,0 0-16 15,-2-2 0-15,0 0 0 0,-1 0-160 0,1-2 0 16,1 2 0-16,1 0 0 0,-1-2 0 0,1 1 0 15,2-1 0-15,0-2 0 0,1 2 0 0,2-3 0 16,0 2 128-16,0-3-128 0,2 0 0 0,0 0 0 16,-1-3 0-16,-1 3 0 0,0-1 0 0,-1 1 0 15,-1 0 128-15,-1-2-128 0,0 2 0 0,0-2 0 16,-1 1 0-16,-1 1 0 0,1-1 0 0,-2 1 128 16,1-4-128-16,-2 2 128 0,-1 2 0 0,2-4-128 15,0-1 192-15,0 1-64 0,-1-2-128 0,-1 0 0 16,1-2 0-16,-2 0 0 0,2 0 0 0,-4 0 0 15,2-5 0-15,-1 3 0 0,-2 1 0 0,1-4 0 0,-1 1 0 16,-1 0 0-16,0-1 0 0,1 0 0 0,-3 0 0 16,0 1 0-16,0-2 0 0,-3 3 0 0,0 0 0 0,-1 2 0 15,0 1 0-15,-1 0 0 0,-1 2 0 0,-1-3 0 16,-1 3 0-16,1 2 0 0,0-2 0 0,0 3 0 16,-1-4 0-16,1 1 0 0,1 0 0 0,-1-3 0 15,1 2 0-15,-1-3 0 0,2 1 0 0,0 2 0 16,1-2 0-16,-1 1 0 0,0 0 0 0,-1 0 0 15,0 0 0-15,-1 2 0 0,0 1 0 0,-1 1 0 16,0 1 0-16,1 0 0 0,-2 2 0 0,-2-2 0 16,2 3 0-16,1 0 0 0,-3 0 0 0,2 0 0 15,-2 3 0-15,1-3 0 0,0 4 0 0,-1-4 0 16,0 2 0-16,0-2 0 0,-1 4 0 0,-1-4 0 16,2 1 0-16,-2 0 0 0,0-1 0 0,-1 0 0 0,1 2 0 0,-2-2 0 15,0 2 0-15,-2-2 0 0,1 1 0 0,-2 2 0 16,1-1 0-16,-1-1 0 0,-1 4 0 0,-1-3 0 15,1 0 0-15,-1 1 0 0,0 0 0 0,0 0 0 16,0 0 0-16,-1-1 0 0,-2 0 0 0,1 1 128 16,0-2-128-16,0 1 0 0,2-2 0 0,-2 0 0 15,1 0 0-15,1 0 0 0,1-2 0 0,2 1 0 16,2-2 0-16,-1-1 0 0,4 2 160 0,0-1 0 16,3 2 0-16,0-2 0 0,0 0-160 0,2 3 0 15,0-4 144-15,1 2-144 0,-1-1 0 0,1 2 0 16,1-1 0-16,-1 2 0 0,2-4 0 0,-1 2 0 0,2-1 0 15,1-1 0-15,0 3 0 0,1-1 0 0,0-2 0 16,2 1 0-16,0 1 0 0,3 1 0 0,-1-4 0 0,3 1 0 16,-1 0 0-16,0 1 0 0,4-2 0 15,-2-1 0-15,3-1 0 0,-1 2 0 0,2-3 0 16,1-1 0-16,0 2 0 0,1-3 128 0,2 1-128 0,0-1 0 16,-1-2 0-16,-1 2 0 0,2-2 0 0,-2-1 0 15,1-3 320-15,-4 4 0 0,0 2 0 0,0-2 0 16,-1-3-144-16,1 1-48 0,-1-2 0 0,-1 0 0 15,-1 1-128-15,-3 2 0 0,2 0 0 0,-2 1 0 16,-1 2 0-16,-1 0 0 0,0 1 0 0,1 1 0 16,-2 0 0-16,0 2 0 0,-1 0 0 0,1 0 0 15,-1-2 0-15,-1 3 0 0,0 2 0 0,0-1 0 16,-1-1 0-16,1 1 0 0,-1 1 0 0,2-2-13392 16,0 0-2608-16</inkml:trace>
  <inkml:trace contextRef="#ctx0" brushRef="#br0" timeOffset="13439.13">10982 12898 31327 0,'-9'2'2784'0,"3"-2"-2224"0,2 4-560 0,4-4 0 0,0 2 512 0,0 2 0 0,-2 2 0 0,-2 3 0 0,0 4-384 0,1 2-128 0,3 1 0 0,1 0 0 0,1 3 832 0,3-3 128 16,0 3 0-16,1 0 16 0,1 1-464 0,-2 2-80 15,1 1-32-15,-3 0 0 0,0 3-400 0,-3-1 0 16,-1 3 0-16,-2-2 0 0,-2-1 0 0,-1-5-144 16,0-2 144-16,0-5-208 15,1-1-1664-15,0-6-336 0</inkml:trace>
  <inkml:trace contextRef="#ctx0" brushRef="#br0" timeOffset="14014.53">12592 12780 43311 0,'-4'-2'3840'0,"0"-2"-3072"16,1 0-608-16,3 2-160 0,1-2 0 0,0-2 128 15,3-3-128-15,3-4 128 16,8-6-560-16,6-6-112 0,8 2-32 0,1 2 0 16,6 2 64-16,-1 3 0 0,0 3 0 0,-2 3 0 0,-1 1 176 0,-1 5 32 15,-4 2 16-15,-2-2 0 16,-3 4-416-16,-2 0-64 0,-4 0-32 0,-1 1 0 0,-4 2 576 0,-2-1 224 0,-3 2-176 15,-4 0 176-15,0-1 0 0,-4 6 0 16,-3 0 0-16,-1 3 0 0,-2 4 176 0,-4 1-176 0,-2 4 160 16,-6 5-160-16,-1 5 128 0,-4 4-128 0,-2 0 0 15,0-1 144-15,-1 5-144 0,-1-4 0 0,-1 3 0 0,4-6 0 16,3-5-208-16,5-5 80 0,5-5 128 0,4-2-208 16,0-2 208-16,6-3 0 0,0 4 144 0,3 2-144 15,0 2 256-15,1-1-64 0,1 3 0 0,-1-4 0 16,3 2-16-16,1 1-16 0,0-3 0 0,2 0 0 15,3-3-160-15,2-1 160 0,4 0-160 0,2-4 160 16,4-2-160-16,3 3 128 0,3-6-128 0,3 3 128 0,2-2-128 0,2-4 0 16,0 3 0-16,-1-6 128 0,0 3-128 0,-5-4-192 15,-2 1 32-15,-3-3-16480 16</inkml:trace>
  <inkml:trace contextRef="#ctx0" brushRef="#br0" timeOffset="14582.19">9577 11563 27647 0,'-10'-2'2448'0,"3"4"-1952"0,-1-2-496 0,3 4 0 0,3 1 1408 0,1-1 176 0,-2 2 32 0,0 4 16 0,-4 8-1184 0,0 4-256 16,1 7-32-16,0 3-16 0,1 3-144 0,1-1 0 16,1-3 0-16,2-2 0 0,1-1-240 0,0-2 80 15,0-4 16-15,1-2 0 16,2 1-688-16,-1-5-144 0,0-1-32 0,0-1 0 15,1-4-352-15,-1-4-80 0</inkml:trace>
  <inkml:trace contextRef="#ctx0" brushRef="#br0" timeOffset="15275.55">9240 10209 15663 0,'-5'-11'1392'0,"0"4"-1120"0,1-3-272 0,3 4 0 0,2 3 2416 0,0-1 416 0,2-1 96 0,0-4 16 0,4-5-2352 0,1-7-464 0,3-3-128 0,2 0 0 16,-1 3-176-16,-1-2-80 0,0 4-32 0,-1 0 0 15,1 3 288-15,-1-3 144 0,0 6-16 0,1-3 0 16,0 1-128-16,2-1 0 0,0 1-192 0,3 1 192 16,0 2 0-16,3-2 0 0,2 2 0 0,1 0 192 15,2-1-192-15,-1-2 160 0,2 2-160 16,-1 1 160-16,0-1 16 0,-2 3 0 0,0 0 0 0,-3 4 0 15,0 2 336-15,-3 4 64 0,0 2 0 0,-4 3 16 16,-1 2 192-16,-3 3 48 0,-2 1 0 0,-2 0 0 16,-2 4-592-16,-3 1-112 0,0 0-128 0,-4 3 176 15,-1 1-176-15,-4 2 0 0,-3 1 0 0,0 3 0 16,-1-3 0-16,-4 1-176 0,-5 5 176 0,0-1-192 16,-1-2 192-16,0 3 0 0,-1-3 0 0,1 1 0 0,2-4 0 0,1-1 0 15,3 0 0-15,0-4 0 0,3-1 720 0,3 1 128 16,1-2 32-16,1-4 0 0,3-1-464 0,2-2-96 15,0 0 0-15,1-3-16 0,3 0-32 0,1-1 0 16,2 0 0-16,2-1 0 0,2 2-272 0,4-4 0 16,1 2 128-16,4-3-128 0,2 4 0 0,4-1 0 15,3 2-176-15,3 0 176 16,2 0-1280-16,3 1-128 0</inkml:trace>
  <inkml:trace contextRef="#ctx0" brushRef="#br0" timeOffset="19365.43">17511 13583 21183 0,'0'-3'1888'0,"0"1"-1504"0,1 0-384 0,-1 2 0 0,1 0 624 0,-1 0 48 0,2-2 16 0,-1 2 0 0,1-3-192 0,1 2-48 0,-1 5 0 0,-2-4 0 15,0 0 976-15,0 0 192 0,0 0 48 0,5 21 0 16,-4-14 64-16,-1 6 0 0,0 0 16 0,-1 5 0 16,1 1-656-16,-1 6-128 0,0 4-16 0,-1 3-16 15,0-1-624-15,-1 5-128 0,0 4-32 0,-2 7 0 16,0-2 48-16,-4 6 16 0,-1 2 0 16,-1-1 0-16,-1 1-16 0,1-4-16 0,0 0 0 0,-1-7 0 15,4-5 64-15,2-3 16 0,-1 1 0 0,2-4 0 16,2-3-256-16,2-4 0 0,-1-3 0 0,2-5 0 15,2 0 0-15,-1 0 0 0,1-6 0 0,-2-4 0 16,1-2 0-16,-1-3-160 0,0-3 32 0,0-5-12752 16,-1-1-2544-16</inkml:trace>
  <inkml:trace contextRef="#ctx0" brushRef="#br0" timeOffset="20766.2">17437 13520 18431 0,'-4'-5'1632'0,"1"0"-1312"0,3 0-320 0,0 3 0 0,2 0 0 0,-1-2-160 0,-1-2 16 0,0-4 0 15,1-2-2112-15,0-1-432 0,1 1-64 0,-1 2-32 16,0 0 1072-16,-1 5 224 0,1 2 32 0,-2 0 16 0,1 3 1840 0,-2 0 368 16,0 3 80-16,0-3 16 0,-1 2 2144 0,1 2 416 15,-1-4 96-15,2 2 0 0,0-2 208 0,1 0 48 0,0 0 0 16,0 0 0-16,0 0-1280 0,0 0-256 0,0 0-64 0,10-21 0 16,-4 15-1408-16,2 0-304 0,-1 0-48 0,2 0-16 15,-1-1-400-15,3 2 0 0,-1-1 0 0,1 0 0 16,2 1 0-16,0 0 0 0,1-1 0 0,2 0 0 15,0 1 0-15,1 1 0 0,2 0 0 0,0-2 0 16,0 3 0-16,2-4 240 0,2 2-48 0,-1 2 0 16,0-3-192-16,2 2 176 0,0 0-176 0,0 4 160 15,1-2-160-15,-2 2 0 0,2 2 0 0,-1 2 128 0,0-2-128 16,-2 3 128-16,1 1-128 0,-2 3 128 0,-2 1-128 16,0 2 128-16,-1-2-128 0,0 3 128 0,-2-1-128 15,-3 0 0-15,1 2 0 0,-2 1 0 0,-2 1-176 16,-1-3 176-16,-2 5-128 0,-3-1 128 0,0-1 0 15,-3 1 0-15,-2 0 0 0,-2-1 0 0,0 0 0 0,-2 2 0 16,-3-2 0-16,-2 0 0 0,0 3 0 0,-1-3 304 16,-2 0-48-16,-1 0-16 0,-2 0-112 0,0-1-128 15,0-1 176-15,-1 1-176 0,-2-2 128 0,0 2-128 16,1-3 0-16,-1 1 0 0,1-2 256 0,0 0-48 16,-1 1-16-16,0-2 0 0,2 3-64 0,-3-4-128 15,-1 1 176-15,-1 3-176 0,-2-5 192 0,1 2-192 16,-2 0 192-16,0-4-192 0,3-2 144 0,-1-1-144 0,-3-2 0 15,-2-2 144-15,1-4-144 0,0 0 0 0,0-4 0 16,2 0 0-16,2 2 0 0,-2-5 0 0,1 2 0 16,2-3 128-1,2 3-576-15,4-1-112 0,3 1-16 0,4 0-19008 0</inkml:trace>
  <inkml:trace contextRef="#ctx0" brushRef="#br0" timeOffset="23965.62">18396 14555 23951 0,'-4'0'2128'0,"2"0"-1696"0,1 2-432 0,2-2 0 0,0 0 384 0,2-2-16 0,-1 0 0 0,1-1 0 0,2-2-496 0,1-2-112 0,2 0-16 0,0-2 0 0,-1 2 256 0,-1 1 0 16,1 0 0-16,-2-1 0 0,-2 1 0 0,1 3 192 15,0 0-48-15,-3 1 0 0,0 0 1024 0,0 2 208 16,-1 0 32-16,-1 2 16 0,0 0 320 0,-2 2 64 16,0 1 16-16,-1 0 0 0,4-5-560 0,0 0-112 0,0 0-32 15,0 0 0-15,0 0-832 0,-12 17-160 16,12-17-128-16,1 0 144 0,0 0-144 0,2-2 0 15,-1 2 0-15,1-3 0 0,-1 2 0 0,2 1 0 0,-2 0 0 16,1 1 0-16,-1 2 0 0,-1-1 0 0,2-1 0 0,-2 4 0 16,-1 3 128-16,0 0-128 0,-1 2 0 0,0 0 128 15,-2 6 64-15,1 3 0 0,-2 3 0 0,-1 3 0 16,-1 1-192-16,1 5 0 0,-1-3 0 0,0 4 0 16,1-6 0-16,0 1 0 0,1-1 0 0,1-1 0 15,0-3 0-15,3-3 0 0,2-3 0 0,1-6 0 16,-1-2 0-16,2-6 0 0,1 0 0 15,0-8 0-15</inkml:trace>
  <inkml:trace contextRef="#ctx0" brushRef="#br0" timeOffset="25465.82">18860 14937 18431 0,'-4'2'1632'0,"2"-2"-1312"0,0 3-320 0,2-3 0 0,2 0 1280 0,-2 1 176 0,0 5 32 0,0-2 16 16,0 4-176-16,1-1-48 0,0 2 0 0,2 0 0 16,0 1-384-16,4 0-96 0,0 5-16 0,2-2 0 15,-1 0-512-15,2 3-96 0,1 0-32 0,0 2 0 16,-2 1 368-16,0 1 80 0,-2 1 16 0,-1 1 0 16,-3-2-448-16,-2 1-160 0,0-1 0 0,-3-1 144 15,-1-1-144-15,-3-5 0 0,0 0-192 0,-4-3 192 16,0-4-208-16,-1-3 80 0,0 2 128 0,-3-3-10048 15,2-2-1904-15</inkml:trace>
  <inkml:trace contextRef="#ctx0" brushRef="#br0" timeOffset="25923.89">19290 14545 37775 0,'4'-14'1664'0,"0"2"368"0,-1 2-1632 0,4 1-400 16,-1 5 0-16,-1-2 0 0,2 0 0 0,7-4 0 15,7-6 0-15,6-5-176 0,3 1 176 0,-3 2-128 0,-4 3 128 0,-4 5-128 16,-3 6 128-16,-4 1 0 0,-2 6 0 0,-2 4 0 15,-2 2 0-15,-1 6 0 0,0 1 0 0,-2 4 0 16,0 1 0-16,-1 1 0 0,0 2 0 0,-1 1 128 16,-1-1-128-16,0-1 0 0,-1-1 0 0,-2 0 0 15,1 0 0-15,-3-2 0 0,-3 1 128 0,1-2-128 16,-3 1 0-16,0-2 0 0,-1-2 0 0,-1 0-192 16,-1 0 192-16,-3-1 0 0,0 1 0 0,0-3 0 15,1-1 0-15,0-2 0 0,3 2 0 0,0-2 0 16,3-1 0-16,0 1 0 0,3 0 0 0,2-4 0 15,3 4 0-15,1-4 0 0,3 0 0 0,1 3 0 16,3-2 0-16,1 2 0 0,2-2 0 0,1 2 0 16,3 1 0-16,1-2 0 0,2-1 0 0,-5-4 0 15,-2 1 0-15,2-2 0 0,5 0 0 0,5-4 0 0,4 0 0 16,2-2 0-16,1 1 0 0,-3-4 128 0,0 2-128 16,-3-2 0-16,0 1-128 0,0 0-16496 15</inkml:trace>
  <inkml:trace contextRef="#ctx0" brushRef="#br0" timeOffset="34565.33">19928 15060 29487 0,'-3'5'2624'0,"0"-5"-2112"0,3 2-512 0,0-2 0 0,1 0-128 0,1 0-144 16,-1 2-32-16,0-2 0 15,0 2-544-15,2 0-112 0,-1 0-32 0,-2-2 0 0,0 0 688 0,0 0 144 16,0 0 32-16,19 16 0 0,-14-7 896 0,-2-3 176 16,2 5 32-16,0 4 16 0,-2-1-80 0,-1 3-16 15,2 3 0-15,-4 0 0 0,-3 1-896 0,0 1 0 0,-3-2 0 0,-4 1-176 16,0 1 176-16,-5 0-160 0,-1 0 160 0,-3 1-160 31,1-5-336-31,-3 1-64 0,2-6-16 0,-1 0-8096 0,3-5-1632 0</inkml:trace>
  <inkml:trace contextRef="#ctx0" brushRef="#br0" timeOffset="35132.25">20602 14661 24879 0,'-6'-4'2208'0,"1"2"-1760"16,4 2-448-16,1 0 0 0,0-3 640 0,0 2 64 16,-1-1 0-16,-2-5 0 15,1-1-1248-15,-1 0-240 0,1 0-48 0,-1 0-16 0,1 5 416 0,-2 0 96 16,-1-1 16-16,-1 4 0 0,-2 2 880 0,-1 1 176 16,-3 3 32-16,-2 3 16 0,-2 3 1200 0,-3 1 224 15,-1 3 48-15,-1 4 16 0,0 2-1296 0,1 0-256 0,1 3-48 0,-1 0-16 16,3-1-528-16,2 2-128 0,1-3 0 15,3-1 0-15,4 0 0 0,2-1 0 0,3-1 0 16,5-4 0-16,3-4 0 0,3 1 0 0,3-3 0 0,3-4 0 16,5-4 0-16,2-2-144 0,0 0 144 0,4-5 0 15,3 2-144-15,0-7 144 0,2 0 0 0,0-2-144 16,-1-1 144-16,-1-2 0 0,2-1-144 0,-1-2 144 16,-2-2 0-16,-2-2 0 0,-2-3-144 0,-4 1 144 15,-2-3 0-15,-4 1 0 0,-3 0 0 0,-6 2 0 16,-1-1 0-16,-7-1 0 0,-2 4 0 0,-3-3 0 15,-5 3 160-15,-3-1-160 0,-4 5 160 0,-2 2-160 16,-1 3 160-16,-5 3-160 0,0 2 160 0,4 4-160 16,2 0 0-16,-3 2 0 0,-3 4-128 0,-4 0-16048 15</inkml:trace>
  <inkml:trace contextRef="#ctx0" brushRef="#br0" timeOffset="38815.82">21619 14401 24879 0,'-8'-2'2208'0,"3"-2"-1760"0,4-1-448 0,1 1 0 0,1 1 592 0,0-3 48 0,1-7 0 0,-1-9 0 0,3-9 176 0,1-9 32 0,6-7 16 0,2-2 0 16,2 1-160-16,3-5-48 0,-2 2 0 0,1-4 0 16,0 0 464-16,1-2 96 0,-1-1 0 0,0-3 16 15,0 2-368-15,1-2-80 0,-1 4-16 0,3 0 0 16,3 4-416-16,0 0-96 0,4 5 0 0,0 3-16 0,1 6-240 15,1 5 128-15,-2 3-128 0,0 6 0 0,1 1 0 0,-4 4 0 16,1 4 0-16,-3 4 0 0,-1 2 0 16,-3 4 0-16,-1 6 0 0,-2 0 0 0,-2 6 0 0,-2 1 0 15,1 8 0-15,-1 4 0 0,-1 1 0 0,-3 2 0 16,2 5 128-16,-3 3-128 0,-1 1 144 0,-3-3-16 16,1 2 0-16,-2 1 0 0,-2-3-128 0,0-2 0 15,-3 2 0-15,0 0 128 0,-1 0-128 0,0-4 0 16,-1 0 144-16,1-1-144 0,0 1 240 0,1-4-32 15,1 2 0-15,0 2 0 0,2-1-16 0,1 5-16 16,2 0 0-16,1 0 0 0,2 2-176 0,1 1 0 0,1-3 0 16,1-2 0-16,1-1 0 0,0 0 0 15,3-3 128-15,1 0-128 0,1 1 0 0,-1-5 0 0,1 0 0 0,0-1 0 16,-2-4 0-16,-1 0 0 0,0-3 0 0,-1-4 0 16,-1-2 0-16,-3-4 128 0,1-2-128 0,-2-4 0 15,-1-4 0-15,-1-2-320 0</inkml:trace>
  <inkml:trace contextRef="#ctx0" brushRef="#br0" timeOffset="39632.31">23849 13090 13823 0,'10'-6'608'0,"-2"3"128"0,-2-1-592 0,-1 1-144 0,-3 0 0 0,1 3 0 0,0-3 624 0,2 1 80 0,3-2 32 0,3 0 0 0,-1 1 1136 0,0 0 240 0,-3-1 32 0,-2 4 16 15,-1 0 144-15,-3 2 16 0,-1 0 16 0,-1 1 0 16,-2-2-432-16,0 1-96 0,-2 1-16 0,0 0 0 15,-1-1-992-15,-2-1-208 0,-1 3-32 0,-3-4-16 16,0 1-208-16,-3 1-32 0,-1-4-16 0,-1 1 0 16,-2-3-32-16,4 1 0 0,3 3 0 0,-3-3 0 15,-6-3-64-15,-8-1-32 0,-3-1 0 0,-2 0 0 16,-3 2 0-16,0 0 0 0,1 3 0 0,-1 0 0 16,-1 4 0-16,3 4 0 0,2-1 0 0,1 2 0 15,3 3-160-15,0 0 192 0,4-1-192 0,2 0 192 0,3 2-192 16,0 0 0-16,4-1 0 0,1 1 128 0,2 2-128 15,2-2 0-15,1 2 0 0,2 1 0 0,3-1 0 16,2 2 0-16,2 1 0 0,3 1 0 0,2 0 0 16,2 2 0-16,1-2 0 0,2 3 0 0,2 1 0 0,1-2 0 15,2 7 0-15,1 1 0 0,-1 0 0 0,-2 2 0 16,-1 3 0-16,-1 0 0 0,-3 1 0 0,1 1 0 16,-2 1 0-16,-4-3 0 0,0 1 0 0,-2-6 0 15,-2 1 0-15,0-1 0 0,-1 0 0 0,0 2 0 16,0-3 0-16,0-2 0 0,-1-2 0 0,1-1 0 15,0-1 128-15,-1 0-128 0,1-1 0 0,-1-1 0 16,0 1 0-16,0-4 0 0,-1 0 0 0,1-1 0 16,2-1 0-16,-2 2 0 0,3-2 0 0,0 1 0 15,1-1 0-15,1 0 0 0,2-2 0 0,0 0 0 0,3-1 128 0,1-2-128 16,1 2 0-16,0-3 0 0,2 0 0 0,-1 2 128 16,1-5 16-16,3 2 0 0,-1-1 0 0,3-2 0 15,0 2-144-15,2-4 0 0,2 0 0 0,0-2 0 16,1 0 0-16,0 0 0 0,0-2 0 15,0 2 0-15,-1-4 0 0,0 2-192 0,-1-2 64 0,1-3 128 32,1 2-464-32,-2-3 16 0,1-1 16 0,-1-2 0 0,1 2-320 15,-2-4-64-15,1-1-16 0,-2 0-17920 0</inkml:trace>
  <inkml:trace contextRef="#ctx0" brushRef="#br0" timeOffset="39881.98">23093 13814 42383 0,'-33'12'1872'0,"14"-6"400"0,5 1-1824 0,7-6-448 15,4 1 0-15,6-4 0 0,0 2-144 0,2-1-128 0,5-2-32 0,4-1 0 0,7-2-80 0,4-4-32 0,3 2 0 0,4-2 0 0,4-3 416 0,2 4 0 0,1-4 0 0,3 3 128 0,3-2 128 0,5 2 16 16,2-2 16-16,2 2 0 0,2-3-288 0,1 1-176 16,2 0 32-16,-1 2-17968 15</inkml:trace>
  <inkml:trace contextRef="#ctx0" brushRef="#br0" timeOffset="40351.03">24433 13643 36863 0,'-14'0'3264'0,"3"0"-2608"0,4 0-528 0,4 0-128 16,2 0 832-16,-4 0 144 0,-3 0 32 0,-10 0 0 16,-3 3-1008-16,-2 0-320 0,-1 4 0 0,1 2 0 15,-1 4 320-15,0 0 0 0,0 8 0 0,-1 2 0 16,2-1 0-16,-1 0 0 0,2 0 0 0,2-2 0 15,2 1 432-15,2-2 32 0,3-3 16 0,5 0 0 16,0 0 0-16,3-4 0 0,4 1 0 0,1-3 0 0,2-2-336 16,2-1-144-16,2-3 128 0,3-1-128 0,1-1 0 0,2-4 0 15,3-1 0-15,4 0 0 0,0-3 0 0,5-2 0 16,2-4 0-16,2-1 0 0,2 0 0 0,0-2 0 16,-1-1 0-16,1-3 0 0,0 0 0 0,-3 1 0 15,-2 1 0-15,-1-2 0 0,1 3 0 0,-4-2 0 16,-2 4 0-16,-4-1 0 0,-4 3 0 0,-3 2 0 15,-1 0 0-15,-4 4 0 0,1 2 0 0,-2 4 128 16,0 0-128-16,-2 0 192 0,-2 2 64 0,1 0 0 16,-1 4 16-16,-1 0 0 0,0 1-48 0,0 0-16 15,-1 3 0-15,3 5 0 0,-1-2 16 0,2 5 0 16,0-2 0-16,2 6 0 0,1 0-224 0,2 3 144 16,1 1-144-16,1-4 128 0,1 3-128 0,1 1 0 0,4-1 0 15,2 1 0-15,-3-2 0 0,2-1 0 0,-2-5 0 16,-1-4 0-16,-1-2 0 0,0-3-176 0,-1-4 176 0,-1 0-128 31,0-5-528-31,-2 0-112 0,1-7 0 0,-2 1-18816 0</inkml:trace>
  <inkml:trace contextRef="#ctx0" brushRef="#br0" timeOffset="42619.71">25696 12894 33167 0,'-3'2'2944'0,"2"2"-2352"0,1-4-464 0,1 0-128 0,0 1 688 16,2 2 112-16,-2 3 32 0,1 0 0 0,3 4 128 0,0 5 48 15,0 2 0-15,0 4 0 0,0 8-480 0,0 2-80 16,0 7-32-16,0 4 0 0,2 9-224 0,-2 2-32 16,3 6-16-16,-1-2 0 0,-1 1 48 0,2 1 0 15,-1-2 0-15,2-2 0 0,-2 2-192 0,0-2 0 16,0 0 0-16,-2-5 0 0,0-3 0 0,0-6 0 15,1-1 0-15,-2-7 0 0,-1-3 0 0,1-2 0 16,0-3 0-16,-2-3 0 0,2-6-256 0,-3-1 32 0,2-5 0 16,-2-6-18400-16</inkml:trace>
  <inkml:trace contextRef="#ctx0" brushRef="#br0" timeOffset="42899.66">25463 13476 21183 0,'-15'-3'1888'0,"4"-1"-1504"0,2 1-384 0,4 0 0 16,3 3 3136-16,2-3 544 0,1 2 112 0,-1 0 32 0,1-3-2240 0,2 0-448 15,6-2-96-15,3 0-16 0,7 0-352 0,2-2-80 16,3 2-16-16,6 0 0 0,1-3-256 0,4-1-64 15,8 1-16-15,4-6 0 0,3-1-240 0,2 0 128 16,3-3-128-16,-2 3 0 0,-1-4 0 0,1 2 0 16,-1 1 0-16,1 1 0 15,-1 4-640 1,-2 6-128-16</inkml:trace>
  <inkml:trace contextRef="#ctx0" brushRef="#br0" timeOffset="43782.42">26883 14168 36863 0,'-7'0'3264'0,"2"-3"-2608"0,2 1-528 0,2 2-128 0,-1-2 320 0,0 2 48 0,-3-2 0 0,-5 1 0 0,-1-4 448 0,-4 3 80 15,0 2 32-15,0 0 0 0,1 7-480 16,-1 0-80-16,0 5-32 0,0 7 0 0,0 0-336 0,0 6 0 15,3 1 0-15,0 5 0 0,-1-1 0 0,2 3 0 16,0 2 0-16,1 0 0 0,0-1 0 0,3-2 0 16,1 1 0-16,1-2 0 0,2-6 0 0,3-3 0 15,3-3 0-15,2-3 0 0,2-3 0 0,3-7 0 16,3 0 0-16,2-5 0 0,3-1 0 0,3-5 0 16,3 0 0-16,2-4 0 0,2-4 0 0,1-3 0 15,2-2 0-15,0-2 0 0,0-2 0 0,-3-3 0 16,2 0 0-16,-3-1 0 0,-1 0 0 0,-3-2 0 15,-5 0 0-15,-3 3 0 0,-5-1 192 0,-5-3 0 16,-3 1 16-16,-5-1 0 0,-4 1-16 0,-5-3-16 0,-4-6 0 16,-5 1 0-16,-6-5-176 0,1 6 128 0,1 5-128 15,-7-5 128-15,-11-5-272 0,-13 0-64 0,-6-4-16 16,-5 0-19232-16</inkml:trace>
  <inkml:trace contextRef="#ctx0" brushRef="#br0" timeOffset="46518.25">25255 13511 27647 0,'-3'-4'2448'0,"0"0"-1952"16,2 2-496-16,1 2 0 0,1-2 192 0,-1 0-64 0,-1-4-128 0,-2 0 192 0,1-3-192 0,-1 2 0 0,0 1 128 0,-1-1-128 0,0 1 1600 0,-1 4 256 0,0 1 64 0,1 1 16 15,-3 1-208-15,2 1-32 0,0-2-16 0,2 3 0 16,-1 0-976-16,0 0-208 0,1 1-48 0,-1 2 0 15,0-2-320-15,0-2-128 0,1 4 0 0,-2-2 144 16,0 2-144-16,-1 0 0 0,1 0 0 0,-3 4 0 0,1 0 0 16,-2-1 0-16,2 1 0 0,-1 0 0 0,2-2 0 0,0 2 0 15,2-2 0-15,2 0 0 16,1-2 0-16,1 1 0 0,1-4 0 0,3 4 0 0,-1-4 0 0,2 0 0 16,1 0 0-16,2 0 0 0,2-1 0 0,1 2 0 15,0-4 0-15,3 4 0 0,2-2 0 0,1 0 0 16,2 0 0-16,2 0 0 0,-2-2 0 0,2 2 0 15,2 0 0-15,-2 1 0 0,-2-2 0 0,1 4 0 16,-1 0 0-16,-2 1 0 0,0 3 0 0,-3-1 0 16,-3 3 0-16,0 2 0 0,-2 2 0 0,-2-2 0 15,1 6 0-15,-3-4 0 0,0 2 0 0,-2 1 128 16,0-1-128-16,-1 1 192 0,0-2-192 0,-1 3 0 16,-2-3 0-16,-3 2-176 0,-1 1 176 0,-1 1 0 0,-2-2 0 15,-2 2 0-15,-1 1 0 0,-2-1 0 0,-5 1 0 0,-1 1 0 16,-1-2 416-16,-1 0 16 0,0-2 0 0,-3 1 0 15,2-1-80-15,-3-4-16 0,2 1 0 0,-3-2 0 16,1 0-208-16,-2-5-128 0,1-1 128 0,1-4-128 16,-2-3 0-16,1-3 0 0,2-4 0 0,1-5 0 15,2-4-800 1,4-9-128-16</inkml:trace>
  <inkml:trace contextRef="#ctx0" brushRef="#br0" timeOffset="48048.43">27581 13523 43311 0,'-23'9'3840'0,"7"-3"-3072"0,8-5-608 0,8-2-160 0,3 1-704 0,-4 0-192 0,-4 0-16 0,-5 1-16 0,0 2 752 0,2-2 176 0,6 0 0 0,3 3 0 0,3-3 0 0,3 2 0 0,3 0 0 0,4 2 0 15,4 2 144-15,5-3 32 0,4 1 0 0,6 2 0 16,7-6 144-16,4 1 16 0,3-2 16 0,6-2 0 16,6-2-192-16,5-6-32 0,6-2-128 0,4-7 192 15,4 0-192-15,0-2 0 0,-2-2 0 16,0 0 0-16,1-2 0 0,-4 3 0 0,-2 1 0 0,-7 3-18784 16</inkml:trace>
  <inkml:trace contextRef="#ctx0" brushRef="#br0" timeOffset="48400.6">27633 13952 34095 0,'-12'7'3024'0,"2"-3"-2416"16,5 1-480-16,4-1-128 0,1-4 1232 0,0 3 240 15,-1 0 32-15,-3 3 16 0,4 2-752 0,5 1-160 16,10-3-32-16,7-4 0 0,8-4-96 0,8-4-32 15,5-1 0-15,8-5 0 0,7-2-80 0,4-2-32 16,7-2 0-16,2 2 0 0,0 3-336 0,0 1 0 16,-2-2 0-16,-3 3 128 0,-3 1-128 0,-7 0 0 15,-1 4 0-15,-8 3 128 16,-6 0-704-16,-7 3-144 0</inkml:trace>
  <inkml:trace contextRef="#ctx0" brushRef="#br0" timeOffset="48865.44">29566 12739 43311 0,'-10'-2'3840'0,"4"1"-3072"0,5 1-608 0,3 0-160 0,1 1-1152 0,-1-1-256 0,1 2-48 0,0 1-16 0,2 3 1296 0,3 4 176 0,0 3 192 0,1 6-32 0,0 6 432 0,-3 3 96 0,-1 7 16 0,-2 6 0 16,0 4-192-16,-2 8-48 0,0 4 0 0,-1 3 0 15,-2 0-208-15,-1-3-32 0,0 0-16 0,-2-4 0 16,0 2-208-16,0-2 0 0,0-2 0 0,-1-4 0 15,1-5 0-15,-1-2 0 0,1-5 0 0,-2-3 0 16,1-3 0-16,0-5-208 0,0-5 64 0,0-3-19040 16</inkml:trace>
  <inkml:trace contextRef="#ctx0" brushRef="#br0" timeOffset="49301.27">29295 12496 38703 0,'-22'-19'1712'0,"7"9"352"0,4 0-1648 0,5 4-416 0,4 4 0 0,4 0 0 0,0 0 624 0,1-4 32 15,2-3 16-15,5-2 0 0,3 0-352 0,7-3-80 16,5 2-16-16,-1 2 0 0,4 0-80 0,1 1-16 15,3 0 0-15,2 4 0 0,2 3 192 0,1 0 48 16,1 4 0-16,3 5 0 0,3 2-368 0,1 0 0 16,1 2 0-16,-3 2 0 0,-5-4 0 0,-2 3 0 15,1 0 0-15,-2-1 0 0,-2 1 0 0,-3 3 0 0,-3-1 0 16,-5 2 0-16,-1 1 0 0,-5 1 0 0,-1 3 0 16,-1 1 0-16,-4 0 0 0,-2 0 0 0,-3 4 0 0,-1 2 0 15,-3-2 0-15,-1-2 0 0,-3 5 0 0,-1-3 0 16,-3 0 0-16,-2 1 0 0,-2-4 0 0,-4 1 0 15,0-2 128-15,-5 0-128 0,-3 2 128 0,-3-2-128 16,-1-1 432-16,-3-1 16 0,-2-2 0 0,-3-1 0 16,-1-3-448-16,0-1 0 0,1-2 128 0,0-2-128 0,2-6 0 15,3 2 0-15,4-5 0 0,0-2 0 0,1-2 0 16,5-2 0-16,3-3 0 0,5-1 0 16,3 2-784-1,4 0-96-15</inkml:trace>
  <inkml:trace contextRef="#ctx0" brushRef="#br0" timeOffset="49849.65">30145 13810 27647 0,'1'-11'1216'0,"-1"4"256"0,1-2-1168 0,0 3-304 0,1 2 0 0,-1 0 0 0,0 1 2000 0,2-6 352 0,1-3 64 0,3-4 16 0,1-4-848 0,1-1-176 0,2 1-16 0,-1 4-16 16,1 1-880-16,-1 1-176 0,1 3-48 0,0 4 0 15,2-2-96-15,-3 3-32 0,2 2 0 0,0 1 0 16,1 3-144-16,0 0 128 0,1 1-128 0,-1 1 128 16,1 4-128-16,-2 1 0 0,1 3 0 0,-2 2 0 0,-4 0 0 15,0 4 0-15,-4-2 0 0,-2 3 0 16,-2-1 192-16,-4 2-32 0,-1 3-16 0,-3-3 0 0,-2 2 128 15,-1 1 32-15,-4 3 0 0,-1 0 0 0,-2 1-112 0,-2 3 0 16,-1 1-16-16,-1-1 0 0,-1 4-176 0,-1 3 0 16,0 3 0-16,-1 3 0 0,4 1 0 0,0 8 0 15,1 0 0-15,2 1 0 0,4-3 0 0,3-4 0 16,3-6 144-16,4-6-144 0,3-5 0 0,3-7 0 16,3-4 0-16,2-1 0 0,4-5 0 0,1-1 0 15,4-4 0-15,1 0 0 0,3-2 0 0,2-3 0 16,1 0 0-16,0-2-128 0,2-2 128 0,-1 0 0 15,3-2-144-15,0-3 144 16,1 2-896-16,-1-3-128 0</inkml:trace>
  <inkml:trace contextRef="#ctx0" brushRef="#br0" timeOffset="50334.36">30767 13808 39615 0,'-3'-9'3520'0,"3"2"-2816"0,3 0-560 0,0 4-144 0,2-2 240 0,0-3 16 0,3-2 0 0,2-8 0 0,3-7-256 0,2-1 0 0,1-1-192 0,-4 3 192 0,-2 6 224 0,-2 3 160 15,-1 4 16-15,-1 2 16 0,-1 3 288 0,0 2 64 16,0 2 16-16,1-2 0 0,1 5-480 0,-1 2-112 16,0 3 0-16,0 0-16 0,-1 3-176 0,1 1 0 15,-1 2 0-15,-1-1 0 0,0 4 0 0,-1 1 0 16,0 0 0-16,-1 0 0 0,-1 2 0 0,-1-1 0 16,-1 2 0-16,-2 2 0 0,-2-4 0 0,-3 4 0 15,0-2 0-15,-4 0 0 0,-1 4 0 0,-3-1 0 16,-3 3 0-16,-1-3 0 0,-1 3 0 0,-1-2 0 15,0 2 0-15,1-1 0 0,2-4 0 0,3 1 0 16,0-1 176-16,4-4-176 0,1 3 384 0,2-3-32 0,3 2 0 16,2-4 0-16,4 1-192 0,0 1-32 0,3-4-128 0,1 1 192 15,1-2-192-15,3 0 0 0,1-1 0 16,0 0 0-16,3-2 0 0,-1 0 0 0,1 0 0 0,2-1 0 16,-1-4 0-16,1 0 0 0,1 0-128 0,0-3 128 15,-2 0-256-15,2 0 16 0,1 0 0 0,1 0 0 31,2 0-464-31,-1-2-112 0,1 1-16 0,2 1-18752 0</inkml:trace>
  <inkml:trace contextRef="#ctx0" brushRef="#br0" timeOffset="51115.21">31526 14436 40543 0,'0'0'3600'0,"2"1"-2880"0,3 2-576 0,-1-3-144 0,1 1 224 0,1 1 16 0,3 4 0 0,3 3 0 0,5 1-240 0,2 9-256 0,1 0 48 0,-3 6 16 0,-5 4 192 0,-3-1 0 0,-4 4 0 0,-4-1 0 16,-1 1 0-16,-5 0 0 0,-2-1 0 0,-3 1 0 15,-2 1 256-15,-3-3 0 0,-1-4 0 0,-3-1 0 16,-1-3-256-16,1-3 0 0,-2 0 128 0,1-7-128 15,1-2 0-15,1 0 0 0,-1-4 0 0,-1 0 0 16,2-5-240-16,-1-1-96 0,1-1-32 0,-2-3-17872 16</inkml:trace>
  <inkml:trace contextRef="#ctx0" brushRef="#br0" timeOffset="51494.28">32383 13592 42383 0,'-13'0'1872'0,"4"0"400"0,0 3-1824 0,3-3-448 16,3 4 0-16,2-3 0 0,0 4 576 0,-2-1 0 0,0 8 16 15,-1 0 0-15,3 7 192 0,-1 1 48 16,2 4 0-16,2 0 0 0,3 3 64 0,0-1 32 16,1 0 0-16,1 1 0 0,3-2-352 0,-1 2-80 15,1 0-16-15,-1-2 0 0,1 1-288 0,-1-1-48 0,-2 1-16 0,0-2 0 16,-2-1-128-16,-2-3 0 0,0 1 0 0,-2-2 0 15,0 0 0-15,-2-6 0 0,1 2-176 0,-1-5 176 32,2-1-784-32,-1-5-80 0</inkml:trace>
  <inkml:trace contextRef="#ctx0" brushRef="#br0" timeOffset="53099.17">28427 12954 15663 0,'-1'-7'1392'0,"0"1"-1120"0,1 6-272 0,-2-3 0 0,1 3-576 0,0 0-192 0,-3-3-16 0,-2-4-16 0,-1 1 2400 0,-5-2 496 0,1 4 80 0,0 0 32 0,0 2 1280 0,1-1 256 16,2 3 48-16,1-1 16 0,4 1-1472 0,1 0-288 15,2 1-64-15,4 2-16 0,1-3-1136 0,2 2-240 16,5 2-32-16,1 0-16 0,3 1-288 0,4 1-64 16,2 4-16-16,4 0 0 0,-2-1-176 0,3 6 0 15,3 1 0-15,-1 4 0 0,3 2 0 16,1 3 0-16,-2 1 0 0,-2 1 0 0,-2 2 0 0,-1 0 0 15,-2 0 0-15,-2-2 0 0,-1-1 0 0,-2-1 0 16,1-3 0-16,-2-3 0 0,1-2 0 0,0 0 0 16,2-3 0-16,-1-2 0 0,-1-2 128 0,-1-1-128 15,0-2 0-15,-1-1 128 0,0 0-128 0,-1 1 0 16,0-4 0-16,-1 2 0 0,0-1 0 0,0-1 0 16,0 0 0-16,-3 1 0 0,0-2 192 0,-2 2 64 0,-1 0 16 15,-3 1 0-15,-2-2-272 0,0 1 0 16,-3 2 0-16,0-2 0 0,-2 2 0 0,-2-1 0 0,1 1 128 0,-2 2-128 15,-1-2 288-15,-1 3 0 0,-1-2 0 0,-1 3 0 16,-2 1-288-16,0 0 128 0,-1 2-128 0,-1 1 0 16,1-1 320-16,-3 3-64 0,1 4 0 0,-2 1 0 15,0 1-16-15,-2 0-16 0,-2 4 0 0,-2-1 0 16,0 1 224-16,-1 5 64 0,0-3 0 0,-4 4 0 16,-2 3-176-16,0 2-16 0,-2 1-16 0,1 1 0 15,-1-1 96-15,0 0 32 0,1 0 0 0,1-8 0 16,5-4-208-16,2-3-32 0,5-5-16 0,2-4 0 15,4-4-176-15,5-5-176 0,3-5 48 0,6-10-23504 16</inkml:trace>
  <inkml:trace contextRef="#ctx0" brushRef="#br0" timeOffset="102109.47">17701 9536 23951 0,'-7'0'2128'0,"1"0"-1696"0,3 0-432 0,3 0 0 0,1 2 416 0,-2 0 0 0,0 1 0 16,-2-2 0-16,0 5 112 0,1 0 32 0,5 3 0 0,-1-2 0 0,3 4 64 0,2-1 16 0,1 0 0 0,1-1 0 0,1 1-192 0,0 0-48 15,0 2 0-15,-2 0 0 0,1 1 608 0,-3 3 112 16,0 2 32-16,-3 5 0 0,-3 6-160 0,-3 6-32 16,-2 6 0-16,-2 2 0 0,-4 5-464 0,-3 5-112 15,-1 4 0-15,0 0-16 0,1 0-128 0,-1-2-32 16,1-2 0-16,3-3 0 0,2-8-16 0,3-3 0 0,3-2 0 0,1-6 0 16,1 1-32-16,2-4-16 0,1 2 0 15,0-3 0-15,-1-2-144 0,3 1 128 0,-2-1-128 0,1-3 128 16,1 0-128-16,-2-3 0 0,1-3 0 0,-1-4 0 15,-1-4-192-15,-1-2 0 0,-1-4-16 16,0-4-12208-16,-3-2-2432 0</inkml:trace>
  <inkml:trace contextRef="#ctx0" brushRef="#br0" timeOffset="102689.2">17575 9447 20271 0,'-7'-6'896'0,"1"1"192"0,1 2-880 0,2 0-208 0,3 3 0 15,0-1 0-15,1 1 784 0,1 0 112 0,0-3 32 0,4 1 0 0,3 1-96 0,3-3 0 0,3-1-16 0,5 1 0 0,2 1-160 0,3-4-16 0,5 1-16 0,0-2 0 16,4 0-496-16,0-3-128 0,2 1 0 0,3 3 0 15,3-4 0-15,0 1 0 0,2 4 128 0,1 2-128 16,1 0 576-16,-1 4 32 0,1 1 16 16,-1 4 0-16,-2 1-176 0,-4 1-48 0,-3 0 0 15,-1 5 0-15,-1 2 240 0,-3 3 64 0,-1 6 0 0,-5 0 0 16,-5 4-320-16,-4 2-48 0,-5 3-16 0,-5 3 0 16,-2-1 96-16,-4 1 16 0,-3-1 0 0,-3 1 0 15,0-3-432-15,-5 0 128 0,-2-1-128 0,-1-6 0 16,0-3 0-16,-6 2 0 0,-5 0 128 0,-3 2-128 0,-5 2 0 15,-3 0 0-15,-3-2 0 0,0-1 128 0,-2-3 0 16,-1-2-128-16,-1-2 192 0,3-3-64 0,5-1 256 16,-3-4 32-16,-5 1 16 0,-4-4 0 0,1-1-432 15,0-3 128-15,3 1-128 0,1-4 0 0,2-4 0 0,3 1 0 16,4 0 0-16,2 0 0 0,4 0 0 0,2 3 0 16,4-3 0-16,3 3 0 15,3 0-704-15,5 3-32 0,2-2 0 0,3 1-16320 16</inkml:trace>
  <inkml:trace contextRef="#ctx0" brushRef="#br0" timeOffset="103380.99">18737 10611 29487 0,'-2'0'2624'0,"0"0"-2112"0,2 0-512 0,0 0 0 15,0 1 880-15,0 2 64 0,0-1 16 0,0-1 0 0,0 4-160 0,0-1-32 0,1 4 0 0,1-2 0 16,2 2-224-16,0 2-48 0,2 3-16 0,-1 1 0 16,1 6-480-16,-2 3 128 0,1 3-128 0,-3 2 0 15,-1 5 384-15,-1 2 48 0,0-2 0 0,-2 4 0 16,-3-2-224-16,-1 1-32 0,-2 1-16 0,0 0 0 15,-2-2-160-15,-1 1 0 0,-2-4 0 0,1-1 0 16,0 0 0-16,2-5 0 0,1-4-176 0,3-4 176 16,3-5-1344-1,3-7-192-15</inkml:trace>
  <inkml:trace contextRef="#ctx0" brushRef="#br0" timeOffset="103865.25">19416 10612 28559 0,'-7'-7'2544'0,"2"1"-2032"0,1 0-512 16,2 2 0-16,2 4 1888 0,1-3 288 0,0 3 48 0,2-3 16 16,0-4-1856-16,2 1-384 0,2-2 0 0,1 0 0 15,2 2 0-15,1 1-144 0,4 0 144 0,0 3 0 16,2-2 0-16,4-1-128 0,4 1 128 0,2 1 0 16,4 0 0-16,0-1 0 0,1 2 0 0,0-2 0 15,-2 4 0-15,-3-2 0 0,-5 2 0 0,-3 2 0 16,-3 2 0-16,-5 5 0 0,-2-2 0 0,-4 5 0 15,-3 3 0-15,-3 1 0 0,-3 3 160 0,-3 3-32 16,-4 2 496-16,-4 3 96 0,-1-1 32 0,-4 1 0 16,-1 3-512-16,-1-2-112 0,-3 1 0 0,2-1-128 0,-1-3 0 15,2-1 0-15,2-4 0 0,4-1 0 0,2-3 0 0,3 0 0 16,3-3 0-16,3 2 0 0,1-1 0 0,4 1 0 16,1-3 0-16,3 2 0 0,2 1 0 15,0 1 0-15,2-3 0 0,0 2 0 0,1 0 208 0,1 1-16 16,0 1 0-16,1-2 0 0,-1 1-48 0,1 0-16 15,0-1 0-15,-1 2 0 0,1 2-400 0,-2 2-96 16,2 1-16-16,-1-3-11456 16,-2-2-2288-16</inkml:trace>
  <inkml:trace contextRef="#ctx0" brushRef="#br0" timeOffset="104197.49">19018 11364 43311 0,'-12'-2'1920'0,"6"0"384"0,2 4-1840 0,5 0-464 0,3 1 0 0,2 0 0 0,3 0-464 0,6 1-192 0,8 4-48 0,12 2 0 0,9 2 256 0,4 2 32 0,1 1 16 0,-6-2 0 15,-5 4-1136-15,-4 1-208 0,-7 4-48 0,-9 1-16 16,-5 3-880-16,-8 5-192 0,-8 3-16 0,-5 1-16 16,-9-1 928-16,-6 1 192 0,-3 0 48 0,-6-3 0 0,-3-1 2624 0,-2-3 528 15,-2-4 96-15,1-3 32 0,5-5-1088 0,0-4-224 16</inkml:trace>
  <inkml:trace contextRef="#ctx0" brushRef="#br0" timeOffset="104914.97">20297 11316 28559 0,'-8'4'2544'0,"2"2"-2032"0,2-2-512 0,2-2 0 0,1 2 128 0,-2-1-128 0,-2 6 0 0,-3 3 0 0,-3 2 0 0,-1 2 0 0,4 1 0 0,2-3 0 16,2-2 0-16,3-2 0 0,1 3 0 0,1-3 0 16,0-1 512-16,-1 3 64 0,0-1 16 0,-1 1 0 15,0 0 32-15,-3 3 0 0,0-2 0 0,-1 0 0 16,-1 0-928-16,0-1-176 0,-2-2-32 0,1 0-13632 16</inkml:trace>
  <inkml:trace contextRef="#ctx0" brushRef="#br0" timeOffset="105435.83">21176 10584 35935 0,'-5'-11'1600'0,"1"5"320"0,1 3-1536 0,0 1-384 0,2 4 0 16,0-2 0 0,1 3-1904-16,-4 1-448 0,-1 5-80 0,-5 6-32 15,-4 5 1264-15,-3 5 256 0,-4 7 48 0,-1 2 16 0,-2 5 880 0,1-2 0 0,-1-1 128 0,1 1 0 16,3-5 1328-16,2 0 256 0,2 1 48 0,-1-3 16 15,3-2-144-15,2-3-32 0,4-3 0 0,3-1 0 16,1-1-1120-16,4-1-224 0,3-6-64 0,2 0 0 16,3-1-192-16,3-2 0 0,3-1 0 0,2-3 0 15,5-2 128-15,0-2-128 0,3-2 176 0,3-2-176 16,4-5 384-16,3-1-16 0,5-2-16 0,-1-2 0 16,4-1-128-16,-2-3-32 0,-1 2 0 0,-1-4 0 15,1 2-192-15,-5-4 0 0,-1 2 0 0,-1-5 0 0,-1 1 0 16,-5-3 0-16,-2 1 0 0,-5 1 0 0,-2-3 0 0,-4 2 0 15,-4-2 0-15,-4-2 0 0,-2-1 304 0,-4-2 16 16,-3 0 0-16,-3 1 0 0,-5-2-64 0,-1 4-16 16,-2 0 0-16,-2 6 0 0,-4 0-48 0,-4 0 0 15,-5 2 0-15,-1 3 0 0,-3 3-64 0,-1 4-128 16,-1 1 176-16,-1 2-176 0,0 2 128 0,1 1-128 16,3-2 0-16,-3 2 0 0,1 2 0 0,2 2-272 15,4-3 48-15,2 3-18528 0</inkml:trace>
  <inkml:trace contextRef="#ctx0" brushRef="#br0" timeOffset="107185.55">18554 8586 33167 0,'-2'-20'2944'0,"0"5"-2352"0,0 7-464 0,0 6-128 0,1 2 0 0,-3-4 0 0,-2-6 0 0,-7-4 0 0,-5-6 0 0,-8 1 0 0,-8 3 0 0,-6 5 0 15,-9 6 0-15,-5 3 0 0,-5 4 0 16,-6-2-128-16,-1 0 128 0,-6 1-192 0,-2 3 192 0,-6-2-192 16,-1 5 192-16,-2-1-128 0,0-2 128 15,-2 1-128-15,0-2 128 0,-2 1 0 0,0 2 0 16,1 3 0-16,3-3 160 0,3 1-32 0,5 2-128 0,0 1 192 15,-2 4-192-15,2 2 176 0,4 1-176 0,3 0 160 16,2 5-160-16,3 2 0 0,3-1 0 0,3 5 0 16,4-2 0-16,4 2 0 0,3-2 0 0,4 1 0 15,4-3 0-15,4 0 0 0,3-2 0 0,4 0 0 16,5-2 0-16,0 2 0 0,3 3 0 0,4 1 0 16,4-2 0-16,2 1 0 0,7 1-144 0,2 2 144 0,5-2 0 15,4 3 0-15,3 2 0 0,1 1 0 16,5 5 0-16,0 1 0 0,2 1 0 0,1 4 0 0,1 5 0 15,-1 5 0-15,0 8 0 0,-1 2 0 0,-1 10 0 16,-3 5 0-16,-1 7 0 0,-2 2 0 0,0 1 0 16,-3 3 0-16,1 5 0 0,-4 2 0 0,1-1 0 0,-4 2 0 15,1 8 0-15,-2 7 0 0,-1 3 0 0,0 6 0 16,-2 0 0-16,1 4 0 0,-1 2 0 0,0 0 0 16,-1 2 0-16,-1-2 144 0,1-6-144 0,0-5 128 15,0-2-128-15,-1 5 128 0,2 5-128 0,2 3 160 16,-1 1-160-16,0 0 160 0,2 0 112 0,-3-4 32 15,0-5 0-15,0 10 0 0,-2 5 64 0,0 0 16 16,-1 4 0-16,0-2 0 0,-1 0-384 0,-1-4 0 0,0 0 0 16,0-2 128-16,-1-2-128 0,0-6 0 0,0 2 0 15,-2-6 0-15,0-4 0 0,-2 4 0 16,-1 1 0-16,-3-1 0 0,0-6 0 0,-2-9 0 0,0-7 0 16,-2-4 0-16,-1-5 0 0,1-10 0 0,3-14 0 0,-3-2 128 15,2-1 400-15,0-2 96 0,3-4 16 0,0-5 0 16,3-1-64-16,2-12 0 0,2-3 0 0,-1-6 0 15,4 2-208-15,1-2-48 0,5 2-16 0,2-5 0 16,3 2-304-16,4-6 160 0,2 3-160 0,6-3 128 16,5-2 80-16,5-1 16 0,4-6 0 0,7 0 0 15,4-2-16-15,4-8 0 0,3 0 0 0,2-4 0 16,0-1-208-16,2-4 176 0,4-4-176 0,0-2 160 16,1 0-160-16,0-5-192 0,-1-1 32 0,2-1-19232 15</inkml:trace>
  <inkml:trace contextRef="#ctx0" brushRef="#br1" timeOffset="136386.34">19206 16030 24879 0,'-9'4'2208'0,"2"2"-1760"0,3-4-448 0,2 2 0 0,1 0 1264 0,-3 1 160 0,-4 2 48 0,-3 8 0 0,-3 1-512 0,-1 2-112 0,0 2-16 0,4 0 0 16,1-3-256-16,2 3-48 0,2-1-16 0,4-1 0 15,1 2 272-15,1-1 48 0,0 3 16 0,1 0 0 16,1 3-208-16,1 3-32 0,-1 4-16 0,-1 3 0 16,1 3-336-16,-2 7-64 0,-3 8 0 0,1 0-16 15,-2 4-176-15,-2 1 0 0,-2 3 0 0,2 1 0 16,0 1 0-16,-1 0 0 0,-2-1 0 0,3-3 0 15,1-6 0-15,1-6 0 0,2-5 0 0,2-7 0 0,1-4 0 16,1-5 0-16,2-4 0 0,1-1 0 16,-1-5-384-1,2-6-128-15,-1 0 0 0,1-4-17120 0</inkml:trace>
  <inkml:trace contextRef="#ctx0" brushRef="#br1" timeOffset="136948.18">18411 16109 20271 0,'-6'-3'1792'0,"1"3"-1424"0,1 0-368 0,3 3 0 0,0-3 0 0,-1 0 0 16,-2-3 0-16,-4 2 128 0,-1 1-128 0,0-2 0 0,1-4 0 0,2 2 0 0,1 0 0 0,3-1 0 15,2 2 0-15,0-4 0 0,2 4 0 0,0-2 0 16,2 3 0-16,1-1 0 0,0 3 1024 0,1 0 256 16,2 3 32-16,-1-3 16 0,3 4 848 0,0 0 160 15,1 2 32-15,0 0 16 0,3 3-608 0,-1-2-128 16,1 2-32-16,2-3 0 0,3 0-896 0,0 1-176 15,4-4-32-15,1 0-16 0,4-3-256 16,2-5-48-16,5-1-16 0,1-4 0 0,1 0-48 16,-1 0 0-16,5-5 0 0,1 1 0 0,1 2-128 0,5-4 160 15,7 0-160-15,0 0 160 0,1 5-160 0,-3 3 0 16,-7 2 144-16,-2 4-144 0,0 0 0 0,-5 4 0 16,-2 1 0-16,-3 2 0 0,-3 1 0 0,-2 1-208 0,0 0 16 15,-3 2 16 1,-2-2-432-16,0 2-96 0,-3-3 0 0,-1 0-17328 0</inkml:trace>
  <inkml:trace contextRef="#ctx0" brushRef="#br1" timeOffset="138131.07">19627 11777 10127 0,'-4'0'896'0,"0"1"-704"0,2 2-192 0,0-2 0 0,1 2 0 0,0-1 0 0,-3 4 144 0,-2 2-144 0,-1 4 1104 0,-1 3 160 0,2 2 16 0,0 2 16 0,2 2 576 0,3 1 112 16,1 0 32-16,2 1 0 0,3 3-320 0,1-1-64 15,2 6-16-15,2 0 0 0,1 4-880 0,1 0-176 16,-1 4-48-16,-1 2 0 0,-1 3-512 0,-3 2 0 15,-2-4 0-15,-3-1 0 0,-2 0-192 0,-3-7 16 0,-1 1 0 16,-1-3 0-16,0 0 176 0,-2-1-160 0,1-2 160 0,0-7-160 31,0-2-560-31,2-4-112 0</inkml:trace>
  <inkml:trace contextRef="#ctx0" brushRef="#br1" timeOffset="138488.13">19189 11929 21183 0,'-29'4'1888'0,"12"-2"-1504"16,3 0-384-16,7 0 0 0,5-2 448 0,0 0 0 16,2-2 16-16,-1 0 0 0,1 0-336 0,3-2-128 15,2-2 0-15,3-4 144 0,7-2 176 0,2-1 16 16,4 1 16-16,4-4 0 0,2 4 992 0,4-3 192 16,1 1 32-16,4 1 16 0,3 1 144 0,0 3 16 15,2-1 16-15,3 1 0 0,2 5-928 0,2-2-192 16,1 2-48-16,-1-1 0 0,-1 1-400 0,-4 1-192 0,-2-1 160 15,-2-1-160-15,0 2 0 0,-5-1 0 0,-1 0 0 16,-4 2 0-16,0-2-240 0,-3-1-32 0</inkml:trace>
  <inkml:trace contextRef="#ctx0" brushRef="#br1" timeOffset="140149.06">21554 17123 23039 0,'-8'4'2048'0,"1"-1"-1648"0,5 0-400 0,2-2 0 16,0 2 144-16,-1-3-144 0,-2 2 160 0,-2 2-160 0,-1-1 0 0,1 0 0 0,3-1 0 0,1-4 0 16,2-2 560-16,0-1 64 0,3 2 16 0,-2-5 0 15,3 2 128-15,1-3 48 0,0-4 0 0,1 0 0 0,0-3 320 16,1-1 64-16,0 0 16 0,1-4 0 15,-2 1-384-15,1-5-80 0,-1-1-16 0,0 1 0 0,0 6-176 16,0-9-48-16,1-1 0 0,0-5 0 0,1 0-192 16,-1-5-64-16,1-1 0 0,-1-1 0 0,0-1 112 15,1-2 16-15,0 5 0 0,-1-2 0 0,2 0-384 0,1 3 0 16,-1-2 0-16,1 2 0 0,-1 2 0 0,1 2 0 16,0-5 0-16,-1 6 128 0,1 3-128 0,-1-1 144 15,-1 5-144-15,1 2 160 0,0 1-160 0,-2 2 0 16,2 4 0-16,-1 1 0 0,-3 1 0 0,2 1 0 15,-1 3 0-15,0 1 0 0,0 3 0 0,-1 1 0 16,0 0 0-16,0 1 0 0,-1 3 0 0,1 2 0 0,0 2 0 16,1 3 0-16,0 1 0 0,0 4 0 0,1 2-192 15,1 4 192-15,0 3 0 0,1 7 0 0,1 0 0 16,2 5 0-16,-1 3 0 0,2 1 0 0,-1 1 0 0,1 1 0 16,1 4 0-16,-3-3 0 0,1 3 0 0,-2-3 128 15,0-1-128-15,0 3 0 0,0-1 0 0,0 2 128 16,0-1 128-16,2 0 32 0,0 4 0 15,1-2 0-15,-1 1-288 0,1-5 160 0,-2-7-160 0,0-2 128 16,-1-3-128-16,0-8 0 0,-1-2 0 0,0-2 0 16,1-3 0-16,-1-1 0 0,2-4 0 0,-1-2 0 15,3-4-128-15,-1 0 128 0,1-4-160 0,1-2-18112 16</inkml:trace>
  <inkml:trace contextRef="#ctx0" brushRef="#br1" timeOffset="140614.07">23914 15969 35007 0,'-16'-5'1552'0,"4"2"320"0,3 0-1488 0,2 2-384 0,5 1 0 0,1-3 0 0,-1 2 0 0,0 0 144 0,-1 0-144 0,-1-3 0 0,-1 2 128 0,2 2-128 0,1 2 0 0,-1 4 0 15,2 5 0-15,0 5 0 0,1 9 128 0,0 6-128 16,0 4 0-16,0 5 0 0,0 5 0 0,1 3 0 16,-1 3 160-16,0 2-160 0,1 0 128 0,0 2-128 15,2-2 176-15,-1 1-48 0,3 3-128 0,0 0 192 16,0-6-192-16,1-4 0 0,-1-6 0 0,0-6 0 0,1-1 0 15,-1-6 0-15,0 1 0 0,2-3 0 16,-1-4-640 0,-3-4-32-16</inkml:trace>
  <inkml:trace contextRef="#ctx0" brushRef="#br1" timeOffset="140931.24">23752 15977 25791 0,'-18'2'1152'0,"7"-2"224"0,1 0-1104 0,5 0-272 0,3 0 0 0,2 0 0 15,0 0 0-15,-1-2 0 0,-2 0 0 0,1 2 0 16,2-2 704-16,2-2 16 0,2 2 16 0,3-2 0 15,3 2 816-15,3-2 176 0,3-2 16 0,3-4 16 16,4-3-512-16,5-3-96 0,4-1-32 0,4-3 0 16,4-2-544-16,3 0-96 0,3-1-32 0,1-1 0 15,3 1-320-15,2-1-128 0,0 0 0 0,-1 0 144 16,-5 4-144-16,1-1 0 0,1-2 0 0,-2 5 0 16,-2 2-192-16,0 2 192 0,-4 6-160 0,0 1-17776 15</inkml:trace>
  <inkml:trace contextRef="#ctx0" brushRef="#br1" timeOffset="141231.26">23827 16495 41471 0,'-12'-3'3680'0,"3"3"-2944"16,7 0-592-16,3 0-144 0,3 0 336 0,-2-1 48 0,-1 1 0 16,2-5 0-16,4 0-384 0,7-1 0 15,7-3 0-15,7-1-128 0,3 4 128 0,6-4 0 0,7 2 0 0,4-2 128 16,7 0-128-16,6-2 0 0,7-3-176 0,4-5 176 31,3-6-608-31,7-5-32 0</inkml:trace>
  <inkml:trace contextRef="#ctx0" brushRef="#br1" timeOffset="144564.66">27496 16071 29487 0,'0'1'2624'0,"0"1"-2112"0,1-2-512 0,2 0 0 0,0 0 320 0,1 0-32 0,2-2-16 0,5 1 0 0,4-2-272 0,5-1 0 16,4-2 0-16,1 0 0 0,1-3 480 0,2 2 32 16,0-2 16-16,1 2 0 0,0-4 176 0,2 3 16 15,-1 2 16-15,-1-2 0 0,4 1-368 0,0 2-80 16,3 3-16-16,0-2 0 0,0 4-272 0,-1-2 0 16,1 4-176-16,-1-1 176 15,-2 4-1392-15,-1-1-160 0,-3 0-48 0,-2 2-12640 0</inkml:trace>
  <inkml:trace contextRef="#ctx0" brushRef="#br1" timeOffset="145181.25">27590 16292 23039 0,'-9'0'2048'0,"3"1"-1648"0,4 2-400 0,0-3 0 0,2 0 816 0,-1 0 80 0,-1 2 0 0,-3-2 16 0,-1 0 576 0,1 1 112 0,3-2 32 0,5 1 0 16,2-2-160-16,2-2-48 0,4 2 0 0,4-1 0 15,2-1-496-15,5 3-96 0,2-1-32 0,5-1 0 16,2 3-416-16,2 0-64 0,0 3-32 0,2-3 0 16,-2 2-144-16,3-2-16 0,-1 1-128 0,1 2 192 15,1-3-192-15,-1 2 0 0,-2 2 0 0,-3-3 0 16,-2 2 0-16,2-1 0 0,-1 2 0 0,3-2 0 16,-1 0-336-16,-3 0-64 15,-1-2-16-15,-4 3-11664 0,-1-3-2320 0</inkml:trace>
  <inkml:trace contextRef="#ctx0" brushRef="#br1" timeOffset="146156.67">28269 15463 19343 0,'-8'-4'1728'0,"2"2"-1392"0,4 0-336 0,0 2 0 0,4 0 0 0,-2 0 0 0,-3-4 0 0,0 2-128 0,-2-2 128 0,1 0 0 0,3-1 0 0,1 2 0 15,1 0 1408-15,1 2 224 0,2 2 32 0,0 2 16 16,1-1 512-16,0 2 112 0,1 2 0 0,1 0 16 16,2 0-768-16,0 0-144 0,2 2-48 0,0 1 0 15,2-3-656-15,4 1-144 0,0 2-32 0,4 1 0 16,2-2-224-16,3 2-48 0,3 3-16 0,3-3 0 16,-2 2-240-16,4-2 176 0,3 0-176 0,3 2 160 15,2-2-160-15,1 2 0 0,2 1 0 0,-1-1 0 16,-2 0 0-16,-1 2 0 0,1 1 0 0,-1 1 0 0,-3 0 0 15,-4-2 160-15,-6 3-160 0,-3-4 160 0,-5 0-160 0,-4-1 0 16,-3 1-160-16,-2-2 160 0,-2 0 0 16,0-1 0-16,-3-3 0 0,-1 2 0 0,0-3 0 0,-1 3 0 15,-2-4 0-15,-1 3 0 0,-1 1 0 0,-1 1 0 16,-1 2 144-16,-3 4-144 0,-3 3 208 0,-1 3-48 16,-2 4-16-16,-2 5 0 0,-5 4-144 0,0 0 160 15,-3 4-160-15,-3 4 160 0,-2-2 96 0,-2 3 0 16,0-2 16-16,-1 2 0 0,-3 0 48 0,1 1 16 15,0-2 0-15,0 2 0 0,2-1 32 0,-1 1 0 16,1-5 0-16,2-1 0 0,1-2-160 0,3-8-16 16,0-1-16-16,4-2 0 0,3-4-176 0,-3 0 128 15,2-1-128-15,1-3 128 0,2-4-128 0,3-1-192 16,2-7 32-16,4-6-13728 0,2-3-2736 16</inkml:trace>
  <inkml:trace contextRef="#ctx0" brushRef="#br1" timeOffset="151207.29">29937 15599 6447 0,'0'-2'576'0,"0"0"-576"0,1 2 0 0,-1 0 0 0,1 0 400 0,1 0-16 0,-1 0-16 0,0-2 0 0,0 2 1136 0,2-2 224 0,-1 4 64 0,-2-2 0 0,0 0 1088 0,0 0 208 15,6 23 48-15,-4-11 16 0,-2 0-720 0,1 2-128 16,1 2-48-16,1 3 0 0,-1-1-1072 0,1 1-224 15,2 0-32-15,-2 4-16 0,1-4-496 0,0 5-96 16,1-1-32-16,-3 5 0 0,2 1-96 0,-2 8 0 16,1 4-16-16,-3 7 0 0,0 6-176 0,-4 0 160 15,1 5-160-15,-4 2 160 0,2-2-160 0,-2-4 0 0,0-5 0 0,-1-3 0 16,3-2 0-16,2-3 0 0,1-2-192 16,1-6 192-16,2-4-128 0,1-3 128 0,0-7 0 0,0-5 0 15,2-4-256-15,-1-6 32 0</inkml:trace>
  <inkml:trace contextRef="#ctx0" brushRef="#br1" timeOffset="152415.96">29374 15575 21183 0,'-6'-4'1888'0,"1"2"-1504"0,3 2-384 0,2 0 0 15,1 0 0-15,-1-3 0 0,-1 2 0 0,-2-3 0 0,-1 2 960 0,2-2 192 0,1 2 16 0,0 2 16 16,2-4 176-16,2 4 48 0,1 1 0 0,2 2 0 16,2-1-112-16,2 2-16 0,0-1 0 0,2 4 0 15,2-1-256-15,0 2-48 0,4 0-16 16,0 0 0-16,3 2-320 0,4-3-80 0,5 0-16 0,6-2 0 15,7-4-96-15,9-5-32 0,7-5 0 0,5-4 0 16,4-5 192-16,8-2 32 0,5-7 16 0,7-2 0 16,5 0-448-16,-1-5-80 0,-3 2-128 0,-3 2 176 15,1-1-176-15,-2 3 0 0,-1 2 0 0,-6-2 0 16,-10 3 0-16,-5-1 0 0,-2-1-128 0,-11 2-19696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30:07.4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2105 14592 19343 0,'-5'-4'1728'0,"2"1"-1392"0,2 3-336 0,2-2 0 0,0 1 0 0,-1-2 0 0,0 0 0 0,-1-1 0 0,1-5 0 0,-1 1 0 0,1 0 0 0,0-2-128 0,-1 4 128 0,-1 0 0 16,-1 2 0-16,-1-1 0 0,-2 4 976 0,-3 1 240 15,-2 1 32-15,-4 4 16 0,-1-1 528 0,-4 3 96 16,-2 2 32-16,-4 3 0 0,1-2-576 0,-2 3-96 16,-5-1-32-16,0 0 0 0,3-1-768 0,0 1-144 15,-3-1-48-15,0 0 0 0,1-4 176 0,2 2 16 16,2-3 16-16,2 2 0 0,2-2 0 0,0 0 0 16,4 3 0-16,-1-3 0 0,3 0-160 0,1 0-48 15,2 2 0-15,2-2 0 0,2 0-256 0,2 0 0 16,2-2 128-16,0-1-128 0,2 4 0 0,0-2 0 15,0 2 0-15,0 2 0 0,1-3 0 0,1 1 0 0,-1 4 0 16,3-1 0-16,0 0 0 0,2 3 208 0,0-4-64 0,2 4-16 16,1-1 32-16,0 1 0 0,-2 0 0 0,2-3 0 15,-1 1-32-15,0 3-128 0,2 4 192 0,-1 2-64 16,0 5-128-16,-1-3 0 0,-1 0 0 0,0 1 0 16,2 4 0-16,-4 3 0 0,1 4 0 0,1 3 0 15,-2 2 0-15,-1-4 0 0,-1 0 0 0,-2-2 0 16,2-4 0-16,-3-1 0 0,-1 6 0 0,-1-1 0 15,0-1 240-15,-1-1-48 0,-1-2 0 0,1-3 0 16,-1-2-192-16,2-4 144 0,1-1-144 0,0-6 128 16,0 2-128-16,0-3 0 0,2 1 0 0,-1-1 0 15,2 2 0-15,-1-4 0 0,2 2 0 0,0 0 0 16,-1-2 0-16,2 3 0 0,0-1 0 0,2 0 128 16,-1 1-128-16,1-3 0 0,1-3 0 0,-1 2 0 0,4-2 0 15,1 2 0-15,0-3 128 0,2-2-128 0,2 1 320 0,1-4 48 16,4 1 0-16,3-2 0 0,2 0-112 0,4-3 0 15,3-2-16-15,3-1 0 0,1-1 48 0,3 0 16 16,4 1 0-16,1 0 0 0,2 2-304 0,0-1 160 16,0 4-160-16,-1 1 128 0,0 0-128 0,-4 0 0 15,0-3 0-15,-4 3 128 0,-2-1-368 0,-4-2-80 16,-1 1 0-16,-5 1-16 16,-1-2-496-16,-4 0-112 0,-3 0-16 0,-4-1 0 15,1-2-640-15,-5 3-144 0,0-2-32 0,-4 1 0 16,-1-2-1504-16,-1-4-304 0,-2 1-64 0,-4 2-8448 0</inkml:trace>
  <inkml:trace contextRef="#ctx0" brushRef="#br0" timeOffset="276.95">1407 15455 42383 0,'-6'-13'1872'0,"2"6"400"0,2 2-1824 0,1 1-448 0,2 4 0 0,1 0 0 0,2 0 128 0,1-2-128 15,4 1 0-15,5-3 0 0,7 1 0 0,5 0-208 0,4 0 16 0,2-3 0 0,3 0 48 0,1-1 16 0,2-2 0 0,-1-1 0 0,0 0-96 0,-1 1-16 16,-1 0 0-16,-2 0 0 15,-3 3-848 1,-3 2-160-16,-1 1-32 0,-4 2-9936 0,-1 1-1984 0</inkml:trace>
  <inkml:trace contextRef="#ctx0" brushRef="#br0" timeOffset="1035.65">2589 15648 36863 0,'-11'0'3264'0,"3"0"-2608"0,4 2-528 0,1-1-128 0,2 2 0 0,-3 1-256 0,-5 2 64 0,-6 4 16 15,-6 5-272-15,-2 3-48 0,1 1-16 0,2 0 0 0,3 0 208 0,2 0 48 0,3-3 0 0,-1 0 0 16,2 2 112-16,0 0 144 16,3 3-208-16,-1 1 80 0,2-4 128 0,2 5 0 0,2-1 0 0,3 1 128 15,3 1 160-15,3-4 32 0,2 2 16 0,4 0 0 16,1-3 624-16,3-1 112 0,3-4 16 0,1-2 16 15,2-2-512-15,0-4-96 0,3 0-32 0,0-6 0 16,0 0-224-16,3-3-48 0,0-1-16 0,1-2 0 16,-1-3-176-16,-1-1 0 0,3-5 144 0,-4 2-144 15,-3-2 0-15,0-1 0 0,-4-3 0 0,-3 2 128 16,-2-4-128-16,-7 1 128 0,-3-1-128 0,-6 2 128 16,-4-1 32-16,-7 1 16 0,-4 1 0 0,-3-2 0 0,-3 7 16 15,-5-4 0-15,-1 4 0 0,-3-4 0 0,3 5-192 16,-3-1 128-16,-3 0-128 0,2 1 128 0,1-1-128 15,0 4 0-15,2-1 0 0,0-2 0 0,3 5 0 16,1 1 0-16,3 0-192 0,2 0-18736 16</inkml:trace>
  <inkml:trace contextRef="#ctx0" brushRef="#br0" timeOffset="1983.78">3099 15157 39615 0,'-6'-3'3520'0,"3"1"-2816"0,3 1-560 0,3 1-144 0,0 0 128 0,2-3-128 0,1-1 192 0,6-1-64 0,5 1-128 0,8-5-176 16,4 0 48-16,6 2 0 0,3-3 128 0,4 1 176 15,4-1-48-15,2 0 0 0,4-2-128 0,0 2-144 16,0 2 144-16,-2 1-208 0,-1 0 208 0,-2 1 0 0,-4 3 0 16,-1 0 0-16,0 0 0 0,-1-1 0 0,-2 2 0 15,-4-2-11824-15,-1 4-2256 0</inkml:trace>
  <inkml:trace contextRef="#ctx0" brushRef="#br0" timeOffset="2384.27">3431 15282 46991 0,'2'-10'2080'0,"-2"4"432"0,-2 2-2000 0,2 1-512 0,2 3 0 0,0 3 0 0,3-3-176 0,1 2-128 16,7 0-16-16,4 0-16 16,8 2-304-16,3-2-48 0,3 1-16 0,2 0 0 0,6-3 256 0,2 0 64 15,3-3 0-15,2-3 0 16,-2-1-240-16,2 1-32 0,-1 0-16 0,-5 0 0 15,1 2 32-15,-2-2 16 0,-5 3 0 0,-3 0-10688 0,-2 0-2128 0</inkml:trace>
  <inkml:trace contextRef="#ctx0" brushRef="#br0" timeOffset="2884.89">4698 14626 33167 0,'-3'0'2944'0,"1"3"-2352"0,0 0-464 0,2 0-128 0,0 1 400 0,-1 2 64 0,0 4 16 0,-1 8 0 0,-1 8-480 16,-2 5 0-16,-1 4 0 0,-1 3 0 0,0 0 256 0,-1 1 16 0,-1 8 0 0,2 0 0 15,-2 0 304-15,2 1 64 0,0 3 16 0,0-3 0 16,-1 1 0-16,1-4 0 0,1-4 0 16,1-5 0-16,-1-3-384 0,2-5-80 0,0-2 0 0,2-6-16 15,-1 1-176-15,2-5 0 0,1 0 0 0,0-3 0 16,0-3 0-16,1-2-272 0,1-2 64 0,0 1-17904 15</inkml:trace>
  <inkml:trace contextRef="#ctx0" brushRef="#br0" timeOffset="3168.81">4607 14482 41471 0,'4'-10'3680'0,"1"2"-2944"16,0 6-592-16,0 2-144 0,1 0 272 0,4 0 32 16,6-4 0-16,8-2 0 0,9-3-304 0,3 3 0 15,1 2 0-15,-2 4 0 0,-5 0 0 0,1 3 0 16,-2 1 192-16,-1-3-192 0,-1 1 0 0,-1 1 0 0,2 0-192 0,-5-3 48 31,-1 0-576-31,-2 3-112 0,-1-3-32 0,-4-3-11168 16,-2 3-2224-16</inkml:trace>
  <inkml:trace contextRef="#ctx0" brushRef="#br0" timeOffset="3427.56">4809 14823 46079 0,'-14'0'2048'0,"2"2"400"0,0 2-1952 0,4 0-496 0,4 1 0 0,4-2 0 0,-1 1 0 0,-2 2 128 16,-1 7-128-16,3 2 0 0,4-2 0 0,6 0 0 15,7-5 0-15,6 0 0 16,10-5-512-16,9 0 16 0,6-3 0 0,8-4 0 16,8-1-112-16,2-2-32 0,4-3 0 0,0-1-18352 0</inkml:trace>
  <inkml:trace contextRef="#ctx0" brushRef="#br0" timeOffset="4750.52">1577 12310 24879 0,'6'-13'2208'0,"-4"3"-1760"0,1 3-448 0,-2 5 0 0,-1 1 1616 0,0 1 240 0,0 0 64 0,-1 1 0 0,-1 1-1408 0,-1 1-256 16,-2 1-64-16,-1 2-16 0,-2 4 16 0,1-3 16 15,-2 2 0-15,2-1 0 0,-1 2-48 0,2 0-16 16,1 3 0-16,0-1 0 0,3 0 16 0,1 4 0 15,-1 3 0-15,4 1 0 0,-1 4 848 0,2 6 160 16,0 10 48-16,1 4 0 0,1 4-464 0,-2 6-96 0,1 4-16 16,-3 1 0-16,1-6-336 0,-4-2-80 0,0 0-16 0,-2 2 0 15,-1 1-208-15,0-3 128 0,-1 0-128 0,0-3 0 16,1-2 0-16,1-8 0 0,0-6 0 0,1-3 0 16,0-5 0-16,2-1 0 0,-1-7 0 0,0-4 0 15,1-2-176-15,-1-4-16 0,-1-2-16 0,2-2-12048 16,0-5-2400-1</inkml:trace>
  <inkml:trace contextRef="#ctx0" brushRef="#br0" timeOffset="5508.03">1387 12290 35935 0,'-6'-3'3200'0,"1"-2"-2560"0,5 1-512 0,0 3-128 0,2-2 0 0,-1-3 0 0,0-4 0 0,-1-5 0 0,2-4-256 0,3-6-32 15,2 3 0-15,2-1 0 16,1 7-288-16,3 0-64 0,-1 0-16 0,3 4 0 0,2 2 272 15,2-3 48-15,1 7 16 0,1-2 0 0,2 1 544 0,-1 1 112 16,3 3 32-16,-3-4 0 0,-2 4 96 0,4-1 32 16,3-1 0-16,4 1 0 0,2 4-32 0,2-2 0 15,-6 2 0-15,2 2 0 0,3 2 128 0,-1 2 32 16,1 4 0-16,-5 2 0 0,-3 5-368 0,-1 0-80 16,-3 5-16-16,-1 0 0 0,-1 7-160 0,-3 0 0 15,-1 6 0-15,-2 0 0 0,-2-1 0 0,-3 1 0 16,-3-4 0-16,-2 1 0 0,-2-1-128 0,-3 1 128 15,-1 0 0-15,-2-1 0 0,0-5 0 0,-2 3 0 0,-1-5 0 16,-3 0 0-16,0-1 0 0,-5 0 0 0,-1-1 0 16,-4-4 0-16,-2 5 0 0,-3-6 288 0,-1 2-32 0,-2-7 0 15,-4-2-64-15,-1-2-32 0,5 0 0 0,-4-3 0 16,-3-2-160-16,1-3 192 0,0 0-192 0,2 0 192 16,1-2-192-16,1 1 0 0,2-2 0 15,2 0 0-15,1-2 0 0,2 1-272 0,1 0 64 0,-1-2 16 31,4 0-1664-31,0 0-336 0,3 2-64 0,4 2-13168 0</inkml:trace>
  <inkml:trace contextRef="#ctx0" brushRef="#br0" timeOffset="6016.28">2446 13182 41471 0,'-8'0'3680'0,"5"2"-2944"0,2-2-592 0,2 4-144 16,0-1 0-16,0 0 0 0,2 3-192 0,-2 4 192 0,0 6-400 0,2 5 32 0,0 3 16 0,1 1 0 0,0-1 352 0,-3 5-144 0,0-1 144 0,-2 1 0 16,-1-1-448-16,-2 1 0 0,-2-1 16 0,-1 2 0 15,-1 1-32-15,0 0-16 0,0-3 0 0,2-2 0 16,-1-4-784-16,5-3-144 0,1-1-48 0,1-4-13264 15</inkml:trace>
  <inkml:trace contextRef="#ctx0" brushRef="#br0" timeOffset="6634.72">2986 13103 30399 0,'0'-10'2704'0,"0"4"-2160"0,-1 2-544 0,2-1 0 0,1 4 2144 0,0 1 320 0,2-3 64 0,1 1 16 0,2-2-2544 0,4 0-320 0,2-2-144 0,1 3-48 16,1 0 64-16,-1 1 0 0,2 2 0 0,-1 2 0 16,0-2-672-16,-2 4-128 0,2 1-32 0,0 0 0 0,1 1 1040 0,-1 3 240 15,-3-6 0-15,2 6 0 0,1-2 176 0,-1 2 32 16,1 0 16-16,-2 1 0 0,-2-1 736 0,-1 1 128 16,-2-1 48-16,0 3 0 0,-1-2-240 0,-2 3-64 15,-2-1 0-15,-3 2 0 0,-3 0-528 0,-2 2-112 16,-4 4-32-16,-2-1 0 0,-2-1-160 0,-2 5 0 15,-2-4 0-15,-3 4 0 0,-2 1-160 0,-1 1 160 16,0-1-208-16,2 0 80 0,2 1 128 0,3-3-160 16,4 3 160-16,3-3-160 0,2-2 160 0,2 0 0 15,4 1 0-15,-1-3 0 0,4 2 0 0,0-4 0 0,-1 0 0 16,4-3 0-16,0-1 0 0,3 1 0 0,-1-5 0 16,3 0 0-16,1-5 0 0,4 0 128 0,1-1-128 15,1-2 0-15,5-2 0 0,2-1 0 0,3 2 0 0,-1-4-192 31,1 1-1312-31,-1 1-272 0</inkml:trace>
  <inkml:trace contextRef="#ctx0" brushRef="#br0" timeOffset="7054.71">2761 13741 27647 0,'0'-4'2448'0,"0"-1"-1952"0,0 4-496 0,1 1 0 0,2 1 1376 0,-1-1 176 0,3 0 48 0,2 3 0 0,2-1-1424 0,3-1-176 0,-1 6-256 0,0 1 64 16,0 2 192-16,-2 4 0 0,-2 1-144 0,-3 1 144 31,-1 2-592-31,-4 2-48 0,-1 2-16 0,-3-1 0 15,-4 3-112-15,-1-1-32 0,-2 3 0 0,-4-1 0 16,-2-3-464-16,-1 0-80 0,-4-2-32 0,2-1 0 0,2-3 816 0,0-6 176 0,3-2 16 0,-1-4-9232 16</inkml:trace>
  <inkml:trace contextRef="#ctx0" brushRef="#br0" timeOffset="8956.89">4088 13288 24879 0,'-2'-8'2208'0,"-2"1"-1760"0,1 4-448 0,2 0 0 0,0 1 1104 0,-2-2 144 0,1-3 32 0,-4-6 0 0,-2-3-1088 0,0-2-192 16,-1-1 0-16,0 3-160 0,2 0 160 0,-2 4 0 15,1-1 0-15,-1 1 0 0,0 4 0 0,-1 2 176 16,2 1-16-16,-2 5 0 0,-2 3 1264 0,-1 3 256 16,-2 4 48-16,-2 5 16 0,-2 5-784 0,-3 2-144 15,-1 6-48-15,-3 3 0 0,0 1-512 0,0 3-96 16,1 2-32-16,2 1 0 0,3-2-128 0,3 4 128 15,4-2-128-15,3 0 128 0,5 1-128 0,4-5 0 16,5-1 0-16,2-3 0 0,6-1 0 0,3-4 0 16,4-6 0-16,3-3 0 0,3-3 0 0,1-4 0 15,-2-3 0-15,2-6 0 0,4-3 160 0,0-3 0 16,2-1 0-16,-2-6 0 0,-1-2-160 0,1-3 0 16,-2-4 0-16,-3-1 0 0,0 0 0 0,-4-1 128 15,-3 1-128-15,0-6 128 0,-2-3 0 0,-5-1-128 0,-1-2 192 16,-5-1-64-16,-3 2-128 0,-2 2 192 0,-2 1-192 0,-4 2 192 15,-4 1-192-15,-1 3 0 0,-1 3 0 0,-1 0 0 16,-2 2 0-16,-2 1 0 0,-2 1 0 0,2 2 0 16,-2 1 0-16,-1 4 0 0,1 4 0 0,-1 1 0 31,0 1-448-31,-1 4-112 0,0-1-16 0,0 2-11216 0,1 0-2240 0</inkml:trace>
  <inkml:trace contextRef="#ctx0" brushRef="#br0" timeOffset="9344.08">4599 12597 30399 0,'-4'-9'2704'16,"2"6"-2160"-16,-1 1-544 0,3 0 0 0,3 2 960 0,-1 0 96 0,2 0 16 0,2 0 0 0,4 0-832 0,3 0-240 0,6 2 0 0,2-2 128 0,4 0 208 0,1-2 48 0,2 2 16 0,3-4 0 16,1 2 0-16,2-2 0 0,1-1 0 0,1 0 0 15,1-1-400-15,0 0 0 16,2 0 0-16,-6-1-176 16,-1 1-912-16,-3 0-176 0,-2 0-32 0,-5 2-13824 0</inkml:trace>
  <inkml:trace contextRef="#ctx0" brushRef="#br0" timeOffset="9685.94">4653 12947 19343 0,'-6'-2'848'0,"2"2"192"0,3 0-832 0,1-3-208 16,2 3 0-16,2-1 0 15,1 1-1536-15,1-3-336 0,5 0-80 0,6-2-16 16,4 0 1184-16,1-1 224 0,3-1 48 0,2 1 16 0,1 1 1648 0,3 0 320 0,1 3 64 15,0-2 0-15,2 2 1360 0,-2-1 272 0,1 2 48 0,-1 1 16 16,-1 0-1728-16,-1-3-352 0,-3 3-64 0,-2-2 0 31,-2-2-1264-31,-1 2-240 0</inkml:trace>
  <inkml:trace contextRef="#ctx0" brushRef="#br0" timeOffset="10101.35">5928 12237 43311 0,'0'-4'1920'15,"-1"1"384"-15,0 3-1840 0,2 1-464 0,1 1 0 0,1 2 0 16,2 2-528-16,1 4-208 0,5 5-32 0,4 7-16 0,1 4 624 0,0 8 160 15,-2-2 0-15,-5 2 0 0,0 1 0 0,-5 3 144 16,-2 3-16-16,-2 0-128 0,-2 0 0 0,-2-2 0 0,-1 1 0 0,-3 1 0 16,-1 3 0-16,-2-2 0 15,0-3 0-15,-1 0 0 0,3-7 0 0,1 3 0 0,1 0 0 16,1-1 0-16,1-2 0 0,1-2 0 0,3-1 0 16,1-5 0-16,0-3 0 0,2-5 0 0,-1 0-176 0,2-6-17888 15</inkml:trace>
  <inkml:trace contextRef="#ctx0" brushRef="#br0" timeOffset="10385.02">5395 12144 43311 0,'-5'-28'1920'0,"1"12"384"0,2 4-1840 0,2 2-464 0,2 7 0 0,3 1 0 0,3 0 0 0,4-2-128 16,10-4-16-16,13-2 0 0,11-1 144 0,13 0 0 16,8-1 0-16,6 0 0 0,6 1 0 0,4 0 0 15,5 1 128-15,1 0-128 0,-4-2 0 0,-3 0 0 16,-4-1 0-16,-6 2 0 0,-5 3 0 0,-5-2-128 15,-6 3 128-15,-4-2-19088 0</inkml:trace>
  <inkml:trace contextRef="#ctx0" brushRef="#br0" timeOffset="26854.22">1732 16852 27647 0,'0'6'2448'0,"0"-3"-1952"0,3 1-496 0,-2-2 0 0,2 2 0 0,-1-1 128 16,1 6-128-16,1 3 0 0,5 8 0 0,0 6 0 15,-1 5 0-15,2 0 0 0,-2 1 336 0,-1 3 128 16,-1 1 32-16,1 3 0 0,-4 3 320 0,0-3 64 15,-1 0 16-15,1-3 0 0,-2-1-304 0,0-7-48 16,0-2-16-16,1 1 0 0,0-1-80 0,-1-1 0 16,1-3-16-16,-1 1 0 0,0-4-160 0,0 2-16 15,-1-2-16-15,-1-3 0 0,1 0-240 0,-2-4 0 16,-1 1 0-16,-1-6 0 16,2-1-400-16,-1-3-32 0,1-3 0 0,-1-5-10208 15,2 1-2048-15</inkml:trace>
  <inkml:trace contextRef="#ctx0" brushRef="#br0" timeOffset="27768.05">1605 16709 28559 0,'1'-5'2544'0,"1"1"-2032"0,0 2-512 0,0 0 0 0,1 2 224 0,1-2-48 0,2-4-16 0,2-3 0 0,6-2-160 0,0-1 0 0,1-1 0 0,-2 3 0 0,1-2 304 0,-1 0 176 15,2 2 32-15,0-3 16 0,2 3 480 0,1-4 80 16,1 1 32-16,4 0 0 0,0 0-480 0,2 1-80 15,1 0-32-15,-4 4 0 0,-1-1-208 0,3 3-32 16,0 0-16-16,2 2 0 0,0 4-272 0,-1 0 0 16,0 0 128-16,-5 3-128 0,-4-2 0 0,1 2 0 15,4 3 0-15,1 1 0 0,0 4 0 0,0-1 0 16,-3 0 0-16,1 5 0 0,-1-2 0 0,-3 2 0 16,1 5 0-16,-3-1 0 0,-1 0 0 0,0 2 0 15,-4 2-128-15,-1 0 128 0,-2 2 0 0,-2 1 0 16,-2-1 0-16,-3-1 0 0,-1-1 0 0,-3-4 0 0,-2-1 0 15,-1 2 0-15,-5-2 0 0,0 1 0 0,-3 0 0 16,-4 1 0-16,-1 1 0 0,0-2-192 0,-3 1 48 0,1-4 16 16,-2 0-128-16,0-1-32 0,1-6 0 15,3 0 0-15,3-3 288 0,0-1 0 0,-7 0 0 0,-3-5 0 16,-1 0 0-16,1 0 0 0,2-2 0 0,1-6 0 16,3 2 0-16,0 0 0 0,2-5 0 0,1 1 0 15,4 0 0-15,3 0-192 0,2 0 48 0,4 2 0 16,1-2-1568-1,3 1-304-15,2 3-64 0,0 0-11744 0</inkml:trace>
  <inkml:trace contextRef="#ctx0" brushRef="#br0" timeOffset="29166.56">2461 17490 14735 0,'-4'-6'1312'0,"-1"2"-1056"0,0 2-256 0,1-1 0 0,3 2 3536 0,0 1 656 0,0 0 128 0,-3-2 32 0,-2-2-3504 0,-2-1-688 0,-1 0-160 0,0-4 0 15,3 1 0-15,-1 0-224 0,5-4 64 0,2 0 16 16,1 2 144-16,4-3 176 0,3 3-48 0,2-2 0 16,3 0 640-16,2 2 112 0,2-3 16 0,3 4 16 15,1-1 128-15,-1 1 32 0,2 2 0 0,0 2 0 16,1 1-496-16,-4 0-112 0,1 4-16 0,-2 0 0 16,-2 0-224-16,-5 4-48 0,0 2-16 0,-4 0 0 0,1 1-160 15,-5 2 0-15,0 1 0 0,-3 3 0 0,-1 2 0 16,-4 1 0-16,-4 1 0 0,-2 4 0 0,-3 1-272 15,-1 0 64-15,-2 3 16 0,-3 1 0 16,-1 0-432-16,0 1-80 0,0 2 0 0,2-3-16 16,-1-2 528-16,1 1 192 0,2-3 0 0,3-2-144 0,2-1 144 0,2-1 0 15,1-2 0-15,2 0 0 0,3 1 0 0,1-3 0 16,1 4 0-16,1-2 0 0,2 1 0 0,2-3 0 16,2-2 0-16,2-2 0 0,2 2 0 0,2-3 0 15,1 1 0-15,2-3 128 0,2-1-128 0,2-1 0 16,2 0 0-16,0 0 128 0,1-1-128 0,-1-4 0 15,0 0 128-15,-1-4-128 0,0 1-144 0,-2-4-112 16,-1 1 0-16,0-2-10384 16,1-2-2080-16</inkml:trace>
  <inkml:trace contextRef="#ctx0" brushRef="#br0" timeOffset="29699.82">2947 17200 23039 0,'-3'-16'1024'0,"2"3"192"0,1 3-960 0,0 0-256 0,1 5 0 0,2 2 0 0,0-3-832 0,2-4-224 0,4-6-32 0,1-5-16 0,4 1-336 0,-1-2-64 0,2 5-16 0,-1 1 0 0,2 4 2848 0,-2 3 560 16,1-1 112-16,1 4 32 0,2 3 944 0,-1 0 192 16,2-1 32-16,-1 4 16 0,-1 0-1600 0,2 0-320 15,0 4-64-15,-3 2-16 0,0 3-704 0,-4 1-160 16,-1 2-32-16,-2-2 0 0,-3 0-320 0,-1 4 0 15,-1 7 0-15,-4 3 0 0,-2 5 0 16,-4 0 0-16,-2 2 0 0,-4-2 0 0,0 3 0 0,-4 3-128 0,-3-4 128 16,0 3 0-1,-2-2-544-15,0 0-32 0,-2 3 0 0,1 0 0 16,4-4-400-16,-2-3-96 0,2 2-16 0,2-3 0 16,3-5 320-16,2 0 64 0,1-3 16 0,1-3 0 0,3-4 688 0,1-2 0 0,3-2 0 0,-1-2 0 15,3-1 0-15,0-4 0 0,0 4 0 0,1-1 0 16,1 2 128-16,0-2-128 0,2 2 160 0,-1 0-160 15,4 0 0-15,1 0 0 0,2 2 0 0,2-3 0 16,3 1 0-16,3 1 0 0,3-3 0 0,-2 1 0 16,2-4 128-16,3 4-128 0,1-1 176 0,-1 0-176 15,1 2 240-15,-4-2-64 0,-2 0-16 0,-2 3-9168 16,-1-1-1824-16</inkml:trace>
  <inkml:trace contextRef="#ctx0" brushRef="#br0" timeOffset="30168.23">3773 17832 38703 0,'-3'3'3440'0,"2"3"-2752"0,1-3-560 0,0 1-128 0,1-2-208 0,0 2-80 0,1 3-16 0,-2 8 0 16,-2 4-1296-16,1 3-256 15,-2 3-48-15,-4 1-16 0,2 2 1536 0,-3 0 384 0,-1 1 0 0,-1-1 0 16,2 2 0-16,-4-3 0 0,3-1-144 0,0 1 144 0,-1-3 0 15,3-3 0-15,-1-4-128 0,1-4 128 16,2-4 0-16,0 0 0 0,1-5-128 0,2-2-13408 16</inkml:trace>
  <inkml:trace contextRef="#ctx0" brushRef="#br0" timeOffset="30500.35">4392 17003 28559 0,'-2'4'2544'0,"-2"-1"-2032"0,2 6-512 0,0-1 0 16,1 0 832-16,1 0 80 0,0 4 16 0,0 7 0 15,0 11-928-15,0 11 0 0,0 7-192 0,-1-3 16 16,-2-2 176-16,2-7-160 0,-1-2 160 0,-2-2-160 16,1-4 160-16,1 2 0 0,-2-3 128 0,1-1-128 15,-1-1 0-15,-1-3 128 0,1 0-128 0,1-7-9248 16,0-1-1888-16</inkml:trace>
  <inkml:trace contextRef="#ctx0" brushRef="#br0" timeOffset="30907.73">4955 16731 40543 0,'10'-12'1792'0,"-2"-1"384"0,1 3-1744 0,0 2-432 0,-2 4 0 16,1 0 0-16,4-1 128 0,8-2-128 0,12-5 0 0,10-1 128 0,5-3-128 0,0 6 0 0,-4-1 0 0,-3 5 0 0,-4 1 0 0,-4 4 0 0,-4 3 0 0,-2 1 0 15,-4 0-256-15,-1 1 80 0,-2 2 16 0,-2 3 0 16,-2-3-1696-16,-1 0-320 0</inkml:trace>
  <inkml:trace contextRef="#ctx0" brushRef="#br0" timeOffset="31139.01">5033 17039 35935 0,'15'-4'3200'0,"-7"-2"-2560"16,0 2-512-16,-1-1-128 0,-1 4 1856 0,0-1 368 0,4-1 64 0,8-2 16 31,9-3-2688-31,10-5-512 0,10 0-128 0,-1 0 0 15,-3 1-1856-15,-5 2-352 0,-1 4-80 0,-3-4-16 0</inkml:trace>
  <inkml:trace contextRef="#ctx0" brushRef="#br0" timeOffset="31483.53">6437 16422 27647 0,'-3'4'2448'0,"-1"2"-1952"0,2 2-496 0,0-1 0 0,1-1 352 0,1 4-32 15,-2 6 0-15,-2 12 0 0,0 8-320 0,2 11 0 16,2 2 0-16,1 0-192 0,3-2 656 0,1-3 128 16,2-2 32-16,0 2 0 0,2 0 880 0,-3-1 176 15,2 2 48-15,-5-3 0 0,1 2-752 0,-4-3-144 16,0-2-16-16,-2-2-16 0,-1-3-560 0,1-5-112 0,-3-7-128 16,1-6 176-16,-1-7-176 0,0-3 0 0,0-2 0 15,2-2-11984-15,-1-2-2288 16</inkml:trace>
  <inkml:trace contextRef="#ctx0" brushRef="#br0" timeOffset="31733.45">6022 16353 44223 0,'10'-16'1968'0,"-4"1"400"0,0 1-1904 0,0 4-464 0,1 5 0 0,0 0 0 15,5-1 160-15,11-9-160 0,13-5 160 0,14-4-160 0,12-5 128 0,5 5-128 16,2 4 0-16,0 1 144 0,-1 7 176 0,0 2 48 16,2 4 0-16,4 0 0 0,5-1-368 15,10 0 0-15,9 1 0 0,15-7-20384 0</inkml:trace>
  <inkml:trace contextRef="#ctx0" brushRef="#br0" timeOffset="99401.93">1459 10516 35935 0,'-10'4'3200'0,"4"-3"-2560"0,5 1-512 0,1-2-128 0,1-2-704 0,0 1-144 0,-2-2-48 0,0-1 0 0,1 1 704 15,1-8 192-15,4-1 0 0,4-2 0 0,1-3 0 0,2-1 0 16,2-4 0-16,-1-1 0 0,1-1 0 0,-2 0 0 16,0-3 0-16,-2-1 0 0,-1-1 128 0,-3-1-128 15,2 0 192-15,-2-1-64 0,-1-2 176 0,1 1 16 16,-1-2 16-16,1-3 0 0,1-2 112 0,0 1 32 16,-1 0 0-16,0-3 0 0,1-4 176 0,0 1 48 15,0 0 0-15,0 2 0 0,3 2-192 0,3-4-48 0,2 4 0 16,2 1 0-16,3 3-320 0,1 5-144 0,0 5 128 15,-2 5-128-15,1 8 0 0,-1 0 0 0,-4 7 0 0,-4 6 0 16,-3 3 128-16,-1 4 0 0,-2 6 0 0,-4 3 0 16,0 2-128-16,-2 7 0 0,-2 7 144 0,1 6-144 15,-1 1 0-15,2 5 0 0,1 6 0 0,3 2 0 16,0 1 0-16,4 0 0 0,0-2 0 0,3-4 0 16,1-3 0-16,1-3 0 0,3 0 0 0,-1-5 0 15,-1-5 0-15,0-3 0 0,-2-6 0 0,-2-2 0 16,-2-1 0-16,-1-7 0 0,-1 0 0 0,0-5 128 15,0-4-128-15,0-3 128 0,0-3-128 0,0-6 128 0,1-1 128 16,4-5 16-16,0-2 16 0,0-5 0 0,2-2-144 16,2-3-16-16,3-7-128 0,3-4 192 0,2-6-64 0,1-6 0 15,5-2-128-15,-2 2 192 0,-2-1-192 0,0 0-160 16,-3 8 32-16,-1-2 0 0,-2 7 128 0,-2-3 0 16,0 4 0-16,-3 2 0 0,-2 6 0 0,-2 2 0 15,-2 3 0-15,-1 2 0 0,-1 3 0 0,0 3 0 16,-1 4 0-16,-1-1 0 0,0 4 0 0,1 0 0 15,2 1 0-15,0 2 0 0,1 0 0 0,2 4 0 16,0 2 0-16,1 2 0 0,-2-1 0 0,2 4 0 16,0 3 0-16,-1 3 0 0,-2 5 0 0,1 4 0 15,-2 8 0-15,-1 3-128 0,-3-1 128 0,-2 9 0 16,0 10 0-16,-2 14 0 0,-5 7 0 0,0 6 0 16,-2-1 0-16,0-6 0 0,-1-2 0 0,0-4 0 15,1-4 0-15,4-4 0 0,0-7 0 0,4-5 0 16,0-1 0-16,1-5 0 0,1-8 0 0,0-1 0 0,3 1 0 0,0-4 0 31,1 0-544-31,1-5-32 0,0-4 0 0,4-5-17792 0</inkml:trace>
  <inkml:trace contextRef="#ctx0" brushRef="#br0" timeOffset="99832.36">2928 10124 43311 0,'-21'0'1920'0,"5"4"384"0,-1 2-1840 0,6 1-464 0,4 2 0 0,2-2 0 0,-1 6-992 0,-6 5-288 0,-5 11-64 0,-4 9-16 0,-2 3 1040 0,6 0 320 0,5-3-176 0,3-6 176 0,7-4-1456 0,3-4-208 0,5-4-32 0,3-4-16 15,2-1-224-15,2-5-48 0,3-1-16 0,3 0 0 0,0-4 1600 0,0 0 400 16,1-1 0-16,0-4 0 0,0 0-144 0,-2 0 144 16,1-3-160-16,-1 0 160 0,0-4 0 0,-1 0 0 15,0-2 0-15,-1-3 160 0,-1-2 800 0,1-4 144 16,-1-1 48-16,-3-1 0 0,0-1 208 0,-1-2 48 0,-3-2 16 16,-3 0 0-16,-1-1-592 0,-3-2-112 15,-3 1-16-15,-3-2-16 0,-1 3-368 0,-4 0-64 0,-1-1 0 0,-4 1-16 16,1 4 80-16,-1 0 32 0,-1 2 0 15,0 1 0-15,0 5 80 0,-1 0 16 0,-3 4 0 0,0 1 0 16,0 3-240-16,1 3-32 0,0 3-16 0,2 0 0 16,1 3-160-16,-2 1 0 0,1 5 0 0,-1-2 0 15,-1 4 0-15,2-1 0 0,1 2 0 0,3-2 0 32,3-1-1280-32,4 1-144 0</inkml:trace>
  <inkml:trace contextRef="#ctx0" brushRef="#br0" timeOffset="100388.72">3927 10182 39615 0,'-17'-14'1760'0,"5"6"352"0,0-2-1680 0,6 4-432 0,4 2 0 0,1 1 0 0,-2 0 0 0,-1-3-144 0,-3-7 0 0,-3 1 0 16,-2-4-640-16,-2 0-128 0,-1 3-32 0,2 3 0 16,-3 4-528-16,-2 3-96 0,-3 0-32 0,-3 6 0 15,0 0 832-15,-2 3 144 0,-1 1 48 0,-3 2 0 0,1 4 576 0,-2 3 0 16,0 0 0-16,0 3 192 0,2 3 112 0,2 0 16 0,4 3 16 15,2-3 0-15,5 0-192 0,3-2-144 16,5 1 192-16,3-4-192 0,2 1 736 0,3-2 32 0,3 0 16 0,4 0 0 16,3-4-432-16,3 1-96 0,4-1 0 0,0-2-16 15,0 0 16-15,4-1 16 0,4-2 0 0,0 2 0 16,1 0 32-16,-2-1 0 0,0 1 0 0,-2-3 0 16,-2-3-304-16,-2 2 0 0,-1-3 0 0,-1 0 0 15,0-4 384-15,0 0 32 0,0-3 0 0,0-2 0 16,1 1 320-16,1-7 64 0,0 1 16 0,2-6 0 15,2-2-240-15,2-5-32 0,-1-3-16 0,-2-3 0 16,1-3-320-16,-2-5-64 0,-3-3-16 0,-2-3 0 16,-4 2-128-16,-2-5 192 0,-3-8-192 0,-2-5 192 15,-3 1-192-15,-3-3 0 0,-1 2 0 0,-3-1 0 0,-1 8 0 16,-1 3 0-16,1 7 0 0,-3-1 0 16,-1 1 0-16,0 0 0 0,-2 12 0 0,5 1 0 0,-1 5 0 15,2 4 0-15,3 1 128 0,1 4-128 0,3 2 0 0,3 1 0 16,-1 6 0-16,3-2 0 15,4 4-384-15,3 2-96 0</inkml:trace>
  <inkml:trace contextRef="#ctx0" brushRef="#br0" timeOffset="100884.33">4391 10304 43311 0,'-9'-12'1920'0,"4"3"384"15,3 3-1840-15,2 2-464 0,4 2 0 0,1 1 0 0,2 1-1040 0,5-4-304 0,8-2-64 0,7 0-16 16,7-3 480-16,4-1 112 0,0-2 0 0,-1-1 16 15,-1 4-80-15,-3-4-32 0,-4 0 0 0,0 0 0 0,-3-2 320 16,-4 2 64-16,0-2 16 0,-3 1 0 0,-3-1 528 0,-3 2 0 0,0-3 128 0,-3 1-128 16,-2-1 368-16,-2 0-32 0,-1 0 0 0,-1-3 0 0,-3 3 496 15,-2 0 80-15,-3 1 32 0,-3 2 0 16,-3 0-624-16,-2 3-112 0,-2 4-16 0,-3 0-16 0,-3 6-176 0,-5 0 0 16,-2 7 0-16,-4 4 0 0,0 6 0 0,-3 2 0 15,-5 7 0-15,1 3 0 0,6-5 0 0,-4 5 0 16,-2 6 0-16,-3 2 0 0,4-3 0 0,1 2 0 15,1-1 0-15,6-3 0 0,1 1 0 0,4-4 0 16,1-1 0-16,6 1 0 0,3-7 0 0,3 1 0 16,4-2 144-16,4 2-144 0,2-1 704 0,4 0 80 15,2-3 16-15,2-3 0 0,3-4-192 0,4 1-32 16,4 0-16-16,6-4 0 0,3 1-368 0,2-4-192 16,4-2 192-16,2-2-192 0,4-4 128 0,2-2-128 15,3-2 0-15,1-4 0 0,0-1 0 0,1-3 0 16,0-4 0-16,0-1-18256 0</inkml:trace>
  <inkml:trace contextRef="#ctx0" brushRef="#br0" timeOffset="101184.59">5160 9101 40543 0,'-6'0'3600'0,"2"5"-2880"0,2 1-576 0,3 4-144 0,3 3 288 0,2 3 32 0,1 10 0 0,7 14 0 0,7 14-320 0,6 6 0 16,3 3 0-16,1 2 0 0,3 4 0 15,0-4 0-15,-2 2 0 0,-4-6 0 16,-2 1 0-16,-5-8 0 0,-5-12 0 0,-2 1 0 0,-4 2 160 0,-3 2 32 15,-4-5 0-15,-3-3 0 0,-1 0-32 0,-2-7 0 16,-3 3 0-16,-2-5 0 0,0 0-160 0,-2-3 0 16,1-1 0-16,-3-1-12672 15,-3-3-2576-15</inkml:trace>
  <inkml:trace contextRef="#ctx0" brushRef="#br0" timeOffset="103499.93">18129 8775 28559 0,'4'-9'2544'0,"-1"2"-2032"0,2 4-512 0,0 1 0 0,2 0 448 0,2-1 0 16,9-6 0-16,7-3 0 0,10-7-448 0,7 2 0 15,2 0 0-15,0 3-160 0,4 2 160 0,3-2-160 16,5 5 160-16,1-1-160 0,3 1 160 0,1 4-128 16,-1 1 128-16,0 4-128 0,2 0 128 0,1 0 0 15,3 4 0-15,4-2-128 0,1 1 128 0,4-2 0 16,3-1 0-16,2 0 0 0,-1-1 144 0,6-2-144 0,12-1 192 16,-1 2-192-16,-9-2 224 0,9 4-64 15,11-2-16-15,4-2 0 0,-4-1-144 0,8 1 0 0,10-2 0 16,5 0 0-16,1 0 0 0,0-2 0 0,3 2 0 15,-1 2 0-15,3-2 0 0,3 1 0 0,6 4 0 16,-1 1 0-16,-1 0 0 0,2 1 0 0,5 4 0 16,0 3 0-16,-2 0 0 0,2 0 128 0,2 3-128 0,1-1 0 15,0-4 128-15,0 1-128 0,-6 2 0 0,5-3 128 16,6 0-128-16,-1 1 0 0,-4 0 0 0,3-2 0 16,4 0 0-16,2 0 0 0,3 1 0 0,5-2 0 15,-2 2 0-15,1 0 0 0,1 0 0 0,7 1 0 16,3 2 0-16,-8-2 0 0,-20 0 0 0,15 2 128 0,11-1-128 15,4 2 0-15,0 3 0 0,-3-4 0 0,-3 1 0 0,0 0 0 16,5 3 0-16,-5 1 128 0,-8 0 96 0,2 1 16 16,1 1 0-16,-3-2 0 0,-1 0 560 0,-5-1 112 15,-5 3 32-15,-1-6 0 0,-1-2-736 0,-3 0-208 16,-5-2 0-16,2 0 128 0,3 0-128 0,-4-4 0 16,-10-1 0-16,-3 0-128 0,-3 2 128 0,-8-3 0 15,-13-3 0-15,-8-1 128 0,-7 4-128 0,-9 0 0 16,-8 0-128-16,-10 0-15472 15</inkml:trace>
  <inkml:trace contextRef="#ctx0" brushRef="#br0" timeOffset="104083.55">30289 7146 24879 0,'3'-2'2208'0,"-3"-2"-1760"0,-1 5-448 0,-1 2 0 0,1 0 592 0,0 2 48 0,0-1 0 0,-1 2 0 0,0 4 96 0,-2 6 32 0,-1 5 0 0,-1 5 0 15,0 5 0-15,0 2 16 0,0 8 0 0,-1 6 0 16,1 4-128-16,2 5-16 0,1 5-16 0,0 5 0 15,2 3 48-15,1 2 16 0,1 0 0 0,0 0 0 16,2 1-400-16,-1-6-80 0,2 0-16 0,1-5 0 16,0-3-192-16,0-3 0 0,0-4 0 0,0-6 0 15,0-5 0-15,0-5 0 0,0-3 0 0,0-6 0 16,-3-1 0-16,1-7 0 0,-1-2-192 0,-1-6-16704 16</inkml:trace>
  <inkml:trace contextRef="#ctx0" brushRef="#br0" timeOffset="104565.82">30974 7251 28559 0,'-13'13'2544'0,"-1"-4"-2032"16,1 6-512-16,0-4 0 0,5 1 224 0,0-5-48 15,-1 5-16-15,-5 7 0 0,-10 12-160 0,-9 8 0 16,-6 7 0-16,-1 2 0 0,-1-3 0 0,2-2 0 16,4-4 192-16,0-7-64 0,3-1-128 0,1-3 0 15,4-4 0-15,0-2 0 0,2-4 0 0,1 1 0 16,2-4 0-16,2-2 0 0,0 0 0 0,4-6 0 15,3-1 0-15,2-1 0 0,3-4-128 0,3-1 128 0,4 0 0 0,2-1 0 16,3 1 0-16,2 0 128 0,2 0 0 0,0 1 0 16,3 2 1024-16,2-1 192 0,2 0 32 0,1 0 16 15,2 2-544-15,2 2-96 0,0 0-32 0,1 0 0 16,2 2-208-16,0 3-32 0,-1 1-16 0,-1-1 0 16,-1 4-128-16,-2 1-16 0,-1 0-16 0,1 5 0 15,-3-1-80-15,-2 5-16 0,1 1 0 0,-2 0 0 16,1 5-208-16,-1-3 144 0,2 4-144 0,-1-1 128 0,2 0-128 15,2-5 0-15,1-1 0 0,0-3 128 0,-1-3-128 16,2-3 0-16,1-4 0 0,2-2 0 0,0-4 0 16,2 0 0-16,-2-6 0 0,-1 0 0 0,0-4-208 15,-4-3-80-15,-2 0-16 0,-2-3 0 16</inkml:trace>
  <inkml:trace contextRef="#ctx0" brushRef="#br0" timeOffset="104816.53">31504 7317 40543 0,'-5'3'1792'0,"-2"5"384"0,1 7-1744 0,3-2-432 0,1 2 0 0,2-2 0 0,4 5 0 0,-3 11 0 0,2 15 0 0,0 19 0 15,2 11 0-15,2 8 0 0,0 0 0 0,0-6 0 16,0 0 0-16,-1-10 0 0,1 0 0 0,-1-3 0 16,2-9 0-16,-2-7 0 0,0-6 0 0,0-6 0 15,2-5-288-15,-1-3-96 0,-1-7 0 0,1-2-17216 16</inkml:trace>
  <inkml:trace contextRef="#ctx0" brushRef="#br0" timeOffset="105383.3">31661 6953 41471 0,'12'-15'1840'0,"-5"7"368"0,1 6-1760 0,-2 2-448 16,-1 2 0-16,1 0 0 0,3 4 0 0,2 1 0 15,9 5-224-15,6 2 80 0,6 7 144 0,5 5 0 16,1 4 0-16,-2 5 0 0,-1 0 0 0,-4 3 0 16,-4 0 0-16,-6-3-128 0,-4 2 128 0,-7-5 0 15,-6 0 0-15,-8-3 0 0,-6 2-160 0,-10-3 160 16,-6 2-192-16,-9 3 192 16,-10-1-576-16,-6 1-16 0,-3-5 0 0,1-3 0 0,1-5 352 0,4-2 80 15,3-8 16-15,3-1 0 0,4-7 272 0,6-2 48 16,7 0 16-16,5-2 0 0,5-5-192 0,7 4 0 0,3-2 144 15,2 1-144-15,6 4 0 0,0-2 0 0,6 2 0 0,1 0 0 16,4 2 0-16,2 1-128 0,5 0 128 0,2 0-128 16,3 3 128-16,3 0 0 0,3 1 0 0,2 2 0 15,2 1 0-15,1 0 0 0,0 2 0 0,-1 2 128 16,-1 1-128-16,-3-2 0 0,-1 2 0 0,0-1 0 16,-2 3 0-16,0-1 0 0,-2 0 0 0,-2 0 0 15,-3 0 0-15,-2 3 0 0,-3-1 0 0,-3 0 0 16,-3-1 0-16,-2 3 0 0,-3-2 0 0,-4 5 128 15,-3-3-128-15,-1 2 176 0,-5 2-176 0,-1-1 192 16,-3 1 176-16,-3-4 32 0,0 1 16 0,0-1 0 16,-5 2-96-16,-1 1-32 0,-2-2 0 0,-2-2 0 0,0 2-64 15,-3-3-16-15,-1-1 0 0,-1 0 0 0,-2-2-208 16,-1-2 0-16,1-4 128 0,0-2-128 0,2-4 0 0,-2 0 0 16,-1-3 0-16,-1 0 0 0,1 0 144 0,1-3-144 15,0 1 128-15,2-2-128 0,3 0 0 0,3 2 0 16,2 1 0-16,2-2-176 15,6 1-272-15,2 1-48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21:36.6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10427 9634 22111 0,'-2'-2'1968'0,"0"2"-1584"0,-1 2-384 0,1 2 0 0,1-2 1408 0,-2 2 192 0,0 2 32 0,-2 2 16 0,-3 3-1328 0,0 5-320 0,0 0 0 16,1 2 0-16,2-1 0 0,1-1 0 0,3 0 0 0,0-1 0 16,2 1 368-16,1 0 0 0,2 2 0 0,0 2 0 15,-2 1 400-15,2 3 64 0,1 3 32 0,-1-1 0 16,-2-2 112-16,2 9 32 0,-2 5 0 0,1 9 0 15,-1 4 64-15,-2 2 16 0,-1 1 0 16,-2-1 0-16,0-2-576 0,-3 6-96 0,-2 4-32 0,-1 4 0 16,2 2-384-16,-2-4 0 0,3 0 128 0,-1-2-128 15,2-11 128-15,0-1-128 0,2 0 192 0,1-2-64 16,1 4 80-16,1-3 16 0,0-1 0 0,1 0 0 16,0 1-224-16,-1-1 144 0,0-5-144 0,-1 1 128 0,0-1-128 15,-1 5 0-15,0 3 0 0,-2 1 128 0,-1-1-128 16,0-1 128-16,-1 1-128 0,-1-3 128 15,-2 1-128-15,0-3 0 0,1-4 0 0,0-3 0 0,1-1 0 16,0 0 0-16,-1 2 160 0,2-3-160 0,1-3 240 16,1-5-64-16,2 1-16 0,-1-6 0 0,2 2-160 0,1-5 0 15,-1 1 0-15,1-3 0 0,1-2 0 0,-1 3 0 16,1-3 0-16,-1 0 0 0,0-2 0 0,0 3 0 16,-1-3 0-16,1 1 0 0,-1-2 0 0,0 2 0 15,-1 1 0-15,0-2 0 0,1 0 0 0,-1-1 0 16,0-2 0-16,2 0 0 0,-1 0 0 0,1 0 0 15,1-1 0-15,0-2 0 0,0-2 0 0,2 0 0 16,-1-1 0-16,2-4 0 0,0 2-192 0,2-3-80 16,0 0-16-16,2-4-12592 0,1 4-2528 15</inkml:trace>
  <inkml:trace contextRef="#ctx0" brushRef="#br0" timeOffset="1715.74">10350 12379 23039 0,'-10'3'2048'0,"1"-3"-1648"0,-1 4-400 0,3-2 0 0,3 2 1936 0,1-2 304 0,-1 2 64 0,-3 5 16 0,-6 0-1472 0,-2 4-288 0,-2 3-64 0,1 0-16 16,2-4-480-16,3 1 0 0,1-1 0 0,3-2 0 16,1-3 0-16,2 2 0 0,3-3 0 0,1 0 0 15,1-2 0-15,3 0 0 0,1 1 0 0,2-4 0 16,2 2 320-16,2-3 64 0,1 0 0 0,3 0 16 16,2 2 464-16,2-1 96 0,-2 2 0 0,2-3 16 15,1 1-208-15,2 1-64 0,4 1 0 0,1 1 0 0,0-1-448 16,5 0-80-16,3 0-32 0,5 0 0 15,2-3-16-15,2 2-128 0,2-2 192 0,1-2-64 0,-3-1 0 16,7 0 0-16,7-3 0 0,6-1 0 0,6 0-128 16,1-4 192-16,2 1-192 0,2 0 192 0,2-2-192 15,1 2 0-15,2 0 0 0,1 1 128 0,3 3-128 0,-2-1 0 16,-7 0 0-16,6 3 128 0,3 0-128 0,0 1 192 16,2 2-192-16,-3-1 192 0,-5-2-192 0,0-2 128 15,2 2-128-15,0 2 128 0,-4 2-128 0,-5-3 0 16,-2-1 0-16,-4 1 0 0,1 0 128 0,-3 2-128 15,0 1 0-15,-3-3 128 0,-4 6 64 0,-2-6 16 16,-5 3 0-16,-2-2 0 0,-4 1-208 0,-2 1 128 16,0-3-128-16,-3 3 0 0,-1 0 0 0,-3 0 0 0,-3 0 0 15,0 3 0-15,-3 0 0 0,0 0 0 0,-2 1 0 16,-1-3 0-16,1 1 0 0,-2 1 0 0,-1-3 0 0,1 1 0 16,-1-1 0-16,1-1 0 0,-3 1 0 15,2-3 0-15,1 0 0 0,-1 0 0 0,-1 2 0 0,-2-2 0 16,-1 1 0-16,-3 1 0 0,-1-2 0 15,-3 3 0-15,-3 0 0 0,-1 0 0 0,-2 0 0 0,-1-2 0 16,0 2 256-16,0 0-64 0,-1-1 0 0,0 1 0 16,-2-3-32-16,1-1-16 0,-2 2 0 0,0-1 0 15,-1 2-144-15,0-2 0 0,-1-4 0 0,0 2 128 16,-1-1-128-16,1 0 0 0,0 1 0 0,0-1 0 16,-1-3 128-16,1 1-128 0,0 0 128 0,0-2-128 15,0 0 160-15,-2-1-160 0,-1-2 192 0,1-2-192 16,-2-1 128-16,0-3-128 0,0-1 0 0,-1 1 0 15,-2-2 192-15,2-2-192 0,0-3 192 0,0-1-192 0,-1-3 144 0,0-4-144 16,1-4 0-16,0-3 144 0,1 4-144 0,1 1 0 16,0-5 0-16,1-2 0 0,-1 1 0 0,0-2 0 15,0 2 0-15,0-2 0 0,-1-3 0 0,0-6 0 16,-2-4 0-16,0 0 0 0,0 2 0 0,-1-1 0 16,1 2 0-16,1 0 0 0,1 7 0 0,-2-6 0 15,3-2 0-15,-3 1 0 0,4 3 0 0,-4-2 0 16,0 6 0-16,0 0 0 0,-1 3 0 0,-2-1 128 15,2 1-128-15,-1 0 0 0,0 3 0 0,1-1 0 16,-1-5 0-16,2 3-176 0,0 2 176 0,2 1 0 16,2-2 0-16,2 1 0 0,1-2 0 0,1 2 0 15,1-2 0-15,-1 3 0 0,2 9 0 0,1-1 0 16,1-3 0-16,0-1 0 0,-1-2 0 0,3 2 0 0,-2 5 0 16,-2 1 0-16,1 3 0 0,-2-1 0 0,1 3 0 15,-1 0 0-15,0 4 0 0,-2 0 0 0,1 0 0 0,-1 3 0 16,0 0 0-16,0 3 128 0,0 2-128 0,0-3 128 15,1 4-128-15,-1-2 0 0,3 1 0 0,-2 0 0 16,0 4 0-16,2-3 0 0,-1 1 0 0,-1 0 0 16,2 0 0-16,-1 4 0 0,-1-2 0 0,-1 1 0 15,0 2-128-15,-1 1 128 0,-1-1-128 0,-2 4 128 16,0 0 0-16,-2 1 0 0,-1 1 0 0,-1 1 128 16,-2 1-128-16,1-1 0 0,-3 2-128 0,1 1 128 15,0-2 0-15,0 1 0 0,0 2 0 0,0-4 0 16,-2 3 0-16,2-3 0 0,0 0 0 0,-1 0 0 15,3-3 0-15,-2 3 0 0,1-4 0 0,-1-1 0 16,1 1 0-16,1 1 0 0,1-3 0 0,-1 2 0 16,-1-2 0-16,-1 0 0 0,0 0 0 0,-3-1 0 0,1 1 0 15,-2 0 0-15,-2 2 0 0,-3-2 128 0,0 6-128 16,-2-4 0-16,1 4 0 0,0-2 0 0,-2 4 0 0,-3-2 0 16,-1 4 0-16,0-1 0 0,-1 0 0 0,-2 0 0 15,-1 1-128-15,-2-3 128 0,-1 1 0 0,-3 1 0 16,-2-6 0-16,-2 3-128 0,2-2 128 0,-4 1 0 15,-3 1 160-15,-1 0-160 0,-1 0 0 0,-2 0 0 16,-1 0 0-16,-1-3 0 0,-1 1 0 0,-2 0-128 16,3 2 128-16,-6 0 0 0,-5 7 0 0,-1-1 0 15,1 1 128-15,-1 2-128 0,-1-3 0 0,3 0 0 0,6 0 0 16,-6 1-160-16,-4 2 160 0,-1-2 0 16,3 3 160-16,1-3-160 0,1-2 0 0,2-1 0 0,5-2 0 0,2 2-160 15,-1-2 160-15,-2 2 0 0,0 0 160 0,4-2-160 16,4 2 0-16,4-2 0 0,-1-2 0 15,2 0-160-15,1 0 160 0,2 2 144 0,3 0-16 16,0 2-128-16,0 1 0 0,0-2 0 0,1 4 0 0,1-1 0 16,2 1 0-16,2-1 0 0,4 1-192 0,0-3 192 15,-1 1 0-15,4 2 0 0,0-2 0 0,4-2 0 16,2 0 0-16,2-3 0 0,0 1 176 0,1-1-48 16,4 0-128-16,1-1-192 0,4-2 64 0,1 1 0 15,1-2 128-15,2-2 0 0,-1 0 0 0,2 0 0 16,0-1-160-16,-1 0 0 0,1-4 0 0,-1 1 0 15,2 0-800-15,-2 1-144 0</inkml:trace>
  <inkml:trace contextRef="#ctx0" brushRef="#br0" timeOffset="6465.52">12962 9873 21183 0,'-2'-4'1888'15,"1"0"-1504"-15,1 2-384 0,0 1 0 0,0 1 0 0,0 0 0 0,0-5 0 0,1-1 0 0,-1-2-192 0,0 2 0 0,0-4 0 0,0 4 0 0,2 0-144 0,-2 0-48 0,-2-1 0 0,1 4 0 16,0 0 224-16,0-1 160 0,-1 1-208 0,0 0 80 15,1 3 560-15,-2-2 112 0,1 1 32 0,-2 1 0 0,2 1 656 16,-3 1 144-16,-2-1 32 0,0 4 0 0,-2-1-32 0,-1 2 0 16,1 1 0-16,-3-1 0 0,1 0-864 0,-1 0-192 15,1 4-16-15,-3-3-16 0,2 5-288 0,-1-3 0 16,1 4 0-16,0-3 0 0,-1 2 0 0,2 0 0 16,0 1 0-16,1-3 0 0,0 3 0 0,3 0 0 15,-1 1 0-15,2 0 0 0,1-2 0 0,-1 1 0 16,2 3 0-16,1-3 0 0,-1 5 0 0,0-5 0 15,2 3 0-15,-1 1 0 0,1 0 208 0,1-4-64 16,-1 2-16-16,2 1 0 0,2 0 320 0,0 1 48 16,3-4 16-16,0 2 0 0,2-3-112 0,3 2-16 15,1-3 0-15,1 0 0 0,1-2 128 0,1-2 0 16,2-1 16-16,1-3 0 0,0 1-80 0,2-2-32 0,0-2 0 0,0 0 0 16,4 3-128-16,-1-3-32 0,0 0 0 0,0 0 0 15,1 0-256-15,-4-3 0 0,1 3 0 0,-2 0 0 16,-1-2 0-16,-2 0 0 0,0 0 0 0,-3-2 0 15,0-1 0-15,-2 0 0 0,1 0 0 0,-1-2 0 16,0 1 176-16,-1-4-176 0,-1-2 160 0,1 0-160 16,-2 1 288-16,0-1-32 0,-1-4-16 0,0 3 0 15,-1-3-112-15,-1 0-128 0,-2 1 176 0,1-3-176 16,-1 4 160-16,-2-2-160 0,0-2 128 0,0 2-128 16,-2 0 0-16,0 1 0 0,0-1 128 0,-2 0-128 15,2-1 0-15,-2 3 0 0,0 0 0 0,-1 2 0 16,2-1 0-16,-4 3 0 0,3-2 0 0,-3 2 128 0,1 1-128 0,-1 1 0 15,-1 0 0-15,0-1 0 0,-1 2 0 16,0 1 0-16,-1 0 128 0,2 2-128 0,-2-1 0 0,0 2 0 16,1 0 0-16,1 2 0 0,-2 1 0 0,0 0 0 15,-1 0 0-15,0 0 0 0,0 0 0 0,-1 0 0 16,1 4 0-16,0-2 0 0,0-1 0 0,-1 2 0 16,1 0 0-16,-2 0 0 0,2 1 0 0,0-1 0 15,0 0 0-15,0-1 0 0,-1 2 0 0,3 0-192 16,0-2 64-16,2 2-18368 0</inkml:trace>
  <inkml:trace contextRef="#ctx0" brushRef="#br0" timeOffset="10166.44">11633 9713 12895 0,'-4'-2'1152'0,"1"2"-928"0,2 0-224 0,1 0 0 0,1 0 0 0,-2-3 0 0,0 2 0 0,-2-3-160 16,-1-2-688-16,1 0-144 15,0 0-32-15,0 0 0 0,-1-1 512 0,0 1 80 0,0 0 32 0,-1 0 0 16,0 0 1024-16,-2 2 208 0,1 0 32 0,-2 2 16 16,1-1 752-16,-2 2 160 0,-1 1 16 0,2 1 16 15,-1-1-304-15,1 3-64 0,0-3-16 0,-1 0 0 16,2 2-736-16,0-2-128 0,-2 0-48 0,2 2 0 0,-2 0-144 0,-1-2-16 15,1 3-16-15,1-3 0 16,-2 1 144-16,-1 1 16 0,-2 2 16 0,1 0 0 0,-2 1 64 0,1-2 16 16,-1 1 0-16,-1 1 0 0,0 0 304 0,1 0 64 15,-2 1 16-15,1 0 0 0,0 0-448 0,1 2-96 16,2-2 0-16,0 3-16 0,0 1-288 0,1-1-144 16,0 4 160-16,0-3-160 0,0 2 0 0,0 0 0 15,0 1 0-15,-1-2 0 0,1 0 0 0,1-1 0 0,1 0 0 16,-1 0 0-16,0-2 0 0,0 2 128 15,1 0-128-15,-2 1 0 0,1-1 352 0,-1 0 32 0,-1 2 0 16,2-4 0-16,0 1 32 0,0 0 16 0,0 4 0 0,-1-1 0 16,1 2-288-16,1 1-144 0,3-6 160 0,-1 4-160 15,1-1 256-15,-2 1-64 0,2-1 0 0,0 2 0 16,0 0-64-16,0-2-128 0,-1 2 176 0,2-1-176 16,2 0 0-16,-2 0 0 0,2-1 0 0,2-2 0 15,0 0 240-15,1 1-64 0,1-1-16 0,2 0 0 16,0-2 80-16,1 6 16 0,1-5 0 0,0 1 0 15,0-1-256-15,1 1 0 0,-1 0 0 0,0 1 0 16,1-1 0-16,0 0 0 0,2 0 0 0,-2 1 0 16,1-1 0-16,1 0 0 0,0 0 0 0,1 0 0 15,0 1 0-15,2-1 0 0,0 0 0 0,-1-4 0 0,0 3 0 0,1-5 0 16,2 5 0-16,2-3 0 0,-1 3 0 0,1-4 0 16,1 4 128-16,-3-3-128 0,1 2 176 0,0 0-16 15,-2-2 0-15,0 0 0 0,-1 0-160 0,1-2 0 16,1 2 0-16,1 0 0 0,-1-2 0 0,1 1 0 15,2-1 0-15,0-2 0 0,1 2 0 0,2-3 0 16,0 2 128-16,0-3-128 0,2 0 0 0,0 0 0 16,-1-3 0-16,-1 3 0 0,0-1 0 0,-1 1 0 15,-1 0 128-15,-1-2-128 0,0 2 0 0,0-2 0 16,-1 1 0-16,-1 1 0 0,1-1 0 0,-2 1 128 16,1-4-128-16,-2 2 128 0,-1 2 0 0,2-4-128 15,0-1 192-15,0 1-64 0,-1-2-128 0,-1 0 0 16,1-2 0-16,-2 0 0 0,2 0 0 0,-4 0 0 15,2-5 0-15,-1 3 0 0,-2 1 0 0,1-4 0 0,-1 1 0 16,-1 0 0-16,0-1 0 0,1 0 0 0,-3 0 0 16,0 1 0-16,0-2 0 0,-3 3 0 0,0 0 0 0,-1 2 0 15,0 1 0-15,-1 0 0 0,-1 2 0 0,-1-3 0 16,-1 3 0-16,1 2 0 0,0-2 0 0,0 3 0 16,-1-4 0-16,1 1 0 0,1 0 0 0,-1-3 0 15,1 2 0-15,-1-3 0 0,2 1 0 0,0 2 0 16,1-2 0-16,-1 1 0 0,0 0 0 0,-1 0 0 15,0 0 0-15,-1 2 0 0,0 1 0 0,-1 1 0 16,0 1 0-16,1 0 0 0,-2 2 0 0,-2-2 0 16,2 3 0-16,1 0 0 0,-3 0 0 0,2 0 0 15,-2 3 0-15,1-3 0 0,0 4 0 0,-1-4 0 16,0 2 0-16,0-2 0 0,-1 4 0 0,-1-4 0 16,2 1 0-16,-2 0 0 0,0-1 0 0,-1 0 0 0,1 2 0 0,-2-2 0 15,0 2 0-15,-2-2 0 0,1 1 0 0,-2 2 0 16,1-1 0-16,-1-1 0 0,-1 4 0 0,-1-3 0 15,1 0 0-15,-1 1 0 0,0 0 0 0,0 0 0 16,0 0 0-16,-1-1 0 0,-2 0 0 0,1 1 128 16,0-2-128-16,0 1 0 0,2-2 0 0,-2 0 0 15,1 0 0-15,1 0 0 0,1-2 0 0,2 1 0 16,2-2 0-16,-1-1 0 0,4 2 160 0,0-1 0 16,3 2 0-16,0-2 0 0,0 0-160 0,2 3 0 15,0-4 144-15,1 2-144 0,-1-1 0 0,1 2 0 16,1-1 0-16,-1 2 0 0,2-4 0 0,-1 2 0 0,2-1 0 15,1-1 0-15,0 3 0 0,1-1 0 0,0-2 0 16,2 1 0-16,0 1 0 0,3 1 0 0,-1-4 0 0,3 1 0 16,-1 0 0-16,0 1 0 0,4-2 0 15,-2-1 0-15,3-1 0 0,-1 2 0 0,2-3 0 16,1-1 0-16,0 2 0 0,1-3 128 0,2 1-128 0,0-1 0 16,-1-2 0-16,-1 2 0 0,2-2 0 0,-2-1 0 15,1-3 320-15,-4 4 0 0,0 2 0 0,0-2 0 16,-1-3-144-16,1 1-48 0,-1-2 0 0,-1 0 0 15,-1 1-128-15,-3 2 0 0,2 0 0 0,-2 1 0 16,-1 2 0-16,-1 0 0 0,0 1 0 0,1 1 0 16,-2 0 0-16,0 2 0 0,-1 0 0 0,1 0 0 15,-1-2 0-15,-1 3 0 0,0 2 0 0,0-1 0 16,-1-1 0-16,1 1 0 0,-1 1 0 0,2-2-13392 16,0 0-2608-16</inkml:trace>
  <inkml:trace contextRef="#ctx0" brushRef="#br0" timeOffset="13439.13">10982 12898 31327 0,'-9'2'2784'0,"3"-2"-2224"0,2 4-560 0,4-4 0 0,0 2 512 0,0 2 0 0,-2 2 0 0,-2 3 0 0,0 4-384 0,1 2-128 0,3 1 0 0,1 0 0 0,1 3 832 0,3-3 128 16,0 3 0-16,1 0 16 0,1 1-464 0,-2 2-80 15,1 1-32-15,-3 0 0 0,0 3-400 0,-3-1 0 16,-1 3 0-16,-2-2 0 0,-2-1 0 0,-1-5-144 16,0-2 144-16,0-5-208 15,1-1-1664-15,0-6-336 0</inkml:trace>
  <inkml:trace contextRef="#ctx0" brushRef="#br0" timeOffset="14014.53">12592 12780 43311 0,'-4'-2'3840'0,"0"-2"-3072"16,1 0-608-16,3 2-160 0,1-2 0 0,0-2 128 15,3-3-128-15,3-4 128 16,8-6-560-16,6-6-112 0,8 2-32 0,1 2 0 16,6 2 64-16,-1 3 0 0,0 3 0 0,-2 3 0 0,-1 1 176 0,-1 5 32 15,-4 2 16-15,-2-2 0 16,-3 4-416-16,-2 0-64 0,-4 0-32 0,-1 1 0 0,-4 2 576 0,-2-1 224 0,-3 2-176 15,-4 0 176-15,0-1 0 0,-4 6 0 16,-3 0 0-16,-1 3 0 0,-2 4 176 0,-4 1-176 0,-2 4 160 16,-6 5-160-16,-1 5 128 0,-4 4-128 0,-2 0 0 15,0-1 144-15,-1 5-144 0,-1-4 0 0,-1 3 0 0,4-6 0 16,3-5-208-16,5-5 80 0,5-5 128 0,4-2-208 16,0-2 208-16,6-3 0 0,0 4 144 0,3 2-144 15,0 2 256-15,1-1-64 0,1 3 0 0,-1-4 0 16,3 2-16-16,1 1-16 0,0-3 0 0,2 0 0 15,3-3-160-15,2-1 160 0,4 0-160 0,2-4 160 16,4-2-160-16,3 3 128 0,3-6-128 0,3 3 128 0,2-2-128 0,2-4 0 16,0 3 0-16,-1-6 128 0,0 3-128 0,-5-4-192 15,-2 1 32-15,-3-3-16480 16</inkml:trace>
  <inkml:trace contextRef="#ctx0" brushRef="#br0" timeOffset="14582.19">9577 11563 27647 0,'-10'-2'2448'0,"3"4"-1952"0,-1-2-496 0,3 4 0 0,3 1 1408 0,1-1 176 0,-2 2 32 0,0 4 16 0,-4 8-1184 0,0 4-256 16,1 7-32-16,0 3-16 0,1 3-144 0,1-1 0 16,1-3 0-16,2-2 0 0,1-1-240 0,0-2 80 15,0-4 16-15,1-2 0 16,2 1-688-16,-1-5-144 0,0-1-32 0,0-1 0 15,1-4-352-15,-1-4-80 0</inkml:trace>
  <inkml:trace contextRef="#ctx0" brushRef="#br0" timeOffset="15275.55">9240 10209 15663 0,'-5'-11'1392'0,"0"4"-1120"0,1-3-272 0,3 4 0 0,2 3 2416 0,0-1 416 0,2-1 96 0,0-4 16 0,4-5-2352 0,1-7-464 0,3-3-128 0,2 0 0 16,-1 3-176-16,-1-2-80 0,0 4-32 0,-1 0 0 15,1 3 288-15,-1-3 144 0,0 6-16 0,1-3 0 16,0 1-128-16,2-1 0 0,0 1-192 0,3 1 192 16,0 2 0-16,3-2 0 0,2 2 0 0,1 0 192 15,2-1-192-15,-1-2 160 0,2 2-160 16,-1 1 160-16,0-1 16 0,-2 3 0 0,0 0 0 0,-3 4 0 15,0 2 336-15,-3 4 64 0,0 2 0 0,-4 3 16 16,-1 2 192-16,-3 3 48 0,-2 1 0 0,-2 0 0 16,-2 4-592-16,-3 1-112 0,0 0-128 0,-4 3 176 15,-1 1-176-15,-4 2 0 0,-3 1 0 0,0 3 0 16,-1-3 0-16,-4 1-176 0,-5 5 176 0,0-1-192 16,-1-2 192-16,0 3 0 0,-1-3 0 0,1 1 0 0,2-4 0 0,1-1 0 15,3 0 0-15,0-4 0 0,3-1 720 0,3 1 128 16,1-2 32-16,1-4 0 0,3-1-464 0,2-2-96 15,0 0 0-15,1-3-16 0,3 0-32 0,1-1 0 16,2 0 0-16,2-1 0 0,2 2-272 0,4-4 0 16,1 2 128-16,4-3-128 0,2 4 0 0,4-1 0 15,3 2-176-15,3 0 176 16,2 0-1280-16,3 1-128 0</inkml:trace>
  <inkml:trace contextRef="#ctx0" brushRef="#br0" timeOffset="19365.43">17511 13583 21183 0,'0'-3'1888'0,"0"1"-1504"0,1 0-384 0,-1 2 0 0,1 0 624 0,-1 0 48 0,2-2 16 0,-1 2 0 0,1-3-192 0,1 2-48 0,-1 5 0 0,-2-4 0 15,0 0 976-15,0 0 192 0,0 0 48 0,5 21 0 16,-4-14 64-16,-1 6 0 0,0 0 16 0,-1 5 0 16,1 1-656-16,-1 6-128 0,0 4-16 0,-1 3-16 15,0-1-624-15,-1 5-128 0,0 4-32 0,-2 7 0 16,0-2 48-16,-4 6 16 0,-1 2 0 16,-1-1 0-16,-1 1-16 0,1-4-16 0,0 0 0 0,-1-7 0 15,4-5 64-15,2-3 16 0,-1 1 0 0,2-4 0 16,2-3-256-16,2-4 0 0,-1-3 0 0,2-5 0 15,2 0 0-15,-1 0 0 0,1-6 0 0,-2-4 0 16,1-2 0-16,-1-3-160 0,0-3 32 0,0-5-12752 16,-1-1-2544-16</inkml:trace>
  <inkml:trace contextRef="#ctx0" brushRef="#br0" timeOffset="20766.2">17437 13520 18431 0,'-4'-5'1632'0,"1"0"-1312"0,3 0-320 0,0 3 0 0,2 0 0 0,-1-2-160 0,-1-2 16 0,0-4 0 15,1-2-2112-15,0-1-432 0,1 1-64 0,-1 2-32 16,0 0 1072-16,-1 5 224 0,1 2 32 0,-2 0 16 0,1 3 1840 0,-2 0 368 16,0 3 80-16,0-3 16 0,-1 2 2144 0,1 2 416 15,-1-4 96-15,2 2 0 0,0-2 208 0,1 0 48 0,0 0 0 16,0 0 0-16,0 0-1280 0,0 0-256 0,0 0-64 0,10-21 0 16,-4 15-1408-16,2 0-304 0,-1 0-48 0,2 0-16 15,-1-1-400-15,3 2 0 0,-1-1 0 0,1 0 0 16,2 1 0-16,0 0 0 0,1-1 0 0,2 0 0 15,0 1 0-15,1 1 0 0,2 0 0 0,0-2 0 16,0 3 0-16,2-4 240 0,2 2-48 0,-1 2 0 16,0-3-192-16,2 2 176 0,0 0-176 0,0 4 160 15,1-2-160-15,-2 2 0 0,2 2 0 0,-1 2 128 0,0-2-128 16,-2 3 128-16,1 1-128 0,-2 3 128 0,-2 1-128 16,0 2 128-16,-1-2-128 0,0 3 128 0,-2-1-128 15,-3 0 0-15,1 2 0 0,-2 1 0 0,-2 1-176 16,-1-3 176-16,-2 5-128 0,-3-1 128 0,0-1 0 15,-3 1 0-15,-2 0 0 0,-2-1 0 0,0 0 0 0,-2 2 0 16,-3-2 0-16,-2 0 0 0,0 3 0 0,-1-3 304 16,-2 0-48-16,-1 0-16 0,-2 0-112 0,0-1-128 15,0-1 176-15,-1 1-176 0,-2-2 128 0,0 2-128 16,1-3 0-16,-1 1 0 0,1-2 256 0,0 0-48 16,-1 1-16-16,0-2 0 0,2 3-64 0,-3-4-128 15,-1 1 176-15,-1 3-176 0,-2-5 192 0,1 2-192 16,-2 0 192-16,0-4-192 0,3-2 144 0,-1-1-144 0,-3-2 0 15,-2-2 144-15,1-4-144 0,0 0 0 0,0-4 0 16,2 0 0-16,2 2 0 0,-2-5 0 0,1 2 0 16,2-3 128-1,2 3-576-15,4-1-112 0,3 1-16 0,4 0-19008 0</inkml:trace>
  <inkml:trace contextRef="#ctx0" brushRef="#br0" timeOffset="23965.62">18396 14555 23951 0,'-4'0'2128'0,"2"0"-1696"0,1 2-432 0,2-2 0 0,0 0 384 0,2-2-16 0,-1 0 0 0,1-1 0 0,2-2-496 0,1-2-112 0,2 0-16 0,0-2 0 0,-1 2 256 0,-1 1 0 16,1 0 0-16,-2-1 0 0,-2 1 0 0,1 3 192 15,0 0-48-15,-3 1 0 0,0 0 1024 0,0 2 208 16,-1 0 32-16,-1 2 16 0,0 0 320 0,-2 2 64 16,0 1 16-16,-1 0 0 0,4-5-560 0,0 0-112 0,0 0-32 15,0 0 0-15,0 0-832 0,-12 17-160 16,12-17-128-16,1 0 144 0,0 0-144 0,2-2 0 15,-1 2 0-15,1-3 0 0,-1 2 0 0,2 1 0 0,-2 0 0 16,1 1 0-16,-1 2 0 0,-1-1 0 0,2-1 0 0,-2 4 0 16,-1 3 128-16,0 0-128 0,-1 2 0 0,0 0 128 15,-2 6 64-15,1 3 0 0,-2 3 0 0,-1 3 0 16,-1 1-192-16,1 5 0 0,-1-3 0 0,0 4 0 16,1-6 0-16,0 1 0 0,1-1 0 0,1-1 0 15,0-3 0-15,3-3 0 0,2-3 0 0,1-6 0 16,-1-2 0-16,2-6 0 0,1 0 0 15,0-8 0-15</inkml:trace>
  <inkml:trace contextRef="#ctx0" brushRef="#br0" timeOffset="25465.82">18860 14937 18431 0,'-4'2'1632'0,"2"-2"-1312"0,0 3-320 0,2-3 0 0,2 0 1280 0,-2 1 176 0,0 5 32 0,0-2 16 16,0 4-176-16,1-1-48 0,0 2 0 0,2 0 0 16,0 1-384-16,4 0-96 0,0 5-16 0,2-2 0 15,-1 0-512-15,2 3-96 0,1 0-32 0,0 2 0 16,-2 1 368-16,0 1 80 0,-2 1 16 0,-1 1 0 16,-3-2-448-16,-2 1-160 0,0-1 0 0,-3-1 144 15,-1-1-144-15,-3-5 0 0,0 0-192 0,-4-3 192 16,0-4-208-16,-1-3 80 0,0 2 128 0,-3-3-10048 15,2-2-1904-15</inkml:trace>
  <inkml:trace contextRef="#ctx0" brushRef="#br0" timeOffset="25923.89">19290 14545 37775 0,'4'-14'1664'0,"0"2"368"0,-1 2-1632 0,4 1-400 16,-1 5 0-16,-1-2 0 0,2 0 0 0,7-4 0 15,7-6 0-15,6-5-176 0,3 1 176 0,-3 2-128 0,-4 3 128 0,-4 5-128 16,-3 6 128-16,-4 1 0 0,-2 6 0 0,-2 4 0 15,-2 2 0-15,-1 6 0 0,0 1 0 0,-2 4 0 16,0 1 0-16,-1 1 0 0,0 2 0 0,-1 1 128 16,-1-1-128-16,0-1 0 0,-1-1 0 0,-2 0 0 15,1 0 0-15,-3-2 0 0,-3 1 128 0,1-2-128 16,-3 1 0-16,0-2 0 0,-1-2 0 0,-1 0-192 16,-1 0 192-16,-3-1 0 0,0 1 0 0,0-3 0 15,1-1 0-15,0-2 0 0,3 2 0 0,0-2 0 16,3-1 0-16,0 1 0 0,3 0 0 0,2-4 0 15,3 4 0-15,1-4 0 0,3 0 0 0,1 3 0 16,3-2 0-16,1 2 0 0,2-2 0 0,1 2 0 16,3 1 0-16,1-2 0 0,2-1 0 0,-5-4 0 15,-2 1 0-15,2-2 0 0,5 0 0 0,5-4 0 0,4 0 0 16,2-2 0-16,1 1 0 0,-3-4 128 0,0 2-128 16,-3-2 0-16,0 1-128 0,0 0-16496 15</inkml:trace>
  <inkml:trace contextRef="#ctx0" brushRef="#br0" timeOffset="34565.33">19928 15060 29487 0,'-3'5'2624'0,"0"-5"-2112"0,3 2-512 0,0-2 0 0,1 0-128 0,1 0-144 16,-1 2-32-16,0-2 0 15,0 2-544-15,2 0-112 0,-1 0-32 0,-2-2 0 0,0 0 688 0,0 0 144 16,0 0 32-16,19 16 0 0,-14-7 896 0,-2-3 176 16,2 5 32-16,0 4 16 0,-2-1-80 0,-1 3-16 15,2 3 0-15,-4 0 0 0,-3 1-896 0,0 1 0 0,-3-2 0 0,-4 1-176 16,0 1 176-16,-5 0-160 0,-1 0 160 0,-3 1-160 31,1-5-336-31,-3 1-64 0,2-6-16 0,-1 0-8096 0,3-5-1632 0</inkml:trace>
  <inkml:trace contextRef="#ctx0" brushRef="#br0" timeOffset="35132.25">20602 14661 24879 0,'-6'-4'2208'0,"1"2"-1760"16,4 2-448-16,1 0 0 0,0-3 640 0,0 2 64 16,-1-1 0-16,-2-5 0 15,1-1-1248-15,-1 0-240 0,1 0-48 0,-1 0-16 0,1 5 416 0,-2 0 96 16,-1-1 16-16,-1 4 0 0,-2 2 880 0,-1 1 176 16,-3 3 32-16,-2 3 16 0,-2 3 1200 0,-3 1 224 15,-1 3 48-15,-1 4 16 0,0 2-1296 0,1 0-256 0,1 3-48 0,-1 0-16 16,3-1-528-16,2 2-128 0,1-3 0 15,3-1 0-15,4 0 0 0,2-1 0 0,3-1 0 16,5-4 0-16,3-4 0 0,3 1 0 0,3-3 0 0,3-4 0 16,5-4 0-16,2-2-144 0,0 0 144 0,4-5 0 15,3 2-144-15,0-7 144 0,2 0 0 0,0-2-144 16,-1-1 144-16,-1-2 0 0,2-1-144 0,-1-2 144 16,-2-2 0-16,-2-2 0 0,-2-3-144 0,-4 1 144 15,-2-3 0-15,-4 1 0 0,-3 0 0 0,-6 2 0 16,-1-1 0-16,-7-1 0 0,-2 4 0 0,-3-3 0 15,-5 3 160-15,-3-1-160 0,-4 5 160 0,-2 2-160 16,-1 3 160-16,-5 3-160 0,0 2 160 0,4 4-160 16,2 0 0-16,-3 2 0 0,-3 4-128 0,-4 0-16048 15</inkml:trace>
  <inkml:trace contextRef="#ctx0" brushRef="#br0" timeOffset="38815.82">21619 14401 24879 0,'-8'-2'2208'0,"3"-2"-1760"0,4-1-448 0,1 1 0 0,1 1 592 0,0-3 48 0,1-7 0 0,-1-9 0 0,3-9 176 0,1-9 32 0,6-7 16 0,2-2 0 16,2 1-160-16,3-5-48 0,-2 2 0 0,1-4 0 16,0 0 464-16,1-2 96 0,-1-1 0 0,0-3 16 15,0 2-368-15,1-2-80 0,-1 4-16 0,3 0 0 16,3 4-416-16,0 0-96 0,4 5 0 0,0 3-16 0,1 6-240 15,1 5 128-15,-2 3-128 0,0 6 0 0,1 1 0 0,-4 4 0 16,1 4 0-16,-3 4 0 0,-1 2 0 16,-3 4 0-16,-1 6 0 0,-2 0 0 0,-2 6 0 0,-2 1 0 15,1 8 0-15,-1 4 0 0,-1 1 0 0,-3 2 0 16,2 5 128-16,-3 3-128 0,-1 1 144 0,-3-3-16 16,1 2 0-16,-2 1 0 0,-2-3-128 0,0-2 0 15,-3 2 0-15,0 0 128 0,-1 0-128 0,0-4 0 16,-1 0 144-16,1-1-144 0,0 1 240 0,1-4-32 15,1 2 0-15,0 2 0 0,2-1-16 0,1 5-16 16,2 0 0-16,1 0 0 0,2 2-176 0,1 1 0 0,1-3 0 16,1-2 0-16,1-1 0 0,0 0 0 15,3-3 128-15,1 0-128 0,1 1 0 0,-1-5 0 0,1 0 0 0,0-1 0 16,-2-4 0-16,-1 0 0 0,0-3 0 0,-1-4 0 16,-1-2 0-16,-3-4 128 0,1-2-128 0,-2-4 0 15,-1-4 0-15,-1-2-320 0</inkml:trace>
  <inkml:trace contextRef="#ctx0" brushRef="#br0" timeOffset="39632.31">23849 13090 13823 0,'10'-6'608'0,"-2"3"128"0,-2-1-592 0,-1 1-144 0,-3 0 0 0,1 3 0 0,0-3 624 0,2 1 80 0,3-2 32 0,3 0 0 0,-1 1 1136 0,0 0 240 0,-3-1 32 0,-2 4 16 15,-1 0 144-15,-3 2 16 0,-1 0 16 0,-1 1 0 16,-2-2-432-16,0 1-96 0,-2 1-16 0,0 0 0 15,-1-1-992-15,-2-1-208 0,-1 3-32 0,-3-4-16 16,0 1-208-16,-3 1-32 0,-1-4-16 0,-1 1 0 16,-2-3-32-16,4 1 0 0,3 3 0 0,-3-3 0 15,-6-3-64-15,-8-1-32 0,-3-1 0 0,-2 0 0 16,-3 2 0-16,0 0 0 0,1 3 0 0,-1 0 0 16,-1 4 0-16,3 4 0 0,2-1 0 0,1 2 0 15,3 3-160-15,0 0 192 0,4-1-192 0,2 0 192 0,3 2-192 16,0 0 0-16,4-1 0 0,1 1 128 0,2 2-128 15,2-2 0-15,1 2 0 0,2 1 0 0,3-1 0 16,2 2 0-16,2 1 0 0,3 1 0 0,2 0 0 16,2 2 0-16,1-2 0 0,2 3 0 0,2 1 0 0,1-2 0 15,2 7 0-15,1 1 0 0,-1 0 0 0,-2 2 0 16,-1 3 0-16,-1 0 0 0,-3 1 0 0,1 1 0 16,-2 1 0-16,-4-3 0 0,0 1 0 0,-2-6 0 15,-2 1 0-15,0-1 0 0,-1 0 0 0,0 2 0 16,0-3 0-16,0-2 0 0,-1-2 0 0,1-1 0 15,0-1 128-15,-1 0-128 0,1-1 0 0,-1-1 0 16,0 1 0-16,0-4 0 0,-1 0 0 0,1-1 0 16,2-1 0-16,-2 2 0 0,3-2 0 0,0 1 0 15,1-1 0-15,1 0 0 0,2-2 0 0,0 0 0 0,3-1 128 0,1-2-128 16,1 2 0-16,0-3 0 0,2 0 0 0,-1 2 128 16,1-5 16-16,3 2 0 0,-1-1 0 0,3-2 0 15,0 2-144-15,2-4 0 0,2 0 0 0,0-2 0 16,1 0 0-16,0 0 0 0,0-2 0 15,0 2 0-15,-1-4 0 0,0 2-192 0,-1-2 64 0,1-3 128 32,1 2-464-32,-2-3 16 0,1-1 16 0,-1-2 0 0,1 2-320 15,-2-4-64-15,1-1-16 0,-2 0-17920 0</inkml:trace>
  <inkml:trace contextRef="#ctx0" brushRef="#br0" timeOffset="39881.98">23093 13814 42383 0,'-33'12'1872'0,"14"-6"400"0,5 1-1824 0,7-6-448 15,4 1 0-15,6-4 0 0,0 2-144 0,2-1-128 0,5-2-32 0,4-1 0 0,7-2-80 0,4-4-32 0,3 2 0 0,4-2 0 0,4-3 416 0,2 4 0 0,1-4 0 0,3 3 128 0,3-2 128 0,5 2 16 16,2-2 16-16,2 2 0 0,2-3-288 0,1 1-176 16,2 0 32-16,-1 2-17968 15</inkml:trace>
  <inkml:trace contextRef="#ctx0" brushRef="#br0" timeOffset="40351.03">24433 13643 36863 0,'-14'0'3264'0,"3"0"-2608"0,4 0-528 0,4 0-128 16,2 0 832-16,-4 0 144 0,-3 0 32 0,-10 0 0 16,-3 3-1008-16,-2 0-320 0,-1 4 0 0,1 2 0 15,-1 4 320-15,0 0 0 0,0 8 0 0,-1 2 0 16,2-1 0-16,-1 0 0 0,2 0 0 0,2-2 0 15,2 1 432-15,2-2 32 0,3-3 16 0,5 0 0 16,0 0 0-16,3-4 0 0,4 1 0 0,1-3 0 0,2-2-336 16,2-1-144-16,2-3 128 0,3-1-128 0,1-1 0 0,2-4 0 15,3-1 0-15,4 0 0 0,0-3 0 0,5-2 0 16,2-4 0-16,2-1 0 0,2 0 0 0,0-2 0 16,-1-1 0-16,1-3 0 0,0 0 0 0,-3 1 0 15,-2 1 0-15,-1-2 0 0,1 3 0 0,-4-2 0 16,-2 4 0-16,-4-1 0 0,-4 3 0 0,-3 2 0 15,-1 0 0-15,-4 4 0 0,1 2 0 0,-2 4 128 16,0 0-128-16,-2 0 192 0,-2 2 64 0,1 0 0 16,-1 4 16-16,-1 0 0 0,0 1-48 0,0 0-16 15,-1 3 0-15,3 5 0 0,-1-2 16 0,2 5 0 16,0-2 0-16,2 6 0 0,1 0-224 0,2 3 144 16,1 1-144-16,1-4 128 0,1 3-128 0,1 1 0 0,4-1 0 15,2 1 0-15,-3-2 0 0,2-1 0 0,-2-5 0 16,-1-4 0-16,-1-2 0 0,0-3-176 0,-1-4 176 0,-1 0-128 31,0-5-528-31,-2 0-112 0,1-7 0 0,-2 1-18816 0</inkml:trace>
  <inkml:trace contextRef="#ctx0" brushRef="#br0" timeOffset="42619.71">25696 12894 33167 0,'-3'2'2944'0,"2"2"-2352"0,1-4-464 0,1 0-128 0,0 1 688 16,2 2 112-16,-2 3 32 0,1 0 0 0,3 4 128 0,0 5 48 15,0 2 0-15,0 4 0 0,0 8-480 0,0 2-80 16,0 7-32-16,0 4 0 0,2 9-224 0,-2 2-32 16,3 6-16-16,-1-2 0 0,-1 1 48 0,2 1 0 15,-1-2 0-15,2-2 0 0,-2 2-192 0,0-2 0 16,0 0 0-16,-2-5 0 0,0-3 0 0,0-6 0 15,1-1 0-15,-2-7 0 0,-1-3 0 0,1-2 0 16,0-3 0-16,-2-3 0 0,2-6-256 0,-3-1 32 0,2-5 0 16,-2-6-18400-16</inkml:trace>
  <inkml:trace contextRef="#ctx0" brushRef="#br0" timeOffset="42899.66">25463 13476 21183 0,'-15'-3'1888'0,"4"-1"-1504"0,2 1-384 0,4 0 0 16,3 3 3136-16,2-3 544 0,1 2 112 0,-1 0 32 0,1-3-2240 0,2 0-448 15,6-2-96-15,3 0-16 0,7 0-352 0,2-2-80 16,3 2-16-16,6 0 0 0,1-3-256 0,4-1-64 15,8 1-16-15,4-6 0 0,3-1-240 0,2 0 128 16,3-3-128-16,-2 3 0 0,-1-4 0 0,1 2 0 16,-1 1 0-16,1 1 0 15,-1 4-640 1,-2 6-128-16</inkml:trace>
  <inkml:trace contextRef="#ctx0" brushRef="#br0" timeOffset="43782.42">26883 14168 36863 0,'-7'0'3264'0,"2"-3"-2608"0,2 1-528 0,2 2-128 0,-1-2 320 0,0 2 48 0,-3-2 0 0,-5 1 0 0,-1-4 448 0,-4 3 80 15,0 2 32-15,0 0 0 0,1 7-480 16,-1 0-80-16,0 5-32 0,0 7 0 0,0 0-336 0,0 6 0 15,3 1 0-15,0 5 0 0,-1-1 0 0,2 3 0 16,0 2 0-16,1 0 0 0,0-1 0 0,3-2 0 16,1 1 0-16,1-2 0 0,2-6 0 0,3-3 0 15,3-3 0-15,2-3 0 0,2-3 0 0,3-7 0 16,3 0 0-16,2-5 0 0,3-1 0 0,3-5 0 16,3 0 0-16,2-4 0 0,2-4 0 0,1-3 0 15,2-2 0-15,0-2 0 0,0-2 0 0,-3-3 0 16,2 0 0-16,-3-1 0 0,-1 0 0 0,-3-2 0 15,-5 0 0-15,-3 3 0 0,-5-1 192 0,-5-3 0 16,-3 1 16-16,-5-1 0 0,-4 1-16 0,-5-3-16 0,-4-6 0 16,-5 1 0-16,-6-5-176 0,1 6 128 0,1 5-128 15,-7-5 128-15,-11-5-272 0,-13 0-64 0,-6-4-16 16,-5 0-19232-16</inkml:trace>
  <inkml:trace contextRef="#ctx0" brushRef="#br0" timeOffset="46518.25">25255 13511 27647 0,'-3'-4'2448'0,"0"0"-1952"16,2 2-496-16,1 2 0 0,1-2 192 0,-1 0-64 0,-1-4-128 0,-2 0 192 0,1-3-192 0,-1 2 0 0,0 1 128 0,-1-1-128 0,0 1 1600 0,-1 4 256 0,0 1 64 0,1 1 16 15,-3 1-208-15,2 1-32 0,0-2-16 0,2 3 0 16,-1 0-976-16,0 0-208 0,1 1-48 0,-1 2 0 15,0-2-320-15,0-2-128 0,1 4 0 0,-2-2 144 16,0 2-144-16,-1 0 0 0,1 0 0 0,-3 4 0 0,1 0 0 16,-2-1 0-16,2 1 0 0,-1 0 0 0,2-2 0 0,0 2 0 15,2-2 0-15,2 0 0 16,1-2 0-16,1 1 0 0,1-4 0 0,3 4 0 0,-1-4 0 0,2 0 0 16,1 0 0-16,2 0 0 0,2-1 0 0,1 2 0 15,0-4 0-15,3 4 0 0,2-2 0 0,1 0 0 16,2 0 0-16,2 0 0 0,-2-2 0 0,2 2 0 15,2 0 0-15,-2 1 0 0,-2-2 0 0,1 4 0 16,-1 0 0-16,-2 1 0 0,0 3 0 0,-3-1 0 16,-3 3 0-16,0 2 0 0,-2 2 0 0,-2-2 0 15,1 6 0-15,-3-4 0 0,0 2 0 0,-2 1 128 16,0-1-128-16,-1 1 192 0,0-2-192 0,-1 3 0 16,-2-3 0-16,-3 2-176 0,-1 1 176 0,-1 1 0 0,-2-2 0 15,-2 2 0-15,-1 1 0 0,-2-1 0 0,-5 1 0 0,-1 1 0 16,-1-2 416-16,-1 0 16 0,0-2 0 0,-3 1 0 15,2-1-80-15,-3-4-16 0,2 1 0 0,-3-2 0 16,1 0-208-16,-2-5-128 0,1-1 128 0,1-4-128 16,-2-3 0-16,1-3 0 0,2-4 0 0,1-5 0 15,2-4-800 1,4-9-128-16</inkml:trace>
  <inkml:trace contextRef="#ctx0" brushRef="#br0" timeOffset="48048.43">27581 13523 43311 0,'-23'9'3840'0,"7"-3"-3072"0,8-5-608 0,8-2-160 0,3 1-704 0,-4 0-192 0,-4 0-16 0,-5 1-16 0,0 2 752 0,2-2 176 0,6 0 0 0,3 3 0 0,3-3 0 0,3 2 0 0,3 0 0 0,4 2 0 15,4 2 144-15,5-3 32 0,4 1 0 0,6 2 0 16,7-6 144-16,4 1 16 0,3-2 16 0,6-2 0 16,6-2-192-16,5-6-32 0,6-2-128 0,4-7 192 15,4 0-192-15,0-2 0 0,-2-2 0 16,0 0 0-16,1-2 0 0,-4 3 0 0,-2 1 0 0,-7 3-18784 16</inkml:trace>
  <inkml:trace contextRef="#ctx0" brushRef="#br0" timeOffset="48400.6">27633 13952 34095 0,'-12'7'3024'0,"2"-3"-2416"16,5 1-480-16,4-1-128 0,1-4 1232 0,0 3 240 15,-1 0 32-15,-3 3 16 0,4 2-752 0,5 1-160 16,10-3-32-16,7-4 0 0,8-4-96 0,8-4-32 15,5-1 0-15,8-5 0 0,7-2-80 0,4-2-32 16,7-2 0-16,2 2 0 0,0 3-336 0,0 1 0 16,-2-2 0-16,-3 3 128 0,-3 1-128 0,-7 0 0 15,-1 4 0-15,-8 3 128 16,-6 0-704-16,-7 3-144 0</inkml:trace>
  <inkml:trace contextRef="#ctx0" brushRef="#br0" timeOffset="48865.44">29566 12739 43311 0,'-10'-2'3840'0,"4"1"-3072"0,5 1-608 0,3 0-160 0,1 1-1152 0,-1-1-256 0,1 2-48 0,0 1-16 0,2 3 1296 0,3 4 176 0,0 3 192 0,1 6-32 0,0 6 432 0,-3 3 96 0,-1 7 16 0,-2 6 0 16,0 4-192-16,-2 8-48 0,0 4 0 0,-1 3 0 15,-2 0-208-15,-1-3-32 0,0 0-16 0,-2-4 0 16,0 2-208-16,0-2 0 0,0-2 0 0,-1-4 0 15,1-5 0-15,-1-2 0 0,1-5 0 0,-2-3 0 16,1-3 0-16,0-5-208 0,0-5 64 0,0-3-19040 16</inkml:trace>
  <inkml:trace contextRef="#ctx0" brushRef="#br0" timeOffset="49301.27">29295 12496 38703 0,'-22'-19'1712'0,"7"9"352"0,4 0-1648 0,5 4-416 0,4 4 0 0,4 0 0 0,0 0 624 0,1-4 32 15,2-3 16-15,5-2 0 0,3 0-352 0,7-3-80 16,5 2-16-16,-1 2 0 0,4 0-80 0,1 1-16 15,3 0 0-15,2 4 0 0,2 3 192 0,1 0 48 16,1 4 0-16,3 5 0 0,3 2-368 0,1 0 0 16,1 2 0-16,-3 2 0 0,-5-4 0 0,-2 3 0 15,1 0 0-15,-2-1 0 0,-2 1 0 0,-3 3 0 0,-3-1 0 16,-5 2 0-16,-1 1 0 0,-5 1 0 0,-1 3 0 16,-1 1 0-16,-4 0 0 0,-2 0 0 0,-3 4 0 0,-1 2 0 15,-3-2 0-15,-1-2 0 0,-3 5 0 0,-1-3 0 16,-3 0 0-16,-2 1 0 0,-2-4 0 0,-4 1 0 15,0-2 128-15,-5 0-128 0,-3 2 128 0,-3-2-128 16,-1-1 432-16,-3-1 16 0,-2-2 0 0,-3-1 0 16,-1-3-448-16,0-1 0 0,1-2 128 0,0-2-128 0,2-6 0 15,3 2 0-15,4-5 0 0,0-2 0 0,1-2 0 16,5-2 0-16,3-3 0 0,5-1 0 16,3 2-784-1,4 0-96-15</inkml:trace>
  <inkml:trace contextRef="#ctx0" brushRef="#br0" timeOffset="49849.65">30145 13810 27647 0,'1'-11'1216'0,"-1"4"256"0,1-2-1168 0,0 3-304 0,1 2 0 0,-1 0 0 0,0 1 2000 0,2-6 352 0,1-3 64 0,3-4 16 0,1-4-848 0,1-1-176 0,2 1-16 0,-1 4-16 16,1 1-880-16,-1 1-176 0,1 3-48 0,0 4 0 15,2-2-96-15,-3 3-32 0,2 2 0 0,0 1 0 16,1 3-144-16,0 0 128 0,1 1-128 0,-1 1 128 16,1 4-128-16,-2 1 0 0,1 3 0 0,-2 2 0 0,-4 0 0 15,0 4 0-15,-4-2 0 0,-2 3 0 16,-2-1 192-16,-4 2-32 0,-1 3-16 0,-3-3 0 0,-2 2 128 15,-1 1 32-15,-4 3 0 0,-1 0 0 0,-2 1-112 0,-2 3 0 16,-1 1-16-16,-1-1 0 0,-1 4-176 0,-1 3 0 16,0 3 0-16,-1 3 0 0,4 1 0 0,0 8 0 15,1 0 0-15,2 1 0 0,4-3 0 0,3-4 0 16,3-6 144-16,4-6-144 0,3-5 0 0,3-7 0 16,3-4 0-16,2-1 0 0,4-5 0 0,1-1 0 15,4-4 0-15,1 0 0 0,3-2 0 0,2-3 0 16,1 0 0-16,0-2-128 0,2-2 128 0,-1 0 0 15,3-2-144-15,0-3 144 16,1 2-896-16,-1-3-128 0</inkml:trace>
  <inkml:trace contextRef="#ctx0" brushRef="#br0" timeOffset="50334.36">30767 13808 39615 0,'-3'-9'3520'0,"3"2"-2816"0,3 0-560 0,0 4-144 0,2-2 240 0,0-3 16 0,3-2 0 0,2-8 0 0,3-7-256 0,2-1 0 0,1-1-192 0,-4 3 192 0,-2 6 224 0,-2 3 160 15,-1 4 16-15,-1 2 16 0,-1 3 288 0,0 2 64 16,0 2 16-16,1-2 0 0,1 5-480 0,-1 2-112 16,0 3 0-16,0 0-16 0,-1 3-176 0,1 1 0 15,-1 2 0-15,-1-1 0 0,0 4 0 0,-1 1 0 16,0 0 0-16,-1 0 0 0,-1 2 0 0,-1-1 0 16,-1 2 0-16,-2 2 0 0,-2-4 0 0,-3 4 0 15,0-2 0-15,-4 0 0 0,-1 4 0 0,-3-1 0 16,-3 3 0-16,-1-3 0 0,-1 3 0 0,-1-2 0 15,0 2 0-15,1-1 0 0,2-4 0 0,3 1 0 16,0-1 176-16,4-4-176 0,1 3 384 0,2-3-32 0,3 2 0 16,2-4 0-16,4 1-192 0,0 1-32 0,3-4-128 0,1 1 192 15,1-2-192-15,3 0 0 0,1-1 0 16,0 0 0-16,3-2 0 0,-1 0 0 0,1 0 0 0,2-1 0 16,-1-4 0-16,1 0 0 0,1 0-128 0,0-3 128 15,-2 0-256-15,2 0 16 0,1 0 0 0,1 0 0 31,2 0-464-31,-1-2-112 0,1 1-16 0,2 1-18752 0</inkml:trace>
  <inkml:trace contextRef="#ctx0" brushRef="#br0" timeOffset="51115.21">31526 14436 40543 0,'0'0'3600'0,"2"1"-2880"0,3 2-576 0,-1-3-144 0,1 1 224 0,1 1 16 0,3 4 0 0,3 3 0 0,5 1-240 0,2 9-256 0,1 0 48 0,-3 6 16 0,-5 4 192 0,-3-1 0 0,-4 4 0 0,-4-1 0 16,-1 1 0-16,-5 0 0 0,-2-1 0 0,-3 1 0 15,-2 1 256-15,-3-3 0 0,-1-4 0 0,-3-1 0 16,-1-3-256-16,1-3 0 0,-2 0 128 0,1-7-128 15,1-2 0-15,1 0 0 0,-1-4 0 0,-1 0 0 16,2-5-240-16,-1-1-96 0,1-1-32 0,-2-3-17872 16</inkml:trace>
  <inkml:trace contextRef="#ctx0" brushRef="#br0" timeOffset="51494.28">32383 13592 42383 0,'-13'0'1872'0,"4"0"400"0,0 3-1824 0,3-3-448 16,3 4 0-16,2-3 0 0,0 4 576 0,-2-1 0 0,0 8 16 15,-1 0 0-15,3 7 192 0,-1 1 48 16,2 4 0-16,2 0 0 0,3 3 64 0,0-1 32 16,1 0 0-16,1 1 0 0,3-2-352 0,-1 2-80 15,1 0-16-15,-1-2 0 0,1 1-288 0,-1-1-48 0,-2 1-16 0,0-2 0 16,-2-1-128-16,-2-3 0 0,0 1 0 0,-2-2 0 15,0 0 0-15,-2-6 0 0,1 2-176 0,-1-5 176 32,2-1-784-32,-1-5-80 0</inkml:trace>
  <inkml:trace contextRef="#ctx0" brushRef="#br0" timeOffset="53099.17">28427 12954 15663 0,'-1'-7'1392'0,"0"1"-1120"0,1 6-272 0,-2-3 0 0,1 3-576 0,0 0-192 0,-3-3-16 0,-2-4-16 0,-1 1 2400 0,-5-2 496 0,1 4 80 0,0 0 32 0,0 2 1280 0,1-1 256 16,2 3 48-16,1-1 16 0,4 1-1472 0,1 0-288 15,2 1-64-15,4 2-16 0,1-3-1136 0,2 2-240 16,5 2-32-16,1 0-16 0,3 1-288 0,4 1-64 16,2 4-16-16,4 0 0 0,-2-1-176 0,3 6 0 15,3 1 0-15,-1 4 0 0,3 2 0 16,1 3 0-16,-2 1 0 0,-2 1 0 0,-2 2 0 0,-1 0 0 15,-2 0 0-15,-2-2 0 0,-1-1 0 0,-2-1 0 16,1-3 0-16,-2-3 0 0,1-2 0 0,0 0 0 16,2-3 0-16,-1-2 0 0,-1-2 128 0,-1-1-128 15,0-2 0-15,-1-1 128 0,0 0-128 0,-1 1 0 16,0-4 0-16,-1 2 0 0,0-1 0 0,0-1 0 16,0 0 0-16,-3 1 0 0,0-2 192 0,-2 2 64 0,-1 0 16 15,-3 1 0-15,-2-2-272 0,0 1 0 16,-3 2 0-16,0-2 0 0,-2 2 0 0,-2-1 0 0,1 1 128 0,-2 2-128 15,-1-2 288-15,-1 3 0 0,-1-2 0 0,-1 3 0 16,-2 1-288-16,0 0 128 0,-1 2-128 0,-1 1 0 16,1-1 320-16,-3 3-64 0,1 4 0 0,-2 1 0 15,0 1-16-15,-2 0-16 0,-2 4 0 0,-2-1 0 16,0 1 224-16,-1 5 64 0,0-3 0 0,-4 4 0 16,-2 3-176-16,0 2-16 0,-2 1-16 0,1 1 0 15,-1-1 96-15,0 0 32 0,1 0 0 0,1-8 0 16,5-4-208-16,2-3-32 0,5-5-16 0,2-4 0 15,4-4-176-15,5-5-176 0,3-5 48 0,6-10-23504 16</inkml:trace>
  <inkml:trace contextRef="#ctx0" brushRef="#br0" timeOffset="102109.47">17701 9536 23951 0,'-7'0'2128'0,"1"0"-1696"0,3 0-432 0,3 0 0 0,1 2 416 0,-2 0 0 0,0 1 0 16,-2-2 0-16,0 5 112 0,1 0 32 0,5 3 0 0,-1-2 0 0,3 4 64 0,2-1 16 0,1 0 0 0,1-1 0 0,1 1-192 0,0 0-48 15,0 2 0-15,-2 0 0 0,1 1 608 0,-3 3 112 16,0 2 32-16,-3 5 0 0,-3 6-160 0,-3 6-32 16,-2 6 0-16,-2 2 0 0,-4 5-464 0,-3 5-112 15,-1 4 0-15,0 0-16 0,1 0-128 0,-1-2-32 16,1-2 0-16,3-3 0 0,2-8-16 0,3-3 0 0,3-2 0 0,1-6 0 16,1 1-32-16,2-4-16 0,1 2 0 15,0-3 0-15,-1-2-144 0,3 1 128 0,-2-1-128 0,1-3 128 16,1 0-128-16,-2-3 0 0,1-3 0 0,-1-4 0 15,-1-4-192-15,-1-2 0 0,-1-4-16 16,0-4-12208-16,-3-2-2432 0</inkml:trace>
  <inkml:trace contextRef="#ctx0" brushRef="#br0" timeOffset="102689.2">17575 9447 20271 0,'-7'-6'896'0,"1"1"192"0,1 2-880 0,2 0-208 0,3 3 0 15,0-1 0-15,1 1 784 0,1 0 112 0,0-3 32 0,4 1 0 0,3 1-96 0,3-3 0 0,3-1-16 0,5 1 0 0,2 1-160 0,3-4-16 0,5 1-16 0,0-2 0 16,4 0-496-16,0-3-128 0,2 1 0 0,3 3 0 15,3-4 0-15,0 1 0 0,2 4 128 0,1 2-128 16,1 0 576-16,-1 4 32 0,1 1 16 16,-1 4 0-16,-2 1-176 0,-4 1-48 0,-3 0 0 15,-1 5 0-15,-1 2 240 0,-3 3 64 0,-1 6 0 0,-5 0 0 16,-5 4-320-16,-4 2-48 0,-5 3-16 0,-5 3 0 16,-2-1 96-16,-4 1 16 0,-3-1 0 0,-3 1 0 15,0-3-432-15,-5 0 128 0,-2-1-128 0,-1-6 0 16,0-3 0-16,-6 2 0 0,-5 0 128 0,-3 2-128 0,-5 2 0 15,-3 0 0-15,-3-2 0 0,0-1 128 0,-2-3 0 16,-1-2-128-16,-1-2 192 0,3-3-64 0,5-1 256 16,-3-4 32-16,-5 1 16 0,-4-4 0 0,1-1-432 15,0-3 128-15,3 1-128 0,1-4 0 0,2-4 0 0,3 1 0 16,4 0 0-16,2 0 0 0,4 0 0 0,2 3 0 16,4-3 0-16,3 3 0 15,3 0-704-15,5 3-32 0,2-2 0 0,3 1-16320 16</inkml:trace>
  <inkml:trace contextRef="#ctx0" brushRef="#br0" timeOffset="103380.99">18737 10611 29487 0,'-2'0'2624'0,"0"0"-2112"0,2 0-512 0,0 0 0 15,0 1 880-15,0 2 64 0,0-1 16 0,0-1 0 0,0 4-160 0,0-1-32 0,1 4 0 0,1-2 0 16,2 2-224-16,0 2-48 0,2 3-16 0,-1 1 0 16,1 6-480-16,-2 3 128 0,1 3-128 0,-3 2 0 15,-1 5 384-15,-1 2 48 0,0-2 0 0,-2 4 0 16,-3-2-224-16,-1 1-32 0,-2 1-16 0,0 0 0 15,-2-2-160-15,-1 1 0 0,-2-4 0 0,1-1 0 16,0 0 0-16,2-5 0 0,1-4-176 0,3-4 176 16,3-5-1344-1,3-7-192-15</inkml:trace>
  <inkml:trace contextRef="#ctx0" brushRef="#br0" timeOffset="103865.25">19416 10612 28559 0,'-7'-7'2544'0,"2"1"-2032"0,1 0-512 16,2 2 0-16,2 4 1888 0,1-3 288 0,0 3 48 0,2-3 16 16,0-4-1856-16,2 1-384 0,2-2 0 0,1 0 0 15,2 2 0-15,1 1-144 0,4 0 144 0,0 3 0 16,2-2 0-16,4-1-128 0,4 1 128 0,2 1 0 16,4 0 0-16,0-1 0 0,1 2 0 0,0-2 0 15,-2 4 0-15,-3-2 0 0,-5 2 0 0,-3 2 0 16,-3 2 0-16,-5 5 0 0,-2-2 0 0,-4 5 0 15,-3 3 0-15,-3 1 0 0,-3 3 160 0,-3 3-32 16,-4 2 496-16,-4 3 96 0,-1-1 32 0,-4 1 0 16,-1 3-512-16,-1-2-112 0,-3 1 0 0,2-1-128 0,-1-3 0 15,2-1 0-15,2-4 0 0,4-1 0 0,2-3 0 0,3 0 0 16,3-3 0-16,3 2 0 0,1-1 0 0,4 1 0 16,1-3 0-16,3 2 0 0,2 1 0 15,0 1 0-15,2-3 0 0,0 2 0 0,1 0 208 0,1 1-16 16,0 1 0-16,1-2 0 0,-1 1-48 0,1 0-16 15,0-1 0-15,-1 2 0 0,1 2-400 0,-2 2-96 16,2 1-16-16,-1-3-11456 16,-2-2-2288-16</inkml:trace>
  <inkml:trace contextRef="#ctx0" brushRef="#br0" timeOffset="104914.97">20297 11316 28559 0,'-8'4'2544'0,"2"2"-2032"0,2-2-512 0,2-2 0 0,1 2 128 0,-2-1-128 0,-2 6 0 0,-3 3 0 0,-3 2 0 0,-1 2 0 0,4 1 0 0,2-3 0 16,2-2 0-16,3-2 0 0,1 3 0 0,1-3 0 16,0-1 512-16,-1 3 64 0,0-1 16 0,-1 1 0 15,0 0 32-15,-3 3 0 0,0-2 0 0,-1 0 0 16,-1 0-928-16,0-1-176 0,-2-2-32 0,1 0-13632 16</inkml:trace>
  <inkml:trace contextRef="#ctx0" brushRef="#br0" timeOffset="105435.83">21176 10584 35935 0,'-5'-11'1600'0,"1"5"320"0,1 3-1536 0,0 1-384 0,2 4 0 16,0-2 0 0,1 3-1904-16,-4 1-448 0,-1 5-80 0,-5 6-32 15,-4 5 1264-15,-3 5 256 0,-4 7 48 0,-1 2 16 0,-2 5 880 0,1-2 0 0,-1-1 128 0,1 1 0 16,3-5 1328-16,2 0 256 0,2 1 48 0,-1-3 16 15,3-2-144-15,2-3-32 0,4-3 0 0,3-1 0 16,1-1-1120-16,4-1-224 0,3-6-64 0,2 0 0 16,3-1-192-16,3-2 0 0,3-1 0 0,2-3 0 15,5-2 128-15,0-2-128 0,3-2 176 0,3-2-176 16,4-5 384-16,3-1-16 0,5-2-16 0,-1-2 0 16,4-1-128-16,-2-3-32 0,-1 2 0 0,-1-4 0 15,1 2-192-15,-5-4 0 0,-1 2 0 0,-1-5 0 0,-1 1 0 16,-5-3 0-16,-2 1 0 0,-5 1 0 0,-2-3 0 0,-4 2 0 15,-4-2 0-15,-4-2 0 0,-2-1 304 0,-4-2 16 16,-3 0 0-16,-3 1 0 0,-5-2-64 0,-1 4-16 16,-2 0 0-16,-2 6 0 0,-4 0-48 0,-4 0 0 15,-5 2 0-15,-1 3 0 0,-3 3-64 0,-1 4-128 16,-1 1 176-16,-1 2-176 0,0 2 128 0,1 1-128 16,3-2 0-16,-3 2 0 0,1 2 0 0,2 2-272 15,4-3 48-15,2 3-18528 0</inkml:trace>
  <inkml:trace contextRef="#ctx0" brushRef="#br0" timeOffset="107185.55">18554 8586 33167 0,'-2'-20'2944'0,"0"5"-2352"0,0 7-464 0,0 6-128 0,1 2 0 0,-3-4 0 0,-2-6 0 0,-7-4 0 0,-5-6 0 0,-8 1 0 0,-8 3 0 0,-6 5 0 15,-9 6 0-15,-5 3 0 0,-5 4 0 16,-6-2-128-16,-1 0 128 0,-6 1-192 0,-2 3 192 0,-6-2-192 16,-1 5 192-16,-2-1-128 0,0-2 128 15,-2 1-128-15,0-2 128 0,-2 1 0 0,0 2 0 16,1 3 0-16,3-3 160 0,3 1-32 0,5 2-128 0,0 1 192 15,-2 4-192-15,2 2 176 0,4 1-176 0,3 0 160 16,2 5-160-16,3 2 0 0,3-1 0 0,3 5 0 16,4-2 0-16,4 2 0 0,3-2 0 0,4 1 0 15,4-3 0-15,4 0 0 0,3-2 0 0,4 0 0 16,5-2 0-16,0 2 0 0,3 3 0 0,4 1 0 16,4-2 0-16,2 1 0 0,7 1-144 0,2 2 144 0,5-2 0 15,4 3 0-15,3 2 0 0,1 1 0 16,5 5 0-16,0 1 0 0,2 1 0 0,1 4 0 0,1 5 0 15,-1 5 0-15,0 8 0 0,-1 2 0 0,-1 10 0 16,-3 5 0-16,-1 7 0 0,-2 2 0 0,0 1 0 16,-3 3 0-16,1 5 0 0,-4 2 0 0,1-1 0 0,-4 2 0 15,1 8 0-15,-2 7 0 0,-1 3 0 0,0 6 0 16,-2 0 0-16,1 4 0 0,-1 2 0 0,0 0 0 16,-1 2 0-16,-1-2 144 0,1-6-144 0,0-5 128 15,0-2-128-15,-1 5 128 0,2 5-128 0,2 3 160 16,-1 1-160-16,0 0 160 0,2 0 112 0,-3-4 32 15,0-5 0-15,0 10 0 0,-2 5 64 0,0 0 16 16,-1 4 0-16,0-2 0 0,-1 0-384 0,-1-4 0 0,0 0 0 16,0-2 128-16,-1-2-128 0,0-6 0 0,0 2 0 15,-2-6 0-15,0-4 0 0,-2 4 0 16,-1 1 0-16,-3-1 0 0,0-6 0 0,-2-9 0 0,0-7 0 16,-2-4 0-16,-1-5 0 0,1-10 0 0,3-14 0 0,-3-2 128 15,2-1 400-15,0-2 96 0,3-4 16 0,0-5 0 16,3-1-64-16,2-12 0 0,2-3 0 0,-1-6 0 15,4 2-208-15,1-2-48 0,5 2-16 0,2-5 0 16,3 2-304-16,4-6 160 0,2 3-160 0,6-3 128 16,5-2 80-16,5-1 16 0,4-6 0 0,7 0 0 15,4-2-16-15,4-8 0 0,3 0 0 0,2-4 0 16,0-1-208-16,2-4 176 0,4-4-176 0,0-2 160 16,1 0-160-16,0-5-192 0,-1-1 32 0,2-1-19232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24:54.2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27977 13175 4607 0,'-7'-3'400'0,"0"-1"-400"0,1-1 0 0,1 4 0 0,4-1 2816 0,0-2 464 0,-2 4 112 0,0-2 0 0,-4-5-1344 0,1 0-256 0,0-2-64 0,2-1-16 0,3-2 208 0,4 2 64 0,2 0 0 0,3 2 0 0,2-2-736 0,2 3-144 15,1 1-16-15,-1 0-16 0,1 2 80 0,-1 2 0 16,-1 2 16-16,-1 0 0 0,-3 2-288 0,0 0-64 16,-3 3-16-16,-2-4 0 0,-4 4-272 0,0 0-48 15,-3 1-16-15,-1 0 0 0,-3 0-64 0,2 3-16 16,-3-3 0-16,0 0 0 0,1 0 0 0,1 2 0 15,-1 1 0-15,2-3 0 0,-1 1-96 0,1-1-32 16,1 1 0-16,1-1 0 0,0 0-128 0,0 0-128 16,0 0 192-16,0 2-192 0,-1 0 192 0,-2 1-192 0,0 2 192 15,-4 4-192-15,-1-3 176 0,-3 4-176 0,-3 0 160 0,-2 3-160 16,-2 0 0-16,-3-2 128 0,0 1-128 0,-1-2 0 16,1 1 0-16,-3-3 128 0,2 2-128 0,1-1 0 15,1-1 240-15,3-2-48 0,1 2-16 0,1-3 0 16,3 0-48-16,1 0 0 0,1-3 0 0,0-2 0 15,3 3-128-15,-2-6 0 0,2 3 0 0,-2-2 0 16,3 1 0-16,-1-1 0 0,1 2 0 0,-2 0 0 16,2 0 0-16,-1 1 0 0,-1-3 128 0,-1 5-128 15,-1 0 224-15,-1-2-32 0,-2 6-16 0,1-5 0 16,0 2-176-16,1 0 0 0,-2-1 0 0,3-2 0 16,2 2 0-16,0-3 0 0,1 0 0 0,2 0 0 15,0-1 0-15,3 0 0 0,-1-1 0 0,2 2 0 16,1-3 0-16,2 0 0 0,-1 0 0 0,1-2 0 0,2 1 0 0,1 2 0 15,0-4 0-15,0 3 0 0,0-3 288 0,1 0-32 16,2 3 0-16,-2-3 0 0,0 3-256 0,2 1 128 16,-2-2-128-16,2 2 0 0,-2 2 128 0,0-2-128 15,2-1 0-15,-1 2 0 0,2 1 144 0,-1-2-16 16,2 0-128-16,2 2 192 0,-1-2 0 0,0 1 0 16,0 1 0-16,2-1 0 0,-1 1-192 0,0 0 0 15,1 3 0-15,0-2 0 0,1 2 0 0,0 0 0 16,2 0 0-16,1 1 0 0,2 0 272 0,1 3 16 15,1-1 0-15,0 0 0 0,2 2-160 0,1 1-128 16,2 3 192-16,2 0-192 0,2 4 272 0,1 1-48 16,1 6-16-16,2-3 0 0,-1 2 0 0,1-2 0 0,-2 1 0 15,0-1 0-15,0-1 80 0,1-3 16 16,-6-2 0-16,-1-1 0 0,1-1-32 0,0-2 0 0,2 0 0 16,-1 3 0-16,1-3-80 0,-2-4 0 0,0 1-16 15,1-3 0-15,0 0-176 0,2-2 0 0,0-2 0 0,0 2 0 16,3-2 0-16,-1 0 0 0,-2-2 0 0,-3-2 0 31,-2 1-752-31,-4-3-16 0,-5 0-16 0,-5 4-23920 0</inkml:trace>
  <inkml:trace contextRef="#ctx0" brushRef="#br0" timeOffset="6953.23">27328 10940 25791 0,'-4'-2'2304'0,"2"0"-1856"0,-1 2-448 0,2-2 0 0,1 2 2064 0,0 2 320 0,0-2 64 0,0 4 16 0,1 0-976 0,-1 2-192 16,1 3-32-16,2 0-16 0,-2 5-848 0,0 1-160 0,1-2-48 0,-1 4 0 16,-1 1 128-16,1 3 32 0,0-1 0 0,-1 5 0 15,0-3 0-15,0 3 0 0,0-2 0 0,-1 2 0 16,2 0-144-16,-1-2-16 0,0-1-16 0,0 2 0 16,0-4-176-16,-1-4 0 0,1 2 0 0,-2-2 0 15,0-1 0-15,1-1 0 0,-1-2 0 0,0-2 0 16,0 0-544-1,-1-1 16-15</inkml:trace>
  <inkml:trace contextRef="#ctx0" brushRef="#br0" timeOffset="7201.17">27427 10434 7711 0,'0'-6'336'0,"0"0"80"0,0 2-416 0,-2 2 0 0,2 2 0 0,-1-3 0 0,1 3 1680 0,-1-1 256 16,-1 1 48-16,-1-2 16 0,-2-1 1152 0,1 6 240 16,1-1 32-16,-1 4 16 0,2 0-2032 0,2 4-384 15,0 0-96-15,0 2-16 16,1 1-1216-16,1-1-240 0,1 2-48 0,0-4-16 0</inkml:trace>
  <inkml:trace contextRef="#ctx0" brushRef="#br0" timeOffset="7749.64">28083 10464 8287 0,'4'-8'736'15,"-2"2"-592"-15,0 3-144 0,-2 0 0 0,0 3 704 0,0-4 96 16,1-2 32-16,-1-4 0 0,0-2 1408 0,0-4 272 16,-4-1 64-16,1 3 16 0,-4-1-16 0,0 2 0 15,-3 3 0-15,0 0 0 0,0-1-608 0,-1 1-128 16,0 2-32-16,1-3 0 0,0 4-864 0,3-3-176 16,1 1-48-16,1 3 0 0,1-3-528 0,1 4-192 0,0-1 0 0,0 4 144 15,0-2-144-15,-1 4 0 0,0-2 0 0,0 4 0 16,-2-2 0-16,0 4 0 0,-1 2 0 0,-3 0 0 15,-1 0 128-15,-2 4 32 0,0 0 16 0,-2 5 0 16,-1 1 112-16,0 0 32 0,0 3 0 0,1 0 0 16,0 4-96-16,3 1-16 0,0 2 0 0,4 2 0 15,0 0-64-15,2 4-16 0,3-1 0 0,0 2 0 16,2 2-128-16,1 0 0 0,2 2 0 0,0-1 0 16,0 1 0-16,0 0 0 0,1-2 0 0,1-2 0 15,-3 0 0-15,0-1 0 0,0 3 0 0,-1-4 0 16,-1-1 0-16,0 1 0 0,0-2 0 0,-2 0 0 15,1-1 0-15,-1-1 0 0,2-2 0 0,-1-1 0 16,-1-3 0-16,2-2 0 0,0 0-144 0,-1-5 144 16,1 0-1136-16,0-1-160 15</inkml:trace>
  <inkml:trace contextRef="#ctx0" brushRef="#br0" timeOffset="8280.66">28500 10402 12895 0,'6'-12'576'0,"-2"-1"112"0,0 3-560 0,-1 2-128 0,0 2 0 0,-2 2 0 0,2 0 976 0,-1-4 176 0,3-7 16 0,0-3 16 16,1-3 368-16,-1 2 80 0,-3 0 16 0,0 3 0 15,-4 0 80-15,0 4 0 0,-2-1 16 0,-1 3 0 16,-2 4-400-16,-2 0-96 0,-1 0-16 0,-1 2 0 15,0 2-176-15,0 0-32 0,0 2-16 0,0 2 0 16,1 1-608-16,1 2-112 0,1 1-32 0,-1 2 0 0,1 0-256 0,1 2 0 16,-2 3 0-16,1-1 0 0,-1 5 0 0,-1 4 0 15,0 2 0-15,-2 1 0 0,0 5 336 16,-2 3 64-16,0 5 16 0,-2 3 0 0,0 3 32 0,1 1 16 16,1 1 0-16,0 2 0 0,2 0-208 0,0-3-64 15,3 1 0-15,-1 0 0 0,2-8-192 0,2 1 0 16,0-2 0-16,2-3 0 0,0-3 0 0,2-2 0 15,0 1 0-15,0-2 0 0,1-5 0 0,0 0 0 16,0 1 0-16,-2-3 0 0,1 1 0 0,-1-5 0 16,-1 2 0-16,1-2 0 0,-2 0 0 0,0-2 0 15,-1 1 0-15,-1-5 0 16,1 2-512-16,0-3-64 0,-1 1 0 0,-1-4-17536 0</inkml:trace>
  <inkml:trace contextRef="#ctx0" brushRef="#br0" timeOffset="8679.11">27601 10832 9215 0,'-23'0'816'0,"4"0"-656"0,3 0-160 0,5 0 0 0,6 2 3104 0,2-2 592 0,0 0 112 0,-3-2 32 0,-4 2-2576 0,-4-2-512 0,2 2-112 0,1-3 0 0,3 2 672 0,3-1 144 16,3 1 16-16,0 1 16 0,4-3 512 0,0 1 112 15,3 0 0-15,4-3 16 0,2 2-912 0,4-1-176 16,2-1-32-16,3 4-16 0,1-3-480 0,5 4-112 15,2 1-16-15,3 2 0 0,4 3 64 0,2 0 16 16,0 2 0-16,1 0 0 0,1 0-96 0,0-2-32 16,4 0 0-16,1-1 0 0,2 0-176 0,-2 0-32 15,2-4-128-15,1 2 192 0,1-3-192 0,-1-3 0 16,0-1 0-16,-3-2 0 0,1-1-192 0,-2-4-16 16,3 0-16-16,0-4 0 15,-3 1-736-15,4-3-128 0</inkml:trace>
  <inkml:trace contextRef="#ctx0" brushRef="#br0" timeOffset="34140.61">13185 11215 12895 0,'2'-7'1152'0,"-1"2"-928"0,0 2-224 0,0-1 0 0,2 2 1744 0,-2-2 304 0,3 4 64 0,1-4 16 0,2-2-1440 0,2-3-304 0,2 3-48 0,-1-1-16 0,0 2-448 0,-4 1-112 0,-1 4-16 0,-4 0 0 31,0 2-1200-31,-2-2-240 0,0 4-48 0,-4 0-16 0,0 2 288 0,-3-2 64 16,0 2 16-16,-2-1 0 0,1-1 1760 0,-2 2 336 0,1-2 80 0,0-2 16 15,0 2 1840-15,2-7 368 0,-1 2 80 0,2-5 16 16,-1 0-304-16,2-1-64 0,-1-2-16 0,-1-1 0 0,2-1-1216 0,0 1-240 15,0 0-48-15,-2-3-16 0,2 3-864 0,-1 1-160 16,-3 0-48-16,-3 1 0 0,2 2-128 0,-1 1 0 16,2 4 0-16,-2-1 0 0,-2 4 0 0,-3-2 0 15,-1 4 0-15,0 2 0 0,-2-2 0 0,0 2 0 16,1 0 0-16,-2-2 0 0,0 2 0 0,0-1 0 16,2-1 0-16,0 2 0 0,2-2 0 0,2-1 0 15,3 2 0-15,1 0 128 0,1 0 368 0,-1 3 64 16,1 0 16-16,-3 2 0 0,4 2-320 0,-3 2-48 15,3 1-16-15,-3 1 0 0,1-1-192 0,-1 1 0 16,0-3 0-16,-1 2 0 0,2-1 0 0,0 1 0 16,1-3 0-16,0 2 0 0,0 1 0 0,0-2 0 0,2 2 0 15,-2 1 0-15,1 3 0 0,-1 0 0 0,3 0 0 0,-1-2 0 16,4 2 0-16,-1 2 0 0,1 1 0 16,1-2 0-16,2 2 0 0,1-1 0 0,0-1 0 0,1 1 0 15,1 1 0-15,-1-2 0 0,0-1 0 0,-1 0 0 16,1 0 0-16,2-3 0 0,-1 3 0 0,1-6 0 15,-1 2 0-15,2-3 144 0,0-2-144 0,-1-1 128 16,2 1 96-16,0-3 16 0,1 2 0 0,2-3 0 16,1 0-240-16,-1 0 0 0,1 2 0 0,-1 0 0 15,2-1 0-15,-1-1 0 0,1 0 0 0,-1 1 0 16,0 0 0-16,1 1 0 0,1-2 0 0,1 1 0 16,0 0 0-16,0 2 0 0,2-3 0 0,0 0 0 15,-1 2 0-15,2-5 0 0,-1 2 0 0,-2-1 0 0,0-2 160 16,1 0-160-16,0-2 160 0,2-2-160 0,2 2 288 15,1-2-32-15,-1-4-16 0,2 2 0 0,-1-2-240 0,-1 0 0 16,1-1 0-16,-1 1 0 0,-1 3 0 0,-1-4 0 16,1 4 0-16,0 0 0 0,1 1 0 0,0 0 0 15,-1 2 0-15,0 2 0 0,0 0 0 0,0 1 0 16,0-2 0-16,-1 1 0 0,1-2 0 0,0-2 0 16,0 1 0-16,-1-4 0 0,0 1 0 0,-2-2 0 15,0-2 0-15,-1 2 0 0,-2 0 0 0,0 0 0 16,-2 0 0-16,0-1 0 0,-1 1 0 0,-2 0 0 15,1 2 0-15,-1-2 0 0,0 0 0 0,0 0 0 16,0-3 0-16,-1 2 0 0,1-3 0 0,1-2 0 16,-1-1 0-16,0 1 0 0,0-2 0 0,0-1 0 15,-1 2 0-15,0-2 0 0,0 3 0 0,-1-1 0 0,0 3 0 16,0 0 0-16,-1 4 0 0,1-4 0 0,-2 0 0 16,0 2 0-16,2 2 0 0,-2-4 0 0,-1 3 0 0,1-1 0 15,-1 0 0-15,0 2 0 0,-1 0 0 0,0 2 0 16,-2-2 0-16,0 4 0 0,-1-2 0 0,-1 2 0 15,-1-2 0-15,-2 1 0 0,1 2 0 0,-2-4 0 16,1 1 0-16,-2 1 0 0,0-2 0 0,-1-1 0 16,0 1 0-16,-1-2 0 0,2 1 0 0,-2 1 0 15,1 0 0-15,-1 3 0 0,-2-2 0 0,2 2 0 16,-1 2 0-16,1 0 0 0,1 0 0 0,-2 2 0 16,1-2 0-16,0 1 0 0,-1 2 0 0,1-3 0 15,0 2 0-15,-1 0 0 0,0 0 0 0,-2-2 0 16,0 4 0-16,-2-2 0 0,-1-2 0 0,0 4 0 0,0-2 0 0,0 0 0 15,-1 0 0-15,1 1 0 0,-1 0 0 0,2 1 0 16,-3-1 0-16,2 0 0 0,-1 0 0 0,2-2 0 16,-1 1 0-16,2 1 0 0,0-2 0 0,1 2 0 15,2-3 0-15,1 2 0 0,-1-2 0 0,3 1 0 16,2 2 0-16,0-3 0 0,2 1 0 0,0 2 0 16,0-1 0-16,1-1 0 0,0 2 0 0,2-1 0 15,1-1 0-15,1-1 0 0,1 0 0 0,2 0 0 16,0-1 0-16,2-1 0 0,0 2 0 0,1-4 0 15,2-2 0-15,2 2 0 0,0-2 0 0,0-3 0 16,5-1 0-16,-2 0 0 0,2 2 0 0,2-5 0 16,1 0 0-16,2 0 0 0,-3 1 0 0,3-3 0 15,-1 4 0-15,-1-1 0 0,2-1 0 0,0 4 0 0,-2-4 0 16,1 3 0-16,1-2 0 0,0 2 0 0,0-2 0 16,1-3 0-16,1 2 0 0,-1 0 0 0,1-2 0 0,-3 1 0 15,2-2 0-15,-1 0 0 0,-2-2 0 0,-1 2 0 16,-1-3 0-16,-3 4 0 0,1 2 0 0,-2 0 0 15,-2 3 0-15,-1 0 0 0,1 2 0 0,-3 2 0 16,-1-2-160-16,0 3 32 0,0 4 0 0,-1-1-18928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25:59.2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1214 13150 2751 0,'-1'6'256'0,"-1"-2"-256"0,-2 4 0 0,0-1 0 0,2-3 1472 0,-1 1 240 0,0 2 48 0,-4 2 16 0,-3 8-1216 0,-2 1-240 16,-2 2-64-16,2-2 0 0,1-5 112 0,2-6 16 16,2-2 0-16,3-1 0 0,3-7 176 0,1 0 32 15,4-5 16-15,1 0 0 0,1-5 992 0,0 3 208 16,3-2 48-16,-1 2 0 0,0 0-80 0,-1 2-16 16,-2 1 0-16,0 0 0 0,-1 4-320 0,-2 0-64 15,1-2-16-15,-1 1 0 0,1 0-496 0,-2-2-96 16,3 0-32-16,-1 0 0 0,2 0-368 0,0-4-80 15,1-3-16-15,2-3 0 0,0 0 32 0,1-2 0 16,1-3 0-16,2-5 0 0,3-6 480 0,4-6 112 0,2 0 0 0,2-4 16 16,3-1-416-16,4-2-96 0,3 1-16 0,2-3 0 15,0 0-144-15,-1 1-48 0,2 3 0 0,0-2 0 16,-3 4-192-16,-2-1 0 0,3 2 128 0,-2-4-128 16,0 2 0-16,-2 3 0 0,-2 3 0 0,-2-2 0 15,1-1 0-15,-2 2 0 0,1-4 0 0,-1 0 0 16,-2 6 0-16,-1-5 0 0,2 0 0 0,-2 1 0 15,2-1 160-15,-1 0-16 0,2-1 0 0,0 0 0 16,-1 4-144-16,1 3 192 0,0 3-192 0,-1 3 192 16,-1 3-192-16,1-1 0 0,0 4 144 0,-1-3-144 0,-2 7 0 15,-2 0 0-15,-3 4 0 0,-1 1 0 0,-1 3 0 0,-3 1 0 16,-1 2 0-16,-3 1 0 0,-1 0 0 0,-2 3 0 16,-2 3 0-16,0 0 0 0,-1 3 0 0,-1-1 0 15,-1 2 0-15,-1-3 0 0,1 4 0 0,-1-3 0 16,-2 0 0-16,1 1 0 0,0 0 0 0,-2-3 0 15,1 3 0-15,-1-2 0 0,0-1 0 0,-1 0 0 16,-1 2 0-16,-1-2 0 0,1 0 0 0,-1 3 0 16,1-3 0-16,-2 0 0 0,2 0 0 0,-2 1 0 15,-1 2 0-15,0-2 0 0,0 1 0 0,-1 1 0 16,-1 0 0-16,-3 4 0 0,-1-4 0 0,1 2 0 16,0-1 0-16,-1 0 0 0,0-1 0 0,-1 2 0 15,0-1 0-15,1-1 128 0,1 0-128 0,2 0 0 0,2 0 0 16,0-1 0-16,0 0 0 0,-1 1 144 0,-1 0-144 0,1 0 0 15,-1-2 0-15,1 2 0 0,0 0 0 16,-1 0 0-16,4-1 0 0,-3-2 0 0,2 4 0 0,1-4 0 16,0 1 0-16,0-1 0 0,3 1 0 0,2-2 0 15,1 0 0-15,0-3 0 0,3 2 0 0,1-2 0 16,2-2 0-16,1 0 0 0,-1-3 0 0,4 2 0 16,1 0 0-16,1-3 0 0,2 2 0 0,3-1 0 15,0 2 144-15,1-2-144 0,1 2 0 0,2 1 144 16,-1-1-144-16,1 2 0 0,0 0 0 0,-2 3-176 15,-1-2 176-15,-2 4 0 0,1 0 0 0,-3 1 0 16,-1 2 0-16,-1 3 0 0,-2-3 128 0,0 0-128 16,0 4 0-16,0-6 0 0,3 1 0 0,1 1-128 0,1-3 128 15,2-3 0-15,2 3 128 0,0 0-128 0,1 0 384 16,1 0 0-16,-1 3 0 0,0 0 0 0,2 1-384 16,-2 5 0-16,-1 1 0 0,0 2 128 0,-2 2-128 0,-2 0 0 15,1 3 0-15,-3 1 0 0,0 1 0 0,-3 0 0 16,0 4 0-16,-2-5 0 0,0 2 0 0,-2-1 128 15,-1-1-128-15,2-2 0 0,-4 0 0 0,0-3 0 16,-1-1 0-16,-1 0 128 0,0 1-128 0,0 0 0 16,-2 0 0-16,-1-1 0 0,0 2-224 0,0 2-64 15</inkml:trace>
  <inkml:trace contextRef="#ctx0" brushRef="#br0" timeOffset="16357.46">5678 11484 7359 0,'-6'-4'656'0,"0"-1"-528"0,-2 2-128 0,2 0 0 0,1 3 2368 0,0 0 432 0,-1-1 80 0,-6 1 32 0,-7-2-1328 0,-7 0-272 16,-5-3-48-16,-3 4-16 0,-5-1-352 0,-1-2-64 15,-4 4 0-15,-4 0-16 0,-6 4-656 0,-4-1-160 16,-3 2 0-16,-1 0 0 0,-3 1 288 0,-2 3 32 16,8-3 0-16,-7 2 0 0,-3 3 960 0,-4-1 192 15,0 2 32-15,2 0 16 0,3 0-208 0,3-1-32 16,4 1-16-16,4-2 0 0,7 0-592 0,4-4-112 16,9 0-32-16,10-5 0 0,7 2-272 0,7-3-48 0,7 0-16 15,7-3 0-15,4 0-192 0,7-1 0 0,7-2 0 16,9 0 0-16,5-3 160 0,10 2-160 0,7-3 160 15,7 1-160-15,7-1 176 0,3 0-176 0,2 0 192 0,0 2-192 16,-6 2 128-16,3-4-128 0,3 1 0 0,0 2 0 16,-3 0 0-16,-3 5 0 0,-4-2 0 0,-2-1 0 15,-3 0 0-15,-2-3 0 0,-2 4 0 0,-6-2 0 16,-3 1 208-16,-4 0-16 0,0 2 0 0,-6 0 0 16,-5 0 0-16,-6 1-16 0,-4 1 0 0,-7 1 0 15,-6 0-176-15,-4-3 160 0,-2 3-160 0,-10 0 160 16,-4 0-160-16,-8 0 0 0,-7 3 144 0,-5-2-144 15,-5 1 0-15,-9 1 0 0,-8 3 0 0,-7-1-18416 16</inkml:trace>
  <inkml:trace contextRef="#ctx0" brushRef="#br0" timeOffset="40186.11">622 14133 36863 0,'-4'-4'3264'0,"2"4"-2608"0,1 1-528 0,1 2-128 0,1-2 752 0,-1 2 112 0,0 3 32 0,-1 0 0 0,1 3-736 0,0 4-160 0,2 3 0 0,-1 5 0 16,2 3 0-16,-1 1 0 0,1-3 0 0,-1 3 0 15,1-1 0-15,-1 2 0 0,-1-1-128 0,1 3 128 16,-1 5 0-16,0-1 0 0,-1 0 0 0,0 5 0 16,0 4 256-16,0 3 48 0,-1 1 16 0,0 2 0 15,-2 0 64-15,3-5 0 0,-2-5 16 0,-1-1 0 0,1-3-240 16,0-4-160-16,1-7 192 0,0 0-192 0,0 4 0 16,1-1 0-16,0-3 0 0,0-3 0 15,0-3-336-15,0-4-128 0,1-2-32 0,0-6 0 16,0-2-2336-16,-1-4-480 0</inkml:trace>
  <inkml:trace contextRef="#ctx0" brushRef="#br0" timeOffset="40655.54">441 13834 42383 0,'-2'-8'1872'0,"1"2"400"0,1 2-1824 16,0 2-448-16,2-2 0 0,1 4 0 0,0-2 0 0,2-1 0 0,4-1 0 16,5-2 0-16,3-1 0 0,1 1 0 0,5 0 0 0,0-1 0 15,1 1-272-15,-2 0 0 16,1 2 0-16,-2-2 0 0,-1 1 80 0,0 4 32 0,1-3 0 0,1 4 0 15,6 0 160-15,-1 4 0 0,0 0 160 0,0 4-160 16,-2 0 0-16,2 4 0 0,4 0 0 0,1 4 0 16,2 3 0-16,-2 0 192 0,-3 0 0 0,-1 0 0 15,-2-1 64-15,-3 2 0 0,-2 0 0 0,-4 1 0 16,-1 1-128-16,-4-3-128 0,-3-1 176 0,-2 2-176 16,-4-1 128-16,-3-3-128 0,-2 0 0 0,-3-1 0 0,-1-2 0 15,-4 0 0-15,0-1 0 0,-4-2 0 0,-2 0 0 0,-1 0 0 16,-4 1 0-16,-1-1 0 0,-4 0 0 0,0 0 0 15,-1-1 0-15,-1 0 0 0,2 0 0 0,2-6 0 16,1 4 0-16,5-4 0 0,2 0 0 0,3-2 0 16,4-1 0-16,2-1 0 0,1 1 0 0,1-3 0 15,3 1 0-15,-2 1 0 0,2-3-192 0,-1 1-160 16,3 1-32-16,-1 1 0 16,1 1-1344-16,0 0-256 0,1 1-64 0</inkml:trace>
  <inkml:trace contextRef="#ctx0" brushRef="#br0" timeOffset="42521.16">1230 14939 19343 0,'-2'-4'1728'0,"1"2"-1392"0,1-1-336 0,0 2 0 0,0 1 0 0,-2-2 0 0,1-4 0 0,-1-1 128 0,-1-2-128 0,0-1 0 0,0-3 0 0,-1 1 0 16,2 0 224-16,-1-1 128 0,0 3 32 0,0-2 0 15,1 4 896-15,-1-3 192 0,2 4 48 0,1 1 0 16,3-3 192-16,0 2 32 0,2 1 16 0,1-1 0 15,2 1-512-15,0-3-96 0,4 2-32 0,1 1 0 0,1-4-480 0,2 4-112 16,1-4-16-16,2 1 0 0,2 3-128 16,-2 2-48-16,3 1 0 0,-3 0 0 0,1 3-64 0,1 0-16 15,0 4 0-15,0 1 0 0,-1 2-256 0,-3-1 160 16,1 1-160-16,-2 1 128 0,0 3 0 0,-1 2 0 16,-1 2 0-16,-2-3 0 0,-1 4-128 0,-4 0 0 15,0 0 144-15,0 3-144 0,-2 1 0 0,-2-6 0 16,0 2 0-16,-2 1 128 0,0 5-128 0,-1 6 192 15,-1 1-64-15,-3-1 0 0,1-2-128 0,-2 1 128 16,0 2-128-16,-3-1 128 0,0 2-128 0,-2 4 0 16,-1 0 0-16,-2-2 0 0,1 0 0 0,-2-3 0 0,1-3 0 15,-2-3 0-15,2-1 0 0,-1-4 0 0,-2-1 0 16,-2 0 0-16,2-2 0 0,0-3 0 0,1 0 0 16,-3-1 0-16,-5 1 0 0,0-1 0 0,-2 0 0 0,1-4 0 15,0-1 0-15,1-3 0 0,4-1 0 0,0-4 0 16,0-1 0-16,1-2 0 0,5 1 0 0,-1-5 0 15,2 2 0-15,1-3 0 0,1 1 0 0,2 0 0 16,2-1 0-16,2-3 0 0,2 1 0 0,2 0 0 16,4-2 0-16,1 3 0 0,1 1 0 0,0 0 0 15,3 0 0-15,-2 4 0 0,2 0 0 0,-1 0 0 16,2-1 0-16,0 5 0 0,0 1 0 0,2-2 0 16,1 0 0-16,2 0 0 0,1 3 0 0,1-2 0 15,2 2 0-15,3 0 128 0,0 2-128 0,3 1 128 16,-2 0 112-16,2 1 16 0,0 2 16 0,-1 4 0 0,-3 1-16 15,1 0-16-15,-4 4 0 0,-1-3 0 0,-2 5-112 0,-1-5-128 16,-3 2 176-16,-2-3-176 0,-2-1 0 0,-1-3 0 16,0 2 0-16,-1-2 0 0,0-1 0 0,-2-1 0 15,-1 1 0-15,-1-4 0 0,2 0 0 0,-2-2-304 16,0 0 64-16,1-2-12784 16,-1-2-2560-16</inkml:trace>
  <inkml:trace contextRef="#ctx0" brushRef="#br0" timeOffset="43065.48">1777 14866 13823 0,'-6'-18'1216'0,"1"5"-960"0,0 1-256 0,2 4 0 0,3 2 6256 0,3 1 1200 0,1-2 240 16,1-5 48-16,3-7-6944 0,3-4-1392 0,5-2-288 0,2 0-48 0,0 5 176 0,0 5 48 0,0 6 0 16,-1-1 0-16,2 3-144 15,-2 4-32-15,-1 0 0 0,0 0 0 0,-2 3 688 0,-2 1 192 0,0 5 0 0,-4 3 0 16,-2-2 160-16,-1 4 96 0,-1 0 32 0,-2 4 0 15,0 4 800-15,-2-3 144 0,0 0 48 0,-2 0 0 16,1 5-480-16,0-1-96 0,-1-2 0 0,-1 2-16 0,-1 2-432 16,1-1-96-16,-1-1-16 0,0 1 0 0,1-1-144 0,-4 5 0 15,0-2 0-15,-3 4 0 0,0-1 0 0,-3 3 0 16,-1 2 0-16,-3 1 0 0,-2-1 0 0,1 3 0 16,-2-1 0-16,1-5 0 0,1-3 0 0,0-3 128 15,5-2-128-15,2-5 0 0,2 1 128 0,2-3-128 16,2 2 128-16,2-4-128 0,2 0 272 0,3 2-16 15,2-3-16-15,1 0 0 0,1-2-240 0,3 2 176 16,3 0-176-16,2 2 160 0,2 1-32 0,0-3 0 16,1 2 0-16,1 0 0 0,-1-2 112 0,1 3 16 15,2-3 0-15,0-1 0 0,0 1-112 0,0-1-16 16,-1-2 0-16,2 0 0 0,-1 1-128 0,0-4 0 0,2 1 0 16,-2-1 0-16,-1-4 0 0,-2-3 0 0,-1 2 0 15,1-5 0 1,1-1-640-16,-1-1-128 0,1-2 0 0,-2-2-16 15,1-2-1824-15,-3-1-352 0</inkml:trace>
  <inkml:trace contextRef="#ctx0" brushRef="#br0" timeOffset="44439.74">2604 15319 41471 0,'-6'-3'3680'0,"1"2"-2944"0,3 1-592 0,2 0-144 0,1 0-288 0,-2 0-96 0,-1 0 0 0,0 1-16 0,1 2 400 0,2-1-128 0,1 2 128 0,-2-4 0 15,0 0 0-15,20 22 0 0,-9-9 0 0,0-1-128 16,3 0 128-16,0 6 0 0,2 0 0 0,0 3 0 16,0 1 0-16,-1 2 0 0,-3 1 0 0,-2-1 128 15,-3 1 144-15,-3 2 48 0,-3 1 0 0,-3-4 0 0,-6 2 0 0,-2-3 0 16,-1-1 0-16,-6 3 0 0,-4 0-320 16,-4 0 0-16,-1-3 0 0,-5 1 0 0,-3-1 0 0,-3-3-272 15,-4-1 16-15,-6-4 16 0</inkml:trace>
  <inkml:trace contextRef="#ctx0" brushRef="#br0" timeOffset="46086.68">5041 13897 35935 0,'-5'-4'3200'0,"2"-2"-2560"0,0 2-512 0,3 0-128 0,0 2 320 0,0-2 32 0,0-4 16 0,-1-5 0 0,0-3-368 0,2-4 0 0,3 3 0 0,2 3-192 0,1 2 192 0,2 5 0 0,0 0-144 0,1 5 144 0,-2 4 0 0,1 2 0 16,1 6 0-16,-2 5 0 0,2 1 0 0,-2 7 0 16,-1 5 0-16,-1 4 0 0,1 2 512 0,-4 7 64 15,-2 0 0-15,1 4 16 0,-1 5 32 0,-4 3 0 16,1 4 0-16,-3 0 0 0,-1-5-256 0,-2 4-48 16,2 1-16-16,-1 0 0 0,-1-1-304 0,1-1 128 15,2-4-128-15,1-3 0 0,2-2 0 0,1-8 0 16,2-4 0-16,0-10 0 0,2-3 0 0,0-9 0 15,2 1-176-15,1-12 176 16,-1-2-848-16,2-5-64 0</inkml:trace>
  <inkml:trace contextRef="#ctx0" brushRef="#br0" timeOffset="48106.18">3133 14686 34095 0,'-12'0'3024'0,"3"0"-2416"0,1 1-480 0,3 1-128 0,2 1 1664 0,3 1 320 0,-1 2 64 0,0 1 16 0,0 8-1648 0,-1 5-416 16,4 5 0-16,0 0 0 0,3 3 0 0,1-2 0 0,2 0 0 0,-2 1 0 15,0 1 0-15,-2 2 0 0,-2 1 0 0,-2 0 0 16,-2-3 0-16,-3 4 0 0,-1-2 0 0,-6 3 0 15,0 0 0-15,-2-5 0 0,-2 0 0 0,2-3 0 32,1-5-400-32,0-4-112 0,1 0-32 0,5-4-17344 0</inkml:trace>
  <inkml:trace contextRef="#ctx0" brushRef="#br0" timeOffset="50062.52">5024 13678 35935 0,'-1'2'3200'0,"0"-2"-2560"0,1 2-512 0,0-2-128 0,1 2 192 0,-1-2 32 0,1 0 0 0,2 0 0 0,0 0-224 0,3 0 0 0,3-4 0 0,1-2-160 0,4 0 160 0,2-5 0 15,2 0 0-15,1-2 0 0,1 1 0 0,1-4 0 16,3 1 0-16,4-1 0 0,1 2 0 0,0-2 0 15,-1 4 0-15,2 0 0 0,2 2 0 0,1-1 128 16,4 3-128-16,-1 4 128 0,-5 2 32 0,-1 2 16 16,-3 4 0-16,-1 4 0 0,-2 2-16 0,-5 0 0 15,-4 2 0-15,0 2 0 0,0 7-160 0,-3 4 0 16,-2 3 0-16,-2 4 0 0,-4 1 0 0,0 1 0 16,-4 1 0-16,-1-4 0 0,-2-2 0 0,1-1 0 15,0-5 0-15,-1 2 0 0,-1 0 0 0,1-3 0 16,-1 3 0-16,0-6 0 0,0 0 0 0,-2 1 0 0,0-2 128 15,-4 1-128-15,-1-1 288 0,-3 0 32 0,-4 0 0 0,-6 1 0 16,-2-3-128-16,-4 0 0 0,-3 0-16 0,-4-1 0 16,0-3-48-16,-2-1 0 0,-2-2 0 0,-2 0 0 15,-2-6-128-15,2 1 0 0,1-2 0 0,2-4 128 16,3-2-128-16,2 1 0 0,3-6 0 0,3-1 0 16,3-2-144-16,5-1 144 0,3 3-192 0,5 1-17664 15</inkml:trace>
  <inkml:trace contextRef="#ctx0" brushRef="#br0" timeOffset="50621">5750 14854 24879 0,'-6'-4'2208'0,"2"-1"-1760"0,3 1-448 0,2 2 0 0,0 1 1120 0,1-5 144 16,-1-1 16-16,1-7 16 0,4-4-864 0,3-4-176 0,2-2-48 15,3 2 0-15,1 2 432 0,1-2 64 0,1 4 32 0,0-1 0 16,1 3-160-16,-2 2-16 0,-1 3-16 0,-3 4 0 16,-1-2-64-16,1 3-16 0,2 1 0 0,1 3 0 15,0 3-80-15,0 1 0 0,-2 4-16 0,0 3 0 16,0 4-112-16,-1 3 0 0,0 0-16 0,-2 3 0 16,-2 4 48-16,-3 1 16 0,0 1 0 0,-5 4 0 15,-2-1-112-15,-5 0 0 0,0-4-16 0,-4 3 0 16,-4-1-176-16,-2 0 0 0,-6 3 0 0,-4-2 0 15,1-2 0-15,-2 0 0 0,-2 1 0 0,-3 2 0 16,-3-2 0-16,1-2 160 0,2-1-160 0,2-1 160 16,4-2 80-16,2 1 16 0,5-2 0 0,3 1 0 0,3-1 0 15,3-3 0-15,5 1 0 0,1-3 0 0,4 1-256 0,2-4 128 16,3 4-128-16,1-6 0 0,2 0 0 16,2-3 0-16,2 1 0 0,3-3 0 0,3-1 0 0,0-1 0 15,3 0 0-15,1 0 0 0,1-2 0 0,5 3 0 16,2 0 0-16,2 0 0 0,0 0 0 0,1 0 0 15,0 2 0-15,-2-3 0 0,-3 2 0 0,-1-1 0 16,0-1-128-16,-3-2 128 16,0-2-800-16,-4-1-48 0,1-1-16 0,-3-2-17136 0</inkml:trace>
  <inkml:trace contextRef="#ctx0" brushRef="#br0" timeOffset="51085.25">6397 14765 43311 0,'-4'-13'1920'0,"1"5"384"0,2 0-1840 0,2 2-464 0,2 4 0 0,1-2 0 0,-1 2-1024 0,5-5-320 0,4 0-48 0,7-8-16 16,3 1 704-16,5 0 144 15,3 0 32-15,1 2 0 0,0-1-416 0,-2 1-80 0,0 3 0 0,-3 4-16 16,-4 3 544-16,-3 2 112 0,-3 4 32 0,-5 4 0 16,-4 6 352-16,-4 4 0 0,-3 2 0 0,-5 7 0 15,-3 4 224-15,-4 3-32 0,-4 0-16 0,-4 3 0 0,-1 2 400 16,-2-1 96-16,-2 2 16 0,-2-2 0 0,-2 3-128 0,0 3-32 15,-4 1 0-15,2-1 0 0,1 3-352 0,2-6-176 16,5-3 160-16,3-3-160 0,5-5 144 0,3-3-144 16,2-5 128-16,4-3-128 0,3-3 736 0,3-3 64 15,4 2 16-15,1-5 0 0,2-2-384 0,3 0-80 16,4-2-16-16,3 3 0 0,3-1-192 0,3 1-144 16,3 3 192-16,4-3-192 0,0 1 256 0,-1-1-48 15,0-2-16-15,3 3 0 0,6 1 0 0,1 3-16 16,-1-2 0-16,-1-2 0 0,3 0-176 0,-3-4 0 15,-1-1-192-15,-3-1 192 16,-1-3-1216-16,-3 2-112 0</inkml:trace>
  <inkml:trace contextRef="#ctx0" brushRef="#br0" timeOffset="52124.57">3342 13962 24879 0,'2'-6'2208'0,"-1"4"-1760"0,0 0-448 0,0 2 0 0,2 0 2176 0,1 0 336 0,-1 2 80 0,5-2 16 0,3 0-1936 0,6 2-384 0,8-2-80 0,5-2-16 16,3 0-192-16,2-3 0 0,0 2 0 0,0-6 0 0,0 2 0 0,0-2 0 15,3-1 0-15,-1 0-160 0,1 2 160 0,0 0-128 16,-3 2 128-16,1 2-128 0,-3 2-144 0,2 2-32 15,-3 2 0-15,-1-1 0 16,-1 3-1408-16,-3 1-272 0,-1-1-64 0,-3-2-6608 16,-2 2-1328-16</inkml:trace>
  <inkml:trace contextRef="#ctx0" brushRef="#br0" timeOffset="52497.62">3276 14281 38703 0,'2'-5'1712'0,"1"2"352"0,0 0-1648 0,2 2-416 0,0-2 0 0,1 2 0 16,4 1 0-16,6-5 0 0,10-1 0 0,13-1 0 16,10-3 0-16,5-3 0 0,2 2 0 0,-1 0 0 15,-2 2-160-15,-1 0 160 0,0-1 0 0,-3 1-144 0,1 2-176 0,-3 0-16 16,1 1-16-16,-3 0 0 15,-2 1-480-15,-5 1-112 0,-4 3-16 16,-4 1 0-16,-4 0-176 0,-1 0-32 0,-3 1-16 0,-1-1-12560 16</inkml:trace>
  <inkml:trace contextRef="#ctx0" brushRef="#br0" timeOffset="53020.96">3998 13615 18431 0,'-10'-4'1632'0,"2"4"-1312"0,1 0-320 0,3 0 0 16,4 0 4128-16,2 0 752 0,-2 0 160 0,1 1 16 16,1 2-3904-16,2-1-768 0,3 2-176 0,6 0-16 15,2 2-192-15,4 0-176 0,2-2 48 0,3 2 0 16,1 3 128-16,1-3 0 0,-2 4 0 0,2-4 0 16,0 1 0-16,-1 2 0 0,1 0 0 0,-3-3 128 0,2 4-128 15,-3 0 0-15,1-2 0 0,-4 2 0 0,1-3 464 0,-1 5 80 16,-2-5 16-16,2 2 0 0,-1 1-368 0,1-1-64 15,-1 0 0-15,0-1-128 0,1 0 128 0,0 2-128 16,1 0 0-16,-2 0 0 0,-2 1 0 0,-2-1 0 16,-2-3 0-16,-1 4 0 0,-1 2 0 0,-2 0 0 15,-3 1 0-15,-3 1 0 0,1 3 0 0,-5-2 0 16,0 3 0-16,-4-2 0 0,-2 2 0 0,-2-1 0 16,-1 1 0-16,-1-3 0 0,-3 3 128 0,-2-3-128 15,-2 0 144-15,-2-1-144 0,-1 2 320 0,-1-1-16 16,-3 1-16-16,-2-3 0 0,0 1-112 0,-1-2-32 15,1 0 0-15,0-5 0 0,0 2 176 0,4-2 16 16,-1 0 16-16,0-1 0 0,2-1-128 0,0 0-32 16,4-2 0-16,-2 2 0 0,2-4-192 0,1 2 0 15,-1 0 0-15,2-4 0 0,1 2-128 0,1-1-80 16,2 2-16-16,0-3 0 16,-3 2-1264-16,0 0-256 0</inkml:trace>
  <inkml:trace contextRef="#ctx0" brushRef="#br0" timeOffset="53615.78">3549 13669 13823 0,'2'-16'1216'0,"-2"6"-960"0,0 4-256 0,2 0 0 0,-2 6 4912 0,1 0 928 0,0 0 192 0,0 0 48 0,1 2-5088 0,-1 0-992 16,0 4-240-16,-1 2-16 0,-1 2-32 0,-2 0 0 15,0 3 0-15,-4 1 0 16,1 0-816-16,-5 1-176 0,-4-3-16 0,-3 2-16 0,-2-2 816 0,-5 1 176 16,-4 0 16-16,-5 2 16 0,0 1 512 0,-2-2 96 0,1 0 32 0,-6 5 0 15,-5 3 1088-15,-2 1 224 0,0 1 32 16,0 2 16-16,1-1-752 0,2-3-160 0,1 2-32 16,3 0 0-16,6-4-304 0,1 1-64 0,3-1-16 0,5-4 0 15,2-1-384-15,5-3 0 0,2 1 0 0,6-6 0 16,3 2 0-16,2-2-176 0,3-1 176 0,2-1-192 15,2-1 192-15,2 0 0 0,1 2 0 0,3 0 0 16,1 0 0-16,2 0 0 0,0 1 0 0,1-1 0 16,2 0 256-16,3-2 16 0,0 2 16 0,2-4 0 15,3 2-160-15,0-3-128 0,3 2 192 0,-2 1-192 16,3-2 0-16,0 2 0 0,2 1 0 0,0-2 0 16,1 0 0-16,3 1 0 0,1 2 0 0,2-3 0 15,-1 4 0-15,2-5 0 0,1 2 0 0,-3-2 0 0,-4 2 0 16,4 2 0-16,0-2 0 0,2 2 0 0,0 0-256 0,-2 7 32 15,2-1 16-15,-2 2 0 16,-1-2-1328-16,-2 2-272 0,-2 0-48 0,-2 5-13840 16</inkml:trace>
  <inkml:trace contextRef="#ctx0" brushRef="#br0" timeOffset="56047.62">7772 14657 12895 0,'-2'-5'1152'0,"1"4"-928"0,0 1-224 0,0 0 0 0,0-2 2080 0,1 2 368 0,-3-3 80 0,1-1 16 15,-2 1-1328-15,0-4-256 0,2 1-48 0,-2 0-16 16,3 2-256-16,0-1-64 0,-2 2-16 0,2-1 0 16,1 0-560-16,-1 2 0 15,1-2 0-15,-2 2 0 0,2-1 0 0,-1 2-192 0,1 1 48 0,0-3 16 16,-1 3 128-16,0-2 0 0,-1 1 0 0,1-4 128 16,1 4 896-16,-1-3 176 0,1 4 32 0,0-5 16 15,0 4-160-15,1-4-48 0,0 1 0 0,1 2 0 16,-1 0-400-16,1-1-64 0,1 0-32 0,1-1 0 15,-1-2-304-15,2 4-64 0,-1-2-16 0,0-1 0 16,-1 1 144-16,0 3 16 0,-1-1 16 0,-1-2 0 16,1 2-16-16,-2 2 0 0,1-3 0 0,-1 2 0 15,1 1-160-15,-1-3-32 0,0 1-128 0,1 1 192 0,2-2-64 16,1-3 0-16,-1 2-128 0,1-2 192 0,2 0-192 0,-2 0 176 16,1 0-176-16,-3 2 160 0,1 0-160 0,-1 2 192 15,0-2-192-15,-1-1 192 0,0 4-48 0,0-2 0 16,-1 0 0-16,0 3 0 0,0-3-144 0,-1 3 192 15,1 3-192-15,-1-3 192 0,0 0-192 0,1 0 0 16,0 0 0-16,0 0 0 0,0 0 0 0,0 0 0 16,0 0 0-16,0 0 0 0,-20 9 0 0,15-6 0 15,-3 1 0-15,1-2 0 0,0 2 0 0,0-2 0 16,1 2 0-16,-1 0 0 0,-3 2 0 0,-3 3 192 16,2-2-192-16,1 2 192 0,1 1-192 0,1-1 0 0,0 4 144 15,0-1-144-15,1 2 0 0,0 1 0 16,1-2 0-16,-1 3 0 0,-1 5 0 0,0 2 0 15,-2-1 0-15,0 3 0 0,1 1 0 0,-1-1 0 0,2 3 0 16,2-4 0-16,-2-1 0 0,2-1 0 0,1 6 0 16,0-2 0-16,1 0 0 0,1 2 0 0,1-5 0 0,1 1 0 15,1-1 0-15,1 2 0 0,2-3 0 0,-1 3 0 16,3 1 320-16,0-4-16 0,3 0 0 0,0 0 0 16,1 1-96-16,0-2-16 0,1-3 0 0,-1 2 0 15,1-4-192-15,0-1 0 0,0-1 0 0,-2-5 0 16,-1 0 0-16,0-1 0 0,3 0 0 0,3-2 0 15,2-2 0-15,-1-1 0 0,2-3 0 0,2 0 0 16,-1-3 224-16,2-1 0 0,-1 1 0 0,3-3 0 0,1-3 32 16,1-1 0-16,-1 0 0 0,0-2 0 0,2 2-256 15,-2-5 0-15,1 1 128 0,0 0-128 0,0-3 0 16,-2-2 0-16,-1 0 0 0,-3 1 0 0,1-5 0 0,-2 4 0 16,-1-6 0-16,-3 3 0 0,-1-1 0 0,-2-1 128 15,-1-2-128-15,0-3 0 0,-3-2 256 0,-2 0-32 16,-1 3-16-16,-4-2 0 0,0-1-208 0,-4-5 0 15,-3-1 0-15,-1-1 0 0,-1-3 0 0,0 4 128 16,1 5-128-16,-1 6 0 0,2 4 0 0,-2-3 0 16,-1 3 0-16,-2-1 0 0,2 5 0 0,-2 2 0 15,2 1 0-15,-2 5 0 0,2 4 0 0,-2 2 0 16,1 0 0-16,-3 4 0 0,0 2 0 0,1 0-208 16,0 2 32-16,1 1 16 15,1 0-688-15,0 3-144 0,1 1-32 0,1-3-12272 0,2 2-2448 16</inkml:trace>
  <inkml:trace contextRef="#ctx0" brushRef="#br0" timeOffset="56473.88">7188 15439 31327 0,'-1'0'2784'0,"1"2"-2224"0,1-2-560 0,0 1 0 0,2 2 1232 0,0-1 144 0,2 3 32 0,4 4 0 0,3 3-1152 0,5 4-256 16,0 3 0-16,-1 0 0 0,0 3 0 0,-2 0 128 16,-2 4-128-16,-2-1 128 0,-3 3-128 0,-3 1 0 15,-4-1-128-15,-2 1 128 0,-3-7 0 0,-3 4 0 16,-7 8 0-16,-4 1 0 0,-4 0 0 0,-1-1 0 0,1-4 0 0,-4 3 0 15,-4 6 0-15,-3-2 0 16,-5 1 0-16,0-2 0 16,-1-1-784-16,2-3-176 0</inkml:trace>
  <inkml:trace contextRef="#ctx0" brushRef="#br0" timeOffset="60842.74">5589 13046 24879 0,'-13'0'2208'0,"0"0"-1760"0,6 0-448 0,2 0 0 0,1 0 576 0,-4 2 48 0,-9-2 0 0,-7 0 0 0,-10 2-624 0,-3 0 0 0,-1-4-192 0,2 0 64 0,1 2 128 0,1-2 0 0,2-2 0 0,1-1 128 15,2 0-128-15,2-1 0 0,1 0 0 0,3 0 0 16,0 2 384-16,1 3 144 15,0 0 48-15,-2 1 0 0,1 2 880 0,-2 2 176 0,-1-1 32 0,0 4 16 16,5-4-912-16,-1 4-192 0,-2 1-48 0,0 2 0 16,0-4-528-16,-1 3 0 0,3-2 0 0,0 0 0 15,1-1 0-15,2 0 0 0,1 0 0 0,2-2 0 16,1-2 496-16,1 2 32 0,3 2 16 0,3 0 0 16,0 1-144-16,3 0-16 0,0 2-16 0,3 3 0 15,2 2-80-15,2 2-16 0,2 5 0 0,1 1 0 16,1 0-272-16,-1-2 160 0,1 2-160 0,-1 5 128 15,1 2-128-15,-1 1 0 0,-1 4 0 0,-2 6 0 16,0-2 0-16,-2 4 0 0,1 5 0 0,-1 1 0 16,0 4 0-16,0 0 0 0,1 1 0 0,-1-4 0 0,1-2 0 15,1 0 0-15,0-3 0 0,2 3 0 0,1 1 0 16,0 3 192-16,2 2-32 0,1-5 0 0,0-1-160 0,0 0 192 16,0 2-192-16,1 0 192 0,0-2-192 0,-3 4 0 15,1 0 0-15,-2 0 0 0,-2 5 0 0,-2-4 0 16,-2-2 0-16,-3-4 0 0,-2 0 0 0,0-2 0 15,-3-4 0-15,-2 7 0 0,-2 4 0 0,0 0 0 16,0-1 0-16,-1 1 0 0,-1 0 128 0,1-7 0 16,-1 0 0-16,3-9 0 0,2 0 16 0,0-4 0 15,3-3 0-15,-1-4 0 0,3 1-144 0,2-3 0 0,0 3 0 16,3-6 0-16,1 4 0 0,1-2 0 16,1-1 0-16,1-2 0 0,1 1 224 0,-1-3-32 0,1 3-16 15,0 0 0-15,0-4-176 0,-2 1 0 0,2-4 144 16,-1-1-144-16,-2 1 0 0,1-3 0 0,-1-1 0 15,1 1 0-15,-2-3 0 0,0 0 0 0,1 0 0 16,-1 0 0-16,0-2 0 0,0 0 0 0,2-2 0 0,-1 1 0 16,2-3 192-16,0 0-48 0,2 0 0 0,1-3 0 15,2-1 160-15,1 0 16 0,1 0 16 0,0-4 0 16,3 3-64-16,-1-2-16 0,3 2 0 0,2-1 0 16,-4 1-128-16,3 0-128 0,2-1 144 0,4 0-144 15,1-1 0-15,2 3 128 0,3-3-128 0,-2 5 0 16,-1-2 0-16,1 2 0 0,0-2 0 0,-1 1-160 15,-1 1 160-15,-2-2 0 0,-2 3 0 0,-1-4 0 16,-1 1-448-16,-3 1 0 16</inkml:trace>
  <inkml:trace contextRef="#ctx0" brushRef="#br0" timeOffset="64574.66">9452 14815 35007 0,'0'0'3120'0,"-1"0"-2496"0,1 2-496 0,1 0-128 0,0-2 784 0,1 3 144 0,0 0 32 0,2 4 0 0,0-1-960 0,2 0 0 0,-1 0-240 0,1 0 48 16,-2-2 192-16,-1 0 0 0,1-2 0 0,1-2 0 15,0 0 144-15,0-6-144 0,2 0 192 0,3-4-192 16,0-1 640-16,1-3 0 0,3-2 16 0,2-5 0 16,2-2-208-16,1-5-64 0,3 0 0 0,-1-2 0 15,3-1-32-15,2-6-16 0,2-2 0 0,1-2 0 16,-1 3-16-16,0-6 0 0,3 2 0 0,2-4 0 16,-3 4-128-16,1-5-48 0,-1 3 0 0,-3 2 0 15,0-1-144-15,-2 2 0 0,0 0 0 0,-3 5 0 0,-2 1 0 16,0 3 0-16,-2-2 0 0,0-1 0 0,-2 0 0 0,0 1 0 15,0 2 0-15,-3 1 128 0,0 2-128 0,-1 3 0 16,-1 4 0-16,-2 1-176 0,0 5 176 0,-2 0 0 16,-1 0 0-16,0 3 0 0,-1 1 0 0,-1 0 224 15,-2 4-48-15,1 2-16 0,-2 1-160 0,0 4 0 16,-1 1 0-16,0 6 0 0,-1 0 0 0,1 4 0 16,-1 3 0-16,1 0 0 0,0 6 0 0,0-1 0 15,1 2 0-15,-1 2 0 0,1 3 0 0,-1 0 192 16,2 1-192-16,-2 2 192 0,-2 1 112 0,2 2 16 15,-1 3 16-15,1 0 0 0,0 3-80 0,0 0-32 16,0 5 0-16,1 1 0 0,-1 2-224 0,2-3 144 16,-1 1-144-16,1-2 128 0,2-2 80 0,0-2 16 15,0 1 0-15,-1-3 0 0,2 0 128 0,-2-3 32 16,0-3 0-16,0 2 0 0,1 3-128 0,-2-2 0 0,-1-1-16 16,2-2 0-16,-1-3-240 0,1-5 0 0,-1-2 0 0,2-4 0 15,0-5 0-15,1-4 0 0,-1-2 0 0,3-4 0 31,1-4-720-31,1-4-240 0,2-6-64 0,-1-4-20656 0</inkml:trace>
  <inkml:trace contextRef="#ctx0" brushRef="#br0" timeOffset="65528.68">11183 14001 32255 0,'-7'0'2864'0,"1"0"-2288"0,2 0-576 0,4 0 0 0,1 0 704 0,1 0 16 0,-4 0 16 0,1 0 0 0,1 0-736 0,4 0 0 16,3 0 0-16,-7 0 0 0,24-3 0 0,-8 2-128 15,5-2 128-15,1 0 0 0,4-4 0 0,0 4-128 16,0-3 128-16,2 1 0 0,5 1 288 0,-1-2 112 15,1 2 32-15,-1 0 0 0,2 2 384 0,-3-1 80 16,-1 2 0-16,-2-1 16 0,-2-1-416 0,-2 0-96 16,1-1-16-16,-1-2 0 0,0-1-224 0,0 1-160 15,-1-1 192-15,3-2-192 0,1 1 192 0,1 0-64 16,0-1 0-16,-1 3-128 0,2 3 0 0,-1-4 0 0,-1 5 0 16,-1-2 0-16,0 2 160 0,-3 0-160 0,-1 2 128 0,-2-2-128 15,-3 1 0-15,-1-2 128 0,-4 1-128 16,-2 1 0-16,-2-2 0 0,-2 3 0 0,-2-2 0 0,-2 0 0 15,1 0 160-15,-3 2-160 0,1-3 192 0,-1 3-192 16,1 0 240-16,-1 3-64 0,0-1-16 0,0 5 0 16,-1-1-160-16,1 0 192 0,0 4-192 0,0 0 192 15,0 2-192-15,0 0 0 0,0 0 0 0,1-1 128 16,-1-1 48-16,0 2 0 0,0 2 0 0,0 0 0 16,-1 2-48-16,1-2 0 0,-1 1 0 0,-1 1 0 15,1-1-128-15,0-2 192 0,1 4-192 0,-3 1 192 16,2-2 32-16,0 3 16 0,-2-3 0 0,1 2 0 0,-1 1-16 15,1-3 0-15,0-2 0 0,-1-2 0 16,2 0 16-16,1 1 0 0,0-6 0 0,0 2 0 0,1-3-240 16,0 0 128-16,2-2-128 0,-2-2 0 0,0 2 0 15,0-2 0-15,1 0 0 0,-2-2 0 16,0 2-528-16,0-2-160 0,0 0-16 0,0 3-16 16,1-3-1120-16,0-3-208 0</inkml:trace>
  <inkml:trace contextRef="#ctx0" brushRef="#br0" timeOffset="68435.31">13964 14140 17503 0,'-1'-1'1552'0,"0"-1"-1232"0,1-1-320 0,0 3 0 0,1 0 1296 0,0 0 208 0,1-1 32 0,0 1 16 0,2 0-1184 0,1 0-240 15,0 1-128-15,1 4 128 0,-1 2 320 0,0 5 80 16,-2-1 16-16,0 5 0 0,1 2 816 0,-2 3 176 0,-1 3 16 16,1-2 16-16,-4 2-656 0,1-1-128 0,-1 2-16 0,-2 0-16 15,0-2-368-15,-1-1-80 0,-1 2-16 16,0-4 0-16,0-4 192 0,1-1 32 0,1-6 16 0,0-1 0 16,3-3 112-16,0-4 32 0,2-2 0 0,0-4 0 15,3-5-160-15,1-2-16 0,2-6-16 0,1 0 0 16,1-5-304-16,0-4-176 0,4-1 192 0,-1-4-192 15,3 0 0-15,-1-2 0 0,2-2 0 0,0-2 0 16,0 1-128-16,1 1-96 0,2-1-16 0,0 5 0 16,1 5-144-16,-1 7-16 15,-3 5-16-15,-1 5 0 0,1 6 208 0,-4 2 32 0,-2 4 16 0,0 1 0 0,-1 7 160 16,-1 6 0-16,0 2 0 0,-1 5 0 16,0-1 0-16,-2 3 0 0,0-3 0 0,-1-2 0 0,0-2 144 15,0-2-144-15,-1-2 192 0,2-3-192 0,-1-1 448 16,0-4-32-16,-1 0 0 0,1-6 0 0,1 0-112 0,-1-2-32 15,2-4 0-15,-1-2 0 0,1-4-272 0,0 2 128 16,0-5-128-16,2-1 0 0,-1 0 0 0,1-3 0 16,0 3 0-16,1-2 0 0,1-2 0 0,1 1 0 15,-1 3 0-15,1 0 0 0,0 1 0 0,1 5 0 16,1 2 0-16,-1 4 0 0,-1 2 0 0,0 4 0 16,1 2 0-16,-1 4 0 0,0 5 144 0,-3-3-144 15,0-2 0-15,1 4 144 0,2 2 48 0,0 0 0 16,2 1 0-16,0-3 0 0,-1 1-64 0,-1-4-128 0,-1 1 192 15,0-1-64-15,0-2 64 0,-3 3 16 0,2 3 0 16,-3 2 0-16,0 1-16 0,2 2 0 0,-2 6 0 0,-1 3 0 16,-1 1-64-16,-2 2 0 0,1 3-128 15,-2 2 192-15,-1-2 32 0,-1 1 0 0,-1-2 0 0,1-1 0 16,-1-3-224-16,0-2 0 0,2-6 0 0,2-3 0 16,-1-7 0-16,1-4-256 0,2-4 48 0,0-4 16 31,1-4-656-31,0-4-128 0,0-1-32 0,1-2-17728 0</inkml:trace>
  <inkml:trace contextRef="#ctx0" brushRef="#br0" timeOffset="68810.3">14961 14270 1311 0,'11'-20'128'0,"-3"7"-128"0,-1 0 0 0,-1 4 0 0,-3 4 448 0,-1 1 64 0,2 0 0 0,1-5 64 0,3-4 1616 0,2-2 336 16,0 1 64-16,-1 6 32 0,-4-1 576 0,-1 4 128 15,-2 3 32-15,-1 2 0 0,-1-3-1328 0,0 6-272 16,0-1-48-16,0 2-16 0,-1 2-1248 0,0 1-240 15,0 5-48-15,-1-1-16 0,1 4 384 0,1 3 80 16,1 2 16-16,1 1 0 0,-1 1 400 0,0 2 96 16,1 0 16-16,2-1 0 0,1-4-624 0,1 3-112 15,3 0-16-15,3-4-16 0,3 1-368 0,2-6 0 16,3 0 0-16,1-6 0 0,0 2 0 0,2-7 0 16,0 0 0-16,2-4 0 0,-2 0 0 0,2-7 0 15,3 2 0-15,0-6 0 0,-2 4 352 0,-5-1 48 16,-4 1 16-16,0-3 0 0,-2-1-32 0,-1 0 0 15,-6-3 0-15,0 0 0 0,-3-2-96 0,-4 1-32 16,-2-5 0-16,-2 1 0 0,-2-2 0 0,-1 1 0 16,-1 2 0-16,-3 2 0 0,0-1-96 0,-5 3-32 15,-1 1 0-15,-1 4 0 0,-3 0 96 0,-1 4 16 0,-1-2 0 16,-2 5 0-16,-1 1-112 0,1 3-128 0,3 3 176 0,1 0-176 31,1 0-384-31,3 4-176 0,3-4-32 0,2 0-16 16,1-2-288-16,2 2-48 0,3-3-16 0,3-3-11264 0,1 2-2240 0</inkml:trace>
  <inkml:trace contextRef="#ctx0" brushRef="#br0" timeOffset="69279.67">16055 14111 11055 0,'-8'6'976'0,"-1"-5"-784"0,-1 4-192 0,3-4 0 0,2 2 5648 0,1-1 1088 0,0 2 224 0,-4 2 32 0,-5 1-5312 15,-3 5-1056-15,0-1-224 0,1 4-32 0,3-3-368 0,3 0 0 0,6 2 0 0,0-2 0 0,3 1 0 0,3 0 0 16,2 2 128-16,0 1-128 0,3-2 592 0,2 3 48 0,0-3 16 16,1-2 0-16,0-2-144 0,0 0-48 15,3-1 0-15,0-2 0 0,0-1-128 0,1-1-16 0,0-1-16 0,0-2 0 16,1-1-48-16,-2-1 0 0,-1 0 0 0,2-3 0 16,0-1-96-16,0-2-32 0,1 0 0 0,1-4 0 15,2-1 0-15,-1-3-128 0,2-2 192 0,1-3-64 16,1-3 64-16,1-3 0 0,-1-1 0 0,0-1 0 15,0-1-192-15,-2 1 160 0,-3 2-160 0,2-6 160 16,-1-1-160-16,0 0 0 0,-3 1 0 0,-3 2 0 16,-2 5 0-16,-5 1 0 0,-1 7 0 0,-3 0 0 15,-2 4-576 1,-3 2-160-16,-1 4-32 0,0 3-18704 0</inkml:trace>
  <inkml:trace contextRef="#ctx0" brushRef="#br0" timeOffset="69653.19">16761 14200 10127 0,'0'2'896'0,"0"-4"-704"16,-1-1-192-16,2-1 0 0,2 2 6992 0,1 1 1376 16,1-4 272-16,4 0 48 0,6-6-7136 0,6-3-1424 15,7-2-272-15,1 0-64 16,2-3-480-16,1 3-80 0,-1 0-32 0,-1 1 0 15,-3-1-384-15,-1 2-80 0,-2 2-16 0,-5 0 0 0,-3 1 768 0,-4 3 160 16,-3-1 32-16,-4 2 0 0,-1 2 544 0,-4 1 112 16,-2 1 32-16,-2-3 0 0,-2 3 1168 0,-2 2 224 15,-3-1 48-15,-4-1 16 0,-2 3-1056 0,-3 3-192 16,-2 0-64-16,-3 4 0 0,-2 5-320 0,-1 0-192 0,2 7 192 16,0-1-192-16,-3 8 128 0,1-1-128 0,2-1 0 0,0 3 0 15,2-1 208-15,2 2-64 0,2-2-16 16,3 1 0-16,0 2 16 0,2-3 0 0,1 0 0 0,1-1 0 15,2-1-144-15,1-1 0 0,2 1 0 0,2-2 0 16,2 1 0-16,3-1 0 0,2-3 0 0,4-6 0 16,3 2 0-16,0-5 0 0,2-3 0 0,3-2 0 15,1-1-160-15,10-7-64 0,9-3-16 0,9-5 0 16,7-6-288-16,4 0-64 16,7-6-16-16,1 2-17600 0</inkml:trace>
  <inkml:trace contextRef="#ctx0" brushRef="#br0" timeOffset="70368.69">18106 13738 42383 0,'-8'-3'3776'0,"3"0"-3024"0,5 2-608 0,1-1-144 0,2 2 0 0,-1-3 0 0,0-1 0 0,0 1 0 0,2-4-432 0,1 4 48 15,1 0 0-15,-1 9 0 0,1 4 384 0,-2 9-160 0,1 6 160 0,-4 7 0 16,-1 4 0-16,-3 7 0 16,-1 8 0-16,-5 2 0 0,-1 4 0 0,-4 0 0 0,-2 3 0 15,-2-3 0-15,-1-6 0 0,-1-4 224 0,2-9-32 0,1-3-16 16,2-7 16-16,-1 1 16 0,0-5 0 0,2-1 0 15,3-4-208-15,1-6 0 0,4-3 0 0,2-7 0 16,2 0-192-16,2-9-144 0,1-4-32 0,5-6-18000 16</inkml:trace>
  <inkml:trace contextRef="#ctx0" brushRef="#br0" timeOffset="70758.19">17762 13359 42383 0,'-9'-25'1872'0,"3"8"400"0,1-2-1824 0,3 7-448 0,2 2 0 0,2 1 0 0,2-1 0 15,1-8 0-15,5-8 0 0,4-9 0 0,7 1-288 0,5 5 0 16,3 4 0-16,3 9 0 0,0 3 112 0,4 4 32 16,4 7 0-16,2 4 0 0,1 2 144 0,0 4-160 15,2 2 160-15,-1 5-160 0,2 3-32 0,-5 3-16 16,-3-2 0-16,-3 4 0 0,-4 1 208 0,-7 1 0 15,0 3 0-15,-6 1 0 0,-2-3 256 0,-3 2 32 16,-2 1 16-16,-2 2 0 0,-2 3 80 0,0 5 0 16,0-1 16-16,-2 3 0 0,-2 0-256 0,0-1-144 15,-3-1 160-15,-3-1-160 0,0-3 0 0,-5-3 0 16,0-1 0-16,-2-3 0 0,-3-4 0 0,0-3 0 16,-2-1 0-16,-1-3 0 0,-2-1 208 0,-3-2-48 0,-1 0-16 15,-3-4 0-15,1 0-144 0,-3-4 0 0,1 0 0 0,0-3 128 16,3-3 32-16,1 0 0 0,0-3 0 0,1 0 0 15,0-3-160-15,1-3 160 0,1 2-160 0,3-2 160 16,3 3-160-16,-2-3 0 0,1 2 0 0,1 0 0 16,0-1-512-1,2 2-96-15,4 1-16 0,-1 2-18288 0</inkml:trace>
  <inkml:trace contextRef="#ctx0" brushRef="#br0" timeOffset="77032.61">13890 13083 11967 0,'-13'0'1072'0,"0"-2"-864"0,1 4-208 0,-1-1 0 0,4 4 4336 0,0 0 816 0,-5 4 160 0,-9 6 48 16,-18 11-3760-16,-13 8-768 0,-8 7-128 0,0 1-48 15,5 1-656-15,5-2 0 0,5-1 0 0,4 4 0 16,2 6 0-16,4 3 0 0,5 4 0 0,3 6 0 0,3 4 576 15,3 2 144-15,2 4 32 0,1 6 0 16,2 6 336-16,0 7 64 0,3 9 0 0,3 1 16 16,3-7-656-16,6 5-144 0,3-4-32 0,5-4 0 0,3-4-192 15,5-12-144-15,4-6 192 0,5-5-192 0,9-4 0 16,7-4 0-16,8 0 0 0,9-10 0 0,5-3 0 0,11-12-144 16,7-3 16-16,12-11-18368 15</inkml:trace>
  <inkml:trace contextRef="#ctx0" brushRef="#br0" timeOffset="77739.35">18679 12816 21183 0,'-18'5'1888'0,"3"-1"-1504"0,1-1-384 0,6 0 0 0,4-1 1472 0,2-1 240 0,0 4 32 0,-3-1 16 0,0 6-1008 0,2 2-208 0,3 1-32 0,8 3-16 16,6-3 608-16,7 5 128 0,7-1 32 0,6 4 0 16,4 1-432-16,3 2-96 0,-6 3-16 0,7 5 0 15,6 11-448-15,3 8-80 0,0 7-32 0,-1 5 0 16,-2 3-160-16,-5 3 0 0,-4 2 0 0,-7 0 0 16,-5 2-160-16,-8 0 160 0,-6 0 0 0,-5-4-144 15,-7-12 144-15,-5-3 0 0,-3-3 0 0,-6 3-128 16,-3-1 784-16,-3 4 176 0,-4 0 16 0,1-3 16 15,-1-11-288-15,-3-1-48 0,1-3-16 0,-1-5 0 16,-1 1-224-16,-3 0-48 0,-3-1-16 0,-3 1 0 16,0-3-224-16,4-6-160 0,2-1 32 0,-3-1-18560 15</inkml:trace>
  <inkml:trace contextRef="#ctx0" brushRef="#br1" timeOffset="84304.38">20256 13526 19343 0,'-20'-3'1728'0,"5"0"-1392"0,0-1-336 0,7 1 0 0,4 3 1744 0,2 0 288 0,-1 0 48 0,-2-3 16 0,-2 0-1408 0,-3-3-288 15,1 0-48-15,3-3-16 0,4 2 48 0,4 1 16 16,2-1 0-16,2 4 0 0,3 0 432 0,-1 2 96 16,3 5 16-16,-1-1 0 0,0 6 224 0,-1 1 48 15,0 2 16-15,-1 2 0 0,0 4-288 0,0 5-64 16,0 5-16-16,0 3 0 0,-2 4-496 0,2 3-112 15,-3 3 0-15,1 0-16 0,-1 1-240 0,1-2 176 0,0 1-176 16,1 0 160-16,0-3-160 0,2-3 0 0,-1 0 0 0,1-7 0 16,0 1 128-16,0-1-128 0,4 2 128 0,-2-3-128 15,1-1 272-15,-1-1-16 0,2-6-16 0,-2-3 0 16,-1-1-240-16,0-1 0 0,-2-4 0 0,0-2 0 16,-1-1 0-16,1-4 0 0,-2 0 0 0,-1-2 0 15,0-1 320-15,0-1-48 0,1-3 0 0,0-1 0 16,0-2-144-16,0-2-128 0,2-3 144 0,-1-2-144 15,2-2 272-15,0-6-32 0,2-3-16 0,1-3 0 16,2-5-48-16,0-1-16 0,3-7 0 0,0-4 0 16,1-2-32-16,2-2 0 0,1-3 0 0,0-1 0 0,-1 2-128 15,0-2 0-15,1-1 0 0,-3 3 0 0,1 0 0 16,1-3 0-16,2-4 0 0,1 1 0 0,0 2 0 0,-2 8 0 16,-3 8-144-16,-3 5 144 15,-2 11-464-15,-4 2-48 0,0 5 0 16,-3 6-12736-16,-1 4-2544 0</inkml:trace>
  <inkml:trace contextRef="#ctx0" brushRef="#br1" timeOffset="86792.99">5022 16716 25791 0,'-8'-4'2304'0,"1"1"-1856"0,3 4-448 0,2 1 0 0,0-2 256 0,0 0-32 0,-4 0-16 0,-4 0 0 0,-3 0-208 0,1 0 0 0,3 2-144 0,2-2 144 15,3 2 0-15,3-2 128 0,4-2 16 0,1 0 0 16,5 0 880-16,1 1 192 0,2-2 16 0,3 1 16 16,3-2 112-16,3-2 32 0,2 0 0 0,3-4 0 15,2 4-416-15,3-4-80 0,2 4 0 0,1-3-16 16,2 1-544-16,2 0-96 16,3-1-32-16,0 2 0 0,1 1-208 0,-2 2 0 0,-2 1 0 0,-3 1 0 15,-6 4 256-15,-3 1-64 0,-2 3 0 0,-3 0 0 0,-3 2-192 16,-3 0 128-16,-1 2-128 0,-2-2 0 0,-2 0 0 0,0-4 128 15,0 1-128-15,-3 1 0 0,1-2 0 0,-3 0 0 16,-1 2 0-16,0-3 0 0,-1 4 0 0,-3-2 0 16,0-2 0-16,-2 1 0 0,1 0 0 0,0 1 0 15,-2-2 0-15,2 1 144 0,-1 1-16 0,-1 0-128 16,1 0 192-16,-2 1-64 0,0 0-128 0,1 2 160 16,-1 0-160-16,-1 2 160 0,1 0-160 0,-1 2 0 15,0 3 0-15,0-1 0 0,1 4 0 0,0 1 0 16,0 1 0-16,2 2 0 0,-1-1 0 0,1 1 0 15,0-2 0-15,1 5 0 0,0-2 0 0,0 1 0 16,1 2 0-16,-1-4 0 0,1 0 128 0,-2-3 0 16,2 1 0-16,-1-2 0 0,1 1-128 0,-1-1 0 15,1-2 0-15,0-3 128 0,-1 0-128 0,-2 0 0 0,2-3 0 0,0-2 0 16,-1-2 0-16,0-2 0 0,1-1 0 0,-1-2 0 31,0-1-448-31,-1-1 0 0,2-4-16 0,-4-1-17952 0</inkml:trace>
  <inkml:trace contextRef="#ctx0" brushRef="#br1" timeOffset="87306.97">6148 16412 9215 0,'-1'-3'816'0,"0"0"-656"0,-1 0-160 0,1 1 0 0,1 2 4176 0,1 0 816 0,1-1 144 0,-2 1 48 0,3-3-3952 0,0 2-784 0,1 1-144 0,-4 0-48 15,0 0 848-15,17 13 176 0,-8-3 16 0,2 5 16 16,0 5 48-16,0 5 16 0,1 9 0 0,1 7 0 15,-1 4-576-15,-3 5-112 0,-1 7-32 0,-4 0 0 16,0 1-368-16,-2 2-80 0,-1-1-16 0,1 8 0 16,-1 9-192-16,-1 0 144 0,1-3-144 0,-1-4 128 15,0-10-128-15,-1 2 192 0,2 0-192 0,-1 0 192 16,1-4 0-16,1 0 0 0,-1-6 0 0,0-9 0 16,-1-4-192-16,0-9-144 0,1-7 144 0,1-5-208 15,-1-6 208-15,0-4 0 0,0-5-160 0,1-8-12384 16,-1-6-2496-16</inkml:trace>
  <inkml:trace contextRef="#ctx0" brushRef="#br1" timeOffset="87734.09">5984 16308 10127 0,'-10'-26'896'0,"4"8"-704"16,2 1-192-16,3 6 0 0,2 6 4400 0,1 3 848 15,3-4 160-15,3-4 32 0,3-6-4480 0,4-3-960 16,4 3 0-16,2 1-192 0,2 8 192 0,-1 1 0 0,2 3 0 0,1 1 0 16,1 4 1440-16,4 1 224 0,0-2 32 0,2 1 16 15,-1 1-384-15,0-2-80 0,3 2-16 0,-1-1 0 16,-1-1-592-16,-3 2-128 0,0-2-32 0,-2 4 0 15,0-1-160-15,-1 2-16 0,-2 3-16 0,0 4 0 16,0 9-288-16,-1 3 128 0,-3 0-128 0,-5 1 0 16,-3-1 0-16,-3 7 0 0,-3 6 0 0,-5 3 0 15,-3 3 0-15,-5 0 0 0,-3-2 0 0,-4-2 0 16,-2-1 0-16,-4-1 0 0,-2 2 0 0,-3-2 0 16,-2-6 0-16,-1-3 0 0,-1-7 0 0,-3-4 0 0,0-1 128 15,3-5-128-15,8-2 0 0,-5-2 0 16,-4 4 0-16,-3-1 0 0,2-1 128 0,1-4-128 0,-4 0 0 15,2-5 0-15,2-1 0 0,3-1 0 0,4-2-240 16,2-3-48-16,5 3-16 0,2-1 0 16,5-1-1104-16,4 4-240 15</inkml:trace>
  <inkml:trace contextRef="#ctx0" brushRef="#br1" timeOffset="88404.24">6847 17376 35935 0,'1'-3'3200'0,"-1"-2"-2560"0,0 1-512 0,1 2-128 0,0 0 816 0,2 0 144 0,1 2 16 0,2-4 16 0,3-2-1120 0,2 0-240 0,1-4-32 0,3 0-16 0,-2 1 416 0,2 1-160 15,0 0 160-15,1-2 0 0,2 2 0 0,-1-2 0 16,1 0 0-16,1 1 0 0,-1 3 256 0,2 2 48 16,0 1 16-16,0 3 0 0,-2 0 80 0,-2 5 32 15,1 1 0-15,-4 5 0 0,-1-1-272 0,0 2-160 16,-5 4 192-16,-2 3-192 0,-4 1 128 0,-2 2-128 15,-3 3 0-15,-4 3 0 0,-4 1 144 0,-4 0-16 16,-3 6-128-16,-5-1 192 0,-2 1-192 0,-2 0-160 16,-2-3 32-16,0-1 0 0,2-3-96 0,1-3-16 15,1-3 0-15,2-3 0 0,3-3 240 0,3-4 0 16,-1-1 192-16,3 4-192 0,1-5 0 0,4 2 0 16,1-3 0-16,4 5 0 0,2-2 0 0,2 0 0 15,2 2 0-15,1 2 0 0,2 3 0 0,3 2 0 0,1 5 0 16,3 2 0-16,2 1 0 0,1-3 0 0,2 1 0 0,2-5 0 15,1-3 128-15,4-3-128 0,2-4 0 0,2-2 0 16,3-6 320-16,-1-2 16 0,2-2 0 0,-3-2 0 16,0-2-80-16,-3-5 0 0,-3 2-16 0,-4 1 0 15,-2-3-240-15,-3-1 0 0,-3-2 0 0,-2-1 0 16,-2 1-192-16,-2 0-128 0,-1 2-16 0,-1 0-18288 16</inkml:trace>
  <inkml:trace contextRef="#ctx0" brushRef="#br1" timeOffset="88984.53">7505 17273 27647 0,'0'-4'2448'0,"-2"1"-1952"0,2 2-496 0,0 1 0 0,2-2 1504 0,-2-2 208 0,2-1 32 0,1-5 16 0,0-2-1344 0,1-2-272 0,1-1-144 0,-1 2 160 0,2-2 672 0,0 3 144 0,0 2 32 0,3 2 0 16,1-4-368-16,2 2-64 0,3 1 0 0,0 3-16 15,3-3-272-15,1 6-48 0,1 3-16 0,2 2 0 16,0 4-224-16,2 4 0 0,0 3 128 0,-1-1-128 16,-1 2 0-16,-4 2 0 0,-1 2 0 0,-4 1 0 15,-2 1 0-15,-3 1 0 0,-5 1 0 0,-1 0 0 16,-4 0 128-16,-3 3 48 0,-2-3 0 0,-3 4 0 15,-3 5-48-15,-4 1-128 0,-1 3 192 0,-4 1-64 16,-2 4-128-16,-3-2 0 0,-1 0 0 0,-1-1 0 16,1 2-256-16,0-5 0 0,4-4 16 0,1-5 0 0,4-4 240 15,1-5-192-15,4 0 192 0,1-6-192 0,5-2 192 0,1 0 0 16,5-3 0-16,2-2 0 0,1 1 0 0,2-1 0 16,3-3 0-16,1 3 0 0,3-3 0 0,1 0 0 15,2-2 0-15,0 1 0 0,1 1 0 0,2 0 0 16,0 0 0-16,1 0 0 0,2 0 0 0,1 0-144 15,-2 0 144-15,2 3-128 0,3 0-16 0,0-2 0 16,-1 4 0-16,-2-1 0 16,-1-2-1200-16,0 3-224 0</inkml:trace>
  <inkml:trace contextRef="#ctx0" brushRef="#br1" timeOffset="89409.86">8244 17984 4607 0,'5'0'400'0,"-2"-3"-400"0,0 3 0 0,0 0 0 0,-1 0 1504 0,1 0 224 0,0 3 32 0,2-3 16 0,3 2 624 0,2 4 128 15,3 2 32-15,0 2 0 0,-1 1-112 0,0 2-16 16,-1 6 0-16,1-3 0 0,-3 6-672 0,0-3-144 15,-1 6-16-15,-4-6-16 0,3 4-240 0,-4-4-32 16,0 2-16-16,-2-2 0 0,-2-3-672 0,-4-4-144 16,-1 1-32-16,-3 0 0 0,-1-3-144 0,-3 3-48 15,-1-4 0-15,-3 4 0 0,-2-1-256 0,1-3 0 16,0-3-128-16,0 1 128 16,2-3-832-16,-2-1-64 0,2-3 0 0,0-3-10880 15,1-1-2176-15</inkml:trace>
  <inkml:trace contextRef="#ctx0" brushRef="#br1" timeOffset="89974.4">9026 17427 37775 0,'-2'3'1664'0,"0"-3"368"0,-2 0-1632 0,0 1-400 0,2-1 0 0,0 2 0 0,-1-2 0 0,-3 2 0 15,-4 0 0-15,-2 1 0 16,-3 0-1056-16,0 3-240 0,0-2-48 0,0 2-16 0,-1 4 1216 0,1 1 144 16,2 3 224-16,0 1-48 0,2 1 160 0,1 2 48 15,3 2 0-15,0 0 0 0,-1 5 384 0,3-3 96 16,3 0 16-16,0-1 0 0,2 2-112 0,3-5-32 16,2 2 0-16,0-4 0 0,1 0-416 0,3-4-96 15,2 3-16-15,0-5 0 0,2 0-208 0,2-4 0 16,4 2 0-16,2-3 0 0,1-2 192 0,3-3-64 0,2 0-128 15,2-3 192-15,0-2-192 0,2-3 144 0,1 0-144 0,-2-4 128 16,0 1-128-16,-2-2 0 0,-2 0 144 0,-4-2-144 16,-2 2 144-16,-5-2-144 0,-4 1 192 0,-5-2-192 15,-1 2 256-15,-4-3-48 0,-1 1-16 0,-3-3 0 16,-6-2-192-16,-7-4 144 0,-5-2-144 0,-7-2 128 16,-6-2-128-16,-5-1-144 0,-5-3 144 0,0 2-208 15,-2 3 16-15,5 2 0 0,5 7 0 0,4 4 0 16,3 4 16-16,3 2 16 0,1 6 0 0,0-1 0 15,4 1-288-15,-1-1-64 16,-2 2-16-16,3-2-17536 0</inkml:trace>
  <inkml:trace contextRef="#ctx0" brushRef="#br1" timeOffset="91364.62">10474 17468 22111 0,'-3'0'1968'0,"2"-4"-1584"0,0 2-384 0,-1 2 0 0,5 0 2224 0,-2-3 352 0,2 2 80 0,0-1 16 0,2-5-1840 0,3 1-384 15,3-2-64-15,0 0 0 0,3 0 528 0,-2 0 112 16,1 2 32-16,1 0 0 0,0 0-96 0,1-3 0 0,2 1-16 0,0-1 0 16,2-4-480-16,-1 1-80 0,2-1-32 0,0-3 0 15,0 0-112-15,-2-2-32 0,2-2 0 0,-2-2 0 16,2-3 48-16,-1 0 16 0,1-4 0 0,-2-2 0 16,3-4-16-16,0-6 0 0,1-3 0 0,-1-3 0 15,2-1-128-15,-3-2-128 0,1 4 144 0,-2-1-144 16,-1 0 0-16,-1 5 0 0,0 5 0 0,-1 3 0 15,0 5 0-15,-1 4 0 0,0 6 0 0,-1 0 0 16,-3 1 0-16,0 4 0 0,-2 2 0 0,-2 2 0 16,-1 1 0-16,0 3 0 0,-2 2 0 0,1-2 0 15,-1 2 0-15,1-1 144 0,0 2-144 0,0-1 128 0,0 0-128 16,1 2 0-16,-1-1-160 0,1 2 160 0,-1-2 0 16,0 3 0-16,1 0 0 0,-1 3 0 0,0 1 0 15,1-1 0-15,1 6 0 0,1 1 0 0,-1 2 0 0,3 2 0 16,3 8 0-16,3 7 0 0,2 8 128 0,2 0 0 15,0 2 16-15,1 5 0 0,-1-2-144 0,1 3 192 16,-2 1-192-16,-1 1 192 0,-1 0-192 0,-2 1 0 16,-3-4 0-16,-1-6 128 0,0 0 32 0,1 1 0 15,-3 0 0-15,3-3 0 0,-1-1 256 0,-1-3 48 16,1-5 16-16,-1-5 0 0,-2 1-288 0,1-5-64 16,-2-2-128-16,0 0 192 0,-1-3-192 0,-1-1 0 15,-3-2 0-15,-1-3 0 0,1 0 0 0,-4-3 0 16,2-2 0-16,-2-4 0 15,-1 0-672-15,0-2-32 0,-2-6 0 0,-3-2 0 16,1 0-448-16,-3-7-112 0</inkml:trace>
  <inkml:trace contextRef="#ctx0" brushRef="#br1" timeOffset="92320.61">13125 15622 20271 0,'2'-13'1792'0,"-1"5"-1424"0,-1 0-368 0,0 3 0 0,0 4 1120 0,0-3 160 0,-1 2 16 0,1-2 16 0,-1-2-1072 0,-1-5-240 0,0 1 0 0,-1 0 0 0,-1 1 0 0,0 5 176 16,-1-3-48-16,-1 2 0 0,0 4 1168 0,-3 1 240 15,1 4 32-15,-5 5 16 0,-3 0 80 0,-4 10 32 16,-2 7 0-16,-6 2 0 0,-3 8-720 0,-4 8-144 0,-3 3-16 0,-4 7-16 16,1 3-336-16,0 2-64 0,2 8-16 0,-1 2 0 15,4 4-96-15,3 0-32 0,1 0 0 0,2 6 0 16,3 3 48-16,2 1 0 0,4 4 0 0,4-1 0 15,2-1-176-15,5-12-128 0,4-10 144 0,3 4-144 16,6-2 0-16,3-1 0 0,5-6 0 0,3-5 0 16,2 1 192-16,2-7-48 0,0-6-16 0,3 6 0 15,5 1-128-15,2 5 0 0,2-2 0 0,2 0 128 16,0-3-128-16,3-3 0 0,-3-6 0 0,1-4 0 16,0-7 0-16,1-6-144 0,0 1 144 0,1-3-160 15,-1-4-128-15,0-2-32 0,1-1 0 0,1-2 0 16,-3-2-1024-16,7-3-192 15,4-3-64-15,3 0 0 0</inkml:trace>
  <inkml:trace contextRef="#ctx0" brushRef="#br1" timeOffset="95373.83">13624 16631 35935 0,'2'0'3200'0,"-1"2"-2560"0,0 2-512 16,-1-2-128-16,0 2 192 0,-1 2 0 0,0 7 16 0,-2 3 0 0,-1 9-1120 0,-2 1-240 0,-2 2-32 0,-1-2-16 16,0-1 320-16,1-3 64 0,-1-2 16 0,0 3 0 0,2-1 1008 0,-1-2 208 15,2 2 32-15,1 0 16 0,0 0 464 0,2 0 96 16,-1-2 0-16,1-2 16 0,1 1-288 0,1-3-64 15,2-4-16-15,0-2 0 0,3-4-400 0,1-2-80 16,1-1 0-16,0-6-16 0,3 1 208 0,0-5 32 16,0 0 16-16,3-5 0 0,-1-2-96 0,0-1-16 15,1-5 0-15,1 2 0 0,0-3-176 0,1-3-144 16,1 0 192-16,-1-5-192 0,3 1 192 0,-3-1-64 16,2-3 0-16,1 1-128 0,-1 3 144 0,1-2-144 15,4-1 0-15,2 0 144 0,1 5-144 0,-1 4 0 16,1 6 0-16,-1 0 0 0,1 4 0 0,1 3 0 15,-2 2 0-15,1 4 0 0,-1 1 0 0,1 4 0 16,-1 4 0-16,1 2 0 0,-2 0 0 0,-1 5 0 0,1-1 0 16,0 2 0-16,-1 0 0 0,0 4 0 0,0-1 0 0,0 3 0 15,-1 0 0-15,-2 1 0 0,-2-2 0 0,0 4 0 16,0 1 160-16,0 1-160 0,-3 4 192 0,-1-3-192 16,-4 0 160-16,0 1-160 0,-2-2 128 0,-1 0-128 15,-3 0 0-15,-2 1 0 0,0-4 128 0,-1-3-128 16,-1 0 0-16,-1-6 0 0,1 2 0 0,-2-5 0 15,0 0 0-15,-2-4 0 0,1-4 0 0,-2-2 0 16,-1 4-384-16,0-3 64 0,-1 1 0 0,-1-2 0 16,0-2-1920-16,1 1-384 0,3-3-80 15,-1 2-12784-15</inkml:trace>
  <inkml:trace contextRef="#ctx0" brushRef="#br1" timeOffset="96013.73">14448 17039 35935 0,'0'0'3200'0,"0"-1"-2560"0,1 1-512 0,-1-3-128 0,1 3-608 0,-1-2-144 0,2 0-16 0,-2-2-16 0,0-3 480 0,0 1 112 0,-2-1 0 0,0-3 16 0,-2 0-16 0,0 1-16 0,1-3 0 0,-2-2 0 0,1 2 592 0,-1-4 112 15,1 1 16-15,1-3 16 0,0 0 112 0,2-3 32 16,1 1 0-16,2-2 0 0,2 0-208 0,2-2-32 15,2-2-16-15,2 0 0 0,2 2 320 0,-2 1 64 16,1 7 16-16,4 0 0 0,7-5-592 0,7 1-224 16,0 2 176-16,2 2-176 0,0 6 192 0,0 0-48 15,-1 4-16-15,1 0 0 0,-2 3-128 0,1 0 0 16,0 0 0-16,-2 3 128 0,1 4-128 0,-4 1 0 16,0 1 0-16,-3 4 0 0,-2-3 0 0,-1 4 0 15,-1 3 0-15,0 1 0 0,-1-2 0 0,0 6 0 16,-2-1 0-16,0 2 0 0,0 3 0 0,-2 1 0 0,2 2 0 15,-1 1 0-15,-2 2 0 0,-1-3 0 16,0-1 0-16,-2-3 0 0,0 1 0 0,-2 2 0 0,-1-3 0 16,-1-1 0-16,0-1 0 0,-1-4 0 0,0-1 0 0,-1 1 0 15,1-4-384-15,0 1-16 0,0-3 0 0,-1 0-11584 16,2-4-2320-16</inkml:trace>
  <inkml:trace contextRef="#ctx0" brushRef="#br1" timeOffset="96451.09">15687 16649 43311 0,'-9'-6'1920'0,"2"0"384"0,-1 2-1840 0,2 2-464 0,3 2 0 0,0 0 0 15,-2 2-1024-15,-4-2-288 0,-5 4-64 0,-6-2-16 16,-1 5-256-16,-3 3-48 0,1-1-16 0,-2 1 0 16,3 5 944-16,1 1 192 0,1 0 48 0,3 3 0 0,1-1 528 0,2 0 0 15,2 3 0-15,3-1 0 0,3 1 640 0,2 1 16 16,3 1 16-16,1 2 0 0,5 0 160 0,0-3 16 16,1 0 16-16,4 1 0 0,2 1-400 0,3-4-80 15,2 1 0-15,1-4-16 0,0-1-144 0,3-3-32 16,3 2 0-16,3-9 0 0,1-2 256 15,3-8 32-15,3 0 16 0,0-4 0 0,0-5-272 0,-2 0-48 0,-2 0-16 16,-2-2 0-16,0-1-160 0,-4-2 0 0,-2-1 0 0,-3-1 128 16,-2-4-128-16,-3 0 0 0,-5 6 0 0,-4-8 0 15,-3-3 0-15,-7-2 0 0,-3-1 0 0,-3-2 0 16,-2-1 0-16,-3 0 0 0,-3 1 0 0,-2 1 0 16,1 5-272-16,-2 6-96 0,1 0-16 0,0 4 0 31,1 5-64-31,2 0-32 0,-1 3 0 0,2 4 0 0,1 0-688 15,1 2-144-15,4 2-32 0,1 2-13920 0</inkml:trace>
  <inkml:trace contextRef="#ctx0" brushRef="#br1" timeOffset="96902.9">16252 16542 18431 0,'1'0'816'0,"-1"-3"160"0,0 3-784 0,1-1-192 0,-1 1 0 0,2 0 0 0,-2 1 416 0,0-1 32 0,1 3 16 0,-2 0 0 0,1 4 208 0,0-7 32 15,0 0 16-15,-4 32 0 0,3-14 496 0,0 2 112 16,1 4 16-16,2 2 0 0,0-2 416 0,3 5 96 15,2-3 0-15,0-1 16 0,4-2-80 0,0 2 0 16,2-4-16-16,-2 1 0 0,1 0-1136 0,2 1-208 0,-1-1-48 16,1 0-16-16,-3-3-240 0,1 0-128 15,2 1 128-15,0-3-128 0,-1-4 0 0,1-3 0 0,-2-3 0 0,1-2 128 16,-2-4 112-16,0-1 16 0,0-1 16 0,-1-5 0 16,1 0-272-16,-1-5 0 0,-1-1 0 0,0-5 0 15,4-3 192-15,-2-4 0 0,-1 4-16 0,0-5 0 16,2-5-176-16,2-7 0 0,-2-1 0 0,0-5 128 15,0 1-128-15,-4-3 0 0,1-2 0 0,-2 3 0 16,1 5 0-16,-2 2 0 0,0 3 0 0,0 3 0 16,0 7-208-16,1 2 80 0,-2 6 128 0,-1 3-208 15,0 2-48-15,0 4 0 0,1 3 0 0,-3 4 0 16,2 1-464-16,-1 4-112 0,0 5 0 16,-2 4-17216-16</inkml:trace>
  <inkml:trace contextRef="#ctx0" brushRef="#br1" timeOffset="97376.47">17106 16777 911 0,'4'2'0'0,"-3"-2"0"0,-1 0 0 0,0 0 0 0,2-2 8160 0,-2 1 1552 0,1-2 304 0,0-1 64 16,3-2-8416-16,1-4-1664 0,1-5-384 0,3-1-64 15,-1-3-784-15,2-2-176 0,1 1-16 0,2-5-16 0,0 0 1440 0,1 2 192 16,-1-4 96-16,1 3 16 0,-2-1 272 0,1 3 48 0,-1 0 16 0,-2 0 0 15,0 1-448-15,-3 4-192 0,0 1 160 0,-4 4-160 16,-2 2 0-16,-3 6 0 0,-3 2 0 0,-6 2-160 16,-4 4-496-1,-5 4-112-15,-6 5 0 0,-2 3-16 0,-3 6-64 16,-1 0-16-16,0 4 0 0,1 1 0 0,4 2 592 0,-1-1 112 0,5 1 32 0,1 0 0 16,3 2 128-16,3 0 176 0,4 1-48 0,0-2 0 15,5-1 368-15,1-2 64 0,1 1 16 0,1 1 0 0,3-1 384 16,2-2 64-16,3-1 32 0,2-3 0 0,2 0-656 0,1-3-128 15,5-1-16-15,-2 0-16 0,6-2 464 0,-1-1 112 16,3-3 16-16,1-5 0 0,1 0-592 0,2-5-112 16,0 1-128-16,2-6 176 15,1-3-624-15,2 0-128 0,2-2-32 0,1 0-15680 0</inkml:trace>
  <inkml:trace contextRef="#ctx0" brushRef="#br1" timeOffset="97773.23">18015 16074 33167 0,'-2'9'1472'0,"1"1"304"0,-2 0-1424 0,3 2-352 0,3-4 0 0,-1 3 0 0,3-1 128 0,2 12-128 0,5 9 160 0,2 13-160 0,5 5 192 0,1 1-64 16,1 0-128-16,-3-5 192 0,1 1 640 0,-2-4 112 15,-2-1 16-15,-3-3 16 0,-2-1-224 0,-4-2-48 16,-3-2-16-16,-3 2 0 0,-4 2-528 16,-1-5-160-16,-1-3 0 0,-3-2 0 0,1-3 0 0,-2-3 0 15,-1-2 0-15,1-4 0 16,2-5-432-16,0-3-32 0,-3 0-16 0,-2-2-11024 16,3-8-2192-16</inkml:trace>
  <inkml:trace contextRef="#ctx0" brushRef="#br1" timeOffset="98172.3">17780 16030 38703 0,'3'-10'3440'0,"-1"4"-2752"0,1 1-560 15,1 4-128-15,0 1 672 0,4-4 96 0,5-5 32 0,8-3 0 16,8-4-800-16,6-4 0 0,-2 5 0 0,-1 2-192 16,1 0 0-16,1 3 0 0,-1 5 0 0,-3 4 0 15,0 1 192-15,-4 4 0 0,1 2 0 0,-5 0 0 16,-2 4-160-16,-3-1 160 0,0 2-160 0,-2 4 160 16,-1-3 0-16,-2 4 0 0,2 4 0 0,-4 1 0 15,0-4 0-15,-2 7 0 0,1-2 128 0,-2 4-128 16,-2-1 0-16,-2 1 0 0,-1-2 0 0,-4 0 0 0,1-1 0 15,-4 0 0-15,0-1 0 0,-3-2 0 0,1-2 144 0,-2-2-144 16,-1 0 0-16,-2-1 144 0,0-1-144 0,0-2 0 16,3-3 144-16,-4 1-144 0,-3 0 0 0,-1-2 0 15,-1 2 0-15,1-4 128 0,0-2-128 0,1 0 0 16,0-2 0-16,1 1 0 0,-1-6-304 0,2 0-16 16,2-6-16-16,-1-1 0 15,4 0-1232-15,-3-7-240 0,1 1-48 0,0-2-13888 16</inkml:trace>
  <inkml:trace contextRef="#ctx0" brushRef="#br1" timeOffset="98824.93">18489 15445 35935 0,'6'-6'3200'0,"-3"2"-2560"0,-1 2-512 0,-1 2-128 0,1 0 1024 0,0 2 192 0,2-1 48 0,2 4 0 0,4 1-1264 0,3 6-160 0,5 2-80 0,-1 2-16 0,2 3 16 0,-1 3 0 15,-1 1 0-15,-1 1 0 0,3 2 240 0,1 5 0 16,0 4 0-16,1 3 0 0,1 3 144 0,1-2-16 0,2 5-128 16,-1 0 192-16,-2 0 64 0,1 4 16 0,2 2 0 15,-1-1 0-15,-2-2 112 0,0 0 0 0,2 1 16 0,-3-1 0 16,-3 0-112-16,-1-3-32 0,1 6 0 0,-3-2 0 15,-4-3-256-15,-1 2 0 0,-3 0 0 0,-2 1 0 16,-3-4 0-16,-2 0 0 0,-1-2 0 0,-4-5 0 16,-1-3 0-16,-1-8 0 0,1-3 0 0,-6-1 0 15,-2 3 384-15,-6-3 0 0,-1 0 16 0,-3-2 0 16,0 1-272-16,-2-5-128 0,-3-2 0 0,-1-3 128 16,0 1-400-16,-1-6-96 0,-2-2-16 0,6 0 0 15,3-2-128 1,-5-4-16-16,-6-8-16 0,-2-3-17936 0</inkml:trace>
  <inkml:trace contextRef="#ctx0" brushRef="#br1" timeOffset="100688.43">19082 15224 2751 0,'-8'-17'256'0,"0"9"-256"0,1 0 0 0,3 2 0 0,2 4 3648 0,1 2 704 0,-2 0 128 0,-1-3 16 0,-1 2-1776 0,-1-1-352 15,1 2-80-15,3 2-16 0,2 2-752 0,4-2-160 16,2 2-16-16,4 0-16 0,3-2-624 0,3 2-112 16,5-4-16-16,5-3-16 0,4 0-336 0,5-1-64 15,2-5-16-15,2 2 0 0,5-5-144 0,0 2 0 0,2-3 0 16,-5 1 0-16,-3 2-176 0,6-5 176 0,8 2-128 15,3-2 128-15,-2 5-352 0,-5 1 16 0,-6 5 0 16,-6 3 0 0,-5 2-480-16,-5 4-80 0,-6 3-32 0,-5-2 0 0,-3 3 480 0,-5 1 112 0,-3-1 16 0,-4 0 0 15,-1-1 320-15,-3 0-176 0,-2 2 176 0,-3-3-128 16,1 2 128-16,-3 0 144 0,-1-3-16 0,0 4-128 16,0-4 576-16,-3 1 0 0,2 2 0 0,0 1 0 15,-1-1 48-15,-1 1 16 0,3-1 0 0,0 1 0 16,1 0-208-16,1 1-48 0,1-1 0 0,2 3 0 15,0 0-80-15,2 2-32 0,2 1 0 0,0 4 0 0,3 2-272 16,3 3 160-16,-1 1-160 0,2 2 128 0,2 3 0 16,3 6 0-16,-1 5 0 0,2 5 0 0,0 7 128 15,-1-3 32-15,0 3 0 0,-1 5 0 0,0 10-288 0,-1 4 0 16,0 0 0-16,-2 0 0 0,-1 0 160 0,-4-4-32 16,0-2 0-16,0-4 0 0,-2-6 576 0,0 0 96 15,2 0 32-15,2-4 0 0,0-2-416 0,2-6-80 16,3 2-16-16,2-3 0 0,1-6-192 0,1-1-128 15,2-3 160-15,1-1-160 0,1-5 0 0,1-2 0 16,0 0 0-16,-1-1 0 0,-3-3 0 0,-2-1 0 16,-2-5 0-16,-2 1 0 0,-1 1 0 0,-4-6 0 15,0 2 0-15,-1-2 0 0,-1-2 0 0,-2 0 0 16,0 1 0-16,-1-3 0 0,0 0 0 0,1-1 0 16,-1-1 0-16,0-3 0 0,1 4 0 0,-1-4 0 15,0 0 0-15,-1-3 0 0,-1 0 0 0,1 0 0 0,-1-3 0 0,0 0 0 16,-3 3 0-16,0-3 176 0,-1-1-176 0,-2 1 160 15,0 3-160-15,-4-3 0 0,-2 3 0 0,-1-2 0 16,-2 2 0-16,-2 0 0 0,0 0 0 0,1 2 0 16,2 1 176-16,-1-2 0 0,-3 1 0 0,-1-2 0 15,3 0-48-15,0 4-128 0,3-1 192 0,1 0-64 16,-1 0-128-16,2 1 0 0,2-2 0 0,3-2 0 16,2 0-288-16,3-2-32 0,4-8-16 0,6-9-18512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3T15:33:44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8109 15672 35935 0,'-7'0'3200'0,"1"0"-2560"0,2 0-512 0,2 0-128 0,2 0-1664 0,-3 0-336 0,-3 0-80 0,-4 0-16 0,-1 0-736 0,-2-2-160 0,2 1-16 0,0 1-16 0,3 0 2352 0,-2 0 480 15,0 0 192-15,-3 0-176 0,-1 0 1808 0,-4 0 352 16,0 0 80-16,-5 0 16 0,2-3 80 0,-5 3 16 16,-2 0 0-16,-4-2 0 0,-3 1-752 0,-2-2-144 15,-1 3-16-15,-5 3-16 0,-3 0-672 0,-2 0-128 16,-1 2-16-16,-4 3-16 0,-2 1-224 0,-1-2-32 15,1 2-16-15,7-2 0 0,9 2-144 0,4-6 0 16,7 0 0-16,4 1 0 0,7-1 0 0,3-2 0 16,8-2 0-16,5-2 0 0,6-1 0 0,7 1 0 15,8-4 0-15,8-1 0 0,8 4 240 0,9-5 16 16,8 3 0-16,5-1 0 0,1 1-96 0,7-1-16 0,3 1 0 16,-6 3 0-16,-6 3-144 0,-11 3 160 0,-12 3-160 15,-13 1 160-15,-11 3-160 0,-15-1 160 0,-11 4-160 16,-17 2 160-16,-15 1 48 0,-15-3 16 0,-7 3 0 15,-5-1 0-15,-9-1 288 0,-11 1 48 0,-7-2 16 0,2-2 0 16,6-3-272-16,11-6-48 0,10-8-16 0,16-3-20016 16</inkml:trace>
  <inkml:trace contextRef="#ctx0" brushRef="#br0" timeOffset="776.09">15433 15560 36863 0,'-11'-1'3264'0,"1"1"-2608"0,3 1-528 0,2-1-128 0,1 0 0 0,-2 0-144 0,-6 0 144 0,-9 0-208 0,-4 0-928 0,0 0-176 0,2-1-32 0,4-2-16 0,6 2 864 0,1-4 176 16,4 4 48-16,-1-4 0 0,-1 4 1248 0,-2-4 256 15,-3 3 48-15,-3 0 16 0,-6 2-48 0,-4 0-16 16,-6 2 0-16,-3 0 0 0,-4 0-624 0,-7 1-128 16,-6 0-32-16,-3 0 0 0,0-2-320 0,0 2-128 15,3-1 0-15,2-2 144 0,1 4 16 0,2-4 0 0,0 0 0 16,7-4 0-16,8 2 144 0,6-2 16 0,10-1 16 15,9-1 0-15,4-1-64 0,8-2-16 0,7-1 0 0,6-6 0 16,4 3-256-16,1 0 0 0,-2 0 128 0,6 1-128 16,3-4 0-16,5 3 0 0,-2-1 0 0,-3 1 0 15,-1 3-288-15,-2 0 32 0,-3 1 16 0,0 0-19136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07:43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13414 12812 43311 0,'14'-6'3840'0,"-8"0"-3072"0,-2 0-608 0,-2-1-160 0,-2 3-224 0,0-3-80 16,1-1-16-16,2-6 0 0,0-9-112 0,2-7-16 0,2-7-16 0,-2-2 0 0,-2 1 128 0,-1-3 16 0,-4-1 16 0,-1 1 0 0,-2-2 880 0,-2 2 192 0,2-1 16 0,3 4 16 16,1 1-112-16,2-1-32 0,3 3 0 15,-1-3 0-15,2 3-32 0,2-3-16 0,0-3 0 0,0-2 0 0,1 1-464 16,-1-5-144-16,-1 0 0 0,-3-2 0 0,-2-1 0 0,-2-1 0 16,-3 1 0-16,-2-4 0 0,-4-7 176 0,-2-2-176 15,-2 4 160-15,-2 5-160 0,0 0 224 0,-1 4-48 0,-1 2-16 16,2 1 0-16,1 3 0 0,1-3 0 15,-2-1 0-15,-1-3 0 0,1 4-32 0,3 3-128 16,2 2 192 0,2 1-64-16,3 0-128 0,2 3 0 0,3-1-192 0,1 5 192 15,1-3 0-15,3 0 0 0,1 1 0 16,-2 1 0-16,2 1-128 0,0 1 128 0,-1 3 0 0,-1 1 0 0,-1 1 0 16,-2 2 0-16,-4 1 0 0,1 3 0 15,-2-3 0 1,-2 3 0-1,0 3 0 1,1 2 0-16,0 2 0 16,1 1 0-1,0 2 0-15,0 2 0 16,1-2-128-16,2 2 128 0,0-1 0 16,1 1 0-16,1-3 0 0,1 4 0 15,-1-1 0-15,2 0 0 0,0-1 0 0,-1 1 0 16,2 0 0-16,-3 0 0 0,1 1 0 0,-2 3 0 0,1 2 0 0,-3 2 0 0,1 1-128 0,-1 1 128 0,-2 1 0 15,2 1 0-15,-1 1 0 16,0 1 0-16,-2-1 0 0,0 3 0 0,1 1-128 0,0 1 128 16,0 2 0-16,0 0 0 15,2 2 0-15,-2 5 0 16,-2 1 0-16,1 2 0 16,0 5-128-16,-1 1 128 15,-1 2 0 1,0 0 0-16,-1 1 0 0,0-4 0 15,2-1 0-15,-1-5 0 16,1 1 0-16,0-4 0 16,-1 2 0-16,1-4 0 15,-1 1 0-15,0-5 0 16,0 2 0-16,0-5 0 16,1 2 0-1,1-5 0 1,1-2 0-16,2 1 0 15,0-6 0-15,1 0 0 16,2-4 0-16,0-2 0 16,0 0 0-16,1-3 128 15,1-5-128-15,1-2 128 16,-1 0-128 0,2-2 0-1,2 1 0-15,2-2 0 16,0 0 0-1,2 0 0-15,0 3 0 16,0-1 0 0,-1 2 0-16,-1 2 0 15,1-3 128-15,-3 7-128 16,-1-1 0 0,0 1 0-1,-1 2 0-15,1-2 0 16,-2 2 336-16,2 0 48 0,-1 1 0 15,1 2 0-15,1-2-160 16,0-1-32 0,3 4 0-1,1-3 0-15,1 6 64 0,1-4 0 16,4 5 0-16,5 1 0 16,5 1-256-16,3 3 0 15,4 1 128 1,3 5-128-1,4 1 0 1,-1 5 0-16,2-2 0 0,-4 2 0 16,-2 2 0-16,-6 1 0 15,-4-2 0-15,-6 0 0 16,-7 4 0 0,-6 1 0-16,-6 1 0 15,-11 4-15280-15,-11 6-2992 0</inkml:trace>
  <inkml:trace contextRef="#ctx0" brushRef="#br0" timeOffset="3067.46">12472 9982 15663 0,'-1'-3'1392'0,"-1"-1"-1120"0,0 2-272 0,1 0 0 0,1 2 4032 16,0 0 768-16,0 0 128 0,0-2 48 0,0 2-2352 0,1-2-480 0,1 2-96 0,-2 0 0 16,0 0-1552-16,0 0-304 0,28-6-64 0,-20 3-128 0,2 2 0 15,-2-3 0-15,-1 2 0 0,-2-2 0 0,-1 2 0 0,-3-1 0 16,-1 2 0-16,-3-4 0 0,0 4 256 0,-3-2-64 15,-2 1-16-15,-2 0 0 0,0 0 80 0,-1 1 0 0,-1-2 16 16,-1 0 0-16,2 0 256 0,0 3 48 0,4-2 16 0,-1 0 0 0,3 2-256 16,0-2-48-16,2 2-16 0,-1 0 0 0,2-3-272 0,-2 3 0 15,-1-1 0-15,0 1 0 16,0 0 0-16,-2 0 0 0,-2-2 0 0,-1 2 0 0,-1-2 0 0,-1 2 0 0,-2-2 0 0,0 2 0 0,0 0 0 0,-3-2 0 0,1 0 0 0,0 2 0 0,1-2 256 16,2 2 0-16,0 0 0 0,1 0 0 0,1 2-96 0,0-2-32 15,-2 4 0-15,1-4 0 16,-1 2-128-16,-1 2 0 15,-1 0 0-15,-1-2 0 0,-3 2 0 16,-2-4 0 0,-3 3 0-16,-4 0 0 31,1-3 0-31,-5 3 0 16,-4-2 0-1,-2 1 0 1,-4 0 336-16,-1 0 48 15,-3 1 0-15,0-3 0 0,0 0-192 16,-1-3-48 0,-3-1 0-16,-5 1 0 15,-2-2-16-15,-3 1-128 0,-5 0 192 16,-3-1-64-16,-3 2-128 16,-6-3-144-1,2-1 144 1,-11 0-208-1,-6 2 208 1,-7-2 128-16,-5 3 0 16,-5-5-128-16,-2 1 0 0,-4 1 0 0,-4 4 0 15,-1-4 0-15,6 1 0 0,-6 3-144 0,-6 0 144 16,4 2 0-16,11-5 0 0,-1 3 0 16,5 3 0-1,6 0 0-15,10 0 0 16,3-1 0-1,3-1 0-15,1 2 0 16,0 0 0 0,2 0 0-1,9-3 0 17,-4 2 0-32,-5-2 0 15,0 1 0-15,0 1 0 16,3 1 128-16,6-3-128 0,4 1-128 15,2-2 128-15,0 1-192 16,1 2 192-16,0-1 0 16,2 1 0-16,3 1 0 15,3 0 0 1,3 0 0 0,0-3 0-1,6 3 0-15,5 0 0 16,5-2 0-1,7 2 0 1,3 0 0-16,7 0 0 0,2 0 0 16,4 0 0-16,0 2 0 0,5-2 0 0,0 0 0 0,3 0 0 15,2-2 0-15,1 0 0 0,2 2 0 0,0-2 0 16,1-1 0-16,-2 2 0 0,1 1 0 0,0-2 0 16,-1-2 0-16,1 4 0 15,0-2 0-15,-2 0 0 0,0 2 0 16,-1 0 0-16,0 0 0 0,-2 0 0 0,2 0 0 15,-2 0 0 1,2 0 0 0,1 0 0-16,0-1 0 15,-1 0 0-15,1 1 0 16,0-3 0 0,2 2 0-16,-2-1 0 0,0-1 0 15,-1 2 0-15,-1 1 0 0,0 0 0 0,0 0 0 0,-3 0 0 16,0 0 128-16,-3 4-128 0,1-4 0 15,-2 2 0-15,0-2 0 16,0 1 0-16,-1 2 0 0,-1-3 0 16,0 0 0-1,1 0 320-15,0 0 0 16,2-3 0 0,0 3 0-1,1 0 64 1,2 0 0-16,1-1 0 15,1 1 0-15,2 0-384 0,1 0 0 0,-2 0 0 0,3-2 0 16,-1 2 0-16,-2-3 0 0,1 2 0 0,-1-2 0 0,-2 3 0 0,-2 0 0 16,0-2 0-16,-1 1 0 15,-2-2 0-15,0 3 0 0,3-2 0 0,-2 1 0 16,-1 1 0-16,-1 0 0 16,3-3 0-16,-2 3-128 0,1 0 128 0,0 0 0 15,0 3 0-15,-1-3 0 0,2 3 0 16,-2 0 0-16,2 0 0 15,-1 4-128-15,2-4 128 0,1 1-128 16,-1 2 128-16,1 0-22976 16</inkml:trace>
  <inkml:trace contextRef="#ctx0" brushRef="#br0" timeOffset="3869.03">14245 9919 21183 0,'-11'-3'1888'0,"1"1"-1504"0,3 0-384 0,3 2 0 0,0 0 768 0,-2 0 64 0,-6 0 32 0,-8-2 0 0,-2-2-368 0,-3 2-80 0,3-1-16 16,2 2 0-16,3-3 304 0,0 2 48 0,4-2 16 0,2 2 0 0,1-2 704 0,2 1 128 0,1-3 48 0,1 3 0 0,2-1 16 0,2 1 16 0,2 0 0 0,0 3 0 0,1 0-1088 0,0 0-208 0,2 1-64 0,0 1 0 0,2 2-192 0,1 0-128 0,-6-4 128 0,19 8-128 0,-5-4 0 0,0 1 0 0,5-4 0 16,2 4 0-16,6-1 176 0,3-3 112 0,-2 2 32 0,2-1 0 0,1-2 128 15,8 0 48-15,12 0 0 0,9 1 0 0,5 2-304 0,6-1-48 0,0 5-16 0,2-4 0 0,-1 0-128 0,2-6 192 0,3 3-192 0,1-2 192 0,2 1 16 0,2-2 16 0,1-1 0 0,1 2 0 0,-3-4-224 16,8 2 144-16,8 0-144 0,5-1 128 0,5 2 208 0,5-4 48 0,6 4 0 0,2 0 0 0,2 2-384 15,4 2 0-15,3 2 0 0,-6 0 0 0,1 4 128 0,7-4-128 0,10 6 128 16,-4-3-128-16,-3 0 0 0,1 4 0 0,1 0 0 0,-5-1 0 0,-5-3 0 0,-1 0 0 16,-5 2 0-16,-8-5 0 0,-8 0 0 0,1-3 0 0,-1 0 0 15,-7 0 128-15,-6 0-128 0,-4-4 0 0,-7 2 0 0,-3-2 0 0,-4 0 336 0,1 4 0 0,-1 0 0 16,-3 0 0-16,-3 0 64 0,-1 0 16 0,-1 0 0 0,-5 1 0 0,-5 2-288 16,0 3-128-16,-4-2 128 0,-4 2-128 0,-6 0 0 0,-6-2 0 0,-3 2 0 15,-5-3 0-15,-4 0 0 0,-5 0 0 0,-6-3 0 0,-2 1 0 0,-3 1 0 16,-4-2 0-16,-2 0 144 15,-2 0-144 1,0 0 192-16,-3-3-48 0,1 3 0 0,-1-3 0 0,0 0 48 16,-1 0 0-16,0 1 0 0,0 0 0 0,0-1-192 0,0 0 0 0,0 3 144 0,2-4-144 0,-1 4 0 15,0-2 0-15,2-2 0 0,-2 2 0 0,0-1 0 16,2 0 0-16,-2-1-144 0,2-2 144 0,1 0-1072 0,2-1-144 0,2 1-16 16,7-1-20784-16</inkml:trace>
  <inkml:trace contextRef="#ctx0" brushRef="#br0" timeOffset="5496.16">21146 9512 18431 0,'-10'3'1632'0,"4"-3"-1312"16,2 0-320-16,3 0 0 0,1 0 1280 0,1 0 176 0,2-1 32 0,1-1 16 0,1-2-160 0,1 0-48 0,2-2 0 0,1 0 0 0,1 0-864 0,-3 0-176 16,0-1-48-16,-2 4 0 0,-2 0 208 0,-2 0 32 0,1 3 16 0,-2-3 0 0,0 3 1136 0,0-4 208 0,1 2 48 0,1-2 16 0,2 0-768 0,2-4-144 15,3-2-48-15,1 0 0 0,2-5-480 0,2 2-112 0,-1-6 0 0,2 0-16 0,1 0 32 0,2-2 16 32,1-2 0-32,1-3 0 0,1-5-16 15,-2-1 0 1,1 1 0-1,1-1 0 1,-2-2-32 0,1-1-16-1,0 0 0-15,-1 3 0 16,-3 4-288-16,-3-1 160 0,-2 7-160 16,-3 4 128-16,-2 1-128 0,-4 5 0 0,-2-1 0 0,-2 4 0 15,-1-1 0-15,0 0 0 0,0 4 0 0,0-3 0 0,0 3 144 0,2 2 0 16,1-2 0-16,0 2 0 0,2 2 32 0,0-2 0 0,0 2 0 0,2-1 0 15,-1 2-176-15,1-1 0 0,2-1 0 16,2 3 0 0,0 0 0-16,1 0 0 15,2 5 0 1,-1-1 0 0,0 4 0-1,-1 2 0 1,1 3 0-16,-2-1 0 0,1 8 0 15,-3-2 0-15,0 5 0 16,0-1 0-16,-1 3 0 0,-1 1 0 0,2-4 0 16,-1 6 0-16,3-2 224 0,0 5 16 0,1 0 0 0,1-2 0 15,2 3 16-15,1-4 16 0,0-2 0 16,1-1 0-16,-1-3-16 16,0 0 0-16,0-3 0 15,-2-3 0-15,1-4 0 16,-4 2-16-1,1-2 0 1,-2 1 0-16,-1-1-240 16,-1-2 0-16,-2 0 0 15,1-1 0-15,-3-2 0 16,-2-1 0-16,-1 3 0 16,0-6 0-16,-1 4 0 0,1-4 0 0,-2 0 0 0,1-1 0 15,-2 2-752-15,1-4-144 0,-1-2-16 0,1-2-13488 0,3 0-2704 0</inkml:trace>
  <inkml:trace contextRef="#ctx0" brushRef="#br0" timeOffset="6762.33">22968 8380 26719 0,'-4'-6'2368'0,"2"2"-1888"0,2 1-480 0,0 0 0 0,0 3 656 0,-2-4 48 0,0 1 0 0,-3-8 0 0,-1 1 592 16,-4 0 128-16,0 1 32 0,-1 5 0 0,-3 2-288 0,1 4-48 15,-1 1-16-15,-1 3 0 16,2 4-432-16,-1 0-96 0,0 2 0 0,2 4-16 16,0 0-208-16,-1 5-32 0,2 2-16 0,-1-1 0 0,-2 4-64 15,-2 2-16-15,-1 7 0 0,-2 2 0 0,-1 5-80 0,-1 1-16 63,-1 6 0-63,-1-1 0 0,0 1 304 0,2 0 48 0,0 4 16 0,3-5 0 0,2 3 16 0,1-1 0 0,3 2 0 0,3-1 0 0,3-5-320 15,1-3-48-15,1-5-16 0,3-1 0 0,1-4-128 0,1-2 0 0,4-2 0 0,1 2 0 0,2 1 0 0,0 3 0 16,3-4 0-16,2 1 0 0,0-1 0 16,3 1 0-16,0-4 0 15,2 3 0-15,0-2 0 16,1 3 0-16,-1-2 0 16,1-2 0-16,0 1-208 15,-1-2 16-15,-1-1 16 0,1 0 0 16,-2 1-864-16,1-2-176 0,0 1-48 15,3-4-18000-15</inkml:trace>
  <inkml:trace contextRef="#ctx0" brushRef="#br0" timeOffset="8241.2">23987 8731 20271 0,'0'-1'1792'0,"-2"-1"-1424"0,2-1-368 0,-1 3 0 0,1 0 1424 15,-1 3 224-15,0-3 32 0,-3 0 16 0,-1 0 464 0,-1 2 80 0,-3 4 32 0,-1 2 0 0,-2 4-400 0,-3 1-80 0,-3 5 0 0,-6 4-16 0,-1 3-912 0,-3 1-176 16,-2 5-48-16,-3 2 0 0,-2 2-160 0,-1 2-32 0,0 1-16 0,-1 3 0 0,2 1-304 0,-3 2-128 0,0 3 128 0,0-3-128 0,1 1 0 15,0-3 0-15,-1-2 0 0,4-2 0 0,4-4 0 0,2-5 0 0,1-5 0 0,2 0 0 0,1-6 0 16,2-3 0-16,1-1 0 0,1-6 0 0,3-1 0 0,2-7-176 0,3-3 48 16,2-7 0-16,2-5-768 15,3-3-128-15</inkml:trace>
  <inkml:trace contextRef="#ctx0" brushRef="#br0" timeOffset="8496.94">23049 8961 35935 0,'-12'-9'3200'0,"3"2"-2560"0,4 5-512 0,5 1-128 16,2-2 928-16,-2 1 160 0,0-4 48 0,-4-6 0 16,1 0-496-16,5-3-112 0,4 2-16 0,4 4 0 15,5 5-192-15,2 2-64 0,4 4 0 16,0 8 0-16,1 2 112 0,-1 5 16 0,0 5 0 16,-2 4 0-16,-3 2 176 0,-1 3 32 0,-2 1 16 0,0 2 0 15,-1-5 48-15,-1 2 16 0,0 0 0 0,0 1 0 16,2-3-176-16,2-1-48 47,1-2 0-47,0-1 0 0,1 0-256 0,2-6-64 0,-1 0-128 0,1 1 192 0,3-2-192 0,-3-2 0 0,-2-1 0 0,1 1 0 0,3 0 0 0,0 0 0 0,2 3 0 0,-4-3 0 0,-1 0 0 0,-2-1 0 0,-1-1 0 15,-2-2 0-15,0 0 0 0,-3-2-128 16,-1 0 128-16,-1-1 0 0,1-3-288 16,-5 0 48-16,1-2 16 15,-1 0 0-15,1-2-992 0,-2-2-208 16,0 0-48-16,1-4-19136 0</inkml:trace>
  <inkml:trace contextRef="#ctx0" brushRef="#br0" timeOffset="9276.23">24408 8964 42383 0,'-5'-6'3776'0,"0"0"-3024"0,2 2-608 0,0 1-144 15,2 3 288-15,1 0 32 0,0 0 0 0,0 2 0 0,2-1-160 0,2 3-32 16,2 2 0-16,5 4 0 0,2 3-128 0,0 8 0 0,4 4 144 0,-1 5-144 0,2 4 0 0,-2 5 0 0,0 4 0 0,0 1 0 16,-1 3 0-16,0-6 0 0,-1-1 0 0,-2-3 0 0,2-6 368 0,-2-3 0 0,2-2 0 0,-2-4 0 0,-2-7 208 0,1 1 32 0,1-3 16 15,-1-3 0-15,-2-4-208 0,1-5-32 188,-1-2-16-188,1-2 0 0,-2-3 128 0,0-1 16 0,-1-4 16 0,0-3 0 0,2-2-160 0,-1-6-48 0,0-3 0 0,0-3 0 0,-1-5 0 0,-1-4 0 0,2-5 0 15,-2-5 0-15,1 0-64 0,-1 0-32 0,2 3 0 0,-2-1 0 0,1 2-224 16,0 3 144-16,-1 6-144 0,0 0 128 0,-1 8-128 0,-1 0 0 0,-2 2 0 16,1 4 0-16,-2 1 0 0,0 1 0 0,0-2 0 0,-1 1 0 0,2 3 0 0,-2-2 0 0,1-3 0 0,0 1 0 0,1 0 0 0,2-2 0 0,0 3 0 15,-2 3 0-15,3 0-192 0,-1 4 192 0,1 0-160 0,0-1 160 0,0 3-1120 0,0 4-128 0,0 1-32 0,-2 4 0 0,2 1-688 16,0 6-144-16</inkml:trace>
  <inkml:trace contextRef="#ctx0" brushRef="#br0" timeOffset="10671.39">26778 8633 33167 0,'-8'0'2944'0,"3"-3"-2352"0,3 2-464 0,0 1-128 0,2 0 464 0,-1-3 80 15,-1 3 16-15,-6-3 0 0,1 3 848 16,-3 0 160-16,-1 3 32 0,-1 4 16 16,-1 5-864-16,-2 6-176 0,-1 5-48 0,-2 5 0 0,-2 4 128 15,-2 4 32-15,-3 1 0 0,-2 4 0 0,-1 0 0 0,-1 3 0 16,-1-2 0-16,0 2 0 0,1-3-336 0,-1-1-64 16,2 2-16-16,-1-3 0 0,1-1-272 171,-1-1 0-171,2 0 0 0,-3-3 0 0,2-1 0 0,0-1 0 16,-2-1 0-16,0-2 0 0,2-1 0 0,2-5 0 0,2-2 0 0,2-8 0 16,2-3-400-16,3-7-96 0,1-3-16 0,2-3 0 0,-1-7-704 0,2-3-128 15,-1-5-48-15,2-4-18080 0</inkml:trace>
  <inkml:trace contextRef="#ctx0" brushRef="#br0" timeOffset="11034.06">25780 8633 28559 0,'1'-4'2544'0,"0"1"-2032"0,0 3-512 0,2 3 0 0,-1 1 2560 16,2-1 400-16,2 6 96 0,5 1 16 0,5 8-1728 0,8 5-320 0,6 6-80 0,3 5-16 0,4-2 112 0,1 0 32 0,3 3 0 0,1-2 0 0,3 3-176 0,-3-2-48 0,-4-3 0 0,0 2 0 0,1-3-208 0,-3 4-64 0,1-3 0 0,0 0 0 0,-3-5-288 16,1 0-64-16,-3-2-16 0,-1 1 0 0,-1-3-208 0,-4-3 128 0,0 1-128 0,-4 1 0 0,-2-2 0 0,-2 0-128 0,-2 0-16 0,-1 0 0 15,-2 0-64-15,0-1-16 0,-2 2 0 0,0-4 0 0,1-1-1008 0,-1-4-208 0,0 0-32 0,0-4-19968 0</inkml:trace>
  <inkml:trace contextRef="#ctx0" brushRef="#br0" timeOffset="11361.51">27495 8762 45151 0,'-8'-10'4016'15,"2"4"-3216"-15,1 3-640 0,3 3-160 0,2 0 1040 16,2 0 176-16,2 1 48 0,1 1 0 0,3 4-1008 0,6 4-256 15,6 5 0-15,5 5 0 0,2 5 0 0,2 4 0 0,1 8 0 0,-1 2 0 0,-1 8 0 0,-2 0 0 0,-2 5 0 0,-3 3 0 0,-3 0 0 0,-2-2 0 0,-1-1-192 0,-1-3 192 0,-2-7 0 16,0-2 0-16,1-2 0 0,-1-3 0 0,2-5 0 0,-1-2 0 0,2 1 0 0,0-7 0 0,0-4 0 0,-2-5 0 0,0-5 0 0,-2-8 0 0,0-2 704 0,0-8 64 0,1-6 0 16,2-6 0-16,-2-3 112 0,2-7 16 0,0-5 16 0,-1-7 0 0,1-4-384 0,-2-6-80 0,1-6 0 0,-2-3-16 15,0 0 32-15,-1-4 16 0,0 1 0 0,0 0 0 0,-2 9-480 16,0 9 0-16,-1 5 0 16,-2 7 0-16,1 5 0 0,-1 5 0 0,-1 4 0 0,0 3 0 15,-1 1 0-15,0 4 0 16,-1 4 0-16,1 2 0 0,-2-1-496 15,0 3-192-15,0 1-32 16,-1 0-16-16,2 1-1056 0,-1 2-192 16,-1 0-64-16,0 2-13392 0,1 0-2688 0</inkml:trace>
  <inkml:trace contextRef="#ctx0" brushRef="#br0" timeOffset="11575.97">29513 8567 34095 0,'0'-10'3024'0,"-1"3"-2416"0,-2 0-480 0,2 5-128 0,0 2 1648 0,1 0 304 15,-2 2 64-15,0-2 16 0,-2 0-1328 0,-3 4-256 0,-2 2-48 0,-2 4-16 0,-1 5 64 0,-3 5 16 0,-3 5 0 0,-1 4 0 0,-4 8 80 0,0 5 16 0,-3 8 0 0,-4-2 0 0,1 3 272 0,-1 0 48 0,0-2 16 0,-1-2 0 0,0 1-320 0,-2-1-48 0,-2 1-16 0,1-1 0 0,-2-2-368 16,0-2-144-16,1-4 0 0,1-1 144 0,0-3-144 0,2-1 0 0,1-2 0 0,3-3 0 0,1-3 0 0,1-5 0 0,2-5 0 0,2-6 0 0,1-5-144 0,1-8-16 0,0-3 0 0,3-10 0 0,1-9-1408 0,2-7-288 0,3-9-48 0,5-7-18880 0</inkml:trace>
  <inkml:trace contextRef="#ctx0" brushRef="#br0" timeOffset="11995.3">28625 8681 28559 0,'1'2'2544'0,"0"-2"-2032"0,1 3-512 0,0-3 0 0,2 3 2928 0,1 0 480 0,1 1 112 0,4 3 0 16,8 8-2224-16,6 3-448 0,7 11-80 0,2 3-32 0,3 5 176 0,-1-1 48 0,2 2 0 0,-1 6 0 0,1 0 96 0,0 3 32 0,1 1 0 0,-2-1 0 16,-4-6-208-16,2 1-48 0,-2 3 0 0,0-2 0 15,-2-2-544-15,-2-3-112 0,-1 0-32 0,-1 0 0 16,-4-6-144 0,1 0 0-1,-2-4 0-15,0-1 0 0,1-1 0 16,-2-3-176-16,0-5 176 0,-2-2-128 15,-2-3-256 1,-1-7-64-16,-3 0 0 16,-2-5 0-1,-1-1-1088-15,0-3-208 0,-2-4-48 0,0 0-19904 0</inkml:trace>
  <inkml:trace contextRef="#ctx0" brushRef="#br0" timeOffset="12448.92">29120 7814 43311 0,'-17'4'1920'0,"6"-2"384"0,1-2-1840 15,4 3-464-15,5 0 0 0,1-2 0 0,3 4-528 0,-1-1-208 0,3 5-32 0,5 2-16 0,6 4 1040 0,6 1 192 0,9 5 64 0,4 1 0 0,5 4-192 0,6 0-16 0,6 5-16 0,5 4 0 0,6 0 80 0,3 5 16 16,3 2 0-16,1 1 0 0,-2 2 0 0,-3 2 0 0,-6-5 0 0,-6-1 0 16,-5 0 64-16,-2 3 32 0,-3 4 0 0,-4 5 0 0,-3-2 208 0,-5 0 32 0,-2 0 16 0,-3-2 0 0,-2-1-240 0,-3-1-48 0,-1 1-16 0,-4 2 0 0,0 1-80 0,-4-1-16 0,0 1 0 0,0-4 0 0,-3 1 16 15,1 0 0-15,-2 2 0 0,-2-6 0 0,-1-3-32 0,-1 0 0 0,-3 0 0 0,-1-3 0 0,-1 1 464 0,-3-2 96 0,-2 1 16 0,-2-3 0 16,0-3-720-16,-2 0-176 0,-3-1 0 0,0-2 0 15,-3-1 0 1,-2 0 0 0,0 1 0-16,-3-7 0 15,-1 3 0-15,-6-3 0 16,-3 1 0-16,-3 0 0 16,0-2 0-16,-5 1 0 0,-8 3 0 0,-5-3 0 0,-2-2 0 0,-1-2 0 15,1 1 0-15,2-3 0 0,1 0-1808 0,5-6-400 0,6-2-80 16,7-8-13776-16,10-3-2768 0</inkml:trace>
  <inkml:trace contextRef="#ctx0" brushRef="#br0" timeOffset="14269.77">30929 9514 41471 0,'0'-2'3680'0,"1"-1"-2944"0,3 2-592 0,-1-3-144 16,1 2-192-16,1-2-64 0,2-2 0 0,6-6-16 0,5-4 592 0,3-7 128 0,3 1 32 0,-1-3 0 0,-2 3 32 0,-1-3 0 0,-1 3 0 15,-3-3 0-15,-1 2 224 0,-2-2 48 0,0 0 16 0,-1 1 0 0,-1-2-32 0,0-3-16 0,-1-3 0 0,1-3 0 0,0-3-240 0,0-6-64 0,2-3 0 0,0-4 0 0,1 0-272 16,1-6-176-16,0 0 192 0,-2 2-192 16,-2 7 0-16,2 3 0 15,-2 7 0-15,0 3 0 0,0 7 0 16,-1 3 0-1,0 6 0-15,-3 3 0 16,1 4 0 0,-2 2 0-1,0 4 0-15,-2 0 0 16,-2 2 0-16,0 0 128 0,-1 2-128 0,-1 2 0 0,0 2 128 0,0-1-128 16,0 3 0-16,1 2 0 0,0 3 0 0,2 3 128 0,0 1-128 0,2 6 0 15,0 6 128-15,2 5-128 0,0 5 0 0,0 2 0 16,1 3 0-16,2 1 0 0,-2-1 0 15,2-1 0-15,0-3 0 0,-1-2 0 0,-1-5 0 0,0 2 0 16,-1-2 0-16,1-3 0 0,-2-2 0 16,0 1 0-1,-1 1 448 1,1 0 16-16,-1 1 16 0,0-1 0 16,1-1-64-1,-2-2-16-15,1 2 0 16,-1-4 0-16,-1 1-48 15,1-2-16-15,1 2 0 16,-1-3 0-16,-1 1-176 16,0 1-32-1,1-1-128-15,-2 4 192 16,-1 1-192 0,2 1 0-1,-3 0 0-15,0 2 0 16,0 0 0-16,0 0 0 0,-1 2 0 15,-1-2 0-15,1 1 0 16,1-2 0-16,1-5 0 0,1 0 0 0,0-6 0 16,2-3 0-16,-1-1 0 0,1-6 0 0,1-2 0 15,0-4 0-15,0-2 0 16,0-2 0-16,-1-6-272 0,-1-5 0 16,1-5 0-16,2-4-24656 0</inkml:trace>
  <inkml:trace contextRef="#ctx0" brushRef="#br0" timeOffset="14639.37">32307 9821 47919 0,'-6'1'2112'0,"4"2"448"0,0-1-2048 0,5-2-512 0,1 1 0 0,1-1 0 16,2 3 128-16,2-3-128 0,3 0 0 0,4 0 0 0,4 0 0 0,0 0-224 0,-4-4 16 0,-4 4 0 0,-2-2-816 0,-4-2-176 0,-2 0-16 0,-2 2-18576 0</inkml:trace>
  <inkml:trace contextRef="#ctx0" brushRef="#br0" timeOffset="14693.72">32703 9658 42383 0,'0'0'3776'0,"0"2"-3024"0,1 1-608 0,2-2-144 0,0 1 640 0,0 1 80 0,1 0 32 0,1 0 0 0,2 7-624 0,3 0-128 0,1 2 0 0,1 4 0 0,-2-2-912 0,0 3-128 0,-1-1-32 0,-2-2 0 0</inkml:trace>
  <inkml:trace contextRef="#ctx0" brushRef="#br0" timeOffset="14696.71">32850 9859 42383 0,'-2'0'1872'0,"-1"3"400"0,2-2-1824 0,1 1-448 0,3-2 0 0,-2 0 0 0,1-2 416 0,2 2-16 0,2 0 0 0,3-1 0 0,1 1-160 16,1-3-48-16,1 0 0 0,-1-4 0 0,-1 1-400 0,1-4-96 0,0-2-16 0</inkml:trace>
  <inkml:trace contextRef="#ctx0" brushRef="#br0" timeOffset="29767.78">7249 11999 35935 0,'10'-9'3200'0,"-1"3"-2560"0,-1 0-512 16,-2 3-128-16,-1 2 368 0,4-5 48 0,7-4 16 0,8-6 0 0,10-7-432 0,0 2 0 0,-1-1 0 0,-6 2 0 0,-5 3 0 0,-5 1 0 0,-4 0 0 0,-6 2 0 0,-3 2 0 0,-4 0 0 0,-4-1 0 0,-2-3 0 0,-1 4 544 0,-2-4 128 0,0-3 32 0,-1 1 0 0,0-2-192 0,1-3-48 0,-1-2 0 0,-1-4 0 0,1 1-96 15,-1-3-32-15,-2-4 0 0,1-2 0 0,-2 1-336 0,2-2 0 16,-2 1 0-16,1-4 0 0,0 0 0 0,1-1 0 0,1 1 0 0,1-1-192 0,2-1 192 0,4 1 0 0,1 1 0 0,3 1 0 0,4 5 0 0,-1 0 0 0,4 3 0 0,-2 1 0 0,1 3 0 0,-1-3 0 0,0 2 0 0,-3 1-128 15,1 0 128-15,-3 4 0 0,0-1 0 0,-2-1 0 0,1 1 0 0,-3-1 0 0,1-1 0 0,-2-1 0 0,0 2 0 0,-3-3 0 0,3 5 0 0,1-2 0 16,1 3 0-16,1-1 0 0,2 1 0 16,1 1 0-1,3 0 0-15,2 1 0 16,1 1 0 0,1 0 0-1,1 3 0-15,1 1 0 16,0 2 0-1,0-1 0 1,-1 3 0-16,-3 2 0 16,0 3 0-16,-2-2 0 0,-2 3 0 15,-2 2 0-15,-1 0 0 0,-1 0 0 0,-2 2 0 0,-2 0 0 0,-2-2 0 0,-2 0-128 16,-1 2 128-16,0-2 0 0,0 2 0 0,0-2 0 0,2 4 0 0,1-5 144 16,3 4-144-16,0 1 0 0,3 1 128 0,0 2-128 15,3 3 0-15,0 2 0 0,3 6 128 0,-1 2-128 0,0 6 0 0,1 6 0 16,0 4 0-16,-3 2 0 0,-1-2 0 0,-4 3 0 0,1 0 0 15,-5-4 0-15,0-2 0 16,-5 0 0-16,2-2 0 0,-3-5 0 16,1-2 0-16,-3-1 0 0,2-3 0 0,-1-4 0 0,0 0 0 15,3-4 0-15,3 0 0 0,1-4 208 16,2-1-32-16,1-3-16 16,1 0 192-16,3-5 32 0,-1 0 16 15,2-1 0-15,2-3-112 16,0-1-32-16,2 0 0 15,0-1 0-15,2-3-256 16,0 0 0 0,0 0 0-1,2-2 0 1,-2 1 0 0,-1 1 0-16,0 0 0 0,-2 0 0 0,0-1 0 0,-1 2 0 15,0-2 0-15,-1 1 0 0,-1-2 0 0,0 1 0 0,0 2 0 0,-1-5 0 0,2 2 0 0,0 0 0 16,0 0 0-16,3 2 0 0,-2 2 0 0,3 0 0 0,2-1 0 0,-1 1 0 0,2 2 0 15,1 0 0 1,-2 2 0-16,2 0 0 0,2-1 0 16,2 0 0-1,-2 0 0-15,0 1 0 16,-2 2 0 0,-2 0 0-1,0 2 0 1,-2 4 0-16,-2-2 0 15,-1 4 0-15,-1 0 0 0,-1 1 0 0,-1 4 0 0,1 1 0 0,0 5 0 0,1 0 0 16,2 6 0-16,2-1 0 0,2 5 0 0,4 1 0 16,4 2 384-16,3-1 128 0,1-3 32 0,4 0 0 15,1 1-336-15,1-5-64 0,0-2-16 0,0 0 0 0,-1-3 0 16,0-1-128-16,-2-2 192 16,-2-3-64-16,-4-2-128 15,-2-5 0-15,-6 0 0 0,-3-6 0 16,-4-2-688-16,-4-5-112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08:50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6102 9522 16575 0,'13'-4'1472'0,"-2"0"-1168"16,-4 2-304-16,-2 0 0 0,-1 2 0 0,3-1 0 0,6-2-176 0,7-4 176 0,4 1 608 0,0-1 224 0,-6-2 64 0,-5 2 0 0,-7 2 464 0,-5-1 112 0,-3 2 0 0,-6 0 16 0,-2 0-800 0,-5 2-176 15,-1 2-16-15,-5 0-16 0,-2 2-352 0,-4 0-128 16,3 0 0-16,-4 1 0 0,-4 2 0 0,-4 0 0 16,-1-2 0-16,1 0 0 0,2 0 0 0,-1 0 0 15,-3-3 0-15,1 0 0 0,-1 1 128 0,-3-1-128 16,-1 3 0-16,-5-6 0 16,-2 2 144-16,-1-4-144 15,4 1 128 1,1-2-128-16,-5-1 208 15,-5 0-32-15,-6 1-16 0,-1 0 0 16,-2 1 224 0,-2 0 32-16,0-3 16 15,-4 1 0-15,0 1 16 0,-7 0 0 16,-3 3 0-16,-6 2 0 16,4-2-272-1,-2-2-48 1,1-3-128-16,1 6 192 15,-1-1-192 1,5 2 0 0,10 1 128-16,-2-2-128 15,-2-1 576-15,3 3 80 0,5 1 16 0,2 3 0 16,2 0-288-16,4 2-48 0,-1-4-16 0,-1 5 0 0,-3-3-320 16,2 1 0-16,5-1 0 0,-2 2 128 0,-5 3-128 0,-2-3 0 15,-1 4 0-15,-2-3 0 0,2-2 0 0,-1 0 0 16,0 2 0-16,1 1 0 15,4-2 224-15,-2 3-32 0,1 1 0 16,4 0 0-16,8-2 448 16,-2 2 96-16,-3 0 16 15,1 3 0-15,4-1-560 16,3-1-192-16,3 2 0 0,6-1 144 16,3 0-144-16,3 3 0 15,3-4 0 1,-2 4 0-16,2-1 160 15,-1 3 0 1,0 0 0 0,-1 2 0-16,-1-1-160 15,-2 1 0 1,-1 1 0 0,0-2 0-1,-2 2 0 1,-3-1 0-1,-3 0 0-15,3 0 0 16,4-1 0-16,2-3 0 0,-1-1 0 0,1 1 0 0,0-2 304 16,-2 2 80-16,0-1 0 0,3-2 16 0,5 1-208 15,0 0-32-15,0 2-16 0,-2-1 0 16,3 2-144-16,0-2 0 0,4 0 0 0,0 1 0 16,1-3 0-16,-2 4 0 0,1 3 0 0,0-2 0 0,-2 4 0 15,0 4 0-15,-3 1 0 16,-3-1 0-1,0 3 0-15,2-6 0 16,1 1 0 0,2-1 0-16,0 0 128 15,0 0-128-15,1-2 192 0,1-1-64 16,7-1-128-16,3-4-144 0,3 1 144 0,1-3-208 16,3-2 208-16,0 2 0 15,2 2 0-15,2 1 0 0,0 1 0 16,2-1 0-16,3 1 0 0,-1 0 0 15,2 0 0 1,1 0 0 0,2 3 0-1,2-1 0 1,1 2 0-16,1 1 0 16,3 1 0-1,2 2 0 1,1-2 0-16,0-1 0 15,-2-2 0-15,1 0 0 0,3 1 160 0,-2-1-160 16,-1-3 128-16,3 2-128 0,5 1 0 16,6-3 0-16,4 2 0 0,1-5 0 0,1 0 0 0,1-3 160 15,7-1 16 1,4-3 0-16,3 2 32 16,5 0 16-1,6 1 0-15,1-2 0 0,4 6-224 0,-3-3 144 16,1 2-144-16,-2-2 128 15,-3 1-128-15,2 3 0 0,2-5 144 16,0 1-144-16,0 1 0 0,0-4 0 0,-1 3 0 0,4-3 0 0,2 2 0 0,4-6 0 0,5 0 0 16,0-3 0-16,-3-4 0 0,3 2 0 0,1-1 0 15,3-1 128-15,3 1 32 16,2-2 16-16,2 1 0 0,-1 0 0 0,-3 4-176 16,3-2 128-16,5 1-128 0,-3 1 128 15,-4 1-128-15,1 1 0 16,1 0 0-1,-2 0 0-15,-3 1 0 16,0-3 0-16,1 3 0 16,-1 0 0-16,0-2 0 15,-4 1 0-15,-1-2 0 16,-1 0 0-16,-2-2 0 16,3 2 0-1,-1-1 0-15,8 1 0 0,9-5 144 16,1 1-144-16,3 2 160 0,1 0-160 0,-4 2 368 15,6-3-32-15,6 3 0 0,-3 0 0 16,-2 0-336 0,1 0 144-16,-1 1-144 31,0 1 0-31,-1-2 0 16,-1 0 0-1,1 2 0-15,-1-2 0 16,2 0 0-16,-4 2 0 15,-5-2 0-15,-2 0 0 0,-4 0 0 0,1 0 0 16,-1 0 0-16,0 3 0 0,-4 0 0 16,0 0 0-16,3 0 0 0,2 0 0 15,4-2 128 1,0 4-128-16,3-1 192 16,3 0-192-1,5-2 320-15,1 2-32 16,1 2-16-1,1-2 0-15,-2 1-272 16,6-2 0-16,1 1 0 0,-1-2 0 0,-4 2 0 16,-4-1 0-16,0-3 0 0,-7 1 0 0,-4 1 0 0,-4-2 0 0,-3 0 0 0,-2 0 0 15,-3 0 0-15,-4 0 0 0,-3-2 0 0,0 1 0 0,-1 1 0 16,2-3 0-16,1 1 0 0,2 0 0 0,0 0 0 16,4 2 0-16,2 0 0 0,4 0 0 0,5 0 128 15,0 0-128-15,-4 0 192 0,2 2-192 0,0 2 128 16,0 0-128-16,3-2 0 0,-3 1 0 15,0-2 0-15,-4-1 0 0,-4 2 0 16,3-2-192-16,2-2 192 0,-3 1 0 0,-4-2 0 0,-2 1 0 16,-2 1 0-16,0-2 0 0,-1 1 0 0,-2 2 0 15,-1 0 0-15,0 0 0 16,-3 2 192-16,1 1-192 16,4 0 0-16,1 3 0 15,2 1 0 1,0-1-144-16,1 0 144 15,0 0 0 1,0 2 160 0,5-2-160-1,1 2 0 1,-1 0 0-16,-2-2 0 16,-2-2-160-16,-5-4 160 0,2 2 0 15,1-2 160-15,-6 3-160 0,-2-6 0 0,-5 0 0 16,-1-4-128-16,-3-3 128 0,0 2 0 15,-1-2 0-15,2-2 0 16,0-2 0-16,-2 2 0 0,1-1 0 16,3-3 0-1,-2 4 0-15,0 2 144 16,3-1 48 0,1 3 0-1,2-2 0-15,-4 2-64 16,2-1-128-1,3 4 192-15,2-3-64 0,1 4-128 16,1-1 0-16,1 0 0 0,-3 2 0 0,0 0 0 0,-1 3 0 0,-2-3 0 16,-5 3 0-16,0-2 0 0,-2-2 0 0,0 0 0 15,-4-2 0-15,-3 0 0 16,-2 0 0-16,-3-4 0 16,-2-1 0-1,-1 0 0-15,0-2 0 16,3-3 0-1,3 0 0-15,1-1 0 16,0 1 0 0,0 2 0-1,-3-2 0-15,3 1 0 0,-1-1 0 16,2 0 0-16,-1 0 0 16,-3 4 0-16,3-1 0 0,2 3 0 15,-2 1 0-15,-3 2 0 0,-5-1 0 16,-2-1 0-16,-5 2 0 0,-4-2 0 15,-2 2 0 1,-4-3 0-16,-4 1 0 16,-2-1 0-16,-3 1 0 15,-4 0 144 1,-2-4-144 0,-4 3 144-16,-1-5-144 0,-2 2 192 0,-3-6-192 0,-2 0 0 15,-5 0 0-15,2-3 0 0,-5 1 0 0,2 1 0 0,-4-2 0 0,-1-4 0 16,-3-2 0-16,1 5 0 0,-1-2 0 15,2 3 0-15,-1 1 0 0,-1 1 0 16,-1-1 0-16,0 4 0 0,-1-2 0 0,-3 4 0 16,-1-1 0-16,-5 3 0 0,-4 0 0 0,-3 1 0 0,-7-2 0 0,-3 6 0 15,-6-5 0-15,-6 4 0 0,-8-4 0 16,-7 1 0-16,-5-2 0 16,-1 2 0-16,-1-1 0 0,3 0 0 15,-6-2 0-15,-4-5 0 0,1 2 0 16,4-1 0-16,2 1 0 15,5-2 0-15,3 4-144 16,3-3 144 0,3 7 0-16,1-1 0 15,2 4 0 1,-1-4 0 0,2 3 0-16,6-2 0 0,-7 0 0 15,-3 2 0-15,-5 3 0 16,-1 0 0-16,-1 1 0 0,-1 1 0 0,-2 1 0 15,3-2 0-15,-8 0 0 0,-4 2 0 0,-3 0 0 0,1 2 0 0,-3-4 0 0,3-3 0 0,-4 2 0 0,-1 1 0 0,-1-1 0 16,2 1 0-16,-2-4 0 0,0-2 0 0,-2 0 0 0,2 2 0 0,2-3 0 0,5-3 0 16,3 4 0-16,3-2 0 0,-2-1-128 15,-1 2 128-15,1-2 0 0,1 1 0 16,1 3 0-16,4 0 0 16,-6 0 0-1,-5 1 0-15,1-2 0 16,8 4 0-1,-3 0 0-15,-3 1 0 16,-2 0 0 0,2 2 0-16,0 1 0 0,1 1 0 15,-2-4 0-15,-2 4 0 0,-1 0 0 0,-4 0 0 16,0 3 0-16,0-5 0 0,2 3 0 0,2-3 0 0,1 2 0 16,1-1 0-16,2 0 0 0,0 2 0 0,1-4 0 15,6-4 0-15,-8 4 0 0,-7-3 0 16,-5 2 0-16,-4 0 0 15,3 1 0 1,15 0 0 0,-16 0-128-16,-12 0 128 15,-9 2 0 1,0-2 0-16,-4 2 0 16,-4 2 0-16,5 2 0 0,14-4 0 0,-2 1 0 15,0 0 0-15,1 3 0 0,2 0 0 0,2-5 0 0,8 1 0 0,1 0 0 0,0 2 0 0,5 1 0 0,7-6 0 0,3 1 0 0,2-2 0 0,2 1 0 16,2 1 0-16,1 0 0 0,2-1 0 0,-1 0 0 0,3-3 0 0,-3 2 0 0,-2 0 0 15,-3 2 0-15,0 0 0 0,-4 1 0 0,0-1 0 0,-2-2 0 0,1 2 0 16,-1 0 0-16,2 4 0 0,2 0 0 16,5 0 0-16,-2-1 0 0,-1 0 0 0,2 2 0 15,2-2 0-15,3 3 0 16,2 3 0-16,2-2 0 16,3 1 0-16,2 2 0 15,0 5 0 1,-4 3 0-1,-4 4-1040 1,-3 4-176-16,-3 0-48 0,-5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10:03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2426 10963 14735 0,'-15'-9'1312'0,"3"2"-1056"0,0 4-256 0,3 0 0 0,4 2 2192 0,1 1 384 0,-2-2 80 0,-5 0 16 0,-6 0-2272 0,-7-2-400 15,-2 2-176-15,-1-2 16 16,1 4-704-16,0-3-144 0,1 3-16 0,1 0-16 16,-4 0 64-16,5 3 16 0,6-3 0 0,-3 4 0 0,-3-2 816 15,1 2 144-15,-1 0 0 0,0-1 128 0,2 2 272 0,0-1 64 16,2 0 16-16,-1 1 0 0,1-2-16 0,0 0 0 16,-2 0 0-16,-1 1 0 0,0-1 752 593,2-2 160-593,1 1 32 0,-1-2 0 0,0 0 432 0,2 0 80 0,1 0 32 16,4-3 0-16,3 3-432 0,3-3-96 0,2-1-16 0,2 4 0 0,3-3-528 0,3 1-112 0,0 1-32 0,4-2 0 0,5 0-416 0,3 1-96 0,0 0-16 0,1 2 0 0,2 0-208 16,1-2 144-16,-1 2-144 0,1 0 128 0,1 2-128 0,-2-2 128 0,2 2-128 0,1-2 128 0,1 2 64 0,3-2 0 0,3 3 0 0,6-3 0 0,5 0 288 0,6 0 64 0,3 0 16 0,5-3 0 0,9-1-128 15,7 4-32-15,7 0 0 0,2 4 0 0,0 2-272 0,1-3-128 0,-1 0 128 0,-4 1-128 0,-4-1 0 0,-2 0 0 0,-1 1 0 0,-1 1 0 0,-1-1 0 0,-6-4 0 0,-4 1 0 16,-7-1 0-16,-5 0 0 0,3-1 0 0,0 1 0 0,0 0 0 0,3 1 480 0,1 0 64 0,0 0 16 0,5-1 0 0,3-1-112 0,5 0-32 0,5 0 0 0,6 1 0 0,8 1-240 0,-3 1-48 0,-10 1-128 15,0-3 192-15,3 0-192 0,-3 0 0 0,-4 1 0 0,-7 2 0 0,-8-3 0 0,-3 0 0 0,-2 0 0 0,-7 0 144 0,-4-3-144 0,-6 2 0 0,-3-4 0 0,-4 1-176 0,-3 1 176 0,-4-1 0 0,-2 1 0 0,-2 0 0 0,-1 0 0 0,-2-1 0 0,1 2 0 0,-1-2 128 16,2 2-128-16,1 1 0 0,2-2 0 0,3 1 0 0,3 0 0 0,5 2 0 0,3 0 0 0,2 0 0 0,2 4 0 0,-2-4 0 0,1 3 0 0,-5 0 0 0,0-2 0 0,-4 1 0 0,-3-2 0 0,-2 0 0 16,-3 0 0-16,-2 0 0 0,-2 1 0 0,-4-1-128 0,0-1 128 0,-5 1 0 0,-2 1 0 0,-5-1-22000 0</inkml:trace>
  <inkml:trace contextRef="#ctx0" brushRef="#br0" timeOffset="95715.83">3267 9419 40543 0,'-19'-11'3600'0,"3"3"-2880"0,6 2-576 0,7 6-144 0,-1 0 0 16,-5-3 128-16,-10-9-128 0,-12-1 128 0,-9-8-128 0,-4 1 0 0,0 0 0 0,1 3 0 15,2 6-448-15,-2 2-32 0,-3 3 0 0,-7 2 0 0,-9 5-1376 0,-11 8-256 0,-11 3-64 16,-6 1-16-1,-4 3 1392-15,-6 0 288 0,-7 4 48 16,2-2 16-16,9-2 704 0,3-1 128 0,4-1 48 16,1-2 0-16,3 1 1584 15,2-4 320-15,4-2 64 0,5 1 16 0,2-1-1408 0,5 2-288 16,4 1-48-16,5 0-16 0,6-1-384 0,8-2-80 0,7-2 0 0,6-1-16 0,3 0-16 16,2 1 0-16,-1-2 0 0,1 0 0 0,2 2-160 15,1 0-176 1,4 1 48-16,0 4 0 0,4 0 128 15,4 2 0-15,2 2 0 0,6 3 0 16,3-1 0 0,5 4 224-16,6 1-48 15,5 1-16-15,2 2 272 16,3 0 48-16,2-3 16 0,-2 2 0 0,2-1-208 0,-1 0-32 16,3 2-16-16,0 3 0 0,-3 1-240 0,2 2 0 0,-1 1 0 0,-3 3 0 0,-2-1 0 0,-1 4 0 0,-4 7 0 0,-3 7 0 15,-3 8 0-15,-3 4 0 0,-4 2 0 0,-2-2 0 0,-2 0 0 0,-2 12 0 0,-2 8 0 0,1 6 0 16,1-1 0-16,2 0 0 0,2-2 0 15,2 6 0-15,2 5 0 0,1 5 0 16,0-2 0-16,1-1 0 0,-2-5 0 0,1 11 0 0,-3 17 0 0,-1 2 0 0,-2-4 0 16,-2 0 0-16,-2 4 0 15,1-4 0-15,1-3 0 0,-2 3 0 0,0 6 0 16,0 4 0-16,-4 0 0 0,-2 8 0 16,0 6 0-16,-4 7 0 15,-2 1 0 1,0-4 0-16,2-9 0 0,-2 7 0 31,3-1 0-31,6-11 0 16,5-20 0-16,4 5 0 15,5 0 0 1,3-7 0-16,2-8 0 16,0 0 0-16,-3-9 0 0,-1 6 0 0,0 1 0 15,-2 1 0-15,-1-1 0 0,-4-1 0 0,0 3 0 0,-3-6 0 0,0-5 0 0,-2-4 0 0,0-2 0 0,1-1 0 0,0-5 0 16,1-7 0-16,0-2 0 0,1-6 0 0,1-4 272 0,-1-1 112 0,-1 0 32 15,-1-4 0-15,0-10-416 0,-2-6 0 0,0-7 0 16,-1-2 0-16,0-7 0 0,2-3 0 0,-1-2 0 16,0-1 0-16,0-3 192 0,-1-3-64 15,-1 0 0-15,-2 2 0 0,3-3 112 16,0 2 16 0,4-2 0-16,1 0 0 0,4-4 304 0,0 0 64 15,3-4 16 1,0 1 0-16,2 0-80 15,3-2-16-15,2-1 0 0,2-2 0 0,0 0-352 16,3-2-64-16,5-1 0 0,4-4-128 16,-2 0 128-16,7-6-128 0,9-2 0 0,7-10 0 15,12-3 176-15,11-4-176 0,8-3 160 0,7-1-160 0,6 2 128 16,2 5-128-16,3 4 0 0,-5 3 0 0,-4 6 0 16,1 1 0-16,2 8 0 15,-7 4 0-15,-2 6 0 0,-7 3 0 0,-6 0 0 16,-6 8 0-1,-4 2-480-15,-3 12-144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11:28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3021 6128 40543 0,'-5'-6'3600'0,"0"3"-2880"0,1 3-576 0,3 0-144 0,1 1 128 0,-1-1 0 15,-3 0 0-15,-2-3 0 0,-4 0-128 0,-1-1 0 0,-5 0 0 16,-1-2-176-16,-6 0 176 0,-3-3-160 16,-1-1 160-16,-3 0-160 15,4 2-736-15,-6 0-160 0,-10-3-32 0,-7 4 0 0,-3 4 752 0,-1 2 144 16,-4 2 16-16,0 2 16 0,-1 3 800 0,-6 4 176 750,-5 2 16-750,-1 1 16 0,1 3-144 0,0-3-48 0,-1 3 0 0,2 2 0 0,3-2-208 0,-5 0-64 0,-2 0 0 0,1-1 0 0,4-2-240 0,4 0-144 0,0-1 160 0,3-2-160 0,1 0 128 0,4-2-128 0,3 0 0 0,5 1 144 0,4 3-144 0,3-2 0 0,7 3 0 0,3 0 0 0,5-2 0 0,3 2 0 0,3 2 0 15,5 1 0-15,0-2 0 0,3 2 0 0,1 3 0 0,1-1 0 0,3-2 0 0,1 3 0 0,1-1 0 0,2 2 0 0,2 0 0 0,2 2 0 0,2 2 0 0,4 2 0 0,0-2 176 0,3 5 96 16,3 0 32-16,2 5 0 0,1 2-48 0,1-2-16 0,-1 1 0 0,0 0 0 0,-1 3-48 0,0 0-16 0,-1 6 0 0,-1 0 0 0,-2 3-176 0,-2-1 0 0,-1 3 0 0,-4-2 0 0,0 4 0 0,-4-4 0 0,-1-3 0 0,-3-3 0 0,0 1 0 0,-2 5 0 0,-3 5 0 0,-2 10 0 0,-2 7 0 0,-3-1 0 0,0 0 0 0,-2-1 0 16,-1-3 0-16,-1 2 0 0,0 3 0 0,1 0 0 0,1-1 0 0,1-4 0 0,2-5 0 0,3-5 0 0,1-1 0 0,0 7 128 0,0 7-128 0,0 3 192 0,2 4-192 0,-1-6 0 15,2-2-192-15,-1-7 192 0,1-1 0 0,-1 3 0 0,0 1 0 0,0-2 0 0,2-6 0 0,0-7 0 16,0-5 0-16,-1-4 0 0,0-1 0 0,2-5 240 0,0-1-16 0,1-2 0 0,4-1 32 0,0-2 0 0,2 2 0 0,-1-2 0 16,1-1-256-16,1 0 0 0,-1 4 0 0,2 2 0 0,2 0 0 0,0-1 0 0,2 3 0 0,-1-4 0 0,2-3 0 0,1-4 0 0,1-3 0 15,1-1 0-15,4 2 144 0,0-5-16 0,-1-2 0 0,1 2 0 0,0-4 16 0,0 2 0 0,-1-3 0 0,-1-2 0 0,0 1 64 16,-1-5 16-16,1 2 0 0,1-6 0 0,-2 1 32 0,4-2 0 0,6-3 0 0,5-1 0 0,6-1 128 0,5-1 16 0,7 0 16 0,6 1 0 0,2 0-160 0,8 2-48 15,6 4 0-15,-1-2 0 0,-2-2-208 0,-4 2 0 0,-7-1 128 0,5 2-128 0,5 1 0 0,1 4 0 16,-3 2 0-16,-4 2 0 0,-6 2 0 0,-7 3 0 0,-7-1 0 0,-6 4-160 0,-8-3-704 0,-7 4-144 0</inkml:trace>
  <inkml:trace contextRef="#ctx0" brushRef="#br0" timeOffset="82140.25">22197 10930 37775 0,'-18'-9'3360'0,"4"3"-2688"0,7 3-544 15,4-1-128-15,2 4 0 0,-4-3 0 0,-5 0 144 0,-7-6-144 0,-2-1 0 16,2 1 0-16,5 2 0 0,5 1 0 0,7 3 0 0,7 0 192 16,5 3 0-16,4-3-16 0,5 2 16 0,3 1 16 15,3-3 0-15,3 1 0 0,-1 1 240 0,3-2 64 0,0 0 0 0,2-4 0 16,3 1-96-16,1 3-16 0,3-4 0 0,0 5 0 0,2-2-32 78,2 2-16-78,0 2 0 0,2 0 0 0,0 0-128 0,2 2-32 0,-1 2 0 0,5 0 0 0,5 2-192 16,2 2 144-16,1 2-144 0,-1 0 128 0,0 3-128 0,-2-1 0 0,-3-5 0 0,-2 2 0 0,-4-5 0 15,6 2 0-15,3 0 0 0,-2 0 0 0,-2 0 0 0,-4 1 0 0,-5-1 0 0,-3-2 0 0,-5 2 0 0,-2-6 128 0,-4 2-128 0,-3-2 128 16,-2 0 256-16,-3 1 64 0,-2 2 0 0,-5-1 0 16,-1 2-64-16,-6-1 0 0,1 1 0 15,-3 5 0-15,-1-3 0 0,-3 3 0 16,2 2 0-16,-1 1 0 15,0 3-192-15,-1 1-64 16,1 0 0-16,0 3 0 16,-2 0-128-16,-2-3-144 0,0 2 144 15,-1 2-208-15,-3-1 208 16,-1-3 0-16,1 2 0 16,-5-1 0-16,0 4 0 0,-3-1 0 15,-2 1 0 1,-1 2 0-16,-1-1 256 15,0 0 128-15,-1 3 48 16,-3 1 0-16,2 2 48 16,-2 7 16-1,1 1 0-15,3 3 0 16,3 2-112 0,0 1-32-16,5 1 0 15,0-1 0 1,4 5-224-1,2 0-128-15,2-1 160 16,0 5-160-16,2 5 0 16,3 0 0-16,3 7 0 0,-1 4 0 0,3 6 0 0,1-1 0 0,2 5 0 15,0-8 0-15,0-2 0 0,0-2-128 16,0 2 128-16,-2-4 0 0,0-2 0 0,-4-2 0 16,1-5 0-16,-3-3 0 15,-2 0 0-15,1 2 0 16,-1 4 0-1,-2-3 0-15,0-3 0 16,0-4 0-16,0-5 0 16,1-2 0-16,0-6 0 15,1 2 128 1,0-1-128-16,1-1 0 0,1 1 0 16,0-4 0-16,1 1 0 0,-1-4 0 0,1 1 0 0,0-3 0 15,2 0 0-15,-2-3 0 0,0 1 0 16,0-3 0-16,2 1 0 0,-3-6 0 15,-2 0 0-15,0-3 0 16,-1-1 0-16,0-2 0 16,-2-1 192-16,-2-5 0 15,1 1 0-15,-1-1 0 16,0 0 352 0,-1-2 64-16,-1 2 16 0,2-2 0 0,-1 0-64 15,-1-2-16-15,3 1 0 0,-1-1 0 0,0-1-400 0,1 1-144 16,1-2 0-16,-1 2 0 0,1-2 0 0,0 2 0 0,0 0 0 0,0 0 0 0,0 0 0 0,0 0 0 0,0 0 0 0,0 0 0 15,-10 19 0-15,4-13 0 0,0 0 0 0,0 4 0 16,-3-2 0-16,1 2 0 16,0-2 0-16,-1 3 0 0,1-4 0 15,-2 2 0 1,1 1 0-16,-1-4 0 0,0 1 0 16,0-2 0-16,0 2 0 15,0-4 0 1,1 0 0-1,-3 0 0-15,1-3 0 16,-1 3 0 0,1-3 0-16,-3 0 0 15,2 0 0 1,-3 0 0-16,0 0 0 0,-1 0 0 16,1 0 0-16,-1 0 0 0,1 0 0 15,-2 0 0-15,0 0 0 0,-1 0 0 16,0 1 0-16,-1-1 0 0,1 0 0 15,-1 3 0-15,3-3 0 0,1 0 0 16,3 0 0-16,1-3 0 0,1 2 0 16,4-2 0-16,1 0 0 15,1-3 0-15,2 1-992 0,0-3-192 16,4-7-32-16,0-8-23776 16</inkml:trace>
  <inkml:trace contextRef="#ctx0" brushRef="#br0" timeOffset="123582.14">3094 14860 18431 0,'-10'-4'1632'15,"1"2"-1312"-15,2-2-320 0,2 4 0 0,2-2 1088 0,-3-1 128 16,-6-1 48-16,-9-4 0 0,-6-2-1088 0,-4-2-176 0,0 0 0 0,-1-2-192 0,1 0 192 0,-3 2 0 0,0-1 0 0,-5-3 0 0,-1 4 192 0,-4-3 64 0,0 3 32 16,-1 0 0-16,0 4 736 0,-2-2 160 0,1 4 32 0,-1 0 0 0,0 3 240 15,-1 2 48-15,1 5 16 0,0-2 0 0,-2 2-464 0,1 3-96 0,0 4 0 0,-1-1-16 0,0 3-368 0,2-4-64 0,2 1 0 0,4-1-16 16,4-3-352-16,2 0-144 15,2-2 128-15,-1-1-128 0,2 0 0 16,-1 0 0 0,2 0 0-16,-4-1 0 31,-1 0 0-15,-1 1 0-1,-1-3 0 1,0 0 0-16,2 0 0 0,-3 0 0 0,1 0 0 0,0 0 0 0,1 1 224 15,2-1 64-15,2 2 16 0,2 1 0 0,5-2-64 16,1 2-16-16,5-1 0 0,3 2 0 16,1-3 16-16,3 4 0 0,1-1 0 15,1 2 0 1,1 0-48-16,1 0-16 16,2 4 0-1,0-1 0-15,-1-2-176 16,2 2 0-16,1 3 0 15,0-2 0-15,1 2 0 16,2 1 0-16,-1 0 0 0,2 0 0 0,-1-1 0 0,0 4 0 0,1 3 0 16,0 0 128-16,1 3-128 0,0 0 128 0,0 0-128 0,0 0 128 0,2 2 64 0,1 3 0 0,3 5 0 0,2 3 0 0,0 2-64 15,2 5-128-15,2 2 192 0,0 3-64 0,-3 0-128 16,1 4 192-16,0 6-192 0,0 0 192 0,-2 0-192 16,-1 0 0-16,-1 3 144 0,-1-3-144 15,0-4 0-15,-1 2 0 16,-2-2 0-16,1-2 128 0,-1 2-128 15,-2-1 0-15,1 1 0 16,-1-5 128-16,0 2-128 0,-2-3 144 0,1-5-144 0,-1 1 160 16,0 1-160-16,-3 2 0 0,1 1 0 15,-1 3 0 1,0 2 0-16,1 3 0 16,-1 3 0-16,0-2 0 15,0-2 0 1,0-3 208-1,1 0-16-15,-2 4-16 0,1 10-48 0,-3-6-128 0,2 2 192 0,0-8-64 16,2-5-128-16,-1-3 0 0,2-2 144 0,-1-1-144 0,2-1 336 16,-1-3 0-16,1-1 0 0,-1-5 0 0,2-1-336 0,0-5 0 0,2-1 0 15,-1-7 0-15,1-1 0 0,0-1 0 0,-1-4 0 16,0 0 0-16,0 2 176 16,-1-2-48-16,0 1 0 0,-2-1 0 15,1 0 96-15,-2 2 16 16,1-2 0-16,-2 1 0 0,0-1-32 0,1-2 0 15,1 0 0-15,1-1 0 16,1-2-208-16,-2 3 0 0,2 2 0 16,0 1 0-1,0 1 0-15,1 0 0 0,0-4 0 16,0 1 0-16,1-1 0 16,-1-3 0-16,1 2 0 15,-1-5 0-15,1-1 224 0,2 0 48 0,-2-3 16 16,0 0 0-16,0 0 0 0,2 0 0 0,1-3 0 15,-1 3 0-15,2 0-16 0,3 3 0 16,0-1 0-16,5 2 0 16,0 0-96-16,3 4-32 15,5 0 0 1,4 3 0-16,2-1-144 16,3 2 0-1,2 4 0-15,4-3 0 16,2 0 0-16,3 0 0 0,1-1 0 0,-2-2 0 0,-4-1 0 0,4-3 0 15,4-3 0-15,-3 1 0 0,-2 2 0 0,-4-3 0 0,-2 1 0 16,-3-4 0-16,-2 2 0 0,-2-2 0 16,-2 0 0-16,-3 0 0 0,-3 1-208 15,-3-1 80-15,-2 0 128 16,-5 0-208-16,-2 3-640 16,-3-3-128-1,-2 6-32 1,-7-9 0-1</inkml:trace>
  <inkml:trace contextRef="#ctx0" brushRef="#br0" timeOffset="151331.16">6425 15331 37775 0,'-4'-4'3360'0,"1"2"-2688"0,1-2-544 0,2 2-128 0,2 2 432 16,-2-4 48-16,-2-2 16 0,1-6 0 0,1-5-1248 0,0-5-240 15,3 0-48-15,-2 1-16 0,0 1-1376 0,-1 2-288 0,-1-1-48 16,-3 5-16-16,-1 0 1776 0,-1 4 368 0,-1 0 64 0,-3 0 0 0,0 4 1024 0,-1 1 192 0,-2 0 32 16,1 4 16-16,0 2 304 0,-2 0 64 0,-1 2 16 0,-1 0 0 15,0 3-224-15,0 1-32 0,0 0-16 0,-1 2 0 16,-1-1 224-16,-1 2 32 547,-1 3 16-547,-1-1 0 0,-3 5-176 0,-2 2-16 0,-1-1-16 0,0 5 0 0,0-4-480 0,1 2-80 0,0-1-32 0,2 1 0 0,3-1-272 0,3-1 0 0,4 0 0 0,2 2 0 0,3-1 0 0,3 1 0 0,1 1 0 0,1-4 0 0,3-1 0 0,1-3 0 0,1-2 0 0,3 0 0 0,1-2 0 0,2-3 0 0,2-1 0 0,1-4 0 0,1-2 0 0,1-2 0 0,4-2 0 0,2-2 0 0,1-3 176 0,4-1-176 0,1-2 160 0,4-2-160 0,-1-1 160 0,1-1-160 0,1 0 160 0,-1-2-160 0,-1-2 0 0,-3 1 0 0,-2 3 0 0,-3-1 0 0,-3 3 0 0,-1 2 0 0,-2-2 0 0,0 6 0 0,-4-2 160 0,-1 4-160 0,-2 0 160 0,-2 2-160 0,-1-1 128 0,0 4-128 0,-2-2 0 0,-1-1 144 0,1 4 112 0,-1-2 32 0,0 1 0 0,0-2 0 0,0 3-32 0,0-2 0 0,0 2 0 0,0 0 0 0,0 0-256 0,-1 2 0 0,0 1 0 0,0-2 0 0,-1 5 0 0,0-3 0 0,0 3 0 0,-1 1 0 0,-1 2 0 0,1 1 0 0,-2 2 0 0,0-2 0 0,-1 2 0 0,-2 4 128 0,-2 1-128 0,-1 4 0 0,1-5 224 0,-1 0-64 0,-1 4-16 15,-1 2 0-15,2 0 16 0,-1 3 0 0,2 0 0 0,-1 0 0 0,1 3-32 0,0-2 0 0,1 2 0 0,-2 1 0 0,0 1-128 0,-1 3 0 0,-2 1 0 0,1-2 128 0,-1-3 64 0,0 5 0 0,-3 4 0 0,0 0 0 0,2 0 256 0,0-1 48 0,1 2 16 0,5-5 0 0,0 1 0 0,5-7 0 0,2-4 0 0,3-2 0 0,3-1-320 0,2-2-48 0,3-2-16 0,2-1 0 0,4-1-128 0,-1-2 0 0,5 2 0 0,1-6 0 0,2 2 0 0,1 0 0 0,3-1 0 0,3 0 0 0,-1-1-384 0,3-3 64 0,4 1 0 0,2-1-14448 0,6-2-2880 0</inkml:trace>
  <inkml:trace contextRef="#ctx0" brushRef="#br0" timeOffset="154729.47">9335 14933 28559 0,'1'-9'2544'0,"-2"3"-2032"0,-1 1-512 0,0 3 0 0,1-1 2432 0,0 2 384 0,-1 1 64 0,0 0 32 16,-2-5-2176-16,-1 4-432 0,-1-2-96 0,1 1-16 0,-1 2-192 0,0 2 0 16,-1 1 0-16,0 3 0 0,0 0-144 0,-1 2 144 15,1 4 0-15,-1 0-144 0,3 4 144 0,1 0 0 0,0 3 0 0,0 3 0 16,2 4 0-16,-2 5 0 0,0 0 128 0,-1 1-128 15,-1 4 144-15,-1 1-144 532,-2 4 192-532,-3 0-192 0,-1-5 320 0,-4 1-32 15,-2 1-16-15,-2-3 0 0,0-1 48 0,-1-4 16 0,1 0 0 0,-4-4 0 0,-1 0 176 0,-2-4 48 0,-3 0 0 0,-2-3 0 0,-1-1-160 0,1-5-16 0,-1-3-16 0,1-4 0 0,-2-3-224 16,2 0-144-16,2 1 192 0,-1-4-192 0,1-3 240 0,-2 2-64 0,-2-5-16 0,2 2 0 0,1-2-16 0,2 0 0 0,4-3 0 0,1 2 0 0,5-5 96 0,1 3 16 16,1-1 0-16,3-3 0 0,2 1 0 0,0 0 0 0,2-2 0 0,1 2 0 0,3-2-64 0,1-1 0 15,1 2 0-15,2-2 0 0,5-1-192 0,1 0 0 0,4-3 128 0,2-1-128 16,5-2 0-16,1 1 0 0,3 1 128 0,2 2-128 0,4-5 0 0,0 5 0 0,4-2 0 15,-1 1 0-15,3 3 0 0,-3 2 0 0,0 0 0 0,-1 2 0 0,0-1 0 0,-3 5 0 0,1 1 0 0,-4 4 0 0,-1 1 0 16,-1 4 0-16,-2 4 0 0,0 0 0 0,0 3 0 0,-1 1 0 0,1-1 0 0,0 4 0 16,1-1 0-16,2 1 0 0,-2-4 0 0,3 1 0 0,2 3 144 0,-1-3-16 0,1 2 0 15,2 0 0-15,2 1 192 0,0 3 48 0,1 0 0 0,-2 2 0 16,-2 1-192-16,0 1-48 0,0 2 0 0,-4-3 0 0,-3-3 112 0,1 2 16 16,0 4 0-16,3 1 0 0,-1 1 32 0,0-4 16 0,1 2 0 0,-1-3 0 0,-3-3 240 15,2-4 48-15,3 5 16 0,2-5 0 0,0 0 144 0,-1-2 16 0,-1-2 16 0,-1-2 0 16,-1-1-624-16,2 1-112 0,-1-5-48 0,-1 2 0 0,1-1-384 0,-1-2-80 0,-2 1-16 15,-2-1 0-15,-4 0-128 0,-1-1-32 0,-1-1 0 0,-5-5-15936 0,0 1-3184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14:38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26217 2310 6447 0,'-1'-3'576'0,"0"2"-576"16,1-1 0-16,0 2 0 0</inkml:trace>
  <inkml:trace contextRef="#ctx0" brushRef="#br0" timeOffset="36425.57">19105 3379 4607 0,'-8'-9'400'0,"2"1"-400"0,-1 3 0 0,2 1 0 16,2 4 3088-16,1 0 544 0,-2-2 96 0,-3 1 32 15,-6-2-2656-15,-3 0-528 0,-2 0-96 0,-3-1-32 0,2 4 256 0,2-3 64 16,1 3 0-16,1-3 0 0,1 1 432 0,2 1 80 0,2-2 32 15,1 1 0-15,3 0-512 0,-1-3-96 0,-1 2-32 0,1-1 0 0,0 0 480 16,-3-1 80-16,-2 2 32 0,0-1 0 0,0 1-192 0,-2 1-48 0,-1 1 0 0,0 1 0 16,1-3-640-16,-1 2-128 0,0 1-16 0,-1-2-16 234,0 2-224-218,-1-4 0-16,-3 1 0 0,0 0 0 0,0 0 128 0,0-3-128 0,1 2 176 0,-4-2-176 0,0 0 0 0,-3 0 0 0,-1-2 0 0,-1 0 0 15,1-2 272-15,0 0-48 0,1 1-16 0,1-1 0 0,2 0 128 0,-1 2 32 0,1-1 0 0,-1 2 0 0,2 0-144 0,1 1-32 0,0 3 0 0,1-4 0 0,2 5 64 0,-2 2 16 0,1-3 0 0,-2 3 0 0,2 3-272 0,-1-1 0 16,-2 0 0-16,-1 0 0 0,1 1 0 0,-1 0 0 0,-2 0 0 0,0 0 0 0,0 0 0 0,1-3 0 0,-1 0-208 0,1-3 80 0,2 3 128 0,0-2 0 0,2 1 0 0,0 1 0 0,1-3 0 0,0 3 0 0,-1-2 0 16,2 2 0-16,0-1 0 0,2 1 0 0,-2 0 0 0,-1 1 0 0,2 1 0 0,1-2 144 0,0 3-16 0,-3-2-128 0,1 4 0 0,-3-1 0 0,1 2 0 15,-1-2 0-15,-1 4 0 0,-1-2 0 0,0 2-144 0,-1 0 144 0,2 0 0 16,0 1 0-16,2-2 0 0,0 2 0 0,2-3 0 0,0 1 0 0,2 2 0 0,1-3 0 0,2 0 0 0,-1-2 0 15,2 0 0-15,-1 1 0 0,2-2 0 0,0 4 0 0,1-5 0 0,-1 2 0 0,0-3 0 0,0 1 0 0,0 1 0 0,0 1 0 0,0-2 0 16,-2-1 0-16,1 2 0 0,1-1 0 0,0 2 128 0,-1-2 64 0,3 0 16 0,-1 0 0 0,0 1 48 16,0 0 0-1,1-1 0 1,-1 0 0-16,2 1-256 16,-1-2 0-16,0 1 0 15,3-2 0-15,-1 3 0 0,1-3 0 16,1 0 0-16,0 1 0 0,0 1 0 0,0-2 0 0,-1 0 0 0,1 3 0 0,0-3 0 15,0 0 0-15,1 0 0 0,-1 1 0 0,1-1 0 0,-1 0 0 0,2 0 0 0,-2 0 0 16,1 0 0-16,-1 0 0 0,0 0 0 0,-1 3 0 16,-1-3 384-16,-1 0-32 0,2 2 0 0,-1-1 0 0,0 2-224 15,1 0-128 1,0 0 160 0,2-3-160-1,1 4 0 1,0-4 0-16,2 2 0 15,0 2 0 1,1-4 0-16,0 2 0 0,2 2 0 0,-1 0 0 0,2 2 0 0,-2-2 0 0,3 2 0 16,1 2 0-16,0 2 0 0,0 3 144 0,0-5-144 0,1 6 128 0,0 1-128 0,1 5 0 0,2-1-160 15,0 2 160-15,-2 3 0 0,0 3 0 0,1 3 0 0,-2 4 0 16,-1 7 0-16,-1 3 0 0,-2 3 0 16,-2-2 0-16,-1 0 0 15,0-2 0-15,-2-5-128 16,1 1 128-1,-1-2 0-15,1 1 0 16,-2-1 0 0,0-2 160-1,2 1-160-15,-2-2 0 16,2-3 0-16,-1 1-176 16,1-1 176-16,-1-5 0 0,2 3 0 0,-3-5 0 0,2 0 0 15,-1 3 0-15,0-1 0 0,-2 0 0 16,0-1 0-16,-1 6 0 0,-3 3 0 15,-3 5 0-15,-1 8 0 0,-2-2 0 16,-1 5 0-16,0-6 0 0,1-6 0 16,1-4 0-16,1-5 0 0,1-3 0 15,1-4 0-15,1-2 0 16,1-2 0-16,2 1 0 16,-1-3 0-1,1 2 0 1,1-4 0-16,0 1 128 15,2-5 0-15,0-2 16 0,2 0 0 0,-1-2 0 16,2 0 240-16,0 0 64 0,0-2 0 0,-1 1 0 0,2 0-448 0,-1 1 0 16,1 3 128-16,-1-1-128 0,-2 2 0 0,2 0 0 15,-1 4 0-15,-2 3 0 16,1-1 0 0,0 4 0-16,0 1 0 15,1-1 0 1,-1 0 0-1,2-3 0 1,0-1 0 0,1-2 0-16,1-2 0 15,0-3 0-15,3-3 0 0,0-3 0 0,-1 4 0 16,4-6 0-16,-1 1 0 0,0 1 0 0,3-3 0 0,-2 0 160 0,0 1-32 0,0-1-128 16,0 3 416-16,-1-3-32 0,0 0 0 0,-1 2 0 0,2-2-384 15,-1 1 0-15,1 2 0 0,1-3 0 0,3 2 0 16,1-1 0-16,4 2 0 0,3-6 0 15,3 3 0-15,3-1 0 0,4-1 0 16,5-1 0-16,3 0 176 16,4-1-48-1,2 1-128 1,1 0 192 0,3 3 96-16,-1 0 16 15,-1 0 0-15,-3 0 0 16,-3 0-304-16,-2 0 0 0,1-4 0 15,-3 1 0-15,-2-3 0 0,1 3 0 0,3-2 0 16,-1 1 0-16,2 0 0 0,-2 2 0 16,1 2 128-16,-2 0-128 15,0 2 0-15,-2 2 0 0,-1-2 0 0,0 2 0 16,1 2 0 0,1-2 0-1,4 1 0 1,2 2 0-1,-2 0 0 1,3-1 0 0,2 1 0-16,3-1 0 0,4 3 0 0,-2-3 0 0,0 0 0 15,-2-3 0-15,-3 1 0 0,-5-3 0 0,-2-1 0 0,-1 2 0 16,-3-2 0-16,-3 0 0 0,-5 3 0 0,-4-2 0 16,-3 1 0-16,-3-2 0 0,-3 3 0 15,-2 1 0-15,-2-2 0 16,-2 2 0-16,0 0 0 15,-1-1 0-15,0 2 128 16,-1-1-128-16,1 2 0 16,2 0 0-16,0 0 0 15,3 1 160 1,1-4-160-16,2 1 128 16,2-1-128-16,1-1 0 0,2-2 0 15,2 0 0-15,-2-2 368 0,3-1-16 0,-2-1 0 0,3 1 0 0,-1 0-176 16,0-1-48-16,-3 1 0 0,0 0 0 0,-2 0-128 15,-4 0 0-15,0 1 0 0,-2 0 0 0,-1 2 0 16,-2-2 0-16,0 2 0 0,-1-3 0 16,-1 2 0-1,1 1 0-15,-2-2 0 0,2 2 0 16,0-3 0-16,0 2 0 0,4-1 0 0,-2 0 0 0,3 0 0 0,1-1 0 16,2 0 0-16,0-1 0 0,2-1 0 15,0 1 0-15,1-3 0 16,0 1 0-16,0-1 0 0,-1 1 0 0,0-2 0 0,-2 0 0 0,-2 2 0 0,-2-3 0 0,-3 2 0 0,-1 1 0 0,0-3 0 0,-2 3 0 0,-3-4 0 0,0 0 0 15,-2 1 320-15,-3-4-32 0,1 2 0 0,-4-3 0 0,-1-2-144 0,1 0-16 16,-2-3-128-16,1-2 192 0,2 4-192 0,1-5 0 16,1 1 128-16,2-4-128 0,3 2 144 0,1-2-16 15,3-4 0-15,2 1 0 0,3-3 128 16,1 3 0-16,1-1 16 0,1 1 0 0,2 2-272 16,-2-3 0-16,1-3 0 15,-2-2 0-15,0 1 0 16,-1 0 0-16,-3-2 0 0,1 0 0 0,-3 0 0 15,0-3 0-15,-2-2 0 16,1 0 0-16,-2 0 0 0,0-1 0 0,-1 2 0 16,0 2 0-16,0 2 0 15,-1 0 0 1,2 4 0-16,-1-1 0 16,1-3 0-16,0 1 0 15,0-1 0-15,2 0 0 16,1 1 0-16,-2-5 0 15,1 1 0-15,-1-3 0 0,-1 4 0 0,-1 1 0 0,2-3 0 0,-3 3 0 16,1 1 0-16,-1 1 0 0,0 1 0 0,0 5 0 0,0 0 0 0,-1 0 0 0,1 2 0 16,-1 2 0-16,1 4 0 0,-2 0 0 0,0 5 0 0,1-1 0 15,-1 6 0-15,-1-1-144 0,0 4 144 0,-2 1 0 0,2-1 0 16,-2 0 0-16,0 1 0 0,-2 3-128 0,0 0 128 0,1 0 0 16,-2-1-144-16,0-1 144 0,0-1-576 0,0 1-32 15,-2-3-16-15,-1-2 0 16,0 0-208-16,-2-5-32 15,-2 1-16 1,-1 2 0-16,-1 0-336 16,0-3-64-16,-2 5 0 0,1 4-19904 15</inkml:trace>
  <inkml:trace contextRef="#ctx0" brushRef="#br0" timeOffset="37522">18176 4210 11967 0,'-1'-1'1072'15,"1"-1"-864"-15,0-1-208 0,1 2 0 0,0 1 960 0,2-2 128 0,-1-2 48 16,2-2 0-16,2-3-848 0,-1 2-160 0,0-2-128 0,-1 2 144 0,-1 0-16 15,-3 1-128-15,0 4 192 0,-1-2-64 0,0 4 880 0,-1-3 160 16,-1 3 48-16,-1 0 0 0,2 3 704 0,-2-3 160 0,0 1 32 0,2 2 0 0,-2-3-304 0,2 2-48 16,-2-2-16-16,2 0 0 0,0 1-416 0,0-1-96 0,1-1-16 0,1 1 0 0,0-2-624 0,-2-1-128 15,2 2-16-15,0-5-16 0,2 1-272 0,-2 0-160 0,0-1 192 0,-2 0-192 0,2-1 208 0,-2-3-64 16,-1 2-16-16,1-1 0 0,-2 2 32 0,-2-3 0 0,1-1 0 0,-2 1 0 0,-2 2 32 0,0 2 0 16,0 0 0-1,-1 2 0-15,-3 2-64 0,0-1 0 0,-3 6 0 16,1-3 0-16,4 2 64 0,-4 0 0 0,0 1 0 0,-1 2 0 0,0 1-192 0,1 1 0 0,0-1 0 15,3 1 0-15,-1-1 0 0,2 1 0 0,1-1 0 0,0 0 0 0,2 1 0 0,-1-1 0 0,2 1 0 0,-2-1 0 0,2 3 0 0,-2-3 0 0,0 1 0 16,-1 3 0-16,-1 1 0 0,0-1 0 0,0 4-192 0,-1 0 192 0,-1 5 0 0,1 1 0 0,-2 1 0 0,1 2 0 0,0 5 0 0,2-3 0 0,0 0 0 16,1-3 0-16,0 2 0 0,2-3 0 0,0-1 0 0,2-2 0 0,2-3 0 0,2-4 0 0,-1 0 0 0,3-1 0 0,0-2 0 0,3-2 0 0,-1 0 0 0,2-1 0 15,1-1 336-15,1-3 144 0,2 1 32 0,0-2 0 0,1 0-384 0,0-2-128 0,-1 1 0 0,2-3 0 0,1 2 320 16,0-2-16-16,1-2-16 0,0 1 0 0,2-1-288 0,-1-1 160 0,2 0-160 0,1-2 128 0,1-1-128 0,3 1 160 16,0-6-160-16,0 4 160 0,-3-2-160 0,2-2 0 0,0 2 0 0,1-2 0 0,-1 1 0 15,-2-1 0-15,2 3 0 0,-5-2 0 0,1 2 0 0,-1-1 0 16,-3-2 0-16,-1 1 0 0,0 2 0 0,-2-1 0 0,1 1 0 0,1 2 0 0,1-2 0 15,1-1 0-15,2 1 0 0,0 2-176 0,0 0 176 0,1 2 0 0,1 0 0 16,0 2 0-16,2 0 0 0,-1 0 0 0,2-1 128 0,-1 1-128 0,-2 3 0 16,0-4 144-16,0 2-144 0,-2 2 0 0,-2-1 176 0,-2 0-176 0,-1 4 160 0,-2-2-160 0,1-1 0 0,-3 2 0 0,-3 1 0 15,1 0 0-15,-2 0 0 0,-1 0 0 0,-1 1 0 0,-2 2 0 0,1 0 0 0,-3 2 0 0,0-1 0 0,0 0 0 0,-1 2 192 0,0-2-64 0,1 1-128 16,-2 1 192-16,2-1 96 0,0 1 16 0,-1 0 0 0,1 3 0 0,-1 0-304 0,0 2 160 0,0 0-160 0,0 2 128 0,-1 2-128 0,0 1 0 16,0 3 0-16,-2 3-176 0,-2 4 176 0,-2-1 0 0,0 1 0 0,-2-2 0 0,1 0 0 0,1 1 0 15,-1-4 0-15,1-1 0 0,0-2 0 0,2-1 0 0,1-2 0 16,0-1 0-16,2 1 0 0,-2 0 0 15,0 1 0-15,-1 3 0 16,-2 0 240-16,1-1 80 16,0 2 0-16,-2-1 16 15,2-3-16-15,2 0 0 16,1 0 0-16,3 0 0 16,2-1-320-16,2 1 0 0,1 0 0 15,1 0 128-15,1 0-128 0,1-1 0 16,-1 1 128-1,2 0-128-15,-1 3 0 0,1-1 0 16,-1-2 0-16,2 0 0 0,2 3 0 16,0-3 0-16,2 3 0 0,1-3-128 15,-1 0 128-15,2-1 0 0,2 1 0 16,2-4 0 0,0 2 240-16,2-4 16 15,2 1 16-15,2-1 0 0,1 0-16 16,1-4-16-16,1 0 0 0,3 0 0 0,3 0-240 0,3 0 0 15,4 2 0-15,3-4 0 0,1 0-256 16,2 0-32-16,4 0-16 0,1-2 0 0,3-2-1296 0,-1-2-272 16,1-2-48-16,-2-4-19472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6T15:16:05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 4071 35007 0,'5'-13'1552'0,"-1"3"320"16,1 2-1488-16,-1 2-384 0,-2 2 0 0,-1 1 0 0,3 0 128 0,0-3-128 0,2-2 160 0,3-4-160 0,1-3 0 0,1 1 0 0,-1 4 0 0,-1-1 0 0,1 4 0 0,0 1-128 0,0 2 128 16,1 1-160-16,0 1 160 0,2 2 0 0,-1 2 0 0,2-2 0 15,1 3 0-15,-1-3 0 16,5 0 0-16,1 0 0 0,3 0 0 0,4-3 128 16,4 0-128-16,1-3 128 562,1 1 96-562,-2-2 32 0,3 3 0 0,0-5 0 0,-1 3-64 0,-1-3-16 0,-1 2 0 16,-3-2 0-16,0 2-176 0,-5 0 0 0,-2 1 0 0,-2 0 0 0,-3 2 192 0,-3 2-64 0,0-2 0 0,-3 2 0 0,0 0 400 0,-2 2 80 0,1 0 16 0,-1 2 0 0,1-2-176 15,1 2-48-15,4-4 0 0,-1 2 0 0,2-3-176 0,1 2-32 0,1-3-16 0,2-2 0 0,1 0-176 0,-2-3 128 0,2-1-128 0,-3 0 128 0,0 1-128 0,-3-4 0 0,1 1 0 0,-2-1 0 0,-2 1 0 16,-3 2 0-16,0-2 0 0,-1-2 0 0,-1 2 0 0,-1-1 0 0,-2 1 0 0,-2 0 0 0,-1-1 256 0,-2 3 0 0,-2 1 16 0,-2-1 0 0,-2 1-80 0,1 3-32 16,-3-2 0-16,-1 2 0 0,-4 4-160 0,-2-4 192 0,-1 3-192 0,-1 2 192 0,-1-2-64 0,0 0 0 0,0 3 0 0,-2-4 0 0,-2 4-128 0,0-3-176 0,0 0 48 0,2 0 0 0,1 1 128 0,1-2 0 0,4 2 0 0,1 0 0 0,4 0 0 15,2-1 0-15,3 2 0 0,3 1 0 0,3-2 0 0,1 1 0 0,1-2 0 0,4 3 0 0,3-4 0 0,2 2 0 0,3 2 0 0,2-3 0 0,1 2 0 0,2 1 0 0,3 0 0 16,0 0 0-16,3 4 0 0,-3-2 0 0,-2 2 0 0,-1 3 0 0,-3 5 0 0,-3-3 0 0,-2 4 0 0,-2-1-128 15,-4 2 128-15,-1-4 0 0,-2 5 0 0,-2-3 0 0,0 2 0 0,-1 0 0 0,-1-1 0 0,-1-2 0 16,2 0 0-16,0-1 0 0,1 0 0 0,-2 0 0 0,0 2 0 0,-1 0 0 0,0 1 0 0,-1 3 0 16,0-3 0-16,1 2 192 0,-1-2-64 0,1-1 0 0,2-1 192 0,0 2 32 0,0-2 16 0,-2 0 0 15,2 0-368-15,-2 0 144 0,1 0-144 0,-3 2 0 0,0-4 0 0,-1 5 0 0,-3-2 0 0,-2 3-144 0,-2 3-48 0,-4-1-16 0,0 3 0 16,-3-4-19712-16</inkml:trace>
  <inkml:trace contextRef="#ctx0" brushRef="#br0" timeOffset="1678.01">5161 9442 34095 0,'3'0'3024'0,"-1"0"-2416"0,2 0-480 0,0 3-128 16,-1-3 272-16,2 0 48 0,5 2 0 0,5 0 0 16,7 0 400-16,8 1 96 0,1 0 16 0,-1-1 0 0,-1 0-272 15,1-2-48-15,3 0-16 0,1 0 0 0,2 0-96 16,2-4-16-16,5 2 0 0,3-2 0 0,2 0 0 0,3-2 0 15,-2 0 0-15,10 1 0 63,9 0 112-63,4 3 16 0,6-1 0 0,-2 2 0 0,-4-5-112 0,2 1-16 0,9-1 0 0,3-1 0 0,4 4-96 0,3-3-32 16,0-2 0-16,0 0 0 0,-3 0 0 0,-2 2 0 0,1 1 0 0,-1 1 0 0,-8-2-80 0,-1 0-32 0,1 2 0 0,-3 0 0 0,-3 4 256 15,-5-2 48-15,-3-2 16 0,0-4 0 0,2 0-208 0,-3 2-64 0,1-3 0 0,-5 2 0 0,-4 1 64 16,-5 0 0-16,-6-3 0 0,-3 3 0 0,-3 2-256 0,-5 0 0 0,-5 2 128 0,-1 4-128 0,-6-2 0 15,-2 4 0-15,-5-1 0 0,-3 0 0 0,-5 1 0 0,-4-2 0 0,-1 2 0 16,-5-1 0-16,1-3-240 0,-3 1 16 16,0-1 0-16,-3-1 0 0,-1-2-944 0,-1-1-192 0,-2-2-48 15,0-4-19776 1</inkml:trace>
  <inkml:trace contextRef="#ctx0" brushRef="#br0" timeOffset="2704.5">10009 9540 13823 0,'-14'0'1216'0,"4"0"-960"0,4 3-256 0,5-3 0 0,-2 0 608 0,1 1 80 0,-3 1 16 16,-4 1 0-16,-2 1 2528 0,4-2 512 0,3 2 96 0,6-1 32 0,7 0-832 0,7-2-160 0,5 2-48 0,5-3 0 0,6-3-1648 0,3 2-336 0,1-3-64 0,1 2-16 0,-3-1 64 0,6 2 0 0,7-1 0 0,6-1 0 15,5 2-320-15,3 1-48 0,6-3-16 0,-1 3 0 0,0 0-48 0,6-2-16 0,7 2 0 0,6-1 0 16,7 1 128-16,0-3 0 15,2-1 16-15,3 1 0 0,-3-3-16 0,4-1-16 16,3 2 0-16,3-1 0 0,1-1-192 0,4 1-48 0,2-3 0 16,-5 4 0-16,-4 0 32 0,0 1 0 15,0-2 0-15,0 0 0 16,0 6-288-16,-7-4 160 0,-5 1-160 16,-3 0 128-16,2 3-128 0,-6 0 0 15,-7 3 0-15,-8-2 0 16,-5-1 0-1,-1-1 0-15,-1 1 0 0,-2 0 0 16,-1 1 0-16,-1-1 0 16,-1 2 0-16,-4-2 0 0,-1-3 0 15,-6 0 0-15,2-3 0 16,-6 2 0-16,-4-1 0 16,-3 4 0-1,-4-4 0-15,-4 4 0 16,-2-2 0-16,-4 1 0 0,-5 1 0 15,-4 1 0-15,-3 0-464 16,-4 0 16-16,-4 0 16 0,-1 0-15584 0,-3 0-3120 0</inkml:trace>
  <inkml:trace contextRef="#ctx0" brushRef="#br0" timeOffset="3454.56">15128 9441 42383 0,'-17'-5'3776'0,"2"4"-3024"0,5 1-608 0,5 0-144 0,3 1 304 0,-5-1 16 0,-4 0 16 0,-6 0 0 16,-4 0-336-16,5 3 0 15,6-3-160-15,11 2 160 0,10 2 0 0,12 2 0 0,7 0 192 16,10 1-48-16,6-1-144 0,9-3 160 16,10 1-160-16,8 0 160 0,7 1 160 0,4 1 16 15,8 0 16-15,-3-2 0 0,-4-2-16 47,2-2 0-47,5 0 0 0,2 0 0 0,1 0 112 0,-2-2 0 0,-11-2 16 0,14-2 0 0,16 3 112 0,8 0 32 0,1-2 0 0,13 4 0 16,17 1 32-16,15 1 16 0,8 1 0 0,9 4 0 0,10 3 48 0,3 3 0 0,0 5 0 0,14 0 0 0,14 4-464 0,0-1-96 15,0 1-16-15,-3 1 0 0,1-2-128 0,-7 1 0 16,-11-1 0-16,-11-6 0 0,-8-2 0 0,7-1 0 16,6-1 0-16,-3-1 0 0,-4-2 0 15,-7-1 0-15,-10-5 0 16,-8 0 0-16,-7 1 128 15,2-4 0 1,6 0 0-16,-9-2 0 16,-6 2 512-16,-3-5 112 0,2 1 16 15,-5-2 0-15,-3 0-624 16,-7 0-144-16,-6 0 0 0,-5 2 0 0,-7 0 0 0,-7-3 0 0,-9-1 0 16,-10 0 112-16,-12 0-112 0,-5 1 0 0,-2-4 0 15,-10 1 0-15,-7-1 0 0,-13-1 0 16,-7 2 0-16,-11-2 0 15,-6 0-1408 1,-12-1-240-16,-7 5-32 0,-24-11-16 0</inkml:trace>
  <inkml:trace contextRef="#ctx0" brushRef="#br0" timeOffset="19663.8">5006 5705 15663 0,'-17'4'1392'0,"4"-1"-1120"0,3-1-272 0,5-1 0 0,3-1 1376 0,-5 3 224 0,-6-1 32 0,-7 2 16 15,-3-1-496-15,-1 0-112 0,5-2-16 0,7-1 0 16,3-1 1024-16,7-2 192 0,3 0 32 15,3-3 16-15,3 2-896 0,2-2-176 0,3 0-48 0,1 0 0 16,0 2-640-16,1-1-128 0,0 1-16 0,-1 2-16 16,1 1 128-16,-3 1 16 0,0 1 16 0,-2 1 0 15,1 2-16-15,-3 1 0 0,0-1 0 0,1-1 0 16,0 3-192-16,2 1-64 0,4-5 0 0,1 4 0 16,3-2-16 296,5-4-16-312,4 1 0 0,4 1 0 0,2-2 96 0,3 1 0 0,1-1 16 16,1 2 0-16,3-2-128 0,1 1-16 0,2-1-16 0,-2 0 0 0,0 3 80 0,-3-6 32 0,1 3 0 0,-2 0 0 15,-2 0 144-15,-1 0 16 0,0-1 16 0,1 1 0 0,1-2 64 0,2-1 16 0,2 0 0 16,2-1 0-16,3-2-336 0,2-1-64 0,0 0-16 0,0-2 0 0,0 3-128 0,2 0 0 0,2-1 0 16,0 0 0-16,-4 1 0 0,3 1 0 0,-1 2 0 0,-1-1 0 0,-10 0 0 0,1 2 0 0,-1-1 0 0,1 2 0 0,-3 2 128 0,-1 2 0 0,0-3 0 0,1 2 0 0,1-2 176 0,3 4 16 0,2-4 16 15,3 0 0-15,1 0-16 0,1 0 0 0,2-3 0 0,-3 2 0 0,2-1-144 0,3-4-48 0,5-1 0 0,2 1 0 16,2-1-128-16,-2-2 0 0,-2-1 0 0,-5 0 0 0,-7 2 0 0,-6 1 0 0,-1 1 0 0,-2-1 0 0,-2 1 0 0,-5 1 0 0,-1 1 0 0,-2 0 0 0,0 2 144 15,-3-2 0-15,2 4 0 0,-3-4 0 0,0 2 176 0,-1-1 48 0,2 2 0 0,-1-1 0 0,0-2-368 0,2 2 0 0,0-2 0 0,2-1 0 0,-2 1 0 0,2 3 0 0,0-1 0 0,1-2 0 0,-4 4 0 0,0-3 0 0,-1 3 0 0,-1 3 0 16,-3-3 0-16,-1 1 0 0,-3 2 0 0,0-3 0 0,0 2 0 0,-3-2 0 0,0 0 0 0,-2-2 0 0,0 2 0 0,0-3 0 0,0 2 0 16,1-2 0-16,-1 1 0 0,1 1 0 0,2-2 0 0,-3 1 0 0,4 0 0 15,-2 2 0-15,1-2 0 0,1 1 0 0,-2 1 0 0,0 0 0 0,0 0 0 0,-2 0 0 0,-1 1 0 0,1-1 0 16,-2 0 0-16,1-1 0 16,0-1 0-16,2 1 0 15,-1-1 0 1,1-2 0-16,0 0 0 15,-2 2 0 1,2-2 0-16,0-1 0 16,-1 2 0-1,0 0 0-15,-2 2 0 0,-2-2 0 16,0 3 0-16,-1-1 0 0,-2 1 0 0,1 1 0 0,-2-1 0 0,0 3 0 0,1-1 0 0,1 2 0 0,-2 0 0 16,2 2 0-16,-2-2 0 0,1 1 0 0,0 1 0 0,0-3 0 0,1 1 0 15,-1-1 0-15,2 0 0 0,-2-3 0 0,2 0 0 16,-2 0 0-16,2-2 0 0,-1 1 0 0,-1-2 0 15,1-1 0-15,-2-1 0 0,0 2 0 0,0-1 0 0,-1-2 0 0,0 2 0 16,1-2 0-16,-1 2 0 0,2 2 0 0,-2-2 0 0,1 2 0 0,0 2 0 16,-1 0 0-16,-1 2-240 0,0-1-16 0,-2 3 0 15,1 2 0-15,-2 3-1856 0,0-3-384 16</inkml:trace>
  <inkml:trace contextRef="#ctx0" brushRef="#br0" timeOffset="21498.69">9827 5509 25791 0,'-4'-5'2304'0,"0"1"-1856"0,3 3-448 0,0 1 0 0,1 0 896 0,0 0 64 0,-2 0 32 15,-2-2 0-15,0-1-304 0,-1 3-64 0,-1 3-16 0,1 0 0 0,1 3-368 0,2 1-80 0,1 1-16 0,1 0 0 0,2 0 256 0,3 2 48 0,1-1 16 0,2-2 0 0,2-1 560 16,2-2 96-16,4 1 32 0,0-1 0 0,0-4-256 0,4 0-32 15,2-4-16-15,4 2 0 0,0-5-224 0,3 1-48 16,3-1-16 328,5-4 0-344,2 3-112 15,3-2 0-15,3 2-16 0,-1 2 0 0,0-1-64 0,3 4-16 0,5 0 0 0,1 6 0 0,0 0-32 0,-1 4 0 0,0 1 0 16,-3-2 0-16,-3-1-192 0,1 0-128 0,4-1 160 0,-1 0-160 0,1-2 128 0,4 1-128 0,3-3 0 0,-1 0 144 0,-3-5 48 0,2-1 16 0,4-2 0 0,2-4 0 0,-6 2 256 0,7 0 48 0,8-2 16 0,5 0 0 16,-1 1-96-16,1-3-32 0,0 1 0 0,2 1 0 0,3 2-208 0,-3 2-64 0,-1 4 0 0,-2-3 0 0,-4 4 128 0,-4 0 0 0,-3 3 16 15,0 1 0-15,-1 3-272 0,-4 0 0 0,-2 2 0 0,-4 0 0 0,-4-2 0 0,-2 0 0 0,3-2 0 0,-2 1 0 0,-1-3 192 0,0 0 0 0,4 0-16 0,-2-3 0 16,2-1 144-16,1-2 48 0,0-2 0 0,0-5 0 0,2 2-80 0,2-1-16 0,2-1 0 0,-1 3 0 0,0 1-80 16,-7 2 0-16,-3 1-16 0,-3 1 0 0,-6 1-48 0,-3 1-128 15,-3 3 192-15,-4-3-64 0,-3 6 368 0,-4-2 64 0,-4 1 16 0,-2 1 0 0,-3 1-432 0,-3-2-144 0,-1 2 0 16,-5-2 0-16,0 2 0 0,-3-4 0 0,-1 3 0 0,-2 0 0 0,-1-2 0 0,-3-1 0 0,-3-1 0 0,-5-2 0 15,-3-2-832-15,-7-5-176 0,-7-5-16 0,-15-19-24160 0</inkml:trace>
  <inkml:trace contextRef="#ctx0" brushRef="#br0" timeOffset="24691.58">6884 3559 27647 0,'-4'-6'2448'0,"0"2"-1952"0,2 1-496 0,1 1 0 0,1 1 512 0,-1-2 0 16,-2-1 0-16,-2-4 0 0,1-2 800 0,-1-2 160 0,4-2 48 0,2-1 0 0,3 3-544 16,4 2-96-16,0 0-32 0,2 4 0 0,1-2-448 0,0 6-80 0,2-2-32 0,-3 5 0 15,-3 2-288-15,-1 3 0 16,-3 0 0-16,-2 0 0 0,-2 7 176 15,-4 0 128-15,-1 6 16 16,-4 0 16-16,0 0 96 0,-1 0 16 0,-2-3 0 0,2 0 0 16,0 3 128 249,1-1 48-265,3-1 0 0,1 1 0 16,3 2-80-16,2-2-16 0,3 1 0 0,1 3 0 0,3-2-272 0,1 4-64 0,2-1-16 0,1 1 0 0,0 2-176 0,0-1 0 16,1 7 0-16,0 0 0 0,-2-1 0 0,-3 1 0 0,-1 3 0 0,-4 0 0 0,-1 1 0 0,-2 1 0 0,-3 0-160 0,-3-5 160 0,2-4 0 15,-1-2 240-15,2-3-32 0,0-5 0 0,2-3 352 0,2-4 64 0,0 0 16 0,1-5 0 16,1-2-208-16,-1 0-48 0,1 0 0 0,0-2 0 0,-1 2-384 15,0 1 0-15,-1 1 0 0,-1-1 0 0,-2 3 0 0,-2 2 0 0,-2 3 0 0,0-3 0 0,-2 2 0 0,-3 3 0 0,0-3 0 16,-1-4 0-16,1 1-384 0,-1-2-144 0,2-4-48 0,-1-1 0 0,2-5-784 0,0-3-176 16,2-4-16-16,1-2-18464 0</inkml:trace>
  <inkml:trace contextRef="#ctx0" brushRef="#br0" timeOffset="25430.98">7388 3555 18431 0,'-5'-11'816'0,"1"3"160"0,-1-1-784 0,2 2-192 0,2 2 0 0,1 2 0 0,1-1 128 0,-1-2 0 0,1-4-128 0,1-6 192 0,0 4-192 0,1-3 0 0,-1 5 0 0,-1 2-160 0,2 6 1488 0,-3-2 288 0,0 4 64 16,-2 4 16-16,0-3-480 0,0 4-80 0,-2 1-32 0,-1 0 0 0,0 2-560 0,0 1-112 0,0-2-32 0,-1 2 0 0,0-2 128 0,-1 4 32 0,1-1 0 0,1 0 0 0,0-4 96 0,0 6 32 0,-1 1 0 0,0 0 0 0,0 4 144 0,-3 0 16 0,-1 5 16 0,2-2 0 0,-5 2-32 0,-2 3-16 16,1-2 0-16,-5 5 0 0,-1 0-432 15,-1-2-96 1,-1 1-16-16,-1-1 0 15,-1-1-32-15,1-3-16 16,0-2 0-16,1-2 0 0,1-1-224 0,2-3 176 16,2-2-176-1,4-1 160 1,1-5-160-16,4-2 192 16,3-4-192-1,1 0 192-15,2-3 80 16,2-1 32-1,0 1 0-15,0-4 0 0,0 3-144 0,0 0-32 16,-2-2 0-16,1 2 0 0,-1 0-128 0,-2 2 0 0,0 2 0 0,-2 0 0 0,-1 2 208 16,-2 2 16-16,-2-2 0 15,-1 3 0-15,0 0-224 0,0 1 0 0,0-2 0 16,2-1 0-16,1 0 0 16,3 0 0-16,3-3 0 15,2 0 0-15,2 0 0 16,4-3 0-16,3 3 0 15,0-3 0 1,4 0 144-16,1-1-16 16,2 0 0-16,1 0 0 0,-1 0 128 15,1 2 32-15,0 0 0 0,0 2 0 0,1 2-128 16,-2 0-32-16,-2 2 0 0,-3 2 0 0,-1 0-128 16,0 4 0-16,1 2 0 0,0 1 128 15,0-1-128 1,2 2 192-1,3 1-192 1,1-2 192 0,3 2 144-1,0-3 48-15,4 2 0 16,-1-2 0-16,0 1-96 0,-1-1-16 0,1-1 0 0,0 2 0 16,-3 1-144-16,0 0-128 0,-2 1 192 0,-3-5-192 15,-1 2 128-15,0 1-128 0,-2-4 0 0,-2 0 0 16,-1-3 0-16,-2 4 0 0,-1-4 0 0,0-2 0 0,-1 2 0 15,-2-2 0-15,1 0 0 0,1 1 0 0,-2-4 0 16,2 4 0-16,-1-2 0 0,1 0 0 0,1-2 0 16,-1 2 0-16,1-3 0 0,0 0 0 0,1 0-496 0,-1-4-144 15,2 1-48 1,2-5 0 0,0-2-640-1,2-4-128 1,2-3-16-16,1-3-18448 0</inkml:trace>
  <inkml:trace contextRef="#ctx0" brushRef="#br0" timeOffset="26649.19">7868 3515 35935 0,'-1'-3'3200'15,"0"2"-2560"-15,1-2-512 0,1 3-128 0,0 0-560 0,0 0-128 16,2 0-16-16,-1-2-16 0,1 0 720 0,1 0 0 0,-2-2 0 0,2 4 0 0,-3 0 496 16,0 0 80-16,0 4 32 0,-2 0 0 0,0 2-192 0,-2 2-32 0,0 2-16 15,-2 0 0-15,1 5 256 0,-2 1 48 0,1 0 16 0,-1 3 0 0,0-1-48 0,-1 5-16 0,2-4 0 0,2 4 0 0,2-1-16 16,-1 3 0-16,2-3 0 31,2 3 0-31,0-2-224 0,0 2-64 16,1-4 0-16,-1 1 0 0,0 2-144 0,-2-2-48 0,-2 3 0 0,1-1 0 15,-3 5 112-15,2-1 16 0,-2-4 0 0,1-1 0 0,-1 1-256 0,0 0 0 0,-1-1 0 0,2-5 0 16,0 1 0-16,-1-6 0 0,3 0 0 0,0-6 0 16,0-1 0-16,1-1 0 0,0-1 0 0,0-4 0 15,0-2 0-15,1 0 0 0,0 0 0 0,0-2 0 16,-1-2-320-16,0 2-128 0,0-2 0 0,0 6-16 16,0 0-384-16,0 0-80 0,-5-25-16 0,3 15-11760 0,-1 1-2352 15</inkml:trace>
  <inkml:trace contextRef="#ctx0" brushRef="#br0" timeOffset="26890.94">7783 3391 39615 0,'-9'-13'1760'0,"2"3"352"0,1 4-1680 0,2 0-432 0,3 3 0 0,1 3 0 16,1-3 320-16,0-3 0 0,2-3-16 0,0-1 0 0,5-4-304 0,0 0 0 0,5 1 0 0,-1 3 0 0,4 0 0 0,3 1 0 0,-1 2 144 0,1 1-144 0,2 4 224 15,0-1-48-15,1 3-16 0,0 0 0 0,2 3-160 0,-1-1 0 0,0 2 144 0,0 2-144 0,-2-2 336 16,1 4 0-16,-2-1 0 0,0 3 0 0,-3-2-96 0,1 3-32 172,-1 0 0-172,-1-1 0 15,0 3-208-15,-1-1 144 0,-1 2-144 0,-3-2 128 0,0-2 80 0,-3 2 16 0,1 1 0 0,-3 0 0 0,-2 2-96 0,-3-5-128 0,-2 2 176 0,-4-2-176 16,-2 3 0-16,-7 0 0 0,-3 5 0 0,-6-5 0 0,-3 2 128 0,-2 1-128 0,-4-4 0 0,0 2 0 16,3-4 0-16,1 0 0 0,1-2 0 0,3 1 0 0,6-5 416 0,2 0-32 0,2-2 0 0,2 2 0 15,3-4-384-15,1 2 0 0,2-2 0 0,1 1 0 0,2 2 0 0,0-3 0 16,2 2 0-16,0-2 0 0,1 2 0 0,-2 0 0 0,4-2 0 0,-2 3 0 0,2-2 0 0,2 1-176 0,-4-2 176 0,0 0-192 0,0 0 192 0,21 8 0 0,-11-6 0 0,1 2 0 0,3-2 0 0,0 2 176 0,4 1-48 0,0-1 0 0,2-1-128 0,2 4-144 0,2-1 144 0,0 0-208 15,2 1 208-15,0 2 0 0,0 1 0 0,0 1 0 0,0 0 0 0,-2 2 0 0,1-1 0 0,-4 3 0 0,0-4 0 16,-5 1 0-16,0 1 128 0,-4-1-128 0,-2-3 0 0,-4 2 0 0,-2 0 0 0,-3-1 0 0,-1 0 0 0,-4 2 0 0,-1-2 0 0,-2 0 0 0,0 1 320 0,-4 0-64 0,-1 4 0 0,-1-3 0 0,-1 2-16 0,-1 1-16 0,-1 1 0 0,-1 0 0 0,1-1 96 0,-1 1 32 0,-1 0 0 0,0 0 0 0,0-2-112 0,1 0-32 0,0-1 0 0,-2-1 0 0,1 1-16 0,-1 0 0 0,1 1 0 0,-2-2 0 0,0 0-32 0,-1 1-16 0,1-1 0 16,-1-3 0-16,1 1 160 0,2-7 16 0,1 4 16 0,0-5 0 0,3-2-336 0,0-5 144 0,0-1-144 0,3-5 0 0,0-4 0 0,0-5 0 0,-1-11 0 0,-4-7-15504 0,-3-13-3216 0</inkml:trace>
  <inkml:trace contextRef="#ctx0" brushRef="#br0" timeOffset="34199.89">11826 3524 19343 0,'-1'-6'1728'0,"0"2"-1392"0,-2 1-336 0,2 0 0 0,1 3 2048 15,0 0 352-15,1 0 64 0,-1-4 16 0,2 2-1136 0,-1-2-240 0,0-1-32 0,3-2-16 0,0 1-528 16,2-3-96-16,0 2-32 0,0-3 0 0,3 1-400 0,-2-3 0 15,2 2 0-15,-1-5 0 0,0 1 0 0,-2 2-144 0,-2-4 144 16,-2 3 0-16,-3 0 0 0,-3-2 0 0,-1 5 0 0,-3-2 0 16,-3 2 1152-16,-4 0 176 0,-1 1 32 0,-3 1 16 15,-2 3-352-15,-2 2-64 0,-2 1 0 32,-4 4-16-32,1 1-432 0,-2 0-64 0,-2 4-32 0,-1 3 0 0,-2 2-192 15,2 0-32-15,-1 1-16 0,6-2 0 0,3 0-176 0,5-4 192 0,4 2-192 0,5-3 192 0,4 0-192 0,2-1 0 0,2 1 0 0,3 1 0 0,2-1 0 0,-1 2 0 16,1 0 0-16,1 3-176 0,-2-1 176 0,2 0-128 15,-2 2 128-15,1 1-128 16,1 0 128-16,0 2 0 16,1 1 0-16,2-2 0 15,2 0 0-15,0-1 176 0,5-3-48 16,0 2 0-16,5-2-128 16,3-4 192-16,0 0-192 15,3-3 192-15,2-6-192 0,3-3 0 16,1 0 0-16,2-6 128 0,0-1-128 15,1-3 0-15,-1 0 144 16,-1 0-144-16,1-2 0 0,-1-1 0 16,-2 2 0-16,-2-4 128 0,-2 5-128 15,-4-3 128-15,0 3-128 16,-4 0 128 0,0 1 64-16,-2 1 32 15,-1-2 0 1,-3 1 0-1,-2 6-48-15,-3-4-16 16,1 3 0-16,-2 0 0 0,0 4 80 16,-1 0 16-16,-2 4 0 0,0 0 0 0,-1 4-96 0,-1 0-16 15,1 2 0-15,-1 1 0 0,0 2-144 0,0-1 0 16,0 3 0-16,-1-2 0 0,-2 3 0 16,1 1 0-1,-2-1 0-15,-2 3 0 16,1-3 0-16,-2 2 0 0,-1 0 0 15,1-1 0-15,-2 4 0 16,0-1 0-16,0 3 0 16,-3 3 0-16,0 2 160 0,0 3-160 15,-3 1 192-15,-2 5-192 0,-1 1 416 0,-4 5-32 16,-2 5 0-16,-2 1 0 0,1-1-224 16,1-1-160-1,3-5 192-15,1-2-192 0,3 0 240 16,1-2-64-1,3-3-16-15,2-1 0 16,-1 1 32-16,0-1 16 16,2 1 0-1,-1-1 0-15,-2 3-208 16,1-3 0-16,-1 4 0 16,2-1 0-16,1-1 0 0,2-1 128 15,3-1-128-15,1 0 0 0,3-3 400 16,2 0 48-16,3-3 0 0,1 0 0 0,2 2-288 0,3-3-160 15,4-3 192-15,2 2-192 16,4-6 128-16,2 1-128 16,4-7 0-16,3 2 0 15,5-4 0-15,9 1 0 16,7-4 0-16,5-3 0 16,6 3 0-1,2-6 0-15,0-3 160 16,3 0-160-1,-5-1 0-15,5-2 0 0,2-4-192 16,1 0 192-16,-2-2-912 0,-4-1-64 0</inkml:trace>
  <inkml:trace contextRef="#ctx0" brushRef="#br0" timeOffset="50427.27">19348 3815 11967 0,'2'-3'1072'0,"0"2"-864"0,0 1-208 15,2-2 0-15,-1 2 0 0,0-4 0 0,5-1-144 0,3-1 144 0,6-4 320 0,2 0 176 0,2-4 16 16,0 2 16-16,-1 2 752 0,-1-1 128 0,1 1 48 0,0 0 0 0,0 0 80 0,-3 2 0 0,-1 0 16 0,-1 2 0 16,-1 0 208-16,-3 0 32 0,-1 1 16 15,-3 0 0-15,-1 2-304 0,-2 0-64 16,0-2-16-16,-2 1 0 0,-2 0-592 0,0-1-128 0,-1 0-32 0,-3 0 0 15,0-2-176-15,-2 1-48 0,0-4 0 0,-1 1 0 0,-2-3-128 16,-3-4-48-16,-1 0 0 0,0-3 0 0,-1 3-32 16,-1 0-16-16,2 0 0 0,-1 4 0 0,-1-1-224 15,-1 5 0-15,-1 1 0 0,0 4 0 0,-3 1 0 16,-3 4 144-16,0 4-144 16,1 2 128-16,1 0-128 15,-4 4 0-15,-5 4 0 0,-2 5 128 16,0 2-128-16,2-1 0 0,6-4 0 15,-2 2 0 1,0 2 0 0,0 3 0-16,1 1 0 15,1-4 0-15,5 3 0 16,3-3 0-16,3 1 0 0,5-1 0 16,1-1 0-1,4 1 0 1,1-2 0-16,4 0 0 15,0 2 128 1,2 2 32 0,3-1 16-16,1 2 0 15,0-3-48-15,1 0 0 16,0-1 0 0,2-1 0-1,0 2-128 1,3-3 0-1,0-1 0-15,2-6 0 0,2-1 0 0,-1-4 0 16,4-2 0-16,-1-4 0 0,2-1 144 0,2-3 0 16,-1-1 0-16,1-5 0 0,0-1 80 15,0-2 16-15,1 0 0 0,-1-7 0 16,0 2-240-16,-1-2 144 0,0-3-144 16,-2 3 128-16,-2-3 64 0,-1 1 0 0,-1-1 0 0,-1 0 0 15,0-4 144-15,-1 1 48 0,0-1 0 16,-3-3 0-1,1 1-160-15,-4 0-32 16,1-1 0-16,-1-2 0 16,-3 3 112-16,2-4 16 0,-3-1 0 15,1-4 0 1,-3 2-16 0,2-3 0-16,0 0 0 15,-1-3 0-15,0 3-80 0,-1-3-16 16,0 3 0-16,-2 1 0 15,-1 1-32 1,-2-1-16 0,-3 0 0-1,-1-2 0 1,-2 1-160-16,-2-3 0 16,-1 5 0-16,-3 3 0 0,-2 3 0 15,-1 6 0-15,-3 1 0 16,-1 5 0-16,-1 2 0 15,0 3 0-15,0 6 128 16,-3-2-128-16,1 5 0 16,0 2 0-1,0 2 0-15,1 2-176 32,2 2-512-17,3-1-96-15,6 3-32 16,2-2 0-16,5 2-592 15,4 0-128-15,3 1-32 0,4 2-18272 0</inkml:trace>
  <inkml:trace contextRef="#ctx0" brushRef="#br0" timeOffset="51120.64">19761 3837 21183 0,'-2'0'1888'0,"2"-2"-1504"0,2 2-384 16,2 0 0-16,1-2 400 0,0 2 16 0,4-2 0 0,4-4 0 0,7-1 448 0,5 0 96 0,3-2 0 0,1 1 16 0,-1 3 624 0,-1-4 112 0,0-1 16 0,-1 2 16 0,-1 0-608 0,0-1-128 0,-2 1-32 0,-3 0 0 0,1 0-32 0,-4 0-16 15,2 0 0-15,-2 0 0 0,-2 0-592 0,0-2-112 0,1 0-32 0,-1-1 0 0,-4 1-192 0,3 0 0 0,-1-2 0 0,1-1 0 0,-2 1 0 0,-1 1 224 0,-1-4-64 0,-2 5-16 32,-2 0 192-32,-4-1 48 0,0 3 0 0,-5-1 0 15,-2-3-16-15,-2 5 0 0,-3-3 0 0,-4 2 0 0,-2-2-144 0,-4 0-32 16,-2 0 0-16,-4 1 0 0,3 3-192 0,-3 0 0 0,-3 2 128 0,-2 4-128 16,-1 4 0-16,-2 4 0 0,-2 2 128 0,0 6-128 0,-1 7 0 15,3-1 0-15,5 0 0 0,-2 5 0 0,2 2 0 16,3-1 0-16,5 4 0 0,3-3 0 0,4 1 0 0,3 0 0 0,5-1 0 15,1-1 0-15,4-2 0 0,3 2 0 0,2-5 0 0,3 4 0 0,2-5 432 0,1 3 80 0,3-3 32 0,1 1 0 16,2-1-192-16,0-6-32 0,0 0-16 0,4-1 0 0,2-1-304 0,4-2 0 0,3-2 0 0,-1-1 0 0,4 0 0 0,2-2 0 0,-1-5 0 0,2 2 0 16,-1-4 0-16,1-3 0 0,1 0 0 0,-4-4 0 0,-2 1-784 0,-3 0-64 0,-2 0-16 0,-4-2 0 0,0-3-1008 0,-3 0-208 0</inkml:trace>
  <inkml:trace contextRef="#ctx0" brushRef="#br0" timeOffset="51806.81">21313 2778 39615 0,'-16'-26'1760'0,"4"8"352"0,1 2-1680 0,3 6-432 0,4 4 0 0,2 0 0 0,-2-1 480 0,-3-2 16 0,-4-10 0 0,-3-3 0 0,-2-7-144 0,-1 1-32 0,2 2 0 0,-1-1 0 0,1 2-320 0,3 3 0 15,1 2 0-15,-1 4 128 0,3 3-128 0,-4 5 0 0,2 3 0 0,-3 5 0 0,-2 1 0 0,-1 8 0 0,-3 3 128 0,-2 4-128 0,-3 4 0 0,2 1 0 0,1 1 0 0,-2 7 0 0,-2 3 224 0,1 2-32 16,3 5 0-16,2 4 0 0,5 2-64 0,4 0-128 0,4 1 176 0,3-4-176 0,4-1 416 0,3 0-32 0,0 0 0 0,2-1 0 0,1 9-144 0,1 1-48 0,-1 3 0 15,-1 2 0-15,0-2-192 0,0 1 0 0,-3-7 0 0,1-2 0 0,-2 0 0 0,-1-2 0 0,0-1 0 0,-1-1-160 0,-2 1 160 0,1 1 0 16,-3-2 0-16,0 0 0 0,-1-2 0 0,-1-4 0 0,2-2 0 0,1-7 0 0,2-4 0 0,1-1 0 16,2-1 0-16,2-4 0 0,0-1 0 0,2-5 0 0,2 0 0 0,-1-4 0 0,-1-3 0 0,0 0 128 0,-2-3-128 15,0-2 0-15,-2 1-640 0,-2-4-208 0,-3 1-48 0,-2-5-18608 0</inkml:trace>
  <inkml:trace contextRef="#ctx0" brushRef="#br0" timeOffset="51934.87">20341 3569 30399 0,'-3'-19'2704'0,"0"8"-2160"0,3 0-544 0,3 3 0 0,0 6 1776 16,1-2 240-16,1 1 48 0,4-2 16 0,4-5-1328 0,7 0-272 0,5-3-48 0,4 0-16 0,4 4 416 0,1 1 96 0,3 4 16 0,2 0 0 0,1 2-384 0,0 0-80 15,-2 1-16-15,-1 0 0 0,-1 1 48 0,-1 0 16 0,-2 0 0 0,-1 1 0 0,-3 2-288 0,1 0-64 0,-1 2-16 0,0-1 0 0,-1 2-160 0,2-2 0 16,-1 2 0-16,1 0 0 0,-1-2-352 0,0-2-96 0,0 1-32 0,-3-6 0 0,1 1-1232 0,-2-2-240 0</inkml:trace>
  <inkml:trace contextRef="#ctx0" brushRef="#br0" timeOffset="51955.58">21549 3527 43311 0,'-3'9'1920'0,"0"1"384"0,2 3-1840 0,1-1-464 0,2-2 0 0,0-4 0 16,0 4 192-16,1 6-64 0,2 11-128 0,1 8 192 0,1 5 256 0,1-1 64 0,-1-1 0 15,-1-7 0-15,2-3-512 0,-3-5 0 0,-1-1 0 16,0-4 0-16,-1-1 0 0,-2-6-160 0,1 1 0 0,-2-3 0 15,0-1-928-15,-1-4-176 0</inkml:trace>
  <inkml:trace contextRef="#ctx0" brushRef="#br0" timeOffset="51958.59">21408 2895 50687 0,'-28'-32'4496'15,"9"9"-3600"-15,5 8-704 0,6 6-192 0,6 2-752 0,2 5-176 16,1 1-32-16,-1-6-16 0,1-1 816 0,4-2 160 0,4-2 0 0,3 3-13968 16,3 4-2848-16</inkml:trace>
  <inkml:trace contextRef="#ctx0" brushRef="#br0" timeOffset="55248.17">22228 3372 36863 0,'0'3'3264'0,"1"0"-2608"0,1-2-528 0,0 2-128 0,1-3 240 0,-1 4 16 16,3 1 0-16,1 4 0 0,4 8 64 0,0 2 32 16,1 9 0-16,-1 0 0 0,-1 7-352 0,-3 3 0 15,0 3 0-15,-3 0 128 0,-2 1-128 16,-1-2 0-16,-1-1 0 0,-1-5 0 16,1-1 0-16,-1-6 0 0,0-1 0 0,0-8 0 0,1 1 320 0,-2-6-16 15,1-3 0-15,0-1 0 0,1-3 48 0,1-2 16 16,0-4 0-16,0-3 0 15,0-2-16-15,1-6 0 0,2-1 0 0,-2-4 0 0,2-4-144 0,-1-5-16 16,-1-3-16-16,2-2 0 0,-2-3-176 406,0 1 0-406,1-3 0 16,-1-3 0-16,1-1 0 0,2-1 0 0,1-1 128 0,2 2-128 0,2 11 0 0,0 6 0 0,1 3 0 16,-1 7 128-16,1 2 128 0,0 0 32 0,0 4 0 0,1 3 0 0,-1 0-96 0,3-1 0 0,-1 3-16 0,1-1 0 0,1 4-176 15,1-1 0-15,2 3 0 0,2 3 128 0,1 4-128 0,1 3-144 0,1 4 144 16,1 2-208-16,0 2 208 0,0 3 0 0,-2 0 0 0,-1-2 0 0,0 2 336 0,-2 0 112 15,0 0 32-15,-1 3 0 0,0-2-160 0,-1 2-16 0,0 1-16 0,-1-3 0 0,0-1-288 16,-1-3 0-16,-3-1 0 0,-1-1 0 0,-3-2 0 0,-2-2 0 0,-1 0 0 0,-3 0 0 0,-2-1 0 16,-3-1 0-16,-1-2 0 0,-1 1 0 0,0-4-128 0,-1-2-48 0,0-4 0 15,1 0 0-15,1-1-1088 0,1-7-208 0</inkml:trace>
  <inkml:trace contextRef="#ctx0" brushRef="#br0" timeOffset="55626.1">23366 3543 41471 0,'7'-3'1840'0,"-2"6"368"0,1 3-1760 0,-2 4-448 0,0-4 0 0,-2 0 0 0,2 4 144 0,1 2-144 0,4 11 160 0,1 8-160 0,-1 7 320 0,-2-2-16 16,-4-3-16-16,-3-1 0 0,-2-6-288 0,-4-1 0 0,-3-3 0 0,-2-2 0 0,-3-1-256 0,-1-5-128 0,1-1 0 0,-2-6-18240 0</inkml:trace>
  <inkml:trace contextRef="#ctx0" brushRef="#br0" timeOffset="56014.21">23222 2974 40543 0,'-6'-10'1792'0,"1"5"384"0,3 4-1744 0,1 1-432 0,2 1 0 0,0 1 0 0,2-2 0 0,0 4 128 0,3 1-128 0,3 3 0 0,3 0 0 16,3-2 128-16,0 2-128 0,1-2 0 0,0 0 0 0,0 0 0 0,-1 3 0 0,-1 1-18064 0</inkml:trace>
  <inkml:trace contextRef="#ctx0" brushRef="#br0" timeOffset="56155.02">23884 3670 25791 0,'-10'-6'2304'0,"3"2"-1856"15,0 2-448-15,4 0 0 0,2 2 2048 0,1 0 304 0,0 0 64 0,0 0 16 0,-2-2-896 0,2 1-160 0,2-2-32 0,0 1-16 0,4 1-528 0,3-4-96 0,3 1-32 16,3-5 0-16,2 2-208 0,3-3-32 0,4-1-16 0,2 0 0 0,-2-2-160 0,6-2-16 0,5 2-16 0,-1-6 0 0,0 3-96 0,-2 1-128 0,-4-1 176 0,-2 0-176 0,-4 3 0 0,-4-5 0 0,-5 2 0 0,-6-1 0 16,-4 5 0-16,-5-6 0 0,-6 5 0 0,-5-2 0 0,-7 4 0 0,-7 5 0 0,-10 3 0 0,-7 3 0 0,-4 6 0 0,-9 7 0 0,-7 0 0 0,-3 6 0 0,2 3 0 0,3 3 0 0,10-3 0 0,2 3 0 0,6 1 128 0,4 2-128 0,7 3 192 0,5-3-192 0,4 5 240 0,6-1-64 0,3 5-16 0,6-2 0 0,4-3-160 0,6-1 0 0,6-5 0 0,4-2 0 0,3-4 128 0,6-1-128 0,4-1 128 0,5-2-128 0,6-2 0 0,5-3 0 0,3-1 0 0,1-4 0 0,0-2-128 15,0-7 128-15,4-3 0 0,1-1 0 0,-2-6-928 0,-2-3-112 16</inkml:trace>
  <inkml:trace contextRef="#ctx0" brushRef="#br0" timeOffset="56475.45">25014 2175 35935 0,'-6'0'1600'0,"1"5"320"0,0 5-1536 0,1 2-384 0,3-2 0 0,1 0 0 15,-1 5 704-15,1 7 80 0,-1 16 16 16,1 13 0-16,1 15 352 0,4 7 64 0,2 0 0 0,3 0 16 15,3-4-464-15,0-2-112 0,2-8-16 16,1-1 0 0,0 1-304-16,0-2-64 15,-1 0-16-15,0 0 0 16,-3 0 112 0,-1 0 16-1,-1 0 0-15,-1-4 0 0,-3-2-208 16,-1-6-48-16,-1 5 0 0,-3-6 0 0,0-3-128 0,-1 0 0 0,0 0 0 0,-1-5 0 15,1-5 0-15,0-2 0 0,1-2 0 0,2-4 0 16,-1-5-1024-16,-1-4-96 0,1-6-16 0,-2-6-19136 0</inkml:trace>
  <inkml:trace contextRef="#ctx0" brushRef="#br0" timeOffset="56777.45">25542 3400 6447 0,'8'3'576'0,"-2"1"-576"0,0 2 0 0,0 1 0 0,-1-1 7424 0,0-1 1360 0,1 5 288 0,3 3 48 0,6 6-6464 0,6 7-1296 0,3 8-256 0,1 4-48 16,0-3-240-16,-4-1-48 0,-2-4-16 0,-2-2 0 0,-2 0-448 0,-3-5-96 0,0-1-16 0,-2-1 0 0,0-1-64 0,0-1-128 0,-1-4 176 15,1-2-176-15,0 2 0 0,-2-4 0 0,2 0 0 0,-1-1 0 0,-1-4-816 0,4-2-160 16,-1-1-48-16,2-3-12192 0,5-7-2448 0</inkml:trace>
  <inkml:trace contextRef="#ctx0" brushRef="#br0" timeOffset="56930.35">26452 3464 11967 0,'40'-45'528'0,"-14"17"112"0,-3 5-512 0,-8 8-128 0,-6 8 0 0,-5 5 0 0,0-5 4176 0,4-1 816 0,4-6 144 0,2-1 48 0,-4 3-1840 0,-8 5-352 0,-8 7-80 0,-6 6-16 0,-7 6-1824 0,-6 8-368 0,-4 8-80 0,-6 11-16 0,-6 11 224 0,-4 13 64 0,-4 13 0 0,-1 5 0 0,-4 12 512 0,-5 1 128 0,-3 1 0 0,-6 9 16 16,-7 16-592-16,-2 10-112 15,2 6-16-15,2 3-16 0,5 6-816 0,6-6 0 0,8-5 0 0,13-18-24400 16</inkml:trace>
  <inkml:trace contextRef="#ctx0" brushRef="#br0" timeOffset="68003.08">7298 11134 28559 0,'-5'3'2544'0,"1"-3"-2032"0,3 0-512 16,1 0 0-16,1 0 464 0,-1 0 0 0,-1 0 0 0,0 2 0 16,0-1-304-16,0 2-160 0,1-1 160 0,0-2-160 0,0 0 1168 0,0 0 144 15,0 0 32-15,0 0 0 0,6 23-448 0,-6-16-64 16,0 2-32-16,0 3 0 0,0 4-448 0,0 4-96 0,0 5 0 15,0-1-16-15,0 2-112 0,0 5-128 0,1 5 176 0,0 1-176 16,2-1 192 31,-2-1-192-47,1-1 192 0,0 7-192 0,0 2 448 0,-2-1 0 0,0 2-16 0,-1-5 0 0,0 1-176 0,-2-4-16 16,-1-4-16-16,2-4 0 0,-2-1-32 0,2-4 0 0,-1-3 0 0,1-4 0 0,-1-4 96 15,2-1 16-15,0-3 0 0,0-6 0 0,1 2 0 0,0-7 0 0,0 0 0 0,0-5 0 16,1-1-32-16,-1-3 0 0,1-2 0 0,0 0 0 0,-1-5-16 0,0-4 0 0,-1-5 0 0,0-1 0 0,-2-5-64 15,1 0-32-15,-1 0 0 0,1 0 0 0,0-6-160 0,-1-2 128 0,-1-5-128 0,1 0 128 16,0 7-128-16,1 0 0 0,-1-1 0 0,-1-4 128 0,2 5-128 0,0-4 192 0,-2 2-192 16,1-1 192-16,2 1-192 0,0 5 0 0,1 5 0 0,2-7 0 0,3 1 0 0,4-3 0 15,2 8 0-15,3 4 0 0,-1 6 0 0,5 2 0 16,-1 4 0-16,3 2 0 16,2 2 0-16,0 3 0 0,0 2-144 15,-1 0 144-15,2 2 0 0,-3 0 0 16,-1 0 0-16,0 0 0 0,-2 3 0 15,-3 2 0-15,-1 1 160 16,0 0-32-16,-3 1-128 0,1 2-192 0,0 3 64 16,0 0 0-16,0 3 128 15,2 1 0 1,0 2 0 0,1 2 0-16,1-2 0 15,2 4 0 1,4-1 0-16,0 1 0 0,-1 0 0 15,-2 2 0 1,3 2 0-16,-2-1 0 16,-2 1 0-16,-2 1 0 15,-3 1 0-15,-3-4 0 16,-3 5 0 0,-3-4 0-1,-5 0 0 1,0 0 0-16,-4-3 0 15,-3 0 0-15,-2 2 0 16,-4-2 0-16,-2 3 0 0,-3-2 0 0,-3 4 0 0,-2-2 0 16,-1 1 0-16,0-4 0 0,0 2 0 0,1-2 0 0,4-6 0 15,-1 1 0-15,0-3 0 0,-1 0 0 16,2-1 0-16,2-4 0 16,-2-2 0-16,2-1 0 0,0 0 0 15,0-1 0-15,-1-5 0 0,-1 0 128 0,0 0-128 0,1-4 0 16,0 0 0-16,0-2 0 0,2-1 0 0,1 1 0 0,1-4 0 0,2 3 0 15,3 1-144 1,2 2-112-16,3 0 0 16,2 4-16-16,2 2-768 0,2-1-160 15,2 4-16-15,3 2-18496 16</inkml:trace>
  <inkml:trace contextRef="#ctx0" brushRef="#br0" timeOffset="68524.63">8172 10968 22111 0,'-7'-5'976'0,"2"1"208"15,0 1-944-15,3-1-240 0,0 2 0 0,1-1 0 0,0 2 640 0,-2-4 64 0,0 0 32 0,-2-3 0 16,2-1-224-16,0 2-64 0,0 0 0 0,-1 1 0 0,2 0 256 0,-1 2 32 16,2 2 16-16,-1-1 0 0,-1 3 320 0,-2 3 64 0,2-1 16 15,-4 2 0-15,2 5 144 0,-2-2 48 0,-2 3 0 0,1 1 0 0,-1 3-576 0,-2 1-96 0,-1 1-32 16,-2 2 0-16,-1 4-336 0,-2 4-80 0,0 3-16 78,-1 3 0-78,1 3-80 0,1-1 0 0,3 1-128 0,4-1 192 0,2-3-48 0,4 2-16 0,1-7 0 0,4-1 0 0,1 0-128 0,4 0 128 0,1-3-128 0,2 0 128 0,1-2-128 0,0-1 0 0,2-1 0 0,-2-3 0 0,1-4 0 0,3 0 0 0,4-1 0 0,2-3 0 0,0-4 0 0,2-3 0 0,3-3 0 0,1-4 0 0,2 1 288 0,-2-4-32 0,-4-1 0 0,3-2 0 0,7-4-48 0,0-4-16 0,0-1 0 0,-2 2 0 0,-2-2 16 0,-2 1 0 0,0-2 0 0,0-2 0 0,-1 0-48 0,-5 2-16 0,-2-5 0 16,-4 2 0-16,-3-2-144 0,-3 2 0 0,-4-2 0 0,-3-1 128 0,-1 4 48 0,-4-3 0 0,-2 0 0 0,-4-1 0 0,-1 4 16 0,-3 1 16 0,-5 0 0 0,-2 2 0 0,1 6-16 0,-5-3 0 0,1 4 0 0,-2 3 0 0,1 2-32 15,1 3-16-15,2 2 0 0,1 1 0 0,4 2-16 0,0 4-128 0,1 1 192 0,2 0-64 0,0 3-128 0,1 1 0 0,-1-1 0 0,2 4 0 0,-1-2 0 0,0 6 0 0,-1 1 0 0,0-2 0 0,0 4 0 16,-2-1 0-16,1 2-128 0,-2-2 128 0,-1 0-400 0,1-1-16 0,-2-1 0 0,1-2 0 0,-1 0-176 0,1-3-48 0,1-3 0 0,3-1 0 0,2-2-16 0,5-3-16 0,4-3 0 0,3 0-18320 0</inkml:trace>
  <inkml:trace contextRef="#ctx0" brushRef="#br0" timeOffset="70703.52">10326 10008 8287 0,'4'-3'736'0,"-3"2"-592"0,1 1-144 0,-2 1 0 0,1 2 4528 0,-1-1 864 16,1 2 176-16,2 2 48 0,0 4-3968 0,2 6-800 0,3 5-144 16,-1 5-48-16,3 5 224 0,0 5 32 0,0 5 16 0,1 3 0 15,0-1 752-15,-1 6 160 0,2-1 16 0,1 7 16 16,-1 8-1040-16,2 2-192 16,-1 4-64-16,1-3 0 15,-2 0-384-15,-1-9-64 0,-3-9-128 0,0 8 176 16,-1 7-176-16,-5 4 0 15,0-6 0-15,-3-2 0 16,-1-2 0 0,-2-5 0-1,-2-5 0 1,-2-6 0-16,1-4 0 0,0-5 0 16,-2-6 0-16,0-2 0 0,-1-1 512 15,2-5 32-15,-1-5 0 0,2-3 0 0,2-4-240 0,0-6-48 16,0 0-16-16,1-6 0 0,0-4 160 0,-1-3 48 0,2-8 0 0,2-2 0 0,-1-6-160 0,2-4-32 15,3-3 0-15,3-5 0 16,1 0-128 0,3-3-128-1,4 1 192-15,1-2-192 0,1 4 0 16,1 2 0 0,3 2 0-16,1 5-192 15,-1 1-48 1,-2 5 0-1,1 3 0-15,-3 2 0 16,0 5 240 0,-1 0-176-16,1 4 176 0,1 2-160 15,0 0 160-15,2 1 0 0,0 3 0 16,-1 2 0-16,4 1 0 0,2 3-128 0,-2 1 128 16,0 4 0-16,-1 5 0 15,-2 2 0-15,0 4 0 0,-1 3-128 16,1 7 128-16,-3-1 0 0,-4-6 0 0,0 4-128 0,0 3-96 0,-4 2-16 15,0-1 0-15,-5 2 0 0,-1-6 240 0,-6 1 0 0,-1-2 0 16,-4-2 0-16,-3-2 0 16,-2-2 0-1,-2 3 0-15,-2-3 0 16,-2-2 176-16,-1 0 16 16,0-1 16-1,-1-1 0 1,-1-1 256-16,0 2 48 0,1 1 16 15,-1-4 0-15,5 0-112 0,0-1-32 16,5-5 0 0,-1-2 0-16,4-2-224 15,0-2-160 1,3-5 192 0,1 0-192-1,0-5 0-15,-2-4 0 16,0-3 0-16,-2-6 0 0,0-3-784 0,-1-7-224 15,1-1-32-15,0-4-20480 0</inkml:trace>
  <inkml:trace contextRef="#ctx0" brushRef="#br0" timeOffset="77654.85">9026 10840 28559 0,'-2'-4'2544'0,"1"-2"-2032"0,0 3-512 0,1 2 0 0,0-1 688 0,0 1 32 0,-1-4 16 0,-1-3 0 0,0-3-912 15,-1 0-176-15,1 2-32 0,-2-1-16 0,1 4 16 0,-1 0 0 0,-1 2 0 0,0 2 0 0,-1-1 192 0,-2 3 64 0,0 3 0 0,-1-1 0 16,-2 0 736-16,0 2 160 0,0 3 16 0,-3-2 16 0,2 3 256 0,-3 1 48 0,-1-2 16 0,-2 2 0 0,4 1-64 0,-2-1-16 15,2-2 0-15,-1 2 0 0,2 0-448 0,-1-1-80 0,3 1-32 32,0-1 0-32,2 0-352 0,0 0-128 0,3-2 0 15,1-2 144-15,2 0-144 0,0 1 0 0,2-1 0 0,1-1 128 16,2 1-128-16,0 1 128 0,1-1-128 16,1-1 128-16,2 4-128 0,0-1 0 15,2 0 0 1,0 3 0-16,2-2 0 15,4 3 0-15,3 1 0 0,3 0 0 16,0 0 0-16,3 0 0 0,3 2 0 16,0-2 0-16,-2-1 0 0,-1 0 0 15,4-2 0-15,-3 3 0 0,-2 1 0 16,-5-3 0-16,-2 1 128 16,-4-1-128-16,-2 5 0 0,-3-4 0 15,-1 2 0-15,-2 3 0 16,-1-2 0-16,-1 3 0 0,1 3 0 15,-4-1 0 1,2 2 0 0,-1-1 0-16,-3 2 0 0,1-4 0 15,0-1 256-15,0-1 0 16,-1 4 16 0,1-3 0-1,2 0-144 1,0-4-128-16,0 4 144 15,-1-6-144-15,1 2 0 16,0-3 128 0,0-3-128-1,-2 0 0 1,0 2 0 0,-2-4 0-16,-3 2 128 15,-1-1-128-15,1-2 256 0,-3 1 0 16,1-1 0-16,-5 0 0 0,-2 1-16 0,-6 1 0 0,0 1 0 15,-3-2 0-15,1 0 16 0,-2-1 0 0,1 0 0 16,-1-1 0-16,1 0-128 0,0-2 0 0,2 0-128 16,3-2 192-16,3-3-192 0,2 0-256 15,2-1 48-15,2-2 16 0,1-1-608 16,3-2-112 0</inkml:trace>
  <inkml:trace contextRef="#ctx0" brushRef="#br0" timeOffset="78397.1">9505 10836 12895 0,'0'0'1152'0,"-1"-2"-928"0,-1 0-224 0,0 0 0 0,1 2 1776 0,1 0 304 0,-1 0 64 0,-2-3 16 0,1 2-1424 16,-3-2-288-16,0-4-48 0,0 2-16 0,1 2 320 0,2-3 48 0,0-1 16 0,0 1 0 0,2 0 688 0,-1 2 144 0,1-2 16 0,-1 4 16 0,1 0 96 0,-1 2 0 15,-2 0 16-15,2 0 0 0,-2 4-720 0,0-1-128 0,-1 0-48 0,0 1 0 0,-1 1-672 0,-1 1-176 0,-1 2 0 0,-3-2 0 16,-1 2 0-16,-2 2 0 0,1 0 0 0,-3-1 0 0,-1 1 0 0,1 2 0 0,-1-2 0 15,1 0 0-15,2-2 320 16,-1 0 48-16,3 1 0 0,1-3 0 0,0 0-80 0,4 0-16 0,1-2 0 0,1 2 0 16,2-2-272-16,1-2 128 0,2 2-128 0,1 0 0 0,3 1 0 0,0-2 0 0,1 0 0 0,1 0 0 0,0 1 0 0,0 2 0 15,1 1 0-15,-1-4 0 0,-2 3 0 0,1 3 0 0,1-2 0 0,-1 2 0 0,-1 1 0 0,0-1 0 0,1 1 0 0,0-3 0 0,1 2 0 16,2-1 0-16,0 0 128 0,-1 0-128 0,1-1 0 0,0 0 160 0,1 2-160 0,-1 1 128 0,1-2 112 0,0 2 16 0,0 0 0 0,0 0 0 0,0 2-256 16,-3 1 0-16,2-1 0 0,-3 0 0 0,0 2 0 0,-2 2-160 0,0 3 32 0,-4-3 0 15,1 2 128-15,-2-2 0 0,0-3 0 0,-2 3 0 0,1-1 176 0,-3 1 64 16,1-4 16-16,0 2 0 0,-1-2-112 0,0 0-16 0,0 1 0 15,-1-3 0-15,3-3 80 0,-2 2 16 0,0-3 0 0,1-2 0 16,0 0-224-16,-1 0 0 0,0 0 0 0,0 0 0 16,0-2 0-16,-2 1 0 0,-3-3 0 0,-1 1 0 0,0 1 0 0,-3-4 0 0,-2 2 0 0,-2 0 144 15,-2 0 96-15,-2 0 16 0,-2 0 0 0,-1 2 0 0,2-2-96 0,-1 3-16 0,1 0 0 0,1 4 0 16,2-4-144-16,1 0 0 0,3 3 0 0,1-2 128 0,2-1-128 0,-1 0 0 16,1-1 0-16,0 2 0 15,1-4-736-15,-1 1-32 16,1-2 0-1,0-1-19328-15</inkml:trace>
  <inkml:trace contextRef="#ctx0" brushRef="#br0" timeOffset="86414.04">9979 10992 27647 0,'-6'1'2448'0,"0"0"-1952"0,2 2-496 0,1-3 0 15,2 1-224-15,-1-1-144 0,-3 3-16 0,-3-3-16 16,1 0-304-16,-2 0-64 0,2 0-16 15,2-4 0-15,4 0 1856 0,1-1 368 16,1 2 80-16,1-4 16 0,3 4-240 0,0-2-32 0,0 3-16 16,-1-1 0-16,1 1-112 0,-3 1-32 0,1 1 0 0,-2 1 0 15,-2 1-464-15,-2 1-80 0,-2 4-32 0,-1-1 0 0,-2 1-80 0,-5 6-32 0,1-1 0 0,-4 2 0 0,0 3-96 0,-3-1-32 16,2 1 0-16,-2 2 0 0,1 2 32 16,0-1 16-16,4-2 0 0,0 1 0 0,2-2-112 0,3 2-32 0,2-1 0 15,0 1 0 1,4-1-192-16,-1 2 0 15,3 0 0-15,-2 3 0 0,3-3 0 16,0 5 0-16,0-2 0 16,1 2 0-1,1 0 0 1,0-2 0-16,1 1 0 16,3-2 0-1,0-5 0-15,1 1 0 16,3-1 0-16,1 2 0 0,3-5 0 0,1 2 0 0,-2-3 0 0,4-3 0 15,1 0 0-15,2-8 0 0,1-1-192 0,0-4 192 0,1-4-416 16,0-3 32-16,-1-2 0 0,-2-4 0 0,-2 0-576 16,2-6-128-16</inkml:trace>
  <inkml:trace contextRef="#ctx0" brushRef="#br0" timeOffset="86672.65">10048 10369 46079 0,'-12'-2'2048'0,"2"0"400"0,1 0-1952 0,3 0-496 0,1 2 0 0,3 2 0 0,-1 0 192 0,-2-2-64 0,-1 4-128 0,-3 1 192 0,2 0-768 0,2 3-144 0,3 1-48 0,-1-2 0 0,2 3-1216 0,0 1-256 0,-2 3-64 0,1-2 0 0</inkml:trace>
  <inkml:trace contextRef="#ctx0" brushRef="#br0" timeOffset="87345.93">11332 10178 37775 0,'0'-2'3360'0,"-1"1"-2688"0,-1 1-544 0,0 0-128 0,-1 1 1040 0,1-1 176 0,-2 2 48 16,-2 1 0-16,-4 2-928 0,-2 3-176 0,-2 1-32 0,-1 5-128 0,0-2 0 16,-1 4-272-16,0 0 16 0,1 3 16 0,3-3 240 0,0 2 0 0,3 1 0 0,3 3-144 0,2 2 144 15,4 4 256-15,1 5-64 0,4 6-16 0,3 2 336 0,0 9 64 16,4 5 0-16,-1 6 16 31,2 6-304-31,-4 0-64 0,-3-4-16 16,-1-2 0-16,-2 2-208 0,-5 2 0 0,-1 3 128 0,-4 0-128 0,-2-5 0 0,-5-6 0 15,-1-6 0-15,-2-5 0 0,-2-3 0 0,1-7 0 0,-2 1 0 16,0-6 0-16,2 1 0 16,1-6 0-1,4-5 0 1,2-4 0-16,2-6 0 15,3-3 0 1,2-3 0-16,2-8 0 16,3 1-768-16,3-2-80 0,3-2-32 15,1 0-18368-15</inkml:trace>
  <inkml:trace contextRef="#ctx0" brushRef="#br0" timeOffset="88109.9">11343 11300 15663 0,'-15'7'1392'0,"4"-4"-1120"0,0 0-272 0,5 0 0 0,2-3 3856 0,3 0 720 15,-2 0 144-15,-1 0 16 0,0 0-2992 0,-1 0-592 0,2 0-128 16,4-3-32-16,6 3 96 0,2-2 32 0,4 1 0 0,3-2 0 0,2 1-480 0,3-2-112 16,3 0-16-16,-1 1 0 0,1-4 48 0,-1 1 0 0,1 0 0 0,-2-4 0 0,0-1-96 15,-1-3-16-15,-1 2 0 0,-1-1 0 0,-2 0-288 0,2-3-160 0,-1 1 160 0,1-1-160 47,-3 1 0-31,1 2 0-16,-1-3 0 0,-1 0 0 0,-3 1 0 0,1 1 0 0,-1-4 0 15,0-1 0-15,1-1 0 0,-2-1 128 0,-1 1-128 0,-3 2 144 0,1-4-144 16,-2-3 0-16,-1 1 0 0,-4 1 0 0,-1 1 288 0,-2 2-32 0,-3 4 0 0,-4 0 0 0,-1 1-112 0,-3 5-16 0,-2 1-128 0,-4 6 192 16,-2 0 32-16,0 6 0 0,0-1 0 0,-2 6 0 0,3 3-224 0,0 5 0 0,5 1 0 0,2 4 0 0,1 5 0 0,5 5 128 0,2 0-128 0,3 5 0 0,2 1 272 0,0 4 16 0,2 4 0 0,1 2 0 0,-1 0-80 0,0 0-16 0,2 2 0 15,-3-5 0-15,-2 1-192 0,0-2 0 0,0-1 128 0,-3 1-128 0,-1-2 0 0,0-1 0 0,0-1 0 0,1-4 0 0,2-3 656 16,2-6 96-16,2-1 16 0,5-7 0 0,4-5-128 0,6-4-32 0,7-5 0 0,8-8 0 0,9-5-272 0,10-6-48 0,6-4-16 0,9-4 0 0,9-6-560 0,19-8-112 0,20-14-32 0,20-3-16016 0,15-5-3200 15</inkml:trace>
  <inkml:trace contextRef="#ctx0" brushRef="#br0" timeOffset="106488.73">5845 17218 9215 0,'-15'-5'816'0,"4"2"-656"0,1 1-160 0,4 0 0 0,2-2 224 0,1 2 16 0,-2-2 0 0,-4-1 0 0,-4-2-48 0,-6-6 0 16,0 1 0-16,1-1 0 0,2 4 1088 0,2 1 192 0,4 2 64 0,3 1 0 0,1 4 944 0,2-2 192 0,3 1 32 0,2 1 16 0,3 1-192 15,1 1-32-15,3 1-16 0,5 2 0 0,3 2-1440 0,4 3-272 0,4-3-64 0,2 0-16 0,4 2-240 0,0-2-32 0,2 3-16 313,0-6 0-313,1 3 32 0,-2-3 0 0,-1 1 0 0,-2-3 0 0,3 4-240 0,-1-5-64 0,-2-3 0 16,0 0 0-16,-1 0 0 0,-3-1-128 0,1 2 192 0,-3-2-64 0,-1 2 0 15,-1 1 0-15,-4-2 0 0,-1 1 0 0,-2 0-128 0,-2 0 0 0,-1-1 0 0,-3 2 128 0,-1 1-128 0,-1 0 0 0,-1 0 0 16,-2 1 0-16,0 2 0 0,-4-1 0 0,0 2 0 0,-1-1 0 0,0 0 0 0,-4 3 0 0,3 2 0 15,-4 0 0-15,1 5 0 0,-1-1 0 0,1 1 0 0,-1 0 0 0,2 2 160 0,1-1-160 0,2 0 192 16,0 3-192-16,2-1 128 0,1 0-128 0,0-1 0 0,0 2 0 0,1 4 128 0,0-1-128 0,2 4 0 0,1-1 0 0,-1 1 0 16,1 0 0-16,0 1 0 0,1-1 0 0,0 5 0 0,-1 0 0 0,1 2 0 0,0 0 0 15,2-1 0-15,-4-2 0 0,2 0 0 0,-1 0 0 0,0 2 0 0,-2 1 0 0,2-5 0 16,-3 1 0-16,2 1 0 0,-2-5 0 0,1-5 0 0,-2 2 0 0,1 2 160 16,-1-3-160-16,0-3 128 0,-1 0-128 0,0-4 240 0,0 1-48 0,-2-1 0 0,0-2 0 0,-1-3 0 0,0-1 0 0,0-1 0 0,0 2 0 0,-1-6-192 0,1 1 176 15,-1-1-176-15,0 2 160 0,0-3 32 0,-1 0 16 0,0 0 0 0,-2 0 0 0,0 2-48 0,-1 2-16 0,-1-1 0 0,0 0 0 0,-2 3-144 0,-1 1 0 0,2-4 144 0,0 4-144 0,-1-5 304 0,-1 2-16 0,2-2 0 0,-2 2 0 0,-1 0 48 0,-2-1 16 16,-3 2 0-16,0-1 0 0,-5-2-80 0,-2 2-16 0,-2 0 0 0,-6-2 0 0,-1-4-256 0,-6-2 160 0,-3-4-160 15,-4-6-21824-15</inkml:trace>
  <inkml:trace contextRef="#ctx0" brushRef="#br0" timeOffset="142254.13">14628 12356 38703 0,'-2'0'3440'16,"2"0"-2752"-16,2 0-560 0,1 1-128 0,1 2 256 0,1-3 0 0,1 3 16 15,5 4 0-15,4-1-32 0,3 4-16 0,1 4 0 0,-3 0 0 16,0 5-224-16,-4-1 0 0,-2 1 0 0,-2 0 0 0,-3 4 0 16,-4-2 0-16,-2 5 0 0,-4 0 0 0,-3 2 0 0,-2 3 0 0,-2 7 0 0,-3 3 0 0,-2 1 256 0,-2 1 0 0,2 2 0 0,-3 0 0 0,0 4-128 0,1-1-128 0,0 0 176 0,3-2-176 15,2-1 128-15,4-7-128 0,4-3 0 0,4-6 0 16,1-1 0-16,2-6 0 0,2-4 0 0,4-5 0 16,-2-2 0-16,1-5-176 0,0-1 32 0,3-7-18304 0</inkml:trace>
  <inkml:trace contextRef="#ctx0" brushRef="#br0" timeOffset="142596.2">14086 12449 34095 0,'-21'-4'3024'0,"4"-2"-2416"0,8 3-480 0,7 3-128 15,4 0 1232-15,-5-1 240 0,-4-1 32 16,-4-5 16-16,-2 1-1328 0,5-1-192 0,6 1-160 0,5 3 32 16,3 1-256-1,1 0-64-15,2 6 0 0,-3-1 0 0,0 0 448 0,1 1-128 0,-1 1 128 0,-1 0 0 16,1 1 704-16,-1-1 208 0,-1 1 48 0,2 0 16 0,0-2-32 0,3 0-16 16,3-2 0-16,0 0 0 15,2 0-352-15,6-6-80 0,11-1-16 0,9-2 0 31,9-3-160-31,5-2-48 0,5-1 0 16,4 1 0-16,5-2-112 0,0 3-32 16,-2 0 0-16,-3-1 0 15,-4-1-128-15,-3 1-144 0,-3 0 144 0,-3 4-208 0,-3 0 208 16,-4-1 0-16,-1 3-160 0,-5 1 160 16,-1 0-416-16,-5 1-16 0,-4 0 0 0,-5-1 0 0,-1 4 176 0,-1-4 48 0,-3 2 0 0,1-1 0 15,0 0-368-15,2 2-64 16,1-2 0-16,0-2-16 15,0 2-400 1,3 2-80-16,-1-5-16 0,3 5-16432 0</inkml:trace>
  <inkml:trace contextRef="#ctx0" brushRef="#br0" timeOffset="144230.5">12879 12825 13823 0,'-13'-3'1216'0,"5"2"-960"0,1 1-256 0,5 0 0 15,0 0-384-15,-3 0-112 0,-7 0-16 0,-6-3-16 0,-7 3-320 0,-2 3-64 0,1-2-16 0,0 2 0 0,1 0 928 0,3 2 352 0,2-1-16 0,2-2 0 0,3 0 1840 0,4 0 384 0,1 2 64 0,4-4 0 0,2 2 480 0,3-2 96 16,3 2 0-16,3 0 16 0,4 2-1680 0,3-2-352 0,5 1-64 0,4 0-16 0,4-3-656 0,1-2-128 0,6 1-16 31,1-4-16-31,0 1 96 0,3-2 0 0,2 0 16 0,2 2 0 0,-1 0-192 0,2 2-32 0,2-4-16 0,-1 2 0 16,-1-1-16-16,-3 4 0 0,-2 1 0 0,0-3 0 0,0-1 32 0,-3 2 0 16,0 1 0-16,-5-2 0 0,-2 3 80 0,-2 0 0 0,-1 0 16 0,-3 0 0 15,0 0 96-15,-3 0 16 0,-1 0 0 0,0-2 0 0,0 2-192 16,0-4-48-16,1-2 0 0,0-4 0 0,-1 1 0 15,-2 2 0-15,-1 1 0 0,-1-4 0 0,-1-2-144 16,-3-1 0 0,-2 3 144-16,-2 0-144 0,-3 2 0 0,-2 2 0 15,-3-4 0-15,-2 3 0 0,-2-2 144 0,-3 2-144 0,-1-1 192 0,-4 0-192 0,0 2 304 16,-3 0-48-16,1 0-16 0,-2 0 0 0,0 2-80 0,0-2-16 0,0 3 0 16,3 1 0-16,2-2 48 0,2 2 16 15,2 0 0-15,2-1 0 16,3 1-16-16,0 1-16 0,-1-1 0 15,2 0 0 1,2 0-176 0,0-2 0-16,1 2 0 15,-2-1 0-15,2 2 0 16,-1-1 0 0,2 2 0-16,-3 0 0 15,2 0 0-15,0 0 0 0,1 0 0 0,0 2 0 0,2 2 0 16,3-2 0-16,3 2 144 0,2 0-144 0,3 1 0 0,4 0 0 15,4 1 0-15,4 0-192 0,2 3 192 0,2-3 0 0,6 0 0 0,-1 4 0 16,0-3 0-16,-2 2 0 0,-1 0 0 16,-3-2 0-1,-2 3 0-15,-5-1 0 16,-3-1 0-16,-5 2 0 16,-1 0 0-1,-4-1 0 1,-4 1 0-1,-3-1 0-15,-1 4 0 0,-3-1 0 16,-4 2 0-16,-2 1 0 0,-4-2 0 0,-2 2 0 0,1-1 0 16,-3 0 0-16,-1 3 128 0,-1-4 64 0,1 2 16 15,-4 1 0-15,1 0 176 0,-1 0 48 16,-1 0 0-16,3-1 0 0,4-2-160 16,-2-1-16-1,1 1-16-15,0 0 0 16,2 3-240-1,3-4 0 17,2 1 0-32,2-3 0 15,2 2-576-15,3-2-144 0,3-2-48 0,2 0-20144 0</inkml:trace>
  <inkml:trace contextRef="#ctx0" brushRef="#br0" timeOffset="145799.04">16073 12799 11055 0,'0'-5'976'0,"-2"1"-784"0,0 0-192 0,1 1 0 0,0 0 4608 0,-1 1 896 0,2 0 160 0,-2-3 32 15,1 2-3776-15,-2-7-768 0,1 1-160 0,0 2-32 0,2-2-784 0,-1 2-176 0,-1 2 0 0,-2 1 0 0,-1 0 0 0,-2 4 0 0,-3 0 144 0,-3 2-144 16,0 4 416-16,-5 2-16 0,-1 2 0 0,-4 5 0 0,0 2-128 0,-3 2-16 0,0 2-16 0,0-1 0 16,0 2-48-16,1 3-16 0,2-3 0 15,3 3 0-15,4-3 240 0,4-5 48 0,4-1 16 0,4-1 0 16,6-5-112-16,3 0-32 0,3 1 0 0,5-3 0 0,0 0-336 0,6-2 144 0,2 1-144 0,4-6 0 0,2 1 0 16,0-2 0-16,4-2 0 0,1-2 0 0,4-2 0 0,-1-4 0 15,-1 0 0-15,-3 1 0 0,-1-3 0 0,-3 0 0 0,-1 1 0 0,-3-2 0 16,-3-3 160-16,-3 1 32 0,-3-1 0 0,-4-2 0 0,-3-2 160 0,-2-1 32 15,-2 1 16-15,-4-2 0 0,-2 3 176 0,-2 0 48 0,0 0 0 0,-3 3 0 16,-1 0-112-16,-2 3-32 0,-2 1 0 0,1 3 0 0,0 3-224 0,-2 3-32 0,0 0-16 16,1 3 0-16,1 3-208 0,-1-1 0 0,1-1 0 0,-1 2 0 0,4-1-320 0,-1 2-48 0,2-3-16 0,2 4 0 15,1-1-576-15,3 2-112 0,0 0-16 0,4 0-18528 0</inkml:trace>
  <inkml:trace contextRef="#ctx0" brushRef="#br0" timeOffset="145914.93">16645 13111 27647 0,'-12'17'2448'0,"1"-8"-1952"0,0 0-496 0,3-4 0 0,4-2 3248 0,4-1 544 0,-1-2 112 15,-1 4 32-15,-3-1-3424 0,1 2-672 0,4-5-144 0,0 0-16 0,0-5-1728 0,0-1-352 0,-1 0-64 0,-3-1-16 16,-2-3 2736-16,-1 0 528 0,-5-1 112 0,0-3 32 0,-2 2 928 0,0-4 176 0,-1-3 32 0,0 1 16 0,1-2-672 0,1-1-144 0,2-2-32 0,2 4 0 0,3 3-176 16,1-3-32-16,4 3-16 0,1 4 0 0,1-3-464 0,4 1-96 31,2 2 0-31,3-2-16 0,4 2-288 0,3-1-144 16,3 1 160-16,3 0-160 0,3 2 0 0,4 0 0 0,1 1 0 0,1 3 0 15,0 5 0-15,-1-4 0 0,-1 4 0 0,-2 1 0 0,-2 0-128 16,-1 0 128-16,-3 0 0 0,-2 1 0 0,-2-1 0 0,-1 2-128 0,-3-2 128 0,-1 0 0 0,-2 0 0 15,-1 0 0-15,-2 3 0 0,0-3 0 0,-2 1-512 0,0 2 16 0,0-1 0 0,-1-2 0 0,2 1-624 16,-3 2-128-16,3-2-32 0,-1 2-19728 0</inkml:trace>
  <inkml:trace contextRef="#ctx0" brushRef="#br0" timeOffset="146331.43">18025 12351 46079 0,'-7'-1'2048'0,"-1"-5"400"0,1 3-1952 0,1 1-496 0,2 2 0 0,2 2 0 0,-1-2 384 0,-1 4 0 0,-3 4-16 15,0 1 0-15,-1 5-496 0,2 5-112 0,2 6-16 0,-1 4 0 0,2 5-96 0,-1 7-32 0,-1 1 0 0,-1 4 0 0,0 2 384 0,-2 0 0 16,1-1 0-16,-2 0 0 0,0-5 0 0,0 2 0 0,-3-2 0 0,0-2 0 62,0-2 0-62,-2-4 0 0,0 1 0 0,1-7 128 0,1-2-128 16,-1-6 128-16,2 1-128 0,2-5 128 0,1-4-128 16,2-4 0-16,1-3 0 0,1-8 0 0,1 1-576 15,1-6-160-15</inkml:trace>
  <inkml:trace contextRef="#ctx0" brushRef="#br0" timeOffset="146397.81">17838 12337 15663 0,'-3'-3'1392'0,"-1"0"-1120"0,-1-1-272 0,3 0 0 0,0 2 6480 0,4 2 1248 0,0-2 240 0,3-2 48 0,5-2-6096 0,10 0-1216 0,11 0-240 0,9-1-48 0,10 0-544 15,4 4-128-15,8 1 0 0,0 1-16 0,0 1 272 0,-4 0 0 0,-1-3 0 0,-4 0 0 0,-4 3 0 0,-3-3 0 0,-5 3 0 0,-4-4 0 0,-2 4 0 0,-4-5 0 16,-2 2 0-16,-3-1 0 0,0-2-160 0,-2 0 32 0,-2-3 0 0,-3 2 0 0,0 3-688 0,-3-2-128 0,-1 1-16 0,-4 4-17888 0</inkml:trace>
  <inkml:trace contextRef="#ctx0" brushRef="#br0" timeOffset="146406.81">18193 12555 40543 0,'-12'10'3600'0,"1"0"-2880"0,5-2-576 0,3-4-144 0,3 0 480 0,0 2 64 16,-2 6 16-16,-2 7 0 0,4 4-560 0,9 0 0 0,9-5 0 0,9-3 0 0,8-7 192 0,7-2-64 0,6-4 0 0,7 1-128 0,4-6 480 0,4 1-16 0,0-2 0 0,-2 0 0 0,-1-2-304 0,-4 1-160 0,-4 4 160 0,-4-3-160 16,-2 2 0-16,-4-4 0 0,-2-1 0 0,-2-1 0 0,-3-3-832 0,-2 2-64 0</inkml:trace>
  <inkml:trace contextRef="#ctx0" brushRef="#br0" timeOffset="210952.46">863 11696 13823 0,'-20'6'1216'0,"13"-3"-960"0,2-3-256 0,1 0 0 0,1 3-384 0,-9-2-128 0,-10 4-32 15,-11 1 0-15,-6 2 1264 0,1-6 256 0,8-2 48 0,7-5 16 16,7 0 144-16,6-3 32 0,4-1 0 0,2 2 0 0,2 0 336 0,0 1 80 16,0 2 16-16,1 2 0 0,-2 2-512 0,-2 0-112 15,-1 2 0-15,0 2-16 16,2-1-336-16,0 0-64 0,1 1-16 0,2-1 0 0,2 0-368 0,4 0-80 16,2-3-16-16,5 0 0 0,3-3 880 0,4-4 160 15,4 1 48-15,5-3 0 16,1 0-416 281,3-1-80-297,4 1-16 0,3-1 0 0,0 0-336 0,2-3-80 0,1 1-16 0,-1 2 0 0,0-2-272 0,-3-1 0 0,-1 4-176 0,-5-1 176 15,-5 3 0-15,-3-1-128 0,-2 4 128 0,-1-2 0 0,0 2 0 0,-2-1 0 0,-3 4 0 0,-1-1 144 0,-2-1 32 0,0 2 0 0,0 1 0 16,0-3 0-16,0 1-16 0,1 1 0 0,1-6 0 0,1 4 0 0,0-6-32 0,-1 0 0 0,-1 0 0 16,0-1 0-16,-4 0-128 0,-1-3 0 0,-3 1 0 0,-4 0 128 0,1-1 48 0,-6 1 0 0,1 2 0 0,-4 0 0 0,1 3-32 0,-5 1 0 0,-4-3 0 15,-2 3 0-15,-1 0-16 0,-2 2 0 0,-3 0 0 0,-2 2 0 0,1 2-128 0,-1-3 128 0,3 2-128 0,3 1 128 0,1 0-128 0,3-3 0 0,3 3 0 0,3-3 0 0,4-2 0 0,0 0 0 16,4 0 0-16,2-1 0 0,1 0 0 0,2-1 0 0,0 2 160 0,0 0-160 0,1 4 0 0,-1-1 0 0,0 4 0 0,0-1 0 0,0 6 0 0,-2 1 0 0,2 5-192 15,-2-3 48-15,-1 2 144 0,-1 0 0 0,2 4 0 0,-1-3 0 0,2 0 0 0,0 0 0 0,3-3 0 0,-1-2 0 0,3 0 0 16,0 0 0-16,2-1 0 0,1 0 0 0,1-1 0 0,-2 3 0 0,0-3 0 0,-3 1 0 0,2 2-384 0,-3-3-32 0,-3 2-16 0,-2 0 0 0,-1-2 48 0,-4 4 16 0,0-1 0 0,-2 2 0 0,0 0 208 0,-4 3 160 0,-1 4-208 0,-3 2 80 16,-1 2 128-16,-2 2 0 0,1-1 0 0,0 0 0 0,3-1 128 0,1-5 0 0,2-3 0 0,5-4 0 15,2-4-128-15,2-2-192 16,4 1 64 0,1-4-17744-16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22.png"/><Relationship Id="rId3" Type="http://schemas.openxmlformats.org/officeDocument/2006/relationships/image" Target="../media/image241.png"/><Relationship Id="rId7" Type="http://schemas.openxmlformats.org/officeDocument/2006/relationships/image" Target="../media/image292.png"/><Relationship Id="rId12" Type="http://schemas.openxmlformats.org/officeDocument/2006/relationships/customXml" Target="../ink/ink18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332.png"/><Relationship Id="rId5" Type="http://schemas.openxmlformats.org/officeDocument/2006/relationships/image" Target="../media/image262.png"/><Relationship Id="rId10" Type="http://schemas.openxmlformats.org/officeDocument/2006/relationships/image" Target="../media/image321.png"/><Relationship Id="rId4" Type="http://schemas.openxmlformats.org/officeDocument/2006/relationships/image" Target="../media/image251.png"/><Relationship Id="rId9" Type="http://schemas.openxmlformats.org/officeDocument/2006/relationships/image" Target="../media/image3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1.png"/><Relationship Id="rId7" Type="http://schemas.openxmlformats.org/officeDocument/2006/relationships/image" Target="../media/image3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51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71.png"/><Relationship Id="rId7" Type="http://schemas.openxmlformats.org/officeDocument/2006/relationships/image" Target="../media/image3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10" Type="http://schemas.openxmlformats.org/officeDocument/2006/relationships/image" Target="../media/image30.png"/><Relationship Id="rId4" Type="http://schemas.openxmlformats.org/officeDocument/2006/relationships/image" Target="../media/image291.png"/><Relationship Id="rId9" Type="http://schemas.openxmlformats.org/officeDocument/2006/relationships/customXml" Target="../ink/ink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0.png"/><Relationship Id="rId3" Type="http://schemas.openxmlformats.org/officeDocument/2006/relationships/image" Target="../media/image270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26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0.png"/><Relationship Id="rId5" Type="http://schemas.openxmlformats.org/officeDocument/2006/relationships/image" Target="../media/image300.png"/><Relationship Id="rId15" Type="http://schemas.openxmlformats.org/officeDocument/2006/relationships/customXml" Target="../ink/ink27.xml"/><Relationship Id="rId10" Type="http://schemas.openxmlformats.org/officeDocument/2006/relationships/image" Target="../media/image360.png"/><Relationship Id="rId4" Type="http://schemas.openxmlformats.org/officeDocument/2006/relationships/image" Target="../media/image29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thiagodnf.github.io/wumpus-world-simul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Logical Agent Algorithms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2C49A8-D6D1-07C7-C079-4D8748481D2C}"/>
                  </a:ext>
                </a:extLst>
              </p14:cNvPr>
              <p14:cNvContentPartPr/>
              <p14:nvPr/>
            </p14:nvContentPartPr>
            <p14:xfrm>
              <a:off x="10888200" y="522000"/>
              <a:ext cx="617760" cy="94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2C49A8-D6D1-07C7-C079-4D8748481D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8840" y="512640"/>
                <a:ext cx="636480" cy="9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60B019-83FA-944D-8A74-B3C09AB5C20B}"/>
                  </a:ext>
                </a:extLst>
              </p14:cNvPr>
              <p14:cNvContentPartPr/>
              <p14:nvPr/>
            </p14:nvContentPartPr>
            <p14:xfrm>
              <a:off x="162360" y="783000"/>
              <a:ext cx="9420840" cy="577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60B019-83FA-944D-8A74-B3C09AB5C2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000" y="773640"/>
                <a:ext cx="9439560" cy="57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FC144C-44FD-4DF9-A83B-76A72F931B49}"/>
                  </a:ext>
                </a:extLst>
              </p14:cNvPr>
              <p14:cNvContentPartPr/>
              <p14:nvPr/>
            </p14:nvContentPartPr>
            <p14:xfrm>
              <a:off x="395640" y="1225440"/>
              <a:ext cx="10343880" cy="45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FC144C-44FD-4DF9-A83B-76A72F931B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0" y="1216080"/>
                <a:ext cx="10362600" cy="45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3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</a:t>
            </a:r>
          </a:p>
          <a:p>
            <a:pPr marL="917575" lvl="2" indent="-457200"/>
            <a:r>
              <a:rPr lang="en-US" sz="2800" dirty="0"/>
              <a:t>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B4CE96-C65C-DB20-563B-13B12E28829D}"/>
                  </a:ext>
                </a:extLst>
              </p14:cNvPr>
              <p14:cNvContentPartPr/>
              <p14:nvPr/>
            </p14:nvContentPartPr>
            <p14:xfrm>
              <a:off x="361080" y="1437120"/>
              <a:ext cx="4795200" cy="341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B4CE96-C65C-DB20-563B-13B12E2882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720" y="1427760"/>
                <a:ext cx="4813920" cy="34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9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2578937"/>
                <a:ext cx="11165322" cy="3952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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00FF"/>
                    </a:solidFill>
                  </a:rPr>
                  <a:t>model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are models and propositional logic sentences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represented?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2578937"/>
                <a:ext cx="11165322" cy="3952411"/>
              </a:xfrm>
              <a:blipFill>
                <a:blip r:embed="rId2"/>
                <a:stretch>
                  <a:fillRect l="-1147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DE9CEE-D34A-EA17-07C7-77A2526AF8BF}"/>
                  </a:ext>
                </a:extLst>
              </p14:cNvPr>
              <p14:cNvContentPartPr/>
              <p14:nvPr/>
            </p14:nvContentPartPr>
            <p14:xfrm>
              <a:off x="7853400" y="82800"/>
              <a:ext cx="4080600" cy="354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DE9CEE-D34A-EA17-07C7-77A2526AF8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4040" y="73440"/>
                <a:ext cx="4099320" cy="35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DB0C1F-55D6-216A-B5AB-10A1B4155249}"/>
                  </a:ext>
                </a:extLst>
              </p14:cNvPr>
              <p14:cNvContentPartPr/>
              <p14:nvPr/>
            </p14:nvContentPartPr>
            <p14:xfrm>
              <a:off x="942120" y="3059640"/>
              <a:ext cx="10599120" cy="345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B0C1F-55D6-216A-B5AB-10A1B41552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760" y="3050280"/>
                <a:ext cx="10617840" cy="34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4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2578937"/>
            <a:ext cx="11165322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4F99A2-8DD6-04AC-C00F-28251719EBBF}"/>
                  </a:ext>
                </a:extLst>
              </p14:cNvPr>
              <p14:cNvContentPartPr/>
              <p14:nvPr/>
            </p14:nvContentPartPr>
            <p14:xfrm>
              <a:off x="7853400" y="82800"/>
              <a:ext cx="4080600" cy="354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4F99A2-8DD6-04AC-C00F-28251719E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4040" y="73440"/>
                <a:ext cx="4099320" cy="35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F148A4-0071-939F-7EB4-B75307FDD39D}"/>
                  </a:ext>
                </a:extLst>
              </p14:cNvPr>
              <p14:cNvContentPartPr/>
              <p14:nvPr/>
            </p14:nvContentPartPr>
            <p14:xfrm>
              <a:off x="543960" y="3040560"/>
              <a:ext cx="7244280" cy="3073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F148A4-0071-939F-7EB4-B75307FDD3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600" y="3031200"/>
                <a:ext cx="7263000" cy="30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</a:t>
            </a:r>
          </a:p>
          <a:p>
            <a:pPr marL="917575" lvl="2" indent="-457200"/>
            <a:r>
              <a:rPr lang="en-US" sz="2800" dirty="0"/>
              <a:t>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86D508-DCBB-576B-FC36-A7AE0537E49B}"/>
                  </a:ext>
                </a:extLst>
              </p14:cNvPr>
              <p14:cNvContentPartPr/>
              <p14:nvPr/>
            </p14:nvContentPartPr>
            <p14:xfrm>
              <a:off x="204840" y="2228760"/>
              <a:ext cx="695160" cy="21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86D508-DCBB-576B-FC36-A7AE0537E4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80" y="2219400"/>
                <a:ext cx="71388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39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2FD3C-871B-B850-C4FC-C91F2F1F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 t="3406" r="4555" b="36106"/>
          <a:stretch/>
        </p:blipFill>
        <p:spPr>
          <a:xfrm>
            <a:off x="880573" y="4292040"/>
            <a:ext cx="1444162" cy="1398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5C38E3-D0E7-9A6C-161B-7C3869A82E53}"/>
              </a:ext>
            </a:extLst>
          </p:cNvPr>
          <p:cNvGrpSpPr/>
          <p:nvPr/>
        </p:nvGrpSpPr>
        <p:grpSpPr>
          <a:xfrm>
            <a:off x="2121902" y="3474005"/>
            <a:ext cx="1444162" cy="1398767"/>
            <a:chOff x="7887998" y="354677"/>
            <a:chExt cx="1444162" cy="13987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E77E8-A4C3-5879-3680-3786C1FB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7887998" y="354677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CC200D-9A91-3F91-C470-A6D4C5FA349D}"/>
                </a:ext>
              </a:extLst>
            </p:cNvPr>
            <p:cNvSpPr/>
            <p:nvPr/>
          </p:nvSpPr>
          <p:spPr>
            <a:xfrm>
              <a:off x="7977230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98B4A3-DDBD-A184-137E-C9A7AAEA612A}"/>
              </a:ext>
            </a:extLst>
          </p:cNvPr>
          <p:cNvGrpSpPr/>
          <p:nvPr/>
        </p:nvGrpSpPr>
        <p:grpSpPr>
          <a:xfrm>
            <a:off x="4188584" y="3474005"/>
            <a:ext cx="1444162" cy="1398767"/>
            <a:chOff x="9042463" y="96756"/>
            <a:chExt cx="1444162" cy="13987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25F21E-264D-DDC8-03DC-00FCB261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9042463" y="96756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324595-4080-DCC6-BB9B-9FBEAB91980D}"/>
                </a:ext>
              </a:extLst>
            </p:cNvPr>
            <p:cNvSpPr/>
            <p:nvPr/>
          </p:nvSpPr>
          <p:spPr>
            <a:xfrm>
              <a:off x="9510740" y="545528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F1CC74-6021-3C52-7717-8958F264EEEF}"/>
              </a:ext>
            </a:extLst>
          </p:cNvPr>
          <p:cNvGrpSpPr/>
          <p:nvPr/>
        </p:nvGrpSpPr>
        <p:grpSpPr>
          <a:xfrm>
            <a:off x="3082214" y="4604395"/>
            <a:ext cx="1444162" cy="1398767"/>
            <a:chOff x="8815949" y="1096993"/>
            <a:chExt cx="1444162" cy="13987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24D2E4-2736-907C-0EF0-366F3C48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8815949" y="1096993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339609-289C-FA98-ED71-BC9052DABC3B}"/>
                </a:ext>
              </a:extLst>
            </p:cNvPr>
            <p:cNvSpPr/>
            <p:nvPr/>
          </p:nvSpPr>
          <p:spPr>
            <a:xfrm>
              <a:off x="8890001" y="154942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ED4E01-8EED-9B24-A483-970C7C5E86AE}"/>
                </a:ext>
              </a:extLst>
            </p:cNvPr>
            <p:cNvSpPr/>
            <p:nvPr/>
          </p:nvSpPr>
          <p:spPr>
            <a:xfrm>
              <a:off x="9265056" y="15507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32636C-B769-B3BD-AE5E-04432B638FEA}"/>
              </a:ext>
            </a:extLst>
          </p:cNvPr>
          <p:cNvGrpSpPr/>
          <p:nvPr/>
        </p:nvGrpSpPr>
        <p:grpSpPr>
          <a:xfrm>
            <a:off x="7261540" y="4657994"/>
            <a:ext cx="1444162" cy="1398767"/>
            <a:chOff x="10055081" y="372721"/>
            <a:chExt cx="1444162" cy="13987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AA5E4D-801E-7AEE-2BF2-111C0035D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055081" y="372721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F21722-4499-5252-243E-7493427CAA34}"/>
                </a:ext>
              </a:extLst>
            </p:cNvPr>
            <p:cNvSpPr/>
            <p:nvPr/>
          </p:nvSpPr>
          <p:spPr>
            <a:xfrm>
              <a:off x="10141372" y="81054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883A7E-D48B-543C-59D3-8A406C229677}"/>
                </a:ext>
              </a:extLst>
            </p:cNvPr>
            <p:cNvSpPr/>
            <p:nvPr/>
          </p:nvSpPr>
          <p:spPr>
            <a:xfrm>
              <a:off x="10502833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C11D91-6178-E8F1-F570-E35F133D22DE}"/>
                </a:ext>
              </a:extLst>
            </p:cNvPr>
            <p:cNvSpPr/>
            <p:nvPr/>
          </p:nvSpPr>
          <p:spPr>
            <a:xfrm>
              <a:off x="10155283" y="151369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077A355-065A-BA7A-109F-C2ACC9AA6D5A}"/>
                </a:ext>
              </a:extLst>
            </p:cNvPr>
            <p:cNvSpPr/>
            <p:nvPr/>
          </p:nvSpPr>
          <p:spPr>
            <a:xfrm>
              <a:off x="10502833" y="152142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890571-BA29-420C-E1BD-D480C03059CC}"/>
              </a:ext>
            </a:extLst>
          </p:cNvPr>
          <p:cNvGrpSpPr/>
          <p:nvPr/>
        </p:nvGrpSpPr>
        <p:grpSpPr>
          <a:xfrm>
            <a:off x="9579383" y="3537197"/>
            <a:ext cx="1444162" cy="1398767"/>
            <a:chOff x="10621572" y="899204"/>
            <a:chExt cx="1444162" cy="13987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1D5E3D-AA6A-4B26-976B-108DA423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621572" y="899204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D69861-AA15-B795-FECF-B034A006A15D}"/>
                </a:ext>
              </a:extLst>
            </p:cNvPr>
            <p:cNvSpPr/>
            <p:nvPr/>
          </p:nvSpPr>
          <p:spPr>
            <a:xfrm>
              <a:off x="10726574" y="133613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D0A68A-FDB4-A09B-6687-0F6093FED471}"/>
                </a:ext>
              </a:extLst>
            </p:cNvPr>
            <p:cNvSpPr/>
            <p:nvPr/>
          </p:nvSpPr>
          <p:spPr>
            <a:xfrm>
              <a:off x="11088035" y="133335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464C5-2431-E12A-A2DE-DAE7560FA561}"/>
                </a:ext>
              </a:extLst>
            </p:cNvPr>
            <p:cNvSpPr/>
            <p:nvPr/>
          </p:nvSpPr>
          <p:spPr>
            <a:xfrm>
              <a:off x="10740485" y="203928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04F4D0-2595-35B3-F73E-360D91AA25C4}"/>
                </a:ext>
              </a:extLst>
            </p:cNvPr>
            <p:cNvSpPr/>
            <p:nvPr/>
          </p:nvSpPr>
          <p:spPr>
            <a:xfrm>
              <a:off x="11088035" y="20470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10D2FC-3FD4-670C-C45D-BD5AEBC7FE88}"/>
                </a:ext>
              </a:extLst>
            </p:cNvPr>
            <p:cNvSpPr/>
            <p:nvPr/>
          </p:nvSpPr>
          <p:spPr>
            <a:xfrm>
              <a:off x="10726574" y="1703095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A60E9F-2E22-6522-1548-17C73D63E5A2}"/>
                </a:ext>
              </a:extLst>
            </p:cNvPr>
            <p:cNvSpPr/>
            <p:nvPr/>
          </p:nvSpPr>
          <p:spPr>
            <a:xfrm>
              <a:off x="11088035" y="170031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EA71A4-6E6C-3D94-DC21-F581A79F61DB}"/>
                </a:ext>
              </a:extLst>
            </p:cNvPr>
            <p:cNvSpPr/>
            <p:nvPr/>
          </p:nvSpPr>
          <p:spPr>
            <a:xfrm>
              <a:off x="11435585" y="204845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183A77-A6F5-6E0D-6D1D-F3FEF0E85FB9}"/>
                </a:ext>
              </a:extLst>
            </p:cNvPr>
            <p:cNvSpPr/>
            <p:nvPr/>
          </p:nvSpPr>
          <p:spPr>
            <a:xfrm>
              <a:off x="11797046" y="2045677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4831F56-9118-FB47-A908-B0A754F4B0BB}"/>
                  </a:ext>
                </a:extLst>
              </p14:cNvPr>
              <p14:cNvContentPartPr/>
              <p14:nvPr/>
            </p14:nvContentPartPr>
            <p14:xfrm>
              <a:off x="4606560" y="1539720"/>
              <a:ext cx="4721760" cy="65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4831F56-9118-FB47-A908-B0A754F4B0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7200" y="1530360"/>
                <a:ext cx="4740480" cy="6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5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167601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111111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154853" y="599687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000000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620497" y="49649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430309" y="49784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232650" y="49784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487709" y="49784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173509" y="49784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9747250" y="49784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7878109" y="49784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621309" y="49784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430309" y="52832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7878109" y="52832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621309" y="52832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260850" y="480239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KB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0850" y="507706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l-GR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083432" y="92784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7779705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8277867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85270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7281543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5"/>
          </p:cNvCxnSpPr>
          <p:nvPr/>
        </p:nvCxnSpPr>
        <p:spPr>
          <a:xfrm>
            <a:off x="777970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572382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H="1">
            <a:off x="826865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5"/>
          </p:cNvCxnSpPr>
          <p:nvPr/>
        </p:nvCxnSpPr>
        <p:spPr>
          <a:xfrm>
            <a:off x="8766817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96319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H="1">
            <a:off x="6792593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5"/>
          </p:cNvCxnSpPr>
          <p:nvPr/>
        </p:nvCxnSpPr>
        <p:spPr>
          <a:xfrm>
            <a:off x="7290754" y="2598344"/>
            <a:ext cx="185224" cy="37965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027972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8918681" y="2598344"/>
            <a:ext cx="142652" cy="303726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</p:cNvCxnSpPr>
          <p:nvPr/>
        </p:nvCxnSpPr>
        <p:spPr>
          <a:xfrm>
            <a:off x="9222408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33275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H="1">
            <a:off x="5729548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5"/>
          </p:cNvCxnSpPr>
          <p:nvPr/>
        </p:nvCxnSpPr>
        <p:spPr>
          <a:xfrm>
            <a:off x="6227710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166948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H="1">
            <a:off x="9863221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5"/>
          </p:cNvCxnSpPr>
          <p:nvPr/>
        </p:nvCxnSpPr>
        <p:spPr>
          <a:xfrm>
            <a:off x="10361383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185139" y="3737318"/>
            <a:ext cx="22779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981725" y="3737318"/>
            <a:ext cx="26115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488866" y="325195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48219" y="3254931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blipFill>
                <a:blip r:embed="rId2"/>
                <a:stretch>
                  <a:fillRect t="-11628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blipFill>
                <a:blip r:embed="rId3"/>
                <a:stretch>
                  <a:fillRect t="-11628" r="-693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blipFill>
                <a:blip r:embed="rId4"/>
                <a:stretch>
                  <a:fillRect t="-10465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blipFill>
                <a:blip r:embed="rId5"/>
                <a:stretch>
                  <a:fillRect t="-10465" r="-6545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blipFill>
                <a:blip r:embed="rId6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blipFill>
                <a:blip r:embed="rId7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751A6A-A18A-E0EA-D393-A49ADBEEE415}"/>
                  </a:ext>
                </a:extLst>
              </p:cNvPr>
              <p:cNvSpPr txBox="1"/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751A6A-A18A-E0EA-D393-A49ADBEEE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blipFill>
                <a:blip r:embed="rId8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903D3-70AE-A4B7-F5EA-6FBA5F305396}"/>
                  </a:ext>
                </a:extLst>
              </p:cNvPr>
              <p:cNvSpPr txBox="1"/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903D3-70AE-A4B7-F5EA-6FBA5F305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blipFill>
                <a:blip r:embed="rId9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36DA0-DEC0-BFC5-8073-6A1301FE25F5}"/>
                  </a:ext>
                </a:extLst>
              </p:cNvPr>
              <p:cNvSpPr txBox="1"/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11111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0</a:t>
                </a: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36DA0-DEC0-BFC5-8073-6A1301FE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blipFill>
                <a:blip r:embed="rId10"/>
                <a:stretch>
                  <a:fillRect l="-4061" t="-71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D3BBC-0A4C-CC1A-6E66-D0C3A67BBB6A}"/>
                  </a:ext>
                </a:extLst>
              </p:cNvPr>
              <p:cNvSpPr txBox="1"/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00000</a:t>
                </a:r>
                <a:r>
                  <a:rPr lang="en-US" sz="24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D3BBC-0A4C-CC1A-6E66-D0C3A67B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blipFill>
                <a:blip r:embed="rId11"/>
                <a:stretch>
                  <a:fillRect t="-6557" r="-1066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9D23768-AB93-7403-8F74-04BCF2AA3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207248" cy="129073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recursion as backtracking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C6F44F-9ED5-3622-F2AF-79D906224556}"/>
              </a:ext>
            </a:extLst>
          </p:cNvPr>
          <p:cNvSpPr txBox="1"/>
          <p:nvPr/>
        </p:nvSpPr>
        <p:spPr>
          <a:xfrm rot="16200000">
            <a:off x="7453772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3F76C-EFC3-96C9-ED7F-5D1998CA1FC0}"/>
              </a:ext>
            </a:extLst>
          </p:cNvPr>
          <p:cNvSpPr/>
          <p:nvPr/>
        </p:nvSpPr>
        <p:spPr>
          <a:xfrm>
            <a:off x="5627221" y="5314578"/>
            <a:ext cx="268941" cy="26894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6004A6-87F3-DD04-2D78-93D51A44A476}"/>
              </a:ext>
            </a:extLst>
          </p:cNvPr>
          <p:cNvCxnSpPr/>
          <p:nvPr/>
        </p:nvCxnSpPr>
        <p:spPr>
          <a:xfrm flipH="1">
            <a:off x="7232650" y="3022077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C12243-ED68-4D7A-0EED-1C6660FFDFBD}"/>
              </a:ext>
            </a:extLst>
          </p:cNvPr>
          <p:cNvCxnSpPr/>
          <p:nvPr/>
        </p:nvCxnSpPr>
        <p:spPr>
          <a:xfrm>
            <a:off x="7288791" y="347167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CAAB7A-8E85-B19C-9101-374EAE7C1CEE}"/>
              </a:ext>
            </a:extLst>
          </p:cNvPr>
          <p:cNvCxnSpPr/>
          <p:nvPr/>
        </p:nvCxnSpPr>
        <p:spPr>
          <a:xfrm flipH="1">
            <a:off x="7882212" y="2440968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903D7A-1283-F946-C727-E4D58467E2E3}"/>
              </a:ext>
            </a:extLst>
          </p:cNvPr>
          <p:cNvCxnSpPr/>
          <p:nvPr/>
        </p:nvCxnSpPr>
        <p:spPr>
          <a:xfrm>
            <a:off x="7938353" y="2890563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9109CF3-0B62-9E9E-1323-8952A0CBC5E6}"/>
                  </a:ext>
                </a:extLst>
              </p14:cNvPr>
              <p14:cNvContentPartPr/>
              <p14:nvPr/>
            </p14:nvContentPartPr>
            <p14:xfrm>
              <a:off x="6191280" y="4818240"/>
              <a:ext cx="629280" cy="81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9109CF3-0B62-9E9E-1323-8952A0CBC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1920" y="4808880"/>
                <a:ext cx="648000" cy="8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18" grpId="0"/>
      <p:bldP spid="119" grpId="0"/>
      <p:bldP spid="15" grpId="0" animBg="1"/>
      <p:bldP spid="21" grpId="0" animBg="1"/>
      <p:bldP spid="32" grpId="0" animBg="1"/>
      <p:bldP spid="44" grpId="0"/>
      <p:bldP spid="45" grpId="0"/>
      <p:bldP spid="46" grpId="0"/>
      <p:bldP spid="47" grpId="0"/>
      <p:bldP spid="48" grpId="0"/>
      <p:bldP spid="49" grpId="0"/>
      <p:bldP spid="5" grpId="0"/>
      <p:bldP spid="5" grpId="1"/>
      <p:bldP spid="8" grpId="0"/>
      <p:bldP spid="27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E36-9678-7DF9-5215-AD31A4E0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D758-74FA-FE5E-D585-65CD30CE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</a:t>
            </a:r>
            <a:r>
              <a:rPr lang="en-US" dirty="0"/>
              <a:t>∪</a:t>
            </a:r>
            <a:r>
              <a:rPr lang="en-US" dirty="0">
                <a:solidFill>
                  <a:srgbClr val="0000FF"/>
                </a:solidFill>
              </a:rPr>
              <a:t> symbols(α), 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C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symbols, model</a:t>
            </a:r>
            <a:r>
              <a:rPr lang="en-US" dirty="0"/>
              <a:t>)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Recursively check to make sure all models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that satisfy the KB also satisfy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α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0EA7BF-0F41-BB0E-8099-C52A15D5C15E}"/>
                  </a:ext>
                </a:extLst>
              </p14:cNvPr>
              <p14:cNvContentPartPr/>
              <p14:nvPr/>
            </p14:nvContentPartPr>
            <p14:xfrm>
              <a:off x="427320" y="2226600"/>
              <a:ext cx="9069120" cy="199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0EA7BF-0F41-BB0E-8099-C52A15D5C1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960" y="2217240"/>
                <a:ext cx="9087840" cy="20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8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Last Time: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Propositional logic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Models and Knowledge Bases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Satisifiability</a:t>
            </a:r>
            <a:r>
              <a:rPr lang="en-US" sz="2800" dirty="0">
                <a:solidFill>
                  <a:schemeClr val="tx1"/>
                </a:solidFill>
              </a:rPr>
              <a:t> and Entailment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Today: Logical Agent Algorithms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 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50D40D-E5D0-5323-5578-43403A380518}"/>
                  </a:ext>
                </a:extLst>
              </p14:cNvPr>
              <p14:cNvContentPartPr/>
              <p14:nvPr/>
            </p14:nvContentPartPr>
            <p14:xfrm>
              <a:off x="424800" y="1215360"/>
              <a:ext cx="5322600" cy="515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50D40D-E5D0-5323-5578-43403A3805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440" y="1206000"/>
                <a:ext cx="5341320" cy="51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70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E36-9678-7DF9-5215-AD31A4E0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3D758-74FA-FE5E-D585-65CD30CE0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symbols, model</a:t>
                </a:r>
                <a:r>
                  <a:rPr lang="en-US" dirty="0"/>
                  <a:t>)    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Returns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true or false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</a:t>
                </a:r>
                <a:r>
                  <a:rPr lang="en-US" dirty="0">
                    <a:solidFill>
                      <a:srgbClr val="7030A0"/>
                    </a:solidFill>
                  </a:rPr>
                  <a:t>if</a:t>
                </a:r>
                <a:r>
                  <a:rPr lang="en-US" b="1" dirty="0"/>
                  <a:t> </a:t>
                </a:r>
                <a:r>
                  <a:rPr lang="en-US" dirty="0"/>
                  <a:t>empty?(</a:t>
                </a:r>
                <a:r>
                  <a:rPr lang="en-US" dirty="0">
                    <a:solidFill>
                      <a:srgbClr val="0000FF"/>
                    </a:solidFill>
                  </a:rPr>
                  <a:t>symbols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then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if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model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then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α, model</a:t>
                </a:r>
                <a:r>
                  <a:rPr lang="en-US" dirty="0"/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true</a:t>
                </a:r>
                <a:endParaRPr lang="en-US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i="1" dirty="0"/>
                  <a:t>        </a:t>
                </a: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← first(</a:t>
                </a:r>
                <a:r>
                  <a:rPr lang="en-US" dirty="0">
                    <a:solidFill>
                      <a:srgbClr val="0000FF"/>
                    </a:solidFill>
                  </a:rPr>
                  <a:t>symbols)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                rest ← </a:t>
                </a:r>
                <a:r>
                  <a:rPr lang="en-US" dirty="0"/>
                  <a:t>rest</a:t>
                </a:r>
                <a:r>
                  <a:rPr lang="en-US" dirty="0">
                    <a:solidFill>
                      <a:srgbClr val="0000FF"/>
                    </a:solidFill>
                  </a:rPr>
                  <a:t>(symbols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/>
                  <a:t>  and </a:t>
                </a:r>
                <a:r>
                  <a:rPr lang="en-US" dirty="0"/>
                  <a:t>(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rest, model </a:t>
                </a:r>
                <a:r>
                  <a:rPr lang="en-US" dirty="0"/>
                  <a:t>∪</a:t>
                </a:r>
                <a:r>
                  <a:rPr lang="en-US" dirty="0">
                    <a:solidFill>
                      <a:srgbClr val="0000FF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true}</a:t>
                </a:r>
                <a:r>
                  <a:rPr lang="en-US" dirty="0"/>
                  <a:t>)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b="1" dirty="0"/>
                  <a:t>                              </a:t>
                </a:r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rest, model </a:t>
                </a:r>
                <a:r>
                  <a:rPr lang="en-US" dirty="0"/>
                  <a:t>∪</a:t>
                </a:r>
                <a:r>
                  <a:rPr lang="en-US" dirty="0">
                    <a:solidFill>
                      <a:srgbClr val="0000FF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false}</a:t>
                </a:r>
                <a:r>
                  <a:rPr lang="en-US" dirty="0"/>
                  <a:t>) 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3D758-74FA-FE5E-D585-65CD30CE0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99" r="-522" b="-18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5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17" y="1125489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>
                <a:solidFill>
                  <a:schemeClr val="tx1"/>
                </a:solidFill>
              </a:rPr>
              <a:t>O(2</a:t>
            </a:r>
            <a:r>
              <a:rPr lang="en-US" baseline="30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 time, linear space</a:t>
            </a:r>
          </a:p>
          <a:p>
            <a:endParaRPr lang="en-US" dirty="0"/>
          </a:p>
          <a:p>
            <a:r>
              <a:rPr lang="en-US" dirty="0"/>
              <a:t>Can we do better?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ABB69-DDDD-E779-2266-315847A5143B}"/>
              </a:ext>
            </a:extLst>
          </p:cNvPr>
          <p:cNvSpPr txBox="1"/>
          <p:nvPr/>
        </p:nvSpPr>
        <p:spPr>
          <a:xfrm rot="16200000">
            <a:off x="5167601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111111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BCEBE-3142-92E6-AAAE-BBA269039C0E}"/>
              </a:ext>
            </a:extLst>
          </p:cNvPr>
          <p:cNvSpPr txBox="1"/>
          <p:nvPr/>
        </p:nvSpPr>
        <p:spPr>
          <a:xfrm rot="16200000">
            <a:off x="10154853" y="599687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000000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305E0-9943-CA6B-4644-52F7BB8B2959}"/>
              </a:ext>
            </a:extLst>
          </p:cNvPr>
          <p:cNvGrpSpPr/>
          <p:nvPr/>
        </p:nvGrpSpPr>
        <p:grpSpPr>
          <a:xfrm>
            <a:off x="5620497" y="4964953"/>
            <a:ext cx="268941" cy="268941"/>
            <a:chOff x="5931647" y="5244353"/>
            <a:chExt cx="268941" cy="26894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24DEDF-CC64-9C99-AD7E-2FB8F1ADF745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E3C9BD-C23F-D5AE-5EC7-548E76E9DD14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FC832F-9489-7962-5D2F-1165D365D6A4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43AEEED-A47C-8C87-8697-655DA725F8E5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227371-027C-1B11-F361-E9F65EE758B3}"/>
              </a:ext>
            </a:extLst>
          </p:cNvPr>
          <p:cNvGrpSpPr/>
          <p:nvPr/>
        </p:nvGrpSpPr>
        <p:grpSpPr>
          <a:xfrm>
            <a:off x="6430309" y="4978400"/>
            <a:ext cx="268941" cy="268941"/>
            <a:chOff x="6741459" y="5257800"/>
            <a:chExt cx="268941" cy="2689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6C5B86-2D5C-FDEE-EB5A-29091F81D28E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0BDEE2-9C4E-6820-9F24-84BF1FBBBAEE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EE2EC8D-73EF-BCA6-2EB4-A83B321BA953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6255E3D-3824-FBDC-DC2E-09D339E6E302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D2291E-807A-153A-1AAA-42D5C108E0B0}"/>
              </a:ext>
            </a:extLst>
          </p:cNvPr>
          <p:cNvGrpSpPr/>
          <p:nvPr/>
        </p:nvGrpSpPr>
        <p:grpSpPr>
          <a:xfrm>
            <a:off x="7232650" y="4978400"/>
            <a:ext cx="268941" cy="268941"/>
            <a:chOff x="5931647" y="5244353"/>
            <a:chExt cx="268941" cy="26894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6374AB-06C0-6AF4-20A3-6174681E856E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29A7F8-D358-EA87-771E-736280403B0D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66A4822-B987-5882-79F6-DA0C15F3C886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CE3F514-58AE-D70E-2D3E-A9F923BFE4E4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EA9A927-1FB1-524D-88D4-B271A4112FD7}"/>
              </a:ext>
            </a:extLst>
          </p:cNvPr>
          <p:cNvGrpSpPr/>
          <p:nvPr/>
        </p:nvGrpSpPr>
        <p:grpSpPr>
          <a:xfrm>
            <a:off x="8487709" y="4978400"/>
            <a:ext cx="268941" cy="268941"/>
            <a:chOff x="5931647" y="5244353"/>
            <a:chExt cx="268941" cy="26894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D0FA7D-2A64-0E48-658A-5DE763DAAD3F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7D7E110-7B74-66B8-9C98-1A5856AD51D9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829D7E8-A36E-1BAC-5551-A4A708B2CED8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9A074F-74AC-4D85-B450-6A8A24CB0182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7E6ED5-143C-3AC9-E16F-E0A3DBE6CDC5}"/>
              </a:ext>
            </a:extLst>
          </p:cNvPr>
          <p:cNvGrpSpPr/>
          <p:nvPr/>
        </p:nvGrpSpPr>
        <p:grpSpPr>
          <a:xfrm>
            <a:off x="9173509" y="4978400"/>
            <a:ext cx="268941" cy="268941"/>
            <a:chOff x="5931647" y="5244353"/>
            <a:chExt cx="268941" cy="26894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862B3B-85EE-39C0-44C9-C77EDD0CCE56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B166582-5036-77F9-6091-6BD1677BBD7E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F00A44B-6AE6-63E4-93C5-3DA064A412F9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8B66CDB-39B7-FBF3-422F-B769A5051007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1DF92D-52CA-A98C-B53D-94DBDEDB99E5}"/>
              </a:ext>
            </a:extLst>
          </p:cNvPr>
          <p:cNvGrpSpPr/>
          <p:nvPr/>
        </p:nvGrpSpPr>
        <p:grpSpPr>
          <a:xfrm>
            <a:off x="9747250" y="4978400"/>
            <a:ext cx="268941" cy="268941"/>
            <a:chOff x="5931647" y="5244353"/>
            <a:chExt cx="268941" cy="268941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B2B2F0E-07FA-592E-7B70-0BCABC9B7605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789D92B-8C8A-B14C-E484-382BDFE74FE7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87D4AC0-CE59-1AD3-1CB9-448505012CF2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735053E-AEF9-CD15-D667-871C74E402B2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AAFD63-AA78-8909-768B-1CDB2EEE8188}"/>
              </a:ext>
            </a:extLst>
          </p:cNvPr>
          <p:cNvGrpSpPr/>
          <p:nvPr/>
        </p:nvGrpSpPr>
        <p:grpSpPr>
          <a:xfrm>
            <a:off x="7878109" y="4978400"/>
            <a:ext cx="268941" cy="268941"/>
            <a:chOff x="6741459" y="5257800"/>
            <a:chExt cx="268941" cy="26894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7B13D9B-5EE3-48C0-8E86-82065DCF9936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54CAC77-30DE-84B4-1617-D8B236AF915A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04F9B44-1E61-0855-9B1B-D30F5E96FDDF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770FF79-ACE0-C9A2-56FD-9B8767494546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67078A3-6CD3-0839-0319-9774F593B498}"/>
              </a:ext>
            </a:extLst>
          </p:cNvPr>
          <p:cNvGrpSpPr/>
          <p:nvPr/>
        </p:nvGrpSpPr>
        <p:grpSpPr>
          <a:xfrm>
            <a:off x="10621309" y="4978400"/>
            <a:ext cx="268941" cy="268941"/>
            <a:chOff x="6741459" y="5257800"/>
            <a:chExt cx="268941" cy="268941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F338D0F-EF67-D958-56B1-3300FE5CE805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5CEEF05-EC8A-9A77-B242-9734E59D7E28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10F1C42-93FB-1E50-6865-C6919F6BE3E2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65DD4A0-E24B-EBBB-0830-E5B8A817103F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8EFBAA1-DFD8-00F6-39D0-DF54F0773C6C}"/>
              </a:ext>
            </a:extLst>
          </p:cNvPr>
          <p:cNvGrpSpPr/>
          <p:nvPr/>
        </p:nvGrpSpPr>
        <p:grpSpPr>
          <a:xfrm>
            <a:off x="6430309" y="5283200"/>
            <a:ext cx="268941" cy="268941"/>
            <a:chOff x="6741459" y="5257800"/>
            <a:chExt cx="268941" cy="26894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8882D07-4038-D045-D5D1-442B830C7A4D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0CFDB8F-A691-CD95-B892-4217161E2100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14769D4-4F6D-4070-4530-EFF41F73D6C6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73D6A9-8A28-B818-27EB-A50B2FA92298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E82A7FD-CEAD-CD00-EE55-5DB456E7F626}"/>
              </a:ext>
            </a:extLst>
          </p:cNvPr>
          <p:cNvGrpSpPr/>
          <p:nvPr/>
        </p:nvGrpSpPr>
        <p:grpSpPr>
          <a:xfrm>
            <a:off x="7878109" y="5283200"/>
            <a:ext cx="268941" cy="268941"/>
            <a:chOff x="6741459" y="5257800"/>
            <a:chExt cx="268941" cy="268941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48A6F1C-92F2-6F67-5193-7C9ED24A1A74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3C2F4C6-ECAD-6345-EA2F-206DBF2A3DAA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7E05E3A-E49E-98A0-8499-2D8AC9DF286A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74A345C-2500-2CF2-1689-872A96AD4BA2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53B532B-DD96-DC1A-6F76-4981ECA62DC5}"/>
              </a:ext>
            </a:extLst>
          </p:cNvPr>
          <p:cNvGrpSpPr/>
          <p:nvPr/>
        </p:nvGrpSpPr>
        <p:grpSpPr>
          <a:xfrm>
            <a:off x="10621309" y="5283200"/>
            <a:ext cx="268941" cy="268941"/>
            <a:chOff x="5931647" y="5244353"/>
            <a:chExt cx="268941" cy="26894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7BBE0-EC7D-5BD7-19A1-83F357879E6F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0837D9-990F-68E9-60EB-7ADDA8FBF67A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09FF3EE-9C16-7364-8FAC-2C1BD3F5FA5C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B5249B-4D33-C3DE-E6B9-6350BBF82BE0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905FB0E3-CF72-D7AD-0516-FB29CD90F605}"/>
              </a:ext>
            </a:extLst>
          </p:cNvPr>
          <p:cNvSpPr txBox="1"/>
          <p:nvPr/>
        </p:nvSpPr>
        <p:spPr>
          <a:xfrm>
            <a:off x="4260850" y="480239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KB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7F8F011-826D-A302-2E18-453D7DA1EBDD}"/>
              </a:ext>
            </a:extLst>
          </p:cNvPr>
          <p:cNvSpPr txBox="1"/>
          <p:nvPr/>
        </p:nvSpPr>
        <p:spPr>
          <a:xfrm>
            <a:off x="4260850" y="507706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l-GR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2DD5FB6-2CD9-893E-CFC8-E0F2AECC6D7D}"/>
              </a:ext>
            </a:extLst>
          </p:cNvPr>
          <p:cNvSpPr/>
          <p:nvPr/>
        </p:nvSpPr>
        <p:spPr>
          <a:xfrm>
            <a:off x="8083432" y="92784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7F7A3BB-F23C-BAB2-468F-418FBD516EED}"/>
              </a:ext>
            </a:extLst>
          </p:cNvPr>
          <p:cNvCxnSpPr>
            <a:stCxn id="154" idx="3"/>
          </p:cNvCxnSpPr>
          <p:nvPr/>
        </p:nvCxnSpPr>
        <p:spPr>
          <a:xfrm flipH="1">
            <a:off x="7779705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AD0BD8C-3002-CED4-DEA1-2ED6DC9EBEF1}"/>
              </a:ext>
            </a:extLst>
          </p:cNvPr>
          <p:cNvCxnSpPr>
            <a:stCxn id="154" idx="5"/>
          </p:cNvCxnSpPr>
          <p:nvPr/>
        </p:nvCxnSpPr>
        <p:spPr>
          <a:xfrm>
            <a:off x="8277867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Oval 156">
            <a:extLst>
              <a:ext uri="{FF2B5EF4-FFF2-40B4-BE49-F238E27FC236}">
                <a16:creationId xmlns:a16="http://schemas.microsoft.com/office/drawing/2014/main" id="{6943F0A9-D1DC-B04E-B394-F4FB4BB9DB4B}"/>
              </a:ext>
            </a:extLst>
          </p:cNvPr>
          <p:cNvSpPr/>
          <p:nvPr/>
        </p:nvSpPr>
        <p:spPr>
          <a:xfrm>
            <a:off x="7585270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212D2A1-6910-A20D-A7E2-C865C8ED32DE}"/>
              </a:ext>
            </a:extLst>
          </p:cNvPr>
          <p:cNvCxnSpPr>
            <a:stCxn id="157" idx="3"/>
          </p:cNvCxnSpPr>
          <p:nvPr/>
        </p:nvCxnSpPr>
        <p:spPr>
          <a:xfrm flipH="1">
            <a:off x="7281543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1B015BC-253D-1468-1BD0-B97A28477587}"/>
              </a:ext>
            </a:extLst>
          </p:cNvPr>
          <p:cNvCxnSpPr>
            <a:stCxn id="157" idx="5"/>
          </p:cNvCxnSpPr>
          <p:nvPr/>
        </p:nvCxnSpPr>
        <p:spPr>
          <a:xfrm>
            <a:off x="777970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E58BC5CB-D923-F4DF-3C6A-9396F0A5D834}"/>
              </a:ext>
            </a:extLst>
          </p:cNvPr>
          <p:cNvSpPr/>
          <p:nvPr/>
        </p:nvSpPr>
        <p:spPr>
          <a:xfrm>
            <a:off x="8572382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9A25B6D-4F34-E564-A7B1-EC7D3CFA9258}"/>
              </a:ext>
            </a:extLst>
          </p:cNvPr>
          <p:cNvCxnSpPr>
            <a:stCxn id="160" idx="3"/>
          </p:cNvCxnSpPr>
          <p:nvPr/>
        </p:nvCxnSpPr>
        <p:spPr>
          <a:xfrm flipH="1">
            <a:off x="826865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8DE0948-DE7C-2F52-EB53-8F12BC005A62}"/>
              </a:ext>
            </a:extLst>
          </p:cNvPr>
          <p:cNvCxnSpPr>
            <a:stCxn id="160" idx="5"/>
          </p:cNvCxnSpPr>
          <p:nvPr/>
        </p:nvCxnSpPr>
        <p:spPr>
          <a:xfrm>
            <a:off x="8766817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43E1AF1F-3528-3004-E8B2-3AE85D79859B}"/>
              </a:ext>
            </a:extLst>
          </p:cNvPr>
          <p:cNvSpPr/>
          <p:nvPr/>
        </p:nvSpPr>
        <p:spPr>
          <a:xfrm>
            <a:off x="7096319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9B93CD5-8924-E937-DA24-5294C621728D}"/>
              </a:ext>
            </a:extLst>
          </p:cNvPr>
          <p:cNvCxnSpPr>
            <a:stCxn id="163" idx="3"/>
          </p:cNvCxnSpPr>
          <p:nvPr/>
        </p:nvCxnSpPr>
        <p:spPr>
          <a:xfrm flipH="1">
            <a:off x="6792593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5F4F69FE-F7D5-840A-1AEC-F590D27E94DC}"/>
              </a:ext>
            </a:extLst>
          </p:cNvPr>
          <p:cNvCxnSpPr>
            <a:stCxn id="163" idx="5"/>
          </p:cNvCxnSpPr>
          <p:nvPr/>
        </p:nvCxnSpPr>
        <p:spPr>
          <a:xfrm>
            <a:off x="7290754" y="2598344"/>
            <a:ext cx="185224" cy="37965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F9856B25-B7EC-1EC4-5404-5314352E9874}"/>
              </a:ext>
            </a:extLst>
          </p:cNvPr>
          <p:cNvSpPr/>
          <p:nvPr/>
        </p:nvSpPr>
        <p:spPr>
          <a:xfrm>
            <a:off x="9027972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01864EA-4829-BEF8-CC09-5CF9A485200D}"/>
              </a:ext>
            </a:extLst>
          </p:cNvPr>
          <p:cNvCxnSpPr>
            <a:stCxn id="166" idx="3"/>
          </p:cNvCxnSpPr>
          <p:nvPr/>
        </p:nvCxnSpPr>
        <p:spPr>
          <a:xfrm flipH="1">
            <a:off x="8918681" y="2598344"/>
            <a:ext cx="142652" cy="303726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FAA7D1E-FB7E-8B86-A99A-102622150C07}"/>
              </a:ext>
            </a:extLst>
          </p:cNvPr>
          <p:cNvCxnSpPr>
            <a:stCxn id="166" idx="5"/>
          </p:cNvCxnSpPr>
          <p:nvPr/>
        </p:nvCxnSpPr>
        <p:spPr>
          <a:xfrm>
            <a:off x="9222408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DCD9E477-7360-5FC7-A9EE-1699BCADFE74}"/>
              </a:ext>
            </a:extLst>
          </p:cNvPr>
          <p:cNvSpPr/>
          <p:nvPr/>
        </p:nvSpPr>
        <p:spPr>
          <a:xfrm>
            <a:off x="6033275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FB9B20F7-2302-F61E-A7E6-891404A2A0A7}"/>
              </a:ext>
            </a:extLst>
          </p:cNvPr>
          <p:cNvCxnSpPr>
            <a:stCxn id="169" idx="3"/>
          </p:cNvCxnSpPr>
          <p:nvPr/>
        </p:nvCxnSpPr>
        <p:spPr>
          <a:xfrm flipH="1">
            <a:off x="5729548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D711339-72F4-51A7-EB67-468527FD02FB}"/>
              </a:ext>
            </a:extLst>
          </p:cNvPr>
          <p:cNvCxnSpPr>
            <a:stCxn id="169" idx="5"/>
          </p:cNvCxnSpPr>
          <p:nvPr/>
        </p:nvCxnSpPr>
        <p:spPr>
          <a:xfrm>
            <a:off x="6227710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8EEFDFC9-FC82-9302-E568-129A7C433D87}"/>
              </a:ext>
            </a:extLst>
          </p:cNvPr>
          <p:cNvSpPr/>
          <p:nvPr/>
        </p:nvSpPr>
        <p:spPr>
          <a:xfrm>
            <a:off x="10166948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CD43EF8-60E8-58A2-C103-BAB81783A01B}"/>
              </a:ext>
            </a:extLst>
          </p:cNvPr>
          <p:cNvCxnSpPr>
            <a:stCxn id="172" idx="3"/>
          </p:cNvCxnSpPr>
          <p:nvPr/>
        </p:nvCxnSpPr>
        <p:spPr>
          <a:xfrm flipH="1">
            <a:off x="9863221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59F7BA8-4601-BD03-312C-536103611F37}"/>
              </a:ext>
            </a:extLst>
          </p:cNvPr>
          <p:cNvCxnSpPr>
            <a:stCxn id="172" idx="5"/>
          </p:cNvCxnSpPr>
          <p:nvPr/>
        </p:nvCxnSpPr>
        <p:spPr>
          <a:xfrm>
            <a:off x="10361383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D940BFD-0737-8406-8370-9394769F3376}"/>
              </a:ext>
            </a:extLst>
          </p:cNvPr>
          <p:cNvCxnSpPr/>
          <p:nvPr/>
        </p:nvCxnSpPr>
        <p:spPr>
          <a:xfrm flipH="1">
            <a:off x="6185139" y="3737318"/>
            <a:ext cx="22779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74CF84C-FF03-A1F7-F2BC-F99A29436C8B}"/>
              </a:ext>
            </a:extLst>
          </p:cNvPr>
          <p:cNvCxnSpPr/>
          <p:nvPr/>
        </p:nvCxnSpPr>
        <p:spPr>
          <a:xfrm>
            <a:off x="9981725" y="3737318"/>
            <a:ext cx="26115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EE32D8B-9886-1BA8-125E-A8D895B4739E}"/>
              </a:ext>
            </a:extLst>
          </p:cNvPr>
          <p:cNvCxnSpPr/>
          <p:nvPr/>
        </p:nvCxnSpPr>
        <p:spPr>
          <a:xfrm flipH="1">
            <a:off x="6488866" y="325195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E7688A4-D04B-3B74-4FF2-3A6030EB783B}"/>
              </a:ext>
            </a:extLst>
          </p:cNvPr>
          <p:cNvCxnSpPr/>
          <p:nvPr/>
        </p:nvCxnSpPr>
        <p:spPr>
          <a:xfrm>
            <a:off x="9648219" y="3254931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A2D86DD-55C7-16F8-18D6-F837A0746012}"/>
                  </a:ext>
                </a:extLst>
              </p:cNvPr>
              <p:cNvSpPr txBox="1"/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A2D86DD-55C7-16F8-18D6-F837A074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blipFill>
                <a:blip r:embed="rId2"/>
                <a:stretch>
                  <a:fillRect t="-11628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9A8F3-6B4F-AF3A-81F7-681D7BBE1874}"/>
                  </a:ext>
                </a:extLst>
              </p:cNvPr>
              <p:cNvSpPr txBox="1"/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9A8F3-6B4F-AF3A-81F7-681D7BB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blipFill>
                <a:blip r:embed="rId3"/>
                <a:stretch>
                  <a:fillRect t="-11628" r="-693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7087A80-1F63-01FC-7BCD-ACEE55FD75A4}"/>
                  </a:ext>
                </a:extLst>
              </p:cNvPr>
              <p:cNvSpPr txBox="1"/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7087A80-1F63-01FC-7BCD-ACEE55FD7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blipFill>
                <a:blip r:embed="rId4"/>
                <a:stretch>
                  <a:fillRect t="-10465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E5D2B3C-5601-4826-EEE7-6A1DBC113F74}"/>
                  </a:ext>
                </a:extLst>
              </p:cNvPr>
              <p:cNvSpPr txBox="1"/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E5D2B3C-5601-4826-EEE7-6A1DBC11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blipFill>
                <a:blip r:embed="rId5"/>
                <a:stretch>
                  <a:fillRect t="-10465" r="-6545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CD14CCC-AB59-55CA-E839-00869F837423}"/>
                  </a:ext>
                </a:extLst>
              </p:cNvPr>
              <p:cNvSpPr txBox="1"/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CD14CCC-AB59-55CA-E839-00869F837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blipFill>
                <a:blip r:embed="rId6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F1E4177-21C9-C4C9-08A6-0C80F475ACB5}"/>
                  </a:ext>
                </a:extLst>
              </p:cNvPr>
              <p:cNvSpPr txBox="1"/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F1E4177-21C9-C4C9-08A6-0C80F475A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blipFill>
                <a:blip r:embed="rId7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D1DFE0D-B571-D050-3B8E-DB958E93A36B}"/>
                  </a:ext>
                </a:extLst>
              </p:cNvPr>
              <p:cNvSpPr txBox="1"/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D1DFE0D-B571-D050-3B8E-DB958E93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blipFill>
                <a:blip r:embed="rId8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8B9A733-5BD5-C1D7-ABC1-BF9F0BFF905A}"/>
                  </a:ext>
                </a:extLst>
              </p:cNvPr>
              <p:cNvSpPr txBox="1"/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8B9A733-5BD5-C1D7-ABC1-BF9F0BFF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blipFill>
                <a:blip r:embed="rId9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14D1B34-45B4-1DBA-6B25-41EBB4595B27}"/>
                  </a:ext>
                </a:extLst>
              </p:cNvPr>
              <p:cNvSpPr txBox="1"/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11111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0</a:t>
                </a: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14D1B34-45B4-1DBA-6B25-41EBB459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blipFill>
                <a:blip r:embed="rId10"/>
                <a:stretch>
                  <a:fillRect l="-4061" t="-71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100E935-5A79-4D90-5722-262864820331}"/>
                  </a:ext>
                </a:extLst>
              </p:cNvPr>
              <p:cNvSpPr txBox="1"/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00000</a:t>
                </a:r>
                <a:r>
                  <a:rPr lang="en-US" sz="24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100E935-5A79-4D90-5722-26286482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blipFill>
                <a:blip r:embed="rId11"/>
                <a:stretch>
                  <a:fillRect t="-6557" r="-1066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>
            <a:extLst>
              <a:ext uri="{FF2B5EF4-FFF2-40B4-BE49-F238E27FC236}">
                <a16:creationId xmlns:a16="http://schemas.microsoft.com/office/drawing/2014/main" id="{F0444189-E511-8D0F-72EB-836DC95E9D65}"/>
              </a:ext>
            </a:extLst>
          </p:cNvPr>
          <p:cNvSpPr txBox="1"/>
          <p:nvPr/>
        </p:nvSpPr>
        <p:spPr>
          <a:xfrm rot="16200000">
            <a:off x="7453772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2ED5F8A-91FE-98D5-332E-52973BA231D1}"/>
              </a:ext>
            </a:extLst>
          </p:cNvPr>
          <p:cNvCxnSpPr/>
          <p:nvPr/>
        </p:nvCxnSpPr>
        <p:spPr>
          <a:xfrm flipH="1">
            <a:off x="7232650" y="3022077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44F85B8-10DD-8FC3-3266-0943C1C4F523}"/>
              </a:ext>
            </a:extLst>
          </p:cNvPr>
          <p:cNvCxnSpPr/>
          <p:nvPr/>
        </p:nvCxnSpPr>
        <p:spPr>
          <a:xfrm>
            <a:off x="7288791" y="347167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F8FAE4-A8B3-145C-8332-AA2A8652B7E8}"/>
              </a:ext>
            </a:extLst>
          </p:cNvPr>
          <p:cNvCxnSpPr/>
          <p:nvPr/>
        </p:nvCxnSpPr>
        <p:spPr>
          <a:xfrm flipH="1">
            <a:off x="7882212" y="2440968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15DC6C3-517D-76B5-DF6C-ED9019D28748}"/>
              </a:ext>
            </a:extLst>
          </p:cNvPr>
          <p:cNvCxnSpPr/>
          <p:nvPr/>
        </p:nvCxnSpPr>
        <p:spPr>
          <a:xfrm>
            <a:off x="7938353" y="2890563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538C8-2C57-8DC7-F116-14A0BCD5728C}"/>
                  </a:ext>
                </a:extLst>
              </p14:cNvPr>
              <p14:cNvContentPartPr/>
              <p14:nvPr/>
            </p14:nvContentPartPr>
            <p14:xfrm>
              <a:off x="173880" y="3146400"/>
              <a:ext cx="1145880" cy="330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538C8-2C57-8DC7-F116-14A0BCD572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20" y="3137040"/>
                <a:ext cx="1164600" cy="33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52C79F-3267-7214-4A97-CC7598E18ECE}"/>
                  </a:ext>
                </a:extLst>
              </p14:cNvPr>
              <p14:cNvContentPartPr/>
              <p14:nvPr/>
            </p14:nvContentPartPr>
            <p14:xfrm>
              <a:off x="1418760" y="1607760"/>
              <a:ext cx="8767800" cy="94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52C79F-3267-7214-4A97-CC7598E18E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9400" y="1598400"/>
                <a:ext cx="8786520" cy="9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677718" y="2303979"/>
            <a:ext cx="6538768" cy="367598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677718" y="1667227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KB Clauses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7031D3-A3DE-4500-F12F-2C33627739B3}"/>
                  </a:ext>
                </a:extLst>
              </p14:cNvPr>
              <p14:cNvContentPartPr/>
              <p14:nvPr/>
            </p14:nvContentPartPr>
            <p14:xfrm>
              <a:off x="110880" y="1189800"/>
              <a:ext cx="10790640" cy="407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7031D3-A3DE-4500-F12F-2C33627739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20" y="1180440"/>
                <a:ext cx="10809360" cy="40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402583" cy="3806917"/>
          </a:xfrm>
        </p:spPr>
        <p:txBody>
          <a:bodyPr/>
          <a:lstStyle/>
          <a:p>
            <a:r>
              <a:rPr lang="en-US" sz="3200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definite-clause</a:t>
            </a:r>
            <a:r>
              <a:rPr lang="en-US" sz="3200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linear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Resolution is another </a:t>
            </a:r>
            <a:r>
              <a:rPr lang="en-US" sz="3200" dirty="0">
                <a:sym typeface="Symbol"/>
              </a:rPr>
              <a:t>theorem-proving</a:t>
            </a:r>
            <a:r>
              <a:rPr lang="en-US" sz="3200" dirty="0"/>
              <a:t> algorithm that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any PL </a:t>
            </a:r>
            <a:r>
              <a:rPr lang="en-US" sz="3200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exponential time </a:t>
            </a:r>
            <a:r>
              <a:rPr lang="en-US" sz="3200" dirty="0">
                <a:sym typeface="Wingdings" panose="05000000000000000000" pitchFamily="2" charset="2"/>
              </a:rPr>
              <a:t>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u="sng" dirty="0">
                    <a:solidFill>
                      <a:srgbClr val="7030A0"/>
                    </a:solidFill>
                  </a:rPr>
                  <a:t>Vocab Reminder</a:t>
                </a: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Literal</a:t>
                </a:r>
              </a:p>
              <a:p>
                <a:pPr lvl="1" fontAlgn="ctr"/>
                <a:r>
                  <a:rPr lang="en-US" sz="2800" dirty="0"/>
                  <a:t>Atomic sentence:</a:t>
                </a:r>
              </a:p>
              <a:p>
                <a:pPr marL="0" lvl="1" indent="0" fontAlgn="ctr">
                  <a:buNone/>
                </a:pPr>
                <a:r>
                  <a:rPr lang="en-US" sz="2800" dirty="0"/>
                  <a:t>   T, F, Symbol, </a:t>
                </a:r>
                <a:r>
                  <a:rPr lang="en-US" sz="2800" dirty="0">
                    <a:sym typeface="Symbol"/>
                  </a:rPr>
                  <a:t>Symbol</a:t>
                </a:r>
                <a:endParaRPr lang="en-US" sz="2800" dirty="0"/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Definite 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literals,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exactly one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positive</a:t>
                </a: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lvl="1" indent="0" font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blipFill>
                <a:blip r:embed="rId2"/>
                <a:stretch>
                  <a:fillRect l="-3021" t="-165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9F72A3-9545-D2C7-8BA9-331854E981C9}"/>
                  </a:ext>
                </a:extLst>
              </p14:cNvPr>
              <p14:cNvContentPartPr/>
              <p14:nvPr/>
            </p14:nvContentPartPr>
            <p14:xfrm>
              <a:off x="237240" y="2142720"/>
              <a:ext cx="11586240" cy="426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9F72A3-9545-D2C7-8BA9-331854E981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880" y="2133360"/>
                <a:ext cx="11604960" cy="42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031DEF-E365-227B-EF10-4885BFAB6FC5}"/>
                  </a:ext>
                </a:extLst>
              </p14:cNvPr>
              <p14:cNvContentPartPr/>
              <p14:nvPr/>
            </p14:nvContentPartPr>
            <p14:xfrm>
              <a:off x="457920" y="846720"/>
              <a:ext cx="10760040" cy="544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031DEF-E365-227B-EF10-4885BFAB6F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560" y="837360"/>
                <a:ext cx="10778760" cy="54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8FB749-52EB-8547-139C-DF3197F1D431}"/>
                  </a:ext>
                </a:extLst>
              </p14:cNvPr>
              <p14:cNvContentPartPr/>
              <p14:nvPr/>
            </p14:nvContentPartPr>
            <p14:xfrm>
              <a:off x="370800" y="321840"/>
              <a:ext cx="11567520" cy="496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8FB749-52EB-8547-139C-DF3197F1D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440" y="312480"/>
                <a:ext cx="11586240" cy="49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A49FED-CFFE-6213-C3E2-F98CC688454B}"/>
                  </a:ext>
                </a:extLst>
              </p14:cNvPr>
              <p14:cNvContentPartPr/>
              <p14:nvPr/>
            </p14:nvContentPartPr>
            <p14:xfrm>
              <a:off x="4268520" y="3602880"/>
              <a:ext cx="5740920" cy="203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A49FED-CFFE-6213-C3E2-F98CC68845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9160" y="3593520"/>
                <a:ext cx="5759640" cy="20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Last Time: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Propositional logic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Models and Knowledge Bases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Satisifiability</a:t>
            </a:r>
            <a:r>
              <a:rPr lang="en-US" sz="2800" dirty="0">
                <a:solidFill>
                  <a:schemeClr val="tx1"/>
                </a:solidFill>
              </a:rPr>
              <a:t> and Entailment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6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5070A9-5EB9-BF69-C666-412A3C77DD83}"/>
                  </a:ext>
                </a:extLst>
              </p14:cNvPr>
              <p14:cNvContentPartPr/>
              <p14:nvPr/>
            </p14:nvContentPartPr>
            <p14:xfrm>
              <a:off x="143640" y="718920"/>
              <a:ext cx="11878200" cy="561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5070A9-5EB9-BF69-C666-412A3C77DD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280" y="709560"/>
                <a:ext cx="11896920" cy="56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910589-D958-B767-D5C8-89628DACF83F}"/>
                  </a:ext>
                </a:extLst>
              </p14:cNvPr>
              <p14:cNvContentPartPr/>
              <p14:nvPr/>
            </p14:nvContentPartPr>
            <p14:xfrm>
              <a:off x="3052440" y="4261680"/>
              <a:ext cx="3409560" cy="177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910589-D958-B767-D5C8-89628DACF8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3080" y="4252320"/>
                <a:ext cx="3428280" cy="17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402583" cy="3806917"/>
          </a:xfrm>
        </p:spPr>
        <p:txBody>
          <a:bodyPr/>
          <a:lstStyle/>
          <a:p>
            <a:r>
              <a:rPr lang="en-US" sz="3200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definite-clause</a:t>
            </a:r>
            <a:r>
              <a:rPr lang="en-US" sz="3200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linear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Resolution is another </a:t>
            </a:r>
            <a:r>
              <a:rPr lang="en-US" sz="3200" dirty="0">
                <a:sym typeface="Symbol"/>
              </a:rPr>
              <a:t>theorem-proving</a:t>
            </a:r>
            <a:r>
              <a:rPr lang="en-US" sz="3200" dirty="0"/>
              <a:t> algorithm that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any PL </a:t>
            </a:r>
            <a:r>
              <a:rPr lang="en-US" sz="3200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exponential time </a:t>
            </a:r>
            <a:r>
              <a:rPr lang="en-US" sz="3200" dirty="0">
                <a:sym typeface="Wingdings" panose="05000000000000000000" pitchFamily="2" charset="2"/>
              </a:rPr>
              <a:t>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u="sng" dirty="0">
                    <a:solidFill>
                      <a:srgbClr val="7030A0"/>
                    </a:solidFill>
                  </a:rPr>
                  <a:t>Vocab Reminder</a:t>
                </a: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Literal</a:t>
                </a:r>
              </a:p>
              <a:p>
                <a:pPr lvl="1" fontAlgn="ctr"/>
                <a:r>
                  <a:rPr lang="en-US" sz="2800" dirty="0"/>
                  <a:t>Atomic sentence:</a:t>
                </a:r>
              </a:p>
              <a:p>
                <a:pPr marL="0" lvl="1" indent="0" fontAlgn="ctr">
                  <a:buNone/>
                </a:pPr>
                <a:r>
                  <a:rPr lang="en-US" sz="2800" dirty="0"/>
                  <a:t>   T, F, Symbol, </a:t>
                </a:r>
                <a:r>
                  <a:rPr lang="en-US" sz="2800" dirty="0">
                    <a:sym typeface="Symbol"/>
                  </a:rPr>
                  <a:t>Symbol</a:t>
                </a:r>
                <a:endParaRPr lang="en-US" sz="2800" dirty="0"/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Definite 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literals,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exactly one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positive</a:t>
                </a: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lvl="1" indent="0" font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blipFill>
                <a:blip r:embed="rId2"/>
                <a:stretch>
                  <a:fillRect l="-3021" t="-165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68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Model checking: Truth table 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Theorem proving: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(Forward chaining), resolution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97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 CSPs!)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E5872-7369-14AF-3197-81F3B2980932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4FE0D-5FE9-C52C-EFE2-7351B251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38" y="1720735"/>
            <a:ext cx="4894739" cy="41990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C2ADA6-576C-D6D8-3918-BCFAE9540A1B}"/>
                  </a:ext>
                </a:extLst>
              </p14:cNvPr>
              <p14:cNvContentPartPr/>
              <p14:nvPr/>
            </p14:nvContentPartPr>
            <p14:xfrm>
              <a:off x="452160" y="1658160"/>
              <a:ext cx="10337040" cy="404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C2ADA6-576C-D6D8-3918-BCFAE9540A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00" y="1648800"/>
                <a:ext cx="10355760" cy="40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 err="1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</a:t>
            </a:r>
            <a:r>
              <a:rPr lang="en-US" dirty="0" err="1"/>
              <a:t>cf</a:t>
            </a:r>
            <a:r>
              <a:rPr lang="en-US" dirty="0"/>
              <a:t>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9F6FA1-9712-46D7-EC0D-D1BB09ED1AF7}"/>
                  </a:ext>
                </a:extLst>
              </p14:cNvPr>
              <p14:cNvContentPartPr/>
              <p14:nvPr/>
            </p14:nvContentPartPr>
            <p14:xfrm>
              <a:off x="1672920" y="4077360"/>
              <a:ext cx="8794800" cy="199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9F6FA1-9712-46D7-EC0D-D1BB09ED1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3560" y="4068000"/>
                <a:ext cx="8813520" cy="20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397DD-3547-9258-1E99-69FFC0414B1F}"/>
                  </a:ext>
                </a:extLst>
              </p14:cNvPr>
              <p14:cNvContentPartPr/>
              <p14:nvPr/>
            </p14:nvContentPartPr>
            <p14:xfrm>
              <a:off x="1586880" y="1314000"/>
              <a:ext cx="3718800" cy="305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397DD-3547-9258-1E99-69FFC0414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7520" y="1304640"/>
                <a:ext cx="3737520" cy="30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Model checking: Truth table 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Theorem proving: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(Forward chaining), resolution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2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(OR)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(OR)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29FF81-2FA4-22FF-ECA8-DC22C98F01F4}"/>
                  </a:ext>
                </a:extLst>
              </p14:cNvPr>
              <p14:cNvContentPartPr/>
              <p14:nvPr/>
            </p14:nvContentPartPr>
            <p14:xfrm>
              <a:off x="825480" y="2010960"/>
              <a:ext cx="6530400" cy="274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29FF81-2FA4-22FF-ECA8-DC22C98F0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120" y="2001600"/>
                <a:ext cx="6549120" cy="27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54D9A9-A2B3-9875-4638-3A2400EDCF8D}"/>
                  </a:ext>
                </a:extLst>
              </p14:cNvPr>
              <p14:cNvContentPartPr/>
              <p14:nvPr/>
            </p14:nvContentPartPr>
            <p14:xfrm>
              <a:off x="1287720" y="1351440"/>
              <a:ext cx="10896480" cy="535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54D9A9-A2B3-9875-4638-3A2400EDCF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8360" y="1342080"/>
                <a:ext cx="10915200" cy="53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9D069A-9A23-07AE-0484-3F3E41BFB7F1}"/>
                  </a:ext>
                </a:extLst>
              </p14:cNvPr>
              <p14:cNvContentPartPr/>
              <p14:nvPr/>
            </p14:nvContentPartPr>
            <p14:xfrm>
              <a:off x="3321000" y="3038400"/>
              <a:ext cx="8356680" cy="323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9D069A-9A23-07AE-0484-3F3E41BFB7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1640" y="3029040"/>
                <a:ext cx="8375400" cy="32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8589E3-0260-E3CE-2395-DDCA0282C4A7}"/>
                  </a:ext>
                </a:extLst>
              </p14:cNvPr>
              <p14:cNvContentPartPr/>
              <p14:nvPr/>
            </p14:nvContentPartPr>
            <p14:xfrm>
              <a:off x="495360" y="2494080"/>
              <a:ext cx="11073240" cy="409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8589E3-0260-E3CE-2395-DDCA0282C4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000" y="2484720"/>
                <a:ext cx="11091960" cy="41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9D069A-9A23-07AE-0484-3F3E41BFB7F1}"/>
                  </a:ext>
                </a:extLst>
              </p14:cNvPr>
              <p14:cNvContentPartPr/>
              <p14:nvPr/>
            </p14:nvContentPartPr>
            <p14:xfrm>
              <a:off x="3321000" y="3038400"/>
              <a:ext cx="8356680" cy="295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9D069A-9A23-07AE-0484-3F3E41BFB7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1640" y="3029040"/>
                <a:ext cx="8375400" cy="29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7B9E6B-6DC4-AB20-C56D-EBA72D2E59C2}"/>
                  </a:ext>
                </a:extLst>
              </p14:cNvPr>
              <p14:cNvContentPartPr/>
              <p14:nvPr/>
            </p14:nvContentPartPr>
            <p14:xfrm>
              <a:off x="4488480" y="3654720"/>
              <a:ext cx="5803920" cy="154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7B9E6B-6DC4-AB20-C56D-EBA72D2E59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9120" y="3645360"/>
                <a:ext cx="5822640" cy="15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298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7F6EED-79B9-8883-599D-A08F65234EFC}"/>
                  </a:ext>
                </a:extLst>
              </p14:cNvPr>
              <p14:cNvContentPartPr/>
              <p14:nvPr/>
            </p14:nvContentPartPr>
            <p14:xfrm>
              <a:off x="157680" y="4104360"/>
              <a:ext cx="7408080" cy="251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7F6EED-79B9-8883-599D-A08F65234E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20" y="4095000"/>
                <a:ext cx="7426800" cy="25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r>
              <a:rPr lang="en-US" dirty="0">
                <a:sym typeface="Symbol"/>
              </a:rPr>
              <a:t>For Pacman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Pacman _3,3_17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			v  [</a:t>
            </a:r>
            <a:r>
              <a:rPr lang="en-US" dirty="0">
                <a:solidFill>
                  <a:srgbClr val="7030A0"/>
                </a:solidFill>
              </a:rPr>
              <a:t> 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((</a:t>
            </a:r>
            <a:r>
              <a:rPr lang="en-US" dirty="0">
                <a:solidFill>
                  <a:srgbClr val="7030A0"/>
                </a:solidFill>
              </a:rPr>
              <a:t>Pacman _3,2_16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7030A0"/>
                </a:solidFill>
              </a:rPr>
              <a:t>Pacman _2,3_16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r>
              <a:rPr lang="en-US" dirty="0">
                <a:sym typeface="Symbol"/>
              </a:rPr>
              <a:t>For Pacman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Pacman _3,3_17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			v  [</a:t>
            </a:r>
            <a:r>
              <a:rPr lang="en-US" dirty="0">
                <a:solidFill>
                  <a:srgbClr val="7030A0"/>
                </a:solidFill>
              </a:rPr>
              <a:t> 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((</a:t>
            </a:r>
            <a:r>
              <a:rPr lang="en-US" dirty="0">
                <a:solidFill>
                  <a:srgbClr val="7030A0"/>
                </a:solidFill>
              </a:rPr>
              <a:t>Pacman _3,2_16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7030A0"/>
                </a:solidFill>
              </a:rPr>
              <a:t>Pacman _2,3_16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AC323C-ADA0-EBFA-B279-322C26796A71}"/>
                  </a:ext>
                </a:extLst>
              </p14:cNvPr>
              <p14:cNvContentPartPr/>
              <p14:nvPr/>
            </p14:nvContentPartPr>
            <p14:xfrm>
              <a:off x="2433960" y="5526360"/>
              <a:ext cx="3122280" cy="17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AC323C-ADA0-EBFA-B279-322C26796A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4600" y="5517000"/>
                <a:ext cx="3141000" cy="1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0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7030A0"/>
                </a:solidFill>
              </a:rPr>
              <a:t>conjunction (AND)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7030A0"/>
                </a:solidFill>
              </a:rPr>
              <a:t>disjunction (OR)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ym typeface="Symbol"/>
              </a:rPr>
              <a:t>Example: (</a:t>
            </a:r>
            <a:r>
              <a:rPr lang="en-US" sz="2800" dirty="0"/>
              <a:t>A  </a:t>
            </a:r>
            <a:r>
              <a:rPr lang="en-US" sz="2800" dirty="0">
                <a:sym typeface="Symbol"/>
              </a:rPr>
              <a:t>v  C   v   B)  (</a:t>
            </a:r>
            <a:r>
              <a:rPr lang="en-US" sz="2800" dirty="0"/>
              <a:t>A   </a:t>
            </a:r>
            <a:r>
              <a:rPr lang="en-US" sz="2800" dirty="0">
                <a:sym typeface="Symbol"/>
              </a:rPr>
              <a:t>v  B   v  C)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994EBC-BE74-54FF-055A-8E17054F1E8D}"/>
                  </a:ext>
                </a:extLst>
              </p14:cNvPr>
              <p14:cNvContentPartPr/>
              <p14:nvPr/>
            </p14:nvContentPartPr>
            <p14:xfrm>
              <a:off x="2316960" y="2813040"/>
              <a:ext cx="9543600" cy="179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994EBC-BE74-54FF-055A-8E17054F1E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7600" y="2803680"/>
                <a:ext cx="956232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5CA906-6E7E-AD61-DCA8-12FA3CD2355F}"/>
                  </a:ext>
                </a:extLst>
              </p14:cNvPr>
              <p14:cNvContentPartPr/>
              <p14:nvPr/>
            </p14:nvContentPartPr>
            <p14:xfrm>
              <a:off x="245160" y="3330720"/>
              <a:ext cx="5852880" cy="74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5CA906-6E7E-AD61-DCA8-12FA3CD235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00" y="3321360"/>
                <a:ext cx="587160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2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BBED4A-1FB9-5AF6-9839-B57DFC3CA90A}"/>
                  </a:ext>
                </a:extLst>
              </p14:cNvPr>
              <p14:cNvContentPartPr/>
              <p14:nvPr/>
            </p14:nvContentPartPr>
            <p14:xfrm>
              <a:off x="263880" y="3332880"/>
              <a:ext cx="1609200" cy="281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BBED4A-1FB9-5AF6-9839-B57DFC3CA9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20" y="3323520"/>
                <a:ext cx="1627920" cy="28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5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844163-E207-FA7E-1C0D-A47F93294705}"/>
                  </a:ext>
                </a:extLst>
              </p14:cNvPr>
              <p14:cNvContentPartPr/>
              <p14:nvPr/>
            </p14:nvContentPartPr>
            <p14:xfrm>
              <a:off x="275400" y="2169720"/>
              <a:ext cx="8376480" cy="437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844163-E207-FA7E-1C0D-A47F93294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40" y="2160360"/>
                <a:ext cx="8395200" cy="43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79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4E3409-AF12-127A-6E34-6A3542BDE9B3}"/>
                  </a:ext>
                </a:extLst>
              </p14:cNvPr>
              <p14:cNvContentPartPr/>
              <p14:nvPr/>
            </p14:nvContentPartPr>
            <p14:xfrm>
              <a:off x="5946480" y="829440"/>
              <a:ext cx="3492000" cy="115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4E3409-AF12-127A-6E34-6A3542BDE9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7120" y="820080"/>
                <a:ext cx="3510720" cy="11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01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9330</TotalTime>
  <Words>3365</Words>
  <Application>Microsoft Office PowerPoint</Application>
  <PresentationFormat>Widescreen</PresentationFormat>
  <Paragraphs>514</Paragraphs>
  <Slides>49</Slides>
  <Notes>1</Notes>
  <HiddenSlides>1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Times New Roman</vt:lpstr>
      <vt:lpstr>Wingdings</vt:lpstr>
      <vt:lpstr>Symbol</vt:lpstr>
      <vt:lpstr>Cambria Math</vt:lpstr>
      <vt:lpstr>Arial</vt:lpstr>
      <vt:lpstr>Calibri</vt:lpstr>
      <vt:lpstr>Apple Chancery</vt:lpstr>
      <vt:lpstr>Office Theme</vt:lpstr>
      <vt:lpstr>AI: Representation and Problem Solving </vt:lpstr>
      <vt:lpstr>Plan</vt:lpstr>
      <vt:lpstr>Plan</vt:lpstr>
      <vt:lpstr>Propositional Logic Vocab</vt:lpstr>
      <vt:lpstr>PL: Conjunctive Normal Form (CNF)</vt:lpstr>
      <vt:lpstr>PL: Conjunctive Normal Form (CNF)</vt:lpstr>
      <vt:lpstr>PL: Conjunctive Normal Form (CNF)</vt:lpstr>
      <vt:lpstr>Logical Agent Vocab</vt:lpstr>
      <vt:lpstr>Provably True, Provably False, or Unsure</vt:lpstr>
      <vt:lpstr>Logical Agent Vocab</vt:lpstr>
      <vt:lpstr>Logical Agent Vocab</vt:lpstr>
      <vt:lpstr>Outline</vt:lpstr>
      <vt:lpstr>Propositional Logic</vt:lpstr>
      <vt:lpstr>Propositional Logic</vt:lpstr>
      <vt:lpstr>Outline</vt:lpstr>
      <vt:lpstr>Inference: Proofs</vt:lpstr>
      <vt:lpstr>Simple Model Checking</vt:lpstr>
      <vt:lpstr>Simple Model Checking</vt:lpstr>
      <vt:lpstr>Simple Model Checking</vt:lpstr>
      <vt:lpstr>Simple Model Checking</vt:lpstr>
      <vt:lpstr>Simple Model Checking</vt:lpstr>
      <vt:lpstr>Inference: Proofs</vt:lpstr>
      <vt:lpstr>Simple Theorem Proving: Forward Chaining</vt:lpstr>
      <vt:lpstr>Simple Theorem Proving: Forward Chaining</vt:lpstr>
      <vt:lpstr>Forward Chaining Algorithm</vt:lpstr>
      <vt:lpstr>Properties</vt:lpstr>
      <vt:lpstr>Inference Rules </vt:lpstr>
      <vt:lpstr>Resolution</vt:lpstr>
      <vt:lpstr>Resolution</vt:lpstr>
      <vt:lpstr>Resolution</vt:lpstr>
      <vt:lpstr>Resolution</vt:lpstr>
      <vt:lpstr>Properties</vt:lpstr>
      <vt:lpstr>Outline</vt:lpstr>
      <vt:lpstr>Satisfiability and Entailment</vt:lpstr>
      <vt:lpstr>Satisfiability and Entailment</vt:lpstr>
      <vt:lpstr>Efficient SAT solvers</vt:lpstr>
      <vt:lpstr>DPLL algorithm</vt:lpstr>
      <vt:lpstr>Outline</vt:lpstr>
      <vt:lpstr>Planning as Satisfiability</vt:lpstr>
      <vt:lpstr>PowerPoint Presentation</vt:lpstr>
      <vt:lpstr>PowerPoint Presentation</vt:lpstr>
      <vt:lpstr>PowerPoint Presentation</vt:lpstr>
      <vt:lpstr>Planning as Satisfiability</vt:lpstr>
      <vt:lpstr>Initial State</vt:lpstr>
      <vt:lpstr>Fluents and Effect Axioms</vt:lpstr>
      <vt:lpstr>Fluents and Effect Axioms</vt:lpstr>
      <vt:lpstr>Fluents and Successor-state Axioms</vt:lpstr>
      <vt:lpstr>Fluents and Successor-state Axioms</vt:lpstr>
      <vt:lpstr>Fluents and Successor-state Axioms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842</cp:revision>
  <cp:lastPrinted>2018-11-27T13:42:27Z</cp:lastPrinted>
  <dcterms:created xsi:type="dcterms:W3CDTF">2018-10-11T11:39:27Z</dcterms:created>
  <dcterms:modified xsi:type="dcterms:W3CDTF">2024-10-09T18:41:25Z</dcterms:modified>
</cp:coreProperties>
</file>