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77"/>
  </p:notesMasterIdLst>
  <p:handoutMasterIdLst>
    <p:handoutMasterId r:id="rId178"/>
  </p:handoutMasterIdLst>
  <p:sldIdLst>
    <p:sldId id="661" r:id="rId4"/>
    <p:sldId id="598" r:id="rId5"/>
    <p:sldId id="663" r:id="rId6"/>
    <p:sldId id="452" r:id="rId7"/>
    <p:sldId id="662" r:id="rId8"/>
    <p:sldId id="461" r:id="rId9"/>
    <p:sldId id="468" r:id="rId10"/>
    <p:sldId id="470" r:id="rId11"/>
    <p:sldId id="462" r:id="rId12"/>
    <p:sldId id="471" r:id="rId13"/>
    <p:sldId id="472" r:id="rId14"/>
    <p:sldId id="473" r:id="rId15"/>
    <p:sldId id="474" r:id="rId16"/>
    <p:sldId id="475" r:id="rId17"/>
    <p:sldId id="480" r:id="rId18"/>
    <p:sldId id="476" r:id="rId19"/>
    <p:sldId id="477" r:id="rId20"/>
    <p:sldId id="469" r:id="rId21"/>
    <p:sldId id="478" r:id="rId22"/>
    <p:sldId id="463" r:id="rId23"/>
    <p:sldId id="479" r:id="rId24"/>
    <p:sldId id="464" r:id="rId25"/>
    <p:sldId id="481" r:id="rId26"/>
    <p:sldId id="482" r:id="rId27"/>
    <p:sldId id="460" r:id="rId28"/>
    <p:sldId id="466" r:id="rId29"/>
    <p:sldId id="502" r:id="rId30"/>
    <p:sldId id="483" r:id="rId31"/>
    <p:sldId id="484" r:id="rId32"/>
    <p:sldId id="487" r:id="rId33"/>
    <p:sldId id="485" r:id="rId34"/>
    <p:sldId id="486" r:id="rId35"/>
    <p:sldId id="490" r:id="rId36"/>
    <p:sldId id="491" r:id="rId37"/>
    <p:sldId id="465" r:id="rId38"/>
    <p:sldId id="488" r:id="rId39"/>
    <p:sldId id="489" r:id="rId40"/>
    <p:sldId id="492" r:id="rId41"/>
    <p:sldId id="467" r:id="rId42"/>
    <p:sldId id="493" r:id="rId43"/>
    <p:sldId id="495" r:id="rId44"/>
    <p:sldId id="498" r:id="rId45"/>
    <p:sldId id="499" r:id="rId46"/>
    <p:sldId id="496" r:id="rId47"/>
    <p:sldId id="497" r:id="rId48"/>
    <p:sldId id="500" r:id="rId49"/>
    <p:sldId id="505" r:id="rId50"/>
    <p:sldId id="501" r:id="rId51"/>
    <p:sldId id="345" r:id="rId52"/>
    <p:sldId id="503" r:id="rId53"/>
    <p:sldId id="504" r:id="rId54"/>
    <p:sldId id="506" r:id="rId55"/>
    <p:sldId id="507" r:id="rId56"/>
    <p:sldId id="508" r:id="rId57"/>
    <p:sldId id="509" r:id="rId58"/>
    <p:sldId id="512" r:id="rId59"/>
    <p:sldId id="510" r:id="rId60"/>
    <p:sldId id="511" r:id="rId61"/>
    <p:sldId id="516" r:id="rId62"/>
    <p:sldId id="531" r:id="rId63"/>
    <p:sldId id="532" r:id="rId64"/>
    <p:sldId id="517" r:id="rId65"/>
    <p:sldId id="518" r:id="rId66"/>
    <p:sldId id="519" r:id="rId67"/>
    <p:sldId id="520" r:id="rId68"/>
    <p:sldId id="521" r:id="rId69"/>
    <p:sldId id="522" r:id="rId70"/>
    <p:sldId id="523" r:id="rId71"/>
    <p:sldId id="524" r:id="rId72"/>
    <p:sldId id="525" r:id="rId73"/>
    <p:sldId id="526" r:id="rId74"/>
    <p:sldId id="527" r:id="rId75"/>
    <p:sldId id="564" r:id="rId76"/>
    <p:sldId id="533" r:id="rId77"/>
    <p:sldId id="535" r:id="rId78"/>
    <p:sldId id="536" r:id="rId79"/>
    <p:sldId id="537" r:id="rId80"/>
    <p:sldId id="534" r:id="rId81"/>
    <p:sldId id="563" r:id="rId82"/>
    <p:sldId id="565" r:id="rId83"/>
    <p:sldId id="566" r:id="rId84"/>
    <p:sldId id="567" r:id="rId85"/>
    <p:sldId id="568" r:id="rId86"/>
    <p:sldId id="569" r:id="rId87"/>
    <p:sldId id="570" r:id="rId88"/>
    <p:sldId id="571" r:id="rId89"/>
    <p:sldId id="572" r:id="rId90"/>
    <p:sldId id="573" r:id="rId91"/>
    <p:sldId id="574" r:id="rId92"/>
    <p:sldId id="575" r:id="rId93"/>
    <p:sldId id="576" r:id="rId94"/>
    <p:sldId id="577" r:id="rId95"/>
    <p:sldId id="578" r:id="rId96"/>
    <p:sldId id="579" r:id="rId97"/>
    <p:sldId id="580" r:id="rId98"/>
    <p:sldId id="581" r:id="rId99"/>
    <p:sldId id="582" r:id="rId100"/>
    <p:sldId id="595" r:id="rId101"/>
    <p:sldId id="583" r:id="rId102"/>
    <p:sldId id="594" r:id="rId103"/>
    <p:sldId id="584" r:id="rId104"/>
    <p:sldId id="585" r:id="rId105"/>
    <p:sldId id="586" r:id="rId106"/>
    <p:sldId id="588" r:id="rId107"/>
    <p:sldId id="587" r:id="rId108"/>
    <p:sldId id="589" r:id="rId109"/>
    <p:sldId id="596" r:id="rId110"/>
    <p:sldId id="590" r:id="rId111"/>
    <p:sldId id="597" r:id="rId112"/>
    <p:sldId id="538" r:id="rId113"/>
    <p:sldId id="539" r:id="rId114"/>
    <p:sldId id="540" r:id="rId115"/>
    <p:sldId id="541" r:id="rId116"/>
    <p:sldId id="543" r:id="rId117"/>
    <p:sldId id="542" r:id="rId118"/>
    <p:sldId id="544" r:id="rId119"/>
    <p:sldId id="545" r:id="rId120"/>
    <p:sldId id="546" r:id="rId121"/>
    <p:sldId id="547" r:id="rId122"/>
    <p:sldId id="549" r:id="rId123"/>
    <p:sldId id="550" r:id="rId124"/>
    <p:sldId id="548" r:id="rId125"/>
    <p:sldId id="551" r:id="rId126"/>
    <p:sldId id="552" r:id="rId127"/>
    <p:sldId id="591" r:id="rId128"/>
    <p:sldId id="592" r:id="rId129"/>
    <p:sldId id="601" r:id="rId130"/>
    <p:sldId id="553" r:id="rId131"/>
    <p:sldId id="554" r:id="rId132"/>
    <p:sldId id="555" r:id="rId133"/>
    <p:sldId id="556" r:id="rId134"/>
    <p:sldId id="557" r:id="rId135"/>
    <p:sldId id="558" r:id="rId136"/>
    <p:sldId id="559" r:id="rId137"/>
    <p:sldId id="560" r:id="rId138"/>
    <p:sldId id="561" r:id="rId139"/>
    <p:sldId id="600" r:id="rId140"/>
    <p:sldId id="562" r:id="rId141"/>
    <p:sldId id="602" r:id="rId142"/>
    <p:sldId id="603" r:id="rId143"/>
    <p:sldId id="604" r:id="rId144"/>
    <p:sldId id="605" r:id="rId145"/>
    <p:sldId id="606" r:id="rId146"/>
    <p:sldId id="607" r:id="rId147"/>
    <p:sldId id="610" r:id="rId148"/>
    <p:sldId id="608" r:id="rId149"/>
    <p:sldId id="609" r:id="rId150"/>
    <p:sldId id="611" r:id="rId151"/>
    <p:sldId id="612" r:id="rId152"/>
    <p:sldId id="613" r:id="rId153"/>
    <p:sldId id="614" r:id="rId154"/>
    <p:sldId id="615" r:id="rId155"/>
    <p:sldId id="616" r:id="rId156"/>
    <p:sldId id="617" r:id="rId157"/>
    <p:sldId id="618" r:id="rId158"/>
    <p:sldId id="619" r:id="rId159"/>
    <p:sldId id="620" r:id="rId160"/>
    <p:sldId id="621" r:id="rId161"/>
    <p:sldId id="622" r:id="rId162"/>
    <p:sldId id="623" r:id="rId163"/>
    <p:sldId id="624" r:id="rId164"/>
    <p:sldId id="625" r:id="rId165"/>
    <p:sldId id="626" r:id="rId166"/>
    <p:sldId id="627" r:id="rId167"/>
    <p:sldId id="629" r:id="rId168"/>
    <p:sldId id="631" r:id="rId169"/>
    <p:sldId id="632" r:id="rId170"/>
    <p:sldId id="633" r:id="rId171"/>
    <p:sldId id="634" r:id="rId172"/>
    <p:sldId id="635" r:id="rId173"/>
    <p:sldId id="636" r:id="rId174"/>
    <p:sldId id="630" r:id="rId175"/>
    <p:sldId id="281" r:id="rId1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83" d="100"/>
          <a:sy n="83" d="100"/>
        </p:scale>
        <p:origin x="957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slide" Target="slides/slide156.xml"/><Relationship Id="rId175" Type="http://schemas.openxmlformats.org/officeDocument/2006/relationships/slide" Target="slides/slide172.xml"/><Relationship Id="rId170" Type="http://schemas.openxmlformats.org/officeDocument/2006/relationships/slide" Target="slides/slide167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65" Type="http://schemas.openxmlformats.org/officeDocument/2006/relationships/slide" Target="slides/slide162.xml"/><Relationship Id="rId181" Type="http://schemas.openxmlformats.org/officeDocument/2006/relationships/theme" Target="theme/theme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71" Type="http://schemas.openxmlformats.org/officeDocument/2006/relationships/slide" Target="slides/slide168.xml"/><Relationship Id="rId176" Type="http://schemas.openxmlformats.org/officeDocument/2006/relationships/slide" Target="slides/slide17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slide" Target="slides/slide158.xml"/><Relationship Id="rId166" Type="http://schemas.openxmlformats.org/officeDocument/2006/relationships/slide" Target="slides/slide163.xml"/><Relationship Id="rId18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slide" Target="slides/slide153.xml"/><Relationship Id="rId177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72" Type="http://schemas.openxmlformats.org/officeDocument/2006/relationships/slide" Target="slides/slide169.xml"/><Relationship Id="rId180" Type="http://schemas.openxmlformats.org/officeDocument/2006/relationships/viewProps" Target="viewProps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162" Type="http://schemas.openxmlformats.org/officeDocument/2006/relationships/slide" Target="slides/slide1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79" Type="http://schemas.openxmlformats.org/officeDocument/2006/relationships/presProps" Target="presProps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DD3CD-CE71-E341-BCC3-BD7E7AC431B7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563F3-6127-E148-8EE8-7E999C19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7:44:17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21240 7025 2592 0,'0'0'57'0,"0"0"12"0,-3 5 3 0,0 3 0 0,0 3-58 0,3-1-14 16,-3 6 0-16,0 0 0 0,0 5 36 0,3 3 5 16,0 2 1-16,0 3 0 0,0 6-30 0,0-1-12 15,3 3 11-15,-3 3-11 0,0 0 0 0,-3-3 0 16,3-3 0-16,0 0 0 0,0 3 0 0,0-5 0 16,0 3 0-16,0-4 0 0,3 1-16 0,0 0 4 15,-3-3 1-15,3 0 0 16,3-2-84-16,-3-4-17 0,3 1-3 0,0-3-1 15,-1 0-137-15,1-2-28 0,9 10-6 0,-3-13-1 0</inkml:trace>
  <inkml:trace contextRef="#ctx0" brushRef="#br0" timeOffset="370.242">21933 6977 2361 0,'0'0'210'0,"0"0"-168"0,0 0-34 0,0 0-8 0,0 0 107 0,-3 11 19 15,3-1 4-15,0 3 1 0,-3 1-105 0,3-1-26 16,0 3 0-16,0 2 0 0,0 6 0 0,0 3 0 16,0 4-12-16,0 4 12 0,0 4-12 0,0 4 12 15,0 2-10-15,-3 0 10 16,3 0-11-16,3-3 11 0,-3 6-12 0,0-3 12 16,0 0-44-16,0 2-1 0,0-2-1 0,0 0 0 15,0 0-67-15,0-2-14 0,0-4-2 0,0-2-1 16,0-2-64-16,0-1-13 0,-3 22-2 0,3-14-1 0</inkml:trace>
  <inkml:trace contextRef="#ctx0" brushRef="#br0" timeOffset="918.049">20835 8046 2804 0,'0'11'62'0,"-3"-3"13"0,-3-1 2 0,-3 4 1 0,3 5-62 16,0 0-16-16,-3 2 0 0,3 6 0 0,0 5 0 0,3 3 0 16,0 2 0-16,0 3 0 0,0 3 0 0,3 2 0 15,0 3 0-15,3 6 0 0,-3 2 0 0,6 0 0 16,-3-1 0-16,6 1 0 0,0-5 9 0,0 2-1 16,6 1 0-16,0-1 0 0,0-3 19 0,3 1 3 15,-4-6 1-15,7 1 0 0,6-1-19 0,-3-5-3 16,3-5-1-16,-1 0 0 0,4-6-8 0,3 3 0 15,6-2 0-15,2-6 0 0,4 0 8 0,9-5-8 16,5 2 8-16,1-2-8 0,-7-3 16 0,4-2-1 16,2 0-1-16,1-3 0 0,5-3 1 0,1-5 0 15,-7 0 0-15,-2-3 0 0,-10-5 14 0,4-2 3 0,-3-4 1 0,-1 1 0 16,1-3-9-16,0-2-1 16,-7-3-1-16,1-3 0 0,-6-3 8 0,-4-2 2 0,-2-2 0 0,-6-7 0 15,-6-1-32-15,0-4 0 0,-6-2 0 0,-4-2 0 16,-2 2 0-16,0-3 0 0,-3 1 0 15,-3 2 0 1,0 0-20-16,0 0-9 0,-3 5-3 0,3 0 0 16,-3 6-45-16,0 2-10 0,0 0-1 0,-2 6-1 0,-1-1-139 15,0 4-28-15,-9-30-6 0,0 16-1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07:19.4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1565 7525 921 0,'0'0'82'0,"0"0"-66"0,0 0-16 0,0 0 0 16,0 0 162-16,3-3 29 0,-3 3 5 0,8-3 2 15,-5-2-114-15,3 3-22 0,3-1-5 0,3 3-1 16,-3-3-35-16,-3 3-7 0,3-2-2 0,6 2 0 15,-3-3-12-15,0 3 8 0,0 0-8 0,3-3 0 16,-4 3 13-16,4 0-3 0,0 0-1 0,6 0 0 16,-9 0 16-16,6 0 3 0,3-2 1 0,-6 2 0 15,2 0-29-15,4 0 0 0,-3-3-11 0,3 3 11 0,-3-3 0 16,3 1 0-16,-1-1 14 0,1 0-4 0,0 1 8 16,-3-1 2-16,6 0 0 0,3 1 0 0,5-3 4 15,-2-1 2-15,-6 4 0 0,6-4 0 0,5 1-3 16,-8 2-1-16,9 1 0 0,-6-1 0 0,-1 0-10 15,1 1-1-15,-3-1-1 0,3 1 0 16,-1-1-2-16,1 3 0 0,3-3 0 0,-3 1 0 0,0 2-8 16,5-3 0-16,-5 0 0 0,3 3 8 0,-3-2 0 15,2 2-8-15,-5 0 12 0,3 0-4 0,3 0 1 0,-10 0 0 16,4-3 0-16,3 3 0 0,0-3-9 0,-1 1 8 16,7-1-8-16,0 3 8 0,-6-3-8 0,-1 1 0 15,4-1 9-15,0 3-9 0,-3 0 8 0,-1-3-8 16,-2 3 8-16,6-2-8 0,-9-3 12 0,6 2-3 0,-4-2 0 15,4 2 0-15,3-2 3 0,0 2 1 0,-4-2 0 16,1 2 0-16,3 0 3 0,3 1 1 0,-7 2 0 16,1 0 0-16,0 0-17 0,3 0 10 0,-10 2-10 0,7 1 8 15,-3 0-8-15,3-1 0 0,-3 1 0 0,-1 0 0 16,7-1 0-16,-3 4 0 0,-3-4 0 0,5 1 0 16,-2 2 0-16,3 0 0 0,-3 1 0 0,-1-1 0 15,-2-2 0-15,3-1 0 0,-3 4 0 0,0-4 0 16,2-2 0-16,-2 0 0 0,6 0 0 15,-3 0 8-15,-4-2-8 0,4 2 10 0,0 0-10 0,0 0 10 16,-1 0 10-16,4 0 1 0,-3 0 1 0,0 0 0 16,0 2-6-16,-4 1 0 0,4-3-1 0,-6 3 0 15,3-3-15-15,2 0 11 0,1 0-11 0,0 2 10 16,3-2-10-16,-4 0 0 0,1 3 0 0,0-3 0 0,0 3 0 16,3-1 0-16,-4 1-10 0,-5-3 10 15,3 2 0-15,0-2 0 0,-4 0 0 0,-2 0 0 0,3 0 0 16,3 0 0-16,-6 0 0 0,3 0 0 0,2 0 0 0,4-2 0 15,-6 2 0-15,3 0 0 0,0 0 0 0,-4 0 0 16,4 0 0-16,-3 0 10 0,0 2-10 0,-3-2 0 16,-4 0 0-16,4 0-11 0,-3 0 11 0,3 0-8 15,-6 0 8-15,0 0-8 0,6 0 8 0,-7 0-8 16,1 0 8-16,6 3-8 0,-9-3-4 0,6 0 0 16,3 0 0-16,-3 0 0 0,-1 0 0 0,4 0-1 15,-3 3 0-15,0-1 0 16,-3-2-18-16,3 3-3 0,-3 0-1 0,3-1 0 15,-4 1-80-15,4 2-16 0,-6 1-3 0,6-1-851 16</inkml:trace>
  <inkml:trace contextRef="#ctx0" brushRef="#br0" timeOffset="1137.39">8812 7557 633 0,'0'0'56'0,"0"0"-44"16,0 0-12-16,-5 0 0 16,-1 0 209-16,6 0 40 0,0 0 8 0,0 0 2 0,0 0-157 0,0 0-31 15,0 0-7-15,0 0 0 0,0 0-26 16,0 0-5-16,0 0-1 0,0 0 0 0,0 0-10 0,0 0-2 15,6-3-1-15,2 0 0 0,1 1-7 0,3 2-2 16,0 0 0-16,0 0 0 0,0 0 4 0,0 0 1 16,3 0 0-16,3 0 0 0,2 0 17 0,1 0 4 15,3 0 1-15,3-3 0 0,0 3-1 0,2 0 0 16,4-3 0-16,0 3 0 0,-3 0-8 0,2-2-3 16,4-1 0-16,0-2 0 0,3 2-1 0,2-2 0 15,4 2 0-15,3-2 0 0,-4 2 0 0,4-2-1 16,-4 2 0-16,1 1 0 0,0-1-10 0,-1 0-1 15,7-2-1-15,0 5 0 0,-1-3-11 0,4 1-9 0,2 2 9 16,-5 0-13-16,0 2 13 0,-1 1 8 16,4-3 0-16,-1 0-8 0,4 3 8 0,2-3-8 0,1 0 0 15,-1 0 0-15,-2 2 11 0,0 1-2 0,5-3 0 16,4 0 0-16,-1 3 6 0,4-3 1 0,-7 2 0 16,4-2 0-16,-4 0 2 0,4 3 1 0,-1-3 0 15,3 0 0-15,1 3-4 0,-1-3-1 0,-5 0 0 0,-1 0 0 16,7 0 1-16,-4-3 0 0,10 0 0 0,-7 3 0 15,-2-2-6-15,-1-1-1 0,1 0 0 0,2-2 0 16,1 0-8-16,2-1 12 0,-3 4-12 0,1-4 12 16,-7-1-12-16,4 1 0 0,2-2 0 0,1 3 0 15,-1 0 0-15,-5-1 0 0,-1 1 0 0,1 0 0 16,-1 0 0-16,1 2 0 0,-1 0 0 0,1 1 0 0,-1-1 0 16,-2 3 0-16,-7 0 0 0,1 0 0 15,0 0 0-15,2 0 0 0,-2 0 0 0,2 0 0 0,1 3 0 0,-4-1 0 16,1-2 0-16,0 3 0 0,-1-3 0 0,-2 0 0 15,2 0 0-15,7 0 0 16,-4 3 10-16,-2-3-10 0,0 0 12 0,-1 0-12 0,-2 0 20 0,2-3-2 16,-2 0-1-16,3 3 0 0,-7-2 3 0,4-1 0 15,-1 3 0-15,-5 0 0 0,-6 0-4 0,-1 0-1 16,-2 0 0-16,0 0 0 0,-3 0-15 0,2 0 11 16,-2 0-11-16,0 0 10 0,-3 3-10 0,-4-1 0 15,1-2 0-15,0 3 0 0,-6 0 0 0,0-3-11 16,-1 5 11-16,-5-2-12 0,0-1-10 0,-3 1-2 15,-3 2-1-15,0-2 0 16,-6-1-123-16,-3-2-24 0,0 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08:45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2002 312 1152 0,'0'0'51'0,"0"0"10"0,0 0-49 0,0 0-12 16,0 0 0-16,0-8 0 0,3 3 28 0,3 5 4 16,-6-8 0-16,0 8 0 0,3-5-6 0,3 5-1 15,-6-6 0-15,0 6 0 0,0 0-3 0,0 0-1 16,0-2 0-16,0 2 0 0,0 0-12 0,0 0-9 15,-6-5 12-15,6 5-12 0,-3 0 15 0,-6 0-4 16,0 0-1-16,0 0 0 0,-3 5 8 0,0-3 2 16,-2 4 0-16,-1 2 0 0,-6-3 13 0,0 3 3 15,-6 3 1-15,3-4 0 0,-2 1-8 16,2 3-1-16,-6-3-1 0,0 2 0 0,0-2-7 0,4 6-2 16,2-6 0-16,3 2 0 0,0-2-7 0,3 0-2 15,1 3 0-15,2-3 0 0,3 2-9 0,-3-2 8 0,6-3-8 0,3-2 8 16,-3 8-8-16,9-11 0 15,0 2 9-15,0-2-9 0,-6 11 0 0,6-11 9 0,6 8-9 0,-6 0 0 16,3 10 8-16,3-5-8 0,0 1 0 0,0-9 0 16,3 8 9-16,0-7-9 0,3 1 0 0,0-1 9 15,5-4-9-15,4 4 0 0,-6-1 0 0,9 3 8 16,-3-3-8-16,0-2 0 0,-1 2 0 0,1 0 0 16,0-2 19-16,3 8 1 0,3-3 1 0,-3 2 0 15,2-2-21-15,-5 0 0 0,3 3 0 0,0 2 0 16,-9 0 0-16,3-5-15 0,-1 0 3 0,-5 3 0 15,0-4 12-15,-3 7 0 0,3-4 0 0,-6-2 0 16,6 0 0-16,-9 3 0 0,3 2 0 0,-6-5 0 16,0 0 13-16,0 2 3 0,0 4 0 0,-6-1 0 0,3-5-2 0,-3 2 0 15,0 4 0-15,0-6 0 0,-3 5 0 16,6-5 0-16,-9 2 0 0,3-2 0 16,-3 6 14-16,3-4 2 0,1-2 1 0,-10 0 0 0,3 3-19 0,6-4-3 15,-9 1-1-15,0-2 0 16,3-1-8-16,-6 3 8 0,4-3-8 0,5-2 8 0,-6 2-8 0,6 0 12 15,-6-5-12-15,6 0 12 0,-6 6-21 0,6-6-4 16,0 0-1-16,-5 2 0 16,5 4-39-16,3-6-8 0,0 0-2 0,0 0 0 15,3 0-30-15,-3 0-7 0,9 0 0 0,0 0-708 0</inkml:trace>
  <inkml:trace contextRef="#ctx0" brushRef="#br0" timeOffset="698.021">2874 206 1612 0,'0'0'144'0,"-3"0"-116"0,-3-5-28 0,-3 5 0 0,0 0 38 0,3 0 2 16,-2 0 0-16,-4 5 0 0,3-5-32 0,-6 0-8 16,3 0 0-16,0 3 0 0,0 2 8 0,-9-5 0 15,6 6 0-15,1-6 0 0,2 8-8 0,-3-8 0 16,0 5 0-16,-6 3 8 0,3-3-8 0,-3 3-8 15,0-3 8-15,4 3-12 0,-1 3 12 0,3-3 0 16,-3-3 10-16,0 3-10 0,3 0 19 0,-3 3-3 16,7-4 0-16,-7-1 0 0,-3-4-4 0,9 4-2 15,-6-1 0-15,6 3 0 0,3-8 23 0,-3 5 5 16,6-5 1-16,0 8 0 0,6-8-17 0,0 0-3 16,0 0-1-16,0 0 0 0,0 0-4 0,0 5-1 15,0-5 0-15,6 8 0 0,3-2-13 0,0-1 11 16,0 3-11-16,3-8 10 0,-3 5-10 0,0 3 0 0,3-8 0 15,0 5 8-15,3 3-8 0,-3-8 0 0,-1 6 0 16,7 2 0-16,-9-3 0 0,12 0 0 0,-6-2 0 0,6 2 0 16,0 3 0-16,-4-3 0 0,1 3 0 0,3-2 0 15,0 1 0-15,-3 4 0 0,3 5 0 0,-6 2 0 16,-1-4 0-16,7-1 0 0,-6 0-9 0,0-2 9 16,-3 2 0-16,3 0 0 0,0 3 0 15,-6 3 0-15,-6-6 0 0,6-3 0 0,-9 4 0 0,3-1 0 16,-3 0 0-16,0 0 0 0,-3 1 0 0,3-1 9 15,-6 0-9-15,3 0 12 0,0-5-12 0,-6 5 12 16,-3-2 7-16,3 2 1 0,0 0 1 0,-3 1 0 16,-3-1-21-16,0 0 0 0,-3 0 0 0,1 6 0 0,-4-6 0 15,0 0 8-15,0 6-8 0,0-3 0 0,-3 2 8 16,7 1-8-16,-4 2 10 0,0-8-10 0,0 6 0 16,0-1 0-16,3-5 0 0,6 1 0 15,-5-1-28-15,5-5-4 0,-3 0-2 0,3-3 0 16,3 0-89-16,3-5-17 0,-3 0-4 15,-3-5-668-15</inkml:trace>
  <inkml:trace contextRef="#ctx0" brushRef="#br0" timeOffset="1144.995">3571 50 345 0,'3'-13'31'0,"-3"13"-31"0,3 0 0 0,-3 0 0 16,0 0 383-16,0 0 70 0,0 0 15 0,0 0 2 15,0 0-381-15,0 0-76 0,0 0-13 0,0 0 0 16,0 0-8-16,0 0 8 0,0 8 0 0,0-3 0 0,0 3 0 16,-3 5 0-16,0-2 0 0,-6 2 0 15,3 0 0-15,0 3-8 0,-9 3 8 0,3-1 0 16,0 4 10-16,0-4 6 0,-3 1 0 0,1 7 1 0,-1-5 5 0,3-2 1 16,-6 2 0-16,3 3 0 0,3-6 13 15,3 3 2-15,-6 6 1 0,3-1 0 0,3 6-13 0,4 2-2 16,-10-2-1-16,6 0 0 0,-3 2-23 0,3-2 0 15,3-5 0-15,-9 10 0 0,6-8 27 0,-3 2 4 16,3-7 1-16,3-3 0 16,-3-2-62-16,3-6-12 0,0 3-2 0,1 0-1 15,2-8-22-15,-3-3-4 0,3 3-1 0,0-3 0 16,3-5-104-16,0 0-22 0,0 0-4 0,0 0-1 0</inkml:trace>
  <inkml:trace contextRef="#ctx0" brushRef="#br0" timeOffset="1526.595">3443 11 1846 0,'0'0'40'0,"6"-6"9"0,-6 1 2 0,0 5 1 0,0 0-41 0,0 0-11 0,0 0 0 0,0 0 0 16,0 0 0-16,0 0 0 0,0 0 0 0,0 0 0 0,0 0 0 0,0 0 0 16,0 0 0-16,0 0 0 15,0 0-13-15,0 0 5 0,0 0 8 0,0 0-13 0,116 5 13 16,-110 9-9-16,-3-1 9 0,0 5-8 0,3 3 19 0,-3 3 4 16,-3-3 1-16,6 6 0 15,-3 5 25-15,3-1 6 0,-4-4 1 0,7-1 0 0,-6 1-12 16,6-1-1-16,-3-5-1 0,0 3 0 0,0 3 3 15,-3-1 1-15,3 11 0 0,0-8 0 0,0 3-22 0,-3-6-5 16,3 6-1-16,-3-5 0 0,3-1-10 0,0 6 12 16,0-6-12-16,-6-4 12 0,6 1-12 0,-3-2 8 15,3-7-8-15,0-1 8 0,-6 0-16 0,3-2-4 16,3 2-1-16,-6-5 0 16,3-3-53-16,0 3-10 0,-1-3-3 15</inkml:trace>
  <inkml:trace contextRef="#ctx0" brushRef="#br0" timeOffset="1775.195">3330 704 1785 0,'3'-5'159'0,"-3"5"-127"0,6-3-32 0,3 3 0 16,-1-5 92-16,4-3 12 0,3 2 2 0,6-2 1 16,0 8-43-16,3-10-8 0,3 2-1 0,2 3-1 0,-2 5-18 0,3-3-3 15,0-2-1-15,-1-1 0 16,1 6-52-16,0 0-12 0,-3-8-1 0,-1 8-1 16,4-5-190-16</inkml:trace>
  <inkml:trace contextRef="#ctx0" brushRef="#br0" timeOffset="6533.166">5997 318 403 0,'0'0'36'0,"0"0"-36"0,0 0 0 0,0 0 0 16,0 0 251-16,0 0 43 0,0 0 9 0,0 0 1 0,0 0-228 0,0 0-47 15,0 2-9-15,0 9-1 0,0-11-19 0,-3 8 0 16,3-3 0-16,0 8-9 0,0-5 9 0,0-3 0 16,0 9 8-16,3-1-8 0,-3 0 0 0,0 0 0 15,3 6 0-15,-3-1 0 0,3 9 26 0,-3-1 1 16,3-5 0-16,-3 6 0 0,0-3 7 0,0 2 2 15,0-5 0-15,-6 11 0 0,3-5-19 0,-3-1-3 16,0 0-1-16,3-2 0 0,-9 3 8 0,3-6 2 16,0 0 0-16,0 3 0 0,0 2-23 0,0-7 0 15,3 7 0-15,3-4 0 0,0-4 0 0,0 1 14 16,0-6-2-16,0 0 0 16,3 0-45-16,0-5-10 0,0-3-1 0,0-5-780 0</inkml:trace>
  <inkml:trace contextRef="#ctx0" brushRef="#br0" timeOffset="6944.884">5946 352 288 0,'0'0'12'0,"-3"-8"4"0,-3 3-16 0,3-1 0 0,0 4 0 0,3 2 0 16,0 0 407-16,0-6 78 0,0-1 16 0,0 7 3 0,0-6-401 0,6-2-81 15,0 3-22-15,0 0 8 0,3 2-8 0,3-2 0 16,0-1-8-16,-3-1 8 0,3-1 0 0,0-3 0 15,5 3 0-15,-8 3-8 0,6-3 8 0,0-3 0 16,0 9 0-16,0-9 0 0,3 3 0 0,0 0 0 16,5-2 0-16,-2 2 0 0,0-6 0 0,3 9 0 15,-3-3 0-15,2-2 0 16,1 2 0-16,0 0 0 0,0 2 0 0,0 1-8 0,-3 2 8 0,-1 3-10 16,-2-5 10-16,0 5-10 15,-3 0-46-15,0 0-8 0,-3 5-3 0</inkml:trace>
  <inkml:trace contextRef="#ctx0" brushRef="#br0" timeOffset="7304.675">6068 489 1738 0,'0'0'77'0,"0"0"16"0,0 0-74 16,0 0-19-16,0 0 0 0,0 0 0 0,0 0 23 0,0 0 1 15,0 0 0-15,0 0 0 0,0 0-24 0,0 0 0 16,0 0 0-16,0 0 0 0,0 0 0 0,0 0 0 15,0 0 0-15,0 0 0 0,0 0 0 0,0 0 0 16,0 0 0-16,9 0 0 0,-3-2 0 0,3 2 0 16,-3 0 0-16,0-5 0 0,3-1 8 0,-3 6-8 15,0-2 8-15,3-4-8 0,-3 1 0 0,2 5 0 16,4-8 0-16,-3 8 0 0,0-5 0 0,0 5 0 16,3-3 0-16,0-2 0 0,0 5 0 0,0 0 0 0,0 0 0 0,0-5 0 15,-1 5 0-15,1 0-16 0,-6 0 2 0</inkml:trace>
  <inkml:trace contextRef="#ctx0" brushRef="#br0" timeOffset="8077.545">6669 754 748 0,'0'0'33'0,"0"0"7"15,-6-5-32-15,0-1-8 0,6 6 0 0,0 0 0 16,-6 0 206-16,4 0 39 0,2 0 8 0,0 0 2 16,-6 0-199-16,0 0-40 0,0 0-8 0,6 0-8 15,0 0 0-15,0 0 0 0,-3 0 0 0,-3 6 0 16,3-1 0-16,0-2 0 0,-3-3 8 0,3 5-8 16,-3 0 24-16,3-2 0 0,0 2-1 0,-3 3 0 15,-3 3 1-15,6-3 0 0,-3 0 0 0,0 2 0 0,-3 3-16 0,3 1-8 16,0-1 10-16,-3 5-10 0,3 4 11 15,3-4-11-15,1-2 12 0,-4 3-12 0,3 4 16 0,0-2-4 16,3-2-1-16,0-3 0 0,0 2 6 0,3 1 2 16,0-6 0-16,0 0 0 0,0 1-7 0,-1-1-2 15,4-5 0-15,0 2 0 0,0-2-10 0,0 3 10 16,0-3-10-16,3-3 10 0,0-2-10 0,0 2-9 16,-3 0 9-16,3-2-13 15,0 2-22-15,0-5-4 0,0 6-1 0,0-6 0 16,-3 0-24-16,3 0-6 0,-4 0-1 0,-5 0-449 15,6 0-89-15</inkml:trace>
  <inkml:trace contextRef="#ctx0" brushRef="#br0" timeOffset="8354.002">6372 992 1836 0,'0'0'40'0,"0"0"9"0,0 0 2 0,0 0 0 0,9 0-41 0,-3-2-10 0,3 2 0 0,2-6 0 0,1 1 26 0,0 2 3 16,-3-2 1-16,3 5 0 0,0-5-7 0,3 2-2 15,-3 3 0-15,6 0 0 0,-9-5-21 0,5 5 0 16,1 0 0-16,0-5 0 0,0 5 0 0,-3 0-18 15,3 0 3-15,-3 0 1 16,0 0-53-16,3 0-10 0,-7 0-3 0,4-3 0 16,-3 3-111-16,0-5-22 0,0 5-5 0</inkml:trace>
  <inkml:trace contextRef="#ctx0" brushRef="#br0" timeOffset="8748.179">6976 757 1681 0,'0'0'36'0,"0"0"8"0,0 0 2 0,0 0 2 0,0 0-38 0,0 0-10 0,0 0 0 0,0 0 0 16,0 0 0-16,0 0 0 0,3 5 0 0,-3-5 0 15,0 5 12-15,0 3 0 0,0 0 0 0,0 3 0 16,0-3-12-16,0-3-17 0,0 3 4 0,0 0 1 0,-3 2 35 0,3-2 7 16,-3 6 2-16,0-4 0 15,3 3-23-15,-3 1-9 0,0-1 8 0,0 3-8 0,0 2 21 16,0-4-1-16,0-1 0 0,0 5 0 0,-3-5-9 15,3 6-3-15,0-6 0 0,0 0 0 0,3 1 20 16,0-1 3-16,0 0 1 0,0 0 0 16,3-5-68-16,0 3-12 0,0-3-4 0,-3-3-796 15</inkml:trace>
  <inkml:trace contextRef="#ctx0" brushRef="#br0" timeOffset="9270.245">6827 953 1152 0,'0'0'102'0,"0"0"-82"16,0 0-20-16,0 0 0 0,0 0 176 0,0 0 30 16,0 0 6-16,6 5 2 0,-6-5-148 0,9-5-30 15,-9 5-5-15,12 0-2 0,-3 0-29 0,0 0 0 16,0 0 0-16,0 0 0 0,0-3 0 0,2-2 0 15,-2 5 0-15,0 0 0 16,-3-6-24-16,3 6-12 0,0-5-1 0,0 2-1 16,0 3-12-16,0 0-2 0,3-5-1 0,-6 5 0 15,3-5-14-15,0 2-2 0,0 3-1 0,2-5 0 16,-2 5-11-16,0-5-3 0,0 2 0 0,-3 3 0 16,0-5-90-16,3 5-18 0</inkml:trace>
  <inkml:trace contextRef="#ctx0" brushRef="#br0" timeOffset="9639.631">7378 743 1836 0,'0'0'40'0,"0"0"9"0,0 0 2 0,0 0 0 0,0 0-41 16,0 0-10-16,0 0 0 0,0 0 0 0,0 6 0 0,-3 2 0 16,0-3 0-16,3 8 0 0,3-7 0 0,0 7 0 15,-6-5-9-15,0 5 9 0,0 0 0 0,3 0-8 16,0 1 8-16,0 4 0 0,-3-5 0 0,0 6 0 15,0 2 0-15,0-2 0 0,-6 7 0 0,0-7 0 16,9 7 0-16,-3-5 0 0,-3-2 0 0,0 2 0 16,3 3-8-16,3-11 8 0,3 3-8 0,0 0 8 15,-3 0 0-15,3-3 0 16,6-3-160-16,-3 4-26 0</inkml:trace>
  <inkml:trace contextRef="#ctx0" brushRef="#br0" timeOffset="10480.857">8473 500 1465 0,'-9'0'64'0,"9"0"15"0,0 0-63 0,0 0-16 16,-6 3 0-16,6-3 0 0,0 0 45 0,0 0 7 16,0 0 0-16,0 0 1 0,0 0-11 0,0 0-2 15,0 0-1-15,0 0 0 0,0 0-25 0,6-3-5 16,0-2-1-16,3 5 0 0,0-8-8 0,3 8 0 15,0 0 0-15,0-5 0 0,0 5 0 0,3 0 12 16,-4-6 0-16,7 6 0 0,0 0 27 0,3 0 5 16,0-2 2-16,3 2 0 0,-4-6-25 0,4 6-5 15,-3 0 0-15,0 0-1 0,-3 0 20 0,3 0 4 16,-3-5 1-16,-1 5 0 0,4-3-10 0,0-2-2 0,-3 5 0 16,3 0 0-16,0 0-17 0,-1-5-11 0,-2 5 12 15,0 0-12-15,0 0 0 0,0 5 0 0,-3-5 0 0,3 0-12 31,-4 0-31-31,4 0-5 0,-3 0-2 0,0 0 0 16,-3 0-38-16,3 0-7 0,-3 0-1 0,0-5-1 16,3 5-53-16,-3 0-10 0,-1 0-3 0</inkml:trace>
  <inkml:trace contextRef="#ctx0" brushRef="#br0" timeOffset="10951.809">8238 717 1652 0,'0'0'73'0,"0"0"15"0,0 0-70 16,0 0-18-16,0 0 0 0,9-5 0 0,0 2 42 0,3 3 5 0,-3-5 1 0,6 5 0 15,-1 0-39-15,1 0-9 0,3-8 0 0,0 8 0 16,3 0 0-16,3-5 0 0,0-3 0 0,2 8 0 16,4-6 0-16,-3 6-12 0,3-8 2 0,2 8 1 15,-2-5 9-15,0 5 0 0,-3-5 0 0,-1 5 0 16,1-3 0-16,-6-2 0 0,3 5 0 0,-3 0 0 16,0-5 0-16,-4 2 0 0,4-2 0 0,0 5 0 15,0 0 0-15,-3-6 0 0,0 1-11 0,3 2 11 16,-1 3-12-16,1 0 12 0,-6 0-13 0</inkml:trace>
  <inkml:trace contextRef="#ctx0" brushRef="#br0" timeOffset="11625.458">9125 312 1036 0,'0'0'46'0,"-6"0"10"16,0 0-45-16,6 0-11 0,-6 0 0 0,6 0 0 0,0 0 134 0,-6-5 25 0,6 5 5 0,0 0 0 15,0 0-131-15,0 0-33 0,0 0 0 0,0 0 0 16,0 0 0-16,0 0 0 0,0 0 0 0,0 0 0 16,0 0 8-16,3 11-8 0,-3-11 0 0,6 2 0 15,0 3 13-15,0 1-4 0,0-6-1 0,3 8 0 16,-3-8 32-16,3 5 7 0,0-5 1 0,3 8 0 16,-3-8-20-16,0 5-3 0,2-5-1 0,-2 8 0 15,3-8 4-15,0 5 0 0,-3-5 0 0,6 6 0 16,-3-6-12-16,0 2-1 0,0-2-1 0,3 0 0 15,-1 0-3-15,1 0-1 0,0 6 0 0,-3-6 0 16,3 0-10-16,-3 0 0 0,0 0 0 0,-3 0 8 16,0 0-8-16,0 0 10 0,-3 0-10 0,0 0 10 15,-6 0-10-15,0 0 0 0,0 0 9 0,0 0-9 0,0 0 26 16,0 0 1-16,0 0 0 0,0 0 0 0,0 0-27 16,0 0 0-16,-3 5 8 0,-3 3-8 0,3-3 0 15,-3 3 0-15,0-3-10 0,0-2 10 0,-3 2 0 0,3 1 0 16,0 2 8-16,-3-3-8 0,0 3 0 0,0-8 0 15,3 10 0-15,-3-7 0 0,3 8 0 0,-3-9 0 16,0 4 0-16,3 1 0 0,-2 4 12 0,2-3-2 16,0 5 0-16,0 0 0 0,0 1-10 0,-3-4 0 15,3-2 0-15,-3 0 0 0,3 3 0 0,-6 2 0 16,3-5 0-16,-3-3 0 0,3 3 0 0,-3-3 0 0,0 3 0 16,1-2 0-16,-4-1 0 0,3-2 8 15,-3-3-8-15,0 5 8 0,0 0 0 0,3-2-8 16,-3 2 12-16,0 0-4 0,1-5-8 0,-1 8 0 0,0-2 0 15,3 2 8-15,0-3-8 0,0-2 0 16,0 2 0-16,3 0 0 0,-3 3-14 0,6-3-5 0,-3-5-1 16,4 3 0-1,-1 2-104-15,0 1-20 0,0-6-5 0</inkml:trace>
  <inkml:trace contextRef="#ctx0" brushRef="#br0" timeOffset="12320.723">8661 349 1789 0,'0'0'79'0,"0"0"17"0,0 0-77 15,0 0-19-15,0 0 0 0,0 0 0 0,0 0 0 0,0 0 0 0,3-5 8 0,-3 5-8 16,0 0 0-16,0 0 0 0,0 0 0 0,0 0 0 15,0 0 0-15,0 0 0 0,0 0 0 0,0 0 0 16,-3 0 0-16,-6 0 0 0,3 0 0 0,0 0 0 16,-3 5-12-16,-3-2-2 0,3-3-1 0,-3 5 0 15,-3-5 28-15,0 8 6 0,1-3 1 0,-4-5 0 16,0 8 0-16,0-2 0 0,0 2 0 16,0-3 0-16,3 3-7 0,-3 2-1 0,1-7 0 0,-1 8 0 15,0-3 13-15,-3-3 3 0,3 3 0 0,0-3 0 16,3 3-28-16,-5-3 0 0,-4 3 0 0,3 3 0 15,6-3 0-15,0-3 0 0,0 8 0 0,0 1 0 16,-2-7 0-16,2 7 0 0,3-9 0 0,0 3 0 16,-3-3 0-16,0 1 0 0,6 1 0 0,0-1 0 15,-3-6 8-15,3 8 0 0,6-3 0 0,3-5 0 16,0 0 4-16,0 0 1 0,-5 8 0 0,5-8 0 0,0 0-13 16,5 5 0-16,-8-2 0 0,6 7 0 0,0-10 0 15,6 8 0-15,-3-2 0 0,-3 2 0 0,0-3 9 16,3 3-1-16,6-3 0 0,-3 0 0 0,-3-2 0 0,3 8 0 15,9-11 0-15,-3 8 0 0,0-3 16 0,-4 3 4 16,4-3 0-16,0 3 0 0,3-8-28 0,-6 8 0 16,0-3 0-16,0 1 0 0,-3-1 0 0,3-3 0 15,0 4 0-15,-1 2 0 0,-2-3 15 0,3-5-3 16,-3 5 0-16,3-5 0 0,0 8 0 0,0-8 0 16,-3 6 0-16,0-6 0 0,3 2-3 0,-3 3-1 15,0-5 0-15,0 0 0 0,-1 0-8 0,1 0 0 16,0 6 0-16,0-6-11 15,-3 0-65-15,3 2-12 0,-3 4-4 0</inkml:trace>
  <inkml:trace contextRef="#ctx0" brushRef="#br0" timeOffset="17160.81">10336 32 518 0,'0'0'23'0,"0"0"5"0,0 0-28 0,0 0 0 16,0 0 0-16,0 0 0 0,0 0 0 0,6-6 8 15,0 4-8-15,3 2 0 0,-3-5 0 0,0-1 0 16,3 4 0-16,-3 2 0 15,-6 0 0-15,3-6 0 0,3 1 0 0,-6 5 0 0,6 0 8 0,-6 0 2 16,0 0 1-16,0 0 0 0,0 0 77 0,0 0 16 16,0 0 4-16,0 0 0 0,0 0-43 0,0 0-8 15,0 0-1-15,0 0-1 0,0 0-36 0,0 0-7 16,0 0-2-16,0 0 0 0,-12 0-10 0,6 5 0 16,0 1 0-16,0-4 8 0,0 9 25 0,0-9 5 0,-3 9 1 0,0-3 0 15,1 3-15-15,-1-3-4 0,0 5 0 0,0 0 0 16,3 0-5-16,-3 0-2 0,0 6 0 15,3-1 0-15,-3-2-13 0,0-2 9 16,0 4-9-16,3-5 8 0,0 6-8 0,-3-1 0 0,3-2 0 0,0 3 8 16,0-1-8-16,1-4 12 0,-1 1-12 0,0 4 12 15,3-6-4-15,-3 0-8 0,3 1 12 0,0 4-4 16,3-5 4-16,0 1 0 0,0 4 0 16,0 1 0-16,0 2-12 0,0 0 0 0,3 3-12 0,-3-3 12 15,3-3 0-15,-3 1 0 0,3 2 0 0,0-2 0 16,-3 7 0-16,3-7 0 0,0-3 0 0,0 2 0 15,0 1 0-15,0-6 0 0,0 0 11 0,2 0-11 16,-2 0 8-16,0 1-8 0,3-1 0 0,-3-8 0 16,3 8 12-16,0-5-4 0,0 6-8 0,-3-9 12 15,3 3-12-15,0 2 0 0,0-2 8 0,3 0-8 0,-3 3 0 16,0-3 0-16,3 0 8 0,0 2-8 0,0-2 0 16,0 6 0-16,-3-4 0 0,2 3-479 15,4 1-91-15</inkml:trace>
  <inkml:trace contextRef="#ctx0" brushRef="#br0" timeOffset="18236.688">10509 389 345 0,'0'0'31'0,"0"0"-31"0,0 0 0 0,0 0 0 16,-3-5 158-16,3 5 26 0,0 0 4 0,0 0 2 16,0 0-146-16,0 0-28 0,0 0-7 0,0 0-1 15,0 0-8-15,0 0 8 0,0 0-8 0,0 0 8 16,0 0-8-16,0 0 0 0,0 0 0 0,0 0 0 15,0 0 0-15,0 0 13 0,0 0-1 0,3 5-1 16,6-5-11-16,-3 0 0 0,3 0-10 0,0 0 10 16,-3 0 21-16,3 0 11 0,0 0 1 0,0 3 1 15,0-6 15-15,-1 3 3 0,1 0 1 0,3 0 0 16,-3 0-27-16,6-5-6 0,-3 5 0 0,0 0-1 0,0-6-5 16,0 6-1-16,3-2 0 0,-3-4 0 0,-1 6 1 15,4 0 0-15,0-5 0 0,-3 5 0 0,-3 0-14 16,6-3 0-16,-3 3 0 0,0 0 0 0,-3-5-8 0,0 5 8 15,0 0-12-15,-1 0 12 0,1 0 0 0,0-5 0 16,-3 5 0-16,3 0 0 0,0 0 9 0,-3-3 3 16,-6 3 0-16,6-5 0 0,0 5 1 0,-6 0 1 15,0 0 0-15,0 0 0 0,0 0 22 16,0 0 5-16,0 0 1 0,0 0 0 0,0 0-33 0,0 0-9 16,0 0 0-16,0 0 0 0,0 0 0 0,0 0 0 0,0 0 0 15,0 0 0-15,0 0 0 0,0 0 0 16,0 0 0-16,0 0-8 0,0 0 8 0,0 0 0 15,0 0 0-15,0 0 0 0,0 0 8 0,0 0 3 0,0 0 1 0,0 0 0 16,0 0-12-16,0 0 0 0,0 0-10 16,0 0 10-16,0 0 0 0,0 0 0 0,0 0 0 0,0 0 0 15,-3 8 0-15,0-3-9 0,3-5 9 0,-6 5 0 16,6 3 0-16,0-8 8 0,-3 6 0 0,3-6 0 16,-3 8-8-16,3-8 0 0,0 0 0 0,0 5 0 15,0-5 0-15,0 8 0 0,0-8 0 0,0 0 0 16,0 0 0-16,0 0 0 0,0 8 0 0,0-8-8 15,0 0 8-15,3 10-12 0,-3-10 12 0</inkml:trace>
  <inkml:trace contextRef="#ctx0" brushRef="#br0" timeOffset="19508.342">11548 138 115 0,'0'0'10'0,"0"0"-10"0,0 0 0 0,0 0 0 0,-3-8 170 0,3 2 32 0,0 4 6 0,0 2 2 16,0-6-131-16,0 6-27 0,0-8-4 0,0 8-2 15,0-5-19-15,0 5-4 0,0 0-1 0,0 0 0 16,0 0-10-16,0 0-1 0,0 0-1 0,0 0 0 15,0 0-10-15,0 0 0 0,0 0 0 0,-6-5 0 16,0 2 0-16,6 3 0 0,-3 0 0 0,-3 3 8 16,0 2 4-16,0-5 0 0,0 5 0 0,0-5 0 15,0 3-3-15,0 2 0 0,-3-5 0 0,4 6 0 16,-4-4-1-16,0 4 0 0,-3-6 0 0,3 5 0 16,-3 3 6-16,0-8 1 0,0 5 0 0,0 0 0 15,-3-2 21-15,0-3 4 0,4 5 0 0,2 1 1 0,0-4-20 16,3-2-4-16,6 0-1 0,-6 6 0 15,3-6-16-15,-3 0 0 0,0 0 0 0,0 5 0 0,6-5 0 0,0 0 0 16,-6 0 8-16,6 0-8 16,-6 3 0-16,6-3 0 0,0 0 8 0,-6 0-8 0,0 0 0 0,6 0 0 15,0 0 0-15,0 0 0 0,0 0 0 0,0 0 0 16,0 0 0-16,0 0 0 0,0 0 0 0,0 0 0 16,0 0 0-16,0 0 0 0,0 0 0 0,0 0 0 15,0 0 0-15,0 0 0 0,0 0 0 0,0 0 0 16,0 0 8-16,0 0-8 0,0 0 0 0,0 0 8 15,0 0-8-15,0 0 0 0,0 0 8 0,0 0-8 16,9 0 0-16,-3 0 0 0,-6 0 0 0,0 0 0 0,0 0 0 16,0 0 0-16,0 0 10 0,0 0-10 0,0 0 8 0,6 0-8 15,0 0 12-15,-6 0-2 0,0 0-1 0,0 0 0 16,0 0 5-16,0 0 1 0,0 0 0 0,0 0 0 16,0 0-15-16,0 0 8 0,0 0-8 0,0 0 0 15,0 0 9-15,0 5-9 0,0-5 8 16,3 5-8-16,-3 3 0 0,0-3 0 0,0 3 0 0,-3 6 0 15,3-9 0-15,0 3 0 0,3 5-11 0,-3-2 11 16,3 2 0-16,-3 0 0 0,-3-5 0 0,3 5 0 16,0 0 0-16,0-5 0 0,-3 3 0 0,0-3 0 15,-3 5 0-15,6-2 0 0,0-3 0 0,-3 5 8 16,3-5-8-16,-3 2 0 0,3 4 0 0,-3-1 8 16,3 5-8-16,-3-2 0 0,0 3 0 0,0-1 0 15,0 3 0-15,0-2 0 0,0 0 0 0,0-6 8 16,0 8-8-16,0-3 0 0,0 1 0 0,0-6 0 0,-3 0 9 15,3-5-9-15,3 6 12 0,0-6-12 0,-3 2 11 16,3-7-11-16,0 2 10 0,0 0-10 0,-3 3 16 0,3-8-2 16,0 0-1-16,0 0 0 0,0 6-13 0,0-6 0 15,0 0 0-15,0 0 0 16,0 0-140-16,0 0-30 0,0 0-6 0</inkml:trace>
  <inkml:trace contextRef="#ctx0" brushRef="#br0" timeOffset="19910.703">11215 463 1137 0,'0'0'50'0,"0"0"11"16,0 0-49-16,0 0-12 0,0 0 0 0,3-8 0 16,-3 8 45-16,3-5 7 0,-1 2 0 0,-2 3 1 0,6-5-28 15,0 0-5-15,3-1-2 0,-3 4 0 0,0 2-4 0,3-6-1 16,0 6 0-16,-3 0 0 0,-6 0-13 0,9 0 0 15,0-5 0-15,0 5 0 0,0 0 0 0,0 0 0 16,0 0 0-16,0 5 0 16,2-5 8-16,1 0-8 0,-3 0 0 0,3 0 0 0,-6 0 8 0,6 6-8 15,-3-6 0-15,0 0 0 0,0 0-12 0,0 0-8 16,0 0-1-16,-3-6-1 16,3 6-34-16,-3 0-6 0</inkml:trace>
  <inkml:trace contextRef="#ctx0" brushRef="#br0" timeOffset="20533.893">11801 429 1112 0,'0'0'49'0,"0"0"11"0,0 0-48 0,0 0-12 15,0 0 0-15,0 0 0 0,-3-6 51 0,3 6 8 16,0 0 1-16,0 0 1 0,0 0-45 0,0 0-8 15,0 0-8-15,-3 0 9 0,-3 6-9 0,0-4 0 16,-3 4 0-16,6-1 0 0,0 3 0 0,3 2 0 16,-9-2-10-16,3 6 10 0,0 4-14 0,-3-5 3 15,-2 3 1-15,2 0 0 0,-3 0 10 0,3-3 14 0,0 6-3 0,-6-1-1 16,6-2 16-16,-3 3 3 0,3-1 1 0,0 1 0 16,0-3-9-16,0 2-1 0,3-5-1 15,0 6 0-15,4-6-4 0,-1 0-1 0,0 0 0 0,3 1 0 16,0-1-14-16,0 0 0 0,0-5-12 0,6 3 12 15,-4-3 0-15,4 2 0 0,-3-2 0 0,6 5 0 16,-3-7 11-16,0 2-1 0,3-3 0 0,0-2 0 16,0 2-10-16,0 0 0 0,3-2 0 0,0 2 8 15,-3 0-28 1,0-2-7-16,3 2-1 0,-1-5 0 0,-2 6-28 16,3-6-5-16,-3 0-2 0</inkml:trace>
  <inkml:trace contextRef="#ctx0" brushRef="#br0" timeOffset="20944.665">11551 709 990 0,'0'0'44'0,"0"0"8"0,0 0-41 16,0 0-11-16,0 0 0 0,0 0 0 0,6-5 57 0,0 5 10 0,-6 0 1 0,9 0 1 16,0 0-47-16,0 0-10 0,-3 0-1 0,5 5-1 15,-2-5-10-15,0 0 0 0,0 0 0 0,3 0 8 16,0 3-8-16,0 2 0 0,-3-5 0 0</inkml:trace>
  <inkml:trace contextRef="#ctx0" brushRef="#br0" timeOffset="28525.866">12182 717 115 0,'0'0'0'0,"0"0"10"0,0 0-10 0,0 0 0 16,0 0 0-16,0 0 0 0,0 0 269 0,0 0 52 0,0 0 11 0,0 0 1 15,0 0-197-15,0 0-39 0,0 0-8 0,0 0-1 16,0 0-21-16,0 0-4 0,0 0-1 0,0 0 0 16,0 0-11-16,0 0-3 0,0-5 0 0,3 2 0 15,3-2-31-15,0 0-6 0,0-3-2 0,0 0 0 16,3 2 7-16,3-2 2 0,-3-2 0 0,-1 2 0 16,4 0-8-16,-3-8-2 0,3 0 0 0,-3-2 0 15,0-1 7-15,3 6 1 0,-3-3 0 0,3-2 0 16,0-1 1-16,0 6 1 0,-3-6 0 0,-1 6 0 15,4 0-9-15,-3 0-1 0,0-1-8 0,3 1 12 16,0 0-12-16,-3 0 0 0,3-1 0 0,0 1 0 16,3-5 0-16,-3 4 0 0,-1 1 0 0,4 0 0 15,-6 0 0-15,3 5 0 0,0-3 0 0,-3-2 0 16,0 5 0-16,0-3 0 0,-3 4 0 0,0 1 0 0,-3 4 0 16,3-4 8-16,0-2-8 0,0 3 0 15,-3-3 14-15,-3 8-3 0,3-5-1 0,0 0 0 0,0 2-10 0,-3 3 0 16,0-11 0-16,5 9 0 0,-2-4 0 0,3 1 0 15,-3-3 0-15,-3 8 0 0,6-5 0 0,-6 5 0 16,0 0-9-16,0 0 9 0,6 0 0 0,-6 0 0 16,0 0 0-16,3 5 0 0,3 3 0 0,-6 5 0 15,3-2 0-15,0 2 0 0,0 0 12 0,-3 1-4 16,0-1-8-16,0 0 12 0,0 0 3 0,3 1 0 16,-3-1 0-16,3 0 0 0,-3 6-2 0,3-6 0 15,0 0 0-15,3 0 0 0,-3 0 7 0,0 1 0 0,3-1 1 16,-3 0 0-16,0 0-5 0,0 1-2 0,0-1 0 15,0 5 0-15,0-4-14 0,0-1 8 0,-3 0-8 16,3 0 0-16,0 0 0 0,-3 1 8 0,0-1-8 0,0 0 0 16,0-2 0-16,0-3 0 15,-3 0 0-15,3 2 0 0,-3-7-23 0,3 7-1 0,-6-7 0 0,3 2 0 32,-3 1-104-32,3 2-22 0,-3-8-4 0</inkml:trace>
  <inkml:trace contextRef="#ctx0" brushRef="#br0" timeOffset="34392.379">13396 299 115 0,'0'0'10'0,"0"0"-10"15,0 0 0-15,0 0 0 0,-3-5 119 0,3 2 21 16,-3-2 5-16,3 5 1 0,-3-6-102 0,3 4-20 16,-3-3-4-16,3 5 0 0,0 0 8 0,0 0 1 15,0-6 1-15,0 6 0 0,0 0 42 0,0 0 9 16,0 0 2-16,0 0 0 0,0 0-11 0,0 0-3 16,0 0 0-16,0 0 0 0,0-8-14 0,0 8-3 15,0 0-1-15,0 0 0 0,0 0 1 0,0 0 1 0,0 0 0 0,0 0 0 16,0 0-5-16,0 0 0 15,0 0-1-15,0 0 0 0,0 0-15 0,0 0-2 0,0 0-1 0,0 0 0 16,0 0-11-16,3 8-2 0,-3-8-1 0,6 6 0 16,0 1-2-16,-3 4 0 0,0-3 0 0,0 5 0 15,0-5 6-15,0 3 1 0,0 2 0 0,3 0 0 16,-6 0-4-16,3 1 0 0,0-1 0 0,3 0 0 16,-6 6 4-16,3-6 0 0,3 0 0 0,-3 6 0 15,0-6-7-15,0 3-1 0,-3 8 0 0,3-6 0 16,0-2-4-16,-3 2-8 0,3-4 11 0,0-1-11 15,-3 0 0-15,3 0 0 0,0 1 0 0,-3-4 0 16,0-2 9-16,0-3 5 0,3-5 1 0,-3 0 0 16,0 8 1-16,0-8 1 0,0 0 0 0,0 0 0 15,0 0-8-15,0-8-1 0,0 8-8 0,3-10 12 16,-6-3-12-16,3-1 0 0,0 1 0 0,3-8-10 16,-3 8 10-16,3-6 0 0,-3 6 0 0,3 0 8 0,0 0-8 15,0-1 0-15,3 4 0 0,-3 2 0 0,0 2-10 16,-3 6-3-16,6-2-1 0,-6 2 0 0,0 0 14 0,8 0-11 15,-8 0 11-15,9 0-10 0,-3 0 10 0,-6 0 0 16,0 0 0-16,0 0 0 0,9 0 14 0,-3 2-2 16,3 4 0-16,-3-6 0 0,-6 0-12 0,9 5 0 15,-3 3 0-15,0-3 0 0,3-2 0 0,-3 8 0 16,0-9 0-16,0 3 0 0,-3 6-20 0,3-3 4 16,-3 5 0-16,0-7 0 0,0 1 16 0,3-1 0 15,-3 2 0-15,-3-8 0 0,0 0 9 0,5 0-1 0,1 5 0 16,-6-5 0-16,0 0-8 0,3 0 12 0,0-5-12 0,3-3 12 15,-3 2-4-15,0 1 0 0,0 3 0 0,0-9 0 16,0 8 11-16,3-7 1 0,-3-4 1 0,0 7 0 16,0-4 14-16,-3 3 2 0,3-5 1 0,-3 5 0 15,3-3-24-15,0 3-5 0,-3-5-1 0,3 5 0 16,-3-2-8-16,0-4 0 0,0 6 0 0,0-2 0 16,0 2 0-16,0-5-17 0,0-1 4 0,0 1 1 15,0 5-4-15,0-2-1 0,-3-4 0 0,3 1 0 31,0 5-9-31,3-2-2 0,-3 2 0 0,0 2 0 0,0-1-16 16,0-1-4-16,3 2-1 0,0 1 0 0,0-3-27 0,-3 3-6 16,3-3-1-16,0 3 0 0,0-3-119 0,3 2-24 15</inkml:trace>
  <inkml:trace contextRef="#ctx0" brushRef="#br0" timeOffset="34930.778">13864 108 288 0,'0'0'25'0,"0"0"-25"0,-3 3 0 0,0 2 0 15,0 3 249-15,0 3 45 16,0 2 9-16,0-5 1 0,0 5-226 0,3 1-46 0,-3-4-8 0,3 3-3 16,-3 1 11-16,0-1 3 0,3 0 0 0,0 6 0 15,0-4-2-15,3-4 0 0,-3 2 0 0,3 1 0 16,-3-1 3-16,0 0 1 0,3-5 0 0,-3 5 0 16,0-2 10-16,0-3 1 0,3 0 1 0,-3 2 0 15,3-2-49-15,-3 0 0 0,0 3 0 0,0-3-9 16,0 5 19-16,-3-8 4 0,3 3 1 0,-3 3 0 15,3-9-15-15,0 9 0 0,0-11 0 0,-3 8 0 16,3-8 0-16,0 0 16 0,0 0-4 0,0 0 0 16,0 0 11-16,0 0 1 0,0 0 1 0,0 0 0 15,0-8-12-15,-3 3-2 0,3-3-1 0,0-3 0 16,0 3-10-16,3 3 0 0,-3 5 0 0,3-8 0 16,-3 8 0-16,0 0 0 0,3-5 0 0,-3 5 0 15,0 0 0-15,0 0 0 0,6-6 0 0,-6 6 0 0,0 0 0 0,9-2 0 16,-9 2 0-16,6 0 0 0,3 0 0 15,-9 0 0-15,6 0 0 0,0 2 0 0,-6-2 21 16,8 0-1-16,-2 6 0 0,3-6 0 0,-9 0-8 0,9 5-1 16,0-5-1-16,0 0 0 0,0 8-10 0,0-8 0 15,-3 5 0-15,3 3 0 0,-3-3 0 0,0 3 0 16,0-2 0-16,0 7 0 0,3-8-10 0,0 3 10 16,-6 5-13-16,5-7 5 15,4 1-43-15,-3 4-8 0,0-8-1 0,0 2-1 16,0 0-136-16,3-2-27 0</inkml:trace>
  <inkml:trace contextRef="#ctx0" brushRef="#br0" timeOffset="35529.528">14408 384 1303 0,'0'0'57'0,"0"0"13"16,-6 0-56-16,1 5-14 0,-1-5 0 0,0 0 0 0,0 8 38 0,0-8 5 16,-3 0 1-16,3 5 0 0,-3-5 15 0,3 0 3 15,0 3 1-15,-3 2 0 0,0-5-18 0,3 0-3 16,-3 5-1-16,3-2 0 0,-3 2-13 0,3 1-4 15,0-6 0-15,-2 8 0 0,-1-3 4 0,3 0 0 16,-3-2 0-16,3 2 0 0,-3 3-7 0,3 3-1 16,0-3 0-16,-3-3 0 0,3 3-12 0,0 0-8 15,0 2 10-15,0 4-10 0,0-7 0 16,3 7 0-16,0-1 0 0,-3-2 0 0,6-4 0 0,-3 1 0 16,3 3 0-16,0-3 0 0,0-3 0 0,0-5 8 15,0 0-8-15,3 8 9 0,0-3-9 0,-3-5 0 16,6 0 0-16,0 0 0 0,0 0 0 0,0-5 0 15,0-3 0-15,0-5 0 0,-3 8 0 0,3-9 0 16,0 7 0-16,0-4 0 0,-3-2 0 0,6-1 0 0,-3 1 0 16,-3 5 0-16,0-2 0 0,3 2 0 15,-3 0 0-15,-3 3 0 0,3-1 0 0,-3 6 0 0,3-2 0 0,-3 2 8 16,0 0-8-16,0 0 0 0,0 0 0 0,0 0 0 16,0 0 17-16,0 0-1 0,0 0-1 0,0 0 0 15,0 0 6-15,0 0 2 0,0 0 0 0,0 0 0 16,0 8 0-16,0-3 0 0,0 3 0 0,3 0 0 15,-3 2-8-15,0-7-2 0,2 8 0 0,-2-4 0 16,3-1-13-16,0 7 0 0,-3 0 8 0,3 0-8 16,0 1 0-16,0-9 0 0,0 3 0 0,0-3 0 15,0 3 0-15,3 5-12 0,-3-7 3 0,0 2 0 32,-3-8-23-32,6 5-4 0,-3 3 0 0,-3-8-1 0,0 0-38 0,0 0-7 15,6 5-2-15</inkml:trace>
  <inkml:trace contextRef="#ctx0" brushRef="#br0" timeOffset="35889.84">14489 286 748 0,'0'0'67'0,"0"0"-54"0,0 0-13 0,0 0 0 0,-6 5 245 0,3-5 47 0,3 0 8 0,0 0 3 16,0 0-243-16,0 0-48 0,0 0-12 0,0 0 0 15,0 0 0-15,0 0 11 0,0 0-11 0,-3 8 10 16,0-8 10-16,3 0 3 0,0 8 0 0,0 3 0 16,-3-4 10-16,3-1 3 0,3 7 0 0,3-5 0 15,-3 5-15-15,3-8-2 0,-3 9-1 0,0-9 0 16,0 8-4-16,0 0-1 0,0-5 0 0,0 6 0 15,0-1-13-15,0 0 11 0,0 0-11 0,0 6 10 16,3-6-10-16,-4 0 0 0,-2 6-10 0,3-6 10 31,-3-5-40-31,3 3-3 0,-3 2 0 0,0-5 0 0,0-3-196 16,-3 3-39-16,3-8-8 0,0 0-2 0</inkml:trace>
  <inkml:trace contextRef="#ctx0" brushRef="#br0" timeOffset="36091.608">14337 489 1152 0,'0'0'102'0,"0"0"-82"16,0 0-20-16,0 0 0 0,0 0 145 0,0 0 25 15,0 0 5-15,0 0 1 0,0 0-107 0,0 0-21 16,0 0-4-16,0 0 0 0,0 0-12 0,0 0-3 16,12 0 0-16,-3-2 0 0,3 2-18 0,3 0-11 15,-1-5 12-15,4 5-12 0,-3-6 8 0,3 6-8 16,3-2 0-16,0-4 0 0,0 1 0 0,-1 5 0 15,1 0-8-15,3-8 8 16,-3 8-53-16,-3-5-5 0,0 5-1 0</inkml:trace>
  <inkml:trace contextRef="#ctx0" brushRef="#br0" timeOffset="36951.153">14923 201 288 0,'0'0'12'16,"0"0"4"-16,0 0-16 0,-6 0 0 0,6 0 0 0,0 0 0 15,-6 0 210-15,3-5 39 0,1 2 8 0,2 3 2 0,-3-5-159 0,0 0-32 16,0-3-7-16,0 2-1 0,0-2-19 0,3 3-4 15,0-3-1-15,0 3 0 0,-3-3-13 0,0 3-3 16,0-3-1-16,0 2 0 0,0-2 21 0,0 3 4 16,-3 0 0-16,0 2 1 15,0-2-15-15,0 0-3 0,0 5-1 0,-3-3 0 0,0-2 10 0,3 5 1 16,-3 0 1-16,0 5 0 0,0-2-27 0,0-3-11 16,1 5 8-16,2 0-8 0,-3-5 15 0,3 8-3 15,0-3 0-15,0 3 0 0,0 0-2 0,3 3-1 16,-3-3 0-16,3 5 0 0,-3-2-9 0,3 2 0 15,0 0 0-15,-3 3 0 0,6 3 0 0,-3-6 0 16,3 5-12-16,0 1 12 0,0-6-10 0,0 8 10 16,0-2 0-16,3-6-9 0,0 8 9 0,0-8 0 0,0 6 8 15,3-1-8-15,-3 4 0 0,3-4 0 0,0 1 0 16,3-4 0-16,-3 4 0 0,0-6 8 0,0 6-8 16,0-1 0-16,3-4 0 0,-1-1-13 0,4 0 1 15,0-10 1 1,0 7-44-16,6-7-9 0,0 2-1 0,0-5-1 15,-3-5-29-15,0 2-5 0,-4-10-2 0</inkml:trace>
  <inkml:trace contextRef="#ctx0" brushRef="#br0" timeOffset="37558.74">15022 111 1591 0,'0'0'70'0,"0"0"15"0,0 0-68 15,0 0-17-15,-6 0 0 0,6 0 0 0,0 0 8 0,0 0-8 16,-6 5 9-16,6-5-9 0,0 0 22 0,-3 6-2 15,3 2 0-15,-3 0 0 0,3 2 16 0,3-2 4 16,-3 5 0-16,3 6 0 0,3-6-15 0,-3 0-2 16,3 6-1-16,0-6 0 0,-1 6-2 0,1-4 0 15,-3-1 0-15,3 4 0 0,-3-5 5 0,3 6 1 16,0-6 0-16,-3 0 0 0,0-5-2 0,0 6-1 0,0-4 0 0,0 3 0 16,0-5-3-16,0 0-1 15,0 3 0-15,-3-3 0 0,0-3-7 0,0 3 0 0,0 3-1 0,0-9 0 16,0 4-2-16,0-1 0 0,0 3 0 0,-3-8 0 15,3 0-9-15,0 0 12 0,0 0-12 0,0 0 12 16,0 0-4-16,0 0 0 0,0 0 0 0,-3-6 0 16,0-1-8-16,0 1 0 0,0-2 0 0,3 0 0 15,-3-2 0-15,3 2-11 0,0 8 11 0,3-5-8 16,-3-3 8-16,3 2 0 0,0-2-9 0,-3 8 9 16,0 0 0-16,0 0 0 0,6-5-9 0,0-3 9 15,0 8 0-15,0 0 0 0,-6 0 0 0,6-5 0 16,0 5-8-16,0 0 8 0,-6 0 0 0,6 0 0 15,3 0 0-15,-6 5 0 0,3-5 0 0,-6 0 0 16,0 0 0-16,9 3 0 0,-4 2 0 0,1-5 0 0,-3 5 0 16,3-2-8-16,-6-3 8 0,3 5 0 15,3 1 0-15,0 2 0 0,-3-3-8 0,3 3 8 0,-3-3-12 16,6 0 0-16,-6-2 1 0,3 2 0 16,-3 3-24-16,3-8-5 0,-3 6 0 15,-3-6-1-15,0 0-111 0,9 0-23 0,0 5-4 0</inkml:trace>
  <inkml:trace contextRef="#ctx0" brushRef="#br0" timeOffset="38145.168">15542 376 1443 0,'0'0'64'0,"-5"2"13"0,-1 4-61 0,-3-6-16 0,3 0 0 0,0 5 0 16,0-5 35-16,-3 3 4 0,0-3 1 0,3 5 0 16,-3-5-29-16,3 0-11 0,-3 0 8 0,3 5-8 15,-3-5 52-15,0 3 6 0,3 2 1 0,-3 0 0 16,1-5-1-16,2 8 0 0,0-2 0 0,3-4 0 15,-3 4-20-15,3 4-4 0,0-7-1 0,0 2 0 16,0 3-1-16,0 5 0 0,3-7 0 0,-3 1 0 16,3 4-42-16,3 2-9 0,0-5-1 0,0 0-1 0,-3 3 8 0,0-3 1 15,6-3 1-15,-3 3 0 0,0 3 11 0,3-9-10 16,0-2 10-16,3 0-10 0,-1 0 2 0,-2-2 0 16,3 2 0-16,0-6 0 0,0 1 8 0,3-3 0 15,0-5 0-15,-3 2 0 0,0 3 0 0,0 0 0 16,-3-5 0-16,0 2 0 0,-3 4 0 0,0 1 0 15,0-2 0-15,0 0 8 0,-3-2-8 0,0 2 0 16,0 8 8-16,0 0-8 0,-3-5 8 0,3 5-8 16,0 0 10-16,0 0-10 0,-3-6 8 0,-3 4-8 15,3 2 0-15,3 0 0 0,0 0 13 0,0 0-3 16,-6 0-1-16,6 0 0 0,0 0 21 0,-3 8 4 0,3-8 1 16,-3 5 0-16,0 0-3 0,3-5-1 15,-3 8 0-15,3 0 0 0,0-3-8 0,3 3-2 0,-3 3 0 0,3-3 0 16,-3 5-21-16,3-8 0 0,0 3 0 0,3 5 0 15,-3-7 0-15,0 2-10 0,0 2 10 0,0-2 0 32,0 5-34-32,0-5 0 0,0-2 0 0,0-1 0 15,-3-5-48-15,5 8-10 0,1-8-1 0,-6 0-1 16,3-8-135-16,3 3-27 0</inkml:trace>
  <inkml:trace contextRef="#ctx0" brushRef="#br0" timeOffset="38602.91">15682 463 230 0,'0'0'10'0,"0"0"2"15,0 0-12-15,0 0 0 0,-3 11 0 0,0-9 0 0,0 4 315 0,0 1 60 16,1-1 12-16,2 2 2 0,-3 2-311 0,3-10-62 15,0 3-16-15,-3 2 0 0,3-5 15 0,0 0 0 16,0 0 0-16,0 0 0 0,0 0 25 0,0 0 4 16,0 0 2-16,0 0 0 0,0 0-4 0,0 0-1 15,0 0 0-15,0 0 0 0,0 0-8 0,-3 0-1 16,3 0-1-16,-3-8 0 0,0 3-10 0,3-3-1 0,-3 3-1 16,3-3 0-16,0-3-19 0,3 3 0 0,-3 0 8 0,3 3-8 15,0-3 0-15,3 3 0 0,-3 0-8 0,-1-3 8 16,1 2 0-16,3 6-9 0,-3-8 9 0,-3 8 0 15,6 0 0-15,-6 0 0 0,6 0 0 0,-6 0 0 16,0 0 0-16,0 0 11 0,9-5-11 0,-3 10 12 16,-6-5 10-16,9 0 2 0,0 3 1 0,-3 2 0 15,0 1-15-15,3-4-10 0,-3 4 12 0,0-1-12 16,0 3 9-16,0-3-9 0,0 3 0 0,0-3 9 16,0 3-9-16,2-2 0 0,1 1 0 0,-3 4 8 15,0-3-8-15,0 0 0 0,0 3 0 0,-3 2 0 31,3-5-48-31,0 2-1 0,-3-2-1 0,6 5 0 0,0-5-127 16,0 3-26-16,-3-8-5 0,6 2 0 0</inkml:trace>
  <inkml:trace contextRef="#ctx0" brushRef="#br0" timeOffset="39273.793">16168 418 288 0,'0'0'25'0,"0"0"-25"16,0 0 0-16,-6 0 0 0,0-3 257 0,0 3 47 15,-3 0 8-15,3 0 3 0,0 0-169 0,0 0-34 0,-3 0-6 0,3 0-2 16,0 0-55-16,-3 0-11 16,3 3-2-16,0 2-1 0,-3-5-3 0,0 0-1 0,3 6 0 0,-2-6 0 15,-1 2-9-15,0 4-2 0,0-1 0 0,0 3 0 16,-3-3-1-16,3 0-1 0,0 3 0 0,3 0 0 15,-3-2 8-15,3 1 2 0,0 4 0 0,0-3 0 16,3-3-14-16,0 3-2 0,0 0-1 0,3 3 0 16,0-3-11-16,0-8 0 0,3 5 0 0,0 3 0 15,0-3-27-15,3 1 3 0,-3 1 0 16,3-1 0 0,0 2-3-16,0-8 0 0,-3 0 0 0,6-6 0 0,-3 4 15 0,0 2 2 0,0-6 1 15,0-1 0-15,3 1 9 0,0 1-10 0,0-8 10 0,-3 5-10 16,-1-3 10-16,4 3 0 0,-6-5 0 0,3 5-8 15,0-3 8-15,-3 4 0 0,3 1 0 0,-3-2 0 16,0 3 0-16,0-3 0 0,-3 8 0 0,0 0 0 16,0 0 0-16,0 0 0 0,0 0 0 0,0 0 0 15,0 0 8-15,0 0-8 0,0 0 10 0,-3 8-10 16,0-3 15-16,0 3-3 0,0 3-1 0,0-3 0 16,0-3 21-16,0 3 4 0,3 0 0 0,-3 3 1 0,3-4-21 15,-3 4-5-15,3-3-1 0,0 0 0 0,3 3-1 0,-3 2 0 16,3 0 0-16,-3 0 0 0,3 0-9 0,0 1 0 15,0-1 0-15,3 0 0 0,-3 0 0 0,3 6 0 16,0-11 0-16,-3 5 0 0,3 0 0 0,-3 0 0 16,0 1 0-16,3-4 0 0,-3 4 0 0,0-7 0 15,0 7 0-15,-3-1 0 0,0-8 12 0,0 8 0 16,0-5 0-16,-3 3 0 0,3-3 16 0,-3 0 4 16,0 2 1-16,0-2 0 0,0 6-20 0,0-9-4 0,-3 3-1 0,0 5 0 15,3-8-8-15,-3 9 0 0,-3-6 0 0,3 2 0 16,-3-2-11-16,0 5-4 0,0-5-1 0,-2 3 0 15,-1-3 3-15,-3-3 0 0,3 3 0 0,-3-3 0 16,0-2-9-16,0 2-2 0,3-5 0 0,-3 5 0 31,1-5-29-31,2 0-7 0,0-5 0 0,3 5-1 16,-3 0-201-16,6-8-40 0</inkml:trace>
  <inkml:trace contextRef="#ctx0" brushRef="#br0" timeOffset="39868.339">16168 585 1335 0,'0'0'29'0,"0"0"7"0,0 0 0 0,0 0 2 0,0 0-30 0,0 0-8 15,0 0 0-15,0 0 0 0,0 0 0 0,0 0 0 16,0 0 0-16,0 0 0 0,0 0 26 0,3-6 4 16,-3 6 1-16,3 0 0 0,-3 0 14 0,5-5 3 15,-5 5 1-15,0 0 0 0,3-2 22 0,-3 2 4 16,0 0 1-16,0 0 0 0,9 0-6 0,-9 0-1 16,0 0 0-16,3 0 0 0,3-6-18 0,-6 6-4 15,6 0-1-15,0 0 0 0,0-5-17 0,-6 5-3 16,6-3-1-16,0-2 0 0,-3 0-3 0,3 5-1 0,0-3 0 0,0-2 0 15,-3-1-21-15,6 6 0 0,-3-7 0 0,0 1-12 16,0 6 12-16,0-8 9 0,3 3-1 0,-3 0-8 16,-4 2 0-16,1-2 0 0,3-1 0 0,0 4 0 15,0-3 8-15,0-1-8 0,-6 6 0 0,3 0 0 16,0-8 10-16,-3 8-2 0,0-5 0 0,0 5 0 16,0-8-8-16,0 8 8 0,-3-5-8 0,0 2 8 15,-3-2 0-15,0 5 0 0,0-5 0 0,0 5 0 16,1-6-8-16,-1 4 0 0,-3 2 0 0,3-6 0 15,-3 6 0-15,0 6 0 0,0-6 0 0,0 0-11 16,0 2 11-16,3 4-8 0,-3-1 8 0,3 0-8 16,0-2 8-16,0 2-8 0,0 3 8 0,0-3-8 15,0 3 8-15,0-2 0 0,3 1-9 0,1 4 9 16,2-3 0-16,-3 5-9 0,3 0 9 0,0 1 0 0,0-1-9 16,0 5 9-16,3-4 0 0,-3-1-9 0,2-5 9 15,1 5 0-15,0-2 0 0,3 2 0 16,0-5-24-16,0 2-2 0,0 4-1 0,3-6 0 15,0-3-34-15,0 3-7 0,0-3-2 0,0 3 0 16,3-3-26-16,-3 3-6 0,3-2-1 0,-3-6 0 16,0 7-91-16,-4-7-18 0,7-2-4 0,0-3-1 0</inkml:trace>
  <inkml:trace contextRef="#ctx0" brushRef="#br0" timeOffset="40541.566">16680 442 907 0,'0'0'40'0,"0"0"8"0,5-5-38 0,-5 5-10 0,0 0 0 0,0 0 0 15,0 0 55-15,6 0 9 0,-6 0 1 0,-3-8 1 16,-2 2-5-16,2 1-1 0,3 2 0 0,-3-2 0 16,-9 5-12-16,6-5-2 0,-3 2-1 0,3 3 0 15,0-5 10-15,-3 5 1 0,0 0 1 0,0 0 0 16,0 0 19-16,0 0 4 0,0 0 1 0,0 5 0 15,0-5-5-15,3 8-2 0,-2-3 0 0,-1-2 0 16,0 8-43-16,0-3-9 0,3-3-2 0,-3 3 0 16,3 5-20-16,0-8 0 0,-3 9 0 0,6-7 0 15,-3 4 0-15,0 2 0 0,0 1 0 0,3-1-8 16,0-5 8-16,0 5 0 0,3 5 0 0,0-4 0 16,0-6 0-16,0 2 8 0,-3 3-8 0,6 1 11 0,-3-1-11 15,3 0 0-15,0 0 9 0,0 1-9 0,0-1 0 16,0-8 0-16,3 3 0 0,-3-3 0 0,3 3-12 0,0-2 4 15,-6-6 0-15,6 0 0 16,0 0 8-16,3 0-12 0,0-6 12 0,-3 1-12 0,3-3 12 0,-3 0 0 16,0 3 0-16,-1-3 0 0,1-5 0 0,-3-1 0 15,3-4 10-15,0 5-10 0,-3-6 13 0,3-2-3 16,-3 2-1-16,3 1 0 0,-6 2 20 0,3-8 4 16,0 3 1-16,0-3 0 0,-3 8-34 0,0-7 0 15,0 4 0-15,0-2 0 0,-3 2 0 0,0 3 0 16,3-2 0-16,-3 5 0 0,0-6 0 0,0 6 0 0,0 5 0 15,0-3 0-15,0 4 13 0,0-7-4 16,0 9-1-16,0-3 0 0,-3 3-8 0,3-3 8 0,0 3-8 0,0-3 8 16,1-3-8-16,-4 8 0 0,3-7 0 0,3 7 0 15,-3-2 0-15,0 0 0 0,0-3 0 16,3 2 0-16,0 6 0 0,0 0 0 0,0 0 0 0,0 0 0 16,0 0 0-16,0 14 0 0,3-1 0 0,0 5-11 15,0-4 3-15,0 4 0 0,0-5 0 0,0 8 0 16,-1 3 8-16,4-3 11 0,0-2-3 15,-3-1 0-15,0-2 7 0,0 3 1 0,0-1 0 0,6 4 0 16,-6 1-16-16,0-1 9 0,0 4-9 0,0-5 8 16,3 3-8-16,-3-5 8 0,0 7-8 0,3-5 8 15,-3-2-16-15,3 2-4 0,-3-3-1 0,3 1 0 16,-3-3-27-16,3-3-4 16,-3-2-2-16,-3 2 0 0,0-5-132 15,0-3-26-15,3 0-6 0,-3-5-1 0</inkml:trace>
  <inkml:trace contextRef="#ctx0" brushRef="#br0" timeOffset="41447.717">16712 95 172 0,'0'0'16'0,"0"0"-16"0,0 0 0 0,0 0 0 15,0 0 176-15,0 0 33 0,0 8 7 0,0-8 0 16,0 0-111-16,0 0-22 0,0 0-5 0,0 0-1 15,-3 5-15-15,3-5-3 0,0 0-1 0,6 0 0 16,-6 0-5-16,6 8-1 0,3-2 0 0,0-4 0 16,3 4 0-16,-3-1 0 0,0 3 0 0,6-3 0 15,6 3-28-15,-7 5-7 0,-5-2-1 0,6 2 0 16,0 3 3-16,0 3 0 0,0-1 0 0,-3 3 0 16,3-2-19-16,-3-1 8 0,2 3-8 0,-5-2 0 15,0 2 14-15,3-2-4 0,-3-6-1 0,3 5 0 0,-3-4 24 16,-3-1 5-16,3 5 1 0,0-4 0 0,0-1-3 15,-3 0-1-15,0 8 0 0,3-2 0 0,-3-1-35 0,-1-4-9 16,-2 12-1-16,0-5 0 0,0 3 10 0,0-3 14 16,0 6-3-16,-6-6-1 0,0 3-10 0,0 7 0 15,3-2 0-15,-6-2 0 0,-2 5 0 0,-1-9 15 16,-3-1-4-16,3 4-1 0,-6-7-10 0,3 2 10 16,-6 3-10-16,0-9 10 0,-3-1-27 15,-2-1-6-15,-1-3-1 0,3-4 0 16,3 2-109-16,-3-8-23 0</inkml:trace>
  <inkml:trace contextRef="#ctx0" brushRef="#br0" timeOffset="43205.094">17355 370 576 0,'0'0'25'0,"0"0"6"15,0 0-31-15,0 0 0 0,-6 0 0 0,6 0 0 16,0 0 227-16,0 0 39 0,0 0 8 0,0 0 2 0,0 0-171 0,0 0-33 15,0 0-8-15,0 0 0 16,0 0-8-16,0 0 0 0,0 0-1 0,0 0 0 0,0 0-18 0,6 0-3 16,0 8-1-16,3-2 0 0,0-1-7 0,3 3-2 15,-6-3 0-15,3 8 0 0,3 1-9 0,-3-1-3 16,0 0 0-16,0 8 0 0,-1-2-1 0,1-1-1 16,0 3 0-16,-3 6 0 0,0-3-10 15,3-3 0-15,0 0 0 0,0 3 0 0,-3-6 0 0,6 9 0 16,0-1 8-16,0-5-8 0,-6-2 8 15,0 0-8-15,3-6 0 0,-4 3 8 0,-2 2 8 0,0-5 2 16,3 1 0-16,3-4 0 0,0 3 11 0,-3-5 3 16,-6 6 0-16,0-9 0 0,3 3-15 0,0-3-2 15,-3-5-1-15,0 0 0 0,-6 0 9 0,6 0 1 16,0 0 1-16,0 0 0 0,-3-5 6 0,3 5 1 0,3-8 0 16,0-3 0-16,-6 3-20 0,3-5-4 15,-3-5-8-15,6 4 12 0,-3-4-4 0,3 2-8 0,-6-3 11 0,0-2-11 16,6-3 10-16,-3 3-10 0,0-2 8 0,-3 7-8 15,3-8 0-15,0 3 0 0,0-6 8 0,0 3-8 16,-3 3 0-16,3-5 10 0,0 7-10 0,3-2 10 16,-6-3-10-16,6 11 0 0,3-8 0 0,0 8 0 15,-3-1 0-15,-3 1 0 0,0 0 0 0,6 2-11 16,3 3 11-16,0 0-8 0,-12 3 8 0,6 0-8 16,0-3-16-1,3 8-2-15,-6-5-1 0,0 5 0 0,0 0-20 0,0 0-4 16,6-6-1-16,-6 6 0 0,0 0-87 0,0 0-17 15,0 0-4-15</inkml:trace>
  <inkml:trace contextRef="#ctx0" brushRef="#br0" timeOffset="43956.238">18358 95 403 0,'0'0'17'0,"0"0"5"16,0 0-22-16,0 0 0 0,0 0 0 0,0 0 0 0,0 0 223 0,-3 8 40 16,0 0 8-16,0 3 1 0,3-11-177 0,-6 8-36 15,3 0-7-15,0 2-2 0,-2-2-18 0,2-3-3 16,-3 3-1-16,0-2 0 0,0 2 16 0,3-3 2 0,-6 0 1 16,3-2 0-16,0 2 6 0,0 3 2 15,-3-3 0-15,0 3 0 0,-3 3 5 0,3-3 0 0,-3 2 1 0,3-2 0 16,-3 6-10-16,-2-1-3 0,2 0 0 0,0 0 0 15,-3 6-15-15,6 2-3 0,-3-3-1 0,3 4 0 16,0 4-12-16,3 3-2 0,0 6-1 0,0-4 0 16,3 4-14-16,3 2 0 0,-3-3 0 0,6-2-10 15,3 2 10-15,3 11 0 0,3-8 0 0,0 3 0 16,0-6 0-16,3-2 0 0,3 0 0 0,0-3 8 16,2 3-18-16,-2-6-3 0,0 1-1 0,0-4 0 15,0 4-37 1,0-9-7-16,0 4-2 0,-4-9 0 0,4 5-112 15,-3-4-24-15,6-6-4 0,-3 2-626 0</inkml:trace>
  <inkml:trace contextRef="#ctx0" brushRef="#br0" timeOffset="46024.42">18757 370 345 0,'0'0'31'0,"0"0"-31"0,0 0 0 0,0 0 0 15,0 0 152-15,0 0 25 0,0 0 5 0,0 0 1 16,0 0-107-16,0 0-22 0,0 0-4 0,0 0-1 16,0 0 20-16,0 0 4 0,0 0 1 0,0 0 0 15,0 0 0-15,0 0 0 0,0 0 0 0,0 0 0 16,0 0 3-16,0 0 1 0,0 0 0 0,0 8 0 0,0-8-7 0,3 6-2 16,-3 2 0-16,0 2 0 0,0-10-29 15,0 8-7-15,0 0-1 0,0 3 0 0,0-3-16 0,3 5-4 16,-3 0-1-16,3 6 0 0,-3-1-11 0,0-2 8 15,3 8-8-15,0 2 8 16,0-5-8-16,-3 3 8 0,3-3-8 0,0 3 8 0,0-3-8 0,0 6 10 16,0-9-10-16,0 3 10 15,0-2-10-15,0 0 0 0,0-6 9 0,0 0-9 0,0-5 0 0,0 5-16 16,-3-8 2-16,3 3 1 16,-3 3-102-16,0-8-20 0,0-3-4 0</inkml:trace>
  <inkml:trace contextRef="#ctx0" brushRef="#br0" timeOffset="46703.212">18692 362 172 0,'0'0'8'0,"0"0"1"15,0 0-9-15,0 0 0 0,0 0 0 0,0 0 0 0,0 0 295 0,0 0 57 0,0 0 11 0,0 0 2 16,0 0-248-16,0 0-49 0,0 0-11 0,0 0-1 16,0 0-18-16,0 0-3 15,0 0-1-15,0 0 0 0,0 0-6 0,0 0 0 0,0 0-1 0,0 0 0 16,0 0 0-16,0 0 0 16,0 0 0-16,6 3 0 0,0 2 9 0,0-5 1 0,-6 0 1 0,6 0 0 15,2 6 1-15,-2-4 0 0,0-2 0 0,3 6 0 16,0-6-11-16,0 0-1 0,-3 5-1 0,3-5 0 15,3 0-13-15,-3 0-2 0,3 0-1 0,3 0 0 16,-3 0 6-16,-1 0 2 0,7 0 0 0,-3-5 0 16,3 5-18-16,0 0-11 0,0 0 2 0,0-6 0 15,-1 6 9-15,1 0 0 0,-6 0 0 0,0-2 8 16,0 2-17-16,0-6-3 0,0 6-1 0,-3 0 0 16,3 0-27-16,-3 0-4 15,0 0-2-15,0 0 0 0,-4 0-26 0,4-5-6 0,0 5-1 16,-3-8 0-16,3 8-81 15,-3-5-16-15,-3 5-3 0</inkml:trace>
  <inkml:trace contextRef="#ctx0" brushRef="#br0" timeOffset="47225.06">18760 638 1173 0,'0'0'52'0,"0"0"11"0,0 0-51 0,0 0-12 15,0 0 0-15,0 0 0 0,0 0 65 0,0 0 11 16,0 0 1-16,6 0 1 0,-6 0 5 0,9 5 1 16,-3-10 0-16,-6 5 0 0,0 0-11 0,6 5-1 15,-6-5-1-15,6 0 0 0,0 0-27 0,3 3-6 16,-9-3-1-16,6 0 0 0,0-3-13 0,0 3-2 16,0 3-1-16,0-3 0 0,2-8-10 0,-2 8-3 15,0 0 0-15,3 0 0 0,3-6-8 0,-6 6 0 31,3-5 0-31,0 2 0 0,0-10 0 0,3 8 0 0,-3-3 0 0,0 3 0 0,3-1 0 0,3 4 0 16,-7-4 8-16,4-1-8 16,-3 7-68-16,0-6-16 0,-3 6-4 0</inkml:trace>
  <inkml:trace contextRef="#ctx0" brushRef="#br0" timeOffset="47818.67">19290 770 345 0,'0'0'31'0,"0"0"-31"0,0 0 0 0,0 0 0 0,0 0 141 0,0 0 23 0,0 0 4 0,6-3 0 16,-6 3-72-16,0 0-16 0,0 0-2 0,0 0-1 15,0 0 14-15,0 0 2 0,0 0 1 0,0 0 0 16,0 0-7-16,0 0-2 0,0 0 0 0,0 0 0 16,0 0-20-16,0 0-4 0,0 0-1 0,0 0 0 15,0 0-11-15,-3 8-2 0,0 5-1 0,0-7 0 16,0 2-32-16,0 0-6 0,0 2-8 0,0-2 11 15,-3 5-1-15,3-2 0 16,0-3 0-16,0 5 0 0,-3 0 1 0,3 1 0 0,3-6 0 0,-3 5 0 16,0-3 5-16,3 4 0 0,-3-1 1 0,3 0 0 15,3-5 3-15,-3 3 0 0,6 2 0 0,-3-5 0 32,0 5-43-32,3-8-8 0,0 3-1 0,0 3-1 0,0-3 33 0,3 0 0 0,0-3 0 15,0 3 0-15,0-3-22 0,0 0-10 16,3-5-3-16,2 3 0 0,-2-3-105 0,0 5-20 15,0-5-5-15,0 0-404 0,0 0-81 0</inkml:trace>
  <inkml:trace contextRef="#ctx0" brushRef="#br0" timeOffset="48159.687">19135 966 2142 0,'0'0'47'0,"0"0"9"0,0 0 3 0,0 0 1 0,0 0-48 0,0 0-12 0,0 0 0 0,0 0 0 15,0 0 0-15,0 0 9 0,6 0-9 0,0-3 8 16,0-2-8-16,3 5 8 0,0-5-8 0,0 5 8 16,0-8-8-16,-3 8 0 0,3-6 0 0,3 1 0 15,-4 2 0-15,4 3 0 0,0-5 0 0,0 0 0 16,0 5-24-16,0-3 0 0,6-2 0 0,-3 5 0 16,0-8-128-1,5 3-25-15,-2 5-6 0,0-8-1 0</inkml:trace>
  <inkml:trace contextRef="#ctx0" brushRef="#br0" timeOffset="50550.564">19924 855 1267 0,'0'0'112'0,"0"0"-89"0,0 0-23 0,-3 0 0 0,-6-3 128 0,3-2 20 16,6 5 5-16,0 0 1 0,0 0-104 0,0 0-21 15,-3-6-4-15,3 6-1 0,0 0 8 0,3-5 0 16,-3-3 1-16,3 3 0 16,0-3-20-16,0 3-4 0,3-3-1 0,-3 0 0 0,3-3 8 0,-3 3 0 15,3 0 1-15,0-2 0 0,0-4 12 0,-3 1 3 16,6 0 0-16,-6 0 0 0,3 0-6 0,0-1-1 15,0 1 0-15,-1 0 0 16,-2 0-13-16,3-6-2 0,0-2-1 0,0 2 0 0,0 1-9 0,0 2 0 16,0-2 9-16,3-1-9 0,0-2 9 0,-3 10-9 15,0-5 12-15,0 3-12 0,-3 3 12 0,3-4-4 16,0 6 0-16,-3-5-8 0,3 3 9 0,-3 2-9 16,0 2 0-16,0-2 9 0,3 3-9 0,-3-3 8 15,-3 3-8-15,0 5 8 0,0 0-8 0,0 0 0 16,0 0 9-16,6-8-9 0,-6 8 0 0,0 0 0 15,0 0 0-15,0 0 0 0,0 0 0 0,0 0 0 0,0 0 0 16,0 0 0-16,0 0 0 0,0 0 0 16,0 0 0-16,0 0 0 0,5 8 0 0,1-3 0 0,-3 0 0 0,0-2-8 15,0 8 8-15,0-9 0 16,0 4 0-16,0 2-8 0,0 2 16 0,0-2 4 0,3-3 1 0,-3 3 0 16,0-2-3-16,0 2-1 0,0-3 0 0,0 3 0 15,3 2 0-15,0-2 0 0,0 6 0 0,0-1 0 16,3 5-1-16,-3-4 0 0,-3 7 0 0,0-3 0 15,3 9 0-15,0-9-8 0,0-5 12 0,0 9-4 16,2-9-8-16,1 11 10 0,3-11-10 0,-3 8 10 16,0-8-10-16,0-2 0 0,3-3 9 0,-6 5-9 15,0-8 9-15,3 3-9 0,0-2 12 0,-3-4-12 16,0 3-10-16,0-5-9 0,3 6-1 0,-4-6-1 16,-5 0-29-16,0 0-6 0,3 0 0 15</inkml:trace>
  <inkml:trace contextRef="#ctx0" brushRef="#br0" timeOffset="51940.416">20891 833 543 0,'0'0'24'0,"0"0"5"0,0 0-29 16,0 0 0-16,0 0 0 0,0 0 0 0,0 0 61 0,0 0 7 16,0 0 0-16,0 0 1 0,0 0 14 0,0 0 2 15,0 0 1-15,0 0 0 0,0 0 2 0,0 0 1 16,0 0 0-16,0 0 0 0,0 0-24 0,0 0-5 15,0 0 0-15,0 0-1 0,0 0 13 0,0 0 2 16,0 0 1-16,0 0 0 0,0 0-17 0,0 0-3 16,0 0-1-16,3-5 0 15,-3-3-21-15,0 8-4 0,0-5-1 0,0 5 0 0,0 0-11 0,0 0-2 16,0-5-1-16,0 5 0 0,0 0-2 0,0 0 0 16,0-3 0-16,0-2 0 0,3-3 2 0,-3 8 0 15,0-6 0-15,0 1 0 0,0-3 7 0,0 3 2 16,3 2 0-16,0-2 0 0,-3-3 1 0,0-3 1 0,3 4 0 15,-3 1 0-15,3-2-6 0,0-5-2 16,-3 0 0-16,3 2 0 0,3 3-9 0,-3 0-8 16,-3-5 9-16,0-5-9 0,0-1 8 0,3-2-8 15,-3 2 0-15,0 1 9 0,0 5-9 0,0-8 0 0,0 2 0 0,0 0 0 16,0 6 8-16,0 0-8 0,-3 0 0 0,3 5 8 16,0-3-8-16,0 3 0 0,0 0 0 0,3 3 8 15,-3 5-8-15,3-8 0 0,0 3 0 0,-3 5 0 16,0 0-11-16,3-8 11 0,-3 3-8 15,0 5 8-15,6-6 0 0,-6 6-10 0,0 0 10 0,0 0 0 16,0-8 0-16,0 8-8 0,0 0 8 0,0 0 0 16,0 0 0-16,0 0 0 0,0 0-8 0,0 0 8 15,0 0 0-15,0 0-10 0,0 0 10 0,0 0-8 16,0 0 8-16,6 6-13 0,-3-4 5 0,0 9 8 16,0-3-14-16,3-3 5 0,-3 8 1 0,3 1 0 15,0-1 8-15,0 5 0 0,0 4 0 0,-3-4 0 0,3 9-10 16,-3-1 0-16,2 0 0 0,1 1 0 0,0-1 10 15,0-2 0-15,0-3 0 0,3 6 0 0,-3-9 0 0,0 3 0 16,0-7 0-16,3-1 0 0,-6 0 11 0,6-2-3 16,-3-3 0-16,-3 0 0 0,6 2-8 0,-6-7 10 15,3 2-10-15,-3 0 10 0,-3-5-2 0,6 0-8 16,-6 0 12-16,6 0-4 0,-6 0 6 0,3 0 1 16,2 0 0-16,-2-5 0 0,0 5 9 0,0-8 3 15,3 3 0-15,-3-3 0 0,0 3-13 0,3-9-2 16,-3 1-1-16,0 0 0 0,3 0-2 0,-3 0 0 15,-3-6 0-15,3 1 0 16,0 2 1-16,0-8 0 0,0-3 0 0,0 6 0 0,-3-5-10 0,3 2 0 0,0 3 0 16,0-3 0-16,-3 3 0 0,0 0-11 15,0 2 11-15,0 1-12 0,0 4-6 0,0-4-2 0,0 2 0 0,0-3 0 32,0 6-23-32,0 0-5 0,0-6 0 0,0 6-1 15,3 0-35-15,-3 0-6 0,3 0-2 0,-3-1 0 16,6 6-91-16,-3-2-18 0,-3 2-4 0</inkml:trace>
  <inkml:trace contextRef="#ctx0" brushRef="#br0" timeOffset="52567.043">21508 561 288 0,'0'0'25'0,"0"0"-25"0,0 0 0 0,0 0 0 16,0 0 244-16,0 0 44 0,0 0 9 0,0 0 2 16,0 0-239-16,0 0-48 0,-6 0-12 0,6 0 0 15,-6 0 0-15,6 0 0 0,0 0 0 0,0 0 0 16,-6 0 0-16,0 0 0 0,6 0 0 0,-3 0 0 16,-3 0 12-16,6 0 0 0,-6 0 0 0,6 0 0 15,-6 0 76-15,3 5 16 0,-3 1 4 0,3 7 0 16,-3-5-23-16,3-3-4 0,-3 3-1 0,-3-3 0 15,3-2-16-15,-3 7-3 0,0-2-1 0,0 3 0 16,3-3-40-16,-2 0-8 0,-1 2-1 0,6-2-1 16,-3 6-10-16,0-6 0 0,0 2-12 0,3 3 12 15,0 1-11-15,3-1 11 0,0-5-8 0,0 2 8 16,6 4-9-16,-3-7 9 0,0 1-10 0,3 3 10 16,3-3-15-16,0-3 3 0,-1 3 1 0,1-8 0 15,3 5 0-15,-3-5 0 0,0 0 0 0,3 0 0 16,-3 0 3-16,0-5 0 0,0 5 0 0,0-5 0 0,0-3 8 15,-3 3 0-15,3-3 0 0,-3 2 0 0,-1 4 0 16,-2-9 9-16,0 3-1 0,0 3-8 0,0-3 27 16,0 3-2-16,-3-3 0 0,-3 0 0 0,3-3 3 0,-3 3 0 15,3-2 0-15,-6 2 0 0,3-5-10 0,-2 5-2 16,-1-3 0-16,0 3 0 0,0-5-16 0,0 8 0 16,0-3 0-16,0 2 0 15,0-2-36-15,3 3-2 0,-3-3 0 0,3-2 0 16,0 2-130-16,0 2-27 0,0 4-5 0</inkml:trace>
  <inkml:trace contextRef="#ctx0" brushRef="#br0" timeOffset="52869.831">21710 423 864 0,'0'0'76'0,"0"0"-60"0,-6 6-16 0,-3 2 0 15,3-3 290-15,0 0 55 0,0-2 11 0,0 7 3 16,3-2-282-16,-3 0-56 0,3 3-11 0,0-3-2 16,0 5-8-16,0 0 0 0,0 6-11 0,0 2 11 15,0-3-8-15,3 1 8 0,0 2 0 0,-3-2-9 0,3 2 9 16,0 3 0-16,3 2 0 0,0-5-8 15,0-2-3-15,-3-1 0 0,3 3 0 0,0-7 0 16,0-1-29-16,3 0-7 0,-6 0-1 16,3-2 0-16,-3-3-23 0,3-3-5 0,0 3 0 0,0-3-1 15,-3-5-140-15,0 0-28 0</inkml:trace>
  <inkml:trace contextRef="#ctx0" brushRef="#br0" timeOffset="53085.22">21558 683 2023 0,'0'0'44'0,"0"0"10"0,0 0 2 0,0 0 0 0,0 0-44 0,0 0-12 0,0 0 0 0,0 0 0 16,0 0 42-16,6 0 6 0,3-6 2 0,-3 1 0 16,0 2-36-16,3-2-14 0,3 0 11 0,0-3-11 15,-3 3 0-15,2 2 0 16,1-8 0-16,3 3 0 15,0-5-23-15,3 0-4 0,-3 2-1 0,0 3 0 0,0-5-134 0,0 0-27 16,-4 0-6-16,4 2-1 0</inkml:trace>
  <inkml:trace contextRef="#ctx0" brushRef="#br0" timeOffset="53554.284">21841 267 1720 0,'0'0'76'0,"0"0"16"0,-3 0-73 0,-3 6-19 15,0 1 0-15,3-1 0 0,-3-1 43 0,6 3 5 16,-3 5 0-16,3-5 1 0,3 3-9 0,-3 2-1 16,0 0-1-16,0 0 0 0,3 1-17 0,3-1-3 15,-3 5-1-15,0-2 0 0,0 3-3 0,0 7-1 16,3-7 0-16,-3-1 0 0,-3 9 5 0,3-6 1 16,3 3 0-16,-6-3 0 0,3-3-4 0,-3 4-1 15,3-4 0-15,0 1 0 0,-3 2 6 0,3-8 0 16,-3 0 1-16,0 0 0 0,0-2 0 15,0-3 0-15,0-3 0 0,0-5 0 0,3 3-9 0,-3-3-1 16,0 0-1-16,0 0 0 0,0 0-10 0,0 0 0 16,0 0 0-16,0-8 8 0,0 3-8 0,0-9 12 0,3 12-12 15,0-9 12-15,-3 3-12 0,3-5 8 16,0 3-8-16,0 2 8 0,0 0-8 0,2-3 0 0,1-2 0 16,0 5 0-16,-3 0 0 0,3-3 0 0,0-2 0 15,-3-5 0-15,3 4-8 0,-3 6 8 0,3-5 0 0,-3 8 0 16,3-3 0-16,-3 0 0 0,3 3-9 0,-6 5 9 15,0 0 0-15,6 5 0 0,0-2 0 0,-3 7 0 16,3 4 8-16,-3-1 0 0,0 0-8 0,3 3 12 16,-3 2-12-16,0 1 11 0,0-6-11 0,0 6 10 15,3 2-10-15,0-8 0 0,-1 0 0 0,-2 0 8 16,0 1-20-16,0-9-4 0,3 8 0 0,-3-5-1 16,0 3-31-1,3-9-7-15,-3 9-1 0,0-3 0 0,-3-8-114 16,3 5-23-16,0-2-5 0</inkml:trace>
  <inkml:trace contextRef="#ctx0" brushRef="#br0" timeOffset="53742.56">22165 704 2048 0,'0'0'91'0,"0"0"18"0,0 0-87 0,0 0-22 16,0 0 0-16,0 0 0 0,0 5 64 0,0 3 9 15,0 5 2-15,3-7 0 0,-3-6-25 0,-3 7-5 16,3 7-1-16,0-4 0 0,3-2-53 0,-3-2-11 0,0-6-3 0,3 13 0 31,-3-13-108-31,0 0-21 0,0 0-5 0</inkml:trace>
  <inkml:trace contextRef="#ctx0" brushRef="#br0" timeOffset="53940.56">22124 415 2512 0,'0'0'112'0,"-3"3"22"0,-3 2-107 0,0 1-27 0,0-4 0 0,0 4 0 16,3-1 0-16,0 0 0 0,-3-2 0 0,6-3 0 15,0 5-34-15,0 3-2 0,0-8-1 0,3 5 0 16,0 3-132-16,0 3-27 0,3-9-4 0,0 9-2 15</inkml:trace>
  <inkml:trace contextRef="#ctx0" brushRef="#br0" timeOffset="54341.76">22231 783 2286 0,'0'0'50'0,"0"0"10"0,-6 5 3 0,3 1 1 0,3-6-51 0,0 0-13 16,-6 8 0-16,6-8 0 0,0 0 20 0,0 0 2 15,0 0 0-15,0 0 0 0,0 0-22 0,0 0 0 0,0 0 0 0,0 0-12 16,0 0 12-16,0 0 0 0,0 0-9 0,0 0 9 16,6 0 0-16,-6 0 0 0,6-6 0 0,0 4 8 15,0 2-8-15,0-6 0 0,0-1-10 0,0 1 10 16,0-2 0-16,2-2 8 0,1 2 1 0,-3-5 0 15,3-1-9-15,0 1 0 0,0 8 0 0,0-8 8 16,0-1-8-16,0 1 0 0,0 8 0 0,-3-3 0 16,3 8 12-16,-3-5 0 0,0 2 0 0,-6 3 0 15,6 3-12-15,3 2 0 0,-9-5 0 0,6 0 0 16,-1 8-9-16,1 2 9 0,3-2-12 0,-3-2 12 16,0 2-9-16,0-3 9 0,3 8 0 0,-3-5-9 15,0-3 9-15,0 3 0 0,3 5 0 0,-3-7 0 16,0 2 0-16,-3 2 0 0,6-2-9 0,-6-2 9 31,6 1-28-31,-3 1-2 0,0 3 0 0,0-8 0 0,2 7-156 0,1-7-31 0,-3 2-7 16</inkml:trace>
  <inkml:trace contextRef="#ctx0" brushRef="#br0" timeOffset="54952.248">22883 677 2026 0,'0'0'90'0,"0"0"18"0,0 0-86 16,0 0-22-16,-6 0 0 0,0 0 0 0,0 0 14 0,0 0-2 0,0 0 0 0,0 0 0 16,0-5 39-16,-3 5 7 0,-3 5 2 0,3-5 0 15,-3 0-29-15,-3 0-6 0,1 0-1 0,2 6 0 16,-6 2 13-16,6-3 3 0,-3-2 0 0,0 7 0 15,0-2-40-15,0 5 0 0,0-2 0 0,4-3 0 16,-4 5 0-16,3 0-10 0,3-7 1 0,-3 7 0 16,3-5-3-16,3 0 0 0,0 2 0 0,0-2 0 15,6-8-8-15,0 0-1 0,0 5-1 0,6 3 0 32,-3-8-18-32,6 0-3 0,0 0-1 0,0 0 0 15,3-5 15-15,3 2 2 0,0-2 1 0,-1-3 0 0,-2 8 26 0,0-10-8 0,0 2 8 0,3 0 0 16,-3 2 0-16,0-1 0 0,0-4 0 0,-6 3 0 15,6-5 9-15,-3 7 7 0,-3-1 2 0,-1-4 0 16,1 3 6-16,-6 0 2 0,0 8 0 0,0 0 0 16,0 0-11-16,0 0-3 0,0 0 0 0,0 0 0 15,0 8-4-15,0-3-8 0,-3 3 11 0,0-2-11 0,0 7 0 16,1-5 0-16,-4 2 0 0,6-2 0 0,-3 0 0 0,3 3 0 16,-3-3 0-16,3 5 0 0,3-8 0 15,0 8 13-15,-3-5-4 0,6 6-1 16,-6-9 8-16,5 8 0 0,-2-5 1 0,0 5 0 0,3-2-17 0,-3 2 0 15,3 0 0-15,-3 1 0 0,0-1 0 0,3 5 0 16,-6-4 0-16,3-1 0 0,-3 3 18 0,3 2 3 16,-3-7 1-16,0 5 0 0,0-3-10 0,0 5-1 15,-3-4-1-15,3-1 0 0,-3 0-10 0,-3 0 8 16,3-2-8-16,-3 2 8 0,0 0-8 0,-3-5 8 16,3 0-8-16,-2 3 8 0,-1-3-8 0,-3 5-11 0,0-8 3 15,-6 1 0 1,0 1-20-16,-3-1-3 0,-3 2-1 0,-2-3 0 15,-1-2-100-15,0 2-20 0,0 0-4 0</inkml:trace>
  <inkml:trace contextRef="#ctx0" brushRef="#br0" timeOffset="55672.793">23323 339 1591 0,'0'0'70'0,"0"0"15"0,0 0-68 0,0 0-17 0,0 0 0 0,0 0 0 16,0 0 49-16,0 0 7 0,0 0 0 0,0 0 1 15,0 0-13-15,0 0-4 0,0 0 0 0,0 0 0 16,-3-8-6-16,0 2-2 0,3 6 0 0,-3 0 0 16,-3-7 19-16,0 7 3 0,0-6 1 0,3 6 0 0,-5-5-24 0,2 2-5 15,0 3-1-15,-3 0 0 0,0 0 19 16,0 0 3-16,-3-5 1 0,0 10 0 0,0-5-29 0,-3 8-6 16,3-2-1-16,0-4 0 0,1 9-12 0,2-3 0 15,-3-3-9-15,0 3 9 0,0 5-8 0,3-2 8 16,-3-3 0-16,3 5-9 15,0 5 9-15,3-4 8 0,0 7-8 0,3-3 11 0,-3 3 1 0,6 3 0 16,-3 3 0-16,3-6 0 0,0 5-12 0,3-2 0 16,0-3 0-16,3-2 8 0,0-1-8 0,0 9-9 15,3-6 9-15,0-2-13 0,3-6-10 0,-3 0-1 16,0-5-1-16,3 3 0 16,-3-4-57-16,3-1-11 0,-1 2-3 0,1-8 0 15,3 0-52-15,-3 0-10 0,0-8-2 0,-3 2-1 0</inkml:trace>
  <inkml:trace contextRef="#ctx0" brushRef="#br0" timeOffset="56131.196">23377 299 2199 0,'0'0'97'0,"-3"5"21"0,3 3-94 0,0 0-24 0,0 3 0 0,3 2 0 16,-3-5 16-16,0 10 0 0,3-4-1 0,0-1 0 0,3 5-15 16,-3-2 0-16,0 8 0 0,-3-5 0 0,3 7 0 0,0 1 0 15,-3-1 0-15,3-5 0 16,0 3 12-16,0-3-3 0,-3 6-1 0,3-4 0 0,-1-1 0 0,-2-1 0 16,3-3 0-16,0 1 0 0,0-6 8 0,0 0 2 15,-3-7 0-15,3 1 0 0,-3 1 10 0,3-2 1 16,-3-6 1-16,0 0 0 0,0 0-30 0,0 0 0 15,0 0 0-15,0 0 0 0,0 0 0 0,0 0 0 16,3-8 0-16,3-5 0 0,-3 2 12 0,0-2-3 16,6-1-1-16,0 1 0 0,3 5-20 0,-3-5-4 15,0 3 0-15,0 2-1 0,3 2 25 0,-3 4 4 16,-3-4 2-16,0-2 0 0,-6 8-14 16,8 0 8-16,-2 0-8 0,3 0 0 0,-3 0 0 0,3 0 0 15,-3 3 0-15,0 2 0 0,-6-5 12 0,9 6-4 16,0 2-8-16,0 0 12 0,-3 2-2 0,3-2-1 0,0 0 0 15,0 3 0-15,-3 2-1 0,0-5 0 16,0 2 0-16,2-2 0 0,-2 0-8 0,3 3 0 0,0-3 0 16,-3-3 0-1,3 3-68-15,0-8-16 0,0 5-4 0,0-5 0 16,-3 0-116-16,3 0-24 0,6-5-5 0,0-3-1 0</inkml:trace>
  <inkml:trace contextRef="#ctx0" brushRef="#br0" timeOffset="56578.225">24079 656 691 0,'0'0'30'0,"0"0"7"16,0 0-29-16,0 0-8 0,0 0 0 0,0-5 0 0,-3 0 217 0,3 2 43 15,0 3 8-15,-3-5 1 16,0-1-166-16,0 1-34 0,0-3-6 0,-3 3-2 0,0 2-1 0,-2 3 0 16,-1 3 0-16,-3 2 0 0,-3 0-12 0,3-5-2 15,-3 8-1-15,0-2 0 0,3-1-2 0,-6 3-1 16,1 5 0-16,2 0 0 0,3-7 2 0,-3 7 0 15,6 0 0-15,-3 0 0 0,3 1-3 0,0-7 0 16,3 7 0-16,0-4 0 0,0-2-33 0,3 5-8 16,-3-7 0-16,6 2 0 0,-3 0-15 0,3 2-5 15,0-10 0-15,0 0-1 0,0 0 2 0,0 0 1 16,0 0 0-16,0 0 0 0,0 0 2 0,9 0 0 16,0 0 0-16,0 0 0 0,0-5 6 0,3-3 2 15,-3 3 0-15,3-1 0 0,0 4 8 0,0-9 0 16,-6 3-9-16,6 0 9 0,-4 3 0 0,1 0 0 0,-3-3 0 15,0 2 0-15,0 4 0 0,3-3 12 0,-9 5-4 16,0 0 0-16,3-6 4 0,-3 6 0 0,0 0 0 16,0 0 0-16,3 6 1 0,0 1 1 0,0-1 0 0,0 2 0 15,-3 2-3-15,0-2-1 0,0-2 0 0,0 1 0 16,0 1-10-16,0 3 12 0,0-3-12 0,0-8 12 16,0 5-12-16,3 3 0 15,-3-8 0-15,0 0 8 0,0 0-24 0,0 0-4 0,3 5-2 0,-3-5 0 31,0 0-93-31,0 0-18 0,0 0-4 0,0 0-1 0,0 0-23 16,0 0-5-16,0 0-1 0</inkml:trace>
  <inkml:trace contextRef="#ctx0" brushRef="#br0" timeOffset="57017.441">24032 749 288 0,'0'0'12'0,"0"0"4"16,0 0-16-16,0 0 0 0,0 0 0 0,0 0 0 0,0 8 371 0,0-8 71 15,0 0 14-15,3 5 4 0,-3-5-343 0,0 5-68 16,0-5-13-16,3 8-4 0,-3-8-8 0,0 0-3 16,3 6 0-16,-3-6 0 0,3 7 11 0,-3-7 1 15,3 6 1-15,2 2 0 0,-5-8-26 0,0 0-8 16,3 0 0-16,-3 0 0 0,0 0 24 0,0 0-1 16,0 0-1-16,0 0 0 0,0 0 14 0,0 0 4 15,0 0 0-15,0 0 0 0,3-6-23 0,3 4-4 16,-3-4-1-16,0-1 0 0,0 1 10 0,0-2 2 15,0-2 0-15,0 2 0 0,0 2-10 0,0-1-2 16,0-4 0-16,3 8 0 0,0-2 4 0,-3-3 0 0,0 3 0 0,-3 5 0 16,0 0-5-16,6-8-1 0,0 3 0 0,-6 5 0 15,6 0-10-15,0-6 0 0,0 4 0 0,-6 2 8 16,6 0-8-16,-6 0 0 0,9-6 0 0,-3 6 0 16,0 0 0-16,-6 0 0 0,9 0 0 0,-9 0 0 15,0 0 0-15,8 0 0 0,-2 6 0 0,3-4-11 16,-3 4 11-16,0 2 0 0,0 2 0 0,0-2 0 15,0 5-8-15,0 0 0 0,-3 1 0 0,3-4 0 16,-3 4-32 0,3-1-7-16,0 0-1 0,0 0 0 0,-3 0-93 15,3 1-19-15,-3-1-4 0,3-5-1 0,-3 2 5 16,3-2 0-16,-3-2 1 0</inkml:trace>
  <inkml:trace contextRef="#ctx0" brushRef="#br0" timeOffset="57628.824">24436 754 806 0,'0'0'72'0,"0"0"-58"16,0 0-14-16,0 0 0 0,0 0 230 0,0 0 43 15,0 0 9-15,0 0 2 0,-5-5-163 0,-1 5-32 16,0 0-6-16,0-6-2 0,0 12-13 0,0-6-2 0,0-6-1 0,0 6 0 15,0 6-31-15,3-6-6 0,-6 0-2 0,3 0 0 16,0 0-14-16,0 8-4 0,0-8 0 0,0 5 0 16,0 0 0-16,0 3-8 0,3-2 12 0,-3 1-4 15,0-1 2-15,0 2 0 0,1 5 0 0,2-8 0 16,0 8-1-16,3-5 0 0,-6-2 0 0,6 7 0 16,0-8-9-16,0 3 0 15,-3-3-10-15,3-5 10 0,3 8-25 0,-3-8 1 0,6 6 0 0,-6-6 0 31,0 0-12-31,0 0-3 0,8 2 0 0,4-4 0 0,-3 2 7 16,3-6 0-16,3-2 1 0,-3 3 0 16,3-3 3-16,-3-2 1 0,3 2 0 0,-3 2 0 0,0-2 27 0,-1-5 12 0,-2 3 0 15,0 2-1-15,0 0 17 0,-3 2 4 0,-3-7 1 0,0 5 0 16,-3 3 2-16,0 0 0 0,0-3 0 0,0 8 0 16,-3-6-3-16,3 6-1 0,0 0 0 0,0 0 0 15,0 0-19-15,0 0-4 0,0 0-8 0,0 0 12 0,-3 6-12 16,-3 2 0-16,3 2-12 0,0-2 12 0,3-2-9 15,-3 1 9-15,0-1 0 0,0 2-9 0,3 5 9 0,-3-8 0 16,3 8 0-16,0-5 8 0,3 6-8 0,0-4 0 16,0-2 0-16,3 5 0 0,-3 1 0 0,3 4 0 15,0-5 0-15,0 6 0 0,0-6 0 0,-3 3 0 16,0 2 0-16,3-4-8 16,0 4 8-16,-3-5 0 0,0 1 0 0,0-1 0 0,3 5 0 0,-3-4 0 15,-3-1 0-15,-3 0 0 0,6 0 0 0,-6 1-10 16,-3-6 10-16,0 2-10 0,3-2 10 0,-6 5 12 15,0-7-2-15,0 2-1 0,-3-3-9 0,0 3 0 16,-6-3 0-16,4 3 0 16,-4-8-30-16,-3 5-8 0,3 1-2 0,0-6 0 15,0 0-177-15,3 2-36 0</inkml:trace>
  <inkml:trace contextRef="#ctx0" brushRef="#br0" timeOffset="58151.002">24502 833 2113 0,'0'0'93'0,"0"0"20"0,0 0-90 0,-3 3-23 16,-3 2 0-16,6-5 0 0,0 0 36 0,0 0 4 15,0 0 0-15,0 0 0 0,0 0-24 0,0 0-4 16,0 0 0-16,0 0-1 0,0 0-11 0,0 0-16 16,6 0 4-16,0 0 1 0,3 0 11 0,0 0 0 15,-3 0 0-15,3 0 0 0,0 0 11 0,0-5 4 16,-4 2 1-16,1-2 0 0,3 5 25 0,-3-5 6 16,0 2 1-16,0-2 0 0,0 0-29 0,-3-3-6 15,3 8-1-15,0-8 0 0,0 2-12 0,-3-1 0 16,0-4 8-16,3 3-8 0,-3 3 0 0,0-3 0 15,0 2 8-15,0-1-8 0,-3 1 0 0,3-2 8 16,-3-2-8-16,-3 2 0 0,3 3 9 0,0 2-9 16,0-8 8-16,-3 3-8 0,0 0 0 0,0-2 0 0,3 10 0 15,-3 0 0-15,0-8 0 0,0 3 0 0,3 5 0 16,-6 0 0-16,3-8 0 0,-3 8 0 0,0 0 8 0,0 8-8 16,-3-8 0-16,0 5 0 15,0 0 0-15,-3-2-11 0,7 7-1 0,-4-2 0 0,-3-2 0 0,0 2 0 16,3 0 3-16,-3 2 0 0,3 3 0 0,0-5 0 31,0 5-15-31,3-2-2 0,3 2-1 0,-3-5 0 16,3 5-10-16,0-5-3 0,3 3 0 0,3 2 0 0,0-5-104 0,0 5-22 15,3-7-4-15,0 2-1 0,3-3-37 16,-3 0-7-16,6 8-1 0,3-10-1 0</inkml:trace>
  <inkml:trace contextRef="#ctx0" brushRef="#br0" timeOffset="58832.766">24850 767 1634 0,'0'0'72'0,"0"0"16"0,0 0-71 0,0 0-17 16,0 0 0-16,0-5 0 0,0 5 45 0,3-5 6 15,-3-3 1-15,0 8 0 0,0 0 16 0,0 0 4 16,0-6 1-16,-3-1 0 0,3 7-28 0,0 0-5 15,-3 0-2-15,3 0 0 0,-3-6-1 0,0 6 0 0,3 0 0 0,0 0 0 16,-6-8-9-16,6 8-3 16,-6 3 0-16,0 2 0 0,0-5-4 0,1 0-1 0,-1 0 0 15,3 0 0-15,-6 6-12 0,3-1-8 0,-3-3 8 0,6-2-8 16,-3 6 14-16,0 2-2 0,-3-3 0 0,6 0 0 16,-3 3-3-16,3-2-1 0,0 1 0 0,0 7 0 15,0-9-8-15,0 8 0 0,3-5 0 16,-3 0 0-16,3 3 0 0,0-3-17 0,0 2 4 0,0-2 1 15,0-3 0-15,3 3 0 0,-3-8 0 0,0 0 0 16,3 6 3-16,-3-6 1 0,0 0 0 0,0 0 0 16,0 0 8-16,0 0 0 0,0 0 0 15,0 0 0-15,9-6 0 0,0 1 11 0,-6 2-3 0,3-2 0 16,-3-8 4-16,3 8 0 0,-3-3 0 0,3-6 0 16,-3 9-12-16,3-8 0 0,-3 0 0 0,0-1 0 15,3 7 0-15,-3-7 8 0,0 1-8 0,0 0 8 16,2-6 0-16,-2 6 0 0,0 0 0 0,0-6 0 15,0 6 20-15,-3-8 3 0,3-3 1 0,0 3 0 16,0 2-20-16,-3 1-3 0,3-3-1 0,-3-3 0 0,0 3-8 16,0 2 0-16,-3-2 0 0,3 3 0 0,-3-1 0 0,0 3 0 15,-3-2 0-15,0-4 0 0,3 4 0 0,-2-6-11 16,-1 3 3-16,0 2 0 0,0-2 8 0,0 8 0 16,3 0 0-16,-3 0 0 15,3-1-28-15,0 9-3 0,3 5-1 16,0 0 0-16,0 0 32 0,0 0 0 0,0 13 0 0,0 1 0 0,0 4-16 0,0 3 4 15,3 3 0-15,0-3 0 0,0 0 3 0,3 3 1 16,-3-3 0-16,3 3 0 0,-3-3 8 0,3 6 0 16,0-1 0-16,-1-2 0 0,1 3 0 0,-3 4 0 15,3-4 0-15,-3-1 0 0,3 1 0 0,0-1 0 16,0-5 0-16,0 11 0 0,-3-6 10 0,3-2-2 0,3-3-8 16,-3-2 12-16,0 2-12 0,-3-8-8 15,0 6 8-15,3-6-13 16,0 0-21-16,-3 1-4 0,0-9-1 0,0 3 0 15,-3-8-12-15,3 5-2 0,-3-5-1 0,0 0 0 16,0 0-40-16,0 0-8 0,0 0-2 0</inkml:trace>
  <inkml:trace contextRef="#ctx0" brushRef="#br0" timeOffset="59358.216">24859 95 256 0,'0'0'0'0,"0"0"0"0,0 0 399 0,0 0 80 0,0 0 16 0,-3 8 3 16,3-3-338-16,0 3-67 0,3-2-13 0,-3 2-4 15,3-3-33-15,0 8-7 0,6 0-2 0,0 1 0 16,0-1-34-16,3 5 0 0,3 4 0 0,0-4 0 15,-4 3 0-15,1-2 0 0,6-1 0 0,-3 3 0 16,3-2 12-16,0 2 6 0,-3-2 1 0,3-6 0 16,-1 5-19-16,1 4 0 0,0-9 0 0,-3 5-9 15,3 3 31-15,-3 3 6 0,0-3 2 0,-6 6 0 16,2-3 8-16,-2 2 2 0,3 1 0 0,0 4 0 16,-3-4-26-16,-3-1-5 0,3 6-1 0,0 2 0 15,0-2-8-15,-3-5 0 0,-3-1 0 0,-3 1 0 16,0-6 0-16,0 3 8 0,-3 2-8 0,-3 0 8 15,0 1-8-15,-3-1 0 0,3 1 0 0,-6-3 0 0,0 2 0 16,-3-5-17-16,-2 3 4 0,-4-3-799 16,-3-2-159-16</inkml:trace>
  <inkml:trace contextRef="#ctx0" brushRef="#br0" timeOffset="72869.328">1767 14944 954 0,'0'0'42'0,"0"0"9"0,0 0-41 0,0 0-10 0,0 0 0 15,0 0 0-15,0 0 60 0,0 0 11 16,0 0 1-16,0 0 1 0,6-3-33 0,-6 3-6 0,0 0-2 0,0 0 0 15,0 0-5-15,6-5-2 0,-6 5 0 0,0 0 0 16,0 0 34-16,0 0 6 0,0 0 2 0,0 0 0 16,0 0 4-16,0 0 1 0,0 0 0 0,0 0 0 15,0 0-19-15,0 0-3 0,0 0-1 0,0 0 0 16,0 0-29-16,0 0-7 0,0 0-1 0,0 0 0 16,0 0 12-16,0 5 3 0,-6 0 0 0,3 3 0 15,0-2-2-15,3 1 0 0,-9-1 0 0,3 4 0 16,3-2-4-16,3 3-1 0,-9 2 0 0,6-2 0 15,-6 2-3-15,0 3-1 0,6-3 0 0,-6 6 0 16,0-1-2-16,1 1-1 0,-1-1 0 0,-3 1 0 16,3 4-1-16,0-1-1 0,3-1 0 0,-3 0 0 15,0 0-1-15,-3 0 0 0,3-2 0 0,0 2 0 16,6 0-10-16,-6 0 0 0,0-2 0 0,1-3 0 16,5 2 0-16,-6-5 0 0,3 1 10 0,0 2-10 0,-3-6 8 15,3 3-8-15,3-5 0 0,-6 3 0 16,6-3 0-16,-3 0 0 0,3-3 0 0,-3 3 0 0,3-3-12 15,0 1-10-15,3-6-2 0,0 0 0 16,0 0-36-16,0 0-8 0,0 0-2 16,0 0 0-16,0 0-24 0,0 0-5 0,0 0-1 0,0 0 0 15,0 0-104-15,6-8-22 0,0-3-4 0</inkml:trace>
  <inkml:trace contextRef="#ctx0" brushRef="#br0" timeOffset="73395.314">1794 14981 115 0,'6'-6'10'0,"-3"1"-10"0,3 0 0 0,-6-3 0 16,0 0 164-16,3 0 32 0,-3 3 5 0,0-3 2 15,0 3-154-15,0 5-30 0,0 0-7 0,0 0 0 16,0 0 10-16,0 0 2 0,0 0 1 0,-3 0 0 16,-6 0 8-16,3 2 2 0,3-2 0 0,3 0 0 15,0 0 40-15,-3 0 8 0,3 0 1 0,0 0 1 16,0 0-4-16,0 0-1 0,0 0 0 0,0 0 0 0,0 0-19 0,0 0-4 16,0 0-1-16,0 0 0 0,0 0-19 15,0 0-4-15,0 0-1 0,0 0 0 0,0 0-9 0,0 0-3 16,0 0 0-16,0 0 0 0,0 0-8 0,0 0-3 15,0 8 0-15,0-3 0 16,0-5 12-16,0 11 3 0,0-3 0 0,0 2 0 0,0-2 7 0,0 3 1 16,0 2 1-16,3 0 0 0,-3 1-15 15,0 2-3-15,3-1-1 0,-3 1 0 0,6 3 14 0,-3-1 4 16,3 1 0-16,-3 5 0 0,3-6-32 0,-3 3 0 16,0 3 0-16,2-3 0 0,-2-2 0 0,3 2 0 15,-3-2 0-15,-3 2 0 0,3-3 0 0,-3 1 8 16,6 2-8-16,-6-5 0 0,0 2 8 0,0-2-8 15,0-3 0-15,0 1 0 0,0-1 12 0,0-3-3 16,0 1-1-16,0-6 0 0,3 3-8 0,-3-2 0 16,0-6 0-16,0 0 0 15,0 0-39-15,0 0-9 0,0 0-3 0,0 0 0 16,0 0-132-16,0 0-26 0,0 0-6 0,0 0-1 0</inkml:trace>
  <inkml:trace contextRef="#ctx0" brushRef="#br0" timeOffset="73699.776">1600 15401 1828 0,'0'0'81'0,"0"0"17"0,0 0-78 0,0 0-20 16,0 0 0-16,0 0 0 0,0 0 12 0,0 0-2 15,9-2 0-15,-3-1 0 0,0 0-23 0,0-2-5 16,3 3-1-16,0-1 0 0,-3 0 19 0,3-2 16 16,0 2-4-16,0-2 0 0,0 2 27 0,2 1 5 15,-2-1 0-15,-6-2 1 0,3 2 6 0,0 0 1 16,3 1 0-16,-3-1 0 0,-6 3-23 0,9-2-4 16,-6-1-1-16,6 0 0 0,-6-2-24 0,3 5 0 15,0-3 0-15,0 1 0 16,3-1-19-16,-3 3-5 0,-6 0-2 0,9 0 0 15,-3-3-115-15,3 3-23 0,-3 0-5 0,2 0-629 0</inkml:trace>
  <inkml:trace contextRef="#ctx0" brushRef="#br0" timeOffset="74630.144">2172 15237 518 0,'0'0'46'0,"0"0"-37"0,0 0-9 0,0 0 0 16,0 0 172-16,0 0 33 0,0 0 7 0,-6-2 0 15,3-4-177-15,3 6-35 0,0 0-9 0,0 0-1 16,-6-5 10-16,6 5-13 0,0 0 5 0,0 0 8 16,0 0 0-16,0-5 0 0,-3 2 0 0,3 3 0 15,-9 0 31-15,6 3 4 0,-6-3 1 0,3 2 0 16,0 1 20-16,-3 2 5 0,0 3 1 0,0-2 0 0,0 2-3 0,1-3-1 15,2 5 0-15,-3 1 0 0,0-3-26 16,3 0-4-16,0 0-2 0,6 0 0 0,-9 2-11 0,9 1-3 16,-6-3 0-16,6 2 0 0,-3 1-12 15,3 0 0-15,0-1 8 0,3 1-8 0,3-1 0 0,-6 4 0 16,0-4 0-16,9-2 0 16,-9 3 8-16,6-3-8 0,0 0 0 0,-3 0 0 0,3-3 0 0,3 0 0 15,-6 3 0-15,5-5 0 0,-5-1 10 16,6 1-10-16,0 0 10 0,0-1-10 0,0-2 12 0,3 0-4 15,-3 0-8-15,3 0 12 0,-3-2 1 0,0-1 0 16,3 0 0-16,-3 3 0 0,3-5 3 0,-4 2 0 16,1-2 0-16,-3 0 0 0,0 0 0 0,3-1 0 15,-3 1 0-15,0-3 0 0,3 0-8 0,-6 0-8 16,0 3 11-16,0-3-11 0,0-3 0 0,0 3 0 0,-6 0 0 16,3 1 0-16,0-1 0 0,-3 0 13 0,0 0-4 15,-3 0-1-15,0 0 0 0,-3 0 0 0,3 3 0 0,-3-3 0 16,0 2 0-16,6 1 0 0,-6 0 0 0,1 5 0 15,-4-3-23-15,6 1-5 0,-3-1 0 0,3 0-1 16,-3 3 0-16,3-2 0 0,3 2 0 0,-6-3 0 31,6 3-10-31,3 0-1 0,-9 0-1 0,9 0 0 0,0 0-45 16,0 0-9-16,0 0-1 0,0 0-448 0,0 0-88 0</inkml:trace>
  <inkml:trace contextRef="#ctx0" brushRef="#br0" timeOffset="75277.194">2428 15322 1648 0,'0'0'36'0,"0"0"8"0,0 0 2 0,0 0 0 0,0 0-37 0,0 0-9 15,0 0 0-15,0 0 0 0,0 0 0 0,0 0 0 16,0 0 0-16,0 0 0 0,0 0 13 0,0 0 1 16,0 0 0-16,0 0 0 0,0 0 10 0,0 0 3 0,0 0 0 0,-3 8 0 15,3-3-15-15,0 3-4 0,-3-3 0 0,3 3 0 16,-3-2 4-16,3 2 1 0,0-3 0 0,-3 0 0 16,3-5 17-16,0 8 3 0,0 0 1 0,0 0 0 15,0-8-5-15,0 5-1 16,0-5 0-16,0 0 0 0,0 0-3 0,0 0-1 0,0 0 0 0,0 0 0 15,0 0 4-15,0 0 0 16,0 0 0-16,0 0 0 0,0 0-4 0,0 0-1 0,0 0 0 0,0 0 0 16,0 0-5-16,3-5-1 0,0 0 0 0,0-3 0 15,0 3-17-15,0-3 8 0,3 0-8 0,-6 0 0 16,9-3 18-16,-9 3-3 0,3-2-1 0,0 2 0 16,3 0-14-16,-4 0 0 0,4 0 0 0,0 0 0 15,-3 0 0-15,9 0 0 0,-9 0 0 0,3 3 0 16,0 0 0-16,3-1 0 0,0 4 0 0,0 2 0 15,0-3 0-15,0 0 0 0,3 1 0 0,0 2 0 16,-3 2 0-16,2 1 0 0,1 0 0 0,3-3 0 0,-9 5 0 16,3-2 0-16,0 2 0 0,-3 3 0 0,6-3 0 15,-9 0 0-15,3 3 0 0,0 3 0 16,0-3 12-16,3 5-1 0,-6-2 0 0,3-1 0 0,-6 1 2 16,6 2 1-16,0-5 0 0,-3 3 0 15,2-1-14-15,-5 1 0 0,3-3 0 0,0 0 0 0,3 0 8 16,-3-3-8-16,-3-5 0 0,6 8 9 0,-3-3-9 0,-3-5-9 15,0 0 9-15,6 5-13 16,-6-5-30-16,0 0-5 0,0 0-2 0,0 0 0 16,6 6-40-16,-6-6-8 0,0 0-2 0,0 0 0 15,0 0-24-15,0 0-4 0,6 0-2 0,-6 0 0 16,0 0-115-16,0 0-23 0,0 0-5 0,0 0-24 16,0 0-5-16</inkml:trace>
  <inkml:trace contextRef="#ctx0" brushRef="#br0" timeOffset="75799.642">2958 14925 1443 0,'0'0'64'0,"0"0"13"0,6-5-61 0,-6 2-16 16,0 3 0-16,0 0 0 0,-6-5 45 0,6-3 7 15,0 8 0-15,0 0 1 0,0 0-53 0,0 0-8 16,6-5-4-16,-6 5 0 0,0 0 12 0,0 0 0 16,0 0 10-16,0 0-10 0,0 0 48 0,0 0 3 0,0 0 1 0,0 0 0 15,0 8 9-15,0 2 3 16,0 1 0-16,0 2 0 0,0 3-34 0,0 0-6 16,0 0-2-16,-6 2 0 0,3 3 22 0,0-2 5 15,0 2 1-15,3 0 0 0,-3 0-11 0,3 3-3 0,-3 0 0 16,3-3 0-16,0 3-6 0,0-3-2 0,0 0 0 15,0 3 0-15,0-3-19 0,0 3-9 0,0-3 8 0,-6-2-8 16,6 2 8-16,0-3-8 0,0-2 8 0,0 3-8 16,0-6 0-16,0 0 0 0,0-2 0 0,0 2 0 15,0-5 0-15,0 0 0 0,0-3 0 0,0-5 0 32,0 0-40-32,0 0-1 0,0 0 0 0,0 0 0 15,0 0-37-15,0 0-7 0,0 0-2 0,0-5 0 0,0-3-21 0,0 0-4 16,0-2 0-16,0-4-1 0</inkml:trace>
  <inkml:trace contextRef="#ctx0" brushRef="#br0" timeOffset="76113.988">2833 14920 2026 0,'0'0'44'0,"-6"0"10"0,3-3 2 0,3 3 1 0,0 0-45 0,0 0-12 16,0 0 0-16,0 0 0 16,0 0-24-16,3-5-6 0,3 2-2 0,2-2 0 0,-5 2 32 0,3 1 0 15,0-4 0-15,0 1 0 0,3 2 8 0,-3 3-8 0,0-2 9 16,3-1-9-16,-6 1 35 0,3 2 1 0,0-3 0 0,0 3 0 16,3-3 19-16,-6 3 4 0,6 0 1 0,-6 0 0 15,3 0-31-15,0 0-5 0,3 0-2 0,0 0 0 16,-1 3-14-16,1-3-8 0,3 0 8 0,0 0-8 15,3 3 0-15,-3-3 0 0,3 0 0 0,0 2-8 32,6-2-19-32,-10 3-3 0,10-3-1 0,-3 2-651 0,0-2-130 0</inkml:trace>
  <inkml:trace contextRef="#ctx0" brushRef="#br0" timeOffset="76976.934">3270 15248 403 0,'0'0'17'0,"0"0"5"0,0 0-22 0,-3-3 0 16,-3 3 0-16,3-2 0 0,3 2 279 0,-3 0 51 0,-3 0 10 0,6 0 3 16,0 0-270-16,-3-3-53 0,3 0-12 0,-6 1-8 15,3-1 12-15,3 3-12 0,0 0 12 0,0 0-12 16,0-3 32-16,0 3 0 0,0 0 0 0,-9 0 0 15,3 0 0-15,4 0 0 16,-1 3 0-16,-3 2 0 0,0 1 7 0,3-1 1 0,-3 0 0 0,-3 3 0 16,0 0-13-16,0 0-3 0,0-3 0 0,0 3 0 15,-3 0 4-15,3 3 1 0,3-3 0 0,-3 0 0 16,-3-3-29-16,9 0 0 0,3-5 0 0,0 8 0 16,-3 0 12-16,3-8-3 0,0 0-1 0,3 5 0 15,-3-5-8-15,3 6 0 0,-3-6 0 0,6 5 8 16,-6-5-8-16,6 3 0 0,3-1 0 0,-9-2 0 15,0 0 0-15,3 3 0 0,6-3 0 0,-9 0 8 16,0 0-8-16,0 0 0 0,3 3 0 0,6-3 8 16,-3 0-8-16,-6 0 0 0,6-3 0 0,-6 3 0 15,6 0 15-15,-6 0-3 0,9 0 0 0,-3-3 0 16,3-2-3-16,-3 5-1 0,-6 0 0 0,9-5 0 16,-9 5 20-16,6-6 3 0,-6 6 1 0,9-2 0 15,-9 2-32-15,5-6 0 0,-5 6 0 0,6-5 0 0,0 0 0 0,-6 5 0 16,3-5 0-16,3-1 0 0,-6 1 12 15,0 5-3-15,3-5-1 0,0-1 0 0,-3 4-8 0,0-3 0 16,3-1 0-16,-3-2 0 0,0 3 0 0,0-3 8 16,0 0-8-16,3 3 8 0,-3 0-8 0,0 5 0 15,3-6 0-15,-3 6 0 0,6-5 0 0,-6 5 0 16,0-5 0-16,0 5 0 0,0 0 0 0,0 0 0 16,0 0 0-16,0 0 0 0,0 0 0 0,0 0 0 15,0 0 0-15,0 0 0 0,0 0 12 0,3 5 0 16,0 3 0-16,-3 0 0 0,3 2-12 0,0 1 8 0,-3 0-8 15,0-3 8-15,0 2-8 0,3 1 0 0,-3-1 0 16,6 3-11-16,-6-2 11 0,0 0 0 0,3-1 0 0,3 3 0 16,-6-2 0-16,0-3 11 15,3 0-3-15,0 0 0 0,0 0 0 0,-3 0-8 0,3 0 12 0,0 0-4 16,3-3-8-16,-6-5 0 16,0 8 0-16,3-3 0 0,-3-5 0 0,3 8 0 0,-3-8-14 0,3 5 5 31,-3-5-33-31,0 0-6 0,0 0-2 0,0 0 0 0,0 0-25 0,0 0-5 15,0 0 0-15,6-2-1 16,-6 2-87-16,6-6-16 0,-3 1-4 0,3-3-1 0</inkml:trace>
  <inkml:trace contextRef="#ctx0" brushRef="#br0" timeOffset="77665.989">3571 14764 1821 0,'0'0'80'0,"0"-6"18"0,0 4-78 0,0-3-20 16,0 5 0-16,0 0 0 0,0 0 0 0,0 0-9 16,0 0 1-16,0 0 0 15,0 0-17-15,0 0-3 0,0 0-1 0,0 0 0 0,0 0 11 0,-6 7 2 0,3 1 1 0,3 3 0 16,-6 0 15-16,0 2 10 0,6 3-2 0,0 0 0 15,-6-3 30-15,3 5 6 0,-3 3 0 0,0 1 1 16,3-1 17-16,-3 3 3 0,0-1 1 0,3 1 0 16,3 0-10-16,-6 0-3 0,0 0 0 0,6-1 0 15,-6 1-32-15,6 0-6 0,-3 3-2 0,3-4 0 16,0 1-1-16,0-3 0 0,0 1 0 0,0-4 0 16,-6 1-1-16,6-4-1 0,0 1 0 0,-3 0 0 15,3-3 16-15,-3 1 3 0,3-4 1 0,0 1 0 16,-2-1-10-16,-1-2-1 0,3-2-1 0,0-6 0 15,-3 5 6-15,3-5 2 0,0 0 0 0,0 0 0 16,0 0 2-16,0 0 0 0,0 0 0 0,0 0 0 16,0 0-13-16,0 0-3 0,3-5 0 0,-3-3 0 15,0-3 0-15,3 1 0 0,-1-1 0 0,1-2 0 16,0-3-12-16,3 3 0 0,-3-3 0 0,3 3 0 16,0-1 0-16,3 1 0 0,-3 0 0 0,0 2 0 0,9 1 0 15,-6 4-10-15,-3-2 2 0,0 0 0 16,3 3 8-16,-3 0 0 0,9 2 0 0,-6 1 0 0,2-1-9 15,-2 0 9-15,0 1-10 0,3 2 10 0,-3 0 0 0,3-3 0 16,-3 6 0-16,3-3 0 0,-3 2 0 0,0 1-9 16,-3 0 9-16,3-1-12 0,-3 4 12 0,0 1-12 15,-1 1 12-15,4 3-12 0,-9 0 4 0,3 2 0 16,0-3 0-16,0 4 0 0,0 2 8 0,0-3 0 16,3 0 0-16,-6 0 0 0,0 0 0 0,0 1 0 15,0-4 0-15,-6 3 0 0,6-2 0 0,-6 0 0 16,6-3 0-16,-6 0 0 0,3-1 0 0,-6 1 0 0,1 0 0 15,-1 0 0-15,-6-2 0 0,6-1 11 0,-9 0-3 16,0 3 0-16,3-3-8 0,-6 1 0 0,1-1 0 0,-1 0 0 16,-3-2 0-16,3 0 0 0,0 2 0 15,6-5 0-15,-6 0-17 0,7 0-6 0,-1 0-1 16,6-3 0 0,-3 1-19-16,3-6-4 0,0 2-1 0,3-4 0 15,0-1-144-15,6-2-28 0,-6 0-7 0</inkml:trace>
  <inkml:trace contextRef="#ctx0" brushRef="#br0" timeOffset="78590.487">3982 14700 2084 0,'0'0'92'0,"0"0"20"0,0 0-90 0,0 0-22 16,-6 6 0-16,6 1 0 0,-6 1 9 0,6 6-9 16,-3-4 12-16,3 1-12 0,-6 5 0 0,3-3 0 15,0 3 0-15,3 0 0 0,-3 0 10 0,3 2 2 0,0 1 0 0,-3 2 0 16,0 0 21-16,3 0 5 0,0 0 1 0,-6 0 0 15,3 1 16-15,0 1 3 0,0-1 1 0,3-1 0 16,-3 0-23-16,0 0-4 16,3 0 0-16,0 0-1 0,0 1 0 0,0 1 0 0,-6-1 0 15,3-1 0-15,3 0-31 0,0-3 0 0,-6 4 0 16,6-4 0-16,0-2 0 0,-3 0 0 0,3-3 0 0,0 0 0 16,0 1-11-16,0-4-8 0,0-2-1 0,0 0-1 31,0-3-20-31,0-5-4 0,0 0-1 0,0 0 0 15,0 0-58-15,0 0-11 0,0 0-2 0,9 0-1 0,0-2-94 16,-3-6-18-16,3 2-4 0,-3-2-1 0,3 3 90 16,-3-3 17-16,3 3 4 0,-3-3 1 15,0 0 14-15,-4 3 2 0,4-1 1 0,0 1 0 0,-6 5 106 0,0-5 25 0,3 0 3 16,-3 5 1-16,0 0 86 0,0 0 17 0,3-3 3 0,-3 3 1 16,6-5-20-16,-6 5-3 0,3-3-1 0,-3 3 0 0,6-3-40 15,-6 3-8-15,0 0-1 0,0 0-1 16,9-2-2-16,-9 2 0 0,6 0 0 0,0 0 0 0,3 0-20 0,-3 0-5 15,3 0-1-15,6 0 0 0,-9 0-8 16,3 0-2-16,0-3 0 0,0 3 0 0,2 0 5 0,1-3 1 16,-3 1 0-16,3-1 0 0,-3 1 10 0,0-4 1 15,0 1 1-15,-3 0 0 0,6-1-13 0,-6-2-2 16,3 0-1-16,0 1 0 0,-6-1 2 0,6 2 1 16,-4-2 0-16,4-2 0 0,-6 2-16 0,3 0-3 15,0 3-1-15,0-3 0 0,-3 0-9 0,0 0 0 16,0 0 9-16,0 0-9 0,0 0 8 0,-3 3-8 15,0 5 8-15,0-8-8 0,0 2 10 0,0 6-2 0,-3-5-8 16,0 0 12-16,3 5-12 0,-6-3 0 0,3 1 8 16,-9 2-8-16,6 2 0 0,-3 1-12 0,4 2 3 0,-4-2 0 15,0-1 9-15,3 4 0 16,-3-1-9-16,3 3 9 0,-6-3 0 0,3 3 0 0,3 0 0 0,-3 3 0 16,3-1 0-16,-3 1 0 0,3-1 0 0,0 4 0 15,-3 2 0-15,3-3 8 0,3 0 0 0,-5 0 0 16,2 1 4-16,0 1 0 0,0 1 0 0,0-3 0 15,3 3-12-15,-3-2 8 0,6 1-8 0,-6-1 8 16,3-1-8-16,-3 0 0 0,3-2 0 0,0-1-11 16,3 1 11-16,0-3 11 0,0 0-3 0,3 0 0 15,0 0-8-15,3-3-12 0,-6-5 2 0,9 5 1 16,-6 1 9-16,6-1-10 0,0-3 10 0,3 1-10 16,5-3-13-16,-8 0-2 15,9 0-1-15,-3 0 0 0,0-3-55 0,3 1-11 0,0-1-3 0,0-2 0 16,-1 0-78-16,1-1-16 15,0-2-3-15</inkml:trace>
  <inkml:trace contextRef="#ctx0" brushRef="#br0" timeOffset="80715.662">4741 15266 288 0,'0'0'25'0,"0"0"-25"16,0 0 0-16,0 0 0 0,0 0 238 0,0 0 42 0,0 0 9 0,0 0 2 15,0 0-214-15,0 0-42 0,0 0-9 0,0 0-2 16,0 0 23-16,0 0 4 16,0 0 1-16,5-5 0 0,-5 5 15 0,0 0 3 0,0 0 1 0,0 0 0 15,0 0-3-15,3-5-1 0,-3 5 0 0,0 0 0 16,0 0-1-16,0 0 0 0,0 0 0 0,0 0 0 15,0 0-5-15,0 0-1 0,6-5 0 0,-6 5 0 16,0 0-32-16,0 0-8 16,0 0 0-16,0 0-1 0,0 0 5 0,0 0 0 0,0 0 1 0,0 0 0 15,0 0-13-15,0 0-4 0,0 0 0 0,3 5 0 16,0 3-8-16,-3-3 8 0,3 0-8 0,-3 1 8 16,0 2 0-16,0-3 0 0,0 3 0 0,0 0 0 15,-3 5 2-15,3-2 0 0,-6 2 0 0,3 0 0 16,0 3 0-16,0-3 0 0,3 0 0 0,-5 1 0 15,2 2-10-15,0-3 0 0,0-3 0 0,0 4 0 16,0-1 0-16,3 0 0 0,-9 0 0 0,6 0 8 0,-3-2-8 16,3 2 0-16,-3 1 0 0,3-1 0 0,-6-3 0 15,3 4 10-15,0-4-10 0,-3 1 10 0,3 2 6 16,0-2 0-16,3-1 1 0,0 1 0 0,0-3-5 16,-3-3 0-16,6 3-1 0,-3-3 0 0,3 3-3 0,0-3 0 15,0 1 0-15,3-1 0 0,-3-5 1 16,6 8 0-16,-6-8 0 0,3 5 0 0,-3-5-9 0,6 3 0 15,0 2-10-15,0 0 10 0,3-2 0 0,-3 0 0 16,0-1 0-16,3-2 0 0,-3 3 0 0,3 0 0 16,0-3 0-16,-3 0 0 0,3 0 0 0,2 0 0 15,-5-3 0-15,3 3 0 0,6-3-16 0,-9 3 0 0,3 0 0 16,0-2 0 0,0-1-20-16,-3 3-5 0,6 0-1 0,-6-3 0 15,-3 1-9-15,-3 2-1 0,3-3-1 0,0-2 0 16,-3 5-69-16,0 0-14 0,0-5-2 0,0 2-1 15,0-2-57-15,0-1-11 0,0 4-2 0,-3-4-1 0</inkml:trace>
  <inkml:trace contextRef="#ctx0" brushRef="#br0" timeOffset="81335.775">4511 15401 633 0,'0'0'56'0,"0"0"-44"0,0 0-12 0,0 0 0 16,0 0 174-16,0 0 33 0,0 0 6 0,0 0 2 15,0 0-127-15,0 0-26 0,0 0-5 0,0 0-1 16,0 0 4-16,0 0 0 0,0 0 0 0,0 0 0 16,0 0 31-16,0 0 6 0,0 0 2 0,0 0 0 15,0 0-2-15,12-5 0 0,-12 5 0 0,0 0 0 16,6 0-30-16,9 0-7 0,-15 0 0 0,9 3-1 15,-3-1-43-15,3-2-16 0,0 0 11 0,3 3-11 16,-3 0 12-16,-3-1-3 0,3-2-1 0,2 3 0 16,-2-3 4-16,3 0 0 0,-6 0 0 0,6 0 0 0,0 0 16 15,-6 0 3-15,3-3 1 0,0 3 0 0,3 0-32 0,-3 0 0 16,0-2 0-16,3 2 0 0,-1 0 0 16,-2 0 0-16,6 0 0 0,-9 0 0 15,9 0-24-15,-6 0-8 0,0 0-2 0,3 0 0 16,-6 0-12-16,3 0-2 0,0 0-1 15,-3 2 0-15,0-2-157 0,0 3-31 0,2 0-7 16,-8-3 0-16</inkml:trace>
  <inkml:trace contextRef="#ctx0" brushRef="#br0" timeOffset="84086.658">5645 15042 759 0,'0'0'33'0,"0"0"8"0,0 0-33 0,0 0-8 0,0 0 0 0,0 0 0 15,0 0 130-15,0 0 24 0,0 0 5 0,0 0 1 16,0 0-59-16,0 0-11 0,0 0-2 0,0 0-1 15,0 0 9-15,0 0 1 0,0 0 1 0,0 0 0 16,0 0-15-16,0 0-3 0,0 0-1 0,0 0 0 16,0 0-35-16,9 2-8 0,-3 1 0 0,3-3-1 15,0 0-5-15,-3 0-1 0,6 0 0 0,0 0 0 16,3 0-9-16,0 0-1 0,0 0-1 0,2 0 0 16,4 0-10-16,-3 0-8 0,3 0 9 0,0 0-9 15,0-3 39-15,-1 3 1 0,4-2 1 0,-3 2 0 16,0 0-31-16,3-3-10 0,-6 0 0 0,5 3 0 15,-2-5 13-15,-3 2-4 0,3 1-1 0,3-1 0 0,0-2-8 16,-1 2 0-16,-2 0 0 0,3 1 0 0,0 2 0 16,-3-3 0-16,-3 1 8 0,-1 2-8 0,4-3 0 0,-3 3 0 15,0 0 0-15,-3 0 0 0,0 3 0 0,0-3 0 16,-3 2 0-16,-4 1 0 0,1-1 0 0,-3-2-17 16,-6 0 4-16,9 3 1 0,-3-3-9 0,-6 0-2 15,0 0 0-15,6 3 0 16,-6-3-93-16,0 0-18 15,0 0-4-15,0 0-1 0,6 2-108 0,-6-2-21 0,0 0-5 0,0 0-1 0</inkml:trace>
  <inkml:trace contextRef="#ctx0" brushRef="#br0" timeOffset="84664.184">5747 15139 518 0,'0'0'46'0,"0"0"-37"16,0 0-9-16,0 0 0 0,0 0 185 0,0 0 35 15,0 0 8-15,-6 0 0 0,6 0-172 0,0 0-36 16,-6 3-6-16,6-3-2 0,0 0-3 0,0 0-1 16,0 0 0-16,0 0 0 0,0 0 28 0,0 0 4 15,0 0 2-15,0 0 0 0,0 0 16 0,0 0 3 16,0 0 1-16,0 0 0 0,0 0-19 0,0 0-4 15,0 0-1-15,0 0 0 0,0 0 8 0,0 0 2 16,0 0 0-16,0 0 0 0,0 0 1 0,0 0 1 16,0 0 0-16,0 0 0 0,9 3-21 0,0-1-4 0,0-2-1 0,-1 3 0 15,4-3 8-15,0 3 2 0,0-3 0 0,0 2 0 16,0-2-21-16,3 3-4 0,0-3-1 16,6 0 0-16,-7 0-8 0,7 3 0 0,0-1 0 15,3-2 0-15,-3 0 0 0,0 0 0 0,-1 0 9 0,4-2-1 16,-3 2 0-16,0 0 1 0,0 0 0 0,0-3 0 15,-1 3-9-15,4-3 0 0,-3 1 0 16,0 2 0-16,0-3 10 0,-3 3-10 0,-4-3 12 0,1 3-12 16,-6 0 0-16,3 0 0 0,3-2 0 0,-3 2 0 15,-3 0-16-15,6 0-3 0,-9 0-1 0,3 0 0 32,0 0-114-32,0-3-23 0,-3 3-5 0,5-3-483 0,-8 3-97 0</inkml:trace>
  <inkml:trace contextRef="#ctx0" brushRef="#br0" timeOffset="85378.305">6407 14811 1267 0,'0'0'112'0,"0"0"-89"0,-11 0-23 0,2 0 0 16,9 0 208-16,0 0 38 0,-6-2 7 0,6 2 2 15,0 0-220-15,0 0-44 0,0 0-9 0,0 0-2 16,0 0 8-16,0 0 2 0,0 0 0 0,0 0 0 15,0 0 10-15,0 0 11 0,0 0-3 0,0 0 0 16,0 0 24-16,0 0 4 0,0 0 0 0,0 0 1 16,0 0 12-16,-3 8 3 0,0-3 0 0,3-5 0 15,0 0-10-15,0 0-2 0,0 0 0 0,0 0 0 16,0 5 1-16,0-5 0 0,6 6 0 0,-3-4 0 16,6 3-23-16,-1-2-5 0,-2 0-1 0,6 2 0 15,0-2-3-15,0 2-1 0,-3 0 0 0,6-2 0 16,-3 2-8-16,3 1 8 0,0-1-8 0,-3-3 8 15,2 4-8-15,1-1 0 0,0-2 9 0,-3 2-9 0,3 0 0 16,0-2 0-16,0 2 0 0,-3 1 0 16,-3-4 0-16,2 3 0 0,1 1 0 0,0-1 8 15,-3-2-8-15,0 2 0 0,0-2 0 0,0 2 8 16,-3-2-8-16,3-1 0 0,-3 3 0 0,0-2 8 0,3 0-8 16,-6-1 8-16,3 4-8 0,-6-6 8 0,0 0-8 0,3 2 11 15,-3-2-11-15,0 0 12 0,0 0-12 0,0 0 0 16,0 0 0-16,-3 8 8 0,0-2-8 0,-3-1 10 15,3 3-10-15,-3-3 10 0,-3-2-2 0,0 2-8 16,0 0 12-16,0-2-4 0,0 2-8 0,-3 1 0 16,0-1 0-16,0 0 0 0,3 0 8 0,-2 3-8 0,-1 0 0 15,3-2 8-15,-3 2-8 0,0-1 0 0,0 1 9 0,0 0-9 16,0 3 0-16,0-3 0 0,3 0 0 0,0 0 8 16,1 0-8-16,-1 0 0 0,0 0 0 15,0-3 0-15,3 3 0 0,-3-3 0 16,3 3 0-16,-3 0 0 0,3-3 9 0,6 1-9 0,-9-1 12 0,3 0-12 15,0 0 0-15,3-2 0 0,0 2 0 16,0-2 0 0,0 0-23-16,3-3-11 0,-3 5-2 0,3-5-1 15,-3 3-100-15,3-3-20 0,0 0-4 0,0 0-1 16,0 0-66-16,0 0-12 0,0 0-4 0,-9 8 0 0</inkml:trace>
  <inkml:trace contextRef="#ctx0" brushRef="#br0" timeOffset="86191.129">5770 14840 403 0,'0'0'36'0,"0"0"-36"0,0 0 0 0,0 0 0 15,0 0 238-15,0 0 41 0,-3 0 8 0,3 0 1 16,0-2-199-16,0 2-40 0,0 0-8 0,0 0-1 16,0 0-15-16,0 0-2 0,6-3-1 0,-6 3 0 15,0 0 27-15,0 0 6 0,0 0 1 0,0 0 0 16,0 0 11-16,0 0 2 0,0 0 1 0,0 0 0 0,0 0-19 0,0 0-4 15,0 0-1-15,-3 8 0 0,0 0-18 0,-2-3-4 16,-1 3-1-16,3 3 0 0,-6-6-3 0,3 3-1 16,-3 3 0-16,-3-3 0 0,3 0 5 0,-3 0 2 15,0-1 0-15,0 1 0 16,-3 3-4-16,3-3-1 0,-2 0 0 0,-1-3 0 0,0 0 11 16,-3 3 1-16,0-2 1 0,3-1 0 0,0 0-18 15,-3 1-4-15,7-1-1 0,-10-3 0 0,6 4-11 0,0-1 0 16,-3-2 0-16,6-1 8 0,0 4-8 0,3-4 0 15,-3 4 0-15,3-4 8 0,4 1-8 0,-4 0 0 16,9-3 0-16,0 0 0 0,-3 5 0 0,3-5 8 16,0 0-8-16,0 0 0 0,0 0 10 0,3 5-10 15,3 0 12-15,-6 1-12 0,0-6 8 0,3 8-8 16,2-3 0-16,-5-5 0 0,6 5 0 0,0 0 0 0,3 1 0 16,-6-4 0-16,3 4 15 0,0-1-4 0,3 0-1 15,3 1 0-15,-3-1 2 0,0 0 1 0,3 3 0 16,0-3 0-16,0 1-5 0,0-1 0 0,-1 3-8 0,1 0 12 15,0 0 2-15,-3 0 0 0,3 0 0 16,3 0 0-16,-9 0-14 0,6-3 0 0,-3 0 0 0,0 3 0 16,6-3 16-16,-9 3 0 0,2-2 0 15,-2-1 0-15,3 0-16 0,-3 0 0 0,3 1 0 0,3-1 0 16,-6-2 0-16,3-1 8 0,-3 4-8 0,3-4 9 16,-3 4-9-16,3-1 0 0,-3-2 0 0,3 2 0 15,0-3 0-15,-3 4 0 0,2-4-8 0,-2 1 8 16,0 2-101-16,0 1-16 15,3-1-3-15</inkml:trace>
  <inkml:trace contextRef="#ctx0" brushRef="#br0" timeOffset="209031.219">7735 14846 676 0,'0'0'30'0,"0"0"6"0,0 0-28 0,0 0-8 0,0 0 0 0,0 0 0 15,0 0 20-15,0 0 2 0,0 0 1 0,0 0 0 0,0 0-23 0,0 0 0 16,0 0 0-16,0 0 0 16,-6 0 0-16,6 0 0 0,0 0 0 0,0 0 0 15,0 0 56-15,0 0 6 0,-6 2 2 0,6-2 0 0,0 0 35 0,0 0 7 16,-9 0 2-16,9 0 0 15,0 0-30-15,0 0-6 0,-3 3 0 0,-6-3-1 0,3 0-22 0,6 0-4 16,0 0-1-16,0 0 0 0,0 0-18 0,0 0-4 16,0 0-1-16,0 0 0 0,0 0-13 0,0 0-8 15,0 0 8-15,6 3-8 0,0-1 11 0,-6-2-3 16,0 0 0-16,0 0 0 0,12 3 20 0,-3 0 3 16,-9-3 1-16,0 0 0 0,6 2-10 0,-6-2-2 15,0 0 0-15,0 0 0 0,0 0-8 0,6 3-1 16,3 0-1-16,0-1 0 0,-9-2 19 0,9 0 4 0,0 3 1 15,-3-3 0-15,3 0-14 0,-1 3-4 0,1-3 0 0,-3 0 0 16,9-3 4-16,-6 3 0 0,0-3 0 16,-3 3 0-16,3 0 6 0,0 0 2 0,-3-2 0 15,0 2 0-15,-6 0-28 0,9 0 0 0,0-3-14 0,0 3 5 16,-3 0 9-16,-1 0 0 16,4 3 0-16,-3-3 8 0,0 0-8 0,3 0 0 0,-3 0 0 0,3 0 0 15,0-3 14-15,0 3-2 0,-9 0 0 0,9-3 0 16,3 3-12-16,-3 0 0 0,-9 0 0 0,6-2 0 15,3 2 0-15,-3-3 0 0,3 3 0 0,-9 0 0 16,0 0 0-16,5 0 0 0,7-3 8 0,-6 1-8 16,-6 2 11-16,0 0-1 0,6 0 0 0,3-3 0 15,-3 3-10-15,-6 0 0 0,0 0 0 0,6 0 0 16,3 0 8-16,-6 0-8 0,-3 0 0 0,0 0 8 16,0 0-8-16,0 0 8 0,0 0-8 0,0 0 8 0,12-3-8 15,-3 1 0-15,-9 2 0 0,0 0-11 0,-3-3 11 0,3 3 0 16,0 0 0-16,0 0 0 0,0 0 0 0,0 0 16 15,0 0-4-15,0 0-1 0,6-3-11 0,-6 3 0 16,0 0 0-16,0 0 0 0,9 0 17 0,-9 0 11 16,0 0 3-16,0 0 0 0,0 0-20 0,0 0-11 15,0 0 12-15,0 0-12 16,0 0 9-16,0 0-9 0,0 0 0 0,0 0 9 0,0 0-9 0,0 0 8 16,0 0-8-16,6-5 8 0,-6 5-8 0,0 0 0 15,0 0 0-15,0 0 0 0,0 0 0 0,0 0 0 16,0 0 10-16,0 0-10 0,9-2 13 0,-9 2-4 15,0 0-1-15,0 0 0 0,0 0 0 0,0 0 0 16,0 0 0-16,0 0 0 0,-6 2-8 0,6-2 8 16,0 0-8-16,0 0 8 0,-6 5 0 0,0-2 0 0,6 5 0 15,0-3 0-15,-9 1-8 0,3-1-17 0,3 0 4 16,0 3 1-16,3 0 12 0,-3 3 16 0,-3-1-3 0,6 1-1 16,3-1-12-16,-3 4-18 0,-12-4 4 0,3 3 1 15,3-2 13-15,0 2 0 0,3-2 0 0,-3 2 0 16,-3-2 0-16,0-1 0 0,4 1 0 0,-4-1 0 15,6 1 26-15,0 0 5 0,-3-3 1 0,0 2 0 16,-3-2-32-16,3 0 0 0,0-3 0 0,3 3 0 16,-3-2-20-1,0-4-9-15,6-2-3 0,0 0 0 0,0 0 16 0,0 0 4 0,0 0 0 0,0 0 0 32,0 0-48-32,0 0-10 0,0 0-2 0,0 0-711 0,0 0-142 0</inkml:trace>
  <inkml:trace contextRef="#ctx0" brushRef="#br0" timeOffset="210486.519">8765 14581 172 0,'0'0'8'16,"0"0"1"-16,0 0-9 0,0 0 0 0,0 0 0 0,0 0 0 16,0 0 188-16,0 0 36 0,0 0 8 0,0 0 0 0,0 0-157 15,0 0-32-15,0 0-7 0,0-5 0 0,0 5 21 0,0-5 5 16,0-1 1-16,0 6 0 0,-3-5-6 15,3 5-1-15,0 0 0 0,0-5 0 16,0 5-6-16,0 0-2 0,0 0 0 0,0 0 0 0,0 0 0 0,0 0-1 16,0 0 0-16,0 0 0 0,-3 2-8 0,0 1-2 15,0 2 0-15,-3-2 0 0,3 2-1 0,-3 3 0 16,3-3 0-16,0 3 0 0,-3 3-13 0,0-3-3 16,0 3-1-16,3 2 0 0,-6 0-9 0,3 0-2 15,-3 6 0-15,4-1 0 0,-4 1 2 0,0 2 0 16,0 0 0-16,0 3 0 0,-3-3 13 0,3 3 2 15,0 0 1-15,-3 2 0 0,3 1 0 0,-3-1 0 16,-3 1 0-16,1-1 0 0,-1 0-1 0,3 1 0 16,-3-1 0-16,3-2 0 0,-3 3-5 0,3-4-2 15,0 4 0-15,3-3 0 0,-3 2-18 0,3-5 0 0,1 3 0 16,-1-3 0-16,3 1 0 0,0-1-16 0,-3-3 4 16,3 1 0-16,0-1 12 0,0-2 0 15,0 0 0-15,0-3 0 0,0 0 0 0,3-2 0 0,-3 0 0 0,0-3 0 16,3 2-19-16,0-2-1 15,-3-3 0-15,3 1 0 16,3-6-35-16,0 0-7 0,0 0-2 0,0 0 0 16,0 0-113-16,0 0-23 0,0 0-5 0,3-8-611 0</inkml:trace>
  <inkml:trace contextRef="#ctx0" brushRef="#br0" timeOffset="211078.043">8792 14549 1821 0,'0'0'40'0,"0"0"8"0,0 0 1 0,0 0 3 0,0 0-41 0,0 0-11 0,0 0 0 0,0 0 0 15,0 0 0-15,0 0 0 0,0-7 0 0,3 1 0 16,0 1 0-16,-3 0 0 0,0 5 0 0,6-6 0 16,-6 1 0-16,0 5 0 0,3-5-14 0,-3 5 5 15,5-6 9-15,-5 6 0 0,0 0 0 0,0 0 0 16,0 0 0-16,0 0 0 0,0 0 8 0,0 0-8 15,0 0 44-15,0 0 4 0,0 0 0 0,0 0 1 16,0 0 17-16,-2 8 3 0,2-2 1 0,0 2 0 16,0-3-26-16,0 3-4 0,0-3-2 0,0 3 0 15,0 0-25-15,0 3-5 0,0-1 0 0,0 3-8 16,0-2 8-16,0 2-8 0,0 0 0 0,0 3 0 16,0 0 10-16,0 0-10 0,0 0 8 0,0 5-8 15,2 0 26-15,-2 3 0 0,0-3 0 0,-2 6 0 16,2-1-9-16,0 1-1 0,0 2-1 0,-3-3 0 15,3 1-5-15,0-1-1 0,0-2 0 0,-3 0 0 0,3 0 0 16,0 2 0-16,-3-5 0 0,3 0 0 16,-3 3-9-16,3-3 0 0,-3 1 9 0,3-1-9 0,-3 0 0 15,0-3-15-15,0-2 3 0,3 0 0 0,-3 0 12 0,0-3 0 16,3-2 0-16,-3 2 0 0,0-2-9 0,0-3 1 16,3-3 0-16,0-5 0 15,0 0-33-15,0 0-7 0,0 0 0 0,0 0-1 16,0 0-168-16,0 0-34 0,-9-11-6 0,6-2-2 0</inkml:trace>
  <inkml:trace contextRef="#ctx0" brushRef="#br0" timeOffset="211566.093">8509 15211 403 0,'0'0'36'16,"-3"0"-36"-16,0 0 0 0,0 0 0 15,-3 0 368-15,6 0 66 0,0-5 14 0,0 5 2 16,0 0-355-16,0-3-71 0,3-2-15 0,-3 5-9 15,0 0-15-15,3-6-9 0,3-2-3 0,-3 6 0 0,3-1 14 0,-6 3 2 16,6-2 1-16,0-1 0 0,0 0 0 0,-6 3 0 16,0 0 0-16,0 0 0 0,9 3 10 0,-9-3 0 15,0 0 0-15,0 0-8 0,0 0 38 0,0 0 8 16,0 0 2-16,3 5 0 0,-3-5 0 0,0 0 1 16,0 0 0-16,0 0 0 0,0 0 12 0,0 0 3 15,0 0 0-15,6 3 0 16,2-3-11-16,-2 0-1 0,0 0-1 0,3 0 0 0,-6-3-24 0,6 3-5 15,0-2-1-15,-3-1 0 0,3 0-13 0,0 3 8 16,0-2-8-16,0-1 0 0,0 3 8 0,-3-3-8 16,3 3 0-16,-3 0 0 0,3 0 0 0,-4 0 0 15,-5 0 0-15,9 0 0 0,0 0 0 0,0 0-8 16,-9 0 8-16,9 0 0 16,-3 0-31-16,3 0-2 0,-9 0-1 0,6 0 0 15,-6 0-102-15,9-5-20 0,-3 2-4 0,-6 3 0 16,6-2-60-16,-6 2-12 0,12-11-3 0,-12 11 0 0</inkml:trace>
  <inkml:trace contextRef="#ctx0" brushRef="#br0" timeOffset="212311.39">9238 15047 1681 0,'0'0'36'0,"0"0"8"0,0 0 2 0,0 0 2 0,0 0-38 0,-6 5-10 0,3-2 0 0,-3 2 0 15,0-2 53-15,0-1 9 0,0 1 2 0,0 2 0 16,3-2-20-16,-2 2-3 0,-1-2-1 0,0 0 0 16,-3 2-11-16,3-3-2 0,0 4-1 0,-3-1 0 15,0 0 3-15,3 1 1 0,-3 2 0 0,0 0 0 16,3-1-30-16,-3 7 0 0,0-4 0 0,3 4 0 16,0 1 11-16,-3-1-11 0,1 4 12 0,2-2-12 15,3 0 0-15,0 2 0 0,0-2 0 0,0-2-12 16,0 1 12-16,3-1 0 0,0-1 0 0,3-3-9 15,0 1 9-15,-3-3 0 0,3 3 0 0,0-6 0 16,3 0 0-16,-6-5 0 0,8 5 0 0,-2-5 0 16,0 3 11-16,3-3-3 0,0-3 0 0,3 3 0 0,-3-2 0 15,0-4-8-15,3 1 12 0,-3-3-4 0,3 0 1 16,-3 0 0-16,0 0 0 0,0 0 0 16,-1-2-9-16,-2-1 0 0,3 1 0 0,-3-1 0 0,0-2 0 0,0 2 12 15,-3-2-2-15,3 3 0 0,-3-1 24 16,0 0 5-16,-3 1 1 0,3-1 0 0,-3 1-13 0,3-1-3 15,-3 0 0-15,0 1 0 0,0-1 7 0,0 1 1 16,0 2 0-16,0-3 0 0,-3 3-20 0,3 0-3 16,-3 0-1-16,0 3 0 0,3-3-8 0,-3 3 8 15,0 0-8-15,0 2 8 0,3-2-8 0,0 5-17 16,-3-6 4-16,3 6 1 16,-3-2-23-16,3 2-4 0,0 0-1 0,-3-3 0 15,3 3-13-15,0 0-3 0,0 0-1 0,0 0 0 16,0 0-63-16,0 0-13 0,0 0-3 0,0 0-484 0,0 0-96 0</inkml:trace>
  <inkml:trace contextRef="#ctx0" brushRef="#br0" timeOffset="212854.541">9324 15145 403 0,'0'0'36'15,"0"0"-36"-15,0 0 0 0,0 0 0 16,0 0 131-16,0 0 19 0,0 0 4 0,0 0 1 0,0 0-86 0,0 0-17 16,0 0-3-16,0 0-1 0,0 0 31 0,0 0 5 15,0 0 2-15,0 8 0 0,0-3 25 0,0 3 5 16,0-3 0-16,-3 3 1 0,3-3-6 0,0 3-2 16,0 0 0-16,-3 0 0 0,1 0-75 0,2 3-15 15,-3-1-3-15,3-2-1 0,0 3-15 0,-3-3 0 16,3 0 0-16,0 2 0 0,0-2 0 0,0-2 11 15,3 2-11-15,-3-8 10 0,0 0 2 0,0 0 0 16,0 0 0-16,0 0 0 0,0 0 22 0,0 0 5 16,0 5 1-16,0-5 0 0,0 0-13 0,0 0-3 15,0 0 0-15,0 0 0 0,0 0 13 0,3-5 3 16,2-3 0-16,-2 0 0 0,3-3-23 0,0-2-4 16,0 2-1-16,3-5 0 0,0 3-12 0,-3-3 0 15,3 0 0-15,0 3 0 0,0 3 0 0,0-1 0 16,-3 0 0-16,0 3 0 0,0 1 0 0,0 1-10 0,3 1 2 15,-6 0 0-15,-3 5 8 0,8-3 0 0,1 0 0 0,-3 3 0 16,-6 0 0-16,6 0 11 0,0 0-3 16,3 0 0-16,-3 3-8 0,0 0-11 0,-6-3 3 0,9 5 0 15,-3 0 8-15,0 6 0 0,-3-3 0 0,3 5 0 16,-3 0-12-16,3 3 0 0,0 3 0 0,0-1 0 16,0 1 12-16,-3 2 0 0,3-3 0 0,-3 4 0 15,3-4 0-15,-3 1 0 0,2-1 0 0,1-2 0 16,0-3 0-16,0 0 0 0,0-2 0 0,0 0 0 15,0-3-53 1,-3-3-9-16,3-3-2 0,-6-2 0 0,6 3-179 0,0-6-36 0,6-7-7 16,-6-9-2-16</inkml:trace>
  <inkml:trace contextRef="#ctx0" brushRef="#br0" timeOffset="213450.649">9994 14542 979 0,'0'0'87'16,"0"0"-70"-16,0 0-17 0,0 0 0 15,0 0 252-15,0 0 48 0,0 0 8 0,0 0 3 16,0 0-213-16,0 0-42 0,0 0-9 0,0 7-2 0,0-7-29 16,6 8-7-16,-3-2-1 0,0 2 0 15,0 0-8-15,-3-1 0 0,3 1 9 0,0 3-9 16,-3 2 14-16,3 0-2 0,0 6 0 0,-3-3 0 0,0 2 13 0,0 6 3 16,0 0 0-16,0 2 0 0,-6 1 3 0,3 2 1 15,0-3 0-15,0 6 0 0,-3-3-17 0,0 0-3 16,0-2-1-16,0-1 0 0,3 1 17 0,-3-6 4 15,3 3 1-15,-3-6 0 0,3 3-33 0,3-2 0 16,-3 2 0-16,3 0 0 0,0-2 0 0,0-3 0 16,-3 0 0-16,1-3 0 15,-1 0-19-15,3 0-10 16,-3-2-3-16,0-1 0 0,0-2 20 0,0-2 3 0,3-6 1 0,0 5 0 16,-3 0-40-16,3-5-8 0,0 0-2 0,0 0 0 15,0 0 0-15,0 0 0 0,0 0 0 0,0 0 0 16,0 0-35-16,0 0-7 0,0 0-2 0,0 0-476 15,0 0-95-15</inkml:trace>
  <inkml:trace contextRef="#ctx0" brushRef="#br0" timeOffset="213802.343">9756 14605 2070 0,'0'0'45'0,"0"0"10"0,0 0 1 0,0 0 3 16,0 0-47-16,0 0-12 0,0 0 0 0,0 0 0 0,0 0 53 0,0 0 9 15,6 0 2-15,3 0 0 0,3 0-10 0,0 0-2 16,3 0 0-16,0 0 0 0,2-3-32 0,1 1-6 15,6-1-2-15,-3 0 0 0,3 1 7 0,-3-1 1 16,2-2 0-16,1 5 0 0,3-5 9 0,-3 5 3 16,0-6 0-16,-4 4 0 0,1-1-32 0,-3 0 0 15,-3 3 0-15,3-2 0 0,-3-1 0 0,0 0 0 16,-3 1 0-16,-1-1 0 16,1 3-39-16,0 0-13 0,0-3-4 0,-3 3 0 15,0 0-94-15,0 3-19 0,0-3-4 0,0 3-1 16,0-1-67-16,0 1-14 0,9-3-2 0,-4 0-1 0</inkml:trace>
  <inkml:trace contextRef="#ctx0" brushRef="#br0" timeOffset="214668.077">10470 15042 1634 0,'0'0'36'0,"0"0"7"0,0 0 1 0,0 0 3 0,-6 0-38 0,1 0-9 15,5 0 0-15,-6 0 0 0,0 0 0 0,0 0 10 0,-3 0-10 0,3 0 10 16,0-3 24-16,6 3 5 15,0 0 1-15,0 0 0 0,-6 0 19 0,6 0 4 0,0 0 1 16,-6-3 0-16,-3 3-16 0,9 0-4 0,-3 3 0 0,3-3 0 16,-9 0-7-16,3 3-1 0,6-3-1 0,-6 2 0 15,0 1-15-15,3 2-2 0,-6-2-1 0,6-1 0 16,-3 4 12-16,0-1 3 0,0-2 0 0,-2 2 0 16,2 0-20-16,0-2-3 0,3 2-1 0,-3 0 0 15,0 1-8-15,0-1 0 0,3 0 0 0,-3-2 0 16,3 5 0-16,-3-3 8 0,3 1-8 0,-3 1 8 15,3 1 0-15,3 3 0 0,-3 0 0 0,0 2 0 16,0 3-8-16,3-3-11 0,-3 3 3 0,0 0 0 16,3 0 8-16,0-1 0 0,0 1 0 15,0 0 0-15,0-3 0 0,0 1 0 0,0-6 0 0,0 2 0 16,3-2 8-16,0 0 3 0,-3-8 1 0,0 0 0 16,0 0-4-16,3 5 0 0,-3-5 0 0,6 3 0 15,3-3 20-15,0-3 3 0,-3 1 1 0,3-1 0 16,0-2-20-16,3-3-3 0,-3 2-1 0,-1-4 0 0,4 2-8 15,-3-3 8-15,0 1-8 0,0-1 8 0,-3-2 3 0,0 0 0 16,0-3 0-16,0 3 0 0,0-1-2 0,-3-1 0 16,0 1 0-16,3 1 0 0,-3 3 19 0,0-1 3 15,0 3 1-15,0 3 0 0,0-3-32 16,0 2 0-16,0 1 0 0,-3 5 0 0,0 0 0 0,0 0 0 16,0 0 0-16,0 0 0 15,0 0-20-15,0 0-9 0,3 11-3 0,-3-3 0 0,3 2 20 0,-3 4 3 16,0 1 1-16,0 1 0 0,3 3 8 0,-3-3 0 15,0 2 0-15,0-2 0 0,0 3 0 0,3-1 0 16,-3 1 0-16,6-4 0 0,-6 1 0 0,5 0 0 0,-2-3 0 16,0 1 0-16,3-1 0 0,-3-5 0 0,3 0 0 0,0-3 0 15,-3 0-21-15,-3-5-3 16,0 0 0-16,0 0 0 16,6 0-160-16,3-2-33 0,0-4-7 0,-3-1-759 0</inkml:trace>
  <inkml:trace contextRef="#ctx0" brushRef="#br0" timeOffset="-214196.146">10700 14518 2530 0,'0'0'56'0,"0"0"11"0,0 0 2 0,0 0 3 0,0 0-58 0,0 8-14 16,0 2 0-16,0 1 0 0,0 2 0 0,0 0 0 16,0 3 0-16,0 3 0 0,0 2 0 0,0 0 0 15,0 5 0-15,0 4 0 0,-3-1 0 0,0 5 0 16,3 0 0-16,0 1 0 0,-3-1 19 0,3 1 1 16,-3-4 0-16,3 1 0 0,-3-3 16 0,3 0 3 15,-3-2 1-15,0-3 0 0,3-3-20 0,-3 3-3 16,0-3-1-16,3 0 0 0,0-3-6 0,0 1-2 15,0-6 0-15,0 3 0 0,0-3 20 0,0-2 3 16,3-3 1-16,-3 0 0 0,3-3-20 0,-3-5-3 0,0 0-1 16,0 0 0-16,0 0-8 0,0 0 8 0,0 0-8 15,0-8 8-15,3-2 5 0,0-4 1 0,0 1 0 16,-3-5 0-16,3-1-14 0,0 1 8 0,0-1-8 0,3 3 0 16,0 0 0-16,0 3-8 0,-1 2-1 0,1 1 0 15,0-1-3-15,3 3 0 0,0 0 0 0,0 3 0 16,0 0 12-16,0 2 0 0,3-2 0 0,-3 5 0 15,0-3-11-15,0 3 11 0,3 3-13 0,-3 0 5 16,-1-1 8-16,1 1 0 16,0 2 0-16,0 0-8 0,3 3-18 15,0 0-3-15,-3 3-1 0,0 2 0 0,3-2 30 0,-3 5 0 0,0-3 0 0,3 3 0 16,-3 0 0-16,-4-1 0 0,4 4 0 0,-6-1 0 16,0 1 0-16,0-1 0 0,0 1 0 0,-3 0 0 15,-3-4-12-15,0 1 3 0,-6 3 1 0,3-6 0 0,1 3 38 0,-7 0 8 16,0-3 2-16,-3 3 0 15,0-6-28-15,-3 4-4 0,-3-4-8 0,0 1 11 0,1-1-11 0,-1-2 0 16,3 0 0-16,-3-2 0 0,0 2 0 0,3-6 8 16,6 1-8-16,-2-3 12 0,-1 0-12 0,3 0 0 15,3-3 0-15,-3 1 0 16,3-1-46-16,0-2-2 0,0 2 0 0,3-2 0 16,0-3-57-16,0 0-12 0,0-3-3 0,0-2 0 15,3-3-108-15,0 0-23 0,-3-21-4 0,6 3-1 16</inkml:trace>
  <inkml:trace contextRef="#ctx0" brushRef="#br0" timeOffset="-213371.837">11167 14489 172 0,'0'0'16'0,"0"0"-16"0,0 0 0 0,3-3 0 16,-3 3 268-16,0 0 50 0,0 0 10 0,0 0 3 15,6-5-198-15,-6 5-39 0,0 0-8 0,0 0-2 16,0 0-2-16,0 0-1 0,0 0 0 0,0 0 0 16,0 0-4-16,0 0-1 0,0 0 0 0,0 5 0 15,0 6-6-15,0-4-2 0,0 4 0 0,0 0 0 16,0 2-23-16,0 0-5 0,0 0 0 0,0 3-1 0,0 3 10 0,0-1 3 15,0 3 0-15,0 3 0 0,0 3-17 16,-3-1-3-16,0 3-1 0,3 3 0 16,0-3-11-16,-3 5-3 0,3-2 0 0,0 0 0 0,-3 0-1 15,3-3 0-15,3 0 0 0,-3-3 0 0,0 1-16 16,3-3 0-16,-3-1 0 0,3 1-9 0,0 0 9 0,-3-3 0 16,0 0 8-16,0 1-8 0,3-1 0 0,-3-3 9 15,0-2-9-15,0 0 0 0,0 0 0 0,0 0 0 16,0-3 0-16,-3 3 0 0,3 0 0 0,-3-3 0 15,0 0-12-15,0 0 3 16,3-2-34-16,-3 0-6 0,0-3-2 0,0-3 0 16,3 0-58-16,0-5-12 0,0 0-3 15,0 0 0-15,0 0-84 0,0 0-18 0,0 0-3 0,0 0-1 0</inkml:trace>
  <inkml:trace contextRef="#ctx0" brushRef="#br0" timeOffset="-212764.816">11402 15190 518 0,'0'0'23'0,"0"0"5"0,0 0-28 0,0 0 0 16,6-6 0-16,-3 4 0 0,-3 2 341 0,9-5 63 16,-3 2 13-16,0-2 3 0,3 2-296 0,0-2-58 15,0-1-12-15,-3 4-2 0,0-1 9 0,2-2 3 16,-8 5 0-16,6-6 0 0,0 4-4 0,0-1-1 16,0-2 0-16,0 0 0 0,0 2-12 0,0-5-3 15,0 3 0-15,0-1 0 0,3 1-18 0,-3-3-4 16,0 0-1-16,3 0 0 0,-3 3-4 0,3-6-1 15,-3 1 0-15,3 2 0 0,-6-3-16 0,3 3 0 16,-1-2 0-16,-2-1 0 0,0 1 9 0,3 2-1 16,-3-3-8-16,-3 1 12 0,3-1 1 0,-3 0 0 15,3-2 0-15,-3 5 0 0,-3-2-1 0,0 4-1 0,3 1 0 16,0 5 0-16,-3-5-11 0,-3-1 0 16,0 6 0-16,1-2 0 0,-1 2-8 0,0 2 8 0,-3 1-10 0,0 2 10 15,3 1-9-15,-3 2 9 0,0 0-8 0,0 2 8 16,3 3 0-16,-3 1 0 0,0-1 0 15,0 3 0-15,0 2-12 0,0 1 2 0,0-1 1 0,1 1 0 16,-4 2 9-16,3 0 0 0,-3 0 8 0,3 0-8 16,-3 1 0-16,3 1 8 0,-3-1-8 0,6-4 0 15,-3 1 8-15,6-3-8 0,-3-1 8 0,3 1-8 16,0-2 9-16,3-1-9 0,3 0 12 0,0-2-12 16,0-1 10-16,3 1-10 0,3 2 8 0,0-5-8 15,0 0 0-15,3 0-9 0,0 0 0 0,0 0 0 16,3-3 9-16,-3 3 0 0,2-3 0 0,1-2-8 15,0 2-36-15,0 0-6 0,0-5-2 16,3 3 0-16,3-6-132 0,-1 3-28 16,4-2-4-16,-6-1-2 0</inkml:trace>
  <inkml:trace contextRef="#ctx0" brushRef="#br0" timeOffset="-210819.918">12039 15393 864 0,'0'0'76'0,"0"0"-60"16,0 0-16-16,0 0 0 0,0 0 164 0,0 0 29 15,0 0 7-15,0 0 0 0,-3-2-88 0,3-1-19 16,0 3-3-16,0 0-1 0,-3-5-25 0,3 5-4 16,0 0-2-16,0 0 0 0,0 0-18 0,0 0-4 15,0 0-1-15,0 0 0 0,0 0-3 0,0 0 0 0,0 0 0 16,0 0 0-16,0 0 13 0,0 0 3 0,0 0 0 0,-3 8 0 15,0 0 3-15,0 0 1 0,-3 0 0 0,3 0 0 16,-3 0-26-16,3-1-5 0,-3 1-1 0,0 0 0 16,0 3-6-16,3-3-2 0,-2 2 0 0,-1-2 0 15,0 3-1-15,0 0-1 16,3-1 0-16,-3-2 0 0,0 5-10 0,3-2 0 0,0-1 0 0,0 4 0 16,3-4 8-16,0 3 0 0,0 1 0 0,0-4 0 15,0 4 5-15,3-4 1 0,0 3 0 0,0 1 0 16,0 1-14-16,3 1 0 0,-3-2 0 0,3 1 0 15,0 1 0-15,0 0 0 0,0-3 0 0,2 3 0 16,-2-2 0-16,3-4 0 0,0 1 0 0,-3-1 0 16,6-2 9-16,-3 0-1 0,3 0 0 0,0 0 0 15,0-5-8-15,0 2-11 0,0-5 3 0,2 3 0 16,-2-3-32-16,0 0-5 0,-3 0-2 16,3 0 0-16,-3-3-22 0,0 3-5 0,0-3-1 15,-3 1 0-15,-6 2-178 0,0 0-36 0,9-14-7 16,-9 14-2-16</inkml:trace>
  <inkml:trace contextRef="#ctx0" brushRef="#br0" timeOffset="-210408.889">11938 15669 2818 0,'0'0'125'0,"0"0"26"0,0 0-121 0,0 0-30 0,0 0 0 0,0 0 0 16,0 0 46-16,0 0 3 0,0 0 1 0,0 0 0 15,0 0-42-15,0 0-8 0,0 0 0 0,0 0 0 16,9 0 0-16,0 0-9 0,0-3 9 0,-3-2-8 16,3 2 8-16,-1 0 0 0,-2 1 8 0,3-1-8 0,-3 0 12 0,3 1-3 15,0-1 0-15,0 3 0 0,0-2 5 0,0-1 1 16,0 3 0-16,0-3 0 0,0 3-15 0,0-2 11 16,0 2-11-16,0 0 10 0,2 0-22 0,-2 0-4 15,0-3 0-15,0 3-1 16,0-3-87-16,3 3-18 0,-3-2-3 0,-3 2-1 15,3-3-50-15,0 0-9 0,0 1-3 0,-3 2-771 0</inkml:trace>
  <inkml:trace contextRef="#ctx0" brushRef="#br0" timeOffset="-209453.487">12105 15653 1378 0,'0'0'61'0,"0"0"13"0,0 0-59 0,0 0-15 0,0 0 0 0,0 0 0 16,0 0 43-16,0 0 5 0,0 0 2 0,0 0 0 16,0 0-70-16,0 0-13 0,-3-6-3 0,3 6-1 15,0 0-13-15,-6-5-2 0,6 5-1 0,-6-2 0 16,0 2 29-16,0 0 7 0,6 0 1 0,-6 2 0 0,0 1 54 16,0-1 11-16,0 1 3 0,0 2 0 0,3-2 54 0,-3 0 11 15,0 2 3-15,0-2 0 16,6-3-24-16,-6 0-4 0,0 2 0 0,0-2-1 0,0 0-49 0,0 0-10 15,3 0-1-15,-3 3-1 16,-2-6-18-16,2 3-4 0,0 0-8 0,-3 0 12 0,0 0-12 0,3 0 0 16,-3 0 0-16,3 3 0 0,-3-3 9 0,0 0-1 15,-3 3 0-15,6-3 0 0,-3 2 14 0,0-2 2 16,0 3 1-16,1-3 0 0,-1 0 21 0,0 0 4 16,0 0 1-16,3 0 0 0,-3 0-31 0,0 0-7 15,0-3-1-15,3 3 0 0,0 0 22 0,3-2 4 16,-6 2 1-16,3-3 0 0,0 3-30 0,3 0-9 15,3 0 0-15,0 0 0 0,-3-3 8 0,3 3-8 16,-6-2 0-16,3 2 0 0,0-6 0 0,-3 4 0 0,0 2 8 16,6 0-8-16,0 0 0 0,-5-3 0 0,2 3 0 0,3 0 0 15,-6-3 0-15,6 3 0 0,-6 0 0 0,6 0-9 16,0 0-10-16,-6 0-1 0,6 0-1 0,0 0 0 31,0 0-19-31,0 0-4 0,0 0-1 0,0 0-719 0,0 0-144 0</inkml:trace>
  <inkml:trace contextRef="#ctx0" brushRef="#br0" timeOffset="-208859.514">12494 15727 2026 0,'0'0'44'0,"0"0"10"0,0 0 2 0,-2 5 1 0,2-5-45 0,0 0-12 0,0 0 0 0,0 0 0 16,0 0 32-16,0 0 4 0,0 0 0 0,0 0 1 15,0 0 16-15,0 0 3 0,0 0 1 0,0 0 0 16,0 0 33-16,0 0 6 0,2 5 2 0,-2-5 0 16,0 0-27-16,0 0-6 0,0 0-1 0,3 3 0 15,3 0-32-15,0-3-6 0,0 0-2 0,0 0 0 16,3-3-12-16,0 3-4 0,0-3 0 0,0 3 0 16,0-2-8-16,0 2 0 0,3-3 0 0,-3 3 0 15,0 0 0-15,0-3 0 0,2 1 0 0,-2 2 0 0,0-3-10 16,0 1-1-16,0 2 0 0,3 0 0 15,-3 0-7-15,0 0-2 0,-3 0 0 0,3 0 0 16,0 0-25-16,-9 0-6 0,0 0-1 16,6 0 0-16,3 2-71 0,-3 1-14 0,-6-3-3 0,9 0-1 15,-9 0-91-15,8 5-19 0,4-2-3 16,-12-3-493-16</inkml:trace>
  <inkml:trace contextRef="#ctx0" brushRef="#br0" timeOffset="-208422.449">12989 15475 2790 0,'0'0'61'0,"0"0"13"0,0 0 2 0,0 0 3 0,0 0-63 0,0 0-16 0,0 0 0 0,0 0 0 0,0 0 0 0,0 0 9 15,0 0-9-15,0 6 8 0,0 2-8 0,0-3 0 16,3 0 0-16,-3 1 0 0,0 2 0 0,0 2 0 15,0 1 0-15,0 2 0 0,0 0 34 0,0 3 5 16,3 0 1-16,-3 2 0 0,-3 1-16 0,3 2-4 16,3 0 0-16,-3 0 0 0,0 1-8 0,0-1-1 15,0 0-1-15,0 0 0 0,0 0 18 0,0 0 3 16,0-2 1-16,0-1 0 0,3 1-24 0,-3-3-8 16,3-3 0-16,-1 0 0 15,-2-2 0-15,3 2 0 0,0-2 0 0,3-3 0 16,-3-3-101-16,0 0-20 0,3 1-4 0,-6-6-1 15,0 0-43-15,3 5-9 0,-3-5-2 0,0 0-848 0</inkml:trace>
  <inkml:trace contextRef="#ctx0" brushRef="#br0" timeOffset="-207131.498">7708 14108 1094 0,'0'0'97'0,"0"0"-77"0,0 0-20 0,-9-3 0 15,-3 0 65-15,3 3 10 0,9 0 1 0,0 0 1 16,-9 0-61-16,9 0-16 0,0 0 0 0,0 0 0 16,-11 3 8-16,2 0-8 0,3-3 11 0,6 0-11 15,0 0 22-15,0 0-2 0,-12 5-1 0,0 0 0 16,6 0 23-16,-3 3 5 0,-6 0 1 0,3 0 0 16,-6 0 18-16,3 0 4 0,4 3 1 0,-1-1 0 15,-3 1-7-15,3-1-2 0,0 4 0 0,3-1 0 16,-3 0-22-16,0 3-4 0,3 0 0 0,3 2-1 15,-6 1-26-15,1 2-9 0,2-2 0 0,0 2 9 16,3 0-9-16,-3 0 0 0,-3 0 0 0,0 0 0 16,3 1 13-16,0 1-2 0,0-1-1 0,-3-1 0 15,0-3 9-15,3 3 1 0,3 1 1 0,-2-1 0 0,-7 0-21 16,6-2 0-16,6 4 0 0,0 1 8 0,-3 0 10 0,-3-3 2 16,3 0 1-16,3 0 0 0,6 1-9 0,-6-1-1 15,-6 3-1-15,9-3 0 0,3 3 8 0,0-3 2 16,-3 0 0-16,0 3 0 0,3-3 4 0,0 3 2 15,0-3 0-15,0 0 0 0,-6 3-9 0,6-3-1 16,6 5-1-16,-3-2 0 0,-3 0-15 0,3 0 0 16,6 2 0-16,-3-2 0 0,-1 3 16 0,1-1-4 15,0-2 0-15,0 2 0 0,6-2-12 0,-6 0 0 16,-3-3 0-16,3 0 0 0,-6 0 0 0,6-2 9 0,0 0-9 16,0-4 8-16,-3 1 0 0,3 0 0 0,0 0 0 15,-1-3 0-15,-5 0 0 0,6 1 0 0,0-1 0 16,0 0 0-16,0 0 0 0,-3 1 0 15,6-4 0-15,3 3 0 16,0 1-31-16,-3-4-6 0,0 1-2 0,5-1 0 16,7-2-117-16,-3 6-23 0,-6-1-5 0,3 0-863 0</inkml:trace>
  <inkml:trace contextRef="#ctx0" brushRef="#br0" timeOffset="-204888.119">13691 15314 1436 0,'0'0'32'0,"0"0"6"0,0 0 2 0,0 0 0 0,0 0-32 0,0 0-8 0,0 0 0 0,0 0 0 0,0 0 40 0,0 0 6 15,0 0 2-15,0 0 0 0,0 0 22 0,0 0 5 16,0 0 1-16,0 0 0 0,0 0-5 0,0 0-1 16,0 0 0-16,0 0 0 0,9-3-10 0,-3 1-1 15,0-3-1-15,-6 5 0 0,6-3-8 0,0 0-2 16,0-2 0-16,-3 0 0 15,0-1-19-15,3 1-4 0,-3-3-1 0,3 0 0 0,-3 0 7 0,3 0 1 16,-1-2 0-16,1-1 0 0,-3 1-7 0,3-1-1 16,0-2 0-16,0 0 0 0,0-1 0 0,-3 1 0 15,3 0 0-15,0 0 0 0,0-1-2 0,-3-2-1 16,0 3 0-16,3 0 0 0,-3 0-1 0,3 0-1 16,0-1 0-16,0 1 0 0,0-3-7 0,0 3 0 15,0-3-1-15,0 3 0 0,0 0-11 0,0-3 0 16,-1 3 0-16,4-1 0 0,-3-2 0 0,3 6 0 0,-3-1 14 15,3 1-4-15,-3-4-10 16,0 4 0-16,0-1 0 0,0 3 0 0,0-2 0 0,-3-1 0 0,3 1 0 16,-3-1 8-16,0 3 8 0,0-2 2 15,0 2 0-15,0 0 0 0,0 2-18 0,0 1-9 0,-3-3 1 0,3 3 0 16,0 0 8-16,0 2 12 0,-3-2-2 0,0 5-1 16,3-6-9-16,0 1 0 0,-3 0 0 0,6 2 0 15,-3-2 0-15,-3 5-11 0,0 0 3 0,2-5 0 16,1-1 8-16,-3 6 0 0,0 0 0 0,3-2 0 15,-3 2 0-15,0 0 0 0,0 0 0 0,3-3 0 16,-3 3 0-16,0 0 0 0,0 0 0 0,0 0 0 16,0 0 0-16,0 0 0 0,0 0 0 0,0 0 0 15,0 0 0-15,0 0 0 0,0 0 0 0,0 0-8 0,0 0 8 16,0 0 0-16,0 0 0 0,9 5-8 0,-3 1 8 16,0 1 0-16,-6-7 0 0,6 8-8 0,-3 3 8 15,3-3 0-15,-3 5 0 0,0-2 0 0,3-1 0 0,-3 4 0 16,0 1 0-16,-3 1 0 0,3 3 0 0,0-1 0 15,0 1 8-15,0-1-8 0,0 1 0 0,0-1 9 16,0 1-9-16,0 2 0 0,0-2 8 0,3-1-8 16,-6 1 0-16,3 2 0 0,3-3 0 0,-3 1 0 15,-3-3 0-15,3 0 0 16,-3-1 0-16,3 1 0 0,0-2 8 0,-3 1-8 0,3-4 0 0,0 2 0 16,-3-2 0-16,3-1 0 0,-1-2 8 0,-2 3-8 15,3-3 0-15,0-3 0 0,0 0 16 0,-3-5-4 0,3 6-1 16,-3-6 0-16,0 0-11 0,3 5-11 15,-3-5 3-15,0 0 0 16,0 0-40-16,3 5-7 0,-3-5-1 0,3 6-1 16,-3-6-165-16,6 2-33 0</inkml:trace>
  <inkml:trace contextRef="#ctx0" brushRef="#br0" timeOffset="-201789.871">7690 16436 345 0,'12'3'15'0,"-12"-3"4"0,-6 2-19 0,6-2 0 16,0 0 0-16,0 0 0 0,0 0 326 0,0 0 62 16,0 0 12-16,0 0 2 0,0 0-322 0,-6 3-64 15,-3-3-16-15,0 0 0 0,9 0 0 0,0 0 0 16,-5 0 0-16,-4 0 0 0,0 0 8 0,0 0-8 16,9 0 12-16,-6 3-12 0,-6-1 26 0,3 1-2 15,9-3 0-15,-9 2 0 0,-3 4 16 0,6-1 2 16,0-2 1-16,3 2 0 0,3 0-9 0,-6 1-2 15,-3-1 0-15,3 0 0 0,0 3-9 0,0-3-3 16,1 3 0-16,-4 0 0 0,3 3-12 0,0-3-8 16,-3 2 8-16,3 1-8 0,-3 0 20 0,3-4 0 15,0 4 0-15,3 2 0 0,-6 0 2 0,0 1 0 0,6-1 0 16,0 0 0-16,-6 0-10 0,3 3-3 0,0-2 0 16,3-1 0-16,0 0-9 0,0 0 0 0,-6 6 9 15,1-6-9-15,5 3 0 0,-3 0 9 0,-3-3-9 16,3 3 0-16,-3 0 0 0,3 0 0 0,0-1 0 0,-3 4 0 15,-3-1 0-15,3-2 13 0,3 3-4 16,0-3-1-16,-6 2-8 0,6 1 0 0,-3 2 0 0,6-5 0 16,3 0 12-16,-5 2 0 15,-4-2 0-15,6 3 0 0,3-6-4 0,0 5 0 0,-6-2 0 0,3 0 0 16,-3 0-8-16,6 3 0 0,-3-6 0 0,-3 0 0 16,0 3 0-16,0 0 0 0,6-3 0 0,-3 0 0 15,-3 0 0-15,3 1 0 0,9 2 0 0,-6-1 0 16,-3-1 0-16,0 1 0 0,3 1 11 0,6-2-11 15,-3 4 14-15,0-2-3 0,-3 0-1 0,6 0 0 16,3 0 16-16,-6-1 3 0,-3-1 1 0,3 2 0 0,0-1-18 16,3 1-3-16,3-2-1 0,-6 1 0 0,-3-1-8 15,6 2 0-15,2-3 0 0,-2 0 0 0,-6 3 0 16,6-6 0-16,3 4 11 0,-3-4-11 0,0 4 0 0,0-1 0 16,-6-3 0-16,6-2 0 0,3 3 10 0,-3-1 2 15,-3-2 1-15,3 3 0 0,0 0 7 0,3-1 0 16,-6-2 1-16,3 0 0 0,-3 0-1 0,6 0 0 15,0 5 0-15,-4-5 0 0,-2 3-20 0,6-3 0 16,0-1 0-16,0 4 0 0,-3-3 0 16,3 3 0-16,0-3 0 0,0-1 0 0,-3 4 0 0,3-3 0 15,-6 0 0-15,6 0 0 0,0 0 0 0,-3 0 0 16,-3-6 0-16,0 4 0 0,3-1 0 0,-3-2 0 0,3-1 0 16,-6-2 0-16,0 0 0 0,0 0 0 15,0 0 0-15,0 0 0 16,0 0-21-16,2 6-9 0,4-6-2 0,-3 2 0 0,3-2 12 0,-6 0 3 0,0 0 0 15,9 0 0 1,0 3-89-16,0-3-18 0,-9 0-3 0</inkml:trace>
  <inkml:trace contextRef="#ctx0" brushRef="#br0" timeOffset="-200852.418">8173 16880 1587 0,'0'0'70'0,"0"0"15"0,0 0-68 16,0 0-17-16,0 0 0 0,0 0 0 0,5 0 19 0,-5 0 0 0,0 0 0 0,0 0 0 16,0 0 1-16,0 0 1 0,0 0 0 0,0 0 0 15,-3 0 27-15,3 0 4 0,0 0 2 0,0 0 0 16,-8 3-7-16,2 0-2 0,6-3 0 0,0 0 0 15,-6 8 2-15,0 0 0 0,0 0 0 0,3 2 0 16,9 1-23-16,-6-1-5 0,-9 4-1 0,6-1 0 16,3 3 13-16,-3-1 2 0,-6 1 1 0,-6 3 0 15,3-1 1-15,0 1 0 0,6-1 0 16,-6 4 0-16,-3-1 5 0,4 0 0 0,5 3 1 0,-3-3 0 16,0 3-23-16,-3-3-5 0,3 0-1 0,0 0 0 15,0 0-12-15,0 1 0 0,0-1 0 0,3 0 0 16,0 0 12-16,3 0-4 0,-6 0-8 0,3 1 12 15,0-1-12-15,1 3 0 0,2-3 0 0,-3-3 0 16,3 1 0-16,0-3-10 0,-3-3 2 0,6 3 0 16,0-6-4-16,0 1 0 0,-3-6 0 0,0 0 0 15,3-5-85-15,0 0-18 0,0 0-3 16,0 0-1-16,0 0-65 0,0 0-14 0,0 0-2 0,6-7-1 16</inkml:trace>
  <inkml:trace contextRef="#ctx0" brushRef="#br0" timeOffset="-200361.401">8089 16883 518 0,'0'0'23'0,"0"0"5"0,-6 3-28 0,6-3 0 0,0 0 0 0,0 0 0 15,0 0 466-15,0 0 88 0,0 0 18 0,0 0 3 16,9 2-479-16,-3 1-96 0,-6-3-17 0,6 5-5 16,6-2 13-16,-6 2 9 0,-6-5-12 0,3 8 12 15,6-3 0-15,-3 3-8 0,0 0 8 0,-3 3 0 16,-6-3 0-16,6 5-12 0,3 0 12 0,-3 1-10 15,-3 1 30-15,0 1 5 0,9 3 2 0,-6-1 0 16,2 1 13-16,-2 2 2 0,-3 0 1 0,9 3 0 0,0 0-25 16,-6 2-5-16,3-2-1 0,-3 0 0 0,6 0-4 0,-3-3 0 15,0 0-8-15,-3 3 12 16,3-6-3-16,-3 6-1 0,3-5 0 0,-3-1 0 16,0-2-8-16,3 3 0 0,-3-3 0 0,3-3 0 0,-3 0 0 0,0 0 0 15,0 0 0-15,-3-2 0 0,3 0 0 0,-3-1 0 16,0-5 0-16,0 3 0 0,3-2-20 0,-3 2 3 15,0-8 1-15,0 2 0 16,0-2-36-16,0 0-6 0,0 0-2 0,-3 3 0 16,-3 0-72-16,6-3-16 0,0 0-2 0,0 0-1 15,-6-3-17-15,6 3-4 0,0 0-1 0,-6-3-538 16</inkml:trace>
  <inkml:trace contextRef="#ctx0" brushRef="#br0" timeOffset="-200062.214">7952 17420 2073 0,'0'0'184'0,"0"0"-147"0,0 0-29 0,0 0-8 16,0 0 151-16,0 0 29 0,0 0 5 0,0 0 2 15,0 0-187-15,0 0-40 0,0 0-6 0,0 0-2 16,12-2 34-16,0 2 14 0,-6-3-12 0,3 0 12 16,-3 1 0-16,6 2 0 0,3-3 0 0,-3 0 0 0,-3 3 0 0,2-2 0 15,7-1 0-15,-3 0 0 0,0 3 0 0,-3 0 0 16,0-2 0-16,3 2 0 0,0 0 0 0,-3 0 0 16,-12 0 0-16,8 0 0 0,1 0 0 0,0-3-14 15,-9 3 5-15,0 0 1 16,0 0-103-16,0 0-20 0,9-3-4 0,-9 3-533 15,0 0-106-15</inkml:trace>
  <inkml:trace contextRef="#ctx0" brushRef="#br0" timeOffset="-199377.949">8637 17285 2278 0,'0'0'50'0,"0"0"10"0,0 0 3 0,0 0 1 0,0 0-51 0,0 0-13 0,0 0 0 0,0 0 0 0,0 0 0 0,0 0 0 15,0-5-12-15,0 5 12 0,0 0-9 0,-6-3 9 16,0 3 0-16,-3 0-9 15,9 0-15-15,-6 3-2 0,-3 2-1 0,3 3 0 0,-3 0 14 0,3 0 2 16,-6 3 1-16,3-1 0 0,1 1 30 0,2-1 7 16,0 4 1-16,0-1 0 0,0-3 6 0,3 4 2 15,3-1 0-15,-3 0 0 0,3 3-16 0,3 0-2 16,0-3-1-16,0 0 0 0,0-2-17 0,0-1-14 16,3 1 2-16,3 0 1 0,-4-1 11 15,1-2 0-15,3-3 0 0,-3 1-8 0,3-1 8 0,0-2-13 16,-3-3 5-16,3 0 8 0,3 0-8 0,-3 0 8 15,0-3 0-15,3 0 0 0,0-5 0 0,0 6 0 0,-4-3 0 16,4-1 0-16,0-4 0 0,-3 2 10 16,0-3-2-16,0 1-8 0,-3-1 14 0,0 0-4 0,0 1-1 0,0-3 0 15,-6 2 15-15,3 3 2 16,-3 0 1-16,0-2 0 0,0 2-5 0,0 0-1 0,-3-3 0 0,0 0 0 16,0 4 9-16,-3-1 2 0,0 0 0 0,0 0 0 15,3 0-18-15,-6 0-3 0,0 0-1 0,0 3 0 16,3-1-21-16,-3 4-4 0,3-4-1 0,-2 4 0 31,-1-1-25-31,3 3-6 0,-3 0-1 0,3 0 0 0,6 0-41 0,-9 3-9 16,3-1-2-16,3 4-576 0,3-6-115 0</inkml:trace>
  <inkml:trace contextRef="#ctx0" brushRef="#br0" timeOffset="-198792.233">8935 17359 2332 0,'0'0'104'0,"0"0"20"0,0 0-99 0,0 0-25 0,0 0 0 0,0 0 0 15,0 0 22-15,0 0-1 0,0 0 0 0,0 0 0 16,0 8-21-16,0-8 0 0,0 0 0 0,0 8-12 15,0-8 12-15,0 8 0 0,2 0 0 0,-2-3 0 16,0 3 13-16,0-2-1 0,0 2-1 0,3-3 0 16,-3-5 17-16,0 8 4 0,0-3 1 0,0 3 0 15,0-8 3-15,0 0 1 0,0 0 0 0,0 0 0 16,3 11-9-16,-3-11-1 0,0 0-1 0,0 0 0 16,0 0-12-16,0 0-2 0,0 0-1 0,0 0 0 15,0 0-2-15,0 0 0 0,6 2 0 0,-6-2 0 16,0 0 14-16,6-2 2 0,-3-1 1 0,0-2 0 15,3-1-26-15,-3 1-9 0,0-6 0 0,0 4 0 16,0-1 9-16,0-3 0 0,-3 3 8 0,3-3-8 16,-3 1 0-16,3 2 8 0,3 0-8 0,-3 0 0 15,-3 3 0-15,3-3 0 0,3 5 0 0,0-2 0 16,0 0 0-16,0-1 0 0,3 4-9 0,0-1 9 16,0 0 0-16,-3 3 0 0,0 0 10 0,2 0-10 0,1 0-9 15,-3 3-9-15,3 0-2 0,-3 2 0 0,3-2 20 16,-3 2-8-16,3 0 8 0,0 1 0 0,0-1 0 0,-3 3-8 15,3 0 8-15,-3 0 0 0,3 0 0 16,0 2 0-16,-3 1 0 0,-1-1 0 0,1 1 0 0,3-1-10 16,-6 1 2-16,6 2 0 0,-6-2 8 0,3-3 0 15,-3 5 0-15,3-2 0 0,-3-1 0 0,3 3 0 16,-3-5 8-16,3 3-8 0,-3-6-15 0,0 3-7 16,0 0-2-16,0-3 0 15,3 1-32-15,-3 2-6 0,-3-8-2 0,0 0 0 16,6 0-75-16,-6 0-15 0,9-3-3 0,0 0-1 15,-3-2-64-15,3-3-13 0,2-13-2 0,1 2-1 0</inkml:trace>
  <inkml:trace contextRef="#ctx0" brushRef="#br0" timeOffset="-198326.76">9601 16804 1555 0,'0'0'68'0,"0"0"16"0,0 0-68 0,0 0-16 16,0 0 0-16,0 0 0 0,0 0 172 0,0 0 32 15,0 0 5-15,0 0 2 0,0 0-131 0,0 0-25 16,0 0-6-16,0 0-1 0,0 0 13 0,0 0 3 16,-3 5 0-16,3 3 0 0,-3 0-20 0,3 2-3 15,0 1-1-15,0 2 0 0,0-2-7 0,3 5-1 16,0 2-1-16,0 3 0 0,0 1-22 0,3-4-9 16,-3 9 8-16,0-1-8 0,3 0 0 0,0 4 0 15,-3-1 8-15,3-3-8 0,-3 6 0 0,0-6 0 16,0 3 0-16,-3 1 0 0,0-4 10 0,0 0 0 0,0-2 0 0,-3 0 0 15,3 0-2-15,0-3 0 0,-3 0 0 0,3-2 0 16,0-1-8-16,0-2 8 0,0 0-8 0,0-3 8 16,0-2-8-16,0-3 0 0,0 0 0 0,0-8 0 31,0 0-25-31,0 0-7 0,0 0-2 0,0 0 0 16,0 0-58-16,0 0-11 0,-3-6-2 0,-3-2-1 15,0-5-36-15,3 0-7 0,-6-5-2 0,3-1-839 0</inkml:trace>
  <inkml:trace contextRef="#ctx0" brushRef="#br0" timeOffset="-198008.537">9336 16928 1440 0,'0'0'128'0,"0"0"-103"0,-3-5-25 0,0 2 0 0,-3-2 175 0,3 0 29 16,3 5 7-16,-5-3 1 0,2 0-148 0,3 3-30 15,-3-5-6-15,3 5 0 0,0 0 25 0,0 0 6 16,0 0 1-16,0 0 0 0,0 0-8 0,0 0 0 15,0 0-1-15,0 0 0 0,0 0-13 0,0 0-2 16,6-3-1-16,2 1 0 0,4 2 5 0,0-3 2 16,3 3 0-16,0-3 0 0,3 3-22 0,0-2-5 15,3-4-1-15,-1 4 0 0,1-1 5 0,0 0 1 16,0 1 0-16,0-1 0 0,3 3-20 0,-4 0 8 16,-2 0-8-16,0-2 0 0,0 2 0 0,0 0 0 15,-3 0 0-15,0 0 0 0,-3 0 0 0,-1 0 0 16,1 2 0-16,3-2 0 0,-3-2-26 0,-3-1 1 0,3 0 0 15,0 1 0 1,0-1-77-16,0-2-15 0,0 2-3 0,-1-2-1 16,1-1 37-16,0 1 7 0,0-3 1 0,0 3 1 15,0 0-92-15,-3-1-18 0,3 4-4 0,-6-4-643 0</inkml:trace>
  <inkml:trace contextRef="#ctx0" brushRef="#br0" timeOffset="-197104.181">10134 17248 2088 0,'0'0'46'0,"0"0"10"0,0 0 1 0,0 0 1 0,-3-2-46 0,3 2-12 0,-6-3 0 0,3 0 0 15,-3-2 10-15,3 2 0 0,-3 1 0 0,0 2 0 16,0-3-10-16,0 3 0 0,-3 3 0 0,-2 2 8 16,2-2-8-16,0-1 0 0,-3 4 0 0,3 1-11 15,-6-1 11-15,3 2 16 0,0 2-4 0,0-2-1 16,3 5 5-16,0-5 2 0,-2 3 0 0,2 0 0 15,3-1 21-15,0 3 4 0,0-5 1 0,3 3 0 0,-3-1-27 0,6-2-5 16,-3 3 0-16,3-3-1 0,0 3-11 16,3-4 0-16,-3 1 0 0,3 0 0 0,-3 0 0 0,3 3 8 15,0-3-8-15,3 0 0 0,-3-3 18 0,-3-5-2 16,0 0 0-16,9 8 0 0,-3-3-16 0,0 1 0 16,2-6 0-16,1 2 0 0,0-4 0 0,0-1 0 15,3 0 0-15,0-5 0 0,-3 3 8 0,3-6 0 16,-3 4 1-16,0-4 0 0,-3 3 5 0,0 0 1 15,0-5 0-15,0 5 0 0,-1-3 21 0,-2 3 4 16,0-2 0-16,3 2 1 0,-3-3-28 0,0 3-5 16,0 0-8-16,-3 8 11 0,0 0 9 0,0 0 1 0,0 0 1 15,0 0 0-15,0 0-12 0,0 0-2 16,0 0-8-16,6 0 12 0,0 6-12 0,-3-4 0 0,3 4 0 16,0 2 0-16,0-1 0 0,0 4 0 0,0-3 0 0,0 3 0 15,-3 2 0-15,3-3 9 0,-3 1 1 16,0 0 0-16,3 2 10 0,-3 0 1 0,3 0 1 0,-3 0 0 15,0-2-22-15,0 0 0 0,0-1 0 0,0 1 0 32,0-1-31-32,3-2-10 0,-4 0-3 0,1 0 0 0,0-2 0 15,0-1-1-15,-3-5 0 0,0 0 0 16,6 2-138-16,-6-2-27 0,0 0-6 0,6-5-735 0</inkml:trace>
  <inkml:trace contextRef="#ctx0" brushRef="#br0" timeOffset="-196376.878">10307 16833 2628 0,'0'0'58'0,"0"0"12"0,0 0 2 0,0 0 1 0,0 0-58 0,0 0-15 16,0 0 0-16,0 0 0 15,0 0-24-15,6 5-7 0,3 0-1 0,-3 1-1 0,2-1 17 0,1 3 4 16,-6 0 1-16,3 2 0 0,0 1 11 0,-3 2-8 0,3 3 8 0,0 0-8 16,-3 3 8-16,-3 4 0 0,6-2 0 0,-3 6 0 15,0-3 17-15,0 2 3 0,-3 1 0 0,0-1 0 16,3 1 6-16,0-1 2 0,-3 1 0 0,0-4 0 16,0 1-4-16,6 0-1 0,-6-3 0 0,3 0 0 15,-3-2-23-15,0-1 0 0,0 1 0 0,3-1-8 16,0-4 16-16,-3-1 4 0,3 0 1 0,0-2 0 15,0-3-2-15,-3-8-1 0,0 0 0 0,0 0 0 16,0 0 6-16,0 0 2 0,0 0 0 0,0 0 0 16,0 0 8-16,0 0 2 0,0 0 0 0,3-6 0 15,-3-2-17-15,3-5-3 0,-3 3-8 0,0-6 12 16,3 0-12-16,-3 3 9 0,3-3-9 0,0 0 8 16,0 3-8-16,0-1-9 0,0 4 9 0,0-1-13 15,3 1 13-15,-1 2-9 0,1 0 9 0,3 0-8 16,-3 2 8-16,3 1-8 0,-3 0 8 0,3 2-8 15,0-2-7-15,-3 2-1 0,0 1 0 0,-6 2 0 16,9-3 16-16,-3 6 0 0,3-3 0 0,0 2 0 0,-3 1-12 16,3 0 0-16,-3-1 0 0,2 4 0 0,1-4 3 15,0 3 1-15,0 1 0 0,3-1 0 0,-3 0 8 0,0 1-8 16,3 2 8-16,-3-3-8 0,-3 3 8 0,3 0-10 16,-3 0 10-16,0 0-10 0,0 0 10 15,-3 0 0-15,0-1 0 0,-3 4 0 0,0 0 13 0,0-1-1 16,0-2-1-16,-3 5 0 0,-3-2 4 0,0 0 1 15,3-1 0-15,-3 3 0 0,0-5 3 0,0 6 1 16,0-7 0-16,0 4 0 0,-3 0-10 0,3-1-2 16,0-2 0-16,-3 0 0 0,3 0-8 0,0 0 8 15,-6-3-8-15,3 1 8 0,1-1-8 0,-4 3 0 16,0-3 9-16,-3 0-9 0,3 1 8 0,-6-1-8 16,3 0 8-16,0 3-8 0,0-3 8 0,1 1-8 0,-1-4 10 15,3 4-10-15,0-4 0 0,6 1 0 0,-3-3 0 0,3 0 0 16,6 0 0-16,-3 0-12 0,-6 0 12 0,3-3-13 31,6 3-27-31,-6-5-6 0,-3 0-1 0,3-3 0 16,0 0-86-16,3 0-18 0,-3 0-3 0,3-3-592 0,0-2-118 0</inkml:trace>
  <inkml:trace contextRef="#ctx0" brushRef="#br0" timeOffset="-195648.972">10875 16751 633 0,'0'0'56'0,"0"0"-44"0,0 0-12 0,0 0 0 0,-6 5 244 16,0 0 46-16,6-5 10 0,0 0 1 15,-3 8-220-15,3-8-44 0,-6 6-9 0,6-6-1 0,0 5 1 0,0-5 0 16,-3 8 0-16,3-3 0 0,0 0 28 0,0-5 5 16,0 6 2-16,0 2 0 0,-3-3-1 0,6 3 0 15,-3 0 0-15,3 2 0 0,-3-2 5 0,-3 3 1 16,3 2 0-16,0 0 0 0,0 1-17 0,3 1-3 16,-6 1-1-16,3 6 0 0,3-1-31 0,0 2-5 15,-3-1-2-15,0 1 0 0,0 1-9 16,3 0 0-16,-3 3 0 0,0-4 8 0,0 4 7 0,3-1 1 15,0 1 0-15,0-1 0 0,0-2 8 0,0 0 1 16,0 0 1-16,0-3 0 0,-3 0-6 0,3 0-2 16,-3 0 0-16,0-2 0 0,0-1-7 0,3-2-2 15,-3 0 0-15,0-3 0 0,3-2-9 0,-3-1 10 16,0-2-10-16,0 3 10 0,0 0-10 0,0-3 0 16,0-1 9-16,0 4-9 0,-3 0 0 0,3-3-15 0,0 0 3 15,0-3 0 1,-3 3-33-16,3 0-7 0,-3-3 0 0,3-5-1 15,0 0-127-15,0 0-26 0,0 0-5 0,0 0-509 0,0 0-103 0</inkml:trace>
  <inkml:trace contextRef="#ctx0" brushRef="#br0" timeOffset="-195076.888">11039 17481 2365 0,'0'0'104'0,"0"0"23"0,0 0-102 0,0 0-25 16,0 0 0-16,6-3 0 0,0-2 8 0,3 0-8 16,-3 0 0-16,3-1 8 0,-3 1-20 0,3 2-4 15,-3-2 0-15,2 2-1 0,1-2 17 0,-3 2 9 16,3 1-1-16,-3-1 0 0,3 0 9 0,-3 1 2 15,3-1 0-15,-3 1 0 0,0-1 13 0,3 3 4 16,0-5 0-16,-3 2 0 0,3 0 10 0,-3-2 2 16,3 0 1-16,-4-1 0 0,1 1-21 0,0 0-5 15,0-3-1-15,-3 3 0 0,0-3-8 0,3 0-2 0,0 2 0 0,0-1 0 16,-3-1-12-16,-3 0 0 0,3-3 0 0,0 3 0 16,0 0 22-16,0-5 8 0,-3 2 2 0,0 1 0 15,6-1-32-15,-6 3 0 0,0-5 0 0,-3 5 0 31,3 0-20-31,-3 3-9 0,3 5-3 0,-3-5 0 0,-3-1 52 0,0 4 9 16,-3-1 3-16,3 3 0 0,0 3-32 0,-3-1 0 0,3 4 0 0,-2-1 0 31,2 3-20-31,0 0-9 0,-3 2-3 0,3 1 0 0,0 2 32 0,0-2 0 16,0 2 13-16,0-2-4 0,0-1 12 0,0 1 3 0,3 2 0 0,-3 0 0 16,0 0-24-16,3 1 0 0,0-1 0 0,0 0 0 15,0 0 0-15,0 1 0 0,3 1 0 0,-3 1-8 16,3-2 16-16,0-1 3 0,0 3 1 0,3-3 0 15,0 0-12-15,0-2 0 0,-3 2 0 0,3-3 0 16,0 4 0-16,3-6 0 0,-3 2 0 0,3-2 0 16,0 3 0-16,0-3-12 0,-3 0 4 0,3 0 8 15,0-1 0-15,0-1 0 0,0-1 0 0,0 0 0 16,3 1-33-16,0-4 1 0,-1 4 0 16,1-4 0-1,0 1-54-15,3-3-10 0,3 0-3 0,3-3 0 0,0 1-73 0,3-4-14 0,2 4-3 16</inkml:trace>
  <inkml:trace contextRef="#ctx0" brushRef="#br0" timeOffset="-194081.222">11807 17423 460 0,'0'0'41'0,"0"0"-33"0,0 0-8 0,0 0 0 16,-3 5 192-16,-3 0 37 0,6-5 7 0,0 0 2 15,-6 6-106-15,6-6-22 0,0 0-4 0,-6 5-1 16,-3-2 6-16,9-3 1 0,0 0 0 0,0 0 0 16,-6 5-23-16,6-5-4 0,0 0-1 0,-6 3 0 15,0-1-20-15,6-2-5 0,0 0-1 0,0 0 0 0,0 0-23 0,-6 6-5 16,0-1-1-16,3 0 0 16,-3 3-17-16,6-8-3 0,-3 5-1 0,-2 3 0 0,-1-2 4 15,0 1 0-15,-3 1 0 0,3 3 0 0,-3 0 0 0,3 2 1 16,-3 0 0-16,3 0 0 0,-3 3-13 0,0-3 0 15,0 1 0-15,3-1 0 0,0 0 28 0,0-2 4 16,0-1 0-16,3 1 0 0,-3-1-32 0,3 1 0 16,3-3 0-16,-3 3 0 0,0-1 12 0,3 1-3 15,-2-1-1-15,2 1 0 0,-3 2-8 0,3-2 0 16,-3 2 0-16,3 3 0 0,0-3 0 0,0 0 0 16,3 0 0-16,0 3 0 0,-3-2 0 15,2-4 0-15,1 3 0 0,0-2 0 0,0 0 0 0,0-4 0 16,3-1 0-16,-3 2 0 0,3-3 0 0,0 0 0 15,3-2 0-15,0 2 0 0,-3-2 0 0,6 0 0 0,-3-1 0 0,3-2 0 16,-3 3 0-16,3-1 0 16,-3-2 0-16,2 0 0 15,-2 0-20-15,0 0-7 0,0 0-1 0,-3 0 0 16,3 0-12-16,0 0-4 0,-3 0 0 0,0 0 0 16,-6 0-147-16,0 0-29 0,6 0-7 0</inkml:trace>
  <inkml:trace contextRef="#ctx0" brushRef="#br0" timeOffset="-193247.323">11563 17743 2174 0,'0'0'96'0,"-3"0"20"0,-3 0-92 16,3 0-24-16,-3 0 0 0,3 0 0 0,-3 0 22 0,6 0 0 16,0 0 0-16,0 0 0 0,-3-5-22 0,0 2-10 15,3 3 1-15,0 0 0 0,0 0 9 0,0 0 0 0,0 0 0 0,0 0 8 16,0 0 0-16,0 0 1 0,0 0 0 15,0 0 0-15,9 0 25 0,-3 0 5 16,-6 0 1-16,9 0 0 0,-3 3 9 0,3-1 3 0,-9-2 0 0,9 3 0 16,-3-3 1-16,3 3 1 15,-3-3 0-15,-1 0 0 0,4 0-8 0,-3 0-2 0,3-3 0 0,-3 3 0 16,3 0-28-16,0-3-7 0,3 1-1 0,-3-1 0 16,3 0-8-16,0 1-11 0,0-4 3 0,0 4 0 15,-3-1 8-15,2 1-8 0,1-1 8 0,0 0-8 16,0 1 8-16,-3 2 0 0,3-3 0 0,0 0 0 31,-3 3-28-31,0 0-4 0,-3 0-1 0,3 0 0 0,-3 0-27 16,3 0-6-16,-9 0-1 0,8 3 0 0,-8-3-113 0,6 3-22 15,-6-3-5-15</inkml:trace>
  <inkml:trace contextRef="#ctx0" brushRef="#br0" timeOffset="-192751.133">12030 17788 2746 0,'0'0'60'0,"0"0"13"0,0 0 3 0,0 0 1 0,0 0-61 0,0 0-16 0,0 0 0 0,0 0 0 16,0 0 0-16,9 3 9 0,0-1-9 0,0-2 8 16,3 0-8-16,-3-2 0 0,3-1 0 0,0 3 0 15,2-3 8-15,1 3 0 0,0-2 0 0,0 2 0 16,-3 0-8-16,3-3 0 0,-3 3 0 0,0 0 0 0,-3 0 0 0,0 0 0 16,0 0 0-16,2 3 0 0,-5-3-14 0,0 0-5 15,0 2-1-15,0-2 0 16,3 0-35-16,0 0-7 0,-3 0-2 0,3 0 0 15,3 0-25-15,-3-2-6 0,0 2-1 0,0 0 0 16,0 0-134-16,0-3-27 0,5-2-6 0,1 2-1 0</inkml:trace>
  <inkml:trace contextRef="#ctx0" brushRef="#br0" timeOffset="-192370.711">12605 17632 2977 0,'0'0'65'0,"0"8"14"0,-3-3 2 0,0 3 3 0,3-8-67 0,-3 8-17 0,0 0 0 0,3 0 0 15,-3-3-28-15,0 3-10 0,3 0-2 0,0 0 0 0,0 3 23 0,0-4 4 16,0 1 1-16,0 3 0 16,0 0 12-16,0-1 0 0,0 1 0 0,-3 2 0 0,3 0 12 0,-3 3-2 15,0 0 0-15,0 5 0 0,0-2 18 0,0-1 3 16,-3 1 1-16,3-3 0 0,0 2-32 0,0-2 0 15,0 2 0-15,0-2 0 0,3-2-12 0,-3-1-6 16,6-5-1-16,-3 5 0 16,0-5-89-16,0 0-17 0,3-3-4 0,-3-5-1 15,0 0-64-15,3 5-13 0,-3-5-2 0,0 0-1 16</inkml:trace>
  <inkml:trace contextRef="#ctx0" brushRef="#br0" timeOffset="-190950.023">13155 17579 345 0,'0'0'15'0,"0"0"4"0,0 0-19 0,0 0 0 16,0 0 0-16,0 0 0 0,0 0 198 0,0 0 36 15,0 0 7-15,0 0 2 16,0 0-243-16,0 0-54 0,0 0-8 0,0 0-2 0,0 0 83 0,0 0 16 16,0 0 3-16,0 0 1 0,0 0 81 0,0 0 16 15,0 0 3-15,0 0 1 0,0 0-9 0,0 0-2 0,0 0 0 0,0 0 0 16,0 0-42-16,0 0-9 0,0 0-2 0,0 0 0 16,0 0-16-16,9-3-3 0,0 1-1 0,-3-4 0 15,0 4-12-15,3-4-4 0,0 4 0 0,0-6 0 16,-3 0-6-16,3 0-2 0,0 0 0 0,0-3 0 15,-3-2 7-15,2 0 1 0,1 0 0 16,0 0 0-16,3-6-15 0,-3 3-2 0,0-2-1 0,0 2 0 16,0-3 10-16,3 1 1 15,-3-3 1-15,0 2 0 0,0 0-19 0,0-2-4 0,-3 0-1 0,2 3 0 16,4-1-2-16,-6 1 0 0,3-1 0 0,0-2 0 16,-3 5-8-16,3 3 0 0,0 0 0 0,-6 2 0 15,3 0 0-15,0 1 0 0,0-1 0 0,3 3 0 16,-6 3 0-16,3-3 0 0,0 3 0 0,0-1 0 15,0 1 0-15,-1-3 0 0,1 3 8 0,-3-3-8 0,3 5 10 16,0-2-10-16,0 0 12 0,-3-1-12 0,3 1 11 16,-3 0-11-16,3 2 10 0,-3 1-10 0,-3-1 9 0,3 0-9 15,3 1 8-15,-3-1-8 0,0 3 0 0,-3 0 0 16,0 0 0-16,0 0 0 0,0 0 0 0,6 3 0 16,-6-3 0-16,0 0 0 0,6 5 0 0,0 0 0 15,-6-5 0-15,6 6 0 0,3-1 0 0,-9-5 8 16,0 0-8-16,0 0 8 0,6 8-8 0,0-3 8 15,-6-5-8-15,0 0 8 0,6 8 0 0,0 0-8 16,-3 0 12-16,2 0-4 0,-2 0-8 16,3 2 0-16,-3 4 0 0,3-1 0 0,0 0 0 0,0 6 0 15,-3-1 0-15,3 3 0 0,0 0 0 0,0 1 0 16,-3 1 8-16,3-1-8 0,0 1 8 0,0-1-8 0,0-1 12 16,0 0-4-16,-3-3 2 0,3 1 0 15,0 2 0-15,0-2 0 0,-3-1 4 0,3-2 1 0,-3 0 0 0,0-3 0 16,3 3-15-16,-4-3 9 0,4 0-9 0,-3 1 8 15,0-1-8-15,0-3 0 0,3 4 0 0,-3-1 0 16,3-2 0-16,-3 2 0 0,0-3 0 0,0 1 0 16,0 2 0-16,0-2 12 0,0-1-12 0,3 1 12 15,-6-1-12-15,3-2 0 0,0 3 0 0,-3-6 8 16,3 3-32 0,-3-2-6-16,3-1-2 0,-3-5 0 0,0 0-108 15,0 0-23-15,0 0-4 0,0 0-1 0</inkml:trace>
  <inkml:trace contextRef="#ctx0" brushRef="#br0" timeOffset="-118125.246">15242 14594 288 0,'0'0'25'0,"0"0"-25"0,0 0 0 0,0 0 0 0,0 0 299 0,0 0 54 15,0 0 11-15,0 0 3 0,0 0-223 0,0 0-45 16,3-5-9-16,-3 5-2 0,0 0 1 0,0 0 0 15,0 0 0-15,0 0 0 0,0 0-42 0,0 0-9 16,0 0-2-16,0 0 0 0,0 0-12 0,0 0-4 16,0 0 0-16,0 0 0 0,-3 5 3 0,0 1 0 15,-3 4 0-15,0 1 0 0,0 2-1 0,0 3 0 16,0 3 0-16,0 4 0 0,0 1-22 0,-3 5 0 16,0 0 0-16,3 0 0 0,-3 6 24 0,4-1 6 0,-4-2 2 15,0 2 0-15,0-5-20 0,3 1-3 16,0-1-1-16,0-3 0 0,0 3-8 0,-3-2 0 0,6-3 0 15,-3-1 0-15,0 1 0 0,3 0-11 0,-3-6 3 16,0 1 0 0,0-3-116-16,0-6-22 0,3 1-5 0,-6 0-905 0</inkml:trace>
  <inkml:trace contextRef="#ctx0" brushRef="#br0" timeOffset="-117720.79">14914 14624 2250 0,'0'0'49'0,"-6"0"11"0,6 0 1 0,-5 0 3 0,-1 0-52 0,6 0-12 16,0 0 0-16,0 0 0 0,0 0 0 0,0 0 8 0,0 0-8 16,0 0 0-16,0 0 15 0,0 0-3 0,6 2-1 0,-1 3 0 15,7-5 7-15,0 3 2 0,0 0 0 0,0-3 0 16,3 0 19-16,0 0 4 0,3 0 1 0,3 0 0 15,-4 0 7-15,4-3 1 0,-3 3 1 0,3 0 0 16,3-3-22-16,-3 3-5 0,-4-2-1 0,4-3 0 16,0 2-17-16,3 0-8 0,-3-2 8 0,3 2-8 15,-1-2 8-15,-2 2-8 0,-3 1 8 0,0-1-8 32,3-2-17-32,-3 5-9 0,-3-3-2 0,-1 0 0 15,-2 3-168-15,0 0-33 0,0 0-7 0</inkml:trace>
  <inkml:trace contextRef="#ctx0" brushRef="#br0" timeOffset="-117308.326">14813 15266 2278 0,'0'0'50'0,"9"-2"10"0,3-1 3 0,3 1 1 0,3-4-51 0,0 1-13 0,0 0 0 0,5-1 0 15,-2 1 20-15,6-3 2 0,-3 3 0 0,-3 0 0 16,-1-3 11-16,1 2 3 0,0 1 0 0,-3 2 0 16,-3-2-20-16,0 2-3 0,-3 1-1 0,0-1 0 15,-1 1-12-15,1 2 9 0,-3 0-9 0,3 0 8 16,-3 2-8-16,0-2 0 0,3 3 0 0,-3-1 0 16,0-2 0-16,0 3-12 0,0 0 4 0,0-3 8 15,0 0-76 1,-1 0-7-16,1 0-1 0,-3 0-1 0,3 0-99 0,0 0-19 0,0 2-4 0,-3-2-1 15</inkml:trace>
  <inkml:trace contextRef="#ctx0" brushRef="#br0" timeOffset="-116405.498">15572 14949 1324 0,'0'0'118'0,"0"0"-94"16,0 0-24-16,0 0 0 0,0 0 134 0,0 0 22 15,0 0 5-15,0 0 1 0,0 0-128 0,0 0-26 16,0 0-8-16,0 0 0 0,0 0 28 0,0 0 1 15,0 8 0-15,0-3 0 0,0 3 11 0,3-3 3 16,-3 6 0-16,0 0 0 0,0-3-6 0,0 2-1 16,-3 1 0-16,0-1 0 0,0 4 0 0,3-1 0 15,-3 0 0-15,-3 0 0 0,3 0-4 0,-3 1-2 16,3-1 0-16,-2 0 0 0,2 3 15 0,-3-5 3 16,3-1 1-16,-3 1 0 0,3-3-24 0,0 0-5 15,0-3 0-15,3 3-1 0,0-8 11 0,0 0 2 16,0 0 1-16,0 0 0 0,0 0-1 0,0 0 0 15,0 0 0-15,3-8 0 0,6-3-12 0,-3 3-4 16,0-5 0-16,-1 3 0 0,1-4-8 0,0-2-8 16,0 3 9-16,0 0-9 0,0 0 10 0,0 0-10 0,0-1 10 0,0 4-10 15,-3 2 0-15,3-3 0 16,0 3 0-16,0 0 0 0,0 3 0 0,0 2 0 0,-3-2 0 0,6 2 0 16,-3-2 0-16,0 3 0 0,0-1 0 0,0-2 0 15,3 5 0-15,-1-3 0 0,1 0 0 0,-3 3 0 16,0 0 0-16,3 0 0 0,0 3 9 0,-3 0-9 15,0 2 8-15,3-2-8 0,0 4 8 0,0 1-8 16,-3 0 0-16,3 3 8 0,0-3-8 0,0 5 0 16,-3-5 0-16,-1 5 0 0,1-2 0 0,-3 2 0 15,3-2 8-15,-3-1-8 0,3 3 0 0,-3-2 8 16,3 0-8-16,0-1 0 0,0-2 0 0,0 3 0 16,-3-1 0-16,0-2-12 0,0 0 2 0,0 0 1 15,-3-8-69-15,6 8-14 16,-6-8-2-16,6 3-1 0,-6-3-65 0,0 0-14 0,0 0-2 0,6-3-883 15</inkml:trace>
  <inkml:trace contextRef="#ctx0" brushRef="#br0" timeOffset="-115967.044">16114 14576 1958 0,'0'0'87'0,"0"0"17"15,0 0-83-15,0 0-21 0,0 0 0 0,0 0 0 0,0 0 189 16,0 0 34-16,0 0 6 0,0 0 2 16,0 0-195-16,3 8-36 0,0-3-12 0,0 3 0 0,0 0 12 0,0 5-12 15,-3 0 12-15,3 3-12 0,-3 3 12 0,0 5 0 16,0-1 0-16,-3 7 0 0,0-4 20 0,0 6 0 15,0 0 0-15,-3 2 0 0,3-2-9 0,-3-1-3 16,3-1 0-16,0-1 0 0,0-6-8 0,0 1 0 16,0-3 0-16,-3 1 8 15,6-4-27-15,-3 1-5 0,0-3-2 0,3-3 0 16,-3 0-171-16,0 0-35 0,0-5-6 16</inkml:trace>
  <inkml:trace contextRef="#ctx0" brushRef="#br0" timeOffset="-115678.826">16123 14912 2804 0,'0'0'62'0,"0"0"13"0,0 0 2 0,-6 3 1 0,6-3-62 0,-6 2-16 0,6-2 0 0,0 0 0 31,0 0-42-31,0 0-11 0,-3 3-3 0,3-3 0 0,0 0 39 0,0 0 7 0,0 0 2 0,0 0 0 16,0 0 8-16,0 0 11 0,6 3-3 0,3-1 0 16,0-2 29-16,-3-2 6 0,3-1 1 0,0 0 0 15,0 3 6-15,0-2 2 0,-1-1 0 0,4-2 0 16,-3 2-30-16,3 3-6 0,-3-3 0 0,0 1-1 16,0-1-15-16,0-2 0 0,3 5 0 0,0-3 0 0,0 0-9 0,0-2-5 15,-4 3-1-15,4-4 0 16,0 1-161-16,0 0-32 0,-3-1-6 0,3 1-530 15,0-3-105-15</inkml:trace>
  <inkml:trace contextRef="#ctx0" brushRef="#br0" timeOffset="-115338.053">16459 14568 2016 0,'0'0'179'0,"0"0"-143"0,-6 5-36 0,0 1 0 15,3-4 140-15,-3 3 22 0,0 1 4 0,4-1 1 16,-1 3-124-16,-3 0-25 0,0 0-5 0,3 2-1 16,-3-2 20-16,3 3 3 0,-3 2 1 0,3 3 0 15,0 0-1-15,0 5 0 0,0-2 0 0,-3 7 0 16,0-5-11-16,3 3-3 0,0 0 0 0,0 2 0 15,0 1-21-15,0 2 9 0,0-3-9 0,0 3 0 16,-3-5 8-16,3 3-8 0,0-3 0 16,0-1 0-16,0-1 0 0,3-1 0 0,0 0 0 0,0 0 0 31,3-2-20-31,-3-4-8 0,0 1-2 0,3 0 0 0,0-3-206 0,0-2-42 16,0 5-8-16,3-6-2 0</inkml:trace>
  <inkml:trace contextRef="#ctx0" brushRef="#br0" timeOffset="-114776.441">16709 14975 2271 0,'0'0'100'0,"-6"0"22"0,0 0-98 0,0-2-24 16,6 2 0-16,0 0 0 0,-8 0 31 0,5-3 1 0,3 3 0 0,0 0 0 16,0 0-32-16,-6 0-12 0,0-3 1 0,6 3 0 15,0 0 11-15,-6 3 0 0,0-3 0 0,0 5 8 16,0-2 4-16,-3 2 2 0,0 1 0 0,0 2 0 16,0-3 6-16,-3 8 2 0,0-5 0 0,0 5 0 15,0-2-22-15,1 2 0 0,-1 0 0 0,3 3 0 16,0 0 11-16,3 0-3 0,-3-3 0 0,0 3 0 15,3 0-8-15,0-3 0 0,3 0 0 0,0 1 0 16,0-1 0-16,3-3 0 0,0-2 0 0,3 0 0 16,-3 0 0-16,0-8 8 0,0 0-8 0,0 0 8 15,9 3 10-15,-9-3 2 0,0 0 0 0,9-5 0 16,0-1 19-16,0 1 4 0,0-3 1 0,0-3 0 16,0 1-26-16,0-1-5 0,-1-2-1 0,4 3 0 15,-3-4-3-15,0-2-1 0,0 3 0 0,3 0 0 16,0-3-8-16,0 3 0 0,-3-3 0 0,-3 5 0 15,3 1 26-15,0 2 3 0,-3 0 1 0,0 3 0 16,-6-1-15-16,0 6-3 0,6-2-1 0,-6 2 0 0,0 0 2 0,0 0 1 16,5 8 0-16,-2 0 0 15,-3 0-5-15,3 2-1 0,-3 1 0 0,3-1 0 0,0 3 18 0,0 1 3 16,-3-1 1-16,0 0 0 0,6 3-22 16,-3-3-8-16,-3 3 0 0,3-3 9 0,-3 1-9 0,3-1 0 15,0-3 0-15,0 1 0 16,-6 0-27-16,6-3-4 0,0-1-1 0,0 1 0 15,3 0-77-15,-6-8-16 0,0 0-3 0,6 6-701 16,0-4-140-16</inkml:trace>
  <inkml:trace contextRef="#ctx0" brushRef="#br0" timeOffset="-114326.817">16912 15028 2538 0,'0'0'112'0,"0"0"24"0,0 0-109 0,0 0-27 0,0 8 0 0,0-2 0 15,3-1 0-15,-3-5 0 0,-3 8 0 0,3-3 0 16,0 3 0-16,3-3-11 0,-6 1 11 0,3-1-8 16,0 3 20-16,0-3 4 0,0 0 0 0,0 1 1 15,-6-1 8-15,3 3 2 0,6-3 0 0,-6 1 0 0,0-1 5 16,3-5 0-16,0 0 1 0,0 5 0 0,0-5-7 0,0 0-2 15,0 0 0-15,0 0 0 0,6 3-4 0,-6-3 0 16,0 0-1-16,0 0 0 0,0 0 8 0,3-6 1 16,0-1 1-16,0-1 0 0,-3 0-10 0,6 0-3 15,-3-6 0-15,3 4 0 0,-6-1-8 0,3-2-8 16,5 3 12-16,-2 2-12 0,-3-3 0 0,0 3 0 16,6 0 0-16,-3 3 0 0,0 0 0 0,0-1 0 15,0 4 0-15,0-1 0 0,0 3 0 0,0 0 0 16,-6 0 0-16,6 3 0 0,0 2 0 15,3-2 0-15,-3 2-10 0,-3 3 10 0,0 0-8 0,3 0 8 16,0 0-10-16,0 2 10 0,-6 1-9 0,3 2 9 16,3-2-8-16,-4 2 8 0,4-3-21 0,-3 1 1 15,3 2 0-15,3-2 0 16,0 2-92-16,-3-2-17 0,-3-1-4 0,6 1-1 16,3-3-121-16,-3 0-24 0,9 5-5 0,-3-8-551 0</inkml:trace>
  <inkml:trace contextRef="#ctx0" brushRef="#br0" timeOffset="-113675.148">17480 15060 1357 0,'12'-3'60'16,"-12"3"12"-16,0 0-57 0,0 0-15 0,0 0 0 0,0 0 0 15,0 0 54-15,0 0 8 0,0 0 2 0,0 0 0 16,0 0 4-16,0 0 2 0,0 0 0 0,0 0 0 0,0 0 30 0,-6-2 7 15,0-1 1-15,0 3 0 0,0-2-12 0,0-1-1 16,6 3-1-16,-6-5 0 0,-3 2-34 0,4 0-8 16,-1-2 0-16,6 5-1 0,-6-3-28 0,0 3-6 15,-3-2-1-15,3 2 0 0,6 0-16 0,-6 0 0 16,-9 0 0-16,6 2 0 0,3 1 0 0,-3 2 0 16,-3 1-9-16,0-1 9 0,0 5 0 0,1 1-8 15,2 0 8-15,-3 2 0 0,-3 0 0 0,3 3 0 16,6 0 9-16,0 0-9 0,3 2 10 0,-3-2-10 15,3 3 8-15,3-4-8 0,3 1 0 0,0-2 0 16,-3-1-9-16,3-3 9 0,3 1 0 0,0 0 0 16,-3-6 0-16,3 0 0 0,3 0 0 0,-3-2 9 15,3 0 1-15,0-3 0 0,0 0 24 0,2-6 5 16,4 4 1-16,0-6 0 0,-3-3-21 0,3-2-4 0,0-3-1 16,0 0 0-16,-3-2-6 0,0-1 0 0,-4 1-8 15,4-3 12-15,3-1 19 0,-6-1 3 0,0-1 1 16,0-3 0-16,0 1-24 0,0-3-11 15,-3-3 10-15,0 0-10 0,-3 3 12 0,0 0-4 0,3-3-8 0,-6 3 12 16,-3 0 5-16,0 0 1 0,3 0 0 0,-3 2 0 16,0 1-18-16,0 2 0 0,3-2 8 0,0 5-8 15,0-3 14-15,0 3-1 0,-3 2 0 0,0 3 0 16,9 0-13-16,-6 3-18 0,-3 2 4 0,3 4 1 16,3 1 4-16,-3 1 1 0,0 5 0 0,0 0 0 31,0 0-15-31,-6 11-2 0,6 2-1 0,-6 5 0 0,0 3-1 15,3 3 0-15,0 3 0 0,0 2 0 0,-3 3 19 0,3 5 8 0,3 2-8 0,0 4 8 16,0-4 21-16,0 1 10 0,-3 0 1 0,6-1 1 16,-3-2-33-16,0-2 0 0,0-3 0 0,0-1-9 0,0-4 9 15,0 2 16-15,0-3-4 0,-3 3-1 0,3-5-11 16,-3-3-16-16,6 1 4 0,-3-7 1 16,0 1-15-16,-3 0-3 0,6-3-1 0,-3-2 0 15,0 0-83-15,0-3-17 0,-3-1-3 0,3-1-1 16,0-6-101-16,0 5-20 0</inkml:trace>
  <inkml:trace contextRef="#ctx0" brushRef="#br0" timeOffset="-112422.182">18079 14467 2055 0,'0'0'91'0,"0"0"19"0,0 0-88 0,0 0-22 0,0 0 0 0,0 0 0 16,0 0 55-16,0 0 6 0,0 0 2 0,0 0 0 0,0 0-44 0,0 0-9 16,0 0-2-16,0 0 0 15,0 0 9-15,0 0 2 0,-3 6 0 0,-3 2 0 0,3 0 17 0,-3 2 4 16,0 1 1-16,0 2 0 0,3 0 26 16,-3 3 5-16,0 0 0 0,-3 2 1 0,0 4 3 0,0-1 0 15,0 0 0-15,0 3 0 0,-3 2-28 0,3 3-6 16,-3 3-1-16,4 0 0 0,-4 5-14 15,0-3-3-15,-3 1-1 0,3-1 0 0,-3-2-23 0,0 0 0 16,0-1-10-16,3 1 10 0,0 0 0 0,-2 0 0 16,-4-1 0-16,3 1 0 0,3-3 0 0,0-2 9 15,-6-1-1-15,3-2 0 0,3 0-8 16,0-3 0-16,1-3 0 0,-1 1 0 0,-3-1 0 0,3-4-12 16,6-1 2-16,-3-2 1 15,0-4-43-15,0-1-9 0,9-6-2 0,0 0 0 16,0 0-101-16,0 0-20 0,3-8-4 0,3-8-976 15</inkml:trace>
  <inkml:trace contextRef="#ctx0" brushRef="#br0" timeOffset="-112008.707">18019 14518 2365 0,'0'0'52'0,"0"0"10"0,0 0 2 0,0 0 4 0,0 0-55 0,0 0-13 15,0 0 0-15,0 0 0 0,0 0 29 0,0 0 3 16,0 0 1-16,0 0 0 0,0 0-33 0,0 0-19 16,0 0 3-16,0 0 0 0,6 0 29 0,-6 0 7 15,0 0 0-15,3 5 1 0,0 0 31 0,0 1 7 16,-3 2 1-16,3 2 0 0,-3 1-16 0,0 2-4 15,0 3 0-15,0-3 0 0,3 6 4 0,0 2 0 16,3 0 0-16,0 3 0 0,0-1-14 0,3 7-2 16,0-4-1-16,2 1 0 0,1 2-17 0,0 0-10 15,0 0 12-15,0 3-12 0,3-3 8 0,-3 2-8 16,-3-1 0-16,0-1 0 0,0-3 0 0,-3 1 0 16,3 2 0-16,-4-3 0 0,-2 1 9 0,3-4-9 15,-3 1 0-15,0-3 9 0,0-2-9 0,-3-3 0 16,0 0 0-16,3-3 0 15,-3 0-32-15,0-2-6 0,0-1-1 0,0 1 0 16,0-6-114-16,0-5-23 0,0 0-5 0,0 0-1 16,0 0-26-16,-6-3-4 0,-12-7-2 0,1-1 0 0</inkml:trace>
  <inkml:trace contextRef="#ctx0" brushRef="#br0" timeOffset="-111752.852">17712 15179 1440 0,'0'0'128'0,"0"0"-103"0,0 0-25 0,0 0 0 16,0 0 196-16,0 0 35 0,9-2 6 0,-9 2 2 15,0 0-140-15,6-6-28 0,3 1-6 0,0 0-1 0,3-1 6 0,0 1 1 16,0 0 0-16,3-1 0 0,0 1-14 0,0-3-2 16,-1 3-1-16,1 0 0 0,3-1-28 0,-3 1-6 15,6 0 0-15,0-1-1 0,0-1-19 0,5 1-9 16,4 1 1-16,3 0 0 15,3-1-78-15,-1 1-15 0,4 0-3 0,0-3-728 16,-7 3-146-16</inkml:trace>
  <inkml:trace contextRef="#ctx0" brushRef="#br0" timeOffset="-100113.288">18590 15177 1634 0,'0'0'36'0,"0"0"7"0,12-3 1 0,0 0 3 0,-3 1-38 0,3-1-9 0,0 3 0 0,-3-5 0 15,3 2 16-15,-3 0 0 0,-3 1 1 0,0 2 0 16,-6 0 19-16,0 0 3 0,0 0 1 0,0 0 0 15,0 0 16-15,0 0 3 0,-3-6 1 0,3 6 0 16,-6-2 16-16,0 2 3 0,-3-3 1 0,3 3 0 16,0 0 3-16,0 0 1 0,0 0 0 0,6 0 0 15,0 0-18-15,0 0-3 0,0 0-1 0,0 0 0 16,0 0-38-16,0 0-8 0,0 0-2 0,3 8 0 16,0 0-14-16,-3-3 8 0,3 3-8 0,0 0 0 0,-3-3 0 0,0 6 0 15,-3 0 0-15,0-1 0 16,3 1 13-16,-6 2-3 0,0 0-1 0,0 0 0 0,0 3-9 15,-3-2 0-15,6-1 0 0,-3 3 0 0,0 0 0 0,3-1 0 16,3 1 11-16,-3 0-11 0,-2 0 16 0,5 0-4 16,0 0 0-16,-3 0 0 0,3-3-12 0,0 3 0 15,0 0 8-15,0 0-8 0,3-3 0 0,-1 3 0 16,1 0 8-16,0-1-8 0,3 1 0 0,-3-3 0 16,-3 1 0-16,0-1 0 0,0 0 0 0,6 0 8 15,-6 1-8-15,3-4 0 0,3-2 0 0,-3 0 8 16,0-3-8-16,3 3 0 0,0-2 0 0,-3-4-8 15,-3-2 8-15,6 3-13 0,-6-3-7 0,9 3-2 16,-9-3 0-16,9 0 0 16,0-3-36-16,0 0-7 0,-3-2-2 0,3-3 0 15,0 3 12-15,0-3 3 0,-4 0 0 0,4 0 0 16,-3-3-36-16,0 3-6 0,0-2-2 0,0-1-592 0,0 1-118 0</inkml:trace>
  <inkml:trace contextRef="#ctx0" brushRef="#br0" timeOffset="-99783.176">18415 15438 2516 0,'0'0'56'0,"0"0"11"0,0 0 2 0,0 0 1 0,0 0-56 0,0 0-14 16,0 0 0-16,6 0 0 0,3 0 0 0,0 0 9 16,0 0-9-16,0 0 8 0,-1-2 2 0,7 2 0 15,-3-3 0-15,0 1 0 0,3-1 0 0,0 3 0 16,6 0 0-16,-3 0 0 0,-3-3 24 0,2 3 5 16,1 0 1-16,3 0 0 0,-3 0-31 0,3 0-9 15,-3 0 0-15,-1 0 0 0,1 0 0 0,-3 0 0 16,0 0 0-16,-3 0 0 15,0 3-42-15,-3-3-9 0,0 0-1 0,0 0-1 16,0 0-76-16,-6 0-15 0,-3 0-4 0,0 0-840 0</inkml:trace>
  <inkml:trace contextRef="#ctx0" brushRef="#br0" timeOffset="-99221.572">18945 15489 1094 0,'0'0'97'0,"0"0"-77"16,-6 2-20-16,3 1 0 0,-3-3 124 0,6 0 20 15,0 0 5-15,-6 0 1 16,6 0-186-16,0 0-38 0,0 0-7 0,0 0-2 15,0 0 41-15,0 0 8 0,0 0 2 0,0 0 0 0,0 0 112 0,0 0 22 0,0 0 5 0,0 0 1 16,0 0 22-16,0 0 5 16,0 0 1-16,0 0 0 0,0 0-19 0,0 0-3 0,6-3-1 0,-6 3 0 15,0 0-24-15,0 0-5 0,0 0 0 0,0 0-1 16,6-2-19-16,0-1-3 0,0 3-1 0,3-3 0 16,-3 1-22-16,2-1-5 0,1 3-1 0,0 0 0 15,3-3-14-15,3 1-3 0,-3 2-1 0,3 0 0 16,-3-3-14-16,3 1 9 0,-3 2-9 0,3-3 8 15,-1 3-8-15,-2 0 0 0,3-3 0 0,-3 3 0 16,-3-2 0-16,0 2 0 0,0 0-12 0,-9 0 12 16,0 0-33-1,0 0 1-15,6-3 0 0,-6 3 0 0,0 0-93 16,0 0-19-16,0 0-3 0,0 0-672 0,0 0-134 0</inkml:trace>
  <inkml:trace contextRef="#ctx0" brushRef="#br0" timeOffset="-98780.616">19338 15134 2300 0,'0'0'102'0,"0"0"21"0,0 0-99 0,0 0-24 0,0 0 0 0,-3 5 0 16,3-5 98-16,-3 6 14 0,3-1 4 0,0 3 0 15,0-8-85-15,3 8-17 0,-3 3-3 0,3-1-1 16,0 1-2-16,0 2 0 0,0 3 0 0,-3 0 0 16,3 5 31-16,-1 0 5 0,-2 3 2 0,0-3 0 15,0 3-10-15,0 2-1 0,0-2-1 0,-2 0 0 16,2 0-3-16,0-1-1 0,2-1 0 0,-2-1 0 16,0 0-14-16,0 0-4 0,3 0 0 0,-3-2 0 0,6-1-12 15,-3 1 0-15,0-3 0 0,3 0 0 0,0 0-12 16,3-1 2-16,0-4 0 0,0-3 0 15,3 5-146-15,0-5-28 0,3 0-7 0,-6-3-1 0</inkml:trace>
  <inkml:trace contextRef="#ctx0" brushRef="#br0" timeOffset="-69529.313">19802 15375 1825 0,'0'0'40'0,"0"0"8"0,0 0 1 0,0 0 3 0,0 0-41 0,0 0-11 0,0-5 0 0,0 5 0 16,6-6 60-16,-3 1 9 0,0-3 3 0,0 3 0 16,0 0 8-16,0-1 1 0,0 1 1 0,0-3 0 15,-3 3-18-15,0 5-3 0,0 0-1 0,6-6 0 16,0 1-11-16,0 0-2 0,-3 0-1 0,3-3 0 15,-3 2-11-15,2-2-3 0,4 0 0 0,-3-2 0 16,0 2-7-16,3-3-1 0,0 1-1 0,0 2 0 0,3-3-9 0,-3 1-2 16,0-4 0-16,0 4 0 0,0-1 0 15,0-2 0-15,0 2 0 0,-3-2 0 0,2 3 4 16,1-4 1-16,3 4 0 0,-3-3 0 0,0 2 3 0,0-2 0 16,0 2 0-16,3 1 0 0,-3-1-20 0,-3 0 0 15,3 1 0-15,0-3 0 0,-3 2 0 0,0 0 8 16,0 1 0-16,-4-1-8 0,1 1 11 15,3-1-11-15,-6 3 10 0,3-2-10 0,0-1 14 0,0 0-3 16,-3 4-1-16,3-1 0 0,-3-3-2 16,3 3 0-16,-3 0 0 0,3 0 0 0,0 0 0 0,-3-2 0 15,0 2 0-15,3 0 0 0,-3-3-8 0,0 3 0 16,0 0-12-16,3 0 12 0,0 0 0 0,0 3 0 16,-3 0 0-16,3-3 0 0,-3 3 0 0,3-1 0 15,-3 6 0-15,3-8 0 0,-3 8 0 0,0 0 0 0,0-2 8 16,0 2-8-16,0 0 0 0,0 0 0 0,0 0 0 0,0 0 0 15,0 0-9-15,0 0 9 0,0 0 0 0,0 0 0 16,0 0 0-16,0 0 0 0,0 0 0 0,0 0 0 16,0 0 0-16,0 0 0 0,0 0 0 0,0 0 0 15,0 0 0-15,0 0 0 0,0 0 0 0,0 0 0 16,3 5 0-16,0 0 0 0,-3-5 0 0,3 11 0 16,0-3 0-16,0 0 0 0,0 0 0 0,-3 2 0 15,3 1 0-15,0 0 0 0,0 2 9 16,0 3-9-16,0-3 0 0,0 3 0 0,0-6 0 0,3 6 0 15,0 0 0-15,-3 0 0 0,3 0 0 0,-3 0 0 16,0 2 0-16,3 1 0 0,-3-3 0 0,-1 2-11 16,1-2 11-16,-3 0 0 0,3 0 0 0,-3 2 0 15,0-5 0-15,0 3 0 0,0 0 0 0,3-3 0 0,-3 1 0 16,0-1 0-16,0-2 0 0,-3 2 0 16,3-3 0-16,0 4 8 0,0-4-8 0,0 3 8 0,-3-2-20 0,3 0-3 15,0-1-1-15,0 1 0 16,-3-1-20-16,3 1-5 0,0-3-1 15,-2 0 0-15,2 0 0 0,0 0 0 0,0-8 0 0,0 0 0 16,0 0-106-16,0 0-20 0,0 0-5 0,0 0-963 0</inkml:trace>
  <inkml:trace contextRef="#ctx0" brushRef="#br0" timeOffset="-67213.464">20876 14764 172 0,'0'0'8'0,"0"0"1"0,0 0-9 0,0 0 0 0,0 0 0 0,0-6 0 16,0 6 142-16,0 0 26 16,0-5 6-16,0 5 1 0,0-5-102 0,0 5-20 0,0-5-4 0,0 5-1 15,0-6 16-15,0 6 4 0,0 0 0 0,0 0 0 16,3-5 22-16,-3 5 5 0,0 0 1 0,3-5 0 16,-3 5-20-16,6-6-3 0,-6 6-1 0,0 0 0 15,6-2-3-15,-6 2-1 0,0 0 0 0,0 0 0 16,0 0 13-16,6-3 3 0,-6 3 0 0,0 0 0 15,0 0-8-15,0 0 0 0,0 0-1 0,0 0 0 16,0 0-26-16,0 0-5 0,0 0 0 0,0 0-1 16,0 0-17-16,0 0-3 0,0 0-1 0,0 5 0 15,3 3-12-15,0 3-2 0,-3-3-8 0,0 0 12 16,-3 2 1-16,3-2 0 0,-3 6 0 0,3-4 0 16,-3 6-5-16,3-3 0 0,0 3-8 0,0 3 12 15,0 4-12-15,3-1 9 0,-3-1-9 0,3 3 8 16,-3-3-8-16,3 0 0 0,-3 0 0 0,0 0 8 0,3-2 0 15,-3 2-8-15,3-3 12 0,-3 1-4 16,0 2-8-16,0-2 0 0,0-3 0 0,0-1-11 0,0 1-4 0,0 0-1 16,3 0 0-16,0-5 0 15,-3 2-16-15,3-5-3 0,0 0-1 0,0-3 0 16,0 0-44-16,-3-5-10 0,0 0-2 0,0 0 0 16,6 6-126-16,-6-6-26 0,0 0-4 0,0 0-2 0</inkml:trace>
  <inkml:trace contextRef="#ctx0" brushRef="#br0" timeOffset="-62985.088">20906 14676 288 0,'0'0'25'0,"-3"0"-25"0,-3 3 0 0,0-3 0 15,0 0 288-15,6 0 52 0,-6 0 10 0,1-3 2 16,5 3-274-16,0 0-55 0,0 0-11 0,0 0-3 16,-6-2-9-16,3-1 10 0,0 1-10 0,3 2 10 15,0 0 14-15,0 0 2 0,-6-6 1 0,6 6 0 0,0 0 49 0,0 0 11 16,-6-2 1-16,0-1 1 0,0 0-14 0,6 3-3 16,0 0-1-16,0 0 0 0,0 0-12 0,0 0-3 15,0 0 0-15,0 0 0 16,0 0-24-16,0 0-4 0,0 0-2 0,0 0 0 0,9-2 10 0,-3-1 1 15,-6 3 1-15,3 0 0 0,3-3-18 0,-6 3-4 16,0 0-1-16,0 0 0 0,6-2 1 0,0-1 0 16,-6 3 0-16,5-3 0 0,1 1 14 0,3-1 3 15,0 3 1-15,0-3 0 0,-3 3-22 0,0-2-4 16,3-1 0-16,0 1-8 0,0-1 10 0,0 3-10 16,0-3 8-16,0 3-8 0,0 0 8 0,0-2-8 15,-1 2 8-15,1-3-8 0,-3 3 9 0,0 0-9 16,-6 0 10-16,9 0-10 0,0 0 9 0,-3 3-9 0,-6-3 8 15,9 2-8-15,-3 1 0 0,0 0 0 0,-6-3 0 0,9 2 0 16,-3 1 0-16,0-1 0 0,0 4 8 0,0-4-8 16,0 4 0-16,-3-1 0 0,3 0 0 15,-3 1 0-15,0-1 0 0,2 0 0 0,-2 0 0 16,0 3 0-16,0 0 0 0,0 0 0 0,0 0 0 0,0 0 0 16,3 0 0-16,-3 0 0 0,0 0 0 0,3 0 0 15,-3 0 0-15,0 0 0 0,0 0 0 0,0 0 0 16,0-3 0-16,3 3 0 0,-3-3 0 0,-3 3 0 15,0-3 0-15,0 1 0 0,0-6 0 0,0 8 8 16,-3 0-8-16,3-1 0 0,0-7 0 0,-3 6 8 16,3-6-8-16,-6 5 0 0,0 3 0 0,0 0 0 15,0 0 0-15,3 0 0 0,-6 0 0 0,6 0 0 0,-3-3 0 16,0 3 0-16,1-3-11 0,-1 1 11 16,0-4 0-16,0 3 11 0,3-2-1 0,-3 0 0 0,0-1-10 15,-3 1 0-15,3 0 0 0,-3-3 8 0,0 2-8 16,3-2 0-16,-6 3 0 0,3-3 0 0,3 0 0 0,-3 0 0 15,-3 0 0-15,4 0 0 0,-4 3 0 0,3-3-14 16,0 0 3-16,-3 2 1 16,3-2-13-16,0 3-2 15,-3-3-1-15,3 0 0 0,0 3-15 0,0-3-3 0,3 0-1 0,6 0 0 16,0 0-119-16,0 0-24 0,-6-6-5 0</inkml:trace>
  <inkml:trace contextRef="#ctx0" brushRef="#br0" timeOffset="-62085.323">21302 14650 460 0,'0'0'41'0,"0"0"-33"0,0 0-8 0,0 0 0 0,0 0 179 0,0 0 33 15,0 0 8-15,0 0 0 0,6-5-164 0,-6 5-32 16,0 0-8-16,0-6 0 0,3 1 21 0,3 2 5 15,-3-2 1-15,-3 5 0 0,3-5 9 16,0 2 3-16,-3 3 0 0,6-5 0 0,-6 5 1 0,0 0 0 16,0 0 0-16,0 0 0 0,0 0 10 0,0 0 2 15,0 0 1-15,0 0 0 0,0 0-10 0,0 0-3 16,0 0 0-16,-3 8 0 0,3-3-8 0,-3 6-3 16,0-3 0-16,3 5 0 0,0 0-33 0,0 3-12 15,0 3 0-15,0 2 9 0,3 0 7 0,0 5 2 16,0-2 0-16,0 3 0 0,0-1-3 0,-3 3-1 15,3 0 0-15,-3 0 0 0,0-2-14 0,0 2 0 0,-3 0 0 16,0-2 0-16,0 2 10 0,-3-3-1 0,3 3 0 0,0-5 0 16,3 2-9-16,0-4 0 0,-3-1 0 15,-3-3 8-15,3-2-16 0,3-3-4 0,-3 1-1 16,0-4 0 0,0-2-103-16,0 0-21 0,3-8-4 0,-3 3-871 0</inkml:trace>
  <inkml:trace contextRef="#ctx0" brushRef="#br0" timeOffset="-61035.294">21621 15026 1825 0,'0'0'40'0,"0"0"8"0,0 0 1 0,0 0 3 0,0 0-41 0,0 0-11 15,0 0 0-15,0 0 0 0,0 0 0 0,0 0 0 16,0-6 0-16,-3 1 0 0,0 2 14 0,3 3 1 16,-3-5 0-16,3 5 0 0,-6-2 33 0,6 2 8 15,-3-3 0-15,-3 0 1 0,3 3-1 0,-3 0 0 16,3 0 0-16,-3 0 0 0,3 3-25 0,-3-3-6 16,0 5-1-16,0-2 0 0,0 2 7 0,0 0 1 15,0 1 0-15,0-1 0 0,0 0-20 0,0 1-3 16,3-1-1-16,-3 3 0 0,3 0-8 0,-2 0 8 0,2 2-8 0,-3-2 8 15,6 0-8-15,-3 3 0 16,-3-3 0-16,3 2 0 0,3-2 0 0,0 3 0 0,-3-1 0 0,0-2 0 16,3 0 0-16,3 0 0 0,-3-3 0 0,3 3 0 15,-3-8 0-15,3 6 0 0,-3-6 0 0,6 2-11 16,-6-2 11-16,3 6-12 0,6-4 12 0,-9-2-12 16,5 3 12-16,-5-3 8 0,6 0-8 15,-6 0 11-15,6 0-11 0,3-3 8 0,-9 3-8 0,6-2 8 16,0 2-8-16,0-6 0 0,0 4 0 15,0-4 8-15,-3 1 8 0,3-3 2 0,0 3 0 0,0-3 0 16,0 3 11-16,0-3 3 0,0 0 0 0,0 0 0 16,-3 0-32-16,3 0 0 0,0 0 0 0,-3 0 0 15,3 0 16-15,-3 0-4 0,0 0 0 0,-3 0 0 16,2 3 0-16,1 0 0 0,0-1 0 0,-3 6 0 16,0-2 23-16,0 2 4 0,0 0 1 0,0 0 0 15,0 0-32-15,0 0-8 0,0 0 0 0,0 0 0 0,0 0 0 16,0 0 0-16,0 0 0 0,0 0 0 0,0 0 0 15,0 0 0-15,0 0 0 0,0 0 0 0,0 5 0 0,3 3 0 16,-3-3 0-16,0 3 0 0,3-2 0 0,0 1 0 16,-3 1 0-16,3 0 0 0,0 0 0 0,0 0 0 15,-3 0 0-15,3-3 0 0,0 3 0 0,0 0 0 16,0 0 0-16,-3 0 0 16,0 3-24-16,3-3-7 0,-3 0-1 15,0 0 0-15,0 0 7 0,3-1 1 0,-3 1 0 0,0 0 0 16,0 0-32-16,0 0-7 0,0-8-1 0,0 8 0 15,0 0-108-15,0-8-23 0,0 0-4 0,0 0-719 0</inkml:trace>
  <inkml:trace contextRef="#ctx0" brushRef="#br0" timeOffset="-60320.637">21963 15015 403 0,'0'0'17'0,"0"0"5"0,0 0-22 0,0 0 0 0,0 0 0 0,0 0 0 16,0 0 246-16,0 0 45 0,0 0 9 0,0 0 1 15,0 0-169-15,0-5-33 0,0 5-7 0,0-8-2 16,-3 3 1-16,3 5 0 0,0 0 0 0,0-6 0 15,-3 1-23-15,0 0-4 0,0-1 0 0,3 1-1 16,0 5-15-16,-3-5-2 0,0 2-1 0,-3-2 0 16,3 2 6-16,3 3 1 0,-3 0 0 0,-3-2 0 15,0 2-26-15,3 0-5 0,0 0-1 0,-3 2 0 16,6-2-12-16,-6 6-8 0,0-1 8 0,0 0-8 16,1 3 0-16,-4 0 0 0,0 0 0 0,0 0 0 15,3 2 0-15,0 1 0 0,0 0 0 0,0-1 0 0,-3 1 0 16,3 2 0-16,0-2 0 0,3-1-8 0,0 1 8 15,3-1 0-15,0 4 0 0,0-4 0 0,3 1 0 0,0-3 0 16,-3 2 0-16,6-2-8 0,0 3 8 0,0-3 0 16,0 0 0-16,3 2 0 0,0-2 0 0,-3 0 0 15,3 0 0-15,0 0 0 0,0-3-16 0,-1 1-2 16,1-1 0-16,-3-2 0 16,0 2-57-16,3-3-11 0,-3 1-2 15,-6-3-1-15,6 0-106 0,-6 0-21 0,6-5-4 0</inkml:trace>
  <inkml:trace contextRef="#ctx0" brushRef="#br0" timeOffset="-59821.963">22121 15094 115 0,'0'0'0'0,"0"0"10"0,0 0-10 0,0 0 0 0,0 0 0 0,0 0 0 16,0 0 486-16,0 0 95 0,0 0 19 0,0 0 4 16,0 0-480-16,0 0-97 0,0 0-19 0,9 3-8 15,-3-3 28-15,0 0 1 0,-1 0 1 0,1 0 0 16,0 0 10-16,3-3 1 0,-3 3 1 0,3-2 0 16,-3-1 1-16,0 1 0 0,3 2 0 0,-3-6 0 15,3 6-35-15,-6-5-8 0,-3 5 0 0,3-3 0 16,3-2 9-16,-3 0 0 0,-3-1 0 0,3 1 0 0,-3 0-9 0,0 0 0 15,0-1 9-15,-3-2-9 0,3 3 0 0,0-3 0 16,0 3 0-16,-3-3 0 0,-3 3 0 0,0-3 0 16,3 2 0-16,-3 1-8 0,0 2 8 0,0 1 0 15,-3 2-9-15,3 0 9 0,-3 2-12 0,0-2 3 16,0 6 0-16,0-1 0 0,4 0 9 0,-4 3-13 16,0 0 5-16,3 0 8 0,0 3 0 0,-3-3 0 15,3 0 0-15,0 2 0 0,0-2-9 0,3 3 9 16,-3-1 0-16,3 1 0 0,0-3 0 0,0 5 0 15,-3-5 0-15,3 5 0 0,0-2 0 0,0 2 0 16,0-2 0-16,3 2 0 0,0-3 0 0,0 4 16 16,-3-4-4-16,3-2 0 0,0 3-12 0,3-3 0 0,-3 0 0 15,3-3 0-15,3 3-14 0,0 0-6 0,3-3 0 0,0 0-1 32,0-2-73-32,3 0-14 0,3-3-4 0,0-3 0 15,-1 0-80-15,4 1-16 0,15-6-3 0,-6-11-1 0</inkml:trace>
  <inkml:trace contextRef="#ctx0" brushRef="#br0" timeOffset="-51468.89">22639 14616 230 0,'0'0'20'0,"0"0"-20"0,0 0 0 0,0 0 0 16,0 0 249-16,0 0 46 0,0 0 9 0,0 0 1 16,0 0-143-16,0 0-29 0,0 0-5 0,0 0-2 15,0 0-47-15,0 0-10 0,0 0-1 0,0 0-1 16,0 0-3-16,0 0 0 0,0 0 0 0,0 0 0 15,0 0-22-15,0 0-5 0,0 0-1 0,0 0 0 16,0 0 12-16,-6 5 3 0,6-5 0 0,-6 3 0 16,0 2-11-16,0-3-3 0,-3 4 0 0,3-1 0 15,0-2-12-15,0 2-2 0,-3 3-1 0,3-3 0 16,0 1-13-16,0 1-9 0,0 4 12 0,-3-3-12 0,3 3 0 0,0-1 0 16,0 1 0-16,4 2 0 0,-4 0 0 15,0 0 0-15,-3 3 0 0,3 0 0 16,3-3 13-16,0 3-4 0,-3-3-1 0,0 3 0 0,0 0 20 0,3 0 3 15,-3 0 1-15,3 0 0 0,-3 2-32 16,3-4 0-16,0 1 0 0,0-1 0 0,3-1 0 0,-3 0 0 16,3 0 0-16,0 1 0 0,0-4 0 0,0 3 0 15,-3-2 0-15,3 2 0 0,0 0 0 0,0-2-10 16,0 2 0-16,0 1 0 0,0-1 10 0,0-3 0 16,-3 4 0-16,3-4 0 0,0 3 0 0,0-2 0 15,0 0 0-15,0-1 0 0,-3-2 8 0,3 3-8 16,0-3 8-16,3-3-8 0,-3 3 14 0,0-8-2 15,0 0 0-15,6 2 0 0,-6-2-12 0,6 3 0 0,-6-3 0 16,6 0-10-16,3-3 10 0,0 1 11 0,0-3-3 16,-3-1 0-16,3 1-8 0,0 0 0 0,0-3 0 15,0 0 0-15,-1 0 0 0,4 0 0 0,-3 3 9 16,0-3-9-16,0 0 0 0,0 0 0 0,3 0 0 0,-3 0 8 16,0-3-8-16,3 1 9 15,0-1-9-15,0 3 10 0,-1 0-10 0,-2-2 12 0,-3 2-12 0,3-3 12 16,3 1 0-16,-6-1 0 0,3 0 0 0,-3 1 0 15,0-3 0-15,3-1 0 0,-3 1 0 0,-3 0 0 16,3-3 0-16,-3 3 1 0,0 0 0 0,0-3 0 16,-3-3-4-16,3 6-1 0,-6 0 0 0,3-3 0 15,-3 0 3-15,0 0 0 0,3-5 0 0,-3 5 0 16,-3-2-1-16,3 2 0 0,0 0 0 0,0-3 0 16,0 3-10-16,0 1 12 0,-3 1-12 0,3 4 12 0,-3-3-12 15,3 2 10-15,-3 3-10 0,0-3 10 0,0 3-10 16,0 1 0-16,3 1 0 0,-3-2 0 0,3 3 0 15,-3 2 0-15,3-5 0 0,-3 6 0 0,3-4-8 0,1 1 8 16,-1 0 0-16,0 0 0 0,0-1 0 0,0 1 0 16,3 0 0-16,-3-1 0 0,0 1-8 0,0 0 8 15,0 0-10-15,3 5 10 16,-3-3-27-16,3 3 1 0,0 0 0 0,0 0 0 16,0 0-86-16,0 0-18 0,0 0-3 0,0 0-734 15,0 0-146-15</inkml:trace>
  <inkml:trace contextRef="#ctx0" brushRef="#br0" timeOffset="-50704.949">22844 15020 1825 0,'0'0'80'0,"0"0"18"0,0 0-78 0,0 0-20 15,0 0 0-15,0 0 0 0,0 0 74 0,0 0 11 16,0 0 3-16,0 0 0 0,0 0 6 0,0 0 2 0,0 0 0 0,0 0 0 15,0 0-52-15,6 6-9 0,-6-6-3 0,3 8 0 16,-3-8 7-16,3 8 1 0,0-3 0 0,0 5 0 16,-3-2-29-16,0 0-11 0,0 3 8 0,0-1-8 15,0-2 12-15,-3 0-4 0,3 0 0 0,-3 0 0 16,0 0 4-16,0 0 0 0,3-8 0 0,0 8 0 16,-3 0 16-16,3-8 3 0,0 0 1 0,0 0 0 15,0 5-32-15,0-5 0 0,0 0 0 0,0 0 0 16,0 0 14-16,0 0-3 0,0 0-1 0,0 0 0 15,3-5 9-15,0-3 1 0,3 0 1 0,-3 0 0 16,0 0-21-16,3-2 0 0,-3-1 0 0,0 0 0 16,0 4 27-16,0-1 4 0,0-3 1 0,3 3 0 15,-3 3-32-15,0-3 0 0,0 3 0 0,-3 5 0 16,3-3-18-16,2 0-10 16,-5 3-1-16,6-5-1 0,0 2 30 0,-6 3 0 0,6 0 0 0,0 0 0 0,0 0 19 15,0 3 9-15,0 0 3 0,0-1 0 0,3 1-31 16,-3 0 0-16,3 2 0 0,-3 0 0 15,0 0 0-15,3 3 0 0,0 0 0 0,0 0 0 0,-3 3 0 0,2-1-13 16,1 1 4-16,0 0 1 0,-3 2 8 0,0-3 14 16,0 4-3-16,-3-1-1 15,0 0-34-15,3 0-6 16,-6-2-2-16,3 2 0 0,-3-2 1 0,0-3 0 0,-3 2 0 0,3-2 0 16,0-8-77-16,0 8-16 0,0-8-4 0,0 0-668 15,0 0-135-15</inkml:trace>
  <inkml:trace contextRef="#ctx0" brushRef="#br0" timeOffset="-50276.399">23323 14605 1324 0,'0'0'59'16,"0"0"12"-16,0 0-57 0,0 0-14 0,0 0 0 0,0 0 0 0,0 0 168 0,0 0 30 16,0 0 6-16,0 0 2 0,0 0-122 0,0 0-24 15,0 0-4-15,0 0-2 0,0 0 18 0,0 0 4 16,0 0 1-16,0 0 0 0,3 8-14 0,0 3-3 15,0-1-1-15,0 1 0 0,-3 2-19 0,0 3-4 16,3 0-1-16,-3 2 0 0,0 3-12 0,0 1-3 16,0-1 0-16,0 3 0 0,0-1-6 0,0-2-2 15,0 3 0-15,0 0 0 0,-3 0-12 0,3-3 0 16,-3 0 0-16,0 0-10 0,3-2 10 0,-3-1 0 16,0-2 8-16,3 0-8 0,0 0 0 0,-3-3 9 15,0 1-9-15,3-4 0 0,0 1 0 0,-3-3 0 16,3 0-12-16,0-3 3 15,0-5-34-15,0 0-6 0,0 0-2 0,0 0 0 16,-6 5-81-16,6-5-16 0,0 0-3 0,-3 0-1 16,-3-2-60-16,0-4-13 0,1 4-3 0</inkml:trace>
  <inkml:trace contextRef="#ctx0" brushRef="#br0" timeOffset="-49697.694">23154 14597 172 0,'-9'3'8'0,"9"-3"1"0,-3 2-9 0,3-2 0 15,-6 3 0-15,6-3 0 0,0 0 328 0,0 0 63 16,0 0 13-16,0 0 2 16,0 0-386-16,0 0-76 0,0 0-16 0,0 0-4 0,0 0 64 0,0 0 12 15,0 0 0-15,0 0 8 0,0 0 95 0,0 0 19 16,0 0 4-16,0 0 1 0,0 0-20 0,0 0-4 16,0 0-1-16,0 0 0 0,0 0-20 0,0 0-4 15,0 0-1-15,0 0 0 0,3 5-36 0,-3-5-7 16,0 0-2-16,0 0 0 0,0 0 8 0,0 8 2 15,0-8 0-15,0 0 0 0,0 0-14 0,0 0-4 16,0 0 0-16,0 0 0 0,0 0 11 0,0 0 1 0,0 0 1 0,0 0 0 16,0 0-20-16,0 0-4 0,0 0-1 0,0 0 0 15,0 0 26-15,0 0 5 0,0 0 1 0,0 0 0 16,0 0-27-16,0 0-5 0,6 3 0 0,-6-3-1 16,9 3-1-16,-9-3 0 0,0 0 0 0,8-3 0 15,1 3-10-15,-3 0 12 0,-6 0-12 0,9 0 12 16,0 0-12-16,3 0 12 0,-3 0-12 0,0-3 12 15,0 3-12-15,3 0 12 0,0 0-12 0,0 0 12 16,-3 3-12-16,5-3 0 0,-5 0 0 16,3 0-11-16,-3 0 11 0,3 0 0 0,0-3 0 0,-3 3 0 15,3 0 0-15,-3 0 0 0,-3 0 0 0,3 0 0 16,-3-2 0-16,3 2 0 0,-9 0 0 0,0 0 0 31,3-3-29-31,-3 3-4 0,8-3-1 0,-8 3 0 0,0 0-125 16,6-2-25-16,0-1-4 0,0-2-1032 0</inkml:trace>
  <inkml:trace contextRef="#ctx0" brushRef="#br0" timeOffset="-48605.113">23698 14909 403 0,'0'0'36'0,"0"0"-36"0,0 0 0 0,0 0 0 15,0 0 121-15,0 0 18 0,0 0 3 0,0 0 1 16,0 0-6-16,0 0-1 0,0 0 0 0,0 0 0 16,-9 0 7-16,6 0 1 0,-3-2 0 0,6 2 0 15,-6 0-28-15,3 0-4 0,-2 0-2 0,5 0 0 16,-6 2-42-16,0 1-8 0,0-3-1 0,0 5-1 0,3-2-27 0,-3 2-6 15,-6 0-1-15,3 3 0 0,0 0-24 0,0 0 0 16,0 0 0-16,0 3 0 0,-3-1 8 0,0 4-8 16,3-4 8-16,-2 1-8 15,2-1 16-15,0 4-3 0,0-4 0 0,3 1 0 0,0-1-13 0,3 1 9 16,-3-3-9-16,3 0 8 0,3 0-8 16,-3 0 0-16,3-8 0 0,0 5 8 0,0-5-8 15,3 8 12-15,-3-3-12 0,6 0 12 0,-3-2-12 0,3-3 0 16,0 0 0-16,0 0 8 0,3-3-8 0,0 3 0 15,-3-5 0-15,3 3 0 0,2-4 0 0,-2 4 0 16,0-4 0-16,0 1 0 0,0-3 17 0,0 3-1 16,-3-3-1-16,3 3 0 0,-3-3 0 0,0 0 0 15,0 2 0-15,-3-2 0 0,3 3 2 0,-3 0 1 0,-3 5 0 16,0 0 0-16,6-5-8 0,-6 5-2 16,0 0 0-16,0 0 0 0,0 0 0 0,0 0 0 0,0 0 0 15,0 0 0-15,3 5-8 0,0 3 8 0,3-3-8 0,-3 3 8 16,0 0-8-16,-3-8 8 15,3 5-8-15,-1 3 8 0,1 0-8 0,0 0 0 0,0-3 0 0,-3-5 0 16,3 8 0-16,0-2 0 0,-3-6 0 0,3 8 0 31,-3-8-36-31,3 5-5 0,-3-5-2 0,0 0 0 16,0 0-1-16,0 0-1 0,0 0 0 0,0 0 0 0,0 0-112 0,0 0-23 16,0 0-4-16,0 0-818 0</inkml:trace>
  <inkml:trace contextRef="#ctx0" brushRef="#br0" timeOffset="-47986.715">23835 14536 403 0,'0'0'36'0,"0"0"-36"16,0 0 0-16,0 0 0 0,0 0 358 0,0 0 65 15,0 0 13-15,0 0 2 0,-3 6-293 0,3-6-58 16,-3 5-12-16,0 3-3 0,3-3-10 0,0 3-2 16,0 0-1-16,0 2 0 0,0 1-18 0,0 2-3 15,0 1-1-15,0 1 0 0,3 1-17 0,-3 5-3 0,-3-2-1 0,3 5 0 16,0 0 4-16,0-1 0 0,0 4 0 0,-3-1 0 16,3-2-7-16,-3 0-1 0,3 0 0 0,-3-3 0 15,0 0 7-15,0-2 1 0,0-4 0 0,0 1 0 16,3-2 9-16,-3-4 3 0,0 1 0 0,3-1 0 15,0-2-16-15,0-2-4 0,0-6 0 0,0 0 0 16,0 0-12-16,0 0 11 0,0 0-11 0,0 0 10 16,0 0-10-16,0 0 12 0,0 0-12 0,3-6 12 15,3-2-12-15,0 0 12 0,0-2-12 0,-3-3 12 16,0-1-12-16,3 4 0 0,0-3 0 0,0 2 8 16,0 0-8-16,-3 1 0 0,3-1 0 0,0 6 0 15,-3-3 0-15,3 3-14 0,-3-1 5 0,3 4 1 16,-3-1 8-16,-3 3 0 0,6 0 0 0,3 3-8 15,-6-3-4-15,6 2 0 0,-3 4 0 0,-1-4 0 0,1 4 12 16,3 2 0-16,-3-3-9 0,3 3 9 0,-3 0-9 16,0 0 9-16,3 0-12 0,-3 0 12 15,0-1-13-15,3 1 4 0,-3 0 1 0,0-2 0 0,-3 2 8 0,0-3 11 16,3 3-3-16,-3-3 0 0,-3 3-8 16,3-3 0-16,-3 3 0 0,0-2 0 0,0-6 0 0,0 5 0 15,0 3 0-15,-3-3 0 0,0 3 9 0,-3-3-9 16,3 1 10-16,-3-1-10 0,3 0 0 0,-3 0 0 15,0-2-13-15,-3 0 4 0,3 2 9 0,-3-2 0 16,0-1 0-16,0 1 0 0,0 2-16 0,0-2 0 16,3 0-1-16,-2-1 0 15,-1-2-31-15,0 0-7 0,0 0-1 0,-3 0 0 16,6 0-90-16,-3-2-18 0,0-1-4 0,0 3-524 16,3-5-104-16</inkml:trace>
  <inkml:trace contextRef="#ctx0" brushRef="#br0" timeOffset="-46653.122">24201 14512 2066 0,'0'0'45'0,"0"0"10"0,0 0 1 0,0 0 3 0,0 0-47 0,0 0-12 0,0 0 0 0,0 0 0 15,0 0 66-15,0 0 11 0,0 0 3 0,0 0 0 16,0 0-12-16,0 8-1 0,-3-2-1 0,3 2 0 15,3 2-9-15,-3 1-1 0,3-1-1 0,-3 4 0 16,3 1-9-16,-3 1-2 0,0 3 0 0,3 2 0 16,-3 0-28-16,0 3-7 15,0 0-1-15,0 2 0 0,-3 1 8 0,3-1 0 0,0-2 1 0,-3 2 0 16,3-2-6-16,-3 3-2 0,3-6 0 0,0 3 0 16,-3-6-9-16,3 3 0 0,0-2 0 0,-3-3 0 15,3 0 0-15,0-3 0 0,-3 0 0 0,0-2 0 16,0-1-19-16,3-2-2 0,0-3-1 0,0 1 0 15,0-6-106 1,0 0-20-16,0 0-5 0,0 0-640 0,0 0-128 0</inkml:trace>
  <inkml:trace contextRef="#ctx0" brushRef="#br0" timeOffset="-46118.508">24252 15010 1796 0,'0'0'40'0,"0"0"8"0,0 0 1 0,0 0 1 0,0 0-40 0,0 0-10 15,0 0 0-15,0 0 0 0,0 0 36 0,3 5 6 16,-3-5 1-16,0 0 0 0,3 5 46 0,-3-5 10 16,6 6 1-16,0-4 1 0,0 1-17 0,0-3-3 0,-6 0-1 0,9 0 0 15,0-3-12-15,-1 3-4 0,1-5 0 0,0 0 0 16,0-1-19-16,3 1-4 0,-3 0-1 0,0-3 0 15,3 3-24-15,-3-3-6 0,0-3-1 0,0 3 0 16,0 0 3-16,-3-2 1 0,3 2 0 0,-4 0 0 16,1-3 2-16,0 3 0 0,0-2 0 0,0 2 0 15,0 0 1-15,-3 0 0 0,-3 0 0 0,3 0 0 16,-3 3-16-16,3-3-15 0,-3 2 3 0,3-1 1 16,-3 1 20-16,0-2 4 0,0 3 1 0,0 2 0 15,-3-2-30-15,3 5-5 0,-3-5-2 0,-3 5 0 16,6 0 15-16,-9 0 8 0,3 0-10 0,-6 0 10 15,4 2-11-15,-1 4 11 0,-3-1-12 0,0 3 12 16,0 3-12-16,0-4 4 0,0 4 8 0,0 0-13 16,3 2 13-16,0 0 0 0,0 0-10 0,0 1 10 15,3 1 0-15,1-1 0 0,2-1 0 0,-3 0 0 16,0 0 0-16,3 1 0 0,0-4 0 0,0 1 0 16,-3-1 0-16,6 4 0 0,-3-6 0 0,3 2 0 15,-3 1-9-15,3-1 9 0,-3-2 0 0,3 0 0 0,3 0-12 16,0-3 12-16,-3 3-12 0,0-2 12 15,0-6-51-15,3 5-3 0,3 0-1 0,0 0 0 16,-6-5-17-16,6 3-3 0,3 0-1 0,-1-3 0 16,4 0-176-16,-3-3-35 0</inkml:trace>
  <inkml:trace contextRef="#ctx0" brushRef="#br0" timeOffset="-45443.629">24713 15081 1634 0,'0'0'72'0,"0"0"16"0,0 0-71 0,0 0-17 15,0 0 0-15,0 0 0 0,0 0 66 0,0 0 10 16,0 0 1-16,0 0 1 0,0 0-7 0,0 0-2 0,0 0 0 0,0 0 0 15,0 0 24-15,0 0 5 0,0 0 1 0,0 0 0 16,0 0-16-16,0 0-3 0,0 0-1 0,3 6 0 16,-3-6-27-16,0 7-6 0,0-1-1 0,0 4 0 15,0-2-30-15,0 3-7 0,-3 2 0 0,-3 0-8 16,3 1 9-16,0 1-9 0,-3 1 0 0,3 3 9 16,-5-1-9-16,2 1 12 0,0-1-12 0,-3 1 12 15,0-3 22-15,3 2 5 0,0-2 1 0,0 3 0 16,3-6-32-16,-3 3-8 0,0 0 0 0,3 0 0 15,0-3 0-15,0 0 0 0,-3-2 0 0,6 2 0 16,-3-5 0-16,3 2 0 0,0-2 0 0,0 3 8 16,3-3-38-1,0-3-7-15,-3 3-2 0,3-3 0 16,0 1-13-16,-3-6-4 0,0 0 0 0,6 2 0 0,-6-2 4 0,6 3 0 16,3-3 0-16,-3-3 0 0,0 3-37 0,0-2-7 15,3-1-2-15,-3 0 0 0,3-2-109 0,-1-3-21 16,1-8-5-16,3 0-1 0</inkml:trace>
  <inkml:trace contextRef="#ctx0" brushRef="#br0" timeOffset="-45079.996">24425 15346 2242 0,'0'0'100'0,"0"0"20"0,0 0-96 0,0 0-24 0,0 0 0 0,6 5 0 15,-1-2 11-15,4 2-3 0,0 0 0 0,3-2 0 16,0 2 5-16,0-2 1 0,0 0 0 0,3-1 0 16,3 4 77-16,0-4 15 0,-4 1 3 0,4-1 1 15,-3 1-37-15,3 2-7 0,-3-5-2 0,0 3 0 16,0-3-45-16,-3 0-10 0,-3-3-1 0,2 3-8 31,-2 0-82-31,-3-2-23 0,3-1-5 0,-3 0-704 0,3 3-141 0</inkml:trace>
  <inkml:trace contextRef="#ctx0" brushRef="#br0" timeOffset="-44637.643">24788 15404 2098 0,'0'0'46'0,"0"0"10"0,0 0 1 0,0 0 3 0,0 0-48 0,0 0-12 0,0 0 0 0,0 0 0 15,6 0 0-15,-6 0 0 0,0 0 0 0,9-3 0 16,-3 3 50-16,-6 0 11 0,8 0 3 0,1 0 0 0,-3 0 17 0,0 0 4 16,3 0 1-16,-3 3 0 0,0-3-29 0,0 0-5 15,3 0-2-15,-3 0 0 0,-6 0-17 0,9 0-3 16,0-3-1-16,0 3 0 0,-3 0-17 0,0 0-3 15,-6 0-1-15,6 0 0 16,0-2-36-16,-6 2-7 0,0 0-1 0,6 0-1 16,-6 0-123-16,0 0-25 0,0 0-5 0,0 0-1 0</inkml:trace>
  <inkml:trace contextRef="#ctx0" brushRef="#br0" timeOffset="-44070.714">25151 15248 864 0,'0'0'38'0,"0"0"8"0,0 0-37 0,0 0-9 15,0 0 0-15,0 0 0 0,0 0 260 0,0 0 51 16,0 0 9-16,0 0 3 0,0 0-207 0,0 8-42 15,0 0-8-15,-3-3-2 0,3 3 20 0,-3 0 3 16,0 0 1-16,0 3 0 0,0-4-32 0,0 7-7 0,0-1-1 0,-3 3 0 16,0-3-19-16,3 6-4 0,-3-4-1 0,3 4 0 15,-3-3-24-15,3 0 0 0,-3 0 0 0,3-1 0 16,0 1 0-16,0-2 0 0,3-1 0 0,-3 0 0 16,3-2 0-16,-3-1-14 0,3 1 2 0,3-6 0 31,-3 0-112-31,0-5-23 0,0 0-4 0,0 0-584 0,0 0-117 0</inkml:trace>
  <inkml:trace contextRef="#ctx0" brushRef="#br0" timeOffset="-43521.845">25118 14544 1911 0,'0'0'84'0,"0"0"19"0,0-5-83 0,0-3-20 16,3 0 0-16,0 0 0 0,0 0 0 0,0 0-13 15,0 0 1-15,0-2 1 0,0 4 27 0,0-2 4 16,0 0 2-16,0 1 0 0,-3 1 66 0,0 1 14 0,0 2 2 0,0 3 1 16,0 0-29-16,0 0-7 0,0-2-1 0,0 2 0 15,0 0-22-15,0 0-5 0,0 0-1 0,0 0 0 16,0 0-12-16,0 0-4 0,0 0 0 0,0 0 0 16,0 0 13-16,0 0 3 0,0 0 0 0,0 0 0 15,0 0-8-15,6 2-2 0,3 1 0 0,-3 5 0 16,-3-3 10-16,3 0 1 0,-6-5 1 0,6 11 0 15,0 0-26-15,2-1-4 0,-2 3-2 0,0 1 0 16,0-1-10-16,0 3 0 0,3 0 0 0,-3 2 8 16,3 1-8-16,0-1 0 0,0 6 0 0,0 0 0 15,3 5 0-15,3 0 0 0,0 3 0 0,-1 2 0 16,1 1 0-16,0-1 0 0,0-2 0 0,0 2 0 16,0-2 0-16,-3 0 0 0,-3-3 0 0,3 3 0 15,-3-1 0-15,-4 1 0 0,-2 0 0 0,0 0 0 16,0-3-8-16,-3-6 8 0,-3-1-10 0,0 1 10 15,-3-1 0-15,1 1 0 0,-4-1 0 0,-3 1 0 16,-6-1-92-16,3-1-16 16,-3 0-4-16,-6 3-1211 0</inkml:trace>
  <inkml:trace contextRef="#ctx0" brushRef="#br0" timeOffset="-159538.089">14468 17111 172 0,'0'0'8'0,"0"0"1"0,0 0-9 0,-9 0 0 16,3-3 0-16,0 0 0 0,6 3 321 0,0 0 63 15,-9 0 12-15,9 0 2 0,-6-2-226 0,6 2-46 0,-3-6-9 0,0 6-1 16,3-5-7-16,0 2-1 0,3-2 0 0,0-3 0 16,0 6-31-16,0-4-6 0,0-2-2 0,3 3 0 15,0 0-26-15,0-1-6 0,0 4-1 0,3-1 0 16,-3 3-19-16,3-2-4 0,0 2-1 0,-3-3 0 16,-6 3 16-16,9 3 4 0,0-3 0 0,-1 2 0 15,1-2-32-15,0 0 0 0,3 0 0 0,-3 0 0 16,3 3 12-16,0-1-3 0,0-2-1 0,0-2 0 15,0 2-8-15,3 0 0 0,-4 0 0 0,4-3 0 16,0 3 0-16,0-2 0 0,-3 2 0 0,0 0 0 16,0 2 0-16,3 1 0 0,-3-1 0 0,0-2 0 15,-1 3 0-15,1 0 0 0,0-3 9 0,0 5-9 16,-3-2 0-16,3-1 0 0,-3 1 0 0,0 2-8 16,-3-2 8-16,3-3 0 0,-3 3 0 0,0-3 0 15,0 2 0-15,-6-2 8 0,0 0-8 0,0 0 8 16,0 0 4-16,0 0 0 0,0 0 1 0,0 0 0 0,0 0-1 15,0 0 0-15,0 0 0 0,0 0 0 0,0 0-12 16,0 0 11-16,0 0-11 0,0 0 10 0,3 8-10 0,-3-8 0 16,0 0 0-16,0 0 0 0,0 5 8 0,0-5-8 15,0 0 0-15,0 0 8 0,0 0-8 0,0 0 8 16,0 0-8-16,0 0 8 0,0 0-8 0,0 0 10 16,3 6-10-16,-3-6 10 0,0 0 0 0,0 0 0 15,0 0 0-15,0 0 0 0,0 0 0 0,0 0 0 16,0 0 0-16,0 5 0 0,0 3-10 15,0-3 8-15,0-5-8 0,-3 6 8 0,3 1-8 0,0 1 0 16,-3 0 0-16,3 0 0 0,0 0 0 0,-3 0 0 16,3 0 0-16,-3 3 0 0,0-1-8 0,3-2 8 0,0 0 0 15,-3 3 0-15,0-6 0 0,3 3 0 16,0 0 0-16,0 0 0 0,-3-3 0 0,3 3 0 0,0-3 0 16,-3 1 0-16,3-1 0 0,0-5 0 0,0 0-9 0,0 5 9 15,0-5-15-15,0 3 1 0,0-3 0 0,0 0 0 31,0 0-32-31,0 0-6 0,0 0-2 0,0 0 0 16,0 0-134-16,0 0-26 0,0 0-6 0,0 0-877 0</inkml:trace>
  <inkml:trace contextRef="#ctx0" brushRef="#br0" timeOffset="-154195.916">15364 16955 1119 0,'0'0'49'15,"0"0"11"-15,0 0-48 0,0 0-12 0,0 0 0 0,0 0 0 16,0 0 70-16,0 0 11 0,0 0 3 0,0 0 0 16,0 0 15-16,0 0 3 0,0 0 1 0,0 0 0 0,0 0-21 0,0 0-4 15,0 0-1-15,3-6 0 0,0 4-3 16,-3 2-1-16,0 0 0 0,3-6 0 0,-3 6-2 0,0 0-1 15,6 0 0-15,-6 0 0 0,0 0-25 16,0 0-5-16,0 0 0 0,3 3-1 0,3 0-14 0,-3 2-2 16,0 3-1-16,0-3 0 15,0 3-5-15,-3 3-1 0,-3-1 0 0,3 1 0 0,0 2 7 0,-3 0 1 16,3 0 0-16,0 3 0 0,-3 0-24 0,3-3 0 16,0 3 0-16,0 0-8 0,-3 0 8 0,3-3 0 15,-3 3 8-15,3 0-8 0,0-3 0 0,-3 1 0 16,3 1 0-16,-3-1-12 0,3-1 12 0,0 0 0 15,-3-2 10-15,0 2-10 0,0 0-10 0,0 0-8 16,0 1-2-16,-3 1 0 16,0-1-4-16,0-1-2 0,0 0 0 0,0 3 0 0,0 0 6 15,-3-3 2-15,3 0 0 0,0-2 0 16,0 0-33-16,3-4-6 0,-3-1-2 0,1-1 0 16,2 3-10-16,-3-3-3 0,0-2 0 0,3 0 0 15,-3-3-138-15,6 0-28 0,-3 0-6 0,0-3 0 0</inkml:trace>
  <inkml:trace contextRef="#ctx0" brushRef="#br0" timeOffset="-153590.139">15093 16880 1378 0,'0'0'61'0,"0"0"13"0,0 0-59 0,0 0-15 0,-3-5 0 0,3 5 0 16,0 0 96-16,0 0 16 0,0 0 3 0,0 0 1 15,0 0-33-15,0 0-7 0,0-3 0 0,0 3-1 16,0 0 9-16,0 0 1 0,0 0 1 0,0 0 0 16,0 0-13-16,0 0-2 0,0 0-1 0,0 0 0 15,0 0-20-15,0 0-4 0,0 0-1 0,3 6 0 16,0 2-1-16,-3-8 0 0,0 0 0 0,3 8 0 15,-3-8-4-15,3 5-2 0,6 0 0 0,-3-2 0 16,0 0-10-16,3-1-3 0,-3 1 0 0,6-3 0 16,-3 2 3-16,5-2 1 0,1-2 0 0,0 2 0 15,6 0-16-15,3 0-3 0,0-3-1 0,2 3 0 16,4 0-1-16,-3 0-8 0,0-2 12 0,-6 2-4 16,2 0-8-16,1 0 0 0,-3 0 0 0,-3 2 0 15,-3-2 0-15,0 3-9 0,-3-1 9 0,-1-2-13 0,1 3-1 16,-3-3 0-16,0 0 0 0,3 0 0 0,-3 3 0 15,0-3 0-15,3 0 0 0,-3 0 0 16,3 0-12-16,-3 0-2 0,3-3-1 0,-3 3 0 16,-1 3-12-16,-2-3-3 0,3 2 0 15,-3 1 0-15,-3 2-93 0,3 1-19 0,-6-1-4 16,3 3-1-16,-6 0-40 0,-3 2-8 0,6-2-2 0,-6 3 0 16</inkml:trace>
  <inkml:trace contextRef="#ctx0" brushRef="#br0" timeOffset="-152845.846">15025 17497 403 0,'0'0'36'0,"0"0"-36"16,0 0 0-16,0 0 0 0,0 0 230 0,0 0 39 15,0 0 8-15,0 0 2 0,0 0-131 0,0 0-27 16,0 0-5-16,0 0 0 0,0 0-24 0,0 0-4 0,0 0 0 16,8 0-1-16,-8 0 9 0,0 0 1 0,9 0 1 0,-9 0 0 15,0 0-53-15,6 3-10 0,3-3-3 0,-9 0 0 16,0 0 23-16,9 2 4 0,-9-2 1 0,6 0 0 16,-6 0-20-16,6 3-3 0,3-3-1 0,-9 0 0 15,9 0-20-15,-3 0-4 0,-6 0 0 0,9 0-1 16,0 0 5-16,0 0 0 0,-3 0 1 0,0 0 0 15,-6 0-17-15,9 0 0 0,0 0 0 0,-4 2 0 16,4-2 0-16,-3 0 0 0,3 3 0 0,0 0 0 16,-3-3 0-16,3 0 0 0,0 2 0 0,-3-2 0 15,3 0 0-15,3 0 0 0,-6 0 0 0,6 0 0 16,0 3 0-16,2-3 0 0,-2 0 0 0,3 0 0 16,3 0 0-16,-3 0 0 0,0 0 0 0,0 0 0 15,0 3 0-15,0-3 0 0,-4 0 8 0,1 0-8 16,0 0 0-16,-3 0 10 0,0 0-10 0,0-3 8 15,0 3-8-15,-3-3-17 0,-6 3 4 0,6 3 1 0,-6-3-8 16,0 0-2-16,6 0 0 0,-6 0 0 16,6 0-34-16,-6 0-6 0,0 0-2 0,0 0 0 15,6 3-79-15,3-3-16 0,-6 0-3 0,-3 0-1 16,9 0-81-16,-9 0-17 0,11-6-3 0,-11 6-1 16</inkml:trace>
  <inkml:trace contextRef="#ctx0" brushRef="#br0" timeOffset="-150745.733">15870 17343 403 0,'0'0'17'0,"0"0"5"0,0 0-22 0,0 0 0 16,0 0 0-16,0 0 0 0,0 0 216 0,0 0 40 15,0 0 7-15,0 0 1 0,0 0-190 0,0 0-38 16,0 0-8-16,0 0-2 0,0 0 10 0,0 0 3 16,0 0 0-16,0 0 0 0,0 0-11 0,0 0-3 15,0 0 0-15,0 0 0 0,0 0 15 0,0 0 2 16,0 0 1-16,0 0 0 0,0 0 24 0,0 0 5 16,0 0 0-16,0 0 1 0,0 0-17 0,-3 6-4 0,3-6-1 15,0 0 0-15,0 5-27 0,0 0-6 0,0 3-1 0,-3 0 0 16,0 0-7-16,3 0-2 15,0-3 0-15,-3 3 0 0,3-2 20 0,0-6 3 0,0 0 1 0,0 8 0 16,0-8-17-16,0 5-3 0,0-5-1 0,0 8 0 16,0-8 11-16,0 8 2 0,0-8 1 0,0 0 0 15,0 0 3-15,0 0 0 0,0 0 0 0,0 8 0 16,0-8-16-16,0 0-4 0,0 0 0 0,3 8 0 16,-3-8-8-16,0 0 0 0,0 0 0 0,0 0 0 15,-3 8 0-15,3-8 8 0,0 0-8 0,0 0 8 16,0 0 0-16,0 0 0 0,0 0 0 0,0 0 0 15,0 0-8-15,0 0 8 0,0 0-8 0,0 0 8 16,0 0-8-16,0 0 8 0,0 0-8 0,0 0 8 16,0 0-8-16,0 0 0 0,0 0 0 0,0 0 0 15,0 5 0-15,0-5 0 0,0 0-12 0,0 0 12 16,0 0 0-16,0 0 0 0,0 0 0 0,0 0 0 0,0 0 0 16,0 0 0-16,-3 8 0 0,3-8 0 0,0 0 0 0,0 0 0 15,0 8 0-15,0-8 0 16,0 0 0-16,0 0 0 0,0 8 0 0,0-8 0 0,0 0 0 0,0 0 0 15,0 0 0-15,0 0 0 0,0 0 0 0,0 0 0 16,0 0 0-16,0 0 0 0,0 0 0 0,0 0 0 16,0 0 0-16,0 0 0 0,0 0 0 0,0 0 0 15,0 8 0-15,0-8 0 0,0 0 0 0,0 0 0 16,0 0 0-16,0 0 0 0,0 0 0 0,0 0 0 16,0 5 0-16,0-5 0 0,-3 5 0 0,3-5 0 15,0 0 0-15,0 0 0 0,0 0 0 0,0 0 0 0,0 0 0 16,0 0 0-16,0 0 0 0,0 0 0 0,0 0 0 15,0 0 0-15,0 0 0 0,0 0 12 0,0 0-4 0,0 0 0 16,0 0 19-16,0 0 3 0,0 0 1 0,0 0 0 16,0 0-18-16,0 0-3 0,0-5-1 0,0 0 0 15,-3-1 7-15,3 1 2 0,-3-3 0 16,6 3 0-16,-3-3-5 0,3 0-1 0,-3 3 0 0,3-3 0 16,0 0-3-16,-3 0-1 15,0 2 0-15,3-1 0 0,3-1 1 0,-3 2 0 0,3-4 0 0,-3 2 0 16,3 0 4-16,0-3 1 0,3 3 0 0,-3 0 0 15,-3 0 0-15,6 1 0 0,-4 1 0 0,1-2 0 16,0 3-5-16,0 0-1 0,0-1 0 0,-3 4 0 16,3-4-8-16,-6 6 0 0,6-5 0 0,0 0 0 15,0 2 0-15,-6 3 0 0,6-5 0 0,-6 5 0 16,9-3 12-16,-3-2-4 0,0 2 0 0,0 1 0 0,-6 2-8 16,6 0 0-16,0-3 0 0,3 3-11 0,-6 0 11 15,6 0 9-15,-3 0-1 0,-1 3-8 0,-5-3 8 0,6 2-8 16,0 1 0-16,0 0 0 0,0 2 0 0,0-2 0 15,-3-1 0-15,3 4 0 0,-3-4 0 0,3 3 0 16,-3 1 8-16,0-4-8 0,0 6 0 0,0-2 0 16,3-1 8-16,-3 0-8 0,0 1 0 15,0 1 0-15,0 1 0 0,0-2 0 0,0 2 0 0,0 0 0 16,0-3 0-16,0 3 0 0,-3 0 0 0,3 0 0 16,0 0 0-16,0 0 0 0,0-3 20 0,-3 5-2 0,3-2-1 15,-3 0 0-15,3 0-29 0,-3 0-5 16,0-8-2-16,0 8 0 0,0 0 10 0,0-8 9 0,0 8-13 0,0-8 5 15,0 0-12-15,0 0-1 16,0 0-1-16,0 8 0 16,0-8-19-16,0 0-4 0,-3 8-1 0,3-8 0 15,-3 8-115-15,3-8-23 0,0 0-5 0,0 0-983 0</inkml:trace>
  <inkml:trace contextRef="#ctx0" brushRef="#br0" timeOffset="-149895.646">16528 16936 1566 0,'0'0'69'0,"0"0"15"0,0 0-68 0,0 0-16 15,0 0 0-15,0 0 0 0,0 0 55 0,0 0 7 16,0 0 2-16,0 0 0 0,0 0 15 0,0 0 3 16,0 0 1-16,0 0 0 0,0 0 14 0,0 0 3 15,0 0 1-15,0 0 0 0,0 0-30 0,6 8-7 0,-3 0 0 16,0 0-1-16,3 5-22 0,-3 0-4 0,0 0-1 0,0 3 0 15,-1 0-2-15,1 3-1 0,-3 2 0 0,3-3 0 16,-3 1-7-16,3-1-2 0,0 1 0 0,-3 2 0 16,0-2-14-16,0-1-10 15,3-2 12-15,-3 3-12 0,0-4 0 0,0 1 0 0,-3 0 0 0,3 0 0 16,0 0 0-16,0 0 0 0,0-3 0 0,0 6 0 16,-3-6 0-16,3 3 0 0,0-3-10 0,0 3 10 15,0-3-23-15,0-2 3 0,0-1 1 0,-3 1 0 31,3-1-36-31,-3 1-7 0,3-6-2 0,0-5 0 16,0 0-78-16,0 0-16 0,0 0-3 0,0 0-547 0,0 0-110 0</inkml:trace>
  <inkml:trace contextRef="#ctx0" brushRef="#br0" timeOffset="-149509.238">16444 17341 2005 0,'0'0'88'0,"0"0"20"0,0 0-87 0,0 0-21 16,0 0 0-16,0 0 0 0,0 0-9 0,0 0-7 16,0 0 0-16,9 0-1 0,-3 0 75 0,0 0 15 0,3-3 3 15,0 3 1-15,-3-2 49 0,3 2 10 0,-3-3 1 0,3 3 1 16,0 0-59-16,0-3-12 0,3 1-3 0,0 2 0 15,-1-3-32-15,1 3-6 0,0-3-2 0,-3 3 0 16,0 0-24-16,3 0 0 0,-3 0 0 0,3 0 0 16,-3 0 0-16,0 0 0 0,3 0 0 0,-3 0 0 15,-1 0-20-15,1 0 0 0,3 0 0 0,-3 0 0 32,6 0-15-32,-3 0-2 0,-6-2-1 0,3 2 0 15,6-3-22-15,-6 0-4 0,-3 1 0 0,0-1-1 16,-3-2-72-16,6-1-15 0,-4 1-2 0,4 0-1 15,-3 0-54-15,0-1-11 0,9-10-3 0,-3 1 0 0</inkml:trace>
  <inkml:trace contextRef="#ctx0" brushRef="#br0" timeOffset="-149154.144">16769 16952 1209 0,'0'0'108'0,"0"0"-87"15,0 0-21-15,0 0 0 0,9 0 236 0,-9 0 42 16,0 0 9-16,0 0 1 0,12 0-202 0,-3 0-41 16,0 3-8-16,-9-3-1 0,0 0 47 0,8 7 9 15,1 1 3-15,-3 0 0 0,-6 3-47 0,6-1-10 16,0 4-2-16,3-1 0 0,-3 0-6 0,0 6-2 15,-3-3 0-15,6-1 0 0,0 7-28 0,-3-4 0 0,-3 1 0 0,3 2 0 16,0-3 0-16,0-2 0 0,-6 3 0 0,3-1 0 16,0-2 0-16,0 0 0 0,0 0 0 0,0 0 0 15,-6 0 0-15,3-3 0 0,3 3 0 0,-3-3 0 16,-3 3 0-16,3-3 0 0,0 0-13 0,0 3 4 31,0-3-19-31,-3 3-3 0,3-2-1 0,0-1 0 16,3-3-28-16,0 4-7 0,-3-4-1 0,0 1 0 0,3-1-144 0,3-2-28 15,-1 0-7-15,-2 0-642 0</inkml:trace>
  <inkml:trace contextRef="#ctx0" brushRef="#br0" timeOffset="-148194.116">17290 17317 172 0,'15'-3'16'0,"-15"3"-16"0,0 0 0 0,0 0 0 16,0 0 178-16,0 0 33 0,0 0 6 0,0 0 2 15,0 0-118-15,0 0-23 0,0 0-5 0,0 0-1 16,0 0-9-16,0 0-3 0,0 0 0 0,0 0 0 15,0 0 10-15,0 0 2 0,0 0 0 0,0 0 0 16,6 0 22-16,-6 0 5 0,0 0 1 0,0 0 0 16,0 0-20-16,0 0-4 0,0 0-1 0,0 0 0 15,-3-5-15-15,3 5-4 0,0 0 0 0,0 0 0 16,-3-3-2-16,-3 1-1 0,6 2 0 0,0 0 0 16,0 0-25-16,0 0-4 0,0 0-2 0,0 0 0 0,0 0-10 15,0-6-1-15,-9 4-1 0,6-1 0 0,3 3-10 0,0 0 0 16,-6 0 0-16,0 0 0 0,3 0 0 0,-3 3 0 15,3-1 10-15,-6-2-10 0,-3 3 0 0,3 2 0 16,3-2 0-16,0 2 0 0,-9 1 0 0,6-1 0 16,4 3 0-16,-1-3 0 0,-3 0 8 0,0 3-8 15,0 3 0-15,3-3 0 0,3 0 0 0,-3 0 0 16,0 0 0-16,0-3 0 0,3 3 0 0,3 3 0 16,-3-6 0-16,3 3 0 0,0-8 0 0,3 8 0 15,-3-8-8-15,0 8 8 0,0 0 0 0,3 0 0 16,3-3 0-16,-6-5 0 0,6 8 0 0,3-3 0 15,-3 0 0-15,6 1 0 0,0-1 0 0,-6-2 0 16,-6-3 0-16,8 2 0 0,7 3 0 0,-6-2 0 0,-9-3 0 16,0 0 0-16,6 3 0 0,3-3 0 15,-9 0 0-15,0 0 0 0,0 0 0 0,0 0 13 0,6-3-1 0,-6 3 0 16,0 0 7-16,3-3 1 0,3-2 0 0,0 3 0 16,-3-4-11-16,0-2-1 0,0-2-8 0,3 2 12 15,0-3-12-15,0 1 11 0,-3-1-11 0,-3 0 10 16,9 1-1-16,-3-1 0 0,-3 1 0 0,0-1 0 15,-3 3-1-15,3 0-8 0,3 0 12 0,-6 8-4 16,-3-5-8-16,3 5 0 0,0 0 0 0,0 0-11 16,0 0 11-16,0 0 0 0,0-8 0 0,0 8 8 15,0 0-8-15,0 0 9 0,0 0-9 0,0 0 10 16,0 0-1-16,0 0 0 0,0 0 0 0,0 0 0 16,0 0-9-16,0 0 8 0,0 0-8 0,0 5 8 15,-3 1-8-15,6 2 10 0,2 0-10 0,-2 2 10 16,0-2-10-16,-3 3 0 0,6-3 0 0,0 5 8 15,-3-3 1-15,3-2 0 0,-3 6 0 0,0-6 0 0,0 2-9 16,0-2 0-16,0 3 0 0,3-3 0 16,-3-1 0-16,0-1 0 0,-3-1 0 0,0-5 0 15,0 0-32-15,3 5-8 0,0 1-1 0,-3-6-1 16,0 0-63-16,0 0-13 0,6 2-2 0,-6-2-1 16,0 0-51-16,0 0-11 0,0 0-1 0,6 0-470 15,-6 0-94-15</inkml:trace>
  <inkml:trace contextRef="#ctx0" brushRef="#br0" timeOffset="-147646.876">17462 17383 1789 0,'0'0'39'0,"0"0"8"0,0 0 1 0,0 0 4 0,0 0-42 0,0 0-10 0,0 0 0 0,6 3 0 16,0 2 52-16,-6-5 8 0,0 0 1 0,6 5 1 16,0 3 26-16,-6-8 6 0,0 0 1 0,3 6 0 15,0 4-37-15,-3-2-7 0,6 0-2 0,-6-8 0 16,3 8 3-16,0 0 0 0,-3-8 0 0,3 8 0 16,-3-8-20-16,0 0-4 0,0 0-1 0,3 8 0 15,-3-8-8-15,0 0-2 0,0 0 0 0,6 5 0 0,0-2 3 0,-6-3 0 16,0 0 0-16,0 0 0 0,0 0 0 0,6 0 0 15,-6 0 0-15,3-6 0 0,-3-1-8 0,3-1 0 16,3 0-1-16,-3 0 0 0,-6-3 17 0,6 1 3 16,0-1 1-16,0 0 0 0,0 3-32 0,0-2 0 15,0 2 0-15,0 3 0 0,3-3 0 0,-3 2 0 16,-3 6 0-16,3-2 0 0,5-4-8 0,-2 4 8 16,-6 2 0-16,0 0 0 0,6-3 0 0,0 1 0 15,0-1 0-15,0 3 0 0,-6 0 0 0,3-3 0 16,6 3 0-16,-3 0 0 0,-6 0 12 0,6 3-3 15,3 0-1-15,0-1 0 0,3 3-8 0,-3-2 0 16,0 2 0-16,3 1 0 0,-1-1 8 0,1 3-8 16,0 0 8-16,-3-3-8 0,6 3 0 0,-6 0 0 0,0 0 8 15,0 3-8-15,0-4 0 0,0 1 0 16,-3 0 0-16,0 0 0 0,0 3 0 0,0-3 0 0,-3 0 0 16,2-3 0-16,-5-5-11 0,3 8-1 0,-3-8 0 0,6 8 0 31,-6-8-30-31,0 0-6 0,3 5-2 0,-3-5 0 15,6 8-72-15,-6-8-14 0,0 0-4 0,0 0 0 16,0 0-73-16,0 0-15 0,0 0-4 0,0 0 0 0</inkml:trace>
  <inkml:trace contextRef="#ctx0" brushRef="#br0" timeOffset="-146540.532">18305 17333 403 0,'0'0'17'0,"0"0"5"0,0 0-22 0,0 0 0 0,0 0 0 0,0 0 0 15,0 0 271-15,0 0 49 0,0 0 11 0,0 0 1 16,0 0-184-16,0 0-36 0,0 0-8 0,0 0-2 15,0 0-14-15,0 0-4 0,0 0 0 0,0 0 0 0,0 0-16 0,0 0-3 16,0 0-1-16,0 0 0 0,0 0-22 0,0 0-5 16,0 0-1-16,0 0 0 0,-6-5 0 0,0 2 0 15,3 0 0-15,-6 1 0 0,3 2-12 0,0-3-4 16,-3 0 0-16,0 1 0 0,-3 2 16 0,3 0 2 16,0 0 1-16,-3 0 0 0,4 2-31 0,-4 1-8 15,0 0 0-15,3 2 0 0,-3 0 0 0,0 3 0 16,3-3-8-16,-3 3 8 0,3 0-8 0,3 0 8 15,-3 3-8-15,3-3 8 0,0 0-8 0,0 0 8 16,4 0-8-16,2 2 8 0,0-5 0 0,0-5 0 16,0 11 0-16,2-3 8 0,-2-3-16 0,3 6-4 15,0-3 0-15,3-3 0 0,0 3 12 0,0-3 0 0,-3 1-9 16,6 2 9-16,-3-3 8 0,0-3 7 0,0 1 1 16,-3 2 0-16,-3-5-16 0,9 3 0 0,-3 0 0 15,0-1 0-15,0 1 0 0,0-3 0 0,3 0 0 0,-3 0 0 16,0-3 9-16,0 1-1 15,3-1 0-15,-4 0 0 0,1 1 9 0,3-4 2 0,-3 1 0 0,0-3 0 16,0 0 6-16,0-2 2 0,0-1 0 16,0 1 0-16,0-4 9 0,-3 1 1 0,0 0 1 0,0-3 0 15,0 0-11-15,0 0-3 0,0-2 0 0,-3 2 0 16,0-5-3-16,0 2-1 0,3-2 0 0,-3-5 0 16,0 2 4-16,0-3 0 0,0 1 0 0,0-1 0 15,0 1-24-15,0-1 0 0,0 1 0 0,0 5 0 16,0 0 0-16,0 2-15 0,0 1 3 0,0 2 0 15,3 0 12-15,-3 3 16 0,0-1-3 0,3 4-1 16,-3-3-12-16,0 2-8 0,3 0 8 0,-3 3-13 16,0-2 13-16,0 5 0 0,0-3 0 0,0 2 0 0,0-2 0 15,0 8 0-15,0-5 0 0,0 5 0 0,0 0 0 16,0 0 10-16,0 0-10 0,0 0 12 0,0 0-12 0,0 0 0 16,0 0 0-16,0 11 0 15,0 2-21 1,3 0-7-16,-3 8 0 0,3-2-1 0,0 5 14 0,0 2 3 0,0 1 1 0,3-1 0 15,-3 1 11-15,3-4 0 0,-3 1 0 0,2 0 0 0,-2-3 0 0,0-2 0 16,0 2 0-16,0-3 0 0,0-2-11 0,3 0 11 16,-3 0-13-16,0-3 5 0,-3 3-10 0,6-3-2 15,-6 1 0-15,3-4 0 16,-3 3-15-16,0-2-3 0,3 0-1 0,-3-4 0 16,0 1-54-16,0 3-11 0,0-3-3 0,3-3 0 15,-3 0 38-15,0 3 7 0,3-2 2 0,-3-1 0 16,0-5-93-16,0 0-19 0,0 5-3 0,3 1-1 15,-3-6 72-15,3 8 15 0,-3-8 2 0,0 0-425 0,6 2-86 0</inkml:trace>
  <inkml:trace contextRef="#ctx0" brushRef="#br0" timeOffset="-145896.339">18951 16968 172 0,'0'0'8'0,"0"0"1"0,0 0-9 0,0 0 0 0,0 0 0 0,0 0 0 15,0 0 225-15,0 0 43 0,0 0 9 0,6-3 2 16,0-2-179-16,-3 0-35 0,-3 5-7 0,3-3-2 16,-3 3 52-16,0 0 11 0,5-5 1 0,-5 5 1 15,0 0-17-15,0 0-3 0,3-3-1 0,-3 3 0 16,0 0-11-16,0 0-2 0,0 0-1 0,0 0 0 15,3 8-17-15,-6 0-3 0,0 5-1 0,0 0 0 16,-2 0-37-16,-1 6-7 0,-3 2-1 0,3 0-1 0,-3 3-5 16,3 3-1-16,-3-4 0 0,0 4 0 0,3-1 35 0,-3 1 6 15,0-1 2-15,3 1 0 0,-3-1-31 0,3 1-5 16,0-1-2-16,0-2 0 0,0 0-18 0,3 0 0 16,3-1 0-16,-5-1 0 0,5-4-14 0,-3-2-6 15,3 0-2-15,0-3 0 16,0 0-40-16,0-2-8 0,3-3-2 0,-3 0 0 15,0-3-86-15,0 0-18 0,0-5-3 0,0 0-1 16,0 0-28-16,0 0-7 0,0 0-1 0,0 0 0 0</inkml:trace>
  <inkml:trace contextRef="#ctx0" brushRef="#br0" timeOffset="-145446.795">18873 16843 1915 0,'0'0'42'0,"0"0"9"0,0 0 1 0,0 0 2 0,0 0-43 0,0 0-11 0,0 0 0 0,0 0 0 16,6 3 32-16,-6-3 4 0,6 3 0 0,0-1 1 15,0 4 53-15,0-1 10 0,0 0 3 0,3 6 0 16,-3-3-5-16,3 5-1 0,0 3 0 0,3 0 0 16,3 5-31-16,-4 0-6 0,7 3-2 0,-3 0 0 0,0 2-2 0,0-2 0 15,0 2 0-15,0-2 0 0,0 0-22 0,-1 0-5 16,4 0-1-16,-3-3 0 0,0 0-28 0,-3 0 0 16,0 0 0-16,0-2 0 0,0 2 0 0,0 0 0 15,-3-2 0-15,-1 2 0 0,1 0 0 0,-3-2 0 16,3 2 0-16,-3-5 0 0,-3 2 0 0,3-2-12 15,0 0 3-15,-3 0 0 0,0-3-10 0,0 0-1 16,0 0-1-16,0 1 0 16,-3-1-13-16,3-5-2 0,-3 0-1 0,0 0 0 15,0-3-69-15,0-5-14 0,0 0-2 0,0 0-1 16,0 0-26-16,0 0-6 0,0 0-1 0,0 0 0 16,0 0-20-16,-6-3-4 0,-6-15 0 0,3 2-1 0</inkml:trace>
  <inkml:trace contextRef="#ctx0" brushRef="#br0" timeOffset="-145182.448">18846 17391 2170 0,'0'0'48'0,"0"0"9"0,0 0 3 0,0 0 1 0,0 0-49 0,0 0-12 0,-3-3 0 0,3 3 0 16,0 0 0-16,0 0 0 0,0 0 0 0,0 0 0 15,0 0 59-15,0 0 5 0,0 0 2 0,0 0 0 16,0 0 15-16,0 0 3 0,6-2 1 0,3-1 0 16,0 3-49-16,0-3-9 0,6 3-3 0,0-2 0 0,0 2 13 0,3 0 3 15,6-3 0-15,-1 3 0 0,-2 0-32 0,0 0-8 16,0 0 0-16,0 0 0 0,0 0 0 0,-4-2 0 16,1 2 0-16,0-3 0 15,-3 3-82-15,0 0-18 0,-3-3-3 0,0 3-1 16,-3-2-63-16,0 2-13 0,-1-3-2 0,1 0-779 0</inkml:trace>
  <inkml:trace contextRef="#ctx0" brushRef="#br0" timeOffset="-144504.051">19763 17280 864 0,'0'0'76'0,"0"0"-60"16,0 0-16-16,0 0 0 0,0 0 200 0,0 0 38 16,0 0 7-16,0 0 2 0,0 0-152 0,0 0-31 15,0 0-5-15,0 0-2 0,0 0 22 0,-3 5 4 16,0 1 1-16,-3-1 0 0,3-3-2 0,0 6 0 16,0-2 0-16,0 2 0 0,0-3-29 0,0 3-5 15,1-3-2-15,-1 3 0 0,0 0-3 0,0 0-1 16,0 0 0-16,3 2 0 0,-3 1-11 0,3 2-3 15,-6 1 0-15,6-4 0 0,-3 6-28 0,0 0 0 0,0 0 0 16,0 0 0-16,3-1 0 0,-3 4 0 16,0-6 0-16,3 3 0 0,0 0 0 0,3 0 8 0,-3-3-8 15,3-2 0-15,0-1 0 0,0 1 0 0,0-3 0 0,0 2 0 16,0-2 0-16,0-2-12 0,0 2 3 0,0-3 0 31,3 0-18-31,-3-2-3 0,-3-3-1 0,5 5 0 0,1 0 19 0,0-2 3 0,-6-3 1 16,6 3 0-16,0-1-4 0,0-2 0 0,-6 0 0 0,6 0 0 31,0 0-18-31,-6 0-4 0,6 0-1 0,-6 0 0 0,0 0-24 16,6 0-5-16,-6 0 0 0,0 0-1 0,0 0-104 0,0 0-21 0,0 0-4 15</inkml:trace>
  <inkml:trace contextRef="#ctx0" brushRef="#br0" timeOffset="-141115.897">19600 17418 345 0,'0'0'31'0,"0"0"-31"0,0 0 0 0,0 0 0 0,0 0 226 16,0 0 39-16,0 0 8 0,0 0 2 0,0 0-159 0,0 0-32 16,0 0-7-16,0 0-1 0,0 0 12 0,0 0 1 15,0 0 1-15,0 0 0 0,0 0-18 0,0 0-4 16,0 0-1-16,0 0 0 0,8 0-16 0,-8 0-3 15,0 0-1-15,0 0 0 0,0 0 4 0,6 0 1 16,-6 0 0-16,6 0 0 0,3 0-14 0,-3 0-2 16,0 0-1-16,0 0 0 0,3 0 1 0,-3 0 0 15,0-3 0-15,0 3 0 0,-6 0-3 0,6 0 0 16,0 0 0-16,0 0 0 0,-6 0-19 0,6 0-4 16,0 0-1-16,0 0 0 0,0 0 2 0,-6 0 0 0,6-3 0 15,0 3 0-15,-1 0-11 0,4 0 0 16,-3 0 0-16,0 0 0 15,3 0-23-15,-3 0-3 0,0 3-1 0,3-3 0 16,0-3-13-16,0 3-4 0,0 0 0 0,0 0 0 16,0 0-35-16,0 0-7 0,0 0-2 0,0 0 0 15,-1-2-71-15,-2 2-14 0,-3 0-3 0,3 0-715 0</inkml:trace>
  <inkml:trace contextRef="#ctx0" brushRef="#br0" timeOffset="-140602.221">20001 17486 403 0,'0'0'36'0,"0"0"-36"0,0 0 0 0,0 0 0 15,0 0 291-15,0 0 51 0,0 0 10 0,0 0 3 16,0 0-201-16,0 0-40 0,0 0-8 0,0 0-2 15,0 0 13-15,0 0 3 0,0 0 0 0,0 0 0 16,9 3-26-16,-6-3-5 0,3 3-1 0,0-3 0 16,0 2-29-16,3 1-7 0,-3 0 0 0,0-3-1 15,0 0-16-15,0 2-3 0,0-2-1 0,0 0 0 16,3 0-17-16,-3 0-3 0,-3 0-1 0,0 0 0 16,6 0 1-16,-3 0 0 0,-6 0 0 0,2 0 0 15,1 0-37-15,-3 0-7 16,0 0-2-16,9 0 0 0,-9 0-26 0,6-2-6 0,-3-1-1 0,3 0 0 15,-6 3-72-15,6-2-16 0,0-1-2 0,0-2-1 16,0 2-46-16,0-2-10 0,-3 5-1 0,3-6-1 16</inkml:trace>
  <inkml:trace contextRef="#ctx0" brushRef="#br0" timeOffset="-140020.214">20418 17148 1458 0,'0'0'32'0,"0"0"6"0,0 0 2 0,0 0 1 0,0 0-33 0,0 0-8 0,0 0 0 0,0 0 0 15,6 0 109-15,-6 0 20 0,0 0 4 0,0 0 1 16,6 2-10-16,-6-2-1 0,0 0-1 0,0 0 0 16,0 0-23-16,0 0-5 0,0 0-1 0,6 6 0 0,-6-6-22 0,0 0-5 15,3 8-1-15,-3-8 0 0,0 0-21 0,3 7-5 16,0 1-1-16,0 0 0 0,0 0-6 0,-3 3 0 16,0-3-1-16,0 0 0 0,0 5-7 0,0-2 0 15,0 2-1-15,-3 0 0 0,3 3-7 0,-3 0 0 16,3 0-1-16,-3 0 0 0,3-1-15 0,0 4 8 15,-3-1-8-15,3 4 0 0,0-4 10 0,0 3-10 16,-3 0 10-16,3 1-10 0,0-7 0 0,-3 4 8 16,0 0-8-16,3-1 0 0,0 3 0 0,0 0 0 15,-3 1 0-15,0-4-10 0,3-2 10 0,0 0 0 16,0-3 8-16,-3-2-8 0,0-1 0 0,0 1-10 16,3-1 1-16,0-2 0 0,-6 0 1 0,3 0 0 0,3 0 0 15,-3-3 0-15,0 1-8 0,0-1 0 0,3-5-1 16,0 0 0-16,0 0-1 0,0 0 0 15,-3 3 0-15,3-3 0 16,0 0-132-16,0 0-26 0,0 0-6 0,-6-8-1048 0</inkml:trace>
  <inkml:trace contextRef="#ctx0" brushRef="#br0" timeOffset="-134661.354">20418 16454 460 0,'0'0'20'0,"0"0"5"0,0 0-25 0,-3-2 0 0,-3-6 0 0,3 5 0 16,3 3 190-16,-3-5 33 0,0-3 6 0,0 3 2 16,3-3-104-16,0 2-21 0,0 6-4 0,0-5-1 15,0 5 24-15,0-8 5 0,0 8 1 0,0-5 0 16,0 5-25-16,0 0-5 0,0 0-1 0,0 0 0 15,0 0-29-15,0 0-7 0,0 0 0 0,0 0-1 16,0 0-21-16,0 0-4 0,0 0-1 0,3 0 0 16,3 5-23-16,3 1-5 0,-6-1-1 0,3 3 0 15,0 0 8-15,0 0 2 0,3 2 0 0,3 1 0 16,3 2-18-16,0 3 0 0,2 2 8 0,1 4-8 0,3 1 16 16,0 1 0-16,-3 8 0 0,3 0 0 0,-1-1 0 15,1 1 0-15,0 0 0 0,0 5 0 0,0-5-16 16,0 5 0-16,2 2 0 0,1 4 0 0,0 2 0 0,0 0 0 15,-6-3 0-15,0 0 10 0,-1 1-10 0,1-1 0 16,-3-5 0-16,0 0 0 0,-3 0 0 16,0 0 18-16,0-2-3 0,-3 4-1 0,3-4 2 0,-6 2 1 15,3-3 0-15,-6 1 0 0,2-1-17 0,-2-5 0 16,0 0 0-16,0 0 0 0,-6-2 0 0,3-1 0 16,-3-2 0-16,-2 2 0 0,2 1 0 0,-3-3 0 15,-3 0 0-15,-3-1 0 16,3 1-25-16,-3-3-6 0,0-5-1 0,0 3 0 15,-3-3 2-15,3-3 0 0,-3-3 0 0,-2 1 0 16,-4-3-153-16,3 0-30 0,-3-3-7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22:43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14004 8985 1094 0,'0'0'48'0,"0"0"11"0,0 0-47 0,0 0-12 0,0-5 0 0,0 5 0 15,0-5 209-15,0 5 40 0,0-6 8 0,0 6 2 16,0 0-199-16,0 0-39 0,0 0-8 0,0-5-1 16,0 5 2-16,0 0 1 0,0 0 0 0,0 0 0 15,0 0-1-15,0 0 0 16,0 0 0-16,0 0 0 0,0 0 7 0,0 0 2 0,0 0 0 0,3 5 0 16,3 3 8-16,-6 3 1 0,3-1 1 0,-1 1 0 15,1 5 9-15,0 0 2 0,-3 2 0 0,3 4 0 16,-3 1-20-16,0 4-3 0,-3-1-1 0,3 3 0 15,-3 0 16-15,3-2 4 0,-3 5 0 0,3-3 0 16,-2-3-23-16,2 3-4 0,-3-2-1 0,3-3 0 16,3-1-12-16,-3 1 9 0,0-5-9 0,2-3 8 15,1 2-8-15,-3-2 12 0,0 0-12 0,3-3 12 16,-3 0-12-16,0 1 12 0,0-4-12 0,0 1 12 16,-3-1-28-16,3-2-4 0,0-2-2 0,0-6 0 15,-3 5-38-15,3-5-8 16,0 0-2-16,0 0 0 0,0 0-82 15,0 0-16-15,-5-5-3 0,2-1-471 0,-3-2-94 0</inkml:trace>
  <inkml:trace contextRef="#ctx0" brushRef="#br0" timeOffset="579.846">13858 8898 2304 0,'0'0'51'0,"-3"-5"10"0,0 2 3 0,0-2 0 0,3-1-52 0,0 1-12 0,0 0 0 0,0 0 0 16,3-3 8-16,0 2-8 0,0 1 11 0,3-3-11 15,-3 3 14-15,3-3-4 0,0-3-1 0,0 3 0 16,2 0 5-16,1 3 1 0,0-3 0 0,3 3 0 16,0-3-15-16,0 3 8 0,0-1-8 0,0-2 0 15,0 3 0-15,0 0 8 0,0 2-8 0,5-2 0 16,-2 2 0-16,3 1 11 0,0 2-11 0,0 0 10 16,-3-3 8-16,3 6 2 0,-3-1 0 0,2 1 0 15,-2-3-20-15,0 3 0 0,3-1 0 0,-3 1 0 0,0 2 0 16,0-2 15-16,0 2-2 0,-4 0 0 0,1 1-2 15,0 4-1-15,0-2 0 0,0 5 0 0,0 1-10 0,-3-1 10 16,-3 0-10-16,3 3 10 0,-3 0-10 0,0 2 0 16,0 1 9-16,-3 2-9 0,-3-2 0 0,3 2 9 15,-3-3-9-15,-3 1 0 0,0-3 10 0,0 0-10 16,0-1 8-16,0 1-8 0,-3-2 9 0,0-1-9 16,0 3 10-16,-3-3-10 0,0 0 16 0,0 0-4 15,-3 1 0-15,0-4 0 16,0 3 2-16,0-2 0 0,1-3 0 0,-4 2 0 0,0-2-4 0,3-2-1 15,0-1 0-15,-3 0 0 0,3 1-9 0,-3-1 10 16,3-3-10-16,0 1 10 0,-2-3-10 0,2 3-17 16,0-3 4-16,0-3 1 15,0 3-40-15,0 0-8 0,3 0-2 0,0 0 0 16,0-3-82-16,6 3-16 0,-3 0-3 0,6 0-1 16,0 0-91-16,0 0-18 0,0 0-4 0,0 0-1 0</inkml:trace>
  <inkml:trace contextRef="#ctx0" brushRef="#br0" timeOffset="1547.435">14402 9438 979 0,'0'0'87'0,"0"0"-70"16,0 0-17-16,-3 5 0 0,3-5 163 0,0 0 29 16,-2 8 5-16,-1-3 2 0,-3 3-130 0,3-3-25 15,-3 3-6-15,3-2-1 0,0 2-27 0,0-3-10 16,0 0 0-16,-3-2 9 0,6-3-9 0,-3 5 10 16,-3 0-10-16,6-5 10 0,-3 6 10 0,3-6 3 15,0 0 0-15,0 0 0 0,-3 5 37 0,3-5 7 16,0 0 1-16,0 0 1 0,0 0 11 0,0 0 1 15,0 0 1-15,-6 0 0 0,6 0-4 0,0 0-1 16,0 0 0-16,-3-3 0 0,0-2-45 0,0 0-10 16,0-1-2-16,3-1 0 0,-3-1 10 0,3 0 2 0,0-3 0 0,3 1 0 15,-3-4-32-15,0 1 0 0,3 0 0 16,0 0 0-16,0-1 0 0,0 1 0 0,0 0 0 16,0 0 0-16,0-3 0 0,0 5 0 0,0 1 0 15,0-1 0-15,0-2 12 0,0 2-3 16,0 1-1-16,0-1 0 0,3 0-8 0,-3 1 0 0,0 2 0 0,3 0-11 15,0-3 11-15,-1 6 0 0,4-3 0 0,0 0 8 16,0 0-8-16,0 3-12 0,0 0 4 0,3-1 0 16,0-1-9-16,0 1-2 0,0 4 0 0,0-4 0 15,0 4-98 1,2 2-20-16,-2 0-4 0,6 2-1 0,-6 1-17 16,6 2-3-16,-6-2-1 0,3 2 0 0,-3 3 55 0,0-3 10 15,-1 1 2-15,-2-1 1 0,0 0-8 0,0 1-1 0,-3-1-1 0,3 0 0 16,0-2 1-16,-3 2 0 0,3 0 0 0,-3-2 0 15,3 0-5-15,-3-1-1 0,3 1 0 0,0 0 0 0,0-3 68 16,-3 0 14-16,2 0 2 0,-2 0 1 0,3 0 25 0,0 0 9 16,0-3 0-16,0 3 0 0,-3-3 116 0,3 3 23 15,-3-2 5-15,0 2 1 0,0-3 7 0,-6 3 2 16,6-3 0-16,-6 3 0 0,0 0-33 0,0 0-6 16,0 0-2-16,0 0 0 0,-9 0-41 15,3 0-8-15,-3 6-1 0,0-4-1 0,0 4-15 0,0-4-4 16,0 4 0-16,-3-1 0 0,1 0-20 0,2 0-5 15,0 3-1-15,0-2 0 0,-3-1-7 0,3 3-2 16,0 0 0-16,3 0 0 0,-3 0 4 0,3 0 1 16,-3 2 0-16,0 1 0 0,3-1-22 0,3 1 0 15,-3 0 0-15,0-1 0 0,0 1 0 0,6 2 0 16,-3-2 0-16,3-1 0 0,0 1 11 0,3-3-3 0,0 2 0 16,0-2 0-16,0 3-8 0,3-3-12 0,0 0 2 0,3-3 1 15,0 0 9-15,-3 0 12 0,3 1-2 0,0-4-1 16,3 1-9-16,0-3 8 0,0 0-8 0,0 0 8 15,0 0-8-15,2-3 0 0,1 1 0 0,3-1 0 16,-3-2 0-16,0 2 8 0,3-2-8 0,-3-3 8 16,3 0 9-16,-7-3 2 0,1 1 0 0,-3-1 0 15,3 1-8-15,-3-1-2 0,0 1 0 0,0-4 0 16,-3 1 7-16,0 0 2 0,-3 0 0 0,0-1 0 16,-6 1-4-16,3-3-1 0,3 3 0 0,-3 0 0 15,-6-3-13-15,3 3 0 0,0-1 0 0,0 1 0 16,-3 3 0-16,0-4-12 0,-3 4 3 0,3 2 0 15,0 0-8-15,3 3-2 0,-3-3 0 0,0 2 0 16,0 1-73-16,3 3-16 0,-3-1-2 16,6 3-1-16,0 0-123 0,0 0-25 0,0 0-5 15,0 0 0-15</inkml:trace>
  <inkml:trace contextRef="#ctx0" brushRef="#br0" timeOffset="2285.417">15358 9255 57 0,'0'0'0'0,"0"0"0"0,0 0 0 0,0 0 0 0,0 0 0 0,-3 5 0 15,-3 1 443-15,3 2 83 0,-3 0 17 0,3 0 3 16,-3 2-456-16,0-2-90 0,0 5-20 0,0-2-4 16,0 2 24-16,0 0 0 0,-3 3 0 0,4 0 0 15,-1 0 15-15,3 5 7 0,-3-2 2 0,0-1 0 16,0 3-6-16,0 3-1 0,0-3 0 0,3 0 0 15,-3 3 31-15,0-3 7 0,3-2 1 0,0-1 0 0,-3 1-1 16,0 0 0-16,3-6 0 0,0 0 0 0,-3 0-23 16,3 0-5-16,0-5-1 0,0 3 0 0,3-3 10 15,-3 0 1-15,3-6 1 0,0-2 0 0,0 0-21 16,0 0-4-16,0 0-1 0,0 0 0 0,0 0 0 0,0 0 0 16,0 0 0-16,0-7 0 15,0-4 29-15,0-2 6 0,0-3 1 0,0-5 0 0,0 0-33 16,3-3-7-16,0-5 0 0,0-3-8 0,0-3 10 0,0 1-10 15,0 0 8-15,0-1-8 0,3 1 0 0,-3 2 0 16,3 3 0-16,0 0 0 0,0 2 0 0,3 1-11 16,0 2 11-16,0 0-8 0,0 3 8 0,3-3-10 0,2 3 10 15,1 3-10-15,3-1 10 0,0 3 0 16,-3 3 0-16,3 0 0 0,6 0-9 0,-4 2 0 0,4 3 0 16,-3 3 0-1,0 2-17-15,-3 3-3 0,0-2-1 0,-4 4 0 0,-2 3 30 0,3 3 0 0,0 0 0 0,-3 3 0 16,-3 2-12-16,3 0 3 0,-3 1 1 0,0 1 0 15,0 1 8-15,0 0 0 0,0 3 0 0,-4-6 0 16,-2 3 0-16,3 0 11 0,-3 0-3 0,0-3 0 16,-3 0-8-16,0 0 0 0,-3 1 0 15,0-4 0-15,-3 3 28 0,1 1 3 0,-1-1 1 0,-3-3 0 16,-3 4-32-16,0-4 0 16,0 3 0-16,-3-2 0 0,-6 0 0 0,3-1 0 0,-3 1 0 0,-2-3 0 15,-1-3 0-15,0 3 0 0,3-3 0 0,3-2 0 16,0 0-36-16,4-1-12 0,-1-2-4 15,0 0 0 1,6-2-19-16,0-4-4 0,3 1-1 0,3 0 0 0,3-1-177 0,6-2-36 0</inkml:trace>
  <inkml:trace contextRef="#ctx0" brushRef="#br0" timeOffset="2762.882">16078 9152 864 0,'0'0'38'0,"0"0"8"0,0 0-37 0,0 0-9 0,0 0 0 16,0 0 0-16,0 0 292 0,0 0 57 15,-3-3 11-15,-3 1 3 0,0-1-271 0,0 3-55 0,-2-3-10 0,-1 1-3 16,0 2-1-16,-3 0-1 0,0 0 0 0,0 0 0 16,-3 0-8-16,0 0-2 15,3 5 0-15,-3-2 0 0,0-1-12 0,1 6 0 0,2 3 0 0,-3 2 0 16,0-2 0-16,0 5 14 15,-3-1-2-15,3 1-1 0,3 3 8 0,0-3 1 0,1 2 1 16,2-2 0-16,3 3-21 0,-3-4 0 0,6 1 0 16,0-2 0-16,3-1 0 0,0 3 0 0,3-3 0 0,3 0 0 15,0-2 0-15,3-1 0 0,0-2 0 0,5 0 0 16,1-3 0-16,0 1 0 0,0-6 0 0,6 2 0 16,0-2 0-16,3-2 0 0,2-4 0 0,1 1 0 15,-3-3 11-15,-3-2-3 0,3-1 0 0,-4 0 0 16,1-2-8-16,0 3 8 0,-3-4-8 0,-3 1 8 15,0-3-8-15,3 3 0 0,-6-3 9 0,-1 3-9 16,-2-3 24-16,-3 3 0 0,0 0 0 0,-3-1 0 0,0 1 20 16,-6 0 4-16,0 0 0 0,-3 2 1 0,0-2-7 15,-3 2-2-15,0 1 0 0,-2-1 0 0,2 6-32 16,-3 0-8-16,0-1 0 0,0 1 0 0,0 0 0 16,0 2 0-16,0 0 0 0,3 3 0 0,0-2 0 0,0 2-11 15,1-3 1-15,-1 3 0 16,-3 3-26-16,6-3-6 0,0 0-1 0,0 0 0 15,0 0-99-15,3 0-20 0,3 0-4 0,0 0-552 16,0 0-110-16</inkml:trace>
  <inkml:trace contextRef="#ctx0" brushRef="#br0" timeOffset="3341.194">16647 8967 2325 0,'0'0'103'0,"0"0"21"0,0 0-99 0,0 0-25 0,0 0 0 0,0 0 0 15,0 0 48-15,0 0 4 0,0 0 0 0,0 0 1 16,0 0-53-16,0 0 0 0,0 0-8 0,0 0 0 15,-6 2 8-15,-3 1 0 0,0 0 0 0,0-1 0 16,0 4-21-16,0-1-3 0,0 0 0 0,0 3 0 16,-3-3 24-16,3 6 0 0,1 0 0 0,-1-1 0 15,-3-2 33-15,3 0 2 0,0 0 0 0,3 0 0 16,0-5 12-16,-3 2 2 0,3 3 1 0,3-3 0 0,-3 0-40 0,3 1-10 16,-3-4 0-16,6-2 0 0,0 0 8 0,0 0 0 15,-3 6 0-15,3-6 0 0,0 8-8 0,0-8-11 16,0 0 3-16,0 0 0 0,3 7 8 0,-3-1 0 15,0-6 0-15,0 0 0 0,0 0 0 0,6 8 0 16,0 0 0-16,0-3 0 0,-6-5-18 0,6 5-2 16,0 1 0-16,0 1 0 0,0-1 7 0,-3 2 1 15,-3-8 0-15,6 5 0 0,0 0 20 16,0 1 4-16,-6-6 0 0,3 8 1 0,0-3-13 0,0 3 0 16,0-3 8-16,0 0-8 0,-3-5 16 0,0 8 1 15,0 0 0-15,0 0 0 0,-3 3-17 0,0-3 0 0,3 2 0 16,-6 1 0-16,3-3 13 0,0 2-1 15,-3 4 0-15,0-4 0 0,0 3-3 0,0 1-1 0,-3-4 0 16,0 3 0-16,0-2-8 0,0 2 8 0,0-2-8 16,-3-1 8-16,0 1 0 0,4-3 0 0,-4 0 0 0,3 0 0 15,-3-3-8-15,0 0-14 0,0 1 3 0,3-6 1 16,0 0-112 0,0 0-22-16,3-3-5 0,0 0-944 0</inkml:trace>
  <inkml:trace contextRef="#ctx0" brushRef="#br0" timeOffset="3581.559">16971 9200 3034 0,'0'0'135'0,"0"0"27"0,0 0-130 0,-3 8-32 15,0 2 0-15,0 1 0 0,3-1 24 0,0 1-1 16,0 2-1-16,-3 0 0 0,0 1-22 0,0-1 0 15,3 3 0-15,0-3 0 0,-3 3-24 0,0 0 1 16,3-1 0-16,-3 4 0 16,3 2-28-16,-3-5-5 0,3 0-2 0,0-3 0 15,0 0 0-15,0 1 0 0,-3-1 0 0,3-3 0 0,0-2 27 0,0-2 6 16,0-6 1-16,0 0 0 16,0 0-93-16,0 0-19 0,0 0-3 0,-2-3-522 15,-1-2-105-15</inkml:trace>
  <inkml:trace contextRef="#ctx0" brushRef="#br0" timeOffset="3713.199">16912 9033 2973 0,'-15'-3'65'0,"15"3"14"0,0 0 2 0,0 0 3 0,0 0-67 0,0 0-17 0,0 0 0 0,0 0 0 16,0 0 0-16,0 0 0 0,0 0-13 0,0 0 5 15,0 0-126-15,0 0-25 0,0 0-5 0</inkml:trace>
  <inkml:trace contextRef="#ctx0" brushRef="#br0" timeOffset="4075.667">17450 8602 2602 0,'0'0'57'0,"0"0"12"0,0 0 3 0,0 0 1 0,0 0-58 0,0 0-15 15,0 0 0-15,0 0 0 0,0 8 0 0,3-1-10 16,0 4 2-16,-3 2 0 0,0 6-4 0,-3 2 0 16,0 0 0-16,0 3 0 0,3 5 12 0,-2 0-8 0,-4 0 8 0,3 6-8 15,0-1 8-15,0 6 0 0,0-1 0 0,-3 1 0 16,3 0 17-16,-3 0 6 0,3-3 1 0,-3-3 0 15,0 0 12-15,0-2 4 16,3-3 0-16,0 0 0 0,-3-5-24 0,6 0-5 0,-3 0-1 0,3 0 0 16,0-6-22-16,0 1-5 0,0-4-1 0,3 1 0 31,0-5-227-31,-3 2-46 0,0-2-9 0,0-11-1 0</inkml:trace>
  <inkml:trace contextRef="#ctx0" brushRef="#br0" timeOffset="4303.053">17221 9051 2941 0,'-6'0'64'0,"6"0"14"0,0 0 2 0,0 0 4 0,0 0-68 0,0 0-16 0,9-2 0 0,-3-1 0 0,-6 3 12 0,9 0-2 16,0-3 0-16,3 1 0 0,3 2 5 0,0-3 1 15,0 1 0-15,-1-1 0 0,4 3-8 0,0 0-8 16,-6 5 11-16,3-2-11 15,0-1-12-15,-3 1-8 0,3 2-3 0,-3 1 0 16,-1-4-80-16,1 4-16 0,0 2-3 0,3-6-1 16,-3 4-13-16,0-1-4 0,6-3 0 0,0 1 0 15,3-3-41-15,-4 0-9 0,-2 3-2 0,3-6-516 0</inkml:trace>
  <inkml:trace contextRef="#ctx0" brushRef="#br0" timeOffset="4497.532">17757 9065 1681 0,'0'0'36'0,"0"0"8"0,0 0 2 0,0 0 2 0,0 0-38 0,0 0-10 0,0 0 0 0,0 8 0 15,0 2 112-15,0 1 20 0,-3 2 4 0,3 0 0 16,3 3-23-16,-3 0-5 0,-3 2 0 0,3 1-1 16,3 0-31-16,-3-4-7 0,0 4-1 0,0-3 0 15,-3 0-22-15,0 0-5 0,6-1-1 0,-3 1 0 16,-3 0-25-16,3-3-6 0,0 3-1 0,0-3 0 16,0 1-8-16,-3-4 0 0,0 1 0 0,3-1 0 31,3 1-32-31,-3-3-8 0,-3-3-1 0,3 3-1 15,6-2-129-15,-6-6-25 0,0 0-6 0,0 0-514 0,6-6-102 0</inkml:trace>
  <inkml:trace contextRef="#ctx0" brushRef="#br0" timeOffset="4669.076">17894 8874 2948 0,'0'0'65'0,"0"0"14"0,-3-5 2 0,0 2 1 0,-3 1-66 0,6 2-16 16,-3-3 0-16,3 3 0 15,0 0-80-15,0 0-19 0,-3-3-4 0,3 3-1 16,0 0-141-16,0 0-29 0,0 0-6 0,0 0 0 0</inkml:trace>
  <inkml:trace contextRef="#ctx0" brushRef="#br0" timeOffset="5058.737">18123 9012 2833 0,'0'0'62'0,"0"0"13"0,0 0 2 0,0 0 3 0,-3 5-64 0,0 3-16 16,3-8 0-16,-3 8 0 0,0 0 0 0,0-3 0 0,-3 0 0 0,0 3 0 16,-3 3 0-16,-2 2 0 0,2 0 0 15,-3 1 0-15,-3 1 0 0,0 4-16 0,0 0 4 0,3-1 0 16,-3-2 3-16,0 2 1 0,3-2 0 0,4 0 0 16,-4 3 8-16,3-3 0 0,3-3 0 0,3 3 0 15,0-3 0-15,3-2 0 0,-3-1 0 0,6 3 0 16,0-5 0-16,3 3 11 0,0-3-3 0,3 0 0 15,-3-6 4-15,5 1 0 0,1 0 0 0,6-1 0 16,-3-2-12-16,6-2 0 0,0-1 0 0,0-2 0 16,2-3 24-16,-2 0 7 0,0-3 1 0,0 3 0 15,0-2-32-15,-3-1 0 0,0 1 0 0,-4-4 0 16,1 4 16-16,-3-6-2 0,0-3-1 0,-3 6 0 16,-3-5 3-16,0 4 1 0,0-1 0 0,-3-1 0 15,0 0 19-15,-3 3 4 0,0-1 1 0,0 4 0 0,-3-1-21 0,3 1-5 16,-3-1-1-16,3 3 0 15,-6 3-14-15,3-1 0 0,0 1 0 0,0 0 0 0,0 2 0 0,-3-2-13 16,3 0 2-16,0 2 1 16,-3 0-34-16,6-2-6 0,-3 2-2 0,0-2 0 15,0 0-110-15,3 0-22 0,0 5-5 0,-3-6-967 0</inkml:trace>
  <inkml:trace contextRef="#ctx0" brushRef="#br0" timeOffset="5541.359">18391 9128 3031 0,'0'0'67'0,"0"8"13"0,0-3 4 0,-3 3 0 0,3 6-67 0,0-4-17 0,3 3 0 0,-3-2 0 16,3 2-15-16,-3 0-6 0,0-5-2 0,3 3 0 31,0-1-7-31,-3-2-2 0,0 3 0 0,3-3 0 0,-3 0 7 0,0 2 1 0,0-2 0 0,0 0 0 31,0 0-6-31,0-2-1 0,0-6 0 0,0 5 0 0,0-5 59 0,0 0 12 0,0 0 3 0,0 0 0 16,0 0 16-16,0 0 3 0,0 0 1 0,0 0 0 15,0 0-11-15,6-3-3 0,0-2 0 0,0 0 0 16,0-3-17-16,0-3-4 0,3 1-1 0,0-4 0 16,0-4-27-16,2-1 0 0,4-5 0 0,0 1 0 15,-3-1 0-15,6 0 0 0,-3 0 0 0,0 3 0 0,-3 0 0 16,0 2 0-16,-1 3 0 0,4 1 0 0,-3 1 0 15,0 1 12-15,0 3-4 0,0 2 0 0,3 0 0 0,-3 2-8 16,0 4 12-16,3-4-4 0,-4 4 9 0,1-1 2 16,-3 3 0-16,3 3 0 0,-3-1-29 15,0 1-6-15,0 5 0 0,0 0-1 0,0 5 28 0,-3 0 5 16,0 6 2-16,0-1 0 0,0-2-18 16,-3 6 0-16,-3 1 0 0,3-2 0 0,0 1 0 0,0-1-16 15,-3-3 4-15,0 1 0 0,3-1-7 0,-3-2-1 16,2 0 0-16,1-3 0 0,0 1-4 0,0-4 0 15,3 1-1-15,0-3 0 16,-3 0-105-16,3-3-21 0,3 0-4 0,0-2-1 16,0 0-12-16,3-3-2 0,0-3-1 0,3-2-833 0</inkml:trace>
  <inkml:trace contextRef="#ctx0" brushRef="#br0" timeOffset="6063.776">19489 8832 3254 0,'0'0'144'0,"0"0"30"15,0 0-139-15,0 0-35 0,0 0 0 0,0 0 0 16,-3 2-36-16,-5 4-13 0,2-1-3 0,-3-2-1 0,-6 2 44 0,3 3 9 16,-3-3 0-16,0 3 0 0,-3-3 0 0,3 3-12 15,-3 0 3-15,4 0 0 16,-1-2-7-16,0 4 0 0,3 1-1 0,3-6 0 0,0 3 17 0,0-3 0 15,3 3 0-15,3 0 0 0,0-3 0 0,-3 3 0 16,6-2 0-16,0-1 0 0,-3 0-10 0,3 0 2 16,0-5 0-16,3 8 0 0,-3-2 22 0,0-6 5 15,3 5 1-15,-3-5 0 0,3 5-7 0,0 1-1 16,0-1 0-16,-3-5 0 0,0 0-12 0,6 8 0 16,-3-6 0-16,3 4 0 0,-6-6 13 0,9 2 3 15,-3 4 1-15,3-1 0 0,-3-2-17 0,3-1 0 16,3 4 0-16,-3-4 0 0,2 1 16 0,4 2 0 15,0 0 0-15,6 1 0 0,-3-1-16 0,0 3 0 16,6-3 0-16,-7 1 0 0,1 1-9 16,-3 4-6-16,0-3-1 0,0 0 0 0,0 3 16 0,-3-4 0 15,0 7 9-15,-3-4-9 0,3 1 12 0,-1-1-4 16,-5 4-8-16,3-4 12 0,-3 3-12 0,0-2 0 0,-3 0 8 16,3 2-8-16,-3 0 11 0,0-2-1 0,-3 2 0 15,0 0 0-15,0 3-10 0,-3-3 0 0,0 0 0 0,0 1-11 16,0-1 11-16,-3 3 0 0,-3 0 8 15,0 0-8-15,3-3 10 0,-8 0-2 0,-1 0-8 0,3-2 12 16,3 2-12-16,-6-2 9 0,0 2-9 0,0 0 8 16,3 0-21-16,-6 1-5 0,4-4-1 0,-4 1 0 15,0-3-132 1,3 0-26-16,-6-3-6 0,3-2-1045 0</inkml:trace>
  <inkml:trace contextRef="#ctx0" brushRef="#br0" timeOffset="7005.195">13816 8353 1756 0,'0'0'39'0,"0"0"8"0,0 0 1 0,0 0 1 0,0 0-39 0,0 0-10 0,0 0 0 0,0 0 0 15,0 0 0-15,0 0 0 0,-6 5 9 0,3 3-9 0,0-3 0 0,0 3 0 16,3 3-10-16,-3 2 10 0,0 0-20 15,0 3 4-15,0 5 0 0,-3 6 0 0,0 2 1 0,0 5 1 16,-2 6 0-16,-1 2 0 0,-6 3 14 0,-3 6 0 16,-3 4 0-16,-6 3 0 0,0 3 13 15,-8 8 9-15,2 0 2 0,-6-3 0 16,7-2 36-16,-4-4 7 0,6-4 1 0,-3 2 1 0,4-5 24 16,-1 0 5-16,3-5 1 0,0-1 0 0,0 1-45 15,1-3-9-15,-1-3-1 0,3 1-1 16,3 1-129-16,3 1-26 0,6 0-4 15,-5 0-2-15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24:43.5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12861 9594 2257 0,'-12'0'100'0,"6"0"20"0,0 0-96 0,-3 0-24 0,3 0 0 0,3 2 0 16,0-2 20-16,3 0-2 0,0 0 0 0,0 0 0 15,-3-5 6-15,6 0 0 0,3-3 1 0,0 0 0 16,6-3 3-16,0 1 1 0,3-1 0 0,5 1 0 0,1-1-29 0,9 3-12 16,3 0 1-16,2 3 0 0,4 2 11 15,3 3 11-15,2 0-3 0,4 3 0 0,0 0 4 0,-1 2 1 16,1-3 0-16,3 4 0 0,2-1 1 0,7 3 0 15,2-3 0-15,1 3 0 16,-1-2 2-16,7-4 0 0,-1-2 0 0,10 0 0 0,-1 0 11 0,3-2 2 16,4-1 1-16,2-2 0 0,6-3 2 0,3 0 0 15,1 2 0-15,2-2 0 0,0 1-6 0,9-1-1 16,-2-3 0-16,5 0 0 0,3 4-16 0,0-1-9 16,0-3 10-16,3 6-10 0,6-3 18 0,-6 0-2 15,-6 0-1-15,3 0 0 0,4 0-5 0,-10 3-1 16,0-1 0-16,-6 1 0 0,0 0 2 0,0 0 0 15,-5-1 0-15,-4 1 0 0,-9 0 5 0,-5-1 0 16,2 1 1-16,-3 0 0 0,4-3-9 0,-10 3-8 0,-11 2 12 16,-7-2-12-16,-2-1 8 0,-3 1-8 0,-4 0 0 15,-5-1 0-15,-6 4 0 0,-1-3 0 0,4 2 0 16,-9 0 0 0,-3 1-99-16,-3 2-20 0,-4 0-4 0,-2-3-750 0,-3 3-151 0</inkml:trace>
  <inkml:trace contextRef="#ctx0" brushRef="#br0" timeOffset="800.783">10185 3503 1897 0,'0'0'41'0,"-3"-8"9"0,0 3 2 0,0-3 2 0,3 3-43 0,0-3-11 15,3 2 0-15,0-2 0 0,0 3 0 0,3 0 0 16,0 0 0-16,3 2 8 0,2 3-8 0,4 0 0 16,3 0-12-16,6 0 12 0,3 0-8 0,8 3 8 15,7 2 0-15,9 0 0 0,-1 3 16 0,10 0 7 16,8-3 1-16,10 3 1 0,8-2 15 0,6-1 4 15,1-2 0-15,8-1 0 0,15-2-7 0,0-2-1 16,6-1 0-16,6 3 0 0,6 0-19 0,9-5-4 0,9-1-1 16,-1 4 0-16,-2-4 0 0,3 4 0 15,6-4 0-15,6 1 0 0,2 2 0 0,1-2 0 0,-3 0 0 16,-4 0 0-16,1 2 13 0,3-5 3 0,-3 5 0 0,2 1 0 16,4-4-28-16,-6-2 0 0,-10-2 0 0,1 5 0 15,-3 2 0-15,3-5-12 0,0 3 0 16,-3-3 1-16,-10 3 0 0,-2 5 0 0,0 0 0 0,-3 0-708 15,-3 0-141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27:40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734 10165 1555 0,'0'0'138'0,"0"0"-110"16,0-2-28-16,3-4 0 0,6 1 193 0,0 2 34 15,3-2 6-15,-3 0 2 0,9 0-193 0,-3-1-42 16,11 4 0-16,-5-4 0 0,9 1 11 0,3 2 8 16,-4-2 1-16,10 0 1 0,-6 0 0 0,6-1 0 15,2-4 0-15,1 2 0 0,6 0-4 0,2 0-1 16,4 3 0-16,-4-3 0 0,1 2 4 0,-3-2 0 16,2 0 0-16,-5 0 0 15,5-2-6-15,1 5-1 0,6-3 0 0,-7 0 0 0,4 0-13 0,-10 0 8 16,4 3-8-16,-6-3 0 0,5 0 10 0,-8 0-10 15,3 0 10-15,-1 3-10 0,-8-1 0 0,3 4 0 16,-3-4-8-16,-10 1-800 16,4 5-159-16</inkml:trace>
  <inkml:trace contextRef="#ctx0" brushRef="#br0" timeOffset="1976.392">1038 12507 1785 0,'-6'-3'159'0,"-3"-2"-127"16,3 0-32-16,-3 2 0 16,-6-2-19-16,9 2-9 0,-9 0-3 0,3 1 0 0,0-4 31 0,0 6 0 15,4-2 0-15,-4-1 0 0,-3 1 0 0,3-1 0 16,0 0 0-16,3 1 0 0,0-1 21 0,0 0 11 16,-3-2 1-16,3 2 1 15,6-2 34-15,-3 5 6 0,6 0 2 0,-3-3 0 0,-5 1 5 0,8 2 2 16,8-3 0-16,-5 0 0 0,12 1-18 0,0 2-3 15,6-3-1-15,6 1 0 0,6-1-13 0,5 0-4 16,-5 1 0-16,9 2 0 0,2-6-28 0,7 4-5 16,0-1-2-16,2-2 0 0,7 2-9 0,-1 0 0 15,-8 1 9-15,5-1-9 0,1 1 0 0,-4-1 8 16,4-2-8-16,5 2 0 0,-2 0 8 0,-6 1-8 16,2-4 8-16,-5 4-8 0,-1-4 0 0,1 4-15 0,0-6 3 15,-1 5 0 1,1-2-12-16,-1 5-3 0,-2-3 0 0,-3 1 0 15,-4 2-19-15,-2 0-4 0,-3-3-1 0,2 6-709 0,1 2-143 16</inkml:trace>
  <inkml:trace contextRef="#ctx0" brushRef="#br0" timeOffset="4122.392">1315 15999 1497 0,'-12'-2'66'0,"0"-1"14"0,3 3-64 0,-3-3-16 0,-3 3 0 0,0-2 0 15,6 2 96-15,-3 0 15 0,3-3 3 0,-6 0 1 16,10 1-104-16,-1-3-21 0,-3 2-4 0,6 0-1 16,0 1 15-16,-3-4 12 0,3 4-3 0,3 2 0 15,0-3 35-15,-6 0 6 0,6-2 2 0,0 5 0 16,-3-3 8-16,3 3 1 16,0-5 1-16,0 5 0 0,0 0-30 0,0 0-5 0,0 0-2 0,0 0 0 15,0 0-13-15,0 0-2 0,0 0-1 0,0 0 0 16,3 0 26-16,12 0 5 0,-3-2 0 0,2-1 1 15,13-2 19-15,-3 2 4 0,6 0 1 0,6 1 0 16,-4-4-21-16,7 4-4 0,3-4 0 0,-4 4-1 16,4-4-21-16,-3-1-4 0,11 1-1 0,-5 1 0 15,3 0-13-15,-4-1 9 0,7 4-9 0,-4-1 8 16,-8 0-8-16,6 1 0 0,-6-1 0 0,-1 0 0 16,4 1 0-16,-3-1 0 0,2 1 0 0,-5 2 0 15,3 0 0-15,-4 0 0 0,1 2 0 0,0 1 0 0,-9 2 0 16,2 0 0-16,-2-2-11 0,-3 0 11 0,0 2-13 15,0-2 2-15,-4 2 1 0,7 0 0 16,-6-2-137-16,0 2-27 16,0 3-6-16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29:58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10048 11552 1792 0,'-33'0'80'0,"18"0"16"0,-3 0-77 0,0 0-19 0,1 0 0 0,-1 2 0 15,0-2 23-15,0 3 1 0,6-3 0 0,0-3 0 16,3 3 18-16,3-2 4 0,0 2 1 0,6 0 0 16,0 0 21-16,0 0 4 0,9-3 0 0,0 0 1 15,9 1-13-15,0-4-2 0,3 4-1 0,6-1 0 16,5 3-17-16,4-2-4 0,6 2-1 0,-1 0 0 15,1-3-18-15,6 0-3 0,5 3-1 0,10-2 0 16,8 2 6-16,1 0 1 0,-1 0 0 0,6-3 0 0,4 0-10 16,2 3-2-16,3 0 0 0,4 0 0 0,2 0 4 15,3 0 0-15,6-2 0 0,1 2 0 0,-1 0-4 0,9-3-8 16,6 3 12-16,3 0-4 0,0-3 14 0,0 3 2 16,3 0 1-16,3-2 0 15,-3 2-25-15,0-3 0 0,0 3 0 0,3-3 0 0,0 1 0 0,-2-1 0 16,-4 3 0-16,-6-2 0 0,-6-1 0 15,0 3-11-15,0-3 1 0,-9 3 0 0,1-2 20 0,-4-1 4 16,-3 3 1-16,-9-3 0 0,-5 3 2 0,-1-2 1 16,-8-1 0-16,-7 0 0 0,1 3-5 0,-7-2-1 15,-2-1 0-15,-4 0 0 0,-8 3-3 0,-6-2-1 16,0-1 0-16,-7 0 0 0,-5 1 11 0,-3-1 1 16,0-2 1-16,-3 2 0 15,-3 1-68-15,-4-1-13 0,4 0-4 0,-6 1-1284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31:1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14655 5736 748 0,'-8'-2'33'0,"2"2"7"0,0 0-32 0,-3 0-8 16,3 0 0-16,-3 0 0 0,0-3 80 0,0 6 15 15,0-3 2-15,0 2 1 0,-3-2-71 0,3 0-15 16,3 0-2-16,-3 0-1 0,-3 0-9 0,7 0-9 15,-4 0 9-15,9 0-13 0,-3-2 13 0,3 2 0 16,-9-3 12-16,3 3-12 0,0 0 24 0,0-3-3 16,0 3 0-16,0 0 0 0,-3 0 27 0,3 0 4 15,0 0 2-15,-3 0 0 0,3 0 26 0,-3 0 6 0,3 0 1 0,0 0 0 16,-3 3-3-16,3-3 0 16,6 0 0-16,-5 0 0 0,-1 3-36 0,6-3-7 0,-6 2-1 0,6-2-1 15,-6 3-19-15,3-1-3 0,-3 1-1 16,6-3 0-16,-6 3-6 0,3-1-2 0,3-2 0 15,0 0 0-15,0 0-8 0,0 0 10 0,0 0-10 16,0 0 10-16,0 0 8 0,0 0 2 0,0 0 0 0,0 0 0 16,0 0-4-16,0 0 0 0,0 0 0 0,0 0 0 15,0 0 4-15,0 0 1 0,0 0 0 0,0 0 0 16,0 0 1-16,9 0 0 0,-3-2 0 0,0 2 0 16,3-3-1-16,2 3 0 0,-2 0 0 0,3 0 0 15,3 0-5-15,3-3-2 0,0 3 0 0,3-2 0 16,-3 2-4-16,5 0-1 0,1-3 0 0,0 3 0 15,0-2-1-15,0 2 0 0,-1-3 0 0,1 3 0 16,0 0-8-16,0 0 10 0,3 0-10 0,0-3 10 0,2 3 1 16,4-2 0-16,0 2 0 0,0 0 0 0,5-3 1 0,1 0 0 15,-3 3 0-15,2-2 0 0,-2 2-12 0,3 0 0 16,-1-3 0-16,1 3 0 0,3 0 18 0,2-5 2 16,4 5 0-16,-3 0 0 15,2 0-10-15,-2 5-2 0,-3-5 0 0,-4 0 0 0,1 0-8 0,0 3 0 16,-1-3 0-16,4 2 8 15,0 1-8-15,-1 0 10 0,-2-1-10 0,3 1 10 0,-3 0-10 0,-4 2 10 16,1-3-10-16,0 1 10 0,-4 0-10 0,1-1 0 16,3-2 0-16,3 0-11 0,-1 0 11 0,1 0 0 15,0 0 0-15,-1 0 8 0,-2 3-8 0,0 0 8 16,0-1-8-16,-4-2 8 0,-2 3-8 0,3-3 0 16,-3 0 0-16,2 3 0 0,1-3 0 0,0 2 8 0,5-2-8 15,-2 0 0-15,3 3 8 0,-3 0-8 0,-4-3 10 0,4 2-10 16,-3 4 0-16,-3-6 8 0,-1 7-8 0,-5-7 0 15,3 0 0-15,3 3 0 0,2-3 8 0,-2 3-8 16,-3-1 0-16,3 4 0 0,2-6 8 0,1 0-8 16,-3 2 0-16,0-2 0 0,2 3 8 0,1-3-8 15,-6 0 0-15,0 0 9 0,3 0-9 0,-1 0 8 16,4 0 4-16,-3 0 0 16,0 0 0-16,2 0 0 0,7 0-12 0,-6 0 0 0,0 0 0 0,-1 0 8 15,4 0-8-15,-6 0 12 0,0 0-12 0,-4 0 12 16,1 3 0-16,-3-3 1 0,0 0 0 0,-3 0 0 15,2 0-13-15,-2 0 0 0,3 0 0 0,-3 0 0 16,3-3 0-16,-1 3 0 0,1 0 0 0,-3 0 0 16,3 0 0-16,0-3 0 0,-3 3 0 0,2-2-10 15,-5 2 10-15,3 0 9 0,-3 0-1 0,-3 0-8 0,3 2 12 16,-3-2-12-16,-3-2 12 0,-1 2-12 0,1 0 12 0,0 0-12 16,0 0 12-16,-3 2-12 0,0-2 18 0,0 0-3 15,3 0-1-15,-3 0 0 0,0 0-14 0,0 0 0 16,-3 0 0-16,2 3 0 0,-2-3 0 0,0 0 0 15,-6 0 0-15,6 3 0 0,-6-3 0 0,6 0 0 16,-6 0 0-16,6 2 0 16,-3-2-51-16,3 0-13 0,-6 0-2 0,6-2-1325 0</inkml:trace>
  <inkml:trace contextRef="#ctx0" brushRef="#br0" timeOffset="2726.47">4699 7289 979 0,'0'0'87'0,"0"0"-70"16,0 0-17-16,0 0 0 0,0 0 151 0,6-2 26 15,3-4 6-15,3 4 1 0,-3-1-120 0,5-2-24 16,7 2-5-16,0 0-1 0,3 1-14 0,9-1-4 15,-4 1 0-15,1-4 0 0,6 4-8 0,0-4-8 16,2 1 9-16,1 0-9 0,0-3 15 0,-1 2-3 0,4-1-1 16,3 1 0-16,2 1 1 0,4 0 1 0,0 2 0 15,5-2 0-15,-2-1 11 0,-1 4 1 0,4-3 1 16,2 2 0-16,10 0 2 0,-1 1 1 0,1 2 0 16,-1-3 0-16,1 0-4 0,2 3-1 0,7-2 0 0,-1 2 0 15,0-3 1-15,1 3 0 0,2 0 0 0,-3 0 0 16,10 0-7-16,-1 0-2 0,-3 0 0 0,4-3 0 15,5 3-16-15,-3 0 8 0,1 0-8 0,-7 0 0 16,-3 0 40-16,4 0 0 0,5 0 1 0,-3 0 0 16,-2 0-17-16,-1 0-3 0,0 0-1 0,4 0 0 15,2 0-20-15,-3 0 9 0,1 0-9 0,-1-2 0 16,0 2 8-16,4-3-8 0,-4 0 0 0,-3 1 0 16,-5-1 29-16,-1 0 3 0,6 1 0 0,-2-3 0 0,2 2-20 15,-3 0-3-15,-2 1-1 0,-1-1 0 16,7 0-8-16,-4 1 0 0,-6-1 0 0,1 0-11 0,-7 1 11 15,1-1 8-15,-1 0-8 0,4 1 11 0,-4-1-1 16,-3 0 0-16,-2 1 0 0,-3-1 0 0,-1 3 3 0,-2-2 1 16,2 2 0-16,1-3 0 0,2 3-3 0,-2 0-1 15,-7 0 0-15,-2 0 0 0,-1 0-10 0,1 0 12 16,0 0-12-16,-4 0 12 0,4 3-1 0,-6-1 0 16,-1-2 0-16,-2 3 0 0,-6-1-11 0,-4 1 0 15,-2-3 0-15,0 0 0 0,-6 0 0 0,0 0 8 16,-4 0-8-16,1 0 8 0,0 0-8 15,-3 0 0-15,0 0 9 0,0 0-9 0,-4 0-12 0,1-3-6 16,-3 3-2-16,0 0-845 16,0 3-170-16</inkml:trace>
  <inkml:trace contextRef="#ctx0" brushRef="#br0" timeOffset="16397.302">12878 12711 1209 0,'0'0'108'0,"-3"-6"-87"0,1 4-21 0,-4-4 0 15,0 1 135-15,3 0 22 0,-3-1 5 0,3 4 1 0,-3-3-131 0,0-1-32 16,0 1 0-16,0 2 0 16,0-2 13-16,-3 5-4 0,-3-3-1 0,0 3 0 0,0-2-8 0,0 2 8 15,-3 0-8-15,-2 0 8 0,2 2 52 0,0-2 9 16,3 3 3-16,0-3 0 0,0 3 4 0,0-1 2 16,0-2 0-16,3 0 0 0,0 0-39 0,4 3-8 15,-4-3-2-15,9 0 0 0,0 0-11 0,-6 0-2 16,6 0-1-16,0 0 0 0,0 0-3 0,0 0 0 15,0 0 0-15,0 0 0 0,0 0-1 0,0 0-1 16,6 5 0-16,3 1 0 0,-1-4-10 0,4 3 10 16,3 1-10-16,6-1 10 0,0 0-10 0,0-2-12 15,6 2 2-15,-1 1 1 0,1-4 17 0,0 1 3 16,3 0 1-16,5-3 0 0,1 0 6 0,3-3 2 16,5 3 0-16,1 0 0 0,0 0-20 0,-1 3 0 0,1-3 0 15,0 2 0-15,-1 1 0 0,-2-1-9 16,6-2 1-16,2 3 0 0,-2 0 8 0,2-1 0 0,4 1 0 0,0 0 0 15,-4-1 0-15,1 1 0 0,-1 0 0 0,1-1 0 16,3 1 8-16,-1 0 0 0,1-1 0 0,-4-2 0 16,1 3 0-16,0-3 1 0,-7 0 0 0,4 0 0 15,2-3 15-15,-2 3 2 0,0-5 1 0,2 2 0 16,-2 1 3-16,3-1 1 0,-7 0 0 0,1 1 0 16,-6-1-8-16,-1-2-2 0,1-1 0 0,3 1 0 15,-4 0-13-15,4 2-8 0,-3-2 10 0,-1 2-10 16,1 1 8-16,-3-1-8 0,-4 3 0 15,-2 0 0-15,-3 0 0 0,-6 0 0 0,0-3-13 0,0 3 4 16,-1-2 9-16,-5-1-8 0,0 0 8 0,0 1-8 0,-3-1-10 16,0 3-2-16,0-3 0 0,3 1 0 31,-6-1-67-31,2 3-13 0,1-2-4 0,0 2 0 0,3 0-128 0,0 2-25 0,12 1-6 16,-9 2-1-16</inkml:trace>
  <inkml:trace contextRef="#ctx0" brushRef="#br0" timeOffset="17156.369">16245 12761 748 0,'0'0'67'0,"0"0"-54"16,-3-3-13-16,0-2 0 0,0 2 332 0,3 3 64 16,0 0 13-16,0 0 3 0,-3-2-332 0,3 2-67 15,0 0-13-15,0 0 0 0,0 0-16 0,0 0 0 0,0-3-1 0,0 3 0 16,0 0 17-16,3-8 0 16,3 3 0-16,-3 2 0 0,6 0 26 0,-3 1-1 15,3-1 0-15,0 1 0 0,3 2 2 0,0 0 0 0,2-3 0 0,7 3 0 16,0 0 1-16,3 0 0 15,0 0 0-15,5 3 0 0,-2-3 2 0,0 0 1 0,6 0 0 16,5-3 0-16,7 0-16 0,6 3-3 0,-4-2-1 0,4 2 0 16,0 0-11-16,2 0 0 0,-2 0 9 0,5-3-9 15,1 0 0-15,5-2 8 0,10 2-8 0,-1-2 0 16,-2 2 8-16,-1-2-8 0,4-3 8 0,5 6-8 16,3-1 8-16,1 3-8 0,-7-3 8 0,1 3-8 15,-1-2 18-15,3 2-1 0,4 0 0 0,-10 2 0 16,-2 4-25-16,-1-6-6 0,-2 0-1 0,2 2 0 15,0 1 15-15,1 2 0 0,-4-2 0 0,-5-3 0 16,-3 0 0-16,-1 0 0 0,4-6 0 0,-4 4 0 16,4 2 12-16,-1-3-2 0,-5 1 0 0,-1 2 0 15,-8-3-10-15,0 0 0 0,-4 1-10 0,1-1 10 0,3 0-12 16,-4 3 3-16,-2-2 1 0,3-1-784 16,2 6-157-16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33:12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13322 11292 403 0,'0'0'36'0,"0"0"-36"0,0 0 0 0,0 0 0 0,0 0 323 0,6 3 57 16,0-6 12-16,3 1 3 0,0 2-298 0,3-3-59 16,0 0-12-16,5 3-2 0,-2-5 1 0,6 3 1 15,0-1 0-15,3 0 0 16,0-2 1-16,2 2 0 0,1-2 0 0,3 2 0 0,6 1-1 0,-1-1 0 16,4 0 0-16,-3 3 0 0,2 0-5 0,1 0-1 15,6 0 0-15,-4 0 0 0,4 3-5 0,6-3-2 16,2 3 0-16,1-3 0 0,-1 2 3 0,1 1 0 15,3-3 0-15,2 0 0 0,4 0 12 0,5 0 4 16,-2 0 0-16,-1 0 0 0,-5-3-8 0,2 3 0 0,4 0-1 0,2-2 0 16,6 2-11-16,-2-3-1 0,-4 3-1 0,4 0 0 15,5-3 2-15,1 3 0 0,2-2 0 0,0 2 0 16,-8-3 6-16,5 6 2 0,1-6 0 16,2 1 0-16,0 2-20 0,-5 0 0 0,-4 2 0 0,1 1 0 15,2-6 10-15,0 3-2 0,4 3 0 0,-1-3 0 16,-5 0 4-16,2 2 0 0,6 1 0 0,1 0 0 15,-1-1-12-15,-5 1 8 16,-4-3-8-16,3 3 8 0,7-1-8 0,-4 4 8 0,1-1-8 0,-7-2 8 16,-6-3-8-16,4 2 0 0,2-2 0 0,1 3 0 15,-1-1 8-15,1 1-8 0,-4 0 8 0,-2-1-8 16,-4-2 30-16,-2 3 1 0,2 0 0 0,-2 2 0 16,2-5-31-16,-5 5 0 0,-7-2 0 0,1 0 0 15,-3 2 10-15,-1-5-1 0,7 5 0 0,-1-2 0 16,1-1-1-16,-3 1 0 0,-1 2 0 0,1 1 0 0,-10-6-8 15,1 5 8-15,0-5-8 0,-4 3 8 0,1-1-8 0,0-2 0 16,-3 0 9-16,-1 3-9 0,1-3 9 0,-3 0-9 16,0 0 12-16,-7 0-12 0,1 0 18 0,-3 0-3 15,-3 0-1-15,-3 0 0 0,-4 0-2 0,1 0-1 16,-3 0 0-16,0 0 0 0,0 0-11 0,0-3 10 16,-6 3-10-16,3 0 10 0,-3 0-10 0,0-2 0 15,3 2 0-15,-9 0 0 0,6 0 0 0,-6 0 8 16,6-3-8-16,0 3 8 15,-6 0-32-15,0 0-8 0,0 0 0 0,6 0-1 16,-6 0-43-16,0 0-8 0,2-5-1 0,-2 5-1187 16</inkml:trace>
  <inkml:trace contextRef="#ctx0" brushRef="#br0" timeOffset="2896.952">13533 12634 576 0,'0'0'51'0,"0"0"-41"16,-6 0-10-16,-3-3 0 0,3 1 289 0,6 2 56 15,0 0 11-15,0 0 3 0,0 0-279 0,0 0-56 16,0 0-12-16,0 0-1 0,0 0 18 0,0 0 4 15,0 0 1-15,0 0 0 0,0 0-14 0,0 0-4 16,0 0 0-16,0 0 0 0,9 0 12 0,0 0 1 16,0-3 1-16,3 3 0 0,3-3-2 0,0 3-1 15,3 0 0-15,3 0 0 0,2 3-2 0,4 0 0 16,0-3 0-16,3 0 0 0,-3 2-5 0,5-2-2 16,1 0 0-16,3 0 0 0,5 3-1 0,1-3 0 15,0 0 0-15,2 0 0 0,4 0-1 0,-3 0 0 16,2 0 0-16,-2-3 0 0,0 1-7 0,2 2-1 0,1 0-8 15,5 0 12-15,1 0 0 0,0 0 0 16,-1 0 0-16,-2 0 0 0,-4 0 6 0,4 0 1 0,3 0 0 0,5 2 0 16,4-2 0-16,-4 0 0 0,1 0 0 15,-1 0 0-15,1-2-3 0,-4 2 0 0,10 0 0 0,-4 0 0 16,7-3-16-16,-7 3 0 0,1 0 0 0,-4 0 0 16,4 0 31-16,5 0 2 0,1 0 1 0,-1 0 0 15,1 0-34-15,-4 0 0 0,1-3 0 0,-4 3 0 16,7 0 0-16,-1 0 0 0,1 0 0 0,-4-2 0 15,-2 2 0-15,5 0 0 0,0-3 0 0,1 3 0 16,-1 0 12-16,-2-3-4 0,-1 3 0 0,-2-2-8 16,-1-1 10-16,1 6-10 0,-1-3 8 0,4 0-8 0,8 0 12 15,-5-3-2-15,-7 6-1 0,4-1 0 0,2-2-1 16,4 0-8-16,2 3 12 0,-3-3-4 0,-2 0-8 16,-1 3 0-16,1-3 9 0,-1 2-9 0,4 1 0 15,-1 0 8-15,-5-1-8 0,-4 1 0 0,-2 0 0 0,-1-1 0 16,4 1 0-16,2-1 0 15,4 1 8-15,-7 0-8 0,1-1 8 0,-4 1-8 0,1-3 11 0,2 3-3 16,7-1 0-16,-1 4 0 0,1-1-8 0,-4-2-17 16,-5-1 4-16,5 1 1 0,10 2 12 0,-7-2 16 15,1 2-3-15,-7-2-1 0,-5-1-12 0,-4 1 0 16,1 0 0-16,2-1 0 0,1-2 0 0,-1 3 0 16,4 2 0-16,-7-2 0 0,1 0-12 0,-3-1 2 15,-1 3 0-15,1-5 0 0,2 0 32 0,1 3 6 0,0-3 2 0,-1 3 0 16,1-1-30-16,-7 1 8 0,-2 0-8 15,0-3 0-15,-4 0 0 0,4 0 0 0,3 0 0 0,-4 0 0 16,-2 2 0-16,-3-2 0 0,-1 3 0 0,1-3 0 16,-6 3 0-16,0 2 0 0,-7-5 0 0,1 5 0 15,-3-5 0-15,0 3 0 0,-3-3 0 0,2 3 0 16,-2-1 0-16,0-2 0 0,0 3 0 0,0-3 0 16,-3 2 0-16,2-2 0 0,-5 0 0 0,-3 0 0 15,0 0 0-15,0 0 0 0,0 0 0 0,-3 0 0 16,3 0 0-16,0 0 0 0,0 0 0 0,-3 0 0 15,2 0 0-15,-2 0 0 0,0 0 0 0,-3 0 0 16,0 0 0-16,3 0-13 0,-3 0 4 0,0 0 1 31,3 0-81-31,-3 0-16 0,3 0-3 0,0 3-1180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33:47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1457 3090 403 0,'0'0'36'0,"0"0"-36"0,0 0 0 0,0 0 0 15,0 0 298-15,0 0 53 0,6-5 10 16,0 0 3-16,3 2-262 0,6 0-52 0,0 1-10 0,6 2-3 16,6-5-28-16,5 2-9 0,1 3 0 0,6-3 0 15,8 3 0-15,4 0 0 0,-6 3 0 0,2-3 0 16,-2 0 0-16,12 0 0 0,-7 3 0 0,4 2 0 15,11-5 0-15,-8 2 20 0,8 1-4 0,-2 0 0 16,-1 2 36-16,7-2 6 0,5 2 2 0,3 0 0 16,7 1 3-16,5 2 1 0,-3-3 0 0,10-5 0 15,8 8-10-15,0-8-2 0,6 5 0 0,0-5 0 16,0 0-16-16,1 0-4 0,-1 0-1 0,3 0 0 16,-3 0 1-16,0 0 1 0,3 0 0 0,-3 0 0 15,3 0 3-15,-5 0 0 0,-1 0 0 0,-3 0 0 16,6 3-11-16,-12 2-1 0,-2-5-1 0,-4 5 0 15,0-5-15-15,-3 6-8 0,1-6 8 0,-7 7-8 16,-9-7 24-16,4 0 1 0,-4 0 0 0,1 0 0 16,-4 0-5-16,-8 0-2 0,-7 0 0 0,-2 3 0 15,-4-3-4-15,-2 0-1 0,0 0 0 0,-7 0 0 0,-5 0-3 16,3 0-1-16,-1 0 0 0,-2 0 0 16,0 0-9-16,-12-3 0 0,2 3 0 0,-5 0 8 0,0 0-8 0,-6 0-17 15,-3 0 4-15,0 0-937 16,-3 0-187-16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34:13.4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19707 10070 2329 0,'0'0'51'0,"0"0"10"0,0 0 3 0,0 0 2 0,0 0-53 0,0 0-13 0,0 0 0 0,0 0 0 15,-3-5 0-15,3 5 0 0,0-8 0 0,0 8 0 16,0 0 0-16,0-3 0 0,0 3-13 0,0 0 4 16,0 0 1-16,0 0 0 0,0 0 0 0,6-5 0 15,0 0 8-15,-6 5 0 0,6 0 0 0,3-3 0 16,-1 3 0-16,4-3 11 0,3 3-3 0,0 0 0 16,0 0 8-16,9 0 0 0,0 0 1 0,5-2 0 15,-2 2 7-15,3 2 0 0,3-2 1 0,-1 0 0 16,1 3-3-16,0 0-1 0,0 2 0 0,-1-2 0 0,1-1-12 15,0-2-9-15,3 0 12 0,-1 0-12 0,1 0 15 16,3 0-4-16,-7 0-1 0,4 0 0 0,0 3-1 16,0-3 0-16,-7 0 0 0,1 0 0 0,0 2 4 0,-3-2 1 15,0-2 0-15,2 2 0 16,-2-3 6-16,0 1 0 0,3-1 1 0,-1 0 0 0,-2 1-11 0,0-4-2 16,0 4-8-16,-3-1 12 0,-1-2-2 0,-2 2-1 15,0 0 0-15,0 1 0 0,18-1 18 16,-25 3-13-16,-2-3 0 0,3 1 10 0,-3-1 1 15,-3 1 1-15,0 2 0 0,-3-3-17 0,3 3-9 16,-3-3 10-16,-3 3-10 0,-3 0 23 0,0 0-2 0,0 0 0 16,0 0 0-16,0 0-4 0,0 0-1 15,0 0 0-15,0 0 0 0,0 0-16 0,0 0 8 16,6 0-8-16,-6 0 0 0,0 0 0 0,6 6 0 0,0-1 0 0,-3 3 0 16,0 0 0-16,0 2 0 15,0-2 0-15,0 3 0 0,0 2 0 0,0 0 0 0,-3 1 0 0,2-1 0 16,1 5 0-16,0 1-9 0,0-1 9 0,0 1 0 15,0 2-11-15,3 3 11 0,0 0-13 0,-3 2 5 16,3 3 8-16,0 0 16 0,-3 3-4 0,3 2-1 16,-3 1-11-16,0 2 0 0,0 0 0 0,-3 3 0 15,0-1 0-15,0 6 0 0,0 0 0 0,-3 0 0 16,0 3 0-16,0-1 0 0,-3 1 0 0,3 2 0 16,0-5 0-16,0 3 8 0,0 0-8 0,0-1 8 15,0 6-8-15,3-3 12 0,-3 1-12 0,3-1 12 16,-3-2-12-16,6-3 0 0,-3 0 0 0,0 0 0 15,0 2 0-15,0-2 0 0,0 0 0 0,3 3 0 16,-3-3 0-16,0 0 0 0,0-3 0 0,0 0 0 0,0-2 0 0,3 2 0 16,-6 1 9-16,3 2-9 15,-3 2 14-15,0-2-2 0,3 0 0 0,-3 0 0 0,3 0 4 0,-3 0 0 16,0-2 0-16,0-4 0 0,3-2-4 16,-3 0 0-16,3 3 0 0,0-3 0 0,-3-3-12 0,3 3 8 15,0 3-8-15,0-3 0 0,0 0 0 0,0 3 0 16,-3-6 0-16,3 3 0 0,0 0 0 0,0 3 0 15,-2 2 0-15,-1 1 0 0,0-6 0 0,3 0 0 16,-3 0 0-16,0 0 0 0,0-3 0 0,0-2 8 16,0-3-8-16,0 0 0 0,0 0 0 0,3 0 9 15,0 1-9-15,-3-1 8 0,3 0 4 0,0 3 0 16,-3-1 0-16,3 1 0 0,0-3-12 0,-3 3 0 0,3-6 0 16,-3 6 0-16,3-5 0 0,0-1 0 15,0 0 0-15,-3 1 0 0,3-3 12 0,-3 2 0 0,3-2 0 16,-3 2 0-16,3-2-12 0,0 0-17 0,-3-3 4 15,3 3 1-15,0-3 12 0,0-2 0 0,0-3 0 0,0 2 0 16,-3-2 8-16,3 0-8 16,-3-3 12-16,3 0-12 0,0 1 15 0,0-4-4 0,-3 1-1 0,3-1 0 15,0 1-10-15,-3 0 0 0,3-1 9 0,0-2-9 16,-3 3 0-16,3-1 8 0,0-2-8 0,0 0 0 16,0 0 0-16,0 0 9 0,0-3-9 0,0 3 0 15,0-3 12-15,3 1-4 0,-3-1 0 0,0-5-8 16,0 5 16-16,0-5-4 0,3 8-1 0,-3-8 0 15,0 6-11-15,0-6 0 0,0 0 0 0,0 5 0 0,0-5 12 16,0 0 1-16,0 0 0 0,0 0 0 0,0 5 3 0,0-5 0 16,0 0 0-16,0 0 0 0,0 0 0 0,0 0 0 15,0 0 0-15,-6 3 0 0,0-3-12 0,0 2-4 16,0-4 0-16,0 2 0 0,-3-3 0 0,0 1 0 16,3-1 0-16,-3 3 0 0,-2-3 0 0,-4 1 0 15,0-1 0-15,0 0 0 0,0 3 0 0,0 0 0 16,0 0 0-16,0 0 0 0,-2 0 0 0,-1 0 0 15,0 0 0-15,0 3 0 0,0-3 0 16,0 3 0-16,3-1 0 0,0-2 0 0,1 3 0 0,-1-3 0 16,3 0 0-16,-3 3 0 0,3-1 0 0,0-2 0 15,-3 3 0-15,0-3 0 0,3 0 0 0,-2 0 0 16,-1 0 0-16,0 0 0 0,0-3 0 0,-3 1-8 16,3-1 8-16,3 0-10 15,-3-2-54-15,3 0-10 0,1-1-2 0,-1 1-965 0,-3 0-193 0</inkml:trace>
  <inkml:trace contextRef="#ctx0" brushRef="#br0" timeOffset="69278.821">2437 3744 2257 0,'-12'-27'100'0,"6"14"20"0,3-5-96 0,-6-4-24 0,-3 4 0 0,6-1 0 0,3 1 31 0,-3-1 1 16,0 4 0-16,6 1 0 0,-3-4-23 0,3 5-9 16,-3 5 8-16,3-6-8 0,3 1 0 0,-3 0 0 15,3 2 0-15,0 3 0 0,-3 0 0 0,3 3 0 16,3-3 0-16,-3 3 0 0,-3 0 0 0,0 5-9 16,6-6 9-16,-6 6 0 0,0 0-9 0,0 0 9 15,0 0 0-15,3 0-9 0,-3 0 9 0,9 3 0 16,0-3 0-16,0 3 8 0,3 2-8 0,-3-5 11 15,5 5-11-15,1-2 12 0,6 2-12 0,0-5 12 0,9 5-12 16,-6-2 12-16,5 2-12 0,10-5-16 16,-3 6 4-16,8-4 1 0,-2 4 35 0,-6-4 8 0,8 1 0 0,-8 0 1 15,9 2-20-15,0-5-4 0,5 0-1 0,1 0 0 16,-1 0 10-16,1 0 2 0,0 0 0 0,-4 0 0 16,4-5 12-16,-1 2 4 0,4 0 0 0,0 1 0 15,-1 2-23-15,1 0-4 0,-1-6-1 0,4 4 0 16,-7-1 13-16,-5 0 3 0,6-2 0 0,5 0 0 15,-5-3 12-15,2 3 4 0,1 2 0 0,0 3 0 16,-4-8-31-16,1 5-9 0,2 1 0 0,1-4 0 16,-4 6 12-16,7-8-12 0,0 8 12 0,-1 0-12 15,-2 0 10-15,2-5-10 0,-2 5 8 0,2-5-8 16,4 2 0-16,-3 3 0 0,2-2 8 0,-2 2-8 16,-4 0 0-16,-2 0 0 0,-1 0 0 0,1-3 0 0,3 3 0 15,2-5 0-15,-5 2 0 0,5 3 0 16,-5-3 0-16,-1 3 0 0,1-2 0 0,-3 2 0 0,2-6 0 15,4 1 12-15,-1 3-4 0,4-4 0 0,0 4-8 16,-7-1 12-16,-5 0-12 0,5 3 12 0,1-8-12 0,0 6 0 16,-1-1 0-16,1 3 8 0,-1-5-8 0,4 5 0 15,-6 5 0-15,-1-5 8 0,-2 0-8 0,0 0 0 16,2 0 0-16,1 0 0 0,2 0 0 0,-2 0 0 16,3 0 0-16,-1 0 0 0,-2 3 8 0,2-1-8 15,1-2 0-15,3 0 8 0,11 0-8 0,-5-2 0 16,-7-1 0-16,1 3-11 0,2 0 11 0,-5 0 8 15,3 0-8-15,-1 0 11 0,1 0-11 0,5-5 0 0,7 5-10 16,-7 5 10-16,1-5 0 0,-7 0 0 16,4 0 0-16,2 0 0 0,7 0 0 0,-1 0 10 0,-5 0-10 15,2 0 8-15,-2 0-8 0,0 0 8 16,-1-5-8-16,4 5 8 0,-1-6-8 0,1 4 10 0,-4 2-10 0,-2 0 10 16,-4 0-10-16,4-5 8 15,-1-3-8-15,4 2 8 0,-1-2-8 0,1 3 0 0,-1 5 0 0,1-8 8 16,-6 3-8-16,5 5 0 0,7-8 0 0,-4 8 0 15,4-5 0-15,-4-1 0 0,-2 4 0 0,-1-4 0 16,-2 1 8-16,-1 2 0 0,4 3 0 0,2 0 0 16,7-2-8-16,-7-1 0 0,1 3-12 0,-1 0 12 15,1 0-11-15,2-5 11 0,1 5-8 0,-1 0 8 16,4 0 0-16,-4-5 0 0,-5 2 0 0,2 3 0 16,1 0 0-16,2 0 0 0,4-5 0 0,-4-1 0 0,-5 4 0 15,2-4 0-15,1 6 0 0,5-5 0 0,7 2 0 0,-1-2 0 16,0 5 0-16,4 0 0 0,-4 3 0 15,4-1 0-15,2 1 0 0,-3 2 0 0,-2 1 0 0,-1-4 0 16,1 4 0-16,-1-1-8 0,3-2 8 0,-2 2 0 16,-1 0 0-16,-2-5 0 0,-4 5 0 0,4-2 0 15,2 2 0-15,3-5 0 0,-2 6 0 0,2-6 0 16,-2 2 0-16,5-2 0 0,3 6 0 16,1-6 0-16,-4 0 0 0,0 2 0 0,4 1 0 0,-1-3 0 15,0 0 0-15,4 0 0 0,-7 0 0 0,0 0 0 16,1-3 0-16,-1 3 0 0,7-2 0 0,-4 2 0 15,-3-8 0-15,1 2 8 0,2 1 2 0,-3-3 1 16,4 3 0-16,-7 0 0 0,-3-3-11 0,4 2 0 16,-1-2 0-16,1 0 0 0,5 3 0 0,-3-5 0 0,-2-1 10 0,5 6-10 15,0-6 12-15,-2 3-12 0,-7 0 12 0,1 3-12 16,-1-3 12-16,0-3-12 0,7 9 12 0,-7-9-12 16,1 3 0-16,-7 3 0 0,-2 0 0 0,2-3 0 15,1 0 0-15,2 3 0 0,-3-3 0 0,-2 2 0 16,-7 1 8-16,4 2-8 0,2-2 9 0,-2-3-9 15,2 3 0-15,-2 0 0 0,-4 2-13 0,-2 3 4 16,0-5 9-16,-7-1 0 0,4 4 0 0,-1-4 0 16,7 6 0-16,-4-5-10 0,-2 2 10 0,-6 3 0 15,-4-2 0-15,-2 2 0 0,-3-3 0 0,-4 3 0 16,1-8 0-16,-3 6 0 0,6-1 0 0,-7-5 0 16,-2 5 0-16,-3 1 0 0,6-4 0 0,-7 4 0 15,1-4 0-15,-3 6-13 0,-3-5 4 0,-3 5 1 16,-3-5-25-16,-4 2-5 15,-2 3-1-15,0 0 0 0,0 0-98 0,-9 0-20 0,0 0-4 0,0 0-1043 16</inkml:trace>
  <inkml:trace contextRef="#ctx0" brushRef="#br0" timeOffset="142210.332">5500 9861 1094 0,'0'0'97'0,"0"0"-77"0,0 0-20 0,0 0 0 16,0 0 182-16,0 0 33 0,-3-5 6 0,6-3 2 16,3 3-143-16,-1-3-29 0,4 2-6 0,3 1-1 15,0 0-30-15,6-1-6 0,-3-2-8 16,9 3 11-16,-3 0-11 0,-1 0 0 0,7-1 0 0,3 1 0 16,0 0 0-16,5 2 0 0,1 3 0 0,3 0 0 15,3 3 0-15,-4-1 0 0,1 1 0 0,0 2 0 16,2 1-9-16,7-4 9 0,3 1 0 0,8-3 0 15,1 0 0-15,5-3 14 0,4-2-1 0,2 2 0 16,6-5 33-16,7 3 6 0,2 2 2 0,-3-5 0 0,4 3-26 16,5 0-6-16,9-3-1 0,-6 3 0 0,-2 2-21 15,2 0 0-15,9-2 0 0,0 2 0 16,1 3-39-16,-1 0-5 0,3 0-2 0,0 3 0 16,3 2-198-16,-3 1-40 0</inkml:trace>
  <inkml:trace contextRef="#ctx0" brushRef="#br0" timeOffset="142876.857">12435 9856 1587 0,'0'0'70'0,"0"0"15"0,0 0-68 0,3-3-17 0,3-2 0 0,-3 0 0 16,3 2 56-16,-3 0 8 0,6 1 2 0,-3-1 0 16,3 0-48-16,3 3-10 0,-1-2-8 0,1 2 12 15,6 0 3-15,0 0 1 0,6-3 0 0,0 3 0 16,8 0 20-16,4 0 5 0,0-3 1 0,3 3 0 15,-1 3-1-15,4-3 0 0,3 0 0 0,5-3 0 16,4 3-4-16,5 3-1 0,4-3 0 0,2 0 0 16,-2 0 6-16,-1 0 1 15,4 3 0-15,2-3 0 0,10 2-30 0,-4 1-5 0,-3 0-8 0,4-3 11 16,-4 2-11-16,1 1 0 0,2-3 0 0,-2 3 8 16,-4-1-21-16,-2 1-5 0,-7-3-1 0,4 0 0 31,-4 5-158-31,-2-2-32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7:49:09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3276 9022 1591 0,'0'0'35'0,"0"0"7"0,0 0 2 0,0 0 0 0,0 0-35 0,0 0-9 0,0 0 0 0,0 0 0 16,-3-5 0-16,0 2-12 0,0-2 2 0,-6 2 1 16,3 3 9-16,0 0 0 0,0-5 0 0,3 2 0 15,-3 1 9-15,6 2-9 0,-3-3 12 0,-3 1-12 16,4-1 60-16,-1 0 6 0,-3 1 1 0,6 2 0 15,-6-3 14-15,-3 3 3 0,0-3 1 0,-3 3 0 16,-3 0-31-16,0 3-6 0,-6-3-2 0,3 0 0 16,-2 0-19-16,-1 3-4 0,0-3-1 0,-6 2 0 0,3 1-10 15,-5-3-3-15,-1-3 0 0,-6 3 0 16,0-2-1-16,-11-1-8 0,2 3 12 0,-3-3-4 16,1 1 28-16,-4 2 6 0,7-6 1 0,-4 4 0 0,3-4 13 0,-5 4 2 15,-1-3 1-15,0 2 0 16,1 0-25-16,-1 1-5 0,10-4-1 0,-4 1 0 0,9 2-28 0,1-2 0 15,5 0-11-15,-3-1 11 0,9 4 8 0,-6-1 8 16,4 1 3-16,5-1 0 0,0 0-31 0,9 3-7 16,-6-2-1-16,9 2 0 0,0 0 20 0,6 0-10 15,3 0 10-15,0 0-8 0,0 0 0 0,9 2 0 16,3 4 0-16,6-1 0 0,3 0 0 0,-3 0 0 16,9 1 0-16,-1 2 0 0,7-3 8 0,6 6-8 0,8-4 8 15,-2 7-8-15,12-4 8 0,-7-2 0 0,7 3 0 0,-1-1 0 16,-5 1 0-16,8 0 0 15,-2-1 0-15,3-2 0 0,5 0 0 0,-2 0 0 0,-4 0 0 16,-2 0 0-16,-7-6 0 0,1 1 0 0,-4 2 0 0,1 1 0 16,3-4 0-16,-10 1 0 0,-5 2 0 0,0-2 0 15,-6 0 0-15,-7-1 0 0,4-2 8 16,-12 3-8-16,3 2 0 0,-6-5 0 0,0 0 0 0,-3 0 0 16,0 0 11-16,-9 0-3 0,0 0 0 0,0 0 0 15,0 0-8-15,0 0 0 0,-3-3 0 0,-9-2 0 16,3 0 28-16,-12 2 3 0,-6 1 1 0,-6-4 0 15,-2 4-32-15,-7-1-13 0,-3 3 1 0,-2-3 0 16,2 1 25-16,-6-1 6 0,-5 3 1 0,-4 0 0 16,-2 0-1-16,-1-3 0 0,4 1 0 0,5 2 0 0,-5-3 14 15,2 3 3-15,1-2 1 0,-4 2 0 0,4-3-37 16,-1-2 0-16,6 2 0 0,4-2 0 0,5 2 0 16,0 0 0-16,-2 1 0 0,8-1 8 15,-6 0-141-15,7-2-28 0,-4 0-6 0</inkml:trace>
  <inkml:trace contextRef="#ctx0" brushRef="#br0" timeOffset="66418.278">1931 12020 1555 0,'0'0'138'0,"0"0"-110"0,0 0-28 0,0 0 0 16,0 0 132-16,3-5 22 16,-3-3 4-16,6 5 1 0,-6 3-123 0,0 0-25 0,0 0-11 0,0 0 10 15,0 0 1-15,0 0 0 0,0 0 0 0,0 0 0 16,0 0 6-16,0 0 2 0,0 0 0 0,3 5 0 16,-3 3 37-16,3 3 7 0,-3-3 1 0,0 2 1 15,6 4-17-15,-6-1-3 0,0 3-1 0,2 0 0 16,4 5-3-16,-3 3-1 0,3-1 0 0,-6 4 0 15,6 2 4-15,0-2 0 0,3 2 0 0,-6 0 0 16,6-3-30-16,-6 6-6 0,6-3 0 0,-3 0-8 16,6 0 8-16,-9 3-8 0,6-3 0 0,0 0 0 15,-6 0 0-15,3-2 0 0,3-1 0 0,-3-2 0 16,-1 0 0-16,4-3 0 0,-9 3 0 0,6-6 0 16,0-2 0-16,-3 0 10 0,3-3-10 0,-3-2 8 0,3 2-8 15,-6-5 0-15,6 3 9 0,0-3-9 16,-3-3 0-16,3 0-8 0,-6-5 0 0,0 3 0 15,0-3-41-15,0 0-8 0,0 0-2 16,0 0 0-16,0 0-117 0,0 0-23 0,0 0-5 0,6 0-491 16,0-5-98-16</inkml:trace>
  <inkml:trace contextRef="#ctx0" brushRef="#br0" timeOffset="66846.995">1672 11935 403 0,'0'0'17'0,"0"0"5"0,0 0-22 0</inkml:trace>
  <inkml:trace contextRef="#ctx0" brushRef="#br0" timeOffset="67384.887">1782 11893 691 0,'0'0'61'0,"0"0"-49"0,-3 3-12 0,-3-3 0 16,0 2 316-16,6-2 60 0,0 0 12 0,0 0 2 15,0 0-250-15,0 0-49 0,0 0-11 0,0 0-1 16,6-5-41-16,0 0-8 0,3 2-2 0,-3-2 0 15,0 0-20-15,6 2-8 0,-3-5 0 0,-1 5 9 16,4-2-9-16,-3 2 0 0,3-2 0 0,-6 2 0 16,6 1 0-16,-3-1 0 0,3-2 0 0,-3 2 0 15,3-2 29-15,0 2 1 0,0-2 0 0,2 2 0 16,1-2 5-16,0 2 1 0,0 1 0 0,0-4 0 16,6 4-8-16,0-4-2 0,-1 4 0 0,1-1 0 15,-3 1-11-15,3-1-3 0,3 0 0 0,-3 3 0 0,-1 0-12 16,1 0 0-16,-3 0 8 0,0 3-8 15,-3 0 0-15,0-1 0 0,0 3 0 0,-3 3 0 0,2 0 0 16,-5 0 0-16,3 3 0 0,-3-1 0 0,0 4 9 16,3-1-9-16,-3-2 8 0,-3 2-8 0,3 0 11 0,0-2-3 15,-3-1-8-15,6 3 12 0,-9-2-12 0,3 0 0 16,0-4 0-16,0 4 0 0,-4 0 0 0,-2-1 9 16,0-2-9-16,0 3 8 0,0-1 0 0,-2 1-8 15,-4-1 12-15,0 1-4 0,0 0 1 0,3-1 0 16,-9 3 0-16,3 1 0 0,-6-4-1 0,3 1 0 15,-3 2 0-15,0 0 0 0,0-5 0 0,-5 0-8 16,5 0 12-16,0-3-4 0,-6 3-8 0,6-2 12 16,-6-4-12-16,6 4 12 0,-2-1-12 0,-1-2 12 0,-3-1-12 15,3 1 12-15,-3-3-12 0,6 0 10 0,-3 0-10 16,1 0 10-16,2 0-10 0,0-3 0 16,3 1 0-16,3 2 0 0,3 2 0 0,-3-2-17 0,3 0 4 0,6 0 1 31,0 0-68-31,0 0-12 0,0 0-4 0,0 0 0 15,0 0-178-15,6 5-36 0</inkml:trace>
  <inkml:trace contextRef="#ctx0" brushRef="#br0" timeOffset="76760.947">2734 12589 633 0,'0'0'56'0,"0"0"-44"16,0 0-12-16,0 0 0 0,0 0 142 0,0 0 26 15,0 0 6-15,0 0 1 0,0 0-118 0,0 0-23 0,0 0-5 0,0 0-1 16,0 0 23-16,0 0 4 15,0-3 1-15,0 3 0 0,0 0 5 0,0 0 2 0,0 0 0 0,0 0 0 16,0 0 8-16,0 0 1 0,0 0 1 0,0 0 0 16,0 0-29-16,0 0-7 0,-3 3-1 0,-3 0 0 15,0 2-6-15,6-5-2 0,0 0 0 0,0 5 0 16,-5-2 0-16,2 2 0 0,3 0 0 0,0 1 0 16,0 2-1-16,0-3-1 0,-6 3 0 0,6 2 0 15,0-2-11-15,0 0-3 0,-3 3 0 0,3-1 0 16,0 1 12-16,0 2 1 0,0 0 1 0,3-2 0 15,-3 2-2-15,6 1 0 0,-3-1 0 0,-3 0 0 16,5 0-10-16,-5 0-2 0,3 3-1 0,0-2 0 16,3-1-11-16,-6 0 0 0,0 0 0 0,3 3 0 15,3-3 8-15,-6 1-8 0,0-1 8 0,3 0-8 16,0 0 0-16,-3-2 0 0,0-1 0 0,0 1 0 16,3-3 0-16,-3 0-14 0,3 0 2 0,0-3 0 15,-3-5-36-15,0 0-6 0,0 0-2 16,0 0 0-16,0 0-160 0,0 0-32 0,0 0-6 0</inkml:trace>
  <inkml:trace contextRef="#ctx0" brushRef="#br0" timeOffset="77531.668">3014 13068 864 0,'0'0'76'0,"0"0"-60"0,0 5-16 0,0-5 0 16,0 0 216-16,0 5 41 0,3 1 8 0,3-1 2 15,-6-5-199-15,12 0-40 0,-3 0-8 0,0 3-2 16,3-3-7-16,-3 2-2 0,-3 1 0 0,9 0 0 15,-10 2-9-15,1 0 0 0,3 0 0 0,0 3 0 16,-6 0 8-16,0 3-8 0,-3-1 8 0,0 1-8 16,0 2 12-16,-3-2-4 0,0 2 0 0,-6-2 0 15,-3 2 21-15,6-3 4 0,4 4 1 0,-7-4 0 16,-3 1-3-16,6-1-1 0,-6 1 0 0,3 0 0 16,0-3-11-16,0-1-3 0,3-1 0 0,-3-1 0 15,3 0-51-15,-3-2-10 0,3 0-3 16,0-3 0-16,-3 0-175 0,3 0-35 0</inkml:trace>
  <inkml:trace contextRef="#ctx0" brushRef="#br0" timeOffset="80137.424">22796 7911 403 0,'0'0'17'0,"0"0"5"0,0 0-22 0,0 0 0 0,-6-3 0 16,6 3 0-16,-6-2 534 0,6 2 102 0,-5 5 21 15,-1-2 4-15,3 2-537 0,0 3-108 0,-3 0-16 0,3 2-15 16,-3 1 15-16,0 2 0 0,0 6 0 0,-3 2 0 16,0 5-9-16,-3 1 1 0,3 5 0 0,-3 5 0 15,-3 5 8-15,0 3 0 16,-2 3 0-16,2-1 0 0,-3 6 0 0,0 3 0 0,0 2 0 0,0 5 0 15,3 1 0-15,-2-3 11 0,2 0-3 16,-3-1 0-16,3 1-8 0,0-2 8 0,-3-1-8 0,3-3 8 16,0 1 13-16,1-6 3 0,-1-2 0 0,-3-3 0 15,3-6 3-15,0 1 1 0,3-3 0 0,0-2 0 16,0-1-28-16,0-8 0 0,3 1 0 0,3-3 0 16,1-3 0-16,-1-3 0 0,3 1 0 0,-3-3 0 15,3-3 0-15,0-2 0 0,0-3 0 0,0-1 0 16,0-1 8-16,0-1 10 0,3-5 2 0,0 0 0 15,0 0 11-15,0 0 2 0,-6-8 1 0,-3-2 0 0,3-1-11 16,-3 0-3-16,0-2 0 0,-3 0 0 0,3 0-9 16,-3-1-3-16,0 4 0 0,1-3 0 0,-1-1 2 15,3 1 0-15,-3 0 0 0,3 0 0 0,3 2-10 0,-3-2 0 16,3 2 0-16,0 1 0 0,3-1 0 0,-3 1 0 16,3-1 0-16,3 3 0 15,-6-3 0-15,3 1 0 0,3 2 0 0,0 0-11 0,0 0 11 0,-3 0 0 16,3 3 8-16,0-3-8 0,0 0 8 0,0 3-8 15,0 5 8-15,0 0-8 0,0 0 0 0,0 0 0 16,0 0 0-16,0 5 0 0,3 3-12 0,-3 5-8 16,0 6 0-16,0-1-1 0,0 6 8 0,-3 2 1 15,3 4 1-15,-3-4 0 0,3 3 11 0,-3-2 0 16,3-1 0-16,0-2 0 0,0 0 0 0,0-3 0 0,0-3 0 16,0-2-12-16,3 0 12 0,0-3 8 0,-3-2-8 15,3-1 11-15,-3-2-11 0,3-2 12 0,-3-6-12 0,0 0 12 16,0 0 12-16,0 0 2 0,9 2 1 0,0-2 0 15,0-2 1-15,0-1 1 0,6-2 0 0,3-3 0 16,6-3-2-16,2-5-1 0,1 0 0 0,6-2 0 16,0-3-14-16,-1 2-2 0,1 1-1 0,0-3 0 15,-3 2-9-15,-1-2 0 0,1 2 0 0,3 1 0 16,-3-1 0-16,2 3 8 16,1 3-8-16,0 0 8 0,0-6-19 0,-1 6-4 0,4 5-1 0,-3-2 0 31,-6-1-12-31,2 1-4 0,-2 4 0 0,0-2 0 0,-6 0-104 0,0-2-20 15,-1 2-5-15</inkml:trace>
  <inkml:trace contextRef="#ctx0" brushRef="#br0" timeOffset="83222.25">3431 12607 288 0,'0'0'25'0,"0"0"-25"16,0 0 0-16,0 0 0 0,0 0 288 0,0 0 52 16,0 0 10-16,0 0 2 0,0 0-272 0,0 0-54 15,-6 6-11-15,0-4-3 0,0 1 7 0,6-3 1 16,0 0 0-16,-6 3 0 0,6-3 44 0,0 0 8 0,0 0 3 15,0 0 0-15,0 0-7 0,0 0-2 0,0 0 0 0,0 0 0 16,0 0-37-16,0 0-7 0,0 0-2 16,0 0 0-16,3 8-12 0,0 0-8 0,3 2 10 0,-6-2-10 15,0 0 20-15,0 3-3 0,0-1 0 0,0 1 0 16,0-1 11-16,-6 1 3 0,6-1 0 0,-3 4 0 16,0-4 10-16,3 4 3 15,0-4 0-15,-3 3 0 0,3 1-3 0,0-4 0 0,0 3 0 0,0-2 0 16,0 0-29-16,3-1-12 0,-3 1 8 0,3-1-8 15,0 1 0-15,-3-1 0 0,0 1 8 0,6 0-8 16,-6-1 0-16,0 1 0 0,3 2-12 0,-3 0 12 31,-3 0-33-31,3 3 1 0,0 0 0 0,0 0 0 0,-6 3 3 16,6-6 1-16,-3 3 0 0,0 0 0 0,0-3-117 0,3-3-23 16,0-2-5-16,0 0-778 0</inkml:trace>
  <inkml:trace contextRef="#ctx0" brushRef="#br0" timeOffset="85276.555">3854 13155 1324 0,'0'0'59'0,"0"0"12"0,0 0-57 0,0 0-14 0,0 0 0 0,0 0 0 16,0 0 212-16,0 0 39 0,0 0 8 0,5-5 1 16,1 2-234-16,3 1-47 15,-3-1-10-15,0 3-1 0,3-3 23 0,-3 1 9 0,0 2 0 0,3 0-9 16,0 0 9-16,-3 0 0 0,0 0 0 0,3 5 0 0,-6 0 22 15,0 0 0-15,6 6 0 0,-3 0 0 16,-6 2 13-16,9 0 2 0,-9 0 1 0,3 3 0 0,0-3-2 0,-1 6-1 16,1-3 0-16,0 0 0 0,-3-3-10 15,0 3-1-15,0 0-1 0,0-3 0 0,0 0-9 16,0 0-2-16,0 1 0 0,-3-1 0 0,0-3-4 0,1 4-8 16,-1-4 11-16,0 1-11 0,-6-3 0 15,3 0-11-15,0 0 0 0,3-3 0 16,-3 0-31-16,-3-2-6 0,0-1-2 15,6 1 0-15,-6 0-98 0,-6-3-19 0,9 2-4 0,-9-2-729 0</inkml:trace>
  <inkml:trace contextRef="#ctx0" brushRef="#br0" timeOffset="86795.545">16950 9991 2761 0,'9'-6'60'0,"-9"6"13"0,0 0 3 0,0 0 2 0,0 0-62 0,0 0-16 0,0 0 0 0,0 0 0 31,3 0-32-31,3 0-10 0,0 0-2 0,-6 0 0 0,0 0 29 0,0 0 6 0,6 6 1 0,-6 2 0 16,-9-3 8-16,3 5-8 0,0-2 8 0,-3 3-8 16,0 2 16-16,-2 0 3 0,-10 3 1 0,0 0 0 15,3 0 35-15,-6 0 7 0,-9 0 2 0,4 2 0 16,2 1-4-16,0-1 0 0,3 1 0 0,1-1 0 15,2 1-25-15,6 2-6 0,0-2-1 0,6 2 0 16,3 0 8-16,0 0 0 0,6 3 1 0,0-3 0 31,0 3-49-31,6-3-9 0,0-2-3 0,3 2 0 0,6-3 32 0,-3-2 0 0,-3 0 0 16,3-3 0-16,2-2 0 0,1 2-12 0,-3-2 1 0,0-1 1 16,6-2 10-16,-3-2 0 0,0 1 10 0,-6-1-10 0,3-1 0 0,-1-2 0 15,7 2 0-15,-3-5 0 0,-3 3-15 0,3-3 4 16,0 0 1-16,0 0 0 15,0 0-124-15,0-3-25 0,-1-2-5 0,-2-1-624 16,3-2-124-16</inkml:trace>
  <inkml:trace contextRef="#ctx0" brushRef="#br0" timeOffset="87072.651">16465 10134 2804 0,'0'0'62'0,"0"0"13"0,0 0 2 0,0 0 1 0,0 0-62 0,0 0-16 0,0 0 0 0,9 0 0 15,3 0 0-15,3 0-16 0,0 2 3 0,6-2 1 16,-1-2 12-16,4 2 0 0,12-3 0 0,-3 3 0 15,2-3 0-15,1 3-9 0,6 0 9 0,0-2-8 16,-4-1 8-16,-5 3 0 0,-3 0 8 0,-3-3-8 16,-1 1-31-16,-5-1-10 0,-3 3-3 0,-3-3 0 15,0 1-130-15,-3-1-26 0,0 0-6 16</inkml:trace>
  <inkml:trace contextRef="#ctx0" brushRef="#br0" timeOffset="87562.12">17290 10268 2138 0,'0'0'95'0,"0"0"19"15,0 0-91-15,0 0-23 0,0 0 0 0,0 0 0 16,0 0 66-16,0 0 9 0,0 0 1 0,12 0 1 0,3 0-63 0,-4 0-14 16,1 0 0-16,0 0 0 0,3 3 0 15,0-3 0-15,0 3 10 0,0-3-10 0,0 2 20 0,0 1-3 16,5-3 0-16,1 3 0 0,-6-1-17 0,3 1 0 15,0 0 0-15,3-1 0 0,-6 1 0 0,-1 0 0 16,1-3 0-16,0 2 0 16,6 1-139-16,-6 0-31 15,-6-1-6-15,0-2-752 0</inkml:trace>
  <inkml:trace contextRef="#ctx0" brushRef="#br0" timeOffset="87856.335">17319 10493 2602 0,'0'0'57'0,"0"0"12"0,0 0 3 0,0 0 1 0,9 6-58 0,0-4-15 0,0-2 0 0,3 3 0 16,6 0-13-16,0-3-6 0,-3 0-1 0,3-3 0 15,2 0 20-15,1 1-10 0,0-4 10 0,3 4-8 16,0-4-25-16,3 1-5 0,5 0-1 0,-2 0 0 16,-3-1-49-16,0-2-11 0,2 3-1 15,-2-3-856-15</inkml:trace>
  <inkml:trace contextRef="#ctx0" brushRef="#br0" timeOffset="88185.853">18251 9782 2970 0,'0'0'65'0,"0"0"14"0,0 0 2 0,-9 0 3 0,3 0-68 0,0 0-16 0,0 2 0 0,0 4 0 31,3 2-27-31,0 2-9 0,0 6-1 0,1 0-1 0,-4 5 24 0,3 0 5 0,0 3 1 0,3 2 0 16,0 9 8-16,0-3-8 0,0 2 8 0,0 3-8 15,3-5 8-15,0 2 0 0,-3 1 8 0,0 2-8 16,0-3 11-16,-3 0-3 15,3 1 0-15,-6-1 0 0,0 1-8 0,-3 2 0 0,0-3 0 0,-3 0 0 16,0 1-16-16,0-3-4 0,-3-1-2 0,3-2 0 16,-3 3-138-1,4 0-28-15,-4 0-6 0</inkml:trace>
  <inkml:trace contextRef="#ctx0" brushRef="#br0" timeOffset="89324.611">4321 12449 1756 0,'0'0'78'0,"0"0"16"0,0 0-75 0,0 0-19 0,0 0 0 0,0 8 0 16,0 0 69-16,3-3 11 0,-3-5 1 0,0 8 1 15,3 0-62-15,0 0-20 0,0 2 10 0,0 1-10 16,-3 2 46-16,0 0 4 0,0 6 1 0,-3 2 0 16,-3 0-12-16,3 6-3 0,0-4 0 0,-3 4 0 15,0-1 47-15,0 1 9 16,3-6 1-16,-6 3 1 0,3-3-57 0,0 0-11 0,3 3-2 0,0-6-1 15,0 4-23-15,-3-1 0 0,3 0 0 0,0 3 8 16,-3-6-8-16,3 6 0 0,3 0 0 0,0-3 0 16,0 0-8-16,-6 0-4 0,6-2 0 0,0-3 0 31,0-3-138-31,0 0-28 0,-3-2-6 0</inkml:trace>
  <inkml:trace contextRef="#ctx0" brushRef="#br0" timeOffset="97473.061">18707 14761 864 0,'0'0'76'0,"-3"0"-60"16,-3-3-16-16,0 1 0 0,0-1 285 0,-3-2 55 0,6 0 10 0,0 2 2 16,3-2-296-16,3-1-56 0,0 1-20 0,0 0 1 15,0-3 7-15,0 3 0 0,3-1 1 0,-3 4 0 16,3-1 33-16,-6 3 6 0,0 0 2 0,6-3 0 15,-6 3 26-15,0 0 4 0,0 0 2 0,0 0 0 16,0 0-11-16,0 0-3 0,6 3 0 0,-6-3 0 16,3 8-8-16,-1-3-3 0,1 3 0 0,0 3 0 15,-3-1-10-15,0 1-3 0,-3 2 0 0,3 0 0 16,0 1 0-16,-3 1-1 16,3 1 0-16,0 3 0 0,-2-1 5 0,2 4 2 0,-3-1 0 0,0 0 0 15,0 3-22-15,3 2-8 0,-6 1 0 0,3 2 0 16,-3-3 0-16,3 3 0 0,0-2 0 0,0 2 0 15,0 0 0-15,0-3 0 0,3 1 0 0,-3-3 0 16,3-1 0-16,3-1 0 0,-3-1 0 0,3-5 0 16,0 0 0-16,-3-3 0 0,3 0 0 0,-3-2 0 15,3-3-21-15,-3-1-11 16,0-1-1-16,0-6-1 0,0 0-117 0,0 0-23 0,0 0-5 0,0-8-897 16</inkml:trace>
  <inkml:trace contextRef="#ctx0" brushRef="#br0" timeOffset="97950.803">18793 14711 806 0,'0'0'72'0,"0"0"-58"0,0 0-14 0,0 0 0 16,0 0 242-16,0 0 46 0,-6 2 8 0,3-2 3 16,-3 3-208-16,6-3-42 0,0 0-8 0,-3 0-1 15,3 0-25-15,-6 0-5 0,6 0-1 0,-3 0 0 16,0 0 19-16,3 0 4 0,0 0 1 0,0 0 0 15,0 0 10-15,-6 0 1 0,0 3 1 0,6-3 0 16,-6 2-2-16,0 1-1 0,0 0 0 0,0-1 0 16,-3 4-33-16,4-1-9 0,-4 0 0 0,0 1 0 0,0 1 19 15,-3 1-1-15,0-2 0 0,0 2 0 0,0 0-4 16,0-3-1-16,3 3 0 0,-3 0 0 16,0 0 24-16,4 0 5 0,-4 0 1 0,3-1 0 0,0 1-23 0,0 0-4 15,0 3 0-15,3 0-1 16,-3-1 2-16,3 1 1 0,0-1 0 0,0-2 0 0,0 0 2 0,3 0 0 15,0 0 0-15,0-3 0 0,0 3-20 0,3-2 0 16,0-6 0-16,0 0 0 16,0 0-34-16,0 0-10 0,0 0-3 0,0 0 0 15,6 2-165-15,0 1-34 0</inkml:trace>
  <inkml:trace contextRef="#ctx0" brushRef="#br0" timeOffset="99264.404">21257 17243 1436 0,'0'0'64'0,"0"0"12"0,0 0-60 0,0 0-16 15,0 0 0-15,0 0 0 0,0 0 113 0,0 0 20 16,0 0 4-16,0 0 1 0,0 0-90 0,9 3-19 16,-3-3-3-16,3 2-1 0,0-2-4 0,3 3-1 15,-6-3 0-15,3 2 0 0,-3-2 33 0,-6 0 7 0,0 0 0 16,0 0 1-16,6 6-11 0,0-1-2 0,-3 3-1 15,-3 0 0-15,-3-3-32 0,0 6-7 0,0-1 0 0,0 6-8 16,-3 0 0-16,0 3 0 0,0 2 0 0,3 3-12 16,0 2 12-16,3 1 0 15,-3-4-10-15,3 4 10 0,0-1 0 0,0 3 0 0,0-2 0 0,-3-1 0 16,3-2 0-16,0 0 0 0,0 0 0 16,3-6 0-1,-6 1-27-15,3-3-1 0,3 0 0 0,-3-3 0 16,3 0-36-16,-3-2-7 0,3-1-1 0,-3-2-588 0,0-3-118 0</inkml:trace>
  <inkml:trace contextRef="#ctx0" brushRef="#br0" timeOffset="99703.65">21338 17190 1036 0,'0'0'92'0,"0"0"-73"0,0 0-19 0,-3 5 0 16,-3 1 275-16,0-1 51 0,3-2 10 0,-3-1 3 31,0 1-348-31,0-1-70 0,0 1-13 0,0 2-4 0,-3-2 66 0,0 2 13 0,3 1 2 0,-3-1 1 16,-2 3 61-16,2 0 12 0,-3 0 2 0,3 0 1 15,0 2-5-15,-3-2-1 0,3 0 0 0,0 3 0 16,0-3-32-16,3 0-6 0,0 2-2 0,-3-5 0 15,6 3 0-15,-3 0 0 0,0 0 0 0,3-2 0 16,3-6-16-16,-2 5-16 0,-4 0 4 0,6 0 0 31,0-5-34-31,0 0-6 0,0 0-2 0,0 0 0 0,0 6-134 0,0-6-28 0,0 0-4 16,0 0-2-16</inkml:trace>
  <inkml:trace contextRef="#ctx0" brushRef="#br0" timeOffset="100153.258">21085 17920 1191 0,'0'0'52'0,"0"0"12"0,0 0-51 0,0 0-13 0,0 0 0 0,0 0 0 16,0 0-16-16,0 0-7 0,3-2-1 0,-3 2 0 15,3-8 24-15,3 2 0 0,-6 6 0 0,3-5 0 16,3 0 63-16,-6 5 17 0,3-6 3 0,-3 6 1 16,9-2 19-16,0-3 4 0,-7 2 1 0,7 0 0 15,0 1-36-15,0 2-6 0,0 0-2 0,0-3 0 16,3 3-40-16,3 0-8 0,0 0-1 0,3 0-1 16,3 0-14-16,-1 3 0 0,4-3 0 0,0 0 0 15,0 2 0-15,0-2-10 0,-1 0 10 0,1-2-8 16,0 2 0-16,-3 0 0 0,0-3 0 0,0 3 0 15,-4 0-173-15,1 0-35 16,12-3-6-16,-6 3-2 0</inkml:trace>
  <inkml:trace contextRef="#ctx0" brushRef="#br0" timeOffset="101202.123">23743 17455 1094 0,'0'0'97'0,"0"0"-77"0,0 0-20 0,6-6 0 16,-3 1 263-16,0-3 49 15,0 0 9-15,0 0 3 16,6 0-312-16,-6 0-63 0,3-2-12 0,-3 2-2 0,3 2 52 0,-3-1 13 0,2 1 0 0,1 1 0 16,0 0 56-16,0-1 15 0,0 1 2 0,0 2 1 15,0-2-19-15,3 3-4 0,0-1-1 0,0 3 0 16,3-3-21-16,0 1-4 0,0-1-1 0,0 3 0 15,0 0-5-15,-1 0-2 0,4 0 0 0,-3 0 0 16,3 0-17-16,-3 3 10 0,0-1-10 0,0 1 8 16,-3 0-8-16,3-1 0 0,0 3 0 0,-3 1 0 15,-1-1 0-15,1 3-9 0,0 0 9 0,0 2-10 16,-3 1 10-16,0 0 0 0,0 2 0 0,-3 0 0 16,3 6 0-16,-3-1 0 0,-3 1 0 0,0 2 8 15,0 0-8-15,0 0 0 0,-6 3 0 0,3-3 0 16,-3 6 0-16,0-6 0 0,0 3 0 0,0-1 0 15,0-1 0-15,-3 1-10 0,0-1 10 0,-2-1-10 0,2 0 10 16,-3 0 0-16,3-2 0 0,-3-1 0 0,-3 1 0 16,0 2 0-16,3-3 0 0,0 1 0 0,-3-1 27 15,3-2 4-15,1 0 1 0,-1-5 0 0,-3-1-32 0,6 1 0 16,0-3 0-16,0-3 0 0,3-2 0 0,-3-3 0 16,0 0 0-16,3 0 0 0,-3-6 0 0,3 1 0 15,0 0 0-15,0-6 0 0,0 1 0 0,1-4 0 16,2 1 0-16,0 0 0 0,0 2-10 0,-3 1-8 15,6 2-2-15,-3 0 0 0,3-3 20 0,0 3-8 16,0 0 8-16,0 3 0 0,3-3 0 0,3 3 0 16,-6 0 0-16,3-1 0 0,-3 6 12 0,6-5 8 15,2 0 3-15,-2 0 0 0,0 2-23 0,3 0 0 16,3-2 0-16,-3 5 0 0,3 0 0 0,3 0 0 16,0 0 0-16,0 3 0 0,0-1 0 0,2 4 0 0,4-4 0 15,-3 6 0-15,3 0 0 0,0 0 0 0,0 3 0 16,-1-4 0-16,1 4 0 0,0-3 0 0,-6 3 0 0,3-1 0 15,-3 3 11-15,-3 1-3 0,3 2 0 0,-4-3 0 16,-2 0-8-16,3 3-12 0,-3-3 2 0,0 3 1 31,0-5-43-31,-3 2-9 0,0 0-2 0,0 0 0 16,-3-2-156-16,0-1-31 0,3-2-6 0</inkml:trace>
  <inkml:trace contextRef="#ctx0" brushRef="#br0" timeOffset="102048.216">18555 15510 1177 0,'0'0'52'0,"0"0"11"0,0 0-51 16,0 0-12-16,0 0 0 0,0 0 0 0,-6 0 44 0,6 0 7 0,0 0 1 0,0 0 0 16,0 0-29-16,0 0-6 0,0 0-1 0,0 0 0 15,0 0 67-15,0 0 13 0,0 0 2 0,6-5 1 16,6 2-18-16,-3 0-3 0,3 1-1 0,5-1 0 16,1 0-47-16,3-2-10 0,0 2-1 0,3 1-1 15,0-1-18-15,-1 3 0 0,1 0 0 0,0-3 0 16,-3 3 0-16,0 3 0 0,-1-3 0 0,1 0 0 15,-3 0-38-15,0 3-5 16,0-3-1-16,-3 2 0 0,0-2-102 16,-6 3-21-16,8-3-4 0,-8-3-1 0</inkml:trace>
  <inkml:trace contextRef="#ctx0" brushRef="#br0" timeOffset="103189.445">18162 11967 748 0,'0'0'67'0,"0"0"-54"0,0 0-13 0,0 0 0 16,0 0 300-16,0 0 56 0,0 0 12 0,6-5 3 16,-3 0-300-16,6-1-60 0,0-2-11 0,3 3 0 15,-4 0 0-15,4-1 0 0,0-2 0 0,0 3 0 16,0-3 0-16,0 3 0 0,0 0 8 0,0-1-8 16,-3 1 18-16,3 2-2 0,-3-2 0 0,3 3 0 15,-4-1 3-15,4-2 0 0,-3 2 0 0,0 0 0 16,3 1-3-16,-3 2 0 0,0 0 0 0,3 0 0 15,0 0-16-15,-3 2 0 0,6 1 0 0,-4 0 0 16,1-1 0-16,3 4 0 0,-3-4 0 0,3 3 0 0,0 1 0 0,0 2 0 16,0-3 0-16,-3 3 0 0,3 0 0 0,-4 2 0 15,1-2 0-15,-3 6 0 0,0-4 0 0,0 3 0 16,0 3-10-16,-3-2 10 0,-3 4 0 0,-3-2 0 16,0 2 0-16,0 4 0 0,-3-1 0 15,-3-3 0-15,0-2 0 0,0 3 0 0,-3 2 0 0,-3-3 0 16,3 4 0-16,-3-4 0 0,1 1-13 0,-4-1-2 15,-3-2 0-15,0 2 0 0,0-4 15 0,0-1 16 16,3 0-3-16,-3 0-1 0,1-5-12 0,2 3-18 16,0-3 4-16,0-3 1 0,3 0 23 0,0-2 5 15,0 2 1-15,0-5 0 0,3 3-16 0,-2 0 0 16,-1-3 0-16,0 0 0 0,0-3 0 0,-3 0-8 0,0 1 8 0,0-1-13 16,3-2 13-16,-3 2 8 0,0-2 0 0,4 0-8 15,-1-1 0-15,3 1-9 0,3 0-1 0,-3-1 0 16,3 1 22-16,3 0 4 0,0 0 0 0,0 2 1 15,6-2-7-15,0-1-2 0,0 1 0 0,0 0 0 16,6 2-8-16,-3 0 0 0,3-2 0 0,0 2 0 16,0 1 0-16,-1-1 0 0,4 3 9 0,0-2-9 15,3-1 15-15,-3 3-2 0,0 0 0 0,0 5 0 16,3-5 15-16,0 5 4 0,-3-2 0 16,2 2 0-16,-2 1-4 0,3-1-1 0,0 0 0 0,0 3 0 15,0 0-7-15,3 0-2 0,0 0 0 0,-1 0 0 16,4 0-2-16,0 0-1 0,-3-3 0 0,3 3 0 15,3 0-15-15,-1-3 11 0,-2 3-11 0,0-2 10 16,-3-1-10-16,3 0 10 0,0 0-10 0,-3 1 10 0,-1-4-10 0,1 1 8 16,0 2-8-16,0-5 8 15,0 3-84-15,-3 0-16 0,3-3-4 0</inkml:trace>
  <inkml:trace contextRef="#ctx0" brushRef="#br0" timeOffset="107719.076">1892 14245 2142 0,'0'0'95'0,"0"0"19"0,0 0-91 0,0 0-23 15,0 0 0-15,0 0 0 0,0 0 49 0,0 0 6 16,0 0 1-16,0 0 0 0,0 0-56 0,0 0 0 15,9 5-16-15,-9-5 4 0,0 6 12 0,3-1 0 16,3 0 0-16,3 3 0 0,-9 0-9 0,3 3 9 16,0 2-10-16,3 3 10 0,-6 2 15 0,0 1 9 15,0-1 1-15,0 6 1 0,3 3 20 0,3-1 4 16,-6 3 1-16,0 0 0 0,0 1-31 0,0-1-7 0,0 0-1 16,0 0 0-16,3 0 16 0,0 0 4 0,3 3 0 15,-6-3 0-15,8 0-32 0,-8 0 0 0,9 3 0 16,-9-6 0-16,6 1 0 0,0-3 0 0,-3-1 0 0,3-4 0 31,-3-3-28-31,-3 0-12 0,3-3-3 0,-3 0 0 16,0-5 7-16,0-3 0 0,0 3 1 0,0-8 0 15,0 0-15-15,0 0-3 0,-6 0-1 0,-3 0 0 16,3-5-149-16,0-3-29 0,-9-13-7 0,7-6-1 0</inkml:trace>
  <inkml:trace contextRef="#ctx0" brushRef="#br0" timeOffset="108257.804">1687 14163 2052 0,'-9'-2'45'0,"0"2"10"0,6 0 1 0,-6-3 1 0,0 3-45 0,9-3-12 16,0 3 0-16,0 0 0 0,-3 0 24 0,3 0 4 15,-6-5 0-15,12 0 0 0,-3-1 4 0,0 1 0 16,3 0 1-16,3-3 0 0,3-3-2 0,-3 3-1 16,5-2 0-16,4 2 0 0,0-3 6 0,-3 1 2 15,3-1 0-15,3 3 0 0,0 0-22 0,-1 3-5 16,7-3-1-16,-6 3 0 0,0-1-10 0,-3 4 0 0,3-1 0 16,-1 0 0-16,1 1 0 0,0-1 8 15,-3 3-8-15,6-3 0 0,-3 1 16 0,5-1-3 0,-2 3 0 16,3 0 0-16,-3 0 14 0,3 3 2 0,2-3 1 15,-2 5 0-15,0-2-30 0,3 2 0 0,-9 3 0 0,2 0 0 16,1 3 0-16,-3-1 0 0,0 1 0 0,0-1 0 16,-9 1 0-16,5 2-20 0,-8 0 4 15,6-2 0-15,-6-1 16 0,0 1 0 0,0 2 0 0,-6 1 0 16,0-4 16-16,0 1-4 0,-3 2 0 0,0 0 0 16,-3-2 5-16,0 2 1 0,0 0 0 0,-6-2 0 15,3-1-6-15,0 1 0 0,-3 0-1 16,-3-1 0-16,3-2-11 0,1 3 0 0,-10-1 0 0,3-2 8 15,0 0-8-15,0 0 0 0,-9 0 0 0,0 0 8 16,-5-3-8-16,5 3 0 0,-6-3 0 0,-6 1-11 16,7-1 11-16,2 0-10 0,-3 1 10 0,0-4-10 15,9 4 10-15,1-1 0 0,-4-3 0 0,9 4 0 0,-3-4 0 16,0 1 0-16,6 0-8 0,-3-3 8 16,6 5-21-16,-5-5 1 0,8 0 0 0,-3 3 0 15,-3-3-164-15,6 2-32 0,3 1-6 16</inkml:trace>
  <inkml:trace contextRef="#ctx0" brushRef="#br0" timeOffset="110172.699">2874 14639 403 0,'0'0'17'0,"0"0"5"0,0 0-22 0,0 0 0 16,0 0 0-16,0 0 0 0,0 0 416 0,0 0 80 16,-3-5 15-16,3 0 3 15,0 0-436-15,-6 2-87 0,3-2-18 0,3-1-3 0,-6 1 21 0,0 0 9 16,3-1-8-16,0 4 8 0,0-4 0 0,-5 4 0 15,2-1 0-15,0 1 0 0,0 2 28 0,-3 0 0 16,0 0 1-16,3 0 0 16,-3 2-15-16,-3 1-3 0,3 2-1 0,-6 0 0 0,3 1-10 0,0 2 0 15,1 0 0-15,-1 0 0 0,-3-1 0 0,3-1-11 16,3 2 3-16,-3 0 0 0,0-3 8 0,3 3 0 16,3 2 0-16,0-2 8 0,-3 3-8 0,3 0 0 15,0-1 8-15,6 3-8 0,-6 1 0 0,6-1 0 16,0 3-10-16,6-3 10 0,-6 0 0 0,6 0 0 0,0-2 10 15,-3 0-2-15,6-1-8 0,3 1 0 0,-3-3-8 16,0 0 8-16,0 0 0 0,3-3 0 0,-3 0 0 16,3-2 0-16,0-1 0 0,2-2 9 0,-2 3-9 0,-3-3 10 15,0 0-2-15,3 0-8 0,-3 0 12 0,3-3-4 16,-3 1 5-16,0-1 1 0,3 0 0 0,-3-2 0 16,3 0 1-16,-4-3 0 0,1 0 0 0,3-3 0 15,-3 1-3-15,-3-1-1 0,0-2 0 16,3 0 0-16,-6 2-11 0,0-2 0 0,3 0 9 0,-3 0-9 15,3 2 12-15,-6-2-3 0,0 2 0 0,0 1 0 16,0-1 4-16,0 6 1 0,0-3 0 0,0 2 0 16,0-1 0-16,0 4 0 0,0 3 0 0,0 0 0 15,0 0-14-15,0 0 0 0,0 0 0 0,0 8 0 16,3 0 0-16,3 5 0 0,-3 0 0 0,6 0 0 16,-9 6 0-16,9-3 0 0,-3 2 0 0,0 1 0 0,3 2 0 15,-6-5 0-15,2 2 0 0,7-2 0 0,-9 0 0 16,3-3 11-16,0 3-11 0,0-2 10 15,3-1-42-15,-6-3-8 0,3 1-1 0,0 2-711 16,0-8-141-16</inkml:trace>
  <inkml:trace contextRef="#ctx0" brushRef="#br0" timeOffset="110606.261">3449 14676 691 0,'0'0'61'0,"0"0"-49"0,0 0-12 0,0 0 0 16,0 0 204-16,0-5 37 0,0-3 8 0,3 3 2 15,-3 0-187-15,3-1-38 0,-3 1-7 0,0 0-2 16,0 5 67-16,-3-6 14 0,0-1 2 0,3 1 1 15,0-2-1-15,-9 3 0 0,3-3 0 0,0 0 0 16,3 0-38-16,-3 3-8 0,0 0-2 0,0-1 0 16,0 1-26-16,3 0-6 0,-6 2 0 0,3 0-1 15,-3 3-19-15,3 0 0 0,0 3 0 0,0 0 0 16,-2 2 0-16,2 0 0 0,-3 3-10 0,0 3 10 16,3-3-14-16,-6 2 2 0,3 1 0 0,3 2 0 0,-3 0 12 0,3 1 0 15,3-1 0-15,0 3 0 0,0 0 11 16,-3 2 5-16,3-2 0 0,3 3 1 0,-3 2-7 15,3-3-2-15,0 3 0 0,3 1 0 16,6-1 6-16,-6-3 1 0,0 3 0 0,6-2 0 0,0-1-15 0,0 1 0 16,3-6 0-16,0 0 0 0,3-2-13 15,-4 0-6-15,7-3-1 0,-6-3 0 16,6 0-6-16,3-5-2 0,0 0 0 16,-6 0 0-16,6-5-108 0,2 0-21 0,1-3-5 0,-3 0-806 0</inkml:trace>
  <inkml:trace contextRef="#ctx0" brushRef="#br0" timeOffset="110989.05">4056 14168 2163 0,'0'0'96'0,"0"0"20"0,0 0-93 0,0 0-23 0,-6 0 0 0,6 0 0 16,0 0 54-16,0 0 6 0,0 0 2 0,-3 0 0 0,-6 0-62 0,9 0 0 16,0 0-12-16,-3 6 2 15,-3 2 10-15,3 0-13 0,3 2 5 0,-9 6 8 0,3 3 12 0,-3 2 11 16,3 3 1-16,-3 2 1 0,-2 6 15 0,2 0 4 15,0-1 0-15,-3 4 0 0,0-4-4 0,3 4 0 16,-6-3 0-16,3-1 0 0,0-4-32 16,3 5-8-16,0-6 0 0,0 3 0 0,4-2 0 15,-1-4 0-15,3 1 0 0,-6-3 0 16,3 1-75 0,0-4-17-16,6-5-3 0,-6 0-1 0,3-2-51 0,3-6-10 0,0-5-3 15,0 0-447-15,0 0-89 0</inkml:trace>
  <inkml:trace contextRef="#ctx0" brushRef="#br0" timeOffset="111281.077">4083 14195 1785 0,'0'0'159'0,"0"0"-127"0,0 0-32 0,0 0 0 15,0 0 232-15,0 0 41 0,0 0 8 0,0 0 2 16,0 0-239-16,0 8-44 0,6 0-17 0,3 0 1 31,-6 0-20-31,6 5-3 0,-1 0-1 0,1 6 0 0,-3-3 40 0,3 5 0 0,-3 0 0 0,0 5 0 16,-3 1 18-16,3 2 11 0,0 0 3 0,-6 0 0 15,3 0-20-15,0 0-3 0,0 0-1 0,3-2 0 16,-3-1-8-16,-3 1 0 0,3-1 0 0,0 1 0 16,3-6 0-16,-6 3 8 0,0-1-8 0,6-1 8 15,-3-1-8-15,0-3 0 0,-3-2 0 0,3-3-11 31,3 1-90-31,-6-4-19 0,0-2-3 0,0-3-1 0,-6 1-96 0,6-6-19 16,-15 0-4-16,-6-8-1 0</inkml:trace>
  <inkml:trace contextRef="#ctx0" brushRef="#br0" timeOffset="111485.761">3851 14658 2790 0,'0'0'61'0,"0"0"13"0,0 0 2 0,0 0 3 0,0 0-63 0,8 0-16 15,-2 0 0-15,6-3 0 0,6 3 0 0,-6-2 0 0,6-1 0 0,3-2 0 16,3 2 0-16,2 0 0 0,4 1 0 0,-3-4 0 16,-3 4 0-16,3-3 0 0,-1-1 0 0,-5 4 0 15,0-1-13-15,-3 0-6 0,-3-2-1 0,0 0 0 32,-6 2-35-32,2-2-7 0,-2-1-2 0,-6 1 0 15,3-3-147-15,0 0-29 0,0 0-7 0,-6 0-1 0</inkml:trace>
  <inkml:trace contextRef="#ctx0" brushRef="#br0" timeOffset="111748.32">4523 14031 2246 0,'-9'3'200'15,"6"-1"-160"-15,0 3-32 0,-3 3-8 0,6 0 157 0,-6 3 31 16,6-1 5-16,6 6 2 15,-3-2-180-15,3 4-36 0,0 1-7 0,3 2-2 0,0 0 19 0,0 5 11 16,0 1-12-16,-9 2 12 0,9 5-10 0,-3 1 10 16,0-1-8-16,-3 3 8 0,-3 3 0 0,3-6 8 15,0 3 0-15,-3-5 0 0,-3 2-8 0,3-2 11 16,0-3-11-16,0 0 12 0,0 1-12 0,-3-1 0 16,3-6 0-16,0 1 8 15,3 0-68-15,0-5-15 0,-3-4-2 16,3 1-724-16,0-8-145 0</inkml:trace>
  <inkml:trace contextRef="#ctx0" brushRef="#br0" timeOffset="111980.635">4860 14655 3258 0,'0'0'72'0,"0"0"14"0,0 0 3 0,-3 8 3 0,3-2-74 0,3 1-18 0,0 1 0 0,0 3 0 32,3-3-55-32,-1 0-14 0,-2 0-3 0,3 0-1 0,0 0 6 0,0-3 2 0,-3 3 0 0,0-3 0 15,0 3-6-15,0-3-1 0,0 3 0 0,-3-2 0 16,0-6-17-16,0 0-4 0,0 0-1 0,0 0-591 16,-6 2-119-16</inkml:trace>
  <inkml:trace contextRef="#ctx0" brushRef="#br0" timeOffset="112118.275">4848 14335 2988 0,'0'0'132'0,"0"0"28"0,0 0-128 0,0 0-32 16,0 0 0-16,0 0 0 15,0 0-54-15,0 0-17 0,0 0-3 0,0 0-766 16,0 0-154-16</inkml:trace>
  <inkml:trace contextRef="#ctx0" brushRef="#br0" timeOffset="112964.864">5642 14658 2574 0,'0'0'56'0,"0"0"12"0,0 0 3 0,0 0 1 0,0 0-57 0,0 0-15 0,0 0 0 0,6 0 0 31,3-5-48-31,0 2-13 0,3 0-3 0,-6 1 0 16,6-1 13-16,-3-2 3 0,3 2 0 0,0 0 0 0,0-2 76 0,3 3 16 0,-4-4 4 0,1 1 0 16,3 0 44-16,-3 2 8 0,-3-5 3 0,6 3 0 15,-6-1-57-15,0-1-11 0,3 1-3 0,-3-2 0 16,3 3 1-16,-1-6 0 0,-5 4 0 0,0-1 0 15,0-3-33-15,0 0 0 0,-3 1 0 0,0-3 0 16,-3-1 0-16,0 1 0 0,0 0 0 0,-3-3 0 16,-6 3-25-16,3 0-12 15,-3-1-3-15,-2 1 0 0,-1 3 18 0,0-1 3 0,-3 3 1 0,0 3 0 16,3 2 10-16,-3 0 8 0,-3 6-12 0,3 2 12 0,1 1 0 16,2 2 0-16,-3 2 12 0,3 3-3 0,-3 1-9 0,3 2-11 15,0 5 3-15,3-3 0 0,-3 3 8 0,3 3 11 16,0-3-3-16,4 6 0 0,-1-3 7 0,-3 2 1 15,6 1 0-15,0 2 0 0,3-3 19 0,0 3 4 16,0 0 1-16,3 0 0 0,3-2-26 0,0-1-5 16,-3 1-1-16,5-6 0 0,1-3-8 0,0 1-11 15,6-6 3-15,0-2 0 16,6-1-26-16,0-7-5 0,9 0-1 0,2-9-809 16,7-2-163-16</inkml:trace>
  <inkml:trace contextRef="#ctx0" brushRef="#br0" timeOffset="126390.911">2431 15761 864 0,'0'0'38'0,"0"0"8"0,0 0-37 0,0 0-9 16,0 0 0-16,0 0 0 0,0 0 209 0,0 0 40 0,0 0 8 0,0 0 2 16,0 0-208-16,-3-5-42 0,0 0-9 0,3-3 0 15,0 0 8-15,-3 0 0 0,3 3 1 0,0-3 0 16,0 0 31-16,0 0 5 0,0 0 2 0,0 0 0 16,0 3 8-16,-3-3 1 0,3 2 1 0,0 1 0 15,-3 0-13-15,-3-1-4 0,3 1 0 0,3 0 0 16,-9 0 10-16,6-1 2 0,-3 1 0 0,-3 0 0 15,3-1-10-15,0-2-2 0,-3 3 0 0,0 0 0 16,-3 0-16-16,4-1-4 0,-1 1-1 0,-3 2 0 16,3 1-11-16,3-1-8 0,-9 0 9 0,3 3-9 15,0-2 0-15,0 4 0 0,-9 1 0 0,4 2 0 0,-1 1 0 16,3 2 0-16,-3 0 0 0,-3-1 0 0,3 7 0 16,0 2 0-16,-2-1 0 0,5 1 0 15,-6 3 12-15,3-1-3 0,6 6-1 0,-6-3 0 0,0 1-8 16,6-4 8-16,1 3-8 0,-1-2 8 0,3 2 0 15,-3-3 0-15,6 1 0 0,3 2 0 0,-6-2 20 0,3 2 3 16,3 3 1-16,0-3 0 16,-3 3-52-16,6 2-9 0,-3 1-3 0,3 2 0 0,0-3 32 15,0 3 13-15,0-2-1 0,3-1 0 0,3-2-12 0,-3 0-16 16,0 0 3-16,3-3 1 0,3-3 35 0,-6-2 7 16,6 0 2-16,0 0 0 0,3-3-32 0,-3 0 0 15,-1-2 0-15,4 2 0 0,0-2 12 0,0-3-3 16,3 0-1-16,-3 0 0 0,6-3-8 0,-3 3 0 0,3-3 0 15,2-2 0-15,-2 2 0 0,3-2 0 0,3-1 0 16,-3 1 0-16,0 0 0 0,2-3 12 0,-2 2-4 16,0-2 0-16,0-2-8 0,0-1 8 0,-6 3-8 15,-1-3 8-15,1 1-8 0,0-1 10 0,-6 0-10 0,3-2 10 16,0 0 1-16,0-1 0 16,-3 1 0-16,0-3 0 0,0 3 13 0,0-3 2 0,3-3 1 0,-4 1 0 15,-5 2-27-15,3-3 0 0,6 1-12 0,-9-1 12 16,3 1 0-16,0-1 0 0,0 0 9 0,3 1-1 15,-9-1-8-15,3-2 0 0,0 5 8 0,0-3-8 16,0 4 8-16,-3 1-8 0,0-4 10 0,3 2-10 16,-3 2 15-16,-3-2-3 0,3 1-1 0,-3-1 0 15,3 2-11-15,-3 1 0 0,3-3 9 0,-3 3-9 16,0-3 11-16,-3 3-3 0,6-1 0 0,-3 1 0 16,3-3-8-16,-6 3 0 0,6 2 0 0,-3-5 0 0,0 3 0 15,3 2-11-15,-9-2 11 0,9 5-8 0,-6 0 8 16,0 0 0-16,0-3 0 0,3 6 0 0,-5-3 0 0,2 3 0 15,0-1 0-15,-3 1 0 0,-3 2 0 0,6-2 0 16,-6-1 0-16,3 4 0 0,-3-4 0 16,0 6 0-16,3-2 0 0,-6-4 0 0,3 1 11 0,-2 0-3 15,5-1 0-15,0 1 0 16,-3 0-8-16,3-1 0 0,0-2 0 0,3 0 0 0,0 3 0 0,0-3 0 16,3 0 0-16,3 0 0 15,0 0-82-15,0 0-9 0,0 0-1 0,0 0-1 16,0 0-178-16,9 2-35 0</inkml:trace>
  <inkml:trace contextRef="#ctx0" brushRef="#br0" timeOffset="127078.658">2949 16468 172 0,'0'0'16'0,"0"0"-16"0,0 0 0 0,0 0 0 15,0 0 460-15,0 0 90 0,0 0 18 0,0 0 3 16,0 0-409-16,0 0-82 0,0 0-16 0,0 0-3 0,0 8-7 0,0 0-2 16,0-1 0-16,0 4 0 0,-3-3-16 0,0 5-4 15,3 0-1-15,0 1 0 0,-6 4-31 0,3-2 0 16,3 3 0-16,-6-1 0 0,6 1 0 0,-3-3 0 15,0-1 0-15,3 4 0 0,0-3 0 0,0 2 0 16,0-4-13-16,0-1 4 16,0 0-125-16,0-2-25 0,0 2-5 0,6-3 0 15,0-2-89-15,-6-2-18 0,9 7-3 0,-6-8-1 0</inkml:trace>
  <inkml:trace contextRef="#ctx0" brushRef="#br0" timeOffset="127871.317">3130 16849 2379 0,'0'0'105'0,"0"0"23"0,6 5-103 0,-3-2-25 16,-3-3 0-16,0 0 0 16,6 5 0-16,0 3-20 0,3-3 3 0,0 0 1 0,-3 1-4 0,6-1 0 15,-3 3 0-15,-6-3 0 16,3 3-4-16,0 0-2 0,0 3 0 0,-3-1 0 0,-1-4 14 0,1 4 2 16,-6 1 1-16,3 2 0 0,-2 0 9 0,-1 0 0 15,3-2 0-15,-9 2 0 16,6 0-53-16,-3 1-15 0,3-4-4 0</inkml:trace>
  <inkml:trace contextRef="#ctx0" brushRef="#br0" timeOffset="128366.063">3440 16629 1094 0,'0'0'48'0,"0"0"11"0,0-5-47 0,0-1-12 0,0 1 0 0,3-3 0 16,3-2 270-16,-6-4 52 0,9 4 10 0,-3-1 3 16,3 1-335-16,-4-4-53 0,7 1-18 0,-3 5-3 0,3-2 74 0,-3 2 11 15,-6 0 4-15,6 5 1 0,0-2 37 16,0 0 8-16,3 2 2 0,-3-2 0 0,-3 2-8 0,3 0-2 15,6 3 0-15,-10-2 0 0,4-1-21 0,0 3-4 16,0-3 0-16,0 3-1 0,0-2 4 0,-3 2 1 16,-6 0 0-16,6 5 0 0,3-2-32 0,-6 2 0 15,-3-5 0-15,6 5 0 16,0 3-24-16,0 3-12 0,-6-3-1 0,-6 2-1 16,0 4 8-16,3-1 2 0,-3 0 0 0,-3 0 0 0,-3 3 8 0,3 3 3 15,-6-1 0-15,3-2 0 0,-2 0 27 0,-1 0 6 16,3 0 0-16,3 0 1 0,-6 2-2 0,6-2-1 15,0-3 0-15,3 3 0 0,3-3-3 0,0-2-1 16,3-1 0-16,0-2 0 0,0 0-10 0,3 0 8 16,0 0-8-16,0 0 8 0,3-3-8 0,3 1-16 0,-3-4 4 0,6 4 1 15,-9-4-3-15,6-2-1 0,0 3 0 0,3-3 0 32,-1 0-43-32,-2 3-9 0,3-3-1 0,3 0-1 15,-6 0-130-15,3 0-25 0,18 0-6 0,-15 0-1 0</inkml:trace>
  <inkml:trace contextRef="#ctx0" brushRef="#br0" timeOffset="128703.488">4112 16899 2073 0,'0'0'184'0,"0"0"-147"16,-5 5-29-16,5-5-8 0,0 6 180 0,0-6 34 15,0 0 7-15,5 7 2 16,1 1-223-16,-6 0-47 0,9 0-8 0,-9 0-1 15,6 3-6-15,-3-3-1 0,3 2 0 0,0 4 0 16,-6-1 29-16,0 3 6 0,0 2 0 0,-6 1 1 0,0-1 27 0,3 3 0 16,-3-2 0-16,-3 2 0 15,3-2-35-15,-2-1-1 0,2 1-1 0,-3-6 0 16,3 0-137-16,0 0-27 0,-3 3-6 0,-6-5-1 0</inkml:trace>
  <inkml:trace contextRef="#ctx0" brushRef="#br0" timeOffset="129014.673">4589 16457 2372 0,'0'0'105'0,"0"0"22"0,0 0-102 0,0 0-25 16,0 0 0-16,0 0 0 0,6 5 50 0,-3 3 5 15,3 3 1-15,0 2 0 0,-3 3-13 0,3 0-3 16,-1 2 0-16,-5 4 0 0,3 4 20 0,0-2 3 16,0 0 1-16,-3-1 0 0,3 1-39 0,-3 0-7 15,3 0-2-15,-3 0 0 0,0-6-16 0,0 3 0 16,0-2 0-16,0-3-9 15,6 0-158-15,-6 0-31 0</inkml:trace>
  <inkml:trace contextRef="#ctx0" brushRef="#br0" timeOffset="136284.445">7729 12086 1656 0,'-9'3'73'0,"9"-3"15"0,0 0-70 0,0 0-18 0,-6 5 0 0,0-2 0 15,-3-1 86-15,9-2 14 0,3 8 2 0,-6-2 1 16,-3 2-76-16,6-8-15 0,3 5-4 0,0 3 0 15,3 2 17-15,-3-2 3 0,-3 0 1 0,3 3 0 16,9 2 23-16,-3 0 4 0,-6 3 0 0,3 3 1 16,6 2-17-16,-3 3-4 0,-6-1-1 0,0 4 0 15,3 2-19-15,-3 0-4 0,0 3-1 0,0 0 0 0,-6 2-3 16,0 3 0-16,3-3 0 0,-3 1 0 0,-6 2-8 16,6-5 0-16,0-3 0 0,0 0 0 0,0-3 0 0,0 1 0 15,3-6 0-15,0-3 0 0,3-2-15 0,-3-2-5 16,0-4 0-16,0-2-1 15,0-3-165-15,0-5-33 16,0 0-6-16,0 0-2 0</inkml:trace>
  <inkml:trace contextRef="#ctx0" brushRef="#br0" timeOffset="136917.752">7634 12068 1854 0,'0'0'82'0,"0"0"17"0,0 0-79 0,0 0-20 16,0 0 0-16,0 0 0 0,0 0 48 0,0 0 5 0,0 0 2 15,0 0 0-15,0 0-44 0,0 0-11 0,0 0 0 0,0 0 0 16,0 0 45-16,0 0 7 0,9 5 2 0,-9-5 0 15,0 0 10-15,6 5 1 0,9-2 1 0,2 0 0 16,-2-1-18-16,0-2-3 0,3 0-1 0,6 0 0 16,0 0-12-16,-1-2-2 0,-2 2-1 0,3-3 0 15,0 3-21-15,0-3-8 16,-3 1 0-16,2-1 0 0,1 0 8 0,3 1-8 0,0 2 0 0,-3-6 0 16,-7 4-12-16,7-4-9 0,3 4-2 0,-6-1 0 31,-3 0-24-31,-3-2-5 0,2 3 0 0,-2-4-1 15,0 4-54-15,-3 2-10 0,-3-3-3 0,3 3 0 0,-3-3-89 16,0 3-19-16,-9 0-3 0,9-2-1 0</inkml:trace>
  <inkml:trace contextRef="#ctx0" brushRef="#br0" timeOffset="137269.395">7717 12324 2347 0,'0'0'52'0,"0"0"10"0,-6 0 2 0,6 0 2 0,0 0-53 0,0 0-13 0,0 0 0 0,0 0 0 16,0 0 40-16,0 0 6 0,0 0 1 0,0 0 0 16,0 0 7-16,6 6 2 0,0-4 0 0,-6-2 0 15,0 0-36-15,12 3-6 0,6 0-2 0,0-1 0 16,-3-2-4-16,2 3-8 0,1-3 11 0,3 0-11 16,0 0 0-16,0-3 0 0,-6 3 0 0,6 0-12 31,2-2-26-31,1 2-5 0,-6-3-1 0,3 3 0 15,0 0-87-15,0 0-17 0,-4 0-4 0,1 0-528 0,-6 3-104 0</inkml:trace>
  <inkml:trace contextRef="#ctx0" brushRef="#br0" timeOffset="139499.948">8461 12777 288 0,'0'0'25'0,"0"0"-25"0,0 0 0 0,0 0 0 16,0 0 144-16,0 0 24 16,0 0 5-16,0 0 1 0,0 0-96 0,0 0-19 0,0 0-4 0,0 0-1 15,0 0 3-15,0 0 1 0,-3-6 0 0,3 6 0 16,0 0 54-16,0 0 12 0,0 0 1 0,0 0 1 15,0 0-6-15,0 0 0 0,0-5-1 0,0 5 0 16,0 0-45-16,0 0-9 0,0-5-1 0,3 2-1 16,0-2-38-16,3 2-7 0,-3-2-2 0,6 2 0 15,-3 1-16-15,3-4 8 0,3 1-8 0,-3 2 0 16,3 1 11-16,0-3-11 0,0-1 10 0,-4 4-10 16,4-1 0-16,-3 0 8 0,0 1-8 15,0 2 0-15,0-3 0 0,-3 3 0 0,3 3 0 0,-9-3 0 16,6 2 0-16,-6-2 0 0,6 8 0 0,-3-2 0 15,0 1 0-15,0 1 8 0,0 3-8 0,-3-3 0 16,-3 3 0-16,3 2 8 0,-3-5-8 0,0 5 0 16,-3-3 8-16,3 1 0 0,-3-3-8 0,0 3 12 15,-3-1-12-15,0-2 0 0,0 3 0 0,0-1-10 16,-3 1 10-16,0-1 0 0,-2 1 0 0,-1 2 0 0,-3-2 0 0,0-1 0 16,3 1 0-16,0 0 0 0,0-1 0 0,0-2 9 15,4 0-9-15,2 0 10 0,0-3-10 0,3 1 0 16,0-1 9-16,3-2-9 0,3-3 8 0,0 0-8 15,0 0 8-15,0 7-8 0,0-1 0 0,3-1 0 16,3 0-10-16,0 1 10 0,0-1-9 0,0 0 9 16,3-2 0-16,-1 2-9 0,1 0 9 0,0 1 8 0,3-4-8 0,0 1 11 15,0 2-11-15,0-2 10 0,0-3-10 0,0 3 10 16,-3-3-10-16,3 0 0 0,-1 0 0 0,1 0 8 16,-3 0-25-16,0 0-6 0,0 0-1 0,0 0 0 31,-3-3-178-31,3 0-36 0,0 1-7 0,0 2-2 0</inkml:trace>
  <inkml:trace contextRef="#ctx0" brushRef="#br0" timeOffset="139994.132">9030 12713 691 0,'0'0'61'0,"0"0"-49"0,0 0-12 0,0 0 0 16,0 0 196-16,0 0 36 15,0 0 7-15,0 0 1 0,0 0-120 0,-3 6-24 0,3-1-4 0,0-5-2 16,0 8 14-16,3 0 4 16,-6-3 0-16,3 3 0 0,3 0-33 0,3 0-7 0,-3 0 0 0,3 2-1 15,0 1-32-15,3-1-7 0,-4 4 0 0,4-1-1 16,0-2-18-16,0 2-9 0,0 0 10 0,0 0-10 15,0-2 0-15,0 2-8 0,-3 0-1 0,0 0 0 16,-3 1 9-16,3 2 0 0,-3-1 8 0,0-1-8 16,0-1-13-16,0 0-7 0,-3 0-2 0,0 1 0 31,3-4-34-31,0-2-6 0,-3 3-2 0,3-1 0 16,-3-2-61-16,3 3-13 0,0-6-2 0,0 3-742 0</inkml:trace>
  <inkml:trace contextRef="#ctx0" brushRef="#br0" timeOffset="140647.405">9789 12700 864 0,'0'0'38'0,"0"0"8"0,0 0-37 0,0 0-9 15,0 0 0-15,0 0 0 0,3-3 336 0,-3 3 64 16,9-5 14-16,-3 5 2 0,0 0-341 0,0 3-75 15,-6-3 0-15,8 5-12 0,-2 0 12 16,0 6 0-16,0-1 0 0,-3 4 0 0,3 2 40 0,0-1 9 16,-3 4 3-16,3-1 0 0,-3 1 10 0,0 2 2 15,0 0 1-15,0 3 0 0,0-3-41 0,0 0-8 16,0 3-1-16,-3-3-1 0,3 1-6 0,0-1-8 16,0-3 11-16,0-2-11 15,0 0-16-15,0 0-9 0,0-5-3 0,0 2 0 16,0-3-152-16,0-2-30 0,-3-2-6 0</inkml:trace>
  <inkml:trace contextRef="#ctx0" brushRef="#br0" timeOffset="141466.083">7914 13893 230 0,'-6'3'20'0,"0"0"-20"16,6-3 0-16,-3 8 0 0,-3-6 301 0,6-2 56 16,0 0 11-16,0 0 3 15,-3 5-323-15,3-5-64 0,0 0-12 0,3 8-4 0,6-5 32 0,-6 5-9 16,-3-3 9-16,3 3 0 0,0-3 83 0,-3-5 21 15,3 6 5-15,-3 2 1 0,0-3 11 0,0 0 3 16,0-5 0-16,3 8 0 0,-6-2-29 0,3 1-6 16,3 1-1-16,-3-2 0 0,-3 4-19 0,3 1-4 15,0-3-1-15,0 2 0 0,3 4-19 0,-3-1-4 16,-3 0-1-16,0 3 0 0,6 0-32 0,-6 2-8 16,0 1 0-16,0-1 0 0,-3 4 0 0,3-4 0 0,3 3 0 15,0 0 0-15,-3 1 0 0,0 1 0 0,0-1 0 16,3-1 0-16,3 3 0 0,-3-6 0 15,-3 3 0-15,3 0 0 0,3-2 0 0,-3-1 0 0,-6 1 0 0,3-3 0 16,0 0 0-16,0 0-14 16,0-3 3-16,0 3 1 15,0-3-22-15,0 0-5 0,3 0-1 0,0 1 0 16,-3-1-21-16,3-3-4 0,6 1-1 0,-3 0 0 16,0-3-112-16,0-1-22 0,-3-7-5 0,3 3-737 0</inkml:trace>
  <inkml:trace contextRef="#ctx0" brushRef="#br0" timeOffset="141827.706">7839 13967 2559 0,'0'0'56'0,"0"0"12"0,0 0 3 0,0 0 1 0,3-5-58 0,0 2-14 16,-3 3 0-16,6-8 0 16,3 1-33-16,-3-1-10 0,3 0-1 0,0 0-1 0,-6 0 56 0,6 0 11 15,0 0 2-15,0 0 1 0,-3 3 41 0,-1-1 8 16,4 4 2-16,3-6 0 0,-3 5-9 0,3-2-2 16,-3 2 0-16,9 1 0 0,3-1-44 0,0 3-9 0,-9-3-1 0,5 3-1 15,10 0-10-15,0 0 0 16,-6-2 9-16,0 2-9 0,5 0 0 0,-2-3 0 0,3 3 0 15,-3-3 0-15,0 1-14 0,-4-1 2 0,1 3 1 0,0-3 0 32,0-2-36-32,-6 2-7 0,0 1-2 0,0-1 0 15,-3 1-115-15,-4-1-23 0,1 3-5 0</inkml:trace>
  <inkml:trace contextRef="#ctx0" brushRef="#br0" timeOffset="142207.663">7914 14253 2559 0,'11'5'56'0,"-11"-5"12"0,0 0 3 0,0 0 1 0,0 0-58 0,0 0-14 16,0 0 0-16,9 3 0 15,-3-3-26-15,6 0-8 0,3 0-2 0,3 0 0 0,-6-3 10 0,3 3 2 0,6 0 0 0,-1 0 0 16,1 0 50-16,-3 0 10 0,-3 0 3 0,3 0 0 15,0 0-7-15,-3 3-2 0,-6 0 0 0,2-1 0 16,1-2 4-16,0 3 1 0,-6 0 0 0,-6-3 0 31,9 0-60-31,0 2-12 0,3-2-3 0,0 0 0 16,-3 0-68-16,3-2-15 0,6-1-2 0,-1-2-562 0,1 2-112 16</inkml:trace>
  <inkml:trace contextRef="#ctx0" brushRef="#br0" timeOffset="144448.228">8616 14671 748 0,'0'0'67'0,"0"0"-54"0,0 0-13 0,0 0 0 0,0 0 192 0,0 0 36 16,0 0 8-16,0 0 0 16,0 0-213-16,0 0-43 0,0 0-9 0,0 0-2 0,0 0 15 0,0 0 4 15,0 0 0-15,0 0 0 0,-3-5 98 0,3 5 20 16,0 0 4-16,0 0 1 0,0 0 7 0,0-3 2 16,0 3 0-16,6-5 0 0,0-3-50 0,3 5-10 15,-3-2-1-15,3 0-1 0,3-1-40 0,-3 1-8 16,0 3-2-16,-1-4 0 0,1 6-8 0,3-5 0 15,-6 2 0-15,3 1 0 0,0-1 0 0,0-2 0 0,0 2 0 16,0 0 0-16,0 1 0 0,0-4 8 16,0 4-8-16,0-1 8 0,-3 1-8 0,3 2 0 0,-4-3 0 15,4 3 0-15,-3 0 8 0,0 3 0 16,-6-3 0-16,3 2 0 0,3 1-8 0,0-1 0 0,-6-2 0 16,6 6 0-16,-3-1 0 0,0 3-11 0,0-3 3 0,0 3 0 15,-3-2 8-15,3 1 11 0,0 1-3 0,-3 0 0 16,3 0-8-16,0 0 8 0,0 0-8 0,-3 3 8 15,0-3-8-15,0 2 0 0,-3 1 0 0,3-1 0 16,-3 4 0-16,3-1 0 0,-6 0 0 0,3 3 0 16,0-3 0-16,-3 3 0 0,0 0 0 0,0 2 0 15,0-4 10-15,0 2 0 0,0-1 0 0,0-1 0 16,0-4-10-16,0 1 0 0,1-1 0 0,2 1 0 16,-6 0 0-16,3-6 0 0,0 3 0 0,0-3 0 15,3 0 21-15,-3 3 9 0,0-2 2 0,0-1 0 0,0 0-32 16,0 1 0-16,0-1 0 0,0 0 0 15,-3-2-10-15,3 2-8 0,0 0-2 0,0 3 0 16,-3-2 20-16,3-1 0 0,0-2 0 0,1 2 0 0,-1 0 0 0,-3-2 0 16,3-1 0-16,0 4 0 0,-3-4 15 15,0 4 3-15,0-4 1 0,3 1 0 0,-3 0-8 0,3-1-2 16,0 1 0-16,-3-3 0 0,3 2 8 0,-3-2 2 16,3 0 0-16,0 0 0 0,0 0-9 0,6 0-2 15,-5-2 0-15,5 2 0 0,-6-3 0 0,6 3 0 16,-6-2 0-16,6 2 0 0,-3-3-8 0,3 3 0 15,-6-3 0-15,6 3 0 0,-6-2 0 0,3-1 0 16,3 3 0-16,-6-3 0 0,6 3 0 0,-3-2 0 16,3 2 0-16,0 0 0 0,-6-3 0 0,6 3 0 0,-6-3 0 15,6 3 0-15,0 0 18 0,-3-5 2 0,0 0 0 0,3 5 0 16,0 0-31-16,0 0-5 0,3-5-2 0,-3 5 0 16,3-6 10-16,0 4 8 0,0-4-12 15,-3 6 12-15,3-5 0 0,-3 5 0 0,3-5 0 0,-3 5 0 16,3-3 0-16,-3 3 0 15,0-8-10-15,0 8 10 0,6-3 0 0,-3-2 0 0,0 0 0 0,0 2 0 16,0-2 0-16,-3 5 0 0,3-5 0 0,3 2 8 16,-3-2-8-16,-3 5 0 0,0 0 0 0,3-6 8 15,0 1-8-15,0 0 0 0,2 2 0 0,-5 3 8 16,0 0 7-16,3-5 1 0,0 2 1 0,-3 3 0 16,0 0-6-16,6-5-2 0,-6 5 0 0,3-5 0 15,3 2-9-15,-6 3 0 0,3-3 0 0,-3 3 0 0,3-5 12 16,3 2 3-16,-3-2 1 0,-3 5 0 0,6-2-8 15,-6 2 0-15,6-3-8 0,0 0 12 0,3-2-12 16,-9 5 0-16,6 0 0 0,0-3 0 0,3 3 0 16,0 0 0-16,-9 0 0 0,12 0 0 0,-3 0 0 0,2 3 8 15,-2 0-8-15,0-1 0 0,0 4 0 0,0-4 0 16,0 3 0-16,0 1 0 0,0-1 8 0,0 3-8 16,0-3 0-16,0 3 9 0,0 0-9 0,-3-3 0 15,3 3 0-15,0 0 0 16,-4 0 0-16,4 0 0 0,0 0 0 0,-3-3 0 0,3 3 0 0,-3-2 0 15,0-1 0-15,3-2 0 0,0 2 0 0,0-2 0 16,-3 2 0-16,6-3 0 16,-3 1-26-16,0-3-1 0,6 0 0 0,-4 0 0 15,1-3-116-15,0 1-23 0,3-3-5 0,-3 2-978 0</inkml:trace>
  <inkml:trace contextRef="#ctx0" brushRef="#br0" timeOffset="145531.067">9277 14756 1634 0,'0'0'72'0,"0"0"16"0,0 0-71 16,0 0-17-16,0 0 0 0,0 0 0 0,0 0 70 0,0 0 10 15,3-3 3-15,0-2 0 16,-3 5-93-16,6-5-18 0,-3-1-4 0,0 1-1 0,-3 5 41 0,6-3 8 16,-3-2 1-16,0 0 1 0,-3 5 34 15,3-6 6-15,3 1 2 0,-4 0 0 0,4 0-3 0,0 2 0 16,-3-2 0-16,3-1 0 16,0 4-30-16,0-4-7 0,3 1 0 0,-3 3-1 0,0-4 17 0,3 4 4 15,-3-1 1-15,3-2 0 0,6-1-13 0,-3 4-4 16,0-4 0-16,-1 1 0 0,4 0-3 15,0 0-1-15,3-3 0 0,0 2 0 0,-3-2-7 0,3 3-1 16,0 0-1-16,-4-1 0 0,1 4-11 0,0-1 0 16,-3 3 0-16,0 0 0 0,-3 3 0 0,3-1 0 15,-6 4 0-15,3-1 0 0,-6 3-8 0,3 3-8 16,-3-3 0-16,0 5-1 0,-3-3 17 0,0 4-8 0,-3-1 8 16,3 3 0-16,-3-3 0 0,0 3 0 15,3 0 0-15,-3-3 0 0,0 0 14 0,0 3 3 0,-3 0 1 16,0-3 0-1,0 0-40-15,-3 1-8 0,0-1-2 0,-3 3 0 0,0-6 32 0,-3 3 0 0,0 1 11 16,-2-1-3-16,-4 0-27 0,0 0-5 16,0-2 0-16,-3 0-1 0,3-1 25 0,4-2-8 0,-1 0 8 0,3-3 0 15,3-2 0-15,0 0 0 0,3-3 0 0,3 0 0 16,-3 0 0-16,3 0 8 0,6 0-8 0,0 0 8 16,-3 0-8-16,3 0-13 0,0 0 3 0,0 0 1 15,0 0 9-15,0 0 0 0,0 0 0 0,0 0 8 16,0 0-8-16,0 0 8 0,0 0-8 0,6 2 8 15,3 1 15-15,0 0 3 0,3-1 1 0,0 1 0 0,3-1-1 16,-3 1 0-16,3 0 0 0,-1-1 0 0,4 4-18 16,0-4-8-16,-3 1 8 0,3 2-8 0,0 1 10 15,-3-4-10-15,3 1 12 0,-4 2-12 0,-2-2 0 0,0-1 0 16,0 1 0-16,-3 0 0 0,0 2 0 0,0-2 0 16,-3-1 0-16,3 1 0 15,0 0-49-15,-9-3-7 0,0 0-2 0,6 2 0 16,0 1-109-16,0 0-21 0,0 2-5 0,2-3-747 0</inkml:trace>
  <inkml:trace contextRef="#ctx0" brushRef="#br0" timeOffset="145890.738">10241 14576 1785 0,'0'0'159'16,"0"0"-127"-16,0 0-32 0,0 0 0 0,0 0 186 0,0 0 31 15,0 0 7-15,0 0 0 0,3 8-145 0,-3-3-30 16,3 3-5-16,3 0-2 0,-3 3 17 16,0-1 3-16,3 3 1 0,-3 1 0 0,3 4-9 0,3 1-2 15,-6 2 0-15,6 3 0 16,-3 2-24-16,0-2-6 0,0 2-1 0,-3-2 0 0,3 0-21 0,-3 0 0 16,0-3 0-16,0 0 8 0,0 0-16 0,-3 0-4 15,5-2 0-15,-5-3 0 16,3 0-128-16,3 0-25 0,0-3-6 0,3 3-1 15</inkml:trace>
  <inkml:trace contextRef="#ctx0" brushRef="#br0" timeOffset="160444.756">7836 16023 633 0,'-6'0'56'0,"0"-2"-44"15,6 2-12-15,-3-6-186 16,-3 1-39-16</inkml:trace>
  <inkml:trace contextRef="#ctx0" brushRef="#br0" timeOffset="161466.612">7818 15968 115 0,'0'0'10'0,"0"0"-10"16,0 0 0-16,0 0 0 0,-6 5 125 0,6-5 23 16,0 0 5-16,0 0 1 0,0 0-113 0,0 0-22 0,-9 3-5 0,9-3-1 15,0 0 51-15,0 0 9 0,0 0 3 16,0 0 0-16,0 0 22 0,0 0 5 0,0 0 1 0,0 0 0 16,-3 0-24-16,-3-3-5 0,6 3-1 0,0 0 0 15,-2-3-3-15,2 3-1 0,0 0 0 16,0 0 0-16,0 0-5 0,0 0-1 0,0 0 0 0,0 0 0 15,0 0 11-15,0 0 1 16,0 0 1-16,0 0 0 0,0 0-10 0,0 0-3 0,0 0 0 0,0 0 0 16,0 0-20-16,0 0-4 0,0 0 0 0,0 0-1 15,-6-2-15-15,6 2-4 0,0 0 0 0,0 0 0 16,0 0 10-16,0 0 2 0,0 0 0 0,0 0 0 16,0 0-20-16,0 0-3 0,0 0-1 0,0 0 0 15,8 0 10-15,-8 0 2 0,0 0 0 0,0 0 0 16,0 0 12-16,0 0 4 0,0 8 0 0,3 2 0 15,-3-2-36-15,0 3 0 0,0-3 0 0,0 2 0 16,-3 1 0-16,6 2 10 0,0-2-2 0,0 4 0 0,3 1-8 16,-3 3 0-16,-3-1 0 0,6 1 0 0,3 2 0 15,-3 3 0-15,-3 0-12 0,3-1 12 16,3 4 0-16,-6-3 0 0,3 2 0 0,0-2 0 0,-3 0-8 0,3 0 8 16,0-3 0-16,-3 3 0 15,0-1 0-15,0 1 8 0,0 0 0 0,3 3 0 0,-3 2-8 16,-3-3 0-16,3-2 0 0,3 0 0 0,-3-3 8 0,0 0-8 15,0 0 0-15,-1-5 8 0,4 0-8 0,-3 0 0 16,-3-6 0-16,3 4 0 0,3-4 0 0,-3-4 15 16,-3 1-3-16,3-1 0 0,-3-6-4 0,0 0 0 15,0 0-8-15,0 0 12 0,0 0-4 0,0 0-8 16,6-3 11-16,-3-5-11 0,0 0 16 0,0-5-4 0,0-3-1 16,3-2 0-16,0-4-11 0,0-1 12 15,-6-1-12-15,6 0 12 0,3-2-12 0,-3 2 0 0,0 3 0 16,0 2 0-16,0 1 0 0,3-1 0 0,-3 3 0 15,0 3 8-15,-3 0-8 0,0 2 0 0,5 3 0 16,-2 0-11-16,-3 0 11 0,0 3 0 0,3 0-9 0,3-1 9 16,-3 4 0-16,0-1 0 15,3 0 0-15,0 1 0 0,3-1-17 0,0 3 4 0,-12 0 1 0,9 3 0 16,3-1 12-16,0 4 16 0,-7-1-3 0,4 6-1 16,6-3-12-16,-3 2 0 0,-3-2 0 0,3 5 0 15,-3 1 0-15,6-1-15 0,-3 3 5 0,0-3 1 16,-3 3 9-16,0 0 0 0,-1 0 0 0,-2-3 0 15,0 0 0-15,3 0 0 0,-3 3 0 0,0-3 0 16,-3 3 0-16,3-3 0 0,-3-2 0 0,3 0-8 16,-3-1 16-16,3-2 3 0,0 3 1 0,0-3 0 0,3 2-12 15,-3-2-17-15,0 0 4 0,3 0 1 0,0 0 12 16,0-3 0-16,-4 1 0 0,4-1 0 0,-3-3 0 0,0 4 0 16,0-4 0-16,0-2 0 0,-6 0 12 0,6 3 6 15,0-3 1-15,0 0 0 0,-6 0-3 0,6-3 0 16,0 1 0-16,0 2 0 0,0-6 4 0,0-1 0 15,0-1 0-15,0-3 0 0,3 0-10 0,0-2-2 16,0-5 0-16,-1-1 0 0,1-5 12 0,-3 1 3 16,3-7 0-16,0-1 0 0,-3-1-14 0,0 3-9 15,0 0 12-15,-3 0-12 0,3 0 13 16,0-1-4-16,-3 1-1 0,3-2 0 0,-3 1-8 0,3 1-11 16,-3 3 3-16,3 2 0 0,0 6 8 0,-3-4 0 15,3 4 0-15,-3 5-8 0,0-1 8 0,0 1 0 0,0 0 0 16,0 2-8-16,-3 3 8 0,2 0-12 0,-2 1 12 15,3-1-12-15,-3 2-6 0,3 1-2 0,0 0 0 0,-3-1 0 32,3-1-12-32,-3 7-2 0,3-3-1 0,0-2 0 15,3-1-65-15,-3 1-12 0,3 0-4 0,0-1 0 16,-3 4-56-16,3-4-11 0,0-1-2 0</inkml:trace>
  <inkml:trace contextRef="#ctx0" brushRef="#br0" timeOffset="199043.333">9057 16679 460 0,'0'0'41'0,"0"0"-33"0,0 0-8 0,0 0 0 0,0-2 303 0,0 2 58 16,0-6 12-16,0 1 3 0,0 2-191 0,0 3-37 16,0 0-8-16,0 0-2 0,0-5-14 0,0 0-2 15,0 5-1-15,3-3 0 0,-3-2-37 0,0 5-8 16,0 0-2-16,0 0 0 0,0 0-23 0,0 0-5 16,0 0-1-16,0 0 0 0,0 0-21 15,0 0-5-15,3 8-1 0,-1 0 0 0,1 2-9 0,0 1-1 16,0-3-8-16,-3 5 12 0,3 0-12 0,-3 1 0 15,-3-1 0-15,3 3 0 0,0-3-8 0,0 3 8 16,0 0-12-16,0-3 12 0,0 0-14 0,-3 3 4 16,3-3 1-16,0 0 0 0,-3 3 0 0,3-2 0 15,-5-1 0-15,5 0 0 16,-3-2-18-16,3 2-3 0,-3-5-1 0,3 5 0 16,-6-5 4-16,6 3 1 0,0-11 0 0,-3 7 0 15,3-7-30-15,-6 8-5 0,6-8-2 0,-3 6 0 16,-3-4-92-16,6-2-18 0,0 0-4 0,0 0-1 15,-9 0-5-15,3 0-1 0,6 0 0 0,0 0 0 16</inkml:trace>
  <inkml:trace contextRef="#ctx0" brushRef="#br0" timeOffset="199751.016">9336 16989 345 0,'0'0'15'0,"0"0"4"0,0 0-19 0,0 0 0 0,0 0 0 0,0 0 0 0,0 0 240 0,0 0 44 16,0 0 8-16,0 0 3 0,6 5-140 0,-6-5-28 16,0 0-6-16,0 0-1 0,0 0-28 15,0 0-5-15,3 5-2 0,-3-5 0 0,0 0-11 16,3 8-2-16,0-2-1 0,-3 2 0 0,0-8-12 0,3 5-3 16,0 0 0-16,0 3 0 15,0 0-12-15,0 3-4 0,-3-3 0 0,3 2 0 0,0 1-40 0,0-1 0 16,-3 1 0-16,3 2 0 0,0-2 0 0,-3 2-9 15,0 0 9-15,0 3-10 16,0-3-18-16,0 3-3 0,-3 0-1 0,0-3 0 16,0-2 7-16,0 2 1 0,0 0 0 0,0 1 0 0,-3-1 12 0,0-3 4 15,3 4 0-15,0-4 0 0,-3 1 8 0,0-1 0 16,3-2 0-16,-3 3 0 16,0-3-26-16,1-3-3 0,2 3-1 0,-3-3 0 15,0-2-53-15,0 0-10 0,0-3-3 0,0 0-865 0</inkml:trace>
  <inkml:trace contextRef="#ctx0" brushRef="#br0" timeOffset="200825.592">9729 16796 172 0,'0'0'8'0,"0"0"1"0,0 0-9 0,0 0 0 0,0 0 0 0,0 0 0 16,0 0 288-16,0 0 56 0,0 0 12 0,9 0 1 16,-6-3-224-16,3 0-45 0,-6 3-8 0,3-2-3 15,3-3 12-15,-3-1 3 0,3 1 0 0,-3 0 0 16,0-3-32-16,0 2-7 0,0-2-1 0,0 1 0 16,0 1-32-16,0 1-6 0,0-3-2 0,0 0 0 15,3 3-2-15,0 0-1 0,-3-3 0 0,3 2 0 16,0 1 1-16,-3 2 0 0,2-2 0 0,1 2 0 15,0-2 2-15,3 2 0 0,0 1 0 0,0-1 0 16,-3-2 13-16,3 2 3 0,0 3 1 0,0-2 0 16,0 2-11-16,3 0-2 0,-6 0-1 0,3 0 0 15,0 2-6-15,0-4-1 0,-1 2 0 0,1 2 0 0,0 1-8 16,3 2 0-16,-3-2 0 0,0 2 0 0,-3-2 0 0,3 5 0 16,0 0 0-16,0 2 0 0,-3 1 12 0,3-1-4 15,-3 4 0-15,0 1 0 0,0 1-8 0,-1 0-11 16,-2-3 3-16,-3 3 0 0,0 0 8 0,0 0 0 15,0-3-9-15,0 1 9 0,-3-1 0 0,3 0-9 16,-5 0 9-16,2-2 0 0,-3 2-8 0,0-2 8 16,3-3 0-16,-3 2 0 0,0-2 0 0,0 0 0 15,0 0 12-15,3 0-3 0,-6-3 3 16,3 0 0-16,0 1 0 0,0-1 0 0,-3 0 6 0,0-2 2 16,0 0 0-16,0-1 0 0,3 1-10 0,-2-3-2 15,-4 0 0-15,0-3 0 0,0 1 4 0,0-1 0 0,0 0 0 16,0 1 0-16,3-4-12 0,0 4 0 15,0-4 0-15,0 4 0 0,0-3 0 0,0-1 8 0,4 4-8 0,2-4 8 16,-3 4 0-16,3-4 0 0,-3 1 0 0,6 5 0 16,0 0 0-16,-3-5-8 0,0 0 12 0,3 5-4 15,0 0-8-15,0-8 10 0,0 2-10 0,0 6 10 16,0-8 8-16,0 8 2 0,3-5 0 0,-3 5 0 16,3-8-20-16,0 3 0 0,-3 5 0 15,6-3 0-15,0-2 0 0,-6 5 0 0,6-3 0 0,2 1-9 16,1 2 9-16,0 0 0 0,0 0 8 0,3 2-8 15,3 1 0-15,-3 2-15 0,0-2 3 0,3 2 0 16,0 3 12-16,-3-3 0 0,2 3 0 0,1-2 0 16,0-1 0-16,0 3 15 0,0 0-2 0,0 0 0 15,-3-3-13-15,0 3 0 0,2 0 0 0,-2 0 0 0,-3-3 0 16,3 0 0-16,-3 1 0 0,3 2 0 0,-3 0 9 16,0-3-1-16,0-3 0 0,-3 4 0 15,0 2 4-15,-3-3 0 0,3-2 0 0,0 2 0 0,-6-5-12 0,3 5 0 16,0 3 0-16,0-3 0 0,-3-5 8 15,0 0-8-15,3 3 0 0,0 2 8 0,-3-5-8 0,0 0 0 16,0 0 0-16,0 0 8 0,0 0-8 0,0 0 0 16,0 0-10-16,0 0 10 15,0 0-74-15,0 0-9 0,0 0-1 0,0 0-761 16,0 0-152-16</inkml:trace>
  <inkml:trace contextRef="#ctx0" brushRef="#br0" timeOffset="202966.243">9283 15790 172 0,'0'0'16'0,"0"0"-16"0,0 0 0 0,0 0 0 16,0 0 178-16,0 0 33 0,0 0 6 0,0 0 2 0,0 0-118 0,0 0-23 15,0 0-5-15,0 0-1 0,0 0-25 0,0 0-6 16,0 0-1-16,0 0 0 0,0 0-12 0,0 0-4 16,0 0 0-16,0 0 0 0,3-5-24 0,-3 5 0 15,3-5 0-15,-3 5-11 0,6-6 26 0,-3 1 5 16,0 0 0-16,-3 5 1 0,0 0 23 0,0 0 5 16,0 0 1-16,0 0 0 0,0 0-1 0,0 0 0 15,0 0 0-15,0 0 0 0,0 0-8 0,0 0-1 16,0 0-1-16,0 0 0 0,0 0 5 0,0 0 2 15,0 0 0-15,0 0 0 0,0 0 7 0,0 0 2 16,0 0 0-16,0 0 0 0,0 0-11 0,0 0-3 16,0 0 0-16,0 0 0 0,0 0-25 0,0 0-4 0,0 0-2 0,3 3 0 15,-3-3-10-15,3 7 0 16,0 4 9-16,0-3-9 0,0 3 0 0,-3-1 0 0,2 3 0 0,1 1 8 16,-3-1 1-16,0 3 1 0,0 0 0 0,0 2 0 15,0 1 2-15,0-1 1 0,0 1 0 0,0-3 0 16,0-1 3-16,0 1 0 0,0 0 0 0,0 0 0 15,0 0-4-15,0-3-1 0,-3 0 0 0,3-2 0 16,0 0-11-16,0-1-11 0,0-2 3 0,-2 0 0 31,2 0-36-31,0-3-6 0,0-5-2 0,0 0 0 0,0 0-136 16,0 0-27-16,0 0-5 0</inkml:trace>
  <inkml:trace contextRef="#ctx0" brushRef="#br0" timeOffset="203347.305">9283 15682 921 0,'0'0'40'0,"0"0"10"0,0 0-40 0,0 0-10 15,0 0 0-15,0 0 0 0,0 0 304 0,0 0 60 0,0 0 11 0,0 0 2 16,0 0-290-16,0 0-59 0,0 0-11 16,6 3-2-16,0-3 27 0,3 2 6 0,-3 1 0 0,0-1 1 15,-1 1-2-15,4 0-1 0,0-1 0 0,-3 1 0 16,3 0-7-16,0-1-2 0,0 1 0 0,0 0 0 16,-3-3 2-16,3 5 0 0,0-5 0 0,0 5 0 15,-3-2-39-15,0-1-18 0,3 1 2 16,-3 0 0-16,-1-1 6 0,4 1 2 0,-9-3 0 0,6-3 0 31,3 3-27-31,-3 3-5 0,0-3 0 0,-6 0-1 16,6 3-57-16,0-1-11 0,-6-2-3 0,9 3 0 15,-6 0 0-15,6-3 0 0,-3 2 0 0,0-2 0 0,-6 0 22 16,6 0 4-16,-6 0 1 0,6-2 0 16,-6 2-97-16,9-3-19 0,-9 3-4 0,0 0-1 0</inkml:trace>
  <inkml:trace contextRef="#ctx0" brushRef="#br0" timeOffset="203709.272">9304 15841 864 0,'0'0'76'0,"0"0"-60"16,0 0-16-16,0 0 0 0,6 2 243 0,0 4 45 0,-1-4 10 0,1 1 2 16,0-3-212-16,3 0-43 0,-3 2-8 0,0 1-1 15,-6-3 14-15,9 3 3 0,0-3 1 0,-3 2 0 16,-6-2-13-16,6 3-2 0,0 0-1 0,0 2 0 16,3-2-16-16,-3-1-3 0,-6-2-1 0,9 3 0 15,0-3-18-15,0 3 10 0,-3-3-10 0,2 0 8 16,-2 0-8-16,3 0 0 0,-3 0 0 0,3 0 0 15,-9 0 12-15,0 0-4 0,9 0 0 0,-9 0 0 32,9 0-27-32,0 2-5 0,0-2-2 0,-9 0 0 15,9 3-45-15,0-3-9 0,-9 0-1 0,9 3-1 0,-9-3-135 0,6 2-27 16,-6-2-6-16,12 5-1 0</inkml:trace>
  <inkml:trace contextRef="#ctx0" brushRef="#br0" timeOffset="204091.96">9330 16063 2203 0,'0'0'97'0,"0"0"21"0,0 0-94 0,6 5-24 0,0-5 0 0,3 3 0 16,-3-3 45-16,3 0 5 0,0-3 1 0,3 1 0 16,-3 2-12-16,3-3-3 0,3 0 0 0,-6 1 0 15,3-1-20-15,-1 0-5 0,1 3-1 0,3-2 0 16,-3 2-10-16,0-3 12 0,-3 3-12 0,0 0 12 15,3 0-12-15,-3 0 0 16,0 0 0-16,3 0 0 0,-4 3-22 0,4-3 0 0,-6 0 0 0,3 0 0 31,0 2-34-31,3-2-6 0,0-2-2 0,0 2 0 16,0-3-185-16,0 3-38 0,12-5-7 0,-4 2-2 0</inkml:trace>
  <inkml:trace contextRef="#ctx0" brushRef="#br0" timeOffset="206930.204">12006 16095 864 0,'0'0'76'0,"0"0"-60"0,0 0-16 0,0 0 0 16,6-6 229-16,-3 1 43 0,3 0 9 0,-3-1 2 15,3-1-145-15,-3 4-29 0,0-2-5 0,3-1-2 16,-3 1-30-16,-3 5-5 0,3-3-2 0,-3 3 0 16,0 0-21-16,6-2-5 0,-6 2-1 0,0 0 0 15,0 0-11-15,0 0-3 0,6 0 0 0,-6 0 0 16,0 0-7-16,6 5-1 0,0 0-1 0,0 6 0 0,0-1-7 16,0 4 0-16,0-1-8 0,0 8 12 15,3 0-2-15,-1 3-1 0,-2 3 0 0,3-1 0 0,0 3 4 0,0 3 1 16,0 0 0-16,0-3 0 0,-3 0 0 0,3 0 0 15,3-3 0-15,-3 1 0 0,-6-1-5 0,3-2-1 16,0 0 0-16,3 0 0 0,-3-3-8 0,-1-3 0 16,1 1 0-16,0-6 0 0,0 0 0 0,0-2 12 15,-3-3-4-15,3 0 0 0,-3-3-8 0,-3-5 8 16,0 0-8-16,0 0 8 0,0 0-8 0,0 0 12 16,6 0-12-16,0-5 12 0,0-3-3 0,-3 0 0 15,0-5 0-15,0-1 0 0,0-1 5 16,0-1 1-16,0 0 0 0,3 0 0 0,0 3-15 0,0 2-8 15,-3 1 8-15,3 2-13 0,0 5-4 0,0-2-1 16,0 5 0-16,0 2 0 0,2 4 4 0,1 2 1 0,0 0 0 0,0 5 0 16,0 0 13-16,0 3-9 15,0 0 9-15,-3 2-8 0,3-2 8 0,0 0 0 0,-3 0 0 0,3 0 0 16,0-3 0-16,-3-2 0 0,0-6 0 0,2 3 0 16,-2 0 0-16,3-3 0 0,-3-5 0 0,0 3 0 15,0-1 11-15,0-4 1 0,0-1 0 0,-3-2 0 16,3-1 7-16,0 1 1 0,3 0 1 0,-3-3 0 15,0-3 7-15,3 1 2 0,-3-1 0 0,0-2 0 16,0 0-2-16,0 2 0 0,3-2 0 0,-4 0 0 16,1-1 0-16,3-4-1 0,0 2 0 0,-3 0 0 15,3 0-1-15,0-2 0 0,-3-3 0 0,0 2 0 16,0 1-14-16,3-4-4 0,0 1 0 0,-3-3 0 16,0 1 0-16,-3-1 0 0,0 0 0 0,0 0 0 0,-3 0-8 0,3 1-14 15,-3-1 3-15,0 0 1 0,0-3-6 0,0 4-2 16,0-1 0-16,0 0 0 15,0 3-12-15,0-3-2 0,0 6-1 16,0-4 0-16,3 4-17 0,-3 2-3 0,3-3-1 0,-3 4 0 16,6 1-91-16,-1 1-19 0,1 5-3 0,0 0-1047 0</inkml:trace>
  <inkml:trace contextRef="#ctx0" brushRef="#br0" timeOffset="208520.018">12971 16867 1335 0,'0'0'59'0,"0"0"13"0,0 0-58 0,0 0-14 15,0 0 0-15,0 0 0 0,0 0 59 0,0 0 9 0,0 0 1 0,0 0 1 16,0 0-28-16,0 0-6 15,0 0 0-15,0 0-1 0,0 0 9 0,0 0 3 0,3-5 0 0,-3 5 0 16,3-5 20-16,0-1 4 0,0 1 1 16,0 0 0-16,-3 5-8 0,6-6 0 0,-3 1-1 0,3 3 0 15,-4-4-18-15,4 4-3 0,0-1-1 0,0-2 0 16,3-3-7-16,0 2-2 0,0-2 0 0,0 1 0 16,3-1-2-16,0-3-1 0,0 3 0 0,0-3 0 15,3 4-12-15,-7 1-2 16,4-4-1-16,0 4 0 0,3 1-4 0,-3 0-1 0,3 2 0 0,-3 1 0 15,3 4-9-15,0 1 0 0,-6-1 0 0,2 4-11 16,1 2 11-16,-3 0-8 0,-3-3 8 0,0 5-8 16,0-2-4-16,-6 3 0 0,3 2 0 0,-6-2 0 31,3 2-13-31,-3-2-3 0,-3-1-1 0,3 3 0 0,-6 1 15 0,0-4 3 16,-2 3 1-16,-1-2 0 0,-3 2 10 0,0 1-10 0,-3-1 10 15,0 0-10-15,0-2-2 0,3 2 0 0,-2 0 0 0,2 0 0 16,0 0 12-16,0-2 0 0,3-3 0 0,3 0 0 15,-3-3 0-15,6 3 0 0,0-3 0 0,0 1 8 0,6-6 9 16,-3 8 3-16,3-8 0 0,0 8 0 0,0-8 4 16,0 10 0-16,3-2 1 0,-3-3 0 0,0-5-5 0,6 8-2 15,0 0 0-15,3-2 0 16,0-1 3-16,0-2 1 0,3-1 0 0,-3 1 0 0,0-3 2 0,3 0 0 16,-3 2 0-16,-1 1 0 15,1-3-48-15,0 0-10 0,0 0-2 0,3 0 0 16,-3 0-166-16,0 0-34 0</inkml:trace>
  <inkml:trace contextRef="#ctx0" brushRef="#br0" timeOffset="209348.08">13623 16814 1688 0,'0'0'75'0,"0"-5"15"0,0 0-72 15,0-1-18-15,0 6 0 0,3-8 0 0,-3 1 92 0,3 1 14 0,0 1 3 0,0 0 1 16,-1-3-34-16,1 2-8 0,-3 6 0 0,6-2-1 15,0-4-8-15,3 1-2 0,-3 3 0 0,3-1 0 16,0 0-29-16,3 3-7 0,-6-5-1 0,6 2 0 16,-3 3 10-16,0 0 2 0,0 0 0 0,3 0 0 15,-3 0-32-15,-1 0 0 0,1 6 0 0,0-4 0 16,0 1 16-16,0 0-4 0,0 4 0 0,3-1 0 16,-3 2-12-16,0 2 0 0,0-2 0 0,0 0-10 15,0 3 2-15,0-3 0 0,-3 0 0 0,-1 2 0 16,4-2-16-1,-3 0-2-15,0 0-1 0,0 0 0 0,-3 0 18 0,0 0 9 0,0 0-10 0,-3 0 10 16,0-3-14-16,-3 3 3 0,0 0 1 0,0 0 0 16,-3-3-22-16,-3 3-4 0,0 0 0 15,-2 0-1-15,-1 0 21 0,0 0 5 0,-3-3 1 0,-3 3 0 0,3 3 10 0,-3-3 0 16,-3-1 0-16,7 1 0 0,-1 0 0 16,0 0 0-16,3-2 8 0,-3-1-8 0,3-2 19 0,3-1-1 15,0 3 0-15,3 1 0 0,0-1-8 0,3-2-2 16,3-3 0-16,0 0 0 0,0 0-8 0,0 0 0 15,0 0 9-15,6 10-9 0,0-2 17 0,3 0-1 16,0 0 0-16,3 0 0 0,-3-3-6 0,0 3-2 16,0-2 0-16,3-1 0 0,0 0 20 0,-3-2 3 0,2 2 1 15,-2 0 0-15,0-2-32 0,0 0 0 16,0 2 0-16,-3-2 0 16,3 2-39-16,-3 0-13 0,0-2-4 0,0 2-716 0,-3-2-143 0</inkml:trace>
  <inkml:trace contextRef="#ctx0" brushRef="#br0" timeOffset="209804.233">13379 17145 2386 0,'0'0'106'0,"0"0"22"0,0 0-103 0,0 0-25 16,0 0 0-16,0 0 0 0,5 3 31 0,-5-3 1 16,9 5 0-16,-6 0 0 0,3 1-20 0,-3 1-3 15,3 1-1-15,0 0 0 0,-3 0 12 0,0 0 1 16,0 3 1-16,0 2 0 0,3 0 13 0,-3 0 2 0,6 1 1 16,-6-1 0-16,3 3-19 0,0 0-4 0,-3 0-1 0,0-1 0 15,0-1-6-15,0 4 0 0,-6-2-8 0,0 0 12 16,0 0-12-16,0 0 0 0,-3 0-9 0,3 2 9 15,-3-5-25-15,0 1 1 0,0-1 0 16,-3-5 0 0,3 0-212-16,-3-3-41 0,-6-2-9 0,1-14-2 0</inkml:trace>
  <inkml:trace contextRef="#ctx0" brushRef="#br0" timeOffset="210969.955">13795 15711 345 0,'0'0'31'0,"0"0"-31"16,0 0 0-16,0 0 0 0,0 0 200 0,0 0 35 15,0 0 6-15,0 0 2 0,0 0-143 0,0 0-29 0,0 0-6 0,0 0-1 16,0 0 36-16,0 0 6 0,0 0 2 0,0 0 0 16,0 0-21-16,0 0-4 0,0 0-1 0,0 0 0 15,0 0-19-15,6 0-4 0,-6 0-1 0,0 0 0 16,0 0-5-16,0 0-1 0,6 5 0 0,0-2 0 15,-6-3 0-15,3 8 0 0,0-3 0 16,-3 3 0-16,3 0-32 0,-3 0-6 0,0 3-2 0,0-1 0 16,3 1 4-16,-3 2 0 0,3 0 0 0,-3 3 0 15,3-3-16-15,-3 0 9 0,0 3-9 16,3-2 8-16,0-1 20 0,0 0 3 0,0-2 1 0,-3 2 0 16,6-3-20-16,-3-2-3 0,-3 0-1 0,3 0 0 15,-3-8-8-15,6 6 0 0,-6-6 9 0,0 0-9 16,3 5 12-16,-3-5-1 0,0 0-1 0,0 0 0 15,6 0 5-15,0-3 1 0,0 1 0 0,0-4 0 16,-4 1-4-16,4 0-1 0,-3-3 0 0,0 0 0 16,3 0-11-16,-3 0 8 0,0 0-8 0,0 3 8 0,0-3-8 15,0 5 0-15,-3 3 0 0,0 0 0 0,6-5 0 0,-6 5 0 16,6 2-8-16,0 4 8 0,0-1-12 16,0 3 1-16,0 0 1 0,0 0 0 15,0 2 10-15,0-2-10 0,0 3 10 0,3-3-10 0,-6-3 10 0,3 0 0 16,-3 1 0-16,3-4 0 0,0 1 0 15,-4-3 9-15,4 0-9 0,-6 0 10 0,3 0 8 0,3 0 2 16,-6 0 0-16,3-3 0 0,3 1 2 0,3 2 1 16,-9 0 0-16,3-3 0 0,3 0-12 0,-6 3-3 15,0 0 0-15,6-2 0 0,0-1 1 0,0 1 0 16,-6 2 0-16,6 0 0 0,-6 0-9 0,3-6 0 16,6 4 0-16,-3-4-11 0,-3 4 35 0,3-4 6 15,0-2 2-15,0 1 0 0,0-4-12 0,0 3-1 0,-3-5-1 16,3 0 0-16,-1-1-8 0,1-2-2 0,-3 3 0 0,0-3 0 15,0 3-8-15,-3 0 10 16,0 0-10-16,0-1 10 16,0 1-35-16,-3 3-7 0,3-1-2 0,-3 0 0 15,0 1-12-15,0-1-2 0,0 1-1 0,0-1 0 16,1 3-72-16,-1-2-15 0,0 2-2 0,3-3-732 0,-3-2-146 0</inkml:trace>
  <inkml:trace contextRef="#ctx0" brushRef="#br0" timeOffset="-150702.768">5008 14436 1828 0,'-8'-3'81'0,"-1"3"17"0,6-3-78 0,0 1-20 15,3 2 0-15,-6-3 0 0,6 0 96 0,0 3 15 16,0 0 3-16,0 0 1 0,0 0-61 0,0-7-12 16,6-1-2-16,3 2-1 0,-1 1-39 0,-2 2 0 15,-6 3 0-15,6-2 0 0,3 2 0 0,-9 0 0 16,0 0 0-16,6 2 0 0,3 1 0 0,-9-3 0 15,0 0 0-15,6 5 0 0,0 3 21 0,-6-2 10 0,3 1 1 0,-3 1 1 16,-3-2-1-16,3 2 0 16,0 0 0-16,0-1 0 0,-6 1 26 0,6-2 5 0,-3-1 1 0,3-5 0 15,0 0-20-15,3 8-4 0,-3-8-1 0,6 5 0 16,0 1-27-16,-3-1-12 0,-3-5 10 0,6 8-10 16,0-3 12-16,-6-5-3 0,9 5-1 0,-6 1 0 15,3-1-8-15,0 3 0 0,0-3 0 0,-3 3 8 16,0 0-8-16,0 3 8 0,3-3-8 0,-3 2 8 15,0 1-8-15,0-1 0 0,-3 1 0 0,2-1-11 16,1 1 11-16,0 0 0 0,0-1 0 0,0 3 0 16,0-2 0-16,6 0 9 0,-9-1-1 15,6 3-8-15,-3 1 0 0,3-1 0 0,-3-3 0 0,3 1 0 16,0 0 8-16,0-1-8 0,0 1 0 0,3-1 0 16,-9-2 30-16,6 3 2 0,-3-3 1 0,3 2 0 15,-3 1-33-15,3-3 0 0,-3 0 0 0,3-3 0 0,-3 3 0 16,0-3-12-16,-3-5 3 0,6 6 1 0,-6-6 20 0,0 0 4 15,0 0 0-15,6 0 1 0,-6 0 11 16,5-3 1-16,-2 0 1 0,3-2 0 0,-3-3 0 0,3 3 0 16,0-6 0-16,0 1 0 0,0-4-12 0,3-1-2 15,0-4-1-15,3 1 0 0,-3-1-7 0,3 1-8 16,3-4 11-16,0 4-11 0,-7-3 9 0,7 0-9 16,0-1 0-16,0-1 9 0,0-1-9 0,-3 3 0 15,0-6 0-15,0 3 0 0,0 3 0 0,3-3 0 16,-10 3 10-16,10 0-10 0,-9 2 0 0,0 1-9 15,0 2-1-15,0 0 0 16,0 0-82-16,-6 3-16 0,0 2-3 0,-6-2-1324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37:57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21186 6300 759 0,'-15'0'33'0,"15"0"8"0,-3 0-33 0,-3-3-8 0,-3 0 0 0,3 1 0 15,-3-1 34-15,3 1 5 0,-2-4 1 0,2 4 0 16,0 2-13-16,0-3-3 0,-3 3 0 0,0 0 0 15,3 0 7-15,0-5 1 0,-3 10 0 0,3-5 0 16,0 0 0-16,0 0 0 0,6 0 0 0,0 0 0 16,-3 0 22-16,3 0 5 0,-6 0 1 0,6 0 0 15,0 0-5-15,0 0-1 0,-6 5 0 0,6-5 0 16,0 0 3-16,0 0 1 0,0 0 0 0,0 0 0 16,9 0-5-16,-3 3-1 0,3 0 0 0,0-1 0 15,0-4-16-15,3 2-3 0,-3 0-1 0,6 2 0 16,0-4 0-16,-1 2 0 0,7 0 0 0,3 0 0 15,0 2-32-15,3 1 0 0,-1-3 0 0,4 0-12 16,3 0 20-16,0 0 5 0,-1 2 1 0,1 1 0 0,0-3-14 16,-3 0 11-16,-4 3-11 0,4-3 10 0,0 0 10 15,0 0 3-15,3 2 0 0,-1-2 0 0,4 0 8 0,0 0 1 16,-1 0 1-16,4 0 0 0,-6 3-16 0,0-3-3 16,-4 0-1-16,1 0 0 0,-3 0 1 0,3 3 0 15,2-3 0-15,1 0 0 0,3-3-6 0,-3 3 0 16,-1 0-8-16,1 0 12 0,0 0 8 0,0 0 2 15,-4 0 0-15,-5 0 0 0,3 0-22 0,-6 0 9 16,0 0-9-16,-6 0 0 0,2 0 23 0,-5 0-3 16,3 0 0-16,-3 0 0 0,3 0-12 0,-3 0-8 15,0-3 8-15,0 3-8 0,0 0 11 0,-1 0-3 16,-2 3 0-16,3-3 0 0,0 0-8 0,0 0 0 0,-6 0 0 16,3 0 0-16,-3 3 0 0,0-3 0 15,0 0 0-15,0 0 0 0,-6 0 0 0,0 0-17 0,6 0 4 16,-6 0 1-1,0 0-34-15,6-3-6 0,0 3-2 0,-6 0 0 16,6-3-134-16,-6 3-28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38:51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3389 17682 1566 0,'0'0'34'0,"0"0"7"0,0 0 2 0,3-5 1 0,3 0-35 0,-3-1-9 0,0 1 0 0,0 2 0 16,0-2 84-16,0 0 14 0,-3 5 3 0,6-3 1 15,-6-2-43-15,0 5-9 0,0-6-2 0,0 1 0 16,0 0-23-16,0 0-5 0,0-1 0 0,0 1-1 0,0 5 5 16,0-5 0-16,-6-1 1 0,3 1 0 15,-3 0 0-15,0 2 0 0,0 1 0 0,3-1 0 16,-9 3-4-16,3-3-1 0,-3 1 0 0,4 2 0 0,-10-3 7 15,6 3 1-15,-6 0 0 0,0 0 0 0,-3 3 4 16,0-1 0-16,-2 1 1 0,2 0 0 0,-9 2-4 16,3 0-1-16,3 3 0 0,-2 0 0 0,5-3-19 0,0 6-9 15,3-3 8-15,3-3-8 0,0 3 0 0,3 0 8 16,3 0-8-16,3 0 0 0,1-3 0 0,2 3 0 16,3-8 8-16,-6 8-8 0,6-3 0 0,0-5 0 15,6 8 0-15,-3-2 0 0,2 2 0 0,7-3 0 16,-3 0 0-16,0 0 8 0,6 1 0 0,3-1-8 15,0 0 12-15,3 1-4 0,5 1 2 0,-2-1 0 16,3 2 0-16,3 0 0 0,-3 0-10 0,-4 0 0 16,1 2 0-16,-3-2 0 0,0 3 11 0,0 2-3 15,0 0-8-15,-4 0 12 0,1 1-12 0,0-1-13 16,-3 0 2-16,0 3 1 0,3 0 18 0,-6 0 3 0,6 0 1 0,-10-1 0 16,4 4-12-16,-3-1-17 15,3 1 4-15,-3-3 1 0,-3 2 12 0,3 1 0 0,-3-3 0 0,3 0 0 16,-9-1 0-16,6 1 0 0,0 0 0 0,-6-3 0 15,0 1 23-15,3-1 7 0,-3 3 2 16,0-3 0-16,-3 3-32 0,-3-3 0 0,3 0 0 0,0 3 0 16,-6-3 0-16,3 3 0 0,-3-2 0 0,3-4 0 15,-3 1 0-15,-3-1 0 0,3 4 0 0,-5-1 0 16,8-3 0-16,-6 1 0 0,3 0 0 0,-6 2 0 16,3 0 0-16,0-2 0 0,0-3 0 0,3-1 0 15,0 1 22-15,0 0-2 0,0-2 0 0,0-1 0 16,4-2-6-16,-4-1-2 0,-3-2 0 0,3 0 0 0,-6 3-12 15,3-3-12-15,-3-3 3 0,0 3 0 0,0-2 9 0,-6-1 0 16,1 0 8-16,2-2-8 0,-3 0 0 0,-9-1 0 16,3-2 0-16,4 3 8 0,2-3-8 15,-6 3 0-15,6-3 0 0,0 0 0 0,3 0 0 0,4 0 0 16,-1 0-12-16,3 0 4 16,0 3-140-16,0-3-27 0,3 0-5 0,3-2-2 15</inkml:trace>
  <inkml:trace contextRef="#ctx0" brushRef="#br0" timeOffset="1710.678">23270 17727 172 0,'0'0'16'0,"0"0"-16"0,6-5 0 0,-3 0 0 16,3-3 428-16,-3 0 82 0,-1 0 17 0,1 0 3 16,0 0-398-16,0-3-80 0,0 3-16 0,0-2-4 15,0-1-42-15,-3 1-9 0,0-1-1 0,0-2-1 16,0 2 21-16,-3-2 0 0,0 2 0 0,0 1 0 16,-3-3 23-16,1 2 9 0,-4 0 1 0,3 1 1 15,-3-1-9-15,-3 3-1 0,0 3-1 0,0-3 0 16,0 3-11-16,0-1-1 0,-3 4-1 0,0-1 0 0,-2 3-10 15,-4 0 12-15,0 3-12 0,-3 2 12 16,3 3-12-16,-6 0 0 0,7 0 0 0,-4 2 0 16,3 6 0-16,-3-2 0 0,3 1 0 0,-3 1-11 0,1 3 11 15,-4-1 0-15,0 1 0 0,-3 2 0 16,4-2 0-16,-4 2 0 0,3 0 0 0,-3 0 0 0,6 0 0 16,-2 0 8-16,5 3-8 0,0-3 0 0,3 3 0 0,3 0 0 15,0 2 0-15,3-2 8 0,3 5 15 0,4-2 3 16,-1 2 1-16,3 0 0 0,-3 0-27 0,6-2 0 15,0-1 0-15,0-2 0 0,0 2 35 0,6-4 5 16,-3 1 0-16,3-4 1 16,-1-1-4-16,4 1-1 0,0-1 0 0,0-2 0 0,3-2-17 0,0 1-4 15,3-1-1-15,3-4 0 0,3 1 19 0,-6-3 4 0,-1 0 1 16,4-3 0-16,3 3-24 0,-3-3-5 16,3-2-1-16,0 2 0 0,-1-2 0 0,4-3-8 0,-3 0 12 15,-3-3-4-15,-3 0-8 0,0 1 8 0,0-3-8 16,0-1 8-16,-1 1 2 0,-2 0 0 0,3-1 0 0,3-2 0 15,0 1-2-15,0-1-8 0,-3 0 12 16,-3 2-4-16,2 1 0 0,1 0 0 0,-3-1 0 0,0 1 0 16,0 3 2-16,3-4 0 0,-3 1 0 15,0 2 0-15,-3-2-10 0,3 2 10 0,-6-5-10 0,2 3 10 16,1 2-10-16,0-2 0 0,0-3 9 0,3 3-9 16,-3 0 8-16,0-3-8 0,0 2 8 0,0-1-8 15,0 1 11-15,0-2-3 0,-3 3 0 0,3 0 0 16,-3-1-8-16,0 1 12 0,-1 0-12 0,1 0 12 15,0-1-12-15,0 4 0 0,-3-4 0 0,3 1 8 16,-6 5-8-16,3-5 0 0,0 2 0 0,-3 3 0 16,0 0 0-16,0 0 0 0,3-5 0 0,-3 5 0 0,0 0 0 0,0 0 0 15,0 0 0-15,0 0 0 0,3-6 0 0,-3 6 0 16,0 0 0-16,-3-5 0 0,3 3 0 0,-3-4 0 16,0 4 0-16,3 2 0 0,-6-6 0 0,0 4 0 15,0-4 0-15,0 4 0 0,-2-1 8 0,2 0-8 16,0-2 8-16,-3 3-8 0,-3-1 8 15,3 0-8-15,-6 1 0 0,0-4 8 0,3 4-8 0,0-1 0 16,0 0 0-16,0 1 0 0,-2-4 12 0,-1 6-4 16,-3-2 0-16,3-1 0 0,0 3 1 0,0 0 0 15,0-3 0-15,3 1 0 0,-3 2-1 0,7 0 0 16,-4-3 0-16,6 3 0 0,-3 0-8 0,0 0 0 16,3 0 0-16,-3 0 0 0,6 0 0 0,-3 0 0 15,0-2 0-15,0 2 0 0,0-3 0 0,0 3 0 0,0 0 0 0,0 0 0 16,0 0 0-16,0-3 0 0,-3 1 0 0,4-1 0 15,-1 3 0-15,0-3 0 0,0 1 0 0,3-1 0 16,-3 0 0-16,6 3 0 0,-3-2 0 0,3 2 0 31,-3-6-98-31,3 1-12 0,3 0-2 0,3-6-1 0</inkml:trace>
  <inkml:trace contextRef="#ctx0" brushRef="#br0" timeOffset="4039.656">22052 4887 1843 0,'0'0'164'0,"0"0"-132"16,0 0-32-16,0 0 0 0,0 0 86 0,0 0 10 15,-3-3 3-15,-3 1 0 0,3-1-67 0,-3 3-12 16,3-3-4-16,-3 3 0 15,0 0 2-15,1 0 0 0,-1 0 0 0,-3 0 0 0,0 0-6 0,-3 3-2 16,0-3 0-16,-3 3 0 0,-6-3-10 0,0 0 0 16,-5 2 9-16,-4 1-9 0,0 2 30 0,-3-5 2 15,1 0 0-15,-4 3 0 0,3-1-16 0,0-2-2 16,1 0-1-16,-1 3 0 0,0-3 10 0,-6 5 1 16,1-5 1-16,-4 0 0 0,6 0-1 0,-5 0 0 15,2 3 0-15,-3 0 0 0,7-3-7 0,2 8-1 16,0-8-1-16,0 2 0 0,1 1-6 0,2 5-1 0,-6-6 0 15,3 1 0-15,1 0-8 0,-1 2 0 0,3-2 0 16,-3-1 0-16,1 1 8 0,2-3-8 0,3 3 0 16,0-1 8-16,3 1 4 0,4 0 0 0,-1-1 0 0,3-2 0 15,0 0-12-15,0 3 0 0,3-3 0 0,0-3-11 16,1 1 35-16,2-1 6 0,-3 0 2 16,3 1 0-16,0-1-20 0,0 0-3 0,3 1-1 0,-3-1 0 15,3-5 7-15,3 3 1 0,-3 5 0 0,6-8 0 16,-2 3 17-16,2-1 4 0,3 1 1 0,0 2 0 15,0-7-26-15,3 7-12 0,-3-5 10 0,5 0-10 16,-2 3 11-16,3-3-11 0,0 3 12 0,0-3-12 16,6 0 9-16,-3 0-9 0,3 0 0 0,-6-3 9 15,3 3-1-15,3-2 0 0,-3-1 0 0,3 3 0 16,-3-2-8-16,3-1 0 0,-4 3 0 0,1-2 0 0,0-1 0 16,-3 6 0-16,3-3 0 0,-3 3 8 0,0-6-8 15,0 8 0-15,0-5 0 0,0 3 8 0,-3 0-8 0,-3 5 0 16,0 0 0-16,0 0 0 0,0 0 0 15,0 0 8-15,0 0-8 0,0 0 8 0,0 0-8 0,0 0-12 16,0 0 2-16,-3 10 1 0,0 1 9 0,-3 0 0 16,0 2 0-16,-3-5 0 0,-3 2 0 0,0 1-10 15,0 0 10-15,-2 2-13 16,-4-3 13-16,0-2 0 0,0 5 12 0,-3-5-12 0,0 0 0 0,3 3 0 16,1-3 0-16,-1 2-9 0,-3-2 9 0,0 0 0 15,6 0 0-15,0 3 0 0,-3-3 0 0,6 2 0 16,1 4 0-16,-1-6 0 0,3-1 0 0,0 4 0 15,3-3 0-15,0 0 0 0,3 3 0 0,0-4 0 16,3 4 0-16,0-3 0 0,0 0 0 0,3 3 0 0,3-6 9 16,-3 3-9-16,6 5 0 0,0-10 0 0,0 5 0 0,9-3 0 15,-1 3 20-15,7 0 1 0,0 0 0 0,3 0 0 16,3 2 7-16,2-5 0 0,1 3 1 0,3-2 0 16,-1 2-16-16,4-8-3 0,3 5-1 0,0 3 0 15,-1-8-9-15,1 3 12 0,-3 4-12 0,-4-1 12 16,4-4-67-1,-9 4-13-15,-3-1-2 0,-4-2-918 0,-2-1-183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41:01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5175 11782 403 0,'0'0'17'0,"0"0"5"0,0 0-22 0,0 0 0 16,0 0 0-16,0 0 0 0,0 0 338 0,0 0 63 15,0-5 13-15,3-1 2 0,-3 1-292 0,3 2-58 16,0-2-12-16,-3 5-2 0,3-5-23 0,0 2-4 16,3 1-1-16,-6 2 0 0,0 0 3 0,0 0 0 15,0 0 0-15,0 0 0 0,0 0 36 0,0 0 7 16,0 0 2-16,0 0 0 0,-9 2-7 0,3 1-1 0,3-1 0 0,3-2 0 15,-6 3-9-15,6-3-3 16,-6 3 0-16,6-3 0 0,0 0-19 0,0 0-4 0,-6 2-1 0,6-2 0 16,0 0-4-16,0 0-2 15,0 0 0-15,0 0 0 0,-3 0-8 0,3 0-2 0,0 0 0 0,0 0 0 16,0 0-12-16,0 0 11 0,0 0-11 0,-6 3 10 16,6 0-10-16,0-3 10 0,0 0-10 0,-9 2 10 15,3 1 5-15,3-3 1 0,3 0 0 0,-6 3 0 16,4-1-7-16,2-2-1 0,0 0 0 0,0 0 0 15,0 0 10-15,0 0 2 0,-6 0 0 0,6 0 0 16,0 0-8-16,0 0 0 0,0 0-1 0,0 0 0 16,-3-2-11-16,3-1 0 0,-3 0 9 0,3 3-9 15,0 0 0-15,0 0 8 0,0 0-8 0,0 0 0 16,0 0 0-16,0 0 0 0,0 0 0 0,0 0 8 16,0 0-8-16,0-5 0 0,0 5 0 0,0 0 0 0,-3-5 0 0,3 5 0 15,0 0 0-15,0 0 0 0,0 0 0 0,3-3 0 16,-3 3 0-16,3-5 0 15,-3 5 0-15,3-5 0 0,-3 5 0 0,6-6 0 0,-6 6 0 0,2-5 0 16,4 0 0-16,-3-3 0 0,3 2 0 0,-3 1 0 16,3 2 0-16,-6 3 0 0,0 0 0 0,0-5 0 15,0 5 0-15,6-2 0 0,-6 2 0 0,3-6 0 16,-3 6 0-16,3-5 0 0,0 2 0 0,0 1 0 16,3-4 0-16,-6 6 0 0,0 0 0 0,3-5 0 15,0 0 0-15,3 2 0 0,-3-2 0 0,3 2 0 0,-6 3 0 16,6-5 8-16,-3 0-8 0,-3 5 0 15,6-3 8-15,-6 3-8 0,0 0 0 0,0 0 9 0,0 0-9 0,0 0 0 16,3-5 12-16,-3 5-12 0,0 0 12 0,0 0-12 16,0 0 16-16,0 0-4 0,3-6-1 15,-3 6 0-15,0 0-3 0,0 0 0 0,0 0 0 0,0-5 0 16,0 5 2-16,-3-5 0 0,6 0 0 16,-6 2 0-16,3-2-10 0,0-1 10 0,3 4-10 0,-3-4 10 15,0 1-10-15,0 2 10 0,0-2-10 16,0-3 10-16,-3 3-10 0,3 0 12 0,-3 2-12 0,3-2 12 15,-3-1-12-15,0 1 8 0,0 0-8 0,3 2 8 16,0-2-8-16,-6 0 8 0,0 2-8 0,-3-5 8 16,6 3 2-16,0-1-10 0,-3 1 10 15,3 0-7-15,-3 0-3 0,0-3 0 0,3 2 0 16,-3-2 0-16,3 0 0 0,0 0 0 0,0-2 0 16,-3 2 0-16,3-3 0 0,1-2 0 0,-4 0 0 0,6 0 0 15,-3-1 0-15,0 1 0 0,-3 3 0 0,0-4 0 16,6 4 0-16,-6-1 0 0,3 1 0 0,-3-4 0 15,3 1 0-15,0 3 0 0,-3-1 0 0,3 0 0 0,-3 1 0 16,0-1 0-16,3-2 0 0,-3 5 0 0,0-2 0 16,-3-1 0-16,3 0 0 0,0 1 0 0,0-1 0 15,0 1 0-15,0-4 0 0,3 4 0 16,1-1 0-16,-7-2 0 0,3 0 0 0,3 2 0 0,0-2 0 16,-3 2 0-16,0-2 0 0,0 3 0 15,3-4 0-15,-3 1 0 0,3 0 0 0,-6 0 0 0,3 2 0 16,0-2 0-16,6 2 0 0,-9-2 0 0,3 2 0 15,0-2 0-15,0 0 0 0,3 0 0 0,-3 2 0 16,0-2 0-16,3 0 0 0,-3-3 0 0,1 3 0 16,-1-3 0-16,3 2 0 0,-3 1 0 0,3 0 0 0,-3 0 0 15,0 0 0-15,0-1 0 0,3 1 0 0,-3 3 0 16,0-1 0-16,0-2 0 0,0 2 0 0,0 1 0 0,3-1 0 16,-6-2 0-16,3 2 0 0,0 1 0 0,3-1 0 15,-6 0 0-15,3 1 0 0,-3-3 0 0,3-1 0 16,1 1 0-16,-4 0 0 0,3-3 0 0,0 3 0 15,-3 0 0-15,3-1 0 0,0 1 0 0,-3-3 0 16,3 3 0-16,-3-3 0 0,3 3 0 0,0 0 0 16,-3-3 0-16,3 3 0 0,3-3 0 0,-9 0 0 15,6 3 0-15,-2-1 0 0,2 1 0 0,0-3 0 16,3 3 0-16,-6-3 0 0,3 3 0 0,0 0 0 16,0-1 0-16,3-1 0 0,-9 1 0 0,6-2 0 0,3 3 0 15,-6-3 0-15,0 1 0 0,3 1 0 16,0-2 0-16,0 1 0 0,0 1 0 0,-3-2 0 0,0 1 0 0,4 1 0 15,-1 1 0-15,0 0 0 16,3 2 0-16,-6-2 0 0,3-3 0 0,0 3 0 0,0 0 0 0,3-3 0 16,-3 3 0-16,0-3 0 0,3 3 0 0,0-1 0 15,0-2 0-15,-3 1 0 0,0 1 0 0,3 1 0 16,-3-3 0-16,6 0 0 0,-6 3 0 0,3 0 0 16,0-3 0-16,0 0 0 0,-3 0 0 0,3 3 0 15,0 0 0-15,0-3 0 0,-3 0 0 0,4 3 0 16,-4-3 0-16,3 3 0 0,0-3 0 0,-3 3 0 15,3-1 0-15,-3 1 0 0,0 0 0 0,3-3 0 16,-3 0 0-16,6 0 0 0,-6 0 0 0,0 3 0 0,3-3 0 16,-3 3 0-16,6-3 0 0,-9 0 0 0,3 3 0 15,-3 0 0-15,3 0 0 0,0-1 0 0,0 1 0 16,0-3 0-16,3 3 0 0,-6-3 0 0,4 3 0 0,-1-3 0 16,3 0 0-16,-3-2 0 15,6-1 0-15,-9 3 0 0,6-2 0 0,0 2 0 0,-3-5 0 0,6 2 0 16,-6 3 0-16,3-2 0 0,0-3 0 0,0 2 0 15,-3 1 0-15,3 2 0 0,0-3 0 0,0 1 0 16,-3-1 0-16,3 3 0 0,-3 0 0 0,3 1 0 16,0-4 0-16,-6 3 0 0,3 0 0 0,0 0 0 15,-3 1 0-15,-2-1 0 0,5-3 0 0,-3 3 0 16,0-2 0-16,-3-1 0 0,3 3 0 0,0 0 0 16,-3-2 0-16,3 2 0 0,3 0 0 0,0 0 0 15,3-2 0-15,-3 2 0 0,0 0 0 0,0 0 0 0,3-2 0 16,-6 2 0-16,4-3 0 0,-1 3 0 0,0 1 0 15,3 1 0-15,-6 1 0 0,3-3 0 0,0 0 0 0,-3 3 0 16,3 0 0-16,0-3 0 16,-3 3 0-16,-3-3 0 0,6 3 0 0,-3-3 0 0,3 0 0 0,-3-3 0 15,3 3 0-15,3-2 0 0,-8 5 0 0,8-6 0 16,-3 1 0-16,-3 2 0 0,3-3 0 0,0 1 0 16,-3 2 0-16,3 0 0 0,-3-2 0 0,3 2 0 15,0 0 0-15,0 0 0 0,-3 0 0 0,9 0 0 16,-9 0 0-16,3 0 0 0,-3 1 0 0,6 1 0 15,0-2 0-15,-6 1 0 0,4-1 0 0,-1 0 0 16,0 0 0-16,3 0 0 0,-9 0 0 0,6 3 0 16,-3-3 0-16,3 0 0 0,0 3 0 0,3 0 0 0,-6-3 0 15,0 0 0-15,0-3 0 0,6 4 0 0,-9-4 0 0,6 3 0 16,-3 0 0-16,0 0 0 0,4-2 0 0,-4 5 0 16,3-3 0-16,3 0 0 0,0 0 0 0,0 0 0 15,0 3 0-15,0 0 0 0,-6-3 0 0,9 0 0 16,-6 0 0-16,3 0 0 0,0 0 0 0,-6 0 0 15,3 1 0-15,0 1 0 0,0-2 0 0,-3 1 0 16,6 1 0-16,-6-1 0 0,0 1 0 0,6-2 0 16,-9 1 0-16,7-4 0 0,2 3 0 0,-9 0 0 15,6 0 0-15,3 1 0 0,-6 1 0 0,3-2 0 16,0 3 0-16,0-3 0 0,3 3 0 0,-3 0 0 16,0 0 0-16,3-1 0 0,0 1 0 0,0 0 0 0,-3 0 0 15,3-1 0-15,-3 1 0 0,3-3 0 0,0 3 0 0,0 0 0 16,0-3 0-16,0 3 0 0,-3-3 0 0,0 3 0 15,3-1 0-15,-2 1 0 16,5 0 0-16,-6 0 0 0,3 0 0 0,-3-1 0 0,3 1 0 0,0 0 0 16,0 0 0-16,-3 2 0 0,6-2 0 0,0 2 0 15,-6-2 0-15,3 2 0 0,0-2 0 0,0 3 0 16,0-4 0-16,0 1 0 0,3 0 0 0,-6 0 0 16,6-1 0-16,-3 1 0 0,3 0 0 0,0-3 0 15,0 0 0-15,-6 3 0 0,6-5 0 0,-3-1 0 16,0 3 0-16,0-2 0 0,3-4 0 0,-3 4 0 15,3-1 0-15,-3 1 0 0,3-1 0 0,-6 3 0 16,3-2 0-16,0 2 0 0,-3 0 0 0,3-2 0 0,-3 2 0 16,3 0 0-16,-3 0 0 0,0 3 0 0,1 0 0 15,2-3 0-15,-9 2 0 0,3 1 0 0,3 0 0 0,-3-3 0 16,3 3 0-16,-3-3 0 0,0 0 0 0,3 3 0 16,0-3 0-16,-3 0 0 15,0 3 0-15,0-3 0 0,6 0 0 0,-9 3 0 0,4 0 0 0,-1 2 0 16,0-2 0-16,0 2 0 0,0 3 0 15,0-2 0-15,3 2 0 0,-9 0 0 0,9-3 0 0,-3 3 0 16,-3 1 0-16,6-1 0 0,-3-3 0 0,6 3 0 16,-9-3 0-16,12 6 0 0,-8-3 0 0,2 0 0 15,0-2 0-15,3 2 0 0,0 2 0 0,0-1 0 16,3-1 0-16,-6 2 0 0,3-2 0 0,-3 0 0 16,6 3 0-16,-3 0 0 0,0 0 0 0,3 5 0 15,0-6 0-15,0 4 0 0,-6-4 0 0,6 6 0 16,0 0 0-16,0 0 0 0,0 0 0 0,0 0 0 15,-3-5 0-15,3 5 0 0,0 0 0 0,0 0 0 0,0 0 0 16,0 0 0-16,0 0 0 0,0-5 0 0,0 5 0 0,0 0 0 16,0 0 0-16,0 0 0 0,0 0 0 0,0 0 0 15,0 0 0-15,0-3 0 0,0 3 0 0,0 0 0 16,0 0 0-16,0 0 0 0,0 0 0 0,0 0 0 16,0 0 0-16,0 0 0 0,0 0 0 0,0 0 0 15,0-5 0-15,0 5 0 0,0 0 0 16,0 0 0-16,0 0 0 0,0 0 0 0,0 0 0 0,0 0 0 15,0 0 0-15,0 0 0 0,0 0 0 0,0 0 0 16,0 0 0-16,0 0 0 0,0 0 0 0,0 0 0 16,0 0 0-16,0 0 0 0,0 0 0 0,0 0 0 15,0 8 0-15,-6 2 0 0,3-2 0 0,0 6 0 0,0-4 0 16,0 3 0-16,0-2 0 0,-3-1 0 0,3 1 0 16,-3 0 0-16,0 2 0 0,6-3 0 0,-6 6 0 15,3-8 0-15,-3 3 0 0,0-3 0 0,3 0 0 0,0-3 0 16,0 0 0-16,3 1 0 0,-8-1 0 0,8 3 0 15,-6-3 0-15,3 0 0 0,0-2 0 0,-3 2 0 16,3 1 0-16,-3-4 0 0,0 1 0 0,3 2 0 16,0-2 0-16,0 0 0 0,3-3 0 0,-6 2 0 15,3-2 0-15,3 0 0 0,0 0 0 16,0 0 0-16,0 0 0 0,0-5 0 0,0 2 0 0,0-5 0 16,0 0 0-16,3 3 0 0,3-3 0 0,-6-2 0 15,3-1 0-15,3 0 0 0,0-2 0 0,0 3 0 0,-3-9 0 16,3 6 0-16,-3 0 0 0,6-1 0 0,-9 1 0 0,8 0 0 15,-8 0 0-15,3 2 0 0,0 1 0 0,0 2 0 16,-3-3 0-16,3 3 0 16,0 0 0-16,3 3 0 0,-6-3 0 0,0 3 0 0,3-1 0 15,3 1 0-15,-6 0 0 0,0-1 0 0,3 4 0 0,-3 2 0 16,3-6 0-16,-3 6 0 0,0-5 0 0,0 5 0 16,0 0 0-16,0 0 0 0,0 0 0 0,0 0 0 15,0 0 0-15,0 0 0 0,0 0 0 0,6 3 0 16,3-1 0-16,-6 4 0 0,-3-6 0 0,6 5 0 15,0 3 0-15,0-5 0 0,-3 2 0 0,3 0 0 16,0 3 0-16,0-3 0 0,3 1 0 0,-6 2 0 16,3-3 0-16,0 3 0 0,3-3 0 0,-4 3 0 15,7-3 0-15,-9 3 0 0,6 0 0 0,-3 0 0 0,6-2 0 16,-9 1 0-16,3-1 0 0,6-1 0 0,-9 0 0 16,3-2 0-16,0 2 0 0,-3 1 0 0,-3-6 0 0,3 2 0 15,6 4 0-15,-9-6 0 16,0 0 0-16,0 5 0 0,0-5 0 0,0 0 0 0,3 5 0 0,-3-5 0 15,0 0 0-15,0 0 0 0,0 0 0 0,0 0 0 16,0 0 0-16,0 5 0 0,0-5 0 0,0 0 0 16,6 3 0-16,-6-3 0 0,0 0 0 0,0 0 0 31,0 0-140-31,0 0-28 0,0 0-6 0</inkml:trace>
  <inkml:trace contextRef="#ctx0" brushRef="#br0" timeOffset="3128.738">8756 11798 2761 0,'0'0'60'0,"0"0"13"0,0 0 3 0,0 0 2 0,0 0-62 0,0 0-16 16,0 0 0-16,0 0 0 0,0 0 0 0,0 0 0 0,0 0 0 0,0 0 0 15,0 0 19-15,-3-3 1 0,0 0 0 0,3 3 0 16,-6-2 16-16,3-1 3 0,0-2 1 0,3 5 0 16,-3-5-10-16,3 2-2 0,-3-2 0 0,3-1 0 15,-3 1 5-15,0 0 1 0,3 0 0 0,3-1 0 16,-3 1-14-16,0 0-2 0,0-1-1 0,3-2 0 15,0-2 19-15,-3 2 4 0,3-3 1 0,0 3 0 0,0 0-33 16,-3-2-8-16,3 2 0 0,0 0 0 0,0-3 12 16,0 1 0-16,0-1 0 0,0 1 0 0,0 2 6 15,0-3 2-15,3 1 0 0,-3-1 0 0,0-2-20 16,0-1 0-16,0 4 0 0,3-3 0 0,-3-1 0 16,3 4 0-16,0-3 0 0,-1-1 0 0,-2 1 0 0,3 0 0 15,0 0 0-15,0-1 0 16,0 1 0-16,0 0 0 0,0-3 0 0,0 3 0 0,0 0 0 0,0-1 0 15,0 4 0-15,0-1 0 0,0-2 12 0,0 0 0 16,0 0-1-16,0-1 0 0,0 1-11 0,0 0 10 16,0 2-10-16,-3-2 10 0,0 0-2 0,-3 0 0 15,6-1 0-15,-4 4 0 0,1-3-8 0,3 2 12 16,-6-2-12-16,3 0 12 0,3 2-12 0,-3-2 12 0,3 0-12 16,0-1 12-16,0 1-12 0,0-3 0 15,0 0 0-15,3 3 0 0,0-3 0 0,-3 0 0 0,0 0 0 16,0 1 0-16,3-4 0 0,-3 3 0 0,3 3 0 0,-3 0 0 15,0-3 0-15,2 0 0 0,-5 3 0 16,3-3 8-16,-3 0 0 0,3 0-8 0,-3 3 12 0,0 0-4 16,0-3-5-16,0 3-3 0,0-1 0 0,-3 1 0 15,3 0 0-15,-3 0 0 0,0-1 0 16,3 1 0-16,-3-3 0 0,3 3 0 0,-3-3 0 0,0 3 0 16,6-3 0-16,-3 0 0 0,0-2 0 0,0-1 0 15,3-2 0-15,0 3 0 0,-3-4 0 0,6 6 0 16,-6-2 0-16,3 2 0 0,0-2 0 0,0 2 0 15,-3-3 0-15,0 3 0 0,3 3 0 0,-3-3 0 16,3 3 0-16,-4-3 0 0,-2 3 0 0,3 2 0 16,0-2 0-16,0 2 0 0,-3-2 0 0,0 3 0 0,-3-4 0 15,3 1 0-15,0 0 0 0,0 0 0 0,0-1 0 16,0-1 0-16,0-1 0 0,0-3 0 0,0 1 0 0,0-1 0 16,0 3 0-16,0-5 0 0,0 3 0 15,0-1 0-15,0 3 0 0,0-2 0 0,0-1 0 0,0 1 0 16,0-1 0-16,0 3 0 0,0 0 0 0,0 1 0 15,0 1 0-15,0-2 0 0,3 3 0 0,-3-3 0 16,3 3 0-16,0-3 0 0,-3 0 0 0,3 0 0 16,-3 3 0-16,3-3 0 0,-3 0 0 0,3 1 0 15,0-1 0-15,0-5 0 0,-3 2 0 0,3 3 0 16,0-2 0-16,0-1 0 0,0 1 0 16,0-1 0-16,0 3 0 0,-3-2 0 0,3-1 0 0,3 1 0 0,-6-1 0 15,3 3 0-15,0-2 0 0,0 2 0 16,0-3 0-16,-3 1 0 0,0 2 0 0,3 0 0 0,-3-2 0 15,0 2 0-15,0-3 0 0,3 1 0 16,-6 2 0-16,3-3 0 0,3 1 0 0,-3-3 0 0,0 2 0 16,0 0 0-16,0-2 0 0,3 3 0 0,-3-1 0 0,3 1 0 15,-3-3 0-15,3 2 0 0,0-2 0 0,-3 2 0 16,3 1 0-16,0 2 0 0,0-3 0 0,0 1 0 16,0-1 0-16,0 4 0 0,0-4 0 0,0 1 0 15,-3-1 0-15,6 3 0 0,-3-5 0 0,0 2 0 16,-1 1 0-16,1-3 0 0,0 2 0 0,0-2 0 15,0 3 0-15,0-1 0 0,3-2 0 0,-6 2 0 16,3 1 0-16,0-1 0 0,3 1 0 0,-3-1 0 16,3 1 0-16,0 2 0 0,-3 0 0 0,3 0 0 0,0 0 0 15,-3 0 0-15,0 0 0 0,3 1 0 0,-3-1 0 16,0 0 0-16,3 3 0 0,-3-3 0 0,0 0 0 16,0 0 0-16,3-3 0 0,-3 1 0 15,0 2 0-15,0 0 0 0,0-2 0 0,0-1 0 0,0 1 0 0,0-1 0 16,0-2 0-16,-3 2 0 0,2 1 0 0,1-1 0 15,0 1 0-15,0 2 0 0,0-3 0 0,0 4 0 16,0-1 0-16,-3 0 0 0,3 0 0 0,-3 0 0 16,6-2 0-16,-3 4 0 0,0-2 0 0,0 1 0 15,3-4 0-15,-3 1 0 0,0 2 0 0,0-3 0 16,-3 1 0-16,0-4 0 0,3 4 0 0,0-3 0 16,-3 2 0-16,0-2 0 0,-3-3 0 0,3 3 0 15,0 0 0-15,0 0 0 0,3 0 0 0,-3-3 0 0,3 3 0 16,-3-1 0-16,6-1 0 0,-3 1 0 0,0 1 0 0,3-2 0 15,-3-4 0-15,3 6 0 0,0-3 0 16,0 3 0-16,0-6 0 0,0 4 0 0,0-1 0 0,0 0 0 16,-3 0 0-16,2 0 0 0,1 3 0 0,-3-3 0 15,0 6 0-15,3-3 0 0,-3 2 0 0,3-2 0 16,-6-3 0-16,6 3 0 0,-3-3 0 16,3 3 0-16,-3-5 0 0,3 4 0 0,-3-1 0 0,0-4 0 15,3 1 0-15,0-1 0 0,0 3 0 0,0-2 0 16,-3 2 0-16,3 0 0 0,-3 1 0 0,3 1 0 15,-3 1 0-15,3 0 0 0,-3 0 0 0,0 0 0 16,0 0 0-16,0-3 0 0,-1 3 0 0,-2-3 0 16,3 0 0-16,0 3 0 0,-3-3 0 0,3 0 0 15,-3 3 0-15,0 0 0 0,0-6 0 0,0 6 0 0,0 0 0 16,0 0 0-16,3 2 0 0,0-2 0 0,0 3 0 16,0-4 0-16,0 4 0 0,0-1 0 0,0-2 0 0,0 0 0 15,0 3 0-15,0-4 0 0,0 1 0 0,0 0 0 16,0 3 0-16,0-1 0 0,3 1 0 0,-3-1 0 15,3 0 0-15,-3 4 0 0,0-1 0 0,3 0 0 16,-3 3 0-16,3-1 0 0,-3-1 0 0,0 4 0 16,3-5 0-16,-3 5 0 0,3-2 0 0,-3 3 0 15,0-1 0-15,0 3 0 0,0-2 0 0,0 2 0 16,0-3 0-16,-1 3 0 0,1-2 0 0,3 2 0 16,-3 0 0-16,3 5 0 0,-3-10 0 0,0 5 0 15,0 3 0-15,0-3 0 0,3 0 0 0,-3 2 0 0,0 1 0 16,0 0 0-16,3 2 0 0,-6 1 0 15,0 2 0-15,0 0 0 0,0 0 0 0,0 0 0 0,0 0 0 0,0 0 0 16,0 0 0-16,0 0 0 0,0 0 0 16,0 0 0-16,0 0 0 0,0 0 0 0,0 0 0 0,0 0 0 15,0 0 0-15,0 0 0 0,-6 5 0 0,3 0 0 16,-3 0 0-16,6-5 0 0,-6 6 0 0,0-1 0 16,-3 0 0-16,6 1 0 0,-3-4 0 0,0 1 0 15,-2 5 0-15,2-6 0 0,0 1 0 0,-3 5 0 16,0-5 0-16,0 5 0 0,0-3 0 0,3 0 0 15,-6 0 0-15,0 1 0 0,3-1 0 0,0 0 0 16,0 1 0-16,-3-1 0 0,4 0 0 0,-1 1 0 16,-3 1 0-16,3-1 0 0,-3 2 0 0,-3-3 0 15,3 0 0-15,-3 1 0 0,0 1 0 0,3-1 0 0,-5 2 0 16,-1-3 0-16,3 3 0 0,0-3 0 16,3 3 0-16,0 0 0 0,3-3 0 0,-3 3 0 0,3-5 0 15,0 2 0-15,3 1 0 0,1-6 0 16,-1 5 0-16,6-5 0 0,0 0 0 0,0 0 0 0,0 0 0 0,0 0 0 15,0 0 0-15,8-3 0 0,1 1 0 16,0-4 0-16,0 4 0 0,3-1 0 0,0-5 0 0,0 3 0 16,3-3 0-16,0 0 0 0,3 0 0 0,-3 0 0 15,-1 0 0-15,1 3 0 0,0-3 0 0,-3 0 0 16,0 0 0-16,0 3 0 0,0-6 0 0,0 3 0 16,-3 3 0-16,0-3 0 0,2 0 0 0,-2 0 0 15,0 0 0-15,3 3 0 0,-3-3 0 0,3 3 0 0,-3-3 0 16,3 0 0-16,0 0 0 0,3 2 0 0,-3-1 0 15,-1 1 0-15,1 4 0 0,-3-6 0 0,3 2 0 16,0 4 0-16,0-4 0 0,0 1 0 0,-6 3 0 16,3-4 0-16,-3 4 0 0,0-1 0 0,0 0 0 0,-3 1 0 15,-3 2 0-15,6-3 0 0,-3 3 0 0,3 0 0 16,-6 0 0-16,6-3 0 0,-1 1 0 0,1 2 0 16,0-3 0-16,-6 3 0 0,3 0 0 0,6 0 0 15,-3 0 0-15,0-3 0 0,-6 3 0 0,0 0 0 16,6-2 0-16,-6 2 0 0,0 0 0 0,0 0 0 15,9 2 0-15,-9-2 0 0,0 0 0 0,6 6 0 16,-6-6 0-16,3 8 0 0,-3-8 0 0,3 8 0 16,0 0 0-16,0-1 0 0,-3-1 0 0,3 2 0 15,-3-8 0-15,0 8 0 0,0 0 0 0,0-3 0 16,0 3 0-16,-3-3 0 0,0 3 0 0,3-3 0 16,0 3 0-16,-3-2 0 0,-3-1 0 0,3 0 0 0,0 3 0 15,0-3 0-15,0 1 0 0,0-1 0 0,0-2 0 16,-3 2 0-16,3 0 0 0,-3 0 0 0,3-2 0 0,-3 0 0 15,0-3 0-15,0 8 0 0,3-8 0 0,-2 0 0 16,2 2 0-16,-3-2 0 0,0 3 0 0,6-3 0 16,0 0 0-16,0 0 0 0,-6-3 0 0,6 3 0 15,0 0 0-15,-6 0 0 0,0-2 0 0,6 2 0 16,-3 0 0-16,3 0 0 16,-6-8 0-16,6 8 0 0,-6-6 0 0,6 6 0 0,-3-5 0 0,3 5 0 15,-6-2 0-15,6 2 0 0,-3-6 0 0,3 6 0 16,-6-2 0-16,6 2 0 0,-6-3 0 0,6 3 0 15,-6-3 0-15,6 3 0 0,0 0 0 0,0 0 0 16,-6-5 0-16,6 5 0 0,-6 0 0 0,6 0 0 0,0 0 0 0,0 0 0 16,0 0 0-16,-6-3 0 0,6 3 0 15,0 0 0-15,-9 0 0 0,9 0 0 0,-6 0 0 0,0 0 0 16,-3 0 0-16,9 0 0 0,-5 3 0 0,-1-3 0 16,-3 0 0-16,0 0 0 0,3 0 0 0,0 3 0 15,0-3 0-15,6 0 0 0,-6 0 0 0,0 0 0 16,6 0 0-16,0 0 0 0,0 0 0 0,0 0 0 15,0 0 0-15,0 0 0 0,0 0 0 0,0 0 0 16,0 0 0-16,0 0 0 0,0 0 0 0,0 0 0 16,0 0-62-16,0 0-12 15,3-8-2-15,0 0-1486 0</inkml:trace>
  <inkml:trace contextRef="#ctx0" brushRef="#br0" timeOffset="10342.061">4011 10798 1933 0,'0'0'85'0,"0"0"19"0,0 0-84 0,0 0-20 0,6-3 0 0,3-2 0 16,-9 5 38-16,6-3 3 15,0-2 1-15,3-1 0 0,-6 4-17 0,-3 2-3 0,0 0-1 0,6-5 0 16,0 2 3-16,-6 3 1 0,0 0 0 0,0 0 0 16,0 0-3-16,0 0-1 0,0 0 0 0,0 0 0 15,0 0 19-15,-3 8 4 0,-3-3 1 0,0 3 0 16,-3-3-27-16,0 3-6 0,-3-2 0 0,-6-1-1 15,-5-2 2-15,2 2 1 0,-6 0 0 0,0-2 0 16,-6-1 11-16,-2 1 3 0,-4 0 0 0,-3-1 0 16,-2 1 13-16,-1 0 3 0,-12-1 1 0,7 1 0 15,-4-3-17-15,1 3-3 0,2-1-1 0,1 1 0 16,-10 2-10-16,-3 0-2 0,4 1-1 0,8-1 0 16,-5 0-11-16,-1 1 0 0,4-1 0 0,-4-2 8 15,-2-1-8-15,-4 3 0 0,-5 1 0 0,5 2 0 0,-2-3 0 0,-1-2 0 16,-5-1 0-16,-1 4 0 15,-5-4 0-15,11 4 0 0,-2-4 0 0,5 1 0 0,-5-1 15 0,5 1-3 16,4 0 0-16,-1-1 0 0,7 1 0 0,-4 2-1 16,13-5 0-16,2 6 0 0,-3-6 1 0,10 2 1 15,5 1 0-15,0 0 0 0,-6-3-13 0,10 2 0 16,-4 1 8-16,9 0-8 0,-6-1 16 0,6 1 0 16,0 2 0-16,1-2 0 0,-1-1-26 0,3 1-5 15,0 2-1-15,3-2 0 0,-3 0 16 0,0-1 0 16,7 1 0-16,-1 0 0 0,0-1 11 0,3 1 5 0,-3-1 0 15,3-2 1-15,0 3-17 0,6 0 0 0,-6-3-8 16,9 0 8-16,0 0 0 0,0 0 18 0,0 5-2 0,0-5-1 16,0 0-4-16,0 0-1 0,-6 8 0 0,12-3 0 15,-6 3 0-15,3-2 0 0,3 1 0 0,-3-1 0 16,0 4-10-16,3-2 0 0,-6 0 9 16,3 3-9-16,3-1 0 0,-6 1 0 0,6 0 0 0,0-1 0 15,-6 3 0-15,0 1 0 16,3 1 0-16,-3 1 0 0,0 0 0 0,0 0 0 0,-3 0 0 0,3 0 0 15,-6 2 20-15,3 1 0 0,0 2 0 0,-6 0 0 16,3 0-8-16,0-2-3 0,0-1 0 0,-3 1 0 16,0-1-9-16,3 1 12 0,0-3-12 0,3 0 12 15,-6 2-12-15,6-5 0 0,-5 3 0 0,2-2 8 16,3 1 0-16,3-1-8 0,-6-6 12 0,3 2-4 16,0-2-8-16,3 0 0 0,-6-3 0 0,6 1 0 0,0-6 18 15,0 0 2-15,0 0 0 0,0 0 0 0,0 0 2 16,0 0 1-16,0 0 0 0,0 0 0 0,6-6-11 0,6 1-3 15,-9 0 0-15,6 0 0 0,-1-1-1 0,1 1 0 16,0 0 0-16,3-1 0 0,-3 1-8 0,3 2 0 16,0-2 0-16,0 0 0 0,3 2 0 0,0-2 0 15,2 2 0-15,1-2 8 0,3 0-8 16,0 2 0-16,3-2 9 0,3 2-3 0,-4 0-6 0,7 1 0 16,0-4 0-16,0 4 0 0,-1-1 0 15,1 1 0-15,0-1-10 0,3 0 10 0,-3 1 0 0,8-1 0 16,-5 0 0-16,6 1 0 0,2-1 0 0,1 3 0 15,0 0 0-15,-1 3 0 0,4-3 0 0,-9 2 0 0,2-2 0 16,4 3 0-16,0-3 0 0,2 3 0 16,-2-1 0-16,0-2 0 0,5 3 0 0,-5 0 0 0,3-1 0 15,-4 1 8-15,-2-1-17 0,0-2-3 0,-1 0-1 0,4 0 0 16,0 0 13-16,-1 0 15 0,7-2-3 0,-6 2-1 16,8 0-11-16,-8 0 0 0,0-3 0 0,-4 3 8 15,4-2-8-15,-3 2 0 0,5-3 0 0,1 3 0 16,6 0 0-16,-7 0 0 0,4 0-8 0,-3 3 8 15,-4-1 0-15,4 1 0 0,-3-1 0 0,-4-2 0 16,4 3 0-16,0 0 0 0,-4-1 0 0,4 1 8 16,-3-3-5-16,2 3-3 0,-5-1 0 0,0 1 0 15,-3-3 0-15,5 0 0 0,-8 3 0 0,0-3-10 16,3-3 10-16,5 3 0 0,-5-3 0 0,6 1 0 16,-4 2 0-16,4 0 0 0,0-3 0 0,2 0 8 15,-2 3-8-15,0-2 0 0,-3 2 0 0,2-3 0 16,-2 3 0-16,0-3 0 0,2 3 0 0,1 0 2 0,0 0-2 0,-4 0 0 15,1 3 0-15,0 0 0 16,0-3 0-16,-4 2 0 0,1 1 0 0,0 0 0 0,0-3 0 16,-1 2 0-16,4 1 0 0,-3-3 0 0,0 0 0 0,2 3 0 15,4-3 0-15,-3 2 0 0,2 1 0 0,1-3 0 16,-3 3 0-16,-3-3-10 0,-1 0 10 0,4 0 0 16,0 0 0-16,-1 0 8 0,4 0-6 0,-3 0-2 15,3 0 0-15,-4 0 0 0,7 0 0 0,-3 0 0 16,-4 2 0-16,-2-2 0 0,0 0 0 0,3 3 0 15,-1 0 0-15,1-1 0 0,3-2 0 0,-1 0 0 16,-2 0 0-16,3 0 0 0,-1 3 0 0,1-1 0 16,-3-2 0-16,0 0 0 0,-4-2 0 0,1 2 0 0,0 0 0 15,3 0 0-15,-1-3 0 0,4 1 0 16,-6-1 0-16,5 3 0 0,-2-3 0 0,3 3 0 0,-3 0 0 0,2 0 0 16,-5 3 0-16,0-3 0 15,-1 0 0-15,-2 0 0 0,6 0 0 0,-3 0 0 0,5 3 0 0,-2-1 0 16,0-2 0-16,-3 3 0 0,2-1 0 0,1 1 0 15,-6 0 0-15,0-1 0 0,-1-2 0 0,-2 3 0 16,-3-3 0-16,0 3 0 0,0-3 0 0,2 0 0 16,-2 0 0-16,0 0 0 0,-3 0 0 0,6 0 0 15,-1 0 0-15,-2 0 0 0,-6-3 0 0,3 3 0 16,3 0 0-16,-3 0 0 0,-1 0 0 0,1 3 0 16,-3-3 0-16,0 0 0 0,3 0 0 0,-3 0 0 15,-4 0 0-15,1 0 0 0,3 0 0 0,0 0 0 0,-3-3 0 16,0 3 0-16,-3-3 0 0,3 3 0 0,0 0 0 0,-4 0 0 15,-2-2 0-15,0-1 0 0,6 0 0 0,0 3 0 16,-9-5 0-16,0 5 0 0,0-5 0 0,3 2 0 16,-3-2 0-16,0 0 0 0,-6 5 0 0,3-6 0 15,6 1 0-15,-3-3 0 0,-3 0 0 0,0 0 0 16,3 3 0-16,2-6 0 0,-2 3 0 16,0-2 0-16,-3-1 0 0,6 1 0 0,3-4 0 0,0 1 0 15,-9 0 0-15,3-3 0 0,6 3 0 0,-3-3 0 16,-3-2 0-16,0-1 0 0,-3 3 0 0,3-2 0 15,0-1 0-15,0-2 0 0,0 0 0 0,-4 2 0 16,7-2 0-16,-3 3 0 0,0 2 0 0,0-3 0 0,-3 6 0 16,3-3 0-16,0 0 0 0,-3 3 0 15,-3 2 0-15,3 1 0 0,0-3 0 0,3 5 0 0,-6-3 0 16,-3 6 0-16,3-3 0 0,-3 0 0 0,3 3 0 0,-3-1 0 16,0 1 0-16,0 2 0 0,0 1 0 0,0-1 0 15,-3-2 0-15,-3 2 0 0,6-2 0 0,-3 5 0 16,0-3 0-16,0 1 0 0,-5-1 0 0,5 0 0 15,6 3 0-15,-9-2 0 0,-6-1 0 0,3 0 0 16,6 1 0-16,0-1 0 0,-9 0 0 0,0 1 0 16,-3-4 0-16,1 6 0 0,2-2 0 0,-6-1 0 15,0 0 0-15,-3 1 0 0,3-1 0 16,0 1 0-16,-2-1 0 0,-1 3 0 0,0-5 0 0,-3 2 0 16,0 0 0-16,-5-2 0 0,-7 2 0 0,0 1 0 15,-2-1 0-15,-1 0 0 0,-9 1 0 0,4-1 0 0,-4-2 0 16,1 2 0-16,-4-5 0 0,-3 3 0 15,-2 0 0-15,2 2 0 0,1-2 0 0,-1 2 0 0,1-2 0 16,-1 0 0-16,-5 2 0 0,2 0 0 0,-2-2 0 16,5 2 0-16,-3 3 0 0,1-2 0 0,-1-1 0 0,-2 3 0 15,-4-3 0-15,1 3 0 0,-4-2 0 0,4 2 0 16,3-3 0-16,-4 3 0 0,-2-3 0 0,-4 3 0 16,-2-2 0-16,5 2 0 0,4-3 0 0,2 0 0 15,-2 3 0-15,-4-2 0 0,4-1 0 0,-4 1 0 16,7-1 0-16,-1 0 0 0,1 3 0 0,-1 0 0 15,1-2 0-15,5-1 0 0,4 3 0 0,-7 0 0 16,4-3 0-16,2 3 0 0,0 0 0 0,4-2 0 16,-7-1 0-16,7 3 0 0,-4 0 0 0,4 0 0 15,-1 0 0-15,3 3 0 0,4-1 0 0,-4 1 0 0,3 2 0 16,4-2 0-16,-4 0 0 0,3-1 0 0,4 1 0 16,2-1 0-16,-9 4 0 0,10-4 0 0,-4 1 0 0,6 0 0 15,3-3 0-15,4 0 0 16,2 2 0-16,3 1 0 0,0 0 0 0,-3-3 0 0,9 0 0 0,4 0 0 15,-4-3-17-15,0 3-3 0,3 0-1 0,3 0 0 32,-6-3-132-32,3-5-27 0,0 0-4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34:52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22100 10298 748 0,'0'0'67'0,"0"0"-54"15,0 0-13-15,0 0 0 0,0 0 168 0,0 0 32 16,3-3 5-16,-3 3 2 0,0 0-153 0,0 0-30 0,0 0-7 0,0 0-1 16,0 0-3-16,0 0-1 15,0 0 0-15,0 0 0 0,0 0 8 0,0 0 2 0,0 0 0 16,0 0 0-16,0 0 18 0,0 0 4 0,0 0 1 0,0 0 0 15,0 0-13-15,0 0-2 0,0 0-1 0,0 0 0 16,0 0-7-16,0 0-2 0,0 0 0 0,0 0 0 16,-6-3 4-16,0 3 0 0,-6 0 0 0,3 3 0 15,-3-3-6-15,3 3-1 0,-3-3 0 0,3 0 0 16,-2 2 8-16,2 1 2 0,-3 0 0 0,3-1 0 16,-3 1-27-16,3-1 0 0,-3-2 0 0,3 3 0 15,0 0 0-15,0-3 0 0,0 2 9 0,0-2-9 16,0 0 8-16,3 0-8 0,-2 3 8 0,-1-3-8 15,3 0 0-15,0 0 8 0,0 3-8 0,0-3 0 16,0 2 0-16,0 1 8 0,0-6-8 0,6 3 0 16,0 0 16-16,0 0 0 0,-6 3-1 0,6-3 0 15,0 0-3-15,0 0-1 0,0 0 0 0,9 3 0 0,0-1-11 16,3-2 0-16,0 0 0 0,6 0 0 16,2 0 0-16,-2 0-11 0,6-2 3 0,-3-1 0 0,3 3 8 0,2-3 0 15,1 3-9-15,3 0 9 0,0 0 0 0,0 0 0 16,-1-2 0-16,1 2 0 0,0-3 0 0,-3 3 0 15,-1-5 0-15,-2 5 12 0,-3-3 17 0,0 0 4 16,-3 1 1-16,-3 2 0 0,0 0-18 0,-7-3-3 16,1 3-1-16,0-2 0 0,-9 2-12 0,0 0 0 15,0 0 0-15,0 0 0 0,0 0 0 0,0 0 0 16,-9 2 0-16,-5 1 0 0,2-3 0 0,-3 0 0 16,-3 2 0-16,-3-2 0 0,-3 3 8 0,0-3 0 15,4-3-8-15,-1 1 12 0,-3 2-4 0,-3 0 0 16,6 0-8-16,-3 0 12 0,4 0-12 0,-1 0 0 0,0 0 8 15,3 0-8-15,0 0 0 0,0 0 0 0,1 0 0 16,2 2 0-16,0 1 0 0,0 0 0 16,3-3 0-16,-3 2-10 0,0 1 10 0,3 0 0 0,0-1 8 0,0 1-8 15,1 2 0-15,2-2 0 0,3-3 0 0,0 3 0 16,0-1 9-16,6-2-9 0,0 0 12 0,0 0-12 16,0 0 14-16,0 0-4 0,0 0-1 0,0 0 0 15,12 3 9-15,-3 0 2 0,3-3 0 0,-1 0 0 16,4 0-20-16,0 0 0 0,3 0 0 0,0 0 0 15,0 0 0-15,3 0 0 0,-1 0 0 0,7 0 0 16,0 0-9-16,3 0-9 0,3 0-2 0,-1 0 0 16,-2 0 7-16,3 0 1 0,-3 0 0 0,-4-3 0 15,1 0 34-15,-6 3 7 0,-3-2 2 0,0 2 0 16,-6 0-31-16,0 0 8 0,-4 0-8 0,-2 0 0 0,-6 0 0 16,0 0 0-16,0 0 0 0,0 0 0 0,0 0 0 0,-9 0 0 15,-2 0 0-15,-4 0 0 0,0 0 0 16,-6-3 0-16,0 3 0 0,-3-3 0 0,3 3 0 0,-2 0 0 15,-4 0 0-15,0-2 0 16,0-1 15-16,3 3-3 0,-2-3-1 0,5 3 0 0,-3-2-11 0,6 2 0 16,-3 0 0-16,3-3 0 0,1 3 0 0,2 0 0 15,0-3 0-15,3 1 0 0,-3 2 0 0,6 0 0 16,0 0 0-16,0 0 0 0,6-3 0 0,-3 0 8 16,6 3-8-16,0 0 8 0,0 0-8 0,0 0 8 15,0 0-8-15,9 0 8 0,3-2-8 0,3 2-11 16,-3 0 3-16,3 0 0 15,3 2-29-15,3-2-6 0,2 3-1 0,4-3 0 16,3 3-4-16,0-3-2 0,5 0 0 0,1 0 0 16,3 0-66-16,-3 0-14 0,2 0-2 0,-2-3-812 0</inkml:trace>
  <inkml:trace contextRef="#ctx0" brushRef="#br0" timeOffset="1767.221">15775 10909 403 0,'-18'0'17'0,"9"0"5"0,-3 0-22 0,-3 0 0 0,0 0 0 0,-3 2 0 16,0-2 182-16,-2 3 32 0,-4-3 6 0,3 3 2 31,-3-3-199-31,-3 0-40 0,4 0-8 0,-1 0-2 15,0 0-4-15,3 0-1 0,0 0 0 0,3 0 0 0,1 0 119 0,2-3 23 0,0 3 5 0,3-3 1 16,3 3 10-16,0-2 2 0,3 2 1 0,0-3 0 16,3 0-27-16,-3 1-6 0,3-1 0 0,3 3-1 15,0 0-33-15,0 0-6 0,0-5-2 0,0 5 0 16,3-5-16-16,3-1-3 0,3 4-1 0,3-1 0 16,0-2-11-16,6 5-3 0,0-3 0 0,2 0 0 15,4 1 16-15,3 2 4 0,3-3 0 0,3 3 0 0,-1-2-5 16,4 2-1-16,3-3 0 0,5 3 0 15,7-3-10-15,0 3-1 0,-1-2-1 0,4-1 0 0,-4 3-22 0,4 0 0 16,0 0 0-16,-1 0 0 0,10 3 8 0,-1-1-8 16,1-2 8-16,-1 3-8 0,1 0 15 0,-4-1-2 15,7-2 0-15,2 3 0 0,4-1 3 0,-4 1 1 16,-3 0 0-16,1-3 0 0,-4 2 10 0,10 1 1 16,2-3 1-16,-2 3 0 0,2-3-29 0,-2 2 0 15,-1 1 0-15,3-3-10 0,7 0 18 0,-4 5 3 16,-2-2 1-16,-1 2 0 0,-5-2 0 0,2-1 0 15,0 1 0-15,1 0 0 0,-1-1-12 0,-5 4 0 16,-4-1 0-16,-2-2 0 0,2-3 0 0,1 0 0 16,-4 2 0-16,4-2 0 0,-4 3 0 0,1 0 8 0,-9-3-8 15,2 0 8-15,1-3-8 0,-1 3 8 0,1 0-8 0,-4 3 8 16,7-3 2-16,-6 2 0 16,-4 1 0-16,-2 0 0 0,-3-1-2 0,-1 1 0 0,-2-1 0 0,6 1 0 15,-4-3-8-15,-2 3 0 16,3-1 0-16,-4 1 0 0,1-3 0 0,-3 3 0 0,-4-1 0 0,-5-2 0 15,3 0 11-15,-3 0-3 0,0 0-8 0,-1 0 12 16,4 0 3-16,0-2 0 0,6-1 0 0,-4 0 0 16,1 1-3-16,0 2 0 0,0-3 0 0,-1 3 0 15,-2 0-12-15,0 0 9 0,0 0-9 0,-4 0 8 16,-2 0-8-16,0 0 0 0,-3 0 0 0,0 3 0 16,-3-1 0-16,2-2 0 0,-5 3 0 0,3 0 0 15,-3-1 0-15,0 1 0 0,-6 0 0 0,3-3 0 0,-3 2 0 16,-3 1-14-16,0-3 5 0,2 3 1 0,-8-3-5 15,0 0-1-15,3 2 0 0,-3-2 0 16,0 0-14-16,0 0-4 0,0 0 0 0,0 0 0 16,0 0-99-16,6-2-20 0,-6 2-4 0,6 0-1146 15</inkml:trace>
  <inkml:trace contextRef="#ctx0" brushRef="#br0" timeOffset="8322.221">14539 11181 1267 0,'0'0'112'0,"0"0"-89"15,0 0-23-15,0 0 0 0,0 0 100 0,0 0 15 16,-9 0 3-16,6-2 1 0,-2 2-99 0,-1 0-20 16,0-6 0-16,0 6 0 0,3-2-8 0,-3-1 8 15,0 0-8-15,-3-2 8 0,3 2 0 0,0 1 9 16,-3-3 0-16,3 2 0 0,0-2 28 0,-3 2 6 16,0 0 1-16,3 1 0 0,-3 2 4 0,0 0 0 15,1 0 1-15,-1 0 0 0,-3 0-13 0,-3 2-2 16,3 1-1-16,-3 2 0 0,0-2 7 0,-3 2 0 15,3 0 1-15,-5 1 0 0,2-1 9 0,-6 0 2 16,3 3 0-16,-3-2 0 0,0-1-36 0,1 0-6 0,-1 0-2 16,3 1 0-16,-3-1-8 0,6 0 0 0,-3 3 0 15,1-2 0-15,2-1 0 0,-3 3 0 16,3 0 9-16,0 0-1 0,0 2-8 0,0 1 0 0,1-1 0 0,-1 6-8 16,0 0 8-16,0 0 0 15,-3 0 0-15,3 2 8 0,-2 1-8 0,-1-1 0 0,0 1 0 0,-3 2 0 16,0-2 0-16,3-1 0 0,1 1 0 0,2 2 8 15,0-3-8-15,-3 4 0 0,3-4 0 0,0 1 8 16,0-1-8-16,4 1 0 0,-4 2 8 0,6-3-8 16,-3 1 0-16,0-3 9 0,3 2-9 0,0 1 0 15,0-3 9-15,0 2-9 0,3-2 0 0,-2 0 9 16,2 2-1-16,-3-4-8 0,3 2 12 0,0-3-4 16,0 0 0-16,0 3 0 0,0-6 0 0,0 1 0 15,3 0-8-15,0-1 8 0,0-2-8 0,0 0 8 16,0-3 10-16,3 3 2 0,-3-5 0 0,3 2 0 15,-3-2-7-15,4 0-1 0,2-3 0 0,-6 2 0 0,3 1 0 16,0 0 0-16,3-3 0 0,0 0 0 0,0 0 23 16,-6-3 4-16,0 0 1 0,0 1 0 15,6 2-12-15,-3-6-3 0,0 4 0 0,0-4 0 0,0 1-16 0,0 0-9 16,0-1 10-16,0 1-10 0,0 0 19 16,0 0-3-16,3-1 0 0,-3-2 0 0,0 3-16 0,0-3 0 15,0 0 8-15,3 0-8 0,-3 0 16 0,-3-2-1 16,3-1 0-16,3-2 0 0,0 0-15 0,0-1-13 15,-3 1 2-15,0 0 1 0,0-3 10 0,0 3 0 16,0 2 0-16,0 1 0 0,0-1 0 0,0 1 0 16,3 2 0-16,-3 2 0 0,0 1 9 0,3 0 1 0,0 5 0 15,3-6 0-15,-3 1-10 0,0 5 0 0,0 0 0 16,0 0 0-16,0-2 0 0,0 2-16 0,-3-3 4 0,3 3 1 16,0 0 11-16,0 0 0 0,0 0-9 15,0 0 9-15,-6 5-8 0,6-5 8 0,0 8-10 0,3 3 10 16,0-1-13-16,-3 4 3 0,0 1 1 0,-3 1 0 15,0 0 9-15,0 0 0 0,0 0 0 0,-2-3-8 16,2 3 8-16,0-3 0 0,0-2 0 16,0-1 0-16,3 4 0 0,0-4 0 0,0-2 0 0,6 0-8 15,-3-3 8-15,0 3 9 0,-1-2-1 0,1 2-8 16,0-3 9-16,6 0-9 0,0 0 0 0,0 1 9 16,0-1-9-16,3 0 0 0,-3 3 0 0,3-5 0 15,0 0 0-15,3 2 0 0,-3-3 8 0,0 1-8 16,-1-3 8-16,1 3 0 0,3-3 0 0,-6 0 0 15,3 0 8-15,0 0 0 0,-3-3 1 0,0 0 0 0,3-2 5 16,-3 3 1-16,3-4 0 0,-1-2 0 0,1 3-10 16,0-3-1-16,3 0-1 0,0-2 0 0,3 2-2 15,-3-3 0-15,3 3 0 0,-1-3 0 0,1 1 5 0,0 2 1 16,0 0 0-16,0 0 0 16,0 3-37-16,0 0-7 0,-6-1-2 0,-1 4 0 15,1-1-43-15,-3 0-9 16,0 1-1-16,-6 2-1296 0</inkml:trace>
  <inkml:trace contextRef="#ctx0" brushRef="#br0" timeOffset="10920.484">16111 12480 1166 0,'0'0'52'0,"0"0"10"0,0 0-50 0,0 0-12 0,0 0 0 0,0 0 0 16,0 0 40-16,0 0 6 0,0 0 1 0,0 0 0 15,0 0-28-15,0 0-6 0,0 0-1 0,0 0 0 16,0-2 32-16,-3-4 5 0,3 1 2 0,0 5 0 16,-3-2 32-16,3 2 6 0,-3-3 2 0,3 3 0 15,-3-3-23-15,-3 3-4 0,3 0 0 0,-3 0-1 0,0-2-34 0,0 2-6 16,-3 2-2-16,0 1 0 0,1 0-21 0,-4-3 9 16,-3 2-9-16,-3 1 0 15,0-1 19-15,-3 4-3 0,0-4-1 0,3 1 0 0,-2 2-15 0,-1-2-18 16,-3 2 4-16,0 1 1 0,0-1 21 15,-2 3 5-15,-1-3 1 0,3 0 0 0,0 3-2 0,0 0-1 16,-2 3 0-16,2-1 0 0,-3 4-11 0,3-1 0 16,-3 0 0-16,1 0 0 0,-4 1 0 0,3-1 0 15,3 3 0-15,-3 2 0 0,4-2 0 0,-4 0 0 16,6 5 0-16,-3-2 0 0,0-3 0 0,4 2 0 16,-1 1 0-16,0-4 0 0,3 4-9 0,0-1 9 15,-3-2 0-15,3 3 0 0,-2-3 0 0,2 2 0 16,-3 1 0-16,0-1 0 0,0 3 0 0,0-2 0 0,4-3 0 15,-1 2 9-15,6-2-1 0,-3-3-8 0,0 3 12 0,3 0-4 16,0 3 0-16,0-1 0 0,3-2 0 16,-3 3 0-16,4-3-8 0,-1-1 0 0,0 1 0 0,3-2 0 15,0-1 0-15,0 3-9 0,-3-3 9 0,6-3 0 16,-3 4 0-16,0-4-8 16,0 1 8-16,3-1 0 0,0-2 0 0,0 0 0 0,0 0 11 0,0 0-11 15,0-3 19-15,0 3-3 0,3-8-1 0,0 0 0 16,0 0 3-16,0 6 1 0,0-6 0 0,0 0 0 15,0 0 4-15,0 0 1 0,0 0 0 0,0 0 0 16,0 0-4-16,0 0 0 0,0 0 0 0,-3-6 0 16,0 1 3-16,3 0 0 0,0 0 0 0,0-3 0 15,0 0-23-15,-3 2 8 0,3-2-8 0,0 0 0 0,0 1 12 16,0-1-1-16,-3-3-1 0,0 0 0 0,3 4-10 16,-3-4 10-16,0 0-10 0,-3 1 10 0,3-1-10 15,0 1 0-15,0-1 9 0,1-2-9 0,-1 5 8 0,-3-3-8 16,3 1 8-16,0-1-8 0,-3 1 11 0,3 2-3 15,0-3 0-15,3 3 0 0,-6 0-8 0,6 0 8 16,-3 0-8-16,0 0 8 0,0 0-8 0,0 3 0 16,3-3 0-16,-3 3-11 0,0 0 11 0,3-1 0 15,0 6 0-15,-3-5 0 0,3 0 0 16,0 5 0-16,0 0-10 0,-3-3 10 0,3 3 0 0,0 0 0 16,0 0 0-16,0 0 0 0,0 0-10 0,-3 3 10 15,3-3-8-15,-3 5 8 0,0 0-8 0,0 1 8 16,0 1-8-16,3 1 8 0,0 0 0 0,0 3 0 15,0 0 0-15,0-1 0 0,3 1 0 0,0-1 0 0,-3 1 0 16,3-1 0-16,-3 1 0 0,3-3 0 0,0 3 0 0,-3-1 0 16,3 1 0-16,-3-1 0 0,3-2 0 0,-3 3 0 15,3-1 0-15,0 1 0 0,-3-3 0 0,3 5 8 16,0-5 0-16,0 3 0 0,0-3 0 0,0 2 0 16,3-2 12-16,-3-3 2 0,3 1 1 0,-3-1 0 15,6-2 4-15,-4 2 1 0,4-2 0 0,-3-3 0 16,3 0-8-16,0-3-2 0,0 0 0 0,3 1 0 15,-3-4-2-15,3 1-1 0,3 0 0 0,0-1 0 16,0-1-6-16,-4-1-1 0,1 0 0 0,0 0 0 16,0 0-8-16,3-3 0 0,-3 3 0 0,0 0 8 15,0-2-8-15,3 2 0 0,-3-3 0 0,-1 3 0 16,-2 0 0-16,3-2 0 0,0 4 0 0,-3-1 0 16,3-1-101-16,-3 0-19 0,3 0-4 15</inkml:trace>
  <inkml:trace contextRef="#ctx0" brushRef="#br0" timeOffset="17431.872">9881 12454 1036 0,'-12'3'46'0,"3"-1"10"0,0-2-45 0,0 0-11 0,3-2 0 0,0 2 0 15,1-3 156-15,5 3 28 0,0 0 7 0,-3-3 1 16,3 3-126-16,0 0-25 0,0-5-5 0,0 5 0 15,0 0-24-15,5-5-4 0,-5 5 0 0,9-3-8 16,-3 0 9-16,0 3-9 0,3 0 0 0,-3 0 9 16,3 3-1-16,0 0-8 0,3 2 12 0,-3-2-4 15,0-1-8-15,3 1 0 0,3 2 0 0,2-5 0 16,4 3 26-16,0 0 3 0,3-3 1 0,0 0 0 16,0 0 3-16,2 0 1 0,-2-3 0 0,3 3 0 15,0 0 5-15,3 3 1 0,2-3 0 0,-2 5 0 16,3-3-24-16,-3 4-4 0,5 2 0 0,-2 2-1 0,3 1-11 15,-4 2 0-15,1 0 0 0,-3 3 8 0,0 3-8 0,-3-1 0 16,-1 1 0-16,1 2 0 0,-3 0 0 0,3-2 0 16,-3 2 0-16,2 0 0 0,1 0 0 0,0-2 0 15,0-1 0-15,-1 1 0 0,-2-1 0 0,0-2 0 16,0-3 0-16,3 3 0 0,-3-3 0 0,-1 1 15 16,-2-4-4-16,0 1-1 0,-3-3 31 0,0 2 7 15,0 1 0-15,2-1 1 0,-2-2-1 0,0 3 0 16,-3-3 0-16,3 3 0 0,-3-1-32 0,0 1-6 15,-3-1-2-15,2 1 0 0,1 2 3 0,-3-2 0 0,-3-3 0 16,3 2 0-16,-3 3-11 0,0-2 0 0,-3 0 0 16,-3-3 0-16,0 2 0 0,0 1 0 0,0-1 0 0,0-2 0 15,0 0 0-15,3 0 0 16,-6-3 0-16,3 1 0 0,3-1 23 0,-6-5-1 0,0 0 0 0,3 5 0 16,-3-5 0-16,0 0 0 0,0 0 0 0,0 0 0 15,0 6-4-15,0-6-1 0,0 0 0 0,0 0 0 16,0 0-2-16,0 0-1 0,0 0 0 0,0 0 0 15,0 0-2-15,0 0-1 0,0 0 0 0,0 0 0 16,0 0 4-16,0-6 1 0,0 1 0 0,0-3 0 16,0 0 6-16,0-2 2 0,-3-4 0 0,3 1 0 15,-3 2-8-15,3-2 0 0,-3-3-1 0,3 0 0 16,-3-2-15-16,3-1 8 0,0 1-8 0,-3 2 0 16,3 3 0-16,-3 0 0 0,3-1 0 0,0 4 0 15,0-1 0-15,0 3 0 0,0-2-8 0,0 2 8 0,0 2-9 0,0 1 9 16,0 0-13-16,0 5 5 0,0-5-6 0,0 5-1 15,0 0 0-15,0 0 0 0,0 0-4 16,0 0-1-16,0 0 0 0,0 0 0 0,0 0 1 0,0 0 0 16,0 0 0-16,0 0 0 15,0 10 7-15,0-2 0 0,0 5 1 0,3-2 0 0,0 2 3 0,-3 0 0 16,0 1 0-16,3-1 0 0,0 0 8 0,0 3 0 16,-3-3 0-16,0-2 0 0,6-1 0 0,-6 1 0 15,6-3 0-15,-4 0 0 0,1 2 0 0,0-2 0 16,0 0 0-16,0-2 0 0,0 1 0 0,0-1 0 15,-3 2 0-15,3-3 0 0,-3-5 0 0,0 8 0 0,0-8 8 16,0 5-8-16,0 1 0 0,0-6 8 0,-3 5-8 16,0 0 0-16,3 0 0 0,-3 3 8 0,0-5-8 0,3-3 0 15,-3 5 12-15,0 1-3 0,0-4 0 0,-2 3 0 16,5-5-9-16,-3 3 0 0,-3 0 0 0,6-3 0 16,-3 0 25-16,-3 2 3 0,0-2 1 0,6 0 0 15,-6 0-11-15,0-2-2 0,3 2-1 0,-6-3 0 16,0 0 2-16,0-2 1 0,0 3 0 0,-3-4 0 15,0 1 10-15,0 0 1 0,0-1 1 0,4 1 0 16,-4 5-17-16,0-5-3 0,3 2-1 16,-3 1 0-16,3-1-9 0,0 3 0 0,0 0 0 0,-3 0 0 15,3 0-9-15,0 3 9 0,3 2 0 0,-3-3 0 16,1 1-42 0,-1 0-2-16,0 2 0 0,3 0 0 0,0 1-111 15,0-1-22-15,0 0-5 0</inkml:trace>
  <inkml:trace contextRef="#ctx0" brushRef="#br0" timeOffset="19440.209">6262 13933 2160 0,'0'0'48'0,"-6"-3"9"0,0 6 3 0,0-3 0 0,-3 0-48 0,3 0-12 0,-3 0 0 0,-3 3 0 0,3-1 0 0,-3 1 12 15,0 2-12-15,3-2 12 0,-3-1-27 0,1 4-5 16,-1-4 0-16,0 4-1 0,0-1 4 0,-3 0 1 16,3 1 0-16,-6-1 0 0,3-2 16 0,0 2 0 15,-2 3-8-15,-1-3 8 0,3 0 0 0,-6 3 12 16,0-2-1-16,0 4-1 0,0-2 9 0,4 3 1 16,-7-1 1-16,3 3 0 0,-3-2-6 0,0 2-2 15,3 3 0-15,1-3 0 16,-4 3-1-16,0-2 0 0,3-1 0 0,-3 0 0 0,1 3 0 0,2-3-1 15,-3 3 0-15,0 2 0 0,0-2-2 0,-3 3 0 16,4-3 0-16,-4 0 0 0,3 2-9 0,0-2 10 0,3 0-10 16,4 0 10-16,-4 0-1 0,-3 0 0 15,3 2 0-15,3 1 0 0,-3-4-9 0,4 4 0 16,2-3 9-16,-3 2-9 0,0-2 0 0,3 0 0 0,-3 0 0 16,0 0 0-16,3 0 9 0,-2 0-9 0,-1-1 12 0,-3 1-12 15,-3 0 24-15,6 3-1 0,-3-1-1 0,4-2 0 16,-4 3-22-16,3-1 9 0,6-2-9 0,-9 0 0 15,6 0 11-15,3-3-11 0,-3-2 10 0,6 2-10 16,-5 0 11-16,5 0-11 0,-3 1 12 0,3-1-12 16,3 0 0-16,-6 0 0 0,3 0 0 0,0 1 0 15,0-1 0-15,0 0 0 0,0 0 0 0,0 1 0 16,-3-4 8-16,4 3-8 0,-1-2 0 0,-3 0 0 16,3-1 0-16,0 1 0 0,3-3 0 0,-6 0 0 15,3 0 0-15,3-1 8 0,-3-1-8 0,3 2 0 16,0-3 14-16,-3 0-4 0,3 1-1 0,-3-1 0 15,4 0 6-15,-1 0 1 0,0-2 0 0,3 2 0 0,-6 1 6 16,0-1 2-16,3-2 0 0,0 2 0 16,0-2-13-16,0-1-3 0,0 1 0 0,3 0 0 0,-6-3-8 0,3 2 0 15,0-2 0-15,0 3 8 0,3-3 1 0,-6 0 0 16,3 0 0-16,0 0 0 0,6-3 7 0,-9 3 0 16,4-2 1-16,2-4 0 0,3 6 8 0,-3-2 2 15,0-4 0-15,0 1 0 0,0 0-27 0,-3-3-12 16,3 2 0-16,0-1 1 0,3-1 11 0,0 0 0 0,0 0 0 0,0 0 8 15,0-3 0-15,3 3 0 16,0-2 0-16,3-1 0 0,-3 1-16 0,0 2-4 16,0-3 0-16,3 3 0 0,2-3 20 0,-2 1 4 15,-3 5 1-15,0-3 0 0,0 2-13 0,3-2 0 16,0 3 0-16,-3-3 0 16,0 6-23-16,-3 2-7 0,0 0-2 0,0 0 0 0,0 0 16 0,0 0 4 15,6-3 0-15,-6 3 0 0,0 0 0 0,0 0 0 16,0 0 0-16,9 3 0 0,-6 2 3 0,-3-5 1 0,6 8 0 0,-6 2 0 15,0-2 8-15,0 3 0 0,0 2 0 16,0-2-8-16,0-1 8 0,0 1 0 0,-6 2 0 0,3 3-8 16,3-3 8-16,-9 3 0 0,6-3 0 0,-3 3 0 15,3-3 0-15,-3 3 0 0,0-5 0 0,6-1 0 16,-3 1 0-16,3 0 16 0,-3-3-4 0,3-1-1 16,3 1-11-16,-3-8 0 0,0 0 0 0,0 8 0 15,3-2 0-15,3-1 0 0,-6-5 0 0,6 5 12 16,0 1-12-16,3-1 0 0,0-3 0 0,-3 4 8 15,6-1 0-15,0-5 0 0,-3 3 0 0,3-3 0 16,0-3-8-16,2 3 8 0,-2-3-8 0,3 1 8 0,0-1 26 16,0-2 5-16,3 0 1 0,0-1 0 0,0-4-40 15,2 2 0-15,1 0 0 0,0 0 0 0,-3-3 0 16,3 1 12-16,3-4-4 0,-1 4 0 0,-5-1-8 0,9 1 0 16,-6-1 8-16,-3 1-8 15,3-4-56-15,-1 1-15 0,4-3-3 0,-3 3-763 16,6-3-153-16</inkml:trace>
  <inkml:trace contextRef="#ctx0" brushRef="#br0" timeOffset="71779.415">22576 9409 2343 0,'-12'-8'208'0,"0"0"-166"0,-3-3-34 0,1-2-8 0,-4 0 20 0,0 2 3 15,0-2 0-15,0 2 0 0,-9-2 16 0,3 0 3 16,-2 2 1-16,2 3 0 0,-3 0-31 0,0 0-12 16,1 3 11-16,-4 5-11 0,-6-3 14 0,3 3-3 15,1 3-1-15,-4-3 0 0,0 5-10 0,-6-2-9 16,-2 2 9-16,-7 1-13 0,-5 4 13 0,2 1-12 0,-2-1 12 15,5 4-12-15,0 2 12 0,-2 2-9 0,-1 3 9 16,-2 3-8-16,2 2 8 0,0 1 0 0,4 2 0 16,2 3 0-16,10 2 0 0,2 1 0 0,3-1 0 15,3 0-8-15,3 3 18 0,4 0 4 0,5 6 1 0,0-1 0 16,3 6-15-16,0-3 0 0,3 5-9 16,0 0 9-16,3 1 0 0,4-4 0 0,-4 3-8 0,3 1 8 15,0-1 0-15,3 0 0 16,3 3 0-16,0-5 0 0,6-1-9 0,0-4-3 0,0-4 0 0,0-2 0 15,5 1 12-15,4-1 0 0,0-3 0 0,3 3 0 16,0 0 0-16,6-5 0 0,2 0 0 0,7-1 0 16,6-4 0-16,6-1 11 0,-1 1-3 0,4-6 0 15,-1 0 23-15,4-2 4 0,-3-1 1 0,5-5 0 16,1 0-12-16,5-5-1 0,7 0-1 0,-4-2 0 16,-5-4-5-16,-1 1-1 0,1-3 0 0,3-3 0 0,5-2-8 15,1 0-8-15,-1-6 12 0,-5 1-12 0,-1-4 0 0,-5-4-12 16,-4-3 0-16,1-3 0 0,2-3 12 0,1 1 0 15,0-3 0-15,-4 0 0 0,-2-3 23 0,-1 0 7 16,-5 0 2-16,-3 1 0 0,-3-1-20 0,-1 0-3 16,1 0-1-16,0-2 0 0,-1-3 7 0,-2 0 1 15,-3-3 0-15,0 1 0 0,-4-1-3 0,-2 0 0 16,-6-2 0-16,0 0 0 0,-3 2-13 0,-3-2 0 16,-6-6-9-16,-3 0 9 0,-6 1-13 15,-6-1 3-15,-6-2 1 0,-3 2 0 0,-9 1-3 0,-2-1-1 16,-1 0 0-16,-3 1 0 0,-3-1 13 0,1 0 0 15,2 3 0-15,-6 0 0 0,-3 3 0 0,-2 2 0 0,-4 6 0 16,-5 2 0-16,-1 1 0 0,3 4 0 16,1 3 0-16,-1 3-9 15,-2 3-71-15,-7-4-13 0,-2 7-3 0,-7-1-1131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48:09.7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24481 13835 1267 0,'0'0'112'0,"0"0"-89"0,0-8-23 0,-3 3 0 16,0-3 196-16,0 3 34 0,0-1 7 0,0 1 2 15,0 2-174-15,3 3-34 0,0 0-7 0,0 0-2 16,0 0-6-16,0 0-2 0,0 0 0 0,0 0 0 15,0 0-14-15,0 0-16 0,0 0 3 0,0 0 1 16,0 0 12-16,0 0 0 0,0 0 0 0,-3 8 10 16,-6-2 11-16,0 4 3 0,0-2 0 0,-2 5 0 0,-7 1-8 0,0 1 0 15,-3 4-1-15,0 0 0 0,-3 4-7 16,1-2-8-16,-7 3 11 0,0 3-11 0,-6-1 13 0,4 3-4 16,-1-2-1-16,0 2 0 0,0 0 0 0,1 0-8 15,2 3 12-15,3 0-4 0,3 2 4 0,0 3 0 16,4 0 0-16,2 3 0 0,0-1-24 0,3 1-4 15,3-3 0-15,-3 0-1 0,0-2 27 0,-3-1 6 16,4 0 0-16,-1 6 1 0,-6-3-17 0,0 3 0 16,-3-3 0-16,0 0 0 0,-2 3-8 15,-1-6-6-15,0 0-1 0,0-2 0 0,3-5 41 0,1-1 8 16,2-2 2-16,3-3 0 0,3 0-1 0,0 0 0 16,6-5 0-16,-3 3 0 0,6-6-1 0,0-2 0 15,0-1 0-15,3-2 0 0,0 0-22 0,3-3-12 16,0-5 12-16,0 0-12 0,0 0 32 0,0 0 0 0,0 0 0 0,0 0 0 15,3-8 8-15,-3 0 0 16,3-5 1-16,0 0 0 0,0 0-20 0,-3-6-4 0,0 1-1 0,0-1 0 16,0 1-16-16,0-3 8 0,0-1-8 0,0-1 0 15,0 1 16-15,0-1-3 0,0-1-1 0,-3 3 0 16,3-1-12-16,0 4 0 0,0-1-12 0,0 1 12 16,0-1 0-16,3 3 0 0,-3 1 0 0,3 1 0 15,0 1 0-15,0 5 0 0,0-2 0 0,3 2 0 16,-3 2 0-16,0 1-12 0,-3 5 12 0,0 0-10 15,0 0 10-15,0 0 0 0,0 0 0 0,6 5 0 16,-6 3-13-16,0 3-7 0,0 5-2 0,0 5 0 0,-3 0 10 16,0 6 1-16,0-1 1 0,0 3 0 15,-3 0 10-15,3-2 0 0,-3 2 0 0,3-3-8 0,0 1 8 16,0-1 0-16,0 1 0 0,3-4 0 0,0 1 0 0,0-3 0 16,0 3 0-16,3-3 0 15,0-2 0-15,0-1 0 0,0-2 0 0,3-2 0 0,0-1 0 0,0 0 12 16,3-2-4-16,-3-3 0 0,0-1 7 0,3-1 1 15,0-1 1-15,0-2 0 0,3-1 3 0,0-2 0 16,0 0 0-16,2-2 0 0,4-1-2 0,0 3 0 16,0-5 0-16,0 2 0 0,6-5 3 0,-3 0 1 15,5 0 0-15,1 0 0 0,-3-5-10 0,3 0-3 16,0 0 0-16,2-3 0 0,1 3-9 0,6-3 0 16,-1 2 0-16,7 1 0 0,-3-3 9 0,0 3 0 0,-1 0 0 15,-2 2 0-15,0 1-9 0,-7 2-11 0,-2-3 3 16,0 3 0-16,-6 3 8 0,0-3 0 0,-3 3 0 15,-4-1 0 1,-2 1-88-16,-3 0-20 0,0 0-3 0,-3-1-1289 0</inkml:trace>
  <inkml:trace contextRef="#ctx0" brushRef="#br0" timeOffset="2719.103">936 5715 288 0,'0'0'25'0,"0"-8"-25"0,3 3 0 0,0-3 0 16,3 3 134-16,-3-3 22 0,3-3 4 0,3 3 0 15,-6 0-110-15,0-2-22 0,3 2-5 0,-6 0-1 16,0 2 25-16,0 1 5 0,0-3 0 0,-6 6 1 16,3-1 28-16,0 3 6 0,-6-5 1 0,0 2 0 15,0 3-17-15,6 0-3 0,-5 0-1 0,-1 0 0 16,0 3 3-16,6-3 1 0,-6 5 0 0,0-5 0 15,9 0-10-15,0 0-1 0,0 0-1 0,0 0 0 16,0 0-17-16,0 0-3 0,0 0-1 0,0 0 0 16,0 0-16-16,0 0-3 0,0 0-1 0,0 3 0 15,0-3 19-15,0 10 4 0,0-7 1 0,0 7 0 16,0-2-22-16,0 3-5 0,0-3-1 0,-3 2 0 0,3 1 22 0,0 2 5 16,-9-2 1-16,9 5 0 0,0-3-27 15,0 3-6-15,-6 0-1 0,6-3 0 0,0 3-8 16,0 5 8-16,0-3-8 0,0 1 8 0,0-1-8 0,0 4 0 15,6-4 0-15,-6 1 0 0,0 2 0 0,3 0 0 16,-3 0 0-16,6 0 0 0,-6 3 11 0,0-3-3 16,0 3-8-16,3-3 12 0,-3 0-12 0,0 1 0 15,-3 1 0-15,3 1 0 0,-6-3 0 0,6 6 9 16,-3-1-9-16,-3 3 8 0,3-2 0 0,3-1 0 16,-3 3 0-16,-3 1 0 0,3 1-8 0,3 4 0 15,-6-9 0-15,6 3 0 0,-3 0 27 0,3 0 3 0,0 1 1 16,0-1 0-16,0 0-31 0,3 0 8 15,-3 0-8-15,0-3 0 0,0 1 0 0,6 2 0 0,-6 0 0 16,0-2 0-16,0 4 0 0,3-4 11 0,3 2-11 0,-3 0 10 16,-3 0-10-16,3 0 0 0,-3 3 0 0,6-3 8 15,-6 3-8-15,0 0 0 0,0-3 0 16,3 2 0-16,3 4 0 0,-6-1 0 0,0-2 0 0,3 2-11 16,6-5 11-16,-9 3 0 0,3-3 0 0,3 0 0 15,-6 1 0-15,9-1 0 0,-6 0 8 0,-3 0-8 16,3 0 0-16,3 0 0 0,-6-2 0 0,3 4 0 15,2-4 0-15,-5 2 0 0,3-3 0 0,0 3 0 16,3-2 0-16,-6-1 11 0,3-2-11 0,3 3 12 16,-6-1-1-16,3 0 0 0,3 1 0 0,-3 2 0 15,-3 0-11-15,3-2 10 0,3-1-10 0,-6-2 10 16,3 2-10-16,3 1 0 0,-6-3 0 0,6-1 0 16,0 4 0-16,-6-6 0 0,9 3 0 0,-6-3 0 0,3 3 0 15,-3-3 0-15,0 0 0 0,3 0 0 16,3 1 0-16,-6-1 0 0,0 0 8 0,3 3-8 0,3-3 0 15,-6 3 0-15,5-3 0 0,-5 0 0 0,3 3 0 0,-3 0 0 16,3-3 0-16,-3 3 0 0,6-3 0 0,-9 3 0 16,9-3 0-16,-9-3 0 0,3 3 0 0,3 3 0 15,-3-3 8-15,-3 1-8 0,3-1 0 0,3 0 0 16,-6 3 0-16,3 0 0 0,3-3 0 0,-6-3 0 16,3 3 0-16,0 1 0 0,3-1 0 0,-3-3 0 15,3 1 0-15,-3-1 0 0,6 1 0 0,-6-1 0 0,3-2 0 0,-3 0 0 16,3 0 0-16,-4 0 0 0,1-3 8 0,3 0-8 15,-3 0 0-15,3 1 0 0,-6-4 0 0,9 4 0 16,-6-4 0-16,-3 3 0 16,3 1 8-16,3-4-8 0,-3 3 0 0,-3-2 0 0,6-3 0 15,-6 2 0-15,3 1 0 0,-3-3 0 16,3 3 9-16,-3-1-9 0,0-2 12 0,0 0-1 0,6 0-1 0,-6 0 0 16,0-8 1-16,0 8 0 0,0 0 0 15,0-8 0-15,0 0 0 0,0 8 0 0,0-8 0 0,3 5 0 16,-3-5-3-16,0 0 0 0,0 8 0 0,0-8 0 15,0 0-8-15,0 0 12 0,0 0-12 0,0 0 12 16,6 5-12-16,-6-5 12 0,0 0-12 0,0 0 12 16,0 0-2-16,0 0 0 0,0 0 0 0,0 0 0 15,0 0 0-15,0 0 0 0,0 0 0 0,0 0 0 16,0 0-10-16,0 0 0 0,0 0 0 0,0 0 0 16,0 0 0-16,0 0 8 0,0 0-8 0,0 0 0 0,0 0 0 15,0 8 0-15,0-8 8 0,0 0-8 0,0 0 0 16,-6 5 0-16,6-5 0 0,-3 6 0 0,3-6 0 0,-9 5 0 15,6 0 8-15,-3-2-8 0,6-3 0 0,-3 3 0 16,-6-1 0-16,0 4 0 0,6-4 0 0,-6 4 0 16,3-4 0-16,1 3 0 15,-1-2 0-15,3 2 0 0,-6-2 0 0,0 2 0 0,6-2 0 0,-6 2 0 16,3-5 0-16,0 6 0 0,0-6 0 0,3 2 0 16,-6 1 0-16,6-3 0 0,-6 3 0 0,3-3 0 15,3 0 8-15,-3 0-8 0,0 0 0 0,6 0 0 16,-9 0 0-16,3 0 0 0,3 0 0 0,0 0 0 15,-2 0 0-15,2 0 8 0,3 0-8 0,0 0 0 16,0 0 0-16,-9-3 0 0,9 3 0 0,0 0 0 0,0-5 8 16,0 5-8-16,-6-3 0 0,6 3 0 0,0 0 0 15,0 0 0-15,0 0 0 0,0 0 0 0,9-3 0 0,-3-2 0 16,5 0 0-16,-2 2 0 0,-6 0 0 0,9 1 0 16,-3 2 0-16,0-3 0 0,3 0 0 0,3 1 0 15,-3-1-8-15,-3 1 8 0,3 2 0 0,6-3 0 16,-7 0 0-16,1 1 0 0,6 2 0 0,-3-3 0 15,0-2 0-15,-3 5 0 0,6-3 0 0,-6 0 0 16,2 1 0-16,1-1 0 0,-6 0 0 16,6 3 0-16,-6 0 0 0,3 0 0 0,-6-2 8 0,3 2-8 15,-3 0 0-15,-6 0 0 0,0 0 0 0,0 0 0 16,0 0 0-16,0 0 0 0,0 0 0 0,0 0 0 16,0 0 0-16,0 0 0 0,0 0 0 0,0 0 0 15,0 0 0-15,0 0 0 0,0 0 0 0,0 0 0 0,0 0 0 16,-3-3 0-16,0 3 0 0,-3 0 0 15,3-3 0-15,-6 3 0 0,-3-2 0 0,6 2 0 0,-3 0 0 0,3 0 0 16,-3-3 0-16,0 3 0 0,1 0 0 0,-1 0 0 16,6 0 0-16,-9 3 0 0,6-3 0 0,-3 0 0 15,6 2 0-15,-6 1 0 0,6 0-9 0,-3-1 9 16,-3 1 0-16,6 0 0 0,0-1-11 0,-6 1 11 16,3 2-10-16,3 1 10 0,3-6-9 0,-9 2 9 15,6 4-8-15,-6-1 8 0,3-3 0 0,6-2 0 16,-5 3 0-16,5-3 0 0,-9 5 0 0,3-2 0 15,6-3 0-15,-3 0 0 0,-6 3 0 0,6-1 0 16,3-2 0-16,0 0 0 0,-9 0 0 0,9 3 0 0,0-3 0 16,0 0 0-16,0 0 0 0,0 0 0 15,0 0 0-15,0 0 0 0,0 0 0 0,0 0 0 0,0 0 0 0,0 0-8 16,0 0 0-16,0 0 0 16,0 0 0-16,0 0 0 0,0 0-12 0,3-3-1 0,6 3-1 0,0-2 0 31,0-1-10-31,0 0-1 0,-4 1-1 0,1-1 0 15,3 0-111-15,0 1-23 0,-9 2-4 0,3-3-1036 0</inkml:trace>
  <inkml:trace contextRef="#ctx0" brushRef="#br0" timeOffset="3576.778">907 5622 1263 0,'0'0'56'0,"-6"-5"12"0,6-3-55 0,0 3-13 15,-3-3 0-15,3 3 0 0,0-3 68 0,-6 0 12 16,6 0 1-16,-3 0 1 0,3 0-56 0,0 0-11 16,-3 3-3-16,3-3 0 0,0 0-3 0,0 5-1 15,0-5 0-15,-6 3 0 0,3 0-8 0,3 5 0 16,0 0 0-16,0 0 8 0,0 0 7 0,0 0 1 16,0-3 0-16,-9 3 0 0,6 3 8 0,-6 2 1 15,0-5 1-15,0 5 0 0,6 3-16 0,-12 0-10 16,4 3 12-16,-1 2-12 0,-9-2 32 0,3 2 0 15,-3 3 0-15,0-3 0 0,0 0-6 0,4-2-2 16,-4 2 0-16,0-2 0 0,3-1 4 0,3-2 0 16,-6 0 0-16,12 3 0 0,-3-9-1 0,4 1 0 0,-1 5 0 15,6-8 0-15,3 0-11 0,0 0-1 16,0 0-1-16,3 2 0 0,8-2-2 0,1-2 0 0,6 2 0 16,3-8 0-16,0 5-12 0,9 1 0 0,-1-6 8 15,10 0-8-15,-9 2 0 0,12-2 0 0,-4-2 0 0,4 2 0 16,-3 3 0-16,-4-3 8 0,1 0-8 0,-6 5 0 15,-3-7 17-15,-1 2-2 0,-2 0-1 0,-6 2 0 16,0 1 14-16,-3 0 4 0,0 2 0 0,-6 0 0 16,-6 3-16-16,0-2-4 0,-3 2 0 0,0 0 0 15,0 0-1-15,0 0-1 0,-6 2 0 0,-3 4 0 16,-9 4-10-16,6 1-11 0,-9 2 3 0,0 0 0 16,-5 3-163-16,2-5-32 15</inkml:trace>
  <inkml:trace contextRef="#ctx0" brushRef="#br0" timeOffset="75512.296">1803 6300 633 0,'-24'0'56'0,"15"0"-44"16,-3-3-12-16,3 0 0 0,-9 1 123 0,6 2 22 15,0-3 5-15,1 1 1 0,-4 2-81 0,3 0-16 16,0 0-3-16,3 0-1 0,0 0-16 0,0 0-3 0,0 2-1 0,3-2 0 16,-3 3-2-16,0-1 0 0,6 1 0 0,-6 0 0 15,9 2-28-15,-9 0 0 0,9-2 0 16,-8 5 0-16,5 0 0 0,3 0 0 0,0 0 0 0,0 0 0 16,0 0 0-16,0 0 0 0,0-1 0 0,3 1 0 15,5-2 31-15,1-1 0 16,0 0 0-16,3-2 0 0,3 0 37 0,3-1 8 0,3-2 2 0,6 0 0 15,2 0-18-15,-5 0-4 0,9 0-1 16,3 0 0-16,-1 0-20 0,4 0-4 0,-3 0-1 0,5-2 0 16,1-1-20-16,0 3-10 0,5 0 10 0,4-3-10 15,0 3 10-15,-1 0-10 0,1 0 10 0,-1 0-10 16,-5 0 8-16,12-2-8 0,-7-4 0 0,13 4 9 16,2-1 10-16,1 0 1 0,-1-2 1 0,1 0 0 15,-4 5 6-15,7-8 1 0,5 0 0 0,-3 3 0 16,-2-1-16-16,2 4-4 0,-8-4 0 0,5 4 0 15,4-4 0-15,-10 4-8 0,7-1 12 0,-7-2-4 16,-2 2 8-16,-4 1 0 0,4-1 1 0,-1 0 0 0,-2 3-5 16,2-2 0-16,4-1-1 0,-9 0 0 0,-1 3 8 15,-2-2 1-15,-1-1 1 0,1 3 0 0,0-3-21 0,-4 1 0 16,1 2 0-16,-4-3 0 0,-2 1-11 0,0-1-3 16,-3 0-1-16,-4 3 0 15,-2-2 15-15,6-1 0 0,-10-2 0 0,4 2 0 0,0 0 0 0,-3-2 0 16,2 2 0-16,-5 1 0 0,3-4 17 0,-3 4-3 15,0-3-1-15,-1-1 0 0,-2 1-13 0,0 2 0 16,-3-2-9-16,0 0 9 0,-4 2-18 0,-2-2 2 16,0 2 1-16,0 3-776 0,0-5-155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37:19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817 14388 403 0,'0'-8'17'0,"0"5"5"0,0-4-22 0,0-1 0 0,0 0 0 0,0 0 0 16,0 0 401-16,0 0 76 0,3 3 15 0,3-3 4 15,-3 2-399-15,3 1-79 0,-6 5-18 0,0 0 0 16,0 0 15-16,0 0 2 0,0 0 1 0,0 0 0 16,0 0 39-16,0 0 8 0,0 0 2 0,0 0 0 15,6 0-33-15,0 0-6 0,3 0-2 0,0 3 0 16,-3-1-16-16,9 1-10 0,-3 0 12 0,9 5-12 16,-4-3 0-16,7 3 0 0,3 0 0 0,-3 2 0 15,9-2 0-15,-4 5 0 0,7-2 0 0,0 0 0 16,3 2 0-16,-1 3 0 0,4 2 0 0,-3 1 0 15,-1 2 0-15,-5 3 0 0,-3 0 0 0,0 2 0 16,-7-2 0-16,4 2 0 0,-6 1 0 0,0-1 0 16,0 3 0-16,-3 3 0 0,2 0 0 0,1 0 0 0,0-1 0 15,0 1 0-15,0 0 0 0,0 0 0 0,-1-1 0 16,7-2 0-16,-6-2 0 0,0 2 0 0,3-3 0 16,-3 1 0-16,5 2 0 0,-8 0 0 0,3-2 0 0,-6 2 0 15,0-3 0-15,0 1 0 16,-6 2 0-16,0 0 0 0,-1-3 0 0,-8 1 0 0,0 2 0 0,0-5-9 15,-6-1 9-15,4-1 0 0,-7-1 0 0,6-3 0 16,-6-4 9-16,-3-1-9 0,6 0 42 0,3-2 2 16,-6-3 0-16,3-3 0 0,3-3-16 0,3-2-4 15,0 0 0-15,0 0 0 0,0 0-9 0,0 0-3 16,0 0 0-16,0 0 0 0,0-5 4 0,0-3 0 16,3 0 0-16,3-2 0 0,-6-1-16 0,3 1 0 15,3-4 0-15,3-2 0 0,-9 1 0 0,6 1 11 0,0-2-11 0,-3-2 10 16,3-1-10-16,-3 1 12 0,0 2-12 0,3-3 12 15,-6-2-3-15,2-2 0 0,4 1 0 0,3-1 0 16,-9-1 3-16,12 0 0 0,-9 3 0 0,6 0 0 16,0-1-12-16,0 1 8 0,0 3-8 0,-3-1 8 15,9 1-8-15,-9 2 0 0,9 0 0 0,-6 0-11 16,-3 0 11-16,8 3 0 0,-8 0 0 0,3-1 0 16,-3 4 0-16,3-3 0 0,3 2 0 15,-9 1 0-15,3-1 0 0,0 3 0 0,0-3 0 0,-3 3 0 16,3 3 0-16,-3-3 0 0,3 3 0 0,-6 5 0 15,0 0 0-15,0 0 0 0,0 0 0 0,0 0-8 16,0 0-6-16,0 5-1 0,3 3 0 0,0 3 0 16,3 2-3-16,-6 0-1 0,0 3 0 0,0 0 0 15,-6 2 9-15,3 1 2 0,0 0 0 0,-3 2 0 0,3 0 8 16,-3 0 0-16,-3 3 0 0,6 0 0 0,0 5 0 16,-6-3-8-16,0 3 8 0,6 0-8 0,-6 1 19 0,3-4 4 15,-3 0 1-15,3 1 0 0,0-1-16 0,-2-2 0 16,2-3 0-16,0-2 0 0,3-1 0 0,-6-2-16 15,3-3 3-15,0 1 1 0,0-4 12 0,3 1 10 16,-3-3-2-16,6-3 0 0,0-5 4 0,0 0 0 16,-6 3 0-16,6-3 0 0,0 2 12 0,-9-2 2 15,9 0 1-15,-9-2 0 0,3-1-6 0,0 3-1 16,0-5 0-16,3 2 0 0,-6 1-8 16,6 2-3-16,-6-6 0 0,1 6 0 0,-1-2 7 0,0 2 2 15,0 0 0-15,-3 0 0 0,0 0 1 0,0 0 0 16,3 0 0-16,-9 0 0 0,6 0 2 0,0 0 1 0,-2 0 0 15,2 0 0-15,3 0 0 0,-3 0 0 16,0 0 0-16,0 0 0 0,-3-3-10 0,3 3-1 0,0-3-1 16,-6 3 0-16,6-2-10 0,1 2 0 0,-7-3 0 0,6 3 0 15,0 0 8-15,-6 0-8 0,6 0 8 0,-6 0-8 32,6 3-76-32,-5-1-21 0,-1 1-4 0,3 0-882 0,-6 2-176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49:54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6640 5937 921 0,'0'-10'82'0,"-3"10"-66"0,0-3-16 0,-3 0 0 0,3-5 165 0,0 6 30 15,3 2 5-15,-3-3 2 0,0 1-130 0,0-1-27 16,0-2-5-16,3 5 0 0,0 0-24 0,0 0-5 16,0-6-1-16,0 1 0 0,0 5-10 0,0 0 0 15,0 0 0-15,0 0 0 0,6-3 12 0,-6 3 11 16,0 0 1-16,0 0 1 15,0 0 27-15,0 0 6 0,0 0 1 0,0 0 0 0,0 0-2 0,0 0 0 16,0 0 0-16,0 0 0 0,0 0-1 0,0 0-1 16,0 0 0-16,0 0 0 0,0 6-6 0,0-6-1 15,-3 8 0-15,3-3 0 0,0 0-22 0,0-5-5 16,0 0-1-16,-3 8 0 0,3-8-12 0,0 8-8 0,0 0 8 16,0 0-8-16,0-8 0 0,0 10 0 0,3 1 0 0,-3 2 0 15,0-2 0-15,0-1 0 16,3 1 0-16,0 0 8 0,-3-1 0 0,6 1 1 0,-3-3 0 15,0-3 0-15,3 3 7 0,0 0 0 0,-3 0 1 16,2-3 0-16,1 3 8 0,-3-3 2 0,3 1 0 0,3-1 0 16,-6-2-4-16,-3-3-1 0,6 2 0 0,-6-2 0 15,6 3 6-15,3 0 2 0,-3-6 0 0,0 0 0 16,3 1 0-16,-3-1 0 0,3-5 0 16,0-3 0-16,3-2-3 0,3-3-1 0,2-2 0 0,4-3 0 15,6-1-1-15,0-9 0 0,3-1 0 0,2-2 0 16,1 2-13-16,3-5-2 0,5 2-1 0,4-2 0 15,0-2-9-15,-1 2 0 0,-5 0 9 0,3 2-9 16,-4 3 0-16,1 3 0 0,-6 0 0 0,0 3-8 16,-1-6-125-16,1 3-25 15,36-27-5-15,-19 3-1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37:46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2856 15674 2026 0,'0'0'44'0,"0"0"10"0,0 0 2 0,0 0 1 0,0 0-45 0,0 0-12 0,0 0 0 0,0 0 0 31,0 0-62-31,0 0-14 0,0 0-4 0,0 0 0 16,9 0 26-16,-9 0 5 0,6 0 1 0,-3 0 0 0,6-3 48 0,-9 3 22 0,0 0-2 0,3-2 0 15,-3 2 61-15,0 0 12 0,0 0 3 0,0 0 0 16,6-3-13-16,-6 3-3 0,0-5 0 0,3-1 0 16,0 4-24-16,0-4-6 0,-3 6-1 0,3-5 0 15,0-3-24-15,3 3-5 0,-3 0 0 0,3-1-1 16,6-2-7-16,-3 0-2 0,-3-2 0 0,9-1 0 16,-7 1-10-16,7-1 8 0,0-2-8 0,6 0 8 15,0-1-8-15,-6-1 0 0,6 1 0 0,-1 1 0 16,4 0 0-16,-3 0 0 0,0-1 0 0,3 1 0 15,3-3 0-15,-7 3 0 0,1-3 0 0,3 3 8 16,3-6-8-16,3 1 0 0,-1-1 0 0,4 1 0 0,9-3 14 16,-1 0 1-16,1 2 0 0,3-2 0 0,5 2 8 0,-8-2 1 15,9 3 1-15,-10-1 0 0,4 3-25 0,3-2 0 16,2-1 0-16,1 3 0 16,2 1-20-16,1-1-10 0,0 0-2 0,-1 0 0 15,4 0 52-15,-7 0 9 0,10-2 3 0,-1 4 0 0,4 1-32 16,-4 0 0-16,4 2 0 0,-4 1 0 0,4 2-10 0,-1 0-8 15,7 0-2-15,-4 0 0 16,4 3 20-16,-1-1 0 0,-2 1 0 0,-1 2 0 0,4 1 0 0,-1-1 0 16,4 1 0-16,-4 2 0 0,1 0 10 0,-10 0 9 15,4 2 1-15,2 3 1 0,-2 1-21 0,-1 2 0 0,-5 0 0 16,2 5 0-16,-5 0 0 0,-1 3 0 16,-2-3-12-16,5 6 4 0,1-3 8 0,-3 2 9 0,-1-5-1 15,1 6-8-15,-4-6 8 0,-2 6-8 0,3-6 0 0,-1 3 0 16,1 0 11-16,-1 2-2 0,4-2 0 0,-3 3 0 15,-4-1-1-15,-2 1-8 0,-3 2 12 0,-1 0-4 16,-2 0-8-16,3-2 0 0,-1-1 9 0,-5 1-9 16,-6-1 12-16,-1 1-1 0,10-1-1 0,-6 1 0 15,-3-1 1-15,-4-2 0 0,-2 3 0 0,0-6 0 16,0 3-11-16,-3-3 10 0,-9-2-10 0,3 2 10 16,2-5 6-16,-2 0 0 0,-6 0 1 0,0-3 0 15,0 3 8-15,0-3 2 0,0-2 0 0,0-1 0 16,-9-2 1-16,3 3 0 0,6 0 0 0,-3-3 0 15,-6 0-5-15,0 0-1 0,6 2 0 0,0-2 0 16,0 0-11-16,-6 0-3 0,0 0 0 0,0 0 0 16,8 0-8-16,-2 0 8 0,-6 0-8 0,0 0 8 0,0 0 6 0,0 0 1 15,0 0 0-15,0 0 0 16,0 0-3-16,0 0 0 0,0-5 0 0,0 5 0 0,-6-8-12 0,4 3 8 16,4 0-8-16,-4 2 0 0,2-2 10 0,-3-1-10 15,3-2 10-15,0 3-10 0,0 0 8 0,0-1-8 16,-3 1 0-16,3 5 0 0,3-8 0 0,-6 3 8 15,0 0-8-15,0-1 0 0,3-2 0 0,-3 3 0 16,0-3 0-16,-3 3 0 0,0-3 0 0,3 3 8 16,-3-3-8-16,3 0 0 0,-3-3 9 0,0 3-9 15,3-5 8-15,-3 2-8 0,0 4 9 0,3-4-9 16,-6 3 10-16,3-3-10 0,0 1 8 0,0-1-8 0,0 3 0 16,0 0 9-16,6-2-9 0,-3 2 0 0,-3 3 0 15,3-3 0-15,0 5 0 0,1-2 0 0,2 5 0 16,0 0 0-16,-6-3 0 0,6 3-9 0,0 0 9 0,0 0-13 15,0 0-4-15,0 0-1 16,0 5 0-16,0 1 0 0,0-1 0 0,-3 3 0 0,3 0 0 0,0 0 0 16,6-3 9-16,-3 3 9 0,-3-3-13 0,5 3 5 15,-2 0 8-15,3 3 0 0,0-6-9 0,0 6 9 16,-3-3 0-16,3-1 0 0,0-1 0 0,0 2 0 16,-3 0 0-16,6 0 0 0,0 0 0 0,0-1 0 15,3 1 0-15,-3 0 0 0,-3-2 0 0,0 2 8 16,3-3-8-16,0 3 0 0,-7 0 0 0,4 0 0 15,6-3 0-15,-6 0 0 0,0-2 0 0,-3 5 0 16,-3-8 0-16,3 2 0 0,3 4 0 0,-6-6 0 16,0 0 0-16,0 0 0 0,0 0 0 0,0 0 0 0,0 0 0 0,0 0 10 15,0 0-1-15,0 0 0 0,6 2-9 16,-6-2 8-16,0 0-8 0,0 0 8 0,9 0 4 0,-9 0 1 16,0 0 0-16,0 0 0 0,-6-5-13 0,6 5 0 15,-3-3 0-15,-6 1 0 0,0-1 0 0,0 1 0 16,6 2 0-16,-6 0 0 0,0 0 0 15,1 0 0-15,-4 2 0 0,3 1-10 0,-3-3 10 0,-3 5 0 16,0-2 0-16,0 2 0 0,0-2 0 0,-6 2-8 16,-2 0 8-16,-4 1 0 0,6-1 0 0,-3-2 0 15,-3 2 0-15,4 0 0 0,-4-2 0 0,3 2 0 16,-3 0 12-16,3-2-4 0,1 2-8 0,-1 1 0 0,3-6 0 16,3 5 0-16,0-2 0 0,0-3 0 15,3 2 0-15,1 1 0 0,2-3 0 0,-3 2 0 0,3 1 0 16,0-3 8-16,-3-3-8 0,0 3 0 0,3 0-8 15,0 0 8 1,1 0-57-16,-1-2-7 0,-3 2 0 0,-3-3-892 0,-3-2-179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38:16.4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19135 12576 115 0,'0'0'0'0,"0"0"10"0,0 0-10 0,0 0 0 0,0 0 0 0,0 0 0 16,3-6 427-16,-3-2 83 0,0 8 17 0,3-5 3 15,-3 5-374-15,0-8-76 0,-3 3-14 0,3-3-3 16,-6 3-35-16,3 2-6 0,3 3-2 0,-3-5 0 16,3 5-20-16,-6-3-13 0,-3 0 1 0,6 1 1 15,3 2 11-15,-9-3-13 0,1 3 5 0,2 0 8 0,-6 3 0 16,3-3 0-16,0 2 9 0,-3-2-1 16,-3 6-8-16,0-4 9 0,0 4-9 0,-6 2 10 15,4 2 7-15,-4-2 2 0,0 5 0 0,-6 1 0 0,3 4 11 16,-5 1 2-16,-1 2 1 0,-3 0 0 0,-6 5-33 15,1 1 0-15,-4-1 0 0,0 1 0 0,1 2 11 0,-1 0-2 16,3 0 0-16,4 3 0 0,-1 0-9 0,0 2 8 16,0-2-8-16,1 2 8 0,-1 3-8 0,-3-2 0 15,-2 4 9-15,-1-2-9 0,3 0 15 0,1 0-2 16,-1 3 0-16,3 0 0 0,-3 2 19 0,1 3 3 16,-7-3 1-16,3 6 0 0,4 0-23 0,-7-1-4 15,-9 1-1-15,10 0 0 0,-1-3-8 0,9 0 0 16,-2-3-12-16,2 0 12 0,3 1 0 0,1-1 8 15,2-2 2-15,0-6 0 0,-3 0 1 0,4 1 0 0,8-6 0 16,0 5 0-16,-6-5-11 0,3 0 0 0,3 1 0 16,1-1 0-16,2 2 0 0,0-4 0 15,-3 2 0-15,3-3 0 0,6 1 12 0,0-1-4 0,-3-2 0 0,1 0 0 16,5-6 4-16,0 1 0 16,0-3 0-16,-3 2 0 0,3-4 6 0,0-4 2 0,3 1 0 0,0 2 0 15,-3-8-10-15,3 3-2 0,3-2 0 0,0-1 0 16,0-3 22-16,3-2 4 0,0 0 1 0,0 0 0 15,0 0-3-15,0 0 0 0,0 0 0 0,0-5 0 16,3-3-13-16,-3 0-3 0,0-5-1 0,0 0 0 16,0 0-7-16,3-3-8 0,0-3 11 0,0-2-11 15,-6 0 0-15,3 0 0 0,3-3 0 0,0 3 0 16,-3-3 0-16,0 0 0 0,0-2 0 0,3 2 0 16,0 0 23-16,0 0-3 0,-3 0 0 0,3 1 0 15,3 1-8-15,-3-1-3 0,0-1 0 0,0-3 0 0,0 4-9 16,3-4 0-16,-3 3 9 0,-3 3-9 0,3-3 0 15,-3 3 0-15,3 5 0 0,-3-2 0 0,-3 2 0 16,3 3 0-16,3 2 0 0,0 3 0 0,-3 0-10 16,0 8 10-16,0 0-12 0,0 0 12 0,0 0-25 0,0 0 1 15,0 0 1-15,3 11 0 0,0 2 2 16,3 5 0-16,-6 4 0 0,-3 4 0 0,3 1 21 0,0 2-11 16,-3 0 11-16,3 3-8 0,-6-1 8 0,3 4-13 15,0-4 5-15,0 6 8 0,-6 3-12 0,6 0 12 16,0 0-12-16,-3 2 12 0,0-2 0 0,0-3 0 15,-3-3 0-15,3-2 8 0,3-1 0 0,-3-1-8 16,0-1 12-16,0-5-4 0,3 2-8 0,0 0 0 0,-2-4 0 0,2-4 0 16,0 1 0-16,3-3 12 0,0-1-2 15,0-1 0-15,-6-4 6 0,6 1 0 0,6-3 1 0,-3-3 0 16,-3-5 2-16,0 5 0 0,0-5 0 0,8 8 0 16,-2-5-11-16,0 0-8 0,-6-3 9 0,12-3-9 15,0 3 10-15,-3-3-10 0,0-2 10 0,3 0-10 16,3-1 9-16,6 1-9 0,0-3 8 0,2 0-8 15,1 0 11-15,9-2-3 0,6-1-8 0,-1-2 12 16,1 0-12-16,6-1 9 0,-4 1-9 0,4 0 8 16,0-3-8-16,2 3 0 0,1 0 0 0,5-3 0 15,7 3 0-15,-4 2 0 0,-5-2 0 0,-3-1 0 16,-4-1 0-16,-2 1 0 0,3 1 0 0,-4-3-11 16,4 3-90-1,-3-5-19-15,-1 2-3 0,-2-6-820 0,0 1-164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39:00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6529 12282 2602 0,'-3'0'57'0,"-2"-3"12"0,-1 1 3 0,0 2 1 0,0-6-58 0,0 4-15 0,-3 2 0 0,3 0 0 16,0 0 0-16,0 2 0 0,0 1 0 0,3 2 0 15,0 1 0-15,3 4 0 0,0 1 0 0,0 2 0 16,0 3 0-16,0 2-10 0,3 4 2 0,0 1 0 16,0 4 8-16,3 7 0 0,-3 3 0 0,3 6 0 15,-3 2 0-15,0 2 0 0,3 3 0 0,-3 3 0 16,0 3 0-16,-3 2 0 0,-3 6 0 0,3-1 0 15,-3 3 0-15,-3-2 11 0,0-1-3 0,0 3 0 0,3 1 20 16,-3-1 3-16,0 3 1 0,3 2 0 0,-6-5-10 0,3 0-2 16,3 0 0-16,0-2 0 0,0-1-12 0,0-2-8 15,3 0 8-15,0 0-8 0,0-8 0 0,0 0 0 16,0-3 0-16,0-2 0 16,-3 2 0-16,3-2 0 0,-3-1 0 0,3-2 0 0,-3-2 11 0,3-4-3 15,-6-4 0-15,3 2 0 0,-3-6 20 0,6 4 3 16,-9-6 1-16,4 3 0 0,-4-1-20 0,0-1-4 15,0-1-8-15,0-3 12 0,-3-2 0 0,0-3 0 16,6 0 0-16,0-2 0 0,-3-6-12 0,3 0 11 16,0 0-11-16,0-5 10 0,-3 0-2 0,6 0-8 15,-3-2 12-15,0-4-4 0,1 3 24 0,2 1 5 0,-3-4 1 16,0 4 0-16,0-4-18 0,3 4-3 0,-6-4-1 16,6 1 0-16,-6 0-4 0,3 2 0 0,0-5-1 0,0 3 0 15,0-3-11-15,6 0 0 0,-6 2 0 0,6-2 0 16,-6-2 0-16,6 2 0 0,-6-3 0 0,3 0 0 15,-3 1 0-15,0-6 0 0,3 2 0 0,-3-2 8 16,0-2-8-16,1-3 0 0,-1-1 0 0,0 1 8 16,-3-5 0-16,0-4 0 0,0 1 0 0,0 0 0 15,-3-3-8-15,3 3-17 0,0 0 4 0,0 0 1 16,0 2 25-16,0 3 6 0,3-2 1 0,-3 2 0 16,1 0-7-16,2 0-1 0,-3 3 0 0,3-3 0 15,0 3-3-15,0 0-1 0,-3-1 0 0,3 1 0 16,0 0-8-16,3 2 0 0,-3-2 0 0,3 3 0 15,0-1-9-15,0 3 9 0,0 0-12 0,0 0 12 0,3 3 0 16,0 5 0-16,0 0 0 0,0 0 0 16,0 0-32-16,9 5 0 0,0 6 0 0,3 5 0 0,-3 2 22 0,3 6 10 15,0 2-8-15,0 4 8 0,2 4-12 0,-2 0 4 16,0 3 0-16,-3 3 0 0,3 2 8 0,-3-2 0 16,0-3 0-16,0 0 0 0,0-2 0 0,0-4 0 15,0-2 0-15,-3-2 0 0,3-3 0 0,-1 0 0 16,-2-3 8-16,3-3-8 0,6 1 8 0,-3-3-8 15,0-3 10-15,3-3-10 0,-3 1 8 0,3-6-8 16,3 1 0-16,-1-6 0 0,-2 0 32 0,3-6 1 16,0-2 0-16,9-5 0 0,-6-3-10 0,2-5-3 15,7-5 0-15,-3-3 0 0,0-8-6 0,6-8-2 16,-1-3 0-16,4 0 0 0,6-2-12 0,-1 5 11 16,4 0-11-16,-3 5 10 0,-1 3-10 0,-2 3 0 0,-3 0-10 0,-1 2 10 15,-2 0 0-15,-3 3 0 16,0 0 0-16,0 2 0 0,-4 1-25 0,4-1 1 0,0 1 0 0,-9 0 0 31,-3-1-106-31,-1-2-21 0,37-29-4 0,-30 7-1217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01:22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4392 8281 1267 0,'0'0'112'0,"0"0"-89"15,0 0-23-15,-3 3 0 0,-3 2 71 0,6-5 9 16,-3 6 3-16,3-6 0 0,-3 8-32 0,0-3-7 16,0 0 0-16,-3 1-1 0,4-1 11 0,-1 0 2 15,-3-2 1-15,6-3 0 0,0 0-16 0,-3 2-3 16,-3 1-1-16,0 2 0 0,-3-5-5 0,3 6 0 16,-3-4-1-16,-3 4 0 0,0-1 6 0,-3 0 2 15,0 3 0-15,-3 0 0 0,-5 3-16 0,-4 2-3 16,-6 0-1-16,0 3 0 0,-8 2-11 0,2 1-8 0,-6 5 12 15,1 0-12-15,2-1 22 0,0 4-2 0,1-3-1 16,2-1 0-16,-6 1 18 0,4 0 4 0,5-3 1 0,-6 0 0 16,13-2-4-16,-7-1-1 0,6-2 0 0,0 0 0 15,6 0-23-15,1-3-5 0,5-2-1 0,3 0 0 16,0-1-8-16,3-2 0 0,-3 0 0 0,6 0 8 16,3 0-8-16,-6-3-11 0,4 0 3 0,8 3 0 15,-9-2 8-15,3-1 0 0,3 0 0 0,-3 1 0 16,3-1 0-16,0 0-8 0,-3-2 8 0,6-3-8 15,0 2 8-15,0-2 0 0,-3 6 8 0,3-6-8 16,0 0 9-16,0 0-9 0,0 0 12 0,0 0-12 16,0 0 12-16,0 0-12 0,0 0 12 0,0 0-12 15,0 0 21-15,0 0-2 0,9-6-1 0,-6 1 0 16,3 0-18-16,0 0 0 0,0-3 0 0,3 2 0 16,-9-2 8-16,5 3-8 0,-2 0 0 0,3-1 0 15,0-1 0-15,-3 1 0 0,-3 1 0 0,3 0 0 0,-3-1 8 16,3-2-8-16,-3 3 0 0,-3 0 0 0,3 0 18 0,-3-1 0 15,0 1 0-15,3 2 0 0,-6-2-18 0,0-3 0 16,0 3 0-16,4 0 0 0,-4-1 0 0,3 1 0 16,3 0 0-16,-6-3 0 0,6 2 0 0,0-2 0 15,0 3 0-15,0-3 0 0,0 3 0 0,0 5-19 16,6-3 4-16,-6 3 1 0,0 0 14 0,0 0-9 16,0 0 9-16,0 0-8 0,0 0 8 0,0 0-8 15,-12 6 8-15,6 4-8 0,-3 1 8 0,-3-1-10 16,0 4 10-16,-6-1-10 0,0-3 10 0,3 4 0 15,-5-1 0-15,-1-3 0 0,0 4 0 0,0-4 8 16,3 1 0-16,0-1 0 0,0-2 8 0,7 0 3 0,-1 3 0 16,3-1 0-16,6-2-19 0,-6 3-19 15,3 2 4-15,3 0 1 0,0-2 14 0,3 0 0 0,0-1 0 16,0-2 0-16,3 3 0 0,0-3 18 0,6 2-2 16,-3-2-1-16,3-3-15 0,-3 1 0 0,9-4 0 0,-7 4 0 15,4-6 0-15,-3 2 0 0,3-2 0 0,-3 0 0 16,0 0 0-16,3 0 0 0,0 0 0 0,0 0 0 31,0-2-20-31,3-4-9 0,-7 4-3 0,7-4 0 0,-3 1 10 0,3-3 2 0,0-2 0 16,0-1 0-16,0 3-111 15,0-5-21-15,6 2-5 0,-7-2-912 0</inkml:trace>
  <inkml:trace contextRef="#ctx0" brushRef="#br0" timeOffset="1169.404">4493 8366 1324 0,'-17'-10'59'0,"8"7"12"0,-3 0-57 0,3 1-14 0,0 2 0 0,0-3 0 16,-3 3 236-16,3-3 45 0,3 3 9 0,0 0 2 16,-3 0-227-16,3 0-45 0,3-2-8 0,-3-1-3 15,6 3-1-15,-6 0-8 0,1-3 12 0,5 3-4 16,-3 0 26-16,3 0 5 0,-3-2 1 0,3 2 0 16,-3-3 0-16,3 3 0 0,0 0 0 0,0 0 0 15,0 0-17-15,0 0-3 0,0 0-1 0,0 0 0 16,0 0-19-16,9 3 10 0,2-1-10 0,-2 4 8 0,0-1-8 0,6 0 0 15,-3 1 9-15,6 1-9 0,0 1 0 16,3 0 0-16,-6 0 0 0,5 6 8 0,4-4-8 16,-3 6 0-16,6-3-8 0,0 3 8 0,2 3 0 0,4-1 0 15,-3 1 0-15,3 2 11 0,5 0-11 0,-2 0 10 16,6 0-10-16,-4 0 10 0,4 1-10 0,-6-1 0 16,2 0 0-16,-2 0 0 0,0-2 0 15,-6-1 0-15,2-2 0 0,-2 0 0 0,0-3 0 0,-3 3 12 16,3-3-2-16,-7-2 0 0,4 2-10 0,-9-5 12 15,3 3-12-15,-6-3 12 0,3-1 8 0,-10 1 3 16,4-2 0-16,-3-1 0 0,-3 0 5 0,-3 1 0 16,-3-6 1-16,0 0 0 0,0 0-1 0,0 0 0 0,0 0 0 0,0 0 0 15,0 0-8-15,0 0-1 16,0 0-1-16,0 0 0 0,0 0-9 0,0 0-1 0,0 0-8 0,0 0 12 16,-3-6-3-16,3 6-1 0,0-5 0 0,0 0 0 15,-3-1-8-15,3 1 0 0,0 0 0 0,3 0 0 16,-3-1 0-16,3 1 0 0,-3 0 8 0,3-1-8 15,0 1 12-15,3-3-4 0,-3 3 0 0,0-3 0 16,3 0 0-16,0-3 0 0,-3 1 0 0,6-1 0 16,-6-2-8-16,3 2 0 0,-3-2 0 0,0-3 0 15,3 0 0-15,-6 1 0 0,0-4 0 0,3 1 0 16,-3 2 0-16,0 0 13 0,-3 0-3 0,3 0-1 16,0 0-9-16,0 6 0 0,0-1 0 0,-6 0 8 15,6 3-8-15,-3 3 0 0,0 0 0 0,3 5 0 16,0 0 0-16,0 0 0 0,0 0 8 0,0 0-8 0,0 0-17 15,0 5-6-15,3 3-1 0,0 0 0 16,3 0 24-16,-3 3-11 0,3-3 11 0,-3-1-8 0,3 1 8 0,0 0 0 16,0 0 0-16,-1 3-8 15,-2-3 8-15,9 2 0 0,-9-2 0 0,3 3 0 0,3-3 0 0,-3 2 0 16,0 1 0-16,-6-3 0 0,6 3 0 0,-3-1 0 16,3 1 0-16,0-3-8 0,-3 2 8 0,0-2 0 15,0 0 0-15,0 0 0 0,0 0 0 0,0 0 0 16,-3-8 0-16,6 5 0 0,-3 3 0 0,0-3 0 15,0 3 0-15,-3-8 0 0,0 0 0 0,3 6 0 16,0 2 0-16,-3-8 0 0,0 5 0 0,0-5 8 16,0 8-8-16,0-8 0 0,-3 5 8 0,0 0-8 0,3-5 8 15,-6 3-8-15,3 2 12 0,-6 1-1 0,0-4-1 0,3 1 0 16,-6 0 5-16,3-1 1 0,-3 1 0 0,3-1 0 16,0-2-8-16,-6 3 0 0,4-3-8 0,-1 3 12 15,0-3-2-15,0 0-1 0,3 0 0 0,-3 2 0 16,3-2-9-16,0 0 8 0,-3 0-8 15,3 0 8-15,-3 0-8 0,1 0 0 0,5-2 0 0,-6 2 8 16,3 0-8-16,3-3 0 0,-3 3 0 0,0-3 0 16,0 3 0-16,0 0 0 0,0 3 0 0,0-3 0 15,3 0-16-15,-3 3 2 0,0-3 0 0,0 2 0 16,1 1-58 0,2 0-11-16,-3-1-2 0,3 4-1 0,3-1-130 0,0 0-27 15</inkml:trace>
  <inkml:trace contextRef="#ctx0" brushRef="#br0" timeOffset="5637.854">6015 6689 518 0,'0'0'46'0,"-3"0"-37"0,0-3-9 0,-3 0 0 15,0 3 342-15,0-2 66 0,3-1 14 0,-3 3 2 16,6 0-326-16,0 0-66 0,-6-3-12 0,6 3-4 16,0-5 8-16,-3 3 2 0,-3 2 0 0,6 0 0 15,0 0-18-15,0 0-8 0,0-8 0 0,0 8 8 16,0 0-8-16,0 0 12 0,0-6-12 0,0 6 12 15,0 0 15-15,0 0 3 0,0-5 1 0,0 5 0 16,0 0 8-16,0 0 1 0,0 0 1 0,3-3 0 16,-3 3-2-16,0 0-1 0,0 0 0 0,6-5 0 15,-6 0-4-15,0 5-1 0,0 0 0 0,0 0 0 16,0 0-15-16,6-3-3 0,-6-2-1 0,0 5 0 0,0 0-3 0,6-5-1 16,-6 5 0-16,3-3 0 15,0-2 18-15,-3 5 3 0,3-6 1 0,0 4 0 0,3-1-20 0,-6 3-4 16,0 0-8-16,6-5 12 0,-1 2-12 0,-2 0 11 15,3 1-11-15,0-1 10 0,0 0-10 0,-3 3 0 16,3-5 0-16,0 3 0 0,0-4 0 0,0 4 0 16,3-4 8-16,0 1-8 0,0 0 12 15,3-1-4-15,3-1 0 0,3-4 0 0,-1 0 2 0,7-2 0 16,3 0 0-16,3 0 0 0,0-1 0 0,5-1 0 16,1-1 0-16,3 0 0 0,2-3-1 0,1 1 0 15,-3-1 0-15,8-5 0 0,7 3-9 0,-1 0 10 16,4 0-10-16,3 0 10 0,-7 0-10 0,4-1 12 0,-4 1-12 15,10-5 12-15,2-1-12 0,1 4 0 0,-1 1 0 16,-2-7 0-16,-1 3 0 0,1-1 0 0,8 1 0 0,1-3 8 16,-1 0-8-16,1 0 0 15,-1 2 0-15,0-2 0 0,-2 3 9 0,5-1-9 0,4 1 10 16,-4-1-10-16,-5 6 0 0,-4-5 0 0,3 2 0 16,-2 0 0-16,-1 0 0 0,1 0 0 0,-1 0 0 0,-5 3 0 15,-6 0 10-15,-1 3-10 0,4 2 10 0,-4-5-10 16,1 2 0-16,-1 3 8 0,1 0-8 0,-3 3 0 15,-4-5 0-15,-2 2 11 0,-3 0-11 0,2 0 10 16,1 0-10-16,2 0 0 0,4-2 9 0,-3 2-9 16,-4 0 0-16,4 0 0 0,-6 0 0 0,-4 0 8 15,1-2-8-15,-3 2 0 0,-1-3 0 0,-2 4 0 16,0 1 0-16,0-2 8 0,-1 3-8 0,-5 3 0 0,0-1 0 16,-3 3 8-16,-3 0-8 0,-3 3 0 0,-1 0 0 15,1 2 0-15,-6-2 0 0,0 2 8 0,-3 3 0 16,0-5 0-16,0 2 0 0,-6 3 0 0,-3 0-8 0,6-5 0 15,-6 5 0-15,0 0 0 0,6 0 8 0,-6 0 0 16,0 0 0-16,0 0 0 16,0 0-8-16,0 0 0 0,0-8 0 0,0 8 0 0,-3-5 0 0,0-1 8 15,-3 4-8-15,0-1 8 0,0 0-8 0,-3 3 8 16,-3 0-8-16,3 0 8 0,-6-5 1 0,3 5 1 16,0 0 0-16,1 0 0 0,-1-3-10 0,-3 3-9 15,3 0 9-15,-3-2-13 0,0 2 13 0,3-3 0 16,-6 3 0-16,6 0 0 0,-2-5 0 0,2 5 0 15,0-3 0-15,0 3 0 0,0-3 8 0,0 3-8 0,3-2 0 16,-3 2 0-16,3-3 0 0,0 3 0 0,0 0 0 16,-3 0 0-16,4 3 0 0,-4-1 0 0,3-2 0 15,-3 3 0-15,3-3 0 0,-3 8 0 0,0-8 0 0,0 0 0 16,3 0 0-16,0 0 0 0,0 0 0 0,3 0 0 16,0 0 13-16,0 0-4 0,6 0-1 0,0 0 0 15,0 0-8-15,0 0 0 0,0 0 0 0,0 0 0 16,0 0 0-16,0 0 0 0,9-8 0 0,3 3 0 15,-3 2-9-15,0 1 9 0,6-1-12 0,-3-2 12 16,3 2-14-16,0 0 4 0,0 3 1 0,-1-2 0 16,1-1 9-16,0 3 0 0,3-3 0 0,-3 3-8 15,0 0 8-15,-3 0 0 0,6 0 0 0,-6 0 0 16,-1 0 0-16,1 0 0 0,0 0 0 0,0 0 0 16,-3 0 0-16,3 0 0 0,-3 3 0 0,0-3 0 0,-3 3 0 0,3-3 0 15,0 2 0-15,0-2 0 16,3 0 0-16,-4 0 0 0,-2 0 0 0,3 3 8 0,0-3-8 0,0 0 0 15,-3 0 0-15,0 3 0 0,0-3 0 0,-6 0 0 16,9 5 0-16,-9-5 0 0,0 0 0 0,6 5 0 16,0 0 0-16,-3 1 0 0,0-1 0 0,-3 3-8 15,0-3 8-15,0 3-12 0,0 0 12 0,-3 3 8 16,0-11-8-16,0 8 11 0,0 0-3 0,0 0 0 16,-3-3 0-16,3 3 0 0,0-3 0 0,-3 3 0 15,3 0 0-15,0-5 0 0,3-3 7 0,-3 10 1 16,3-10 0-16,0 3 0 0,-3 7-16 0,3-10 0 15,-3 6 0-15,0 2 0 0,3-8 0 0,-3 5 8 16,0 3-8-16,0 0 0 0,0 0 8 0,0-3-8 16,3 3 0-16,-3 0 9 15,0 0-40-15,0-3-8 0,0 3-1 0,-2 0-1 16,2 0-160-16,-6-3-32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40:34.6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6741 6345 2091 0,'0'0'92'0,"0"0"20"0,0 0-89 0,0 0-23 16,0 0 0-16,0 0 0 0,9-3 53 0,3 0 7 0,0 1 0 0,2-4 1 16,4 6-41-16,0-5-9 15,3 5-2-15,0-2 0 0,-3 2-9 0,5 0 0 0,-2 0 0 0,3-3 0 16,0 3 0-16,0 0 12 0,0-3-2 0,2 1 0 15,-2 2 17-15,6-3 3 0,6-2 1 0,2 2 0 16,-5-2-8-16,3 2-2 0,5-2 0 0,4 0 0 16,0 2 25-16,5-5 5 0,-2 0 1 0,9 0 0 15,11 3-12-15,-2-3-1 0,-4-3-1 0,1 3 0 16,2 0-10-16,6-2-3 0,7 2 0 0,-1-3 0 16,-2 6-13-16,-1-3-4 0,-3 0 0 0,4 3 0 15,-4 0 6-15,1 2 1 0,-7 3 0 0,-2 0 0 16,-4 0 14-16,1 0 3 0,-1 0 1 0,4 0 0 15,-4 0-25-15,1 0-8 0,-6 0 0 0,-1 0 0 16,-2-3 10-16,-1 3-2 0,7-5 0 0,-1 2 0 0,-2 1 4 16,-3-4 1-16,2 4 0 0,-2-4 0 15,-7 1-3-15,-2-3-1 0,-6 0 0 0,0 0 0 16,-7 0-73-16,-2 0-14 0,-6 3-3 16,-9-5-1-16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43:10.4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22993 9975 2188 0,'0'0'97'0,"6"-5"20"0,0 2-93 0,0-5-24 15,6 3 0-15,-3-3 0 0,5 2 27 0,-2 4 1 16,3-4 0-16,-3 4 0 0,-3-1-10 0,0 3-2 16,-3-2 0-16,-6 2 0 0,0 0 18 0,0 0 3 15,0 0 1-15,-3 10 0 0,0 1-14 0,0-1-4 16,-6 6 0-16,0-3 0 0,0 6 8 0,-3-3 2 16,0 2 0-16,-3 3 0 0,4 3-30 0,-4-3 0 15,0 3 0-15,-3 0 0 0,3 0 13 0,-3 2 3 16,0 1 1-16,1 5 0 0,-1-3-29 0,-3 2-7 15,-3 1-1-15,-3 3 0 0,0-4 7 0,-2 4 1 16,2-1 0-16,-6-2 0 0,0 0 12 0,4-1 10 0,-1-2-2 16,0 3 0-16,3 3-8 0,3-4-11 0,1 4 3 0,2-4 0 15,3 1 8-15,-3 0 0 16,0-3 0-16,3 0 0 0,-2-2 0 0,2-4 0 0,-3-1 0 0,3-1 0 16,0-3 0-16,0-2 0 0,6 0 0 0,1-3 0 15,-1-2 21-15,3-1 10 0,-3-4 1 0,3 2 1 16,0-3-33-16,0 0 0 0,0-2 0 0,0 0 0 15,0-1 13-15,-3-2-4 0,0-2-1 0,0 2 0 16,4-3 3-16,-1 0 0 0,-3 1 0 0,3-1 0 16,-3-2 27-16,3 2 6 0,0-2 0 0,0 2 1 15,0-2-30-15,0 0-7 0,3-1 0 0,0 1-8 16,3-3 20-16,-3 3-2 0,3-6-1 0,0 3 0 16,0-2-9-16,3-1-8 0,0-2 9 0,0-3-9 0,3 0 0 15,-3-2 8-15,0-1-8 0,3 0 0 16,0 1 12-16,-3-3-1 0,3 2 0 0,0-2 0 0,0 0-11 15,0 2 0-15,0 1 0 0,0 2 0 0,-3 0 0 16,3 3 0-16,-3 0 8 0,3 2-8 0,0 3 0 0,-3 0 12 16,3 0-12-16,-3 6 12 15,0 2-12-15,0 0 0 0,0 0 9 0,0 0-9 0,0 0 0 0,0 0 0 16,0 0-12-16,3 8 4 0,0 2-2 0,0 3 0 16,0 1 0-16,0 2 0 0,0 5 10 0,0 0 0 15,-3 0 0-15,3 0-8 0,-3 3 8 0,0 0 0 16,3 0 0-16,-3-1 0 0,0 1 0 0,3-3 0 15,-3 1 0-15,0-1-8 0,3-3 8 0,-3 1 0 0,0-3 0 16,0 0 0-16,0-3 0 0,0 0 0 0,0 3 0 16,0-3 0-16,0-2 0 0,-3 2 0 0,3-3 12 15,-3 1-4-15,3-3 1 0,-3 0 1 0,3 0 0 0,0-8 0 16,3 5 8-16,-3-5 2 0,0 0 0 0,0 0 0 16,3 3 3-16,6-3 1 0,-3-3 0 0,0 1 0 15,6-4 2-15,-3-2 1 0,5 3 0 0,1-3 0 16,3 0-10-16,0 0-1 0,3-2-1 0,0 2 0 15,3 0-15-15,2-3 11 0,1 3-11 0,0-2 10 16,-3 2-10-16,3 0 0 0,-4-3 0 16,1 1 0-16,3-1 0 0,0 3 0 0,0-3 0 0,-1 4 0 31,4-4-23-31,-3 3-3 0,-3 0-1 0,2-2 0 0,-2 2-60 0,-3-3-12 16,0 0-2-16,-6 1-829 0,0-1-166 0</inkml:trace>
  <inkml:trace contextRef="#ctx0" brushRef="#br0" timeOffset="23800.202">23814 13147 1105 0,'0'0'24'0,"3"-2"4"0,0-4 2 0,-3 6 2 0,6-2-32 0,-6 2 0 16,3-6 0-16,3 4 0 15,-6 2-35-15,3-6-13 0,3 1-4 0,-6 5 0 0,0 0 39 0,0 0 13 16,0 0-9-16,0 0 9 0,0 0 59 0,0 0 17 16,-3-5 3-16,3 5 1 0,0 0 38 0,0 0 8 15,-6-3 2-15,3 3 0 0,-3 0-36 0,0 0-8 16,0 3 0-16,-3-1-1 0,3 1-43 0,-2 2-9 16,-1 3-2-16,-3-2 0 0,-3-1-29 0,0 3 0 15,-6 0-13-15,0 2 4 0,-3-2 9 0,-2 0-8 16,-1 3 8-16,0-3-8 0,0 0 16 0,-2 2 3 15,2-4 1-15,3 1 0 0,-3 1-3 0,6-2 0 16,-3-1 0-16,1 3 0 0,-1-3 31 0,3 3 5 16,-3-3 2-16,-3 3 0 0,4-2-34 0,-1 2-13 15,0 0 11-15,-3-1-11 0,0 1 0 0,1 0 0 0,-1 0-8 16,3 0 8-16,3 0 0 0,0 0 0 16,1 0 0-16,2-3 0 0,0 3 0 0,3-2 0 0,-3 2 0 0,3-1 0 15,0 1 0-15,0 0 0 16,1-2 0-16,-1 2 9 0,0-3-1 0,0 0 0 0,-3 0 0 0,6 1 0 15,0-1 4-15,-3-2 1 0,3-1 0 0,1 1 0 16,2-3 15-16,0 3 2 0,3-3 1 0,0 0 0 16,0 0-9-16,0 0-2 0,3 0 0 0,3 0 0 15,-6 0-11-15,3 0-9 0,0-3 12 0,3 3-12 16,0 0 8-16,0 0-8 0,-6 0 0 0,0-3 0 16,6 3 10-16,0 0-10 0,-3 0 8 0,-3-2-8 15,3-1 11-15,0 3-3 0,-3-5-8 0,3 5 12 16,-3-3 1-16,6 3 0 0,-3-3 0 0,3 3 0 15,-6-2-13-15,3-4 0 0,0 1 0 0,0 3 0 16,3 2 18-16,0-6 1 0,3 1 0 0,-3-3 0 0,3 3-7 0,-3-1-2 16,3 1 0-16,0 3 0 0,-3 2-10 0,3-8 0 15,0 2 0-15,3 1 0 16,-6 0 0-16,3-1 8 0,3 1-8 0,0 2 0 0,-3-2 0 0,3 0 0 16,-3 0 0-16,3-3 0 0,-3 2 9 0,3 1 0 15,3 0 0-15,0-3 0 0,-3 3-9 0,0-1 0 16,0 1 0-16,3 0 0 0,-1-1 0 0,1 1 0 15,-3 0 0-15,0 2 0 0,-6 3 0 0,6-5 0 16,-6 5 0-16,0 0 0 0,0 0 0 0,0 0-11 16,0 0 3-16,0 0 0 0,0 0 8 0,0 0-8 15,3 8 8-15,-3 0-8 0,-3 0 0 0,0 0 0 0,-3-3 0 16,0 3 0-16,0-3 8 0,0 3 11 0,-2-3-3 16,2 1 0-16,0-1-8 0,-3 3 8 0,3 0-8 15,-3-3 8-15,0 6-8 0,3-3 0 0,0 2 0 0,0 1 0 16,-3 2 0-16,0 0 0 0,0-2 0 0,0 2 0 15,0 0 0-15,3 1 0 0,-2-4 0 0,2 3 0 16,0-2 0-16,0 2 0 0,0-2 0 0,3-1 0 16,-3 1 0-16,6-1 0 0,-3 1 0 15,3-3 0-15,0 0 0 0,0 0 0 0,3 0 8 0,0-3-8 16,0 3 0-16,3-3 8 0,0 1-8 0,3-1 8 16,-1-2 0-16,4 2-8 0,3-2 12 0,0-3-4 15,0 2 3-15,6-2 0 0,0 3 0 0,0-3 0 16,2 0-11-16,-5 0 0 0,0 0 0 0,0 0 0 15,0 2-25-15,-3-2-1 16,0 0 0-16,-4 3-800 0,1 0-160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46:16.5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1859 5403 2847 0,'-9'-8'126'0,"9"8"26"0,-9-8-121 0,6 5-31 0,-6 1 0 0,4 2 0 15,-1-8 35-15,0 8 1 0,-3-3 0 0,6-2 0 16,-9 5-8-16,3-3-2 0,-3 0 0 0,-6 1 0 15,6-1-13-15,-9 1-2 0,3-1-1 0,-2 0 0 16,2 1-10-16,-6-4 0 0,3 4 0 0,0-1 8 16,-8-2 8-16,2 2 2 0,-3 0 0 0,-3-5 0 15,1 3-18-15,-7 5-9 0,0-8 1 0,6 3 0 16,-8 5 21-16,5-5 5 0,3-1 1 0,1 4 0 16,2-4 5-16,-6 4 2 0,6-1 0 0,-2-2 0 15,2 2-10-15,0 1-3 0,0-4 0 0,0 4 0 16,7-1-13-16,-4 3 11 0,3-3-11 0,3 3 10 0,0 3-10 15,4 0 0-15,5-1 0 0,-6 1 0 0,6 2 0 16,0-2 0-16,3 2 0 0,-3 0 0 0,3 3 0 0,0-2 0 16,0 2 0-16,6-3 0 0,-3 3 0 0,3 2 0 15,3-4-9-15,0 4 9 0,-3 1 0 0,3 2 0 16,0 0 0-16,0 6 0 0,3-6 0 0,-3 6 16 16,0-1-2-16,0 6 0 15,3 2-14-15,-3 4 0 0,6 1 0 0,-6 4 0 0,0-4 0 0,-6 6 0 16,6-2 0-16,0 2 0 0,0 5-10 0,0 1-5 15,0 2-1-15,0 0 0 0,6 2 26 0,-6 3 5 16,0 1 1-16,3-1 0 0,3 3-16 0,-6 2 0 16,3 4 0-16,0-1 0 0,3 0 0 0,-6 3 0 0,3-3 0 15,3 0 0-15,-3 1 0 0,3 4 0 0,-3 3 0 16,0-2 0-16,-3-1 0 0,6 1-13 0,-6-3 2 0,3-1 1 16,-3 1 10-16,6 0 0 0,-3 3 8 0,0-4-8 15,3-4 0-15,3 2 0 0,-6-5 0 0,6 3 8 16,0-3-8-16,-6 2 0 0,5-2 0 0,1-3 0 15,0 1 0-15,-6-4 0 0,6 1 0 0,0 0 0 16,-6-4 0-16,6 4 0 0,-6 0 0 0,3-1 0 16,-6 1 0-16,3 0 0 0,3-6 0 0,-6 0 0 15,3-2 0-15,0 0 0 0,3-1 0 0,-6 1 0 16,0 0 8-16,3-3-8 0,3-3 8 0,-3-2-8 16,3-3 8-16,-3 3-8 0,6-6 8 0,-9 1-8 15,8-1 0-15,-8-5 0 0,6 0 0 0,0-2 0 16,3-3 11-16,-9 0-3 0,9-3 0 0,-6 0 0 15,-3 0 0-15,3 1 0 0,-3-4 0 0,0 1 0 16,-3-3-8-16,3 0 8 0,0 0-8 0,0-3 8 0,0-5 2 0,0 8 0 16,-3-5 0-16,-3 2 0 0,3-3-10 15,3-2 12-15,0 0-12 0,0 0 12 0,-6 0-12 0,3 3-11 16,-6 0 3-16,9-3 0 0,-3 0 16 0,3 0 4 16,-5 0 1-16,5 0 0 0,0 0-13 0,-3 0 11 15,-6 0-11-15,6 0 10 0,3 0-10 0,-6 0 0 16,-3 2 0-16,9-2-11 0,0 0 11 0,-3 3 0 15,-3 0 0-15,6-3 0 0,0 0 0 0,-3 5 0 16,3-5 8-16,0 0-8 0,0 0 0 0,-3 8 0 16,3-8 0-16,0 0 0 0,0 0 0 0,6 5 8 15,0 0-8-15,3 1 11 0,0-4-1 0,-3 4 0 16,3-1 0-16,8 3 0 0,-5 0-10 0,6 0 0 0,3-3 0 16,0 3 0-16,3-3 0 0,2 1 0 0,4-1 0 15,0 0 0-15,3 1 0 0,5-1 0 0,1-5 0 0,-3 2 0 16,0 1 8-16,5-3-8 15,-8 3 0-15,6-3 8 0,-7 0-8 0,-2 0 0 0,0 0 0 0,0 0 0 16,-1-3 0-16,1 0 0 0,0 3 0 0,-6 0 0 16,3 0 0-16,-7 3 0 0,1-3 0 0,0 3 0 15,3 2-8-15,-3-2-4 0,3-1-1 0,-4 1 0 16,1 2-79 0,-6 1-16-16,6-1-4 0,3 0-1379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46:46.1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6910 7726 172 0,'0'0'16'0,"0"0"-16"16,0 0 0-16,0 0 0 0,0 0 124 0,0 0 21 16,-3-5 5-16,3 5 1 0,-2-6-50 0,2 6-9 15,0 0-3-15,0-2 0 0,-3-4-5 0,3 1 0 16,0 5-1-16,3-5 0 0,-1 2-41 0,1-2-8 16,0 2-2-16,3 1 0 0,0-4 16 0,3 4 4 15,-3-4 0-15,6 4 0 0,-3-4-32 0,3 4-7 16,3-1-1-16,0 0 0 0,0-2 16 0,2 2 4 0,4 1 0 0,3-3 0 15,3 2-20-15,0-2-3 0,-6 5-1 0,8-3 0 16,4-2-8-16,0 2 0 0,-6 0 0 0,-1 1 0 16,4-1 0-16,-3 0 0 0,-3 1 0 0,0-1 0 15,-4 3 0-15,4-3 0 0,3 1 0 0,-6 2 0 16,0-3 0-16,2 1 8 0,7-1-8 0,-3 3 8 16,-6-3 7-16,3 1 1 0,-1 2 0 0,4-3 0 15,3-2 22-15,-3 2 5 0,-6 0 1 16,-1-2 0-16,4 2-23 0,-6 1-4 0,0-1-1 0,0-2 0 15,-6 2-4-15,3-2 0 0,0 0-1 0,-7 2 0 16,-2 0 1-16,3 1 1 0,0-4 0 0,-3 4 0 16,-3-4 6-16,0 4 1 0,3-1 0 0,-3 1 0 15,-3 2 0-15,0-6 0 0,-3 1 0 0,0 0 0 0,0-1-7 16,0 4-1-16,-3-6 0 0,0 5 0 16,-3-2-12-16,3 0 0 0,-2-1-12 0,-1 1 12 15,-3 2-20-15,0-2 2 0,6 0 1 0,-6 2 0 0,0-2-1 0,0 5 0 16,3-3 0-16,0-2 0 0,-3 5 2 0,3-3 1 15,-3 1 0-15,7 2 0 0,2 0 6 0,-6 0 1 16,-3 0 0-16,6 0 0 0,6 0 8 0,-6 0 0 16,-6-3 0-16,3 0 0 0,3 3 0 0,0 0 0 15,0 0 0-15,0 0 0 0,-3-2 0 0,9 2 19 16,0 0-3-16,0 0-1 0,0 0-5 0,0 0-1 16,6-6 0-16,0 4 0 0,-6 2-9 15,9-3-9-15,3 0 9 0,3-2-13 0,6 2 1 0,-3 1 0 16,-4 2 0-16,1-3 0 0,3 3 12 0,-3 3-11 15,0-3 11-15,-3 0-10 0,0 2 10 0,3 1 0 0,-3-3 0 16,-1 0-8-16,-2 0 8 0,0 0 0 16,6-3 0-16,-3 3 8 0,0 0-8 0,0 0 12 0,-3 0-4 0,3 0 0 15,0 0 4-15,0 0 0 0,-6 0 1 16,2 3 0-16,4-3-13 0,-3 5 0 0,-6-2 0 0,-3-3 0 16,6 8 0-16,-3 0 0 0,-3 0 0 0,0 0 0 15,-6 2 0-15,0-2 0 0,3 3 0 0,-3-1 0 16,-3 1 10-16,1 0-1 0,-1-1 0 0,-3 3 0 15,3-2 7-15,-3 0 2 0,-3 2 0 0,3 0 0 16,0-2-7-16,0 2-2 0,0 0 0 0,-3 0 0 16,4-2-9-16,-4 2 0 0,-3 3 0 0,-3 0-1051 15</inkml:trace>
  <inkml:trace contextRef="#ctx0" brushRef="#br0" timeOffset="11619.5">728 6750 1497 0,'-12'-8'66'0,"9"5"14"0,-3 0-64 0,-3 1-16 15,6-1 0-15,-6 0 0 0,1 3 145 0,5-2 26 16,-6-1 5-16,0 3 0 0,6-3-127 0,-3 1-25 16,3 2-6-16,3 0-1 0,-3-3-1 0,-3 0 0 15,6 3 0-15,0 0 0 0,-3-5-16 0,3 5 0 16,0 0 0-16,0 0 0 0,0 0 0 0,0 0 0 16,0 0 0-16,0 0 0 0,0 0 11 0,0 0-2 15,0 0 0-15,0 0 0 0,0 0 3 0,0 0 1 16,0 0 0-16,0 0 0 0,0 0 31 0,0 0 5 15,0 0 2-15,0 0 0 0,0 0 4 0,0 0 1 16,0 0 0-16,3 11 0 0,3-3-45 0,-3 0-11 0,-3 5 0 16,3 0 0-16,3 0 0 0,-3 1 0 0,3-1 0 0,-3 0 0 15,6 3 0-15,-9-3 0 0,8 0 0 0,-5-2 0 16,6 0 0-16,-6-1-12 0,6 1 2 0,-3-3 1 16,0-3 9-16,3 0 0 0,0-2 8 0,0 0-8 15,0-1 18-15,3-2-1 0,-9 0 0 0,6-5 0 16,0 2 18-16,3-2 3 0,-6-3 1 0,2-3 0 15,-2 3 4-15,0-2 1 0,6-3 0 0,-3-3 0 16,3-3-4-16,6 1 0 0,-3-1 0 0,3-5 0 16,0 1-28-16,2-1-12 0,-2-3 11 0,-3 4-11 15,3-4 9-15,3 3-9 0,-3 0 8 0,-3 3-8 16,2-3 0-16,-5 1 0 0,0-1 8 0,3 3-8 16,-3 2 0-16,-3 1 0 0,3-4 9 0,-3 7-9 15,0-1 0-15,0 5 0 0,-6-2 0 0,6 0-12 0,-6-1-10 16,5 1-2-16,1 0-1 0,0 2 0 15,0 1-24-15,3-1-5 16,-3 1-1-16,6-1 0 0,3 0-89 0,0 4-19 0,6-1-3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47:06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758 6694 2124 0,'0'0'47'0,"0"0"9"0,0 0 3 0,6-5 0 0,-6-3-47 0,3 0-12 0,-3 3 0 0,0-1 0 16,0-2 37-16,0 3 6 0,3 0 1 0,-3-1 0 15,0 1-28-15,0-3-6 0,6 3-1 0,-6-3 0 16,0 3-1-16,0-3 0 0,3 0 0 0,-3 0 0 16,6-3 12-16,-3 9 3 0,-3-12 0 0,6 6 0 15,-6 3 1-15,3-3 1 0,-3 0 0 0,3 3 0 16,-3 0 12-16,6-1 3 0,-6 4 0 0,0 2 0 15,0-6 1-15,0 6 1 0,3-2 0 0,-3 2 0 16,0 0-30-16,0 0-12 0,0 0 8 0,8 0-8 16,-8 0 0-16,0 0 0 0,0 0 0 0,9 2 0 0,-6 4 8 15,3-4-8-15,-6-2 8 0,0 0-8 0,3 8 0 0,-3-8 0 16,9 8 0-16,-9-2 0 16,9 2 24-16,-6-1 5 0,3-1 2 0,-3 2 0 0,0 2-31 0,3-2 8 15,3 3-8-15,-9-1 0 0,6 4 0 0,0 1 0 16,-6 1 0-16,3 6 0 0,3-7 0 0,-6 7 0 15,0-1 0-15,3 0 0 0,-3 0 8 0,6-2 0 16,-6-4-8-16,3-1 12 0,-3 2-4 0,0-3 0 16,3-3-8-16,3 1 12 0,-6-3 16 0,0-8 4 15,3 8 0-15,-3-8 0 0,0 0-3 0,0 0 0 16,0 0 0-16,0 0 0 0,0 0-3 0,0 0-1 16,0 0 0-16,0 0 0 0,0 0-17 0,0 0-8 15,0 0 8-15,0 0-8 0,0 0 11 0,8-3-3 16,-5-2-8-16,6 2 12 0,-3-2-2 0,3 0-1 0,-6-6 0 15,6 3 0-15,0 0-1 0,-3 0 0 0,9-2 0 0,-3-4 0 16,0-1 0-16,6-1-8 0,-6-3 12 0,5 1-4 16,-2 2-8-16,9-5 0 0,-3-1 9 0,3-1-9 15,5-1 0-15,1 0 0 0,-6 0 0 16,3-2 8-16,3-1-8 0,-7-2 0 0,4 3 0 0,-6 2 0 16,0 3 0-16,0 0 0 0,0-1 0 0,-4 1 0 15,-2 3 0-15,0-1 0 0,0 1 0 0,0 2 0 16,-9 3-8-16,9 2-4 0,-6-2 0 0,-6 5 0 15,6-3-40 1,-6 3-9-16,3 3-2 0,-6 5-908 0,0 0-181 0</inkml:trace>
  <inkml:trace contextRef="#ctx0" brushRef="#br0" timeOffset="1367.738">794 5855 1324 0,'0'0'118'0,"-9"0"-94"16,0 3-24-16,0 0 0 0,6-3 116 0,-6 0 18 15,3 0 4-15,6 0 1 0,0 0-113 0,0 0-26 16,0 0 0-16,0 0 0 0,0 0 0 0,0 0-9 16,0 0 9-16,0 0-12 0,6-6 0 0,-6 1 0 15,0 0 0-15,0 5 0 0,3-6 12 0,3 4 0 16,-6 2 0-16,3-8 0 0,0 2 30 0,3 4 8 16,-6 2 2-16,0-5 0 0,0-1 46 0,0 1 10 15,3 0 1-15,-3 5 1 0,-3-6-43 0,3 1-9 16,3-3-2-16,3 3 0 0,-3 0-11 0,3-1-2 0,-6 1-1 0,3 0 0 15,0-1-30-15,6-2 0 16,-4 1-8-16,1-1 8 0,0 0 0 0,3 5 0 0,-6-8 0 16,6 3 0-16,-6 1 0 0,3-1 0 0,3 0 8 0,-6 2-8 15,0 1 0-15,3 2 8 0,3-2-8 0,-6 0 0 16,-3 5 15-16,0 0 0 0,0 0 0 0,0 0 0 16,9 0-15-16,-9 0 0 0,0 0 0 0,3 5 0 15,6-2 8-15,0 2-8 0,0-2 0 0,-6 2 9 16,5-2-9-16,1 5 0 0,-6 0-12 0,3-3 12 15,3 3-8-15,-6-3 8 0,0 3 0 0,3-3 0 16,-3 1 0-16,3 2 0 0,-3-3 0 0,0 0 0 16,-3-5 0-16,6 8 0 0,-6-8 0 0,9 5 0 15,-9-5 10-15,3 6-10 0,-3-6 12 0,0 0-12 16,0 0 18-16,6 5-3 0,-6-5-1 0,3 5 0 16,-3-5 5-16,9 6 1 0,-6 1 0 0,-3-7 0 15,0 0-20-15,6 3 0 0,0 0 0 0,0 5 0 0,-6-8 0 16,9 0 0-16,-6 0 0 0,5 2 0 15,-8-2 0-15,9 0 0 0,-6-2 0 0,3 2 0 0,6 0 10 0,-9-6-2 16,6 1 0-16,0 2 0 0,-6-2 9 0,6 0 2 16,-3 0 0-16,0-1 0 0,3-2-9 0,-3 3-2 15,3-3 0-15,-3 3 0 0,0-3-8 0,3 3 0 16,-4-1 0-16,1 1 0 16,-3 0-24-16,3-1-3 0,3 4-1 0,-6-6 0 15,0 5-43-15,3 1-9 0,3-4-1 0,-3 4-1 16,0 2-117-16,6 0-23 0,6-3-5 0,-6 3-1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47:23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713 5884 1152 0,'0'0'51'0,"0"0"10"0,-6-5-49 0,6 5-12 0,-3-3 0 0,3 3 0 16,0 0 146-16,0 0 26 0,-6-2 6 0,6 2 1 15,0 0-143-15,0 0-36 0,0 0 0 0,0-6 0 16,0 6 0-16,0 0 0 0,6-5 0 0,-3 0 0 16,-3 5 0-16,6-3-19 0,0 3 3 0,0 0 0 15,3 0 16-15,0 0-8 0,-6 0 8 0,6 3 0 16,3 2 0-16,-3 0 0 0,-6 1 0 0,6-1 0 15,0 0 0-15,0 1 0 0,-1 2 10 0,-5-6-2 16,-3-2 14-16,3 8 3 0,-3-8 1 0,6 8 0 16,-6-8 18-16,9 5 4 0,-9-5 1 0,0 0 0 15,6 8-16-15,0-2-3 0,-6-6-1 0,9 0 0 0,3 2 6 16,-3-2 1-16,-9 0 0 0,9-2 0 16,-3-1-23-16,9-2-4 0,-6-3-1 0,3 0 0 0,-4 0-8 15,4-5 8-15,0 2-8 0,0-2 8 0,3-3 11 0,-3 3 1 16,6-6 1-16,-3 3 0 0,3 0-5 0,-6 1-2 15,5-1 0-15,-2 0 0 0,3 3-4 0,0-3-1 16,-6 0 0-16,6 0 0 0,-3 3-9 0,0 0 10 16,-1-1-10-16,4 1 10 0,-6-3-10 0,6 6 0 15,-9-4 0-15,6 1 8 0,0 3-8 0,-3-4 0 16,0 4 0-16,-1-1 0 16,4 3-126-16,-3-2-30 0,-3-1-7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49:52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3190 5345 864 0,'-9'-3'76'0,"3"0"-60"0,-9-2-16 0,0 2 0 16,0-2 210-16,0 2 39 0,3-5 8 0,4 6 2 16,-7-1-195-16,9-5-38 0,-9 3-8 0,6-3-2 15,3 3 32-15,-3-3 7 16,3 0 1-16,0 3 0 0,0-3 8 0,3 2 1 0,-3-2 1 0,0 6 0 16,6 2-14-16,-3-8-4 0,3 8 0 0,0 0 0 15,0 0-28-15,0 0-5 0,0 0-2 0,6 2 0 16,3 4-13-16,3-4 0 0,6 1 0 0,-3 2 0 15,12 3 0-15,2-2 0 0,-5 2 0 0,12-1 0 16,-6-1 0-16,2-1 11 0,1 3-11 0,0-8 10 16,3 5-10-16,-1 3 12 0,4-8-12 0,3 0 12 15,2 0 1-15,1 3 1 0,3-1 0 0,-10-2 0 16,4 3-4-16,0 2-1 0,-7-5 0 0,-2 3 0 16,0 0 11-16,0-1 3 0,-4 4 0 0,-2-4 0 15,0 4-23-15,0-1 0 0,-6 3 0 0,-1-3 0 0,1 0 0 16,-6 1-8-16,0-4 8 0,3 4 0 0,-9-1 0 0,0-2 9 15,3-3 0-15,-12 0 0 0,0 0-9 16,0 0 12-16,0 0-12 0,0 0 12 0,-12-3-4 0,3 0 0 16,0 1 0-16,-9-6 0 0,-3 2-8 15,-3 1 0-15,-2 0 0 0,-1 0 0 0,-6-1 0 0,0 4 0 16,-2-4 0-16,-1 4 8 0,-12-1-8 0,4 0 0 16,-4 3 0-16,0 3 0 0,-2-3 0 0,2 3 0 15,0-1 0-15,7 1 0 0,-7 2 8 0,4 1 0 16,-7-4 0-16,3 3 0 0,1-2-8 0,-1 0 0 15,9-1 0-15,-2 1-11 0,2-3 11 0,6 3 0 0,6-3 8 16,4 0-8-16,-1 0 0 0,9 0 8 0,-3 0-8 16,9 0 0-1,0 0-143-15,9 0-33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7:53:54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19210 9803 777 0,'0'0'34'0,"0"0"8"16,0 0-34-16,0 0-8 0,0 0 0 0,0 0 0 16,0 0-24-16,0 0-6 0,6 2-2 0,5 1 0 15,1 0-20-15,0-1-5 0,0 1-1 0,3-3 0 16</inkml:trace>
  <inkml:trace contextRef="#ctx0" brushRef="#br0" timeOffset="476.291">19632 9906 403 0,'0'0'36'0,"0"0"-36"16,0 0 0-16,0 0 0 0,0 0 239 0,-3 0 41 16,-3 0 8-16,0-3 1 0,-3 1-176 0,1-4-35 15,-4 4-7-15,0-1-2 0,0 0-58 0,-3 3-11 16,-3-2 0-16,0 4 0 0,-6-2-9 0,1 3 9 16,-4-3 0-16,0 5 0 0,-3 1-15 0,0-1 4 0,1 0 1 0,-1 1 0 15,-3-1-10-15,-3-2-1 0,1-1-1 0,-1 3 0 16,3-2 22-16,4 0 0 0,-1-1 0 0,6 1 0 15,0-3 23-15,3 3 9 0,6-3 1 16,4 2 1-16,2-2 8 0,3 0 2 0,6 0 0 0,0 0 0 16,0 0-8-16,9 0-2 0,2-2 0 0,7-1 0 15,3 3-22-15,9 0-12 0,6 0 12 0,2-3-12 16,1 1 8-16,9-1-8 0,-1 0 0 0,10 3 0 16,5-5 8-16,10 5-8 0,-1-2 9 0,4 2-9 15,-1 0 12-15,6 2-4 0,13-2-8 0,-1 3 12 16,-3-3-4-16,10 2 0 0,-1-2-8 0,3 6 12 15,-3-1-12-15,3-2 0 0,1-3 0 0,-1 5 0 16,-3 3 0-16,-3-5 9 0,-2 2-9 0,-1-5 8 16,3 0-8-16,-3 3 0 0,-8 2 0 0,-4-3-11 15,-3 1 11-15,1-3 0 0,2 3 8 0,-8-1-8 0,-10 4 0 16,-5-1 8-16,-7-2-8 0,-2-3 0 0,-3 2 0 16,-4 1 8-16,1-3-8 0,-6 3 0 0,-7 2 0 0,-5-5 0 15,-6 2-12-15,-6-2 4 16,0 0-48-16,-12 0-10 15,0 0-2-15,0 0 0 0,-15 3-36 0,-3 2-7 0,-6-2-1 0,-5 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6T18:02:30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3708 6683 2170 0,'0'0'48'0,"0"0"9"0,0 0 3 0,0-5 1 0,0 0-49 0,0 0-12 16,0 5 0-16,0 0 0 0,0 0-12 0,0 0-4 15,0 0-2-15,0 0 0 0,-3-6 18 0,0 4-8 16,-3 2 8-16,-3 0 0 0,-3 0-16 0,0 2 4 15,0 4 1-15,-6-6 0 0,-3 2-3 0,1 3-1 16,-10-2 0-16,3 0 0 0,-3-1 15 0,1-2 0 16,-4 3 0-16,0-3 0 0,0 0 20 0,-5 0-4 15,-4 0 0-15,-9 0 0 0,1-3 1 0,-1 1 0 16,1-1 0-16,-7 0 0 0,3-2-5 0,-5 3-2 16,-4-4 0-16,-5 1 0 0,-1-3-10 0,4 0 0 0,-7 0 9 15,4 0-9-15,-6-2 0 0,-4 2 0 16,4-3 0-16,2 3 8 0,7 0 10 0,-1 0 2 0,1-2 1 0,2-1 0 15,1 3-10-15,2 0-3 0,7 3 0 16,2-3 0-16,4 3-8 0,5-1 8 0,3 1-8 0,6 0 8 16,-5 0-8-16,14-1 8 0,-6 1-8 0,3 2 8 15,7 1-8-15,2-1 8 0,6 3-8 0,0-3 8 16,9 3-19-16,-6 0-4 0,9 0-1 0,0 0 0 31,0 0-12-31,15 6-4 0,6-1 0 0,3 0 0 0,8 1 7 0,1-4 1 0,3 1 0 0,8 2 0 16,13-2 24-16,-1-3 0 0,10 5 0 0,-4-2-8 15,4-1 8-15,2 1 16 0,4-3-4 0,5 0-1 16,4 3 18-16,-4-1 4 0,0-2 1 0,-2 0 0 16,2 0 4-16,4 0 1 0,-7 0 0 0,-6 0 0 0,-5 3-3 15,-4-3-1-15,-5 0 0 0,3 0 0 0,-4-3-17 0,-2 3-3 16,-1 0-1-16,-5 0 0 0,-3 0-14 16,-7 0 8-16,-5 0-8 0,6 0 0 15,-12-2 10-15,3-1-10 0,-4 3 10 0,-2 0-10 0,0-3 0 0,6 3 0 16,-9 0 0-16,2-2 0 0,1 2 0 15,0 0 0-15,-6 2 0 0,0 1 0 0,-3-3-16 0,0 5 3 16,-6-2 1-16,6 0 0 0,-9 2 2 0,-3-5 1 16,0 0 0-16,-3 5 0 0,-3 3-8 0,-3 0-2 15,-6 3 0-15,-6-6 0 0,0 5 0 0,-9-2 0 16,1-2 0-16,-4 2 0 0,-3-3 7 0,-3 3 2 0,-8-3 0 16,-4-2 0-16,-2 2 10 0,-4-5 0 0,1 3-9 15,2-1 9-15,-9-2 0 0,4 0 0 0,-13 0 0 16,1 0 0-16,-6 0 0 0,2 0 0 0,4 0 12 15,-7 3-4-15,-5 0 10 0,3-1 2 0,2 1 0 16,4 0 0-16,2-1-10 0,-5 4-2 0,3-4 0 0,2 4 0 16,4-1-8-16,5-3 0 0,7 1 9 0,2 2-9 15,4 1 0-15,2-4 8 0,-3 4-8 0,7-4 0 16,2 1 14-16,0-3-2 0,4 3 0 16,8-1 0-1,-3 1-50-15,3-3-10 0,4 2-3 0,2 1 0 16,3-3-118-16,3 0-24 0,6 0-5 0</inkml:trace>
  <inkml:trace contextRef="#ctx0" brushRef="#br0" timeOffset="2257.139">14638 5969 921 0,'-3'-3'82'0,"0"-2"-66"16,-3 0-16-16,0-1 0 0,-3-1 147 0,3-1 25 15,-6 5 6-15,3-2 1 0,3-1-114 0,-3 4-22 16,-3 2-5-16,3-3-1 0,0 3-9 0,-3 0-1 16,1 3-1-16,-4 2 0 0,-3 0-26 0,0 1 0 15,0 2 8-15,-6 2-8 16,0 1-20-16,-2 2-5 0,-4 0-2 0,-3 3 0 0,-6 0 27 0,-2 0-10 16,-7-3 10-16,-5 6 0 0,-4-4 0 0,1 4 0 15,-4-1 0-15,-6 4 0 0,-5-4 0 0,-6 3 0 16,-4 3 0-16,4 0 0 0,0 0 58 0,-4 2 12 15,-2-2 2-15,-4 5 1 0,1-2-13 16,6-1-2-16,5 1-1 0,1-1 0 0,0 6-8 0,2-8-1 0,4 5-1 16,8 0 0-16,4 0-26 0,2 0-5 15,0 0 0-15,4 0-1 0,-4 0-15 0,7-2 0 0,2-1 0 0,3-2 0 16,1 2-14-16,2-7-6 16,3 2 0-16,3-2-1 15,1-1-46-15,2-2-9 0,0-3-1 0,3-2-1 16,1-1-124-16,2-4-25 0,-21-4-5 0,12-7 0 0</inkml:trace>
  <inkml:trace contextRef="#ctx0" brushRef="#br0" timeOffset="2649.608">12069 5969 2073 0,'-3'-5'184'0,"-3"-1"-147"16,0-2-29-16,0 6-8 0,3-6 109 0,-3 5 21 15,6 3 4-15,0 0 1 16,0 0-135-16,0 0-28 0,0 0-4 0,0 0-2 0,9 0 22 0,3 6 4 15,0-1 8-15,12 5-13 0,-1-2 1 0,10 8 1 16,3-3 0-16,6 3 0 0,8 6 25 0,1-1 5 0,2 5 1 0,4-2 0 16,8 0-5-16,7 2-1 0,5 1 0 15,4 2 0-15,-4 3 0 0,6-3 0 0,1 0 0 0,2 0 0 16,0 5 27-16,-2-2 6 16,-1-3 1-16,0-2 0 0,4 2-20 0,-7 0-3 0,0-3-1 0,1-2 0 15,-1-3-12-15,-2-2-4 16,-1 2 0-16,-6-3 0 0,-5 1-8 0,-4-1-17 0,-8-2 4 0,-3 0-819 15,-1 0-164-15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02:47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3654 8832 1728 0,'18'-16'76'0,"-12"8"16"0,-3 0-73 0,9-3-19 0,-9 1 0 0,3-1 0 15,-3 3 136-15,0 0 23 0,3 0 5 0,-6 1 0 16,0-1-84-16,-6 0-18 0,0 0-3 0,0 0-1 15,-9 0-5-15,0-3-1 0,-6 3 0 0,-3 0 0 0,4 0-41 0,-10 1-11 16,0 1 0-16,-6-2 0 0,4 6 0 0,-1-4 0 16,-3-2 0-16,0 3 0 0,-5 0 0 15,2 0 0-15,-3-1 0 0,-5 4 0 16,-1-1-24 0,0 0-6-16,4 3-2 0,-1-2 0 0,-5 2 32 0,-7 0 0 0,-3 0 0 0,-5 2 0 0,2 1 0 0,-2 0 0 15,2-3 0-15,1 2 0 16,-1 1 0-16,-8 2 0 0,0 0 11 0,2 1-3 0,7 2-8 0,2 0 0 15,-2 2 0-15,2-2 0 0,-5 3 0 0,2 2 0 16,1 6 0-16,8-4 0 0,-3 4 0 0,13 2-10 16,-7 3 10-16,7-3-13 0,-1 3 13 0,-3 2 0 15,4 3 9-15,2 3-9 0,-6 0 0 0,10 0 0 16,2 2 0-16,0 3 0 0,3 0-14 0,4 0 4 16,-1 0 1-16,6 3 0 0,-6-6 1 0,1 3 0 15,-7 3 0-15,3 0 0 0,0 2 8 0,-5 0-8 0,-1 1 8 16,6-1-8-16,0 3 8 0,4-5 11 0,-1-1-3 15,3-2 0-15,3-2-8 0,6 2-11 0,1 3 3 0,5 5 0 16,3-3 8-16,6 3 11 0,0 0-3 16,3 0 0-16,3 0-8 0,0 0 0 0,6-3 0 0,0 3 0 15,8 0 18-15,-2 3 2 0,3-1 0 0,3 1 0 16,0 2 9-16,6-2 3 0,-6-3 0 0,8 0 0 16,-8 0-18-16,3 0-3 0,3 0-1 15,-6 0 0-15,2 0-10 0,4 0 0 0,-6 0 0 0,0-6 8 16,0 1-8-16,0 0 0 0,-1-6 0 0,7 1 8 15,-3 2-8-15,3 0 0 0,3 0 0 0,2 0 0 16,7-3 0-16,-6 0 12 0,5 4-12 0,4-1 12 16,-3-3-12-16,2 0 8 0,-2-2-8 0,3 0 8 15,8-3 20-15,4 3 3 0,3-1 1 0,-1 1 0 0,4-3-23 16,-4 0-9-16,7-2 8 0,-4-1-8 0,7-2 15 0,2 0-3 16,4-3 0-16,-1 0 0 0,-3-2 2 0,-2-3 0 15,8-3 0-15,4 0 0 0,2-2-5 0,-2-3-1 16,-7 0 0-16,0-3 0 0,10-2-8 0,-1-1 10 15,1-2-10-15,-7 0 10 0,-3-2-10 0,7-4 0 16,-4 1 9-16,4-3-9 0,-7 0 16 0,0-2 0 16,-5-4-1-16,-7-2 0 0,4-2-15 0,2-3 0 15,-5-3 0-15,2-3 0 0,-2-2 0 0,-3-2 0 16,-4-1 0-16,1-5 0 0,-4 2 0 0,-2-4 0 16,-3-1 0-16,2-2 0 0,-5-3 0 0,-9-3 0 0,-1 0 0 15,-2 1 0-15,-6-3 12 0,-3 2 0 16,0-5 0-16,-12-3 0 0,2-2-1 0,-2-3-1 0,-3-2 0 0,0 2 0 15,-6 0-1-15,0 0 0 0,-9-2 0 16,0-1 0-16,1-2-1 0,-7 3 0 0,0-1 0 0,0 1 0 16,0 2-8-16,0-3-9 0,-6 1 9 0,0-1-13 15,-2 3 13-15,-1 3 0 0,0 0 0 0,0 3 0 16,0 2 16-16,1 0-3 0,-1-3-1 0,-3 3 0 16,3-2-3-16,-6 2-1 0,1 2 0 0,2 4 0 15,-12 2-8-15,6 0 10 0,-8 0-10 0,5 0 10 16,-3 3-10-16,4-3 0 0,-4 2 9 0,3 4-9 15,3-1 0-15,-5 5 0 0,2 1 0 0,-6 2 0 16,4 1 0-16,-10 1 0 0,6 1 0 0,4 3-8 16,-4-1 8-16,3 4-8 0,4-1 8 0,-1 0-8 15,3 0-37-15,3 3-7 16,-2 3-2-16,-4-1-911 0,3 0-183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05:21.05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13563 2675 2527 0,'0'0'56'0,"0"-8"11"0,3 3 2 0,0-9 2 0,0 7-57 0,0-4-14 0,0 3 0 0,0 0 0 16,-3 3 0-16,3-3 0 15,-3 3 0-15,-3-1 0 0,3 1 23 0,-6 2 1 0,0-5 1 0,-3 3 0 16,0 5 3-16,-3-5 0 0,-3 5 0 0,-2-5 0 16,-1 2-28-16,-3 3 0 0,0 0-14 0,-3 0 5 15,-3 0 21-15,1 0 5 0,-4-5 1 0,-6 5 0 16,-6 0 2-16,4 5 1 0,-4-5 0 16,-3 0 0-16,1 8 15 0,-1-8 4 0,0 5 0 0,4-2 0 15,-4-1-11-15,-5 1-1 16,-1 2-1-16,-6 1 0 0,1 2-2 0,2 0 0 0,4 2 0 0,-1 3 0 15,-3 1-15-15,1-1-10 0,-7 3 12 0,1 0-12 16,-1 5 8-16,1-3-8 0,2 3 0 0,4-2 0 16,-4 2 0-16,-2 0 0 0,2 3 0 0,0-3 0 15,1 3 0-15,2 2 0 0,4 1 0 0,5-1 0 16,0-2 0-16,1 0 8 0,-4 0-8 0,6 0 0 16,1-3 10-16,-4 5-10 0,3 1 8 0,4-6-8 15,-4 5 14-15,6 3-2 0,1 1-1 0,-1 1 0 16,3 1-11-16,0 0 0 0,-2 0 0 0,-1 2 0 15,0-2 0-15,-2 2 0 0,-1 1 0 0,0 2 8 0,4 2-8 0,-1 6 0 16,0-5 0-16,6 5 0 0,-2 0 0 16,5-3 10-16,-3 1-2 0,3-4-8 0,3 1 0 0,1 5 0 15,-1-5 0-15,0 5 0 0,3-6 0 0,0 6 0 16,3-5-8-16,1 5 8 0,2 0 0 0,3 0 0 16,3-3 0-16,3 1 0 0,-3 4 0 0,3-7 0 15,0 5 0-15,3 0 0 0,0 0 0 0,0 2 0 16,3-2 0-16,-3-2 0 0,3 2 8 0,0-3-8 15,-3-2 0-15,3-1 0 0,3 1 8 0,0-3-8 16,-3 3 0-16,6-3 0 0,-3 5 0 0,6-10 0 16,3 0 0-16,0 2 0 0,3-5 8 0,6 0-8 15,2 0 0-15,1 0 0 0,3-5 16 0,0 3-3 16,3 2-1-16,2-8 0 0,-2 3-12 0,6 2 11 0,2 1-11 0,7-6 10 16,-3 3-2-16,2 2 0 0,-2 1 0 0,0-1 0 15,-4 1-8-15,4-4 0 0,3 4 9 0,-4-3-9 16,7 2 0-16,3-2 0 0,2 2 0 0,1-4-8 15,2-1 8-15,-2 0 0 0,3 0 8 0,2-2-8 16,4-9 0-16,5 3 9 0,3 1-9 0,1-6 0 16,-4-1 12-16,4-1-12 0,5-4 12 0,-2 1-12 15,8 2 19-15,-6-5-3 0,-2 3-1 0,2-3 0 16,6-3-15-16,-2 3 0 0,2 0 0 0,-5-2 0 16,-1-1 10-16,6 0-10 0,1-2 10 0,-4 2-10 15,0 1 9-15,1-6-9 0,-7 0 8 0,4 0-8 16,-1 0 0-16,0-2 8 0,-2 2-8 0,-1-6 0 0,1-2 0 15,-1 1 0-15,0-4 0 0,1 1 0 16,-4-4 0-16,1 1 0 0,-7-3 0 0,7-2 0 0,-4-3 21 16,1-6-1-16,2 4 0 0,-6-6 0 0,-5 2-7 15,-3-2-1-15,-1-2-1 0,1-4 0 0,-1 4 2 0,4-1 1 16,-1 0 0-16,-5-2 0 0,-4 5-10 0,-2-8-4 16,-6 0 0-16,-1 2 0 0,4-4 0 0,-6 5 0 15,-1-6 0-15,-2 3 0 0,0 0 0 0,0 0 0 16,-7-5 0-16,1 2 0 0,-3-8 0 0,-3 6 0 15,-3-3 0-15,-1 3 0 0,-2-6 0 0,-3 4 0 16,-3-4 0-16,0-2 0 0,-3 0 0 0,0-1 0 16,-6 1 0-16,0 5 0 0,0 0 0 0,-3-5 0 0,0 0 0 15,-6 5 0-15,3-5 0 0,-6 5 0 0,0-3 0 16,-6 3 0-16,-6 6 0 0,-3-6 0 0,-5-3 0 16,-7 6 0-16,-6 5 0 0,1 0 0 0,-4 0 0 15,-3 5 0-15,4 1 0 0,-10 7 0 0,-11-5 0 0,-1 8 0 16,-2-3 0-16,2 6 0 15,4-1 0-15,-7 9 0 0,-8-9 0 0,-1 6 0 0,-2 2 0 0,0 6 0 16,2-5 0-16,1 4 0 0,0 1 0 0,-4 0 0 16,1 2 0-16,2 4 0 0,1-1 0 0,0-3 0 15,-1 8 0-15,1-2 0 0,2-3 0 0,1 8 0 16,9-5 0-16,-7 5 0 0,1 0 0 0,-4 0 0 16,7 0 0-16,-1 5 0 0,7-2 0 0,2 7 0 15,1-2-40-15,-1-2-8 16,-2 7-2-16,2 3 0 0,-2 7-161 0,5-4-32 15,-44 29-6-15,32-22-2 0</inkml:trace>
  <inkml:trace contextRef="#ctx0" brushRef="#br1" timeOffset="5294.192">18855 15433 864 0,'0'0'38'0,"0"0"8"0,0 0-37 0,0 0-9 0,0 0 0 0,0 0 0 15,6-2 414-15,-6 2 81 0,3-8 16 0,-3 2 3 16,0 1-418-16,0 0-83 0,0-1-13 0,0 6-10 16,-3-8 21-16,-3 3 4 0,3 0 1 0,-3 0 0 15,1-1 0-15,-1 1 0 0,-3 2 0 0,-3 1 0 16,0-1 35-16,-3 0 7 0,-3 1 2 0,0 4 0 16,0-2-11-16,-5 6-1 0,-4-4-1 0,-3 4 0 15,0 4-12-15,-3-2-3 0,1 3 0 0,-1-3 0 16,-3 5-18-16,1-2-4 0,-1-4-1 0,-3 4 0 15,-5 0 1-15,-4-3 0 0,-6-1 0 0,1 4 0 16,-1 0 16-16,4-1 3 0,-1 1 1 0,0-1 0 16,-2 4-22-16,-4-1-8 0,-5 0 0 0,-1 3 9 15,4 0-9-15,-1 2 0 0,7 4 0 0,-4-1 8 16,-11 3-8-16,5-1 0 0,1 6 9 0,2 1-9 16,0 4 0-16,7-2 0 0,5-1 0 0,-2 1 0 15,-4 0 0-15,0 2 0 0,-2 1 0 0,2 2 0 0,4 0 0 16,2 0 0-16,6 0 0 0,1 3 0 0,2-3 11 15,3 0-3-15,4 0 0 0,-4-3 0 0,3 3-8 16,3-2 0-16,1-1 0 0,5 3-11 16,0 0 11-16,3 0 0 0,3 0 0 0,0 3 0 0,4-1 0 15,-1 4 0-15,3-1 8 0,3-2-8 0,-3 2 0 0,6-2 0 16,0 5 0-16,0 0 0 0,0-3 0 0,3 3 0 16,3 0 0-16,0-3 0 0,3-2 0 0,0 0 0 15,0-3 0-15,3 0-8 0,0 0 8 0,3 0 11 16,0-3-3-16,0 1 0 0,6-1-8 0,-3-2-11 15,2 2 3-15,4 1 0 0,6-4 8 0,0 4 0 0,-3-3 0 16,3-3 0-16,2 0 0 0,-2 0 0 0,-3 0 0 0,0 0 0 16,3 0 8-16,-1 0 4 0,1 3 1 0,0 0 0 15,-3 0-13-15,6-1 0 0,0 1 0 0,-1-3 0 16,-2-2 8-16,0 2-8 0,0-5 0 0,0 2 0 16,2-5 11-16,-2 0-11 0,-3-5 12 0,6 3-12 15,-3-1 15-15,-1-2-4 16,1 3-1-16,0-3 0 0,0-1-10 0,-3-1 12 0,0-1-12 0,2 5 12 15,4 1-4-15,3-1-8 0,0 4 12 16,2-1-4-16,-2 0-5 0,9 8-3 0,0-5 0 0,-4-3 0 16,-5-2 0-16,-3-1 0 0,0 1 0 0,-1-6-10 15,-2 3 10-15,0-3 0 0,3-3 0 0,3 1 0 16,2 0 0-16,4-1 0 0,-3-2 0 0,3 3 0 16,2-3 0-16,1 0 0 0,0 0 0 0,-1 0 8 0,-2-1-6 15,3 1-2-15,-1-2 0 0,10-1 0 16,3 0 0-16,-1 3 0 0,-2-3 0 0,-1 3 0 0,-5-2 0 15,-3 2 0-15,3-3 0 0,-1 0 0 0,7 1 0 16,2-1 0-16,4 0 0 0,0-2 0 0,-4 2 0 0,1 0 0 16,-7-2 0-16,1 2 0 0,6-2 0 0,2-3 0 15,7 0 0-15,-1 0 0 0,1-3 0 0,-4 1 0 16,-8-1 0-16,0 0 0 0,-1 1 0 0,4-1 0 16,8-2 0-16,1-1 0 0,2 1 0 0,-8 3 0 15,-9-1 0-15,-1-2 0 0,-2 2 0 0,0 0 0 16,2-2 0-16,4 2 0 0,9-5 0 0,-7 3 0 15,1 0 0-15,-4 0 0 0,-2-1 0 0,0 1 0 0,-4 0 0 16,-2-3 0-16,3-3 0 0,2 3 0 0,7 0 0 16,-3-2 0-16,-1 2 0 0,1 0 0 0,-4-3 0 0,-2 3 0 15,-3 0 0-15,-3-2 0 16,-1-1 0-16,4 1 0 0,0-1 0 0,2-2 0 0,1 0 0 0,0-3 0 16,-7-3 0-16,1 1 0 0,-3-6 0 0,-9 3 0 15,-4-3 0-15,4-3 0 0,-3 4 0 0,-3-1 0 16,3 3 0-16,-3-3 0 0,3-3 0 0,2-4 0 15,4-1 0-15,0 0 0 0,0-2 0 0,-3-3 0 16,-1 0 0-16,-2 0 0 0,0 0 0 0,0 2 0 16,0 1 0-16,-3-1 0 0,-4 4 0 0,1-1 0 15,0 0 0-15,0 3 0 0,-3-3 0 0,-3 0 0 16,0 1 0-16,-3-4 0 0,0-2 0 0,0 3 0 16,-3-3 0-16,-3 0 0 0,0 0 0 0,-3 0 0 15,-3 2 0-15,-3 1 0 0,0 0 0 0,-3-3 0 0,-6-1 0 16,-3-1 0-16,0 4 0 0,-2-4 0 0,-4-4 0 15,-3-2 0-15,0 3 0 0,1 2 0 16,5 1 0-16,-3 2 0 0,0 0 0 0,3-3 0 0,1 0 0 0,-4 1 0 16,-6-4 0-16,3 4 0 15,-3-1 0-15,1 3 0 0,2 0 0 0,-6 0 0 0,4 2 0 0,-1 6 0 16,3-3 0-16,0 3 0 0,3-2 0 0,-2 1 0 16,-1-1 0-16,-3 2 0 0,0 0 0 0,-5-1 0 15,-1 1 0-15,0 0 0 0,-5 0 0 0,-1 3 0 16,0-3 0-16,4 2 0 0,-4 3 0 0,0-2 0 15,1 2 0-15,-7 0 0 0,1 0 0 0,-4 3 0 16,0 0 0-16,4 3 0 0,5-1 0 0,1-2 0 0,2 0 0 16,-3 2 0-16,-2 1 0 0,-4 2 0 0,-3 0 0 15,1 3 0-15,-4-3 0 0,7 3 0 0,2-1 0 0,0 4 0 16,-2-1 0-16,-10 1 0 0,1 2 0 0,-4-3 0 16,1 0 0-16,-1 4 0 0,4 1 0 0,-4-2 0 15,-5 0 0-15,-1 0 0 0,-2 3 0 0,2-3 0 16,7 3 0-16,-1-3 0 15,1 3 0-15,-4-3 0 0,-5 0 0 0,2 0 0 0,7 0 0 0,2 0 0 16,4 0 0-16,-7-3 0 0,-2 1 0 0,-7-1 0 16,-2-2-97-1,0 2-19-15,-1-2-4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05:33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18382 6093 2073 0,'0'0'184'0,"0"0"-147"0,0 0-29 0,0 0-8 16,0 0 97-16,9 0 19 0,0 0 3 0,6 0 1 15,6 0-120-15,5 0-10 0,4 0-9 0,6 0-1 16,6 0 8-16,2-5 3 0,1 5 0 0,3-3 0 16,2 1 9-16,7-1 0 0,5-2 8 0,7 0-8 15,2 2 27-15,1 0 1 0,-1 1 0 0,3-1 0 16,7 3-5-16,-1 0-1 0,1 0 0 0,-7 3 0 15,0-6-10-15,4 3-1 0,5-5-1 0,-3 2 0 16,1 3 12-16,-4-5 2 0,1-3 1 0,-4 0 0 0,3 0-4 16,1-3-1-16,-7 6 0 0,1-6 0 0,-4-2 4 15,-2 3 0-15,2-1 0 0,4 3 0 16,-7 0-4-16,-2 0 0 0,-7 3 0 0,1-3 0 0,-4 3-1 0,4 2-1 16,-1 0 0-16,7-2 0 0,-1 5-18 15,1 0 0-15,-7 0 8 0,1 3-8 0,-3-1 9 0,2 1-1 16,4 0-8-16,-1-1 12 0,1-2-12 0,-7 0 0 15,-2 0 0-15,-1 0 0 0,-2 0 0 0,6-2 0 16,5-4 0-16,4 4 0 0,-4-1 0 0,1-2 0 16,-4 5 0-16,-2-5 0 0,-1 5 0 0,1-6 0 15,6 4 0-15,-1 2-10 0,1 0 10 0,-1 0 0 16,-5 0 0-16,-1 0 8 0,-5 0-8 0,3 0 0 0,2 2 0 16,4 4 0-16,-4-6 0 0,4 2 0 0,-4 1 0 15,-2-3 11-15,-6 3-11 0,2-1 0 0,1 1 0 16,2-1 0-16,4 4 0 0,0-4 0 0,-1-2 8 15,-2 3-8-15,-1 0 0 0,-2-1-12 0,-3-2 2 0,-1 0 1 32,4-2-86-32,0 2-17 0,-1 0-3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05:44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20561 12671 2070 0,'0'0'45'0,"0"0"10"0,0 0 1 0,0 0 3 0,0 0-47 0,0 0-12 0,0 0 0 0,0 0 0 16,6-3 19-16,-6 3 1 0,0 0 1 0,6-2 0 16,0 2-21-16,-6 0 0 0,0 0 0 0,0 0 0 15,0 0 0-15,0 0 8 0,0 0-8 0,0 0 0 16,-6 2 40-16,0 4 4 0,-3-1 1 0,0 0 0 15,-3-2-4-15,3 2-1 0,-3 3 0 0,0-3 0 0,1 1-11 16,2-1-2-16,0 0-1 0,0 0 0 0,0-2-9 0,3 2-1 16,0 1-1-16,0-1 0 0,3 0-15 0,-3 1 0 15,0-1 0-15,0 3 0 0,-6-3 0 0,6 3 14 16,0 0-4-16,0 0-1 0,-3-3-9 0,3 6 0 16,-2-3 0-16,2 2 8 0,0-2-8 0,0 3 10 15,-3-3-10-15,3 2 10 0,0 4 5 0,-3-4 1 16,3 1 0-16,-3 2 0 0,0-2-4 0,3 2 0 15,-3-3 0-15,0 4 0 16,3-4 0-16,0 3-1 0,-3 3 0 0,1-2 0 0,-1-1-2 0,0 0 0 16,0 0 0-16,0 3 0 0,3-3 19 0,-3 3 3 15,3 0 1-15,-3-3 0 0,3 1-32 0,0-1 0 16,0 0 0-16,0 0 0 0,0 0 0 0,3 1 0 16,-3-1 0-16,3 0 0 0,0 0 12 0,0 1-4 0,0 1-8 15,3-1 12-15,-3 2-12 0,0-1 0 0,3 4 0 16,0-1 0-16,-3 1 0 0,3 2 0 0,-2-2 0 15,2 4 0-15,0-4 0 0,0 2 0 0,-3-2 0 0,0 2 0 16,3-3 9-16,0 1-9 0,0 2 8 0,0-5-8 16,0 0 8-16,0 2-8 0,0-2 8 0,0 0-8 15,3 0 8-15,0 0-8 0,-3-3 8 0,2 3-8 16,1-3 8-16,0 3-8 0,3 0 0 0,0 0 8 16,0 2 0-16,0 1 0 0,0-3 0 0,0 2 0 15,3 1-8-15,-3 2 0 0,3-3 0 0,3 1 0 16,-6-1 0-16,3 1 0 0,0 0 0 0,0-1 0 15,0 1 0-15,-3-4 0 0,2 1 0 0,-2-2 0 16,0 1 0-16,0 1 10 0,3-2-1 0,0-4 0 16,-3 1-9-16,0-1 0 0,3 1 0 0,-3-1 0 0,3 1 0 15,0-3-11-15,0-3 3 0,0 3 0 16,0-3-28-16,2 1-4 0,1-1-2 16,3 0 0-16,0 1-110 0,0-4-23 0,3 1-4 15,3 0-573-15,0-1-116 0</inkml:trace>
  <inkml:trace contextRef="#ctx0" brushRef="#br0" timeOffset="887.286">22442 12488 1663 0,'0'0'73'0,"0"0"16"0,0 0-71 0,0 0-18 16,0 0 0-16,0 0 0 0,0 0 68 0,0 0 9 0,0 0 3 0,0 0 0 15,0 0-44-15,3-2-9 0,-3 2-2 0,9 0 0 16,-3 0 18-16,0 2 3 0,3 1 1 0,0 2 0 16,0 1 1-16,-3 2 1 0,6-1 0 0,0 1 0 15,-1 3-16-15,1 0-3 0,3 2-1 0,3 0 0 16,0 0-9-16,3 3-1 0,0 0-1 0,-1 3 0 16,7-1 22-16,-3 1 4 0,3-1 0 15,-3 3 1-15,2 0-25 0,-2 3-6 0,-3-3-1 0,3 1 0 16,-6 1-3-16,0-1-1 0,-1 1 0 0,-2 4 0 15,3-1 1-15,-6 3 0 0,3 0 0 0,-3 3 0 16,0 0 18-16,0 0 3 0,-3-1 1 0,0-1 0 16,0 1-20-16,-1-4-4 0,1 2-8 0,-3 0 12 0,3 0 4 15,0 0 0-15,-3-2 0 0,0 2 0 16,3 0 19-16,-3-3 4 0,3 1 1 0,-3-1 0 0,0 1-29 16,-3 2-11-16,3-3 8 0,0 3-8 0,0-2 12 0,-3-1-4 15,0 1 0-15,0-1 0 0,-3-2-8 0,0 2 0 16,-3-2 9-16,0 0-9 0,0 0 16 0,-3-3 0 15,-3 3-1-15,3-3 0 0,-6 0-15 0,3 0 11 16,-6 1-11-16,3-1 10 0,0 0-10 0,-3 0 0 16,3 0 0-16,-2-2 0 0,2-1 0 0,0 1 0 15,0-3 0-15,3-3 0 0,0 3 0 0,-3-6 16 16,6-2-2-16,-3 3-1 0,0-1-13 0,3-2 0 16,0 0 0-16,0-2 0 15,3-1-76-15,-2 0-8 0,2-2-1 0,-3-1-1 16,6-2-169-16,-6 3-33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06:08.6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3714 5551 115 0,'-9'-5'10'0,"0"-1"-10"16,-6-2 0-16,6 3 0 0,0 0 339 0,-3 2 65 16,6-5 14-16,3 3 2 0,-6 5-321 0,3-8-65 0,6 8-13 0,0 0-2 15,0 0-19-15,0 0-9 0,0 0 1 0,0 0 0 31,0-5-16-31,3-3-4 0,-3 3 0 0,0 5 0 0,0 0 28 0,0-6-8 0,-3 1 8 16,3 5 0-16,-3-5 12 0,3 5 7 0,-3 0 1 0,3 0 1 16,0 0 3-16,0 0 0 0,0 0 0 0,0 0 0 15,3 5-24-15,9 0 8 0,3 1-8 0,6-4 0 16,0 1 10-16,0-1-2 0,8 4-8 16,1-6 12-16,3-6-4 0,6 6 0 0,2-2-8 0,4-1 12 15,6 1 1-15,-1-6 0 0,1 0 0 0,-4 2 0 16,1-2-13-16,3 3 0 0,-4-5 0 0,4 2 0 15,2 2 0-15,-2-4 0 0,0-1 0 0,-1 6 0 16,-2-3 0-16,-4 3 0 0,-2-6 0 0,0 3 0 16,-4 3 9-16,1-3-1 0,3 0 0 0,-6 3 0 15,2-3 32-15,-2 2 7 0,-3-2 1 0,-1 3 0 16,-5-5-13-16,0 7-3 0,-3-8 0 0,-3 9 0 16,0-9 7-16,-4 6 1 0,-2-3 0 0,0 3 0 0,-6-1-22 0,0-2-4 15,0 6-1-15,-3-9 0 0,-3 9 3 16,0-4 0-16,0 1 0 0,-3 2 0 0,-3-5 1 0,0 6 1 15,0-1 0-15,-3-5 0 0,0 5 2 16,-3 1 1-16,0-3 0 0,-3 2 0 0,-3 0-10 16,-3-2-3-16,-2 2 0 0,-1 1 0 0,-3 2-8 0,0 0 0 15,0-3 0-15,-2 3 0 16,5-3 0-16,3 3 0 0,-3 0 0 0,0-2 0 0,3 2 0 0,6 0 0 16,-5-3 0-16,8 3 0 0,-3-3 0 0,0 3 0 15,6-2 0-15,0 2 0 0,0-3 0 0,6 3 0 16,0 0 0-16,0 0 0 0,0 0 0 0,0 0-9 15,0 0 0-15,6-2 0 0,6-1-1 0,-6 3 0 0,9 0 0 16,3-5 0-16,2 5 10 0,1-3-12 0,0 3 12 16,6 3-12-16,-3 2 12 0,2-5 0 0,4 3 8 15,-6-1-8-15,3 3 0 0,-3-2 0 0,-4 0 0 0,4-1 0 16,-3 1-15-16,0 0-7 0,0-1-2 16,0 1 0-16,-4 0 24 0,1-1 0 0,-3 1 0 0,0 5 0 15,-3-6 0-15,3 4 0 0,-6-1 0 0,-3 3 0 16,3 0 0-16,-9 3 0 0,0-6 0 0,0 3 0 15,0 0 28-15,-9 2 1 0,3 1 0 0,-3-1 0 16,0 1-1-16,-3 2 0 0,-6 0 0 0,3 1 0 16,0-1 0-16,1 0 0 0,-4 6 0 0,0-3 0 15,-3 2-28-15,3-2 0 0,-3 0-13 0,0 2 4 16,-2-2 9-16,2 3 0 0,0-1 0 0,-3-2 0 16,-3 3 0-16,7-1 11 0,-1 1-11 0,3 2 12 15,-3-3-42 1,0 4-8-16,6-1-2 0,-6 3-740 0,4-6-148 0</inkml:trace>
  <inkml:trace contextRef="#ctx0" brushRef="#br0" timeOffset="3966.305">5238 10792 403 0,'0'0'17'0,"0"0"5"0,0 0-22 0,-3-2 0 16,-3-1 0-16,3-2 0 0,3 5 180 0,-6 0 31 15,3-3 6-15,-3 3 2 0,3-3-137 0,3 3-27 16,-3-2-6-16,3 2-1 0,-3-5-19 0,3 5-4 16,0 0-1-16,-6-3 0 0,6 3-24 0,0 0 0 15,-3-5 0-15,3 5 0 0,-3-3 31 0,3 3 1 16,0 0 0-16,0 0 0 0,0 0-12 0,0 0-3 0,0 0 0 0,0 0 0 16,0 0 31-16,0 0 5 15,0 0 2-15,0 0 0 0,0 0-20 0,0 0-4 0,0 0-1 0,0 0 0 16,0 0 3-16,12-3 1 15,-12 3 0-15,6 0 0 0,3 0-22 0,0 0-12 0,3 0 12 0,3 0-12 16,-4 0 13-16,4 0-4 0,9 0-1 0,-6 0 0 16,3 0-8-16,6 0 0 0,-4 0 9 0,1 0-9 15,3 0 0-15,0 3 0 0,-3-3 0 0,2 3 0 16,-2-3 0-16,0 0 0 0,0 0 0 0,0 0 0 16,2 2 0-16,1-2 0 0,6 0 0 0,0 0 8 15,5 0-8-15,-2-2 11 0,3 2-11 0,0 0 12 16,5-3 16-16,-8 3 3 0,3-3 1 0,-4 1 0 15,7-1-32-15,-3 3 0 0,5 0 0 0,1-3 0 16,0 1 0-16,-7-1 0 0,4 3 0 0,0-3 0 16,-4 1 0-16,-2 2 0 0,-3-3 0 0,0 1 0 0,2-1 0 15,-5 3 0-15,3-3 0 0,2 1 0 0,-2-1 0 16,0 0 12-16,-6 1 0 0,0 2 0 16,-1 0-1-16,-5 0-1 0,3 0 0 0,-3 0 0 0,-3 0-10 0,0 0 0 15,-4 0 0-15,1 0 0 16,-3 2 0-16,-3 1 0 0,3-3 9 0,-3 0-9 0,-3 3 0 0,0-3 9 15,-6 0-9-15,0 0 0 0,0 0 13 0,0 0-4 16,0 0-1-16,0 0 0 0,0 0 20 0,0 0 3 16,0 0 1-16,-6-6 0 0,0 4-16 0,-3-4-4 15,0 1 0-15,0 0 0 0,0-3-12 0,-3 3 0 16,0-3 0-16,1 2 0 0,-1-2 0 0,-3 0 0 0,3 0 0 16,0 3 0-16,-3-3 0 0,6 3 0 0,-3-3 0 15,0 3 0-15,0-1 0 0,3-1 0 0,1 1 0 16,-1 1 0-16,3 2 0 0,0 1 0 0,0-1 0 15,0-2 0-15,3 2-11 0,3 3 11 0,-6-3-10 16,6 3 10-16,0 0-20 0,0 0 1 0,0 0 1 0,3-5 0 31,3 2-9-31,0 1-1 0,3-3-1 0,0 2 0 0,6 0 9 0,-4 3 3 16,1-2 0-16,3 2 0 0,0 2 9 0,-3-2 8 0,3 0-12 0,0 3 12 16,-3 0 0-16,3-1 0 0,-4 1 0 0,1-1 0 15,0-2 0-15,-3 0 0 0,3 3 0 0,0-3 0 16,-3 0 0-16,0 0 0 0,0 0 0 0,3 0 0 15,-3 0 0-15,3 0 0 0,-4 0 11 0,1 0-11 16,0 0 10-16,0 0-10 0,-3 0 8 0,-6 0-8 16,0 0 8-16,6 0-8 0,3 0 0 0,-3 0 8 15,-6 0 4-15,0 0 1 0,6 3 0 0,-3-1 0 0,-3-2-1 16,3 6 0-16,-3-6 0 0,3 5 0 0,3 0-12 16,-6-5 0-16,0 0 8 0,0 6-8 0,-3 2 0 0,3-3 11 15,-3 0-11-15,0 3 10 0,-3-3-10 0,0 3 0 16,0-2 0-16,0 1 0 0,-3 1 12 0,3 3-4 15,-3-3 0-15,3 0 0 0,-3 2 9 0,3-2 2 16,-2 6 0-16,2-4 0 0,-3 1-19 0,3-3 0 16,0 2 0-16,0 1 0 0,-3-1 0 0,6 4-14 15,-3-4 2-15,0 4 1 16,3-1-139-16,-3 0-28 0,0 3-6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4T18:06:51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10968 7387 2142 0,'0'0'47'0,"0"0"9"0,0 0 3 0,0 0 1 0,0 0-48 0,0 0-12 15,0 0 0-15,0 0 0 0,0 0 43 0,0 0 5 16,0 0 2-16,0 0 0 0,0 0-32 0,-6 3-6 16,0-3-2-16,0 5 0 0,0 0-10 0,-3 1 0 15,-3 2 0-15,3 2-11 0,-6 3 11 0,0 3-12 16,-6 3 12-16,0-1-12 0,-2 6 12 0,-1 3 0 16,-3 2 0-16,3 0 0 0,0 5 0 0,1 3 0 15,-1 0 0-15,6 0 0 0,0 0 40 0,3 0 3 16,0-2 1-16,0 2 0 0,7-3 16 0,-4 3 3 0,6 0 1 15,0 3 0-15,3 0-52 0,-3-1-12 16,6 1 0-16,0 0 0 0,0-3 0 0,3-3 0 16,3-2 0-16,0-3 0 0,0 0 0 0,3-2 0 0,-3-1 0 0,5-5 0 31,-2 6-29-31,3-6-9 0,0 3-2 16,0-3 0-16,3-3 13 0,0 1 3 0,0-6 0 0,0 0 0 15,-1 1-17-15,4-6-3 0,0-1-1 0,3-1 0 16,0-1-40-16,0-5-8 0,3 3-2 0,-4-6-844 0</inkml:trace>
  <inkml:trace contextRef="#ctx0" brushRef="#br0" timeOffset="578.21">11283 7837 345 0,'0'0'31'0,"0"0"-31"16,0 0 0-16,0 0 0 0,0 0 389 0,0 0 72 16,0 0 15-16,0 0 2 0,-3-3-355 0,3 3-71 0,0 0-15 0,0 0-2 15,-3-2-19-15,-3 2-4 0,0 0-1 16,0 2 0-16,0-2 1 0,0 3 0 0,-3 0 0 15,-3-1 0-15,1 1 11 0,-1 5 2 0,-3-3 1 0,0 3 0 16,-3-3 2-16,3 1 0 0,0 2 0 0,-3-3 0 16,4 3-4-16,-1 0-1 0,3 0 0 0,0 0 0 15,0-3-14-15,3 3-9 16,0-3 12-16,0 0-12 0,3 1 0 0,0-1-9 0,3-2-1 0,0 2 0 31,3-5-21-31,0 0-4 0,0 5-1 0,0-5 0 0,3 6 10 16,3-1 2-16,0 0 0 0,0 0 0 0,0 1 24 0,3-1 0 0,3 0 0 15,-3 1 0-15,3-1 0 0,-3 3 8 0,3 0-8 16,2 0 11-16,-2 0-11 0,0 0 0 0,3 0 0 0,0 2 0 16,0-2 0-16,-3 0 0 0,3 0 0 0,-3 2 0 15,2 1 0-15,-2 0 0 0,-3-3 0 0,0 0 0 16,-3-1 0-16,0 1 0 0,-3 0 0 0,-3 0 0 16,0 0 0-16,0-2 10 0,-3 1-10 0,0 1 10 0,-3 3 7 15,0-3 2-15,0 0 0 0,-3 2 0 0,0-2-4 0,-2 3-1 16,-1-3 0-16,0 2 0 0,0-2-14 15,0 0 0-15,0 3 0 0,-3-3 0 16,3 0-37-16,-3 0-4 0,0 0-1 16,4 0 0-16,-4-3-24 0,0 0-5 0,3-2-1 0,3 2 0 15,-3-2-2-15,3-1-1 0,3-2 0 0,0 0-769 16</inkml:trace>
  <inkml:trace contextRef="#ctx0" brushRef="#br0" timeOffset="1062.916">11393 8176 2300 0,'0'0'102'0,"0"0"21"0,0 0-99 0,0 0-24 0,0 0 0 0,0 0 0 16,0 0 53-16,9-3 6 0,3 3 1 0,-3 0 0 15,3-3-48-15,-3 1-12 0,6 2 0 0,-3-3 0 16,-1 3 0-16,1-3-11 0,0 1 3 0,3-4 0 31,-3 1-20-31,3 0-3 0,-3-3-1 0,3 3 0 0,3-3 52 0,-4 0 9 0,1 0 3 0,3-3 0 16,-3 3-12-16,3-2-1 0,0-1-1 0,0-2 0 15,-3 2-2-15,2 1 0 0,-5-1 0 0,3-2 0 16,-3 2 10-16,0 3 2 0,-3-2 0 0,-3-1 0 16,3 1-18-16,-6-1-10 0,-3 1 12 0,3 2-12 15,-3 0 14-15,-3 0-4 0,0-3-1 0,-6 6 0 0,-3 0-9 0,0-1 8 16,-3 4-8-16,0 2 8 15,-3 0-8-15,-2 0 0 0,2 2-10 0,-3 4 10 0,0-1-12 16,0 3 12-16,3 0-13 0,-2 2 5 0,2-2 8 0,0 3 9 16,-3 2-1-16,3 0-8 15,0 0 0-15,3 3 0 0,-2 0 0 0,2 0 0 0,0 3 12 0,6 2-4 16,-3 3 0-16,3-1-8 0,6-1 0 0,-3-1 0 16,6 3 0-16,0-1 0 0,0 1 0 0,3-3 0 15,3 1 0-15,0-4 0 0,0 3 0 0,3-5-11 0,0-3 11 16,3 1-13-1,-3-1-23-15,3-3-5 0,-1-2-1 0,1 3 0 16,3-6-29-16,0-2-5 0,0-1-2 0,3 1 0 16,0-6-94-16,3 3-20 0,-1-5-3 0,1 0-1 0</inkml:trace>
  <inkml:trace contextRef="#ctx0" brushRef="#br0" timeOffset="1538.803">11959 8043 1382 0,'0'0'123'0,"0"0"-99"0,0 0-24 0,0 0 0 16,0 0 175-16,6 6 29 0,0-1 7 0,0 3 1 15,-3 0-145-15,2 2-29 0,-2-2-6 0,3 3 0 0,-3 2-16 0,-3 0-4 16,0 3 0-16,0 0 0 16,-3 0 8-16,0 3 2 0,0-4 0 0,0-1 0 0,-2 1 22 15,2-1 5-15,-3-1 1 0,3 0 0 0,0-2-17 0,0-1-3 16,0-4-1-16,3 2 0 0,0-8-3 0,0 0-1 15,0 0 0-15,0 0 0 0,0 0-2 0,0 0-1 16,0 0 0-16,0 0 0 0,0 0-5 0,9-6-1 16,-3-2 0-16,0-2 0 0,-1-3 7 0,1-3 1 15,0-6 0-15,-3-1 0 16,3-1-13-16,3-3-3 0,-6 1 0 0,6-3 0 0,-6 2 1 0,6 4 0 16,-3-1 0-16,0 3 0 0,3-1-9 0,-3 4 0 15,0 5 9-15,0-1-9 0,3 1 15 0,-3 0-2 16,3 5 0-16,0 0 0 0,2 0-13 0,1 3 0 15,3 0-9-15,-3 2 9 0,3 0-12 0,0 3 12 16,0 0-13-16,3 3 5 0,-3 2 8 0,2 3-12 16,1 0 12-16,0 3-12 0,-3 2 12 0,0 0-8 0,0 0 8 15,0 3-8-15,-6-3 8 0,2 6 9 0,-2-3-1 16,0 2-8-16,-3 1 14 0,3-3-4 0,-3 0-1 0,0 0 0 16,0-1-9-16,0 1 0 0,0-2 0 0,-3-1 0 31,0-3-22-31,0 1-3 0,0 0-1 0,3-4 0 15,0 1-90-15,-3-2-19 0,3-1-3 0,0 0-1 0,0-2-60 16,0 2-12-16,2-5-2 0</inkml:trace>
  <inkml:trace contextRef="#ctx0" brushRef="#br0" timeOffset="2521.493">12914 7535 1152 0,'0'0'51'0,"0"0"10"0,0 0-49 0,0 0-12 0,3-2 0 15,-3 2 0-15,0 0 210 0,0 0 39 0,0 0 8 0,0 0 2 0,0 0-175 0,0 0-36 16,6 5-6-16,0 3-2 15,-6 3 4-15,0 2 0 0,3 3 0 0,-3 2 0 0,-3 6 4 0,3 2 2 16,-3 6 0-16,0 3 0 0,0-1-6 0,-3 6-2 16,3-6 0-16,-3 3 0 0,0-5-16 0,3 2-3 15,-3-2-1-15,-3 0 0 0,3 2-8 0,1-2-2 16,2-6 0-16,-3 3 0 0,3-5-12 16,-3 0-13-16,0-5 2 0,3 2 1 15,-3-8-24-15,3 3-5 16,0-6-1-16,0 1 0 0,-3-3-109 0,3 0-23 0,0-5-4 0,-3-1-505 15,0-4-102-15</inkml:trace>
  <inkml:trace contextRef="#ctx0" brushRef="#br0" timeOffset="2725.198">12518 7895 1555 0,'0'0'138'0,"0"0"-110"0,3-5-28 0,3 0 0 15,3-1 160-15,3 1 28 16,0 0 4-16,3-1 2 0,0 1-146 0,3 0-30 0,2 0-6 0,-2-1 0 15,3 4 2-15,0-4 1 0,3 4 0 0,0 2 0 16,-1-3-6-16,1 0-1 0,0 1 0 0,0-1 0 16,-3 0 4-16,2 1 1 0,-2-1 0 0,3 1 0 15,-3-1-13-15,0 3 0 0,3-3 0 0,-4 1-10 16,4 2-174-16,-3-3-36 16,18-2-6-16,-12 2-2 0</inkml:trace>
  <inkml:trace contextRef="#ctx0" brushRef="#br0" timeOffset="3183.201">13277 8046 2926 0,'0'0'64'0,"0"0"14"0,0 0 2 0,0 5 3 0,0-5-67 0,6 6-16 15,-3-1 0-15,6 0 0 0,-3-2-9 0,3-1-6 16,0 1-1-16,0 0 0 0,0-3 1 0,3-3 0 15,3 3 0-15,-3-5 0 0,2 0 15 0,1-3 0 16,3 2-10-16,0-2 10 0,0 0 0 0,0 0 0 16,0-2 0-16,-1 2 0 0,1-3 12 0,-3 3-2 0,0 0-1 15,0 3 0-15,-3-5-9 0,-3 2 8 0,0 0-8 0,-3 0 8 16,3 0 13-16,-6-3 3 0,3 3 0 0,-6-2 0 16,0-1-39-16,-3 1-7 0,3 2-2 0,-6-3 0 15,-3 3 12-15,0 0 1 0,3 0 1 0,-3 6 0 16,-6-4-2-16,0 6 0 0,0 0 0 0,-3 3 0 15,1 0 12-15,-1 2-10 0,0 0 10 0,0 3-10 16,3 0 10-16,0 3 8 0,0 2-8 16,0 0 11-16,1 0 1 0,2 6 1 0,0-3 0 0,0 2 0 15,-3 3 6-15,6 3 1 0,-3-3 0 0,3 1 0 16,6 1-1-16,-3 1 0 0,3-3 0 0,3 3 0 16,3-3-19-16,0 1 0 0,0-4 0 0,3 1 0 15,0-4-12-15,3 1-8 0,-3-2-3 0,3-4 0 16,0 1-14-1,0-3-3-15,3-3-1 0,0-2 0 0,-3-1-27 0,2-2-4 0,1 0-2 16,3-5 0-16,0 2-139 0,0-5-28 0,3-2-6 16</inkml:trace>
  <inkml:trace contextRef="#ctx0" brushRef="#br0" timeOffset="3601.647">13819 7927 1785 0,'0'0'159'0,"0"8"-127"0,0 0-32 16,0 0 0-16,-3 2 81 0,3 4 11 16,-3-1 1-16,0 3 1 0,0 2-35 0,-3 1-7 0,3-1-2 0,-3 3 0 15,3-2 1-15,-3 2 0 0,0-5 0 0,0 0 0 16,3 2-32-16,-2-4-7 16,2-1 0-16,0-3-1 0,0-2 5 0,0 0 0 0,3 0 1 0,0-8 0 15,0 0 16-15,0 0 3 0,0 0 1 16,0 0 0-16,0 0-13 0,0 0-2 0,0-8-1 0,3 3 0 15,0-6-9-15,0-2-1 0,0 0-1 0,-1-3 0 16,1-5 18-16,0 2 3 0,3-7 1 16,0 2 0-16,0-2-32 0,0-1 0 0,0 1 0 0,3 2 0 15,0 3 0-15,0 0 0 0,0 2 0 0,0 3 0 16,0 3 9-16,3 2 9 0,-3 1 2 0,3 2 0 16,-1 0-1-16,4 3 0 0,0 5 0 0,3 0 0 15,0 5-19-15,0 0 0 0,3 0 0 0,-4 6 0 16,4-3 0-16,-3 3 0 0,3 2-10 15,0 3 10-15,-6 0 0 0,3-3-9 0,-4 5 9 0,1-2 0 16,-3 0 0-16,0 3-8 0,0-1 8 0,0 1 0 16,0-1 0-16,-6 3 0 0,3-5 0 0,0 3 0 0,0-1 0 15,-3-2 0-15,0-3 0 0,-1 3-10 16,1-5-98-16,0-1-20 16,-3-2-4-16,3 0-688 0,-3-2-136 0</inkml:trace>
  <inkml:trace contextRef="#ctx0" brushRef="#br0" timeOffset="4114.113">14715 7945 2574 0,'0'0'56'0,"0"0"12"0,0 0 3 0,0 0 1 0,0 0-57 0,3-5-15 0,3 0 0 0,-3-3 0 15,0 0 0-15,0 0 0 0,-3-3-9 0,3 4 9 16,-3-7-8-16,0 4 8 0,0-1 0 0,0-2-9 15,-3 0 9-15,3 2 14 0,-3 1-3 0,0-1-1 0,0 3 22 0,-3 0 5 16,3 0 1-16,-3 5 0 0,0-2-11 0,0 5-3 16,0 0 0-16,-3 3 0 0,-3 2 13 15,0 3 3-15,-2 0 0 0,-1 3 0 0,0-1-32 0,0 3-8 16,-3 1 0-16,3-1 0 16,0 3 0-16,3 0 0 0,-2 2 0 0,2 1 0 0,0-1 11 15,0 1 4-15,0 4 1 0,3-1 0 0,0-1-8 16,3 3 0-16,0-3-8 0,3 3 12 0,-3-3-3 0,6 0-1 15,0 0 0-15,3 0 0 0,-3-2-8 16,6 2-11-16,0-5 3 0,3 2 0 0,0-2-12 0,0-3-3 16,3-2 0-16,3 0 0 15,3-3-22-15,-1 0-5 0,1-6-1 0,3 3 0 16,-3-2-71-16,3-3-14 0,0 0-4 0,-4-3 0 16,1-2-84-16,0 0-18 0,0-3-3 0,-3 0-1 0</inkml:trace>
  <inkml:trace contextRef="#ctx0" brushRef="#br0" timeOffset="4499.898">14911 8070 2152 0,'0'0'96'0,"0"0"19"0,9 2-92 0,0 1-23 0,0 0 0 0,3-3 0 15,3 0 103-15,-3 2 16 0,6-2 3 0,-3 0 1 16,0 0-65-16,2 0-13 0,1 0-2 0,0 0-1 16,-3 0-24-16,0 0-5 0,-3-5-1 0,3 2 0 15,0-2 0-15,-4 3 0 0,4-4 0 0,0 1 0 16,-3 0-12-16,0-1 0 0,0-2 0 0,0 0 0 15,0 3 28-15,0-3 4 0,-3 0 0 0,3 0 0 16,-4 0-20-16,1-2-4 0,-3 2-8 0,0-3 12 0,0 1-12 0,-3-3 0 16,-3 2 0-16,0 0 0 15,-3-2 0-15,0 5 0 0,0 0 0 0,-6 3 0 16,3 0 0-16,-5-1 0 0,2 4 0 0,-6-1 0 0,3 3 0 0,0-3 0 16,0 6 0-16,-3 0 0 0,0 2 0 15,3 3 0-15,-3-3 0 0,4 6 0 0,-4-1 0 16,3 4 0-16,-3 2 0 0,0-1 0 0,0 1 8 0,3 5-8 15,-3-2 0-15,3 5 9 0,-3 0-9 0,7-1 8 16,-1 1-8-16,0-3 8 0,-3 1 0 0,6-4-8 16,3 1 12-16,0 2-4 0,0-5-8 0,3-1 0 15,0 4 0-15,3-3 0 0,3-3 0 0,-3-2 0 16,3 2 0-16,0-5 0 0,6 2-22 0,0-4 0 16,2-4 0-16,1 4 0 15,6-6-122-15,-3 0-25 0,3-6-5 0,0 1-592 16,2-3-118-16</inkml:trace>
  <inkml:trace contextRef="#ctx0" brushRef="#br0" timeOffset="4947.776">15760 7845 2530 0,'0'0'56'0,"0"-5"11"0,6-1 2 0,-6 6 3 0,0-2-58 0,0 2-14 0,3-6 0 0,-3 6 0 15,0 0 12-15,0 0 0 0,0 0 0 0,0 0 0 16,0 0-12-16,0 0 0 0,-3 0 0 0,-6 3 0 15,0 0 9-15,0-1-1 0,-3 4 0 0,0-1 0 16,0 3 26-16,-3-3 5 0,3 3 1 0,-2 0 0 0,-1 3-13 0,-3-3-3 16,3-1 0-16,-3 1 0 0,0-2 13 0,3 2 3 15,3-3 0-15,-2 0 0 0,5 1-20 0,0-4-4 16,3 3-1-16,0 1 0 0,6-6-15 0,0 0 0 16,0 0 0-16,0 0 0 0,0 0-13 0,9 2 1 15,0 1 0-15,0 0 0 0,2-1 0 0,1 1 1 16,0 0 0-16,3-1 0 0,0-2 11 0,0 3 0 15,0 0 0-15,3-1 0 0,-3 3 0 0,2-2 0 16,1 2 0-16,3-2 0 16,0 2 0-16,-3 1 0 0,3-1 0 0,-1 3 0 0,-2 0 0 0,-3 0 0 15,0 0 0-15,0 0 0 0,-3 5 0 0,-3-3 0 16,0 1 0-16,0 2 0 0,-6-2 11 0,0 2-3 16,-3 0 0-16,0 1 0 0,0-4-8 0,-6 3 0 15,3 1 9-15,0-1-9 0,-3 0 0 0,0 0 9 16,0 0-9-16,-3 1 0 0,3-1 8 0,-3 0-8 0,-3-2 0 15,3-1 0-15,0-2 0 0,0 3 0 0,0-6-12 16,0 3 3 0,-2 0-26-16,2-3-5 0,-3-2 0 0,3 0-1 15,-3-3-69-15,0 0-14 0,3 0-2 0,0-3-636 0,3 0-127 0</inkml:trace>
  <inkml:trace contextRef="#ctx0" brushRef="#br0" timeOffset="5468.102">15572 7220 172 0,'-12'6'16'0,"6"-6"-16"15,0 0 0-15,0 0 0 0,1 0 578 0,-1 0 113 16,0 2 22-16,6-2 5 0,0 0-533 0,0 0-106 0,0 0-22 0,6 6-4 16,3-4-53-16,-4 4-21 0,4-4 1 0,0 4 0 15,0-1 32-15,3 0 6 0,3 3 2 16,0 3 0-16,3-3-20 0,0 5 0 0,5 0 0 15,1 3 0-15,6 0 0 0,0 5 0 0,0 3-13 0,2-3 5 16,4 3 8-16,-3 2 0 16,0 1 0-16,-4 2 0 0,1 0 0 0,-3 3 9 0,-3 2-9 15,-1 0 10-15,1 4 10 0,-3-1 3 0,0 0 0 16,-3 0 0-16,0-3-2 0,-3 0 0 0,-4-4 0 0,1 1 0 16,0 1-10-16,-3 0-3 0,0-3 0 0,-3 3 0 15,-3-3-8-15,0 0 10 0,-3 0-10 0,0 3 10 16,-3-1-2-16,-3 1 0 0,0 0 0 0,-3-3 0 15,3-2-8-15,-3-1 0 0,0 0 0 16,-3 1 8-16,1-3 2 0,-1 0 0 0,3-1 0 0,-3-2 0 16,0 3 6-16,-3-3 2 0,0 1 0 0,3-4 0 15,-6 1-33-15,1-3-6 0,-1-1-2 0,-3-1 0 16,0-1-123-16,-3-3-25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F5B3C-13AB-104C-8223-B43A0359F0D2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7297D-1BAC-8B4E-92D3-9921758C4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61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familiar</a:t>
            </a:r>
            <a:r>
              <a:rPr lang="en-US" baseline="0" dirty="0"/>
              <a:t> data structure </a:t>
            </a:r>
            <a:r>
              <a:rPr lang="mr-IN" baseline="0" dirty="0"/>
              <a:t>–</a:t>
            </a:r>
            <a:r>
              <a:rPr lang="en-US" baseline="0" dirty="0"/>
              <a:t> a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Loaded</a:t>
            </a:r>
            <a:r>
              <a:rPr lang="en-US" baseline="0" dirty="0"/>
              <a:t> conflict with At(B)</a:t>
            </a:r>
          </a:p>
          <a:p>
            <a:r>
              <a:rPr lang="en-US" baseline="0" dirty="0"/>
              <a:t>Both Loaded conflict with Unloaded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297D-1BAC-8B4E-92D3-9921758C420F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3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36E14-89F4-E247-9497-2C01799144B1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1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B8F4D-C45D-F946-A653-C351796BDAE6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2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FF981-758F-B542-A3D0-3BECAB33BF8D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74" y="367131"/>
            <a:ext cx="78867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74" y="1113179"/>
            <a:ext cx="78867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172641" indent="-172641">
              <a:buFont typeface="Wingdings" panose="05000000000000000000" pitchFamily="2" charset="2"/>
              <a:buChar char="§"/>
              <a:defRPr/>
            </a:lvl2pPr>
            <a:lvl3pPr marL="345281" indent="-172641">
              <a:buFont typeface="Wingdings" panose="05000000000000000000" pitchFamily="2" charset="2"/>
              <a:buChar char="§"/>
              <a:defRPr/>
            </a:lvl3pPr>
            <a:lvl4pPr marL="513160" indent="-167879">
              <a:buFont typeface="Wingdings" panose="05000000000000000000" pitchFamily="2" charset="2"/>
              <a:buChar char="§"/>
              <a:defRPr/>
            </a:lvl4pPr>
            <a:lvl5pPr marL="68580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22628" y="636238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3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2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56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9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32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20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4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2664-0383-1149-8AEA-FF01FEE2211D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31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98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6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62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65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99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753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93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0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B80C-A5FF-864B-8A89-B9ED25F75EFC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54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1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45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15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1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D0A90-4F99-384D-80F2-75D0A2D9470F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4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4034-F647-144F-A39B-7B9CE0686446}" type="datetime1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DC65-7832-A34A-BFA2-B4EBE1630970}" type="datetime1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0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5CD3-CFBE-2641-A1CA-7D5D6E98A432}" type="datetime1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EA9F-D462-7D42-8A95-5501C1746959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0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E9A9-0477-DA4C-BF7D-73B46055EB69}" type="datetime1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Stephanie Rosenthal - Intro to 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0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500CA-B1AD-6B45-8A64-BC3FB5C82540}" type="datetime1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Stephanie Rosenthal - Intro to 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A0CA0-F04E-554C-A508-A762F4E31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venir Light"/>
          <a:ea typeface="+mj-ea"/>
          <a:cs typeface="Avenir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Light"/>
          <a:ea typeface="+mn-ea"/>
          <a:cs typeface="Avenir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Light"/>
          <a:ea typeface="+mn-ea"/>
          <a:cs typeface="Avenir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4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9230-0FD9-D24F-9958-2CDCC51990C5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6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2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2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74" y="921991"/>
            <a:ext cx="7886700" cy="4121767"/>
          </a:xfrm>
        </p:spPr>
        <p:txBody>
          <a:bodyPr/>
          <a:lstStyle/>
          <a:p>
            <a:r>
              <a:rPr lang="en-US" sz="2400" dirty="0"/>
              <a:t>Midterm 1 Exam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Tue 10/1, in class</a:t>
            </a:r>
            <a:endParaRPr lang="en-US" sz="2400" dirty="0"/>
          </a:p>
          <a:p>
            <a:r>
              <a:rPr lang="en-US" sz="2400" dirty="0"/>
              <a:t>Assignments: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HW4</a:t>
            </a:r>
          </a:p>
          <a:p>
            <a:pPr marL="688181" lvl="2" indent="-342900"/>
            <a:r>
              <a:rPr lang="en-US" sz="2400" dirty="0"/>
              <a:t>Due tonight, 10 pm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P2: Logic and Planning</a:t>
            </a:r>
          </a:p>
          <a:p>
            <a:pPr marL="688181" lvl="2" indent="-342900"/>
            <a:r>
              <a:rPr lang="en-US" sz="2400" dirty="0"/>
              <a:t>Due Sat 10/5, 10 pm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Block Stacking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2673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Sussman’s</a:t>
            </a:r>
            <a:r>
              <a:rPr lang="en-US" dirty="0"/>
              <a:t> Anomaly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264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weakness of linear planning is that sometimes you get really long plans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One goal can be achieved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The second goal immediately undoes 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This isn’t just a choice of goals. The anomaly happens no matter which goal is first</a:t>
            </a:r>
          </a:p>
        </p:txBody>
      </p:sp>
    </p:spTree>
    <p:extLst>
      <p:ext uri="{BB962C8B-B14F-4D97-AF65-F5344CB8AC3E}">
        <p14:creationId xmlns:p14="http://schemas.microsoft.com/office/powerpoint/2010/main" val="14116870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4886802" y="3395783"/>
            <a:ext cx="3794975" cy="203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What happened?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Is linear planning sound? Yes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Is linear planning complete? No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Is linear planning optimal? No</a:t>
            </a:r>
          </a:p>
        </p:txBody>
      </p:sp>
      <p:cxnSp>
        <p:nvCxnSpPr>
          <p:cNvPr id="43" name="Straight Connector 42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48" name="Rectangle 4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Straight Connector 49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5" name="Rectangle 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2464157" y="1600199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Put(O,T)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4764883" y="1600198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 (cont’d):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Clear(R)</a:t>
            </a:r>
          </a:p>
        </p:txBody>
      </p:sp>
      <p:cxnSp>
        <p:nvCxnSpPr>
          <p:cNvPr id="61" name="Straight Connector 60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66" name="Rectangle 6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844ED8-50E1-4183-ADD9-31643FC8EA8F}"/>
                  </a:ext>
                </a:extLst>
              </p14:cNvPr>
              <p14:cNvContentPartPr/>
              <p14:nvPr/>
            </p14:nvContentPartPr>
            <p14:xfrm>
              <a:off x="7927920" y="3573000"/>
              <a:ext cx="656280" cy="1347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844ED8-50E1-4183-ADD9-31643FC8EA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18560" y="3563640"/>
                <a:ext cx="675000" cy="13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68665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Idea: Interleave goals to achieve plans</a:t>
            </a:r>
          </a:p>
          <a:p>
            <a:r>
              <a:rPr lang="en-US" dirty="0">
                <a:solidFill>
                  <a:srgbClr val="7030A0"/>
                </a:solidFill>
              </a:rPr>
              <a:t>Maintain a set of unachieved goals</a:t>
            </a:r>
          </a:p>
          <a:p>
            <a:r>
              <a:rPr lang="en-US" dirty="0">
                <a:solidFill>
                  <a:srgbClr val="7030A0"/>
                </a:solidFill>
              </a:rPr>
              <a:t>Search all </a:t>
            </a:r>
            <a:r>
              <a:rPr lang="en-US" dirty="0" err="1">
                <a:solidFill>
                  <a:srgbClr val="7030A0"/>
                </a:solidFill>
              </a:rPr>
              <a:t>interleavings</a:t>
            </a:r>
            <a:r>
              <a:rPr lang="en-US" dirty="0">
                <a:solidFill>
                  <a:srgbClr val="7030A0"/>
                </a:solidFill>
              </a:rPr>
              <a:t> of goals</a:t>
            </a:r>
          </a:p>
          <a:p>
            <a:r>
              <a:rPr lang="en-US" dirty="0">
                <a:solidFill>
                  <a:srgbClr val="7030A0"/>
                </a:solidFill>
              </a:rPr>
              <a:t>Add a goal back to the set if a later change makes it violated</a:t>
            </a:r>
          </a:p>
        </p:txBody>
      </p:sp>
    </p:spTree>
    <p:extLst>
      <p:ext uri="{BB962C8B-B14F-4D97-AF65-F5344CB8AC3E}">
        <p14:creationId xmlns:p14="http://schemas.microsoft.com/office/powerpoint/2010/main" val="204023899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6110" cy="1143000"/>
          </a:xfrm>
        </p:spPr>
        <p:txBody>
          <a:bodyPr>
            <a:normAutofit/>
          </a:bodyPr>
          <a:lstStyle/>
          <a:p>
            <a:r>
              <a:rPr lang="en-US"/>
              <a:t>Non-Linear Planning (Example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Set: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On(R,O)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</a:t>
            </a:r>
          </a:p>
        </p:txBody>
      </p:sp>
      <p:cxnSp>
        <p:nvCxnSpPr>
          <p:cNvPr id="20" name="Straight Connector 19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25" name="Rectangle 2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7BF790-C2B4-466F-A1BC-1C7C9E897241}"/>
                  </a:ext>
                </a:extLst>
              </p14:cNvPr>
              <p14:cNvContentPartPr/>
              <p14:nvPr/>
            </p14:nvContentPartPr>
            <p14:xfrm>
              <a:off x="249120" y="1889640"/>
              <a:ext cx="442080" cy="1396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7BF790-C2B4-466F-A1BC-1C7C9E8972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760" y="1880280"/>
                <a:ext cx="460800" cy="14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57311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6110" cy="1143000"/>
          </a:xfrm>
        </p:spPr>
        <p:txBody>
          <a:bodyPr>
            <a:normAutofit/>
          </a:bodyPr>
          <a:lstStyle/>
          <a:p>
            <a:r>
              <a:rPr lang="en-US"/>
              <a:t>Non-Linear Planning (Example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Set: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On(R,O)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STOP-SWITCH-GOALS</a:t>
            </a:r>
          </a:p>
        </p:txBody>
      </p:sp>
      <p:cxnSp>
        <p:nvCxnSpPr>
          <p:cNvPr id="20" name="Straight Connector 19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25" name="Rectangle 2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01911" y="5783038"/>
            <a:ext cx="1552513" cy="762304"/>
            <a:chOff x="3829154" y="1188457"/>
            <a:chExt cx="1552513" cy="762304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F4E092-F5CF-4AA8-AADC-4E84A0FE4337}"/>
                  </a:ext>
                </a:extLst>
              </p14:cNvPr>
              <p14:cNvContentPartPr/>
              <p14:nvPr/>
            </p14:nvContentPartPr>
            <p14:xfrm>
              <a:off x="227880" y="2244240"/>
              <a:ext cx="2683440" cy="537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F4E092-F5CF-4AA8-AADC-4E84A0FE43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520" y="2234880"/>
                <a:ext cx="2702160" cy="5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62801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6110" cy="1143000"/>
          </a:xfrm>
        </p:spPr>
        <p:txBody>
          <a:bodyPr>
            <a:normAutofit/>
          </a:bodyPr>
          <a:lstStyle/>
          <a:p>
            <a:r>
              <a:rPr lang="en-US"/>
              <a:t>Non-Linear Planning (Example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Set: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On(R,O)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STOP-SWITCH-GOALS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Put(O,T)</a:t>
            </a:r>
          </a:p>
        </p:txBody>
      </p:sp>
      <p:cxnSp>
        <p:nvCxnSpPr>
          <p:cNvPr id="20" name="Straight Connector 19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25" name="Rectangle 2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01911" y="5783038"/>
            <a:ext cx="1552513" cy="762304"/>
            <a:chOff x="3829154" y="1188457"/>
            <a:chExt cx="1552513" cy="762304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40" name="Rectangle 3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35863A-21C5-406F-96CA-67C2D1DD9ED9}"/>
                  </a:ext>
                </a:extLst>
              </p14:cNvPr>
              <p14:cNvContentPartPr/>
              <p14:nvPr/>
            </p14:nvContentPartPr>
            <p14:xfrm>
              <a:off x="269640" y="2033640"/>
              <a:ext cx="294120" cy="444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35863A-21C5-406F-96CA-67C2D1DD9E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280" y="2024280"/>
                <a:ext cx="312840" cy="4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3609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6110" cy="1143000"/>
          </a:xfrm>
        </p:spPr>
        <p:txBody>
          <a:bodyPr>
            <a:normAutofit/>
          </a:bodyPr>
          <a:lstStyle/>
          <a:p>
            <a:r>
              <a:rPr lang="en-US"/>
              <a:t>Non-Linear Planning (Example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Set: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On(R,O)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STOP-SWITCH-GOALS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Put(O,T)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</p:txBody>
      </p:sp>
      <p:cxnSp>
        <p:nvCxnSpPr>
          <p:cNvPr id="20" name="Straight Connector 19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25" name="Rectangle 2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01911" y="5783038"/>
            <a:ext cx="1552513" cy="762304"/>
            <a:chOff x="3829154" y="1188457"/>
            <a:chExt cx="1552513" cy="762304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40" name="Rectangle 3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037D64-A258-4EC6-A3CD-6BFB099D8181}"/>
                  </a:ext>
                </a:extLst>
              </p14:cNvPr>
              <p14:cNvContentPartPr/>
              <p14:nvPr/>
            </p14:nvContentPartPr>
            <p14:xfrm>
              <a:off x="251280" y="1979280"/>
              <a:ext cx="239400" cy="15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037D64-A258-4EC6-A3CD-6BFB099D81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920" y="1969920"/>
                <a:ext cx="258120" cy="17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9195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6110" cy="1143000"/>
          </a:xfrm>
        </p:spPr>
        <p:txBody>
          <a:bodyPr>
            <a:normAutofit/>
          </a:bodyPr>
          <a:lstStyle/>
          <a:p>
            <a:r>
              <a:rPr lang="en-US"/>
              <a:t>Non-Linear Planning (Example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Set: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On(R,O)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STOP-SWITCH-GOALS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Put(O,T)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</p:txBody>
      </p:sp>
      <p:cxnSp>
        <p:nvCxnSpPr>
          <p:cNvPr id="20" name="Straight Connector 19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25" name="Rectangle 2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01911" y="5783038"/>
            <a:ext cx="1552513" cy="762304"/>
            <a:chOff x="3829154" y="1188457"/>
            <a:chExt cx="1552513" cy="762304"/>
          </a:xfrm>
        </p:grpSpPr>
        <p:cxnSp>
          <p:nvCxnSpPr>
            <p:cNvPr id="28" name="Straight Connector 2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073349" y="3266209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6 vs 10 actions</a:t>
            </a:r>
          </a:p>
        </p:txBody>
      </p: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40" name="Rectangle 3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7ED210-CD14-4AF7-9C45-625C8B0B81E8}"/>
                  </a:ext>
                </a:extLst>
              </p14:cNvPr>
              <p14:cNvContentPartPr/>
              <p14:nvPr/>
            </p14:nvContentPartPr>
            <p14:xfrm>
              <a:off x="1035720" y="1883160"/>
              <a:ext cx="439920" cy="57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7ED210-CD14-4AF7-9C45-625C8B0B81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360" y="1873800"/>
                <a:ext cx="45864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753818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Idea: Interleave goals to achieve plans</a:t>
            </a:r>
          </a:p>
          <a:p>
            <a:r>
              <a:rPr lang="en-US" dirty="0"/>
              <a:t>Maintain a set of unachieved goals</a:t>
            </a:r>
          </a:p>
          <a:p>
            <a:r>
              <a:rPr lang="en-US" dirty="0"/>
              <a:t>Search all </a:t>
            </a:r>
            <a:r>
              <a:rPr lang="en-US" dirty="0" err="1"/>
              <a:t>interleavings</a:t>
            </a:r>
            <a:r>
              <a:rPr lang="en-US" dirty="0"/>
              <a:t> of goals</a:t>
            </a:r>
          </a:p>
          <a:p>
            <a:r>
              <a:rPr lang="en-US" dirty="0"/>
              <a:t>Add a goal back to the set if a later change makes it violated</a:t>
            </a:r>
          </a:p>
          <a:p>
            <a:r>
              <a:rPr lang="en-US" dirty="0">
                <a:solidFill>
                  <a:srgbClr val="7030A0"/>
                </a:solidFill>
              </a:rPr>
              <a:t>It is complete, but takes longer to search</a:t>
            </a:r>
          </a:p>
          <a:p>
            <a:r>
              <a:rPr lang="en-US" dirty="0">
                <a:solidFill>
                  <a:srgbClr val="7030A0"/>
                </a:solidFill>
              </a:rPr>
              <a:t>It can produce shorter plans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Optimal plans if all </a:t>
            </a:r>
            <a:r>
              <a:rPr lang="en-US" dirty="0" err="1">
                <a:solidFill>
                  <a:srgbClr val="7030A0"/>
                </a:solidFill>
              </a:rPr>
              <a:t>interleavings</a:t>
            </a:r>
            <a:r>
              <a:rPr lang="en-US" dirty="0">
                <a:solidFill>
                  <a:srgbClr val="7030A0"/>
                </a:solidFill>
              </a:rPr>
              <a:t> are searched</a:t>
            </a:r>
          </a:p>
        </p:txBody>
      </p:sp>
    </p:spTree>
    <p:extLst>
      <p:ext uri="{BB962C8B-B14F-4D97-AF65-F5344CB8AC3E}">
        <p14:creationId xmlns:p14="http://schemas.microsoft.com/office/powerpoint/2010/main" val="93692296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99826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Reachability Graph Representation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67254" y="51848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018903" y="48626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512515" y="48626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5006877" y="48633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211883" y="61695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63532" y="56956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57144" y="58472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51506" y="58480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55446" y="61669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4007095" y="58446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95069" y="58453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96328" y="61702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47977" y="58480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41589" y="58480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437317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77063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500707" y="56956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535951" y="56956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438067" y="44396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58556" y="51447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87152" y="51447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94349" y="62237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77787" y="61669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835458" y="61866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118896" y="61866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38180" y="61873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321618" y="61873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38501" y="53266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50999" y="53266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62855" y="62126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75353" y="62126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528777" y="62133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41275" y="62133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74599" y="52318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419767" y="53266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87328" y="61873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99826" y="61873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States: Conjunctions of Predicates</a:t>
            </a:r>
          </a:p>
          <a:p>
            <a:pPr marL="0" indent="0">
              <a:buNone/>
            </a:pPr>
            <a:r>
              <a:rPr lang="en-US" dirty="0"/>
              <a:t>Arrows = Actions</a:t>
            </a:r>
          </a:p>
          <a:p>
            <a:pPr marL="0" indent="0">
              <a:buNone/>
            </a:pPr>
            <a:r>
              <a:rPr lang="en-US" dirty="0"/>
              <a:t>Every state in level K is </a:t>
            </a:r>
            <a:r>
              <a:rPr lang="en-US" i="1" dirty="0"/>
              <a:t>reachable</a:t>
            </a:r>
            <a:r>
              <a:rPr lang="en-US" dirty="0"/>
              <a:t> in K actions</a:t>
            </a:r>
          </a:p>
          <a:p>
            <a:pPr marL="0" indent="0">
              <a:buNone/>
            </a:pPr>
            <a:r>
              <a:rPr lang="en-US" dirty="0"/>
              <a:t>Space complexity in terms of # predicates p?  </a:t>
            </a:r>
          </a:p>
        </p:txBody>
      </p:sp>
    </p:spTree>
    <p:extLst>
      <p:ext uri="{BB962C8B-B14F-4D97-AF65-F5344CB8AC3E}">
        <p14:creationId xmlns:p14="http://schemas.microsoft.com/office/powerpoint/2010/main" val="718117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Block Stacking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5041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Graph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56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idea: Construct an approximation of the reachability graph in polynomial space</a:t>
            </a:r>
          </a:p>
          <a:p>
            <a:pPr lvl="1"/>
            <a:r>
              <a:rPr lang="en-US" dirty="0"/>
              <a:t>The planning graph computes the </a:t>
            </a:r>
            <a:r>
              <a:rPr lang="en-US" b="1" dirty="0"/>
              <a:t>possibly reachable</a:t>
            </a:r>
            <a:r>
              <a:rPr lang="en-US" dirty="0"/>
              <a:t> states although they aren’t necessarily </a:t>
            </a:r>
            <a:r>
              <a:rPr lang="en-US" b="1" dirty="0"/>
              <a:t>feasible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EBEFB4-1533-469B-8698-52F2ABE1F2B8}"/>
                  </a:ext>
                </a:extLst>
              </p14:cNvPr>
              <p14:cNvContentPartPr/>
              <p14:nvPr/>
            </p14:nvContentPartPr>
            <p14:xfrm>
              <a:off x="6822360" y="3529080"/>
              <a:ext cx="1179000" cy="8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EBEFB4-1533-469B-8698-52F2ABE1F2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3000" y="3519720"/>
                <a:ext cx="1197720" cy="10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150852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Graph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5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 idea: Construct an approximation of the reachability graph in polynomial space</a:t>
            </a:r>
          </a:p>
          <a:p>
            <a:pPr lvl="1"/>
            <a:r>
              <a:rPr lang="en-US" dirty="0"/>
              <a:t>The planning graph computes the </a:t>
            </a:r>
            <a:r>
              <a:rPr lang="en-US" b="1" dirty="0"/>
              <a:t>possibly reachable</a:t>
            </a:r>
            <a:r>
              <a:rPr lang="en-US" dirty="0"/>
              <a:t> states although they aren’t necessarily </a:t>
            </a:r>
            <a:r>
              <a:rPr lang="en-US" b="1" dirty="0"/>
              <a:t>feasible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Planning graphs contain two types of layers</a:t>
            </a:r>
          </a:p>
          <a:p>
            <a:pPr marL="0" indent="0">
              <a:buNone/>
            </a:pPr>
            <a:r>
              <a:rPr lang="en-US" dirty="0"/>
              <a:t>	Proposition layers </a:t>
            </a:r>
            <a:r>
              <a:rPr lang="mr-IN" dirty="0"/>
              <a:t>–</a:t>
            </a:r>
            <a:r>
              <a:rPr lang="en-US" dirty="0"/>
              <a:t> all reachable predicates</a:t>
            </a:r>
          </a:p>
          <a:p>
            <a:pPr marL="0" indent="0">
              <a:buNone/>
            </a:pPr>
            <a:r>
              <a:rPr lang="en-US" dirty="0"/>
              <a:t>	Action layers </a:t>
            </a:r>
            <a:r>
              <a:rPr lang="mr-IN" dirty="0"/>
              <a:t>–</a:t>
            </a:r>
            <a:r>
              <a:rPr lang="en-US" dirty="0"/>
              <a:t> actions that could be taken</a:t>
            </a:r>
          </a:p>
          <a:p>
            <a:pPr marL="0" indent="0">
              <a:buNone/>
            </a:pPr>
            <a:r>
              <a:rPr lang="en-US" dirty="0"/>
              <a:t>	Both layers represent one time step</a:t>
            </a:r>
          </a:p>
        </p:txBody>
      </p:sp>
    </p:spTree>
    <p:extLst>
      <p:ext uri="{BB962C8B-B14F-4D97-AF65-F5344CB8AC3E}">
        <p14:creationId xmlns:p14="http://schemas.microsoft.com/office/powerpoint/2010/main" val="70349604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GraphPlan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spcBef>
                <a:spcPct val="40000"/>
              </a:spcBef>
              <a:buNone/>
            </a:pPr>
            <a:r>
              <a:rPr lang="en-US" altLang="en-US" dirty="0"/>
              <a:t>Two alternating stages: </a:t>
            </a:r>
          </a:p>
          <a:p>
            <a:pPr lvl="1">
              <a:spcBef>
                <a:spcPct val="25000"/>
              </a:spcBef>
            </a:pPr>
            <a:r>
              <a:rPr lang="en-US" altLang="en-US" sz="2400" b="1" dirty="0">
                <a:solidFill>
                  <a:srgbClr val="C00000"/>
                </a:solidFill>
                <a:ea typeface="Arial" charset="0"/>
                <a:cs typeface="Arial" charset="0"/>
              </a:rPr>
              <a:t>Extend</a:t>
            </a:r>
            <a:r>
              <a:rPr lang="en-US" altLang="en-US" sz="2400" dirty="0">
                <a:solidFill>
                  <a:srgbClr val="3333FF"/>
                </a:solidFill>
                <a:ea typeface="Arial" charset="0"/>
                <a:cs typeface="Arial" charset="0"/>
              </a:rPr>
              <a:t>:</a:t>
            </a:r>
            <a:r>
              <a:rPr lang="en-US" altLang="en-US" sz="2400" dirty="0">
                <a:ea typeface="Arial" charset="0"/>
                <a:cs typeface="Arial" charset="0"/>
              </a:rPr>
              <a:t> One time step (two layers) in the planning graph</a:t>
            </a:r>
          </a:p>
          <a:p>
            <a:pPr lvl="1">
              <a:spcBef>
                <a:spcPct val="10000"/>
              </a:spcBef>
            </a:pPr>
            <a:r>
              <a:rPr lang="en-US" altLang="en-US" sz="2400" b="1" dirty="0">
                <a:solidFill>
                  <a:srgbClr val="C00000"/>
                </a:solidFill>
                <a:ea typeface="Arial" charset="0"/>
                <a:cs typeface="Arial" charset="0"/>
              </a:rPr>
              <a:t>Search</a:t>
            </a:r>
            <a:r>
              <a:rPr lang="en-US" altLang="en-US" sz="2400" dirty="0">
                <a:solidFill>
                  <a:srgbClr val="3333FF"/>
                </a:solidFill>
                <a:ea typeface="Arial" charset="0"/>
                <a:cs typeface="Arial" charset="0"/>
              </a:rPr>
              <a:t>:</a:t>
            </a:r>
            <a:r>
              <a:rPr lang="en-US" altLang="en-US" sz="2400" dirty="0">
                <a:ea typeface="Arial" charset="0"/>
                <a:cs typeface="Arial" charset="0"/>
              </a:rPr>
              <a:t> Find a valid plan in the planning graph</a:t>
            </a:r>
          </a:p>
          <a:p>
            <a:pPr marL="0" indent="0">
              <a:spcBef>
                <a:spcPct val="10000"/>
              </a:spcBef>
              <a:buNone/>
            </a:pPr>
            <a:endParaRPr lang="en-US" altLang="en-US" dirty="0">
              <a:ea typeface="Arial" charset="0"/>
              <a:cs typeface="Arial" charset="0"/>
            </a:endParaRPr>
          </a:p>
          <a:p>
            <a:pPr marL="0" indent="0">
              <a:spcBef>
                <a:spcPct val="10000"/>
              </a:spcBef>
              <a:buNone/>
            </a:pPr>
            <a:r>
              <a:rPr lang="en-US" altLang="en-US" dirty="0" err="1"/>
              <a:t>GraphPlan</a:t>
            </a:r>
            <a:r>
              <a:rPr lang="en-US" altLang="en-US" dirty="0"/>
              <a:t> finds a plan or proves that no plan has fewer </a:t>
            </a:r>
            <a:r>
              <a:rPr lang="en-US" altLang="ja-JP" dirty="0"/>
              <a:t>time steps</a:t>
            </a:r>
          </a:p>
          <a:p>
            <a:pPr lvl="1">
              <a:spcBef>
                <a:spcPts val="200"/>
              </a:spcBef>
            </a:pPr>
            <a:r>
              <a:rPr lang="en-US" altLang="en-US" dirty="0"/>
              <a:t>Each time step can contain multiple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8698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1527" y="1368024"/>
            <a:ext cx="721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Start the planning graph with all </a:t>
            </a:r>
            <a:r>
              <a:rPr lang="en-US" sz="2400">
                <a:latin typeface="Avenir Book" charset="0"/>
                <a:ea typeface="Avenir Book" charset="0"/>
                <a:cs typeface="Avenir Book" charset="0"/>
              </a:rPr>
              <a:t>starting predicates</a:t>
            </a:r>
          </a:p>
        </p:txBody>
      </p:sp>
      <p:cxnSp>
        <p:nvCxnSpPr>
          <p:cNvPr id="13" name="Straight Connector 12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18" name="Rectangle 1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</p:spTree>
    <p:extLst>
      <p:ext uri="{BB962C8B-B14F-4D97-AF65-F5344CB8AC3E}">
        <p14:creationId xmlns:p14="http://schemas.microsoft.com/office/powerpoint/2010/main" val="127788714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06391" y="1314611"/>
            <a:ext cx="6189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Designate all effects (add/delete)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>
            <a:endCxn id="3" idx="1"/>
          </p:cNvCxnSpPr>
          <p:nvPr/>
        </p:nvCxnSpPr>
        <p:spPr>
          <a:xfrm>
            <a:off x="1572221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3" idx="1"/>
          </p:cNvCxnSpPr>
          <p:nvPr/>
        </p:nvCxnSpPr>
        <p:spPr>
          <a:xfrm>
            <a:off x="1572221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3" idx="1"/>
          </p:cNvCxnSpPr>
          <p:nvPr/>
        </p:nvCxnSpPr>
        <p:spPr>
          <a:xfrm flipV="1">
            <a:off x="1271359" y="4121316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1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Designate all effects (add/delete)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0093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4027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</a:t>
            </a: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43347" y="2474711"/>
            <a:ext cx="350065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Actions A and B are </a:t>
            </a:r>
            <a:r>
              <a:rPr lang="en-US" altLang="en-US" b="1" i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exclusive (</a:t>
            </a:r>
            <a:r>
              <a:rPr lang="en-US" altLang="en-US" b="1" i="1" dirty="0" err="1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altLang="en-US" b="1" i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)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at action-level </a:t>
            </a:r>
            <a:r>
              <a:rPr lang="en-US" altLang="en-US" i="1" dirty="0" err="1"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, if: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Interference</a:t>
            </a:r>
            <a:r>
              <a:rPr lang="en-US" altLang="en-US" dirty="0">
                <a:solidFill>
                  <a:srgbClr val="3333FF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one action deletes a precondition of the other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Inconsistency</a:t>
            </a:r>
            <a:r>
              <a:rPr lang="en-US" altLang="en-US" b="1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one action is the negation of the other</a:t>
            </a:r>
            <a:endParaRPr lang="en-US" altLang="en-US" b="1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Competing Needs</a:t>
            </a:r>
            <a:r>
              <a:rPr lang="en-US" altLang="en-US" dirty="0">
                <a:solidFill>
                  <a:srgbClr val="3333FF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is a precondition of A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is a precondition of B,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are exclusive in proposition-level </a:t>
            </a:r>
            <a:r>
              <a:rPr lang="en-US" altLang="en-US" i="1" dirty="0" err="1"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– 1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4E71450-04B0-46AA-8DD7-B1BCDCD9D3C9}"/>
                  </a:ext>
                </a:extLst>
              </p14:cNvPr>
              <p14:cNvContentPartPr/>
              <p14:nvPr/>
            </p14:nvContentPartPr>
            <p14:xfrm>
              <a:off x="399240" y="2129760"/>
              <a:ext cx="4870800" cy="367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4E71450-04B0-46AA-8DD7-B1BCDCD9D3C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880" y="2120400"/>
                <a:ext cx="4889520" cy="3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5963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25004" y="3094781"/>
            <a:ext cx="3096824" cy="915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643347" y="2474711"/>
            <a:ext cx="350065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Actions A and B are </a:t>
            </a:r>
            <a:r>
              <a:rPr lang="en-US" altLang="en-US" b="1" i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exclusive (</a:t>
            </a:r>
            <a:r>
              <a:rPr lang="en-US" altLang="en-US" b="1" i="1" dirty="0" err="1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altLang="en-US" b="1" i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)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at action-level </a:t>
            </a:r>
            <a:r>
              <a:rPr lang="en-US" altLang="en-US" i="1" dirty="0" err="1"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, if: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Interference</a:t>
            </a:r>
            <a:r>
              <a:rPr lang="en-US" altLang="en-US" dirty="0">
                <a:solidFill>
                  <a:srgbClr val="3333FF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one action deletes a precondition of the other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Inconsistency</a:t>
            </a:r>
            <a:r>
              <a:rPr lang="en-US" altLang="en-US" b="1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one action is the negation of the other</a:t>
            </a:r>
            <a:endParaRPr lang="en-US" altLang="en-US" b="1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Competing Needs</a:t>
            </a:r>
            <a:r>
              <a:rPr lang="en-US" altLang="en-US" dirty="0">
                <a:solidFill>
                  <a:srgbClr val="3333FF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is a precondition of A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is a precondition of B,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are exclusive in proposition-level </a:t>
            </a:r>
            <a:r>
              <a:rPr lang="en-US" altLang="en-US" i="1" dirty="0" err="1"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– 1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711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29300" y="3094781"/>
            <a:ext cx="3096824" cy="915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643347" y="2474711"/>
            <a:ext cx="3500653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Actions A and B are </a:t>
            </a:r>
            <a:r>
              <a:rPr lang="en-US" altLang="en-US" b="1" i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exclusive (</a:t>
            </a:r>
            <a:r>
              <a:rPr lang="en-US" altLang="en-US" b="1" i="1" dirty="0" err="1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altLang="en-US" b="1" i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)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at action-level </a:t>
            </a:r>
            <a:r>
              <a:rPr lang="en-US" altLang="en-US" i="1" dirty="0" err="1"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, if: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Interference</a:t>
            </a:r>
            <a:r>
              <a:rPr lang="en-US" altLang="en-US" dirty="0">
                <a:solidFill>
                  <a:srgbClr val="3333FF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one action deletes a precondition of the other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Inconsistency</a:t>
            </a:r>
            <a:r>
              <a:rPr lang="en-US" altLang="en-US" b="1" dirty="0"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one action is the negation of the other</a:t>
            </a:r>
            <a:endParaRPr lang="en-US" altLang="en-US" b="1" dirty="0">
              <a:solidFill>
                <a:srgbClr val="C0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1">
              <a:spcBef>
                <a:spcPts val="600"/>
              </a:spcBef>
            </a:pP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Competing Needs</a:t>
            </a:r>
            <a:r>
              <a:rPr lang="en-US" altLang="en-US" dirty="0">
                <a:solidFill>
                  <a:srgbClr val="3333FF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is a precondition of A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is a precondition of B,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are exclusive in proposition-level </a:t>
            </a:r>
            <a:r>
              <a:rPr lang="en-US" altLang="en-US" i="1" dirty="0" err="1">
                <a:latin typeface="Avenir Book" charset="0"/>
                <a:ea typeface="Avenir Book" charset="0"/>
                <a:cs typeface="Avenir Book" charset="0"/>
              </a:rPr>
              <a:t>i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– 1</a:t>
            </a:r>
          </a:p>
          <a:p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0688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643347" y="2474711"/>
            <a:ext cx="3346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Two propositions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and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are </a:t>
            </a: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exclusive (</a:t>
            </a:r>
            <a:r>
              <a:rPr lang="en-US" altLang="en-US" b="1" dirty="0" err="1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altLang="en-US" b="1" dirty="0">
                <a:solidFill>
                  <a:srgbClr val="C00000"/>
                </a:solidFill>
                <a:latin typeface="Avenir Book" charset="0"/>
                <a:ea typeface="Avenir Book" charset="0"/>
                <a:cs typeface="Avenir Book" charset="0"/>
              </a:rPr>
              <a:t>) 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at a</a:t>
            </a:r>
            <a:br>
              <a:rPr lang="en-US" altLang="en-US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proposition-level if ALL actions (including no-ops) that add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p</a:t>
            </a:r>
            <a:r>
              <a:rPr lang="en-US" altLang="en-US" dirty="0">
                <a:latin typeface="Avenir Book" charset="0"/>
                <a:ea typeface="Avenir Book" charset="0"/>
                <a:cs typeface="Avenir Book" charset="0"/>
              </a:rPr>
              <a:t> are exclusive of ALL actions that add </a:t>
            </a:r>
            <a:r>
              <a:rPr lang="en-US" altLang="en-US" i="1" dirty="0">
                <a:latin typeface="Avenir Book" charset="0"/>
                <a:ea typeface="Avenir Book" charset="0"/>
                <a:cs typeface="Avenir Book" charset="0"/>
              </a:rPr>
              <a:t>q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/>
          <p:nvPr/>
        </p:nvCxnSpPr>
        <p:spPr>
          <a:xfrm rot="5400000">
            <a:off x="3014539" y="4346635"/>
            <a:ext cx="4377056" cy="12879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rot="5400000">
            <a:off x="3229915" y="4032669"/>
            <a:ext cx="3751419" cy="323681"/>
          </a:xfrm>
          <a:prstGeom prst="curvedConnector3">
            <a:avLst>
              <a:gd name="adj1" fmla="val 534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61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Block Stacking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EB46C1-908D-4A3B-8216-655333602730}"/>
                  </a:ext>
                </a:extLst>
              </p14:cNvPr>
              <p14:cNvContentPartPr/>
              <p14:nvPr/>
            </p14:nvContentPartPr>
            <p14:xfrm>
              <a:off x="1095840" y="1782000"/>
              <a:ext cx="2523960" cy="1479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EB46C1-908D-4A3B-8216-6553336027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6480" y="1772640"/>
                <a:ext cx="2542680" cy="14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9993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the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dirty="0"/>
              <a:t>Extend until first time all goals are present at a proposition level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</a:rPr>
              <a:t>May not be a solution, at that level</a:t>
            </a:r>
          </a:p>
          <a:p>
            <a:pPr marL="0" indent="0">
              <a:buNone/>
            </a:pPr>
            <a:r>
              <a:rPr lang="en-US" altLang="en-US" dirty="0"/>
              <a:t>For each goal at level </a:t>
            </a:r>
            <a:r>
              <a:rPr lang="en-US" altLang="en-US" i="1" dirty="0" err="1"/>
              <a:t>i</a:t>
            </a:r>
            <a:r>
              <a:rPr lang="en-US" altLang="en-US" dirty="0"/>
              <a:t> (in some arbitrary order)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</a:rPr>
              <a:t>Select an action at level </a:t>
            </a:r>
            <a:r>
              <a:rPr lang="en-US" altLang="en-US" i="1" dirty="0">
                <a:solidFill>
                  <a:srgbClr val="7030A0"/>
                </a:solidFill>
              </a:rPr>
              <a:t>i</a:t>
            </a:r>
            <a:r>
              <a:rPr lang="en-US" altLang="en-US" dirty="0">
                <a:solidFill>
                  <a:srgbClr val="7030A0"/>
                </a:solidFill>
              </a:rPr>
              <a:t>-1 that achieves that goal and is not exclusive with any other action already selected at that level</a:t>
            </a:r>
          </a:p>
          <a:p>
            <a:pPr lvl="1">
              <a:spcBef>
                <a:spcPts val="600"/>
              </a:spcBef>
            </a:pPr>
            <a:r>
              <a:rPr lang="en-US" altLang="en-US" dirty="0"/>
              <a:t>Add all its preconditions to the set of goals at level </a:t>
            </a:r>
            <a:r>
              <a:rPr lang="en-US" altLang="en-US" i="1" dirty="0"/>
              <a:t>i-2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</a:rPr>
              <a:t>Do this for all the goals at level </a:t>
            </a:r>
            <a:r>
              <a:rPr lang="en-US" altLang="en-US" i="1" dirty="0" err="1">
                <a:solidFill>
                  <a:srgbClr val="7030A0"/>
                </a:solidFill>
              </a:rPr>
              <a:t>i</a:t>
            </a:r>
            <a:endParaRPr lang="en-US" altLang="en-US" dirty="0">
              <a:solidFill>
                <a:srgbClr val="7030A0"/>
              </a:solidFill>
            </a:endParaRPr>
          </a:p>
          <a:p>
            <a:pPr lvl="2">
              <a:spcBef>
                <a:spcPts val="600"/>
              </a:spcBef>
            </a:pPr>
            <a:r>
              <a:rPr lang="en-US" altLang="en-US" dirty="0"/>
              <a:t>Use already selected actions, when possible</a:t>
            </a:r>
          </a:p>
          <a:p>
            <a:pPr lvl="1">
              <a:spcBef>
                <a:spcPts val="600"/>
              </a:spcBef>
            </a:pPr>
            <a:r>
              <a:rPr lang="en-US" altLang="en-US" dirty="0">
                <a:solidFill>
                  <a:srgbClr val="7030A0"/>
                </a:solidFill>
              </a:rPr>
              <a:t>Backtrack if no non-exclusive action exists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dirty="0"/>
              <a:t>If search is exhausted, extend planning graph one more proposition level</a:t>
            </a:r>
          </a:p>
        </p:txBody>
      </p:sp>
    </p:spTree>
    <p:extLst>
      <p:ext uri="{BB962C8B-B14F-4D97-AF65-F5344CB8AC3E}">
        <p14:creationId xmlns:p14="http://schemas.microsoft.com/office/powerpoint/2010/main" val="155709651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a Level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rot="5400000">
            <a:off x="3014539" y="4346635"/>
            <a:ext cx="4377056" cy="128793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 rot="5400000">
            <a:off x="3229915" y="4032669"/>
            <a:ext cx="3751419" cy="323681"/>
          </a:xfrm>
          <a:prstGeom prst="curvedConnector3">
            <a:avLst>
              <a:gd name="adj1" fmla="val 5343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2474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32385" y="2306956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39076" y="4548275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39076" y="6198491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Pickup(R)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48892" y="2891026"/>
            <a:ext cx="9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Put(T,R)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39077" y="3436009"/>
            <a:ext cx="9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Put(T,O)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39076" y="3966820"/>
            <a:ext cx="134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Put-Table(T)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2385" y="5074587"/>
            <a:ext cx="13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Put-Table(O)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33535" y="5604943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Put(O,T)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34557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50616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534557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50616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534557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50616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534557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50616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4557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50616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534557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50616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5345570" y="5536086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506165" y="5419418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5345570" y="608936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6165" y="597269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5345570" y="6656458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506165" y="6539790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94245" y="2043857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r>
              <a:rPr lang="en-US" dirty="0"/>
              <a:t>On-Table(T)</a:t>
            </a:r>
          </a:p>
          <a:p>
            <a:r>
              <a:rPr lang="en-US" dirty="0"/>
              <a:t>On-Table(O) </a:t>
            </a:r>
          </a:p>
          <a:p>
            <a:r>
              <a:rPr lang="en-US" dirty="0"/>
              <a:t>On(O,T)</a:t>
            </a:r>
          </a:p>
          <a:p>
            <a:r>
              <a:rPr lang="en-US" dirty="0"/>
              <a:t>On(T,R) </a:t>
            </a:r>
          </a:p>
          <a:p>
            <a:r>
              <a:rPr lang="en-US" dirty="0"/>
              <a:t>On(T,O)</a:t>
            </a:r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3399863" y="24892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8402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32385" y="2306956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39076" y="4548275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39076" y="6198491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Pickup(R)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48892" y="2891026"/>
            <a:ext cx="9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Put(T,R)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39077" y="3436009"/>
            <a:ext cx="9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Put(T,O)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39076" y="3966820"/>
            <a:ext cx="134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Put-Table(T)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2385" y="5074587"/>
            <a:ext cx="13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Put-Table(O)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33535" y="5604943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Put(O,T)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34557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50616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534557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50616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534557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50616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534557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50616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4557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50616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534557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50616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5345570" y="5536086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506165" y="5419418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5345570" y="608936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6165" y="597269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5345570" y="6656458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506165" y="6539790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94245" y="2043857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r>
              <a:rPr lang="en-US" dirty="0"/>
              <a:t>On-Table(T)</a:t>
            </a:r>
          </a:p>
          <a:p>
            <a:r>
              <a:rPr lang="en-US" dirty="0"/>
              <a:t>On-Table(O) </a:t>
            </a:r>
          </a:p>
          <a:p>
            <a:r>
              <a:rPr lang="en-US" dirty="0"/>
              <a:t>On(O,T)</a:t>
            </a:r>
          </a:p>
          <a:p>
            <a:r>
              <a:rPr lang="en-US" dirty="0"/>
              <a:t>On(T,R) </a:t>
            </a:r>
          </a:p>
          <a:p>
            <a:r>
              <a:rPr lang="en-US" dirty="0"/>
              <a:t>On(T,O)</a:t>
            </a:r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95" name="Straight Connector 94"/>
          <p:cNvCxnSpPr>
            <a:endCxn id="49" idx="1"/>
          </p:cNvCxnSpPr>
          <p:nvPr/>
        </p:nvCxnSpPr>
        <p:spPr>
          <a:xfrm>
            <a:off x="5332120" y="2222499"/>
            <a:ext cx="700265" cy="269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49" idx="1"/>
          </p:cNvCxnSpPr>
          <p:nvPr/>
        </p:nvCxnSpPr>
        <p:spPr>
          <a:xfrm flipV="1">
            <a:off x="4986545" y="2491622"/>
            <a:ext cx="1045840" cy="142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49" idx="1"/>
          </p:cNvCxnSpPr>
          <p:nvPr/>
        </p:nvCxnSpPr>
        <p:spPr>
          <a:xfrm flipV="1">
            <a:off x="4962151" y="2491622"/>
            <a:ext cx="1070234" cy="2006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7049130" y="2237775"/>
            <a:ext cx="820830" cy="25728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399863" y="24892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043819" y="2471850"/>
            <a:ext cx="819585" cy="140280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6" idx="3"/>
          </p:cNvCxnSpPr>
          <p:nvPr/>
        </p:nvCxnSpPr>
        <p:spPr>
          <a:xfrm flipV="1">
            <a:off x="6963438" y="2224737"/>
            <a:ext cx="896573" cy="8509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142880" y="3113288"/>
            <a:ext cx="928374" cy="299656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66" idx="1"/>
          </p:cNvCxnSpPr>
          <p:nvPr/>
        </p:nvCxnSpPr>
        <p:spPr>
          <a:xfrm flipV="1">
            <a:off x="4974624" y="3075692"/>
            <a:ext cx="1074268" cy="24374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66" idx="3"/>
          </p:cNvCxnSpPr>
          <p:nvPr/>
        </p:nvCxnSpPr>
        <p:spPr>
          <a:xfrm flipH="1" flipV="1">
            <a:off x="6963438" y="3075692"/>
            <a:ext cx="896573" cy="2437434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6" idx="3"/>
          </p:cNvCxnSpPr>
          <p:nvPr/>
        </p:nvCxnSpPr>
        <p:spPr>
          <a:xfrm>
            <a:off x="6963438" y="3075692"/>
            <a:ext cx="845879" cy="73679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146473" y="3659388"/>
            <a:ext cx="886681" cy="24208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950695" y="3621792"/>
            <a:ext cx="1060097" cy="13924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950494" y="2259263"/>
            <a:ext cx="905128" cy="14210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1" idx="3"/>
          </p:cNvCxnSpPr>
          <p:nvPr/>
        </p:nvCxnSpPr>
        <p:spPr>
          <a:xfrm>
            <a:off x="6980873" y="3620675"/>
            <a:ext cx="882531" cy="135842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71" idx="3"/>
          </p:cNvCxnSpPr>
          <p:nvPr/>
        </p:nvCxnSpPr>
        <p:spPr>
          <a:xfrm>
            <a:off x="6980873" y="3620675"/>
            <a:ext cx="968223" cy="5533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168975" y="4178723"/>
            <a:ext cx="839146" cy="18429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6994279" y="2272965"/>
            <a:ext cx="869010" cy="186816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987565" y="3075693"/>
            <a:ext cx="961531" cy="110642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963438" y="4130894"/>
            <a:ext cx="910148" cy="194076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71" idx="3"/>
          </p:cNvCxnSpPr>
          <p:nvPr/>
        </p:nvCxnSpPr>
        <p:spPr>
          <a:xfrm>
            <a:off x="6980873" y="3620675"/>
            <a:ext cx="879138" cy="240095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6" idx="3"/>
          </p:cNvCxnSpPr>
          <p:nvPr/>
        </p:nvCxnSpPr>
        <p:spPr>
          <a:xfrm>
            <a:off x="6963438" y="3075692"/>
            <a:ext cx="889996" cy="294593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51" idx="1"/>
          </p:cNvCxnSpPr>
          <p:nvPr/>
        </p:nvCxnSpPr>
        <p:spPr>
          <a:xfrm>
            <a:off x="5382237" y="2272965"/>
            <a:ext cx="656839" cy="245997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51" idx="1"/>
          </p:cNvCxnSpPr>
          <p:nvPr/>
        </p:nvCxnSpPr>
        <p:spPr>
          <a:xfrm flipV="1">
            <a:off x="4964442" y="4732941"/>
            <a:ext cx="1074634" cy="23152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7035817" y="2257691"/>
            <a:ext cx="837138" cy="2467735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6986934" y="3372703"/>
            <a:ext cx="863921" cy="132878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73" idx="1"/>
          </p:cNvCxnSpPr>
          <p:nvPr/>
        </p:nvCxnSpPr>
        <p:spPr>
          <a:xfrm flipV="1">
            <a:off x="5229588" y="5259253"/>
            <a:ext cx="802797" cy="139231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7256134" y="3367098"/>
            <a:ext cx="631099" cy="196446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7243630" y="2209236"/>
            <a:ext cx="666936" cy="312232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74" idx="1"/>
          </p:cNvCxnSpPr>
          <p:nvPr/>
        </p:nvCxnSpPr>
        <p:spPr>
          <a:xfrm flipV="1">
            <a:off x="5229330" y="5789609"/>
            <a:ext cx="804205" cy="8536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6917178" y="2272875"/>
            <a:ext cx="955777" cy="354528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953394" y="3603237"/>
            <a:ext cx="949105" cy="218637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74" idx="3"/>
            <a:endCxn id="93" idx="1"/>
          </p:cNvCxnSpPr>
          <p:nvPr/>
        </p:nvCxnSpPr>
        <p:spPr>
          <a:xfrm flipV="1">
            <a:off x="6978794" y="4444514"/>
            <a:ext cx="915451" cy="134509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74" idx="3"/>
          </p:cNvCxnSpPr>
          <p:nvPr/>
        </p:nvCxnSpPr>
        <p:spPr>
          <a:xfrm>
            <a:off x="6978794" y="5789609"/>
            <a:ext cx="907736" cy="90826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7250991" y="5270475"/>
            <a:ext cx="621869" cy="145127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3" idx="1"/>
          </p:cNvCxnSpPr>
          <p:nvPr/>
        </p:nvCxnSpPr>
        <p:spPr>
          <a:xfrm flipH="1" flipV="1">
            <a:off x="4953828" y="5550721"/>
            <a:ext cx="1085248" cy="8324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53" idx="1"/>
          </p:cNvCxnSpPr>
          <p:nvPr/>
        </p:nvCxnSpPr>
        <p:spPr>
          <a:xfrm flipH="1" flipV="1">
            <a:off x="5378694" y="2271551"/>
            <a:ext cx="660382" cy="41116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53" idx="1"/>
          </p:cNvCxnSpPr>
          <p:nvPr/>
        </p:nvCxnSpPr>
        <p:spPr>
          <a:xfrm flipH="1" flipV="1">
            <a:off x="5342670" y="2782207"/>
            <a:ext cx="696406" cy="3600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6983773" y="2263281"/>
            <a:ext cx="899734" cy="414812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985806" y="2789681"/>
            <a:ext cx="915153" cy="3672102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30623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32385" y="2306956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39076" y="4548275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39076" y="6198491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Pickup(R)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48892" y="2891026"/>
            <a:ext cx="9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Put(T,R)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39077" y="3436009"/>
            <a:ext cx="9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Put(T,O)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39076" y="3966820"/>
            <a:ext cx="134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Put-Table(T)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2385" y="5074587"/>
            <a:ext cx="13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Put-Table(O)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33535" y="5604943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Put(O,T)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34557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50616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534557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50616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534557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50616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534557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50616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4557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50616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534557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50616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5345570" y="5536086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506165" y="5419418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5345570" y="608936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6165" y="597269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5345570" y="6656458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506165" y="6539790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94245" y="2043857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r>
              <a:rPr lang="en-US" dirty="0"/>
              <a:t>On-Table(T)</a:t>
            </a:r>
          </a:p>
          <a:p>
            <a:r>
              <a:rPr lang="en-US" dirty="0"/>
              <a:t>On-Table(O) </a:t>
            </a:r>
          </a:p>
          <a:p>
            <a:r>
              <a:rPr lang="en-US" dirty="0"/>
              <a:t>On(O,T)</a:t>
            </a:r>
          </a:p>
          <a:p>
            <a:r>
              <a:rPr lang="en-US" dirty="0"/>
              <a:t>On(T,R) </a:t>
            </a:r>
          </a:p>
          <a:p>
            <a:r>
              <a:rPr lang="en-US" dirty="0"/>
              <a:t>On(T,O)</a:t>
            </a:r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95" name="Straight Connector 94"/>
          <p:cNvCxnSpPr>
            <a:endCxn id="49" idx="1"/>
          </p:cNvCxnSpPr>
          <p:nvPr/>
        </p:nvCxnSpPr>
        <p:spPr>
          <a:xfrm>
            <a:off x="5332120" y="2222499"/>
            <a:ext cx="700265" cy="269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49" idx="1"/>
          </p:cNvCxnSpPr>
          <p:nvPr/>
        </p:nvCxnSpPr>
        <p:spPr>
          <a:xfrm flipV="1">
            <a:off x="4986545" y="2491622"/>
            <a:ext cx="1045840" cy="142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49" idx="1"/>
          </p:cNvCxnSpPr>
          <p:nvPr/>
        </p:nvCxnSpPr>
        <p:spPr>
          <a:xfrm flipV="1">
            <a:off x="4962151" y="2491622"/>
            <a:ext cx="1070234" cy="2006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7049130" y="2237775"/>
            <a:ext cx="820830" cy="25728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399863" y="24892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043819" y="2471850"/>
            <a:ext cx="819585" cy="140280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6" idx="3"/>
          </p:cNvCxnSpPr>
          <p:nvPr/>
        </p:nvCxnSpPr>
        <p:spPr>
          <a:xfrm flipV="1">
            <a:off x="6963438" y="2224737"/>
            <a:ext cx="896573" cy="8509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142880" y="3113288"/>
            <a:ext cx="928374" cy="299656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66" idx="1"/>
          </p:cNvCxnSpPr>
          <p:nvPr/>
        </p:nvCxnSpPr>
        <p:spPr>
          <a:xfrm flipV="1">
            <a:off x="4974624" y="3075692"/>
            <a:ext cx="1074268" cy="24374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66" idx="3"/>
          </p:cNvCxnSpPr>
          <p:nvPr/>
        </p:nvCxnSpPr>
        <p:spPr>
          <a:xfrm flipH="1" flipV="1">
            <a:off x="6963438" y="3075692"/>
            <a:ext cx="896573" cy="2437434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6" idx="3"/>
          </p:cNvCxnSpPr>
          <p:nvPr/>
        </p:nvCxnSpPr>
        <p:spPr>
          <a:xfrm>
            <a:off x="6963438" y="3075692"/>
            <a:ext cx="845879" cy="73679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146473" y="3659388"/>
            <a:ext cx="886681" cy="24208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950695" y="3621792"/>
            <a:ext cx="1060097" cy="13924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950494" y="2259263"/>
            <a:ext cx="905128" cy="14210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1" idx="3"/>
          </p:cNvCxnSpPr>
          <p:nvPr/>
        </p:nvCxnSpPr>
        <p:spPr>
          <a:xfrm>
            <a:off x="6980873" y="3620675"/>
            <a:ext cx="882531" cy="135842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71" idx="3"/>
          </p:cNvCxnSpPr>
          <p:nvPr/>
        </p:nvCxnSpPr>
        <p:spPr>
          <a:xfrm>
            <a:off x="6980873" y="3620675"/>
            <a:ext cx="968223" cy="5533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168975" y="4178723"/>
            <a:ext cx="839146" cy="18429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6994279" y="2272965"/>
            <a:ext cx="869010" cy="186816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987565" y="3075693"/>
            <a:ext cx="961531" cy="110642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963438" y="4130894"/>
            <a:ext cx="910148" cy="194076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71" idx="3"/>
          </p:cNvCxnSpPr>
          <p:nvPr/>
        </p:nvCxnSpPr>
        <p:spPr>
          <a:xfrm>
            <a:off x="6980873" y="3620675"/>
            <a:ext cx="879138" cy="240095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6" idx="3"/>
          </p:cNvCxnSpPr>
          <p:nvPr/>
        </p:nvCxnSpPr>
        <p:spPr>
          <a:xfrm>
            <a:off x="6963438" y="3075692"/>
            <a:ext cx="889996" cy="294593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51" idx="1"/>
          </p:cNvCxnSpPr>
          <p:nvPr/>
        </p:nvCxnSpPr>
        <p:spPr>
          <a:xfrm>
            <a:off x="5382237" y="2272965"/>
            <a:ext cx="656839" cy="245997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51" idx="1"/>
          </p:cNvCxnSpPr>
          <p:nvPr/>
        </p:nvCxnSpPr>
        <p:spPr>
          <a:xfrm flipV="1">
            <a:off x="4964442" y="4732941"/>
            <a:ext cx="1074634" cy="23152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7035817" y="2257691"/>
            <a:ext cx="837138" cy="2467735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6986934" y="3372703"/>
            <a:ext cx="863921" cy="132878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73" idx="1"/>
          </p:cNvCxnSpPr>
          <p:nvPr/>
        </p:nvCxnSpPr>
        <p:spPr>
          <a:xfrm flipV="1">
            <a:off x="5229588" y="5259253"/>
            <a:ext cx="802797" cy="139231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7256134" y="3367098"/>
            <a:ext cx="631099" cy="196446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7243630" y="2209236"/>
            <a:ext cx="666936" cy="312232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74" idx="1"/>
          </p:cNvCxnSpPr>
          <p:nvPr/>
        </p:nvCxnSpPr>
        <p:spPr>
          <a:xfrm flipV="1">
            <a:off x="5229330" y="5789609"/>
            <a:ext cx="804205" cy="8536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6917178" y="2272875"/>
            <a:ext cx="955777" cy="354528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953394" y="3603237"/>
            <a:ext cx="949105" cy="218637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74" idx="3"/>
            <a:endCxn id="93" idx="1"/>
          </p:cNvCxnSpPr>
          <p:nvPr/>
        </p:nvCxnSpPr>
        <p:spPr>
          <a:xfrm flipV="1">
            <a:off x="6978794" y="4444514"/>
            <a:ext cx="915451" cy="134509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74" idx="3"/>
          </p:cNvCxnSpPr>
          <p:nvPr/>
        </p:nvCxnSpPr>
        <p:spPr>
          <a:xfrm>
            <a:off x="6978794" y="5789609"/>
            <a:ext cx="907736" cy="90826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7250991" y="5270475"/>
            <a:ext cx="621869" cy="145127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3" idx="1"/>
          </p:cNvCxnSpPr>
          <p:nvPr/>
        </p:nvCxnSpPr>
        <p:spPr>
          <a:xfrm flipH="1" flipV="1">
            <a:off x="4953828" y="5550721"/>
            <a:ext cx="1085248" cy="8324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53" idx="1"/>
          </p:cNvCxnSpPr>
          <p:nvPr/>
        </p:nvCxnSpPr>
        <p:spPr>
          <a:xfrm flipH="1" flipV="1">
            <a:off x="5378694" y="2271551"/>
            <a:ext cx="660382" cy="41116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53" idx="1"/>
          </p:cNvCxnSpPr>
          <p:nvPr/>
        </p:nvCxnSpPr>
        <p:spPr>
          <a:xfrm flipH="1" flipV="1">
            <a:off x="5342670" y="2782207"/>
            <a:ext cx="696406" cy="3600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6983773" y="2263281"/>
            <a:ext cx="899734" cy="414812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985806" y="2789681"/>
            <a:ext cx="915153" cy="3672102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346836" y="5588336"/>
            <a:ext cx="270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ALL LEVEL 2 ACTIONS </a:t>
            </a:r>
          </a:p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MUTALLY EXCLUSIVE</a:t>
            </a:r>
            <a:r>
              <a:rPr lang="mr-IN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…</a:t>
            </a:r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WHAT KIND?</a:t>
            </a:r>
          </a:p>
        </p:txBody>
      </p:sp>
    </p:spTree>
    <p:extLst>
      <p:ext uri="{BB962C8B-B14F-4D97-AF65-F5344CB8AC3E}">
        <p14:creationId xmlns:p14="http://schemas.microsoft.com/office/powerpoint/2010/main" val="66326703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32385" y="2306956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39076" y="4548275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39076" y="6198491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Pickup(R)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48892" y="2891026"/>
            <a:ext cx="9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Put(T,R)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39077" y="3436009"/>
            <a:ext cx="9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Put(T,O)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39076" y="3966820"/>
            <a:ext cx="134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Put-Table(T)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2385" y="5074587"/>
            <a:ext cx="13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Put-Table(O)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33535" y="5604943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Put(O,T)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34557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50616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534557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50616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534557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50616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534557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50616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4557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50616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534557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50616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5345570" y="5536086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506165" y="5419418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5345570" y="608936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6165" y="597269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5345570" y="6656458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506165" y="6539790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94245" y="2043857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r>
              <a:rPr lang="en-US" dirty="0"/>
              <a:t>On-Table(T)</a:t>
            </a:r>
          </a:p>
          <a:p>
            <a:r>
              <a:rPr lang="en-US" dirty="0"/>
              <a:t>On-Table(O) </a:t>
            </a:r>
          </a:p>
          <a:p>
            <a:r>
              <a:rPr lang="en-US" dirty="0"/>
              <a:t>On(O,T)</a:t>
            </a:r>
          </a:p>
          <a:p>
            <a:r>
              <a:rPr lang="en-US" dirty="0"/>
              <a:t>On(T,R) </a:t>
            </a:r>
          </a:p>
          <a:p>
            <a:r>
              <a:rPr lang="en-US" dirty="0"/>
              <a:t>On(T,O)</a:t>
            </a:r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95" name="Straight Connector 94"/>
          <p:cNvCxnSpPr>
            <a:endCxn id="49" idx="1"/>
          </p:cNvCxnSpPr>
          <p:nvPr/>
        </p:nvCxnSpPr>
        <p:spPr>
          <a:xfrm>
            <a:off x="5332120" y="2222499"/>
            <a:ext cx="700265" cy="269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49" idx="1"/>
          </p:cNvCxnSpPr>
          <p:nvPr/>
        </p:nvCxnSpPr>
        <p:spPr>
          <a:xfrm flipV="1">
            <a:off x="4986545" y="2491622"/>
            <a:ext cx="1045840" cy="142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49" idx="1"/>
          </p:cNvCxnSpPr>
          <p:nvPr/>
        </p:nvCxnSpPr>
        <p:spPr>
          <a:xfrm flipV="1">
            <a:off x="4962151" y="2491622"/>
            <a:ext cx="1070234" cy="2006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7049130" y="2237775"/>
            <a:ext cx="820830" cy="25728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399863" y="24892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043819" y="2471850"/>
            <a:ext cx="819585" cy="140280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6" idx="3"/>
          </p:cNvCxnSpPr>
          <p:nvPr/>
        </p:nvCxnSpPr>
        <p:spPr>
          <a:xfrm flipV="1">
            <a:off x="6963438" y="2224737"/>
            <a:ext cx="896573" cy="8509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142880" y="3113288"/>
            <a:ext cx="928374" cy="299656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66" idx="1"/>
          </p:cNvCxnSpPr>
          <p:nvPr/>
        </p:nvCxnSpPr>
        <p:spPr>
          <a:xfrm flipV="1">
            <a:off x="4974624" y="3075692"/>
            <a:ext cx="1074268" cy="24374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66" idx="3"/>
          </p:cNvCxnSpPr>
          <p:nvPr/>
        </p:nvCxnSpPr>
        <p:spPr>
          <a:xfrm flipH="1" flipV="1">
            <a:off x="6963438" y="3075692"/>
            <a:ext cx="896573" cy="2437434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6" idx="3"/>
          </p:cNvCxnSpPr>
          <p:nvPr/>
        </p:nvCxnSpPr>
        <p:spPr>
          <a:xfrm>
            <a:off x="6963438" y="3075692"/>
            <a:ext cx="845879" cy="73679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146473" y="3659388"/>
            <a:ext cx="886681" cy="24208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950695" y="3621792"/>
            <a:ext cx="1060097" cy="13924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950494" y="2259263"/>
            <a:ext cx="905128" cy="14210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1" idx="3"/>
          </p:cNvCxnSpPr>
          <p:nvPr/>
        </p:nvCxnSpPr>
        <p:spPr>
          <a:xfrm>
            <a:off x="6980873" y="3620675"/>
            <a:ext cx="882531" cy="135842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71" idx="3"/>
          </p:cNvCxnSpPr>
          <p:nvPr/>
        </p:nvCxnSpPr>
        <p:spPr>
          <a:xfrm>
            <a:off x="6980873" y="3620675"/>
            <a:ext cx="968223" cy="5533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168975" y="4178723"/>
            <a:ext cx="839146" cy="18429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6994279" y="2272965"/>
            <a:ext cx="869010" cy="186816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987565" y="3075693"/>
            <a:ext cx="961531" cy="110642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963438" y="4130894"/>
            <a:ext cx="910148" cy="194076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71" idx="3"/>
          </p:cNvCxnSpPr>
          <p:nvPr/>
        </p:nvCxnSpPr>
        <p:spPr>
          <a:xfrm>
            <a:off x="6980873" y="3620675"/>
            <a:ext cx="879138" cy="240095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6" idx="3"/>
          </p:cNvCxnSpPr>
          <p:nvPr/>
        </p:nvCxnSpPr>
        <p:spPr>
          <a:xfrm>
            <a:off x="6963438" y="3075692"/>
            <a:ext cx="889996" cy="294593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51" idx="1"/>
          </p:cNvCxnSpPr>
          <p:nvPr/>
        </p:nvCxnSpPr>
        <p:spPr>
          <a:xfrm>
            <a:off x="5382237" y="2272965"/>
            <a:ext cx="656839" cy="245997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51" idx="1"/>
          </p:cNvCxnSpPr>
          <p:nvPr/>
        </p:nvCxnSpPr>
        <p:spPr>
          <a:xfrm flipV="1">
            <a:off x="4964442" y="4732941"/>
            <a:ext cx="1074634" cy="23152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7035817" y="2257691"/>
            <a:ext cx="837138" cy="2467735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6986934" y="3372703"/>
            <a:ext cx="863921" cy="132878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73" idx="1"/>
          </p:cNvCxnSpPr>
          <p:nvPr/>
        </p:nvCxnSpPr>
        <p:spPr>
          <a:xfrm flipV="1">
            <a:off x="5229588" y="5259253"/>
            <a:ext cx="802797" cy="139231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7256134" y="3367098"/>
            <a:ext cx="631099" cy="196446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7243630" y="2209236"/>
            <a:ext cx="666936" cy="312232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74" idx="1"/>
          </p:cNvCxnSpPr>
          <p:nvPr/>
        </p:nvCxnSpPr>
        <p:spPr>
          <a:xfrm flipV="1">
            <a:off x="5229330" y="5789609"/>
            <a:ext cx="804205" cy="8536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6917178" y="2272875"/>
            <a:ext cx="955777" cy="354528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953394" y="3603237"/>
            <a:ext cx="949105" cy="218637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74" idx="3"/>
            <a:endCxn id="93" idx="1"/>
          </p:cNvCxnSpPr>
          <p:nvPr/>
        </p:nvCxnSpPr>
        <p:spPr>
          <a:xfrm flipV="1">
            <a:off x="6978794" y="4444514"/>
            <a:ext cx="915451" cy="134509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74" idx="3"/>
          </p:cNvCxnSpPr>
          <p:nvPr/>
        </p:nvCxnSpPr>
        <p:spPr>
          <a:xfrm>
            <a:off x="6978794" y="5789609"/>
            <a:ext cx="907736" cy="90826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7250991" y="5270475"/>
            <a:ext cx="621869" cy="145127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3" idx="1"/>
          </p:cNvCxnSpPr>
          <p:nvPr/>
        </p:nvCxnSpPr>
        <p:spPr>
          <a:xfrm flipH="1" flipV="1">
            <a:off x="4953828" y="5550721"/>
            <a:ext cx="1085248" cy="8324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53" idx="1"/>
          </p:cNvCxnSpPr>
          <p:nvPr/>
        </p:nvCxnSpPr>
        <p:spPr>
          <a:xfrm flipH="1" flipV="1">
            <a:off x="5378694" y="2271551"/>
            <a:ext cx="660382" cy="41116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53" idx="1"/>
          </p:cNvCxnSpPr>
          <p:nvPr/>
        </p:nvCxnSpPr>
        <p:spPr>
          <a:xfrm flipH="1" flipV="1">
            <a:off x="5342670" y="2782207"/>
            <a:ext cx="696406" cy="3600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6983773" y="2263281"/>
            <a:ext cx="899734" cy="414812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985806" y="2789681"/>
            <a:ext cx="915153" cy="3672102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346836" y="5588336"/>
            <a:ext cx="3304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PICK and PUT are Inconsistent</a:t>
            </a:r>
          </a:p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	Pick requires </a:t>
            </a:r>
            <a:r>
              <a:rPr lang="en-US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HandEmpty</a:t>
            </a:r>
            <a:endParaRPr lang="en-US" dirty="0">
              <a:solidFill>
                <a:srgbClr val="FF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	Put requires !</a:t>
            </a:r>
            <a:r>
              <a:rPr lang="en-US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HandEmpty</a:t>
            </a:r>
            <a:endParaRPr lang="en-US" dirty="0">
              <a:solidFill>
                <a:srgbClr val="FF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98360" y="2245304"/>
            <a:ext cx="1310240" cy="1107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60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/>
          <p:cNvCxnSpPr/>
          <p:nvPr/>
        </p:nvCxnSpPr>
        <p:spPr>
          <a:xfrm flipV="1">
            <a:off x="3247463" y="23368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45353" y="3155931"/>
            <a:ext cx="876658" cy="68566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3274839" y="2336802"/>
            <a:ext cx="770972" cy="179721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258053" y="3311767"/>
            <a:ext cx="800458" cy="822249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Planning Graph</a:t>
            </a:r>
          </a:p>
        </p:txBody>
      </p:sp>
      <p:cxnSp>
        <p:nvCxnSpPr>
          <p:cNvPr id="4" name="Straight Connector 3"/>
          <p:cNvCxnSpPr>
            <a:cxnSpLocks noChangeAspect="1"/>
          </p:cNvCxnSpPr>
          <p:nvPr/>
        </p:nvCxnSpPr>
        <p:spPr>
          <a:xfrm flipV="1">
            <a:off x="305551" y="1977611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spect="1"/>
          </p:cNvSpPr>
          <p:nvPr/>
        </p:nvSpPr>
        <p:spPr>
          <a:xfrm>
            <a:off x="457200" y="165218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57200" y="1345068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950812" y="165218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3318" y="1230162"/>
            <a:ext cx="468619" cy="394217"/>
            <a:chOff x="4399967" y="1188457"/>
            <a:chExt cx="468619" cy="394217"/>
          </a:xfrm>
        </p:grpSpPr>
        <p:sp>
          <p:nvSpPr>
            <p:cNvPr id="9" name="Rectangle 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551" y="2034293"/>
            <a:ext cx="144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06391" y="1314611"/>
            <a:ext cx="7215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Extend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the graph with all applicable actions, </a:t>
            </a:r>
            <a:r>
              <a:rPr lang="en-US" sz="2400" dirty="0" err="1">
                <a:latin typeface="Avenir Book" charset="0"/>
                <a:ea typeface="Avenir Book" charset="0"/>
                <a:cs typeface="Avenir Book" charset="0"/>
              </a:rPr>
              <a:t>noops</a:t>
            </a:r>
            <a:endParaRPr lang="en-US" sz="2400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Determine </a:t>
            </a:r>
            <a:r>
              <a:rPr lang="en-US" sz="2400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exclusive</a:t>
            </a:r>
            <a:r>
              <a:rPr lang="en-US" sz="2400" dirty="0">
                <a:latin typeface="Avenir Book" charset="0"/>
                <a:ea typeface="Avenir Book" charset="0"/>
                <a:cs typeface="Avenir Book" charset="0"/>
              </a:rPr>
              <a:t> actions, propositions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5924" y="2946400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5924" y="3936650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59734" y="2222500"/>
            <a:ext cx="673703" cy="9085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9734" y="2222500"/>
            <a:ext cx="673703" cy="18988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70374" y="4112023"/>
            <a:ext cx="974565" cy="80558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3" idx="1"/>
          </p:cNvCxnSpPr>
          <p:nvPr/>
        </p:nvCxnSpPr>
        <p:spPr>
          <a:xfrm>
            <a:off x="1572221" y="3311767"/>
            <a:ext cx="673703" cy="8095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" idx="1"/>
          </p:cNvCxnSpPr>
          <p:nvPr/>
        </p:nvCxnSpPr>
        <p:spPr>
          <a:xfrm flipV="1">
            <a:off x="1166858" y="3131066"/>
            <a:ext cx="1079066" cy="130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3" idx="1"/>
          </p:cNvCxnSpPr>
          <p:nvPr/>
        </p:nvCxnSpPr>
        <p:spPr>
          <a:xfrm flipV="1">
            <a:off x="1166858" y="3131066"/>
            <a:ext cx="1079066" cy="71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096611" y="2067732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endParaRPr lang="en-US" dirty="0"/>
          </a:p>
          <a:p>
            <a:r>
              <a:rPr lang="en-US" dirty="0"/>
              <a:t>On-Table(O) </a:t>
            </a:r>
          </a:p>
          <a:p>
            <a:endParaRPr lang="en-US" dirty="0"/>
          </a:p>
          <a:p>
            <a:r>
              <a:rPr lang="en-US" dirty="0"/>
              <a:t>On(T,R) </a:t>
            </a:r>
          </a:p>
          <a:p>
            <a:endParaRPr lang="en-US" dirty="0"/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3272863" y="4112023"/>
            <a:ext cx="823748" cy="2487534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45353" y="3155931"/>
            <a:ext cx="851258" cy="23685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45353" y="3142789"/>
            <a:ext cx="876658" cy="29075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4879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70938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154879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70938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54879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70938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54879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70938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54879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70938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>
            <a:off x="154879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70938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0800000" flipV="1">
            <a:off x="3188623" y="3094781"/>
            <a:ext cx="12700" cy="990250"/>
          </a:xfrm>
          <a:prstGeom prst="curvedConnector3">
            <a:avLst>
              <a:gd name="adj1" fmla="val -15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>
            <a:off x="2861785" y="2228357"/>
            <a:ext cx="425754" cy="1892959"/>
          </a:xfrm>
          <a:prstGeom prst="curvedConnector3">
            <a:avLst>
              <a:gd name="adj1" fmla="val 1865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55" idx="3"/>
            <a:endCxn id="3" idx="3"/>
          </p:cNvCxnSpPr>
          <p:nvPr/>
        </p:nvCxnSpPr>
        <p:spPr>
          <a:xfrm>
            <a:off x="2912585" y="2228357"/>
            <a:ext cx="385678" cy="902709"/>
          </a:xfrm>
          <a:prstGeom prst="curvedConnector3">
            <a:avLst>
              <a:gd name="adj1" fmla="val 12634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59" idx="3"/>
          </p:cNvCxnSpPr>
          <p:nvPr/>
        </p:nvCxnSpPr>
        <p:spPr>
          <a:xfrm>
            <a:off x="2912585" y="3378559"/>
            <a:ext cx="360278" cy="631513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endCxn id="61" idx="3"/>
          </p:cNvCxnSpPr>
          <p:nvPr/>
        </p:nvCxnSpPr>
        <p:spPr>
          <a:xfrm rot="5400000">
            <a:off x="2701784" y="3341867"/>
            <a:ext cx="756481" cy="334878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>
            <a:off x="4886633" y="6057774"/>
            <a:ext cx="12700" cy="567098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/>
          <p:nvPr/>
        </p:nvCxnSpPr>
        <p:spPr>
          <a:xfrm>
            <a:off x="4931083" y="5524500"/>
            <a:ext cx="12700" cy="11203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32385" y="2306956"/>
            <a:ext cx="105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Pickup(T)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39076" y="4548275"/>
            <a:ext cx="109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Pickup(O)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39076" y="6198491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Pickup(R)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48892" y="2891026"/>
            <a:ext cx="91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Put(T,R)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39077" y="3436009"/>
            <a:ext cx="9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Put(T,O)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39076" y="3966820"/>
            <a:ext cx="134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Put-Table(T)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032385" y="5074587"/>
            <a:ext cx="135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Put-Table(O)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033535" y="5604943"/>
            <a:ext cx="94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Put(O,T)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345570" y="222250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506165" y="210583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5345570" y="2776349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506165" y="2659681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5345570" y="337270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506165" y="325603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5345570" y="388169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506165" y="376502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/>
          <p:cNvCxnSpPr/>
          <p:nvPr/>
        </p:nvCxnSpPr>
        <p:spPr>
          <a:xfrm>
            <a:off x="5345570" y="4434964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506165" y="4318296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/>
          <p:nvPr/>
        </p:nvCxnSpPr>
        <p:spPr>
          <a:xfrm>
            <a:off x="5345570" y="5002062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506165" y="4885394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>
            <a:off x="5345570" y="5536086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6506165" y="5419418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>
            <a:off x="5345570" y="6089360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506165" y="5972692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5345570" y="6656458"/>
            <a:ext cx="25243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6506165" y="6539790"/>
            <a:ext cx="203200" cy="2450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7894245" y="2043857"/>
            <a:ext cx="1445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HandEmpty</a:t>
            </a:r>
            <a:endParaRPr lang="en-US" dirty="0"/>
          </a:p>
          <a:p>
            <a:endParaRPr lang="en-US" dirty="0"/>
          </a:p>
          <a:p>
            <a:r>
              <a:rPr lang="en-US" dirty="0"/>
              <a:t>On-Table(R) </a:t>
            </a:r>
          </a:p>
          <a:p>
            <a:r>
              <a:rPr lang="en-US" dirty="0"/>
              <a:t>On-Table(T)</a:t>
            </a:r>
          </a:p>
          <a:p>
            <a:r>
              <a:rPr lang="en-US" dirty="0"/>
              <a:t>On-Table(O) </a:t>
            </a:r>
          </a:p>
          <a:p>
            <a:r>
              <a:rPr lang="en-US" dirty="0"/>
              <a:t>On(O,T)</a:t>
            </a:r>
          </a:p>
          <a:p>
            <a:r>
              <a:rPr lang="en-US" dirty="0"/>
              <a:t>On(T,R) </a:t>
            </a:r>
          </a:p>
          <a:p>
            <a:r>
              <a:rPr lang="en-US" dirty="0"/>
              <a:t>On(T,O)</a:t>
            </a:r>
          </a:p>
          <a:p>
            <a:r>
              <a:rPr lang="en-US" dirty="0"/>
              <a:t>Clear(T) </a:t>
            </a:r>
          </a:p>
          <a:p>
            <a:endParaRPr lang="en-US" dirty="0"/>
          </a:p>
          <a:p>
            <a:r>
              <a:rPr lang="en-US" dirty="0"/>
              <a:t>Clear(O)</a:t>
            </a:r>
          </a:p>
          <a:p>
            <a:endParaRPr lang="en-US" dirty="0"/>
          </a:p>
          <a:p>
            <a:r>
              <a:rPr lang="en-US" dirty="0"/>
              <a:t>Clear(R)</a:t>
            </a:r>
          </a:p>
          <a:p>
            <a:endParaRPr lang="en-US" dirty="0"/>
          </a:p>
          <a:p>
            <a:r>
              <a:rPr lang="en-US" dirty="0"/>
              <a:t>Holding(T)</a:t>
            </a:r>
          </a:p>
          <a:p>
            <a:endParaRPr lang="en-US" dirty="0"/>
          </a:p>
          <a:p>
            <a:r>
              <a:rPr lang="en-US" dirty="0"/>
              <a:t>Holding(O)</a:t>
            </a:r>
          </a:p>
        </p:txBody>
      </p:sp>
      <p:cxnSp>
        <p:nvCxnSpPr>
          <p:cNvPr id="95" name="Straight Connector 94"/>
          <p:cNvCxnSpPr>
            <a:endCxn id="49" idx="1"/>
          </p:cNvCxnSpPr>
          <p:nvPr/>
        </p:nvCxnSpPr>
        <p:spPr>
          <a:xfrm>
            <a:off x="5332120" y="2222499"/>
            <a:ext cx="700265" cy="269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49" idx="1"/>
          </p:cNvCxnSpPr>
          <p:nvPr/>
        </p:nvCxnSpPr>
        <p:spPr>
          <a:xfrm flipV="1">
            <a:off x="4986545" y="2491622"/>
            <a:ext cx="1045840" cy="142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endCxn id="49" idx="1"/>
          </p:cNvCxnSpPr>
          <p:nvPr/>
        </p:nvCxnSpPr>
        <p:spPr>
          <a:xfrm flipV="1">
            <a:off x="4962151" y="2491622"/>
            <a:ext cx="1070234" cy="2006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7049130" y="2237775"/>
            <a:ext cx="820830" cy="25728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399863" y="2489202"/>
            <a:ext cx="798348" cy="8196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7043819" y="2471850"/>
            <a:ext cx="819585" cy="140280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6" idx="3"/>
          </p:cNvCxnSpPr>
          <p:nvPr/>
        </p:nvCxnSpPr>
        <p:spPr>
          <a:xfrm flipV="1">
            <a:off x="6963438" y="2224737"/>
            <a:ext cx="896573" cy="85095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142880" y="3113288"/>
            <a:ext cx="928374" cy="299656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66" idx="1"/>
          </p:cNvCxnSpPr>
          <p:nvPr/>
        </p:nvCxnSpPr>
        <p:spPr>
          <a:xfrm flipV="1">
            <a:off x="4974624" y="3075692"/>
            <a:ext cx="1074268" cy="24374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66" idx="3"/>
          </p:cNvCxnSpPr>
          <p:nvPr/>
        </p:nvCxnSpPr>
        <p:spPr>
          <a:xfrm flipH="1" flipV="1">
            <a:off x="6963438" y="3075692"/>
            <a:ext cx="896573" cy="2437434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6" idx="3"/>
          </p:cNvCxnSpPr>
          <p:nvPr/>
        </p:nvCxnSpPr>
        <p:spPr>
          <a:xfrm>
            <a:off x="6963438" y="3075692"/>
            <a:ext cx="845879" cy="73679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146473" y="3659388"/>
            <a:ext cx="886681" cy="242083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4950695" y="3621792"/>
            <a:ext cx="1060097" cy="13924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950494" y="2259263"/>
            <a:ext cx="905128" cy="142101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71" idx="3"/>
          </p:cNvCxnSpPr>
          <p:nvPr/>
        </p:nvCxnSpPr>
        <p:spPr>
          <a:xfrm>
            <a:off x="6980873" y="3620675"/>
            <a:ext cx="882531" cy="135842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71" idx="3"/>
          </p:cNvCxnSpPr>
          <p:nvPr/>
        </p:nvCxnSpPr>
        <p:spPr>
          <a:xfrm>
            <a:off x="6980873" y="3620675"/>
            <a:ext cx="968223" cy="5533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168975" y="4178723"/>
            <a:ext cx="839146" cy="184290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6994279" y="2272965"/>
            <a:ext cx="869010" cy="186816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987565" y="3075693"/>
            <a:ext cx="961531" cy="110642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963438" y="4130894"/>
            <a:ext cx="910148" cy="1940764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71" idx="3"/>
          </p:cNvCxnSpPr>
          <p:nvPr/>
        </p:nvCxnSpPr>
        <p:spPr>
          <a:xfrm>
            <a:off x="6980873" y="3620675"/>
            <a:ext cx="879138" cy="240095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6" idx="3"/>
          </p:cNvCxnSpPr>
          <p:nvPr/>
        </p:nvCxnSpPr>
        <p:spPr>
          <a:xfrm>
            <a:off x="6963438" y="3075692"/>
            <a:ext cx="889996" cy="294593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51" idx="1"/>
          </p:cNvCxnSpPr>
          <p:nvPr/>
        </p:nvCxnSpPr>
        <p:spPr>
          <a:xfrm>
            <a:off x="5382237" y="2272965"/>
            <a:ext cx="656839" cy="245997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51" idx="1"/>
          </p:cNvCxnSpPr>
          <p:nvPr/>
        </p:nvCxnSpPr>
        <p:spPr>
          <a:xfrm flipV="1">
            <a:off x="4964442" y="4732941"/>
            <a:ext cx="1074634" cy="23152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7035817" y="2257691"/>
            <a:ext cx="837138" cy="2467735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6986934" y="3372703"/>
            <a:ext cx="863921" cy="1328784"/>
          </a:xfrm>
          <a:prstGeom prst="line">
            <a:avLst/>
          </a:prstGeom>
          <a:ln>
            <a:solidFill>
              <a:schemeClr val="accent4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endCxn id="73" idx="1"/>
          </p:cNvCxnSpPr>
          <p:nvPr/>
        </p:nvCxnSpPr>
        <p:spPr>
          <a:xfrm flipV="1">
            <a:off x="5229588" y="5259253"/>
            <a:ext cx="802797" cy="139231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7256134" y="3367098"/>
            <a:ext cx="631099" cy="196446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V="1">
            <a:off x="7243630" y="2209236"/>
            <a:ext cx="666936" cy="312232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endCxn id="74" idx="1"/>
          </p:cNvCxnSpPr>
          <p:nvPr/>
        </p:nvCxnSpPr>
        <p:spPr>
          <a:xfrm flipV="1">
            <a:off x="5229330" y="5789609"/>
            <a:ext cx="804205" cy="8536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6917178" y="2272875"/>
            <a:ext cx="955777" cy="354528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V="1">
            <a:off x="6953394" y="3603237"/>
            <a:ext cx="949105" cy="2186372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74" idx="3"/>
            <a:endCxn id="93" idx="1"/>
          </p:cNvCxnSpPr>
          <p:nvPr/>
        </p:nvCxnSpPr>
        <p:spPr>
          <a:xfrm flipV="1">
            <a:off x="6978794" y="4444514"/>
            <a:ext cx="915451" cy="134509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74" idx="3"/>
          </p:cNvCxnSpPr>
          <p:nvPr/>
        </p:nvCxnSpPr>
        <p:spPr>
          <a:xfrm>
            <a:off x="6978794" y="5789609"/>
            <a:ext cx="907736" cy="90826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7250991" y="5270475"/>
            <a:ext cx="621869" cy="145127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3" idx="1"/>
          </p:cNvCxnSpPr>
          <p:nvPr/>
        </p:nvCxnSpPr>
        <p:spPr>
          <a:xfrm flipH="1" flipV="1">
            <a:off x="4953828" y="5550721"/>
            <a:ext cx="1085248" cy="83243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53" idx="1"/>
          </p:cNvCxnSpPr>
          <p:nvPr/>
        </p:nvCxnSpPr>
        <p:spPr>
          <a:xfrm flipH="1" flipV="1">
            <a:off x="5378694" y="2271551"/>
            <a:ext cx="660382" cy="41116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53" idx="1"/>
          </p:cNvCxnSpPr>
          <p:nvPr/>
        </p:nvCxnSpPr>
        <p:spPr>
          <a:xfrm flipH="1" flipV="1">
            <a:off x="5342670" y="2782207"/>
            <a:ext cx="696406" cy="360095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6983773" y="2263281"/>
            <a:ext cx="899734" cy="414812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V="1">
            <a:off x="6985806" y="2789681"/>
            <a:ext cx="915153" cy="3672102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346836" y="5588336"/>
            <a:ext cx="3451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2 PICK actions are Interference</a:t>
            </a:r>
          </a:p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	A pick requires </a:t>
            </a:r>
            <a:r>
              <a:rPr lang="en-US" dirty="0" err="1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HandEmpty</a:t>
            </a:r>
            <a:endParaRPr lang="en-US" dirty="0">
              <a:solidFill>
                <a:srgbClr val="FF0000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venir Book" charset="0"/>
                <a:ea typeface="Avenir Book" charset="0"/>
                <a:cs typeface="Avenir Book" charset="0"/>
              </a:rPr>
              <a:t>	but the other deletes it</a:t>
            </a:r>
          </a:p>
        </p:txBody>
      </p:sp>
      <p:sp>
        <p:nvSpPr>
          <p:cNvPr id="14" name="Oval 13"/>
          <p:cNvSpPr/>
          <p:nvPr/>
        </p:nvSpPr>
        <p:spPr>
          <a:xfrm>
            <a:off x="5869267" y="2825166"/>
            <a:ext cx="1310240" cy="11070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58135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Graph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5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Key idea: Construct an approximation of the reachability graph in polynomial space</a:t>
            </a:r>
          </a:p>
          <a:p>
            <a:pPr lvl="1"/>
            <a:r>
              <a:rPr lang="en-US" dirty="0"/>
              <a:t>The planning graph computes the </a:t>
            </a:r>
            <a:r>
              <a:rPr lang="en-US" b="1" dirty="0"/>
              <a:t>possibly reachable</a:t>
            </a:r>
            <a:r>
              <a:rPr lang="en-US" dirty="0"/>
              <a:t> states although they aren’t necessarily </a:t>
            </a:r>
            <a:r>
              <a:rPr lang="en-US" b="1" dirty="0"/>
              <a:t>feasible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What kinds of heuristics could we apply to the planning graph? </a:t>
            </a:r>
          </a:p>
          <a:p>
            <a:pPr marL="0" indent="0">
              <a:buNone/>
            </a:pPr>
            <a:r>
              <a:rPr lang="en-US" dirty="0"/>
              <a:t>Is the solution </a:t>
            </a:r>
            <a:r>
              <a:rPr lang="en-US" dirty="0" err="1"/>
              <a:t>GraphPlan</a:t>
            </a:r>
            <a:r>
              <a:rPr lang="en-US" dirty="0"/>
              <a:t> finds admissible?</a:t>
            </a:r>
          </a:p>
        </p:txBody>
      </p:sp>
    </p:spTree>
    <p:extLst>
      <p:ext uri="{BB962C8B-B14F-4D97-AF65-F5344CB8AC3E}">
        <p14:creationId xmlns:p14="http://schemas.microsoft.com/office/powerpoint/2010/main" val="56228852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</a:t>
            </a:r>
            <a:r>
              <a:rPr lang="en-US" dirty="0" err="1"/>
              <a:t>GraphPlan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24582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</a:t>
            </a:r>
            <a:r>
              <a:rPr lang="en-US" dirty="0" err="1"/>
              <a:t>GraphPlan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Literals: Each thing in our model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Instance(“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name”,TYPE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Variables: Can take on any TYPE thing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Variable(“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v_name”,TYPE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/>
              <a:t>Propositions: Relationships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Proposition(“relation”,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Proposition(“relation”,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Proposition(“relation2”, v,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Proposition(“relation2”,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v_a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2117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Block Stacking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7202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A = Instance(“</a:t>
            </a:r>
            <a:r>
              <a:rPr lang="en-US" dirty="0" err="1">
                <a:solidFill>
                  <a:schemeClr val="accent2"/>
                </a:solidFill>
              </a:rPr>
              <a:t>blockA</a:t>
            </a:r>
            <a:r>
              <a:rPr lang="en-US" dirty="0">
                <a:solidFill>
                  <a:schemeClr val="accent2"/>
                </a:solidFill>
              </a:rPr>
              <a:t>”, BLOCK)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 = Instance(“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blockB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 BLOCK)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 = Instance(“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blockC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”, BLOCK)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Proposition(”on”, B, A)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Proposition(”on-table”, A)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Proposition(”on-table”, C)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Proposition(”clear”, B)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Proposition(”clear”, C)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Proposition(“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”, True</a:t>
            </a:r>
            <a:r>
              <a:rPr lang="en-US" dirty="0">
                <a:solidFill>
                  <a:schemeClr val="accent4"/>
                </a:solidFill>
              </a:rPr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468439" y="762271"/>
            <a:ext cx="2218361" cy="1310733"/>
            <a:chOff x="3166439" y="3350167"/>
            <a:chExt cx="1266670" cy="761370"/>
          </a:xfrm>
        </p:grpSpPr>
        <p:cxnSp>
          <p:nvCxnSpPr>
            <p:cNvPr id="7" name="Straight Connector 6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802685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68781" y="498586"/>
            <a:ext cx="2235519" cy="1584397"/>
            <a:chOff x="6210330" y="5832485"/>
            <a:chExt cx="1266670" cy="953582"/>
          </a:xfrm>
        </p:grpSpPr>
        <p:cxnSp>
          <p:nvCxnSpPr>
            <p:cNvPr id="16" name="Straight Connector 15"/>
            <p:cNvCxnSpPr>
              <a:cxnSpLocks noChangeAspect="1"/>
            </p:cNvCxnSpPr>
            <p:nvPr/>
          </p:nvCxnSpPr>
          <p:spPr>
            <a:xfrm flipV="1">
              <a:off x="6210330" y="677214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6361979" y="644672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6361979" y="58324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6361979" y="6158876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786153" y="5975266"/>
              <a:ext cx="468619" cy="394217"/>
              <a:chOff x="4399967" y="1188457"/>
              <a:chExt cx="468619" cy="39421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A = Instance(“</a:t>
            </a:r>
            <a:r>
              <a:rPr lang="en-US" dirty="0" err="1">
                <a:solidFill>
                  <a:schemeClr val="accent2"/>
                </a:solidFill>
              </a:rPr>
              <a:t>blockA</a:t>
            </a:r>
            <a:r>
              <a:rPr lang="en-US" dirty="0">
                <a:solidFill>
                  <a:schemeClr val="accent2"/>
                </a:solidFill>
              </a:rPr>
              <a:t>”, BLOCK)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 = Instance(“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blockB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 BLOCK)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 = Instance(“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blockC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”, BLOCK)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a. Proposition(”on”, B, A)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b. Proposition(“on”, B, C)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c. Proposition(”on-table”, A)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d. Proposition(”on-table”, C)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e. Proposition(”clear”, B)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f.  Proposition(”clear”, C)</a:t>
            </a:r>
          </a:p>
        </p:txBody>
      </p:sp>
    </p:spTree>
    <p:extLst>
      <p:ext uri="{BB962C8B-B14F-4D97-AF65-F5344CB8AC3E}">
        <p14:creationId xmlns:p14="http://schemas.microsoft.com/office/powerpoint/2010/main" val="109270440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operators?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Operators: the actions we take change state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 = Operator(“name”,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				[], #preconditions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				[], #add effects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				[]) # delete effects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525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operators?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Operators: the actions we take change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pickup_table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Operator(“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Proposition(“clear”,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[Proposition(“holding”,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)</a:t>
            </a:r>
          </a:p>
        </p:txBody>
      </p:sp>
    </p:spTree>
    <p:extLst>
      <p:ext uri="{BB962C8B-B14F-4D97-AF65-F5344CB8AC3E}">
        <p14:creationId xmlns:p14="http://schemas.microsoft.com/office/powerpoint/2010/main" val="85138435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operators?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Operators: the actions we take change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pickup_table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Operator(“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Proposition(“clear”,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[Proposition(“holding”,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768600"/>
            <a:ext cx="21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Lists </a:t>
            </a:r>
            <a:r>
              <a:rPr lang="en-US"/>
              <a:t>are conjunctions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4337526"/>
            <a:ext cx="21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Lists </a:t>
            </a:r>
            <a:r>
              <a:rPr lang="en-US"/>
              <a:t>are conjunctions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889420"/>
            <a:ext cx="21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Lists </a:t>
            </a:r>
            <a:r>
              <a:rPr lang="en-US"/>
              <a:t>are conjunctions</a:t>
            </a:r>
          </a:p>
        </p:txBody>
      </p:sp>
    </p:spTree>
    <p:extLst>
      <p:ext uri="{BB962C8B-B14F-4D97-AF65-F5344CB8AC3E}">
        <p14:creationId xmlns:p14="http://schemas.microsoft.com/office/powerpoint/2010/main" val="53333133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operators?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Operators: the actions we take change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pickup_table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Operator(“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Proposition(“clear”,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[Proposition(“holding”,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700" y="3290172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Variable with matching name must </a:t>
            </a:r>
            <a:r>
              <a:rPr lang="en-US"/>
              <a:t>match subsequent propositions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753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How can we program operators?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Operators: the actions we take change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pickup_table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= Operator(“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pick_table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Proposition(“clear”,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>
                <a:solidFill>
                  <a:srgbClr val="FF0000"/>
                </a:solidFill>
              </a:rPr>
              <a:t>v_block2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[Proposition(“holding”,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)], 					[Proposition(“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”,True),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	 Proposition(“on-table”,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v_block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		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700" y="3290172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Variable with matching name must </a:t>
            </a:r>
            <a:r>
              <a:rPr lang="en-US"/>
              <a:t>match subsequent propositions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700" y="4673063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Variables that don’t match name don’t have to be the same</a:t>
            </a:r>
          </a:p>
        </p:txBody>
      </p:sp>
    </p:spTree>
    <p:extLst>
      <p:ext uri="{BB962C8B-B14F-4D97-AF65-F5344CB8AC3E}">
        <p14:creationId xmlns:p14="http://schemas.microsoft.com/office/powerpoint/2010/main" val="134688213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We will give you a </a:t>
            </a:r>
            <a:r>
              <a:rPr lang="en-US" dirty="0" err="1"/>
              <a:t>GraphPlan</a:t>
            </a:r>
            <a:r>
              <a:rPr lang="en-US" dirty="0"/>
              <a:t> Solver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Solver takes all instances, all operators, the start state and the goal state and produces a plan</a:t>
            </a:r>
          </a:p>
        </p:txBody>
      </p:sp>
    </p:spTree>
    <p:extLst>
      <p:ext uri="{BB962C8B-B14F-4D97-AF65-F5344CB8AC3E}">
        <p14:creationId xmlns:p14="http://schemas.microsoft.com/office/powerpoint/2010/main" val="133014971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we have a rocket ship that can only be used once. It has to carry two payloads.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68427">
            <a:off x="595500" y="5335396"/>
            <a:ext cx="1317928" cy="1339284"/>
          </a:xfrm>
          <a:prstGeom prst="rect">
            <a:avLst/>
          </a:prstGeom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1800403" y="6044366"/>
            <a:ext cx="597576" cy="5287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602363" y="6044366"/>
            <a:ext cx="597576" cy="5287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9596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we have a rocket ship that can only be used once. It has to carry two payloads.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Literals?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68427">
            <a:off x="595500" y="5335396"/>
            <a:ext cx="1317928" cy="1339284"/>
          </a:xfrm>
          <a:prstGeom prst="rect">
            <a:avLst/>
          </a:prstGeom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1800403" y="6044366"/>
            <a:ext cx="597576" cy="5287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602363" y="6044366"/>
            <a:ext cx="597576" cy="5287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Block Stacking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47356A-AC12-49EE-9FED-9C37F7F8D1B3}"/>
                  </a:ext>
                </a:extLst>
              </p14:cNvPr>
              <p14:cNvContentPartPr/>
              <p14:nvPr/>
            </p14:nvContentPartPr>
            <p14:xfrm>
              <a:off x="231120" y="3093840"/>
              <a:ext cx="1441440" cy="1195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47356A-AC12-49EE-9FED-9C37F7F8D1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760" y="3084480"/>
                <a:ext cx="1460160" cy="12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70220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we have a rocket ship that can only be used once. It has to carry two payloads.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68427">
            <a:off x="595500" y="5335396"/>
            <a:ext cx="1317928" cy="1339284"/>
          </a:xfrm>
          <a:prstGeom prst="rect">
            <a:avLst/>
          </a:prstGeom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1800403" y="6044366"/>
            <a:ext cx="597576" cy="5287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602363" y="6044366"/>
            <a:ext cx="597576" cy="5287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2930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we have a rocket ship that can only be used once. It has to carry two payloads.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68427">
            <a:off x="595500" y="5335396"/>
            <a:ext cx="1317928" cy="1339284"/>
          </a:xfrm>
          <a:prstGeom prst="rect">
            <a:avLst/>
          </a:prstGeom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1800403" y="6044366"/>
            <a:ext cx="597576" cy="5287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602363" y="6044366"/>
            <a:ext cx="597576" cy="5287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2368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we have a rocket ship that can only be used once. It has to carry two payloads.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68427">
            <a:off x="595500" y="5335396"/>
            <a:ext cx="1317928" cy="1339284"/>
          </a:xfrm>
          <a:prstGeom prst="rect">
            <a:avLst/>
          </a:prstGeom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1800403" y="6044366"/>
            <a:ext cx="597576" cy="528718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2602363" y="6044366"/>
            <a:ext cx="597576" cy="5287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8509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Load:			Unload:</a:t>
            </a:r>
          </a:p>
        </p:txBody>
      </p:sp>
    </p:spTree>
    <p:extLst>
      <p:ext uri="{BB962C8B-B14F-4D97-AF65-F5344CB8AC3E}">
        <p14:creationId xmlns:p14="http://schemas.microsoft.com/office/powerpoint/2010/main" val="70334433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75936712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11108641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</a:t>
            </a:r>
            <a:r>
              <a:rPr lang="en-US" sz="2400" dirty="0" err="1">
                <a:solidFill>
                  <a:srgbClr val="FF0000"/>
                </a:solidFill>
              </a:rPr>
              <a:t>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271424901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</a:t>
            </a:r>
            <a:r>
              <a:rPr lang="en-US" sz="2400" dirty="0" err="1">
                <a:solidFill>
                  <a:srgbClr val="FF0000"/>
                </a:solidFill>
              </a:rPr>
              <a:t>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37602345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Has-Fuel()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17646030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Has-Fuel()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 At(</a:t>
            </a:r>
            <a:r>
              <a:rPr lang="en-US" sz="2400" dirty="0" err="1"/>
              <a:t>Rocket,Dest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50499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States are </a:t>
            </a:r>
            <a:r>
              <a:rPr lang="en-US" dirty="0" err="1"/>
              <a:t>Informationless</a:t>
            </a:r>
            <a:endParaRPr lang="en-US" dirty="0"/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1" name="Oval 300"/>
          <p:cNvSpPr/>
          <p:nvPr/>
        </p:nvSpPr>
        <p:spPr>
          <a:xfrm>
            <a:off x="3936451" y="1188093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1243159" y="2168757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99348" y="3247664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1526332" y="3273064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99348" y="4537690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1558360" y="4537690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56878" y="5928738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1558360" y="5928738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3922869" y="2203488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3042116" y="3231595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4469100" y="3256995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3042116" y="4521621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4501128" y="4521621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2999646" y="5912669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4501128" y="5912669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6548807" y="2152688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6052992" y="3231595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7479976" y="3256995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6052992" y="4521621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7512004" y="4521621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6010522" y="5912669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7512004" y="5912669"/>
            <a:ext cx="1373538" cy="881489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33109" y="1410708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1696531" y="242857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4414664" y="2448310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S3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7069279" y="2428577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S4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574618" y="352270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S5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2024246" y="352270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S6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3542632" y="3510114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S7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5004042" y="3522701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S8</a:t>
            </a:r>
          </a:p>
        </p:txBody>
      </p:sp>
      <p:sp>
        <p:nvSpPr>
          <p:cNvPr id="330" name="TextBox 329"/>
          <p:cNvSpPr txBox="1"/>
          <p:nvPr/>
        </p:nvSpPr>
        <p:spPr>
          <a:xfrm>
            <a:off x="6582292" y="3503743"/>
            <a:ext cx="40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S9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7990039" y="3522701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S10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574618" y="4782661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S11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2024246" y="4782661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S12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3542632" y="4770074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S13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5004042" y="4782661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S14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6582292" y="4763703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S15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7990039" y="4782661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S16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556191" y="6158876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S17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2005819" y="6158876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S18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3524205" y="6146289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S19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4985615" y="6158876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S20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6462889" y="6146289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S21</a:t>
            </a:r>
          </a:p>
        </p:txBody>
      </p:sp>
      <p:sp>
        <p:nvSpPr>
          <p:cNvPr id="343" name="TextBox 342"/>
          <p:cNvSpPr txBox="1"/>
          <p:nvPr/>
        </p:nvSpPr>
        <p:spPr>
          <a:xfrm>
            <a:off x="7971612" y="6158876"/>
            <a:ext cx="52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S22</a:t>
            </a:r>
          </a:p>
        </p:txBody>
      </p:sp>
    </p:spTree>
    <p:extLst>
      <p:ext uri="{BB962C8B-B14F-4D97-AF65-F5344CB8AC3E}">
        <p14:creationId xmlns:p14="http://schemas.microsoft.com/office/powerpoint/2010/main" val="92433662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Has-Fuel()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 At(</a:t>
            </a:r>
            <a:r>
              <a:rPr lang="en-US" sz="2400" dirty="0" err="1"/>
              <a:t>Rocket,</a:t>
            </a:r>
            <a:r>
              <a:rPr lang="en-US" sz="2400" dirty="0" err="1">
                <a:solidFill>
                  <a:srgbClr val="FF0000"/>
                </a:solidFill>
              </a:rPr>
              <a:t>Dest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528707032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Has-Fuel(), L!=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 At(</a:t>
            </a:r>
            <a:r>
              <a:rPr lang="en-US" sz="2400" dirty="0" err="1"/>
              <a:t>Rocket,Dest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97342899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Move:		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Has-Fuel(), L!=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 At(</a:t>
            </a:r>
            <a:r>
              <a:rPr lang="en-US" sz="2400" dirty="0" err="1"/>
              <a:t>Rocket,Dest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 Has-Fuel(),At(</a:t>
            </a:r>
            <a:r>
              <a:rPr lang="en-US" sz="2400" dirty="0" err="1"/>
              <a:t>Rocket,L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40304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Load: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70652780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Load: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Unloaded(</a:t>
            </a:r>
            <a:r>
              <a:rPr lang="en-US" sz="2400" dirty="0" err="1"/>
              <a:t>Pkg,L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83232623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Load: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</a:t>
            </a:r>
            <a:r>
              <a:rPr lang="en-US" sz="2400" dirty="0" err="1">
                <a:solidFill>
                  <a:srgbClr val="FF0000"/>
                </a:solidFill>
              </a:rPr>
              <a:t>L</a:t>
            </a:r>
            <a:r>
              <a:rPr lang="en-US" sz="2400" dirty="0"/>
              <a:t>), Unloaded(</a:t>
            </a:r>
            <a:r>
              <a:rPr lang="en-US" sz="2400" dirty="0" err="1"/>
              <a:t>Pkg,</a:t>
            </a:r>
            <a:r>
              <a:rPr lang="en-US" sz="2400" dirty="0" err="1">
                <a:solidFill>
                  <a:srgbClr val="FF0000"/>
                </a:solidFill>
              </a:rPr>
              <a:t>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90056747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Pkg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Load: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Unloaded(</a:t>
            </a:r>
            <a:r>
              <a:rPr lang="en-US" sz="2400" dirty="0" err="1">
                <a:solidFill>
                  <a:srgbClr val="FF0000"/>
                </a:solidFill>
              </a:rPr>
              <a:t>Pkg</a:t>
            </a:r>
            <a:r>
              <a:rPr lang="en-US" sz="2400" dirty="0" err="1"/>
              <a:t>,L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</a:t>
            </a:r>
          </a:p>
        </p:txBody>
      </p:sp>
    </p:spTree>
    <p:extLst>
      <p:ext uri="{BB962C8B-B14F-4D97-AF65-F5344CB8AC3E}">
        <p14:creationId xmlns:p14="http://schemas.microsoft.com/office/powerpoint/2010/main" val="116575323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Pkg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Load: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Rocket,L</a:t>
            </a:r>
            <a:r>
              <a:rPr lang="en-US" sz="2400" dirty="0"/>
              <a:t>), Unloaded(</a:t>
            </a:r>
            <a:r>
              <a:rPr lang="en-US" sz="2400" dirty="0" err="1"/>
              <a:t>Pkg,L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 Loaded(</a:t>
            </a:r>
            <a:r>
              <a:rPr lang="en-US" sz="2400" dirty="0" err="1"/>
              <a:t>Pkg,Rocket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 Unloaded(</a:t>
            </a:r>
            <a:r>
              <a:rPr lang="en-US" sz="2400" dirty="0" err="1"/>
              <a:t>Pkg,L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052954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- Rocket 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2400" dirty="0"/>
              <a:t>Literals: Rocket, G, O, </a:t>
            </a:r>
            <a:r>
              <a:rPr lang="en-US" sz="2400" dirty="0" err="1"/>
              <a:t>LocA</a:t>
            </a:r>
            <a:r>
              <a:rPr lang="en-US" sz="2400" dirty="0"/>
              <a:t>, </a:t>
            </a:r>
            <a:r>
              <a:rPr lang="en-US" sz="2400" dirty="0" err="1"/>
              <a:t>LocB</a:t>
            </a:r>
            <a:endParaRPr 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Start state: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400" dirty="0"/>
              <a:t>	At(Rocket, </a:t>
            </a:r>
            <a:r>
              <a:rPr lang="en-US" sz="2400" dirty="0" err="1"/>
              <a:t>LocA</a:t>
            </a:r>
            <a:r>
              <a:rPr lang="en-US" sz="2400" dirty="0"/>
              <a:t>), Has-Fuel(),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	Unloaded(</a:t>
            </a:r>
            <a:r>
              <a:rPr lang="en-US" sz="2400" dirty="0" err="1"/>
              <a:t>G,LocA</a:t>
            </a:r>
            <a:r>
              <a:rPr lang="en-US" sz="2400" dirty="0"/>
              <a:t>), Unloaded(</a:t>
            </a:r>
            <a:r>
              <a:rPr lang="en-US" sz="2400" dirty="0" err="1"/>
              <a:t>O,LocA</a:t>
            </a:r>
            <a:r>
              <a:rPr lang="en-US" sz="2400" dirty="0"/>
              <a:t>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Goal state: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	At(Rocket, </a:t>
            </a:r>
            <a:r>
              <a:rPr lang="en-US" sz="2400" dirty="0" err="1"/>
              <a:t>LocB</a:t>
            </a:r>
            <a:r>
              <a:rPr lang="en-US" sz="2400" dirty="0"/>
              <a:t>), Unloaded(</a:t>
            </a:r>
            <a:r>
              <a:rPr lang="en-US" sz="2400" dirty="0" err="1"/>
              <a:t>G,LocB</a:t>
            </a:r>
            <a:r>
              <a:rPr lang="en-US" sz="2400" dirty="0"/>
              <a:t>), Unloaded(</a:t>
            </a:r>
            <a:r>
              <a:rPr lang="en-US" sz="2400" dirty="0" err="1"/>
              <a:t>O,LocB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Variables: L, 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Pkg</a:t>
            </a: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Unload: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P: At(</a:t>
            </a:r>
            <a:r>
              <a:rPr lang="en-US" sz="2400" dirty="0" err="1"/>
              <a:t>Rocket,Dest</a:t>
            </a:r>
            <a:r>
              <a:rPr lang="en-US" sz="2400" dirty="0"/>
              <a:t>), Loaded(</a:t>
            </a:r>
            <a:r>
              <a:rPr lang="en-US" sz="2400" dirty="0" err="1"/>
              <a:t>Pkg,Rocket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A: Unloaded(</a:t>
            </a:r>
            <a:r>
              <a:rPr lang="en-US" sz="2400" dirty="0" err="1"/>
              <a:t>Pkg,Dest</a:t>
            </a:r>
            <a:r>
              <a:rPr lang="en-US" sz="2400" dirty="0"/>
              <a:t>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400" dirty="0"/>
              <a:t>D: Loaded(</a:t>
            </a:r>
            <a:r>
              <a:rPr lang="en-US" sz="2400" dirty="0" err="1"/>
              <a:t>Pkg,Rocket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238430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Ship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2152185" cy="468908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4126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1852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137410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37410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175759" y="1600200"/>
            <a:ext cx="2152185" cy="468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1851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19" name="Straight Connector 18"/>
          <p:cNvCxnSpPr>
            <a:endCxn id="5" idx="3"/>
          </p:cNvCxnSpPr>
          <p:nvPr/>
        </p:nvCxnSpPr>
        <p:spPr>
          <a:xfrm flipH="1">
            <a:off x="3504502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3"/>
          </p:cNvCxnSpPr>
          <p:nvPr/>
        </p:nvCxnSpPr>
        <p:spPr>
          <a:xfrm flipH="1" flipV="1">
            <a:off x="3504502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3"/>
          </p:cNvCxnSpPr>
          <p:nvPr/>
        </p:nvCxnSpPr>
        <p:spPr>
          <a:xfrm flipH="1" flipV="1">
            <a:off x="3504502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1"/>
          </p:cNvCxnSpPr>
          <p:nvPr/>
        </p:nvCxnSpPr>
        <p:spPr>
          <a:xfrm>
            <a:off x="2136529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1"/>
          </p:cNvCxnSpPr>
          <p:nvPr/>
        </p:nvCxnSpPr>
        <p:spPr>
          <a:xfrm flipV="1">
            <a:off x="2155296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2135135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135134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" idx="3"/>
          </p:cNvCxnSpPr>
          <p:nvPr/>
        </p:nvCxnSpPr>
        <p:spPr>
          <a:xfrm flipH="1" flipV="1">
            <a:off x="3691383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3691383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3"/>
          </p:cNvCxnSpPr>
          <p:nvPr/>
        </p:nvCxnSpPr>
        <p:spPr>
          <a:xfrm flipH="1">
            <a:off x="3702602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3" idx="3"/>
          </p:cNvCxnSpPr>
          <p:nvPr/>
        </p:nvCxnSpPr>
        <p:spPr>
          <a:xfrm flipH="1" flipV="1">
            <a:off x="3702602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71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Initial and Goal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/>
          <p:cNvSpPr/>
          <p:nvPr/>
        </p:nvSpPr>
        <p:spPr>
          <a:xfrm>
            <a:off x="3723450" y="1019291"/>
            <a:ext cx="1763920" cy="1251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5853020" y="5663656"/>
            <a:ext cx="1763920" cy="1251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179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Ship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2152185" cy="468908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4126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1852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137410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37410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175759" y="1600200"/>
            <a:ext cx="2152185" cy="468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1851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19" name="Straight Connector 18"/>
          <p:cNvCxnSpPr>
            <a:endCxn id="5" idx="3"/>
          </p:cNvCxnSpPr>
          <p:nvPr/>
        </p:nvCxnSpPr>
        <p:spPr>
          <a:xfrm flipH="1">
            <a:off x="3504502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3"/>
          </p:cNvCxnSpPr>
          <p:nvPr/>
        </p:nvCxnSpPr>
        <p:spPr>
          <a:xfrm flipH="1" flipV="1">
            <a:off x="3504502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3"/>
          </p:cNvCxnSpPr>
          <p:nvPr/>
        </p:nvCxnSpPr>
        <p:spPr>
          <a:xfrm flipH="1" flipV="1">
            <a:off x="3504502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1"/>
          </p:cNvCxnSpPr>
          <p:nvPr/>
        </p:nvCxnSpPr>
        <p:spPr>
          <a:xfrm>
            <a:off x="2136529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1"/>
          </p:cNvCxnSpPr>
          <p:nvPr/>
        </p:nvCxnSpPr>
        <p:spPr>
          <a:xfrm flipV="1">
            <a:off x="2155296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2135135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135134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" idx="3"/>
          </p:cNvCxnSpPr>
          <p:nvPr/>
        </p:nvCxnSpPr>
        <p:spPr>
          <a:xfrm flipH="1" flipV="1">
            <a:off x="3691383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3691383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3"/>
          </p:cNvCxnSpPr>
          <p:nvPr/>
        </p:nvCxnSpPr>
        <p:spPr>
          <a:xfrm flipH="1">
            <a:off x="3702602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3" idx="3"/>
          </p:cNvCxnSpPr>
          <p:nvPr/>
        </p:nvCxnSpPr>
        <p:spPr>
          <a:xfrm flipH="1" flipV="1">
            <a:off x="3702602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189813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921316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2184203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915706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2184203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915706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2178594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910097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5" idx="1"/>
            <a:endCxn id="6" idx="1"/>
          </p:cNvCxnSpPr>
          <p:nvPr/>
        </p:nvCxnSpPr>
        <p:spPr>
          <a:xfrm rot="10800000" flipV="1">
            <a:off x="2831852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5" idx="1"/>
            <a:endCxn id="13" idx="1"/>
          </p:cNvCxnSpPr>
          <p:nvPr/>
        </p:nvCxnSpPr>
        <p:spPr>
          <a:xfrm rot="10800000" flipV="1">
            <a:off x="2831852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61" idx="3"/>
          </p:cNvCxnSpPr>
          <p:nvPr/>
        </p:nvCxnSpPr>
        <p:spPr>
          <a:xfrm rot="5400000">
            <a:off x="2981997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63" idx="2"/>
          </p:cNvCxnSpPr>
          <p:nvPr/>
        </p:nvCxnSpPr>
        <p:spPr>
          <a:xfrm rot="10800000" flipV="1">
            <a:off x="2969968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5" idx="3"/>
            <a:endCxn id="5" idx="2"/>
          </p:cNvCxnSpPr>
          <p:nvPr/>
        </p:nvCxnSpPr>
        <p:spPr>
          <a:xfrm flipH="1">
            <a:off x="3169314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5" idx="3"/>
          </p:cNvCxnSpPr>
          <p:nvPr/>
        </p:nvCxnSpPr>
        <p:spPr>
          <a:xfrm flipH="1">
            <a:off x="3072830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6549" y="4620748"/>
            <a:ext cx="56258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Actions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Interference: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	Move deletes At which is a precondition of Load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Inconsistent: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	Move deletes At but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noop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adds it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	Move deletes Has-Fuel but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noop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adds it </a:t>
            </a:r>
          </a:p>
        </p:txBody>
      </p:sp>
      <p:cxnSp>
        <p:nvCxnSpPr>
          <p:cNvPr id="53" name="Curved Connector 52"/>
          <p:cNvCxnSpPr/>
          <p:nvPr/>
        </p:nvCxnSpPr>
        <p:spPr>
          <a:xfrm rot="5400000">
            <a:off x="4850643" y="1991872"/>
            <a:ext cx="440465" cy="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882605" y="1802694"/>
            <a:ext cx="310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Propositions: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- At(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) and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) because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Move and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noop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are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mutex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actions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- What else?</a:t>
            </a:r>
          </a:p>
        </p:txBody>
      </p:sp>
      <p:cxnSp>
        <p:nvCxnSpPr>
          <p:cNvPr id="64" name="Curved Connector 63"/>
          <p:cNvCxnSpPr/>
          <p:nvPr/>
        </p:nvCxnSpPr>
        <p:spPr>
          <a:xfrm rot="5400000">
            <a:off x="4706998" y="2135520"/>
            <a:ext cx="846101" cy="118345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98019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Ship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" y="1600200"/>
            <a:ext cx="2152185" cy="468908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6936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4662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60220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60220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798569" y="1600200"/>
            <a:ext cx="2152185" cy="352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4661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19" name="Straight Connector 18"/>
          <p:cNvCxnSpPr>
            <a:endCxn id="5" idx="3"/>
          </p:cNvCxnSpPr>
          <p:nvPr/>
        </p:nvCxnSpPr>
        <p:spPr>
          <a:xfrm flipH="1">
            <a:off x="3127312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3"/>
          </p:cNvCxnSpPr>
          <p:nvPr/>
        </p:nvCxnSpPr>
        <p:spPr>
          <a:xfrm flipH="1" flipV="1">
            <a:off x="3127312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3"/>
          </p:cNvCxnSpPr>
          <p:nvPr/>
        </p:nvCxnSpPr>
        <p:spPr>
          <a:xfrm flipH="1" flipV="1">
            <a:off x="3127312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1"/>
          </p:cNvCxnSpPr>
          <p:nvPr/>
        </p:nvCxnSpPr>
        <p:spPr>
          <a:xfrm>
            <a:off x="1759339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1"/>
          </p:cNvCxnSpPr>
          <p:nvPr/>
        </p:nvCxnSpPr>
        <p:spPr>
          <a:xfrm flipV="1">
            <a:off x="1778106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1757945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757944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" idx="3"/>
          </p:cNvCxnSpPr>
          <p:nvPr/>
        </p:nvCxnSpPr>
        <p:spPr>
          <a:xfrm flipH="1" flipV="1">
            <a:off x="3314193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3314193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3"/>
          </p:cNvCxnSpPr>
          <p:nvPr/>
        </p:nvCxnSpPr>
        <p:spPr>
          <a:xfrm flipH="1">
            <a:off x="3325412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3" idx="3"/>
          </p:cNvCxnSpPr>
          <p:nvPr/>
        </p:nvCxnSpPr>
        <p:spPr>
          <a:xfrm flipH="1" flipV="1">
            <a:off x="3325412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12623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544126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807013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538516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807013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538516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801404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532907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5" idx="1"/>
            <a:endCxn id="6" idx="1"/>
          </p:cNvCxnSpPr>
          <p:nvPr/>
        </p:nvCxnSpPr>
        <p:spPr>
          <a:xfrm rot="10800000" flipV="1">
            <a:off x="2454662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5" idx="1"/>
            <a:endCxn id="13" idx="1"/>
          </p:cNvCxnSpPr>
          <p:nvPr/>
        </p:nvCxnSpPr>
        <p:spPr>
          <a:xfrm rot="10800000" flipV="1">
            <a:off x="2454662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61" idx="3"/>
          </p:cNvCxnSpPr>
          <p:nvPr/>
        </p:nvCxnSpPr>
        <p:spPr>
          <a:xfrm rot="5400000">
            <a:off x="2604807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63" idx="2"/>
          </p:cNvCxnSpPr>
          <p:nvPr/>
        </p:nvCxnSpPr>
        <p:spPr>
          <a:xfrm rot="10800000" flipV="1">
            <a:off x="2592778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5" idx="3"/>
            <a:endCxn id="5" idx="2"/>
          </p:cNvCxnSpPr>
          <p:nvPr/>
        </p:nvCxnSpPr>
        <p:spPr>
          <a:xfrm flipH="1">
            <a:off x="2792124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5" idx="3"/>
          </p:cNvCxnSpPr>
          <p:nvPr/>
        </p:nvCxnSpPr>
        <p:spPr>
          <a:xfrm flipH="1">
            <a:off x="2695640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01571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99297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504855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504855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7455094" y="1600200"/>
            <a:ext cx="2152185" cy="468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99296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55" name="Straight Connector 54"/>
          <p:cNvCxnSpPr>
            <a:endCxn id="52" idx="3"/>
          </p:cNvCxnSpPr>
          <p:nvPr/>
        </p:nvCxnSpPr>
        <p:spPr>
          <a:xfrm flipH="1">
            <a:off x="6871947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2" idx="3"/>
          </p:cNvCxnSpPr>
          <p:nvPr/>
        </p:nvCxnSpPr>
        <p:spPr>
          <a:xfrm flipH="1" flipV="1">
            <a:off x="6871947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2" idx="3"/>
          </p:cNvCxnSpPr>
          <p:nvPr/>
        </p:nvCxnSpPr>
        <p:spPr>
          <a:xfrm flipH="1" flipV="1">
            <a:off x="6871947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503974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522741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6" idx="1"/>
          </p:cNvCxnSpPr>
          <p:nvPr/>
        </p:nvCxnSpPr>
        <p:spPr>
          <a:xfrm>
            <a:off x="5502580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502579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058828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7058828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6" idx="3"/>
          </p:cNvCxnSpPr>
          <p:nvPr/>
        </p:nvCxnSpPr>
        <p:spPr>
          <a:xfrm flipH="1">
            <a:off x="7070047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6" idx="3"/>
          </p:cNvCxnSpPr>
          <p:nvPr/>
        </p:nvCxnSpPr>
        <p:spPr>
          <a:xfrm flipH="1" flipV="1">
            <a:off x="7070047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57258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88761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5551648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83151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5551648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283151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5546039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277542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Curved Connector 79"/>
          <p:cNvCxnSpPr>
            <a:stCxn id="52" idx="1"/>
          </p:cNvCxnSpPr>
          <p:nvPr/>
        </p:nvCxnSpPr>
        <p:spPr>
          <a:xfrm rot="10800000" flipV="1">
            <a:off x="6199297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52" idx="1"/>
            <a:endCxn id="66" idx="1"/>
          </p:cNvCxnSpPr>
          <p:nvPr/>
        </p:nvCxnSpPr>
        <p:spPr>
          <a:xfrm rot="10800000" flipV="1">
            <a:off x="6199297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5400000">
            <a:off x="6349442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10800000" flipV="1">
            <a:off x="6337413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52" idx="3"/>
            <a:endCxn id="52" idx="2"/>
          </p:cNvCxnSpPr>
          <p:nvPr/>
        </p:nvCxnSpPr>
        <p:spPr>
          <a:xfrm flipH="1">
            <a:off x="6536759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52" idx="3"/>
          </p:cNvCxnSpPr>
          <p:nvPr/>
        </p:nvCxnSpPr>
        <p:spPr>
          <a:xfrm flipH="1">
            <a:off x="6440275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15800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Ship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" y="1600200"/>
            <a:ext cx="2152185" cy="468908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6936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4662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60220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60220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798569" y="1600200"/>
            <a:ext cx="2152185" cy="352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4661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19" name="Straight Connector 18"/>
          <p:cNvCxnSpPr>
            <a:endCxn id="5" idx="3"/>
          </p:cNvCxnSpPr>
          <p:nvPr/>
        </p:nvCxnSpPr>
        <p:spPr>
          <a:xfrm flipH="1">
            <a:off x="3127312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3"/>
          </p:cNvCxnSpPr>
          <p:nvPr/>
        </p:nvCxnSpPr>
        <p:spPr>
          <a:xfrm flipH="1" flipV="1">
            <a:off x="3127312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3"/>
          </p:cNvCxnSpPr>
          <p:nvPr/>
        </p:nvCxnSpPr>
        <p:spPr>
          <a:xfrm flipH="1" flipV="1">
            <a:off x="3127312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1"/>
          </p:cNvCxnSpPr>
          <p:nvPr/>
        </p:nvCxnSpPr>
        <p:spPr>
          <a:xfrm>
            <a:off x="1759339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1"/>
          </p:cNvCxnSpPr>
          <p:nvPr/>
        </p:nvCxnSpPr>
        <p:spPr>
          <a:xfrm flipV="1">
            <a:off x="1778106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1757945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757944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" idx="3"/>
          </p:cNvCxnSpPr>
          <p:nvPr/>
        </p:nvCxnSpPr>
        <p:spPr>
          <a:xfrm flipH="1" flipV="1">
            <a:off x="3314193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3314193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3"/>
          </p:cNvCxnSpPr>
          <p:nvPr/>
        </p:nvCxnSpPr>
        <p:spPr>
          <a:xfrm flipH="1">
            <a:off x="3325412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3" idx="3"/>
          </p:cNvCxnSpPr>
          <p:nvPr/>
        </p:nvCxnSpPr>
        <p:spPr>
          <a:xfrm flipH="1" flipV="1">
            <a:off x="3325412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12623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544126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807013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538516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807013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538516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801404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532907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5" idx="1"/>
            <a:endCxn id="6" idx="1"/>
          </p:cNvCxnSpPr>
          <p:nvPr/>
        </p:nvCxnSpPr>
        <p:spPr>
          <a:xfrm rot="10800000" flipV="1">
            <a:off x="2454662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5" idx="1"/>
            <a:endCxn id="13" idx="1"/>
          </p:cNvCxnSpPr>
          <p:nvPr/>
        </p:nvCxnSpPr>
        <p:spPr>
          <a:xfrm rot="10800000" flipV="1">
            <a:off x="2454662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61" idx="3"/>
          </p:cNvCxnSpPr>
          <p:nvPr/>
        </p:nvCxnSpPr>
        <p:spPr>
          <a:xfrm rot="5400000">
            <a:off x="2604807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63" idx="2"/>
          </p:cNvCxnSpPr>
          <p:nvPr/>
        </p:nvCxnSpPr>
        <p:spPr>
          <a:xfrm rot="10800000" flipV="1">
            <a:off x="2592778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5" idx="3"/>
            <a:endCxn id="5" idx="2"/>
          </p:cNvCxnSpPr>
          <p:nvPr/>
        </p:nvCxnSpPr>
        <p:spPr>
          <a:xfrm flipH="1">
            <a:off x="2792124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5" idx="3"/>
          </p:cNvCxnSpPr>
          <p:nvPr/>
        </p:nvCxnSpPr>
        <p:spPr>
          <a:xfrm flipH="1">
            <a:off x="2695640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4332" y="5303485"/>
            <a:ext cx="61343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At time 1: Move can be performed OR both Load actions 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At time 2: Possible plans include: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			Load(G), Load(O), Move(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LocB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			Load(G), Move(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LocB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			Load(O), Move(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LocB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01571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99297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504855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504855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7455094" y="1600200"/>
            <a:ext cx="2152185" cy="468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99296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55" name="Straight Connector 54"/>
          <p:cNvCxnSpPr>
            <a:endCxn id="52" idx="3"/>
          </p:cNvCxnSpPr>
          <p:nvPr/>
        </p:nvCxnSpPr>
        <p:spPr>
          <a:xfrm flipH="1">
            <a:off x="6871947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2" idx="3"/>
          </p:cNvCxnSpPr>
          <p:nvPr/>
        </p:nvCxnSpPr>
        <p:spPr>
          <a:xfrm flipH="1" flipV="1">
            <a:off x="6871947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2" idx="3"/>
          </p:cNvCxnSpPr>
          <p:nvPr/>
        </p:nvCxnSpPr>
        <p:spPr>
          <a:xfrm flipH="1" flipV="1">
            <a:off x="6871947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503974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522741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6" idx="1"/>
          </p:cNvCxnSpPr>
          <p:nvPr/>
        </p:nvCxnSpPr>
        <p:spPr>
          <a:xfrm>
            <a:off x="5502580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502579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058828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7058828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6" idx="3"/>
          </p:cNvCxnSpPr>
          <p:nvPr/>
        </p:nvCxnSpPr>
        <p:spPr>
          <a:xfrm flipH="1">
            <a:off x="7070047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6" idx="3"/>
          </p:cNvCxnSpPr>
          <p:nvPr/>
        </p:nvCxnSpPr>
        <p:spPr>
          <a:xfrm flipH="1" flipV="1">
            <a:off x="7070047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57258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88761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5551648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83151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5551648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283151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5546039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277542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Curved Connector 79"/>
          <p:cNvCxnSpPr>
            <a:stCxn id="52" idx="1"/>
          </p:cNvCxnSpPr>
          <p:nvPr/>
        </p:nvCxnSpPr>
        <p:spPr>
          <a:xfrm rot="10800000" flipV="1">
            <a:off x="6199297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52" idx="1"/>
            <a:endCxn id="66" idx="1"/>
          </p:cNvCxnSpPr>
          <p:nvPr/>
        </p:nvCxnSpPr>
        <p:spPr>
          <a:xfrm rot="10800000" flipV="1">
            <a:off x="6199297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5400000">
            <a:off x="6349442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10800000" flipV="1">
            <a:off x="6337413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52" idx="3"/>
            <a:endCxn id="52" idx="2"/>
          </p:cNvCxnSpPr>
          <p:nvPr/>
        </p:nvCxnSpPr>
        <p:spPr>
          <a:xfrm flipH="1">
            <a:off x="6536759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52" idx="3"/>
          </p:cNvCxnSpPr>
          <p:nvPr/>
        </p:nvCxnSpPr>
        <p:spPr>
          <a:xfrm flipH="1">
            <a:off x="6440275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02359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Ship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" y="1600200"/>
            <a:ext cx="2152185" cy="468908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6936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4662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60220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60220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798569" y="1600200"/>
            <a:ext cx="2152185" cy="352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4661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19" name="Straight Connector 18"/>
          <p:cNvCxnSpPr>
            <a:endCxn id="5" idx="3"/>
          </p:cNvCxnSpPr>
          <p:nvPr/>
        </p:nvCxnSpPr>
        <p:spPr>
          <a:xfrm flipH="1">
            <a:off x="3127312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3"/>
          </p:cNvCxnSpPr>
          <p:nvPr/>
        </p:nvCxnSpPr>
        <p:spPr>
          <a:xfrm flipH="1" flipV="1">
            <a:off x="3127312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3"/>
          </p:cNvCxnSpPr>
          <p:nvPr/>
        </p:nvCxnSpPr>
        <p:spPr>
          <a:xfrm flipH="1" flipV="1">
            <a:off x="3127312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1"/>
          </p:cNvCxnSpPr>
          <p:nvPr/>
        </p:nvCxnSpPr>
        <p:spPr>
          <a:xfrm>
            <a:off x="1759339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1"/>
          </p:cNvCxnSpPr>
          <p:nvPr/>
        </p:nvCxnSpPr>
        <p:spPr>
          <a:xfrm flipV="1">
            <a:off x="1778106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1757945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757944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" idx="3"/>
          </p:cNvCxnSpPr>
          <p:nvPr/>
        </p:nvCxnSpPr>
        <p:spPr>
          <a:xfrm flipH="1" flipV="1">
            <a:off x="3314193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3314193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3"/>
          </p:cNvCxnSpPr>
          <p:nvPr/>
        </p:nvCxnSpPr>
        <p:spPr>
          <a:xfrm flipH="1">
            <a:off x="3325412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3" idx="3"/>
          </p:cNvCxnSpPr>
          <p:nvPr/>
        </p:nvCxnSpPr>
        <p:spPr>
          <a:xfrm flipH="1" flipV="1">
            <a:off x="3325412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12623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544126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807013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538516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807013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538516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801404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532907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5" idx="1"/>
            <a:endCxn id="6" idx="1"/>
          </p:cNvCxnSpPr>
          <p:nvPr/>
        </p:nvCxnSpPr>
        <p:spPr>
          <a:xfrm rot="10800000" flipV="1">
            <a:off x="2454662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5" idx="1"/>
            <a:endCxn id="13" idx="1"/>
          </p:cNvCxnSpPr>
          <p:nvPr/>
        </p:nvCxnSpPr>
        <p:spPr>
          <a:xfrm rot="10800000" flipV="1">
            <a:off x="2454662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61" idx="3"/>
          </p:cNvCxnSpPr>
          <p:nvPr/>
        </p:nvCxnSpPr>
        <p:spPr>
          <a:xfrm rot="5400000">
            <a:off x="2604807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63" idx="2"/>
          </p:cNvCxnSpPr>
          <p:nvPr/>
        </p:nvCxnSpPr>
        <p:spPr>
          <a:xfrm rot="10800000" flipV="1">
            <a:off x="2592778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5" idx="3"/>
            <a:endCxn id="5" idx="2"/>
          </p:cNvCxnSpPr>
          <p:nvPr/>
        </p:nvCxnSpPr>
        <p:spPr>
          <a:xfrm flipH="1">
            <a:off x="2792124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5" idx="3"/>
          </p:cNvCxnSpPr>
          <p:nvPr/>
        </p:nvCxnSpPr>
        <p:spPr>
          <a:xfrm flipH="1">
            <a:off x="2695640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4332" y="5303485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At time 3: What will happen?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01571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99297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504855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504855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7455094" y="1600200"/>
            <a:ext cx="2152185" cy="468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99296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55" name="Straight Connector 54"/>
          <p:cNvCxnSpPr>
            <a:endCxn id="52" idx="3"/>
          </p:cNvCxnSpPr>
          <p:nvPr/>
        </p:nvCxnSpPr>
        <p:spPr>
          <a:xfrm flipH="1">
            <a:off x="6871947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2" idx="3"/>
          </p:cNvCxnSpPr>
          <p:nvPr/>
        </p:nvCxnSpPr>
        <p:spPr>
          <a:xfrm flipH="1" flipV="1">
            <a:off x="6871947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2" idx="3"/>
          </p:cNvCxnSpPr>
          <p:nvPr/>
        </p:nvCxnSpPr>
        <p:spPr>
          <a:xfrm flipH="1" flipV="1">
            <a:off x="6871947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503974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522741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6" idx="1"/>
          </p:cNvCxnSpPr>
          <p:nvPr/>
        </p:nvCxnSpPr>
        <p:spPr>
          <a:xfrm>
            <a:off x="5502580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502579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058828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7058828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6" idx="3"/>
          </p:cNvCxnSpPr>
          <p:nvPr/>
        </p:nvCxnSpPr>
        <p:spPr>
          <a:xfrm flipH="1">
            <a:off x="7070047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6" idx="3"/>
          </p:cNvCxnSpPr>
          <p:nvPr/>
        </p:nvCxnSpPr>
        <p:spPr>
          <a:xfrm flipH="1" flipV="1">
            <a:off x="7070047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57258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88761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5551648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83151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5551648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283151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5546039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277542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Curved Connector 79"/>
          <p:cNvCxnSpPr>
            <a:stCxn id="52" idx="1"/>
          </p:cNvCxnSpPr>
          <p:nvPr/>
        </p:nvCxnSpPr>
        <p:spPr>
          <a:xfrm rot="10800000" flipV="1">
            <a:off x="6199297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52" idx="1"/>
            <a:endCxn id="66" idx="1"/>
          </p:cNvCxnSpPr>
          <p:nvPr/>
        </p:nvCxnSpPr>
        <p:spPr>
          <a:xfrm rot="10800000" flipV="1">
            <a:off x="6199297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5400000">
            <a:off x="6349442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10800000" flipV="1">
            <a:off x="6337413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52" idx="3"/>
            <a:endCxn id="52" idx="2"/>
          </p:cNvCxnSpPr>
          <p:nvPr/>
        </p:nvCxnSpPr>
        <p:spPr>
          <a:xfrm flipH="1">
            <a:off x="6536759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52" idx="3"/>
          </p:cNvCxnSpPr>
          <p:nvPr/>
        </p:nvCxnSpPr>
        <p:spPr>
          <a:xfrm flipH="1">
            <a:off x="6440275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6802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Rocket Ship Planning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9" y="1600200"/>
            <a:ext cx="2152185" cy="4689088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6936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4662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60220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760220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3798569" y="1600200"/>
            <a:ext cx="2152185" cy="352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54661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19" name="Straight Connector 18"/>
          <p:cNvCxnSpPr>
            <a:endCxn id="5" idx="3"/>
          </p:cNvCxnSpPr>
          <p:nvPr/>
        </p:nvCxnSpPr>
        <p:spPr>
          <a:xfrm flipH="1">
            <a:off x="3127312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3"/>
          </p:cNvCxnSpPr>
          <p:nvPr/>
        </p:nvCxnSpPr>
        <p:spPr>
          <a:xfrm flipH="1" flipV="1">
            <a:off x="3127312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3"/>
          </p:cNvCxnSpPr>
          <p:nvPr/>
        </p:nvCxnSpPr>
        <p:spPr>
          <a:xfrm flipH="1" flipV="1">
            <a:off x="3127312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6" idx="1"/>
          </p:cNvCxnSpPr>
          <p:nvPr/>
        </p:nvCxnSpPr>
        <p:spPr>
          <a:xfrm>
            <a:off x="1759339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6" idx="1"/>
          </p:cNvCxnSpPr>
          <p:nvPr/>
        </p:nvCxnSpPr>
        <p:spPr>
          <a:xfrm flipV="1">
            <a:off x="1778106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3" idx="1"/>
          </p:cNvCxnSpPr>
          <p:nvPr/>
        </p:nvCxnSpPr>
        <p:spPr>
          <a:xfrm>
            <a:off x="1757945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757944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6" idx="3"/>
          </p:cNvCxnSpPr>
          <p:nvPr/>
        </p:nvCxnSpPr>
        <p:spPr>
          <a:xfrm flipH="1" flipV="1">
            <a:off x="3314193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6" idx="3"/>
          </p:cNvCxnSpPr>
          <p:nvPr/>
        </p:nvCxnSpPr>
        <p:spPr>
          <a:xfrm flipH="1" flipV="1">
            <a:off x="3314193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3" idx="3"/>
          </p:cNvCxnSpPr>
          <p:nvPr/>
        </p:nvCxnSpPr>
        <p:spPr>
          <a:xfrm flipH="1">
            <a:off x="3325412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3" idx="3"/>
          </p:cNvCxnSpPr>
          <p:nvPr/>
        </p:nvCxnSpPr>
        <p:spPr>
          <a:xfrm flipH="1" flipV="1">
            <a:off x="3325412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12623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544126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1807013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538516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807013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538516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>
            <a:off x="1801404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2532907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>
            <a:stCxn id="5" idx="1"/>
            <a:endCxn id="6" idx="1"/>
          </p:cNvCxnSpPr>
          <p:nvPr/>
        </p:nvCxnSpPr>
        <p:spPr>
          <a:xfrm rot="10800000" flipV="1">
            <a:off x="2454662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5" idx="1"/>
            <a:endCxn id="13" idx="1"/>
          </p:cNvCxnSpPr>
          <p:nvPr/>
        </p:nvCxnSpPr>
        <p:spPr>
          <a:xfrm rot="10800000" flipV="1">
            <a:off x="2454662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endCxn id="61" idx="3"/>
          </p:cNvCxnSpPr>
          <p:nvPr/>
        </p:nvCxnSpPr>
        <p:spPr>
          <a:xfrm rot="5400000">
            <a:off x="2604807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63" idx="2"/>
          </p:cNvCxnSpPr>
          <p:nvPr/>
        </p:nvCxnSpPr>
        <p:spPr>
          <a:xfrm rot="10800000" flipV="1">
            <a:off x="2592778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5" idx="3"/>
            <a:endCxn id="5" idx="2"/>
          </p:cNvCxnSpPr>
          <p:nvPr/>
        </p:nvCxnSpPr>
        <p:spPr>
          <a:xfrm flipH="1">
            <a:off x="2792124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45"/>
          <p:cNvCxnSpPr>
            <a:stCxn id="5" idx="3"/>
          </p:cNvCxnSpPr>
          <p:nvPr/>
        </p:nvCxnSpPr>
        <p:spPr>
          <a:xfrm flipH="1">
            <a:off x="2695640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4332" y="5303485"/>
            <a:ext cx="7530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At time 3: What will happen?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Is the planning graph estimate of 3 </a:t>
            </a:r>
            <a:r>
              <a:rPr lang="en-US" dirty="0" err="1">
                <a:latin typeface="Avenir Book" charset="0"/>
                <a:ea typeface="Avenir Book" charset="0"/>
                <a:cs typeface="Avenir Book" charset="0"/>
              </a:rPr>
              <a:t>timesteps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admissible?</a:t>
            </a:r>
          </a:p>
          <a:p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Are there other admissible heuristics that could use the planning graph?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01571" y="1912022"/>
            <a:ext cx="6703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Move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99297" y="2661592"/>
            <a:ext cx="8595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Load(G)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504855" y="2131948"/>
            <a:ext cx="695836" cy="80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504855" y="2131948"/>
            <a:ext cx="695836" cy="5296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tent Placeholder 2"/>
          <p:cNvSpPr txBox="1">
            <a:spLocks/>
          </p:cNvSpPr>
          <p:nvPr/>
        </p:nvSpPr>
        <p:spPr>
          <a:xfrm>
            <a:off x="7455094" y="1600200"/>
            <a:ext cx="2152185" cy="468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Rocket,LocB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At(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Rocket,LocA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Has-Fuel()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Unloaded(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O,LocA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G,Rocket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1500" dirty="0">
              <a:latin typeface="Avenir Book" charset="0"/>
              <a:ea typeface="Avenir Book" charset="0"/>
              <a:cs typeface="Avenir Book" charset="0"/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Loaded(</a:t>
            </a:r>
            <a:r>
              <a:rPr lang="en-US" sz="1500" dirty="0" err="1">
                <a:latin typeface="Avenir Book" charset="0"/>
                <a:ea typeface="Avenir Book" charset="0"/>
                <a:cs typeface="Avenir Book" charset="0"/>
              </a:rPr>
              <a:t>O,Rocket</a:t>
            </a:r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99296" y="3375902"/>
            <a:ext cx="8707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Avenir Book" charset="0"/>
                <a:ea typeface="Avenir Book" charset="0"/>
                <a:cs typeface="Avenir Book" charset="0"/>
              </a:rPr>
              <a:t>Load(O)</a:t>
            </a:r>
          </a:p>
        </p:txBody>
      </p:sp>
      <p:cxnSp>
        <p:nvCxnSpPr>
          <p:cNvPr id="55" name="Straight Connector 54"/>
          <p:cNvCxnSpPr>
            <a:endCxn id="52" idx="3"/>
          </p:cNvCxnSpPr>
          <p:nvPr/>
        </p:nvCxnSpPr>
        <p:spPr>
          <a:xfrm flipH="1">
            <a:off x="6871947" y="1780663"/>
            <a:ext cx="671258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52" idx="3"/>
          </p:cNvCxnSpPr>
          <p:nvPr/>
        </p:nvCxnSpPr>
        <p:spPr>
          <a:xfrm flipH="1" flipV="1">
            <a:off x="6871947" y="2073605"/>
            <a:ext cx="670376" cy="14752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52" idx="3"/>
          </p:cNvCxnSpPr>
          <p:nvPr/>
        </p:nvCxnSpPr>
        <p:spPr>
          <a:xfrm flipH="1" flipV="1">
            <a:off x="6871947" y="2073605"/>
            <a:ext cx="670376" cy="6020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503974" y="2235187"/>
            <a:ext cx="695323" cy="587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522741" y="2823175"/>
            <a:ext cx="676556" cy="3097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6" idx="1"/>
          </p:cNvCxnSpPr>
          <p:nvPr/>
        </p:nvCxnSpPr>
        <p:spPr>
          <a:xfrm>
            <a:off x="5502580" y="2235187"/>
            <a:ext cx="696716" cy="1302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502579" y="3537485"/>
            <a:ext cx="696718" cy="474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7058828" y="2823175"/>
            <a:ext cx="483495" cy="29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7058828" y="2823175"/>
            <a:ext cx="495595" cy="125733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6" idx="3"/>
          </p:cNvCxnSpPr>
          <p:nvPr/>
        </p:nvCxnSpPr>
        <p:spPr>
          <a:xfrm flipH="1">
            <a:off x="7070047" y="3537485"/>
            <a:ext cx="4843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66" idx="3"/>
          </p:cNvCxnSpPr>
          <p:nvPr/>
        </p:nvCxnSpPr>
        <p:spPr>
          <a:xfrm flipH="1" flipV="1">
            <a:off x="7070047" y="3537485"/>
            <a:ext cx="484376" cy="96439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557258" y="2250824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88761" y="2193128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>
            <a:off x="5551648" y="2675436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83151" y="2617740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5551648" y="3193342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6283151" y="3135646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>
            <a:off x="5546039" y="3665749"/>
            <a:ext cx="1932361" cy="41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277542" y="3608053"/>
            <a:ext cx="119740" cy="145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Curved Connector 79"/>
          <p:cNvCxnSpPr>
            <a:stCxn id="52" idx="1"/>
          </p:cNvCxnSpPr>
          <p:nvPr/>
        </p:nvCxnSpPr>
        <p:spPr>
          <a:xfrm rot="10800000" flipV="1">
            <a:off x="6199297" y="2073605"/>
            <a:ext cx="2274" cy="749570"/>
          </a:xfrm>
          <a:prstGeom prst="curvedConnector3">
            <a:avLst>
              <a:gd name="adj1" fmla="val 101527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stCxn id="52" idx="1"/>
            <a:endCxn id="66" idx="1"/>
          </p:cNvCxnSpPr>
          <p:nvPr/>
        </p:nvCxnSpPr>
        <p:spPr>
          <a:xfrm rot="10800000" flipV="1">
            <a:off x="6199297" y="2073605"/>
            <a:ext cx="2275" cy="1463880"/>
          </a:xfrm>
          <a:prstGeom prst="curvedConnector3">
            <a:avLst>
              <a:gd name="adj1" fmla="val 10148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5400000">
            <a:off x="6349442" y="2873944"/>
            <a:ext cx="387681" cy="280781"/>
          </a:xfrm>
          <a:prstGeom prst="curvedConnector2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10800000" flipV="1">
            <a:off x="6337413" y="3512367"/>
            <a:ext cx="366941" cy="240743"/>
          </a:xfrm>
          <a:prstGeom prst="curvedConnector4">
            <a:avLst>
              <a:gd name="adj1" fmla="val 41842"/>
              <a:gd name="adj2" fmla="val 8575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52" idx="3"/>
            <a:endCxn id="52" idx="2"/>
          </p:cNvCxnSpPr>
          <p:nvPr/>
        </p:nvCxnSpPr>
        <p:spPr>
          <a:xfrm flipH="1">
            <a:off x="6536759" y="2073605"/>
            <a:ext cx="335188" cy="161582"/>
          </a:xfrm>
          <a:prstGeom prst="curvedConnector4">
            <a:avLst>
              <a:gd name="adj1" fmla="val -68201"/>
              <a:gd name="adj2" fmla="val 2414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urved Connector 84"/>
          <p:cNvCxnSpPr>
            <a:stCxn id="52" idx="3"/>
          </p:cNvCxnSpPr>
          <p:nvPr/>
        </p:nvCxnSpPr>
        <p:spPr>
          <a:xfrm flipH="1">
            <a:off x="6440275" y="2073605"/>
            <a:ext cx="431672" cy="621180"/>
          </a:xfrm>
          <a:prstGeom prst="curvedConnector4">
            <a:avLst>
              <a:gd name="adj1" fmla="val -52957"/>
              <a:gd name="adj2" fmla="val 630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737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Planning, Thus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67708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different algorithms fit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I have a robot that can take items to different people, deliver messages,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3900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different algorithms fit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I have a robot that can take items to different people, deliver messages,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can I plan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robot’s tasks? Where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should it go, and it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order?</a:t>
            </a:r>
          </a:p>
        </p:txBody>
      </p:sp>
    </p:spTree>
    <p:extLst>
      <p:ext uri="{BB962C8B-B14F-4D97-AF65-F5344CB8AC3E}">
        <p14:creationId xmlns:p14="http://schemas.microsoft.com/office/powerpoint/2010/main" val="1742342702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different algorithms fit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I have a robot that can take items to different people, deliver messages,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can I plan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robot’s tasks? Where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should it go, and it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order?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Classical Planning</a:t>
            </a:r>
          </a:p>
        </p:txBody>
      </p:sp>
    </p:spTree>
    <p:extLst>
      <p:ext uri="{BB962C8B-B14F-4D97-AF65-F5344CB8AC3E}">
        <p14:creationId xmlns:p14="http://schemas.microsoft.com/office/powerpoint/2010/main" val="156702046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different algorithms fit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I have a robot that can take items to different people, deliver messages,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Once you have the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sequence of locations,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does it plan 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path to each destination?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BFS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287744"/>
            <a:ext cx="3794760" cy="23365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24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Plan from Initial to Goal State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9" name="Oval 298"/>
          <p:cNvSpPr/>
          <p:nvPr/>
        </p:nvSpPr>
        <p:spPr>
          <a:xfrm>
            <a:off x="5853020" y="5663656"/>
            <a:ext cx="1763920" cy="1251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Arrow Connector 144"/>
          <p:cNvCxnSpPr/>
          <p:nvPr/>
        </p:nvCxnSpPr>
        <p:spPr>
          <a:xfrm flipV="1">
            <a:off x="6649161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6666183" y="532848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6490677" y="29621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 flipV="1">
            <a:off x="5436499" y="19806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3746493" y="956579"/>
            <a:ext cx="1763920" cy="1251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3CB4666-E04E-4758-89BC-E27CB3A6F0E7}"/>
                  </a:ext>
                </a:extLst>
              </p14:cNvPr>
              <p14:cNvContentPartPr/>
              <p14:nvPr/>
            </p14:nvContentPartPr>
            <p14:xfrm>
              <a:off x="3733920" y="918360"/>
              <a:ext cx="4002840" cy="586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3CB4666-E04E-4758-89BC-E27CB3A6F0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4560" y="909000"/>
                <a:ext cx="4021560" cy="58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627411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different algorithms fit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778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I have a robot that can take items to different people, deliver messages,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Once the robot has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list of locations to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navigate, how does it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get there?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Motor motion control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Rapidly-exploring Random Trees (obstacles)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790" y="3120390"/>
            <a:ext cx="2960370" cy="296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116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these different algorithms fit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Suppose I have a robot that can take items to different people, deliver messages, etc.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Hierarchical Planning: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High-level: classical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Mid-level: BFS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Low-level: motors</a:t>
            </a:r>
          </a:p>
        </p:txBody>
      </p:sp>
    </p:spTree>
    <p:extLst>
      <p:ext uri="{BB962C8B-B14F-4D97-AF65-F5344CB8AC3E}">
        <p14:creationId xmlns:p14="http://schemas.microsoft.com/office/powerpoint/2010/main" val="146065854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Planning, Thus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09130" y="2709227"/>
            <a:ext cx="2457450" cy="164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FontTx/>
              <a:buNone/>
            </a:pPr>
            <a:r>
              <a:rPr lang="en-US" dirty="0"/>
              <a:t>Probabilistic States and Actions</a:t>
            </a:r>
          </a:p>
        </p:txBody>
      </p:sp>
    </p:spTree>
    <p:extLst>
      <p:ext uri="{BB962C8B-B14F-4D97-AF65-F5344CB8AC3E}">
        <p14:creationId xmlns:p14="http://schemas.microsoft.com/office/powerpoint/2010/main" val="203283295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err="1"/>
              <a:t>Informationless</a:t>
            </a:r>
            <a:r>
              <a:rPr lang="en-US" sz="2800" dirty="0"/>
              <a:t> states and actions</a:t>
            </a:r>
          </a:p>
          <a:p>
            <a:pPr marL="0" indent="0">
              <a:buNone/>
            </a:pPr>
            <a:r>
              <a:rPr lang="en-US" sz="2800" dirty="0"/>
              <a:t>	Easy to program</a:t>
            </a:r>
          </a:p>
          <a:p>
            <a:pPr marL="0" indent="0">
              <a:buNone/>
            </a:pPr>
            <a:r>
              <a:rPr lang="en-US" sz="2800" dirty="0"/>
              <a:t>	Can take a lot of memory</a:t>
            </a:r>
          </a:p>
          <a:p>
            <a:pPr marL="0" indent="0">
              <a:buNone/>
            </a:pPr>
            <a:r>
              <a:rPr lang="en-US" sz="2800" dirty="0"/>
              <a:t>	Hard to change the problem (e.g., adding a block)</a:t>
            </a:r>
          </a:p>
          <a:p>
            <a:pPr marL="0" indent="0">
              <a:buNone/>
            </a:pPr>
            <a:r>
              <a:rPr lang="en-US" sz="2800" dirty="0"/>
              <a:t>Predicates and Properties</a:t>
            </a:r>
          </a:p>
          <a:p>
            <a:pPr marL="0" indent="0">
              <a:buNone/>
            </a:pPr>
            <a:r>
              <a:rPr lang="en-US" sz="2800" dirty="0"/>
              <a:t>	Potentially avoids the memory issues</a:t>
            </a:r>
          </a:p>
          <a:p>
            <a:pPr marL="0" indent="0">
              <a:buNone/>
            </a:pPr>
            <a:r>
              <a:rPr lang="en-US" sz="2800" dirty="0"/>
              <a:t>	Many alternate definitions</a:t>
            </a:r>
          </a:p>
          <a:p>
            <a:pPr marL="0" indent="0">
              <a:buNone/>
            </a:pPr>
            <a:r>
              <a:rPr lang="en-US" sz="2800" dirty="0"/>
              <a:t>	Need separate actions for different conditions</a:t>
            </a:r>
          </a:p>
          <a:p>
            <a:pPr marL="0" indent="0">
              <a:buNone/>
            </a:pPr>
            <a:r>
              <a:rPr lang="en-US" sz="2800" dirty="0"/>
              <a:t>Other concerns like uncertainty </a:t>
            </a:r>
            <a:r>
              <a:rPr lang="en-US" sz="2800" dirty="0" err="1"/>
              <a:t>unmodeled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6025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4300" y="1600199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BFS, DFS, A*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C1A61E5-3F52-4461-B947-BDBB45814BCA}"/>
                  </a:ext>
                </a:extLst>
              </p14:cNvPr>
              <p14:cNvContentPartPr/>
              <p14:nvPr/>
            </p14:nvContentPartPr>
            <p14:xfrm>
              <a:off x="6617520" y="2120400"/>
              <a:ext cx="2007360" cy="73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C1A61E5-3F52-4461-B947-BDBB45814B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8160" y="2111040"/>
                <a:ext cx="2026080" cy="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6498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4300" y="1600199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BFS, DFS, A*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906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066801"/>
            <a:ext cx="91440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27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216932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2"/>
                </a:solidFill>
              </a:rPr>
              <a:t>Classical Planning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029201"/>
            <a:ext cx="9144000" cy="66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Instructors: Pat Virtue &amp; Fei Fang</a:t>
            </a:r>
          </a:p>
          <a:p>
            <a:pPr algn="ctr">
              <a:spcBef>
                <a:spcPct val="50000"/>
              </a:spcBef>
            </a:pPr>
            <a:r>
              <a:rPr lang="en-US" sz="1400" dirty="0"/>
              <a:t>Slide credits: CMU AI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B2459E-8C49-427B-9179-C79BF1499947}"/>
              </a:ext>
            </a:extLst>
          </p:cNvPr>
          <p:cNvGrpSpPr/>
          <p:nvPr/>
        </p:nvGrpSpPr>
        <p:grpSpPr>
          <a:xfrm>
            <a:off x="3637694" y="2957417"/>
            <a:ext cx="1794665" cy="1323197"/>
            <a:chOff x="4032557" y="3312320"/>
            <a:chExt cx="1266670" cy="953582"/>
          </a:xfrm>
        </p:grpSpPr>
        <p:cxnSp>
          <p:nvCxnSpPr>
            <p:cNvPr id="6" name="Straight Connector 5"/>
            <p:cNvCxnSpPr>
              <a:cxnSpLocks noChangeAspect="1"/>
            </p:cNvCxnSpPr>
            <p:nvPr/>
          </p:nvCxnSpPr>
          <p:spPr>
            <a:xfrm flipV="1">
              <a:off x="4032557" y="4251981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4679322" y="3619438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4679322" y="3312320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4679322" y="3926556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106448" y="3455101"/>
              <a:ext cx="468619" cy="394217"/>
              <a:chOff x="4399967" y="1188457"/>
              <a:chExt cx="468619" cy="39421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371E77-A72E-4952-9BEF-7977DDC8554A}"/>
                  </a:ext>
                </a:extLst>
              </p14:cNvPr>
              <p14:cNvContentPartPr/>
              <p14:nvPr/>
            </p14:nvContentPartPr>
            <p14:xfrm>
              <a:off x="7477920" y="2511720"/>
              <a:ext cx="591840" cy="880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371E77-A72E-4952-9BEF-7977DDC855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8560" y="2502360"/>
                <a:ext cx="610560" cy="89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7875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4300" y="1600199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BFS, DFS, A*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CSP, LP, IP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F08B494-5CEC-4E1C-A438-D74E18E97CBD}"/>
                  </a:ext>
                </a:extLst>
              </p14:cNvPr>
              <p14:cNvContentPartPr/>
              <p14:nvPr/>
            </p14:nvContentPartPr>
            <p14:xfrm>
              <a:off x="7238160" y="4494960"/>
              <a:ext cx="1096560" cy="630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F08B494-5CEC-4E1C-A438-D74E18E97C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8800" y="4485600"/>
                <a:ext cx="1115280" cy="6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477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CSP for Blocks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Goal: </a:t>
            </a:r>
            <a:r>
              <a:rPr lang="en-US" dirty="0"/>
              <a:t>Block B on C and C on 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0000"/>
                </a:solidFill>
              </a:rPr>
              <a:t>Constraint Satisfaction Problem: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Height(B) &gt; Height(C)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Height(C) &gt; Height(A)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9A78B8-3E6D-410D-9B3F-FE0E0DED5523}"/>
                  </a:ext>
                </a:extLst>
              </p14:cNvPr>
              <p14:cNvContentPartPr/>
              <p14:nvPr/>
            </p14:nvContentPartPr>
            <p14:xfrm>
              <a:off x="1303560" y="1847880"/>
              <a:ext cx="1256400" cy="2060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9A78B8-3E6D-410D-9B3F-FE0E0DED55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4200" y="1838520"/>
                <a:ext cx="1275120" cy="20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729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4300" y="1600199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BFS, DFS, A*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CSP, LP,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8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4300" y="1600199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BFS, DFS, A*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CSP, LP,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34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64300" y="1600199"/>
            <a:ext cx="2590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BFS, DFS, A*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>
                <a:solidFill>
                  <a:schemeClr val="accent1"/>
                </a:solidFill>
              </a:rPr>
              <a:t>Logic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b="1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b="1" dirty="0"/>
              <a:t>CSP, LP, 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3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Symbols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Implications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D96EF00-5980-4835-A206-54D0533D03F3}"/>
                  </a:ext>
                </a:extLst>
              </p14:cNvPr>
              <p14:cNvContentPartPr/>
              <p14:nvPr/>
            </p14:nvContentPartPr>
            <p14:xfrm>
              <a:off x="3798360" y="2599200"/>
              <a:ext cx="2046960" cy="519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D96EF00-5980-4835-A206-54D0533D03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9000" y="2589840"/>
                <a:ext cx="2065680" cy="53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5797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Symbols </a:t>
            </a:r>
            <a:r>
              <a:rPr lang="mr-IN" dirty="0"/>
              <a:t>–</a:t>
            </a:r>
            <a:r>
              <a:rPr lang="en-US" dirty="0"/>
              <a:t> each is true or false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Implications </a:t>
            </a:r>
            <a:r>
              <a:rPr lang="mr-IN" dirty="0"/>
              <a:t>–</a:t>
            </a:r>
            <a:r>
              <a:rPr lang="en-US" dirty="0"/>
              <a:t> conjunctions imply new info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50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Descriptions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 state has the same objects </a:t>
            </a:r>
          </a:p>
          <a:p>
            <a:pPr marL="0" indent="0">
              <a:buNone/>
            </a:pPr>
            <a:r>
              <a:rPr lang="en-US" dirty="0"/>
              <a:t>Properties and relationships of those objects change (i.e., locations)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Define states as set of symbols that represent whether those properties are true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E3CC5E-2871-4C30-BCA8-01B3C3059FD4}"/>
                  </a:ext>
                </a:extLst>
              </p14:cNvPr>
              <p14:cNvContentPartPr/>
              <p14:nvPr/>
            </p14:nvContentPartPr>
            <p14:xfrm>
              <a:off x="563400" y="2647080"/>
              <a:ext cx="4873680" cy="7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E3CC5E-2871-4C30-BCA8-01B3C3059F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040" y="2637720"/>
                <a:ext cx="4892400" cy="9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8268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Symbols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</p:spTree>
    <p:extLst>
      <p:ext uri="{BB962C8B-B14F-4D97-AF65-F5344CB8AC3E}">
        <p14:creationId xmlns:p14="http://schemas.microsoft.com/office/powerpoint/2010/main" val="1735572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Symbols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A-on-Table		A-In-Hand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B-on-Table		B-In-Hand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C-on-Table		C-In-Hand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Hand-Empty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A-on-B	B-on-A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A-on-C	C-on-A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B-on-C	C-on-B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</p:spTree>
    <p:extLst>
      <p:ext uri="{BB962C8B-B14F-4D97-AF65-F5344CB8AC3E}">
        <p14:creationId xmlns:p14="http://schemas.microsoft.com/office/powerpoint/2010/main" val="68929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131"/>
            <a:ext cx="7886700" cy="72768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How to set up the KB? KB often includes sentences describing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60419" y="4082774"/>
          <a:ext cx="1854200" cy="1778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33" y="5108104"/>
            <a:ext cx="648009" cy="60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56" y="5112455"/>
            <a:ext cx="636588" cy="602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133" y="4231860"/>
            <a:ext cx="585236" cy="61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56" y="4231860"/>
            <a:ext cx="636588" cy="602074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8087519" y="4082774"/>
            <a:ext cx="0" cy="8902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1265" y="374635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7500" y="589883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02218" y="589071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7748" y="434209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1246" y="527281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1149" y="1706805"/>
            <a:ext cx="55675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85800"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Transition model sentences up to time T</a:t>
            </a:r>
          </a:p>
          <a:p>
            <a:pPr marL="0" lvl="1"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Write down how each </a:t>
            </a:r>
            <a:r>
              <a:rPr lang="en-US" sz="2100" i="1" dirty="0">
                <a:solidFill>
                  <a:srgbClr val="0070C0"/>
                </a:solidFill>
                <a:latin typeface="Calibri" panose="020F0502020204030204"/>
              </a:rPr>
              <a:t>fluent</a:t>
            </a: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at each time gets its value based on </a:t>
            </a:r>
            <a:r>
              <a:rPr lang="en-US" sz="2100" dirty="0">
                <a:solidFill>
                  <a:srgbClr val="FF0000"/>
                </a:solidFill>
                <a:latin typeface="Calibri" panose="020F0502020204030204"/>
              </a:rPr>
              <a:t>successor-state axiom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en-US" i="1" dirty="0">
              <a:solidFill>
                <a:srgbClr val="C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19518" y="6084797"/>
                <a:ext cx="28315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518" y="6084797"/>
                <a:ext cx="283154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49638" y="4730779"/>
                <a:ext cx="28860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38" y="4730779"/>
                <a:ext cx="288605" cy="300082"/>
              </a:xfrm>
              <a:prstGeom prst="rect">
                <a:avLst/>
              </a:prstGeom>
              <a:blipFill>
                <a:blip r:embed="rId6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63" y="2811416"/>
            <a:ext cx="6063044" cy="4028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915359-9C17-484D-873D-BB81C994399B}"/>
                  </a:ext>
                </a:extLst>
              </p14:cNvPr>
              <p14:cNvContentPartPr/>
              <p14:nvPr/>
            </p14:nvContentPartPr>
            <p14:xfrm>
              <a:off x="590040" y="2846160"/>
              <a:ext cx="8143200" cy="3677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915359-9C17-484D-873D-BB81C994399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0680" y="2836800"/>
                <a:ext cx="8161920" cy="36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6777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Symbols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A-on-Table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		A-In-Hand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B-on-Table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		B-In-Hand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C-on-Table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		C-In-Hand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Hand-Empty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A-on-B	B-on-A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A-on-C	C-on-A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B-on-C	C-on-B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</p:spTree>
    <p:extLst>
      <p:ext uri="{BB962C8B-B14F-4D97-AF65-F5344CB8AC3E}">
        <p14:creationId xmlns:p14="http://schemas.microsoft.com/office/powerpoint/2010/main" val="1870823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Implications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are the successor state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axioms for A-on-Table[t]?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5AEC64-11C8-4BEE-B721-9D6F6DAA1195}"/>
                  </a:ext>
                </a:extLst>
              </p14:cNvPr>
              <p14:cNvContentPartPr/>
              <p14:nvPr/>
            </p14:nvContentPartPr>
            <p14:xfrm>
              <a:off x="537480" y="0"/>
              <a:ext cx="8628480" cy="6504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5AEC64-11C8-4BEE-B721-9D6F6DAA11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8120" y="-9360"/>
                <a:ext cx="8647200" cy="65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3767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Create a Knowledge Base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	Implications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	</a:t>
                </a:r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Hand-Empty[t] AND A-on-Table[t] </a:t>
                </a:r>
                <a:endParaRPr lang="en-US" sz="2800" b="0" i="1" dirty="0">
                  <a:solidFill>
                    <a:schemeClr val="accent4">
                      <a:lumMod val="7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ea typeface="Avenir Book" charset="0"/>
                    <a:cs typeface="Avenir Book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  <a:ea typeface="Avenir Book" charset="0"/>
                        <a:cs typeface="Avenir Book" charset="0"/>
                      </a:rPr>
                      <m:t>↔</m:t>
                    </m:r>
                  </m:oMath>
                </a14:m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A-In-Hand[t-1] AND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Hand-Empty[t-2] AND</a:t>
                </a:r>
                <a:endParaRPr lang="en-US" sz="2800" b="0" dirty="0">
                  <a:solidFill>
                    <a:schemeClr val="accent4">
                      <a:lumMod val="7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(A-on-B[t-2] OR A-on-C[t-2])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0">
                <a:blip r:embed="rId2"/>
                <a:stretch>
                  <a:fillRect l="-1754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</p:spTree>
    <p:extLst>
      <p:ext uri="{BB962C8B-B14F-4D97-AF65-F5344CB8AC3E}">
        <p14:creationId xmlns:p14="http://schemas.microsoft.com/office/powerpoint/2010/main" val="468380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Create a Knowledge Base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	Implications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	</a:t>
                </a:r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Hand-Empty[t] AND A-on-Table[t] </a:t>
                </a:r>
                <a:endParaRPr lang="en-US" sz="2800" b="0" i="1" dirty="0">
                  <a:solidFill>
                    <a:schemeClr val="accent4">
                      <a:lumMod val="7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ea typeface="Avenir Book" charset="0"/>
                    <a:cs typeface="Avenir Book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  <a:ea typeface="Avenir Book" charset="0"/>
                        <a:cs typeface="Avenir Book" charset="0"/>
                      </a:rPr>
                      <m:t>↔</m:t>
                    </m:r>
                  </m:oMath>
                </a14:m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A-In-Hand[t-1] AND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Hand-Empty[t-2] AND</a:t>
                </a:r>
                <a:endParaRPr lang="en-US" sz="2800" b="0" dirty="0">
                  <a:solidFill>
                    <a:schemeClr val="accent4">
                      <a:lumMod val="7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(A-on-B[t-2] OR A-on-C[t-2])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Is this enough?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0">
                <a:blip r:embed="rId2"/>
                <a:stretch>
                  <a:fillRect l="-1754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</p:spTree>
    <p:extLst>
      <p:ext uri="{BB962C8B-B14F-4D97-AF65-F5344CB8AC3E}">
        <p14:creationId xmlns:p14="http://schemas.microsoft.com/office/powerpoint/2010/main" val="1688133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</p:spPr>
            <p:txBody>
              <a:bodyPr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Create a Knowledge Base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	Implications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	</a:t>
                </a:r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Hand-Empty[t] AND A-on-Table[t] </a:t>
                </a:r>
                <a:endParaRPr lang="en-US" sz="2800" b="0" i="1" dirty="0">
                  <a:solidFill>
                    <a:schemeClr val="accent4">
                      <a:lumMod val="7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ea typeface="Avenir Book" charset="0"/>
                    <a:cs typeface="Avenir Book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charset="0"/>
                        <a:ea typeface="Avenir Book" charset="0"/>
                        <a:cs typeface="Avenir Book" charset="0"/>
                      </a:rPr>
                      <m:t>↔</m:t>
                    </m:r>
                  </m:oMath>
                </a14:m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A-In-Hand[t-1] AND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Hand-Empty[t-2] AND</a:t>
                </a:r>
                <a:endParaRPr lang="en-US" sz="2800" b="0" dirty="0">
                  <a:solidFill>
                    <a:schemeClr val="accent4">
                      <a:lumMod val="7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(A-on-B[t-2] OR A-on-C[t-2])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Is this enough? Need to specify !Hand-Empty[t-1]</a:t>
                </a:r>
                <a:r>
                  <a:rPr lang="mr-IN" sz="2800" b="0" dirty="0">
                    <a:solidFill>
                      <a:schemeClr val="accent4">
                        <a:lumMod val="75000"/>
                      </a:schemeClr>
                    </a:solidFill>
                    <a:latin typeface="Avenir Book" charset="0"/>
                    <a:ea typeface="Avenir Book" charset="0"/>
                    <a:cs typeface="Avenir Book" charset="0"/>
                  </a:rPr>
                  <a:t>…</a:t>
                </a:r>
                <a:endParaRPr lang="en-US" sz="2800" b="0" dirty="0">
                  <a:solidFill>
                    <a:schemeClr val="accent4">
                      <a:lumMod val="75000"/>
                    </a:schemeClr>
                  </a:solidFill>
                  <a:latin typeface="Avenir Book" charset="0"/>
                  <a:ea typeface="Avenir Book" charset="0"/>
                  <a:cs typeface="Avenir Book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5257800"/>
              </a:xfrm>
              <a:blipFill rotWithShape="0">
                <a:blip r:embed="rId2"/>
                <a:stretch>
                  <a:fillRect l="-1754" t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</p:spTree>
    <p:extLst>
      <p:ext uri="{BB962C8B-B14F-4D97-AF65-F5344CB8AC3E}">
        <p14:creationId xmlns:p14="http://schemas.microsoft.com/office/powerpoint/2010/main" val="23343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Symbols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Implications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Check whether the KB entails a query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Query </a:t>
            </a:r>
            <a:r>
              <a:rPr lang="mr-IN" dirty="0"/>
              <a:t>–</a:t>
            </a:r>
            <a:r>
              <a:rPr lang="en-US" dirty="0"/>
              <a:t> a subset of symbols in model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939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Logical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Symbols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Implications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Check whether the KB entails a query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Query </a:t>
            </a:r>
            <a:r>
              <a:rPr lang="mr-IN" dirty="0"/>
              <a:t>–</a:t>
            </a:r>
            <a:r>
              <a:rPr lang="en-US" dirty="0"/>
              <a:t> a subset of symbols in model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B-on-C[t] AND C-on-A[t] AND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HandEmpty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[t]?</a:t>
            </a:r>
          </a:p>
        </p:txBody>
      </p:sp>
    </p:spTree>
    <p:extLst>
      <p:ext uri="{BB962C8B-B14F-4D97-AF65-F5344CB8AC3E}">
        <p14:creationId xmlns:p14="http://schemas.microsoft.com/office/powerpoint/2010/main" val="1858539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Partially-Specified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didn’t tell you what all goal symbols needed to be, only some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potentially many goal states that could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satisfy </a:t>
            </a:r>
            <a:r>
              <a:rPr lang="en-US" dirty="0"/>
              <a:t>this goal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only need to search for one satisfying assignment of variables</a:t>
            </a:r>
          </a:p>
        </p:txBody>
      </p:sp>
    </p:spTree>
    <p:extLst>
      <p:ext uri="{BB962C8B-B14F-4D97-AF65-F5344CB8AC3E}">
        <p14:creationId xmlns:p14="http://schemas.microsoft.com/office/powerpoint/2010/main" val="2140439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Logic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need symbols for each time step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dirty="0"/>
              <a:t>Easy to incorrectly specify an implication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many symbols means it is hard to debug </a:t>
            </a:r>
          </a:p>
        </p:txBody>
      </p:sp>
    </p:spTree>
    <p:extLst>
      <p:ext uri="{BB962C8B-B14F-4D97-AF65-F5344CB8AC3E}">
        <p14:creationId xmlns:p14="http://schemas.microsoft.com/office/powerpoint/2010/main" val="3751113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Classical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partially-specified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</a:t>
            </a:r>
            <a:r>
              <a:rPr lang="en-US" strike="sngStrike" dirty="0"/>
              <a:t>Symbols</a:t>
            </a:r>
            <a:r>
              <a:rPr lang="en-US" dirty="0"/>
              <a:t> Predicates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</a:t>
            </a:r>
            <a:r>
              <a:rPr lang="en-US" strike="sngStrike" dirty="0"/>
              <a:t>Implications</a:t>
            </a:r>
            <a:r>
              <a:rPr lang="en-US" dirty="0"/>
              <a:t> Operators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Check whether the KB entails a query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A goal state (conjunction of predicates)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3414F59-BA22-4D57-92BC-DC82ED576FB4}"/>
                  </a:ext>
                </a:extLst>
              </p14:cNvPr>
              <p14:cNvContentPartPr/>
              <p14:nvPr/>
            </p14:nvContentPartPr>
            <p14:xfrm>
              <a:off x="4724280" y="3007080"/>
              <a:ext cx="2352240" cy="55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3414F59-BA22-4D57-92BC-DC82ED576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4920" y="2997720"/>
                <a:ext cx="2370960" cy="5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787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131"/>
            <a:ext cx="7886700" cy="727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to set up the KB? KB often includes sentences describing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67039"/>
              </p:ext>
            </p:extLst>
          </p:nvPr>
        </p:nvGraphicFramePr>
        <p:xfrm>
          <a:off x="7160419" y="4082774"/>
          <a:ext cx="1854200" cy="1778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33" y="5108104"/>
            <a:ext cx="648009" cy="60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56" y="5112455"/>
            <a:ext cx="636588" cy="602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133" y="4231860"/>
            <a:ext cx="585236" cy="61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56" y="4231860"/>
            <a:ext cx="636588" cy="602074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8087519" y="4082774"/>
            <a:ext cx="0" cy="8902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1265" y="374635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7500" y="589883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02218" y="589071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7748" y="434209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1246" y="527281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1149" y="1706805"/>
            <a:ext cx="55675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85800"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Transition model sentences up to time T</a:t>
            </a:r>
          </a:p>
          <a:p>
            <a:pPr marL="0" lvl="1"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Write down how each </a:t>
            </a:r>
            <a:r>
              <a:rPr lang="en-US" sz="2100" i="1" dirty="0">
                <a:solidFill>
                  <a:srgbClr val="0070C0"/>
                </a:solidFill>
                <a:latin typeface="Calibri" panose="020F0502020204030204"/>
              </a:rPr>
              <a:t>fluent</a:t>
            </a: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at each time gets its value based on </a:t>
            </a:r>
            <a:r>
              <a:rPr lang="en-US" sz="2100" dirty="0">
                <a:solidFill>
                  <a:srgbClr val="FF0000"/>
                </a:solidFill>
                <a:latin typeface="Calibri" panose="020F0502020204030204"/>
              </a:rPr>
              <a:t>successor-state axiom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en-US" i="1" dirty="0">
              <a:solidFill>
                <a:srgbClr val="C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19518" y="6084797"/>
                <a:ext cx="28315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518" y="6084797"/>
                <a:ext cx="283154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49638" y="4730779"/>
                <a:ext cx="28860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38" y="4730779"/>
                <a:ext cx="288605" cy="300082"/>
              </a:xfrm>
              <a:prstGeom prst="rect">
                <a:avLst/>
              </a:prstGeom>
              <a:blipFill>
                <a:blip r:embed="rId6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22563" y="4103245"/>
                <a:ext cx="6219076" cy="1755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/>
                <a:r>
                  <a:rPr lang="en-US" dirty="0">
                    <a:solidFill>
                      <a:srgbClr val="0070C0"/>
                    </a:solidFill>
                    <a:latin typeface="Calibri" panose="020F0502020204030204"/>
                  </a:rPr>
                  <a:t>e.g., If “Stop” action is allowed,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Calibri" panose="020F0502020204030204"/>
                  </a:rPr>
                  <a:t>, Pacman was at an adjacent square at time 0 and moved to (1,2) or was at (1,2) and nothing causes to change its location</a:t>
                </a:r>
              </a:p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∧¬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𝑊𝑎𝑙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∧…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∨…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∨(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∧¬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∧¬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𝑊𝑎𝑙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∨…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63" y="4103245"/>
                <a:ext cx="6219076" cy="1755545"/>
              </a:xfrm>
              <a:prstGeom prst="rect">
                <a:avLst/>
              </a:prstGeom>
              <a:blipFill>
                <a:blip r:embed="rId7"/>
                <a:stretch>
                  <a:fillRect l="-784" t="-1389" r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563" y="2811416"/>
            <a:ext cx="6063044" cy="4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9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762"/>
          </a:xfrm>
        </p:spPr>
        <p:txBody>
          <a:bodyPr numCol="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be symbols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A-on-Table, A-In-Hand,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B-on-Table, B-In-Hand,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C-on-Table, C-In-Hand,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Hand-Empty,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A-on-B, B-on-A,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A-on-C, C-on-A,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B-on-C, C-on-B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Clear-A, Clear-B,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Clear-C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5827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7300"/>
          </a:xfrm>
        </p:spPr>
        <p:txBody>
          <a:bodyPr numCol="2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be symbols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A-on-Table, A-In-Hand,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B-on-Table, B-In-Hand,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C-on-Table, C-In-Hand,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Hand-Empty,	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A-on-B, B-on-A,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A-on-C, C-on-A,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B-on-C, C-on-B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Clear-A, Clear-B,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Clear-C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be functional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Instances: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A, B,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Propositions: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In-Hand(A)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On-Table(B)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On-Block(B,C)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HandEmpty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()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Clear(A)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2DB3F9F-E35A-4B2A-AF75-E72C9331906F}"/>
                  </a:ext>
                </a:extLst>
              </p14:cNvPr>
              <p14:cNvContentPartPr/>
              <p14:nvPr/>
            </p14:nvContentPartPr>
            <p14:xfrm>
              <a:off x="3663360" y="1211760"/>
              <a:ext cx="2721960" cy="2243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2DB3F9F-E35A-4B2A-AF75-E72C9331906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4000" y="1202400"/>
                <a:ext cx="2740680" cy="22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6135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 there other functions that we could use?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4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Are there other functions that we could use?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YES!!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Your challenge is finding a representation that works for </a:t>
            </a:r>
            <a:r>
              <a:rPr lang="en-US"/>
              <a:t>your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22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Piazza Poll: </a:t>
            </a:r>
            <a:r>
              <a:rPr lang="en-US" dirty="0"/>
              <a:t>Which propositions apply to this state?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700"/>
          </a:xfrm>
        </p:spPr>
        <p:txBody>
          <a:bodyPr numCol="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Instances: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A, B, C</a:t>
            </a: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Propositions: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1) In-Hand(A)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2) In-Hand(B)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3) In-Hand(C)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4) On-Table(A)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5) On-Table(B)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6) On-Table(C)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7) On-Block(B,C)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8) On-Block(A,B)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9)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HandEmpty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()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11" name="Rectangle 1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</p:spTree>
    <p:extLst>
      <p:ext uri="{BB962C8B-B14F-4D97-AF65-F5344CB8AC3E}">
        <p14:creationId xmlns:p14="http://schemas.microsoft.com/office/powerpoint/2010/main" val="1866074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Piazza Poll: </a:t>
            </a:r>
            <a:r>
              <a:rPr lang="en-US" dirty="0"/>
              <a:t>Which propositions apply to this state?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700"/>
          </a:xfrm>
        </p:spPr>
        <p:txBody>
          <a:bodyPr numCol="2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Instances: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A, B, C</a:t>
            </a:r>
            <a:endParaRPr lang="en-US" sz="2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Propositions: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1) In-Hand(A)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2) In-Hand(B)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/>
              <a:t>   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3) In-Hand(C)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4) On-Table(A)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5) On-Table(B)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6) On-Table(C)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7) On-Block(B,C)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8) On-Block(A,B)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   9)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</a:rPr>
              <a:t>HandEmpty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()</a:t>
            </a:r>
          </a:p>
          <a:p>
            <a:pPr marL="0" indent="0" defTabSz="914400">
              <a:spcBef>
                <a:spcPts val="0"/>
              </a:spcBef>
              <a:buNone/>
            </a:pP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4934589" y="2500676"/>
            <a:ext cx="3752211" cy="2161473"/>
            <a:chOff x="5274359" y="1800434"/>
            <a:chExt cx="1266670" cy="729669"/>
          </a:xfrm>
        </p:grpSpPr>
        <p:cxnSp>
          <p:nvCxnSpPr>
            <p:cNvPr id="18" name="Straight Connector 1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5423366" y="1915867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937073" y="1883639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43506" y="31623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56206" y="40269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67506" y="30744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7E0AE6D-5B7C-45BB-886B-CD643AB8D0B8}"/>
                  </a:ext>
                </a:extLst>
              </p14:cNvPr>
              <p14:cNvContentPartPr/>
              <p14:nvPr/>
            </p14:nvContentPartPr>
            <p14:xfrm>
              <a:off x="264240" y="3566160"/>
              <a:ext cx="657360" cy="2193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7E0AE6D-5B7C-45BB-886B-CD643AB8D0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880" y="3556800"/>
                <a:ext cx="676080" cy="221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084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Classical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partially-specified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Create a Knowledge Base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</a:t>
            </a:r>
            <a:r>
              <a:rPr lang="en-US" strike="sngStrike" dirty="0"/>
              <a:t>Symbols</a:t>
            </a:r>
            <a:r>
              <a:rPr lang="en-US" dirty="0"/>
              <a:t> Predicates 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dirty="0"/>
              <a:t>	</a:t>
            </a:r>
            <a:r>
              <a:rPr lang="en-US" strike="sngStrike" dirty="0"/>
              <a:t>Implications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Operators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Check whether the KB entails a query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A goal state (conjunction of predicates)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196C0F8-135A-4531-84CD-4D2327261ED0}"/>
                  </a:ext>
                </a:extLst>
              </p14:cNvPr>
              <p14:cNvContentPartPr/>
              <p14:nvPr/>
            </p14:nvContentPartPr>
            <p14:xfrm>
              <a:off x="3545280" y="4115880"/>
              <a:ext cx="1784520" cy="4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196C0F8-135A-4531-84CD-4D2327261E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5920" y="4106520"/>
                <a:ext cx="180324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03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of Operators (Actions)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Actions can be applied only if all conditions are met</a:t>
            </a:r>
          </a:p>
          <a:p>
            <a:pPr marL="0" indent="0">
              <a:buNone/>
            </a:pPr>
            <a:r>
              <a:rPr lang="en-US" sz="2800" dirty="0"/>
              <a:t>Actions change the state of the world</a:t>
            </a:r>
          </a:p>
          <a:p>
            <a:pPr marL="0" indent="0">
              <a:buNone/>
            </a:pPr>
            <a:r>
              <a:rPr lang="en-US" sz="2800" dirty="0"/>
              <a:t>	Represented as effects that add/delete predicates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Unlike the implications, we can represent actions with symbolic descriptions (e.g., pick-up, put-down)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888393-F1AC-47F1-ADDA-84654B615E50}"/>
                  </a:ext>
                </a:extLst>
              </p14:cNvPr>
              <p14:cNvContentPartPr/>
              <p14:nvPr/>
            </p14:nvContentPartPr>
            <p14:xfrm>
              <a:off x="1691640" y="2055600"/>
              <a:ext cx="5328000" cy="2538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888393-F1AC-47F1-ADDA-84654B615E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2280" y="2046240"/>
                <a:ext cx="5346720" cy="255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5028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Stacking States </a:t>
            </a:r>
            <a:r>
              <a:rPr lang="mr-IN" dirty="0"/>
              <a:t>–</a:t>
            </a:r>
            <a:r>
              <a:rPr lang="en-US" dirty="0"/>
              <a:t> Conjunctions of Predicates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07807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Block </a:t>
            </a:r>
            <a:r>
              <a:rPr lang="en-US"/>
              <a:t>Stacking Operators (Actions)</a:t>
            </a:r>
            <a:endParaRPr lang="en-US" dirty="0"/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20456" y="18935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49052" y="18935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2179207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407803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2182029" y="533126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410625" y="533126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69845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92705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735316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963912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3657196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885792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365719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388579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V="1">
            <a:off x="5153071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5381667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5207903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436499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6649161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6877757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6666183" y="532848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6894779" y="532848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 flipV="1">
            <a:off x="8134435" y="5366862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8363031" y="5366862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8097415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8326011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56249" y="29725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39687" y="29157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797358" y="29354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080796" y="29354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00080" y="29361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283518" y="29361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00401" y="20754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12899" y="20754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24755" y="29614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37253" y="29614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490677" y="29621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03175" y="29621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36499" y="19806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381667" y="20754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49228" y="29361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61726" y="29361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 (</a:t>
            </a:r>
            <a:r>
              <a:rPr lang="en-US" dirty="0" err="1"/>
              <a:t>SATPlan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1131"/>
            <a:ext cx="7886700" cy="727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to set up the KB? KB often includes sentences describing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60419" y="4082774"/>
          <a:ext cx="1854200" cy="1778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1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33" y="5108104"/>
            <a:ext cx="648009" cy="60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56" y="5112455"/>
            <a:ext cx="636588" cy="602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133" y="4231860"/>
            <a:ext cx="585236" cy="61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56" y="4231860"/>
            <a:ext cx="636588" cy="602074"/>
          </a:xfrm>
          <a:prstGeom prst="rect">
            <a:avLst/>
          </a:prstGeom>
        </p:spPr>
      </p:pic>
      <p:cxnSp>
        <p:nvCxnSpPr>
          <p:cNvPr id="10" name="Straight Connector 9"/>
          <p:cNvCxnSpPr>
            <a:stCxn id="5" idx="0"/>
          </p:cNvCxnSpPr>
          <p:nvPr/>
        </p:nvCxnSpPr>
        <p:spPr>
          <a:xfrm>
            <a:off x="8087519" y="4082774"/>
            <a:ext cx="0" cy="8902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11265" y="374635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dirty="0">
                <a:solidFill>
                  <a:srgbClr val="FF0000"/>
                </a:solidFill>
                <a:latin typeface="Calibri" panose="020F0502020204030204"/>
              </a:rPr>
              <a:t>Wall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7500" y="589883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02218" y="5890712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7748" y="4342099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1246" y="5272816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1149" y="1706805"/>
            <a:ext cx="55675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85800">
              <a:buFontTx/>
              <a:buChar char="-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Transition model sentences up to time T</a:t>
            </a:r>
          </a:p>
          <a:p>
            <a:pPr marL="0" lvl="1"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Write down how each </a:t>
            </a:r>
            <a:r>
              <a:rPr lang="en-US" sz="2100" i="1" dirty="0">
                <a:solidFill>
                  <a:srgbClr val="0070C0"/>
                </a:solidFill>
                <a:latin typeface="Calibri" panose="020F0502020204030204"/>
              </a:rPr>
              <a:t>fluent</a:t>
            </a:r>
            <a:r>
              <a:rPr lang="en-US" sz="2100" dirty="0">
                <a:solidFill>
                  <a:srgbClr val="0070C0"/>
                </a:solidFill>
                <a:latin typeface="Calibri" panose="020F0502020204030204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at each time gets its value based on </a:t>
            </a:r>
            <a:r>
              <a:rPr lang="en-US" sz="2100" dirty="0">
                <a:solidFill>
                  <a:srgbClr val="FF0000"/>
                </a:solidFill>
                <a:latin typeface="Calibri" panose="020F0502020204030204"/>
              </a:rPr>
              <a:t>successor-state axiom</a:t>
            </a: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lang="en-US" i="1" dirty="0">
              <a:solidFill>
                <a:srgbClr val="C0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19518" y="6084797"/>
                <a:ext cx="28315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518" y="6084797"/>
                <a:ext cx="283154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49638" y="4730779"/>
                <a:ext cx="28860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638" y="4730779"/>
                <a:ext cx="288605" cy="300082"/>
              </a:xfrm>
              <a:prstGeom prst="rect">
                <a:avLst/>
              </a:prstGeom>
              <a:blipFill>
                <a:blip r:embed="rId6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63" y="2811416"/>
            <a:ext cx="6063044" cy="40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087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What actions are represented?</a:t>
            </a:r>
            <a:br>
              <a:rPr lang="en-US" sz="3200" dirty="0"/>
            </a:br>
            <a:r>
              <a:rPr lang="en-US" sz="3200" dirty="0"/>
              <a:t>What are the rules for applying actions? 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20456" y="18935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49052" y="18935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2179207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407803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2182029" y="533126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410625" y="533126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69845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92705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735316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963912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3657196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885792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365719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388579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V="1">
            <a:off x="5153071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5381667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5207903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436499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6649161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6877757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6666183" y="532848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6894779" y="532848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 flipV="1">
            <a:off x="8134435" y="5366862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8363031" y="5366862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8097415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8326011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56249" y="29725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39687" y="29157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797358" y="29354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080796" y="29354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00080" y="29361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283518" y="29361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00401" y="20754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12899" y="20754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24755" y="29614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37253" y="29614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490677" y="29621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03175" y="29621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36499" y="19806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381667" y="20754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49228" y="29361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61726" y="29361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35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 for Block Stacking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2213"/>
            <a:ext cx="8686800" cy="307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Blocks are picked up and put down by the hand</a:t>
            </a:r>
          </a:p>
          <a:p>
            <a:pPr marL="0" indent="0">
              <a:buNone/>
            </a:pPr>
            <a:r>
              <a:rPr lang="en-US" sz="2800" dirty="0"/>
              <a:t>Blocks can be picked up only if they are clear</a:t>
            </a:r>
          </a:p>
          <a:p>
            <a:pPr marL="0" indent="0">
              <a:buNone/>
            </a:pPr>
            <a:r>
              <a:rPr lang="en-US" sz="2800" dirty="0"/>
              <a:t>Hand can pick up a block only if the hand is empty</a:t>
            </a:r>
          </a:p>
          <a:p>
            <a:pPr marL="0" indent="0">
              <a:buNone/>
            </a:pPr>
            <a:r>
              <a:rPr lang="en-US" sz="2800" dirty="0"/>
              <a:t>Hand can put down blocks on blocks or on the table 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93289" y="1713277"/>
            <a:ext cx="1900005" cy="1094504"/>
            <a:chOff x="5274359" y="1800434"/>
            <a:chExt cx="1266670" cy="729669"/>
          </a:xfrm>
        </p:grpSpPr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423366" y="1915867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937073" y="1883639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54380" y="1705488"/>
            <a:ext cx="1900005" cy="1123175"/>
            <a:chOff x="1897512" y="1781320"/>
            <a:chExt cx="1266670" cy="748783"/>
          </a:xfrm>
        </p:grpSpPr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flipV="1">
              <a:off x="1897512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049161" y="1883639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049161" y="2190757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562868" y="2190757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22550" y="1781320"/>
              <a:ext cx="468619" cy="394217"/>
              <a:chOff x="4399967" y="1188457"/>
              <a:chExt cx="468619" cy="39421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632F1A5-716D-432E-9F69-ED07E0B7DC0D}"/>
                  </a:ext>
                </a:extLst>
              </p14:cNvPr>
              <p14:cNvContentPartPr/>
              <p14:nvPr/>
            </p14:nvContentPartPr>
            <p14:xfrm>
              <a:off x="4795920" y="4046400"/>
              <a:ext cx="2936520" cy="552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632F1A5-716D-432E-9F69-ED07E0B7DC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86560" y="4037040"/>
                <a:ext cx="2955240" cy="5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895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Pick Up Block from Table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2213"/>
            <a:ext cx="8686800" cy="307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		Preconditions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93289" y="1713277"/>
            <a:ext cx="1900005" cy="1094504"/>
            <a:chOff x="5274359" y="1800434"/>
            <a:chExt cx="1266670" cy="729669"/>
          </a:xfrm>
        </p:grpSpPr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423366" y="1915867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937073" y="1883639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54380" y="1705488"/>
            <a:ext cx="1900005" cy="1123175"/>
            <a:chOff x="1897512" y="1781320"/>
            <a:chExt cx="1266670" cy="748783"/>
          </a:xfrm>
        </p:grpSpPr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flipV="1">
              <a:off x="1897512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049161" y="1883639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049161" y="2190757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562868" y="2190757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22550" y="1781320"/>
              <a:ext cx="468619" cy="394217"/>
              <a:chOff x="4399967" y="1188457"/>
              <a:chExt cx="468619" cy="39421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35005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Pick Up Block from Table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2213"/>
            <a:ext cx="8686800" cy="307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		Preconditions</a:t>
            </a:r>
          </a:p>
          <a:p>
            <a:pPr marL="0" indent="0">
              <a:buNone/>
            </a:pPr>
            <a:r>
              <a:rPr lang="en-US" sz="2800" dirty="0"/>
              <a:t>                 </a:t>
            </a:r>
            <a:r>
              <a:rPr lang="en-US" sz="2800" dirty="0" err="1"/>
              <a:t>HandEmpty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	       On-Table(b)</a:t>
            </a:r>
          </a:p>
          <a:p>
            <a:pPr marL="0" indent="0">
              <a:buNone/>
            </a:pPr>
            <a:r>
              <a:rPr lang="en-US" sz="2800" dirty="0"/>
              <a:t>		       Clear(b)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93289" y="1713277"/>
            <a:ext cx="1900005" cy="1094504"/>
            <a:chOff x="5274359" y="1800434"/>
            <a:chExt cx="1266670" cy="729669"/>
          </a:xfrm>
        </p:grpSpPr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423366" y="1915867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937073" y="1883639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54380" y="1705488"/>
            <a:ext cx="1900005" cy="1123175"/>
            <a:chOff x="1897512" y="1781320"/>
            <a:chExt cx="1266670" cy="748783"/>
          </a:xfrm>
        </p:grpSpPr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flipV="1">
              <a:off x="1897512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049161" y="1883639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049161" y="2190757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562868" y="2190757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22550" y="1781320"/>
              <a:ext cx="468619" cy="394217"/>
              <a:chOff x="4399967" y="1188457"/>
              <a:chExt cx="468619" cy="39421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2BEC517-E963-4F72-9F17-E4D587EA9C02}"/>
                  </a:ext>
                </a:extLst>
              </p14:cNvPr>
              <p14:cNvContentPartPr/>
              <p14:nvPr/>
            </p14:nvContentPartPr>
            <p14:xfrm>
              <a:off x="524520" y="1101960"/>
              <a:ext cx="1814760" cy="35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2BEC517-E963-4F72-9F17-E4D587EA9C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160" y="1092600"/>
                <a:ext cx="1833480" cy="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16874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Pick Up Block from Table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2213"/>
            <a:ext cx="8686800" cy="307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		Preconditions       Effects?    </a:t>
            </a:r>
          </a:p>
          <a:p>
            <a:pPr marL="0" indent="0">
              <a:buNone/>
            </a:pPr>
            <a:r>
              <a:rPr lang="en-US" sz="2800" dirty="0"/>
              <a:t>                 </a:t>
            </a:r>
            <a:r>
              <a:rPr lang="en-US" sz="2800" dirty="0" err="1"/>
              <a:t>HandEmpty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		       On-Table(b)</a:t>
            </a:r>
          </a:p>
          <a:p>
            <a:pPr marL="0" indent="0">
              <a:buNone/>
            </a:pPr>
            <a:r>
              <a:rPr lang="en-US" sz="2800" dirty="0"/>
              <a:t>		       Clear(b)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93289" y="1713277"/>
            <a:ext cx="1900005" cy="1094504"/>
            <a:chOff x="5274359" y="1800434"/>
            <a:chExt cx="1266670" cy="729669"/>
          </a:xfrm>
        </p:grpSpPr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423366" y="1915867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937073" y="1883639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54380" y="1705488"/>
            <a:ext cx="1900005" cy="1123175"/>
            <a:chOff x="1897512" y="1781320"/>
            <a:chExt cx="1266670" cy="748783"/>
          </a:xfrm>
        </p:grpSpPr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flipV="1">
              <a:off x="1897512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049161" y="1883639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049161" y="2190757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562868" y="2190757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22550" y="1781320"/>
              <a:ext cx="468619" cy="394217"/>
              <a:chOff x="4399967" y="1188457"/>
              <a:chExt cx="468619" cy="39421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676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Pick Up Block from Table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2212"/>
            <a:ext cx="8686800" cy="3304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		Preconditions       Effects    </a:t>
            </a:r>
          </a:p>
          <a:p>
            <a:pPr marL="0" indent="0">
              <a:buNone/>
            </a:pPr>
            <a:r>
              <a:rPr lang="en-US" sz="2800" dirty="0"/>
              <a:t>                 </a:t>
            </a:r>
            <a:r>
              <a:rPr lang="en-US" sz="2800" dirty="0" err="1"/>
              <a:t>HandEmpty</a:t>
            </a:r>
            <a:r>
              <a:rPr lang="en-US" sz="2800" dirty="0"/>
              <a:t>           Add: Holding(b)</a:t>
            </a:r>
          </a:p>
          <a:p>
            <a:pPr marL="0" indent="0">
              <a:buNone/>
            </a:pPr>
            <a:r>
              <a:rPr lang="en-US" sz="2800" dirty="0"/>
              <a:t>		       On-Table(b)          Delete: On-Table(b)</a:t>
            </a:r>
          </a:p>
          <a:p>
            <a:pPr marL="0" indent="0">
              <a:buNone/>
            </a:pPr>
            <a:r>
              <a:rPr lang="en-US" sz="2800" dirty="0"/>
              <a:t>		       Clear(b)						</a:t>
            </a:r>
            <a:r>
              <a:rPr lang="en-US" sz="2800" dirty="0" err="1"/>
              <a:t>HandEmpty</a:t>
            </a:r>
            <a:endParaRPr lang="en-US" sz="2800" dirty="0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93289" y="1713277"/>
            <a:ext cx="1900005" cy="1094504"/>
            <a:chOff x="5274359" y="1800434"/>
            <a:chExt cx="1266670" cy="729669"/>
          </a:xfrm>
        </p:grpSpPr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423366" y="1915867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937073" y="1883639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54380" y="1705488"/>
            <a:ext cx="1900005" cy="1123175"/>
            <a:chOff x="1897512" y="1781320"/>
            <a:chExt cx="1266670" cy="748783"/>
          </a:xfrm>
        </p:grpSpPr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flipV="1">
              <a:off x="1897512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049161" y="1883639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049161" y="2190757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562868" y="2190757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22550" y="1781320"/>
              <a:ext cx="468619" cy="394217"/>
              <a:chOff x="4399967" y="1188457"/>
              <a:chExt cx="468619" cy="39421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8A43CCA-67E6-46D6-946D-0B6CAE65F74F}"/>
                  </a:ext>
                </a:extLst>
              </p14:cNvPr>
              <p14:cNvContentPartPr/>
              <p14:nvPr/>
            </p14:nvContentPartPr>
            <p14:xfrm>
              <a:off x="852480" y="1056240"/>
              <a:ext cx="6775920" cy="4074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8A43CCA-67E6-46D6-946D-0B6CAE65F7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120" y="1046880"/>
                <a:ext cx="6794640" cy="40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550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Pick Block from Block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52212"/>
            <a:ext cx="8686800" cy="3304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		Preconditions       Effects    </a:t>
            </a:r>
          </a:p>
          <a:p>
            <a:pPr marL="0" indent="0">
              <a:buNone/>
            </a:pPr>
            <a:r>
              <a:rPr lang="en-US" sz="2800" dirty="0"/>
              <a:t>                 </a:t>
            </a:r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693289" y="1713277"/>
            <a:ext cx="1900005" cy="1094504"/>
            <a:chOff x="5274359" y="1800434"/>
            <a:chExt cx="1266670" cy="729669"/>
          </a:xfrm>
        </p:grpSpPr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 flipV="1">
              <a:off x="5274359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423366" y="222298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79733" y="1800434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5943436" y="2204678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943436" y="1855598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1954380" y="1705488"/>
            <a:ext cx="1900005" cy="1123175"/>
            <a:chOff x="1897512" y="1781320"/>
            <a:chExt cx="1266670" cy="748783"/>
          </a:xfrm>
        </p:grpSpPr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 flipV="1">
              <a:off x="1897512" y="2516182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049161" y="1883639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2049161" y="2190757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2562868" y="2190757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522550" y="1781320"/>
              <a:ext cx="468619" cy="394217"/>
              <a:chOff x="4399967" y="1188457"/>
              <a:chExt cx="468619" cy="39421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06939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Operators for Block Stacking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Pickup_from_Table</a:t>
            </a:r>
            <a:r>
              <a:rPr lang="en-US" sz="1800" dirty="0"/>
              <a:t>(b):</a:t>
            </a:r>
          </a:p>
          <a:p>
            <a:pPr marL="460375" indent="-460375">
              <a:buNone/>
            </a:pPr>
            <a:r>
              <a:rPr lang="en-US" sz="1800" dirty="0"/>
              <a:t>	Pre: </a:t>
            </a:r>
            <a:r>
              <a:rPr lang="en-US" sz="1800" dirty="0" err="1"/>
              <a:t>HandEmpty</a:t>
            </a:r>
            <a:r>
              <a:rPr lang="en-US" sz="1800" dirty="0"/>
              <a:t>, Clear(b),                 	On-Table(b)</a:t>
            </a:r>
          </a:p>
          <a:p>
            <a:pPr marL="0" indent="0">
              <a:buNone/>
            </a:pPr>
            <a:r>
              <a:rPr lang="en-US" sz="1800" dirty="0"/>
              <a:t>	Add: Holding(b)</a:t>
            </a:r>
          </a:p>
          <a:p>
            <a:pPr marL="0" indent="0">
              <a:buNone/>
            </a:pPr>
            <a:r>
              <a:rPr lang="en-US" sz="1800" dirty="0"/>
              <a:t>	Delete: </a:t>
            </a:r>
            <a:r>
              <a:rPr lang="en-US" sz="1800" dirty="0" err="1"/>
              <a:t>HandEmpty</a:t>
            </a:r>
            <a:r>
              <a:rPr lang="en-US" sz="1800" dirty="0"/>
              <a:t>, On-Table(b)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Pickup_from_Block</a:t>
            </a:r>
            <a:r>
              <a:rPr lang="en-US" sz="1800" dirty="0"/>
              <a:t>(</a:t>
            </a:r>
            <a:r>
              <a:rPr lang="en-US" sz="1800" dirty="0" err="1"/>
              <a:t>b,c</a:t>
            </a:r>
            <a:r>
              <a:rPr lang="en-US" sz="1800" dirty="0"/>
              <a:t>):</a:t>
            </a:r>
          </a:p>
          <a:p>
            <a:pPr marL="0" indent="0">
              <a:buNone/>
            </a:pPr>
            <a:r>
              <a:rPr lang="en-US" sz="1800" dirty="0"/>
              <a:t>	Pre: </a:t>
            </a:r>
            <a:r>
              <a:rPr lang="en-US" sz="1800" dirty="0" err="1"/>
              <a:t>HandEmpty</a:t>
            </a:r>
            <a:r>
              <a:rPr lang="en-US" sz="1800" dirty="0"/>
              <a:t>, On(</a:t>
            </a:r>
            <a:r>
              <a:rPr lang="en-US" sz="1800" dirty="0" err="1"/>
              <a:t>b,c</a:t>
            </a:r>
            <a:r>
              <a:rPr lang="en-US" sz="1800" dirty="0"/>
              <a:t>), b!=c</a:t>
            </a:r>
          </a:p>
          <a:p>
            <a:pPr marL="0" indent="0">
              <a:buNone/>
            </a:pPr>
            <a:r>
              <a:rPr lang="en-US" sz="1800" dirty="0"/>
              <a:t>	Add: Holding(b), Clear(c)</a:t>
            </a:r>
          </a:p>
          <a:p>
            <a:pPr marL="0" indent="0">
              <a:buNone/>
            </a:pPr>
            <a:r>
              <a:rPr lang="en-US" sz="1800" dirty="0"/>
              <a:t>	Delete: </a:t>
            </a:r>
            <a:r>
              <a:rPr lang="en-US" sz="1800" dirty="0" err="1"/>
              <a:t>HandEmpty</a:t>
            </a:r>
            <a:r>
              <a:rPr lang="en-US" sz="1800" dirty="0"/>
              <a:t>, On(</a:t>
            </a:r>
            <a:r>
              <a:rPr lang="en-US" sz="1800" dirty="0" err="1"/>
              <a:t>b,c</a:t>
            </a:r>
            <a:r>
              <a:rPr lang="en-US" sz="1800" dirty="0"/>
              <a:t>)       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1CBDA3-B9B0-4237-9597-45C67213BD2F}"/>
                  </a:ext>
                </a:extLst>
              </p14:cNvPr>
              <p14:cNvContentPartPr/>
              <p14:nvPr/>
            </p14:nvContentPartPr>
            <p14:xfrm>
              <a:off x="7572240" y="2257560"/>
              <a:ext cx="57708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1CBDA3-B9B0-4237-9597-45C67213BD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62880" y="2248200"/>
                <a:ext cx="595800" cy="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12128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Operators for Block Stacking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Pickup_from_Table</a:t>
            </a:r>
            <a:r>
              <a:rPr lang="en-US" sz="1800" dirty="0"/>
              <a:t>(b):</a:t>
            </a:r>
          </a:p>
          <a:p>
            <a:pPr marL="460375" indent="-460375">
              <a:buNone/>
            </a:pPr>
            <a:r>
              <a:rPr lang="en-US" sz="1800" dirty="0"/>
              <a:t>	Pre: </a:t>
            </a:r>
            <a:r>
              <a:rPr lang="en-US" sz="1800" dirty="0" err="1"/>
              <a:t>HandEmpty</a:t>
            </a:r>
            <a:r>
              <a:rPr lang="en-US" sz="1800" dirty="0"/>
              <a:t>, Clear(b),                 	On-Table(b)</a:t>
            </a:r>
          </a:p>
          <a:p>
            <a:pPr marL="0" indent="0">
              <a:buNone/>
            </a:pPr>
            <a:r>
              <a:rPr lang="en-US" sz="1800" dirty="0"/>
              <a:t>	Add: Holding(b)</a:t>
            </a:r>
          </a:p>
          <a:p>
            <a:pPr marL="0" indent="0">
              <a:buNone/>
            </a:pPr>
            <a:r>
              <a:rPr lang="en-US" sz="1800" dirty="0"/>
              <a:t>	Delete: </a:t>
            </a:r>
            <a:r>
              <a:rPr lang="en-US" sz="1800" dirty="0" err="1"/>
              <a:t>HandEmpty</a:t>
            </a:r>
            <a:r>
              <a:rPr lang="en-US" sz="1800" dirty="0"/>
              <a:t>, On-Table(b)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Putdown_on_Table</a:t>
            </a:r>
            <a:r>
              <a:rPr lang="en-US" sz="1800" dirty="0"/>
              <a:t>(b):</a:t>
            </a:r>
          </a:p>
          <a:p>
            <a:pPr marL="0" indent="0">
              <a:buNone/>
            </a:pPr>
            <a:r>
              <a:rPr lang="en-US" sz="1800" dirty="0"/>
              <a:t>	Pre: Holding(b)</a:t>
            </a:r>
          </a:p>
          <a:p>
            <a:pPr marL="0" indent="0">
              <a:buNone/>
            </a:pPr>
            <a:r>
              <a:rPr lang="en-US" sz="1800" dirty="0"/>
              <a:t>	Add: </a:t>
            </a:r>
            <a:r>
              <a:rPr lang="en-US" sz="1800" dirty="0" err="1"/>
              <a:t>HandEmpty</a:t>
            </a:r>
            <a:r>
              <a:rPr lang="en-US" sz="1800" dirty="0"/>
              <a:t>, On-Table(b)	</a:t>
            </a:r>
          </a:p>
          <a:p>
            <a:pPr marL="0" indent="0">
              <a:buNone/>
            </a:pPr>
            <a:r>
              <a:rPr lang="en-US" sz="1800" dirty="0"/>
              <a:t>	Delete: Holding(b)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Pickup_from_Block</a:t>
            </a:r>
            <a:r>
              <a:rPr lang="en-US" sz="1800" dirty="0"/>
              <a:t>(</a:t>
            </a:r>
            <a:r>
              <a:rPr lang="en-US" sz="1800" dirty="0" err="1"/>
              <a:t>b,c</a:t>
            </a:r>
            <a:r>
              <a:rPr lang="en-US" sz="1800" dirty="0"/>
              <a:t>):</a:t>
            </a:r>
          </a:p>
          <a:p>
            <a:pPr marL="0" indent="0">
              <a:buNone/>
            </a:pPr>
            <a:r>
              <a:rPr lang="en-US" sz="1800" dirty="0"/>
              <a:t>	Pre: </a:t>
            </a:r>
            <a:r>
              <a:rPr lang="en-US" sz="1800" dirty="0" err="1"/>
              <a:t>HandEmpty</a:t>
            </a:r>
            <a:r>
              <a:rPr lang="en-US" sz="1800" dirty="0"/>
              <a:t>, On(</a:t>
            </a:r>
            <a:r>
              <a:rPr lang="en-US" sz="1800" dirty="0" err="1"/>
              <a:t>b,c</a:t>
            </a:r>
            <a:r>
              <a:rPr lang="en-US" sz="1800" dirty="0"/>
              <a:t>), b!=c</a:t>
            </a:r>
          </a:p>
          <a:p>
            <a:pPr marL="0" indent="0">
              <a:buNone/>
            </a:pPr>
            <a:r>
              <a:rPr lang="en-US" sz="1800" dirty="0"/>
              <a:t>	Add: Holding(b), Clear(c)</a:t>
            </a:r>
          </a:p>
          <a:p>
            <a:pPr marL="0" indent="0">
              <a:buNone/>
            </a:pPr>
            <a:r>
              <a:rPr lang="en-US" sz="1800" dirty="0"/>
              <a:t>	Delete: </a:t>
            </a:r>
            <a:r>
              <a:rPr lang="en-US" sz="1800" dirty="0" err="1"/>
              <a:t>HandEmpty</a:t>
            </a:r>
            <a:r>
              <a:rPr lang="en-US" sz="1800" dirty="0"/>
              <a:t>, On(</a:t>
            </a:r>
            <a:r>
              <a:rPr lang="en-US" sz="1800" dirty="0" err="1"/>
              <a:t>b,c</a:t>
            </a:r>
            <a:r>
              <a:rPr lang="en-US" sz="1800" dirty="0"/>
              <a:t>)       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Putdown_on_Block</a:t>
            </a:r>
            <a:r>
              <a:rPr lang="en-US" sz="1800" dirty="0"/>
              <a:t>(</a:t>
            </a:r>
            <a:r>
              <a:rPr lang="en-US" sz="1800" dirty="0" err="1"/>
              <a:t>b,c</a:t>
            </a:r>
            <a:r>
              <a:rPr lang="en-US" sz="1800" dirty="0"/>
              <a:t>):</a:t>
            </a:r>
          </a:p>
          <a:p>
            <a:pPr marL="0" indent="0">
              <a:buNone/>
            </a:pPr>
            <a:r>
              <a:rPr lang="en-US" sz="1800" dirty="0"/>
              <a:t>	Pre: Holding(b), Clear(c)</a:t>
            </a:r>
          </a:p>
          <a:p>
            <a:pPr marL="0" indent="0">
              <a:buNone/>
            </a:pPr>
            <a:r>
              <a:rPr lang="en-US" sz="1800" dirty="0"/>
              <a:t>	Add: </a:t>
            </a:r>
            <a:r>
              <a:rPr lang="en-US" sz="1800" dirty="0" err="1"/>
              <a:t>HandEmpty</a:t>
            </a:r>
            <a:r>
              <a:rPr lang="en-US" sz="1800" dirty="0"/>
              <a:t>, On(</a:t>
            </a:r>
            <a:r>
              <a:rPr lang="en-US" sz="1800" dirty="0" err="1"/>
              <a:t>b,c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r>
              <a:rPr lang="en-US" sz="1800" dirty="0"/>
              <a:t>	Delete: Clear(c), Holding(b)</a:t>
            </a:r>
          </a:p>
        </p:txBody>
      </p:sp>
    </p:spTree>
    <p:extLst>
      <p:ext uri="{BB962C8B-B14F-4D97-AF65-F5344CB8AC3E}">
        <p14:creationId xmlns:p14="http://schemas.microsoft.com/office/powerpoint/2010/main" val="10260612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23951A5-7062-4415-955F-3130D8181FBB}"/>
                  </a:ext>
                </a:extLst>
              </p14:cNvPr>
              <p14:cNvContentPartPr/>
              <p14:nvPr/>
            </p14:nvContentPartPr>
            <p14:xfrm>
              <a:off x="1043280" y="1684080"/>
              <a:ext cx="7355520" cy="4983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23951A5-7062-4415-955F-3130D8181F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920" y="1674720"/>
                <a:ext cx="7374240" cy="500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53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Planning, Thus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474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429876" y="38673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pPr marL="460375" indent="-460375">
              <a:buNone/>
            </a:pPr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Clear(b), On-Table(b)</a:t>
            </a:r>
          </a:p>
          <a:p>
            <a:r>
              <a:rPr lang="en-US" dirty="0">
                <a:latin typeface="Avenir Light"/>
                <a:cs typeface="Avenir Light"/>
              </a:rPr>
              <a:t>	Add: Holding(b)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On-Table(b)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46194" y="38878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Pickup_from_Block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):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On(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b,c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), b!=c</a:t>
            </a:r>
          </a:p>
          <a:p>
            <a:r>
              <a:rPr lang="en-US" dirty="0">
                <a:latin typeface="Avenir Light"/>
                <a:cs typeface="Avenir Light"/>
              </a:rPr>
              <a:t>	Add: Holding(b), Clear(c)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54966" y="1993900"/>
            <a:ext cx="837334" cy="223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165683" y="1993900"/>
            <a:ext cx="412890" cy="223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140065" y="1992277"/>
            <a:ext cx="4612223" cy="2201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 flipH="1" flipV="1">
            <a:off x="6793527" y="1958512"/>
            <a:ext cx="232144" cy="223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837387" y="1958512"/>
            <a:ext cx="2369351" cy="2206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B25884-DF46-49A7-86A9-82CC06BC464F}"/>
                  </a:ext>
                </a:extLst>
              </p14:cNvPr>
              <p14:cNvContentPartPr/>
              <p14:nvPr/>
            </p14:nvContentPartPr>
            <p14:xfrm>
              <a:off x="371520" y="2023200"/>
              <a:ext cx="3239640" cy="222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B25884-DF46-49A7-86A9-82CC06BC46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2160" y="2013840"/>
                <a:ext cx="3258360" cy="22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84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429876" y="38673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pPr marL="460375" indent="-460375">
              <a:buNone/>
            </a:pPr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Clear(b), On-Table(b)</a:t>
            </a:r>
          </a:p>
          <a:p>
            <a:r>
              <a:rPr lang="en-US" dirty="0">
                <a:latin typeface="Avenir Light"/>
                <a:cs typeface="Avenir Light"/>
              </a:rPr>
              <a:t>	Add: Holding(b)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On-Table(b)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46194" y="38878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Pickup_from_Block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):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On(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b,c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), b!=c</a:t>
            </a:r>
          </a:p>
          <a:p>
            <a:r>
              <a:rPr lang="en-US" dirty="0">
                <a:latin typeface="Avenir Light"/>
                <a:cs typeface="Avenir Light"/>
              </a:rPr>
              <a:t>	Add: Holding(b), Clear(c)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54966" y="1993900"/>
            <a:ext cx="837334" cy="223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165683" y="1993900"/>
            <a:ext cx="412890" cy="223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140065" y="1992277"/>
            <a:ext cx="4612223" cy="22014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 flipH="1" flipV="1">
            <a:off x="6699265" y="1976120"/>
            <a:ext cx="326406" cy="2235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5837387" y="1958512"/>
            <a:ext cx="2369351" cy="22061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165683" y="1958512"/>
            <a:ext cx="1402394" cy="25753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757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</a:rPr>
              <a:t>HandEmpty</a:t>
            </a:r>
            <a:r>
              <a:rPr lang="en-US" sz="1800" dirty="0"/>
              <a:t> &amp; On-Table(R) &amp; </a:t>
            </a:r>
            <a:r>
              <a:rPr lang="en-US" sz="1800" dirty="0">
                <a:solidFill>
                  <a:srgbClr val="FF0000"/>
                </a:solidFill>
              </a:rPr>
              <a:t>On(T,R) </a:t>
            </a:r>
            <a:r>
              <a:rPr lang="en-US" sz="1800" dirty="0"/>
              <a:t>&amp; </a:t>
            </a:r>
            <a:r>
              <a:rPr lang="en-US" sz="1800" dirty="0">
                <a:solidFill>
                  <a:srgbClr val="FF0000"/>
                </a:solidFill>
              </a:rPr>
              <a:t>Clear(T) </a:t>
            </a:r>
            <a:r>
              <a:rPr lang="en-US" sz="1800" dirty="0"/>
              <a:t>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23868" y="3860801"/>
            <a:ext cx="4842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Pickup_from_Block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):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On(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b,c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), Clear(c), b!=c</a:t>
            </a:r>
          </a:p>
          <a:p>
            <a:r>
              <a:rPr lang="en-US" dirty="0">
                <a:latin typeface="Avenir Light"/>
                <a:cs typeface="Avenir Light"/>
              </a:rPr>
              <a:t>	Add: Holding(b), Clear(c)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         </a:t>
            </a:r>
          </a:p>
        </p:txBody>
      </p:sp>
    </p:spTree>
    <p:extLst>
      <p:ext uri="{BB962C8B-B14F-4D97-AF65-F5344CB8AC3E}">
        <p14:creationId xmlns:p14="http://schemas.microsoft.com/office/powerpoint/2010/main" val="11654550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</a:rPr>
              <a:t>HandEmpty</a:t>
            </a:r>
            <a:r>
              <a:rPr lang="en-US" sz="1800" dirty="0"/>
              <a:t> &amp; On-Table(R) &amp; </a:t>
            </a:r>
            <a:r>
              <a:rPr lang="en-US" sz="1800" dirty="0">
                <a:solidFill>
                  <a:srgbClr val="FF0000"/>
                </a:solidFill>
              </a:rPr>
              <a:t>On(T,R) </a:t>
            </a:r>
            <a:r>
              <a:rPr lang="en-US" sz="1800" dirty="0"/>
              <a:t>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</a:t>
            </a:r>
          </a:p>
          <a:p>
            <a:pPr marL="0" indent="0">
              <a:buNone/>
            </a:pPr>
            <a:endParaRPr lang="en-US" sz="1800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23869" y="3860801"/>
            <a:ext cx="5128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Pickup_from_Block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):</a:t>
            </a:r>
          </a:p>
          <a:p>
            <a:r>
              <a:rPr lang="en-US" dirty="0">
                <a:latin typeface="Avenir Light"/>
                <a:cs typeface="Avenir Light"/>
              </a:rPr>
              <a:t>	Pre: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), Clear(c), b!=c</a:t>
            </a:r>
          </a:p>
          <a:p>
            <a:r>
              <a:rPr lang="en-US" dirty="0">
                <a:latin typeface="Avenir Light"/>
                <a:cs typeface="Avenir Light"/>
              </a:rPr>
              <a:t>	Add: Holding(b), Clear(c)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Delete: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On(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b,c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)         </a:t>
            </a:r>
          </a:p>
        </p:txBody>
      </p:sp>
    </p:spTree>
    <p:extLst>
      <p:ext uri="{BB962C8B-B14F-4D97-AF65-F5344CB8AC3E}">
        <p14:creationId xmlns:p14="http://schemas.microsoft.com/office/powerpoint/2010/main" val="6051012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</a:t>
            </a:r>
            <a:r>
              <a:rPr lang="en-US" sz="1800" dirty="0">
                <a:solidFill>
                  <a:srgbClr val="FF0000"/>
                </a:solidFill>
              </a:rPr>
              <a:t>Holding(T) &amp; Clear(R)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723868" y="3860801"/>
            <a:ext cx="48420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Pickup_from_Block</a:t>
            </a:r>
            <a:r>
              <a:rPr lang="en-US" dirty="0">
                <a:latin typeface="Avenir Light"/>
                <a:cs typeface="Avenir Light"/>
              </a:rPr>
              <a:t>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):</a:t>
            </a:r>
          </a:p>
          <a:p>
            <a:r>
              <a:rPr lang="en-US" dirty="0">
                <a:latin typeface="Avenir Light"/>
                <a:cs typeface="Avenir Light"/>
              </a:rPr>
              <a:t>	Pre: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), Clear(c), b!=c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Add: Holding(b), Clear(c)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On(</a:t>
            </a:r>
            <a:r>
              <a:rPr lang="en-US" dirty="0" err="1">
                <a:latin typeface="Avenir Light"/>
                <a:cs typeface="Avenir Light"/>
              </a:rPr>
              <a:t>b,c</a:t>
            </a:r>
            <a:r>
              <a:rPr lang="en-US" dirty="0">
                <a:latin typeface="Avenir Light"/>
                <a:cs typeface="Avenir Light"/>
              </a:rPr>
              <a:t>)         </a:t>
            </a:r>
          </a:p>
        </p:txBody>
      </p:sp>
    </p:spTree>
    <p:extLst>
      <p:ext uri="{BB962C8B-B14F-4D97-AF65-F5344CB8AC3E}">
        <p14:creationId xmlns:p14="http://schemas.microsoft.com/office/powerpoint/2010/main" val="16014385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Holding(T) &amp; Clear(R)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6745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</a:t>
            </a:r>
            <a:r>
              <a:rPr lang="en-US" sz="1800" dirty="0">
                <a:solidFill>
                  <a:srgbClr val="FF0000"/>
                </a:solidFill>
              </a:rPr>
              <a:t>Holding(T) </a:t>
            </a:r>
            <a:r>
              <a:rPr lang="en-US" sz="1800" dirty="0"/>
              <a:t>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426792" y="3859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Putdown_on_Table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Holding(b)</a:t>
            </a:r>
          </a:p>
          <a:p>
            <a:r>
              <a:rPr lang="en-US" dirty="0">
                <a:latin typeface="Avenir Light"/>
                <a:cs typeface="Avenir Light"/>
              </a:rPr>
              <a:t>	Add: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On-Table(b)	</a:t>
            </a:r>
          </a:p>
          <a:p>
            <a:r>
              <a:rPr lang="en-US" dirty="0">
                <a:latin typeface="Avenir Light"/>
                <a:cs typeface="Avenir Light"/>
              </a:rPr>
              <a:t>	Delete: Holding(b)</a:t>
            </a:r>
          </a:p>
        </p:txBody>
      </p:sp>
    </p:spTree>
    <p:extLst>
      <p:ext uri="{BB962C8B-B14F-4D97-AF65-F5344CB8AC3E}">
        <p14:creationId xmlns:p14="http://schemas.microsoft.com/office/powerpoint/2010/main" val="19318837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1600200"/>
            <a:ext cx="86868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</a:t>
            </a:r>
            <a:r>
              <a:rPr lang="en-US" sz="1800" dirty="0">
                <a:solidFill>
                  <a:srgbClr val="FF0000"/>
                </a:solidFill>
              </a:rPr>
              <a:t>Holding(T) </a:t>
            </a:r>
            <a:r>
              <a:rPr lang="en-US" sz="1800" dirty="0"/>
              <a:t>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Clear(R)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426792" y="3859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Putdown_on_Table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r>
              <a:rPr lang="en-US" dirty="0">
                <a:latin typeface="Avenir Light"/>
                <a:cs typeface="Avenir Light"/>
              </a:rPr>
              <a:t>	Pre: Holding(b)</a:t>
            </a:r>
          </a:p>
          <a:p>
            <a:r>
              <a:rPr lang="en-US" dirty="0">
                <a:latin typeface="Avenir Light"/>
                <a:cs typeface="Avenir Light"/>
              </a:rPr>
              <a:t>	Add: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On-Table(b)	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Delete: Holding(b)</a:t>
            </a:r>
          </a:p>
        </p:txBody>
      </p:sp>
    </p:spTree>
    <p:extLst>
      <p:ext uri="{BB962C8B-B14F-4D97-AF65-F5344CB8AC3E}">
        <p14:creationId xmlns:p14="http://schemas.microsoft.com/office/powerpoint/2010/main" val="13652465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63" y="1600200"/>
            <a:ext cx="92075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Holding(T) 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Clear(R) &amp; </a:t>
            </a:r>
            <a:r>
              <a:rPr lang="en-US" sz="1800" dirty="0" err="1">
                <a:solidFill>
                  <a:srgbClr val="FF0000"/>
                </a:solidFill>
              </a:rPr>
              <a:t>HandEmpty</a:t>
            </a:r>
            <a:r>
              <a:rPr lang="en-US" sz="1800" dirty="0">
                <a:solidFill>
                  <a:srgbClr val="FF0000"/>
                </a:solidFill>
              </a:rPr>
              <a:t> &amp; On-Table(T)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426792" y="3859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Putdown_on_Table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r>
              <a:rPr lang="en-US" dirty="0">
                <a:latin typeface="Avenir Light"/>
                <a:cs typeface="Avenir Light"/>
              </a:rPr>
              <a:t>	Pre: Holding(b)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Add: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On-Table(b)</a:t>
            </a:r>
            <a:r>
              <a:rPr lang="en-US" dirty="0">
                <a:latin typeface="Avenir Light"/>
                <a:cs typeface="Avenir Light"/>
              </a:rPr>
              <a:t>	</a:t>
            </a:r>
          </a:p>
          <a:p>
            <a:r>
              <a:rPr lang="en-US" dirty="0">
                <a:latin typeface="Avenir Light"/>
                <a:cs typeface="Avenir Light"/>
              </a:rPr>
              <a:t>	Delete: Holding(b)</a:t>
            </a:r>
          </a:p>
        </p:txBody>
      </p:sp>
    </p:spTree>
    <p:extLst>
      <p:ext uri="{BB962C8B-B14F-4D97-AF65-F5344CB8AC3E}">
        <p14:creationId xmlns:p14="http://schemas.microsoft.com/office/powerpoint/2010/main" val="19841535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63" y="1600200"/>
            <a:ext cx="92075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Holding(T) 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Clear(R) &amp; </a:t>
            </a:r>
            <a:r>
              <a:rPr lang="en-US" sz="1800" dirty="0" err="1"/>
              <a:t>HandEmpty</a:t>
            </a:r>
            <a:r>
              <a:rPr lang="en-US" sz="1800" dirty="0"/>
              <a:t> &amp; On-Table(T)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18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Block Stacking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714500"/>
            <a:ext cx="3979333" cy="298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1290638"/>
            <a:ext cx="41148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00" y="4822498"/>
            <a:ext cx="88773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enir Light"/>
                <a:cs typeface="Avenir Light"/>
              </a:rPr>
              <a:t>Start state: </a:t>
            </a:r>
            <a:r>
              <a:rPr lang="en-US" sz="3600" dirty="0">
                <a:latin typeface="Avenir Light"/>
                <a:cs typeface="Avenir Light"/>
              </a:rPr>
              <a:t>A, B, C on table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venir Light"/>
                <a:cs typeface="Avenir Light"/>
              </a:rPr>
              <a:t>Goal: </a:t>
            </a:r>
            <a:r>
              <a:rPr lang="en-US" sz="3600" dirty="0">
                <a:latin typeface="Avenir Light"/>
                <a:cs typeface="Avenir Light"/>
              </a:rPr>
              <a:t>Block B on C and C on A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venir Light"/>
                <a:cs typeface="Avenir Light"/>
              </a:rPr>
              <a:t>Actions: </a:t>
            </a:r>
            <a:r>
              <a:rPr lang="en-US" sz="3600" dirty="0">
                <a:latin typeface="Avenir Light"/>
                <a:cs typeface="Avenir Ligh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28889"/>
          <a:stretch/>
        </p:blipFill>
        <p:spPr>
          <a:xfrm>
            <a:off x="83527" y="2050172"/>
            <a:ext cx="4945673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014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63" y="1600200"/>
            <a:ext cx="92075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Holding(T) 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r>
              <a:rPr lang="en-US" sz="1800" dirty="0"/>
              <a:t>On-Table(R) &amp; Clear(T) &amp; </a:t>
            </a:r>
            <a:r>
              <a:rPr lang="en-US" sz="1800" dirty="0">
                <a:solidFill>
                  <a:srgbClr val="FF0000"/>
                </a:solidFill>
              </a:rPr>
              <a:t>On-Table(O) </a:t>
            </a:r>
            <a:r>
              <a:rPr lang="en-US" sz="1800" dirty="0"/>
              <a:t>&amp; </a:t>
            </a:r>
            <a:r>
              <a:rPr lang="en-US" sz="1800" dirty="0">
                <a:solidFill>
                  <a:srgbClr val="FF0000"/>
                </a:solidFill>
              </a:rPr>
              <a:t>Clear(O)</a:t>
            </a:r>
            <a:r>
              <a:rPr lang="en-US" sz="1800" dirty="0"/>
              <a:t> &amp; Clear(R) &amp; </a:t>
            </a:r>
            <a:r>
              <a:rPr lang="en-US" sz="1800" dirty="0" err="1">
                <a:solidFill>
                  <a:srgbClr val="FF0000"/>
                </a:solidFill>
              </a:rPr>
              <a:t>HandEmpty</a:t>
            </a:r>
            <a:r>
              <a:rPr lang="en-US" sz="1800" dirty="0"/>
              <a:t> &amp; On-Table(T)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Pickup_from_Table</a:t>
            </a:r>
            <a:r>
              <a:rPr lang="en-US" sz="1800" i="1" dirty="0"/>
              <a:t>(O)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429876" y="38673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pPr marL="460375" indent="-460375">
              <a:buNone/>
            </a:pPr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Pre: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Clear(b), On-Table(b)</a:t>
            </a:r>
          </a:p>
          <a:p>
            <a:r>
              <a:rPr lang="en-US" dirty="0">
                <a:latin typeface="Avenir Light"/>
                <a:cs typeface="Avenir Light"/>
              </a:rPr>
              <a:t>	Add: Holding(b)</a:t>
            </a:r>
          </a:p>
          <a:p>
            <a:r>
              <a:rPr lang="en-US" dirty="0">
                <a:latin typeface="Avenir Light"/>
                <a:cs typeface="Avenir Light"/>
              </a:rPr>
              <a:t>	Delete: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On-Table(b)</a:t>
            </a:r>
          </a:p>
        </p:txBody>
      </p:sp>
    </p:spTree>
    <p:extLst>
      <p:ext uri="{BB962C8B-B14F-4D97-AF65-F5344CB8AC3E}">
        <p14:creationId xmlns:p14="http://schemas.microsoft.com/office/powerpoint/2010/main" val="11008439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63" y="1600200"/>
            <a:ext cx="92075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Holding(T) 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Clear(R) &amp; </a:t>
            </a:r>
            <a:r>
              <a:rPr lang="en-US" sz="1800" dirty="0" err="1"/>
              <a:t>HandEmpty</a:t>
            </a:r>
            <a:r>
              <a:rPr lang="en-US" sz="1800" dirty="0"/>
              <a:t> &amp; On-Table(T)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Pickup_from_Table</a:t>
            </a:r>
            <a:r>
              <a:rPr lang="en-US" sz="1800" i="1" dirty="0"/>
              <a:t>(O)</a:t>
            </a:r>
          </a:p>
          <a:p>
            <a:pPr marL="0" indent="0">
              <a:buNone/>
            </a:pPr>
            <a:r>
              <a:rPr lang="en-US" sz="1800" dirty="0"/>
              <a:t>On-Table(R) &amp; Clear(T) &amp; Clear(O) &amp; Clear(R) &amp; On-Table(T) &amp; </a:t>
            </a:r>
            <a:r>
              <a:rPr lang="en-US" sz="1800" dirty="0">
                <a:solidFill>
                  <a:srgbClr val="FF0000"/>
                </a:solidFill>
              </a:rPr>
              <a:t>Holding(O)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429876" y="386732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Avenir Light"/>
                <a:cs typeface="Avenir Light"/>
              </a:rPr>
              <a:t>Pickup_from_Table</a:t>
            </a:r>
            <a:r>
              <a:rPr lang="en-US" dirty="0">
                <a:latin typeface="Avenir Light"/>
                <a:cs typeface="Avenir Light"/>
              </a:rPr>
              <a:t>(b):</a:t>
            </a:r>
          </a:p>
          <a:p>
            <a:pPr marL="460375" indent="-460375">
              <a:buNone/>
            </a:pPr>
            <a:r>
              <a:rPr lang="en-US" dirty="0">
                <a:latin typeface="Avenir Light"/>
                <a:cs typeface="Avenir Light"/>
              </a:rPr>
              <a:t>	Pre: </a:t>
            </a:r>
            <a:r>
              <a:rPr lang="en-US" dirty="0" err="1">
                <a:latin typeface="Avenir Light"/>
                <a:cs typeface="Avenir Light"/>
              </a:rPr>
              <a:t>HandEmpty</a:t>
            </a:r>
            <a:r>
              <a:rPr lang="en-US" dirty="0">
                <a:latin typeface="Avenir Light"/>
                <a:cs typeface="Avenir Light"/>
              </a:rPr>
              <a:t>, Clear(b), On-Table(b)</a:t>
            </a:r>
          </a:p>
          <a:p>
            <a:r>
              <a:rPr lang="en-US" dirty="0">
                <a:latin typeface="Avenir Light"/>
                <a:cs typeface="Avenir Light"/>
              </a:rPr>
              <a:t>	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Add: Holding(b)</a:t>
            </a:r>
          </a:p>
          <a:p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	Delete: </a:t>
            </a:r>
            <a:r>
              <a:rPr lang="en-US" dirty="0" err="1">
                <a:solidFill>
                  <a:srgbClr val="FF0000"/>
                </a:solidFill>
                <a:latin typeface="Avenir Light"/>
                <a:cs typeface="Avenir Light"/>
              </a:rPr>
              <a:t>HandEmpty</a:t>
            </a:r>
            <a:r>
              <a:rPr lang="en-US" dirty="0">
                <a:solidFill>
                  <a:srgbClr val="FF0000"/>
                </a:solidFill>
                <a:latin typeface="Avenir Light"/>
                <a:cs typeface="Avenir Light"/>
              </a:rPr>
              <a:t>, On-Table(b)</a:t>
            </a:r>
          </a:p>
        </p:txBody>
      </p:sp>
    </p:spTree>
    <p:extLst>
      <p:ext uri="{BB962C8B-B14F-4D97-AF65-F5344CB8AC3E}">
        <p14:creationId xmlns:p14="http://schemas.microsoft.com/office/powerpoint/2010/main" val="13132706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Example Plan of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63" y="1600200"/>
            <a:ext cx="920750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HandEmpty</a:t>
            </a:r>
            <a:r>
              <a:rPr lang="en-US" sz="1800" dirty="0"/>
              <a:t> &amp; On-Table(R) &amp; On(T,R) &amp; Clear(T) &amp; On-Table(O) &amp; Clear(O)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Pickup_from_Block</a:t>
            </a:r>
            <a:r>
              <a:rPr lang="en-US" sz="1800" i="1" dirty="0"/>
              <a:t>(T,R)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Holding(T) &amp; Clear(R)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Putdown_on_Table</a:t>
            </a:r>
            <a:r>
              <a:rPr lang="en-US" sz="1800" i="1" dirty="0"/>
              <a:t>(T)</a:t>
            </a:r>
          </a:p>
          <a:p>
            <a:pPr marL="0" indent="0">
              <a:buNone/>
            </a:pPr>
            <a:r>
              <a:rPr lang="en-US" sz="1800" dirty="0"/>
              <a:t>On-Table(R) &amp; Clear(T) &amp; On-Table(O) &amp; Clear(O) &amp; Clear(R) &amp; </a:t>
            </a:r>
            <a:r>
              <a:rPr lang="en-US" sz="1800" dirty="0" err="1"/>
              <a:t>HandEmpty</a:t>
            </a:r>
            <a:r>
              <a:rPr lang="en-US" sz="1800" dirty="0"/>
              <a:t> &amp; On-Table(T)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Pickup_from_Table</a:t>
            </a:r>
            <a:r>
              <a:rPr lang="en-US" sz="1800" i="1" dirty="0"/>
              <a:t>(O)</a:t>
            </a:r>
          </a:p>
          <a:p>
            <a:pPr marL="0" indent="0">
              <a:buNone/>
            </a:pPr>
            <a:r>
              <a:rPr lang="en-US" sz="1800" dirty="0"/>
              <a:t>On-Table(R) &amp; Clear(T) &amp; Clear(O) &amp; Clear(R) &amp; On-Table(T) &amp; Holding(O)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err="1"/>
              <a:t>Putdown_on_Block</a:t>
            </a:r>
            <a:r>
              <a:rPr lang="en-US" sz="1800" i="1" dirty="0"/>
              <a:t>(O,R)</a:t>
            </a:r>
          </a:p>
          <a:p>
            <a:pPr marL="0" indent="0">
              <a:buNone/>
            </a:pPr>
            <a:r>
              <a:rPr lang="en-US" sz="1800" dirty="0"/>
              <a:t>On-Table(R) &amp; Clear(T) &amp; Clear(O) &amp; On-Table(T) &amp; On(O,R) &amp; </a:t>
            </a:r>
            <a:r>
              <a:rPr lang="en-US" sz="1800" dirty="0" err="1"/>
              <a:t>HandEmpty</a:t>
            </a:r>
            <a:endParaRPr lang="en-US" sz="1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26060" y="5594347"/>
            <a:ext cx="1552513" cy="566842"/>
            <a:chOff x="3817346" y="2365937"/>
            <a:chExt cx="1552513" cy="566842"/>
          </a:xfrm>
        </p:grpSpPr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2792" y="5571450"/>
            <a:ext cx="1552513" cy="570211"/>
            <a:chOff x="6358228" y="2365937"/>
            <a:chExt cx="1552513" cy="570211"/>
          </a:xfrm>
        </p:grpSpPr>
        <p:cxnSp>
          <p:nvCxnSpPr>
            <p:cNvPr id="26" name="Straight Connector 25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05660" y="5394888"/>
            <a:ext cx="1552513" cy="762304"/>
            <a:chOff x="3829154" y="1188457"/>
            <a:chExt cx="1552513" cy="762304"/>
          </a:xfrm>
        </p:grpSpPr>
        <p:cxnSp>
          <p:nvCxnSpPr>
            <p:cNvPr id="38" name="Straight Connector 37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57199" y="5399819"/>
            <a:ext cx="1266670" cy="761370"/>
            <a:chOff x="3166439" y="3350167"/>
            <a:chExt cx="1266670" cy="761370"/>
          </a:xfrm>
        </p:grpSpPr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 flipV="1">
              <a:off x="3166439" y="4097616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3318088" y="3772191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3318088" y="3465073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811700" y="377219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764206" y="3350167"/>
              <a:ext cx="468619" cy="394217"/>
              <a:chOff x="4399967" y="1188457"/>
              <a:chExt cx="468619" cy="394217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7573403" y="5373511"/>
            <a:ext cx="1266670" cy="749837"/>
            <a:chOff x="4791980" y="5658887"/>
            <a:chExt cx="1266670" cy="749837"/>
          </a:xfrm>
        </p:grpSpPr>
        <p:grpSp>
          <p:nvGrpSpPr>
            <p:cNvPr id="53" name="Group 52"/>
            <p:cNvGrpSpPr/>
            <p:nvPr/>
          </p:nvGrpSpPr>
          <p:grpSpPr>
            <a:xfrm>
              <a:off x="4968777" y="5658887"/>
              <a:ext cx="912457" cy="716555"/>
              <a:chOff x="6359337" y="3362754"/>
              <a:chExt cx="912457" cy="716555"/>
            </a:xfrm>
          </p:grpSpPr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6359337" y="3772191"/>
                <a:ext cx="341212" cy="3071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6852949" y="3772191"/>
                <a:ext cx="341212" cy="307118"/>
              </a:xfrm>
              <a:prstGeom prst="rect">
                <a:avLst/>
              </a:prstGeom>
              <a:solidFill>
                <a:schemeClr val="accent5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6359337" y="3465073"/>
                <a:ext cx="341212" cy="307118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6803175" y="3362754"/>
                <a:ext cx="468619" cy="394217"/>
                <a:chOff x="4399967" y="1188457"/>
                <a:chExt cx="468619" cy="394217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4399967" y="1188457"/>
                  <a:ext cx="468619" cy="344613"/>
                </a:xfrm>
                <a:prstGeom prst="rect">
                  <a:avLst/>
                </a:prstGeom>
                <a:noFill/>
                <a:ln w="50800">
                  <a:solidFill>
                    <a:schemeClr val="accent4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491571" y="1472946"/>
                  <a:ext cx="276437" cy="109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68" name="Straight Connector 67"/>
            <p:cNvCxnSpPr>
              <a:cxnSpLocks noChangeAspect="1"/>
            </p:cNvCxnSpPr>
            <p:nvPr/>
          </p:nvCxnSpPr>
          <p:spPr>
            <a:xfrm flipV="1">
              <a:off x="4791980" y="6394803"/>
              <a:ext cx="1266670" cy="139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Arrow Connector 69"/>
          <p:cNvCxnSpPr/>
          <p:nvPr/>
        </p:nvCxnSpPr>
        <p:spPr>
          <a:xfrm flipH="1" flipV="1">
            <a:off x="1723869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3483229" y="56793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 flipV="1">
            <a:off x="5346187" y="5692077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7393350" y="5729628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175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Planners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8011" cy="509681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b="1" dirty="0"/>
              <a:t>Soundness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A planning algorithm is </a:t>
            </a:r>
            <a:r>
              <a:rPr lang="en-US" altLang="en-US" b="1" i="1" dirty="0">
                <a:solidFill>
                  <a:srgbClr val="CC0000"/>
                </a:solidFill>
              </a:rPr>
              <a:t>sound</a:t>
            </a:r>
            <a:r>
              <a:rPr lang="en-US" altLang="en-US" dirty="0"/>
              <a:t> if all solutions found are legal plans</a:t>
            </a:r>
          </a:p>
          <a:p>
            <a:pPr lvl="2">
              <a:lnSpc>
                <a:spcPct val="120000"/>
              </a:lnSpc>
            </a:pPr>
            <a:r>
              <a:rPr lang="en-US" altLang="en-US" dirty="0"/>
              <a:t>All preconditions and goals are satisfied</a:t>
            </a:r>
          </a:p>
          <a:p>
            <a:pPr lvl="2">
              <a:lnSpc>
                <a:spcPct val="120000"/>
              </a:lnSpc>
            </a:pPr>
            <a:r>
              <a:rPr lang="en-US" altLang="en-US" dirty="0"/>
              <a:t>No constraints are violated (temporal, variable binding)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b="1" dirty="0"/>
              <a:t>Completeness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A planning algorithm is </a:t>
            </a:r>
            <a:r>
              <a:rPr lang="en-US" altLang="en-US" b="1" i="1" dirty="0">
                <a:solidFill>
                  <a:srgbClr val="CC0099"/>
                </a:solidFill>
              </a:rPr>
              <a:t>complete</a:t>
            </a:r>
            <a:r>
              <a:rPr lang="en-US" altLang="en-US" dirty="0"/>
              <a:t> if a solution can be found whenever one actually exists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A planning algorithm is </a:t>
            </a:r>
            <a:r>
              <a:rPr lang="en-US" altLang="en-US" b="1" i="1" dirty="0">
                <a:solidFill>
                  <a:srgbClr val="CC0099"/>
                </a:solidFill>
              </a:rPr>
              <a:t>strictly complete</a:t>
            </a:r>
            <a:r>
              <a:rPr lang="en-US" altLang="en-US" dirty="0"/>
              <a:t> if all solutions are included in the search space</a:t>
            </a:r>
            <a:endParaRPr lang="en-US" alt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en-US" b="1" dirty="0"/>
              <a:t>Optimality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A planning algorithm is </a:t>
            </a:r>
            <a:r>
              <a:rPr lang="en-US" altLang="en-US" b="1" i="1" dirty="0">
                <a:solidFill>
                  <a:schemeClr val="accent2"/>
                </a:solidFill>
              </a:rPr>
              <a:t>optimal</a:t>
            </a:r>
            <a:r>
              <a:rPr lang="en-US" altLang="en-US" dirty="0"/>
              <a:t> if the order in which solutions are found is consistent with some measure of plan quality</a:t>
            </a:r>
          </a:p>
        </p:txBody>
      </p:sp>
    </p:spTree>
    <p:extLst>
      <p:ext uri="{BB962C8B-B14F-4D97-AF65-F5344CB8AC3E}">
        <p14:creationId xmlns:p14="http://schemas.microsoft.com/office/powerpoint/2010/main" val="9107159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Techniques for Planning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20456" y="18935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49052" y="18935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2179207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407803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2182029" y="533126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410625" y="533126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69845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92705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735316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963912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3657196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885792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365719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388579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V="1">
            <a:off x="5153071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5381667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5207903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436499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6649161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6877757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6666183" y="532848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6894779" y="532848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 flipV="1">
            <a:off x="8134435" y="5366862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8363031" y="5366862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8097415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8326011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56249" y="29725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39687" y="29157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797358" y="29354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080796" y="29354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00080" y="29361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283518" y="29361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00401" y="20754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12899" y="20754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24755" y="29614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37253" y="29614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490677" y="29621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03175" y="29621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36499" y="19806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381667" y="20754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49228" y="29361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61726" y="29361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949625" y="3136900"/>
            <a:ext cx="1660475" cy="11684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5998489" y="3150222"/>
            <a:ext cx="1660475" cy="11684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73400" y="2870200"/>
            <a:ext cx="6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2" name="TextBox 301"/>
          <p:cNvSpPr txBox="1"/>
          <p:nvPr/>
        </p:nvSpPr>
        <p:spPr>
          <a:xfrm>
            <a:off x="5827197" y="294611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5441469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BFS </a:t>
            </a:r>
            <a:r>
              <a:rPr lang="mr-IN" dirty="0"/>
              <a:t>–</a:t>
            </a:r>
            <a:r>
              <a:rPr lang="en-US" dirty="0"/>
              <a:t> Find shortest action sequence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cxnSpLocks noChangeAspect="1"/>
          </p:cNvCxnSpPr>
          <p:nvPr/>
        </p:nvCxnSpPr>
        <p:spPr>
          <a:xfrm flipV="1">
            <a:off x="213052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cxnSpLocks noChangeAspect="1"/>
          </p:cNvCxnSpPr>
          <p:nvPr/>
        </p:nvCxnSpPr>
        <p:spPr>
          <a:xfrm flipV="1">
            <a:off x="213052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3" name="Straight Connector 142"/>
          <p:cNvCxnSpPr>
            <a:cxnSpLocks noChangeAspect="1"/>
          </p:cNvCxnSpPr>
          <p:nvPr/>
        </p:nvCxnSpPr>
        <p:spPr>
          <a:xfrm flipV="1">
            <a:off x="1685597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 noChangeAspect="1"/>
          </p:cNvCxnSpPr>
          <p:nvPr/>
        </p:nvCxnSpPr>
        <p:spPr>
          <a:xfrm flipV="1">
            <a:off x="1685597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/>
          <p:cNvCxnSpPr>
            <a:cxnSpLocks noChangeAspect="1"/>
          </p:cNvCxnSpPr>
          <p:nvPr/>
        </p:nvCxnSpPr>
        <p:spPr>
          <a:xfrm flipV="1">
            <a:off x="3169081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cxnSpLocks noChangeAspect="1"/>
          </p:cNvCxnSpPr>
          <p:nvPr/>
        </p:nvCxnSpPr>
        <p:spPr>
          <a:xfrm flipV="1">
            <a:off x="3169081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cxnSpLocks noChangeAspect="1"/>
          </p:cNvCxnSpPr>
          <p:nvPr/>
        </p:nvCxnSpPr>
        <p:spPr>
          <a:xfrm flipV="1">
            <a:off x="4718829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cxnSpLocks noChangeAspect="1"/>
          </p:cNvCxnSpPr>
          <p:nvPr/>
        </p:nvCxnSpPr>
        <p:spPr>
          <a:xfrm flipV="1">
            <a:off x="4718829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>
            <a:cxnSpLocks noChangeAspect="1"/>
          </p:cNvCxnSpPr>
          <p:nvPr/>
        </p:nvCxnSpPr>
        <p:spPr>
          <a:xfrm flipV="1">
            <a:off x="6210330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Rectangle 179"/>
          <p:cNvSpPr>
            <a:spLocks noChangeAspect="1"/>
          </p:cNvSpPr>
          <p:nvPr/>
        </p:nvSpPr>
        <p:spPr>
          <a:xfrm>
            <a:off x="6361979" y="502414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6361979" y="471471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>
            <a:cxnSpLocks noChangeAspect="1"/>
          </p:cNvCxnSpPr>
          <p:nvPr/>
        </p:nvCxnSpPr>
        <p:spPr>
          <a:xfrm flipV="1">
            <a:off x="6210330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>
            <a:spLocks noChangeAspect="1"/>
          </p:cNvSpPr>
          <p:nvPr/>
        </p:nvSpPr>
        <p:spPr>
          <a:xfrm>
            <a:off x="6361979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>
            <a:spLocks noChangeAspect="1"/>
          </p:cNvSpPr>
          <p:nvPr/>
        </p:nvSpPr>
        <p:spPr>
          <a:xfrm>
            <a:off x="6361979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>
            <a:spLocks noChangeAspect="1"/>
          </p:cNvSpPr>
          <p:nvPr/>
        </p:nvSpPr>
        <p:spPr>
          <a:xfrm>
            <a:off x="6361979" y="6158876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/>
          <p:cNvCxnSpPr>
            <a:cxnSpLocks noChangeAspect="1"/>
          </p:cNvCxnSpPr>
          <p:nvPr/>
        </p:nvCxnSpPr>
        <p:spPr>
          <a:xfrm flipV="1">
            <a:off x="7636946" y="5349570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>
            <a:spLocks noChangeAspect="1"/>
          </p:cNvSpPr>
          <p:nvPr/>
        </p:nvSpPr>
        <p:spPr>
          <a:xfrm>
            <a:off x="8282207" y="502414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>
            <a:spLocks noChangeAspect="1"/>
          </p:cNvSpPr>
          <p:nvPr/>
        </p:nvSpPr>
        <p:spPr>
          <a:xfrm>
            <a:off x="8282207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5" name="Straight Connector 194"/>
          <p:cNvCxnSpPr>
            <a:cxnSpLocks noChangeAspect="1"/>
          </p:cNvCxnSpPr>
          <p:nvPr/>
        </p:nvCxnSpPr>
        <p:spPr>
          <a:xfrm flipV="1">
            <a:off x="7636946" y="677214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Rectangle 195"/>
          <p:cNvSpPr>
            <a:spLocks noChangeAspect="1"/>
          </p:cNvSpPr>
          <p:nvPr/>
        </p:nvSpPr>
        <p:spPr>
          <a:xfrm>
            <a:off x="8282207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2207" y="644672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>
            <a:spLocks noChangeAspect="1"/>
          </p:cNvSpPr>
          <p:nvPr/>
        </p:nvSpPr>
        <p:spPr>
          <a:xfrm>
            <a:off x="8282207" y="613960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>
            <a:spLocks noChangeAspect="1"/>
          </p:cNvSpPr>
          <p:nvPr/>
        </p:nvSpPr>
        <p:spPr>
          <a:xfrm>
            <a:off x="362059" y="474925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>
            <a:spLocks noChangeAspect="1"/>
          </p:cNvSpPr>
          <p:nvPr/>
        </p:nvSpPr>
        <p:spPr>
          <a:xfrm>
            <a:off x="362059" y="50563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>
            <a:spLocks noChangeAspect="1"/>
          </p:cNvSpPr>
          <p:nvPr/>
        </p:nvSpPr>
        <p:spPr>
          <a:xfrm>
            <a:off x="362059" y="617183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>
            <a:spLocks noChangeAspect="1"/>
          </p:cNvSpPr>
          <p:nvPr/>
        </p:nvSpPr>
        <p:spPr>
          <a:xfrm>
            <a:off x="362059" y="6478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>
            <a:spLocks noChangeAspect="1"/>
          </p:cNvSpPr>
          <p:nvPr/>
        </p:nvSpPr>
        <p:spPr>
          <a:xfrm>
            <a:off x="365840" y="585175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>
            <a:spLocks noChangeAspect="1"/>
          </p:cNvSpPr>
          <p:nvPr/>
        </p:nvSpPr>
        <p:spPr>
          <a:xfrm>
            <a:off x="2332362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>
            <a:spLocks noChangeAspect="1"/>
          </p:cNvSpPr>
          <p:nvPr/>
        </p:nvSpPr>
        <p:spPr>
          <a:xfrm>
            <a:off x="2332362" y="502414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>
            <a:spLocks noChangeAspect="1"/>
          </p:cNvSpPr>
          <p:nvPr/>
        </p:nvSpPr>
        <p:spPr>
          <a:xfrm>
            <a:off x="2332362" y="613960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>
            <a:spLocks noChangeAspect="1"/>
          </p:cNvSpPr>
          <p:nvPr/>
        </p:nvSpPr>
        <p:spPr>
          <a:xfrm>
            <a:off x="2332362" y="583248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>
            <a:spLocks noChangeAspect="1"/>
          </p:cNvSpPr>
          <p:nvPr/>
        </p:nvSpPr>
        <p:spPr>
          <a:xfrm>
            <a:off x="2332362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>
            <a:spLocks noChangeAspect="1"/>
          </p:cNvSpPr>
          <p:nvPr/>
        </p:nvSpPr>
        <p:spPr>
          <a:xfrm>
            <a:off x="3318088" y="502182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>
            <a:spLocks noChangeAspect="1"/>
          </p:cNvSpPr>
          <p:nvPr/>
        </p:nvSpPr>
        <p:spPr>
          <a:xfrm>
            <a:off x="331808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>
            <a:spLocks noChangeAspect="1"/>
          </p:cNvSpPr>
          <p:nvPr/>
        </p:nvSpPr>
        <p:spPr>
          <a:xfrm>
            <a:off x="5361448" y="4714710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>
            <a:spLocks noChangeAspect="1"/>
          </p:cNvSpPr>
          <p:nvPr/>
        </p:nvSpPr>
        <p:spPr>
          <a:xfrm>
            <a:off x="5361448" y="5021828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>
            <a:spLocks noChangeAspect="1"/>
          </p:cNvSpPr>
          <p:nvPr/>
        </p:nvSpPr>
        <p:spPr>
          <a:xfrm>
            <a:off x="3318088" y="644672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>
            <a:spLocks noChangeAspect="1"/>
          </p:cNvSpPr>
          <p:nvPr/>
        </p:nvSpPr>
        <p:spPr>
          <a:xfrm>
            <a:off x="331808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>
            <a:spLocks noChangeAspect="1"/>
          </p:cNvSpPr>
          <p:nvPr/>
        </p:nvSpPr>
        <p:spPr>
          <a:xfrm>
            <a:off x="3318088" y="583248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>
            <a:spLocks noChangeAspect="1"/>
          </p:cNvSpPr>
          <p:nvPr/>
        </p:nvSpPr>
        <p:spPr>
          <a:xfrm>
            <a:off x="5361448" y="583248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>
            <a:spLocks noChangeAspect="1"/>
          </p:cNvSpPr>
          <p:nvPr/>
        </p:nvSpPr>
        <p:spPr>
          <a:xfrm>
            <a:off x="5361448" y="61396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5361448" y="644672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81842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374649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6777878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1779670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4810606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14343" y="4633822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>
            <a:spLocks noChangeAspect="1"/>
          </p:cNvSpPr>
          <p:nvPr/>
        </p:nvSpPr>
        <p:spPr>
          <a:xfrm>
            <a:off x="875766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>
            <a:spLocks noChangeAspect="1"/>
          </p:cNvSpPr>
          <p:nvPr/>
        </p:nvSpPr>
        <p:spPr>
          <a:xfrm>
            <a:off x="6855591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>
            <a:spLocks noChangeAspect="1"/>
          </p:cNvSpPr>
          <p:nvPr/>
        </p:nvSpPr>
        <p:spPr>
          <a:xfrm>
            <a:off x="7788595" y="4714710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837246" y="471702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>
            <a:spLocks noChangeAspect="1"/>
          </p:cNvSpPr>
          <p:nvPr/>
        </p:nvSpPr>
        <p:spPr>
          <a:xfrm>
            <a:off x="3811700" y="471702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4867836" y="471702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818426" y="5975266"/>
            <a:ext cx="468619" cy="394217"/>
            <a:chOff x="4399967" y="1188457"/>
            <a:chExt cx="468619" cy="394217"/>
          </a:xfrm>
        </p:grpSpPr>
        <p:sp>
          <p:nvSpPr>
            <p:cNvPr id="261" name="Rectangle 2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3747184" y="5962679"/>
            <a:ext cx="468619" cy="394217"/>
            <a:chOff x="4399967" y="1188457"/>
            <a:chExt cx="468619" cy="394217"/>
          </a:xfrm>
        </p:grpSpPr>
        <p:sp>
          <p:nvSpPr>
            <p:cNvPr id="264" name="Rectangle 26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786153" y="5975266"/>
            <a:ext cx="468619" cy="394217"/>
            <a:chOff x="4399967" y="1188457"/>
            <a:chExt cx="468619" cy="394217"/>
          </a:xfrm>
        </p:grpSpPr>
        <p:sp>
          <p:nvSpPr>
            <p:cNvPr id="267" name="Rectangle 26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59488" y="5975266"/>
            <a:ext cx="468619" cy="394217"/>
            <a:chOff x="4399967" y="1188457"/>
            <a:chExt cx="468619" cy="394217"/>
          </a:xfrm>
        </p:grpSpPr>
        <p:sp>
          <p:nvSpPr>
            <p:cNvPr id="270" name="Rectangle 26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4764070" y="5962679"/>
            <a:ext cx="468619" cy="394217"/>
            <a:chOff x="4399967" y="1188457"/>
            <a:chExt cx="468619" cy="394217"/>
          </a:xfrm>
        </p:grpSpPr>
        <p:sp>
          <p:nvSpPr>
            <p:cNvPr id="273" name="Rectangle 27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7708259" y="5956308"/>
            <a:ext cx="468619" cy="394217"/>
            <a:chOff x="4399967" y="1188457"/>
            <a:chExt cx="468619" cy="394217"/>
          </a:xfrm>
        </p:grpSpPr>
        <p:sp>
          <p:nvSpPr>
            <p:cNvPr id="276" name="Rectangle 27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20456" y="18935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49052" y="1893578"/>
            <a:ext cx="0" cy="41928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2179207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407803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2182029" y="533126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410625" y="533126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flipV="1">
            <a:off x="69845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92705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735316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963912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3657196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885792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3657196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3885792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V="1">
            <a:off x="5153071" y="5349570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5381667" y="5349570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5207903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436499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6649161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6877757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6666183" y="5328483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>
            <a:off x="6894779" y="5328483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/>
          <p:nvPr/>
        </p:nvCxnSpPr>
        <p:spPr>
          <a:xfrm flipV="1">
            <a:off x="8134435" y="5366862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8363031" y="5366862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8097415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8326011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56249" y="29725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39687" y="29157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797358" y="29354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080796" y="29354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00080" y="29361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283518" y="29361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00401" y="20754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12899" y="20754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24755" y="29614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37253" y="2961453"/>
            <a:ext cx="283438" cy="33866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490677" y="2962192"/>
            <a:ext cx="312498" cy="339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03175" y="29621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36499" y="1980682"/>
            <a:ext cx="1650114" cy="43344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381667" y="20754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49228" y="29361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61726" y="29361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949625" y="3136900"/>
            <a:ext cx="1660475" cy="11684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5998489" y="3150222"/>
            <a:ext cx="1660475" cy="11684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TextBox 301"/>
          <p:cNvSpPr txBox="1"/>
          <p:nvPr/>
        </p:nvSpPr>
        <p:spPr>
          <a:xfrm>
            <a:off x="3073400" y="2870200"/>
            <a:ext cx="6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5827197" y="294611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05663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99826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Reachability Graph Representation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67254" y="51848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018903" y="48626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512515" y="48626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5006877" y="48633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211883" y="61695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63532" y="56956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57144" y="58472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51506" y="58480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55446" y="61669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4007095" y="58446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95069" y="58453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96328" y="61702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47977" y="58480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41589" y="58480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437317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77063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500707" y="56956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535951" y="56956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438067" y="44396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58556" y="51447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87152" y="51447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94349" y="62237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77787" y="61669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835458" y="61866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118896" y="61866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38180" y="61873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321618" y="61873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38501" y="53266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50999" y="53266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62855" y="62126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75353" y="62126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528777" y="62133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41275" y="62133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74599" y="52318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419767" y="53266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87328" y="61873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99826" y="61873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States: Conjunctions of Predicates</a:t>
            </a:r>
          </a:p>
          <a:p>
            <a:pPr marL="0" indent="0">
              <a:buNone/>
            </a:pPr>
            <a:r>
              <a:rPr lang="en-US" dirty="0"/>
              <a:t>Arrows = Actions</a:t>
            </a:r>
          </a:p>
          <a:p>
            <a:pPr marL="0" indent="0">
              <a:buNone/>
            </a:pPr>
            <a:r>
              <a:rPr lang="en-US" dirty="0"/>
              <a:t>Every state in level K is </a:t>
            </a:r>
            <a:r>
              <a:rPr lang="en-US" i="1" dirty="0"/>
              <a:t>reachable</a:t>
            </a:r>
            <a:r>
              <a:rPr lang="en-US" dirty="0"/>
              <a:t> in K actions</a:t>
            </a:r>
          </a:p>
          <a:p>
            <a:pPr marL="0" indent="0">
              <a:buNone/>
            </a:pPr>
            <a:r>
              <a:rPr lang="en-US" dirty="0"/>
              <a:t>Space complexity in terms of # predicates p?  </a:t>
            </a:r>
          </a:p>
        </p:txBody>
      </p:sp>
    </p:spTree>
    <p:extLst>
      <p:ext uri="{BB962C8B-B14F-4D97-AF65-F5344CB8AC3E}">
        <p14:creationId xmlns:p14="http://schemas.microsoft.com/office/powerpoint/2010/main" val="3155847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99826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Reachability Graph Representation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67254" y="51848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018903" y="48626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512515" y="48626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5006877" y="48633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211883" y="61695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63532" y="56956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57144" y="58472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51506" y="58480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55446" y="61669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4007095" y="58446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95069" y="58453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96328" y="61702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47977" y="58480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41589" y="58480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437317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77063" y="56171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500707" y="56956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535951" y="56956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438067" y="44396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58556" y="51447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87152" y="51447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94349" y="62237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77787" y="61669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835458" y="61866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118896" y="61866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38180" y="61873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321618" y="61873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38501" y="53266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50999" y="53266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62855" y="62126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75353" y="62126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528777" y="62133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41275" y="62133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74599" y="52318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419767" y="53266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87328" y="61873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99826" y="61873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5474599" y="126093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30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States: Conjunctions of Predicates</a:t>
            </a:r>
          </a:p>
          <a:p>
            <a:pPr marL="0" indent="0">
              <a:buNone/>
            </a:pPr>
            <a:r>
              <a:rPr lang="en-US" dirty="0"/>
              <a:t>Arrows = Actions</a:t>
            </a:r>
          </a:p>
          <a:p>
            <a:pPr marL="0" indent="0">
              <a:buNone/>
            </a:pPr>
            <a:r>
              <a:rPr lang="en-US" dirty="0"/>
              <a:t>Every state in level K is </a:t>
            </a:r>
            <a:r>
              <a:rPr lang="en-US" i="1" dirty="0"/>
              <a:t>reachable</a:t>
            </a:r>
            <a:r>
              <a:rPr lang="en-US" dirty="0"/>
              <a:t> in K actions</a:t>
            </a:r>
          </a:p>
          <a:p>
            <a:pPr marL="0" indent="0">
              <a:buNone/>
            </a:pPr>
            <a:r>
              <a:rPr lang="en-US" dirty="0"/>
              <a:t>Space complexity in terms of # predicates? 2</a:t>
            </a:r>
            <a:r>
              <a:rPr lang="en-US" baseline="30000" dirty="0"/>
              <a:t>p </a:t>
            </a:r>
            <a:r>
              <a:rPr lang="en-US" dirty="0"/>
              <a:t>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3A8614-B3E4-437F-85F8-DADF8BD5DA6B}"/>
                  </a:ext>
                </a:extLst>
              </p14:cNvPr>
              <p14:cNvContentPartPr/>
              <p14:nvPr/>
            </p14:nvContentPartPr>
            <p14:xfrm>
              <a:off x="1605960" y="3309120"/>
              <a:ext cx="6767280" cy="2192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3A8614-B3E4-437F-85F8-DADF8BD5DA6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6600" y="3299760"/>
                <a:ext cx="6786000" cy="221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1880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angle 229"/>
          <p:cNvSpPr/>
          <p:nvPr/>
        </p:nvSpPr>
        <p:spPr>
          <a:xfrm>
            <a:off x="1261726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016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Poll: Is BFS sound, complete, optimal?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3829154" y="193369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3980803" y="1611415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74415" y="161141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4968777" y="161215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>
            <a:cxnSpLocks noChangeAspect="1"/>
          </p:cNvCxnSpPr>
          <p:nvPr/>
        </p:nvCxnSpPr>
        <p:spPr>
          <a:xfrm flipV="1">
            <a:off x="1173783" y="2918349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>
            <a:spLocks noChangeAspect="1"/>
          </p:cNvSpPr>
          <p:nvPr/>
        </p:nvSpPr>
        <p:spPr>
          <a:xfrm>
            <a:off x="1325432" y="244440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>
            <a:spLocks noChangeAspect="1"/>
          </p:cNvSpPr>
          <p:nvPr/>
        </p:nvSpPr>
        <p:spPr>
          <a:xfrm>
            <a:off x="1819044" y="2596065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>
            <a:spLocks noChangeAspect="1"/>
          </p:cNvSpPr>
          <p:nvPr/>
        </p:nvSpPr>
        <p:spPr>
          <a:xfrm>
            <a:off x="2313406" y="259680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 flipV="1">
            <a:off x="3817346" y="2915717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>
            <a:spLocks noChangeAspect="1"/>
          </p:cNvSpPr>
          <p:nvPr/>
        </p:nvSpPr>
        <p:spPr>
          <a:xfrm>
            <a:off x="3968995" y="259343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>
            <a:spLocks noChangeAspect="1"/>
          </p:cNvSpPr>
          <p:nvPr/>
        </p:nvSpPr>
        <p:spPr>
          <a:xfrm>
            <a:off x="4956969" y="2594170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cxnSpLocks noChangeAspect="1"/>
          </p:cNvCxnSpPr>
          <p:nvPr/>
        </p:nvCxnSpPr>
        <p:spPr>
          <a:xfrm flipV="1">
            <a:off x="6358228" y="2919086"/>
            <a:ext cx="1552513" cy="17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/>
          <p:cNvSpPr>
            <a:spLocks noChangeAspect="1"/>
          </p:cNvSpPr>
          <p:nvPr/>
        </p:nvSpPr>
        <p:spPr>
          <a:xfrm>
            <a:off x="6509877" y="2596802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>
            <a:spLocks noChangeAspect="1"/>
          </p:cNvSpPr>
          <p:nvPr/>
        </p:nvSpPr>
        <p:spPr>
          <a:xfrm>
            <a:off x="7003489" y="259680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>
            <a:cxnSpLocks noChangeAspect="1"/>
          </p:cNvCxnSpPr>
          <p:nvPr/>
        </p:nvCxnSpPr>
        <p:spPr>
          <a:xfrm flipV="1">
            <a:off x="210410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>
            <a:spLocks noChangeAspect="1"/>
          </p:cNvSpPr>
          <p:nvPr/>
        </p:nvSpPr>
        <p:spPr>
          <a:xfrm>
            <a:off x="362059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>
            <a:spLocks noChangeAspect="1"/>
          </p:cNvSpPr>
          <p:nvPr/>
        </p:nvSpPr>
        <p:spPr>
          <a:xfrm>
            <a:off x="36205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>
            <a:spLocks noChangeAspect="1"/>
          </p:cNvSpPr>
          <p:nvPr/>
        </p:nvSpPr>
        <p:spPr>
          <a:xfrm>
            <a:off x="875766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>
            <a:cxnSpLocks noChangeAspect="1"/>
          </p:cNvCxnSpPr>
          <p:nvPr/>
        </p:nvCxnSpPr>
        <p:spPr>
          <a:xfrm flipV="1">
            <a:off x="1682955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>
            <a:spLocks noChangeAspect="1"/>
          </p:cNvSpPr>
          <p:nvPr/>
        </p:nvSpPr>
        <p:spPr>
          <a:xfrm>
            <a:off x="2332362" y="3465073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>
            <a:spLocks noChangeAspect="1"/>
          </p:cNvSpPr>
          <p:nvPr/>
        </p:nvSpPr>
        <p:spPr>
          <a:xfrm>
            <a:off x="1837246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>
            <a:spLocks noChangeAspect="1"/>
          </p:cNvSpPr>
          <p:nvPr/>
        </p:nvSpPr>
        <p:spPr>
          <a:xfrm>
            <a:off x="2332362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Connector 150"/>
          <p:cNvCxnSpPr>
            <a:cxnSpLocks noChangeAspect="1"/>
          </p:cNvCxnSpPr>
          <p:nvPr/>
        </p:nvCxnSpPr>
        <p:spPr>
          <a:xfrm flipV="1">
            <a:off x="3166439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>
            <a:spLocks noChangeAspect="1"/>
          </p:cNvSpPr>
          <p:nvPr/>
        </p:nvSpPr>
        <p:spPr>
          <a:xfrm>
            <a:off x="3318088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>
            <a:spLocks noChangeAspect="1"/>
          </p:cNvSpPr>
          <p:nvPr/>
        </p:nvSpPr>
        <p:spPr>
          <a:xfrm>
            <a:off x="331808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>
            <a:spLocks noChangeAspect="1"/>
          </p:cNvSpPr>
          <p:nvPr/>
        </p:nvSpPr>
        <p:spPr>
          <a:xfrm>
            <a:off x="3811700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Connector 162"/>
          <p:cNvCxnSpPr>
            <a:cxnSpLocks noChangeAspect="1"/>
          </p:cNvCxnSpPr>
          <p:nvPr/>
        </p:nvCxnSpPr>
        <p:spPr>
          <a:xfrm flipV="1">
            <a:off x="4716187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/>
          <p:cNvSpPr>
            <a:spLocks noChangeAspect="1"/>
          </p:cNvSpPr>
          <p:nvPr/>
        </p:nvSpPr>
        <p:spPr>
          <a:xfrm>
            <a:off x="4867836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>
            <a:spLocks noChangeAspect="1"/>
          </p:cNvSpPr>
          <p:nvPr/>
        </p:nvSpPr>
        <p:spPr>
          <a:xfrm>
            <a:off x="5361448" y="346507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>
            <a:spLocks noChangeAspect="1"/>
          </p:cNvSpPr>
          <p:nvPr/>
        </p:nvSpPr>
        <p:spPr>
          <a:xfrm>
            <a:off x="5361448" y="377219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/>
          <p:cNvCxnSpPr>
            <a:cxnSpLocks noChangeAspect="1"/>
          </p:cNvCxnSpPr>
          <p:nvPr/>
        </p:nvCxnSpPr>
        <p:spPr>
          <a:xfrm flipV="1">
            <a:off x="6207688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>
            <a:spLocks noChangeAspect="1"/>
          </p:cNvSpPr>
          <p:nvPr/>
        </p:nvSpPr>
        <p:spPr>
          <a:xfrm>
            <a:off x="6359337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>
            <a:spLocks noChangeAspect="1"/>
          </p:cNvSpPr>
          <p:nvPr/>
        </p:nvSpPr>
        <p:spPr>
          <a:xfrm>
            <a:off x="6852949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>
            <a:spLocks noChangeAspect="1"/>
          </p:cNvSpPr>
          <p:nvPr/>
        </p:nvSpPr>
        <p:spPr>
          <a:xfrm>
            <a:off x="6359337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7" name="Straight Connector 186"/>
          <p:cNvCxnSpPr>
            <a:cxnSpLocks noChangeAspect="1"/>
          </p:cNvCxnSpPr>
          <p:nvPr/>
        </p:nvCxnSpPr>
        <p:spPr>
          <a:xfrm flipV="1">
            <a:off x="7634304" y="4097616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>
            <a:spLocks noChangeAspect="1"/>
          </p:cNvSpPr>
          <p:nvPr/>
        </p:nvSpPr>
        <p:spPr>
          <a:xfrm>
            <a:off x="7785953" y="3772191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>
            <a:spLocks noChangeAspect="1"/>
          </p:cNvSpPr>
          <p:nvPr/>
        </p:nvSpPr>
        <p:spPr>
          <a:xfrm>
            <a:off x="8279565" y="377219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>
            <a:spLocks noChangeAspect="1"/>
          </p:cNvSpPr>
          <p:nvPr/>
        </p:nvSpPr>
        <p:spPr>
          <a:xfrm>
            <a:off x="8279565" y="3465073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399217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7438963" y="2365937"/>
            <a:ext cx="468619" cy="344613"/>
          </a:xfrm>
          <a:prstGeom prst="rect">
            <a:avLst/>
          </a:prstGeom>
          <a:noFill/>
          <a:ln w="508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>
            <a:spLocks noChangeAspect="1"/>
          </p:cNvSpPr>
          <p:nvPr/>
        </p:nvSpPr>
        <p:spPr>
          <a:xfrm>
            <a:off x="4462607" y="2444401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>
            <a:spLocks noChangeAspect="1"/>
          </p:cNvSpPr>
          <p:nvPr/>
        </p:nvSpPr>
        <p:spPr>
          <a:xfrm>
            <a:off x="7497851" y="244440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4399967" y="1188457"/>
            <a:ext cx="468619" cy="394217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835448" y="3362754"/>
            <a:ext cx="468619" cy="394217"/>
            <a:chOff x="4399967" y="1188457"/>
            <a:chExt cx="468619" cy="394217"/>
          </a:xfrm>
        </p:grpSpPr>
        <p:sp>
          <p:nvSpPr>
            <p:cNvPr id="243" name="Rectangle 242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3764206" y="3350167"/>
            <a:ext cx="468619" cy="394217"/>
            <a:chOff x="4399967" y="1188457"/>
            <a:chExt cx="468619" cy="394217"/>
          </a:xfrm>
        </p:grpSpPr>
        <p:sp>
          <p:nvSpPr>
            <p:cNvPr id="246" name="Rectangle 245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6803175" y="3362754"/>
            <a:ext cx="468619" cy="394217"/>
            <a:chOff x="4399967" y="1188457"/>
            <a:chExt cx="468619" cy="394217"/>
          </a:xfrm>
        </p:grpSpPr>
        <p:sp>
          <p:nvSpPr>
            <p:cNvPr id="249" name="Rectangle 24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1776510" y="3362754"/>
            <a:ext cx="468619" cy="394217"/>
            <a:chOff x="4399967" y="1188457"/>
            <a:chExt cx="468619" cy="394217"/>
          </a:xfrm>
        </p:grpSpPr>
        <p:sp>
          <p:nvSpPr>
            <p:cNvPr id="252" name="Rectangle 25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4781092" y="3350167"/>
            <a:ext cx="468619" cy="394217"/>
            <a:chOff x="4399967" y="1188457"/>
            <a:chExt cx="468619" cy="394217"/>
          </a:xfrm>
        </p:grpSpPr>
        <p:sp>
          <p:nvSpPr>
            <p:cNvPr id="255" name="Rectangle 2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725281" y="3343796"/>
            <a:ext cx="468619" cy="394217"/>
            <a:chOff x="4399967" y="1188457"/>
            <a:chExt cx="468619" cy="394217"/>
          </a:xfrm>
        </p:grpSpPr>
        <p:sp>
          <p:nvSpPr>
            <p:cNvPr id="258" name="Rectangle 25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5" name="Straight Arrow Connector 144"/>
          <p:cNvCxnSpPr/>
          <p:nvPr/>
        </p:nvCxnSpPr>
        <p:spPr>
          <a:xfrm flipV="1">
            <a:off x="4520456" y="189357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4749052" y="189357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 flipV="1">
            <a:off x="2179207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2407803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735316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963912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V="1">
            <a:off x="3657196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3885792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5207903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5436499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6649161" y="4079309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>
          <a:xfrm>
            <a:off x="6877757" y="4079309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>
          <a:xfrm flipV="1">
            <a:off x="8097415" y="4078448"/>
            <a:ext cx="1" cy="4258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/>
          <p:nvPr/>
        </p:nvCxnSpPr>
        <p:spPr>
          <a:xfrm>
            <a:off x="8326011" y="4078448"/>
            <a:ext cx="0" cy="419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>
          <a:xfrm flipH="1" flipV="1">
            <a:off x="7656249" y="297259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7939687" y="2915717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>
          <a:xfrm flipH="1" flipV="1">
            <a:off x="4797358" y="2935412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>
          <a:xfrm>
            <a:off x="5080796" y="2935411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>
          <a:xfrm flipH="1" flipV="1">
            <a:off x="2000080" y="2936149"/>
            <a:ext cx="303342" cy="3332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>
          <a:xfrm>
            <a:off x="2283518" y="2936148"/>
            <a:ext cx="254213" cy="33328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2200401" y="2075471"/>
            <a:ext cx="1546092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 flipH="1">
            <a:off x="2512899" y="2075471"/>
            <a:ext cx="1602326" cy="33866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924755" y="2961454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 flipH="1">
            <a:off x="4237253" y="2961453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 flipV="1">
            <a:off x="6490677" y="2962192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 flipH="1">
            <a:off x="6803175" y="2962191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H="1" flipV="1">
            <a:off x="5436499" y="1980682"/>
            <a:ext cx="1650114" cy="433449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>
          <a:xfrm>
            <a:off x="5381667" y="2075471"/>
            <a:ext cx="1513112" cy="36893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/>
          <p:cNvCxnSpPr/>
          <p:nvPr/>
        </p:nvCxnSpPr>
        <p:spPr>
          <a:xfrm flipV="1">
            <a:off x="949228" y="2936150"/>
            <a:ext cx="312498" cy="33939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H="1">
            <a:off x="1261726" y="2936149"/>
            <a:ext cx="283438" cy="33866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949625" y="3136900"/>
            <a:ext cx="1660475" cy="11684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5998489" y="3150222"/>
            <a:ext cx="1660475" cy="11684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TextBox 301"/>
          <p:cNvSpPr txBox="1"/>
          <p:nvPr/>
        </p:nvSpPr>
        <p:spPr>
          <a:xfrm>
            <a:off x="3073400" y="2870200"/>
            <a:ext cx="63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5827197" y="2946117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507" y="4909459"/>
            <a:ext cx="869056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b="1" dirty="0"/>
              <a:t>Soundness - </a:t>
            </a:r>
            <a:r>
              <a:rPr lang="en-US" altLang="en-US" dirty="0"/>
              <a:t>all solutions found are legal </a:t>
            </a:r>
            <a:r>
              <a:rPr lang="en-US" altLang="en-US"/>
              <a:t>plans </a:t>
            </a:r>
          </a:p>
          <a:p>
            <a:pPr>
              <a:lnSpc>
                <a:spcPct val="120000"/>
              </a:lnSpc>
            </a:pPr>
            <a:r>
              <a:rPr lang="en-US" altLang="en-US" b="1" dirty="0"/>
              <a:t>Completeness - </a:t>
            </a:r>
            <a:r>
              <a:rPr lang="en-US" altLang="en-US" dirty="0"/>
              <a:t>a solution can be found whenever one actually exists</a:t>
            </a:r>
          </a:p>
          <a:p>
            <a:pPr>
              <a:lnSpc>
                <a:spcPct val="120000"/>
              </a:lnSpc>
            </a:pPr>
            <a:r>
              <a:rPr lang="en-US" altLang="en-US" b="1" dirty="0"/>
              <a:t>Optimality - </a:t>
            </a:r>
            <a:r>
              <a:rPr lang="en-US" altLang="en-US" dirty="0"/>
              <a:t>the order in which solutions are found is consistent with some measure of plan quality</a:t>
            </a:r>
          </a:p>
        </p:txBody>
      </p:sp>
    </p:spTree>
    <p:extLst>
      <p:ext uri="{BB962C8B-B14F-4D97-AF65-F5344CB8AC3E}">
        <p14:creationId xmlns:p14="http://schemas.microsoft.com/office/powerpoint/2010/main" val="18980042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Idea: Since we have a conjunction of goal predicates, let’s try to solve one at a time</a:t>
            </a:r>
          </a:p>
          <a:p>
            <a:r>
              <a:rPr lang="en-US" dirty="0">
                <a:solidFill>
                  <a:srgbClr val="7030A0"/>
                </a:solidFill>
              </a:rPr>
              <a:t>Maintain a stack of achievable goals</a:t>
            </a:r>
          </a:p>
          <a:p>
            <a:r>
              <a:rPr lang="en-US" dirty="0">
                <a:solidFill>
                  <a:srgbClr val="7030A0"/>
                </a:solidFill>
              </a:rPr>
              <a:t>Use BFS (or anything else) to find a plan to achieve that single goal</a:t>
            </a:r>
          </a:p>
          <a:p>
            <a:r>
              <a:rPr lang="en-US" dirty="0">
                <a:solidFill>
                  <a:srgbClr val="7030A0"/>
                </a:solidFill>
              </a:rPr>
              <a:t>Add a goal back on the stack if a later change makes it violated</a:t>
            </a:r>
          </a:p>
        </p:txBody>
      </p:sp>
    </p:spTree>
    <p:extLst>
      <p:ext uri="{BB962C8B-B14F-4D97-AF65-F5344CB8AC3E}">
        <p14:creationId xmlns:p14="http://schemas.microsoft.com/office/powerpoint/2010/main" val="61427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16"/>
            <a:ext cx="8229600" cy="1143000"/>
          </a:xfrm>
        </p:spPr>
        <p:txBody>
          <a:bodyPr/>
          <a:lstStyle/>
          <a:p>
            <a:r>
              <a:rPr lang="en-US" dirty="0"/>
              <a:t>Modeling Block Stacking States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5029200" y="4637265"/>
            <a:ext cx="38851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5422989" y="3671092"/>
            <a:ext cx="835945" cy="90267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6632303" y="3671092"/>
            <a:ext cx="835945" cy="90267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7843455" y="3673258"/>
            <a:ext cx="835945" cy="902673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Group 240"/>
          <p:cNvGrpSpPr/>
          <p:nvPr/>
        </p:nvGrpSpPr>
        <p:grpSpPr>
          <a:xfrm>
            <a:off x="6449911" y="2427945"/>
            <a:ext cx="1148083" cy="1158672"/>
            <a:chOff x="4399967" y="1188457"/>
            <a:chExt cx="468619" cy="394217"/>
          </a:xfrm>
        </p:grpSpPr>
        <p:sp>
          <p:nvSpPr>
            <p:cNvPr id="239" name="Rectangle 2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667306" y="39751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6911906" y="397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8105706" y="39761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2627" y="2768600"/>
            <a:ext cx="12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Robot Arm</a:t>
            </a: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"/>
          <a:srcRect t="28889"/>
          <a:stretch/>
        </p:blipFill>
        <p:spPr>
          <a:xfrm>
            <a:off x="83527" y="2050172"/>
            <a:ext cx="4945673" cy="2781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700" y="4822498"/>
            <a:ext cx="88773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enir Light"/>
                <a:cs typeface="Avenir Light"/>
              </a:rPr>
              <a:t>Start state: </a:t>
            </a:r>
            <a:r>
              <a:rPr lang="en-US" sz="3600" dirty="0">
                <a:latin typeface="Avenir Light"/>
                <a:cs typeface="Avenir Light"/>
              </a:rPr>
              <a:t>A, B, C on table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venir Light"/>
                <a:cs typeface="Avenir Light"/>
              </a:rPr>
              <a:t>Goal: </a:t>
            </a:r>
            <a:r>
              <a:rPr lang="en-US" sz="3600" dirty="0">
                <a:latin typeface="Avenir Light"/>
                <a:cs typeface="Avenir Light"/>
              </a:rPr>
              <a:t>Block B on C and C on A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venir Light"/>
                <a:cs typeface="Avenir Light"/>
              </a:rPr>
              <a:t>Actions: </a:t>
            </a:r>
            <a:r>
              <a:rPr lang="en-US" sz="3600" dirty="0">
                <a:latin typeface="Avenir Light"/>
                <a:cs typeface="Avenir Ligh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57730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On-Table(T)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On-Table(R)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5508D9-A9B3-4D9D-8EF2-A0C16102553C}"/>
                  </a:ext>
                </a:extLst>
              </p14:cNvPr>
              <p14:cNvContentPartPr/>
              <p14:nvPr/>
            </p14:nvContentPartPr>
            <p14:xfrm>
              <a:off x="194760" y="1979280"/>
              <a:ext cx="8618760" cy="353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5508D9-A9B3-4D9D-8EF2-A0C1610255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5400" y="1969920"/>
                <a:ext cx="8637480" cy="35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62603C-4F5A-43F4-B20F-B0879F7914B7}"/>
                  </a:ext>
                </a:extLst>
              </p14:cNvPr>
              <p14:cNvContentPartPr/>
              <p14:nvPr/>
            </p14:nvContentPartPr>
            <p14:xfrm>
              <a:off x="294120" y="5150160"/>
              <a:ext cx="492480" cy="4536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62603C-4F5A-43F4-B20F-B0879F7914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760" y="5140800"/>
                <a:ext cx="511200" cy="4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70683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On-Table(T)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On-Table(R)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</p:txBody>
      </p:sp>
    </p:spTree>
    <p:extLst>
      <p:ext uri="{BB962C8B-B14F-4D97-AF65-F5344CB8AC3E}">
        <p14:creationId xmlns:p14="http://schemas.microsoft.com/office/powerpoint/2010/main" val="2623655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On-Table(R)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9BB513-26DE-44B8-8822-632E8EBD4F16}"/>
                  </a:ext>
                </a:extLst>
              </p14:cNvPr>
              <p14:cNvContentPartPr/>
              <p14:nvPr/>
            </p14:nvContentPartPr>
            <p14:xfrm>
              <a:off x="2379600" y="1916280"/>
              <a:ext cx="348480" cy="28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9BB513-26DE-44B8-8822-632E8EBD4F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0240" y="1906920"/>
                <a:ext cx="3672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00F3B59-9628-4B70-A88C-98CEE951D55C}"/>
                  </a:ext>
                </a:extLst>
              </p14:cNvPr>
              <p14:cNvContentPartPr/>
              <p14:nvPr/>
            </p14:nvContentPartPr>
            <p14:xfrm>
              <a:off x="1028160" y="5339880"/>
              <a:ext cx="1707480" cy="30312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00F3B59-9628-4B70-A88C-98CEE951D5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8800" y="5330520"/>
                <a:ext cx="1726200" cy="32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368668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On-Table(R)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4222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232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On(O,R)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5667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On-Table(R)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000" dirty="0"/>
              <a:t>On(O,R)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Pickup(O)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Put(O,R)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704027" y="5956084"/>
            <a:ext cx="1552513" cy="570211"/>
            <a:chOff x="6358228" y="2365937"/>
            <a:chExt cx="1552513" cy="570211"/>
          </a:xfrm>
        </p:grpSpPr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H="1" flipV="1">
            <a:off x="5337422" y="6076711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384585" y="6114262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65724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Clear(O)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Clear(T)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On-Table(R)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000" dirty="0"/>
              <a:t>On(O,R)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Pickup(O)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Put(O,R)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704027" y="5956084"/>
            <a:ext cx="1552513" cy="570211"/>
            <a:chOff x="6358228" y="2365937"/>
            <a:chExt cx="1552513" cy="570211"/>
          </a:xfrm>
        </p:grpSpPr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H="1" flipV="1">
            <a:off x="5337422" y="6076711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384585" y="6114262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6319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>
            <a:cxnSpLocks noChangeAspect="1"/>
          </p:cNvCxnSpPr>
          <p:nvPr/>
        </p:nvCxnSpPr>
        <p:spPr>
          <a:xfrm flipV="1">
            <a:off x="7616640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spect="1"/>
          </p:cNvSpPr>
          <p:nvPr/>
        </p:nvSpPr>
        <p:spPr>
          <a:xfrm>
            <a:off x="7768289" y="6186949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8261901" y="618694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7768289" y="5879831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8212127" y="5777512"/>
            <a:ext cx="468619" cy="394217"/>
            <a:chOff x="4399967" y="1188457"/>
            <a:chExt cx="468619" cy="394217"/>
          </a:xfrm>
        </p:grpSpPr>
        <p:sp>
          <p:nvSpPr>
            <p:cNvPr id="17" name="Rectangle 16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On-Table(R)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2000" dirty="0"/>
              <a:t>On(O,R)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Pickup(O)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2000" dirty="0"/>
              <a:t>       Put(O,R)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Clear(O)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Clear(T)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2000" dirty="0"/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026060" y="5980715"/>
            <a:ext cx="1552513" cy="566842"/>
            <a:chOff x="3817346" y="2365937"/>
            <a:chExt cx="1552513" cy="566842"/>
          </a:xfrm>
        </p:grpSpPr>
        <p:cxnSp>
          <p:nvCxnSpPr>
            <p:cNvPr id="21" name="Straight Connector 20"/>
            <p:cNvCxnSpPr>
              <a:cxnSpLocks noChangeAspect="1"/>
            </p:cNvCxnSpPr>
            <p:nvPr/>
          </p:nvCxnSpPr>
          <p:spPr>
            <a:xfrm flipV="1">
              <a:off x="3817346" y="2915717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68995" y="2593433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4956969" y="2594170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99217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4462607" y="2444401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05660" y="5781256"/>
            <a:ext cx="1552513" cy="762304"/>
            <a:chOff x="3829154" y="1188457"/>
            <a:chExt cx="1552513" cy="762304"/>
          </a:xfrm>
        </p:grpSpPr>
        <p:cxnSp>
          <p:nvCxnSpPr>
            <p:cNvPr id="27" name="Straight Connector 26"/>
            <p:cNvCxnSpPr>
              <a:cxnSpLocks noChangeAspect="1"/>
            </p:cNvCxnSpPr>
            <p:nvPr/>
          </p:nvCxnSpPr>
          <p:spPr>
            <a:xfrm flipV="1">
              <a:off x="3829154" y="1933699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3980803" y="1611415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4474415" y="1611415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4968777" y="1612152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399967" y="1188457"/>
              <a:ext cx="468619" cy="394217"/>
              <a:chOff x="4399967" y="1188457"/>
              <a:chExt cx="468619" cy="394217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399967" y="1188457"/>
                <a:ext cx="468619" cy="344613"/>
              </a:xfrm>
              <a:prstGeom prst="rect">
                <a:avLst/>
              </a:prstGeom>
              <a:noFill/>
              <a:ln w="50800">
                <a:solidFill>
                  <a:schemeClr val="accent4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491571" y="1472946"/>
                <a:ext cx="276437" cy="109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4" name="Straight Arrow Connector 33"/>
          <p:cNvCxnSpPr/>
          <p:nvPr/>
        </p:nvCxnSpPr>
        <p:spPr>
          <a:xfrm flipH="1" flipV="1">
            <a:off x="1723869" y="60784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483229" y="6065745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704027" y="5956084"/>
            <a:ext cx="1552513" cy="570211"/>
            <a:chOff x="6358228" y="2365937"/>
            <a:chExt cx="1552513" cy="570211"/>
          </a:xfrm>
        </p:grpSpPr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 flipV="1">
              <a:off x="6358228" y="2919086"/>
              <a:ext cx="1552513" cy="170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6509877" y="2596802"/>
              <a:ext cx="341212" cy="30711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7003489" y="2596802"/>
              <a:ext cx="341212" cy="307118"/>
            </a:xfrm>
            <a:prstGeom prst="rect">
              <a:avLst/>
            </a:prstGeom>
            <a:solidFill>
              <a:schemeClr val="accent5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438963" y="236593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7497851" y="2444401"/>
              <a:ext cx="341212" cy="307118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H="1" flipV="1">
            <a:off x="5337422" y="6076711"/>
            <a:ext cx="593540" cy="8637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384585" y="6114262"/>
            <a:ext cx="311256" cy="0"/>
          </a:xfrm>
          <a:prstGeom prst="straightConnector1">
            <a:avLst/>
          </a:prstGeom>
          <a:ln w="12700"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30324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On(R,O)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On-Table(T)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</p:txBody>
      </p:sp>
      <p:cxnSp>
        <p:nvCxnSpPr>
          <p:cNvPr id="27" name="Straight Connector 26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32" name="Rectangle 3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7213D4-D5B8-44DF-B095-088B2A3A5116}"/>
                  </a:ext>
                </a:extLst>
              </p14:cNvPr>
              <p14:cNvContentPartPr/>
              <p14:nvPr/>
            </p14:nvContentPartPr>
            <p14:xfrm>
              <a:off x="6092640" y="4504320"/>
              <a:ext cx="798480" cy="852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7213D4-D5B8-44DF-B095-088B2A3A51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3280" y="4494960"/>
                <a:ext cx="817200" cy="87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498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in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59400" cy="4525963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/>
                </a:solidFill>
              </a:rPr>
              <a:t>Goal States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1"/>
                </a:solidFill>
              </a:rPr>
              <a:t>	completely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Goal Statements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partially specified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Preference models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objective function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4510173" y="3519880"/>
            <a:ext cx="316689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2500" b="1" dirty="0"/>
              <a:t>Increasing Generality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6370638" y="1708150"/>
            <a:ext cx="0" cy="410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9982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On(R,O)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On-Table(T)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On(O,T)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</p:txBody>
      </p: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40" name="Rectangle 3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26104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</p:txBody>
      </p:sp>
      <p:cxnSp>
        <p:nvCxnSpPr>
          <p:cNvPr id="56" name="Straight Connector 55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61" name="Rectangle 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Connector 62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68" name="Rectangle 6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A85FDF-ACB6-442C-A08C-20D68D503930}"/>
                  </a:ext>
                </a:extLst>
              </p14:cNvPr>
              <p14:cNvContentPartPr/>
              <p14:nvPr/>
            </p14:nvContentPartPr>
            <p14:xfrm>
              <a:off x="2137320" y="4416840"/>
              <a:ext cx="473040" cy="1057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A85FDF-ACB6-442C-A08C-20D68D5039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7960" y="4407480"/>
                <a:ext cx="491760" cy="10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83165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On-Table(T)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</p:txBody>
      </p:sp>
      <p:cxnSp>
        <p:nvCxnSpPr>
          <p:cNvPr id="35" name="Straight Connector 34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40" name="Rectangle 3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54" name="Rectangle 5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126918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4" name="Rectangle 5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61" name="Rectangle 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292800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On(O,T)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/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4" name="Rectangle 5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61" name="Rectangle 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3E615B-34CD-418A-A848-CEDA087B5F01}"/>
                  </a:ext>
                </a:extLst>
              </p14:cNvPr>
              <p14:cNvContentPartPr/>
              <p14:nvPr/>
            </p14:nvContentPartPr>
            <p14:xfrm>
              <a:off x="2426760" y="2185200"/>
              <a:ext cx="1096560" cy="99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3E615B-34CD-418A-A848-CEDA087B5F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7400" y="2175840"/>
                <a:ext cx="1115280" cy="1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71854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Put(O,T)</a:t>
            </a:r>
          </a:p>
        </p:txBody>
      </p:sp>
      <p:cxnSp>
        <p:nvCxnSpPr>
          <p:cNvPr id="56" name="Straight Connector 55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61" name="Rectangle 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Connector 62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68" name="Rectangle 6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" name="Straight Connector 69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75" name="Rectangle 7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82858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</a:rPr>
              <a:t>On(R,O)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395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Put(O,T)</a:t>
            </a:r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4" name="Rectangle 5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61" name="Rectangle 60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Straight Connector 62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68" name="Rectangle 67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9818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Clear(R)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Put(O,T)</a:t>
            </a:r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4" name="Rectangle 5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4764883" y="1600198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 (cont’d):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</p:txBody>
      </p:sp>
      <p:cxnSp>
        <p:nvCxnSpPr>
          <p:cNvPr id="57" name="Straight Connector 56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62" name="Rectangle 6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4" name="Straight Connector 63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69" name="Rectangle 6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849695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590541" cy="243088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Goal Stack: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2464157" y="1600199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Put(O,T)</a:t>
            </a:r>
          </a:p>
        </p:txBody>
      </p:sp>
      <p:cxnSp>
        <p:nvCxnSpPr>
          <p:cNvPr id="49" name="Straight Connector 48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4" name="Rectangle 53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4764883" y="1600198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 (cont’d):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Clear(R)</a:t>
            </a:r>
          </a:p>
        </p:txBody>
      </p:sp>
      <p:cxnSp>
        <p:nvCxnSpPr>
          <p:cNvPr id="57" name="Straight Connector 56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62" name="Rectangle 6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39" name="Rectangle 38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86306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Planning Example 2</a:t>
            </a:r>
          </a:p>
        </p:txBody>
      </p:sp>
      <p:cxnSp>
        <p:nvCxnSpPr>
          <p:cNvPr id="5" name="Straight Connector 4"/>
          <p:cNvCxnSpPr>
            <a:cxnSpLocks noChangeAspect="1"/>
          </p:cNvCxnSpPr>
          <p:nvPr/>
        </p:nvCxnSpPr>
        <p:spPr>
          <a:xfrm flipV="1">
            <a:off x="281571" y="6544602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spect="1"/>
          </p:cNvSpPr>
          <p:nvPr/>
        </p:nvSpPr>
        <p:spPr>
          <a:xfrm>
            <a:off x="433220" y="6219177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3220" y="5912059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926832" y="6219177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79338" y="5797153"/>
            <a:ext cx="468619" cy="394217"/>
            <a:chOff x="4399967" y="1188457"/>
            <a:chExt cx="468619" cy="394217"/>
          </a:xfrm>
        </p:grpSpPr>
        <p:sp>
          <p:nvSpPr>
            <p:cNvPr id="10" name="Rectangle 9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4885771" y="3391488"/>
            <a:ext cx="3794975" cy="203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What happened?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endParaRPr lang="en-US" sz="2000" dirty="0">
              <a:solidFill>
                <a:srgbClr val="7030A0"/>
              </a:solidFill>
            </a:endParaRP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Is linear planning sound?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Is linear planning complete?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>
                <a:solidFill>
                  <a:srgbClr val="7030A0"/>
                </a:solidFill>
              </a:rPr>
              <a:t>Is linear planning optimal?</a:t>
            </a:r>
          </a:p>
        </p:txBody>
      </p:sp>
      <p:cxnSp>
        <p:nvCxnSpPr>
          <p:cNvPr id="50" name="Straight Connector 49"/>
          <p:cNvCxnSpPr>
            <a:cxnSpLocks noChangeAspect="1"/>
          </p:cNvCxnSpPr>
          <p:nvPr/>
        </p:nvCxnSpPr>
        <p:spPr>
          <a:xfrm flipV="1">
            <a:off x="1937490" y="6541309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>
            <a:spLocks noChangeAspect="1"/>
          </p:cNvSpPr>
          <p:nvPr/>
        </p:nvSpPr>
        <p:spPr>
          <a:xfrm>
            <a:off x="2580914" y="5903338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>
            <a:spLocks noChangeAspect="1"/>
          </p:cNvSpPr>
          <p:nvPr/>
        </p:nvSpPr>
        <p:spPr>
          <a:xfrm>
            <a:off x="2112295" y="6219177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>
            <a:spLocks noChangeAspect="1"/>
          </p:cNvSpPr>
          <p:nvPr/>
        </p:nvSpPr>
        <p:spPr>
          <a:xfrm>
            <a:off x="2582751" y="6215884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020691" y="5803360"/>
            <a:ext cx="468619" cy="394217"/>
            <a:chOff x="4399967" y="1188457"/>
            <a:chExt cx="468619" cy="394217"/>
          </a:xfrm>
        </p:grpSpPr>
        <p:sp>
          <p:nvSpPr>
            <p:cNvPr id="55" name="Rectangle 5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Content Placeholder 2"/>
          <p:cNvSpPr txBox="1">
            <a:spLocks/>
          </p:cNvSpPr>
          <p:nvPr/>
        </p:nvSpPr>
        <p:spPr>
          <a:xfrm>
            <a:off x="457200" y="1600200"/>
            <a:ext cx="1590541" cy="2430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/>
              <a:t>Goal Stack:</a:t>
            </a:r>
            <a:endParaRPr lang="en-US" sz="2000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2464157" y="1600199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On-Table(T)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On(O,T)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Put-Table(R)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Pickup(O)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Put(O,T)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4764883" y="1600198"/>
            <a:ext cx="3794975" cy="415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venir Light"/>
                <a:ea typeface="+mn-ea"/>
                <a:cs typeface="Avenir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Action Plan (cont’d):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On(R,O)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Pickup(R)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       Put(R,O)</a:t>
            </a:r>
          </a:p>
          <a:p>
            <a:pPr marL="0" indent="0" defTabSz="914400">
              <a:spcBef>
                <a:spcPts val="0"/>
              </a:spcBef>
              <a:buFontTx/>
              <a:buNone/>
            </a:pPr>
            <a:r>
              <a:rPr lang="en-US" sz="2000" dirty="0"/>
              <a:t>Clear(R)</a:t>
            </a:r>
          </a:p>
        </p:txBody>
      </p:sp>
      <p:cxnSp>
        <p:nvCxnSpPr>
          <p:cNvPr id="60" name="Straight Connector 59"/>
          <p:cNvCxnSpPr>
            <a:cxnSpLocks noChangeAspect="1"/>
          </p:cNvCxnSpPr>
          <p:nvPr/>
        </p:nvCxnSpPr>
        <p:spPr>
          <a:xfrm flipV="1">
            <a:off x="3479925" y="6512374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>
            <a:spLocks noChangeAspect="1"/>
          </p:cNvSpPr>
          <p:nvPr/>
        </p:nvSpPr>
        <p:spPr>
          <a:xfrm>
            <a:off x="4133200" y="6181036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>
            <a:spLocks noChangeAspect="1"/>
          </p:cNvSpPr>
          <p:nvPr/>
        </p:nvSpPr>
        <p:spPr>
          <a:xfrm>
            <a:off x="3654730" y="6190242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3650260" y="5878025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4069233" y="5752709"/>
            <a:ext cx="468619" cy="394217"/>
            <a:chOff x="4399967" y="1188457"/>
            <a:chExt cx="468619" cy="394217"/>
          </a:xfrm>
        </p:grpSpPr>
        <p:sp>
          <p:nvSpPr>
            <p:cNvPr id="65" name="Rectangle 64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7" name="Straight Connector 66"/>
          <p:cNvCxnSpPr>
            <a:cxnSpLocks noChangeAspect="1"/>
          </p:cNvCxnSpPr>
          <p:nvPr/>
        </p:nvCxnSpPr>
        <p:spPr>
          <a:xfrm flipV="1">
            <a:off x="5009243" y="6499775"/>
            <a:ext cx="1266670" cy="139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>
            <a:spLocks noChangeAspect="1"/>
          </p:cNvSpPr>
          <p:nvPr/>
        </p:nvSpPr>
        <p:spPr>
          <a:xfrm>
            <a:off x="5160892" y="5560114"/>
            <a:ext cx="341212" cy="30711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>
            <a:spLocks noChangeAspect="1"/>
          </p:cNvSpPr>
          <p:nvPr/>
        </p:nvSpPr>
        <p:spPr>
          <a:xfrm>
            <a:off x="5160892" y="6183503"/>
            <a:ext cx="341212" cy="307118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>
            <a:spLocks noChangeAspect="1"/>
          </p:cNvSpPr>
          <p:nvPr/>
        </p:nvSpPr>
        <p:spPr>
          <a:xfrm>
            <a:off x="5160892" y="5867232"/>
            <a:ext cx="341212" cy="3071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5604730" y="5764913"/>
            <a:ext cx="468619" cy="394217"/>
            <a:chOff x="4399967" y="1188457"/>
            <a:chExt cx="468619" cy="394217"/>
          </a:xfrm>
        </p:grpSpPr>
        <p:sp>
          <p:nvSpPr>
            <p:cNvPr id="72" name="Rectangle 71"/>
            <p:cNvSpPr/>
            <p:nvPr/>
          </p:nvSpPr>
          <p:spPr>
            <a:xfrm>
              <a:off x="4399967" y="1188457"/>
              <a:ext cx="468619" cy="344613"/>
            </a:xfrm>
            <a:prstGeom prst="rect">
              <a:avLst/>
            </a:prstGeom>
            <a:noFill/>
            <a:ln w="508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491571" y="1472946"/>
              <a:ext cx="276437" cy="109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5220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32396</TotalTime>
  <Words>7356</Words>
  <Application>Microsoft Office PowerPoint</Application>
  <PresentationFormat>On-screen Show (4:3)</PresentationFormat>
  <Paragraphs>2243</Paragraphs>
  <Slides>173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173</vt:i4>
      </vt:variant>
    </vt:vector>
  </HeadingPairs>
  <TitlesOfParts>
    <vt:vector size="184" baseType="lpstr">
      <vt:lpstr>Arial</vt:lpstr>
      <vt:lpstr>Avenir Book</vt:lpstr>
      <vt:lpstr>Avenir Light</vt:lpstr>
      <vt:lpstr>Calibri</vt:lpstr>
      <vt:lpstr>Calibri Light</vt:lpstr>
      <vt:lpstr>Cambria Math</vt:lpstr>
      <vt:lpstr>Times New Roman</vt:lpstr>
      <vt:lpstr>Wingdings</vt:lpstr>
      <vt:lpstr>Office Theme</vt:lpstr>
      <vt:lpstr>1_Office Theme</vt:lpstr>
      <vt:lpstr>2_Office Theme</vt:lpstr>
      <vt:lpstr>Announcements</vt:lpstr>
      <vt:lpstr>AI: Representation and Problem Solving </vt:lpstr>
      <vt:lpstr>Planning as Satisfiability (SATPlan)</vt:lpstr>
      <vt:lpstr>Planning as Satisfiability (SATPlan)</vt:lpstr>
      <vt:lpstr>Planning as Satisfiability (SATPlan)</vt:lpstr>
      <vt:lpstr>Planning, Thus Far</vt:lpstr>
      <vt:lpstr>Robot Block Stacking</vt:lpstr>
      <vt:lpstr>Modeling Block Stacking States</vt:lpstr>
      <vt:lpstr>Goals in the World</vt:lpstr>
      <vt:lpstr>Block Stacking States</vt:lpstr>
      <vt:lpstr>Block Stacking States</vt:lpstr>
      <vt:lpstr>Block Stacking States</vt:lpstr>
      <vt:lpstr>Block Stacking States</vt:lpstr>
      <vt:lpstr>Block Stacking States</vt:lpstr>
      <vt:lpstr>States are Informationless</vt:lpstr>
      <vt:lpstr>Initial and Goal States</vt:lpstr>
      <vt:lpstr>Plan from Initial to Goal State</vt:lpstr>
      <vt:lpstr>Goals in the World</vt:lpstr>
      <vt:lpstr>Goals in the World</vt:lpstr>
      <vt:lpstr>Goals in the World</vt:lpstr>
      <vt:lpstr>CSP for Blocks World</vt:lpstr>
      <vt:lpstr>Goals in the World</vt:lpstr>
      <vt:lpstr>Goals in the World</vt:lpstr>
      <vt:lpstr>Goals in the World</vt:lpstr>
      <vt:lpstr>Logical Agents</vt:lpstr>
      <vt:lpstr>Logical Agents</vt:lpstr>
      <vt:lpstr>Symbolic Descriptions</vt:lpstr>
      <vt:lpstr>Logical Agents</vt:lpstr>
      <vt:lpstr>Logical Agents</vt:lpstr>
      <vt:lpstr>Logical Agents</vt:lpstr>
      <vt:lpstr>Logical Agents</vt:lpstr>
      <vt:lpstr>Logical Agents</vt:lpstr>
      <vt:lpstr>Logical Agents</vt:lpstr>
      <vt:lpstr>Logical Agents</vt:lpstr>
      <vt:lpstr>Logical Agents</vt:lpstr>
      <vt:lpstr>Logical Agents</vt:lpstr>
      <vt:lpstr>Partially-Specified</vt:lpstr>
      <vt:lpstr>Challenges of Logic Planning</vt:lpstr>
      <vt:lpstr>Classical Planning</vt:lpstr>
      <vt:lpstr>Predicates</vt:lpstr>
      <vt:lpstr>Predicates</vt:lpstr>
      <vt:lpstr>Predicates</vt:lpstr>
      <vt:lpstr>Predicates</vt:lpstr>
      <vt:lpstr>Piazza Poll: Which propositions apply to this state?</vt:lpstr>
      <vt:lpstr>Piazza Poll: Which propositions apply to this state?</vt:lpstr>
      <vt:lpstr>Classical Planning</vt:lpstr>
      <vt:lpstr>Models of Operators (Actions)</vt:lpstr>
      <vt:lpstr>Block Stacking States – Conjunctions of Predicates</vt:lpstr>
      <vt:lpstr>Block Stacking Operators (Actions)</vt:lpstr>
      <vt:lpstr>What actions are represented? What are the rules for applying actions? </vt:lpstr>
      <vt:lpstr>Actions for Block Stacking</vt:lpstr>
      <vt:lpstr>Pick Up Block from Table Example</vt:lpstr>
      <vt:lpstr>Pick Up Block from Table Example</vt:lpstr>
      <vt:lpstr>Pick Up Block from Table Example</vt:lpstr>
      <vt:lpstr>Pick Up Block from Table Example</vt:lpstr>
      <vt:lpstr>Pick Block from Block Example</vt:lpstr>
      <vt:lpstr>Operators for Block Stacking</vt:lpstr>
      <vt:lpstr>Operators for Block Stacking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Example Plan of Actions</vt:lpstr>
      <vt:lpstr>Properties of Planners</vt:lpstr>
      <vt:lpstr>Techniques for Planning</vt:lpstr>
      <vt:lpstr>BFS – Find shortest action sequence</vt:lpstr>
      <vt:lpstr>Reachability Graph Representation</vt:lpstr>
      <vt:lpstr>Reachability Graph Representation</vt:lpstr>
      <vt:lpstr>Poll: Is BFS sound, complete, optimal?</vt:lpstr>
      <vt:lpstr>Linear Planning</vt:lpstr>
      <vt:lpstr>Linear Planning Example</vt:lpstr>
      <vt:lpstr>Linear Planning Example</vt:lpstr>
      <vt:lpstr>Linear Planning Example</vt:lpstr>
      <vt:lpstr>Linear Planning Example</vt:lpstr>
      <vt:lpstr>Linear Planning Example</vt:lpstr>
      <vt:lpstr>Linear Planning Example</vt:lpstr>
      <vt:lpstr>Linear Planning Example</vt:lpstr>
      <vt:lpstr>Linear Planning Example</vt:lpstr>
      <vt:lpstr>Linear Planning Example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Linear Planning Example 2</vt:lpstr>
      <vt:lpstr>Sussman’s Anomaly</vt:lpstr>
      <vt:lpstr>Linear Planning Example 2</vt:lpstr>
      <vt:lpstr>Non-Linear Planning</vt:lpstr>
      <vt:lpstr>Non-Linear Planning (Example 2)</vt:lpstr>
      <vt:lpstr>Non-Linear Planning (Example 2)</vt:lpstr>
      <vt:lpstr>Non-Linear Planning (Example 2)</vt:lpstr>
      <vt:lpstr>Non-Linear Planning (Example 2)</vt:lpstr>
      <vt:lpstr>Non-Linear Planning (Example 2)</vt:lpstr>
      <vt:lpstr>Non-Linear Planning</vt:lpstr>
      <vt:lpstr>Reachability Graph Representation</vt:lpstr>
      <vt:lpstr>Planning Graph Representation</vt:lpstr>
      <vt:lpstr>Planning Graph Representation</vt:lpstr>
      <vt:lpstr>GraphPlan</vt:lpstr>
      <vt:lpstr>Building a Planning Graph</vt:lpstr>
      <vt:lpstr>Building a Planning Graph</vt:lpstr>
      <vt:lpstr>Building a Planning Graph</vt:lpstr>
      <vt:lpstr>Building a Planning Graph</vt:lpstr>
      <vt:lpstr>Building a Planning Graph</vt:lpstr>
      <vt:lpstr>Building a Planning Graph</vt:lpstr>
      <vt:lpstr>Building a Planning Graph</vt:lpstr>
      <vt:lpstr>Search the Planning Graph</vt:lpstr>
      <vt:lpstr>Extend a Level</vt:lpstr>
      <vt:lpstr>Building a Planning Graph</vt:lpstr>
      <vt:lpstr>Building a Planning Graph</vt:lpstr>
      <vt:lpstr>Building a Planning Graph</vt:lpstr>
      <vt:lpstr>Building a Planning Graph</vt:lpstr>
      <vt:lpstr>Building a Planning Graph</vt:lpstr>
      <vt:lpstr>Planning Graph Heuristics</vt:lpstr>
      <vt:lpstr>How can we program GraphPlan?</vt:lpstr>
      <vt:lpstr>How can we program GraphPlan?</vt:lpstr>
      <vt:lpstr>Example</vt:lpstr>
      <vt:lpstr>Example</vt:lpstr>
      <vt:lpstr>How can we program operators?</vt:lpstr>
      <vt:lpstr>How can we program operators?</vt:lpstr>
      <vt:lpstr>How can we program operators?</vt:lpstr>
      <vt:lpstr>How can we program operators?</vt:lpstr>
      <vt:lpstr>How can we program operators?</vt:lpstr>
      <vt:lpstr>We will give you a GraphPlan Solver 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Another Example - Rocket Ship</vt:lpstr>
      <vt:lpstr>Rocket Ship Planning Graph</vt:lpstr>
      <vt:lpstr>Rocket Ship Planning Graph</vt:lpstr>
      <vt:lpstr>Rocket Ship Planning Graph</vt:lpstr>
      <vt:lpstr>Rocket Ship Planning Graph</vt:lpstr>
      <vt:lpstr>Rocket Ship Planning Graph</vt:lpstr>
      <vt:lpstr>Rocket Ship Planning Graph</vt:lpstr>
      <vt:lpstr>Planning, Thus Far</vt:lpstr>
      <vt:lpstr>How do these different algorithms fit together?</vt:lpstr>
      <vt:lpstr>How do these different algorithms fit together?</vt:lpstr>
      <vt:lpstr>How do these different algorithms fit together?</vt:lpstr>
      <vt:lpstr>How do these different algorithms fit together?</vt:lpstr>
      <vt:lpstr>How do these different algorithms fit together?</vt:lpstr>
      <vt:lpstr>How do these different algorithms fit together?</vt:lpstr>
      <vt:lpstr>Planning, Thus Far</vt:lpstr>
      <vt:lpstr>Summary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/>
  <cp:lastModifiedBy>Patrick Virtue</cp:lastModifiedBy>
  <cp:revision>828</cp:revision>
  <cp:lastPrinted>2019-02-28T12:54:40Z</cp:lastPrinted>
  <dcterms:created xsi:type="dcterms:W3CDTF">2017-03-02T14:58:51Z</dcterms:created>
  <dcterms:modified xsi:type="dcterms:W3CDTF">2019-09-26T20:19:58Z</dcterms:modified>
</cp:coreProperties>
</file>