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5.xml" ContentType="application/vnd.openxmlformats-officedocument.presentationml.notesSlide+xml"/>
  <Override PartName="/ppt/ink/ink27.xml" ContentType="application/inkml+xml"/>
  <Override PartName="/ppt/notesSlides/notesSlide6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347" r:id="rId2"/>
    <p:sldId id="381" r:id="rId3"/>
    <p:sldId id="258" r:id="rId4"/>
    <p:sldId id="441" r:id="rId5"/>
    <p:sldId id="345" r:id="rId6"/>
    <p:sldId id="355" r:id="rId7"/>
    <p:sldId id="356" r:id="rId8"/>
    <p:sldId id="383" r:id="rId9"/>
    <p:sldId id="417" r:id="rId10"/>
    <p:sldId id="418" r:id="rId11"/>
    <p:sldId id="358" r:id="rId12"/>
    <p:sldId id="434" r:id="rId13"/>
    <p:sldId id="435" r:id="rId14"/>
    <p:sldId id="436" r:id="rId15"/>
    <p:sldId id="439" r:id="rId16"/>
    <p:sldId id="386" r:id="rId17"/>
    <p:sldId id="372" r:id="rId18"/>
    <p:sldId id="443" r:id="rId19"/>
    <p:sldId id="387" r:id="rId20"/>
    <p:sldId id="373" r:id="rId21"/>
    <p:sldId id="431" r:id="rId22"/>
    <p:sldId id="430" r:id="rId23"/>
    <p:sldId id="420" r:id="rId24"/>
    <p:sldId id="421" r:id="rId25"/>
    <p:sldId id="422" r:id="rId26"/>
    <p:sldId id="423" r:id="rId27"/>
    <p:sldId id="385" r:id="rId28"/>
    <p:sldId id="397" r:id="rId29"/>
    <p:sldId id="393" r:id="rId30"/>
    <p:sldId id="392" r:id="rId31"/>
    <p:sldId id="394" r:id="rId32"/>
    <p:sldId id="395" r:id="rId33"/>
    <p:sldId id="396" r:id="rId34"/>
    <p:sldId id="398" r:id="rId35"/>
    <p:sldId id="403" r:id="rId36"/>
    <p:sldId id="404" r:id="rId37"/>
    <p:sldId id="406" r:id="rId38"/>
    <p:sldId id="407" r:id="rId39"/>
    <p:sldId id="408" r:id="rId40"/>
    <p:sldId id="438" r:id="rId41"/>
    <p:sldId id="384" r:id="rId42"/>
    <p:sldId id="410" r:id="rId43"/>
    <p:sldId id="414" r:id="rId44"/>
    <p:sldId id="413" r:id="rId45"/>
    <p:sldId id="424" r:id="rId46"/>
    <p:sldId id="415" r:id="rId47"/>
    <p:sldId id="416" r:id="rId48"/>
    <p:sldId id="382" r:id="rId49"/>
    <p:sldId id="374" r:id="rId50"/>
    <p:sldId id="446" r:id="rId51"/>
    <p:sldId id="449" r:id="rId52"/>
    <p:sldId id="378" r:id="rId53"/>
    <p:sldId id="452" r:id="rId54"/>
    <p:sldId id="453" r:id="rId55"/>
    <p:sldId id="375" r:id="rId56"/>
    <p:sldId id="376" r:id="rId57"/>
    <p:sldId id="377" r:id="rId58"/>
    <p:sldId id="444" r:id="rId59"/>
    <p:sldId id="426" r:id="rId60"/>
    <p:sldId id="428" r:id="rId61"/>
    <p:sldId id="454" r:id="rId62"/>
    <p:sldId id="440" r:id="rId6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1262" autoAdjust="0"/>
  </p:normalViewPr>
  <p:slideViewPr>
    <p:cSldViewPr snapToGrid="0" snapToObjects="1">
      <p:cViewPr varScale="1">
        <p:scale>
          <a:sx n="163" d="100"/>
          <a:sy n="163" d="100"/>
        </p:scale>
        <p:origin x="112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7:32:12.76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4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9-19T17:33:20.626"/>
    </inkml:context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1372 7561 1094 0,'-10'-6'97'0,"-1"3"-77"0,1-3-20 0,3 6 0 0,-4-10 112 0,0 7 18 0,4-3 4 0,4 3 1 0,3 3 17 0,0 0 3 0,-4-6 1 0,4 6 0 0,0 0-60 0,0 0-11 31,4 0-2-31,6 0-1 0,4 9-44 0,8 0-9 0,2 1-1 0,1 5-1 0,3 4-7 0,4 0-2 16,3 6 0-16,4 0 0 0,7-3-6 0,-7 10-2 15,3-1 0-15,0 3 0 0,4-5-10 0,0 11 0 0,0-2 9 0,-4 0-9 16,1-4 8-16,-5 1-8 0,-2-7 10 0,3 3-10 15,-8-3 10-15,-2-9-10 0,2 0 10 16,5 0-10-16,-12-10-8 0,1 1-8 0,0-4-2 16,-1-6 0-1,-3 0-183-15,-3-6-37 0,3-4-7 0</inkml:trace>
  <inkml:trace contextRef="#ctx0" brushRef="#br0" timeOffset="273.857">2240 7204 1785 0,'0'0'159'16,"0"0"-127"-16,-3 9-32 0,-8 1 0 0,-3-1 126 0,3 7 19 15,-3-4 4-15,4 4 1 0,-4 3-48 0,-4 0-10 16,0 6-1-16,1 3-1 0,-1 0-6 0,4 7 0 16,-7-1-1-16,-4 10 0 0,0 0-45 0,1 0-9 15,-1 0-1-15,-7-3-1 0,7 9-15 0,-6-3-4 16,3 6 0-16,3 7 0 0,-7-7-8 0,4-6 0 15,-4 3 0-15,4-3 0 0,-4 7 0 0,4-7-9 16,3-3 9-16,1-1-13 0,-1 1-3 0,0 0-1 16,4-6 0-16,-4-4 0 0,11 1 2 0,-7-7 1 15,7-3 0-15,-4-3-863 16,11 0-173-16</inkml:trace>
  <inkml:trace contextRef="#ctx0" brushRef="#br0" timeOffset="2573.533">11822 7445 1958 0,'0'0'43'0,"0"0"9"0,0 0 1 0,0 0 3 0,0 0-45 0,0 0-11 15,0 0 0-15,0 0 0 0,0 0 46 0,3 10 7 16,4-1 2-16,7 1 0 0,0-1-37 0,4 7-7 15,7-4-2-15,3 10 0 16,4-3-9-16,3 0 0 0,7 0 0 0,4 9 0 0,-3-3 25 0,2 3 3 16,1-3 1-16,4 4 0 0,-5-4-21 0,5 3-8 15,-1 6 0-15,4-5 0 0,-3 5 10 0,2 1-10 16,-2-1 10-16,-1-6-10 0,-6 7 9 0,-1-7-9 16,0 0 8-16,-3-3-8 0,-4 4 8 0,1-11-8 15,-1 7 8-15,0 1-8 0,-3-8 0 0,0 1-12 16,-4 0 0-16,0 0 1 15,0-4-102-15,-3 1-21 0,-4-3-4 0</inkml:trace>
  <inkml:trace contextRef="#ctx0" brushRef="#br0" timeOffset="2866.098">13102 7207 518 0,'-14'-3'46'0,"14"3"-37"0,-3-9-9 0,-8 2 0 15,-3 4 212-15,3-3 41 0,-3 6 8 0,0 0 2 16,-4 0-95-16,4 6-20 0,-3 4-3 0,-1-1-1 16,-3 4-55-16,0 2-11 0,-4 4-2 0,-3 6-1 15,0 3-7-15,-4 7-2 0,4 2 0 0,-8 7 0 16,1-9-6-16,3 9-2 0,-3-7 0 0,0 1 0 16,-4 3-15-16,4-4-3 0,-1-2-1 0,1 3 0 15,0-4-12-15,3 10-3 0,0 3 0 0,-7-3 0 16,8 0-11-16,-8 6-2 0,0-9-1 0,4 3 0 15,0 0-10-15,3-1 0 0,0 1 0 0,0 3 0 0,1 4 0 16,2-4 0-16,5 6 0 0,-1-9 0 16,4 0-86-16,3 0-10 0,1-10-1 0</inkml:trace>
  <inkml:trace contextRef="#ctx0" brushRef="#br0" timeOffset="5220.519">25294 7725 979 0,'-3'15'43'0,"3"-15"9"0,0 0-41 0,-4-6-11 0,4-3 0 0,0 5 0 16,-7-2 152-16,4-3 28 0,3 9 5 0,-4-10 2 16,4 4-56-16,0 6-11 0,0 0-3 0,0 0 0 15,0 0-53-15,0 0-12 0,0 0-1 0,0 0-1 16,7 6-33-16,4 4-6 0,3-1-2 0,0 7 0 16,4-4-9-16,3 13 0 0,0-6 0 0,0 16 8 15,4-7-8-15,3 6 0 0,-7-5 0 0,4 11 0 16,-4-5 0-16,4-4 0 0,-1 4 0 0,5-1 8 15,-5-5-8-15,1-1 10 0,0 3-10 0,3-9 10 16,-7 3-10-16,7-6 12 0,-3-3-12 0,3-1 12 16,-3-2 3-16,3-4 1 0,0-2 0 0,1-7 0 15,2-7 2-15,1-5 1 0,3-10 0 0,4 3 0 16,7-16 14-16,0-2 3 0,3-7 1 0,8-13 0 16,-4-2-18-16,-4 6-4 0,4-4-1 0,-4-2 0 0,-3 12-14 0,-4 3 0 15,1 0 0-15,-8 9 0 16,-10 4 21-16,-1 0 2 0,-6 12 0 0,-4 0-822 15,-3 3-164-15</inkml:trace>
  <inkml:trace contextRef="#ctx0" brushRef="#br0" timeOffset="7580.181">7288 13410 1447 0,'0'0'64'0,"0"0"13"0,0 0-61 0,0 0-16 0,0 0 0 0,0 0 0 16,0 0 108-16,0 0 20 0,7 0 3 0,4 6 1 16,3-6-68-16,4 9-12 0,6 7-4 0,-6-3 0 0,7 12-23 15,0 0-5-15,3 3 0 0,3 7-1 0,-2 2-10 0,2 7-1 16,1 0-8-16,3 3 12 0,-3-3 7 0,0-10 1 15,0 4 0-15,3-10 0 0,-7 4-20 0,4-10 10 16,-7 3-10-16,3-10 8 0,-3-2 0 16,3-7-8-16,-7 4 12 0,4-17-4 0,3 4 10 0,-7-13 2 15,4-2 0-15,3-11 0 0,0-5 8 0,0-4 1 16,4-15 1-16,0 0 0 0,0-1-8 0,-1 1-2 16,5 0 0-16,-1-1 0 0,-3 11-6 0,-1-11-2 15,-2 7 0-15,-5-3 0 0,5 3-3 0,-8 9-1 16,0-2 0-16,-3 2 0 0,-1 3-8 0,-3 7 0 15,4 3 0-15,-7-3-1162 0</inkml:trace>
  <inkml:trace contextRef="#ctx0" brushRef="#br0" timeOffset="9906.206">19103 13560 1036 0,'0'0'92'0,"0"0"-73"0,-11 0-19 0,4 0 0 0,0-3 148 0,0-3 25 16,7 6 6-16,0 0 1 0,-7 0-56 0,7 0-12 15,0 0-1-15,0 0-1 0,0 0-53 0,0 0-10 16,7 6-3-16,4-3 0 0,6 7-18 0,1-1-4 16,3 7-1-16,4-1 0 0,0 4-21 0,3 0 9 15,4 6-9-15,-1-3 0 0,1 13 8 0,3-7-8 16,1 6 0-16,6-5 0 0,-3 5 8 0,0-9-8 15,3 10 0-15,4 2 0 0,-4-9 8 16,-3 7-8-16,3-7 0 0,-3 7 0 0,0-7 8 0,-4 6-8 16,0-5 0-16,4 2 0 0,-4-3 0 0,1-3-16 15,-1-3 4-15,0-6 0 16,1 3-111-16,-1-4-21 0,-3-11-5 0</inkml:trace>
  <inkml:trace contextRef="#ctx0" brushRef="#br0" timeOffset="10145.113">20292 13570 748 0,'0'-3'67'0,"-4"-4"-54"0,1 4-13 0,-1-3 0 15,-3-4 224-15,0 10 43 0,0-6 8 0,0 6 1 16,0 0-100-16,0 0-21 0,-4 6-4 0,1 1-1 16,-1-4-47-16,1 6-10 0,-8 1-1 0,0 5-1 15,-3 4-26-15,3 6-5 0,-3 3 0 0,0 7-1 16,-4 3-20-16,1-4-4 0,-4 10-1 0,-1-6 0 15,1 6-14-15,0-1-2 0,-4 4-1 0,0-3 0 16,1 7-17-16,-5-4 10 0,-2 6-10 0,-5 0 8 16,8-6-8-16,-4-3 0 0,4-3 0 0,0-10 8 15,3 4-8-15,4-7-9 0,-1-3 9 0,5 3-13 16,2-12-24-16,1 3-5 0,7 0-1 16,-3-4-1250-16</inkml:trace>
  <inkml:trace contextRef="#ctx0" brushRef="#br0" timeOffset="14933.039">4216 7019 1036 0,'0'0'46'0,"0"0"10"0,0 0-45 0,0 0-11 16,0 0 0-16,0 0 0 0,0 0 123 0,0 0 22 15,0 0 5-15,0 0 1 0,0 0-74 0,0 0-14 16,0 0-3-16,3 0-1 0,-3 0-14 0,11 6-2 16,-1-6-1-16,-3 3 0 0,11 4-6 0,-7-7 0 15,3 3-1-15,3-3 0 0,5 6-15 0,-1-3-2 16,-4 3-1-16,12-6 0 0,2 7-3 0,1-4-1 16,3-3 0-16,1 0 0 0,-1 0-2 0,0 0-1 15,1 0 0-15,2 0 0 0,-2 0-10 0,2 0-9 16,-2 0 9-16,2 6-13 0,5-3 28 0,-8-3 5 0,14 0 2 15,-6 0 0-15,3 0-7 0,-4 0-2 0,7 0 0 0,-10-3 0 16,7 3-2-16,-7 0-1 0,0 0 0 0,7 0 0 16,-4 3-2-16,0-3 0 0,4 0 0 0,0 7 0 15,0-7-8-15,3 0 10 0,-14 3-10 0,15-3 10 16,-15 6-10-16,7-6 0 0,1 3 0 0,-4-3 8 16,-1 6-8-16,5-2 0 0,-4-4 0 0,6 6 8 15,-9-6-8-15,6 0 0 0,0 3 0 0,-3-3 0 16,7 6 0-16,-11-6 0 0,1 0 0 0,2 6 0 15,1-2 0-15,-4-4 8 0,1 0-8 0,6 0 0 16,-3 6 0-16,3-3 8 0,1-3-8 0,2 6 0 0,5-3 0 16,-11-3 0-16,3 7 0 0,4-4 0 0,-7 3 0 15,3-6 0-15,0 0 0 0,1 3 0 16,-1 4 0-16,0-1 0 0,8-3 0 0,3-3 0 0,-8 6 0 0,5-3 8 16,-8 4 0-16,8-4 0 0,-5 3-8 0,5-3-11 15,-4-3 3-15,0 6 0 0,-1-6 57 0,1 4 12 16,0-4 3-16,7 6 0 0,-11-6-64 0,4 3-16 15,-3-3-2-15,6 0 0 0,-10 0 18 0,7-3 0 16,-1 3 8-16,5-6-8 0,-8 6 12 0,1-4-3 16,6-2-1-16,-3 3 0 0,0-3-8 0,-8 3 8 15,1-4-8-15,0 7 8 0,3-9-8 0,-10 9 0 16,0 0 0-16,3 0 0 0,0 0 0 0,-3 0 0 16,0 0 0-16,-4 9 0 15,4-9-101-15,-4 7-26 0</inkml:trace>
  <inkml:trace contextRef="#ctx0" brushRef="#br0" timeOffset="16655.297">10280 1923 1036 0,'0'0'92'0,"0"0"-73"16,0 0-19-16,0 0 0 0,0 0 204 0,0 0 36 15,0 0 8-15,11 10 2 0,3-1-153 0,3 1-30 16,-6 5-7-16,-1 10 0 0,5-3-32 0,-1 13-5 15,7-1-2-15,-7 4 0 0,-7 12-5 0,4-12-2 16,10-1 0-16,0 13 0 0,-10-12-30 0,-1-3-7 0,8 2-1 0,-1-2 0 16,-3-7 46-16,-3 6 9 15,-7-8 1-15,6 2 1 0,1-3-22 0,-4-6-11 0,-11-1 10 0,4 8-10 16,0-17 12-16,4 0-4 0,-8 1-8 0,-3-1 12 16,-10-9 22-16,10 0 4 0,7 0 1 0,-8-9 0 15,-9-10 6-15,6 0 2 0,4-9 0 0,0 3 0 16,-7-13-13-16,3 7-2 0,8-13-1 0,6 6 0 15,5 4-8-15,-1-10-2 0,-11 6 0 0,11 10 0 16,11-13-21-16,-4 4 0 0,-4 8 0 0,5-5 0 16,2 6 0-16,-3 0 0 0,7 6 0 0,-6 3 0 15,2-3 0-15,1 6-10 0,3-3 10 0,0 4 0 16,-7 5-36 0,7-5 0-16,4 5 0 0,7 1 0 0,-4-1-189 0,-3 1-39 0</inkml:trace>
  <inkml:trace contextRef="#ctx0" brushRef="#br0" timeOffset="18003.623">12598 1531 691 0,'-4'-3'61'0,"-3"-3"-49"0,0-3-12 0,0 9 0 16,-4 0 340-16,4 0 64 0,-7 0 14 0,-3 0 2 15,3 9-267-15,-4-9-53 0,0 9-12 0,-6 1-1 16,-1-1-48-16,0 4-10 0,4-1-1 0,0 4-1 15,3-4-19-15,1 4-8 0,-1 3 0 0,4-3 8 16,3-4-8-16,1 4 0 0,3 3 0 0,0-4 8 16,3-5-8-16,4-1 0 0,0 10 0 0,7-13-11 15,0 7 3-15,4-4 0 0,3 4 0 0,0-4 0 16,4 4 0-16,3-7 0 0,0 7 0 0,4-1 0 16,-1-9 8-16,4 16-10 0,1-13 10 0,2 4-10 15,-2-1-2-15,-1 0 0 0,4 1 0 0,-8-1 0 16,1 1-5-16,0-1-2 0,-8 1 0 0,5 2 0 0,-5 1-1 15,-3-4 0-15,-7 10 0 0,4-3 0 0,-8-1-4 0,1 4 0 16,-8 0-1-16,1 0 0 0,-1 6 13 0,-3-13 4 16,0 13 0-16,-7-6 0 0,0 3 8 0,-4-9 0 15,-3 12 8-15,-3-13-8 0,2-5 28 0,-2 8 0 16,-1-2 1-16,0-13 0 0,1 6 42 0,2-12 8 16,1-4 1-16,0 1 1 0,0-7-65 0,3-6-16 15,8-3 0-15,-1 0 0 0,4-6 0 0,7-1 0 16,0 1 0-16,7 0 0 0,4-4 0 0,3 7 0 15,3-6 0-15,1 15 0 0,3-16 0 0,-3 13 0 16,3 3 0-16,0-2 0 0,-3 8-15 0,0-6-6 16,-4 3-2-16,0 1 0 15,0 12-168-15,-4-13-33 0,5-6-8 0,-5 9 0 0</inkml:trace>
  <inkml:trace contextRef="#ctx0" brushRef="#br0" timeOffset="18584.775">11120 1556 1958 0,'-11'7'43'0,"7"-4"9"0,4-3 1 0,0 0 3 0,-7 9-45 0,4 1-11 15,3-4 0-15,0 3 0 0,0 1 104 0,0-1 20 0,-4 10 3 0,8-10 1 16,3 10-103-16,0 6-25 0,-7 3 0 0,7 7 0 16,-3-7 0-16,6 13 0 0,1-3 0 0,-1 15 0 15,1-3 21-15,-1 0-1 0,5 16 0 0,-5-9 0 16,-6 2-20-16,6-2 8 0,4 5-8 0,1-2 0 16,-8-4-13-16,3 4-7 0,4-4-2 0,0 7 0 15,4-10 43-15,-7-6 9 0,-11-3 2 0,10 0 0 16,8-9-52-16,-4-1-9 0,-14 1-3 0,3-7-1062 15</inkml:trace>
  <inkml:trace contextRef="#ctx0" brushRef="#br0" timeOffset="20994.096">11201 1967 691 0,'-7'-3'61'16,"3"3"-49"-16,4 0-12 0,0 0 0 15,-3 3 261-15,3-3 50 0,0 0 9 0,7 6 3 16,0-2-175-16,-7-4-34 0,0 0-7 0,7 0-2 16,7 9-45-16,-4-9-10 0,-10 0-2 0,11 0 0 0,3 0-20 15,4 0-5-15,-4 0-1 0,0 0 0 0,-3-9-9 0,10 5-1 16,7-2-1-16,0 6 0 0,-10-3-11 0,10-3 0 16,4 0 0-16,7 2 0 0,-8-5 0 0,5 9 8 15,-5-6-8-15,-2-4 0 16,-1 1 0-16,-3 6 8 0,-4-4-8 0,3 1 0 0,-2 3 0 0,-1-3 0 15,-7 3 0-15,3-4 0 16,-2-2-21-16,-5 9-10 0,-3-9-1 0,-7 9-1 16,0 0-179-16,0 0-36 0</inkml:trace>
  <inkml:trace contextRef="#ctx0" brushRef="#br0" timeOffset="21265.716">11222 2306 1094 0,'10'0'97'0,"-10"0"-77"0,0 0-20 0,0 0 0 15,0 0 120-15,0 0 21 0,0 0 4 0,-7 0 1 16,-7-6-11-16,14 6-3 0,0 0 0 0,0 0 0 16,0-4-49-16,4-5-11 0,10 3-1 0,0-7-1 15,-3 7-40-15,-1-3-8 0,4-1-2 0,4 1 0 16,10-1 12-16,-3 4 3 0,-4-3 0 0,4-1 0 15,10 7-25-15,0-9-10 0,-3 8 8 0,0-5-8 16,3-7 0-16,0 7 0 0,-3 0 8 0,3 2-8 16,-6-2 0-16,2-1 0 0,1 1 0 0,-4 0 8 15,-3-1-32-15,0 1-6 0,-1 3-2 16,-2 2-1078-16</inkml:trace>
  <inkml:trace contextRef="#ctx0" brushRef="#br0" timeOffset="37069.06">15000 1707 979 0,'0'0'43'0,"0"0"9"16,0 0-41-16,0 0-11 0,4 9 0 0,3-6 0 0,-4 10 200 0,1-4 37 16,3 4 8-16,0 3 2 0,3-4-178 0,-2 4-35 15,-1 3-7-15,3 0-2 0,1-4 19 0,-1 4 3 16,-3 0 1-16,4-4 0 0,0 1-30 0,-1-3-6 16,1-7 0-16,-4 3-1 15,0 1-31-15,0-4-5 0,-7-6-2 0,0 0-911 16</inkml:trace>
  <inkml:trace contextRef="#ctx0" brushRef="#br0" timeOffset="37228.689">15000 1252 633 0,'0'0'28'0,"0"0"6"0,4 0-34 0,-4 0 0 16,3-6 0-16,-3 6 0 0,0 0 250 0,0 0 43 15,0 0 9-15,0 0 2 0,0 0-152 0,0 0-29 0,0 0-7 0,0 0 0 16,0 0-84-16,0 0-16 0,4-3-3 0,3 3-1 15,0 0-12-15,0 0-13 0,3-6 2 0,5-4 1 32,-1 7-161-32,3-3-32 0</inkml:trace>
  <inkml:trace contextRef="#ctx0" brushRef="#br0" timeOffset="37522.1237">15498 1111 230 0,'0'0'20'16,"-4"10"-20"-16,0-4 0 0,1-3 0 15,-4 3 400-15,3 10 75 0,-3-7 15 0,0 4 3 16,4 3-301-16,-1 2-60 0,-3 1-12 0,4 9-2 16,-1-3-53-16,4 4-10 0,-3 2-3 0,3 0 0 0,0 10-34 0,3-3-7 15,1 12-2-15,3-3 0 16,0 6 10-16,7-9 1 0,0 3 1 0,0-3 0 0,0 9-21 0,4-5 0 16,-1 2-10-16,5-3 10 0,-1-3 0 15,3 0 0-15,-6 9 12 0,7-6-3 0,-4-3-9 0,0-3 0 16,-7-4 0-16,0 1 0 0,4-4 0 0,-4-5 0 15,0-4-10-15,-3 3 10 0,-8-3-20 0,4-6 1 16,-3 0 1-16,-4-4 0 0,-4-5 18 0,-3 5 0 16,0-12 0-16,-3 7 9 15,-8-4-115-15,0-12-23 0,-3 6-5 0,-3-19-574 16,-1 3-116-16</inkml:trace>
  <inkml:trace contextRef="#ctx0" brushRef="#br0" timeOffset="37807.21">15632 986 1954 0,'0'0'87'0,"0"9"17"0,-4 10-83 0,8 0-21 0,-1 15 0 0,4-2 0 16,-7 5 104-16,4 1 17 0,3 3 3 0,-4-1 1 15,8 11-45-15,-4-4-10 0,0-4-2 0,0 17 0 16,7-3-24-16,-3-4-4 0,-8 0-2 0,11 0 0 15,0-6-10-15,4-3-1 0,0-3-1 0,-4-3 0 16,-4-4-26-16,1 4 0 0,3-4 0 0,-3-5-11 16,-1-1 11-16,1 6 0 0,-4-5 8 0,0 5-8 15,-7-6 0-15,-4 7 0 0,1-16 0 0,-4 6 0 0,0 0-24 16,-7-6 1-16,-4-1 0 0,-3-2 0 16,-4-7-31-16,1-5-6 0,-1 2-2 0,-7-6 0 15,4 0-84-15,-7-10-17 0,3-5-3 16,0-13-805-16</inkml:trace>
  <inkml:trace contextRef="#ctx0" brushRef="#br0" timeOffset="38005.178">15215 1719 230 0,'0'0'10'0,"0"0"2"0,0 0-12 0,0 0 0 16,0 0 0-16,0 0 0 0,0 0 372 0,11 0 71 16,3-3 14-16,4-6 3 0,6 3-340 0,8-4-68 15,0 7-13-15,10-3-3 0,-3-4-12 0,0 4-1 16,7 3-1-16,0-3 0 0,-1 3-10 0,5-13-1 15,3 7-1-15,3 5 0 0,-6-2-10 0,-1 3 10 16,0-10-10-16,-3 4-629 0,0 0-132 0</inkml:trace>
  <inkml:trace contextRef="#ctx0" brushRef="#br0" timeOffset="41460.7317">17724 1500 979 0,'0'0'43'0,"0"0"9"0,-7 0-41 0,7 0-11 15,0 0 0-15,0 0 0 0,0 0 265 0,0 0 51 16,-4 0 11-16,0 9 1 0,1 4-206 0,-1 3-42 0,4-4-8 0,0 13-1 16,0 0-49-16,0-6-10 0,4 6-1 0,-1-3-1 15,-3 3-10-15,4-9-14 0,0-4 3 0,-1 4 1 31,1-6-54-31,-1-1-10 0,-3-3-2 0,0-6-1 16,0 0-181-16,0-6-36 0,0-3-7 0</inkml:trace>
  <inkml:trace contextRef="#ctx0" brushRef="#br0" timeOffset="41610.804">17653 1425 691 0,'-11'-10'30'0,"8"7"7"0,-1-3-29 0,1-4-8 0,-1 1 0 0,1 6 0 16,-1-10 204-16,1 10 39 0,3 3 8 0,0 0 1 15,0 0-156-15,7-9-31 0,0 9-6 0,0-6-2 16,0 6-38-16,4 0-8 0,-1-10-2 0,4 10 0 15,0 0-26-15,0-3-6 0,4-3-1 0,3 3 0 16,-3-4-78-16,7-2-16 0,-1 3-3 0,5-7-536 16</inkml:trace>
  <inkml:trace contextRef="#ctx0" brushRef="#br0" timeOffset="41842.1628">18020 1193 874 0,'0'0'39'0,"7"0"8"0,-7 0-38 0,0 0-9 16,0 0 0-16,0 0 0 0,0 0 164 0,0 0 30 16,-4 6 6-16,1 3 2 0,-1 1-63 0,1 9-13 15,-1-1-2-15,1 4-1 0,-1 0-27 0,4 3-6 16,0 4-1-16,0 2 0 0,4 7-31 0,3-4-6 15,0 10-2-15,0 3 0 0,0 6-25 0,4-9-5 16,-4 3 0-16,3-3-1 0,-3 3-7 0,4 3-2 16,-4-6 0-16,0 3 0 0,-3-3-10 0,-1 0 8 15,1 0-8-15,3 3 8 0,-7-12-8 0,0 8 0 16,0-14 0-16,-4 5-11 0,1-6 11 0,-1-3 0 16,-3-6 0-16,-4 0 0 15,1-3-25-15,-1-7-3 0,-6-6-1 0,-5 4 0 16,1-7-56-16,0-7-11 0,-7-5-3 0,0-4-596 0,-8-12-119 0</inkml:trace>
  <inkml:trace contextRef="#ctx0" brushRef="#br0" timeOffset="41944.886">17653 1647 172 0,'11'-3'16'0,"-1"-3"-16"0,4-3 0 0,0 5 0 16,8-5 195-16,-1-4 36 0,3 10 7 0,5-6 2 16,-1 3-148-16,7-4-30 0,4-2-6 0,10 5 0 15,-3 1-38-15,7-3-7 0,-3 6-2 0,-1 3 0 16,4-10-22-16,-4 4-5 0,4 6-1 0,4 0-525 15</inkml:trace>
  <inkml:trace contextRef="#ctx0" brushRef="#br0" timeOffset="42282.1688">19142 1422 403 0,'17'-10'36'0,"-17"10"-36"0,4-6 0 0,-1-4 0 0,-3 1 226 0,0 6 38 16,-3-3 8-16,-1-1 2 0,-3 7-62 0,0-3-13 15,-7 3-3-15,4 3 0 0,-5-3-76 0,1 13-16 16,0-10-4-16,-3 16 0 0,2-10-40 0,1 7-9 15,0 3-2-15,0 6 0 0,-3 0-35 0,2-3-14 16,5 6 11-16,-1 7-11 0,4-10 0 0,4 3 0 16,-1-9 0-16,8 6 0 0,-1 0 0 0,1-13 0 15,3 1 0-15,3-4 0 0,1-5-12 0,0 5-8 16,6-18-1-16,-3-1-1 16,0 1-8-16,4-10-2 0,0-6 0 0,-1-3 0 0,1-7 15 0,-4 7 2 15,-3-7 1-15,3 7 0 0,-4 3 14 0,1 6 0 16,-1-6 0-16,-2 0 0 0,-1 13 0 0,-4-4 0 0,4-3 0 15,-3 10 0-15,-1-1 21 0,1 4-2 0,-4 6-1 16,0 0 0-16,0 0-2 0,0 0-1 0,3 6 0 0,4 10 0 16,-3-4-7-16,6 4 0 15,-6 6-8-15,3 3 12 0,0 3-12 0,0 7 8 0,0-7-8 0,0 13 0 32,4-7-16-32,3-2-8 0,-3-7-3 0,3 0-1089 0</inkml:trace>
  <inkml:trace contextRef="#ctx0" brushRef="#br0" timeOffset="43033.4209">20017 1252 806 0,'0'0'72'16,"0"0"-58"-16,0 0-14 0,7 3 0 0,-4 10 196 0,1-4 36 16,3 4 7-16,-7 3 1 0,0-4-109 0,0 4-23 15,3 3-4-15,-3-4 0 0,-3 4-68 0,3 0-12 16,0 0-4-16,-4 6 0 0,1 0-20 0,-1-6 0 15,4 0 0-15,0-1 0 16,0-2 0-16,0-7-15 0,0 10 3 0,4-9 0 0,-4-4 3 0,0 3 1 16,0-9 0-16,0 0 0 0,0 0 8 0,0 0 8 15,0-9-8-15,7 3 11 0,-7-13 16 0,3 3 3 16,4 4 1-16,0-4 0 0,0-6-5 0,-3 6-1 16,3 1 0-16,0-4 0 0,4 3-11 0,-4 4-2 15,3 2-1-15,1-6 0 0,0 7-3 0,-1 9-8 16,-3-3 12-16,4 6-4 0,-1-3-8 0,4 9 0 15,-3 1 0-15,0 6 8 0,-4-4-8 0,0 4 0 0,3 9 0 16,-6 0 8-16,-1-3-16 0,1 6-4 0,-1-3-1 0,1 0 0 16,3-6 1-16,-3 6 1 0,-1-12 0 0,1 9 0 15,3-10 11-15,-4-2-8 0,1-4 8 0,3 3-8 16,-7-9 8-16,0 0-8 0,3-9 8 0,1-7-8 16,-1 4 16-16,1-10 4 0,-1 3 1 0,1-3 0 15,-1-3 7-15,1 0 2 0,-1 0 0 0,1 6 0 16,3-3-3-16,-3 6-1 0,3 1 0 15,0-4 0-15,0 9-10 0,0 4-8 0,0-3 9 0,0 9-9 16,0 0 0-16,0 0 0 0,4 0 0 0,-4 9 0 16,0-3 0-16,3 4-16 0,-3-1 1 0,0 10 1 15,0 3-21-15,1-9-4 0,2 5-1 16,-3 1 0-16,0-3-32 0,4 3-6 0,-4-4-2 0,3 1 0 16,1-7 22-16,0 4 4 0,3-13 1 0,0 6 0 15,-7-6-16-15,7 0-3 0,-3-6-1 0,3-3 0 0,-4-1 61 16,-3 1 12-16,-3-1 0 0,3-5 0 0,-4-4 59 0,-3 9 7 15,0-5 2-15,-3 12 0 0,-1-13 5 0,1 16 2 16,3-9 0-16,0 9 0 0,-4-4-24 0,4 4-5 16,-3 4-1-16,-4 5 0 0,0-3-29 0,3 7-7 15,1 2-1-15,3 1 0 0,0 3-8 0,0-7 0 16,3 4 9-16,1 3-9 0,3-3 0 0,0-4 0 16,0 4 0-16,0-7 0 0,4 1 0 0,3-10 0 15,-4 6-9-15,1-6 9 0,-1-6 0 0,1-4-11 16,0-2 11-16,-1-1-8 0,-3 1 8 0,0-4 0 15,-3-3 0-15,-1 0-8 0,-3 4 8 0,0-4 8 0,0 3-8 16,0 4 11-16,0-4-3 0,-3 7-8 16,-4-1 12-16,0 7-4 0,0-10-8 0,0 10 0 15,-1 3 0-15,-2 0 0 16,10 0-44-16,0 0-5 0,0 0-1 0,0 0 0 16,0 3-185-16,0 10-37 0,7-10-7 0</inkml:trace>
  <inkml:trace contextRef="#ctx0" brushRef="#br0" timeOffset="43805.808">20881 1541 518 0,'21'0'46'0,"-14"-3"-37"0,-7 3-9 0,7 0 0 15,4-7 171-15,-11 7 32 0,0 0 6 0,0 0 2 16,0 0-39-16,0 0-8 0,0 0-2 0,0 0 0 0,0 0-41 0,-4 7-8 16,-3-4-1-16,4 6-1 0,-4-3-55 0,0 4-10 15,0 9-2-15,-1-4-1 0,5 1-26 0,-1-3-5 16,-3 2 0-16,4-2-1 0,3 2-11 0,3-5 0 16,-3-1 0-16,4 1-11 15,-4-10-15-15,10 0-3 0,-2-10-1 0,2 1 0 16,1-7-19-16,3-6-4 0,-4-6-1 0,1-3 0 15,0-4 21-15,-1-2 4 0,1 2 1 0,-1-3 0 0,1 4 16 0,-4-4 3 16,0 1 1-16,-3 2 0 0,-1 7-5 0,1-13-1 16,-4 13 0-16,-4-7 0 0,-3 7 63 0,0-6 13 15,0 6 2-15,-4 2 1 0,1 1-2 0,6 13-1 16,-3-4 0-16,4 16 0 0,-4 0-25 0,7 0-5 16,-4 10 0-16,0 8-1 0,4 4-22 0,-3 7-9 15,3 5 8-15,3 10-8 0,-3-6 0 0,4 9 0 16,-4-4 0-16,4 11 0 0,-1-4 0 0,1 0 0 15,-4 10 0-15,3-4 0 0,1-3 0 0,-1-2 0 0,1-14-8 16,-1-2 8 0,1-7-51-16,3-9-5 0,0 6-2 0,3-6 0 15,-2-13-36-15,-1 3-7 0,-7-9-2 0,10-6 0 0,1 3 64 0,-4-3 13 0,0-13 2 0,0 3 1 16,0 4 23-16,4-4 0 0,-4-6 0 16,3 6 8-16,-3-9 9 0,4 6 2 0,-1 1 0 0,1 2 0 15,3-6-9-15,-3 6-2 0,-1 7 0 0,1-10 0 16,-1 3-8-16,1 7 8 0,-4 0-8 0,0-7 8 15,0 7-8-15,0-1-11 0,-3 1 3 0,-1-1 0 16,-3 1 56-16,0 3 12 0,0-4 3 0,-3 7 0 16,-1-3-11-16,-3 3-1 0,4-4-1 0,-4 7 0 15,0 0-10-15,-4 0-3 0,0 0 0 0,1 0 0 0,-1 7-15 16,1-4-3-16,-1 3-1 0,0-3 0 16,-3 7-10-16,7-1-8 0,0 0 9 0,0 4-9 0,0 0 0 0,0 2 0 15,7 4 0-15,-3 0 0 0,3 0 0 0,3-1-12 16,-3-2 12-16,7 3-10 0,-3-3 10 0,6-4-10 15,1-6 10-15,3 1-10 0,4-14-8 0,3 1-2 16,0-3 0-16,7-10 0 16,4-3-44-16,-7-9-10 0,3-7-2 0,0 0 0 0,0 4 57 0,0-10 19 15,-3 0-12-15,0 0 12 0,0 0 0 0,-4-3 0 16,7-3 0-16,-10 3 10 16,-8 3-59-16,1 0-12 0,6 0-3 0,-3 7 0 0,-14 2 52 0,0-9 12 15,0 16 0-15,4-6 0 0,-4 5 75 0,0 11 17 16,-7 8 4-16,7-6 1 0,3 7-5 0,-3 9 0 15,-7 0-1-15,0 9 0 0,4-2-35 0,3 5-6 16,-7 13-2-16,0 13 0 0,0 3-21 0,3 6-5 16,4 6-1-16,-3 10 0 0,-4 0-2 0,3-1-1 0,4 7 0 15,0-3 0-15,0 9-5 0,0 1-1 16,7-7 0-16,0-4 0 0,7-5-12 0,-3-7 9 0,-1-6-9 0,8-6 8 31,10-9-29-31,-3-7-7 0,-7-7 0 0,3-8-1 16,7-1-195-16,0-12-38 0</inkml:trace>
  <inkml:trace contextRef="#ctx0" brushRef="#br0" timeOffset="45429.236">23230 1406 1728 0,'0'0'76'0,"-7"0"16"0,4-10-73 0,-4 7-19 0,3-6 0 0,-3-4 0 15,-3 10 144-15,3-6 24 0,-4-7 6 0,0 13 1 16,1-3-101-16,-4-4-20 0,0 4-4 0,3 6-1 16,-3-3-27-16,-4 3-6 0,1 3 0 0,-1 3-1 0,4 1-15 0,0-4 9 15,-4 6-9-15,4 7 8 0,0-7-8 0,3 1 0 16,1-1 0-16,3 10 8 0,-4-13-8 0,11 4-11 15,0-1 3-15,4 0 0 16,-8 1-30-16,8-4-6 0,3-3 0 0,3 7-1 0,-3-4 36 0,0 3 9 16,4-9 0-16,0 3 0 0,-1 4 0 0,4-1 0 15,-7-3 0-15,0-3 0 0,4 10 0 0,0-10 0 16,-4 9 0-16,0 0 0 0,0 1-9 0,0-1 0 16,-7 4 0-16,3-1 0 0,-3 4 9 0,0-4 0 15,-3 4 0-15,-1 3 0 0,-3 0 0 0,4-4 0 16,-8 4 0-16,4 0 0 0,-4-10 0 0,-3 7 0 15,0 3 12-15,4-13-4 0,-5 4-8 0,-2-7 0 16,-4-3 8-16,3 6-8 16,7-3-25-16,-10-3-10 0,-10-3-1 0,6-3-1 15,11-4-43-15,3 1-9 0,1 0-2 0,-1-1 0 16,-3-6 22-16,10 7 4 0,15 0 1 0,0-10 0 16,-8 3-20-16,11 7-4 0,7-10-1 0,4 0 0 15,0 0-11-15,3 4-3 0,-3-14 0 0,6 11 0 0,-2-7 67 0,-5 6 14 0,5 0 2 0,-5-6 1 16,-3 9 39-16,1-3 8 0,-5 0 2 0,-3 7 0 15,-3-4 70-15,-1 7 13 0,-2-7 3 0,2 7 1 16,-6-1 14-16,-1 4 2 0,-3-3 1 0,0 9 0 16,0 0-26-16,0 0-4 0,-7 0-2 0,0 6 0 15,0-3-54-15,0 10-10 0,0-1-2 0,0 4-1 16,-4-4-24-16,8 10-11 0,-4-3 10 0,3 0-10 16,1 0-10-16,3 0-8 0,0-4-2 0,0 1 0 15,0-3 20-15,3 2 17 0,4-5-3 0,0-1-1 0,0-6-25 16,4-3-6-16,-4 0-1 0,7-3 0 15,-7-6-8-15,7-1-1 0,-3 4-1 0,3-13 0 16,-4 3 9-16,5 4 3 0,-8-4 0 0,3-3 0 0,1 4 17 16,-4 2 0-16,-4-3 0 0,1 7 0 0,-4-7 12 0,0 13-1 15,0-6 0-15,0 3 0 0,0 6 9 0,0 0 1 16,0 0 1-16,0 0 0 0,0 0-6 0,0 0 0 16,0 0-1-16,0 0 0 0,-7 9-15 0,7 0 8 15,0 4-8-15,0-10 0 0,0 16 0 0,3-10 0 16,1 1 0-16,-1 5 0 0,5-5-13 0,-5 9-3 15,4-13 0-15,0 3 0 16,0-6-39-16,0 4-8 0,4-14-1 0,-1 7-1 16,5-3-71-16,-5-6-15 0,4-7-2 0,0-3-1 15,4 1 47-15,-4-8 10 0,-3 1 1 0,3-3 1 0,-4 3 70 0,1 3 13 16,0-3 4-16,-4 6 0 0,-4-6 41 0,1 0 9 0,-1 6 2 16,1-3 0-16,-4 0 76 0,0 10 16 0,0-4 4 0,-4 7 0 15,4-1-32-15,0 10-7 0,0 0-1 16,0 0 0-16,0 0-48 0,0 16-9 0,0 3-3 0,0 6 0 15,0-3-19-15,4 3-4 0,-4 3-1 0,3 0 0 16,-3 7-5-16,4-1-2 0,-1 1 0 0,1 2 0 16,-1-2-9-16,4 3 10 0,-3-7-10 0,-1 7 10 15,5-10-10-15,-5-3 0 0,8 0 0 0,-4-12 0 16,0-4-22-16,3 7-6 0,-3-13-2 16,0-3 0-16,-7 0-44 0,0 0-9 0,4-3-1 0,-1-13-1 15,-3 3 24-15,0 4 5 0,-3-7 0 0,-4 7 1 16,0-7 35-16,-4-3 8 0,1 10 0 0,-4 0 1 0,-4-7 23 0,-3 3 4 15,-4-2 0-15,0 5 1 0,1 1 23 0,3-7 4 16,3 7 0-16,-3-1 1 0,7 4-15 0,3 6-3 16,0-9-1-16,4 9 0 0,0-3-26 0,4 3 0 15,3 0 0-15,0 0 0 0,0 0 0 0,0 0 0 16,0 0-14-16,0 0 5 0,7 0 1 0,3-7 0 16,5 7 0-16,-1 0 0 0,0 0 8 0,0-3-8 15,4 3 8-15,-1 0-8 0,4 0 8 0,-3 0 0 16,7 0 0-16,-4 0 0 0,0 0 0 0,-3 0-8 15,-1 3 8-15,1 4-8 0,-4-4 8 0,4-3 0 16,-4 9 0-16,0-3 0 16,-4 4-23-16,5-1-2 0,-5 7-1 0,-3-7 0 0,0 7 48 0,0-13 10 15,0 16 1-15,0-13 1 0,0 4-34 0,-3-1 0 16,3 0 0-16,0-2 0 16,0-4-38-16,-7-3-2 0,0 0 0 0,7-10 0 15,0 4-62-15,-3-3-13 0,-4-4-2 0,0-2-1 16,0 2 42-16,-4-3 9 0,4 1 2 0,-3-7 0 0,-4 0 48 0,-4 3 17 0,4 0-12 0,-4 3 12 15,1-2 86-15,-1-4 23 0,1 0 5 0,-1 9 1 16,1-3-26-16,3 4-5 0,-1-1 0 0,5 10-1 16,-1-6-28-16,4 9-6 0,0-6-1 0,4-4 0 15,-4 10-76-15,3-3-16 0,8-3-4 16,0-4 0-16,3 4-5 0,3 6-2 16,1-9 0-16,7 9 0 0,-8-10-184 0,8 1-37 15</inkml:trace>
  <inkml:trace contextRef="#ctx0" brushRef="#br0" timeOffset="46467.954">24126 970 867 0,'11'-9'38'0,"-7"5"9"16,-1-2-38-16,1-3-9 0,-4 9 0 0,0 0 0 0,0 0 156 0,0 0 30 16,0 0 6-16,0 0 0 0,-7 9-27 0,0-3-5 15,-1 4-2-15,5 6 0 0,-4-4-62 0,0 7-13 16,3 6-3-16,1 3 0 0,-1-3-24 0,1 4-6 16,-1 2-1-16,4-3 0 0,0 7-27 0,4 5-6 15,-4 4 0-15,0 0-1 0,3-3-15 0,-3-3 0 16,0 9 0-16,4-7 0 0,-4 1 24 0,0 0 1 15,3-7 1-15,-3-2 0 0,0 2-18 0,0-6-8 16,0-2 0-16,0-1 8 0,-3-7-8 0,3 11 0 16,-4-14 0-16,-3 1 0 15,4-3-28-15,-8-4 1 0,4-3 1 0,-4-3 0 16,-3-3-30-16,0-3-5 0,-3-3-2 0,-1-3 0 16,0-4-49-16,-3-3-11 0,0 1-1 0,-4-14-1 15,4 1-35-15,-4 0-8 0,4-3 0 0,-3-13-1 16,-5 16 62-16,8-1 13 0,0-5 2 0,0 9 1 0,7 6 131 0,0 0 25 15,7 10 6-15,3-1 1 0,-3 1-24 0,7 3-5 0,0 6-1 0,0 0 0 16,7 0-10-16,4-10-3 0,-1 10 0 0,8-3 0 16,-1-3-12-16,5 6-2 0,-1-10-1 0,4 10 0 15,-1-6-14-15,4 6 11 0,1 0-11 0,-1 0 10 16,4 0-10-16,-1 0 0 0,-2 0 0 0,-1 0 8 16,-3-3-8-16,3 6 0 0,-4-3 0 0,1 0 8 15,-4 0-8-15,-3 0 0 0,0 0 9 0,-1 0-9 0,-3 0 23 16,-3 0 0-16,3 6 0 0,-3-6 0 15,-1 7 2-15,1-4 1 0,-4 6 0 0,3 1 0 0,-10-10 11 0,4 6 3 16,3 3 0-16,0-6 0 0,-7-3-23 0,4 13-4 16,-4-13-1-16,0 0 0 15,0 0-42-15,0 0-9 0,0 0-1 0,0 0-1 16,0 0-48-16,0 0-10 0,-7-6-1 0,3-4-1 16,0 1 29-16,-3-7 7 0,4 7 1 0,-4-7 0 0,0 4 42 15,0-4 9-15,0-3 1 0,-4 0 1 0,4 4 102 0,-4-14 20 16,4 14 4-16,0 2 1 0,4-3-9 0,-1 7-2 15,1 6 0-15,3-10 0 0,0 13-66 0,0 0-14 16,0 0-2-16,0 0-1 0,0 0-14 0,7 7-8 16,0-1 8-16,3 3-8 0,1 4 0 0,3-4 0 15,4 1 0-15,-1-1 0 0,1 4 0 0,3-10-15 16,-3 6 3-16,3-9 0 16,-3 10-16-16,6-10-4 0,-2-10 0 0,-1 7 0 0,-4-3 40 0,4-4 8 15,-6 4 2-15,-5-3 0 0,4 6-29 0,-7-7-5 0,4 4-2 0,-8-7 0 16,1 7 51-16,-4-3 11 0,0 2 1 0,0 7 1 15,-4-3-1-15,-3-6 0 0,0 9 0 0,-3 0 0 16,-1 0-2-16,1 0-1 0,-1 0 0 0,4 9 0 16,-7-6-22-16,3 10-4 0,1-10 0 0,3 6-1 15,-4 1-15-15,8 6 0 0,-1-4 0 0,8 4 0 16,-4-7 0-16,3 7-8 0,4-7 8 0,-3 7-13 16,6-4-12-1,1-2-3-15,-1 6 0 0,4-13 0 0,1 6-42 0,-1-3-9 0,3 4-1 0,1-10-1 16,0 0-10-16,-4 0-1 15,7 0-1-15,-7-10 0 0,4 4 35 0,-1-3 7 0,-3-1 2 16,-3 1 0-16,3-10 37 0,-3 10 12 0,-4-1 0 0,0-5 0 0,0 2 28 16,-4 4 13-16,1-4 3 0,-4 10 0 0,-4-6 44 0,1 9 10 15,3 0 2-15,-7-7 0 0,-4 7-14 0,4 0-2 16,-3 7-1-16,-1-7 0 0,4 9-56 0,-4 0-11 16,1 1-3-16,3-1 0 0,0 7 15 0,0-7 4 15,0-6 0-15,3 10 0 0,4-10-32 0,-4 6 0 16,4-9 0-16,4 10 0 0,0 6 0 0,3-13-13 15,0 6 4-15,0-3 1 0,3 4 8 0,1-4-10 16,-4-3 10-16,4 7-10 0,-1-4-6 0,1 3 0 16,-1-6-1-16,1 10 0 0,-1-10 25 0,1 3 6 15,0 7 1-15,-4-7 0 0,0 4-15 0,0 2 0 16,-4 1 8-16,1-1-8 0,-1 4-11 0,-3-4-5 16,-3 4 0-16,-1 3-1 0,1-3 35 0,-4-4 7 0,-4 4 2 15,1 9 0-15,-1-13-27 0,0 4-9 0,-3 3 0 16,-3-3 0-1,3-7-25-15,-4 0-5 0,-3 10-1 0,3-9-672 0,-3 5-134 0</inkml:trace>
  <inkml:trace contextRef="#ctx0" brushRef="#br0" timeOffset="47168.2668">25647 1077 691 0,'3'-3'61'0,"-3"-4"-49"0,4 7-12 0,3-9 0 16,0 9 228-16,0 0 44 0,0-10 8 0,4 20 1 15,-1-10-182-15,5 16-37 0,-1-4-7 0,0 4-2 16,3 3-33-16,-3-1-8 0,4 7 0 0,0 4-1 15,-4 5-11-15,4 1 12 0,-4-7-12 0,-4 6 12 16,1 1-12-16,-4-7 0 0,0 7 0 0,-4-7 8 0,-3 6-8 0,0-5 0 16,0 5 0-16,-3-6 8 0,-1 0-8 15,1 7 12-15,-4-16-12 0,0 6 12 0,3 0 16 0,-3-13 4 16,0 4 1-16,0-6 0 0,0-1 27 0,3-9 4 16,4 0 2-16,-7-9 0 0,4-1-8 0,-1-9-2 15,1-6 0-15,3-9 0 0,0-4-27 0,3-6-5 16,4-3-2-16,4 3 0 0,3-9-22 0,4 9 0 15,-1 0 0-15,8 7 8 0,0-7-8 0,-1 0 8 16,1 9-8-16,0-2 8 0,0 2-8 0,-1 1 0 16,-3 5 8-16,1 4-8 0,-1 7 8 0,0-11-8 15,-3 14 8-15,3-4-8 0,-7 9 0 0,0 1 0 16,-3 0 0-16,-1 2 0 16,-6 7-144-16,3-3-32 0</inkml:trace>
  <inkml:trace contextRef="#ctx0" brushRef="#br0" timeOffset="47675.48">26624 1647 1382 0,'0'10'123'0,"0"-10"-99"0,0 0-24 0,-7 6 0 16,0-3 197-16,0 3 35 0,3-6 6 0,-3 10 2 16,0 9-179-16,-3-10-35 0,6 7-7 0,-3-1-695 15,0 4-138-15</inkml:trace>
  <inkml:trace contextRef="#ctx0" brushRef="#br0" timeOffset="48076.184">27309 1020 806 0,'0'0'72'0,"0"0"-58"0,0 0-14 0,0 0 0 16,3 10 256-16,1-1 48 0,-4 10 9 0,0 0 3 15,3 6-201-15,-3 9-40 0,0-6-8 0,0 1-2 16,0 5-32-16,-3-6-6 0,3 7-2 0,0-10 0 16,0 0-16-16,3 3-9 0,1-3 10 0,-1-6-10 15,1 0-16-15,-1-3-8 0,1-4-3 0,3 4 0 16,0-7-28-16,-4-9-5 0,4 3-2 0,4-3 0 15,-4-3-178-15,0-3-36 0,-3-3-8 0</inkml:trace>
  <inkml:trace contextRef="#ctx0" brushRef="#br0" timeOffset="48243.1688">27316 1343 460 0,'-11'0'41'0,"0"0"-33"15,-3-3-8-15,-3-3 0 0,-1 6 240 0,-3-10 45 16,-4 10 10-16,8-6 1 0,-1 3-140 0,0-3-28 16,1 6-5-16,6-3-2 0,0 3-56 15,4-10-11-15,7 10-2 0,0 0-1 0,11-6-38 0,-4 6-13 16,7-10 9-16,4 1-9 0,3 9 0 0,4-3 0 15,-1-10 0-15,1 10 0 0,0 3-10 0,-1-6 10 16,1 3 0-16,0-3-9 16,0 6-50-16,-4-10-9 0,3 10-3 0,-2-9-520 15,-5 9-104-15</inkml:trace>
  <inkml:trace contextRef="#ctx0" brushRef="#br0" timeOffset="48587.324">27647 888 518 0,'-17'-9'46'0,"13"0"-37"0,-3 9-9 0,0-10 0 15,-4 10 304-15,4-6 58 0,0 6 12 0,4 0 2 16,-4 0-231-16,7 0-46 0,-4 6-10 0,1 4-1 16,3-1-21-16,0 10-4 0,0 0-1 0,0 6 0 15,3 3-53-15,-3 13-9 0,0-7 0 0,4 7 0 16,-4 0-12-16,0-4 12 0,3 1-10 0,-3 15 10 16,-3-9-11-16,3-3 11 0,3-3-12 15,-3-4 12-15,0-6-11 0,0 1 11 0,4-4-10 0,3-6 10 16,-4-4-18-16,1-5 2 0,3-7 1 0,-4 6 0 15,4-9 3-15,-7 0 1 0,4-9 0 0,-4-4 0 16,7-2 11-16,-3-4 11 0,-4 0-3 0,3-6 0 16,4 0 11-16,-3 6 1 0,-4-3 1 0,7 0 0 15,-4 3-5-15,4 0 0 0,0 10-1 0,0 0 0 0,-3-1-15 16,-1 4 0-16,5-4 8 0,2 7-8 0,1-3 0 16,-1 12-10-16,-3-3 2 0,4 7 0 15,0-4-32-15,-4 7-5 0,0 2-2 0,0 1 0 16,0 3-37-16,-4-7-8 0,4 4-2 0,-3 3 0 15,-1-3-38-15,1-4-8 0,-1 4-2 0,4 3-550 0</inkml:trace>
  <inkml:trace contextRef="#ctx0" brushRef="#br0" timeOffset="49068.064">27891 1475 806 0,'17'-16'17'0,"-10"16"4"0,0-9 1 0,4-1 2 0,-4 4-24 0,4 3 0 16,-4-3 0-16,3 3 0 0,-3-7 56 0,-3 4 6 16,3-4 2-16,0 10 0 0,-7 0 12 0,0 0 2 15,7-9 1-15,-7 9 0 0,4 0-24 0,-4-3-5 16,3-10-1-16,1 10 0 0,-4 3 63 0,-4-6 13 15,1 3 3-15,-1-3 0 0,-3-4-103 0,3 1-25 0,-3 9 0 0,0-10 0 16,0 10 56-16,4 0 7 0,-8 0 1 0,4 0 0 16,0 10-52-16,0-4-12 0,0 7 0 0,0-7 0 15,3 6 0-15,-3 1 0 0,4-1 0 0,-1 4 0 16,4-3 0-16,0-4 0 0,0 7 0 0,4-7 0 16,-1 1 0-16,1-4 0 0,-4-6 0 0,10 3 0 15,1-6-48 1,0 3-13-16,-1-6-3 0,4-13 0 0,-3 9-4 0,3-5 0 15,-3 5-1-15,3 1 0 0,-4-4 52 0,1 4 17 0,3-4-10 0,-4 10 10 16,1-3 0-16,0 6 0 0,-1 0 0 0,4 6 0 16,-3-3 0-16,0 4 0 0,-4 2 0 0,0 0 0 15,0 7 0-15,-4-3 9 0,1-4 0 0,-1 7 0 0,1 3-9 16,-1-4 0-16,1-5 0 0,-1-1 0 16,1 10 0-16,-4-13 0 0,0 4 0 0,0-10 0 0,0 0 0 0,0 0 0 15,0 0 0-15,0 0 0 16,0 0 53-16,0 0 9 0,0-16 2 0,3 7 0 0,1-4-52 0,-1-3-12 15,1-9 0-15,0 6 0 0,-1 4 54 0,4 2 8 16,4-6 2-16,3 4 0 0,-4-1-52 0,1 7-12 16,0-1 0-16,-1 1 0 0,4-1 28 0,-3 10 2 15,-1 0 1-15,5 0 0 0,-5 10-21 0,4-1-10 16,-3 7 10-16,-1-7-10 0,5 7 28 0,-5 6 0 16,1-6 0-16,3 2 0 15,-4 11-44-15,1-11-10 0,3 8-2 0,0-1-1019 0</inkml:trace>
  <inkml:trace contextRef="#ctx0" brushRef="#br0" timeOffset="49553.1809">19198 2942 1706 0,'-7'-12'76'0,"4"6"15"0,-1-4-73 0,4 10-18 16,-3-9 0-16,3 9 0 0,0 0 110 0,0 0 18 0,0 0 4 0,0 0 1 16,0 0-61-16,0 0-12 0,3 9-2 0,-3 7-1 15,4-4-31-15,-1 10-6 0,-3 0-2 0,0 3 0 16,0 1-5-16,0-5-1 0,4 5 0 0,-4-8 0 16,3 7-12-16,-3-6 0 0,4 0 0 0,-1-3 0 31,1-7-147-31,-4 1-25 0,0-10-6 0</inkml:trace>
  <inkml:trace contextRef="#ctx0" brushRef="#br0" timeOffset="49705.452">19173 2607 460 0,'0'0'20'0,"-7"-6"5"0,4 6-25 0,-4-7 0 0,0 4 0 0,0-3 0 0,7 6 288 0,0 0 52 16,-4-3 10-16,4 3 2 0,0 0-268 0,0 0-53 15,7 0-11-15,4 0-3 16,-1 0-145-16,5 3-30 0,2-3-6 0</inkml:trace>
  <inkml:trace contextRef="#ctx0" brushRef="#br0" timeOffset="50004.604">19519 2594 403 0,'11'0'36'0,"-4"7"-36"15,3 2 0-15,-3 0 0 0,4 1 230 0,-4 6 39 16,0-7 8-16,0 19 2 0,0-9-106 0,0 6-21 16,-3 0-4-16,3 3 0 0,0 7-62 0,0-7-12 15,0 0-2-15,-3 7-1 0,3-7-39 0,-4 7-7 16,8-17-1-16,-4 7-1 0,7 1-23 0,-3-8 0 15,3-2 0-15,0-3 0 16,0-4-31-16,0-3-10 0,0-3-3 0,0-6 0 16,0-3-54-16,-3 6-11 0,-1-9-3 0,1-1 0 15,-4 1-36-15,0-1-7 0,-7 1-1 0,0 0-1 16,-7 2 1-16,4-5 1 0,-8-4 0 0,0 10 0 0,-3-4 139 0,-3 1 28 16,-4 0 6-16,-4-1 1 0,4 1 133 0,-8 2 28 0,1-2 4 15,4 6 2-15,6-7-34 0,0 4-6 0,4 6-2 0,4-9 0 16,-1 9-71-16,4-3-14 0,0-4-3 0,7 7-1 15,-4-3-35-15,4 3-6 0,7-6-2 0,4 0 0 16,0 3-12-16,6-4-16 0,8 7 3 0,3-3 1 16,4 3-94-16,3-6-18 15</inkml:trace>
  <inkml:trace contextRef="#ctx0" brushRef="#br0" timeOffset="50367.546">20835 2842 1875 0,'-14'10'83'0,"14"-10"17"0,-7 9-80 0,-4-9-20 16,-3 6 0-16,-3-3 0 0,2-3 143 0,-2 7 24 15,-1-4 5-15,1 3 0 0,-5 0-95 0,8-3-19 16,4 7-4-16,-1-1-1 0,1-3-40 0,-1 4-13 16,4-10 8-16,0 12-8 0,0-5 0 0,3-1 0 15,4-3 0-15,4 7 0 0,-4-10-12 0,3 9 12 16,1 0-13-16,3 1 5 0,7-4-1 0,0 0 0 15,4-3 0-15,3 7 0 0,-3-10 9 0,3 9-10 16,3-2 10-16,-2-4-10 0,-1 3 10 0,0-3-10 16,0 6 10-16,-3-9-10 0,-4 7 10 0,0-1-13 15,-3-3 5-15,-1 3 8 0,-3-2-9 0,0 5 9 0,-3 0 0 16,-4 1 0-16,0 5 0 0,-4-5 0 0,-3 6 0 0,0-7 9 16,0 10-9-16,-7-10 10 0,0 10-10 0,0-10 10 15,-4 7-10-15,-3 0 10 0,0-4-10 0,-7 4 10 16,3-16-10-16,0 9 0 0,0-2 0 0,4-4 0 15,0-3-46-15,3 0-8 16,4-3-2-16,0 3-684 0,7-7-138 0</inkml:trace>
  <inkml:trace contextRef="#ctx0" brushRef="#br0" timeOffset="51141.873">21251 2933 921 0,'0'0'82'0,"-10"-3"-66"16,-1 3-16-16,-3 0 0 0,-4-6 232 0,1 2 44 15,-1 4 8-15,-3-6 1 0,0 6-124 0,0 0-25 16,-4 0-4-16,4 6-2 0,3-2-88 0,1 2-18 16,-1-3-3-16,4 6-1 0,0 7-4 0,3-6 0 15,-3 5-1-15,7-2 0 0,-4 2-15 0,8 4 0 16,-1-3 0-16,4-4 0 0,4 4 0 0,-1 3-8 15,4-10 8-15,0 1-10 0,4 2-2 0,0-2 0 16,3-7 0-16,7-6 0 0,-3-7-4 0,3-2 0 0,3-7-1 16,1 0 0-16,3 0-3 0,-3-6 0 15,0 3 0-15,-1 0 0 0,-2 4 20 0,-5-1 0 16,-3 9-8-16,0 1 8 0,1-7 0 0,-8 7 0 0,0-1 0 16,-7 10 0-16,0 0 13 0,0 0-3 15,0 0-1-15,3 10 0 0,1 5 6 0,-1-5 1 0,1 2 0 0,-4 10 0 16,0-9-6-16,0 6-1 0,0 3 0 0,3-3 0 15,-3-7-9-15,4 10 0 0,-1 0 0 0,1-13 8 16,3 1-8-16,0-4 0 0,0-6 0 0,4 0 0 16,-1 0-27-1,1 0-1-15,-1-9 0 0,4-7 0 0,4-3-5 0,0 0-2 0,-4-6 0 16,0 3 0-16,-3-3 13 0,-1-3 2 0,1 3 1 0,-1-10 0 16,-6 10 19-16,-1-3 0 0,1 0-8 0,3 3 8 15,-11 0 0-15,1-4 12 0,-1 4-1 0,4 7-1 16,0-1 24-16,-3 9 5 0,-1 1 1 0,1 3 0 0,3 6-12 0,0 0-3 15,0 0 0-15,-4 6 0 0,4 10-13 0,0-4-2 16,-3 7-1-16,-1 6 0 0,1 0-9 0,6-6 0 16,1 9 0-16,-1-3 8 0,-3 0-8 15,0-3 0-15,7 10 0 0,0-4 0 0,-7-9 0 0,7 0-9 16,-3-4 9-16,7-2-13 16,-1 2-31-16,-3-5-7 0,-3-1-1 0,3-2 0 15,3 2-30-15,-3-9-6 0,-7 0-2 0,0 0 0 16,0 0 24-16,0 0 5 0,0 0 1 0,-7 0 0 0,-7 0 52 0,0 0 8 15,4 0 0-15,-8 0 10 0,4 0 16 0,-7 0 3 16,6-9 1-16,-2 2 0 0,-4 7 17 0,0-9 3 16,-4-1 1-16,4-5 0 0,3 5-10 0,-3 1-1 15,0-10-1-15,7 10 0 0,7-7-27 0,-1 7-4 16,5-1-8-16,3 1 11 0,0-1-20 0,7 1-4 0,4 3-1 0,-1-4 0 16,4 10 4-16,0-3 1 0,4 3 0 0,3-6 0 15,0 6 9-15,1 0-12 0,-1-9 12 0,3 9-12 16,1 0-1-16,0 9-1 0,-4-9 0 15,4 6 0-15,3-6 1 0,-7 3 0 0,-3 7 0 0,-4-4 0 16,3 3 1-16,5 1 1 0,-8-1 0 0,0-3 0 16,-7 4 1-16,7-1 0 0,0 1 0 0,-3 5 0 31,-11-2-38-31,7-4-8 0,3 1-2 0,-3-4 0 0,0 0-52 0,0-3-10 0,1-3-3 16</inkml:trace>
  <inkml:trace contextRef="#ctx0" brushRef="#br0" timeOffset="51298.381">21650 2745 748 0,'21'-22'33'0,"-17"9"7"0,-4 4-32 0,-4 6-8 16,4 3 0-16,0-10 0 0,7 10 187 0,-7 0 35 15,0 0 7-15,0 0 2 0,7 0-147 0,0-6-28 16,-7 6-7-16,0 0-1 0,0 0-32 0,7 10-8 16,7-4 0-16,-3-6-8 15,-11 0-36-15,7 0-13 0,14 3-3 0,0-3-686 0</inkml:trace>
  <inkml:trace contextRef="#ctx0" brushRef="#br0" timeOffset="51559.959">22020 2886 846 0,'0'0'37'0,"0"9"8"0,0-9-36 0,0 0-9 15,4 10 0-15,-4-10 0 0,0 0 96 0,0 0 16 0,7 0 4 0,-7 0 1 16,0 0-41-16,7 0-8 0,0-10-1 16,0 10-1-16,0-9-24 0,0 3-5 15,-3-4-1-15,-1 7 0 0,1-12 7 0,-1 5 1 0,-10 1 0 0,0 2 0 16,4-2 25-16,-1 6 6 0,-6 3 1 0,-1-10 0 15,-3 10-16-15,3 0-4 0,4-6 0 0,-3 12 0 16,-8-6-20-16,4 10-4 0,7-10 0 0,0 9-1 16,-4-6-19-16,1 13-4 0,6-6-8 0,1 5 12 15,6-5-12-15,1 5 0 0,-4-2 0 0,3 6-10 0,8-10-2 16,-1 7 0-16,-3-1 0 0,4-2 0 16,3-7-51-16,0-3-10 0,7 7-3 0,-6-10 0 15,-1 0-159-15,3-10-32 16,8 7-6-16,0-3-374 0</inkml:trace>
  <inkml:trace contextRef="#ctx0" brushRef="#br0" timeOffset="51837.0729">22405 2698 460 0,'11'0'41'0,"-8"-6"-33"16,-3 6-8-16,-11-4 0 0,4-2 270 0,0-3 52 15,0 9 10-15,-7-3 3 0,-3-4-141 0,2 7-28 16,8 7-6-16,-3-4 0 16,-8 6-74-16,-3-3-14 0,7 4-4 0,7 2 0 0,0 4-37 0,0 3-8 15,-4-3-2-15,11 2 0 0,7 1-21 0,-7 6 0 16,-7 4 0-16,4-4 0 0,10 3 0 0,0-3 0 15,0 9 0-15,-4-2-8 0,-3 9 17 0,7-4 4 16,7 7 1-16,-6 3 0 0,-8-3 6 0,0 0 2 16,10-3 0-16,1-10 0 0,-8 4-7 0,4-1-2 15,-3 0 0-15,3-2 0 0,-4-7-5 0,-3 0-8 16,-7-6 11-16,4 6-11 0,10-6 8 0,-7-10-8 16,-11 10 0-16,1-10 0 15,-1-2-20-15,1-4-10 0,-5-3-2 0,-2 0-1 16,-8-10-59-16,4 10-12 0,7-18-3 0,-7 8 0 15,-4-9-13-15,4-6-4 0,7 0 0 0,0-3-750 0</inkml:trace>
  <inkml:trace contextRef="#ctx0" brushRef="#br0" timeOffset="52820.7529">22063 3049 1497 0,'-4'0'32'0,"4"0"8"0,11-3 0 0,-1 3 4 0,-3 0-36 0,4-6-8 0,7 3 0 0,-1-4 0 15,8 7 60-15,-4 0 11 0,0 0 1 0,8 0 1 16,6-9-41-16,-7 9-8 0,-10 0-1 0,10 0-1 15,7-3-42-15,-3-4-9 0,-11-2-2 0,4 9 0 16,-1-6-81-16,-2 3-16 0,-1-4-3 0,-4 7-1 16,-9 0 83-16,2 0 16 0,1 0 3 0,-1 0 1 0,-10 0 55 0,4 10 11 15,3 5 3-15,0-5 0 0,-4 6 46 0,-3-7 10 16,-3 3 1-16,3 4 1 0,7-6-38 0,-7-1-7 16,-4 7-1-16,1-7-1 0,3-9-37 0,0 0-14 15,0 0 11-15,0 0-11 16,0 0-41-16,0 0-15 0,0 0-2 0,-4-9-1 15,-6-7-47-15,6 7-10 0,4-1-1 0,0-6-1 16,-3 4-48-16,-1-4-10 0,1-3-1 0,-1 4-1 16,8 2 112-16,-8-2 22 0,1 2 5 0,-1 0 1 0,8 1 183 0,-4-4 37 15,-4 7 7-15,4 6 2 0,0-4-80 0,0 7-16 16,0 0-3-16,0 0-1 0,0 0-51 0,7 0-9 16,4 7-3-16,-1-4 0 0,-3 6-15 0,7-9-3 0,4 10-1 15,0-4 0-15,3-3-25 0,-3 3-6 16,-1-3-1-16,4-3 0 0,4 7 37 0,-7-7 7 0,-8-7 2 0,8 7 0 15,0 0 1-15,-4-9 0 0,-7 6 0 0,0 3 0 16,0 0 27-16,3-10 5 0,-6 4 2 0,-4 6 0 16,-11 0 9-16,8-9 1 0,3 9 1 0,-7-10 0 15,-11 1-41-15,4 9-8 0,7-6-1 0,0 6-1 16,-4 0 28-16,1 0 6 0,-1 0 0 0,4 0 1 16,7 0-38-16,-7 12-15 0,-4 1 11 0,4-4-11 15,4 7 0-15,3-4 0 0,-4 4 0 0,1 3-10 16,-1-10 1-16,8 7 0 0,6 3 0 0,-3-3 0 0,-10 2-7 15,10-2 0-15,4-3-1 0,-1-4 0 16,1 0-12 0,-4 1-3-16,3-4 0 0,8 3 0 0,7-9 3 0,-8 0 0 0,-6 0 0 0,7 0 0 15,6-3 15-15,-6-3 3 0,0 0 1 0,-4-4 0 16,3 1 10-16,-3-10 0 0,-3 10 0 0,0-1 0 0,-1 1 0 0,-3-7 8 16,0 4-8-16,0-4 11 0,-7 7 11 0,4-7 2 15,-4 7 1-15,-4-1 0 0,4 1-9 0,-7 2-3 16,4-2 0-16,-1 6 0 0,4 3 38 0,-7 0 7 15,-3 0 2-15,6-6 0 0,4 6-40 0,0 0-8 16,-11 6-2-16,1-6 0 0,3 0-10 0,7 0 0 16,0 0 0-16,-4 3 0 0,4-3-13 0,0 0 5 15,0 0 8-15,0 0-13 0,0 9 5 0,0-9 8 16,0 0-13-16,0 0 5 0,7 7 8 0,-7-7 0 16,0 0 0-16,4 6-8 0,6-3 8 0,-10-3 0 15,0 0 0-15,0 0 0 0,8 6 0 0,-8-6 0 0,0 0 0 16,0 0 0-16,0 0 0 0,0 0 0 0,7 4 0 15,-7-4 0-15,0 0 0 0,0 0 0 0,0 0 0 16,0 0 0-16,0 0 0 0,0 0 0 0,0 0 0 0,0 0 8 16,0 0 2-16,0 0 1 0,0 0 0 15,0 0 0-15,0 0 9 0,0 0 3 0,0 0 0 0,0 0 0 16,-4 9-6-16,1-3-1 0,-1 4 0 0,0-1 0 16,-3 0-4-16,4 1-2 0,3-1 0 0,-4 7 0 15,4-4-2-15,-3 4-8 0,6 3 12 0,1-3-4 16,-4-7-8-16,3 7 0 0,1-4 0 0,3 4 0 15,-3-7 0-15,-1 1 0 0,1 9 0 0,-4-10 0 16,7 7 0-16,-4-1 10 0,-6-2-10 0,-1 6 10 16,1 3 17-16,-1-10 3 0,-7-2 1 0,1 8 0 0,-4-2 0 15,-4 3 0-15,4 0 0 0,-7 3 0 0,-4-10-15 0,4 7-4 16,0 0 0-16,3 3 0 0,-3-10-12 16,0 4-10-16,-4 0 2 0,4-4 0 15,7-2-46-15,-4-1-9 0,-3-3-1 0,7-3-751 16,3-3-149-16</inkml:trace>
  <inkml:trace contextRef="#ctx0" brushRef="#br0" timeOffset="53871.826">24758 2610 1324 0,'0'0'118'0,"-7"-3"-94"16,0-3-24-16,-4-1 0 0,1-2 145 0,-4 6 25 16,-4-7 5-16,0 4 1 0,-3-3-49 0,0 6-10 15,-7-4-1-15,3 4-1 0,-7 3-67 0,4 3-14 16,-4-3-2-16,-3 7-1 15,3-4-39-15,4 6-8 0,3 7-2 0,1-13 0 0,3 13 38 0,3 2 8 16,4-2 2-16,0-3 0 0,7 2-30 0,0 4 0 16,-1 0-8-16,8-3 8 0,0 2-12 0,4-2 12 15,3-3-12-15,4 2 12 0,3 4-15 0,0-3 4 16,7-4 1-16,0 10 0 0,0-3-2 0,4-6 0 16,3 2 0-16,1 4 0 0,-1-3-8 0,-4 3-1 15,1 0-1-15,0-4 0 16,-4-2-9-16,-3 2-1 0,-1 4-1 0,-3-3 0 15,-3 3 5-15,-4 0 0 0,0-4 1 0,-3-2 0 0,-4 2 9 0,3-5 2 0,-6 6 0 16,-1-7 0-16,1 3 16 0,-8 1 0 0,4-4 0 16,-11 4 9-16,1-7 6 0,-1-3 1 0,0 4 0 0,1-4 0 15,-1-6 40-15,-3-4 9 0,3-2 2 0,1 0 0 16,3-1 2-16,-1-6 1 0,-2 4 0 0,3-4 0 16,3-3-26-16,4 1-6 0,3 2-1 0,1-3 0 15,3 3-29-15,3-2-8 0,1 8 0 0,0-9 0 16,6 4 0-16,4 5 0 0,7 1 0 0,1-10-8 15,2 10 8-15,1-7-8 0,3 3 8 0,0-2-8 16,1 5-1-16,-1-5 0 0,-3 5 0 0,3 1-1194 16</inkml:trace>
  <inkml:trace contextRef="#ctx1" brushRef="#br1">25799 13454 0,'0'0'16,"0"0"0,0 0-1,0 0 1,0 0 0,0 0-16,0 0 15,0 0 1,0 0-1,0 0 1,24-85 0</inkml:trace>
  <inkml:trace contextRef="#ctx0" brushRef="#br1" timeOffset="68458.991">20345 13024 806 0,'0'0'36'0,"0"0"7"0,0 0-35 0,0 0-8 16,0 0 0-16,0 0 0 0,0 0 279 0,0 0 53 15,0 0 12-15,0 0 1 0,0 0-208 0,0 0-41 16,0 0-9-16,0 0-2 0,10 6-54 0,-3-3-11 16,4 7-3-16,-4-1 0 0,4 1 20 0,3 5 4 15,-4 4 1-15,8 6 0 0,-8 3-20 0,5 1-4 16,2 5-1-16,1 7 0 0,-4-10-17 0,4 4 10 16,-4-7-10-16,3 3 8 0,-3-9-8 0,-3 3 0 15,0 1 0-15,-1-14 0 0,4 4 15 0,-3-1-3 0,3-5 0 16,0-7 0-16,4 3-12 0,-4-6 8 0,4-6-8 0,-1 3 0 15,1-13 16-15,-1 0-2 0,1 4-1 0,0-13 0 16,-4 0 4-16,3-7 1 0,-2-2 0 0,-1-10 0 16,0 0-4-16,0 6-1 0,4-2 0 0,-4-1 0 15,0 0-13-15,0 7 8 0,0-4-8 0,0 0 0 16,0 4 0-16,0-1 0 0,0 1 0 0,4 6 0 16,-7-7 8-16,6 4-8 0,-3 0 0 0,1 2 0 15,-5 4 0-15,1 6 0 0,-1 1 0 0,-3 2 0 16,4 3 0-16,-4 4 0 0,-3 3 0 0,3-4-10 15,-4 10-95 1,-3 0-19-16,0 0-4 0</inkml:trace>
  <inkml:trace contextRef="#ctx0" brushRef="#br1" timeOffset="69523.182">7497 13077 1324 0,'0'0'118'0,"0"0"-94"0,0 0-24 0,0 0 0 15,0 0 148-15,0 0 24 16,-4-6 6-16,4 6 1 0,0 0-68 0,0 0-14 16,0 0-2-16,0 0-1 0,14 0-58 0,-3 6-12 15,-1-6-3-15,11 10 0 0,1-1-13 0,2 1-8 0,1 5 8 0,3 4-8 16,4 0 8-16,0 0-8 0,3 6 8 0,0-6-8 15,1 6 8-15,-1 0-8 0,-7-6 10 0,0-1-10 16,4 1 8-16,-4 0-8 0,-3-3 0 0,0-1 9 16,3-2-18-16,-10-4-4 0,3 1-1 0,0-4 0 31,-4 3-182-31,-2-9-37 0</inkml:trace>
  <inkml:trace contextRef="#ctx0" brushRef="#br1" timeOffset="69718.27">8015 12870 1659 0,'0'0'73'0,"0"0"16"0,0 0-71 0,-7 4-18 16,4 2 0-16,-5-3 0 0,-2 3 172 0,3 4 32 15,0-1 5-15,-4 7 2 0,4 3-118 0,-7-1-23 16,0 11-5-16,-7-4-1 0,3 12 0 0,-3-2 0 16,-4 9 0-16,-3 9 0 0,3-6-51 0,-3 3-13 15,0-3 0-15,-4-3 0 0,4 0 0 0,-4 3 0 16,0-3 0-16,-3 9 0 0,3-9 0 0,1 0 0 15,2 3 0-15,-2-3 0 16,10 0-100-16,-1-10-22 0,12 4-5 0</inkml:trace>
  <inkml:trace contextRef="#ctx0" brushRef="#br1" timeOffset="80328.803">10675 14219 1728 0,'0'0'38'0,"0"0"8"0,0 0 2 0,0 0 0 0,0 0-39 0,4 9-9 0,6 1 0 0,-3-1 0 15,0 0 104-15,4 1 20 0,-1 6 3 0,8-7 1 16,0 7-112-16,-1-4-16 0,-6-2-14 0,7 5 2 16,10-5 12-16,-7 5 16 0,-10-12-4 0,-1 7-1 15,4-1-11-15,0-9 0 0,-3 7 0 0,-11-7 0 16,0 0 0-16,0 0-17 0,14-7 2 0,-7 7 1 15,-7 0-182-15,7-9-37 0</inkml:trace>
  <inkml:trace contextRef="#ctx0" brushRef="#br1" timeOffset="80776.538">10844 14122 1267 0,'0'0'112'16,"-3"0"-89"-16,-8 0-23 0,11 0 0 0,0 0 158 0,0 0 27 15,-14-7 6-15,4 7 1 0,10 0-73 0,0 0-15 16,0 0-2-16,0 0-1 0,-11 7-59 0,11-7-12 16,0 0-2-16,-4 0-1 0,-6 6-27 0,10-6 0 15,0 0 0-15,0 0 0 0,0 0 56 0,0 0 7 16,0 0 1-16,0 0 0 16,7 3-76-16,-7-3-14 0,0 0-3 0,0 0-1 0,11 0 30 0,-11 0 0 15,0 0 0-15,0 0 0 0,0 0 20 0,0 0 8 16,0 0 0-16,-4 9 1 15,-3-2-47-15,3-4-10 0,4-3-1 0,-3 6-1 0,-11-3 30 0,7-3 0 0,7 0 0 0,0 0 0 16,0 0 18-16,-7 6 10 0,-4-6 1 0,11 0 1 16,0 0-43-16,0 0-9 0,-10-6-2 0,2 6 0 15,8 0 38-15,0 0 7 0,-7-3 2 0,7 3 0 16,-7 0 3-16,7 0 1 0,0 0 0 0,0 0 0 16,0 0-15-16,0 0-2 0,11 3-1 0,0 3 0 15,-8 4-9-15,8-1 0 0,6 1 0 0,1 9 0 16,3-10 0-16,-3 7 0 0,-1 2 0 0,5 1 8 15,2-3-8-15,-3 0 0 0,-14-4 0 0,8-2 0 16,6 5 0-16,-7-12 0 0,-4 4 0 0,-3 2 0 16,4-9-40-16,0 0-3 0,-1 0-1 0,-10 0 0 15,0 0-38-15,0-9-8 0,7-1-2 0,-3 1 0 16,-8-1-101-16,1 4-21 0,3-3-4 0,3 6-579 16</inkml:trace>
  <inkml:trace contextRef="#ctx0" brushRef="#br1" timeOffset="81159.425">10961 14053 979 0,'-25'-4'87'0,"15"4"-70"16,10 0-17-16,-4-6 0 0,-7 6 248 0,1 0 47 16,3 0 9-16,3 0 1 0,4 0-147 0,-7 6-30 15,-7 4-5-15,7 6-2 0,7-4-67 0,-7 4-14 16,-7 3-2-16,0-1-1 0,3 7 2 0,1 4 0 16,6-4 0-16,-7 3 0 0,-3 7-27 0,0-1-12 15,11-6 10-15,-8 7-10 0,4-13 8 0,0 9-8 16,4-9 0-16,3 3 9 0,0-6-9 0,-4-3 0 15,0-1 0-15,4-5 8 0,8-7-8 0,-5 6 0 0,-3-9 0 16,0 0 0-16,0 0 9 0,0 0 7 0,0-9 0 0,0-4 1 31,0-2-37-31,4-1-7 0,3-3-1 0,-4 0-1 0,-6 4 13 0,3-4 4 0,7-6 0 0,-4 6 0 16,-3 0-9-16,0 0-2 0,4-6 0 0,6 6 0 16,1 1 23-16,-1-1 0 0,-6 3 0 0,3-3 8 15,7 4-8-15,-3 5 0 0,-8-2-10 0,-3 5 10 16,7-2 0-16,0 3 0 0,-3 2 0 0,-4 4 0 15,-4 0 0-15,4 0 0 0,0 10 0 0,0 9 0 16,-14-4 0-16,11 4 0 0,3 0 0 0,0 6 0 16,-7 0 0-16,3-3 0 0,-3 6 0 0,7-3 10 15,0 1-10-15,0-8 0 0,-7-2 0 0,4-3 0 0,6 2 0 16,-3-5 0-16,-3-4 0 0,3-6 0 16,0 0-23-16,0 0-6 0,0 0-2 0,0 0-1122 15</inkml:trace>
  <inkml:trace contextRef="#ctx1" brushRef="#br1" timeOffset="14042.248">3933 16505 0,'0'0'16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7:54:42.5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23206 12667 1321 0,'0'0'28'0,"0"0"7"0,-7 6 1 0,0-6 2 0,0 0-30 0,7 0-8 15,-7 3 0-15,7-3 0 0,-4 0 90 0,4 0 17 16,0 0 3-16,0 0 1 0,-7 0-36 0,7 0-7 15,-7 6-2-15,7-6 0 0,0 0-2 0,0 0 0 16,0 0 0-16,0 0 0 0,0 0-36 0,0 0-7 0,0 0-1 16,3 10-1-16,4-1-7 0,-3-6-2 15,3 7 0-15,0-4 0 0,0 3-10 0,0 1 12 0,4-4-12 0,-1-3 12 16,1 7 13-16,3-1 3 0,0-3 1 16,0-3 0-16,-3 4-29 0,7-7-15 0,-4 9 2 0,0-9 0 15,7 6 13-15,-3-3 16 0,3-3-3 0,0 7-1 16,0-4-12-16,0-3 9 0,0 6-9 0,4-3 8 15,-4-3-8-15,0 10 0 0,1-10 9 0,-1 6-9 16,0-6 0-16,0 0 0 0,4 3 0 0,-4-3 0 16,4 0 0-16,-1 0 0 0,1-3 0 0,3 3 0 15,-3 0 8-15,0-6-8 0,-1 6 8 0,5 0-8 0,-1-10 10 16,0 10-2-16,0-3-8 0,-3 3 12 0,3-6-12 16,-3 3 8-16,0-4-8 0,-1 7 0 0,4-3 8 15,-6-3-8-15,-1 6 0 0,3-3 0 0,1-3 8 16,0 6-8-16,0 0 0 0,3-7 0 0,-4 7 38 0,1-3 2 15,0 3 0-15,-4 0 0 16,4 0-64-16,-1 0-12 0,1 0-2 0,0 0-1 16,-1 0 39-16,-2 0 0 0,-1 0 0 0,0 0 0 0,0 0 0 0,4 3 0 15,-8-6 0-15,5 3 0 0,-1 0 0 16,-4 0 0-16,1 0 8 0,3-6-8 0,-3 6 0 0,3-3 0 16,0 3 0-16,0-6 8 0,1 2-8 0,-1-2 0 15,3 6 9-15,1-9-9 0,-4 6 12 0,0-4-3 16,-3 1 0-16,7 3 0 0,-4-3-9 0,0 2 10 15,-3-2-10-15,3 6 10 0,-3-3-10 0,-1-3 0 16,1 3 0-16,-1 3 0 0,-2 0 0 0,-1 0 0 0,0 0 0 16,-4 0 0-16,5 0 0 0,-1 0 0 0,-4 3 0 0,4-3 0 15,0 6-22-15,-3-3 0 0,3 7 0 16,-3-4-732-16,3 3-146 0</inkml:trace>
  <inkml:trace contextRef="#ctx0" brushRef="#br0" timeOffset="27421">28004 12720 518 0,'0'0'46'0,"0"0"-37"15,0 0-9-15,0 0 0 0,0 0 126 0,7-6 23 0,0 6 5 0,3-10 1 16,1 10-81-16,-1 0-16 0,-3-3-3 15,8-3-1-15,-5 3-15 0,4 3-3 0,0-7-1 0,0 7 0 16,1 0 1-16,-1-3 1 0,-4 3 0 0,8-6 0 16,3 6-1-16,0 0 0 0,0 0 0 0,8 0 0 15,-1-3 4-15,0-3 1 0,4 6 0 0,0 0 0 16,3-7-4-16,4 4-1 0,3-3 0 0,7 6 0 16,1-10-4-16,3 7-2 0,7-3 0 0,-4-3 0 15,4 6-19-15,0-4-11 0,4 7 12 16,-1-6-12-16,8 3 14 0,-4 3-4 0,3-6-1 0,1 2 0 15,-1-2-9-15,1 3 10 0,-1-3-10 0,8-4 10 16,-4 1 2-16,4 6 1 0,-1-10 0 0,-3 4 0 16,-7-1 1-16,0 1 0 0,-7 0 0 0,0-1 0 15,-7 1-14-15,-3 3 11 0,-4-4-11 0,-4 10 10 16,-3-9-10-16,0 6 0 0,-8-4 0 0,-3 4 8 16,1-3-8-16,-5-3 0 0,-2 9 0 0,-1-10 8 15,-7 4-30-15,0 6-6 0,0-10-2 0,-3 7-618 16,-1-3-123-16</inkml:trace>
  <inkml:trace contextRef="#ctx0" brushRef="#br0" timeOffset="27887.434">27658 13052 1436 0,'0'0'32'0,"0"0"6"0,10 0 2 0,4 0 0 0,4 0-32 0,0-3-8 0,6-3 0 0,5 3 0 16,2-4 30-16,1-2 5 0,3 0 1 0,4 2 0 15,7-2-13-15,-4 0-3 0,4-1 0 0,7 1 0 16,7-1-6-16,4 1-2 0,-4 3 0 0,3-4 0 16,8 1 26-16,-1-1 5 0,11-2 1 0,-3-4 0 15,10 7-26-15,0-7-5 0,-3 7-1 0,3-10 0 16,4 3 52-16,3 7 9 0,1-10 3 0,-5 10 0 16,1-7-111-16,0 3-21 15,3-2-5-15,-3 5-1 0,-4 1 62 0,-3 3 26 0,-8-4-2 0,1 7 0 16,-4-3 4-16,-4 3 0 0,-6-4 0 0,-1 4 0 0,-6-3 6 0,-8 3 2 15,-3-3 0-15,-4 6 0 16,-6-7-21-16,-1 4-4 0,-3 3-1 0,-4-6 0 0,-3 3 1 0,-4-4 0 16,3 4 0-16,-6-3 0 0,0 3-11 0,-1-3 12 15,-2-4-12-15,-5 10 12 16,-3-9-54-16,0 3-10 0,-3 6-3 0,-4-10-933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7:56:52.7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4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9-19T17:59:20.708"/>
    </inkml:context>
  </inkml:definitions>
  <inkml:trace contextRef="#ctx0" brushRef="#br0">16619 2726 172 0,'0'0'16'0,"0"0"-16"16,0 0 0-16,0 0 0 0,0 0 204 0,0 0 37 0,0 0 8 0,0 0 2 15,0 0-111-15,0 0-23 0,0 0-4 0,0 0-1 16,0 0-34-16,0 0-7 0,0 9-2 0,0 1 0 16,0-4-22-16,4 7-5 0,-1 2-1 0,1 4 0 15,-4 0-14-15,3 6-3 0,5 0-1 16,-5 3 0-16,-3 7 7 0,0-7 2 0,4 7 0 0,-4 2 0 16,0-2-10-16,0-7-2 0,0-3 0 15,0 10 0-15,3-7-20 0,-3 0 0 0,-3-9 0 0,3 6 0 31,0-6-51-31,3 3-5 0,-3-10 0 0,0-2-543 0,-3-1-108 0</inkml:trace>
  <inkml:trace contextRef="#ctx0" brushRef="#br0" timeOffset="364.5279">16598 2673 633 0,'0'0'28'0,"0"0"6"0,0 0-34 0,0 0 0 15,-3 9 0-15,-1-3 0 0,4 4 219 0,0-10 37 16,0 0 7-16,0 0 1 0,0 0-180 0,0 3-36 16,0 6-7-16,0-2-1 0,4-1 14 0,3 3 3 15,-7 4 1-15,3-7 0 0,1 7-42 0,-1 9-8 16,1-4-8-16,-4 4 12 0,-4 4 20 0,4 2 5 0,-7 6 1 15,4-6 0-15,-4 7-15 0,0-1-3 16,0 1-1-16,0-1 0 0,3 4-4 0,-3-3-1 16,0-1 0-16,0-3 0 0,0 1-14 0,-4-4-8 0,4-9 8 15,0 9-13-15,0-9 13 0,0-7 0 0,0 1 0 0,-4-4 0 16,8-9 0-16,-4 0 0 0,-4 0 0 0,8-9 0 31,-4 6-57-31,3-7-19 0,-3-2-3 0,3-7-1 0,1 0-132 16,-1 0-26-16,1-6-6 0</inkml:trace>
  <inkml:trace contextRef="#ctx0" brushRef="#br0" timeOffset="554.5269">16454 2870 1112 0,'0'0'49'0,"0"0"11"0,0 0-48 0,0 0-12 0,0 0 0 0,-4 0 0 0,-3-3 120 0,3 3 23 16,4 0 4-16,0 0 1 15,-3-6-88-15,3 6-16 0,-4 0-4 0,4 0-1 0,-3-9-39 0,3 9 0 16,0 0 0-16,0 0-8 15,-4 0-20-15,4 0-3 0,0 0-1 0,0 0 0 16,0 0-20-16,0 0-4 0,0 0 0 0,0 0-1 16,0 0-13-16,0 0-2 0,0 0-1 0,0 0 0 15,0 0 16-15,0 0 3 0,0 0 1 0,0 0-267 16,0 0-52-16</inkml:trace>
  <inkml:trace contextRef="#ctx0" brushRef="#br0" timeOffset="867.455">16471 2698 1357 0,'0'0'60'0,"0"0"12"0,0 0-57 0,0 0-15 0,0 0 0 0,0 0 0 15,0 0 104-15,-3 3 19 0,-1 6 3 0,1-2 1 16,-1 2-41-16,1 10-8 0,-4-10-2 0,-1 1 0 16,-2 5-22-16,-4 4-5 0,0 0-1 0,0 3 0 15,-4 0-25-15,4-13-6 0,-4 16-1 0,8-6 0 16,-5-9-16-16,5-1 0 0,-11 7 0 0,7 3 0 16,3-10-40-16,4 0-9 0,-4-2-2 0,4-4 0 15,0-3-122-15,7 0-25 0,0 0-5 16</inkml:trace>
  <inkml:trace contextRef="#ctx0" brushRef="#br0" timeOffset="1110.458">16489 2591 518 0,'0'0'23'0,"10"0"5"0,5-6-28 0,-1 12 0 15,-4-3 0-15,4 4 0 0,0 2 274 0,-3 0 50 16,0 10 9-16,-1-3 3 0,-3-7-200 0,4 10-40 16,-1-3-8-16,5-4-2 0,-5 4-35 0,1 3-7 15,-4-3-2-15,3-7 0 0,1 0-34 0,0 1-8 16,-4-1 0-16,3-3 0 15,-3-2-63-15,4-4-14 0,-11 0-3 0</inkml:trace>
  <inkml:trace contextRef="#ctx0" brushRef="#br0" timeOffset="1416.8927">16962 1741 1594 0,'0'-9'35'0,"3"-4"7"0,-3 10 2 0,0-3 1 0,0 3-36 0,0-3-9 16,0-4 0-16,0 10 0 0,0 0 97 0,0 0 18 15,0 0 3-15,4 16 1 0,3-4-61 0,-4 10-12 16,4 7-2-16,-3-1-1 0,-1 6-18 0,4 4-3 16,0 12-1-16,0 7 0 0,-3-4 5 0,3 10 1 15,0-1 0-15,0-11 0 0,0-4-3 0,0 6 0 16,4 0 0-16,-1 0 0 0,-2 4-12 0,-1 3-4 15,3-7 0-15,1 0 0 0,-4-6 0 0,0-6 0 16,0 0 0-16,3 9 0 0,1-22-20 0,-4 0-5 16,0-3-1-16,0-6 0 15,-3-3-119-15,-1-16-24 0,-3 0-5 0,0-16-747 0</inkml:trace>
  <inkml:trace contextRef="#ctx0" brushRef="#br0" timeOffset="1714.626">16919 1585 864 0,'0'0'76'0,"0"0"-60"0,4 0-16 0,-1-10 0 15,4 10 148-15,0 0 26 0,0 0 6 0,4-3 0 16,0-3-94-16,6 6-19 0,1 0-4 0,3 6-1 0,0-3-30 0,0 7-5 16,1-4-2-16,-1 3 0 15,3 1-8-15,-6-1-1 0,0 1-1 0,3 5 0 0,-7-2 1 0,0 2 1 16,0 4 0-16,-7-3 0 0,0 3 19 15,0 0 4-15,-7 6 1 0,0-13 0 0,0 13 3 0,-7 0 1 16,0-9 0-16,0 6 0 16,0-3-14-16,-7 6-3 0,0-6-1 0,0 0 0 0,0 6-15 0,0-7-2 15,-4 1-1-15,0-3 0 0,-3 3-9 0,4-10 0 16,-1 1 0-16,0-4 0 16,1 0-54-16,6-6-10 0,0-6-1 0,4 0-600 15,7-4-120-15</inkml:trace>
  <inkml:trace contextRef="#ctx0" brushRef="#br0" timeOffset="2079.467">17452 1701 1371 0,'14'6'60'0,"-14"-6"14"0,0 0-59 0,0 0-15 0,0 0 0 0,0 0 0 16,0 0 133-16,-7 3 24 0,-4 3 5 0,1-3 1 16,3 10-65-16,-4-4-13 0,4 4-2 0,0 6-1 15,0-4-46-15,-4 4-10 0,4 6-2 0,0 0 0 16,-3-3-16-16,6 3-8 0,4 4 0 0,0-10 8 15,4-4-8-15,-1 4 0 0,4-3 0 0,0-7 0 16,-3-6 0-16,6 4 0 0,-2-7 0 0,2-7 0 31,4 7-30-31,-3 0 2 0,3-12 0 0,0-4 0 0,-3 3-11 0,3 4-1 0,-7-7-1 16,3 1 0 0,1-7 3-16,-8 0 1 0,1 9 0 0,-4-2 0 0,0 2 37 0,0-3 12 0,0 7 0 0,-4-7 0 15,4 7 8-15,-3-1 1 0,-1 4 1 0,4 6 0 16,0 0 18-16,0 0 3 0,0 0 1 0,0 0 0 0,0 0-22 15,0 13-4-15,-3-4-1 0,3 10 0 0,3-10-17 16,1 10 0-16,-4 0 8 0,7 0-8 0,0 6 0 0,-3 0 0 16,3-12 0-16,0 8 0 0,0-8-12 0,0 3 1 15,7-7 0-15,-3-6 0 16,3 4-137-16,-4-14-28 0,4 4-6 0,0-6-378 16,-3-7-75-16</inkml:trace>
  <inkml:trace contextRef="#ctx0" brushRef="#br0" timeOffset="2349.097">17731 1788 230 0,'3'-28'20'0,"-3"13"-20"16,4 2 0-16,-4-9 0 0,0 0 181 0,0 0 32 15,0-6 7-15,0 9 0 0,0 3-52 0,0 13-12 16,0-12-1-16,0 15-1 0,0 0-58 0,0 0-11 16,0 0-2-16,0 0-1 0,7 9-47 0,-4 0-10 15,1 13-1-15,-1-3-1 0,-3-6 13 0,4 12 4 16,-4 0 0-16,0 0 0 0,0-3-24 0,3-3-4 16,-3 6 0-16,4 0-1 0,-1-6 1 0,-3 0 0 15,0-1 0-15,0 1 0 0,0-6-12 0,0-1 0 0,4-2 0 16,-4-4 0-16,0-6 0 0,0 0 0 0,0 0 0 0,0 0 0 15,0 0 0-15,7-6 0 0,-3-4 0 0,3 1 0 16,-4-7 41-16,4 4 3 0,0-4 1 0,0-6 0 16,0 0-34-16,0 3-11 0,4-6 0 0,3 13 0 15,-3-13 0-15,3 12 0 0,-4-9 0 0,1 3 0 16,0 7-16-16,3-1-4 0,0 1-1 0,3-4 0 16,1 7-41-16,-4-4-8 15,0 0-2-15,0 1 0 0,0-4-37 16,1 7-8-16,-1-1-2 0</inkml:trace>
  <inkml:trace contextRef="#ctx0" brushRef="#br0" timeOffset="2521.019">18172 1378 345 0,'0'0'31'0,"0"0"-31"16,0 0 0-16,0 0 0 15,0 0 245-15,0 0 43 0,-4 6 9 0,1-3 2 0,-5 6-145 0,8 1-29 16,-3 9-5-16,-1-4-2 0,1 4-46 0,3 6-8 16,-4-6-3-16,4 16 0 0,0-10-30 0,0 3-7 15,0 0 0-15,4 7-1 0,-4-17-10 0,3 11-1 16,1-11-1-16,-4-2 0 0,3 3-11 0,5-3 0 15,-5-13-10-15,1 6 10 16,3 4-61-16,-4-10-7 0,1 3 0 0,-4-6-534 16,0 0-106-16</inkml:trace>
  <inkml:trace contextRef="#ctx0" brushRef="#br0" timeOffset="2781.312">17992 1760 288 0,'-11'-6'25'0,"1"-3"-25"0,-8-1 0 0,7 7 0 15,1-13 280-15,-1 7 50 0,4 3 10 0,0-4 3 16,3 1-220-16,1-1-44 0,3 10-9 0,0 0-2 15,0 0-68-15,7-6 0 0,4 3-12 0,3-3 0 16,-4-4 31-16,8 1 5 16,3-4 2-16,0 4 0 0,0-4-26 0,4 10 8 0,-4-6-8 0,4-7 0 15,-4 13 19-15,0-3-2 0,-3 3 0 0,3-4 0 16,-3 7-4-16,-1 0-1 0,-2 0 0 0,-1 0 0 16,-4 0-4-16,4 0 0 0,-3 10-8 0,-1-10 12 15,-2 9 0-15,-1 1 0 0,0-1 0 0,0 0 0 16,-4 7-12-16,1 3-16 0,-1-3 3 0,1-4 1 15,-1 4 38-15,1-7 8 0,-4 10 2 0,3-10 0 0,1 7-22 16,-4-6-4-16,3-1-1 0,-3-3 0 16,0-6-116-16,0 0-23 0,0 0-5 0</inkml:trace>
  <inkml:trace contextRef="#ctx0" brushRef="#br0" timeOffset="3419.922">18320 1422 1422 0,'-7'-16'63'0,"3"3"13"0,1 4-61 0,-1 3-15 16,1-1 0-16,3 7 0 0,3-3 76 0,-3 3 13 15,0 0 3-15,4-6 0 0,3 3-80 0,3 3-12 16,1 3-8-16,3 3 8 0,-3-6-8 0,3 3 8 16,3-3 0-16,4 13 0 0,1-10 0 0,-5 3 0 15,4-3 0-15,-3 7 0 0,3-10 0 0,-3 16 0 16,3-13 0-16,-3 6 0 0,-1-3-15 0,-3 1-1 16,-3-4-1-16,0 6 0 0,-4 7 27 0,0-13 6 0,-4 3 0 15,1-3 1-15,-1 10 38 0,-3-4 7 0,-3 4 2 16,-1-7 0-16,4 7 0 0,-3 2 0 15,-1 1 0-15,1 3 0 0,-1 0-52 0,4 0-12 0,-3-1 0 0,-1 1 0 16,4 3 0-16,-3 0 0 0,3 0 0 0,3-9 0 16,1-4 0-16,3 7 0 0,0-13 0 0,-4-3 0 15,8 6 0-15,-4-12 0 0,3 6 0 0,1-3 0 16,0-13-17-16,-4 7-7 0,3-1 0 0,1-6-1 16,-4 4-11-16,0-4-3 15,-3-3 0-15,3 4 0 0,-4 5 61 0,1 1 12 0,-1-10 2 0,-3 10 1 16,0-1-8-16,0 1-1 0,0 9-1 0,0 0 0 15,0 0-27-15,0 0 0 0,0 0 0 0,0 0 0 16,4 9 0-16,-1 7 0 0,-3-3 0 0,4 5 0 0,-1 1 0 16,-3-3 0-16,4 3 0 0,-1-4 0 0,4 1 0 0,-3-3 0 15,-1 2 0-15,4-5 0 0,4-7 0 16,-4-3 0-16,0 0 0 0,4-3 0 0,-1-13-8 0,1-3-8 16,0 0 0-16,3-18-1 15,0-4-31-15,-4 3-7 0,4-6-1 0,-3-3 0 16,3 7 0-16,-3-4 0 0,-1 3 0 0,-3-9 0 0,0 6 46 0,0 0 10 15,-7-3 0-15,0 0 0 0,0-6 0 0,-3 12 0 16,-1-3 0-16,1 6 0 0,-4 13 92 0,3-3 19 16,1 9 3-16,-1 3 1 0,4-2-31 0,0 8-7 15,-3 10-1-15,3 0 0 0,0 0-60 0,-4 10-16 16,1 8 0-16,-1 1 0 0,4 16 41 0,-3-7 3 16,3 22 0-16,3-1624 0 0,1 3255-20 0,-1-1634-3 15,1 6-1-15,3 10 0 0,0-10 36 0,3 10 6 16,-3 0 2-16,1-4 0 0,6-2-64 0,0-4 0 0,-4-12 0 15,8-4-13-15,3 1 13 0,-3-13 10 0,3 0-2 0,0-3 0 32,-3-6-206-32,3-7-42 0,14 10-8 0,-10-19-1 0</inkml:trace>
  <inkml:trace contextRef="#ctx0" brushRef="#br0" timeOffset="4215.446">19988 1083 1728 0,'-7'-9'153'0,"7"9"-122"16,0 0-31-16,0 0 0 0,0 0 86 0,0 0 11 16,4 12 3-16,-1 4 0 0,-3 9-58 0,4 0-11 15,-4-3-3-15,3 12 0 0,-3 1-28 0,0-7 0 16,0 7 0-16,0-7 0 0,0 6 0 0,0 4 0 15,-3-4 0-15,3 1 0 0,0-1 0 0,0 4 0 16,0-10 0-16,0 0 0 0,0-2 0 0,3-11 0 16,-3-2 0-16,0-4 0 0,4-3 0 0,-4-6 0 15,0 0 0-15,0 0 0 0,4-9 0 0,-4 0 0 16,3-16 0-16,-3-1 0 0,0 8 0 0,4-17 0 16,-4 7 0-16,3 6 0 0,4-3 20 0,-3-3-1 15,3 6-1-15,0 3 0 0,0 0-29 0,0 3-5 16,3 4-2-16,-2-4 0 0,-1 13 18 0,0-3 0 0,0 6 0 15,3 6 0-15,-3-3 0 0,0 13 0 0,0-7 0 16,-3 7 0-16,3-4-11 0,-3 7 2 0,-8 0 0 0,4-3 0 16,0 3 9-16,0-1 12 0,0 4-2 0,0-3-1 15,-3-6-23-15,-1 2-5 0,-3 4-1 0,3-9 0 16,1-1 38-16,-1-3 7 0,4-6 2 0,0 0 0 16,0 0 8-16,0 0 1 0,0-9 1 0,0-7 0 15,0 4-14-15,4-10-3 0,-1 3-1 0,4-3 0 16,1-3-19-16,-1 0 10 0,3 6-10 0,1 0 8 15,-1 0-8-15,4 4 0 0,-3 5 0 0,3-5 0 16,0 5 0-16,-3 1 0 0,3 9 0 0,-3 0 0 0,-1 6 0 16,4-3 0-16,-3 13 0 0,3-7 0 15,-4 7-20-15,-2-4 0 0,2 14 0 0,1-8 0 16,-4 11-36-16,0-11-8 0,0 8 0 0,3 2-1 16,1-6-34-16,0 0-6 0,3-7-2 0,-4 1 0 15,1-7-38-15,3-5-8 0,0 5-2 0,4-18 0 16,-4 9-38-16,4-10-8 0,-4 1-2 0,3-7 0 15,-6-3 119-15,3 7 24 0,-3-4 5 0,-1 0 1 0,-3-2 132 0,-3 8 26 16,-4-6 6-16,0 7 1 0,-4 0 66 0,1-1 14 16,-8 1 2-16,0-1 1 0,1 4-53 0,3 6-10 15,-4-3-3-15,1 3 0 0,-1 0-68 0,4 3-15 16,0 3-2-16,0 4-1 0,0-1-3 0,0 7-1 16,3-4 0-16,4 4 0 0,0 3-22 0,0 0-5 15,4-4-1-15,3 4 0 0,0-3-10 0,0-4 0 16,4 1 0-16,-4-4 0 0,3-5 0 0,4 5 0 15,-3-9 0-15,3-9 0 0,-3 9 0 0,-1-10 10 0,1-6-10 16,-1 7 10-16,-3-10 5 0,-3 7 1 16,-4-10 0-16,0 9 0 0,0-2-16 0,0 2 0 0,-4 0-9 0,1 1 9 15,3 6 0-15,0-4 0 0,-4 1 0 16,1 6 0-16,-8-4 0 0,4 7 0 0,4-6 0 0,-4 6 0 31,7 0-130-31,0 0-20 0,-7 0-4 0,7 0-1 0</inkml:trace>
  <inkml:trace contextRef="#ctx0" brushRef="#br0" timeOffset="5018.066">20927 1331 115 0,'0'0'10'0,"0"-7"-10"16,-7 7 0-16,3 0 0 0,-3 0 360 0,4 0 71 15,-8 0 13-15,4 0 4 0,-4 7-265 0,1-4-53 16,-4-3-10-16,3 0-3 0,-7 6-85 0,4-3-16 16,4 7-4-16,-4-4-1 0,3 3 26 0,1-6 6 15,-5 10 1-15,5-1 0 0,3 4-35 0,0-3-9 16,3 12 0-16,1 0 0 0,6-13 20 0,1 14-1 15,-4-1 0-15,7-7 0 0,0 11-19 0,3-14-12 0,1 4 1 0,0-9 1 16,-1-1 10-16,8-9 0 0,-1 0 0 16,1-9 0-16,0-4 0 0,-4-12 14 0,3-3-3 0,-2-4-1 31,-1 1-59-31,0 0-12 0,0-13-3 0,0 12 0 0,0-2 52 0,-3-7 12 0,-1 3 0 0,-3 1 0 16,0-4 0-16,-3 3 0 0,-1 1 0 0,1-4 0 15,-4 3 0-15,0 10 0 0,0-6 0 0,0 9 0 16,-4 6 0-16,1-6 0 0,3 15 0 0,0-2 0 15,-4 5 26-15,4 7 8 0,0 0 2 0,0 0 0 16,0 7-36-16,-3 5 0 0,3 10 0 0,-4 6 0 16,8 1 0-16,-4 8 0 0,-4 7 0 0,4 0 0 0,0 6 8 15,0-3 5-15,-3 13 1 0,-1-22 0 0,1 9 2 16,-1-4 1-16,1 8 0 0,3-4 0 0,0-3 10 0,0 3 1 16,0-16 1-16,3 0 0 15,1-6-46-15,3 4-10 0,0-11-1 0,0-5-1 16,0-10-23-16,4-3-4 0,-1-3 0 0,1-13-1 15,-1 1-42-15,4-14-8 0,-7 1-1 0,4 0-1 16,-4-3-23-16,-3 2-4 0,-4 4 0 0,3 3-1 0,1 0 91 0,-4 10 18 16,0-4 4-16,0 7 1 0,0-1 76 0,0 4 15 15,0 6 4-15,0 0 0 0,7-3 11 0,3-3 2 16,1 6 1-16,0 0 0 0,-1 0-38 0,1 0-8 16,3-3-2-16,0 3 0 0,4-10-19 0,-1 4-4 15,-3 6-1-15,4-10 0 0,0 1-6 0,-4 0-8 16,-4-1 11-16,4 1-11 0,-7-7 12 0,4 13-12 15,0-6 12-15,-8 2-12 0,-3-2 28 0,4 3 0 16,-4 6-1-16,0 0 0 0,-7-3-11 0,0-4-3 0,3 4 0 16,-3-3 0-16,-7 6 31 0,3 0 5 15,-3 0 2-15,0 0 0 0,3 6-28 0,-6 4-6 0,-1-7-1 0,4 12 0 16,0 4-16-16,3-3 8 0,4-4-8 0,0 4 0 16,0 3 0-16,4 0 0 0,-1 6 0 0,4-6 0 15,4-4 0-15,-1-5 0 0,8-1 0 0,-1 1 0 16,1-10-17-16,3 0-1 0,4 0 0 0,3-4 0 15,0-5-50-15,4-13-11 0,-4 3-1 16,4-6-1-16,3-3-63 0,-7 0-13 0,-3 3-3 16</inkml:trace>
  <inkml:trace contextRef="#ctx0" brushRef="#br0" timeOffset="5217.754">21675 791 748 0,'-14'-19'67'0,"10"10"-54"0,1 9-13 0,3 0 0 0,0 0 229 0,0 0 43 15,-8 9 9-15,5 1 2 0,6 9-146 0,-6 6-29 16,-4-6-5-16,-4 15-2 0,8 4-29 0,-4 6-5 15,-4 15-2-15,1-2 0 0,-5 2 0 0,5 4 0 16,6 6 0-16,-3-13 0 0,0 4-15 0,4-4-3 16,3 4-1-16,3-13 0 0,1 0-25 0,-1-3-5 15,4-3 0-15,7-4-1 16,1-8-50-16,2-1-9 0,-3-6-3 0,11 0 0 16,7-7-214-16,-1-11-43 0</inkml:trace>
  <inkml:trace contextRef="#ctx0" brushRef="#br0" timeOffset="5698.064">23382 888 633 0,'-7'0'56'16,"0"0"-44"-16,3 0-12 0,-6 7 0 16,3-7 320-16,0 9 63 0,-7 4 12 0,3-1 2 0,4 1-248 0,-4 6-49 15,1-4-11-15,3 14-1 16,0-1-62-16,7-3-12 0,-4 0-2 0,8 3-1 0,3-3-3 0,-4-6-8 16,8 6 12-16,0-6-4 0,3 0-8 0,0 0 0 15,0-4 0-15,3 1-11 0,1-13 11 0,0 6 0 16,-1 1-9-16,-2 6 9 0,2-13 0 0,-6 6 0 15,3-3 0-15,-7 10 0 0,0-3 0 0,0-4 0 16,-3 0 0-16,-1 7 0 0,-3-7 0 0,-3 10 0 16,-1-3 8-16,-3 0-8 0,-4-4 0 0,1 4-9 15,-1-4 0-15,-3 4 0 0,4-6 9 0,-1-1-12 16,-3 0 12-16,7 1-12 0,-4-4 12 0,4-3 0 16,-3 3 0-16,2 1 0 0,1-7 0 0,0 0 0 15,0 0 8-15,4 3-8 0,3-3 10 0,0 0-2 16,0 0-8-16,0 0 12 0,-4 9-12 0,1 1 0 15,6-1 0-15,1 0 0 0,-1 4-10 0,1 0 10 16,-1 2-8-16,4-2 8 0,4 2-21 0,-4 4 1 0,4 6 0 16,-4-9 0-1,3-3-11-15,1 5-1 0,-4 1-1 0,4-6 0 16,-4-4-32-16,3 4-7 0,1-7 0 0,-4-6-836 0</inkml:trace>
  <inkml:trace contextRef="#ctx0" brushRef="#br0" timeOffset="6306.516">23664 932 1767 0,'0'0'39'0,"0"0"8"0,0 0 1 0,0 0 2 0,0 0-40 0,0 0-10 15,0 0 0-15,7-3 0 0,0-3 96 0,-3 6 16 16,3 0 4-16,0 6 1 0,0-3-56 0,0-3-11 16,0 10-2-16,0-1-1 0,0 1-29 0,4-1-6 15,-4 7 0-15,4 3-1 0,-4-4-11 0,3-2 12 16,-3 12-12-16,-3 0 12 0,3-6-12 0,-4 9 0 15,1-3 0-15,-1 0 0 0,5-6 0 0,-1 0 0 16,-4 0 0-16,1-4 0 0,6 1 0 0,-3-7 0 16,0 4-8-16,0-7 8 0,0 4 0 0,0-10-11 0,-7 0 11 15,8 3-8-15,-1 6-5 0,0-9-1 0,-7 0 0 16,7 6 0-16,3 4-1 0,-3-4 0 16,-3-3 0-16,-1 7 0 0,4-4 2 0,-3-3 0 0,0 3 0 0,-4 4 0 15,3-1 13-15,1 0 0 0,3 1 0 16,-4 6 10-16,-3-7 14 0,7 0 2 0,-7 7 1 0,4-3 0 15,3 2-13-15,-4-5-2 0,4-1-1 0,0 10 0 16,0-3-11-16,1-7 0 0,-1 0 0 0,0 1 0 16,3 9 0-16,-3-10 0 0,0 0 0 0,0 4 0 15,0 0 12-15,1-4 1 0,-1 7 0 0,-4-4 0 0,4 4 15 16,-7 3 4-16,4-4 0 0,-4 1 0 16,3 6 3-16,-6-6 1 0,3 2 0 0,0 1 0 0,-4-3-6 15,4-3-1-15,-3 2 0 0,-1 4 0 0,4-3-6 0,-3-4-2 16,-4 1 0-16,3-1 0 0,0-2-3 0,-3 5-1 15,-3-11 0-15,-1 8 0 0,-3-3-2 0,-4-5-1 16,1 5 0-16,-8 0 0 0,4-2-14 0,-7 2 0 16,3-6-12-16,-7 4 12 15,1-7-126-15,-1 0-18 0,4 0-4 16,-1 0-1016-16</inkml:trace>
  <inkml:trace contextRef="#ctx0" brushRef="#br0" timeOffset="22420.0389">25506 4620 979 0,'0'0'87'0,"3"13"-70"0,1-1-17 0,-1 7 0 15,-3-3 100-15,4 2 17 0,3 1 3 0,-3 6 1 16,-1 4-30-16,1-14-7 16,-1 14 0-16,4-11-1 0,-3 7-51 0,-1 4-9 15,4-14-3-15,4 14 0 0,3-14-20 0,-3 4 8 16,6 0-8-16,1 0 0 0,-1-10 0 0,5 0 0 0,2 4 0 0,-2-4 0 15,-5-5 20-15,4 2-1 0,0-3 0 16,-6-3 0-16,-1 0 1 0,0-3 1 16,-4 3 0-16,1 0 0 0,-7-6-1 0,-4 6 0 0,0 0 0 0,0 0 0 15,0 0-1-15,0 0-1 0,0 0 0 0,0 0 0 16,0 0-6-16,-8 6-2 0,1-3 0 0,-3 3 0 16,-1 4-2-16,-3-1 0 0,4 10 0 0,-1 0 0 15,-3-4 16-15,3 4 4 0,1 6 0 0,3-6 0 16,-4 9 9-16,8-3 3 0,-5 10 0 0,5-4 0 15,-4 4-24-15,7-1-5 0,-4 4-1 0,4 6 0 16,4-13 20-16,-4 0 4 0,7 4 1 0,-4-1 0 16,5 4-20-16,-1-3-4 0,0-7-1 0,0 3 0 0,0-3-1 15,3-3 0-15,-6-3 0 0,3-3 0 16,3 6 3-16,-6-6 1 0,-4-3 0 0,4 3 0 16,-4-4 4-16,0-2 1 0,-4 3 0 0,0-1 0 0,-3-2-2 0,0 2 0 15,0-2 0-15,-3 3 0 0,-4-7-3 0,-4 10-1 16,0-3 0-16,-3 2 0 0,4-2-12 0,-8-3 0 15,-7-4 0-15,-3 7 0 16,7-7-34-16,-4-3-13 0,-3-12-2 0,3 6-1 16,4 6-45-16,3-6-9 0,7-6-1 0</inkml:trace>
  <inkml:trace contextRef="#ctx0" brushRef="#br0" timeOffset="22938.493">26317 4833 864 0,'-7'-22'38'0,"7"16"8"0,0 6-37 0,0 0-9 16,0 0 0-16,0 0 0 0,0 0 260 0,0 0 49 15,0 0 11-15,-3 10 1 0,-4-1-189 0,3 7-39 16,4-4-7-16,-3 13-2 0,3 0-40 0,0 0-8 16,0 7-1-16,0-1-1 0,0-3-14 0,0 10-2 15,0-4-1-15,-4 4 0 0,4-3-5 0,0-1-2 16,-4 4 0-16,1-7 0 0,3-3-2 0,0 1-8 16,0-1 12-16,-4-9-4 0,4 6 0 0,-3-7 0 15,3-8 0-15,3 6 0 0,1-1-8 0,-4-2 10 16,3-4-10-16,1 7 10 0,3-7-10 0,0 1 0 15,4-4 0-15,-1-3 0 0,1 6 0 0,-1-2 0 16,5-7 0-16,-1 0 0 0,3 0 0 0,-3-7 0 16,4 4 0-16,0-3 0 0,-1-3-11 0,1-1-1 15,0 1 0-15,-1-1 0 16,-3-5-57-16,0-4-12 0,-3-6-3 0,0 6-627 0,-1 0-125 0</inkml:trace>
  <inkml:trace contextRef="#ctx0" brushRef="#br0" timeOffset="23138.075">26137 4912 864 0,'0'0'38'0,"0"0"8"16,0 0-37-16,0 0-9 0,0 0 0 0,0 0 0 0,0 0 134 0,7 0 25 16,4 0 5-16,0-7 0 0,3 4-88 0,3-3-17 15,1-3-4-15,3-1-1 0,0 1-30 0,4-1-5 16,-4 1-2-16,4 0 0 15,-4-1-17-15,0 1 10 0,-3 3-10 0,-1-4-506 16,-2 1-106-16</inkml:trace>
  <inkml:trace contextRef="#ctx0" brushRef="#br0" timeOffset="23974.6338">26268 5169 288 0,'-25'12'25'0,"18"-5"-25"15,0 2 0-15,0-9 0 0,-4 9 297 0,8-9 55 16,3 0 10-16,0 0 2 0,0 0-225 0,0 0-46 0,0 0-9 0,7 0-1 16,4 0-50-16,3 0-9 0,0-9-3 0,7 3 0 15,0 3-9-15,0-7-1 16,0 1-1-16,4-1 0 0,-4 1-19 0,4-3-4 0,0 2-1 16,-1 7 0-16,-2-3-6 0,2-4 0 0,-6 1-1 15,3-1 0 1,0 1-23-16,0 3-4 0,-7-4 0 0,4 7-1 15,0-6 14-15,-4 3 3 0,-4-4 1 0,1 7 0 0,-4-3 31 0,0-4 0 0,0 10 0 0,-7 0 0 16,4-6 0-16,-4 6 16 0,0 0-1 0,0 0-1 16,-4-3 34-16,4 3 6 0,-7-6 2 0,0 6 0 15,0 0-4-15,-4 6-1 0,4-3 0 0,-3 3 0 16,3 4-11-16,-4-1-3 0,1 1 0 0,-1 8 0 16,4-2-9-16,0 0-3 0,3-4 0 0,1 7 0 15,-4-3-14-15,3 9-3 0,8-6-8 0,-4-7 12 0,-4 4-12 16,1 3 0-16,3-10 0 0,3 1 0 0,-3-10 0 15,0 0-10-15,11 6 10 0,-4-6-12 16,7 0-16-16,-3 0-3 0,-1-10-1 0,1 4 0 16,-1-3 2-16,1-10 0 15,-4 9 0-15,0-5 0 0,0 5 30 0,0-2-9 0,-3-4 9 0,-1 7 0 0,1-7 0 0,-4 13 0 16,0-3 0-16,0-4 8 0,0 1-8 0,0-1 0 16,0 10 0-16,0 0 8 0,0 0-8 0,0 0 0 15,0 0 0-15,0 0 8 0,7 0-8 0,-7 0 8 16,0 0-8-16,0 0 8 0,3 7-8 0,1-4 11 15,3 6-11-15,-4 1 12 0,1 5 2 0,-1 1 1 16,1-3 0-16,0-4 0 0,-4 7 2 0,0 2 1 16,3 1 0-16,-3-3 0 0,4-7-9 0,-4 7-1 15,3-3-8-15,-3-4 12 0,0 7-12 0,4-7 0 0,-4 1 0 16,3 5 0 0,1-2-44-16,-4-13-4 0,0 0-2 0,0 0 0 15,0 0-42-15,0 0-9 0,7-10-2 0,-4 1 0 16,4-10 31-16,-3 3 5 0,-1-2 2 0,4-1 0 0,-3-6 41 0,3 6 8 0,-3 0 1 0,-1 3 1 15,4 4 26-15,-3-4 6 0,-1 7 1 0,1-1 0 16,-1 4 24-16,4 3 5 0,-3-3 0 0,-4 6 1 16,7 0-18-16,-7 0-4 0,0 0-1 0,10 6 0 15,-2-3 32-15,-5 7 6 0,4 2 2 0,-3 1 0 16,-1-4-32-16,1 7-6 0,-4 2-2 0,3 1 0 16,-3-3-5-16,0-7-1 0,0 10 0 0,0-3 0 15,0-4 0-15,0-5-1 0,0 2 0 0,0-9 0 16,0 0-19-16,0 0 0 0,0 0 0 0,0 0 0 15,0 0 28-15,0 0 11 0,0-9 2 0,4-7 1 0,-4 3-19 16,7-2-4-16,-7-1-1 0,7-3 0 0,-4 10-18 16,4-10 0-16,0 3 8 0,4 7-8 0,0 0 0 0,-1-1 0 15,1 1-11-15,-1-1 11 16,5 4-52-16,-1-3-4 0,0 9-1 0,0-10 0 16,0 1-51-16,0-1-9 0,0 1-3 0,0-7-731 0</inkml:trace>
  <inkml:trace contextRef="#ctx0" brushRef="#br0" timeOffset="24603.898">27178 4789 518 0,'-14'-3'23'0,"7"-6"5"0,3-7-28 0,1 7 0 16,-4-7 0-16,0 7 0 0,3-1 313 0,1 1 58 0,-1-1 11 0,1 10 2 15,3 0-232-15,0 0-48 0,0 0-8 0,-4 10-3 16,4-1-49-16,-3 10-11 16,-1 3-1-16,4 6-1 0,-4-9-19 0,4 9-3 15,0 7-1-15,0-1 0 0,4 1-8 0,-4-7 0 16,0 10 9-16,0-4-9 0,0 1 0 0,0-7 0 0,0 6 0 0,0-5-12 15,4-4-2-15,-1-7-1 0,1 1 0 0,3-9 0 16,0-1 5-16,3 1 1 0,-3-4 0 0,4 3 0 16,-1-9-15-1,1 0-2-15,-4 0-1 0,7-9 0 0,0-1 41 0,0 4 8 0,-3-3 2 0,3-10 0 16,-3 3-24-16,-1 4 9 0,4-4-9 0,-3-3 0 16,0 4-15-16,-4 5-9 0,0 1-3 15,3-10 0-15,-3 9 48 0,0 1 10 0,-3 0 1 0,3 2 1 0,-3-2-25 16,-1 9-8-16,-3 0 0 0,0 0 0 0,0 0 0 15,0 0 0-15,0 0 0 0,7 9 0 16,-3-2-31-16,-1 2 0 16,1 0 0-16,-4 1 0 0,3 9 55 0,-3-10 12 0,0 7 1 0,4-7 1 0,-4 7-16 0,3-7-3 15,1-6-1-15,3 7 0 16,-4-4-18-16,1-3 10 0,-4-3-10 0,7-3 8 0,0-3-8 0,0 3 0 16,0-4 0-16,4-11 8 0,-1-1-8 0,-3 3 0 15,0-3 0-15,0 0 0 0,1 1 0 0,-5 2 0 16,4-3-9-16,-3 0 9 0,-4 4 0 0,0-4 0 15,-4 9 0-15,4 1 0 0,-3-7 0 0,-1 13 9 16,4-3-9-16,0 6 8 0,0 0-8 0,0 0 0 16,0 0 0-16,0 0 0 0,-3 9 53 0,3 7 9 15,0-7 2-15,0 10 0 16,3 6-76-16,1-6-14 0,3 6-3 0,-4 3-1 0,4 1 44 0,0-4 9 16,0 3 1-16,0 6 1 0,0 4 13 0,0-3 2 0,1 9 1 15,-1-7 0-15,3-2-13 0,4 18-4 0,-3-9 0 0,-4 0 0 16,0-7-4-16,0 7 0 0,-3-6-1 0,-1 6 0 15,-3 0-2-15,4 0 0 0,-4-7 0 0,-4 4 0 16,-6-6-2-16,2-4-1 0,-2 3 0 0,-4-5 0 16,-7 2-2-16,3-9-1 0,-3 9 0 0,0-9 0 15,-4 3-2-15,-3-6 0 0,-1 0 0 0,1-3 0 16,-7-1-17-16,0-2-4 0,-4-7-1 16,0-3 0-16,-3-3-31 0,3 0-7 0,4-3-1 15,-1-13 0-15,-2 1-116 16,2-4-24-16,8-9-5 0,3 3-887 0</inkml:trace>
  <inkml:trace contextRef="#ctx0" brushRef="#br0" timeOffset="24898.782">28254 4752 1497 0,'0'-10'133'0,"0"10"-106"15,0 0-27-15,0 0 0 0,0 0 128 0,0 0 21 16,0 0 4-16,7-6 1 0,4 3-95 0,3-3-19 16,3-4-4-16,5 7-1 0,2-3-23 0,4-4-12 15,1 1 12-15,-1 0-12 0,-3-1 12 0,3-5-12 16,0 15 12-16,0-13-12 0,0 7 0 0,1-4 0 0,-8 4 0 0,0-3 0 31,-3 6-40-31,-1-4-9 0,-6 4-2 0,3 3 0 16,-3-6-165-16,-1 6-34 0</inkml:trace>
  <inkml:trace contextRef="#ctx0" brushRef="#br0" timeOffset="25046.353">28607 4611 576 0,'-11'9'25'0,"4"-3"6"0,0 1-31 0,0 2 0 0,-4 4 0 0,4 2 0 15,0-5 262-15,-3 8 46 0,3 8 10 0,-4 2 2 0,8 6-196 0,-1-5-38 16,-3 5-8-16,0 4-2 0,0-13-36 0,3 12-8 15,-3-2-2-15,4-1 0 0,-4-5-19 0,3-1-11 16,1-3 12-16,-1 0-12 0,4-6 0 0,0-4-19 16,0-2 3-16,4-4 0 15,3 1-162-15,-4-4-32 0</inkml:trace>
  <inkml:trace contextRef="#ctx0" brushRef="#br0" timeOffset="26024.216">28600 5018 576 0,'7'0'51'15,"3"0"-41"-15,4 0-10 0,4-9 0 0,0 3 168 0,-4 6 31 16,0-10 6-16,0 1 2 0,4 6-118 0,-1-10-23 16,1 4-5-16,0-1-1 0,-1 1-5 0,4-10-2 0,-6 10 0 0,-1-1 0 15,0-5-53-15,-4 2-16 0,-3-3-1 0,0 7 0 16,1 3 43-16,-8 3 9 16,3-4 1-16,-3 7 1 0,-3-9 22 0,-5 9 4 15,1-3 1-15,0 3 0 0,-3 0-7 0,-1 3-1 0,1 3 0 0,-5 4 0 16,1-1-15-16,4 0-3 0,-8 1-1 0,4 9 0 15,3-4-15-15,1-5-3 0,-1 9-1 0,4-1 0 16,0-2-7-16,4 3-2 0,-4 0 0 0,7-4 0 16,3-5-9-16,1-1 0 0,-4 1 0 0,3-1 0 15,4 0-23-15,4-2 0 0,-1-7 0 0,5 3 0 32,-1-6-73-32,3-4-16 0,1 4-2 0,0-6-1 0,-1-7-36 0,1-3-7 15,3 4-2-15,-7 2 0 0,4-3-8 16,-4 1-1-16,0-4-1 0,0 10 0 0,-3-1 106 0,3 1 22 15,-4-1 4-15,1 10 1 0,-4 0 93 0,0 0 18 0,0 3 4 0,0 4 1 16,0 2 46-16,0 1 10 0,-3 5 1 0,-1-2 1 16,4 2-41-16,-3 4-9 0,-4 0-2 0,0-3 0 0,0 3-23 15,0-1-5-15,0-2-1 0,-4 0 0 0,4-4-36 0,-3-2-8 16,3-1-2-16,0-9 0 0,0 0-10 0,0 0 0 16,0 0 0-16,0 0 0 0,0 0 44 0,0 0 8 15,0 0 0-15,10-9 1 0,-3-1-26 0,1 1-6 16,-1-10-1-16,0 10 0 0,0-10-20 0,3 3-10 15,-3-3 1-15,0 10 0 0,0-7 35 0,4 4 7 16,-4-4 2-16,4 10 0 0,-1-4-25 0,1 1-10 16,3 0 8-16,-7-1-8 0,0 10 0 0,0-9 0 15,4 9 0-15,-1-7 0 16,1 7-26-16,-4 0-1 0,4 0 0 0,-1 7 0 0,-3-7 15 0,0 6 2 16,-3 3 1-16,3 1 0 15,-4 2-95-15,1-2-20 0,-4 5-3 0,-4 4-1 0,4-9 84 0,0 5 17 16,0-5 3-16,-3 9 1 0,-1-10 13 0,4 0 10 15,0-2-13-15,0-7 5 0,-3 9 8 0,3-9 0 0,0 0 0 16,0 0 0-16,0 0 27 0,0 0 1 0,0 0 0 0,0 0 0 16,10 0 80-16,-10 0 16 0,0 0 3 0,0 0 1 15,7-6-128-15,-7 6-13 0,0 0-9 0,0 0-2 16,7 6 39-16,-7-6 7 0,7 0 2 0,-7 0 0 16,4 9-24-16,3-2 0 0,-3-4 0 0,-4-3 0 15,3 9 0-15,4 1 0 0,-7-10 0 0,4 0 0 16,3 0 0-16,0 0 0 0,0 0 0 0,0 0 0 15,4 0 0-15,-4 0 0 0,3-13 0 0,-3 7 0 16,0-4 0-16,4 1 0 0,-8-7 0 0,8 7 0 0,-4 0 12 16,0 5-1-16,0-5-1 0,-3 3 0 15,3-4-10-15,-4 10 8 0,-3 0-8 0,0 0 8 0,7 0-8 16,-7 0 0-16,7 3 0 0,0 4 0 0,0 2 0 16,-3 1 0-16,0-4 0 0,-1 3 8 0,4 1-8 0,-7-1 8 15,4 0-8-15,-4 1 8 0,3-4-22 16,-3-6-5-16,0 0-1 0,4 3 0 0,-4-3 28 0,7 10 4 15,-7-10 2-15,7 0 0 0,-7 0-28 0,10-10-6 16,-3 10 0-16,4-9-1 0,-4 6 21 0,4-4-11 16,-8-2 11-16,4 3-8 0,0 3 8 0,-7 3 0 15,0 0 0-15,7-7 0 0,0 7 0 0,-7 0 0 16,7 0 8-16,-7 0-8 0,0 0 18 0,0 0-1 16,11 0 0-16,-7 7 0 0,-4-7-17 0,7 9-12 0,-4-6 1 15,1 10 1-15,-4-10 36 0,3 6 7 0,-3-9 2 0,0 0 0 16,4 10-35-16,-4-10 0 0,0 0 0 0,0 0 0 31,0 0-21-31,0 0-11 0,0 0-3 0,0 0 0 16,7-10-131-16,0 7-26 0,-4-6-6 0,1-7-576 0</inkml:trace>
  <inkml:trace contextRef="#ctx0" brushRef="#br0" timeOffset="27150.165">29697 4887 1036 0,'-11'-22'46'16,"8"6"10"-16,-1 0-45 0,1 4-11 0,-4-7 0 0,0 3 0 15,3-9 156-15,1 6 28 0,-1 10 7 0,4-7 1 16,0 7-103-16,0-1-20 0,7 1-4 0,-3 6-1 15,-1-3-24-15,-3 6-6 0,11 6-1 0,-1-3 0 16,-3 6-53-16,4-2-10 0,-1 5-2 0,5 4-1 16,-5 0-25-16,4 6-5 0,-3-7-1 0,3 1 0 15,-3-3-100-15,-1 5-20 0,1-2-4 0,-1 9 0 16,1-6 68-16,-4-7 13 0,0 14 3 0,0-8 1 16,-3 1 123-16,3 6 24 0,-4-6 4 0,1 3 2 0,-8-3 80 0,4-7 16 15,0 4 3-15,-3 3 1 0,-1 0-46 0,1-10-10 16,-1-3-2-16,1 10 0 0,3-7 12 0,-4-5 1 15,0 5 1-15,4-9 0 0,0 0-39 0,0 0-8 16,0 0-2-16,0 0 0 0,0 0-22 0,0-9-5 16,8-1-1-16,-5 1 0 0,4-7-11 0,0 7-2 15,4-10-1-15,-4 3 0 0,3 4-15 0,1-7 0 16,0 3 0-16,-1-3 0 0,4 13 0 0,-3-3 0 16,-1-1 0-16,5 7 0 0,-5-3 0 0,1 6-12 0,-1 0 12 15,1 6-10-15,3-3-9 0,-7 7-1 16,0-4-1-16,4 3 0 0,-4 1-1 0,0 5 0 0,3-2 0 0,-3-4 0 31,-3 7-6-31,3-7 0 0,0 1-1 0,0-1 0 0,0 1 29 0,0-4 0 0,0-3 0 0,0 3 0 16,0-2 0-16,0-4 0 0,4 0 0 0,0-4 0 15,-4 4 0-15,3 0 0 0,-3-6 0 0,0-3 0 16,-3-1 0-16,-1 1 10 0,4 6 0 0,-7-4 0 16,4-2-10-16,-4 0-14 0,-4-1 3 0,1 1 1 15,-4 3 10-15,3-4 0 0,1 7 0 0,-4-3 0 16,3 6 40-16,-3-7 11 0,4 7 1 0,3 0 1 15,-7 7-33-15,0-1-8 0,0-3 0 0,-1 13-1 16,5-7-11-16,-4 1 0 0,3 2 0 0,1 4 0 16,-1 3 0-16,1-10 0 0,3 7 0 0,0-7 0 15,0 7 0-15,0-7 0 0,3 1-8 0,1-1 8 16,-1-6 0-16,4 3 0 0,0-6-9 0,4 0 9 0,0-6 0 16,-1 3-10-16,1-6 10 0,-1 2-8 0,4-2 8 15,1 6-10-15,-5-7 10 0,1 4-10 0,-1-3 10 0,-3 9-10 16,4-6 10-16,-11 6-10 0,7 0 2 0,0 0 0 15,4 6 0-15,-4 3 0 0,-4-3 8 0,1 4-13 16,-1 2 5-16,-3-2 8 16,4 5-31-16,3 4 2 0,-4-9 0 0,-3 5 0 0,-7-5 46 15,4 5 10-15,-1-5 1 0,4-1 1 0,4 1-21 0,-1-7-8 16,1 3 0-16,3 4 0 0,-7-10 10 0,11 0-10 16,-1-10 10-16,1 4-10 15,3-4-23-15,-4-2-10 0,5-4-3 0,-5-3 0 0,4 4 36 0,0-14 19 0,-3 11-3 16,3-1 0-16,-3 0-16 0,-4-3 0 0,3 3-13 15,-3-9 5-15,0 3 8 0,-3 3 0 16,-1-3 0-16,1 0 0 0,-1 0 0 0,-3 6 12 0,4 0-2 0,-4 0-1 16,4 10 3-16,-1 3 1 0,1-4 0 0,-4 10 0 15,0 0-13-15,0 0 0 0,0 0 8 0,3 10-8 16,1 5 12-16,-4-5-1 0,3 5 0 0,1 4 0 16,-4-6-2-16,3 9 0 0,1 0 0 0,-1-7 0 15,-3 1-9-15,4-3 0 0,-1 5 0 0,1-8 0 16,-1 5 0-16,1 1 8 0,-1-3-8 0,-3-7 0 15,4 3-20-15,-1-5-8 16,1 2-3-16,-4-6 0 0,0 0-130 0,0 0-27 16,0 0-4-16,0 0-2 0,0 0 67 0,-7 6 14 0,0-6 2 0,-4 3 1 15,-3-3-64-15,0 0-13 0,-4 6-2 0,1-2-1 16,-1-4 137-16,1 6 27 0,-1-3 6 0,0 3 0 0,1-6 157 0,3-6 31 16,-1 6 7-16,1 0 1 0,-3-3-25 0,3-3-5 15,3 6-1-15,0-10 0 0,1 10-38 0,-1-9-8 16,8 3-2-16,-1 2 0 0,-3-2-58 0,7 6-12 15,0-3-3-15,4-3 0 0,3-4-24 0,0 7 0 16,0-3-14-16,3-4 5 0,8 1 53 0,-4 0 12 16,4 2 1-16,3 4 1 15,0-6-101-15,4 3-20 0,-4 2-4 0,0-2-1 0,0-3 55 16,0 9 13-16,1-7 0 0,-1 4 0 0,-4 3 0 0,1 0 0 16,0 3 0-16,-1 4 0 0,-3-7 0 0,1 9 0 15,-1-3 0-15,0-2 10 0,0 5 3 0,0 0 1 0,-3-2 0 16,-1 2 0-1,1 0-42-15,-1-2-9 0,-3-4-2 0,0 6 0 16,1 1-56-16,-8-10-11 0,0 0-2 0</inkml:trace>
  <inkml:trace contextRef="#ctx0" brushRef="#br0" timeOffset="27752.348">30766 4921 403 0,'0'-19'36'0,"-4"4"-36"0,-3 2 0 0,4-3 0 0,-1 1 232 0,1 5 39 0,-1-8 8 0,1 8 1 16,-1 1-128-16,0-1-25 0,4 10-6 0,0 0-1 15,0 0-77-15,0 0-16 0,0 0-3 0,0 0-1 16,0 0-23-16,8 10 0 0,-5-1 0 0,8 1 0 16,-4 5 0-16,3-2-10 0,-3 9 10 0,4 0-10 15,0-7 10-15,-1 4 0 0,4 0 0 0,-3 0 0 0,-1-4 0 16,1 4 0-16,0-9 0 0,6 5 0 16,-6-5 0-16,-1-1 0 0,1 1 0 0,0-4-8 0,3-3 8 15,-4-3-12-15,-3 0 12 0,4 0-12 0,-4-3 12 16,0-3 0-16,-7 6 0 0,3-4 0 0,8-2 0 0,-7-3 0 15,-8-1 0-15,4 10 0 0,-3-6 0 0,-5 3 0 16,5-3 0-16,-1 6 0 0,-3-10-14 0,0 10-1 16,-3-3 0-16,3-3 0 0,-4 6 15 0,1 0 0 15,2 0 0-15,1 0-9 0,0-3 25 0,0 3 6 16,0-7 1-16,7 7 0 0,0 0 6 0,-3 0 2 16,-1-9 0-16,1 9 0 0,6-6-9 0,1-4-2 15,-4 7 0-15,7-6 0 0,3 3-20 0,1-4 0 0,-4 10 0 16,4-9-8-16,3 9 8 0,-4-7-8 0,4 4 8 15,0 3-8-15,4 0 8 0,-4 3 0 0,0 4 0 16,4-7-8-16,-4 9 8 0,0 1-8 0,-3-1 8 16,3 0-8-16,-4 1 8 0,1-1-12 0,-4 7 12 0,0-7-12 15,4 7-6-15,-4-7-2 16,-4 7 0-16,1-3 0 0,-1-4 4 0,-3 0 1 0,4 1 0 0,-1-4 0 16,-3-6 15-16,0 0 0 0,0 0 0 0,0 0 0 15,0 0 0-15,0 0 0 0,0 0 12 0,0 0-12 16,8 0 33-16,-8 0 0 0,3-6 0 0,4-4 0 15,-3 7-9-15,-1-12-1 0,1 5-1 0,3 1 0 16,-4-1-1-16,1-5 0 0,-1 5 0 0,1-2 0 16,-1-4-1-16,4 10 0 0,0-4 0 0,1 7 0 15,-5-3-20-15,4 3 0 0,0-3 0 0,0 6 0 16,4 0-8-16,-4 6-7 0,0-3-1 0,4 3 0 0,-1-3 26 0,1 13 5 16,-4-7 1-16,3 1 0 0,1 9-8 15,-1-10 0-15,-2 7-8 0,-1-7 12 0,0 7-12 0,0-4 11 16,0 4-11-16,-4-7 10 0,4 7-20 0,4-3-4 15,0-13-1-15</inkml:trace>
  <inkml:trace contextRef="#ctx0" brushRef="#br0" timeOffset="34624.2267">10732 8242 403 0,'-11'6'36'0,"0"-6"-36"15,4 0 0-15,4 3 0 0,3-3 132 0,0 0 20 16,-4 0 4-16,4 0 1 0,0 0-39 0,0 0-8 16,0 0-2-16,0 0 0 0,0 0-55 0,0 0-11 15,0 0-2-15,0 0-1 0,0 0 20 0,0 0 4 16,4 7 1-16,-4-7 0 0,0 0-7 0,0 0-1 16,14 0 0-16,-4 3 0 0,-2-3-38 0,2 6-8 15,-3-6-2-15,7 0 0 0,4 0 38 0,-8 0 7 16,-10 0 2-16,18 6 0 0,7-3-37 0,-8-3-7 15,-2 7-2-15,-1-4 0 0,7-3 7 0,-4 0 2 16,1 6 0-16,0-6 0 0,-4 0-10 0,4 3-8 16,10-3 12-16,-4 0-12 0,-2 0-12 0,-1 0-10 15,7 0-2-15,0 7 0 0,-3-7 46 0,0 0 9 16,-1 0 1-16,8 0 1 0,0 0-24 0,-4 0-9 0,-7-7 0 0,11 7 9 16,3 7-9-16,-3-7 0 0,-4 0 0 0,0 0 8 15,4 0-8-15,3 0 0 0,-3 0 0 0,3 3 8 16,-3-3-8-16,0 0 0 0,0 9 0 0,-1-9 8 15,-2 6 12-15,2-6 1 0,-2 3 1 0,2 4 0 16,-2-1-35-16,2-3-7 0,-2-3-2 0,-1 0 0 16,0 6 22-16,4-2 0 0,-4-4 0 0,4 6 0 15,-4-3 0-15,0 3 0 0,-3-3 0 0,3-3 0 16,0 7 0-16,-3-4 0 0,0-3 9 0,-1 6-9 16,1-6 9-16,0 6-9 0,3-6 12 0,4 3-12 15,0-3 16-15,-1 0-4 0,-6 0-1 0,0 7 0 16,3-4-11-16,0-3 0 0,4 6 0 0,-4-3 0 0,-3-3 0 0,3 0 0 15,-3 7 0-15,3-4 0 16,-3-3 0-16,-1 9 0 0,1-9 0 0,-4 6 0 0,4-6 0 0,-4 0 0 16,4 4 0-16,-1 2 0 0,5-12 0 0,-5 6 0 15,1-4 0-15,0 4 0 0,-4 0 8 0,4 0 0 16,3 0 0-16,-3 0 0 0,-1 0 0 0,1 0-8 16,3 0 12-16,-3 0-4 0,0 0-8 0,-1 0 0 15,-3 0 0-15,4 0 8 0,-4 0-20 0,4 0-4 16,-4 0 0-16,0 0-1 0,4 4 29 0,-4 2 7 15,0-6 1-15,4 6 0 0,0-3-20 0,-1-3 0 16,-2 6 8-16,-1-2-8 0,3-4 8 0,1 0-8 16,3 6 9-16,1-6-9 0,-1 3 12 0,-4-3-3 15,5 0-1-15,-1 0 0 0,-3 0 2 0,3 0 0 0,0 0 0 0,4 0 0 16,-4-3-1-16,0 3 0 0,4 0 0 0,0 0 0 16,-4 0-9-16,4 0 12 15,-1 0-12-15,5 3 12 0,3-3-4 0,-1 0-8 0,-2 6 12 0,2-6-4 16,-6 3-8-16,3-3 12 15,1 7-12-15,-5-7 12 0,1 3-1 0,4-3 0 0,-1 0 0 0,0 0 0 16,0 0 1-16,1 0 0 0,2 0 0 0,1 0 0 16,4 0 0-16,-8 0 0 0,0 0 0 0,-3 0 0 15,0 0-12-15,-1 0 10 0,-2 0-10 0,6 0 10 16,4 0-10-16,-1 0 8 0,-2 0-8 0,10-3 8 16,-4 3-8-16,0 0 0 0,1 0 0 0,-5 3 0 0,-6 3 0 15,0-6 0-15,3 0 0 0,-3 9-841 16,-4-9-168-16</inkml:trace>
  <inkml:trace contextRef="#ctx0" brushRef="#br0" timeOffset="53965.335">14277 9509 1324 0,'0'15'118'0,"-4"-5"-94"16,4-10-24-16,0 0 0 0,0 0 30 0,0 0 2 15,0 0 0-15,0 0 0 0,0 0-4 0,0 0-1 16,0 0 0-16,0 0 0 0,0 0-3 0,0 0-1 15,7-6 0-15,1 6 0 0,-1 0 5 0,0 0 2 16,3 0 0-16,-3 0 0 0,4 6-30 0,-4-6-12 16,3 3 1-16,1 3 0 0,0-6 20 0,3 0 4 15,-4-6 1-15,4 6 0 0,-3-3 4 0,3 3 1 16,0-6 0-16,4 6 0 0,-4-4-3 0,4-5-1 0,-1 3 0 0,1-4 0 16,0 10-4-16,3-3-1 15,0-3 0-15,4 0 0 0,-4 3-10 0,0 3 0 0,0 0 0 0,4 0 8 16,-1 0-8-16,-2 0 0 0,-1-7 0 0,4 7 0 15,-1 0 0-15,1 0 0 0,0-9 0 0,-1 6 8 16,5-7 0-16,-5 4-8 0,-3-3 12 0,4-1-4 16,0 1-8-16,3 3 12 0,0-4-12 0,4 1 12 15,-7 6-12-15,3-4 0 0,4-2 0 0,3 3 0 16,0 3 0-16,0-4 0 0,-3 7 0 16,3 7 0-16,-3-7 0 0,0 3 0 0,-4 3 0 0,4 0 0 15,-4-3 0-15,-3 7 0 0,0-4 0 0,3-3 0 16,0 7 0-16,0-4 0 0,0 3 0 0,4-2 0 15,-4-4 0-15,1 3 0 0,2-3 0 0,1 3 0 16,3-6 0-16,-3 4 0 0,-4 2 0 0,4-3 8 0,0-3-8 0,0 0 0 16,-8 0 0-16,8 9 0 0,0-9 0 15,0 7 0-15,-1-7 0 0,1 0 0 0,0 9 0 0,0-9 0 16,-4 9 0-16,7-2 0 0,0-4 0 0,1 6 0 16,-1-3 0-16,0-2 0 0,-7-4 0 0,8 6 0 15,-5-6 0-15,1 0 0 0,-4 0 0 0,4-6 8 16,3 6-8-16,1-4 8 0,-1 4 0 0,-3 0 0 15,3-6 0-15,4 6 0 0,-4-3-8 0,-3 3 12 16,0-6-12-16,-1 6 12 0,1 0-12 0,-4 6 8 16,1-3-8-16,-1 3 8 0,-4-2-8 0,1-4 0 15,3 6 0-15,-3-3 8 16,3 3-27-16,-3-6-5 0,3 7-2 0,-3-4 0 0,0-3 45 0,-1 0 9 0,1 0 1 16,3 0 1-16,0 6-30 0,1-3 0 15,-5-3 0-15,5 0 0 0,-1 0 9 0,-3 0-9 0,3-3 8 0,0 3-8 16,-3-6 8-16,-1 6-8 0,1 0 8 15,3 0-8-15,-3 0 0 0,0 0 0 0,-1 0 0 0,5 0 0 16,-5 6 0-16,4-3 0 0,4 3 0 16,0-2 0-16,0-4 0 0,-1 6 0 0,-2-6 0 0,2 3 0 15,1-3 0-15,-4 0 0 0,1 0 0 0,-1 6 0 16,4-6 0-16,-4 0 8 0,4 0-8 0,-4 0 0 16,4 0 0-16,-1 0 8 0,1 0-8 0,3 3 0 15,-3-3 0-15,3 7 0 0,4-7 0 0,-4 3 0 16,1 3 0-16,3-6 8 0,-8 0-8 0,5 6 0 15,-1-3 0-15,-3-3 0 0,3 0 0 0,0 10 0 0,4-10 0 16,-4 0 8-16,1 6-8 0,6-6 0 0,-3 0 0 16,-1 3 0-16,1-3 0 0,0 0 0 0,-7 0 9 0,3 7-9 15,4-7 10-15,0-7-10 0,0 7 11 16,-4 0-11-16,4 0 12 0,3 0-12 16,0 0 10-16,4 0-10 0,0 0 8 0,0 7-8 0,-7-7 8 0,3 0-8 15,-3 0 8-15,0 3-8 0,-1-3 0 16,5 0 0-16,-1-3 0 0,0 3 0 0,1 0 12 0,3 0 0 15,-1 0 0-15,5-7 0 0,-8 7-4 0,1 0 0 16,2 0 0-16,-2-3 0 0,3-3 0 0,-4 6-8 16,0-10 12-16,8 10-4 0,-8-3 0 0,4-3 0 15,3 6 0-15,-3 0 0 0,3 0-8 0,-6-6 10 16,-1 3-10-16,4-4 10 0,-4 4-10 0,4 3 0 16,0-6 0-16,0 6 8 0,3-3-8 0,1 3 0 15,-4 0 9-15,3 0-9 0,-7-6 0 0,4 6 8 16,0 6-8-16,0-6 0 0,-4-6 18 0,4 6-1 0,7 0 0 0,-7-4 0 15,-7-2-17-15,3 6-17 0,14 0 3 0,-3-3 1 16,-7-3 13-16,-3 6 0 0,2-3 0 0,5-4 0 16,-1 7 13-16,-3-9-4 0,-4 9-1 0,8-6 0 15,6 2-8-15,-3-2 0 0,-7 6 0 16,3-3 0-16,1-3 0 0,-4 6 0 0,-4-10 8 0,4 10-8 16,-4 0 0-16,8 0 8 0,-1-3-8 15,0 3 0-15,1-6 0 0,-1 6 8 0,0-6-8 0,4 3 0 16,-7 3 0-16,0 0 0 0,0 0 8 0,0 0-8 15,3-7 0-15,-3 7 0 0,3 0 0 0,1 0 8 16,-1-3-8-16,-3-3 8 0,0 6-8 0,3 0 8 16,-6 0-8-16,3-3 0 0,-1-3 9 0,1 6-9 0,4 0 0 15,-4-4 9-15,3-2-9 0,0 3 0 0,-3 3 10 16,4-6-10-16,-5 6 8 0,1 0-8 0,0-3 0 0,0 3 8 16,3-7-8-16,-3 7 0 0,0 7 0 0,0-4 0 15,3-3 8-15,1 0-8 0,-4 0 0 0,-1 6 8 16,-2-6-8-16,3 0 8 0,-4 0-8 0,4 0 10 15,7 0-10-15,0-6 10 0,-4 6-10 0,0 0 0 16,1-3 9-16,-1-4-9 0,-3 7 10 0,-4-6-2 16,1 3-8-16,-1 3 12 0,4 0-4 0,0 0 0 15,0 0-8-15,3 0 12 0,-3 0-12 0,0 3 0 16,-4 3 0-16,4 1 0 0,0-4 0 0,-4 3 0 16,1-3 9-16,-1 3-9 0,-3 4 9 0,3-7-9 15,0 6 10-15,1-2-10 0,-5-4 11 0,5 3-11 16,-4-6 12-16,6 6-12 0,-6-3 21 0,7-3-2 15,-7 0-1-15,3 0 0 0,-3 0-18 0,0-3 0 16,3-3-8-16,-3 0 8 0,0 3 0 0,-4-4 15 0,4 7-2 0,3-3 0 16,-3-3-13-16,3 3-8 0,-3-3 8 15,-4 2-13-15,4-2 13 0,-3 6 0 0,-5-3 9 0,8 3-9 16,0-6 9-16,-4 6-9 0,-3 0 8 0,7-3-8 16,0-4 12-16,3 1-2 0,0 6-1 0,1-3 0 15,-1 3-9-15,-3-6 0 0,3 2 0 0,-3-2 0 16,-4 3 0-16,4-3 0 0,3 3 9 0,1-4-9 15,-5 7 0-15,5-3 8 0,-1-3-8 0,0 6 0 16,1 0 0-16,-4-6 0 0,-4 3 0 0,4 3 8 16,-8 0-8-16,5 0 0 0,-8 0 0 0,7 0 0 0,0 0 0 15,4 0 0-15,0 0 0 0,0 0 0 16,-7 0 0-16,3 0 9 0,0 0 0 0,4 0 0 0,-7 0-9 16,3 0 8-16,-7 0-8 0,4 0 8 0,-4 0-8 15,0 0-9-15,-3 0 9 0,3-7-13 0,1 7 25 0,-1 0 4 16,0 0 2-16,0-3 0 0,4 3-2 0,-4 0 0 15,0 0 0-15,1 0 0 0,2-6-16 0,-2 6-12 16,-1 0 1-16,0 0 1 0,0 0 10 0,0 6 0 16,1-3 0-16,-5-3 0 0,1 0 0 0,0 7 0 15,-1-4 0-15,1 3 8 0,0 0-8 0,0-3 11 16,-1-3-11-16,4 10 12 16,-3-4-41-16,0-3-8 0,-4 7-2 0,7-4 0 15,0-6-26-15,8 9-6 0,-5-2-1 0,1-4-714 0,0 3-143 0</inkml:trace>
  <inkml:trace contextRef="#ctx0" brushRef="#br0" timeOffset="55403.746">26063 8364 230 0,'0'0'10'0,"0"0"2"0,0 0-12 0,0 0 0 16,0 0 0-16,0 0 0 0,7 3 247 0,-7-3 46 0,0 0 10 0,0 7 1 16,0-4-180-16,4 9-36 0,-1-9-7 0,-3 7-1 15,4-1-9-15,-4 1-2 0,0-1 0 0,0 1 0 16,0 5-11-16,0 1-2 0,3-4-1 0,-3 4 0 16,-3 3-13-16,3 0-2 0,-4 0-1 0,4 6 0 15,0-7-14-15,-3 8-2 0,-1-1-1 0,4 3 0 16,0-3-10-16,-3 3-1 0,3-3-1 0,-4 3 0 15,1 1-10-15,3 5 0 0,0-6 0 0,0-3 0 16,0 1 0-16,0-4 0 0,0 12 0 16,0-6 0-16,0-3 8 0,0 4-8 0,3 5 8 0,1 1-8 15,-4-1 11-15,0-6-3 0,0 0-8 0,0 1 12 16,0 2-4-16,3-9-8 0,-3 3 11 0,0 3-11 0,0-3 9 16,0 4-9-16,0-4 0 0,0 0 9 15,0-6-1-15,0 6 0 0,0-7 0 0,-3 1 0 0,3-9-16 0,-4 5-4 16,4-2-1-16,0-7 0 15,-3 4-31-15,-1-7-5 0,4-3-2 0,0 0-621 16,0 0-125-16</inkml:trace>
  <inkml:trace contextRef="#ctx0" brushRef="#br0" timeOffset="56093.87">26229 8204 633 0,'-11'-15'56'0,"11"15"-44"0,0 0-12 0,0 0 0 16,0 0 126-16,0 0 23 0,0 0 5 0,0 0 1 16,0 0-65-16,0 0-13 0,0 0-2 0,4 9-1 15,-4-9-29-15,0 6-5 0,0-6-2 0,7 3 0 16,-3 4-4-16,-1 2-1 0,4-3 0 0,0-2 0 15,0 5 3-15,-3-3 1 0,6-3 0 0,-3-3 0 16,4 7-3-16,-4-4-1 0,4-3 0 0,-1 6 0 16,-3-6-4-16,7 0-1 0,-3 0 0 0,7 6 0 15,-4-6-8-15,7 3-3 0,0-3 0 0,0 0 0 16,7 0-7-16,-3 0-2 0,-4 0 0 0,4 0 0 16,0 0-8-16,3 0 8 0,0 0-8 0,4-3 8 0,0 3-8 0,-1 0 8 15,-2 0-8-15,-1 3 8 16,0-3-8-16,4 0 12 0,0 0-12 0,-1 0 12 0,5 0-12 0,-5-3 0 15,-2 3-10-15,2 0 10 0,1-6 10 16,0 6 8-16,3 0 2 0,0 0 0 0,1 0-12 0,-1 0-8 16,-3 0 9-16,-1 0-9 15,1 0 8-15,-4 0-8 0,4 0 0 0,-4 0 0 16,4 0-16-16,-4 0-8 0,1 0-3 0,2 0 0 0,1 0 51 0,-4 0 9 16,1 0 3-16,-1 0 0 0,0 0-24 0,4-6-12 15,-8 6 12-15,5 0-12 0,-5-3 12 0,1 3-4 16,-4 0 0-16,4-7-8 0,-4 7 11 0,0-3-11 15,0 3 10-15,1 0-10 0,-1-6 11 0,0 6-11 16,0-3 12-16,0-3-12 0,4 6 10 0,0-10-10 16,-4 10 8-16,3-3-8 0,-2-3 0 0,-5 6 0 15,4-7 8-15,4 4-8 0,-4 3 0 0,4-6 0 0,0 6 0 16,-1 0 8-16,-2 0-8 0,-1-3 0 0,0 3 0 0,0-6 0 16,-3 6 0-16,-1 0 0 0,1 0 0 0,0 0 0 15,-4-3 0-15,0-4 0 0,0 7 0 0,4 0 0 16,-4-3 0-16,0-3 0 0,0 6 0 0,0 0 0 15,4 0-9-15,-4 0 9 0,-4 0 0 0,8-3 0 16,-7 3-21-16,3 0 2 0,-4 3 1 16,1-3 0-16,-11 0-13 0,10 0-2 15,1 0-1-15,3 6 0 0,-3-3-27 16,-1 4-6-16,4-4-1 0,1-3 0 0,-5 6-34 0,4-3-7 0,-3-3-2 16,3 0 0-16,0 6-137 0,-3-6-28 15</inkml:trace>
  <inkml:trace contextRef="#ctx0" brushRef="#br0" timeOffset="56562.788">28907 8229 590 0,'0'0'26'0,"0"0"6"0,0 0-32 16,0 0 0-16,0 0 0 0,7-6 0 0,3 6 88 0,-6 0 11 16,-4 0 2-16,10 0 1 0,-6 0-42 0,6 0-8 15,-2 0-1-15,-8 0-1 0,3 0-30 0,-3 0-5 16,11 0-2-16,-11 0 0 0,3 0-5 0,-3 0 0 15,0 0-8-15,11 6 12 0,-11-6 4 0,3 4 0 16,-3-4 0-16,7 0 0 0,-7 0-16 0,0 0 8 16,0 0-8-16,0 0 0 0,7 6 21 0,-7-6-1 15,0 0-1-15,0 0 0 0,7 3 21 0,1 3 5 0,-8-6 1 16,7 0 0-16,-7 0-7 0,0 0-2 16,0 0 0-16,7 3 0 0,-7-3-9 0,0 0-1 0,0 0-1 0,0 0 0 15,0 0 10-15,0 0 1 0,0 0 1 0,0 0 0 16,7 0 14-16,-7 0 2 0,0 0 1 0,3 10 0 15,-3 2-19-15,0-9-3 0,0-3-1 0,0 16 0 16,-3-3 24-16,-1 5 5 0,1 4 1 0,3-3 0 16,-4 0-26-16,1 0-6 0,-1 0-1 0,4 0 0 15,-3 6-11-15,-1 0-2 0,0 0-1 0,1-3 0 16,3 3-6-16,0 3-1 0,-4-3 0 0,1 3 0 16,3-3-8-16,-4 4 8 0,4-11-8 0,-3 14 8 15,3-10-8-15,-4 3 0 0,4 0 9 0,0-3-9 0,-3 3 0 16,3 0 0-16,0 3 0 0,-4-9 0 15,4 0 0-15,0 3 8 0,0 0-8 0,0 3 0 0,0-6 0 16,0 6 0-16,0-6 0 0,0 9 0 16,0-3-12-16,4-6 0 0,-4 6 0 0,3-6 0 15,-3-1-21-15,0 1-5 0,0-9-1 0,0 5 0 16,0 1-101-16,4-7-20 0,-4 1-4 0</inkml:trace>
  <inkml:trace contextRef="#ctx0" brushRef="#br0" timeOffset="63346.398">10869 11353 957 0,'-21'-16'42'0,"21"16"10"0,0 0-42 0,0 0-10 16,-14 0 0-16,7 6 0 0,7-6 118 0,-7 3 22 15,0 4 4-15,-4-4 0 0,0-3-42 0,11 0-9 0,0 0-1 16,0 0-1-16,-7 6-31 0,7-6-5 16,0 0-2-16,0 0 0 0,0 0-29 0,0 0-5 0,0 0-2 0,7 3 0 15,4 3-4-15,-4-2-1 0,-7-4 0 0,14 0 0 16,7 0-3-16,-3 0-1 0,-11 0 0 0,4 0 0 15,-1 0-8-15,4 0 0 0,4 0 9 0,-4 6-9 16,-3-3 9-16,3-3-9 0,7 0 12 0,0 0-12 16,-7 0 10-16,7 0-10 0,1 0 8 0,2 6-8 15,1-6 8-15,-4 0-8 0,0 0 0 0,0 0 8 16,11 0-8-16,-7 0 0 0,-7 0 0 0,6 0 0 16,4-6 0-16,-3 6 0 0,-4 0 0 0,4-3 0 15,-4 3 0-15,4-6 0 0,3 6 0 0,0-4 0 16,-6-2 0-16,2 6 8 0,8 0-8 0,-4-3 0 15,0-3 0-15,-3 6 0 0,3 0 0 0,-3 0 0 0,0 0 0 16,-1 0 0-16,-2 0 12 0,2 6-4 0,-3-6-8 0,1 3 0 16,-5-3 0-16,4 6 0 0,-3-6 0 0,3 0 0 15,4 0 0-15,-4 0 8 0,-3 0-8 0,-1 0 0 16,1 0 0-16,3 0 0 0,0 0 0 0,-3 0 0 16,0 0 0-16,-1 0 0 0,1 0 0 15,0 0-12-15,3 0 2 0,-7 0 1 0,0 4 17 0,0-4 3 16,0 0 1-16,0 6 0 0,0-3-12 0,-3-3-17 15,3 6 4-15,0-6 1 0,-3 3 20 0,-1 4 5 16,1-7 1-16,-1 6 0 0,5-3-14 0,-5-3 0 16,1 0 0-16,3 0 0 0,-4 6 0 0,5-6 0 15,-1 0 0-15,0 0 0 0,3 0 0 0,-2 0 0 16,-1 0 0-16,3 0 0 0,1-6 0 0,-4 6 0 0,4 0 8 16,-1 0-8-16,-3 0 0 0,4 0 0 0,0 0 0 0,3 0 0 15,-7 0 0-15,4 0 0 0,-1 0 8 0,1 6-8 16,0-6 0-16,-1 4 0 0,-3-4 0 0,4 0 0 15,0 6 0-15,-1-6 0 0,1 0 0 0,-1 0 0 16,1-6 0-16,0 6 0 0,-1 0 0 0,1 0 0 16,0 0-12-16,-1-4-4 0,4 4-2 0,-3-6 0 15,-4 6 30-15,4 0 7 0,0 0 1 0,-1 0 0 16,1 0-20-16,-1 0 0 0,1 0 0 0,0 6 0 16,-1-2 0-16,5-4 0 0,-5 0 0 0,1 6 0 15,-1-3 0-15,1 3 0 0,3-3 0 0,-3-3 0 16,0 7 0-16,-1-7 0 0,1 0 0 0,-1 3 0 0,-2 3 0 15,2-6 0-15,1 0 8 0,-1 0-8 16,-2 6 0-16,2-6 0 0,-3 3 0 0,4-3 0 0,0 0-19 0,-4 0-1 16,3 0 0-16,1 0 0 0,3 7 34 15,-3-7 6-15,-4 3 2 0,0-3 0 0,7 0-22 0,-3 6 0 16,3-6 0-16,-3 3 0 0,6-3 0 0,-3 0 8 16,4 7-8-16,-4-7 0 0,1 0 0 0,-1 0 9 15,0 0-9-15,4-7 0 0,-8 7 10 0,4 0-10 16,-3 0 8-16,3 0-8 0,0-3 9 0,0-3-9 15,1 6 10-15,-1 0-10 0,-4 0 8 0,5-3-8 16,-5 3 0-16,4-7 0 0,4 7 8 0,0 0-8 16,-4 0 0-16,4 0 0 0,-1 7 8 0,5-7-8 15,-5 0 0-15,5 3 0 0,-5-3 8 0,1 0-8 16,0 0 0-16,-1 0 9 0,1 0-9 0,-4 0 12 0,4 0-12 16,-4 0 12-16,4-3-4 0,-4 3-8 0,4-7 12 15,-4 7-4-15,3 0 0 0,1 0-8 0,-4-3 12 0,0-3-4 16,4 6-8-16,-4 0 10 15,4 0-10-15,0 0 10 0,-4 0-10 0,0 0 8 0,0 0-8 0,0 0 8 16,1 0-8-16,-5 6 0 0,1-6 9 0,-4 3-9 16,0-3 10-16,4 0-2 0,-8 7-8 0,4-7 12 15,-7 0-12-15,4 0 9 0,0 3-9 0,-4-3 8 16,3 0-8-16,1 0 10 0,-11 0-10 0,7 0 10 16,-7 0-31-16,7 0-7 0,0 0 0 15,-7 0-1-15,0 0-96 0,11 6-19 0</inkml:trace>
  <inkml:trace contextRef="#ctx0" brushRef="#br0" timeOffset="75279.884">26229 11525 1065 0,'0'35'47'0,"0"-26"10"0,0-9-45 0,0 0-12 16,0 0 0-16,0 0 0 0,-3 0 107 0,3 0 19 15,0 0 4-15,0 0 1 0,-4 6-40 0,-3-3-8 16,7-3-2-16,0 0 0 0,0 0-25 0,0 0-4 16,0 0-2-16,0 0 0 0,0 0-14 0,0 0-4 15,-7 0 0-15,7 0 0 0,0 0-13 0,0 0-3 16,0 0-1-16,0-9 0 0,-4 0-15 0,4 2 9 15,0 4-9-15,0-3 8 0,0 3-8 0,0-3 0 16,0-4 0-16,0 10 8 0,0 0-8 0,0 0 0 16,4-3 0-16,-4-3 8 0,0 6-8 0,0-10 0 15,0 10 0-15,0-6 8 0,-4 3-8 0,4 3 0 16,0 0 0-16,0-6 0 0,-3 3 11 0,3 3 0 16,0 0 0-16,0 0 0 0,-4-7 10 0,4 7 3 15,-7 0 0-15,7 0 0 0,-7 0-7 0,0 7-1 0,4 2 0 16,-1 0 0-16,4 7-16 0,-3 3 0 0,-1 0 8 0,0-1-8 15,1 1 0-15,-4 6 8 0,3 4-8 0,-3 5 0 16,0-6 10-16,4 1-10 0,-1 5 8 0,1 0-8 16,-8 1 9-16,8-7-9 0,-4 7 10 0,-1-1-10 15,1-6 13-15,4 1-3 0,-1-4-1 16,1 3 0-16,-1 0-1 0,4 7-8 0,-3-10 12 0,-1 9-4 16,1-6-8-16,-1 1 10 0,1-1-10 0,-1 3 10 15,4-12-10-15,0 6 0 0,-3-6 0 0,-1 0 0 16,4-10 0-16,-3 7 8 0,3-7-8 0,0 1 0 15,-4-1 0-15,0-6 0 0,4-3 0 0,0 0-11 16,0 0-37-16,0 0-8 0,0 0-2 0,0 0-1002 16</inkml:trace>
  <inkml:trace contextRef="#ctx0" brushRef="#br0" timeOffset="76034.15">26088 11425 288 0,'0'0'12'0,"0"0"4"0,0 0-16 0,0 0 0 16,0 0 0-16,0 0 0 0,0 0 227 0,0 0 42 16,0 0 9-16,0 0 2 0,0 0-171 0,0 0-33 15,0 0-8-15,0 0 0 0,7 0-29 0,4 0-6 0,-4 0-1 0,0 0 0 16,3 0-8-16,1 0-1 15,-1 0-1-15,5 0 0 0,2 0 8 0,1 0 2 0,-4 0 0 0,4 0 0 16,-1 0-1-16,1 0 0 0,-1 0 0 0,5 3 0 16,-5-3-7-16,1 0-2 0,0 0 0 0,3 0 0 15,0 0-2-15,0 0 0 0,0 0 0 0,4 0 0 16,-4 0-2-16,4 0-1 0,-4 0 0 0,-3 0 0 16,3 0-4-16,3 0-1 0,-2 0 0 0,2 0 0 15,-3 0 0-15,1 0-1 0,-1 0 0 0,0 0 0 16,0 0-3-16,0 0-8 0,-3 0 12 0,3 0-4 15,-3 0-26-15,3 0-6 0,-3 0 0 0,3 0-1 16,0 0 49-16,0 0 9 0,-3 0 3 0,6 0 0 16,-2 0-28-16,-1 0-8 0,0 0 0 0,4 0 0 15,-4 0 8-15,3 0-8 0,5 0 0 0,-5 0 0 0,5-3 8 16,-5 6-8-16,5-3 0 0,-1 6 0 16,-4-3 0-16,1-3 0 0,-4 0 0 0,4 7 0 0,-4-7 8 0,-3 0-8 15,6 3 0-15,-2 3 0 0,2-6 0 16,-2 6 0-16,2-6 0 0,-3 3 0 0,4-3 0 0,-4 0 0 15,7 0 0-15,-3 7 0 0,0-7 8 0,-4 0-8 16,4-7 0-16,3 7 0 0,-3 0 0 0,-1 0 0 16,-3-3 8-16,1 3-8 0,-1 0 0 0,0 0 0 15,0-6 8-15,-3 6-8 0,3 0 16 0,-3 6-1 16,3-6 0-16,0 0 0 0,0 0-15 0,0 0 0 16,0 3 0-16,1-3 0 0,-1 0-9 0,0 0-5 15,-3 0-1-15,-1 0 0 0,4 0 15 0,1 0 0 16,-1 0 0-16,3 0 0 0,-2 0 0 0,-1 0 0 15,0 0 0-15,4 0 0 0,-4-3 0 0,3 3 0 0,-2 0 8 16,-1 0-8-16,-4-6 0 0,5 6 0 16,-1 0 0-16,-4 0 0 0,5 0 0 0,-1 0 0 0,-4 0 0 0,1 0 0 15,0 0 0-15,-1 6 0 0,4-6 0 16,-3 3 0-16,-4-3 0 0,0 0 0 0,4 0 0 0,3 0 0 16,-3 0 0-16,3 7 0 0,-3-7-10 0,3 0 10 15,0 0-28-15,-3 0 3 0,3 0 0 0,-4 0 0 16,1 0-17-1,-4 0-3-15,0-7-1 0,4 7 0 0,-4 7 5 0,-3-7 1 16,3-7 0-16,-4 7 0 0,1 0-80 0,-1 0-15 0,1 0-3 16</inkml:trace>
  <inkml:trace contextRef="#ctx0" brushRef="#br0" timeOffset="76467.9477">29108 11472 518 0,'0'0'46'0,"0"0"-37"0,0 0-9 16,0 0 0-16,0 0 190 0,0 0 36 0,0 0 7 0,0 0 2 16,0 0-107-16,0 0-22 0,-4 6-4 0,1-3-1 15,-1 7-29-15,1-1-7 16,3 0-1-16,0 7 0 0,0 0-25 0,0-4-6 0,0 4-1 0,0 3 0 16,0 0-5-16,0-1-2 0,0 8 0 0,0-8 0 15,0 4 0-15,0-3 0 0,0 3 0 0,0 3 0 16,3-6 17-16,-3 6 3 0,0-6 1 0,0 6 0 15,0-6-37-15,0 9-9 0,0-9 0 0,0 12 0 16,0-9-12-16,4 10-4 0,-4-11 0 0,0 11-1 16,3-4 17-16,-3-9 0 0,-3 6 0 0,3-6 0 15,-4 9 0-15,4-3 0 0,0-6 8 0,0 6-8 16,-3-6 0-16,3 9 0 0,0-3 8 0,0 3-8 0,-4-9 0 16,1-3 0-16,3 3 0 0,0-1-708 15,0-8-136-15</inkml:trace>
  <inkml:trace contextRef="#ctx0" brushRef="#br0" timeOffset="77332.225">26039 12231 806 0,'0'0'72'0,"0"0"-58"15,0 0-14-15,-4 6 0 0,-3-3 108 0,0 3 18 16,3 4 4-16,-6-1 1 0,-1-3-56 0,4-2-11 15,0 5-3-15,0-3 0 0,-4-3-34 0,4 7-7 16,0-4-2-16,7-6 0 0,-3 3-10 0,3-3-8 16,-7 6 9-16,7-6-9 0,0 0-12 0,0 0-9 15,0 7-2-15,0-7 0 0,0 9 70 0,3-6 13 16,-3-3 4-16,0 0 0 0,0 0-29 0,0 0-6 16,7 10-1-16,0-4 0 0,-7-6 21 0,4 3 4 15,3 3 1-15,4-2 0 0,-4-4-9 0,3 0-1 16,-3 0-1-16,4 6 0 0,-4-6-13 0,3 0-2 15,1 0-1-15,3 0 0 0,0 0-12 0,0 3-3 0,4-3 0 16,0 6 0-16,3-6 0 0,0 0-1 16,4 0 0-16,-4 0 0 0,0 0 0 0,7 6 0 0,-3-6 0 0,0 4 0 15,-1-4-11-15,1 0 12 0,7 0-12 0,0 0 12 16,-1 0 2-16,-2 0 1 0,-1 0 0 0,3 0 0 16,5 6-7-16,-4-6 0 0,3 0-8 0,-3 0 12 15,-1 3-4-15,1-3 0 0,0 0-8 16,0 6 12-16,-1-6-4 0,1 3-8 0,0 4 11 0,3-4-11 15,0 3 16-15,1-6-3 0,-5 3-1 0,5 4 0 16,-1-1-1-16,7-3-1 0,-3-3 0 0,0 6 0 16,0-3 0-16,-1 4 0 0,1-4 0 0,0 3 0 15,-4-3-2-15,4-3 0 0,0 0 0 0,0 6 0 16,0-2 0-16,-1-4-8 0,1 6 12 0,0-6-4 0,0 3 0 16,0 3-8-16,-4-6 12 0,0 10-4 0,-3-10-8 15,3 9 0-15,-3-3 9 0,7-3-9 0,0 7 0 16,-4-4 0-16,0-3 0 0,0 4 8 0,4 2-8 0,0-3 0 15,0-3 0-15,3 7 0 0,-3-4 0 0,-4-3 0 16,1 7 0-16,2-4 8 0,-6-3-8 0,7 3 0 16,-7 4 8-16,6-4-8 0,-2-3 28 0,-1 3 2 15,0-3 0-15,4 4 0 16,-4-7-46-16,4 3-8 0,-4 3-3 0,-6-3 0 0,2-3 6 0,-2 7 1 16,2 2 0-16,1-3 0 0</inkml:trace>
  <inkml:trace contextRef="#ctx0" brushRef="#br0" timeOffset="90290.077">17720 17584 115 0,'-7'-16'0'0,"3"16"10"16,4 0-10-16,-3-3 0 0,3 3 0 0,0 0 0 16,-7 0 243-16,3-7 46 0,1 7 10 0,3 0 1 0,0 0-166 15,-4-3-34-15,1-3-6 0,3 6-2 0,0 0-27 16,0 0-5-16,0 0-2 0,0 0 0 0,0 0-14 0,0 0-4 15,0 0 0-15,0 0 0 0,0 0-4 0,7-3 0 16,0 3-1-16,0-6 0 0,-7 6-6 0,7 0-1 16,0 6 0-16,4-6 0 0,-4 0-10 0,0 0-2 15,3 3-1-15,1-3 0 0,-1 0-7 0,1 0-8 16,0 0 11-16,-1 0-11 0,4 0 0 0,-3 0 0 16,0-3 0-16,-1-3 0 0,1 6 8 0,-1 0-8 15,1 0 0-15,-1-4 0 0,1 4 12 0,0-6-12 16,3 6 12-16,3 0-12 0,-3 0 12 0,1 0-4 15,-5 0 0-15,4 0-8 0,4 0 8 0,-4 0-8 16,0 0 0-16,0 0 0 0,4 6 10 0,-4-2-10 16,0-14 8-16,0 10-8 0,0 0 0 0,0 0 0 15,1 0 0-15,-1 0 0 0,0-6 0 0,0 3 0 16,-4 3 0-16,5 0 0 0,-5-6 0 0,4 6 8 0,-3-4-8 16,3-2 0-16,0 6-12 0,-3-3-8 0,3-3-2 0,0 6 0 15,0 0 38-15,0 0 7 0,0-3 1 16,0 3 1-16,0 0-25 0,1 0 8 0,-1 0-8 0,3 3 0 15,1-3 0-15,3 0 0 0,-3 0 0 0,-1 0 0 16,1 0 0-16,3 0 0 0,0-3 0 0,1-4 0 16,-1-2 10-16,0-1-10 0,-4 1 12 0,5 3-12 15,-1-7 16-15,-4 7-4 0,1-3-1 0,0-1 0 16,-1 10-2-16,1-9 0 0,0 2 0 0,-1-2 0 16,1 6 1-16,0-3 0 0,3 6 0 0,0-3 0 15,0-4-10-15,-3 4 0 0,3 3 0 0,-3 0 0 16,3 0 0-16,0 0 0 0,0 0 0 0,0 0 0 0,4 3 0 15,-4-3 0-15,0 0 0 0,4 0 8 16,-4 0 1-16,-3 0 0 0,3 0 0 0,-3-3 0 0,3-3-9 0,-4 6-14 16,1 0 3-16,0 6 1 0,3-6 36 15,0 0 7-15,-3-6 2 0,3 6 0 0,0 0-21 0,0 0-4 16,0-6-1-16,0 2 0 0,-3 4-9 0,3-6 12 16,4 6-12-16,0 0 12 0,-1-3-12 0,1 3 8 15,0 0-8-15,-1-6 8 0,1 6-8 0,0 0 0 16,-4 0 0-16,4 0 0 0,-1 0 9 0,1 0-9 15,-4 0 10-15,4 6-10 0,0-6 12 0,-1 3-4 16,1-3-8-16,0 0 12 0,-1-3-12 0,1 3 0 16,0-6 0-16,-1 6 0 0,1 0 8 0,3-3 8 15,-3-4 1-15,3 4 1 0,0-3-9 0,1 6-1 16,-5-9-8-16,1 9 12 0,0 0-12 0,-1-4 0 16,-2-2 0-16,-1 6 0 0,0 0 10 0,0 0-10 0,-3-6 10 15,-1 6-10-15,5-3 11 0,-5 3-11 0,4 0 12 16,1 0-12-16,-5 0 13 0,1-7-4 15,-1 7-1-15,-2 0 0 0,-5 0 2 0,4 0 0 0,4 0 0 0,0 0 0 16,-4 0-2-16,3 0 0 0,-3 0 0 16,4 0 0-16,3 0-8 0,-3 0 0 0,0 0 9 0,-1 0-9 15,1 0 0-15,-1 0 9 0,-2 7-9 0,2-7 0 16,-3 0 8-16,0 0-8 0,1 0 0 0,-5 3 0 16,4-3 8-16,-3 0-8 0,-1 6 9 0,1-6-9 15,0 0 0-15,-4 0 8 0,3 0-8 0,-3 0 0 16,0 0 0-16,-7 0-16 0,0 0 3 0,0 0 1 15,0 0 27-15,0 0 5 0,0 0 2 0,11 0 0 0,-8-6-31 0,-3 6-7 16,0 0 0-16,0 0-1 16,0 0-99-16,0 0-20 0,11-3-4 0,-11 3-1008 15</inkml:trace>
  <inkml:trace contextRef="#ctx0" brushRef="#br0" timeOffset="98232.4259">17699 18628 288 0,'0'25'25'0,"0"-25"-25"16,0 0 0-16,0 0 0 0,0 0 140 0,0 0 24 0,-7-6 4 0,7 6 0 15,-4 0-40-15,-3-4-8 0,4-2-1 0,3 6-1 16,0 0-19-16,0 0-4 0,-7 0-1 15,7 0 0-15,-7 0-19 0,7 0-4 0,0 0-1 0,0 0 0 16,0 0-15-16,0 0-3 0,-4 10-1 16,4-10 0-16,0 0-16 0,0 0-3 0,0 0-1 0,0 0 0 15,0 0-11-15,0 0-3 0,0 0 0 0,0 0 0 16,0 9-6-16,0-9-2 0,0 0 0 0,0 0 0 16,0 0-9-16,0 0 10 0,0 0-10 0,7 0 10 15,0 0-10-15,-3 6 8 0,3-6-8 0,3 3 8 16,-10-3 0-16,7 7-8 0,4-7 12 0,0 3-4 15,-1-3-8-15,1 6 0 0,-1-6 0 0,4 3 0 16,1-3 0-16,-1 6 0 0,-4-6 0 0,4 0 0 16,-3 0 0-16,3 0 0 0,0 0-11 0,0 0 11 15,0 0 0-15,-3 0 0 0,7 0 0 0,-1 0 0 0,-3 0 0 16,4-6 0-16,0 6 0 0,-4 0 0 0,3 0 0 0,1 0 0 16,0 0 0-16,-1 6 0 0,1-6 0 0,0 0 0 15,-1 7 0-15,1-4 0 0,-1-3 0 0,1 0 0 16,0 6 0-16,-1-3 0 0,1-3 0 0,0 0 0 15,-1 0 0-15,1 7 0 0,0-7 0 16,-1 0 0-16,1 3 0 0,3-3 0 0,-3-3 0 0,3 3 0 16,-4 0 0-16,5-7 0 0,-1 7 0 0,0 0 0 15,0-3 0-15,0-3 0 0,0 6 0 0,1-3 0 16,2-4 0-16,-2 7 0 0,-1-6 12 0,0 6 8 16,0-3 2-16,-3 3 0 0,3 0-35 0,0 0-7 15,-3-6-2-15,3 6 0 0,-4 0 22 0,5 0 0 16,-5 0 0-16,1 0 0 0,0 0 0 0,-1 0 0 0,1 6 0 15,-1-6 0-15,5 0 0 0,-5 0 0 16,1 0 0-16,0 0 0 0,-1 0 18 0,1 0 2 0,-1 0 0 16,1 0 0-16,0 0-32 0,-1 0-5 0,-3-6-2 0,4 6 0 15,3-3 19-15,-3-4 0 0,0 7 0 0,-4-3 0 16,3 3 0-16,-3-6 0 0,1 6 0 0,-1 0 0 16,0 0 0-16,-4 0 0 0,4 0 0 0,1 0 0 15,-1 0 0-15,0-3 0 0,3-3 0 0,-2 6 0 16,-1 0 0-16,3 0 0 0,-3 0 0 0,0 0 0 15,1 0 0-15,-1 0 0 0,3 0 0 0,1-4 0 16,-4 4 0-16,4-6 0 0,-4 6 0 0,3 0 0 16,1 0 12-16,3 0 5 0,-3 0 2 0,0 0 0 15,-1 0-19-15,1 0 0 0,-1-6 0 0,5 6 0 16,-8 0 0-16,3 0 0 0,1 0 0 0,0 0 0 0,-1 0 0 16,1 0 0-16,0-3-11 0,-4 3 11 0,3 3 0 15,1-3 0-15,-4-3 0 0,4 3 0 0,-1 0 8 0,1 0-8 16,3 0 0-16,0 0 9 0,1 0-9 0,-5-7 8 15,4 14-8-15,-3-7 8 0,3 0-8 0,0 0 10 16,0 0-10-16,1 0 10 0,-1 0-2 0,0 3-8 16,0-3 12-16,0 6-4 0,4-6-20 0,-7 6-4 15,3-6 0-15,0 4-1 0,-3-4 35 0,3 0 7 16,-4-4 2-16,1 4 0 0,-4 0 8 0,7 0 1 16,-7 0 1-16,8 0 0 15,-5 0-53-15,1 0-10 0,0 0-2 0,-1 4-1 0,4-4 29 0,-3 0 8 16,-4 0 1-16,0 0 0 0,4 6 3 0,-4-6 1 15,0 0 0-15,4 0 0 0,-1 3-1 0,1-3-1 16,0 0 0-16,-4 0 0 0,0-3-3 0,3 3-8 0,-2-6 12 16,-1 6-4-16,0 0-8 0,-4-4 0 15,1-2 9-15,0 6-9 0,-1 0 0 0,-3 0 9 0,4-6-9 0,-4 3 0 16,3 3 0-16,-6 0 0 0,3-7 0 0,0 7 0 31,0-3-27-31,0 3-5 0,-3-6-2 0,3-3-746 0,3 6-150 0</inkml:trace>
  <inkml:trace contextRef="#ctx0" brushRef="#br0" timeOffset="138480.987">5909 12453 1382 0,'0'0'123'0,"0"0"-99"0,-7-3-24 0,3-3 0 16,-3 3 72-16,7 3 10 0,0 0 2 0,0 0 0 15,-7-6 9-15,7 6 3 0,0 0 0 0,0 0 0 16,0 0-42-16,0 0-8 0,0 0-2 0,14 6 0 16,-3-3-44-16,7-3-12 0,-4 6 0 0,3-3-1 15,5 4 13-15,2-4 0 0,1 3 0 0,-7-3 0 16,3-3 0-16,0 0 0 0,4 0 0 0,-1 0 0 15,1 0 0-15,-7 0 0 0,3 0 0 0,0-3 0 16,-3-3 12-16,-1 3-2 0,-3-4 0 0,8 4 0 16,-12-3-10-16,8-3 0 0,-4 2 0 0,-4 4 0 15,1-3 0-15,-4 3 0 0,7-4 0 0,-10 4 8 16,-1-3-8-16,-3 6 8 0,0 0-8 0,0 0 8 16,-3-3-17-16,3 3-4 0,-11 0-1 0,4 0 0 15,-3 3-31-15,-12-3-7 0,1 6 0 0,4-6-1 16,-12 3 30-16,5-3 7 0,-8 0 0 0,4 0 1 0,-1-3 15 15,1 3 0-15,-4-6 0 0,1 3 0 0,-1-3 0 0,4 6 15 16,3-10-3-16,0 10-1 0,8-6 4 0,-8 3 1 16,7 3 0-16,4 0 0 0,0 0-4 0,0 0 0 15,7 0 0-15,3 0 0 0,-6 0-12 0,10 0 9 16,0 0-9-16,0 0 8 16,0 0-30-16,10 3-6 0,1 3-2 0,0 4 0 0,6-1 30 0,4-9 0 15,4 6 0-15,3-3 0 0,-3 4 0 0,10-4 0 16,1-3 0-16,6 6 0 0,-3-6 0 0,7 0 0 15,-8 0 0-15,8 3 0 0,-10-3 0 0,-5 0 0 16,5 0 0-16,-5 0 0 0,1 0 12 0,-4 0-12 16,-3 0 12-16,3 0-12 0,0 0 8 0,-10 7-8 15,-4-7 0-15,4 0 0 0,-8 0 10 0,1 6-10 0,3-3 8 0,-14-3-8 32,0 0-24-32,0 0-11 0,0 0-1 0,0 0-1 15,0 0-51-15,0 0-9 0,-10 0-3 0,-1 0 0 16,-3 0-37-16,0 0-8 0,-4 0-2 0,0 0 0 0</inkml:trace>
  <inkml:trace contextRef="#ctx0" brushRef="#br0" timeOffset="138620.207">6336 12453 345 0,'-25'0'15'0,"11"0"4"0,4 0-19 0,-5 0 0 0,5 0 0 0,6 7 0 16,-10-7 148-16,7 3 25 0,7-3 6 0,0 0 1 15,0 0-112-15,0 0-23 0,0 0-4 0,0 0-1 16,7 6 2-16,0-3 0 0,4 7 0 0,10-4 0 16,-7-3-10-16,7 3-1 0,4 4-1 0,-4-4 0 0,4-3-16 0,3 3-3 15,0-6-1-15,4 3 0 0,0-3 1 0,3 7 0 16,4-7 0-16,0 0 0 0,-1 0-3 15,-2 0-8-15,6 0 12 0</inkml:trace>
  <inkml:trace contextRef="#ctx0" brushRef="#br0" timeOffset="142439.027">19420 12516 1047 0,'-10'19'46'0,"10"-19"10"0,0 0-44 0,0 0-12 0,0 0 0 0,0 0 0 16,-7-3 88-16,7 3 16 0,0 0 4 0,0 0 0 16,0 0-31-16,0 0-5 0,0 0-2 0,0 0 0 15,0 0-47-15,0 0-10 0,0 0-1 0,7 3-1 16,3-3 27-16,-3 6 6 0,4-6 0 0,0 3 1 15,3-3-21-15,0 0-4 0,-4 7 0 0,8-7-1 16,-4 0-3-16,4 0 0 0,-1 0 0 0,5 0 0 16,-1 6-4-16,4-12-2 0,3 6 0 0,0 0 0 15,0 0-2-15,4 0 0 0,0-7 0 0,-1 7 0 16,5-3 7-16,-5 3 1 0,1-6 0 0,7 6 0 16,-4-3 0-16,1 3 1 0,-1-7 0 0,0 7 0 0,7-3-5 0,-3 3 0 15,-3-6-1-15,2 6 0 0,-2 0-1 16,-5 0 0-16,5 0 0 0,-5 0 0 0,1 0 1 0,0 0 0 15,3 0 0-15,0 6 0 0,-6-6 1 0,6 0 0 16,0 0 0-16,4-6 0 0,-4 6 2 0,1 0 1 16,-1 0 0-16,-3 0 0 0,-1 0-1 0,5 0 0 15,-5 0 0-15,-6 0 0 0,-4 0-14 0,4-3-16 16,7 3 3-16,-1 0 1 0,-2-6 33 0,2 6 7 16,1 0 2-16,11 0 0 0,-5 0-21 0,1 0-9 15,0 6 8-15,0-6-8 0,-8 3 8 0,1-3-8 16,4-3 0-16,-1 3 8 0,0-6 16 0,0 6 2 15,-3-3 1-15,7-4 0 0,10 7-35 0,-10-6-8 16,-7 3 0-16,3 3-1 0,7-6 17 0,-3 6 8 16,0 0-8-16,-4 0 12 0,-6 0-12 0,6-4 11 0,4 4-11 15,-8-6 10-15,-2 6-10 0,-1-3 0 16,7 3 9-16,4-6-9 0,-7 6 8 0,3-3-8 0,0-4 10 0,4 7-10 16,3-3 11-16,-6-3-11 0,-5 6 12 15,1 0-12-15,7-3 9 0,-7-3-9 0,-4 6 0 0,0-7 9 16,0 7-9-16,1-3 10 0,2 3-10 0,-6-6 10 15,-7 6-10-15,3 0 0 0,7-3 0 0,-3 3 0 16,-4 0-9-16,0 0-7 0,4 0-2 0,-1 0 0 16,-2 0 34-16,-1 3 8 0,-4-3 0 0,1-3 1 15,3 3-34-15,-3-7-7 0,0 4-2 0,-4-3-1182 16</inkml:trace>
  <inkml:trace contextRef="#ctx0" brushRef="#br0" timeOffset="144526.092">23174 12435 676 0,'0'0'15'0,"0"0"3"0,0 0 1 0,0 0 0 0,0 0-19 0,0 0 0 15,0 0 0-15,0 0 0 0,0 0 51 0,0 0 6 0,7-7 2 0,-7 7 0 16,7 0-38-16,0 0-7 0,0 0-2 0,-7 0 0 16,0 0 14-16,7 0 2 0,0 0 1 0,-7 0 0 15,0 0-18-15,7 0-11 0,-7 0 12 0,7 7-12 16,-7-7 53-16,7 0 4 0,-7 0 1 0,8 9 0 16,-8-9-12-16,7 9-2 0,-7-9-1 0,7 7 0 15,-7-7-18-15,3 3-3 0,-3-3-1 0,7 9 0 16,0-9 21-16,0 10 4 0,-7-10 1 0,0 0 0 15,7 0-24-15,0 0-5 0,1 0-1 0,-8 0 0 16,0 0 6-16,7-4 1 0,0-2 0 0,0 6 0 16,0 0 0-16,3 0 1 0,-3-3 0 0,0 3 0 15,4 0-8-15,3 0-1 0,-7 0-1 0,4 0 0 16,-4 3-15-16,3-3 0 0,1 6 8 0,3-2-8 16,-3-4 0-16,3 6 9 0,-4-6-9 0,4 0 8 15,-3 0-8-15,3 3 8 0,0-3-8 0,4 6 8 0,-4-6 0 16,0 0 0-16,0 0 0 0,4 0 0 15,-4 0 5-15,4-6 1 0,-4 6 0 0,3-3 0 0,1 3-2 0,-4 0 0 16,4 0 0-16,-1 0 0 16,5-6-12-16,-5 6 9 0,4 0-9 0,-3 0 8 0,-7 0-8 0,3 0 0 15,0 0 0-15,3 6 8 0,1-6-8 16,0 0 0-16,-1 0 0 0,1 3 0 0,0 3 8 0,-1-6-8 16,1 0 8-16,0 0-8 0,-1 0 0 0,1 0 8 15,-4 0-8-15,4 0 0 0,-1 0 12 0,-3-6-4 16,0 6 0-16,1-3 0 0,-1 3-8 0,0 0 8 15,0 0-8-15,0 0 8 0,0 0-8 0,-3 0 8 16,3 0-8-16,0 0 8 0,0 0-8 0,0 3 0 16,0 3 0-16,0-6 0 0,1 0 0 0,2 7 0 15,-6-7 0-15,3 3 0 0,0-3 0 0,0 0 0 16,-3 6 0-16,3-3 0 0,3-3 0 0,1 6 8 0,0-6-8 0,-1 3 0 16,1 4 0-16,0-7 8 0,-1 3-8 15,4-3 0-15,-3 0 8 0,3 6-8 0,0-6 8 0,1 0-8 16,-1 0 8-16,0 3-8 0,0-3 8 0,4 0-8 15,-4 7 9-15,7-7-9 0,0 0 10 0,1 0-10 16,2 0 9-16,-2 6-9 0,-5-3 8 0,4 3-8 16,4-3 9-16,0-3-9 0,3 0 10 0,-3 7-10 15,0-4 13-15,-1-3-3 0,5 0-1 0,-4 0 0 16,-1 0 8-16,5 0 2 0,-1 0 0 0,4 0 0 16,3 0-19-16,0 0 8 0,-3 0-8 0,7 0 0 15,0-3 0-15,0-4 0 0,0 7 0 0,-1-3 0 16,1-3 15-16,0 6 5 0,7 0 2 0,0-3 0 0,-7-3-35 15,3 6-7-15,4 0-2 0,0 0 0 0,0 0 43 16,3 0 9-16,-6-7 2 0,10 7 0 0,-7 0-22 0,3-3-10 16,1 3 10-16,3 0-10 0,-4-6 12 0,4 6-3 15,-4 0-1-15,1 0 0 0,-4 0 2 0,3 0 0 16,4-3 0-16,4 3 0 0,-4 0-1 0,7 0 0 16,-4 0 0-16,4 0 0 0,-10 0 3 0,10 0 0 15,-4 0 0-15,8-7 0 0,-4 7-12 0,-4 0-17 16,-3-3 4-16,0-3 1 0,-3 6 28 0,-8 0 5 15,4 0 2-15,-4-3 0 0,4-3-23 0,-10 6 0 16,-5 0-12-16,-2-10-795 16,-1 10-158-16</inkml:trace>
  <inkml:trace contextRef="#ctx0" brushRef="#br0" timeOffset="145757.048">14915 12250 1854 0,'0'0'82'0,"0"0"17"16,0 0-79-16,0 0-20 0,0 0 0 0,0 0 0 15,0 0 16-15,0 0 0 0,0 0 0 0,0 0 0 16,4 6 1-16,0 3 0 0,3 1 0 0,0-4 0 15,3-3 4-15,1 6 1 0,3 1 0 0,0-4 0 0,4 3 2 16,-1-2 1-16,4 2 0 0,4 1 0 0,3-1-9 0,-3-6-3 16,7 7 0-16,-4-4 0 0,7 3 10 0,1 1 1 15,2-4 1-15,5-3 0 0,-8 6-11 0,4-2-2 16,3-4-1-16,0-3 0 0,1 6 3 0,3-6 1 16,3 0 0-16,4 0 0 0,-4 0-3 0,1 0 0 15,6 0 0-15,-3-6 0 0,0 6-4 0,-4-3 0 16,-3-4-8-16,7-2 12 0,-7 6-12 0,0-3 0 15,-7-4-12-15,3 1 12 0,-3-1 8 0,0 1 8 16,-1-7 1-16,1-3 1 0,-7 4-6 0,-4-4 0 16,-3-9-1-16,0 9 0 0,-4-6-1 0,-4-3 0 15,-2-1 0-15,-5-2 0 0,4 3-10 0,-7 0 0 0,-3-1 0 16,-1-2 0-16,-3-3 0 0,-3 5-12 16,-1-8 2-16,-3 8 1 0,-3-5 9 0,-1 6 0 0,4-4-9 0,-4 1 9 15,-6 0 0-15,-1 2 0 0,-3 4 0 0,-4-3 0 16,-3 3 0-16,0-3 0 0,0 3 9 0,-4 6-9 15,0 0 0-15,-7 0 9 0,1 4-9 0,-5-4 0 16,4 6 14-16,-3-2-4 0,3-1-1 0,-10-3 0 16,3 0 8-16,-3 4 2 0,3 2 0 0,-4-3 0 15,-3 7-19-15,8 0 0 0,-1-1 0 0,0 4 0 16,4 3 23-16,-1-4-3 0,1 7 0 0,-4 0 0 16,0 0-20-16,0 0 9 0,4 7-9 0,-7-4 0 15,-1 6-12-15,1-2-8 0,-1 2-3 0,1 0 0 16,0 1 46-16,-1-1 9 0,-3 1 1 0,-3-4 1 15,3-3-22-15,-3 3-4 0,6 4 0 0,-3-1-8 16,4-3 9-16,6 4-9 0,1-1 0 0,3 1 9 16,4-1-9-16,-4 0 0 0,4 1 0 0,-4 6 8 0,7-4-8 0,-3 10 0 15,0-3 0-15,3 3 0 0,4 3 0 16,0-6 8-16,3 6-8 0,0 0 0 0,4-3 8 0,3 3-8 16,4-6 0-16,0 0 8 0,0 2-8 0,4-2 0 15,3 0 0-15,-1 0 0 0,5 0 0 0,3 0 0 16,0 2-10-16,7-2 10 0,0 0-9 0,4 0 9 15,-1 0-8-15,4 6 8 0,0-6 0 0,4-1-8 16,-7 8 8-16,6-8 0 0,4 1 0 0,1 3 0 16,2-3 0-16,8 0 0 0,0 0 0 0,3-4 8 15,0-2-8-15,1 2 0 0,-1-5 0 0,0 9 0 16,4-10 0-16,7 1 0 0,-4-1 0 0,4-3 0 16,3 4 0-16,1-4 8 0,-1-3-8 0,1-3 0 15,-5 0 0-15,5-9 0 0,-4 5 0 0,3-2-10 16,4-9 10-16,0 2-13 15,-4-3-21-15,4-3-4 0,0 4-1 0,4-7 0 16,-8-3-173-16,4 6-36 0</inkml:trace>
  <inkml:trace contextRef="#ctx1" brushRef="#br0">9476 6288 0,'0'0'16</inkml:trace>
  <inkml:trace contextRef="#ctx0" brushRef="#br0" timeOffset="158668.877">14083 12522 1620 0,'0'0'72'0,"0"0"14"0,0-6-69 0,0 6-17 0,3-3 0 0,4-3 0 16,4 6 39-16,-4 0 4 0,7 0 1 0,7 0 0 16,4 0-14-16,7 0-2 0,3 6-1 0,4-3 0 0,3-3-2 0,4 9 0 15,4-2 0-15,2-4 0 0,1 3-10 16,4 4-3-16,10-10 0 0,0 6 0 0,0-3 2 16,-4-3 0-16,-3 0 0 0,7 0 0 0,-7-3 10 0,7-3 3 15,4-1 0-15,-1-2 0 16,-6 6-1-16,-1-7 0 0,-3 4 0 0,-3-3 0 0,-1-1-14 0,-3 10-2 15,-3-9-1-15,-1 3 0 0,-3-4-9 16,-4 10 0-16,-6-3 0 0,-1-3 0 0,-11 6 0 0,1 0-9 16,-7 6 9-16,-4-3-677 15,-7 3-130-15</inkml:trace>
  <inkml:trace contextRef="#ctx0" brushRef="#br0" timeOffset="158970.544">14101 12613 633 0,'0'0'56'0,"0"0"-44"0,7 0-12 0,0 0 0 16,3 0 96-16,8 0 18 0,0-6 3 0,3 3 1 15,7 3-32-15,4 0-6 0,10-6-2 0,4 6 0 16,0 0-7-16,3 0-2 0,0 6 0 0,4-6 0 15,7 9-3-15,7-2-1 0,-3-4 0 0,3-3 0 16,3 6-17-16,1-3-3 0,3-3-1 0,0 0 0 16,0-3-12-16,-3-3-4 0,-1 6 0 0,1-10 0 15,-8 10-8-15,4-9-3 0,4-1 0 0,-4 1 0 16,-7 3-7-16,-4-7-2 0,4-2 0 0,-7 5 0 16,-3 1-8-16,-4-7 12 0,-11 7-12 0,0-1 12 15,-7 1-104-15,-3-7-21 0,-4 7-4 0,-7 6-739 16</inkml:trace>
  <inkml:trace contextRef="#ctx0" brushRef="#br0" timeOffset="159181.8339">14658 12676 1497 0,'-14'0'66'0,"14"0"14"0,0 0-64 0,0 0-16 0,0 0 0 0,14 6 0 16,0-3 40-16,7 4 4 0,7 2 0 0,8-6 1 15,3 7-17-15,6-4-3 0,5 3-1 0,10 1 0 16,3 5 4-16,4-5 0 0,7-1 0 0,7 1 0 16,1-1-3-16,6 0 0 0,7-2 0 0,7-7 0 15,11 0-9-15,0 0-1 0,7-7-1 0,4-2-889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00:44.7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12196 3243 1594 0,'0'0'71'0,"-8"7"14"0,1-4-68 0,0 6-17 16,-3-2 0-16,3 2 0 0,0 7 136 0,-4-4 23 15,1 7 5-15,-5 0 0 0,5 6-80 0,3 0-16 16,-4 3-3-16,4 0-1 0,-3 7-51 0,2-1-13 15,1 1 0-15,7 12 0 0,0-3 54 0,4-7 8 16,3-2 2-16,4 6 0 0,6-19-52 0,1 3-12 16,0-6 0-16,3-1 0 15,0-2-33-15,4 0-10 0,-1-13-1 0,4 6-1 16,4-2-102-16,-4-7-20 0,8 0-4 0,-1 0-762 0</inkml:trace>
  <inkml:trace contextRef="#ctx0" brushRef="#br0" timeOffset="398.154">13593 2958 1382 0,'3'-16'61'0,"-3"16"13"0,7 0-59 0,7 0-15 15,-3 7 0-15,6 2 0 0,1 10 137 0,3-13 25 16,-3 7 5-16,7 2 1 0,-4 11-77 0,3-5-15 15,-2 5-4-15,2 2 0 0,-3 6-8 0,-6-6-3 16,2 7 0-16,-3-4 0 0,0 1-9 0,-3-1-3 16,-4 0 0-16,0 4 0 0,-3 6-17 0,-1-10-3 15,-6 4-1-15,3 2 0 0,-7 4-15 0,0-7-3 16,0 4-1-16,-4 6 0 16,0-6-39-16,1-1-8 0,-1-2-2 0,4-1 0 15,-3-6-139-15,-5 4-28 0,5-10-5 0</inkml:trace>
  <inkml:trace contextRef="#ctx0" brushRef="#br0" timeOffset="1135.6527">14503 3002 1036 0,'0'-6'92'0,"0"6"-73"15,0 0-19-15,0 0 0 0,0 0 210 0,0 0 38 16,0 0 8-16,0 0 2 0,0 12-122 0,-4-2-24 16,-3 2-4-16,4-2-2 0,-4-1-49 0,3 7-9 15,-3 12-3-15,3-9 0 0,-3 3-16 0,0 0-3 16,0 3-1-16,-3 3 0 0,3 6-13 0,-4 1-2 15,0-7-1-15,1 10 0 0,-4 3-9 0,0 6 0 16,-4-3 0-16,4 6 0 0,0-13 0 0,0 1 8 16,3 3-8-16,4-10 0 0,0-6 0 0,3-6-19 15,-3 6 3-15,4-9 1 16,3-13-102-16,0-3-21 0,0 0-4 0,0-10-539 0,0-8-108 16</inkml:trace>
  <inkml:trace contextRef="#ctx0" brushRef="#br0" timeOffset="1277.8827">14407 3127 576 0,'4'-9'51'0,"-4"3"-41"0,4-4-10 0,-1 7 0 16,-3-3 271-16,4-3 52 0,-1 9 10 0,4-4 3 16,-7 4-185-16,4 0-37 0,6 0-7 0,1 4-2 15,-1 5-78-15,5 10-16 0,-1-4-3 0,3 11-8 16,1 2 36-16,0 0 0 0,-1 6 0 0,-3 1 0 16,4-7-24-16,-4 7-12 0,0 2 12 0,4-5-12 15,3-10 8-15,0 6-8 0,0 6 0 0,8-2 0 16,-5-10-137-16,1-4-35 0</inkml:trace>
  <inkml:trace contextRef="#ctx0" brushRef="#br0" timeOffset="1944.702">15148 2779 1724 0,'0'0'38'0,"0"0"8"0,0 0 2 0,0 0 0 0,0 0-39 0,0 0-9 16,-10 0 0-16,10 0 0 0,0 0 54 0,0 0 9 16,0 0 1-16,0 0 1 0,0 0-13 0,0 0-2 15,0 0-1-15,0 0 0 0,0 0-34 0,0 0-7 16,0 0-8-16,0 0 11 0,0 0-11 0,0 0 8 0,0 0-8 0,0 0 8 15,0 0-8-15,0 0 8 0,0 0-8 16,0 0 8 0,0 0-45-16,0 0-10 0,0 0-1 0,0 0-875 0</inkml:trace>
  <inkml:trace contextRef="#ctx0" brushRef="#br0" timeOffset="2334.733">15120 2867 1897 0,'-18'10'41'0,"15"-7"9"0,-4 3 2 0,0 3 2 0,0 1-43 0,-4 5-11 16,1-2 0-16,-1 9 0 0,0 0 67 0,1-3 11 15,-1 15 2-15,4-9 1 0,0 4-13 0,4 5-4 0,-8 10 0 0,7-6 0 16,4-4-19-16,0 1-4 0,0-7-1 0,4 6 0 15,0-5-24-15,-1 5-6 16,4-15-1-16,4 9 0 0,-1-9-18 0,4 6-4 0,4 0-1 16,3-6-746-1,0-10-150-15</inkml:trace>
  <inkml:trace contextRef="#ctx0" brushRef="#br0" timeOffset="2701.81">17265 2369 1612 0,'0'0'144'0,"0"0"-116"16,0 0-28-16,0 0 0 0,7 6 125 0,0 3 19 16,4 4 4-16,-1 2 1 0,4-5-59 0,0 6-12 15,-3-4-2-15,3 7-1 0,7 6-11 0,0 10-1 16,-3-7-1-16,0 0 0 0,-4 6-48 0,4-5-14 16,-8 11 0-16,-3-2 8 0,-3-3-8 0,-1 2 0 15,-3 7 0-15,-3 0 0 0,-4 0 31 0,-4 3 5 16,0 6 0-16,1-18 1 0,3 12-37 0,-4-6 0 15,-3 2-12-15,-4-5 4 16,1 6-24-16,-1-6-5 0,-3-4-1 0,0 10 0 16,0-16-65-16,3-9-13 0,4 0-2 0,3-3-926 0</inkml:trace>
  <inkml:trace contextRef="#ctx0" brushRef="#br0" timeOffset="5662.667">17914 2572 921 0,'0'0'82'0,"0"0"-66"15,0 0-16-15,-3 10 0 0,-5-1 216 0,5 1 39 16,-4-1 8-16,3 10 1 0,-6 0-128 0,3 6-27 16,0 0-5-16,-4 3 0 0,1 0-54 0,-1 4-10 15,-3-1-3-15,3 4 0 0,-3-1-20 0,4 0-4 16,-1 1-1-16,0-4 0 0,4 1-12 0,-3-4 9 16,3 0-9-16,0-3 8 0,3-12-26 0,-3 2-6 15,4 4 0-15,-1-19-1 16,4 0-71-16,0-9-15 0,0-4-2 0,7-9-514 15,-3-9-102-15</inkml:trace>
  <inkml:trace contextRef="#ctx0" brushRef="#br0" timeOffset="5787.4377">17840 2670 288 0,'18'-7'12'0,"-11"4"4"0,0-3-16 0,3 6 0 15,1 9 0-15,3 1 0 0,0-1 276 0,4 10 52 0,3-3 10 0,4 18 2 16,3-15-149-16,-3 9-31 0,-1 7-5 0,4 2-2 16,-3-2-75-16,0 2-15 0,-8-2-3 0,8 6-708 15,-4-10-140-15</inkml:trace>
  <inkml:trace contextRef="#ctx0" brushRef="#br0" timeOffset="6657.952">3605 7195 172 0,'0'0'16'0,"0"0"-16"0,0 0 0 0,0 3 0 16,0 6 233-16,-7 1 44 0,7 5 9 0,-3 4 2 16,-1 0-113-16,4 15-23 0,0-5-4 0,4 24 0 15,-4 6-35-15,3-2-6 0,4 6-2 0,-3 12 0 16,3-9-6-16,0 6-2 0,4 0 0 0,-1 6 0 16,1-15-41-16,3 6-8 0,0-3-1 0,-3-3-1 15,6-1-26-15,-3-18-4 0,-3 10-2 0,3-4 0 16,0-3-14-16,7 6-12 0,-10-6 3 0,7-3 0 15,-1 6 58-15,-3 7 12 0,0-4 3 0,-3 7 0 0,-7-4-64 16,-4 4-16-16,0-4-2 0,-4 7 0 16,-10-10 29-16,-4 0 5 0,1-2 2 0,-5-4 0 15,-2 0-35-15,-1-4-7 0,-7 1-2 0,-3-9 0 16,3-1-41-16,-14-12-8 0,4 3-1 0,0-15-1 16,-1-1 33-16,8-3 6 0,3-2 2 0,-3-4 0 0,0 0 36 0,3 6 10 15,7-6 1-15,8 9 0 0,-4 1-11 0,6 5 0 16,5-2 0-16,-1 3 0 0,-3 9 0 0,7-3 0 15,-3 9 0-15,6 0 0 0,0 4 53 0,4 6 9 16,0-4 2-16,0 10 0 0,0 7-52 0,0-1-12 16,4 10 0-16,0 6 0 0,-4-4 0 0,7 4 0 15,-4 13 0-15,4 6 0 0,-7 3 0 0,4 6 0 16,3 0 0-16,-7 13 0 0,3 6 37 0,-3-9 5 16,-3 5 1-16,3 17 0 0,-7-13-9 0,3 6-2 0,-3-6 0 15,4 19 0-15,-8-9-8 0,0-4-3 0,8-3 0 16,-11 16 0-16,3-7 1 0,1-8 0 0,-1 5 0 0,0 10 0 15,8-10-10-15,-8-2-1 16,8-7-1-16,-4 19 0 0,3-19 8 0,-3 0 2 0,7 6 0 0,-3 3 0 16,3-6-3-16,0-12 0 0,-7 9 0 0,7 6 0 15,-4-24-2-15,1 2-1 0,3-9 0 0,0 6 0 16,-8-9-14-16,8-16 11 0,0 0-11 0,8-3 10 16,-8-12-2-16,0-4 0 0,3-3 0 0,1-3 0 15,-4-9-8-15,7-4-16 0,-4-6 4 0,4-2 1 16,4-8-126-16,-4-2-26 0,11-13-5 15</inkml:trace>
  <inkml:trace contextRef="#ctx0" brushRef="#br0" timeOffset="7724.091">1573 9374 1846 0,'0'0'82'0,"-10"6"17"0,10 4-79 0,-11 2-20 0,1 4 0 0,-1 12 0 16,-3 0 112-16,3 7 18 0,-3-1 4 0,4 13 1 16,-11-3-67-16,3 6-14 0,-3-3-2 0,0 13-1 15,3-4-17-15,-7 4-3 0,1 6-1 0,2-3 0 16,-2-10-15-16,2 0-3 0,1 1-1 0,4-17 0 16,3-2-11-16,-4-10 0 0,7-6 0 0,8-10-11 15,-8-3-10-15,11-6-3 0,-3-15 0 0,3-4 0 16,0-16-54-16,0-9-11 0,3-12-3 15,8-13 0-15,-8-3-12 0,15 0-2 16,-4 3-1-16,0 3 0 0,7-3 30 0,1 6 5 0,-5 10 2 16,4 0 0-16,1 15 70 0,-5 0 0 0,4 7 12 0,4 9 0 0,-4 0 25 15,4 13 6-15,-7 5 1 0,3 4 0 0,0 4-11 0,-4 11-1 16,5 4-1-16,-1 9 0 0,-7 13 11 16,7-3 2-16,-7 6 1 0,0 3 0 0,0-3 11 15,-3 9 1-15,0-3 1 0,-1 6 0 0,4-2-4 16,-3-1-1-16,-8 0 0 0,8-6 0 0,0-3-25 0,-1-9-6 15,1-1-1-15,-8-5 0 0,1-4-21 0,3-7 0 16,-7-2 0-16,0-6 8 0,-7-1-19 0,3-6-3 16,4 3-1-16,-10-6 0 15,-4 0-10-15,-1-6-3 0,1 6 0 0,-7-9 0 0,0 6 13 0,-4-13 3 16,1 6 0-16,-1-5 0 0,-10-4 12 0,6 0 16 16,-6 0-3-16,3 4-1 0,8-4 7 0,-5 0 1 15,1 3 0-15,11-2 0 0,-5-1-8 0,8 9-2 16,4-5 0-16,-1 5 0 0,8-2-2 0,3-1-8 0,0 4 12 0,0 6-4 15,0-7 22-15,10 1 4 0,-3-1 1 16,11-2 0 0,-4 2-59-16,0 1-12 0,7 0-3 0,0-1 0 0,4 1 22 0,-7-1 4 0,7 4 1 15,6-3 0 1,-6-1-156-16,10 1-32 0,36-10-5 0,-22-6-2 0</inkml:trace>
  <inkml:trace contextRef="#ctx0" brushRef="#br0" timeOffset="8153.457">2106 9465 864 0,'0'0'76'16,"-3"9"-60"-16,-8-2-16 0,4 2 0 0,0 10 308 0,-4 0 60 15,1 3 11-15,3 6 2 0,-7 0-229 16,3 0-45-16,4 7-10 0,-4 2-1 0,1 4-56 0,-1-3-12 16,-3 6-1-16,3 3-1 0,1 3-18 0,-1-3-8 15,1 3 8-15,6-3-8 0,-6-12 0 0,6-7 0 16,4 0 0-16,0-12 0 0,0-1-15 0,0-11-8 15,0-4-1-15,0 0-1 16,11-19-31-16,-8-6-5 0,8-10-2 0,-1-6 0 16,-6-9 24-16,6-3 5 0,-6 6 1 15,3-13 0-15,4 7 13 0,-8 0 2 0,-3-1 1 0,4 7 0 0,3 0 17 0,-4 7 0 16,4 2 11-16,-3 10-11 0,6 3 32 0,-10 6-1 16,11 3 0-16,-11 7 0 0,11-1-3 0,-11 10-1 15,3 10 0-15,8 5 0 0,-8 4-13 0,4 6-2 16,4 7-1-16,-4 2 0 0,4 1-11 0,-1 2 0 15,1 7 0-15,3-9 0 0,-4 2 0 0,1-2-16 16,3-7 3-16,0 3 0 0,4-9 13 0,-4-3 0 0,0-3 0 16,-3-1 0-16,-1-5 13 0,4-7 6 15,-3-6 1-15,3-3 0 0,0-4-12 0,0-9-8 0,4 4 9 0,-4-7-9 16,0-10 10-16,0 4-10 0,4-6 10 0,-4-13-10 31,7 3-28-31,-7 0-12 0,0-3-3 0,0-3 0 0,4 6-182 16,0 6-37-16,-8 0-7 0,4-5-2 0</inkml:trace>
  <inkml:trace contextRef="#ctx0" brushRef="#br0" timeOffset="8319.5657">2589 9133 576 0,'-3'18'25'0,"3"-8"6"0,0-1-31 0,0 7 0 15,-4 3 0-15,-3-1 0 0,7 8 313 0,-3 2 57 16,3-3 11-16,-7 12 3 0,3 4-233 0,4 0-47 16,0 9-8-16,-7 3-3 0,7-5-48 0,0 2-9 15,0-3-3-15,0 0 0 0,-3-3-21 0,3-4-4 16,3-2 0-16,4-10-8 15,-7 4 8-15,4-10-8 0,3-7 0 0,-7-5 0 16,10-1-104-16,-10-9-24 0,4-9-4 0,-1-1-819 16</inkml:trace>
  <inkml:trace contextRef="#ctx0" brushRef="#br0" timeOffset="8565.52">2522 9349 460 0,'-7'-10'20'0,"7"1"5"0,-3 0-25 0,3 6 0 15,0-4 0-15,0-2 0 0,3 3 308 0,8 2 56 16,-8-2 11-16,4 6 2 0,8 0-230 0,-5 0-47 0,4 0-8 0,7 0-3 15,-6 0-41-15,6 6-8 0,3-2-1 0,1 2-1 16,0-3-22-16,0 10-4 0,-1-4 0 0,8 0-1 16,-4 4 0-16,4-4 0 0,-7 7 0 0,-1 3 0 15,1 0 19-15,0-4 4 0,-15 10 1 0,4 4 0 16,-3-1 16-16,-11-3 3 0,0 9 1 0,0-2 0 16,-14 2-10-16,-4 1-1 0,1 2-1 0,-8 4 0 15,-7-3-26-15,4-1-5 0,-4 7 0 16,4-3-1-16,-7-3-11 0,10-4 0 0,-10 1 0 0,10-4 0 31,0-6-24-31,-6-6-3 0,6 0-1 0,-7-4 0 0,7 1-148 0,-3-6-31 16</inkml:trace>
  <inkml:trace contextRef="#ctx0" brushRef="#br0" timeOffset="10279.577">18366 2538 1267 0,'0'0'56'0,"0"0"12"0,0 0-55 0,0 0-13 16,0 0 0-16,0 0 0 0,3-6 100 0,-3 6 18 15,0 0 3-15,0 0 1 0,0 0-32 0,0 0-6 16,0 0-2-16,0 0 0 0,0 0-16 0,0 0-3 15,0 0-1-15,4 6 0 16,-4 10-18-16,3 2-4 0,1 4-1 0,-1 13 0 0,-3-4-19 0,4 7-4 16,-4 9-1-16,7-6 0 0,-4 6-2 0,1-10 0 15,-1 7 0-15,4 0 0 0,4-6-13 0,0-4 0 16,6 1 8-16,1-7-8 0,3-9-11 0,4 3-5 16,7-3 0-16,-1-10-707 15,12 3-141-15</inkml:trace>
  <inkml:trace contextRef="#ctx0" brushRef="#br0" timeOffset="10613.321">20207 2262 1382 0,'4'0'123'0,"-4"0"-99"0,10 0-24 0,1 0 0 0,3 6 125 16,4-3 20-16,-1 13 4 0,4-7 1 15,1 1-51-15,2-1-11 0,1 10-1 0,3 0-1 16,4-3-30-16,-4 2-7 0,4 7-1 0,-4-6 0 0,-7 0 16 0,4 9 4 15,0-3 0-15,-4 4 0 0,-4-4-68 0,-2 12 0 16,-5 4-11-16,1-3 1 0,-8-1 19 0,-3 14 4 16,-3-8 1-16,-4 5 0 0,-4 5-3 0,4-9-1 15,-4 0 0-15,-3 9 0 0,-3-6-21 0,-1 16-4 16,-3-10-1-16,3 0-1168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04:09.7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3351 7571 691 0,'0'0'61'0,"-7"3"-49"0,4 3-12 0,-8 4 0 16,11-10 132-16,0 0 23 0,0 0 5 0,-3 9 0 15,3-9-61-15,-7 10-13 0,7-4-2 0,7-3-1 16,-4 6-35-16,8-2-6 0,3 2-2 0,0 0 0 16,7 1-12-16,0-1-4 15,8-2 0-15,-5 2 0 0,8 0-7 0,-4 1-1 0,-3-4-1 0,7-3 0 16,-8 3-7-16,1-2-8 0,-4-4 11 0,7 0-11 15,-3-4 12-15,0-5-12 0,7 0 12 0,-8-7-12 16,-6 0 17-16,3-3-3 0,0 1-1 0,4-7 0 16,0 6-1-16,-4-16 0 0,-4 7 0 0,5-10 0 15,-1 4-1-15,-4-4-1 0,-2-3 0 0,-5 4 0 16,8 9 13-16,-11-7 2 0,0 1 1 0,-4-4 0 16,4-3 5-16,-7 4 1 0,0 2 0 0,0-3 0 15,-10 4-16-15,-1-10-2 0,1 6-1 0,-4 4 0 0,0-4-2 16,-11 4-1-16,4 6 0 0,-4-7 0 0,-7 7 9 15,4-7 1-15,-4 10 1 0,-7-3 0 0,1 3 9 0,-5 3 2 16,1 0 0-16,-11 3 0 0,4 10 6 0,6-4 2 16,-10 7 0-16,4 0 0 0,10 12-32 0,-7-6-8 15,8 9 0-15,2 1 0 0,-3 9 0 0,4 3 0 16,-7 0 0-16,7 3 0 0,-4 9 0 0,3-6 0 16,1 16 0-16,7 3 0 0,3-3 0 0,4 10 12 15,0-4-4-15,3 0 0 0,8 0-8 0,3 7 0 16,0-4-8-16,7 16 8 0,3-6-8 0,8-1 8 15,-1-2-8-15,4-4 8 0,8-9 0 0,-5-3 0 16,8 0 0-16,0-9-8 0,6-7 8 0,-9 0 0 16,6-3 0-16,-4-6-8 15,8-3-22-15,-4-7-4 0,-3 0-1 0,7 1 0 16,3-4-159-16,0-6-32 0,25 0-6 0,-10-6-2 0</inkml:trace>
  <inkml:trace contextRef="#ctx0" brushRef="#br0" timeOffset="670.732">1782 8653 1036 0,'0'0'92'0,"0"0"-73"0,0 0-19 0,10 9 0 16,-6-3 88-16,17-6 13 0,0 10 3 0,7-1 1 15,-3 1-65-15,10 5-14 0,4-5-2 0,3 9-1 16,-6-10 33-16,-1 7 6 0,4-13 2 0,-1 6 0 16,-2-3-37-16,3-6-7 0,3 0-2 0,0 0 0 15,1-6 22-15,-5-3 5 0,-2-10 1 16,-1 0 0-16,0 0 14 0,-10-9 4 0,-4-3 0 0,4-7 0 15,-11-6-52-15,0-3-12 0,-3-3 0 0,-1-3 0 16,-10-1 52-16,0 7 7 0,0-6 1 0,0 0 1 16,-10 6-41-16,-1-3-8 0,-3-4-1 0,-7 1-1 15,-4 0-10-15,-3 6-9 0,-7-4 9 0,-8 4-13 16,4 3 37-16,4 7 8 0,-4-4 2 0,4 13 0 16,0-7-3-16,7 13-1 0,-8 4 0 0,4-4 0 15,-3 9-30-15,0 4 0 0,0 2 0 0,3 7 0 16,-10 0 11-16,6 10-11 0,8 5 12 0,-7 4-12 15,0 6 9-15,10-3-9 0,-7 13 0 0,7 6 9 0,8-4-9 0,-4 17 0 16,6 8-10-16,1 1 10 0,4 0-8 0,-1-1 8 16,4 7 0-16,4 4-9 0,3-8 9 0,0 7 0 15,3-3 0-15,4 4 0 0,-3-20 0 0,6 0 0 16,1-9 0-16,3 3-8 0,-3-6-1 0,10-13 0 16,-7 7 0-16,11-13 0 15,-1 3-123-15,1-7-24 0,7-2-4 0,3 0-2 16,-7-7-57-16,4 1-11 0</inkml:trace>
  <inkml:trace contextRef="#ctx0" brushRef="#br0" timeOffset="1138.1697">2187 9769 1152 0,'-10'22'102'0,"-1"-19"-82"0,11-3-20 0,0 10 0 16,0-1 30-16,0 0 2 0,0-2 0 0,4 2 0 16,3 0 25-16,3 1 6 0,1-4 1 0,3-3 0 15,0 7-30-15,7-4-6 0,4 3 0 0,3-2-1 16,4-4-7-16,3-3-2 0,4 0 0 0,0 0 0 16,-4-10-2-16,7 1-1 0,-10-7 0 0,3 7 0 15,-3-16 4-15,3 3 1 0,-6-6 0 0,2-7 0 16,-2-6 7-16,2 1 1 0,-6-11 1 0,0-5 0 15,-4 6-1-15,-7-7-1 0,-3 4 0 0,-4 0 0 16,-7 3-6-16,0 3-1 0,0-7 0 0,-7 20 0 0,0-1 0 16,-4-2 0-16,7-1 0 0,-10 3 0 0,0 1-5 0,-3 0-2 15,2 5 0-15,1-5 0 0,-10 6-13 0,3 2 8 16,-4 8-8-16,0-7 0 0,-7 6 52 0,4 6 5 16,-4 4 1-16,-6-1 0 0,2 4-12 0,-2 6-2 15,-5 0-1-15,1 6 0 0,7 4-12 0,-8 2-3 16,11 7 0-16,-3 6 0 0,0 10-12 0,10 2-4 15,-7 7 0-15,8 10 0 0,-1-1-12 0,11-6 0 16,0 6 0-16,-4 1 0 0,15-4 0 0,-8-3 0 16,11 6 0-16,4 10 0 0,3-10-12 0,3 7 0 15,1-7 1-15,3-6 0 0,0 6 11 0,7-9 0 16,-3-6 0-16,7 6 0 0,6-10 0 0,-6 1 0 16,10-7 0-16,1 0-8 15,2-3-96-15,12-6-18 0,-1 0-4 0,4-10-922 0</inkml:trace>
  <inkml:trace contextRef="#ctx0" brushRef="#br0" timeOffset="3112.419">2985 10622 1094 0,'-29'-9'97'0,"19"2"-77"0,-4 4-20 0,3-3 0 15,0-3 100-15,1 2 17 0,6 4 3 0,-6-3 1 16,-4 6-45-16,7-3-10 0,-4-4-2 0,7 7 0 15,1 0-2-15,-8 0-1 0,4 0 0 0,7 0 0 16,0 0-21-16,0 0-5 0,0 0-1 0,11 0 0 16,3 7-26-16,4-4-8 0,-1 3 0 0,4 4 0 15,4-1 0-15,7 0 0 0,-7-2 0 0,-1 2 0 16,4-6 0-16,-3 7 0 0,0-4 0 0,-4 3 0 16,4-2 0-16,-4-4 0 0,-3 6 0 0,-1-3 0 15,1-3 10-15,-1 4-10 0,-9-4 8 0,9 3-8 16,-3-3 8-16,-10 4-8 0,3-1 8 0,3-3-8 15,-3-3 9-15,-7 0-9 0,0 0 10 0,0 0-10 16,0 0 14-16,0 0-3 0,0 0-1 0,0 0 0 16,0 0 1-16,0 0 0 0,0 0 0 0,0 0 0 15,0 0-11-15,0 0-17 0,8 9 4 0,2-9 1 0,1 7 22 16,3-4 5-16,-4 3 1 0,8-3 0 0,3-3-16 16,0 6 0-16,-7-6 0 0,11 0 0 0,-4 0 0 0,4 0 0 15,0 0 0-15,-8-6 0 0,5 6 0 0,-1-3 0 16,-4-3 0-16,5 3 0 0,-8-4 0 0,3 7 0 15,-3-3 0-15,0-3 0 0,-3 6 0 0,3 0 0 16,0 0 0-16,4 6 0 0,-4-3-10 0,0-3-5 16,0 7-1-16,4-4 0 0,0-3 24 0,3 6 5 15,-7-3 1-15,0 3 0 0,-3-6-14 0,6 0 0 16,-3 0 0-16,0 0 0 0,0 0 0 0,8 0 0 16,-12 0 0-16,8 0 0 0,-8 0 0 0,1-6 0 15,3 6 8-15,4 0-8 0,-4 0 0 0,0 0 0 16,-3 0 8-16,3 0-8 0,0 0 0 0,3 6 9 15,-2-6-9-15,-1 0 8 0,7 0 5 0,-7 4 1 0,0-4 0 16,4 0 0-16,-1 0 1 0,-3 0 0 0,4-4 0 16,0 4 0-16,-1-6-7 0,-3 6 0 0,8-3-8 0,-8-3 12 15,-4-4-20-15,4 10-5 0,-3-9-1 0,-7 9-1038 16</inkml:trace>
  <inkml:trace contextRef="#ctx0" brushRef="#br0" timeOffset="5235.035">3450 7681 1036 0,'0'0'23'0,"0"0"5"0,0-10 0 0,0 7 1 0,0-6-29 0,0 2 0 0,0-2 0 0,-7 6 0 15,7 3 39-15,0 0 1 0,0 0 1 0,0 0 0 16,0 0 37-16,0 0 7 0,0 0 2 0,0 0 0 16,0 3-70-16,0 13-17 0,0-4 0 0,7 4 0 15,-7 3 68-15,0 0 9 0,0 6 3 0,0 9 0 16,0 1-29-16,0 2-6 0,0 7-1 0,0 0 0 16,-7-6-6-16,4 6-2 0,3-1 0 0,-4 1 0 15,4-6-8-15,-7 6-3 0,7-6 0 0,-4 5 0 16,4 1-14-16,0-6-3 0,-7 6-8 0,7-10 12 15,0 4 4-15,0-4 0 0,0-8 0 0,0 2 0 0,7-9-16 0,-7-1 0 16,0-2 8-16,0-6-8 0,0-1 0 0,0 0 0 16,-7-2 0-16,7-7 0 15,0 0-128-15,0 0-28 0,-3-10-5 0,-1 4-678 16</inkml:trace>
  <inkml:trace contextRef="#ctx0" brushRef="#br0" timeOffset="5662.229">3454 7756 345 0,'0'0'31'0,"0"0"-31"0,0 0 0 0,0 0 0 16,0 0 288-16,0 0 51 0,0 0 10 0,0 0 3 16,0 0-232-16,0 0-45 0,10 0-10 0,-3 3-1 15,7-3-36-15,-3 6-6 0,3-3-2 0,-3-3 0 16,3 7 3-16,0-7 0 0,7 3 0 0,0-3 0 15,-7 0 9-15,4 0 1 0,3 6 1 0,0-6 0 16,-7 0-4-16,8 0-1 0,-5 0 0 0,4 0 0 16,4-6-9-16,0 6-1 0,0-3-1 15,-1 3 0-15,1-7-7 0,3 7-2 0,-3-3 0 0,10 3 0 16,-7-6-9-16,8 6 12 0,-12 0-12 0,12-3 12 16,-12 3-12-16,5 0 0 0,-1 0 0 0,0 0 8 15,4 0-8-15,-8 0 0 0,5 0 9 0,2 0-9 16,-6 0 8-16,3-6-8 0,4 6 8 0,-4 0-8 15,4 0 0-15,-7 0 9 0,3 0-9 0,4 0 0 0,-8 0 10 16,1 0-10-16,-4 0 8 0,-3 0-8 0,3 6 8 0,0-6-8 16,-7 0 8-16,4 3-8 0,0-3 0 0,-8 0 0 15,4 0 0-15,0 6 0 0,1-3-11 0,-5-3-7 16,1 0-2-16,3 7 0 16,0-7-26-16,-4 3-6 0,8-3 0 0,-11 0-1 15,11 0-51-15,-11-3-11 0,3-4-1 0,1 7-1 16,-4-9-131-16,0 9-27 0,0-9-5 0</inkml:trace>
  <inkml:trace contextRef="#ctx0" brushRef="#br0" timeOffset="5864.746">4893 7725 345 0,'-11'6'31'0,"11"-6"-31"16,0 0 0-16,0 0 0 0,0 0 160 0,-7 3 25 15,4-3 6-15,3 0 1 0,0 0-33 0,0 0-7 16,0 0 0-16,0 0-1 0,0 0-51 0,0 0-9 16,-4 6-3-16,1 4 0 0,-4-1-32 0,7 0-8 15,0-2 0-15,0 5-1 0,0 4-18 0,7 3-3 0,0 6-1 0,-4 0 0 16,1 3-5-16,7 7 0 0,-8-4-1 0,4 10 0 15,0-13 1-15,0 10 1 0,-3-4 0 0,6 1 0 16,1 2-11-16,-1-9-2 0,-6 7-8 0,3-4 12 16,-3 1-12-16,-1-7 0 0,4 3 8 0,-7-3-8 15,4 3 0-15,3-9-12 0,-4 3 3 0,1-9-677 16,-4 5-135-16</inkml:trace>
  <inkml:trace contextRef="#ctx0" brushRef="#br0" timeOffset="6270.039">3179 8712 633 0,'0'0'56'0,"0"0"-44"15,0 0-12-15,0 0 0 0,0 3 212 0,0 7 41 16,7-4 8-16,-4 4 2 0,4-4-150 0,4-3-29 0,3 6-7 0,0-2-1 16,7-4-31-16,4-3-6 0,0 9-2 0,10-9 0 15,0 6-1-15,4-6 0 0,7 10 0 0,3-10 0 16,-3 6-3-16,3-3-1 15,-3-3 0-15,7 0 0 0,4 0-6 0,-4 7-2 0,3-7 0 0,7 3 0 16,-3-3-5-16,0 6-2 0,-3-6 0 16,3 3 0-16,-7-3-1 0,7 0 0 0,-4 6 0 0,4-3 0 15,0-3-4-15,-3 0-2 0,-8 7 0 0,0-7 0 16,-3 0-1-16,-3 0 0 0,-8 0 0 0,7 0 0 16,-7 0-26-16,-3-7-6 0,-4 7-1 0,1 0 0 15,-1 0-88-15,0-3-17 16,-10 3-4-16</inkml:trace>
  <inkml:trace contextRef="#ctx0" brushRef="#br0" timeOffset="6766.1">4145 10544 864 0,'-10'15'38'0,"10"-5"8"0,0-1-37 0,0 10-9 0,0 0 0 0,-7 6 0 16,3 3 232-16,4 0 44 0,-4 13 8 0,4-3 3 15,-7-1-166-15,4 7-33 0,-8 6-6 0,8-3-2 16,-4 7-29-16,3-4-7 0,4-3 0 0,-7 6-1 15,7-9-18-15,-3 0-3 0,3-6-1 0,0-1 0 16,0 4-11-16,-7-3-2 0,3-1-8 0,0-2 12 0,4-1-12 16,-7 4 0-16,7-4 8 0,-3 1-8 0,3-7 0 0,-7 0-16 15,7-6 3-15,-4-3 1 16,1 0-41-16,3-10-8 0,0 1-2 0,0-10 0 16,0 0-155-16,0 0-31 0</inkml:trace>
  <inkml:trace contextRef="#ctx0" brushRef="#br0" timeOffset="7263.408">3958 10785 691 0,'0'0'61'0,"0"0"-49"0,0 0-12 0,0 0 0 0,0 0 173 0,0 0 32 16,0 0 7-16,0 0 0 0,11 0-117 0,-1 0-24 0,4 0-5 0,8 0-1 15,-8 0-19-15,7 0-4 0,-3 0-1 0,3 0 0 16,3 0-3-16,1 0-1 0,7 0 0 0,-7 6 0 15,3-6-10-15,4 0-3 0,-4 3 0 0,7-3 0 16,7 0-4-16,-6 0-2 0,2 7 0 0,1-7 0 16,4 3-7-16,-1-3-2 15,0-3 0-15,8 3 0 0,-15 0 3 0,4 0 0 0,0-7 0 0,3 7 0 16,-7 0 0-16,4 0 1 0,0-3 0 0,3-3 0 16,-3 6-1-16,7-3-1 0,-11 3 0 0,4 0 0 15,-4-6-11-15,0 6 12 0,-6 0-12 0,2 0 12 16,-6 0-12-16,-7 0 10 0,3 0-10 0,0 6 10 15,-3-3-1-15,-1 3 0 0,-3-3 0 0,1 4 0 16,-5-4 9-16,1 3 2 0,-1-3 0 0,-3 4 0 16,-7-7 5-16,0 0 2 0,0 0 0 0,7 9 0 0,4-9-4 0,-11 0-1 15,0 0 0-15,3 9 0 0,5-9-7 16,-8 0-2-16,0 0 0 0,0 0 0 0,7 10-1 0,0-4-1 16,3-3 0-16,-10 7 0 0,0-4-2 0,4 3 0 15,-1 1 0-15,1 5 0 0,-4-2-1 0,3 3-8 16,8 2 12-16,-11 8-4 0,0-8-8 0,0 11 8 15,3-4-8-15,5 9 8 0,-8 1-8 0,7-4 0 16,0 0 0-16,3-2 8 0,-6-1-8 0,-1 0 0 16,1 3 9-16,-1-2-9 0,-3-1 0 0,4-9 0 15,3 6 0-15,-7 0 0 16,0-6-44-16,0-1-6 0,0-2-2 0,-7-3-739 16,3 2-148-16</inkml:trace>
  <inkml:trace contextRef="#ctx0" brushRef="#br0" timeOffset="7593.341">3771 11773 1267 0,'0'0'112'0,"0"0"-89"0,0 0-23 0,0 0 0 16,14 3 48-16,0-3 6 0,1 6 1 0,6-3 0 0,0-3 29 0,7 0 5 16,7 0 2-16,4 0 0 15,4 0-36-15,6-3-7 0,-3-3-2 0,3 6 0 0,1-3 23 0,2 3 5 16,5-6 1-16,3 6 0 16,3-10-18-16,-3 7-3 0,7-9-1 0,-7 2 0 0,-7 1-42 0,4 6-11 15,-1-7 0-15,4 1 0 0,-7-1 0 0,3-2 0 16,-6 2 0-16,3 1 0 0,0 0 0 0,-11 5 0 15,4-5 0-15,-7 3 0 0,-8-4 0 0,5 4 0 16,-1-3 0-16,0-1-715 16,-6 1-145-16</inkml:trace>
  <inkml:trace contextRef="#ctx0" brushRef="#br0" timeOffset="10431.344">4674 6571 288 0,'0'12'25'0,"0"-6"-25"0,0 4 0 0,4-1 0 15,-4-9 182-15,0 6 31 0,7 4 7 0,-4-7 0 16,-3-3-76-16,0 0-16 0,4 6-4 0,-4-6 0 15,7 0-52-15,4-6-12 0,-1 3-1 16,-3-13-1-16,4-3-14 0,3 4-4 0,-3-4 0 0,6-9 0 16,-10 3-15-16,11 3-3 0,-8 0-1 0,5 0 0 15,-5-3-21-15,-3 18 8 0,4-2-8 0,-4 15 0 0,3-3 0 16,5 4 0-16,-12 2 0 0,4 0 0 16,7 7 8-16,-3 3-8 0,-8 0 8 0,8 0-8 0,-1-1 0 0,-6-2 0 15,-4 3-10-15,7-3 10 0,-7-7 28 0,14 0 13 16,-3 1 3-16,-4-1 0 0,10-9-32 0,-6 6-12 15,7-12 8-15,3 3-8 0,-7-6 14 0,7-7-2 16,-3 7-1-16,3-7 0 0,0 3-11 0,-3-2 12 16,-1 5-12-16,-3 4 12 0,1-3-12 0,-1 5 0 15,3 4 0-15,-6 4 0 0,3 2 0 0,-3-3 0 16,3 3 0-16,-4-3 0 0,-3 4 0 0,4 8 0 16,0-2 0-16,-4-7 0 0,7-3 0 0,-4 7 0 15,-6-4 0-15,10-3 0 0,4 3 15 0,-4-6 4 16,0 0 1-16,7 0 0 0,4-6-11 0,-4 3-1 15,-4-3-8-15,5 3 12 0,-5-4-12 0,1 4 9 16,-4-3-9-16,0 6 8 0,0 0-8 0,4 0 0 16,-8 6 0-16,-2-3 0 0,-1 7 0 0,3-4 0 0,8 3 0 15,-8 7 0 1,-3-3-28-16,0-4 0 0,4 7-1 0,-4-7 0 0,0 1 29 16,4-4 0-16,-1-3 0 0,1-3 0 0,3 0 0 0,-3 0 0 0,3 0 0 0,3-3 0 15,-3-3 0-15,1-4 0 0,-1 1 0 0,3-1 0 16,-3 1 0-16,-3 3 0 0,7 2 0 0,-8-2 0 15,4 6 19-15,-3 6 9 0,0-2 3 0,-1 5 0 16,1 0-31-16,-8 7 0 0,4 3 0 0,0-3 0 16,0 2 0-16,-3 1 9 0,3 0-9 0,-3-3 12 15,6 3-12-15,-6-10 0 0,3 0 0 0,-4 1 0 16,1-4 0-16,6 3 8 0,-3-9-8 0,4 0 0 0,-4 0 0 16,4 0 0-16,-1 7 0 0,1-7 0 0,-11 0-11 15,10 3 3-15,1-3 0 0,-4 9 0 16,0-2 8-16,4 2-13 0,-8 3 5 0,1 4 8 0,3 3-14 0,-4 0 5 15,4-4 1-15,-3 4 0 16,3 0 8-16,0-10 0 0,-7 7-9 0,7-6 9 0,-3 5 0 0,3-5-11 16,-7-1 11-16,3-6-8 0,1 3-4 0,-1 1 0 15,4-4 0-15,0 6 0 0,-3 1 12 0,-1-1-12 16,4 1 12-16,4 5-12 0,-11-5 12 0,4 8 0 16,3-2 0-16,-7 0 0 0,0 3-12 0,3-1 4 15,-3-5 0-15,0 9 0 16,4-10-28-16,-4 4-4 0,0 3-2 0,0-3 0 0,0-4 42 0,0-6 8 15,0 4 1-15,0-10 1 0,0 0-10 0,0 0 8 16,0 0-8-16,-7 0 8 0,0 3 21 0,7-3 4 16,-4 0 1-16,-7 6 0 0,4-6-7 0,4 7-2 0,-8-4 0 15,4 6 0-15,0 0-14 0,4 1-3 0,-8 6-8 16,0-7 12-16,8 7-12 0,-8-4 0 0,1 4 8 16,3-7-8-16,3 1 0 0,1-1 0 0,3 0 0 0,-7-2 0 15,7-7 8-15,-4 3-8 0,4-3 11 0,0 0-11 16,0 0 18-16,0 0-3 0,0 0-1 0,0 0 0 15,-7 6 1-15,0-6 0 0,0 0 0 0,-4 0 0 16,1 3-7-16,3 4 0 0,-11-7-8 0,11 0 12 16,-4 9-12-16,-3-9 11 0,4 9-11 0,-8-2 10 15,4-4-10-15,-4 6 8 0,8-3-8 0,-8 4 8 16,0-7-8-16,4 3 0 0,4 4-10 0,-8-4 10 0,11-3 28 16,-4 3 11-16,-3-2 2 0,4-4 1 15,3 6-20-15,0-3-4 0,0-3-1 0,3 6 0 0,-7-6-17 16,11 0 8-16,0 0-8 0,0 0 0 0,-7 10 0 0,0-10 0 15,7 0 0-15,-3 9 0 0,-1 0 0 0,4 1 0 16,-3-4 0-16,3 4 0 0,0-10 0 0,0 9 0 16,0-6 0-16,0-3-9 0,-7 6 9 0,7-6 0 15,0 0 0-15,0 0 0 0,0 0 0 0,-7 7 9 16,-4-7-9-16,4-7 0 0,-4 1 8 0,1 3-8 16,-4-6 0-16,-4 2 0 0,8-2 0 0,-12 6 10 15,1-4-10-15,-3 4 8 0,-1-3-8 0,-3-3 0 16,3 9 9-16,-7 0-9 0,4 0 16 0,3 0-2 15,-7 6 0-15,8-3 0 0,-1 3 2 0,4-3 1 16,-4-3 0-16,8 7 0 0,-8-4 8 0,7 6 2 16,1-9 0-16,-1 7 0 0,0 2-39 0,8-9-7 15,-4 9-1-15,-4-9-1 0,4 7 21 0,0-4 0 0,0-3 0 16,3 0 0-16,-3 0 0 0,3 0 0 16,1 0 0-16,-4 0 0 0,3 0 0 0,-3 0 0 0,-4-3-9 0,8-4 9 15,-4 7 0-15,3 0 0 0,-3-9 0 0,0 9 0 16,3-6 0-16,1 3 0 0,-1-4 0 0,-3-2 0 15,0 6-8-15,0-4 8 0,3-2 0 0,-3 0 0 16,-4-1 0-16,8 4 0 0,3 3 0 0,-4-3 0 16,-3 2 14-16,7-2 10 0,-4 6 1 0,4 0 1 15,0 0-42-15,4 6-8 0,-4-2-1 16,3-4-1-16,4 0 26 0,-7 6 0 0,7-6 9 0,0 0-9 16,0 0 0-16,0 0 0 0,-7 3 0 0,7-3-12 15,-7 0 30-15,7 0 6 0,0 0 2 0,-3-3 0 16,-8-3-42-16,4 2-8 15,0-2-1-15,0-3-1 0,-4-7 26 0,4 3-10 0,-3-2 10 0,3 2 0 0,-4-9-14 0,-3 10 4 16,3-7 1-16,-3-6 0 0,0 9 9 16,0-3 0-16,3 1 0 0,-3 2 0 0,4 6 0 0,-4-2 0 15,3-4 0-15,0 7 0 0,-3-1 0 0,7 1 0 16,4 0 0-16,-8-1 0 0,8 1 0 0,-4-4-8 16,3 4 8-16,4 6 0 0,0-7-9 0,0 4 9 15,0-3-10-15,0-1 10 0,0 1-20 0,4-7 1 16,3 7 1-16,-7-1 0 15,3 1-15-15,1 0-3 0,-4-1-1 0,7 1 0 0,-7-7 25 16,0 7 12-16,0-7-10 0,0 7 10 0,0-4 0 0,0-3-9 0,0-3 9 0,3 4 0 16,4-4 0-16,-7-6-8 15,7 6 8-15,0-9 0 0,4 3 0 0,-4-3-10 16,4 2 10-16,-1-2 0 0,4 3 0 0,-3 3 0 16,-1 3 0-16,1-3 0 0,0 10-19 0,-1-4 3 0,-3 4 1 15,0-1 0-15,4 4 15 0,-8-1 16 0,4 1-3 0,-3 6-1 31,0-3-35-31,3 2-7 0,-7-2-2 0,3 0-1030 0</inkml:trace>
  <inkml:trace contextRef="#ctx0" brushRef="#br0" timeOffset="16651.794">5338 9465 172 0,'0'0'8'0,"0"0"1"0,0 0-9 0,0 0 0 16,0 0 0-16,0 0 0 0,0 0 191 0,0 0 36 0,0-3 7 0,0 3 2 15,0 0-127-15,0 0-25 0,0 0-4 0,0 0-2 16,0 0 4-16,0 0 1 0,0 0 0 16,0 0 0-16,0 0 13 0,0 0 2 0,0 0 1 0,0 0 0 15,0 0-7-15,0 0 0 0,0 0-1 16,0 0 0-16,0 0-43 0,0 0-9 0,0 0-2 0,0 0 0 15,0 0-6-15,-4 0-2 0,-10 3 0 0,7-3 0 16,7 0-11-16,-4 0-2 0,-6 9-1 0,3-9 0 16,0 7-15-16,-4 2 11 0,4-3-11 0,-4-3 10 15,4 7-10-15,-3-1 0 0,-4-3 9 0,3-2-9 16,-7 5 0-16,4 7 9 0,-3-7-9 0,-4 1 0 16,-1 5 8-16,-2-5-8 0,-5 5 0 0,8-2 0 15,0 3 8-15,3-4-8 0,-13 4 0 0,6 3 0 16,0-10 8-16,4 7-8 0,-4 2 0 0,8 1 0 0,-8-3 0 0,7 0 0 15,4-4 0-15,0 7 0 0,-7-3 0 16,7-1 10-16,0-2-10 0,-4 3 8 0,4-7-8 16,0 7-14-16,3-4 3 0,-3-2 1 0,0 5 1 0,4-5 0 15,-8 5 0-15,4-2 0 16,0-4 9-16,3 7-12 0,1-7 12 0,-1 1-12 0,4-1 12 0,-4 1 0 16,1-1 0-16,-1 0-8 0,8-2 8 0,-11 8 0 15,3-11 0-15,0 5 0 0,4-3 0 0,0-3 0 16,0 4 0-16,4-4 0 0,-11-3 0 0,14 0 0 15,-11 6 0-15,11-6-8 0,-7 0 8 0,7 0 0 16,0 0 0-16,0 0 0 0,0 0 0 0,0 0 0 16,0 0 0-16,0 0 0 0,0 0 0 0,0 0 9 15,-4 0-9-15,4 0 0 0,0 0 18 0,0 0-3 16,0 0-1-16,0 0 0 0,0 0-1 0,0 0 0 0,0 0 0 16,0 0 0-16,0 0-13 0,0 0 0 0,0 3 0 15,11 10 0-15,0-1 0 0,3-2 0 0,0-1 0 0,7 7 0 16,4-1 0-16,-1-2 0 0,1 6 0 15,3 3 0-15,1-3 0 0,-5-1 0 0,1 1-8 0,0 6 8 16,-1-6 0-16,-3 6 0 0,4-6 0 0,0 0 0 16,-8 6 0-16,1-6 0 0,7 0 0 15,-11 6 0-15,7-7 0 0,-7 1 0 0,4-3 9 0,-1-4-9 16,-6 4 0-16,3-6 0 0,-3-1 0 0,3 0 0 16,0-2-110-16,-3-4-14 15,3-3-4-15,0-3-921 0</inkml:trace>
  <inkml:trace contextRef="#ctx0" brushRef="#br0" timeOffset="17163.883">5062 9537 403 0,'0'0'36'0,"7"6"-36"15,-3 4 0-15,3-10 0 0,7 9 170 0,-3-3 27 0,3 7 6 0,0 3 1 16,0-7-91-16,4 7-17 0,-4 3-4 0,3-7-1 15,1 10-15-15,7-9-2 0,-11 2-1 0,7 4 0 16,4-3-5-16,-8-4-2 0,12-2 0 0,-5 5 0 16,1-5-19-16,3 5-4 0,4-2-1 0,7-4 0 15,-7-2-15-15,3 2-3 0,4 7-1 0,-4-7 0 16,0 1-7-16,0-1 0 0,-3 0-1 0,0 1 0 16,-4-1-27-16,0 1-4 0,1-1-2 0,-1-3 0 15,0 4 41-15,-10 5 8 0,6-5 1 0,-2-1 1 16,-1 4-22-16,-11-7-11 0,8 3 10 0,-4 1-10 15,-3-4 9-15,-1-3-9 0,1 7 8 0,-1-4-8 16,1-3 0-16,-4 3 8 0,4-3-8 0,-1 4 0 0,-3-7 0 16,7 0 0-16,-14 0 0 0,0 0 0 15,4 0 0-15,-4 0 0 0,0 0 0 0,0 0 0 0,0 0 0 0,0 0 0 16,0 0 0-16,0 0 0 0,0 0 0 16,0 0 0-16,0 0 0 0,0 0 0 15,0 0-32-15,0 0 0 0,0 0 1 0,0 0 0 16,0 0-37-16,0 0-7 0,0 0-1 0,0 0-1 15,0 0-159-15,0 0-32 0</inkml:trace>
  <inkml:trace contextRef="#ctx0" brushRef="#br0" timeOffset="17803.39">5207 10625 734 0,'0'0'32'0,"-4"6"8"0,1-2-32 0,-1 2-8 16,1 3 0-16,3 1 0 0,-4-1 20 0,4-3 4 15,0 4 0-15,-7-7 0 0,7 3-24 0,7 4 0 16,-7-10 0-16,0 0 0 0,0 9 0 0,0-9 0 15,4 6 0-15,-4-6 0 0,0 0 29 0,0 0 2 16,0 0 0-16,0 0 0 0,0 0 38 0,0 0 8 16,0 0 2-16,3 3 0 0,-3-3-3 0,0 0 0 15,0 0 0-15,0 0 0 0,0 0-11 0,0 0-2 16,0 0-1-16,0 0 0 0,0 0-20 0,0 0-4 16,0 0-1-16,0 0 0 0,0 0-5 0,4 7 0 15,3-7-1-15,4 0 0 0,-1-7-3 0,1 4 0 16,3-3 0-16,0-3 0 0,4-1-11 0,-1 4-2 0,1-7-1 0,7-2 0 15,-1-4-5-15,1 3-1 0,3-6 0 0,4-3 0 16,3 6 1-16,-7-6 0 0,8 0 0 0,-5 6 0 16,5 1-1-16,3-8 0 0,-4 8 0 0,0-1 0 15,0-6 3-15,4 3 0 0,0-3 0 0,-4 0 0 16,1-1-3-16,-1 8 0 0,0-4 0 0,4 0 0 16,-7 3-8-16,3 0 10 0,-3 0-10 0,-4 4 10 15,4-4-30-15,-4 9-5 16,-3-5-2-16,-8 5 0 0,-3 1 47 0,4 6 8 0,-4-7 3 0,0 4 0 15,-3-3-111 1,-1 9-23-16</inkml:trace>
  <inkml:trace contextRef="#ctx0" brushRef="#br0" timeOffset="29406.804">1256 6351 1209 0,'-14'16'53'0,"10"-10"12"0,4-6-52 0,0 0-13 0,-7 3 0 0,4 3 0 16,-4 4 67-16,3 2 10 0,4-5 3 0,-3 11 0 15,-4-2-27-15,3 3-5 0,8 0 0 0,-4 0-1 16,7-1-15-16,-4 7-4 0,-3-6 0 0,4 6 0 16,3-6-10-16,-4 9-2 0,8-2-1 0,-1-1 0 15,1 0 1-15,-8-3 1 0,8 3 0 0,0 9 0 16,-1-6 2-16,-3 1 0 0,0-4 0 0,4 9 0 16,0-6-3-16,-4 7 0 0,3-7 0 0,1 0 0 15,-1-3 0-15,-6 10 0 0,6-13 0 0,1 12 0 16,-11-2-1-16,11-1-1 0,-8 0 0 0,8 1 0 15,-11-1 1-15,3-9 0 0,4 3 0 0,-7 0 0 16,4 4-15-16,3-1 11 0,-7-3-11 0,0 9 10 16,0-5 2-16,3 5 0 0,-6 4 0 0,3-4 0 0,0-6-2 15,-7 7 0-15,3-1 0 0,-3 1 0 16,4-4 10-16,-8 13 3 0,8-3 0 0,-4 0 0 0,-1 3-5 0,-2-4-1 16,-1-2 0-16,1 0 0 0,6-4-5 0,-6 1-2 15,-4-7 0-15,3 6 0 0,4 1-10 0,-4-7 10 16,4 7-10-16,-10-1 10 0,2-3-10 0,5 4 8 15,-1-1-8-15,-3 4 8 0,0-4-8 0,0-5 0 16,-4 5 0-16,4 1 0 0,0-1 0 0,-7-6 8 16,7 7-8-16,-7-7 0 0,7 7-11 0,-1-7-7 15,-9 9-2-15,10-2 0 0,-8-7 20 0,8 7 0 16,-7-7 8-16,7-3-8 0,4 3 0 0,-1-6-8 0,7-3-1 16,-3-6 0-16,4 2-3 0,3 1-1 0,0-4 0 15,0-2 0-15,0 6 1 0,0-7 1 16,3 0 0-16,4 1 0 0,-3-1 11 0,-4 1-10 0,11 5 10 0,-8-5-10 15,4-1 10-15,4 7 0 0,-8-4 0 16,1 4-8-16,3 0 8 0,-4 2 0 0,8-5 0 0,-11 9 0 31,10 0-25-31,-10 3-3 0,11 0-1 0,-11 3 0 0,11 7 46 0,-8-1 10 0,-3-2 1 0,4 8 1 32,3-8-46-32,-7 9-10 0,0-7-1 0,3 4-1 0,-3-4 46 0,7 4 10 0,-14-4 1 0,14 4 1 15,-7 6-21-15,4-7-8 0,-4 7 0 0,0 0 0 16,0 0 9-16,0 0-9 0,0-6 8 0,0 6-8 15,-4-10 0-15,4 10 0 0,-7-6 8 0,7-4-8 16,0 4 0-16,0 6 0 0,0-10 0 0,0 13 8 16,0-6-8-16,0-3 8 0,7-4-8 0,-3-6 8 0,3 7 1 15,-7-7 0-15,3-3 0 0,-3 0 0 0,4-3-1 0,3-3-8 16,-3-3 12-16,3 2-4 0,-4 1-8 0,1-3 10 16,3 3-10-16,-7-4 10 0,3-2-10 0,4 3 8 15,-3 2-8-15,-4-2 8 0,7 3-8 0,-4 0 0 16,-3 0 0-16,4 6 0 0,3-7 0 0,-7 1 0 15,0-3 9-15,11 3-9 0,-8 0 10 0,1-4-2 16,3 1-8-16,-7-4 12 0,3-2-2 0,4-1-1 16,-7 1 0-16,0 2 0 0,0-9-9 0,4 7 10 15,-1-4-10-15,-3 3 10 0,0-9-10 0,7 4 0 16,-3 5 9-16,3-3-9 0,-7-3 0 0,0 4 0 0,4 2 0 16,6 0 0-16,-6 1 0 0,3-4 0 15,-4-3 0-15,8 7 0 0,-8-4 0 0,4 3 0 0,4 1 0 0,-8-1 0 16,8-3 0-16,-7 4 0 0,6-7 0 0,1 3 0 15,-1 4 0-15,-6-1 0 0,14 1 0 0,-11-4 0 16,3 3 0-16,1-6 0 0,-1 7 0 0,-6-4 0 16,6 3 0-16,1-2 0 0,0-4 0 0,-1 6 0 15,-3-2 32-15,0-4 1 0,4 6 1 0,-1-3 0 32,-2-6-51-32,2 10-11 0,1-10-1 0,-1 6-1 0,-6-3 30 0,3-3 0 0,3 6 0 0,-6-2 10 15,7-4-10-15,-8 6 0 0,8-3 9 0,-8-3-9 16,-3 0 0-16,11 6 0 0,-4-6 0 0,3 3 0 15,-6-3 0-15,7 0 8 0,-8 7-8 0,8-4 0 16,-1 3 20-16,1-6 0 0,-1 9 0 0,-6-2 0 16,6-4-20-16,1 3 0 0,-4-3 0 0,11 7 0 15,-8-10-12-15,-3 9-6 0,11-9-2 0,-11 6 0 0,0-3 20 0,4 4 0 16,-4-7 0-16,3 0 0 0,-10 0 0 16,11 0 0-16,0 0 0 0,-1 0 0 15,4 0-67-15,0-7-19 0,8 4-4 0</inkml:trace>
  <inkml:trace contextRef="#ctx0" brushRef="#br0" timeOffset="31308.852">1083 11826 288 0,'0'0'12'0,"0"0"4"0,-11-6-16 0,11 6 0 16,0 0 0-16,-3 0 0 0,3 0 140 0,0 0 24 16,0 0 6-16,0 0 1 0,0 0-107 0,0 0-22 15,0 0-4-15,0 0-1 0,3 6 42 0,1-3 8 16,3 4 1-16,-7-7 1 0,4 3 8 0,3 3 2 16,-4-3 0-16,8 3 0 0,-1 4-23 0,1-1-5 15,-8-9-1-15,8 10 0 0,0-4-22 0,-4-3-5 16,3 6-1-16,1-9 0 0,-1 7-15 0,5-4-3 0,-1 3-1 15,3 0 0-15,-3-6-8 0,11 4-2 16,-4-8 0-16,-3 4 0 0,7-6 2 0,-4 6 0 0,3 0 0 16,1-6 0-16,7 3-2 0,-14-4 0 0,6 4 0 15,4-3 0-15,-3-3 6 0,0 5 1 0,0-2 0 0,-1 3 0 16,-3-3-20-16,4-4-17 0,0 10 3 0,-1-6 1 16,-6 3 13-16,3-3 0 0,0 6 0 0,4-3 0 15,0-4 0-15,0 7 0 0,-1-3 0 0,-3-3 0 16,-3 6 0-16,3 0 0 0,0-3 0 0,-3-4 0 15,3 7 12-15,0-3 0 0,-3 3-1 0,14-6 0 16,-11 6-11-16,4 0-14 0,-8-6 3 0,8 3 1 16,-4 3 10-16,4-7 14 0,-4 7-3 0,-3 0-1 15,3 0-10-15,0-3-11 0,4 3 3 0,-1-6 0 0,-3 6 8 16,4-3 0-16,0 3 0 0,0-6 0 0,-1 6 0 16,1 0 11-16,-4 0-3 0,4 0 0 15,-1 0-8-15,-9 0-11 0,6 0 3 0,-4 0 0 0,1 0 8 16,-4 0 0-16,7 0 0 0,-7 0 0 15,4 0 0-15,3 0 0 0,-7 0 0 0,4 0 0 0,-4 0 8 0,0-4-8 16,0 4 8-16,7-6-8 0,-6 6 0 16,6 0 0-16,3 0 0 0,-2-3 0 0,2-3 0 0,-6 6 0 15,3 0 0-15,0 0 0 0,4 0 0 0,-7 0 0 16,3 0 8-16,0 6-8 0,4-3 0 0,-4-3 0 16,-4 6 0-16,5-2 0 0,-8-4 0 0,0 6 0 15,7-3 0-15,0 3 0 0,-7-6 0 0,7 3 0 16,-3-3 0-16,3 0 0 0,0 0 0 0,4 0 0 15,-7-3 0-15,6 3-8 0,5 0 8 0,-5-6 0 16,1 6 0-16,0 0 0 0,-1 0 0 0,1-3 0 0,0 3 8 16,0 0-8-16,-1 0 0 0,1 0 0 0,-4 3 0 15,4-3 0-15,-4 0 0 0,4 0 0 0,-1 0 0 16,1 0 0-16,-4 0 0 0,4 0 0 0,3 0 0 0,-3 0 0 16,0 0 0-16,-1 0 0 0,1 0 0 0,7 0-8 15,-8 0 8-15,5 6 0 0,-1-6 0 16,4 0 0-16,-4 3 0 0,-4-3 0 0,1 0 0 0,0 7 0 15,0-7 0-15,-4 0 0 0,3 0 8 0,-6 3-8 16,7-3 0-16,-1 0 9 0,8 0-9 0,-4 0 0 16,1 0 11-16,-5-3-11 0,1 3 10 0,10 0-10 15,-6 0 12-15,2 0-4 0,-3-7-8 0,4 7 12 16,-4 0-4-16,4 0 0 0,-7 0-8 0,0 0 12 0,3 0-4 16,4 0 0-16,-8 0-8 0,1 0 12 0,3 0 19 15,0 0 3-15,-3 0 1 0,3 0 0 16,4 0-51-16,-4 0-11 0,4 0-1 0,7-3-1 0,-11-3 29 0,7 6 0 15,-3 0 0-15,3-3 10 0,1-3 0 0,-12 6 0 16,12 0 0-16,-8-4 0 0,4-2 3 0,-1 3 1 16,5-3 0-16,-1 0 0 0,7 2-14 0,-6 4 0 15,-5-6 0-15,12 6 0 0,-8 0 8 0,0 0-8 16,-3-3 0-16,3 3 9 0,0 0-9 0,1-6 0 16,-1 6 0-16,4 0-11 0,-4-3 11 0,0-4 0 15,1 7 0-15,6-3 0 0,-7-3 0 0,4 6 12 16,0-3-2-16,0 3-1 0,3-7-9 0,-7 7 0 15,1-9 9-15,-1 9-9 0,0-6 13 0,-3 3-1 16,3 3-1-16,0 0 0 0,-3-7-27 0,3 7-6 16,-3 0-1-16,7 0 0 0,0 0 35 0,0 0 6 0,-1 7 2 15,5-7 0-15,-8 0-20 0,0 3 0 16,1-3 0-16,2 6 0 0,-2-6-10 0,-1 0-9 0,0 6-1 0,1-3-1 16,-1-3 40-16,4 0 8 0,-4 0 1 0,4 0 1 15,-1 0-18-15,5 0-11 0,-8 0 12 0,4 0-12 16,-4-3 12-16,0-3-12 0,1 0 12 0,-1 3-12 15,-3-4 25-15,3-2-1 0,-3 9-1 0,3-3 0 16,0-3-33-16,1 2-6 0,-1-2-2 0,0 6 0 16,4 0 18-16,-11 0 0 0,4-3 0 0,3 3 0 15,-10 0 0-15,7 0 0 0,-4 0 0 0,0 0 9 16,-3 0 4-16,3 3 1 0,-3-3 0 0,-1 0 0 16,1 0-14-16,0 0-15 0,-8 6 3 0,5-2 1 0,2-4 11 15,-3 6 0-15,1-3 8 0,2-3-8 16,-2 0-14-16,-5 6-7 0,1-6-2 0,-1 3 0 15,-6-3-143-15,0 0-29 0,3 0-5 16</inkml:trace>
  <inkml:trace contextRef="#ctx0" brushRef="#br0" timeOffset="32325.542">7680 11676 403 0,'-11'-7'17'0,"11"7"5"0,0 0-22 0,0 0 0 16,0 0 0-16,0 0 0 0,0 0 252 0,-3 7 45 15,-1-4 10-15,4 3 1 0,0-6-160 0,-7 9-32 16,4 1-6-16,-1-4-2 0,4-6-48 0,-3 10-9 15,3-7-3-15,0 6 0 16,0 1-29-16,3 5-7 0,1-5 0 0,-1 8-1 0,4-2-11 0,0 9 0 16,-3-6 0-16,-1 9 8 0,8 0-8 0,-7-2 12 15,-1 8-12-15,1-6 12 0,-4 7-12 0,3 2 0 16,1 4 0-16,-1 0 0 0,-3 3 0 0,7 0 0 16,0 0 0-16,-3 15 0 0,-1-6 8 0,1 1-8 15,-1 2 8-15,8 13-8 0,-7-6 10 0,-1 0-10 16,4-1 12-16,0 4-12 0,0-6 8 0,0 6-8 15,-7 3 0-15,7 3 0 0,-3 0 15 0,3 0-1 16,0-3 0-16,0 3 0 0,-3-9 1 0,3 6 0 16,0-3 0-16,3 6 0 0,-6-9 5 0,-1 6 2 15,4-10 0-15,4-2 0 0,-11 2-1 0,3-2 0 16,1 2 0-16,0 4 0 0,-1-7-3 0,-3 4-1 0,4-4 0 16,-4-2 0-16,0-1-6 0,0-9-2 0,0 3 0 15,0 3 0-15,-4-6-9 0,1-3 10 0,3 9-10 16,-4-3 10-16,0 3-10 0,1-6 0 15,-4-6 9-15,0-1-9 0,0-2 8 0,3-7-8 0,-10 3 10 0,4-2-10 32,-1-11-82-32,-3 1-22 0,3 0-5 0</inkml:trace>
  <inkml:trace contextRef="#ctx0" brushRef="#br0" timeOffset="33056.536">1425 11864 633 0,'-7'-10'56'0,"7"10"-44"0,0 0-12 0,0 0 0 0,0 0 145 0,0 0 27 0,-10 0 6 0,3 0 1 0,3 0-53 0,0 0-10 16,-6 0-3-16,10 0 0 0,0 4-49 0,0 8-11 16,-7 1-1-16,3-4-1 0,4 10-21 0,0 6-4 15,-7 3-1-15,4 7 0 0,-1 5 4 0,-3-8 1 16,4 12 0-16,-4-10 0 0,3 10 1 0,1 0 0 16,-5-6 0-16,5 5 0 0,3 1-7 0,-11 13 0 15,11-4-1-15,-7 0 0 0,4 7-10 0,3-4-1 16,0-2-1-16,0 5 0 0,0-12-3 0,0 7-8 15,-4-1 12-15,4 7-4 0,0-4-8 0,0 13 8 16,-7-6-8-16,7 3 8 0,-3-4-8 0,3-2 0 16,0-4 0-16,0 4 8 0,0-4-8 0,0 4 0 15,0-4 0-15,0 7 0 0,0-13 0 0,0-3 8 0,3-3-8 16,-3 0 0-16,7 0 8 0,-7-6-8 0,0-1 8 16,4 4-8-16,-4-3 0 0,0-1 0 0,0 7 0 0,-4-3 0 31,4 3-23-31,-7-6-9 0,7-1-3 0,0 7 0 15,-3-9-49-15,3-1-11 0,0-6-1 0,-7 10-1 16,3-13-26-16,4 3-5 0</inkml:trace>
  <inkml:trace contextRef="#ctx0" brushRef="#br0" timeOffset="33710.1688">1143 14686 748 0,'0'0'67'0,"0"0"-54"16,0 0-13-16,0 0 0 0,0 0 171 0,0 0 31 16,0 0 6-16,0 0 2 0,0 0-99 0,0 0-20 15,14 0-4-15,-3 0-1 0,-1 0-21 0,-3 6-4 16,11-6-1-16,-4 0 0 0,0 7-24 0,7-4-4 16,1 3-2-16,2-3 0 0,1-3-10 0,0 10-3 15,3-10 0-15,4 6 0 0,-8-3-1 0,5-3-1 16,2 0 0-16,5 0 0 0,-1 0-5 0,-7 0-1 15,14 0 0-15,-10 0 0 0,3 0 3 0,1 0 1 16,10 0 0-16,-8 6 0 0,8-3-1 0,-11-3-1 16,4 7 0-16,7-7 0 0,-11 9 1 0,4-9 0 15,4 6 0-15,-5-3 0 0,-2 4-1 0,10-4 0 0,-8-3 0 16,8 6 0-16,-3-3 3 0,2-3 1 0,1 7 0 0,0-7 0 16,-7 3-1-16,0-3 0 0,3 0 0 0,0 0 0 15,1 0-2-15,-8 0-1 0,7 6 0 0,4-6 0 16,0 0 1-16,0 0 0 0,-4 3 0 0,4-3 0 15,0 6-3-15,0-6 0 0,-7 0 0 0,-1 7 0 16,8-4-1-16,0-3-8 0,-11 0 12 0,15 6-4 16,-4-3-8-16,-4-3 0 0,7 0 9 0,-3 0-9 15,0 0 0-15,0 6 0 0,3-6 0 0,-3 4 8 16,-3-4-8-16,6 0 0 0,4 0 8 0,-4 6-8 16,4-6 8-16,4 0-8 0,-8 0 8 0,7 0-8 15,-6 0 10-15,3-6-2 0,0 6-8 0,7 0 12 16,0-4-4-16,0-2-8 0,0 3 11 0,3-3-11 15,-3 6 11-15,-4-10-11 0,4 10 10 0,4-6-10 0,-4 6 8 16,0-3-8-16,10 3 0 0,1-6 9 16,-15 6-1-16,4 0-8 0,4-3 12 0,3-4-4 0,4 7 8 0,-4-3 0 15,7 3 1-15,-4-6 0 0,-3 6 1 0,4 0 0 16,-4 0 0-16,7 0 0 0,-4 0-8 0,1-3-2 16,3 3 0-16,-3 0 0 0,-8 0 0 0,4-7-8 15,-3 7 12-15,6 0-4 0,-10-3-8 0,4-3 10 16,-1 0-10-16,4 3 10 0,-7-4-10 0,0-2 8 15,-3 0-8-15,6-1 8 0,-6 1-8 0,3-7 8 16,-1 7-8-16,5-4 8 0,-4 4-8 0,-4-7 0 16,4 7-12-16,0-7-895 15,4-3-178-15</inkml:trace>
  <inkml:trace contextRef="#ctx0" brushRef="#br0" timeOffset="38489.2509">4198 12623 460 0,'0'0'41'0,"0"0"-33"0,0 0-8 0,0 0 0 15,0 0 193-15,0 0 37 0,0 0 7 0,0 0 2 16,0 0-111-16,0 0-21 0,0 0-5 0,0 0-1 16,0 0-33-16,0 0-8 0,7 0 0 0,-7 0-1 15,0 0-16-15,11 6-3 0,-11-3-1 0,0-3 0 16,7 0-2-16,0 6 0 0,3-3 0 0,-6 4 0 0,-4-7-9 0,11 3-3 15,-1 3 0-15,1-3 0 0,-8 4-9 0,8 2-3 16,-1-9 0-16,-3 9 0 0,4-2-13 0,0-4 11 16,-1 6-11-16,4-3 10 0,0-2-10 0,4 2 8 15,-7 3-8-15,3-2 8 0,0-4-8 16,0 3 0-16,4-3 9 0,-1-3-9 0,4 6 11 0,1-6-3 16,-5 0 0-16,8 4 0 0,-7-4 0 0,6 0-8 15,-6-4 12-15,3 4-4 0,0-6-8 0,-3 6 0 16,3-3 0-16,0-3 8 0,-3 3-8 0,-4-4 0 15,7 1 9-15,-7 3-9 0,4-3 0 0,-1-4 8 16,1 1-8-16,7-1 0 0,-11 1 0 0,7-7 8 16,-3 4-8-16,3-4 0 0,0-3 0 0,-7 4 0 15,0 2 0-15,0-3 0 0,4-2 0 0,-4 2 0 0,-3-3 0 16,3 0 0-16,-4 4 0 0,1-4 0 16,3 0 0-16,-3 0-8 0,3 0 8 0,-11 0 0 0,4 4 0 15,-3-1-8-15,3-3 8 0,-3 0 0 0,-4 4 0 0,3-4 0 16,-3 6 0-16,-3-2 0 0,3-1 0 0,-4-3 0 15,-3 10 0-15,3-10 11 0,-6 10-11 0,-1-7 12 16,1-3-12-16,-4 3 0 0,-1 4 0 0,5-4 0 16,-11-3 0-16,3 4 0 0,7 2 0 0,1-2 0 15,-4-1-11-15,-4 6 11 0,4-2-8 0,0 3 8 16,0-1 0-16,3-2 0 0,-3 2 0 0,4 1 0 16,-5-1 0-16,5 1 0 0,-1 0 0 0,-3 5-8 15,7-8 8-15,-7 9 0 0,3-7 0 0,-3 4 0 16,0-3 0-16,4-1 0 0,-5 1 0 0,5 3 0 0,-8-4 0 15,4 7 0-15,-4-3 0 0,1-4 8 16,-1 7-8-16,8-3 0 0,-12 6 0 0,8-10 0 0,-7 10 0 0,4 0 0 16,-1-3 0-16,0 3 0 0,1-6 0 0,3 6 0 15,-1 0 0-15,5 6-8 0,-1-6 8 0,1 0 0 16,-4 3 0-16,-1-3-8 0,5 0 8 0,-4 0 0 16,3 7 0-16,-3-4 0 0,3 3 0 0,-3-3 0 15,-3 4 0-15,3-4 0 0,-1 3 0 0,5-3 0 16,-4 3 0-16,0 4 0 0,3-1 0 0,1 1 0 15,-5-1 0-15,-2 0 0 0,10 1 0 0,-4 2 0 16,1 1 0-16,-5-4 8 0,5 1-8 0,-4-1 8 16,3 7-8-16,-6 0 8 0,9-4-8 0,-2 4 12 15,-4 3-4-15,3 6 0 0,-6-7 1 0,9 8 1 16,-2-5 0-16,-4 5 0 0,3 2-2 0,4-9-8 0,4 6 12 16,-4 0-4-16,3 0 0 0,1-6-8 15,3-1 12-15,-8 8-4 0,8-8 0 0,0 1 0 0,0 0 0 16,8 0 0-16,-8 3 0 0,7 0-8 0,0-7 12 15,-4 4-4-15,4 0-8 0,4 0 12 0,3-3-12 0,-4 9 12 16,5-7-12-16,-5 1 8 0,8 0-8 0,-1 0 8 16,1-3-8-16,0-7 0 0,-1 10 0 0,5-10 0 15,-1 1-11-15,-7-4-7 0,3-6-2 0,5 3-748 16,-1 3-151-16</inkml:trace>
  <inkml:trace contextRef="#ctx0" brushRef="#br0" timeOffset="39570.9209">3725 13686 345 0,'0'0'31'0,"0"0"-31"16,0 9 0-16,-7-3 0 0,7-2 231 0,0 2 40 15,0 3 8-15,7 1 1 0,-7-4-144 0,4 3-30 16,6-6-6-16,1 7 0 0,0-4-38 0,-1-3-7 0,4 4-2 0,4 2 0 16,0-3-11-16,-4-3-2 15,0 4-1-15,7-4 0 0,4-3 0 0,-4 0 0 0,4 0 0 0,-1 0 0 16,1 0-7-16,0-3-2 0,-4-4 0 15,7-2 0-15,-3 0-10 0,-1-1-1 0,-2 1-1 0,-1-7 0 16,3-3-4-16,-6 4-1 0,0-4 0 0,6 0 0 16,1-6-13-16,-7 3 9 0,6-3-9 0,-2 6 8 15,-8-6 0-15,3 0 0 0,8 3 0 0,-14-3 0 16,3 0-8-16,-4 3 8 0,-3 0-8 0,0 0 8 16,4-3-8-16,-7 6 0 0,3-6-12 0,-7 6 12 15,3 0-17-15,1-6 4 0,-8 6 1 0,1 0 0 16,3-6-9-16,-7 7-2 0,3-8 0 0,-7 8 0 15,1-1-9-15,-1-6-1 16,8 0-1-16,-11 6 0 0,-4-9 10 0,4 3 3 0,0 3 0 0,0 0 0 16,3 0-19-16,0 3-3 15,-3 3-1-15,4 1 0 0,-4 2 25 0,3-3 5 0,1 7 1 0,-5 9 0 0,-2-6 2 0,-1 6 1 16,0 0 0-16,1 0 0 16,-4 0 10-16,7 6 8 0,-11-6-8 0,4 9 11 0,0-2 13 0,-4-4 2 15,0-3 1-15,8 9 0 0,-8-3 5 0,0-2 2 16,4 2 0-16,-4-3 0 0,1-3-3 0,2 9-1 15,-2-2 0-15,3 8 0 0,3-5-7 0,-7 2-2 16,8 4 0-16,-1 0 0 16,-3 2-41-16,7-5-9 0,-4 12-2 0,0-6 0 0,4 6 57 0,4 3 11 15,-8 0 3-15,4 7 0 0,3-1-22 0,4 4-4 16,-3-3-1-16,3-1 0 0,3 0-3 0,4 1-1 16,-7-4 0-16,14 4 0 0,-7-7-1 0,11-3-8 0,-8 3 12 0,4 7-4 15,7-7-8-15,-3 7 10 0,3-7-10 16,7 6 10-16,-7-5-10 0,0 5 0 0,8-9 0 15,-5 3 0-15,4-3 0 0,1 0 0 0,6-3 0 0,4-6 0 32,-8 3-127-32,5-10-27 0</inkml:trace>
  <inkml:trace contextRef="#ctx0" brushRef="#br0" timeOffset="45115.302">12136 13629 1101 0,'0'0'48'0,"-4"-6"12"0,4 6-48 0,0-3-12 0,0-3 0 0,0 6 0 15,0 0 90-15,0 0 16 0,7-10 3 0,4 10 1 16,-1 0-58-16,1 0-11 0,-1 0-2 0,5 10-1 15,-1-10-10-15,0 9-1 0,0 0-1 0,0-2 0 16,4 2 14-16,-4-6 2 0,7 3 1 0,-3 1 0 16,3-4-23-16,0-3-4 0,0 0 0 0,7-3-1 15,0-4 9-15,1 1 1 0,2 3 1 0,5-3 0 16,3-4 14-16,-1 7 4 0,1-3 0 0,3-3 0 16,-3 9-36-16,0-10-8 0,0 7 0 0,3-3 0 15,-3-1 0-15,3 4 0 0,-3-3 0 0,0 6 0 16,3-3 0-16,-3-3 8 0,3 3-8 0,1 3 12 15,-1-7 0-15,-3 7 1 0,0-3 0 0,0-3 0 16,-1 6-1-16,-2-3-1 0,6-4 0 0,-3-2 0 0,0 9-3 16,-4-6-8-16,7 6 12 0,1 0-4 0,2 0 0 0,-2-3 0 15,-1 6 0-15,-3-3 0 0,3 0-8 0,-3 0 0 16,0 0 0-16,3 0 0 0,-3 0 0 0,0 6 8 16,7-6-8-16,-1 0 0 0,5 0 0 0,-1 3 8 15,1-3-8-15,-5 6 0 0,1-6 8 0,-3-6-8 16,3 6 8-16,3-3-8 0,-3 3 9 0,3 0-9 15,4 0 10-15,0 0-10 0,-7 0 10 0,3 3-10 16,-3 3 10-16,-4-6-10 0,1 7 9 0,-1-4-9 16,4-3 8-16,0 9-8 0,-4-9 8 0,1 7-8 15,2-4 0-15,1 3 8 0,0-3-8 0,-4 3 8 16,4-6-8-16,-3 3 8 0,-1-3 2 0,4 0 0 0,0 0 0 16,3-3 0-16,-3 3-1 0,3 0 0 15,1 0 0-15,3 0 0 0,-4 0-9 0,-3 0 12 0,0 3-12 0,3-3 12 16,-3 0-12-16,3 7 10 0,1-7-10 0,-1 0 10 15,-3 0-10-15,3 6 8 0,1-3-8 16,-1-3 8-16,-3 10 10 0,-4-10 2 0,4 6 0 0,0-3 0 16,0-3-20-16,3 0-16 0,1 0 4 0,3 6 0 15,-4-3 12-15,0-3 0 0,4 7 9 0,-3-4-9 16,-4-3 10-16,3 0-10 0,-3 6 10 0,3-6-10 16,1 0 8-16,-1 0-8 0,-3 0 0 0,3 3 0 15,1 3 9-15,-1-6-9 0,-3 0 8 0,0 0-8 16,-4 0 0-16,0 0 8 0,4 0-8 0,0 0 0 15,-7-6 0-15,3 6 0 0,-6-3-9 0,2 3 9 16,1 0 0-16,0 0 8 0,0 3 0 0,-4-3 1 16,0 6-101-1,-3-6-20-15,-4 0-4 0,1 0-608 0,-5 7-121 0</inkml:trace>
  <inkml:trace contextRef="#ctx0" brushRef="#br0" timeOffset="45336.206">18309 13651 1094 0,'-10'16'48'0,"6"-7"11"0,1-2-47 0,3 2-12 16,-4 0 0-16,0 1 0 0,4 9 174 0,-3-1 33 16,-1 1 6-16,1 6 2 0,3 4-130 0,0 14-25 0,0 1-6 0,3 7-1 15,-3-11-24-15,4 10-5 0,-1-3 0 0,1 4-1 16,0-4-9-16,3 6-2 0,0-9 0 15,0 3 0-15,-4-3-12 0,1-3 0 16,-1-4 0-16,1 1-651 0,-1-4-123 0</inkml:trace>
  <inkml:trace contextRef="#ctx0" brushRef="#br0" timeOffset="46403.072">12287 13711 921 0,'0'0'40'0,"-3"0"10"0,-4 6-40 0,3-6-10 0,-3 0 0 0,0 0 0 16,0 3 169-16,0-3 32 0,0-3 7 0,3 3 0 16,-3 3-113-16,0-3-23 0,0 10-5 0,4 5-1 15,-4-2-42-15,3 12-9 0,1 0-2 0,-1 13 0 16,0 6-13-16,1 3 0 0,-1-4 0 0,1 17 0 15,3-4 0-15,-4 4 0 0,1-3 0 0,3 12 0 0,-4-16 54 16,1 3 8-16,-1-2 2 0,1-4 0 16,-1-3-64-16,1 3-16 0,-1-3-2 0,-3 0 0 15,7 3-22-15,-3-6-5 0,-4-6-1 0,-1-1 0 16,1-2-134-16,0-7-26 0,0-3-6 16,0 3 0-16,-3-12 74 0,3 3 15 0,3 0 3 0,-3-10 1 15,0 4 87-15,3-4 16 0,-3-6 4 0,4 7 1 0,-1-4 97 16,1-3 19-16,-4-3 4 0,-4 6 1 0,8-6 2 0,-1 0 0 15,-3 0 0-15,7 0 0 0,-3-6-12 0,-5 6-1 16,5-3-1-16,-4-3 0 0,7 6-26 0,-4-4-6 16,1-2-1-16,3 6 0 0,-4-9-27 0,4 9-6 15,0-10 0-15,0 10-1 0,0 0-11 0,0 0-1 16,7-6-1-16,-3 3 0 0,6-3-2 0,1 3-1 16,3 3 0-16,7-7 0 0,-3 7-5 0,7 0-1 15,-4 0 0-15,7 0 0 0,0-3 0 0,-3 3 0 0,0-6 0 16,3 6 0-16,0 0-9 0,0-3 10 15,1-4-10-15,2 7 10 0,1-3-10 0,0-3 0 0,3 6 0 0,7-6 0 16,-3 3 0-16,0 3 8 0,3 0-8 16,1 0 12-16,-1-7-12 0,0 7 0 0,1 7 0 0,3-7 0 15,-4 0 0-15,4 3 0 16,-4 3 0-16,4-6 8 0,3 6 2 0,1-3 0 0,-1 4 0 0,4-4 0 16,-7 3 1-16,0-3 0 0,3 4 0 0,1-4 0 15,-5-3-1-15,5 0 0 0,-4 6 0 0,10-6 0 16,1 3 0-16,-1 3 0 0,-3 1 0 0,7-4 0 15,-4-3-2-15,-3 6 0 0,4-3 0 0,6 3 0 16,4-6-8-16,-3 4 12 0,3 2-12 0,3-3 12 16,-6-3 0-16,-1 0 0 0,4 0 0 0,7 0 0 15,-3 0-2-15,-1 0 0 0,1 0 0 0,3-3 0 16,-7-3-2-16,4 6 0 0,3-10 0 0,7 7 0 0,-7-3-8 0,4-4 12 16,-4 10-12-16,7-6 12 0,-4-3-12 0,5 9 0 15,-1-10 0-15,7 10 8 0,-14-3-8 0,7 3 0 16,-3 0 0-16,6-6 0 0,-2 6 0 0,-5 0 0 15,4-3 0-15,0-4 0 0,-6 7 8 16,2 0-8-16,8 0 0 0,10 0 8 0,-14-3-8 0,0-3 10 16,4 0-10-16,7 3 10 0,-8 3-2 0,-2-7-8 15,2-2 12-15,4 6-4 0,-14-3-8 0,4 2 8 16,0-5-8-16,-1 3 8 0,-3 3-8 0,0-4 0 16,-3 7 9-16,3 0-855 15,0 0-171-15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05:29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2367 7975 633 0,'0'0'28'0,"0"0"6"0,0 0-34 0,0 0 0 15,0 7 0-15,-7 2 0 0,4 0 242 0,-4-2 42 16,3-4 8-16,0 3 1 0,-3-3-143 0,4 4-29 0,-8 2-5 0,-3-3-2 15,4-3-34-15,3 7-8 0,7-10 0 0,0 9-1 16,-4-9-20-16,0 6-4 0,-6-2-1 0,10-4 0 16,0 0-16-16,0 0-3 0,-7 0-1 15,3-4 0-15,-6-2-14 0,6 6-4 0,-3-9 0 0,4 6 0 16,-8-4-8-16,11-2 0 0,-3 0 0 16,3 2 0-16,0 7 0 0,-8-9 0 0,5-1 0 0,3 7 0 15,0 3 0-15,0-6 0 0,0-3 0 0,-7-1 0 16,7 10 0-16,0 0 0 0,0 0-8 0,0 0 8 15,0 0 0-15,0 0 0 0,0 0 0 0,-4-6 0 16,1 6 0-16,3 0-11 0,0 0 11 0,-11 9-8 16,4 4 8-16,4-1 0 0,-4-2 0 0,3 6 0 15,4 2-8-15,-3 7 0 0,-8-6 0 0,11 6 0 0,-11-3 20 16,11 3 4-16,-3 4 0 0,-8 5 1 0,4 1-17 0,-3 2 0 16,6 7 0-16,-6 0 0 0,6 0 0 0,-3 3 0 15,3-3 0-15,-6 6 0 0,6-3 0 0,-6 0 0 16,-1 6-8-16,8 1 8 0,-4-1 0 0,3-9 0 15,-3 0 0-15,3 3 0 0,4 6 10 0,-3-3-10 16,-4-3 8-16,3 7-8 0,4-10 8 0,-7 18-8 16,4 1 8-16,3 6-8 0,0-6 0 0,0-7 0 15,0-2-12-15,0-1 12 0,0 0 8 0,0-9 10 16,0 3 2-16,0 3 0 0,0-3-10 0,0 7-2 16,0-1 0-16,0 0 0 0,0-3-8 0,0-3 12 15,0-3-12-15,3 3 12 0,-3-3-12 0,0-3 0 16,0 0 9-16,0 3-9 0,0 6 8 0,0-3-8 15,0-3 8-15,0 3-8 0,0-6 8 0,0-4-8 0,0 1 10 0,0 6-10 16,0-10 9-16,0 4-9 0,0-4 8 16,-3 1-8-16,3-7 8 0,-7 7-8 0,3 2 0 0,4 4 8 15,-3-10-8-15,-4 10 8 0,3-3-8 0,-7-4 8 16,11 1-8-16,-10-7 12 0,6 0-12 0,-3-3 12 16,-3 0-20-16,6-3-4 0,-6-6-1 0,6 3 0 15,-7-4-89 1,8-5-18-16,-4-7-3 0,3 3-1010 0</inkml:trace>
  <inkml:trace contextRef="#ctx0" brushRef="#br0" timeOffset="731.236">1852 8339 230 0,'0'-9'20'0,"0"-1"-20"16,0 10 0-16,0 0 0 0,-7-6 280 0,7-3 52 0,-3 6 11 0,3-7 1 15,3 1-196-15,-3 2-39 0,7-2-8 0,-7 3-1 16,11 3-47-16,-8-4-9 16,1-2-1-16,3 0-1 0,3-1-26 0,1 1-4 0,-4-1-2 15,11 1 0-15,-11 0-10 0,10 2 8 0,-6-2-8 0,3-1 8 16,0 10 2-16,-3-9 0 0,3 9 0 0,0-6 0 16,4 3 0-16,-4 3 0 0,10-7 0 0,-9 7 0 15,6 0 1-15,0-3 0 0,4-3 0 0,-1 6 0 16,1-3 4-16,0 3 1 0,3-6 0 0,18 2 0 15,0-2-16-15,-1 6 0 0,-6-3 0 0,7-3 0 16,-7 6 13-16,7-7 10 0,-11 4 1 0,7 3 1 16,-6-6-12-16,6-3-2 0,7 9-1 0,4-10 0 15,4 7-10-15,-8-3 10 0,8-4-10 0,-8 7 10 16,0-9-10-16,1 9 10 0,-1-4-10 0,8-2 10 16,-5-1-1-16,1 7 0 0,7-3 0 0,-7-3 0 0,4-1-1 0,-8 4 0 15,1 3 0-15,-1-3 0 0,7 2-8 0,-10 4 0 16,4-6 0-16,-1 6 8 0,-3 0 4 0,3-3 0 15,1 3 0-15,3 0 0 0,-8-6-2 0,-2 6 0 16,6 6 0-16,-7-6 0 0,4-6 0 0,-3 6 0 16,6 0 0-16,-7 0 0 0,11 0-2 0,-3 0-8 15,-4-3 12-15,3 3-4 0,-10-7-8 0,7 7 0 16,-8 0 9-16,8 0-9 0,0 0 0 0,-4 0 9 16,1 0-9-16,-1 0 0 0,4-3 10 0,0-3-10 15,0 6 8-15,-4 0-8 0,0 0 0 0,-6 0 0 16,2-6 8-16,1 6-8 0,4 0 0 0,-1 0 0 15,0 0 0-15,-3 0 0 0,7-3 0 0,-4 3 8 16,1 0-8-16,-5 3 8 0,1 3-8 0,4-6 0 16,-5 0 9-16,-2 0-9 0,-1 0 0 0,0 0 8 0,0 0-8 15,4 0 0-15,-7 0 0 0,0 6 0 0,0-6 0 16,-1 0-12 0,-3 0-29-16,4 0-7 0,0 0 0 0,0 0-1 15,-4 0-171-15,0 0-35 0</inkml:trace>
  <inkml:trace contextRef="#ctx0" brushRef="#br0" timeOffset="1465.858">6438 7841 345 0,'0'0'31'16,"0"0"-31"-16,0 0 0 0,0 0 0 0,0 0 186 0,0 0 31 0,0 0 7 0,0 0 0 16,0 0-103-16,0 0-21 0,7 0-4 0,-7 0 0 15,0 0-31-15,0 0-5 0,0 0-2 0,4 9 0 16,3-3-27-16,0 4-6 0,-4-4-1 0,4 3 0 15,-3 1 3-15,3-1 0 0,-3 1 0 0,6 8 0 16,-6-2-7-16,-1-3 0 0,1 12-1 0,3 0 0 16,0-6 16-16,3 9 3 0,-6-3 1 0,3 3 0 15,-3 0-14-15,6 7-2 0,-3-1-1 0,4 10 0 16,-4 0-2-16,-4 0-1 0,4 3 0 0,4 6 0 16,3-6-7-16,-7 7 0 0,11-1-1 0,-8 7 0 0,1-7-11 15,3 3 12-15,-7 4-12 0,11 3 12 0,-8-7 0 0,-3 4 0 16,0 2 0-16,4-5 0 0,-4 2 5 0,4-2 2 15,-4 6 0-15,3-10 0 0,-10 0-9 16,7 1-2-16,0 5 0 0,4 4 0 0,-11 0 1 0,7-1 0 16,-3 1 0-16,3 28 0 0,0-10-9 0,-4 4 10 15,1-10-10-15,-1 4 10 0,4-7-2 0,-3 0 0 16,-1 0 0-16,8 7 0 0,-11-7 21 0,7-3 4 16,-3-4 1-16,-1 4 0 0,1-6-20 0,3 0-4 15,-7 6-1-15,0-3 0 0,0-7-9 0,0-2-12 16,3-4 2-16,-3 0 1 0,0-6 41 0,4 4 9 15,-4-4 2-15,0-3 0 0,0-1-25 0,0 1-5 16,0-6-1-16,0 6 0 0,0-10-2 0,3 4-1 16,-3-13 0-16,0 3 0 0,0-3-9 0,0 0 0 0,0-6 0 15,0 0 0-15,0-3 0 0,-3-4-19 0,3 4 3 16,0-7 1 0,-4 1-145-16,1-10-28 0,-4 9-7 0</inkml:trace>
  <inkml:trace contextRef="#ctx0" brushRef="#br0" timeOffset="2431.819">1602 11738 1267 0,'0'0'56'0,"0"0"12"0,0 0-55 0,0 0-13 0,0 0 0 16,3 10 0-16,4-10 96 0,4 6 16 0,3-3 3 0,-4-3 1 15,1 0-59-15,3 10-11 0,7-10-2 0,-3 0-1 16,3 6-16-16,4-6-3 0,-4 3-1 0,7-3 0 16,4 6-11-16,-4-3-1 0,7-3-1 0,-6 0 0 15,2 7 22-15,5-4 5 0,-8 3 1 0,4 0 0 16,3-3-10-16,-7 7-1 0,7-10-1 0,1 9 0 16,-4-9-10-16,-4 10-1 0,11-10-1 0,3 6 0 15,0-6-1-15,1 3 0 0,-5 3 0 0,8-6 0 16,-7 0-3-16,7 0-1 0,-11 4 0 0,11-4 0 0,-7 6-9 15,7-6 12-15,3 0-12 0,0 0 12 0,-3 0 8 0,4 6 1 16,-4-6 1-16,3 3 0 0,-10-3-22 0,7 0 0 16,-8 0 0-16,8 6 0 0,0-6 0 0,-7 4 0 15,7-4 0-15,0 0 0 0,-8 0 0 16,8 0-13-16,-7 6 1 0,7-6 1 0,-11 0 11 0,4 0 0 16,-4 0 0-16,4 0 8 0,-4 0 0 0,4 0 0 15,-7 0 0-15,7 0 0 0,-4-6-8 0,4 6 0 16,3 0 8-16,-6 0-8 0,-1 6 0 0,4-6 8 15,-4 0-8-15,0 0 0 0,-7 3 0 0,4-3 0 16,3 0 0-16,1 6-12 0,-8-6 12 0,4 3 14 16,-4-3-3-16,7 0-1 0,0 7-10 0,1-7 10 15,-1 0-10-15,0 3 10 0,1-3-10 0,-5 6 10 16,5-6-10-16,-5 0 10 0,5 0-24 0,-8-6-5 0,4 6-1 16,-8-3 0-16,12 3 20 0,-8 0 0 0,-4 0 0 15,8 0 0-15,-7 0 24 0,10 0 9 0,-7 0 2 0,8 0 0 16,-5 0-24-16,5 0-11 0,-12 0 10 0,12 0-10 15,-8 0 9-15,4 0-9 0,-8 0 8 0,5 0-8 16,-5 0 9-16,8 0-9 0,-7 0 10 0,3 0-10 16,4-7 10-16,-4 7-10 0,4 0 10 0,3-3-10 15,0 3 10-15,0-6-10 0,8 6 10 0,-8 0-10 16,0-3 8-16,1-3-8 0,-1 6 0 0,4 0 9 16,-8-4-9-16,5 4 0 0,-1-6 0 0,4 6 0 15,0 0 0-15,-4 0 8 0,4 0-8 0,3 0 0 16,-3-3 0-16,0 3 0 0,3-6 0 0,-7 6 0 15,4 0 0-15,-4-6 12 0,4 2-12 0,-4 4 12 0,1-6-12 16,-1 6 0-16,4 6-12 0,3-6 12 0,0 0 0 0,1 4 0 16,-1 2 0-16,4 0-1185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05:42.5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1027 12275 979 0,'-15'-4'87'0,"12"-2"-70"0,3 6-17 0,-7 0 0 16,7 0 165-16,-11 0 30 0,1 0 5 0,10 0 2 16,0 0-83-16,0 0-17 0,0 0-3 0,0 0-1 15,0 0-57-15,0 0-11 0,0 0-2 0,7 6-1 16,3-2-27-16,4 5 0 0,1-3 0 0,9 4 0 16,-3-7 0-16,8 6 0 0,2 4 0 0,5-4 0 15,-1 1-8-15,4-1 8 0,-4-6 0 0,11 7 0 16,-7-4 0-16,-4-6 0 0,0 9 8 0,4-9-8 0,-4 6 12 15,1-2-4-15,-5-4 0 0,-2 6 0 0,6-3-8 16,-10 3 0-16,-1-6 0 0,-3 3 0 16,4 4-123-16,-11-4-26 0,0 3-6 0,8-6-660 15</inkml:trace>
  <inkml:trace contextRef="#ctx0" brushRef="#br0" timeOffset="267.382">1672 12187 345 0,'-21'-13'15'0,"17"7"4"0,-3 6-19 0,4-3 0 15,3 3 0-15,0 0 0 0,0 0 236 0,0 0 43 0,0 0 9 0,0 0 1 16,0 0-207-16,0 0-42 16,3 3-8-16,8 6-1 0,3-2 5 0,4-4 2 0,-4 6 0 0,7 1 0 15,4-4-18-15,-1 3-3 16,1 1-1-16,0-1 0 0,3 1 13 0,4-4 3 0,-8 3 0 16,5-3 0-16,-1-2 6 0,-3 5 2 0,-1-9 0 0,-6 6 0 15,3-3-4-15,0 4 0 0,-7-4 0 0,1 3 0 16,-5-6-4-16,1 3-2 0,-1 3 0 0,-6-6 0 15,-4 0 28-15,0 0 6 0,0 0 0 0,0 0 1 16,0 0-1-16,-4 10-1 0,-3-1 0 0,-3 1 0 16,-4-1-46-16,-1 7-9 0,-6-7-8 0,-7 10 12 15,-4-3-101 1,-3-4-20-16,-4 13-4 0,-10-6-960 0</inkml:trace>
  <inkml:trace contextRef="#ctx0" brushRef="#br0" timeOffset="733.8357">1016 14416 921 0,'-25'0'82'0,"11"0"-66"0,4 0-16 0,-4 0 0 15,3 0 132-15,0 0 22 0,1-3 5 0,3-3 1 16,-4 6-58-16,1 0-11 0,10 0-3 0,0 0 0 16,0 0-38-16,0 0-8 0,0 0-2 0,0 0 0 15,0 0 2-15,0 0 0 0,10 0 0 0,4 6 0 16,7-6-16-16,-3 3-3 0,3-3-1 0,4 0 0 16,7 7-35-16,3-4-7 0,-3-3-2 0,10 0 0 15,-7 0 22-15,4 0 0 0,0 0 0 0,7 0 0 16,-11-3 0-16,4-4 0 0,3 7 10 0,-7-3-10 15,-3-3 8-15,0 6-8 0,-4-6 0 0,4 3 0 16,-7 3-45-16,6-7-16 0,-13 7-3 0,3-3-822 16</inkml:trace>
  <inkml:trace contextRef="#ctx0" brushRef="#br0" timeOffset="1034.701">1503 14093 806 0,'0'0'72'0,"0"0"-58"15,0 0-14-15,0 0 0 0,3 3 88 0,8 4 16 0,0 2 2 0,3-6 1 16,-4 10-22-16,1-10-4 0,6 6-1 16,5 1 0-16,-8-1-8 0,7-3-3 15,4-2 0-15,6 2 0 0,-6 0-48 0,0-3-9 0,3 7-3 0,4-10 0 16,-4 6 5-16,7-3 1 0,-10 3 0 16,7-2 0-16,-8 2 1 0,1-3 1 0,0 3 0 0,-1-6 0 15,-9 10 5-15,-1-4 1 0,3-3 0 0,-3 3 0 16,-3-3 37-16,-7 7 7 0,3-4 1 0,-4-3 1 15,-3 4 2-15,0 2 0 0,-3 7 0 0,-4-4 0 16,-4-2-11-16,4 5-1 0,-11 4-1 0,1 6 0 16,-5-6-24-16,-2 6-5 0,-8-3-1 0,-3 3 0 15,-4 3-16-15,0 4-4 0,-3-10-8 0,-1 12 12 16,-2-6-25-16,6 7-6 0,-4-7-1 0,8 7-796 16,3-1-160-16</inkml:trace>
  <inkml:trace contextRef="#ctx0" brushRef="#br0" timeOffset="5927.396">2282 14862 1209 0,'-7'-7'108'0,"4"4"-87"16,3 3-21-16,-7-6 0 0,3 3 17 0,4 3-1 15,0 0 0-15,0 0 0 0,0 0 90 0,0 0 18 16,0 0 3-16,0 0 1 16,0 0-103-16,0 0-25 0,0 0 0 0,0 0 0 0,0 0 49 0,11-6 5 15,-1 6 1-15,5 6 0 0,-5-3-37 0,8-3-7 16,7 6-2-16,-1-3 0 0,8 4-9 0,-7-4 0 16,6 3 0-16,-6 0 0 0,3-3 0 0,-3-3 0 15,7 7 0-15,-8-4 0 0,1-3 10 0,0 6 0 16,0-6 0-16,6-6 0 0,-2 6-10 0,2 0-14 15,-13 0 3-15,7-3 1 0,-4-4 48 0,0 7 10 16,-3 0 1-16,3-3 1 0,0-3-31 0,-7 6-7 16,-3-6 0-16,3 3-1 0,-4 3-11 0,1 0 0 0,-8 0 9 15,-3 0-9-15,0 0 16 0,0 0-2 0,0 0 0 0,0 0 0 16,0-7-22-16,0-2-5 0,0 6-1 16,-3-7 0-1,-4 4-50-15,7-3-11 0,-4-1-1 0,-3 4-1 16,4-3-11-16,-4 9-1 0,3-10-1 0</inkml:trace>
  <inkml:trace contextRef="#ctx0" brushRef="#br0" timeOffset="6890.354">4247 14799 230 0,'0'0'20'0,"0"0"-20"16,0 0 0-16,0 0 0 0,0 0 317 0,0 0 59 15,0 0 12-15,0 0 3 0,0 0-247 0,8 0-48 16,2 0-11-16,1 0-1 0,3 3-19 0,-4-3-3 16,4 6-1-16,1-6 0 0,-1 10-27 0,3-10-6 15,1 6 0-15,3-3-1 0,0-3 1 0,4 6 1 0,-7-2 0 0,3-4 0 16,11 0-7-16,-8 0-2 0,1-4 0 0,0-2 0 16,-1 6-6-16,-6-3-2 0,3-3 0 0,0 6 0 15,-3-10-4-15,0 10 0 0,-4-6-8 0,0 3 12 16,0 3-12-16,4-6 8 15,-8 6-8-15,4 0 0 0,-3 0 37 0,-4-3 2 0,0 3 0 0,4 0 0 16,-1-7-31-16,4 7-8 0,-3-3 0 0,-4 3 0 16,3-6-50-1,1 6-11-15,0-3-3 0,-1-4 0 0,4 7 52 0,-3-3 12 0,-1-3 0 0,1 6 0 16,-11 0 0-16,0 0 10 0,14 0-2 0,-10 0 0 16,-4 0-17-16,7 0-4 0,0 0-1 0,3 0 0 15,-3 0-5-15,4 6-1 0,-4-6 0 0,4 0 0 16,-4 0-14-16,0 0-3 0,0 0-1 15,3 0 0-15,1 0 38 0,-4-6 0 0,4 6 0 0,-4 0 0 16,7 0-59-16,-11-6-4 0,8 6-1 0,-4 0 0 16,-7 0 52-16,7 0 12 0,0 0 0 0,-7 0 0 15,0 0-113-15,0 0-20 0,11 6-4 0</inkml:trace>
  <inkml:trace contextRef="#ctx0" brushRef="#br0" timeOffset="9704.318">2374 15147 1260 0,'-7'-16'56'0,"7"16"11"0,0 0-54 15,0 0-13-15,0 0 0 0,0 0 0 0,0 0 121 0,0 0 22 16,0 0 4-16,0 0 1 0,0 10-72 0,0-1-15 16,0 7-2-16,0 3-1 0,4 6-18 0,-4-6-3 15,0 9-1-15,3 3 0 0,4 7-8 0,-7-1-1 16,0-2-1-16,4 9 0 0,-4-7-10 0,7 14-1 16,-7-4-1-16,-7-4 0 0,7-5-14 0,0 6 11 15,7-9-11-15,-7-7 10 0,0 0-10 0,0 3 0 16,0-9 0-16,0 0 0 15,0-3-30-15,0-6-8 0,0-7-2 0,-7 3-939 0</inkml:trace>
  <inkml:trace contextRef="#ctx0" brushRef="#br0" timeOffset="9895.701">2272 15382 230 0,'14'-3'20'0,"-14"3"-20"0,11-6 0 0,-8 3 0 15,4-4 182-15,7 4 32 0,0-3 6 0,1-3 2 16,2 9-103-16,1-10-21 0,3 4-4 0,0 3-1 16,-3-4-45-16,3 7-8 0,0-9-3 0,-3 9 0 15,3-3-22-15,-7-3-5 0,0 6-1 0,4-3 0 16,-1-4-9-16,1 7-16 0,-11 0 4 0,4-3 1 0</inkml:trace>
  <inkml:trace contextRef="#ctx0" brushRef="#br0" timeOffset="10103.208">2452 15627 1152 0,'-21'12'51'0,"10"-5"10"0,-3-4-49 0,0 6-12 16,3-9 0-16,-3 6 0 0,4-2 184 0,-1-4 33 16,0 6 7-16,8-6 2 0,3 0-132 0,0 0-26 15,0 0-6-15,0 0-1 0,14 0-30 0,0 0-7 16,0-6 0-16,7 2-1 0,4-2-11 0,0 3-3 15,7-6 0-15,3 2 0 0,-11-5-9 0,12-1 0 0,-1 1 0 0,-7-4 0 32,8-3-103-32,-1 4-22 0,0-4-5 0</inkml:trace>
  <inkml:trace contextRef="#ctx0" brushRef="#br0" timeOffset="10704.634">4674 15147 1548 0,'0'0'34'0,"0"0"7"0,0 0 2 0,0 0 0 0,0 0-35 0,0 0-8 0,0 9 0 0,0 1 0 15,0 5 73-15,4-2 13 0,-4 6 2 0,7-3 1 16,-7 9-51-16,3-7-10 0,1 17-3 0,-1-7 0 16,5 7 11-16,-1 2 3 0,-4-2 0 0,4 12 0 15,-3-3-22-15,6 0-4 0,-6-1-1 0,3-5 0 16,-7 6-12-16,3-9 9 0,4 2-9 0,-3-2 8 16,0-7-8-16,-4-3 0 0,7 0 0 0,-7-6 0 15,0 0-15-15,0-4 2 0,0-5 0 0,0-7-616 16,0-3-123-16</inkml:trace>
  <inkml:trace contextRef="#ctx0" brushRef="#br0" timeOffset="10877.135">4713 15203 633 0,'0'0'56'0,"0"0"-44"15,0 0-12-15,7-3 0 0,0-3 190 0,0 6 36 16,4-3 7-16,-4 3 2 0,4 0-122 0,-1-6-24 15,1 6-5-15,10-4 0 0,-7 4-41 0,7-6-8 16,-3 6-2-16,3-9 0 0,0 9-21 0,-7-3-4 16,4-4 0-16,3 1-8 0,-7 3 0 0,4 3 0 15,-4-6 0-15,0 6-568 0,0 0-112 0</inkml:trace>
  <inkml:trace contextRef="#ctx0" brushRef="#br0" timeOffset="11072.425">4780 15542 1548 0,'-25'19'68'0,"18"-13"15"0,-3 4-67 0,6-1-16 0,-10-3 0 0,4-3 0 15,-1 7 126-15,4-10 22 0,0 6 4 0,7-6 0 16,0 0-50-16,0 0-10 0,0 0-3 0,0 0 0 16,3 3-89-16,4 3-9 0,8-6-7 0,-5 7 0 15,4-7 16-15,4 0 0 0,3 0-8 0,4-7 8 16,-4 7-11-16,7 0 2 0,0-6 0 0,1 3-683 15,-1-6-136-15</inkml:trace>
  <inkml:trace contextRef="#ctx0" brushRef="#br0" timeOffset="12215.03">7557 13962 864 0,'0'0'76'0,"0"0"-60"15,0 0-16-15,0 0 0 0,0 0 144 0,0 0 25 16,0 0 6-16,0 0 1 0,0 0-36 0,-4 0-6 0,-3 0-2 0,7 0 0 16,-4 0-57-16,4 0-12 0,-7 0-3 0,0 0 0 15,0 0-21-15,7 0-5 0,0 0-1 0,-7 0 0 16,0 0-13-16,-7 6-4 0,7-3 0 0,3 6 0 15,-10-2 2-15,4 2 0 0,3 1 0 0,-4-1 0 16,1 7-9-16,-5-4-1 0,1 4-8 0,0 0 12 16,0-4-12-16,-4 4 8 0,1 3-8 0,-4-1 0 15,7 1 10-15,-11-3-10 0,4 3 10 0,-1-4-10 16,5-2 9-16,-1-7-9 0,4 10 8 0,-4-13-8 16,8 6 8-16,-11 1-8 0,7-1 0 0,-1-2 8 15,5-4-8-15,-11 3 0 0,7 3 0 0,-4-2 8 16,0-4-8-16,1-3-17 0,-1 6 4 0,4-6 1 15,-4-6-117-15,4 6-23 0,4-10-5 0,-1 1-784 16</inkml:trace>
  <inkml:trace contextRef="#ctx0" brushRef="#br0" timeOffset="12473.687">7091 13962 1191 0,'0'0'52'0,"-4"9"12"0,4 0-51 0,-3 7-13 16,-1 0 0-16,-3 3 0 0,0-1 108 0,4 1 20 15,-8 6 3-15,0 4 1 0,1 5-41 0,-4-6-8 16,3 1-2-16,1-4 0 0,-1 0 3 0,4-6 0 16,0 9 0-16,-4-9 0 0,4 6-32 0,0 0-7 15,4-6-1-15,-11 6 0 0,7-7-4 0,3 1 0 16,4 0-1-16,-7 0 0 0,7-3-23 0,0-1-5 16,7-2-1-16,-3-4 0 0,3 1-10 0,7-1 0 15,-7 4 0-15,7-10 0 0,0 6-8 0,4-9 8 0,-1 6-10 0,1-3 10 16,7-6-12-16,3-3 12 15,-4 6-13-15,8-3 5 16,0-3-25-16,3 3-5 0,-7-4-1 0,15 1-692 0,-11 3-138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06:04.2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1997 12714 1350 0,'0'0'60'0,"0"0"12"0,0 0-58 0,0 0-14 0,0 0 0 0,0 6 0 15,0-3 87-15,3 3 14 0,-3 4 3 0,7-1 1 16,-3 1-33-16,6-1-6 0,-6-3-2 0,3-3 0 16,4 4 4-16,-4-1 1 0,3-3 0 0,8 6 0 15,-4-9-59-15,0 7-10 0,-3-4 0 0,3-3-10 16,0 6 59-16,7-6 12 0,-10 3 3 0,3-3 0 16,0 0-53-16,4 0-11 0,-11 6 0 0,10-6 0 15,-6 4 0-15,-11-4 8 0,0 0 0 0,0 0-8 16,0 0 12-16,0 0-4 0,0 0 0 0,0 0-8 0,0 0 17 0,0 0-3 15,0 0-1-15,0 0 0 0,0 0 1 16,0 0 0-16,0 0 0 0,-11-10 0 0,4 10-14 0,4-3 11 16,-8-3-11-16,0 6 10 0,8-10 4 0,-8 10 1 15,1-9 0-15,6 9 0 0,-6-3 2 0,10 3 1 16,0 0 0-16,0 0 0 0,0 0-18 0,0 0 0 16,0 0 0-16,10 3-9 0,1 6 9 0,3-2-12 15,4 2 12-15,10-6-12 0,-11 7 12 0,5-4 0 16,13-3 0-16,0 3 0 0,0 4 0 0,-3-10 0 15,3 9 0-15,8-9 0 0,-4 6 0 0,-1-6 0 16,-2 4 0-16,6-4 0 0,-3 0 0 0,0 0 0 16,3-4 8-16,-3 4-8 0,7-6 8 0,-8 6-8 0,-2-3 10 0,3-3-10 15,-4 3 10-15,-3-4-10 16,3 1 10-16,-10 3-10 0,3 3 8 0,-4-6-8 0,1 6 0 16,-4-4 9-16,0-2-23 0,4 6-5 0,-11 0-1 15,0 0 0-15,0 0 39 0,-3 0 7 0,0-3 2 0,-11 3 0 31,0 0-46-31,10 0-9 0,-10 0-1 0,0 0-1 16,0 0-189-16,0 0-38 0</inkml:trace>
  <inkml:trace contextRef="#ctx0" brushRef="#br0" timeOffset="1227.675">4240 12820 1112 0,'0'0'49'0,"0"0"11"0,0 0-48 0,0 0-12 15,0 0 0-15,0 0 0 0,0 0 127 0,0 0 23 0,-7 0 5 0,7 0 1 16,0 0-46-16,0 0-9 0,-3 0-1 0,3 0-1 16,0 0-44-16,0 0-9 0,0 0-2 0,0 0 0 15,0 0 6-15,0 0 1 0,0 0 0 0,0 0 0 16,0 0-30-16,0 0-5 0,0 0-2 0,0 0 0 15,0 0-2-15,0 0-1 0,0 0 0 0,0 0 0 16,0 0-3-16,0 0 0 0,0 0 0 0,0 0 0 16,0 10-8-16,0-10 10 0,0 0-10 0,3 6 10 15,4-6-10-15,-7 0 10 0,0 0-10 0,0 0 10 16,7 9 19-16,-7-9 4 0,0 0 1 0,0 0 0 16,0 0-53-16,0 0-10 0,0 0-3 0,0 0 0 15,0 0 32-15,0 0 0 0,0 0 0 0,0 0 0 16,0 0 8-16,0 0-8 0,0 0 9 0,0 0-9 15,0 0 14-15,0 0-3 0,0 0-1 0,0 0 0 0,0 0-1 0,0 0 0 16,0 0 0-16,0 0 0 0,0 0-9 0,0 0 10 16,0 0-10-16,0 0 10 0,0 0-10 0,0 0 10 15,0 0-10-15,0 0 10 0,0 0-10 0,0 0 0 16,0 0 0-16,-7-6-11 0,7 6 11 0,-7-3 0 16,7 3 0-16,0 0 0 0,-3-6 12 0,3 6-3 15,-7 0 0-15,7 0 0 0,0 0-1 0,0 0 0 16,-7 0 0-16,7 0 0 0,-7-10 2 0,7 10 0 15,0 0 0-15,0 0 0 0,0 0-10 0,0 0 0 16,0 0-10-16,0 0 10 0,0 0-9 0,0 0 9 16,10 0-8-16,1-3 8 0,-1-3 0 0,5 6 0 15,-5-3 0-15,8-4-8 0,-1 7-10 0,1-3-2 16,0-3 0-16,6 3 0 0,-6-3 31 0,7-1 5 16,-1 4 2-16,5-3 0 0,-5 3-18 0,5-3 0 0,-5-4 0 15,8 7 0-15,-7-3 0 0,-1-4 0 0,-2 4 8 0,2 3-8 16,1-3 0-16,0 2 0 0,-8-2 0 0,8 6 0 15,-4-9 0-15,0 9 0 0,-7-10 0 16,8 10 0-16,2-9 8 0,-10 6-8 0,8-3 0 0,-12-1 0 16,8 4 8-16,-4 3-8 0,3-6 0 0,-13 3 0 15,-4 3 8-15,7-7-8 0,-3 7 0 0,-4 0 0 16,0 0 8-16,0 0-8 0,0 0 9 0,0 0-9 16,3-9 0-16,-3 9 0 0,7 0 0 0,-7 0 0 15,0 0-36 1,0 0-6-16,0 0-2 0,-7-9-1136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06:57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19586 13541 576 0,'0'0'51'0,"0"0"-41"16,-7-9-10-16,0 9 0 0,0-6 216 0,0 6 40 15,0 0 9-15,7 0 2 0,0 0-131 0,0 0-25 16,0 0-6-16,0 0-1 0,0 0-64 0,0 0-14 16,7 0-2-16,4 6-1 0,-4 3-11 0,7-2-1 15,0-4-1-15,4 6 0 0,3 1 3 0,0-4 1 16,-7 3 0-16,4-6 0 0,-1 4-5 15,1 2-1-15,0-3 0 0,-4-2 0 0,0-4-8 0,0 6 8 16,0-6-8-16,-3 3 8 0,-1-3-8 0,1 0 0 16,-4 0 0-16,0 0 8 0,-7 0-8 0,0 0 0 15,0 0 0-15,0 0 0 0,0 0 0 0,0 0 0 16,0 0 0-16,0-3 0 0,-4-7-8 0,1 4 8 16,-4-3 0-16,-4-1 0 0,4 1 0 0,-4 0 0 15,-3-1 0-15,0-6 8 0,-3 7 27 0,3 3 5 16,-1-4 0-16,-2 1 1 0,3 0 1 0,0-1 0 15,3 1 0-15,-3 2 0 0,3 4-20 0,4 3-4 0,4-6-1 0,3 6 0 16,0 0-17-16,0 0 10 0,0 0-10 0,0 0 8 16,7 0-8-16,0 0-9 0,3 6 9 15,4-6-13-15,1 3 13 0,-1 4 0 0,0-7 0 0,0 0-9 16,0 0-5-16,0 6-1 0,-3-6 0 16,-1 0 0-16,1 0 15 0,-1 3 16 0,-2-3-3 0,-1 0-1 15,-7 0-12-15,0 0-8 0,7 0 8 0,-7 0-13 16,0 0 5-16,0 0 8 0,0 0-13 0,0 0 5 15,0 10 8-15,0-1-12 0,-4 0 12 0,1-2-12 16,-1-4 12-16,1 3 0 0,-5 3-9 0,1-9 9 16,0 7 0-16,0-7 0 0,-3-7 8 0,-1 7-8 15,-3 0 16-15,3-9-1 0,-3 3-1 0,4 3 0 0,-1-4-2 16,1-2 0-16,3 6 0 0,3-3 0 0,0-4-12 0,4 10 0 16,0 0 8-16,0 0-8 0,8 0 0 0,-1-9-8 15,3 9 8-15,1 0-13 0,3-7 13 0,4 14 0 16,-8-7-10-16,4 0 10 0,0 6 0 0,0-6 0 15,1 3 0-15,-1-3 0 0,-4 0-14 0,4 6 2 16,0-2 0-16,-3-4 0 0,0 0 20 0,-1 0 4 16,-3 0 0-16,4 0 1 0,-11 0-24 0,0 0-5 15,0 0 0-15,0 0-1 16,0 0-37-16,0 0-7 0,0 0-2 0,0 0 0 16,0 0-6-16,0 0-2 0,0 0 0 0,0 0 0 15,-7 0 14-15,0 0 2 0,3 0 1 0,-3 0 0 0,-3 0 54 0,3 0 0 16,-1 0 0-16,-2 0 12 0,3-4 17 0,0 4 4 15,0-6 1-15,0 6 0 0,0 0 23 0,7 0 5 0,-7 0 1 16,7 0 0-16,0 0-12 0,0 0-3 16,0 0 0-16,0 0 0 0,-4-3-12 0,4 3-4 0,0 0 0 0,0 0 0 15,0 0-7-15,0 0-1 0,0 0-1 0,0 0 0 16,0 0-13-16,0 0-2 0,0 0-8 0,0 0 12 16,0 0-12-16,0 0 0 0,7-6 0 0,0 6 0 15,4 0 0-15,-4-7 0 0,0 4 8 0,3 3-8 16,-3-6-16-16,1 6-7 0,2 0-1 0,1-3 0 15,-1-3 43-15,-3 6 8 0,4-3 1 0,-4 3 1 16,-7 0 5-16,11 0 1 0,3-7 0 0,0 7 0 16,0 0-54-16,-4 0-10 15,5 0-3-15,-1 0 0 0,0 0 32 0,0 0 0 0,-4 0 0 0,5 0 0 0,-1 0 0 16,0 0 0-16,3 0 0 0,-2 0 0 16,2 0 0-16,1 0 0 0,-1 0 0 0,1 0 0 0,3 0 0 15,-7 0 0-15,4 0 0 0,0 0 0 16,-4 0 0-16,0 0 0 0,0 0 0 0,4 0 0 0,-1 0 0 0,-3 7 0 15,1-7 0-15,2 0 0 0,-3 0 0 0,4 0 0 16,-8 0 0-16,5 0 0 0,-1 0 0 0,0-7 0 16,0 7 0-16,0 0 0 0,0-3 0 0,0-3 0 15,0 6 8-15,0-3-8 0,-3-4 0 0,0 7 0 16,-1-6 8-16,4 3-8 0,-3 3 8 0,3 0-8 16,0-6 9-16,0 6-9 0,0-10 11 0,0 10-11 15,-3-3 12-15,3 3-12 0,0-6 18 0,0 6-3 16,-3-3-1-16,3-3 0 0,0 6-14 0,-3-4 0 15,3-2 0-15,-4 6 0 0,5-3 0 0,-5-3 0 16,1-1 0-16,-1 4 0 0,-3-3 0 0,4 6 0 0,0-9 0 0,-1 5 0 16,1-2 0-16,3-3 0 0,-4-1 0 0,1 4 0 15,3 3 0-15,-3-3 0 16,3-4 0-16,-4 7 0 0,5-6 0 0,-1 3 0 0,-4-4 0 0,4 10 0 16,0-9 0-16,4 2 0 0,-4 4 0 15,0-3 0-15,0-3 0 0,1 5 0 0,-5-2 0 0,1-3 0 16,3-1 0-16,0 1 0 0,-4 3 0 0,5-4 0 15,-5-2 54-15,1 2 8 0,-1-5 2 0,4 5 0 16,-6 1-64-16,-1-1-24 0,3 1 0 0,1-7 1 16,-1 7 23-16,-3 3 0 0,4-4 8 0,-4 1-8 15,4-1 20-15,-4 1-2 0,0 0 0 0,0 2 0 16,0-2-18-16,-4 0 0 0,1-1 0 0,3 1 0 16,0-7 0-16,-3 7-11 0,3-4 2 0,-4-3 0 0,-3 7 9 15,4-10 12-15,3 4-2 0,-4-4-1 0,-3 0-9 0,4 3-12 16,-1-3 2-16,1-6 1 0,-1 7 9 0,1-1 0 15,-1 0 0-15,1 0 0 0,-1 3 10 0,1-2-2 16,-4-1-8-16,3 3 12 0,1-3-12 0,-4 4 0 16,0 2-9-16,0-3 9 0,4-2 0 0,-4 8 0 15,0-6 0-15,3-2 0 0,-3 2 0 0,0 3 0 16,0-5 0-16,-3-1 0 0,3-3 0 0,0 9 0 16,0-6 0-16,3 4 0 0,-3-4 0 0,4 3 0 15,-4-3 0-15,3 1 0 0,1 2 0 0,-4-3 0 16,0 0 0-16,0 1 0 0,0-4 0 0,0 3 0 15,0 0 0-15,-4 0 10 0,4 3-10 0,0-2 0 16,4-7 0-16,-4 6-11 0,-4 0 11 0,4 0 0 0,4 0 0 16,-4-6 0-16,0 6 0 0,0 1 0 15,3-7 0-15,-3-1 0 0,0 8 0 0,4-7 0 0,-8 6 0 16,4 0 0-16,0 0 0 0,0-6 0 0,-3 6 0 0,3 0 0 16,0-6 0-16,-4 6 0 0,4 1 0 0,-3-1 0 15,-1-6 0-15,1 9 0 0,3-6 0 0,-4-3 0 16,0 9 0-16,1-2 0 0,-1-1 0 0,4 0 0 15,-3 0 0-15,3 0 0 0,-4-3 0 0,1 4 0 16,3-1 0-16,0-6 0 0,-4 6 0 0,1 0 0 16,-1 0 0-16,4 0 0 0,-7-6 0 0,4 10 8 15,-1-7-8-15,1-3 0 0,-1 6 0 0,-3-6 0 16,4 0 0-16,-5-4 0 0,5 4 0 0,-1-3 8 0,-3 3-8 16,0 3 0-16,0-3 0 0,4 0 0 15,-1 3 0-15,-3-3 0 0,4 0 0 0,-4 0 0 0,-1 3 0 0,1-3 0 16,4 6 0-16,-8-6 0 15,4 6 0-15,0-6 0 0,0 3 0 0,-3-3 0 0,3 0 0 0,-1 0 0 16,-2 6 0-16,3-9 0 0,-4 2 0 0,4 8 0 16,0-11 0-16,0 11 0 0,-4-7 0 0,4 6 0 15,-3-6 0-15,3 6 0 0,-4 0 0 0,4 0 0 16,0-6 0-16,0 9 0 0,0-2 0 0,-4-1 0 16,4 0 0-16,4 3 0 0,-4-3 0 0,0-6 0 15,3 13 0-15,-3-7 0 0,0-3 0 0,0 10 0 16,0-4 0-16,3-9 0 0,-3 6 0 0,4 0 0 15,-4-6 0-15,0 12 0 0,3-2 0 0,1-4 0 16,-1 3 0-16,1 4 0 0,-1-4 0 0,1 0 0 0,-1 7 0 16,1-10 0-16,-1 10 0 0,0-10 0 15,1 10 0-15,-1-1-8 0,1 1 8 0,-1-1 0 0,4-2 0 0,-3 9 0 16,3-7 0-16,-4 4 0 0,1 3 0 16,-1-3 8-16,4 6-8 0,-3-10 8 0,-1 10-8 0,1-3 8 15,3 3-8-15,0 0 0 0,0 0 8 16,-7-6-8-16,3 3 0 0,4 3 9 0,0 0-9 0,0 0 0 15,-7-7 8-15,0 7-8 0,7 0 0 0,0 0 0 16,0 0 0-16,-7 0 8 0,0 0-8 0,0 0 0 16,7 0 9-16,-7 0-9 0,0 7 0 0,0-4 9 15,7-3-9-15,-11 6 0 0,4-3 0 0,0 3 0 16,-4-2 8-16,4 2-8 0,-3-3 0 0,-1 3 8 16,-3 4-8-16,0-7 0 0,0 9 0 0,-4 1 8 0,1-4-8 15,-1 1 0-15,0 5 0 0,1 1 0 0,2 3-10 0,1-7 10 16,-3 4-13-16,6 0 5 0,1-4 8 0,3-2-8 15,-4 5 8-15,4 1-8 0,-4-3 8 0,4-4 0 16,0-3 0-16,0 4-8 0,0-10-2 0,4 0 0 16,3 0 0-16,0 0 0 15,0-7-28-15,-4-2-6 0,0-4 0 0,8-5-1 16,3-4-43-16,0-6-9 0,0-1-2 0,4 4 0 16,-1-3-26-16,4 3-6 0,1-3-1 0,2 9 0 15,-3 0 35-15,4 3 6 0,0 1 2 0,-1 5 0 16,4 1 45-16,-3-1 10 0,0 7 2 0,3-3 0 0,-4 6 52 0,1 0 12 15,-4 0 1-15,4 0 1 0,-4 0 58 0,0 6 11 16,0-3 2-16,-3 4 1 0,3-4-4 0,-4 3-1 16,1 4 0-16,3-7 0 0,-3 3-22 0,3 3-5 15,-7-9-1-15,7 10 0 0,-3-4-29 0,3-3-5 0,0-3-2 0,0 6 0 16,0-6-25-16,4 4-4 0,-4-4-8 0,3 6 11 31,5-12-155-31,-5 6-32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09:06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23491 10678 1267 0,'-10'0'112'0,"10"0"-89"32,-14 10-23-32,14-10 0 0,-4 0 114 0,1 0 18 0,3 0 4 0,-4 6 1 0,4-6-5 0,-3 3 0 15,-4 4-1-15,7-7 0 0,0 0-63 0,0 0-13 16,0 6-3-16,0-6 0 0,7 3-24 0,3 6-4 15,4-9-2-15,4 10 0 0,0-4-35 0,6-3-7 16,1-3-2-16,0 0 0 0,3 6 34 0,-3-2 6 16,3-4 2-16,4 0 0 0,-8 0-32 0,5 0-7 15,-5-4-1-15,4 4 0 16,1-6-37-16,-5 6-8 0,1 0-2 0,-4 0-941 0</inkml:trace>
  <inkml:trace contextRef="#ctx0" brushRef="#br0" timeOffset="398.525">23640 10719 1036 0,'0'0'92'0,"0"0"-73"0,-7-6-19 0,0 6 0 16,-1 0 157-16,1 0 28 0,-3 0 6 0,3 0 1 16,0 0-52-16,-4 6-11 0,4-3-1 0,-3 4-1 15,2-4-66-15,5 6-13 0,-8 1-2 0,8 5-1 16,-1 1-26-16,1-4-6 0,-1 14-1 0,4-1 0 15,0-3-12-15,0 3 0 0,0 3 0 0,4 6 0 0,-1 1 0 16,1-1 0-16,-1 4 0 0,-3 0 0 16,4 2 0-16,-1-5 11 0,1-4 0 0,-1 10 0 0,-3-10-11 15,0 4-12-15,0-1 2 0,0 1 1 0,0-7 9 0,-3 0 0 16,-1 4 0-16,1-1 0 0,-1 0 12 0,1-2 0 16,-4 5 1-16,3-6 0 0,-6 1 13 0,3-4 2 15,0 0 1-15,-4-3 0 0,4-7 4 0,3 4 1 16,-3 0 0-16,4-10 0 0,-1 7-6 0,4-7 0 15,0-2-1-15,4 2 0 0,-1-6-17 0,1 7-10 16,3-10 12-16,3 6-12 0,1-3 0 0,7 3 0 16,-4-6 0-16,7 0 0 15,-3 4-28-15,6 2-5 0,-3 0-2 0,8-3 0 0,-1 7 55 0,0-10 12 16,0 9 1-16,1-3 1 0,-8-3-23 0,7 4-11 16,0 2 10-16,0-9-10 0,-3 10-14 0,0-10-9 15,0 6-1-15,3-3-1 16,-7-3-143-16,4 6-29 0,-8-6-6 0</inkml:trace>
  <inkml:trace contextRef="#ctx0" brushRef="#br0" timeOffset="1367.476">19939 11729 1094 0,'0'0'48'0,"0"0"11"0,0 0-47 0,0 0-12 0,0 0 0 0,0 0 0 16,0 0 171-16,0 0 32 0,0 0 6 0,0 0 2 15,0 0-146-15,7 9-29 0,4-5-5 0,-1 2-2 16,4 3-1-16,0-3 0 0,4-2 0 0,3-4 0 15,4 6-28-15,0-3 0 0,-1-3 0 0,5 0 0 16,-1 0 0-16,0 0 0 0,0 0 0 0,-3-3 0 16,3 3 9-16,-3-6-9 0,-4 6 8 0,4-4-8 15,-8-2 8-15,1 6-8 0,0 0 8 0,-4 0-8 0,-4 0 8 16,1 0-8-16,-1 0 8 0,1 0-8 0,-4 6 9 0,0-2-9 16,-7-4 10-16,7 0-10 0,-7 0 11 0,0 0-11 15,0 0 12-15,7 9-12 0,-7-9 39 0,0 9 1 16,0-9 0-16,0 7 0 0,0-7 12 0,-3 9 2 15,-1 0 1-15,1 1 0 0,-4-4-11 0,3 4-3 16,1-1 0-16,-1 4 0 0,1 2-19 0,-1 1-4 16,4 3-1-16,4 0 0 0,-4-1-17 0,0 1 0 15,3 6 0-15,1 3 0 0,3-2 0 0,-4 2 0 16,1 6 0-16,3-6 0 0,0 7 0 0,0-7 0 16,-4 4 0-16,1-4 0 0,3 0 0 0,-3-9 8 15,3 6-8-15,-4 0 0 0,-3-6 9 0,4 0-9 16,3-1 0-16,-4 1 9 0,4 3-21 0,-7-9-5 15,4 6-1-15,-1-4 0 0,-3 4 37 0,0 0 7 0,4-3 2 16,-4 9 0-16,0-3-10 0,0 0-2 0,0-1 0 0,0 5 0 16,-4-8 9-16,4 7 2 0,-3-6 0 0,-1 6 0 15,1-6-3-15,-1 0-1 0,1 0 0 0,-1-4 0 16,-3-5 0-16,4 9 0 0,-4-10 0 0,3 1 0 16,-3-1-1-16,0 0 0 0,-4-2 0 0,4 2 0 15,-3 0-2-15,3-2 0 0,0-4 0 0,-4 6 0 16,0-2-3-16,-3-4-1 0,0 3 0 0,0-6 0 15,0 3-4-15,-4 3 0 0,1-6-1 0,-5 7 0 16,1-4-11-16,-3-3 0 0,-1 0 0 0,-3 0 8 16,-4 6-8-16,0-6 0 0,4 3-12 0,0-3 12 15,-4 6-72-15,4-2-6 0,0 5-2 0,-1-3-851 16,1 4-170-16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09:33.2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8819 4984 1728 0,'0'0'38'0,"-7"0"8"0,0-3 2 0,-3 3 0 16,-1 0-39-16,1 0-9 0,-5 0 0 0,-2 0 0 0,6 3 97 0,-10-3 18 15,7 0 3-15,0 9 1 0,3 1-53 0,-10-4-10 16,3 3-3-16,1-6 0 0,-1 10-21 0,4-4-5 16,-7 4-1-16,3 3 0 0,-3-7-10 0,3 7-1 15,-3-4-1-15,-3-2 0 0,2 5-2 0,-2-5 0 16,-4-1 0-16,-1 1 0 0,5 5-12 0,2-2 11 16,-2 2-11-16,-1 1 10 0,0-3-10 0,8 2 0 15,-4 4 0-15,6-3 0 0,-2 3 0 0,-1-7 0 16,4 4 0-16,-4 3 0 0,8-10 0 0,-1 7-9 15,1 0 9-15,-1-7 0 16,4 0-32-16,0-6 0 0,-4 7 0 0,8-4 0 0,-4-3 32 0,7-3 9 16,-7 7 1-16,0-7 0 15,0 0-70-15,7 0-13 0,0 0-3 0,0 0-605 16,0 0-121-16</inkml:trace>
  <inkml:trace contextRef="#ctx0" brushRef="#br0" timeOffset="334.122">8050 4921 1728 0,'0'0'38'0,"-3"10"8"0,3-4 2 0,-11 3 0 0,4 4-39 0,0-4-9 0,-3 7 0 0,-1 3 0 16,-3-4 53-16,3 10 9 0,1-3 2 0,-1 3 0 15,-3 4-14-15,0-10-2 0,3 6-1 0,1 0 0 16,-1 3-24-16,4-3-5 0,-3 0-1 0,2-3 0 15,5 3-17-15,3-6 0 0,-7 0 0 0,7-4 0 16,0 4 0-16,7-3 0 0,-7-4 0 0,3 4 0 0,5-6 0 0,-1-1 0 16,0 0 0-16,3 1 0 15,-3-1 0-15,4 1 0 0,7 2 0 0,-4-9 0 0,-4 7 0 0,4-1 0 16,4 0 0-16,0-2 0 0,3-4 12 16,0 3-2-16,0 4 0 0,0-10 0 0,0 6 2 0,1-3 0 15,-8-3 0-15,7 0 0 0,0 0-1 0,0 0 0 16,0-3 0-16,-3-3 0 0,0 6 1 0,-1-10 0 15,4 10 0-15,-10-6 0 16,3 3-72-16,0-4-13 0,0 7-3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7:33:45.7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10495 14441 576 0,'14'4'51'0,"-14"-4"-41"0,-7 0-10 0,7 0 0 16,0 0 253-16,0 0 49 0,0 0 10 0,-7 6 1 0,-7-6-156 0,7 0-31 15,7 0-6-15,0 0-2 0,0 0-66 0,7 0-12 16,7-6-4-16,11 6 0 0,-4 0-27 0,0-4-9 16,-3-2 0-16,7 3 0 0,3-3 11 0,-4-4-11 15,-6 1 10-15,7 0-10 16,3-1-16-16,-3-6-8 0,-1 7-3 0,-2-10 0 0,-5 4 51 0,4-4 9 15,1 0 3-15,-5 3 0 16,-6 4-36-16,3-4 0 0,7 7 0 0,-3-1 0 16,-8 1-24-16,1-1-9 0,3 4-2 0,0-3 0 15,4 9-21-15,-11-10-5 0,-11 10-1 0,4 0 0 16,14-9-11-16,-7 9-3 0,-7 0 0 0,-7-10 0 16,0 4 11-16,4 6 1 0,3 0 1 0,-4-9 0 15,-3-1 15-15,4 7 2 0,6-6 1 0,-3-4 0 0,-10 4 17 0,6-1 3 16,4 1 1-16,0 6 0 0,-3-3 40 0,3-4 9 15,-4 7 2-15,4 3 0 0,0 0 86 0,0 0 18 16,-14-6 3-16,7 6 1 0,7 0-7 0,0 0-2 0,-11 0 0 16,1 9 0-16,-1 1-50 0,4-1-11 0,0 0-1 15,-4 7-1-15,-10 0-32 0,7 6-7 0,4-3 0 0,2 12-1 16,-6-9-13-16,7 12-2 0,-3-8-8 0,3 8 12 16,0-6 4-16,0 0 1 0,-4-2 0 0,4 2 0 15,3-9-25-15,1 6-6 0,-1-10-1 0,-3-2 0 16,-3 3 24-16,6-7 5 0,8 0 1 15,-8 1 0-15,-6-4-35 0,3-3-8 16,7-3 0-16,0 0-1 0,0 0-83 16,0 0-17-16,-4-3-3 0,4 3-543 0,4-9-108 0</inkml:trace>
  <inkml:trace contextRef="#ctx0" brushRef="#br0" timeOffset="242.353">10682 14034 1713 0,'14'0'37'0,"-14"0"8"0,0 0 2 0,0 0 2 0,0 0-39 0,0 0-10 16,0 0 0-16,-7 0 0 0,7 0 108 0,-3 9 19 16,3-3 4-16,0 13 1 0,-4-9-43 0,4 8-8 15,11 8-1-15,-4-1-1 0,0 3-39 0,0 0-8 16,3 7-2-16,5-1 0 0,2-6-10 0,-6 7-3 16,-1-7 0-16,1 0 0 0,10-3-6 0,-7-6-2 15,-3 0 0-15,-1-3 0 16,5-1-28-16,-5-2-5 0,1-4-2 0,-4-2 0 15,-4 2-45-15,4-3-9 0,7-3-1 0,-3 7-635 16,-15-1-126-16</inkml:trace>
  <inkml:trace contextRef="#ctx0" brushRef="#br0" timeOffset="13345.312">22486 16364 288 0,'4'9'25'0,"-4"-9"-25"16,0 0 0-16,0 0 0 0,0 0 158 0,0 0 26 15,0 0 6-15,0 0 1 0,0 0-82 0,0 0-16 16,0 0-3-16,0 0-1 0,0 0-8 0,0 0-1 15,0 0-1-15,0 0 0 0,0 0-6 0,0 0-1 16,14 0 0-16,-4 0 0 0,-3 6-20 0,0-6-4 16,8 0 0-16,-1 0-1 0,0 0-17 0,0 0-3 15,0-6-1-15,4 3 0 0,6-6-15 0,-3 2-3 16,-6-2-8-16,6-1 12 0,0-2-12 0,4-4 0 16,-8 1 0-16,4-4 0 0,-3 0 0 0,0 3 0 0,6 4 0 15,-2-7 0-15,-12 3 0 0,4 7 0 16,7-7-8-16,-6 7 8 15,-1-1-139-15,0 1-21 0,-7 3-4 0</inkml:trace>
  <inkml:trace contextRef="#ctx0" brushRef="#br0" timeOffset="13609.29">22797 16025 806 0,'-32'6'36'0,"25"1"7"0,7-7-35 0,0 0-8 16,-11 3 0-16,4 3 0 0,0-3 280 0,3 3 55 15,4-6 10-15,-7 10 3 0,0-7-220 0,0 3-43 16,7-6-9-16,7 10-1 0,-7 5-35 0,4-2-8 16,-4 6 0-16,7-4-1 0,4 4-15 0,-4-3-4 15,-7-4 0-15,7 13 0 0,3-6-12 0,-3 6 11 16,-7 0-11-16,4-6 10 0,3 9-10 0,0-9 0 16,-4 6 0-16,-3-6 8 0,0 0-23 0,0 6-5 15,4-9 0-15,-8-4-1 16,-6 4-47-16,6 3-10 0,8-4-2 0,-4-2 0 15,-4-4-37-15,1 7-8 0,-1-6-2 0,1-4-698 0</inkml:trace>
  <inkml:trace contextRef="#ctx0" brushRef="#br0" timeOffset="14836.185">22535 16282 1339 0,'-21'0'29'0,"14"0"7"0,7 0 0 0,0 0 2 0,-3-3-30 0,-1 3-8 0,4 0 0 0,0 0 0 16,0 0 96-16,0 0 19 0,0 0 3 0,0 0 1 15,0 0-53-15,0 0-10 0,0 0-3 0,0 0 0 16,0 0-4-16,11 3-1 16,-4-3 0-16,3 0 0 0,-10 0-32 0,15 6-8 0,6-2 0 0,0 2-8 15,-7-3 0-15,7 3 0 0,11 4 0 0,7-1 0 16,-8 7 0-16,8-4 0 0,-3-2 0 0,2 5 0 16,1 4 10-16,-4 0-10 0,-6-10 8 0,2 7-8 15,-2 0 8-15,-1-7-8 0,-3-6 8 0,-4 7-8 16,0-4 0-16,-4-3 0 0,1 3 0 0,-4-6 0 15,-3 0-55-15,-1 0-3 0,1-6-1 0,-4 3 0 16,-7 3-55-16,0 0-11 0,-3-6-3 0,-1 3 0 16,0-4-40-16,-3 4-8 0,-7-3-1 0,4 3-1 15,-4-4 37-15,-4-2 7 0,-3 6 2 0,0-3 0 0,-1-4 190 0,-2 4 38 16,-1-3 8-16,-7-1 2 0,8 1-3 0,-5-1-1 16,8 4 0-16,-3 3 0 0,-5-6-45 0,8 2-9 15,11-2-1-15,-1-1-1 0,-7 10-3 0,4-9-1 16,4 9 0-16,3-3 0 0,3-3 31 0,-7 6 7 15,1-7 0-15,3 4 1 0,7 3-8 0,0 0-1 16,-7 0-1-16,7 0 0 0,0 0-24 0,0 0-5 16,0 0-1-16,0 0 0 0,0 0-26 0,7-6-6 15,10 6-1-15,5 0 0 0,-12 0-8 0,11 0 0 16,11 0 0-16,3 6-11 0,1 4 11 0,-1-10 0 16,-3 9 0-16,-1 0-8 0,1-2 8 0,-4-4 0 0,-3 3 0 15,0-3 0 1,-4 4-106-16,0-7-26 0</inkml:trace>
  <inkml:trace contextRef="#ctx0" brushRef="#br0" timeOffset="22161.789">25037 7574 1900 0,'-18'-9'169'0,"11"9"-135"0,-4-4-34 0,4-2 0 0,0 3 70 0,7 3 7 16,0 0 2-16,0 0 0 0,0 0-36 0,0 0-7 16,0 0-2-16,0 0 0 0,0 0-18 0,11 9-4 15,-1 1-1-15,5 6 0 0,2-4-1 0,1 7 0 16,-1 3 0-16,5 0 0 0,-1-3 2 0,0 3 1 16,-3 0 0-16,3-7 0 0,0 4-1 0,0 0 0 15,0-10 0-15,0 1 0 0,4-4-21 0,0-6-5 16,0-9-1-16,10-1 0 0,0-9 39 0,7-12 8 15,4-7 2-15,7-15 0 0,4-10-13 0,-1-9-2 16,1-6-1-16,6-10 0 0,-3 16-6 0,-7 0 0 16,-4 6-1-16,1-3 0 15,-8 16-91-15,-3 6-19 0,-4 3-3 0</inkml:trace>
  <inkml:trace contextRef="#ctx0" brushRef="#br0" timeOffset="22793.175">19403 13338 1555 0,'0'0'138'0,"0"0"-110"0,0 0-28 0,0 0 0 15,0 0 32-15,0 0 0 0,0 0 1 0,7 0 0 16,3 6-9-16,1-3-1 0,10 6-1 0,-3 7 0 0,3 0 11 16,0 3 3-16,11-1 0 0,-4 8 0 15,7-5 10-15,-3 5 2 0,0 2 1 0,0-3 0 0,-1 3-6 0,-2-3-2 16,-1-6 0-16,0-3 0 0,0-7-8 0,1 0-1 15,2-9-1-15,1-6 0 0,0 3-3 0,3-13-1 16,7-2 0-16,-3-1 0 0,4-6-9 0,-5-4-2 16,5 4 0-16,-1-6 0 0,-7 0-16 0,1-7 8 15,-1 10-8-15,4-7-1099 16</inkml:trace>
  <inkml:trace contextRef="#ctx0" brushRef="#br0" timeOffset="24802.181">19643 13410 864 0,'0'0'76'0,"0"0"-60"0,-7-3-16 0,7 3 0 16,-4-7 32-16,1 4 3 0,-4-3 1 0,7 6 0 15,0 0 42-15,-8-3 9 0,5-3 1 0,3 6 1 16,-7 0-17-16,7 0-4 0,0 0-1 0,0 0 0 16,-4-10-17-16,4 10-3 0,0 0-1 0,0 0 0 15,0 0-30-15,0 0-5 0,0 0-2 0,11 6 0 16,-4-2-9-16,4 2 0 0,-1 3 0 0,4-6 8 16,0 7-8-16,-3-1 0 0,3 7 0 0,-3-7 0 15,3 10 0-15,0-10 0 0,-4 7 0 0,5 0 8 16,-5-4-8-16,4-2 0 0,-3 5 0 0,-1-5 0 15,1-1 11-15,-4 1 0 0,0-1 0 0,4 0 0 0,-8-2 9 16,4 2 3-16,-7-9 0 0,7 6 0 16,0-2 1-16,-7-4 1 0,0 0 0 0,0 0 0 0,0 0 2 0,0 0 0 15,0 0 0-15,0 0 0 0,0 0-3 0,0 0 0 16,0 0 0-16,0 0 0 0,0 0-8 0,7 0-1 16,1-4-1-16,2-2 0 0,-3-3-14 0,0 2-8 15,4-2 8-15,6 6-13 0,-2-13 13 0,2 7 13 16,1-7-2-16,-1 7-1 0,1-4-10 0,0-2-14 15,-4 2 3-15,3-3 1 0,1 7 19 0,0-7 4 16,-1 7 1-16,1-1 0 0,0-5-22 0,-4 5-5 16,3-2-1-16,-2 2 0 0,-1-5 14 0,0 5 0 15,3-5 0-15,-2 5 0 16,-1-2-116-16,3-4-24 0,-3 7-5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09:55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20055 9133 403 0,'0'0'36'0,"0"0"-36"0,0 0 0 0,0 0 0 16,0 0 134-16,0 0 20 0,0 0 4 0,0 0 1 15,0 0-24-15,0 0-5 0,0 0-1 0,0 0 0 16,0 0-25-16,0 0-4 0,0 0-2 0,0 0 0 16,0 0-32-16,0 0-6 0,0 0-2 0,0 0 0 15,0 0-29-15,0 0-5 16,0 0-2-16,0 0 0 0,0 0-11 0,0 0-3 0,0 0 0 0,0 0 0 16,7 0 12-16,-7 0 1 0,8 0 1 0,-1 0 0 15,3 0-22-15,-3 0 9 0,0 0-9 0,0 3 0 16,4-3 19-16,0 0-3 0,-4 6-1 0,3-6 0 15,1 0-3-15,3 0-1 0,-4 0 0 0,5 6 0 0,-1-3-11 16,3-3 12-16,-3 10-12 0,4-10 12 0,3 6-12 16,-3-6 0-16,-1 3 0 0,5-3 0 0,-1 0 0 15,0 0 0-15,-3 0 0 0,3 0 0 0,0 0 0 0,0-3 8 16,4 3-8-16,0-6 0 0,-1 6 0 0,1-3 8 16,-4-4-8-16,4 7 0 0,-8-3 0 0,5-3 8 15,6 6-8-15,-4 0 0 0,-2 0 0 0,-1 0 8 16,0 0-8-16,4-6 0 0,-4 6 0 0,0 0 0 15,-3 0 8-15,3 0-8 0,-4 6 0 0,1-6 0 16,0 0 0-16,-4 0 0 0,3 0 0 0,-2 0 0 16,-1-6 0-16,-4 3 0 0,1 3 17 0,-1 0 2 15,1-7 0-15,-4 7 0 16,0-3-67-16,-3-3-12 0,-4 6-4 0,7 0 0 16,-7 0-100-16,0 0-21 0,0 0-4 0</inkml:trace>
  <inkml:trace contextRef="#ctx0" brushRef="#br0" timeOffset="363.604">20041 9126 1112 0,'0'0'49'0,"0"0"11"0,0 0-48 0,0 0-12 0,7 7 0 0,0-4 0 0,0 3 88 0,4 0 15 15,0-3 3-15,6 4 1 0,4-4-22 0,4-3-4 16,3 6-1-16,4-3 0 0,3-3-14 0,-3 0-3 16,7 0-1-16,-4 0 0 0,4-3-20 0,0 3-4 15,3-6-1-15,4 6 0 0,-4 0-9 0,4 0-3 16,4 0 0-16,-5 0 0 0,1-3-13 0,-3 3-4 15,-1 0 0-15,0 0 0 0,-6 0-22 0,-1 0-5 16,4 0-1-16,0 0 0 0,-4 0 38 0,4 0 7 16,-1 0 2-16,-2 3 0 0,-1-3-27 0,-3 0 0 15,3 6 0-15,-3-3 0 16,-4-3-121-16,0 6-23 0</inkml:trace>
  <inkml:trace contextRef="#ctx0" brushRef="#br0" timeOffset="6384.228">3136 6571 1119 0,'0'0'49'0,"0"3"11"0,0-3-48 0,0 6-12 15,4-3 0-15,-4-3 0 0,0 0 98 0,0 0 17 16,10 6 3-16,1 1 1 0,-8-7-36 0,8 0-7 16,0 3-2-16,3-3 0 0,0-10-24 0,3 10-5 15,-2 0-1-15,-1 0 0 0,7 0-20 0,-4 0-5 16,5 0-1-16,-1 0 0 0,-4-6 0 0,12 6 0 15,-5 0 0-15,1 6 0 0,0-6-1 0,-1 0 0 16,1 7 0-16,0-4 0 0,0-3-2 0,-1 0-1 16,1 0 0-16,0 0 0 0,-1 0-2 0,1 0-1 15,3 0 0-15,-3 0 0 0,0 0 0 0,3 0 0 16,-3-3 0-16,6-4 0 0,-2 1-2 0,2 3 0 16,-3-3 0-16,8 3 0 0,-4-4-9 0,3 4 12 15,-7-3-12-15,4 3 12 0,-4-4-12 0,4 7 0 16,-8 0 0-16,1 0 0 0,3 0 20 0,4 0 0 15,-7 0-1-15,-1 0 0 0,1 7-29 0,0-4-6 16,7-3 0-16,-8 6-1 0,5-3 17 0,2 4 0 0,-6-4 0 0,3-3 0 16,4 0 0-16,-7 0 9 0,3 0-9 0,4 6 8 15,-8-6 3-15,-3 3 0 0,8-3 0 0,-5 0 0 16,1 0-11-16,-4 0 0 0,4 0 0 0,0 6 0 16,3-6 8-16,0 7 0 0,-10-4 0 0,13-3 0 15,-6 6-8-15,10-3 0 0,-10 3 0 0,3-2 8 16,4 2-8-16,3-3 0 0,-10-3 0 0,3 6 0 15,4-6 0-15,-4 3 0 0,4-3 0 0,-7 7 8 16,3-7-8-16,4 0-17 0,3 3 4 0,-7 3 1 16,7-6 25-16,-3 6 6 0,4-2 1 0,-1 5 0 0,4-9-20 15,-4 6 0-15,0-3 8 0,-7 4-8 0,8 2 0 16,-5-6 0-16,5 3 8 0,2-6-8 0,-9 10 36 0,6-4 3 16,0-6 1-16,-3 3 0 15,0-3-58-15,3 0-11 0,0 6-3 0,8-6 0 16,-8 0 32-16,-3 0 0 0,10 0 0 0,-7 0 0 0,1 0 0 0,-8 0 10 15,4 0-10-15,3 0 8 0,-3 0-8 0,3 0 0 16,-7 0 9-16,11 0-9 0,-11 0 0 0,4 0 8 16,3-6-8-16,0 6 0 0,1 6 0 0,-1-6 9 15,4 0-9-15,-4-6 0 0,-7 6 12 0,4 0-4 16,3 0 0-16,-3-3-8 0,0-3 14 0,0 3-4 16,3-4-1-16,-3 1 0 0,-1 3-1 0,5 3-8 15,-1-6 12-15,-3 3-4 0,3-4-8 0,0 7 0 16,0 0 9-16,1 0-9 0,-5 0 0 0,1 0 0 0,-4 0 0 15,4 0 0-15,-4 7 0 0,1-4-10 0,2-3 1 16,-2 0 0-16,2 6 9 0,-6-6 16 0,3 3-4 0,4 3-1 16,-4-6-11-16,4 7 0 0,3-4 0 15,-6 3 0-15,2-3 0 0,1-3-14 0,-4 6 2 0,4-2 0 16,3 2 12-16,-7-3 16 0,4-3-3 0,4 9-1 16,-5-2-12-16,5-7 0 0,-1 3 8 0,-3 3-8 15,3-6 0-15,0 10 8 0,0-10-8 0,1 0 0 16,-5 0 0-16,5 0 8 0,-5 6-8 0,5-3 0 15,-8-3 0-15,0 0 0 0,4 0 8 0,0 0-8 16,-4 6-13-16,4-6-6 0,-4 3-1 0,4-3 0 16,-1 7 37-16,1-7 7 0,3 0 2 0,-3 0 0 15,3 3-14-15,-3-3-4 0,-4 0 0 0,4-3 0 0,-11 3-8 16,4 0 12-16,0 0-12 0,3 0 12 16,-7-7-42-16,4 7-8 0,-1 0-2 0,-6 0-1161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10:12.7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4858 16176 1036 0,'0'0'46'0,"0"0"10"0,0 0-45 0,0 0-11 16,0 0 0-16,7 6 0 0,-7-6 53 0,10 3 9 15,5-3 2-15,2 0 0 0,1 0 0 0,-4 6 0 16,7-6 0-16,18 0 0 0,-4 3-32 0,0-3-5 16,8-3-2-16,3 3 0 0,-4 0-7 0,0-6-2 15,1 3 0-15,10-3 0 0,-4-4-2 0,0 1-1 16,4-1 0-16,-3-5 0 0,-5 5-4 0,5-2-1 0,-11 2 0 0,7 1 0 15,-11-4 3-15,0 10 0 0,-7-3 0 0,4 3 0 16,-7-3-2-16,3 6 0 0,-3 0 0 0,-1 0 0 16,-6 0-1-16,0 6 0 0,-4-3 0 0,3-3 0 15,-6 6 4-15,-4-6 1 0,-7 0 0 0,0 0 0 16,0 0 5-16,-7 10 1 0,-4-4 0 0,-10-3 0 16,0 3-11-16,3-3-8 0,-13 4 12 0,2-4-12 15,-13 6 8-15,3-3-8 0,1-2 0 0,-12 5 0 16,-6 4 0-16,3-4 0 0,7 0 0 15,-3 1 0-15,3-7 0 0,3 6 0 0,5-2 0 0,9 2 0 16,-6-9 0-16,10 0 0 0,1 6 0 0,2-6 0 16,8 0 23-16,-7 0 4 0,7 0 1 0,-4 0 0 0,4 0-3 15,4 0 0-15,3 0 0 0,-4 0 0 16,4 0-1-16,7 0-1 0,0 0 0 0,0 0 0 0,0 0-23 0,7-6 8 16,4 3-8-16,3-3 0 0,7-4 0 0,4 4-18 15,3 3 3-15,7-3 1 0,4 6 14 0,7-4 0 16,0-2 0-16,7 6 0 0,0-9 0 0,6 9 13 15,-9-10-2-15,10 4-1 0,-11 3-10 0,4-3-14 16,0-4 3-16,0 1 1 0,-7-1 26 0,3 1 4 16,-3-7 2-16,7 7 0 0,-7 0-14 0,0-4-8 15,0-3 10-15,-4 7-10 16,0 3-26-16,-6 2-11 0,-1-5-3 0,7 0-936 0</inkml:trace>
  <inkml:trace contextRef="#ctx0" brushRef="#br0" timeOffset="1166.8128">8604 16078 230 0,'0'0'10'0,"0"0"2"0,-7 7-12 0,0-7 0 16,0 9 0-16,0-9 0 16,0 0 211-16,0 6 39 0,0-3 8 0,3-3 2 0,4 0-131 0,-10 7-25 15,3-4-6-15,0 3-1 0,7-6-30 0,0 0-7 16,-4 3 0-16,4-3-1 0,0 0 20 0,0 0 4 15,0 0 1-15,0 0 0 0,0 0-56 0,0 0-12 16,11 0-1-16,-1 0-1 0,8 6-14 0,0-2 9 16,3-4-9-16,7-4 8 0,-3 4-8 0,6 0 12 15,1 0-12-15,10 0 12 0,-3-6-12 0,4 6 12 16,-1-3-12-16,4 3 12 0,-4-6-4 0,-3 3-8 16,3-4 12-16,4 7-4 0,-4 0-8 0,1-3 12 15,-4-3-12-15,3 6 12 0,-3-3-12 0,-4-3 12 16,4-1-12-16,0 4 12 0,-8-3-12 0,-2 6 0 15,-1-3-10-15,4 3 10 0,-11-6 0 0,0 6 0 16,-3-4 0-16,-1-2 0 0,1 6 0 0,-8-3 0 16,1-3 0-16,-4 6 0 0,0 0 0 0,-7 0 0 0,0 0 0 0,0 0 0 15,0 0 0-15,-10-3 0 0,2-4 0 16,-6 7 0 0,-3 0-57-16,-4 0-6 0,-4 0-1 0,0 7 0 0,-3-7 50 0,-4 3 14 0,4-3 0 0,-4 9 0 15,4-9-21-15,0 6 3 0,-4-6 1 0,0 4 0 16,8-4 17-16,-5 0-10 0,-2 0 10 0,2 0-8 15,-2 0 8-15,2 0 0 0,1 0 0 0,0 0 0 16,-4 0 16-16,4 6 0 0,-4-6-1 0,1 0 0 16,-1 0 9-16,4 3 1 0,3-3 1 0,0 0 0 15,4 6 2-15,7-6 0 0,0 0 0 0,3 0 0 16,4 0-8-16,7 0 0 0,0 0-1 0,0 0 0 0,0 0-19 0,7 0 0 16,7 0 0-16,4-6 0 0,3 6 0 0,7-3 0 15,4 3 0-15,7-6-9 0,-4 2 9 0,11-2 0 16,0 3 0-16,3-3 0 0,-3 6 0 0,7-10 0 15,3 4 0-15,4 3 0 16,-7-3 0-16,-3 6 0 0,-1-10 0 0,-3 10 0 0,-4-3 0 0,1-3 0 16,-5 3 0-16,-2-4 0 0,-4 4 20 0,-1-3 4 15,-6 6 0-15,3-3 0 0,4-3-11 0,-7 6-1 16,-8-10-1-16,1 10 0 0,-4 0-2 0,0 0 0 16,0 0 0-16,-7-6 0 15,-7 6-29-15,0 0-7 0,7-3-1 0,-7 3-650 16,-7-7-130-16</inkml:trace>
  <inkml:trace contextRef="#ctx0" brushRef="#br0" timeOffset="2167.378">11060 18145 1634 0,'-32'3'72'0,"32"-3"16"0,0 0-71 0,0 0-17 0,-7 6 0 0,7-6 0 15,0 0 65-15,3 3 10 0,4-3 1 0,4 7 1 16,-4-7-43-16,11 0-9 0,6 0-1 0,5 0-1 16,-5 0-14-16,4 0-9 0,11 0 12 0,4-7-12 15,-1 7 12-15,4 0-4 0,7-3 0 0,7-3-8 16,-4 3 8-16,4 3-8 0,-7-6 0 0,0 6 0 15,-4-4 0-15,1-2 10 0,-1 3-10 0,-3-3 8 16,-4 6-8-16,1 0 8 0,-5-10-8 0,1 10 8 16,-3 0-8-16,-1 0 12 0,-3-6-12 0,-8 6 12 15,1 0-12-15,-4 0 12 0,-3 0-12 0,-8 0 12 16,1 0-24-16,-4 0-5 0,0 0-1 0,-7 0 0 16,0 0-25-16,-11-3-5 0,1 3 0 0,-8 0-1 15,-6-6-43-15,-8 3-9 0,-7-4-2 0,-3 4 0 16,-4-3-97-16,-4 6-20 0</inkml:trace>
  <inkml:trace contextRef="#ctx0" brushRef="#br0" timeOffset="2471.622">11120 18139 1004 0,'-64'9'44'16,"43"-3"10"-16,3-3-43 0,1-3-11 0,-5 7 0 0,-2-4 0 0,-1 3 76 0,7-6 14 16,18 0 2-16,-10 0 1 0,-15 6-1 0,11-6-1 15,14 0 0-15,0 0 0 0,0 0-25 0,0 0-5 16,0 0-1-16,7 0 0 0,11-6-43 0,-8 6-9 15,-10 0-8-15,18 0 12 0,17-9-3 0,1 9 0 16,-5-7 0-16,8 7 0 0,0-3 0 0,7-3 0 16,0 3 0-16,3-3 0 0,-7 2-9 0,11-2 10 0,11 6-10 15,3-9 10-15,-7 9-10 0,-4-3 0 16,-3-4 0-16,0 1 8 0,-4 3-8 0,-3-3-14 0,-3 3 3 16,-1-4 1-16,-3 4 24 0,-4-3 5 0,0-4 1 0,1 10 0 15,-5-9-12-15,-2 3-8 0,-5 3 12 0,1 3-12 16,0-7 12-16,-8 4-12 0,-3-3 12 0,0 3-12 15,-3 3-19 1,0-6-10-16,-4 6-3 0,-7 0-563 0,0 0-113 0</inkml:trace>
  <inkml:trace contextRef="#ctx0" brushRef="#br0" timeOffset="36656.974">4576 7668 1198 0,'-11'-25'53'0,"11"16"11"0,0-1-51 0,0 4-13 15,-7-3 0-15,7-1 0 0,0 1 49 0,-4-1 7 16,4 1 2-16,-7-1 0 0,7 10 32 0,0 0 6 0,0 0 2 0,0 0 0 15,0 0-38-15,0 0-7 16,0 0-1-16,0 0-1 0,0 0-20 0,11 0-4 0,-4 4-1 0,4 2 0 16,-4-6-6-16,3 3-2 0,4 3 0 15,-3-6 0-15,3 7-8 0,4-7-2 0,-8 0 0 0,4 3 0 16,0-3-8-16,8 0 0 0,2 0 0 0,-6 0 8 16,0-3-8-16,6 3 0 0,-3-7 9 15,4 7-9-15,0 0 0 0,0 0 8 0,-1 0-8 0,1-6 0 16,3 12 8-16,4-6-8 0,-4 0 8 0,7 0-8 15,-3 0 0-15,3 0 8 0,-6 0-8 0,6 0 0 16,-3 0 0-16,-4 0 9 0,4 0-9 0,-4 0 0 16,4 0 9-16,-1 0-9 0,5 0 0 0,6 0 9 15,-7 0-9-15,1 0 12 0,2 7-12 16,1-4 12-16,3 3-12 0,-6-3 0 0,3 3 0 0,-4-2 0 16,0 5 0-16,0-3 8 0,4-3-8 0,0 10 0 15,-7-4 0-15,3 1-14 0,-7 2 2 0,8-5 0 16,2 2 29-16,5 0 7 0,-8 1 0 0,0-1 1 15,8-3-11-15,-5-2-2 0,1 5-1 0,0-3 0 0,0-3 6 0,-4 4 2 16,11-1 0-16,-7-3 0 0,0-3-11 0,3 6-8 16,0-6 9-16,11 3-9 0,-7-3 12 0,3 7-4 15,-6-4-8-15,6-3 12 0,-3 6-12 0,0-6 11 16,0 3-11-16,-4-3 10 0,11 7-10 0,0-4 10 16,3 3-10-16,4 0 10 0,-7-3-10 0,4 7 10 15,-1-10-10-15,0 0 10 0,-3 6-10 0,7-3 8 16,0-3-8-16,0 0 8 0,0 0 0 0,0 0 0 15,0-3 0-15,-3-3 0 0,3 6-8 0,3-3 10 16,4-4-10-16,11 4 10 0,-11-3-2 0,0-3-8 16,-4 2 12-16,4 4-4 0,-3-3 0 0,-1 3-8 15,1-4 12-15,3 4-4 0,0-3-8 0,-4 3 0 16,-3-3 9-16,0-4-9 0,-3 4 10 0,6-3-2 0,-6-1-8 16,3 1 12-16,0-1-4 0,0 1-8 0,0-7 11 0,-7 7-11 15,-4-1 15-15,0-8-4 16,-3 2-1-16,4 3 0 0,-5-2-1 0,-2-4 0 0,-4 0 0 0,-4-6 0 15,-3 6 2-15,-1-6 0 0,-2 6 0 0,-1-6 0 16,-3 3-1-16,-8-3 0 0,1 9 0 0,-8-2 0 16,4-1 1-16,-3 0 0 0,-7 3 0 0,-1-2 0 15,1 2-3-15,-4 6-8 0,0-2 12 0,-4-4-4 16,-3 7-8-16,4-7 12 0,-5 7-12 0,1-4 12 16,-7-2-12-16,0 5 8 0,0 1-8 0,0-7 8 15,0 3-8-15,-4-2 8 0,1-1-8 0,-1 4 8 16,0-4-8-16,1 0 0 0,-1 4 9 0,-3-4-9 0,-4-3 0 15,0 3-15-15,4-2 3 0,0-1 0 0,0 9 24 0,0-5 4 16,3-4 2-16,1 6 0 0,-5-2-18 16,1 8 0-16,4-11 0 0,-12 8 0 0,5-9 11 0,-1 10-11 15,-3-7 10-15,-4 7-10 0,4 0 9 16,0-7-9-16,-1 6 8 0,-2 1-8 0,2 0 0 0,-2-1 8 16,-1 1-8-16,0-1 0 0,-3 1 0 0,3 3 0 15,4-4 8-15,-4 1-8 0,-3 6 0 0,3-7 0 16,-3 4 0-16,-4-3 0 0,4 2 0 0,-1-2 0 15,1 6 0-15,-4-3 0 0,4-4 0 0,-4 7 0 16,4-3 0-16,-4 3 0 0,4-4 0 0,0 1 8 16,-1 3-8-16,-2 3 0 0,-5-6 0 0,4 6 0 15,-10 0 8-15,0 0-8 0,6 0 0 0,-3 0 0 0,1 0 0 16,2 0 0-16,1 6 0 0,0-6 0 0,-1 3 0 16,1 3 0-16,-4-6 0 0,0 7 0 0,-7-7 0 0,4 3 0 15,7-3 0-15,-4 0 0 0,3 0 0 0,-10 0 0 16,11 0 0-16,-7 6 0 0,3-6 0 0,-4 0 0 15,-6-6 0-15,7 6 0 0,-1 0 0 0,1 0 0 16,-4 0 0-16,4 0 0 0,3 0 0 0,-4 6 0 16,8-6 0-16,-7 0 0 0,-4 0 0 0,0 0 0 15,3 0 0-15,-3 0 0 0,4 0 0 0,0-6 0 16,3 6 0-16,3 0 0 0,-6 0 0 0,3-3 0 16,-7 3 0-16,4-7 0 0,0 7 0 0,-4 0 0 15,0 0 0-15,3 0 0 0,-3 7 0 0,4-4 0 16,-4-3 0-16,4 6 0 0,-4 3 0 0,-4 1 0 15,4-7 0-15,-3 6 0 0,0 1 0 0,-4 2 0 16,7 1 0-16,3-4 0 0,-3 1 0 0,4-4 0 0,7 3 0 0,-11 1 0 16,3-1 0-16,-3-3 0 0,0 4 0 0,4-7 0 15,7 6 0-15,-4-9 0 0,-4 7 0 0,8 2 0 16,3-3 0-16,1 4 0 0,-5-1 0 0,4-6 0 16,1 7 0-16,-8-1 0 0,7-3 0 0,4 10 0 15,-8-6 0-15,5 2 0 0,2-3 0 0,1 1 0 16,7 6 0-16,-8-7 0 0,5 0 0 0,2 1 0 15,-2 5 9-15,6-5-9 0,0-1 8 0,1 1-8 16,-1-1 10-16,4 0-10 0,-4-2 11 0,0 2-11 16,8 1 12-16,-4-1-12 0,-1-3 10 0,5 4-10 15,-4-7 8-15,7 3-8 0,-4 3 0 0,4 1 0 16,3-1 0-16,4 1 0 0,-3-1 0 0,2 1 0 0,8-1 0 16,-3 7 0-16,3-7 0 0,3 7-9 15,5-4 9-15,2 4-10 0,-6 0 10 0,6-4-12 0,4-2 12 16,0 5-12-16,8 4 12 0,-1 0 0 15,-4-3 0-15,5 2-8 0,2-2 8 0,-3-3 0 0,-3 2 0 0,0 1-8 16,6-4 8-16,1 4 0 0,-7 3 0 0,6 0 0 16,5 0 0-16,9 6 0 0,-2-7 0 0,-1-2 0 15,0 3 0-15,1 0 0 0,2-4 0 0,-2-2 0 16,2 3 0-16,1-1-10 0,4-2 10 0,-1 3 0 16,4-7-88-16,3 0-10 15,8 1-2-15,13-4-1 0,1-6-118 0,6-6-23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10:57.2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11532 18129 288 0,'0'0'25'0,"-7"0"-25"16,0 6 0-16,-3-12 0 0,3 6 64 0,-4-9 7 15,-3 6 1-15,3-4 1 0,1-2-65 0,3 3-8 16,3-4-11-16,-3 1 3 0,-11-1-14 0,4 7-2 16,14-3-1-16,-7-3 0 0,-10 9 25 0,3-7 0 15,3 4 0-15,4-3 0 0,7 3 15 0,-7-3 8 16,-7-4 1-16,0 10 1 0,3-9-25 0,0 6 8 16,-3-4-8-16,7 1 0 0,0 3-10 0,-3-3-7 15,-4 6-2-15,3-4 0 0,-3-2 41 0,3 6 8 16,11 0 2-16,0 0 0 0,-10 0 25 0,10 0 6 15,0 0 1-15,0 0 0 0,0 0 51 0,-7 6 10 16,-4-2 3-16,4-4 0 0,7 0-52 0,0 0-9 0,-4 9-3 0,4-9 0 16,4 6 0-16,-4-6 0 0,0 0 0 0,0 0 0 15,11 10-51-15,-4-4-13 0,3-3 0 0,-3 7 0 16,0-4 31-16,4-3 3 0,7 3 1 0,-1-3 0 16,-3 4-5-16,7 2-1 0,8-3 0 0,6-3 0 15,0 7-46-15,0-1-10 16,4-2-1-16,0-4-1 0,7 3 29 0,-7-3 0 0,3 3 0 0,-3-6 0 15,0 0 12-15,0 0 1 0,-1 0 1 0,5 7 0 16,-1-7 10-16,-3-7 3 0,3 7 0 0,4 0 0 16,-4 0-27-16,-3 0-17 0,3-6 2 0,-3 6 1 15,0 0 38-15,0 6 8 0,-4-6 2 0,0 0 0 0,1 10-22 16,3-4-12-16,-1-3 12 0,1 7-12 16,0-4 8-16,-4-3-8 0,4 6 0 0,-4-2 0 0,-3-7 13 0,0 3-4 15,0 3-1-15,-4-6 0 0,0 0 5 0,-3 0 1 16,-1 0 0-16,-2 0 0 0,-1-6-14 0,-4 3 0 15,1 3 0-15,0-7 0 0,-1 7 8 0,-3-3 0 16,0-3-8-16,1 3 12 0,-5-3-12 0,4 6 0 16,-3 0 8-16,-1-4-8 15,1-2-33-15,-4 6-10 0,-7 0-1 0,0 0-899 0</inkml:trace>
  <inkml:trace contextRef="#ctx0" brushRef="#br0" timeOffset="433.819">10996 18013 1267 0,'0'0'112'0,"0"0"-89"0,0 0-23 0,0 0 0 16,0 0 60-16,7 10 7 0,11-4 1 0,-1-3 1 16,-2 3-57-16,6-3-12 0,7 4 0 0,4 2 0 0,-1 0 0 0,1-2 14 15,-4-4-2-15,11 6 0 0,14-9 17 16,-3 7 3-16,-12-7 1 0,12 0 0 0,3-7-13 0,0 4-2 16,-1-3-1-16,5-4 0 0,-4 1 33 15,0 3 6-15,0-4 2 0,7 7 0 0,0-6-34 0,-4 3-6 16,0-4-2-16,8 1 0 0,-11-1-16 0,3 4-12 15,-3-3 1-15,7 5 1 0,-3-2 37 16,3-3 7-16,0 9 2 0,-4-3 0 0,-3-4-20 0,3 7-3 16,-6-3-1-16,-1 3 0 0,-3 0 0 0,0 0-1 15,3 3 0-15,-6-3 0 0,-5 0-1 0,1 0 0 16,-3 0 0-16,-1 0 0 0,-7 7-2 0,0-7-8 16,-3 3 12-16,-4-3-4 0,0 0-8 0,-7 0 0 15,-3 6 0-15,0-6 0 16,-4 0-59-16,-7 0-13 0,0 0-4 0</inkml:trace>
  <inkml:trace contextRef="#ctx0" brushRef="#br0" timeOffset="832.695">11098 18154 1497 0,'-3'-6'32'0,"3"6"8"0,0 0 0 0,10 6 4 15,1-3-36-15,7-3-8 0,-1 7 0 0,8 2 0 16,0 0 0-16,3 1 0 0,0-10 0 0,7 9 0 0,11 7 0 0,0-7 0 16,7-9 0-16,4 10 0 0,2-1 53 0,1-3 9 15,-3-2 2-15,6 2 0 0,-3-6-52 16,4 3-12-16,-1 3 0 0,8-3 0 0,-8-6 54 0,1 3 8 15,-1 0 2-15,4 0 0 0,4-6 0 0,0 3 0 16,-1-7 0-16,8 1 0 0,-8 3-52 0,1-4-12 16,-1 1 0-16,8 0 0 0,-7 2 0 0,-1-2 0 15,4-4 0-15,-3-2 0 0,-4-1 54 0,-4 3 8 16,-3-2 2-16,0 5 0 0,-3-5-52 0,-1 12-12 16,1-13 0-16,3 6 0 0,-4 1 0 0,-3 0 0 15,-7 2 0-15,3-2 0 0,-7 6 0 0,-3-3 0 16,0-4 0-16,3 1-714 0,-3-1-146 15</inkml:trace>
  <inkml:trace contextRef="#ctx0" brushRef="#br0" timeOffset="3987.299">5493 14683 806 0,'0'0'36'0,"0"0"7"0,0 0-35 0,-4 0-8 16,-6 3 0-16,10-3 0 0,0 0 177 0,0 0 34 15,-7 0 6-15,3 0 2 0,4 0-128 0,0 0-26 16,-3 0-5-16,3 0 0 0,0 0-33 0,0 0-7 15,0 0 0-15,0 0-1 0,0 0-19 0,0 0 0 16,0 0 8-16,0 0-8 0,0 0 20 0,7 0 1 16,-7 0 0-16,0 0 0 0,17 6-11 0,-17-6-2 15,11 7-8-15,3-4 12 0,0 6-12 0,-3-9-8 16,-11 0 8-16,14 10-13 0,0-4 33 0,-4-3 6 16,5 3 2-16,-5-3 0 0,1 4-20 0,-1-4-8 15,4 3 8-15,-3 0-8 0,3-3 0 0,-3-3 0 0,-1 0 0 0,4 0 0 16,-3 10 0-16,0-10 0 0,-1 0 0 15,-3 6 0-15,11-6 0 0,-11 3 8 0,3-3-8 0,1 7 0 16,-4-4 12-16,4 3-4 0,3-3 0 0,-7 3 0 16,3-6-8-16,1 10 12 0,0-10-12 0,-1 9 12 15,1-3-12-15,-1-2 0 0,4 2 9 0,-3-3-9 16,0 6 0-16,3-2 0 0,-4-7 0 0,4 9 0 16,1-9 0-16,-1 6 0 0,-4-3 0 0,4-3 0 15,4 10 0-15,-4-10 0 0,-10 6 0 0,3-3 0 16,3-3 15-16,-3 7-2 0,4-4 0 0,-4-3 0 15,7 6-13-15,-3-3 0 0,-8 3 0 0,8 1 0 0,-1-4 0 0,1-3 0 16,-4 6 0-16,4-3 0 0,-1 3 0 0,-3-2 0 16,7-4 0-16,-3 6 0 0,-8-3 0 0,8-3 0 15,0 9 0-15,-1-9 0 0,4 7 0 0,-10-7 0 16,6 3 0-16,1-3 0 16,0 6 0-16,-8-6 0 0,8 6 0 0,-1-3 0 0,-6-3 0 0,3 10 0 15,0-10 0-15,3 6 0 0,-2-3 9 0,-1 4-9 16,3-4 8-16,-3-3-8 0,4 6 0 0,-4-3 0 15,0 3 0-15,4-6-11 0,-8 10 11 0,4-10 12 16,7 6-2-16,-7-3-1 0,0-3-9 0,4 6 0 16,-1-2 0-16,-2 2 0 0,2-3 0 0,-3-3-12 15,4 9 2-15,3-9 1 0,-11 7 9 0,4 2 0 16,4-3 0-16,3-3 0 0,-10 7 8 0,3-4 3 0,7-3 1 16,-4 4 0-16,-3-4-12 0,4 3 0 0,3-3 0 0,-3 3 8 15,6 4-8-15,-6-1 0 0,3-3 0 16,-3-2 8-16,3 2-8 0,-4-3 0 0,4 3 0 0,1-3 0 15,-1 4 0-15,-4 2 0 0,4-9 0 0,4 10 0 16,-7-1 0-16,3-3 0 0,0 4 0 0,7-7 0 16,-10 6 0-16,6 4 0 0,-3-10 0 0,4 13 0 15,0-7 0-15,-1 0 0 0,-3 1 0 16,4-1 8-16,0 1-20 0,-1-1-5 0,1 0-1 0,-4 1 0 16,4-1 34-16,-1 4 8 0,-3-4 0 0,8 1 1 15,-12-7-25-15,8 6-9 0,-1 0 0 0,1 1 0 16,3-4 9-16,-3 4 0 0,3-1 0 0,0 0 0 15,-3 1 0-15,7-1 0 0,-4-3 0 0,-4 10 0 16,5-6 0-16,-1-1 0 0,-4 0 0 0,5 1 0 0,2 5-15 0,-3-5-1 16,1-1 0-16,2 4 0 0,1-4 16 0,0 4 0 15,-1-4 0-15,1 1 0 0,-4 2 10 0,0-2 5 16,8-1 1-16,-5 3 0 0,1-2-16 0,0-1 0 16,-1 1 0-16,1-7 0 0,-4 6 0 0,4 4 0 15,-4-4 0-15,4 1 0 0,-1-1 0 0,-2 4 0 16,-1-7 8-16,3 10-8 0,-2-7-12 0,6 0-4 15,-7 4-2-15,7-4 0 0,-3 7 18 0,0-7 0 16,3-2 0-16,-3 2 0 0,-4 0 12 0,10 1 7 16,-9-7 1-16,6 10 0 0,-3-4-20 0,-1 0 0 15,1 1 0-15,0-7 0 0,-4 6 0 0,0-2 0 16,4 2 0-16,-1 0 0 0,-6 1 0 0,7-1 0 16,-8 1 8-16,5-4-8 0,2 3 0 0,1 1 0 15,0-1 0-15,-1 7 0 0,-3-7 0 0,1 1 10 16,2-1-10-16,1 0 8 0,3 1-8 0,-3-1 0 0,0 7 0 15,6-7-11-15,-2 1 11 0,-1-1 0 0,0 1 0 16,0-1 0-16,0 0-20 0,1 4-1 0,-5-1-1 0,5-2 0 16,-1-1 34-16,4 1 6 0,-4 5 2 0,0-5 0 15,4 5-32-15,-8-2-7 0,5-7-1 0,-1 13 0 16,4-10 34-16,-4 7 6 0,4-6 2 0,-8 2 0 16,5 4-22-16,-1-1 0 0,-4-2 0 0,5 3 0 15,-5 2 0-15,5-2 8 0,-5-3-8 0,5 2 0 16,-1 4 0-16,0-9 0 0,0 5 0 0,0 4 0 15,-6-3 0-15,2-4 0 0,5 4 0 0,-1 0 0 16,-4-4 0-16,1-2 0 0,0-1 0 0,0 7 8 16,-1-7-8-16,1 7 0 0,-4-4 0 0,7 4 8 15,-3-7-28-15,3 7-6 16,-3-3-1-16,3 2 0 0,0 1 27 0,8-3 0 0,-8 2 0 0,4-2 0 0,-15 2 16 0,4 4 9 16,15-9 2-16,-8 5 0 0,0 1-27 15,0-3 0-15,4-4 0 0,3 0 0 0,-6 7 0 0,2-7 0 16,-2 1 0-16,-1-1 0 0,4 1 0 0,-4-1 0 15,-4 1 0-15,5 5 0 0,-1-5 0 0,0-1 0 16,0 0 0-16,-3 1 0 0,-7 2 0 0,6-2 0 16,1-1 0-16,0 1 0 0,-8 2 0 0,5-6 0 15,6 10 0-15,-4-3 0 16,-6-7-16-16,0 6-9 0,3-5-2 0,0 8 0 0,0-5 45 16,-3-1 9-16,-4 4 1 0,7-4 1 15,0 1-46-15,-3 2-10 0,-7 1-1 0,6-7-1 0,1 3 51 0,-4 1 10 0,0-1 3 16,-3 1 0-16,-8-4-24 0,11-3-11 0,0 6 10 0,-3-2-10 15,-11-7 25-15,0 0-1 0,11 0 0 0,-1 3 0 32,-10-3-224-32,4-3-44 0,3-13-10 0,7-3-2 0</inkml:trace>
  <inkml:trace contextRef="#ctx0" brushRef="#br0" timeOffset="4798.4037">10947 16254 230 0,'10'0'20'15,"-10"0"-20"-15,0 0 0 0,0 0 0 16,7 3 280-16,0 3 52 0,-7-6 11 0,4 10 1 15,-4 5-211-15,3-5-42 0,5-1-9 0,-5 1-2 16,-6-1-41-16,6-3-9 0,8 4-2 0,-4-1 0 16,-7-9-7-16,7 3-1 0,0 13-1 0,7-7 0 15,-4 1-3-15,1 5 0 0,-4-11 0 0,4 5 0 0,6 7-4 0,-3-1-2 16,-6-2 0-16,-1 6 0 16,0-4-10-16,7 10 8 0,3-6-8 0,1 0 8 0,-7 6-8 0,3-6 8 15,7 9-8-15,-7-9 8 0,-7 6-8 0,7 3 8 16,4-3-8-16,-1 4 8 0,-2-4-8 0,-1-6 0 15,0 6 0-15,0-7 8 0,7 8 3 0,-7-8 0 16,-7 1 0-16,0 0 0 0,14 0 7 0,-10-4 2 16,-7 4 0-16,3-9 0 0,-4 5-8 0,1-5-2 15,6 9 0-15,-10-10 0 0,-7 0-2 0,7 1-8 16,11 2 12-16,-4 1-4 0,-11-4-8 0,4 1 12 16,4-1-12-16,6 7 12 0,1-7-12 0,-7 1 0 15,-1 5 0-15,4-5 8 0,0-1-25 0,0 1-6 16,-3-1-1-16,3 0 0 0,0 1 46 0,3-1 9 0,-10-3 1 15,0 4 1-15,4-1-21 0,-1-2-12 0,1-4 12 16,-4-3-12-16,0 0 11 0,0 0-11 0,0 0 10 16,0 0-10-16,0 0 13 0,0 0-3 0,0 0-1 0,4 6 0 15,-4-6-1-15,0 0-8 16,0 0 12-16,0 0-4 0,10 3-8 0,-10-3 0 0,0 0 9 0,0 0-9 16,0 0 0-16,0 0-12 0,0 0 2 0,0 0 0 15,0 0-170 1,0 0-33-16,0 0-7 0,0 0-2 0</inkml:trace>
  <inkml:trace contextRef="#ctx0" brushRef="#br0" timeOffset="15953.918">17791 10892 460 0,'0'0'41'0,"0"0"-33"16,-11 0-8-16,7-3 0 0,-3-4 154 0,0 7 29 15,0 0 5-15,7 0 2 0,0 0-68 0,0 0-14 0,0 0-2 0,0 0-1 16,0 0-25-16,0 0-6 0,0 0-1 0,0 0 0 15,0 0-43-15,0 0-9 0,0 0-1 0,0 0-1 16,7-3-19-16,4-3 0 0,0 0 8 16,6 2-8-16,1-2 0 0,3 6 0 0,4-3 8 0,3 3-8 15,0-6 0-15,4 6 0 16,0-3 8-16,3 3-8 0,0 0 0 0,-3-7 0 0,3 7 8 0,-3 0-8 16,0 0 0-16,-4 0 0 0,-3 0 8 0,-1 0-8 15,1 0 0-15,-4 0 10 0,4 0-10 0,-4 0 8 16,-3 0-24-16,3 0-6 0,-4 0-1 0,1 0 0 15,0-3-52-15,-1-3-10 16,-6 6-3-16</inkml:trace>
  <inkml:trace contextRef="#ctx0" brushRef="#br0" timeOffset="16282.095">17681 10791 864 0,'0'0'38'0,"0"0"8"0,0 0-37 0,0 0-9 16,0 0 0-16,0 0 0 0,0 0 163 0,0 0 30 16,0 0 7-16,0 0 0 0,0 0-130 0,0 0-26 15,11 0-6-15,3 3-1 0,0-3-28 0,4 7-9 16,3-4 0-16,7-3 0 0,0 6 29 0,1-6-1 0,-1 0 0 0,3 0 0 15,1 0-20-15,7 0-8 16,-4 0 0-16,1 0 9 0,-5-6-9 0,1 6 8 0,-4-10-8 0,1 10 8 16,-1-3-8-16,-4-3 12 0,1 6-12 15,0-3 12-15,-4-3-12 0,-3 6 8 0,-1 0-8 0,1 0 8 16,0 0-8-16,-1 0 0 0,-6 0 0 0,3 0-11 16,0 0-59-1,-7 0-12-15,-7 0-2 0</inkml:trace>
  <inkml:trace contextRef="#ctx0" brushRef="#br0" timeOffset="16543.731">17766 10791 172 0,'-7'3'16'0,"3"-3"-16"15,4 0 0-15,0 0 0 0,0 0 246 0,0 0 46 16,0 0 10-16,0 0 2 0,0 0-213 0,11 0-43 15,-1 10-8-15,8-10-1 0,3 6-2 0,-3-3 0 16,7 4 0-16,-1-7 0 0,8 6 1 0,3-3 0 16,1-3 0-16,-1 0 0 0,0 0-18 0,0-3-4 15,1-3-1-15,-1 6 0 0,-3 0 13 0,3-7 2 16,-3 4 1-16,0-3 0 0,-1 6-19 0,-2-3-3 16,-1-4-1-16,0 4 0 0,4-3-8 0,-1 6 0 15,-2-3 0-15,-1-3-833 0</inkml:trace>
  <inkml:trace contextRef="#ctx0" brushRef="#br0" timeOffset="22245.291">19276 12999 1497 0,'0'0'32'0,"0"0"8"0,0 0 0 0,0 0 4 0,0 0-36 0,0 0-8 0,0 0 0 0,0 0 0 16,0 0 88-16,0 0 15 0,-4-9 3 0,4 9 1 15,0 0-69-15,0 0-14 0,0 0-2 0,0 0-1 16,0 0 20-16,0 0 4 0,0 0 1 0,0 0 0 16,4-10-33-16,3 10-13 0,0-3 11 0,0 3-11 15,4-6 8-15,-1 6-8 0,1-3 0 0,-4 3 0 16,10 0 9-16,-2 0-9 0,-1 3 8 0,7-3-8 15,-4 0 13-15,1 9-2 0,3-9-1 0,-3 0 0 16,0 6-1-16,-1-2 0 0,1 2 0 0,3-3 0 16,-3-3-1-16,3 0 0 0,-4 0 0 0,5 0 0 15,-1-3-22-15,-4 3-5 0,5-6-1 0,-5 6 0 16,1-4 38-16,-4-2 7 0,0 6 2 0,0-9 0 16,0 9-43-16,-3-3-9 0,-1-4-2 15,1 1 0-15,0 3 48 0,-1-3 10 0,1 6 1 0,-1 0 1 0,-3-3-24 16,0 3-9-16,1-7 0 0,2 7 9 0,-3 0-9 0,0 0 0 15,-7 0 0-15,7 0 8 0,4 0-8 0,-4 0 0 16,-7 0 0-16,7 0 0 16,4 0-33-16,-11 0 1 0,0 0 0 0,0 0 0 15,0 0-131-15,7 0-25 0,0 0-6 0</inkml:trace>
  <inkml:trace contextRef="#ctx0" brushRef="#br0" timeOffset="22621.089">19272 13005 921 0,'0'0'82'0,"0"0"-66"0,0 0-16 0,0 0 0 16,0 0 126-16,0 0 22 0,0 0 4 0,0 0 0 16,0 0-78-16,4 0-16 0,6 0-3 0,-3 3-1 15,8-3-21-15,-1 0-4 0,0 7-1 0,3-7 0 0,5 0-3 16,9 0-1-16,1 0 0 0,0 0 0 0,0 0 0 16,-1 0-1-16,1 0 0 0,0 0 0 0,3-7 1 0,-3 7 0 15,0-3 0-15,-4 3 0 0,4 0-7 0,-8 0-1 16,4-6 0-16,-3 6 0 0,-4 0-4 0,4 0-2 15,-4-3 0-15,4 3 0 0,-4-6-10 16,0 6 12-16,4 0-12 0,-4 0 12 0,-7 0-12 0,4 6 0 16,-1-6-12-16,-2 0 12 15,-1 0-145-15,-4 3-22 0,4-3-4 0</inkml:trace>
  <inkml:trace contextRef="#ctx0" brushRef="#br0" timeOffset="29933.276">2671 8524 1713 0,'0'0'37'0,"-4"3"8"0,-7-3 2 0,11 7 2 0,0-7-39 0,-10 3-10 0,10 6 0 0,0-9 0 0,-4 6 56 0,4-6 10 15,0 0 2-15,0 0 0 0,0 0-15 0,4 4-2 16,6 2-1-16,1 3 0 0,3-9-33 0,7 0-6 15,-3 6-2-15,7-2 0 0,6-4 3 0,-2 0 0 16,6 6 0-16,4-6 0 0,3 0 4 0,4 0 0 16,-7 0 1-16,7 0 0 0,-8 0-5 0,1 0 0 15,3 0-1-15,-3-6 0 0,-3 6-11 0,2 0 10 16,-2-10-10-16,2 10 10 16,5-9-10-16,-8 3 10 0,0 2-10 0,4-2 10 0,-11-3-10 0,4 6-9 15,-7-7 9-15,0 4-13 16,-4-4-44-16,3 10-9 0,-10-9-2 0,1 9-897 0</inkml:trace>
  <inkml:trace contextRef="#ctx0" brushRef="#br0" timeOffset="30230.296">3415 8258 885 0,'-11'-16'39'0,"8"13"9"0,3 3-39 0,0 0-9 0,-7-6 0 0,7 6 0 15,0 0 76-15,0 0 12 0,0 0 4 0,7 9 0 16,3-3-23-16,-3-3-4 0,11 4-1 0,-4-4 0 15,7 9-7-15,-3-9-1 0,3 7-1 0,7-1 0 16,4 1-11-16,-7-1-3 0,3 0 0 0,0-2 0 16,-3 2 1-16,3-3 0 0,-3-2 0 0,0 2 0 15,-1-3-11-15,1-3-3 0,-4 0 0 0,0 6 0 16,-7-3 1-16,8-3 0 0,-8 0 0 0,-4 7 0 16,4-7 3-16,-3 0 1 0,0 3 0 0,-1 3 0 15,-6 3-1-15,-4-2-1 0,-4 2 0 0,-3 4 0 16,-4 2-8-16,1 4-2 0,-4 6 0 0,-4-6 0 15,-3 9-21-15,-11-3-15 0,4 4 3 0,-11 15 0 16,-3-7-172-16,3 7-35 0,0-3-6 0</inkml:trace>
  <inkml:trace contextRef="#ctx0" brushRef="#br0" timeOffset="30578.081">2607 9631 864 0,'0'0'76'0,"0"0"-60"15,0 0-16-15,0 0 0 0,0 0 212 0,0 0 40 0,0 0 8 0,0 0 2 16,0 0-155-16,7 10-31 15,11-7-7-15,-4-3-1 0,-4 6-39 0,15-3-8 0,0 3-1 0,3 1-1 16,4-4 0-16,3-3 0 0,11 0 0 0,-4 6 0 16,1-6 6-16,-1-6 2 0,4 6 0 0,0 0 0 15,-11-10-1-15,4 10 0 0,-4-9 0 0,4 3 0 16,3 3-7-16,-7-7-2 0,1 1 0 0,3-1 0 16,-4-5-8-16,0 5-1 0,0 1-8 0,-6-7 12 15,2 7-12-15,-6-1 0 0,0 1 0 0,-1-1 0 16,-9 4-152-16,6-3-24 0,-11 6-5 15</inkml:trace>
  <inkml:trace contextRef="#ctx0" brushRef="#br0" timeOffset="30943.867">3274 9321 1522 0,'0'0'33'0,"0"0"7"0,0 0 2 0,7 0 2 0,3 6-36 0,-3-3-8 16,11-3 0-16,-4 0 0 0,0 6 48 0,8-6 7 15,-1 3 1-15,3-3 1 0,1 7 6 0,0-7 1 16,10 3 0-16,-7-3 0 0,4 0-16 0,-4 0-2 0,4 0-1 0,-4 0 0 16,-3 0-21-16,7 0-5 0,-8-3-1 15,1 3 0-15,-4-7-18 0,4 7 0 0,0 0 0 0,-11 0 0 16,-4 0 33-16,1 0 0 0,3 7 0 0,-3-4 0 15,-8-3 4-15,8 9 1 0,-11-2 0 0,3 8 0 16,-3-2 4-16,0 6 1 0,-3 3 0 0,-1 6 0 16,-6-6-3-16,-1 12-1 0,-3-9 0 0,-4 10 0 15,1-7 0-15,-1 0 0 0,4-3 0 16,-4 0 0-16,-3-3-39 0,7 3-15 0,-11-6 1 0,4 6 0 16,-4-6 14-16,4 0 0 0,-3-3 0 0,2 2 0 15,-2 1 0-15,6-3-12 0,-3 12 0 0,10-3-823 16,1 4-164-16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11:35.4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2935 8552 403 0,'0'0'36'0,"0"0"-36"0,-10 0 0 0,6 0 0 0,-7 0 122 0,8 0 18 16,3 0 3-16,0 0 1 0,-11 0-27 0,4 0-5 16,4 0 0-16,3 0-1 0,0 0-50 0,0 0-9 15,0 0-3-15,0 0 0 0,0 0-30 0,0 0-7 16,0 0 0-16,0 0-1 0,0 0-11 16,0 0 0-16,0 0 9 0,0 0-9 0,0 0 0 0,0 0-18 15,0 0 3-15,0 0 1 0,0 0 50 0,3 4 11 16,4 2 1-16,4 3 1 0,-11-9-14 0,3 0-3 15,-3 0-1-15,11 10 0 0,-7-4-13 0,6-3-2 16,1 3-1-16,-1-3 0 0,1-3-7 0,-4 7-8 16,4-7 11-16,-1 3-11 0,4-3 16 0,-3 6-3 15,3-6-1-15,4 0 0 0,-11 6 1 0,10-2 0 16,-3-4 0-16,-3 6 0 0,3-3-2 0,0-3-1 16,-3 6 0-16,3-3 0 0,3-3 0 0,-9 7 0 15,9-7 0-15,-3 3 0 0,0-3-2 0,1 6 0 16,2-6 0-16,1 3 0 0,3-3 4 0,0 0 0 0,-3 0 0 15,-1 0 0-15,8 0-2 0,-7 0 0 0,6-3 0 0,-2 3 0 16,2-6-10-16,-3 6 10 0,8 0-10 0,-5 0 10 16,-2-3-10-16,-1 3 12 0,3 0-12 0,1 0 12 15,-4 0-12-15,-3 0 8 0,3 0-8 0,0 0 8 16,4 3-8-16,0-3 0 0,-11 6 0 0,10-3 0 16,1-3 0-16,0 0 0 0,-4 0 8 0,0 0-8 15,-3 6 0-15,6-6 0 0,8-6 0 0,-7 6 0 16,0 0 0-16,-4 0 0 0,7 0 0 0,-3 0 8 15,-1 0-8-15,1 0 8 0,0 0-8 0,-1 0 8 16,5 0-8-16,-5 0-9 0,-6 6 9 0,7-6-13 0,-1 4 13 16,5 2 12-16,-12 0-3 0,8-3 0 0,-4 4-9 15,4-4 0-15,7 3 0 0,-8-3 0 0,5-3 0 0,2 6-12 16,-6-3 2-16,10-3 1 0,-10 0 9 0,0 0 12 16,3 0-2-16,4 0-1 0,-8 0-9 0,5 0-12 15,-5 7 2-15,4-7 1 0,4-7 9 0,-4 7 0 16,-3 7 0-16,7-7 0 0,3 3 0 0,0-3 0 15,1 6 0-15,-1-6 0 0,-3 10 0 0,3-10 0 16,-3 9 0-16,-4-9 0 0,4 6 0 0,-1-3 0 16,5 4 0-16,-8-4 0 0,4-3 0 0,-4 6 0 15,7-3 0-15,8-3 0 0,-15 0 16 0,11 0 6 16,3 0 1-16,-7 0 0 0,4 0-37 0,0 0-7 16,3 0-2-16,-10 0 0 0,3 0 23 0,0 0 0 0,1 0 0 15,6 0 0-15,-7 0 0 0,1 0 0 16,2 0 0-16,1 0 0 0,0 0 0 0,3 0 0 0,-6 0 0 15,2 0 0-15,1 6 24 0,-3-6 8 0,-1 0 3 16,4 0 0-16,-4 0-26 0,0 0-9 0,0 0 0 0,1 0 9 16,3 0-1-16,3 0-8 0,-7 0 12 0,11 0-4 15,-4 0 0-15,1 0 0 0,-5 0 0 0,5 0 0 16,-8 0 0-16,0 0-8 0,8-6 12 0,-8 6-4 16,-3 0 0-16,7 0-8 0,-4 0 12 0,7 0-4 15,-3 0-8-15,3 0 0 0,1 0 9 0,-1 0-9 16,4 0 9-16,-11 0-9 0,0-3 12 0,8-3-12 15,-8 6 0-15,4-3-12 0,-4-4 0 0,0 7 0 16,4-3 27-16,3-3 5 0,-3 6 2 0,0-3 0 16,3-3-22-16,-3 6 9 0,-4 0-9 0,1 0 0 15,-4 0-13-15,-1 0-10 0,8 0-1 0,0 0-1 0,-7 0 71 16,3 0 14-16,4 0 4 0,-4 6 0 16,4-3-79-16,0-3-15 0,-1 0-3 15,5 0-1-15,-1 0 34 0,-7 0 0 0,1 0 0 0,-1-3 0 0,0 3 0 16,4-6 0-16,-4 6 0 0,4-10 0 0,-4 10 0 0,1-6 8 15,2 3-8-15,1 3 0 0,-3-7 0 0,2 7 11 16,1 0-11-16,0 0 10 0,-7 0-10 0,-1 0 10 16,5 0-10-16,-5 0 10 0,5 0-10 0,-5 0 8 15,5 0-8-15,-1 0 8 0,-3 0-8 0,0 0 0 16,-1 0 9-16,1-3-9 0,3 3 8 0,-3 0-8 16,0-6 10-16,0 6-10 0,-1-3 11 0,-2 3-11 15,-1-6 12-15,0 6-12 0,-3-3 8 0,3-4-8 16,-3 7 0-16,3 0 0 0,4-3 17 0,-4-3 0 0,4 6 0 15,-1 0 0-15,-2 0-17 0,-1-6 8 0,3 2-8 16,-2 4 0-16,-1 0 11 0,-3-6-11 16,-1 6 10-16,1 0-10 0,0-3 8 0,-8-3-8 0,5 6 0 15,-1 0 9-15,-4 0-9 0,1 0 12 0,-4-3-12 16,0 3 12-16,4-7-12 0,-4 7 12 0,-7-3-12 0,4-3 12 16,-1 6-12-16,-3 0 12 0,4 0-12 0,-11 0 12 15,0 0-12-15,0 0 0 0,14 0 9 0,-7 0-844 16,-7 0-169-16</inkml:trace>
  <inkml:trace contextRef="#ctx0" brushRef="#br0" timeOffset="4263.4699">3281 9794 288 0,'0'-19'25'0,"0"19"-25"0,0 0 0 0,0 0 0 16,0 0 186-16,0 0 32 0,0 0 6 0,0 0 2 15,0 0-74-15,0 0-16 0,0 0-2 0,0 0-1 16,0 0-53-16,0 0-10 0,3 0-2 0,-3 0-1 16,0 0-23-16,14 0-5 0,4 0-1 0,-4 0 0 15,-3 0 21-15,-1 0 4 0,8 0 1 16,3 0 0-16,-7 7-37 0,7-7-7 0,-3 3-2 0,10-3 0 15,-10 6 2-15,3-3 0 16,4-3 0-16,0 0 0 0,-4 0-4 0,3 6 0 0,1-6 0 0,-4 0 0 16,-3 0 0-16,3 0-1 0,4 0 0 0,3-6 0 15,0 6-2-15,-3-3 0 0,0-3 0 0,3 3 0 16,4-4 1-16,-4 7 0 0,4-9 0 0,3 9 0 16,-7-6-5-16,4 6-1 0,0 0 0 0,-4 0 0 15,0 0-8-15,4 0 0 0,-8 0 0 0,-6 0 8 16,3 0-8-16,0 0 0 0,4 6 0 0,-7-6 8 15,-1 0-8-15,8 0 0 0,-7 0 0 0,3 3 0 16,0-3 8-16,-7-3-8 0,7 3 8 0,4 0-8 0,0 0 8 0,-1 0-8 16,-2-6 0-16,2 6 8 0,1 0-8 15,0-3 10-15,-1 3-10 0,-2-7 10 0,2 7-10 16,1-3 0-16,-7 3 0 0,3 0 8 0,0-6-8 0,-3 6 0 16,-1 0 0-16,8 0 0 0,-8 0 0 15,1 0 8-15,7 0-8 0,-8 0 0 0,1 6 0 0,7-6 0 16,-8 0 0-16,5 0 0 0,2 0 0 0,-3 0 0 15,4 0 0-15,3 0 0 0,4 0 0 0,-7-6 0 16,0 6 0-16,3 0 0 0,-4 0 0 0,5 0 0 16,-5-3 0-16,1 3 0 0,-7 0 0 0,6 0 0 15,5-7 0-15,-5 7 0 0,1 7 0 0,3-7 0 16,4 3 0-16,-4-3 0 0,4 0 0 0,-4 6 0 16,4-3 0-16,-4-3 0 0,4 7 0 0,3-4 0 15,-7-3 0-15,4 6 0 0,-4-6 0 0,4 0 0 16,-4 3 0-16,4 3 0 0,-7-6 0 0,3 0 0 0,4 0 0 15,-4 0 0-15,-3 0 0 0,6 7 0 0,-2-7 0 0,2 3 0 16,-2-3 0-16,2 0 0 0,5 0 0 0,-8 6 0 16,4-3 0-16,-4-3 0 0,4 0 0 0,-8 6 0 15,4-2 0-15,4-4 0 0,-7 6 0 0,0-3 0 16,3-3 0-16,0 6 0 0,-3-6 0 0,3 3 0 16,4-3 0-16,-1 0 0 0,-2 0 8 0,6 0-8 15,-3 0 0-15,3 0 0 0,0-3 0 0,-3 3 0 16,3-6 0-16,-3 3 8 0,0-3-8 0,3-4 8 15,-3 7-8-15,7-6 0 0,-4 2 0 0,0-2 0 16,0 3 0-16,4-4 0 0,4 1 0 0,-1 6 0 0,4-4 0 16,-11-2 8-16,7 0-8 0,-3 2 0 0,-3 4 0 15,2-3 0-15,1 3 0 0,-4-3 0 0,1-4 0 0,-5 10 0 16,5-3 0-16,-1 3 0 0,0-6 0 0,4 6 0 16,-4 0 0-16,1 0 0 0,-5 0 0 0,1 0 0 15,-4 0 0-15,1 0 0 0,2 0 0 0,1 0 0 16,0-10 0-16,3 10 0 0,-3 0 0 0,0 0 0 15,-1-6 0-15,1 6 0 0,3 0 0 0,-3 0 0 16,3 0 0-16,1 0 0 0,-5 0 0 0,5 6 0 16,-12-6 0-16,5 7 0 0,-5-4 0 0,5-3 0 15,-1 0 0-15,0 6 0 0,0-3 0 0,4-3 0 16,0 0 0-16,-1 6 0 0,-2-6 0 0,-1 0 0 16,0 0 0-16,4 0 0 0,3 0 0 0,-3 0 0 15,3 0 0-15,-7 0 0 0,4 0 0 0,0 0 0 16,-4 0 8-16,4 0-8 0,-4-6 0 0,0 6 8 15,4 0-8-15,0 0 8 0,-4 0-8 0,4 6 0 0,3-6 0 0,4 4 0 16,-7-4 0-16,3 6 0 0,-3-3 0 16,3-3 0-16,-3 6 0 0,-4-3 0 0,0-3 0 0,0 7 0 15,4-7 0-15,-4 0 8 0,-3 0-8 0,3 0 8 16,0 0-8-16,1 0 0 0,-5 0 0 0,5 0 0 16,-1 0 0-16,0 0 0 0,-3 3 0 0,3 3 8 15,0-6-8-15,0 0 0 0,-3 6 0 0,3-3-806 16,1 7-156-16</inkml:trace>
  <inkml:trace contextRef="#ctx0" brushRef="#br0" timeOffset="9440.139">12206 13077 403 0,'7'25'17'0,"0"-15"5"0,-3-7-22 0,6-3 0 16,-3 0 0-16,0 0 0 0,1 0 146 0,2 0 25 16,-6-3 5-16,6-3 0 0,-3 2-95 0,0-2-19 15,0 6-4-15,0-9-1 0,4 9-4 0,0-3-1 16,-8-4 0-16,8-2 0 0,-4 0-27 0,3 2-5 16,-3-2-2-16,4 6 0 0,0-7 0 0,-1 4 0 15,1-3 0-15,-4 9 0 0,3-10-7 0,1 4-2 16,-4-3 0-16,4-1 0 0,-1 10 0 0,-3-9 0 15,4-1 0-15,-1 1 0 0,-3 0 6 0,1-1 1 16,-5 1 0-16,1-7 0 0,-1 0 4 0,1 7 0 16,-4-10 1-16,0 10 0 0,0-10-3 0,0 3-1 15,-4-3 0-15,-3 7 0 0,4-4-8 0,-5 7-1 16,5-1-8-16,-1-5 12 0,-3 5-12 0,-3 1 9 16,6-7-9-16,-3 7 8 0,0-1 0 0,-7 1 0 15,3 0 0-15,1-7 0 0,-4 6-8 0,0 1 8 16,0 6-8-16,-4-6 8 0,4 2-8 0,0-2 10 15,0 3-10-15,-1-4 10 0,1 10 0 0,0-3 0 0,0-3 0 16,0 6 0-16,0 0 2 0,0 0 0 0,3 0 0 0,-3 0 0 16,0 0 0-16,0 6 0 0,0-3 0 15,0 7 0-15,0-4-29 0,-1 3-6 0,1 1-1 0,0-1 0 16,4 0 62-16,-5 1 12 0,-2 6 2 0,6-1 1 16,4-2-26-16,-3-4-6 0,-4 7-1 0,3-7 0 15,0 7 0-15,1-7 0 0,3 1 0 0,0-1 0 16,0 1 4-16,-4 5 0 0,7-5 0 0,1 2 0 15,-1 4-8-15,1-7-2 0,-1 1 0 0,4 5 0 0,0-2-14 16,0 3 0-16,4 2 0 0,3-2 0 0,-4-3 0 16,5 9 0-16,-5-10 0 0,8 7 0 0,-1-3 0 15,1 2 0-15,-1-2 0 0,5-3 0 0,-1 2 0 0,3 4 0 16,1-9 0-16,0 5 0 0,3-5 0 0,0-1 0 16,4 0 0-16,-4 1 0 0,3-4 44 0,-2-3 16 15,-1-3 4-15,0 0 0 0,0 0-64 0,0 0-28 16,0-3 3-16,-3-3 0 0,3-4 25 15,-3 10 0-15,3-9 0 0,-3 0 0 0,3-1 22 0,-4 4 0 16,5-3 0-16,-5-1 0 0,1 1-22 0,0-1-20 16,3 4 4-16,-4-3 1 15,1 6-15-15,0-4-3 0,-4-2-1 0,3-1-1086 0</inkml:trace>
  <inkml:trace contextRef="#ctx0" brushRef="#br0" timeOffset="11077.9057">12831 13309 460 0,'0'0'41'0,"0"0"-33"0,0 7-8 0,0-4 0 15,0 6 207-15,0-9 39 0,0 6 8 0,0-6 2 16,0 0-128-16,0 0-26 0,0 0-5 0,3 4-1 16,-3-4-25-16,0 0-6 15,0 0-1-15,7 0 0 0,0 6 0 0,0-12 0 0,0 6 0 0,4-4 0 16,-4-2-51-16,4 6-13 0,-4-9 0 16,3 9 0-16,-3-3 0 0,0-4 0 0,0 1 0 0,4 3 0 15,-8 3 0-15,-3 0 0 0,0 0 0 0,0 0 0 16,0 0 0-16,0 0 0 0,0 0 0 0,0 0 0 15,0 0 35-15,0 0 4 0,0 0 1 0,0 0 0 16,0 0-24-16,0 0-4 0,0 0 0 0,0 0-1 16,0 0 1-16,0 0 1 0,-3-6 0 0,-4 6 0 15,3-10-13-15,1 10 0 0,-4 0 0 0,0 0 0 0,0-3 0 0,0 3 0 16,7 0 0-16,-7 0 0 0,-1 0 0 0,1 0 0 16,7 0 0-16,0 0 0 0,0 0 17 0,-7 0 1 15,0 3 0-15,7-3 0 0,0 0 22 0,0 0 5 16,0 0 1-16,0 0 0 0,-3 0-46 0,3 0-13 15,0 0-1-15,0 0 0 0,0 0 14 0,0 0 0 16,7 7 0-16,7-4 0 0,0 3 0 0,7-6-9 16,-3 9 9-16,7-9 0 0,6 7 8 0,-2-4 8 15,-1-3 0-15,7 6 1 0,0-3-29 0,4-3-5 16,0 0-2-16,0 0 0 0,0 0 19 0,-4-3 0 16,4-3 0-16,-1 6 0 0,-2 0 12 0,-1 0 5 15,0-3 2-15,4-4 0 0,0 7-19 0,0-6-19 0,-1 3 4 16,1 3 1-16,0 0 14 0,-4-6 0 15,1 6 0-15,-1 0 0 0,-3 0 0 0,-4 0 0 0,-3 0 9 16,3 0-9-16,-4 0 12 0,-2 0-3 16,-1 6-1-16,-4-6 0 0,1 0-8 0,0 0 0 0,-4 0 0 0,0 0 0 15,-7 0 0-15,11-6 0 16,-18 6 0-16,10 0-11 16,-3-10-89-16,0 7-19 0,-3-6-3 0,3 3-925 0</inkml:trace>
  <inkml:trace contextRef="#ctx0" brushRef="#br0" timeOffset="13907.786">8650 13871 345 0,'0'0'31'0,"0"0"-31"0,0 0 0 0,0 0 0 16,0 0 112-16,0 0 16 0,0 0 3 0,4 9 1 16,3 1-36-16,-7-10-8 0,0 0 0 0,0 0-1 15,0 0-41-15,0 0-8 16,0 0-2-16,0 0 0 0,0 0 7 0,0 0 1 0,10 9 0 0,-10-9 0 15,0 0-7-15,0 0-1 0,0 0 0 0,0 0 0 16,0 6-9-16,0-6-3 0,0 0 0 0,11 3 0 16,-11-3 7-16,7 0 1 0,-7 0 0 0,0 0 0 15,0 0-14-15,11 7-2 0,-4-7-1 0,-7 0 0 16,0 0-6-16,0 0-1 0,0 0 0 0,0 0 0 16,0 0-8-16,0 0 0 0,0 0 0 0,0 0 0 15,0 0 8-15,7 0-8 0,-7 0 8 0,0 0-8 0,3 0 8 0,-3 0-8 16,0 0 8-16,0 0-8 0,0 0 0 0,0 0 8 15,0 0-8-15,0 0 0 0,0 0 0 0,0 0-11 16,0 0 1-16,0 0 0 0,0 0 10 0,0 0-13 16,0 0 5-16,0 0 8 0,0 0 0 0,0 0 0 15,0 0 0-15,0 0 0 0,0 0 0 0,0 0 0 16,0 0 0-16,0 0 0 0,0 0 0 0,0 0 0 16,0 0 0-16,0 0 0 0,0 0 0 0,0 0 0 15,0 0 0-15,0 0 0 0,0 0 0 0,0 0 0 16,0 0 0-16,0 0 0 0,0 0 0 0,0 0 0 15,0 0 0-15,0 0 0 0,0 0 0 0,7-7 0 16,0 7 0-16,-3-3 0 0,3-3-12 0,0 6 12 16,-7 0-12-16,3 0 12 0,8 0 0 0,0-3 0 0,-11 3 0 15,7-6 0-15,3 6 0 0,-6 0 0 0,3-7 0 16,0 4 12-16,-7 3-12 0,7 0 0 16,0-6 0-16,-3 6 8 0,3-10-8 0,0 10 0 0,3-3 0 0,-6-3 0 15,3 3 8-15,0-3 5 0,3 2 2 0,-3-2 0 16,1 3 3-16,-1-3 1 0,3 6 0 0,-3 0 0 15,4 0 4-15,-1 0 1 0,-3-6 0 0,4 2 0 16,3 4-7-16,-10 0-1 0,3-6 0 0,3 6 0 16,-3-3-6-16,0-3-2 0,0 3 0 0,1-4 0 15,2 4-8-15,-6-3 8 0,3 6-8 0,0-9 8 16,0 9-8-16,-4-10 0 0,-3 10 0 0,7 0 8 16,4-6-8-16,-4-4 0 0,0 10 0 0,0-9 0 15,0 9 0-15,0-9 0 0,0 9 0 0,0-10 8 16,0 10-8-16,-3-3 0 0,3-3 0 0,0 0 0 0,-7 6 0 0,7-4 0 15,4-2 0-15,-4 6 0 0,0-3 0 16,0-3 8-16,0 6-8 0,7-3 0 0,-3-4 0 0,-4 7 8 16,0 0-8-16,3 0 0 0,1-9 12 0,-4 9-4 15,4 0 0-15,-1-3 0 0,1-4 10 0,-4 7 2 16,3-6 0-16,-6 3 0 0,3 3-20 0,0-6 0 16,0 6 0-16,0-3 0 0,-7 3 0 0,11-7 0 15,-4 4 0-15,0-3 0 0,0 6 0 0,0-3 13 16,0-3-4-16,0 6-1 0,0-4-8 0,4-2 0 15,-8 6 0-15,4-3 0 0,4-3 0 0,-4 6 0 16,0-7 0-16,0 4 0 0,0 3 0 0,-7 0 0 16,11-6 0-16,-8 6 0 0,4-3 0 0,-7 3 0 15,11 0 8-15,-4-6-8 0,-7 6 0 0,7-3 8 16,0-4-8-16,0 7 0 0,-7 0 0 0,11-3 8 0,-11 3-8 16,7-6 0-16,0 3 0 0,0-4 0 15,-7 7 0-15,7 0 0 0,0-6 0 0,0 3 8 0,0 3-8 0,4 0 0 16,-8-6 0-16,4 6 0 0,-7 0 8 0,7-3-8 15,-7 3 0-15,7-7 0 0,4 7 0 0,-4 0 0 16,-4-3 0-16,4-3 0 0,4 6 0 0,-4 0 8 16,0-3-8-16,0-3 0 0,-7 6 0 0,7 0 0 15,0 0 0-15,0-4 0 0,0-2 0 0,1 6 0 16,2 0 0-16,1 0 0 0,-8-3 0 0,8-3 8 16,-4 6-8-16,0 0 0 0,0 0 0 0,4-7 0 15,-1 4 0-15,-3 3 0 0,4 0 0 0,-1 0 0 0,1-6 0 16,0 6 0-16,-1 0 0 0,-3 0 8 0,4-3-8 15,-1 3 0-15,1-6 0 0,-4 6 0 0,0 0 0 16,4 0 0-16,-1-3 0 0,1 3 0 0,-1-7 0 0,-3 7 0 16,4 0 0-16,0 0 0 0,-1-3 8 15,-3 3-8-15,4-6 8 0,-1 6-8 0,1 0 0 0,-4 0 8 16,4-3-8-16,-4 3 0 0,3-7 8 0,-3 7-8 16,-7 0 8-16,14-6-8 0,-3 3 8 0,0 3-8 15,-1-6 0-15,1 6 8 0,-1 0-8 0,1-10 8 16,-4 10-8-16,4 0 8 0,-1 0-8 0,1-3 0 15,-1 3 0-15,1-6 0 0,-1 6 0 0,1-3 0 16,-4-3 0-16,4 6 8 0,-1 0-8 0,1-4 0 16,-1-2 0-16,-3 6 0 0,4-3 0 0,0-3-14 15,3 6 2-15,-7 0 0 0,-7 0 12 0,10-7 0 16,8 4 0-16,-7 3 0 0,-4 0 21 0,3 0 7 16,4-6 2-16,0 6 0 0,-3 0-22 0,0-3-8 0,-11 3 0 15,10-6 0-15,11 2 0 0,-6 4 0 0,-15 0 0 0,10-6 0 16,4 3 0-16,-3-3 0 0,-4 6 0 0,3-10 0 15,-10 10 0-15,7 0 0 0,8 0 0 0,-8-6 0 16,-7 6 0-16,7-3-16 0,7-3 1 0,-4 6 1 16,-3-3 22-16,1-4 4 0,2 7 0 0,1-3 1 15,-1 3-13-15,1-6-13 0,-11 6 2 0,10 0 1 16,1-3 10-16,0-3 11 0,-11 6-3 0,7 0 0 16,3-10-8-16,1 10-11 0,-1-3 3 0,-3 3 0 15,-7 0 8-15,8-6 0 0,6-1 0 0,0 7 0 0,-7-3 11 16,3 3-3-16,-3-6 0 0,8 6 0 15,-5 0-8-15,1 0 0 0,-4 0-10 0,3-3 10 0,8 3 0 0,-4-6 0 16,-7 6 8-16,4-4-8 0,6-2 0 0,1 6 0 16,-11 0 0-16,0-9 0 0,0 9 0 0,0-3 0 15,4-4 0-15,-11 7 0 0,0 0 0 0,3 0 0 16,15-9 0-16,-7 9 0 0,-11 0 13 0,7-6-4 16,10 6-1-16,-3-10 0 0,0 10-8 0,-3-3 0 15,0-3 0-15,3 3 0 0,3 3 0 0,-2-7-14 16,-15 7 3-16,10 0 1 0,8-9 10 0,-8 9 0 15,1-3 0-15,-1-3 0 0,1 6 0 0,3-7 0 16,-3 4 0-16,-4-3 0 0,-7 6 0 0,10-3 0 16,5-3 0-16,-5 6 0 0,-3-10 0 0,4 10 11 15,-1-3-3-15,4-3 0 0,4 3-8 0,-4-4 0 16,-7 7 0-16,7-9 0 0,8 9 0 0,-5-6-11 16,-6 3 3-16,-1-4 0 0,11 4 8 0,-3-3 11 0,0 6-3 15,-8-10 0-15,-3 10-8 0,4-9 0 16,7 6 0-16,-1-3 0 0,-6-1 0 0,3 4 0 0,4-3 0 0,-1 3 0 15,1-3 0-15,0 2 0 0,-4-2 0 0,3-3 8 16,1 6-8-16,-4-4 0 0,4-2-10 0,-4 9 10 16,0-6 0-16,0-4 0 0,4 7 0 0,-4-3 0 15,0 3 0-15,-4-4 0 0,5-2 0 0,-5 6 0 16,4-3 0-16,-3-1 10 0,-4 4-10 0,3-3 8 16,1 6-8-16,-4-9 0 0,0 5 9 0,-3-2-9 15,-1 3 8-15,4-3-8 0,-3 3 10 0,-1-4-10 16,-3 1 0-16,0 3 0 0,4-7 0 0,-8 4 0 15,4-3-34-15,0-1-13 0,-3-2-2 16</inkml:trace>
  <inkml:trace contextRef="#ctx0" brushRef="#br0" timeOffset="15575.939">11148 13943 806 0,'-11'0'36'0,"4"0"7"0,4 0-35 0,3 0-8 15,0 0 0-15,-7 0 0 0,-8 0 72 0,12 0 12 16,3 0 2-16,0 0 1 0,-7 0-40 0,7 0-8 16,0 0-2-16,0 0 0 0,0 0-18 0,0 0-4 15,0 0-1-15,0 0 0 0,0 0 1 0,0 0 0 16,0 0 0-16,0 0 0 0,0 0-7 0,0 0 0 0,0 0-8 0,0 0 12 16,0 0 5-16,0 0 1 0,0 0 0 0,0 0 0 15,-7 0 10-15,7 0 1 0,0 0 1 0,0 0 0 16,0 0 14-16,0 0 4 0,0 0 0 0,0 0 0 15,0 0-39-15,0 0-9 0,0 0 0 0,0 0 0 16,0 0 0-16,0 0 0 0,0 0 0 0,0 0 0 16,0 0 45-16,0 0 7 0,0 0 2 0,0 0 0 15,-11 0-32-15,11 0-6 0,0 0-2 0,0 0 0 16,-10 0-14-16,6 0 0 0,4 0 0 0,0 0-10 16,0 0 35-16,0 0 7 0,0 0 2 0,0 0 0 15,0 0-14-15,0 0-4 0,0 0 0 0,0 0 0 16,0 0-1-16,0 0-1 0,0 0 0 0,0 0 0 15,0 0-14-15,0 0 0 0,0 0-9 0,0 0 9 16,0 0 0-16,0 0 0 0,7-10 0 0,-7 10 0 16,0 0 0-16,0-6 0 0,11 3 0 0,-4-3 0 0,0-4 8 0,-4 7-8 15,-3 3 0-15,7-6 0 0,8-3 0 0,-5 2 0 16,-10 4 0-16,7-3 0 0,0-4 13 0,4 7-1 16,-4-3 0-16,-4-3 0 0,1 5-12 0,3-2-16 15,4-3 3-15,-4 3 1 0,-4-4 12 0,1 7 0 16,6-6 0-16,1-1 0 0,-8 1 0 0,4-7 0 15,1 10 0-15,2-7 0 0,1 4 28 16,-4-7 8-16,-4 7 1 0,8-7 1 0,6 7-28 0,-6-1-10 16,-4-2 0-16,7-1 9 0,0 4-9 0,0-1 0 15,-3 7 0-15,-4-6 0 0,-7 3 0 0,7-4 8 16,11 10-8-16,-11-9 0 0,-7 2 0 0,3 4 0 16,11-3 8-16,1 6-8 0,-5-3 0 0,1-3 8 15,-4-4-8-15,3 1 8 0,5-1 0 0,-8-5-8 16,-7 15 12-16,10 0-4 0,1-3 0 0,-1-4 0 15,-6-2 0-15,-1 6 0 0,8-3 8 0,-8 2 0 0,1-2 1 0,0-3 0 16,-1 2-4-16,1 4-1 0,3-3 0 16,0 3 0-16,-4-6-4 0,1 2-8 0,3 4 11 0,0-3-11 15,0-4 10-15,-4 4-10 0,5 3 8 0,2 3-8 16,-3-6 8-16,0 3-8 0,4-4 0 0,-4 7 8 16,0-3-8-16,0-3 0 0,0 3 0 0,0-3 0 15,0 2 0-15,0-2 0 0,0 3 0 0,0-3 8 16,4-1-8-16,-1-2 0 0,-2 6 0 0,-1-3 0 15,3-4 11-15,-3 1-3 0,0-1-8 0,4 1 12 16,-4 3-4-16,0 3 0 0,0-4-8 0,4-2 12 16,-8 6-12-16,1-3 11 0,3 2-11 0,-4-2 10 0,4-3-10 15,-3 9 0-15,3-7 0 0,-4 4 0 16,4-3 0-16,-3 3 0 0,0-3 0 0,-1-4 0 0,4 7 12 0,0-3 0 16,0-4 0-16,0 1 0 0,-3 3-12 15,3-4 0-15,0 1 9 0,0-1-9 0,0 1 0 0,0 0 9 16,-3 2-9-16,3-2 0 0,0 0 9 0,0 5-9 15,0-2 0-15,-4-3 9 0,1 9-9 0,-1-10 0 16,1 10 0-16,-1-9 8 0,5 9-8 0,-1-6 0 16,-7 6 9-16,3 0-9 0,4-10-9 0,0 10-7 15,-7 0 0-15,0 0-1 16,4-9-102-16,-1-1-20 0,4 7-4 0</inkml:trace>
  <inkml:trace contextRef="#ctx0" brushRef="#br0" timeOffset="18026.79">12774 15103 1497 0,'0'0'32'0,"0"0"8"0,0 0 0 0,0 0 4 0,0 0-36 0,0 0-8 0,0 0 0 0,0 0 0 15,0 0 104-15,0 0 20 0,0 0 3 0,0 0 1 16,0 0-52-16,0 0-9 0,0 0-3 0,0 0 0 16,0 0-41-16,0 0-9 0,0 0-2 0,0 0 0 15,0 0 6-15,0 0 1 0,0 0 0 0,0 0 0 16,0 0-19-16,0 0 10 0,0 0-10 0,0 0 8 15,0 0-8-15,0 0 0 0,0 0 0 0,11 0 0 16,-4 0 0-16,0 0 8 0,3 0-8 0,-3 0 0 16,0 0 0-16,1 6 8 0,-1-6-8 0,3 0 0 15,-3 0 8-15,4-6-8 0,-1 6 8 0,5 0-8 16,-8 0 12-16,3 0-2 0,4-6-1 0,4 6 0 16,0 0 0-16,-1 0 0 0,-3 0 0 0,4-3 0 15,3 3-1-15,-7 0-8 0,4 0 12 0,-1 0-4 0,1 0-8 16,-4 0 10-16,4 0-10 0,3 0 10 0,-3 0-10 0,-1 0 0 15,4 0 9-15,1 0-9 0,-5 0 0 0,4 0 8 16,-3 0-8-16,3-7 0 0,-3 7 0 0,0 0 9 16,3-3-9-16,-4-3 0 0,-3 6 10 0,4 0-10 15,-4 0 8-15,7-3-8 0,-3-3 39 0,3 6 2 16,-7 0 1-16,7 0 0 16,-3-4-57-16,0 4-11 0,-8 0-2 0,4 0-1 0,4 0 29 15,0 0 0-15,-4 0 11 0,3 0-3 0,1 0-8 0,-4 0 9 16,4 0-9-16,-4-6 10 0,4 6-2 0,-4 0-8 15,3 0 12-15,-3 0-4 0,1 0-8 0,-1-3 12 16,0 3-12-16,0-6 12 0,0 6-12 0,0 0 8 0,0 0-8 0,0 0 8 16,0-3-8-16,15-4 0 15,-8 7 0-15,-11 0 0 0,-3 0 0 0,4 0 0 0,0 0 0 0,-1 0 0 16,4 0 0-16,-3 0 0 0,0-6 0 0,-1 6 0 16,4 0 0-16,-3-3 0 0,3 3 0 0,-4 0 0 15,-6 0 0-15,-4 0 0 0,7 0 0 0,0-6 0 16,4 6 18-16,-1 0 2 0,-10 0 0 0,7 0 0 15,0-3-34-15,4-4-6 0,-7 7-2 0,3-9 0 16,0 6-154-16,0-4-32 0</inkml:trace>
  <inkml:trace contextRef="#ctx0" brushRef="#br0" timeOffset="20748.337">11021 14093 540 0,'-14'-6'24'0,"7"6"4"0,-4 0-28 0,4-3 0 0,7 3 0 0,-14 0 0 16,-4 0 88-16,8-6 12 0,10 6 3 0,-7 0 0 15,-4-3-30-15,0-4-5 0,4 7-2 0,7 0 0 16,0 0-22-16,0-9-4 0,-7 9 0 0,7 0-1 15,7-10 1-15,-7 10 0 0,-7 0 0 0,0-6 0 16,7 6-18-16,0 0-3 0,-3-3-1 0,-4 3 0 16,7 0-2-16,0 0 0 0,10-6 0 0,-10 6 0 0,-7 0 4 0,7 0 0 15,11 6 0-15,3-6 0 0,-4 3 4 0,1-3 2 16,3 6 0-16,4-6 0 0,7 10-26 0,-8-10 8 16,-3 9-8-16,4-9 0 0,7 10 0 0,-4-4 0 15,-7-3 0-15,4 3 0 16,-1-3 12-16,1 4-2 0,-1-4-1 0,-2 3 0 0,-1 4-9 0,3-1-12 15,1 0 2-15,0 1 1 0,-8-1 43 0,4-3 9 16,4 10 1-16,7-3 1 0,-4-4-24 0,-4 1-5 16,-2 5 0-16,6-5-1 0,7-1 4 0,-3 0 1 15,-11 1 0-15,0-1 0 0,7 7-20 0,0-7 0 16,-3 1-11-16,-1 5 11 0,-2-11 0 0,-1 5 0 16,7 7 12-16,-7-7-3 0,4 0-9 0,-4 1 8 15,3-1-8-15,-3-2 8 0,4 2-8 0,-4 0 8 0,4 1-8 16,-4 5 8-16,0-5 0 0,0-1 0 0,0 1 0 15,0-1 0-15,0 0 1 0,1 7 0 0,-1-6 0 0,3-1 0 16,-6 7-9-16,7-7 10 0,-4 4-10 0,0-4 10 16,3 4-2-16,-2-1-8 0,-1-3 12 0,0 1-4 15,0 6 0-15,-4-7 0 0,5 0 0 0,-5 1 0 16,1-4 8-16,-1 3 2 0,1-5 0 0,-4 2 0 31,0-3-35-31,0 3-7 0,0-6-2 0,-7 0 0 0,0 0-150 16,0 0-29-16</inkml:trace>
  <inkml:trace contextRef="#ctx0" brushRef="#br0" timeOffset="23418.08">10643 15658 687 0,'7'-19'30'0,"-7"19"7"0,0 0-29 0,0 0-8 16,0 0 0-16,4 7 0 0,3-4 79 0,-4-3 14 15,-3 0 3-15,0 0 1 0,8 0 7 0,-5 6 0 0,-3-6 1 0,0 0 0 16,0 0-65-16,0 0-14 15,0 0-2-15,0 0-1 0,0 0 29 0,0 0 7 16,7 0 1-16,-7 0 0 0,0 0-45 0,0 0-15 16,0-6 9-16,0 6-9 0,0 0 33 0,0 0 2 0,4-3 0 0,3-4 0 15,3 4-20-15,1-3-4 0,-11 6-1 16,7 0 0-16,7-10-10 0,-3 10 8 0,-8-6-8 0,4 3 8 16,4-3 6-16,-4-4 1 15,3 7 0-15,-3-3 0 0,-7 6-15 0,8-9 0 0,6 5 0 0,-7-2 0 16,-7-3 0-16,7 3 0 0,10 2 0 0,-6-5 0 15,0 3 0-15,-4-4 0 0,0 1 0 0,3-1 0 16,11 4 14-16,-6-3 0 0,-12 6 0 0,8-7 0 16,6 1-14-16,-3-1 0 0,-3-2 8 0,-4 2-8 15,4 7 0-15,3-6 0 0,-4 0 0 0,1 2 0 0,-4-2 0 16,4-1 0-16,6 1 8 0,-6 3-8 16,-1-4 9-16,-3 7-1 0,4-6 0 0,0 3 0 0,3-4 4 15,-4 1 0-15,-3 2 0 0,4-2 0 0,3 6-3 16,-3-3 0-16,-8-4 0 0,8 1 0 0,-1-1-9 0,1 4 8 15,-8-3-8-15,4 6 8 0,-3-4 4 0,0-2 1 16,3 0 0-16,0 5 0 0,-7-8-13 0,3 9 0 16,4-4 0-16,0-2 0 0,0 6 0 0,0-7 0 15,4 4 0-15,0 3 0 0,3-3 0 16,-4-4 0-16,-6 4 0 0,6 3 0 0,12-3 0 0,-8 3 0 16,-7-4 0-16,0 4 0 0,3-3 20 0,1 6 0 15,-1-10 1-15,-6 10 0 0,-4 0-21 0,11-9 0 16,3 3 0-16,0 3-12 0,-7-4 12 0,3 4 0 15,5-3 0-15,6 3 0 0,-11-3 0 0,4 2 0 0,-3-2 0 16,3 6 0-16,4-9 0 0,-8 9 8 0,1-10-8 0,0 4 0 16,3 3-12-16,-4 3-6 0,1-6-2 0,3 3 0 15,-4-4 36-15,5 4 8 0,-1-3 0 0,-4 3 1 16,4-4-40-16,-3 4-8 0,3-3-1 0,-3 0-1 16,3 3 45-16,-4 3 8 0,1-7 3 0,0 7 0 15,-1-3-22-15,4-3-9 0,-3 6 8 0,-1 0-8 16,5 0 0-16,-5-3 0 0,1 3 8 0,-1-6-8 15,-3 2 0-15,4-2 8 0,-1-3-8 0,1 6 8 16,3-10-8-16,-3 4 0 0,-1-4 0 0,4-3-686 16,4-2-144-16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12:27.1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11628 12855 500 0,'0'0'11'0,"0"0"2"0,7-10 1 0,-4 1 0 0,1 3-14 0,-1-7 0 16,-3 4 0-16,4-1 0 0,-1-5 52 0,1 5 8 15,-1 1 2-15,4-1 0 0,0 4 13 0,0-3 2 16,-3-1 1-16,0 1 0 0,-1 3-7 0,1-4-2 15,-4 7 0-15,3-3 0 0,-3-4 0 0,0 7 0 16,0-6 0-16,0 3 0 0,0-10-11 0,0 13-2 16,4-13-1-16,-4 7 0 0,0-1-27 0,3 1-4 0,-3 3-2 0,4-4 0 15,-4 7-22-15,3-3-18 0,-3 3 3 0,0 3 1 16,0 0 14-16,0 0 0 0,0 0 0 0,0 0 0 16,0 0 44-16,0 0 11 0,0 0 2 0,0 0 1 15,-7 3-42-15,4-3-8 16,3 0-8-16,-7 9 12 0,3-3 20 0,4-6 5 0,-7 4 1 0,7-4 0 15,0 0-18-15,-4 6-4 0,-3 3-1 0,4 1 0 16,-1-1-4-16,4-3-1 0,-7 4 0 0,4-1 0 16,-1 1-10-16,-3-1 0 0,4 0 0 0,-4 1 8 15,0-1-8-15,0 1 0 0,3 5 0 0,0-5 0 16,1 5 18-16,-1-2 5 0,1-4 1 0,-1 4 0 0,4-1-8 16,-3-2-2-16,-4-1 0 0,3 1 0 0,8-1 1 15,-4 4 0-15,-7-4 0 0,3 0 0 0,8-5-3 0,-4 5 0 16,-7-3 0-16,3 4 0 0,1-4 0 0,-1-3-1 15,4 6 0-15,-3-2 0 0,-8 2-3 0,7-6 0 16,4 7 0-16,0-4 0 0,-3 3-8 0,-1 1 8 16,4-1-8-16,4 1 8 0,3-1-25 0,-4 0-6 15,-6 4-1-15,3-1 0 0,3-2 41 0,1-1 8 16,-8 7 2-16,1-7 0 16,3 1-43-16,3 5-9 0,-3-2-2 0,0-4 0 0,-7 7 43 0,7-7 9 15,7 1 2-15,-3-1 0 0,-8 7-27 0,1-7 8 16,3 1-8-16,0-1 0 0,0 1 9 0,0-1-9 15,-4 0 10-15,8 4-10 0,7-4 16 0,-11 1-2 16,-4-1-1-16,4 1 0 0,7-1-2 0,-7-6-1 16,-7 3 0-16,3 4 0 0,4-1-10 0,0-3 0 0,0-6 0 15,0 4 8-15,-7 2-8 0,7-3 0 16,4 3 9-16,-8 4-9 0,-3-10 0 0,4 9 0 0,3-9 0 0,3 10 0 16,1-10 8-16,-4 9-8 0,0-3 10 0,3-3-10 15,1 7 12-15,-1-4-3 0,-10-3-1 0,7 3 0 16,4 4 0-16,-1-1-8 0,1 1 12 0,0-1-4 15,-8-3 0-15,4 4-8 0,4-1 12 0,-1 1-4 16,-6-1-26-16,6 0-6 0,1 1 0 0,-1-1-1 16,-3-3 43-16,0 4 9 0,4-1 1 0,3 1 1 15,-7-4-46-15,3 3-10 0,1-6-1 16,3 4-1-16,0 2 48 0,0 1 9 0,-11-1 3 0,8 0 0 16,3 1-31-16,0-4 8 0,-3 3-8 0,-1 1 0 0,4-1 0 15,0 7 0-15,-7-7 0 0,4 1 0 16,3-1 0-16,-4 1 0 0,4-1 8 0,0 0-8 0,-3 7 0 0,3-6 0 15,0-1 0-15,0 0 0 0,0 1 0 16,-3-1 0-16,3-3 0 0,-4 4 0 0,4-1 0 0,0 1 0 16,0-4 0-16,-3 3 0 0,3-6 8 0,-3 7-8 15,3-4 0-15,0-3 0 0,-4 4 0 0,4 2 0 16,0 0 0-16,0-2 0 0,-3-4 0 0,3 3 0 16,-4-3 0-16,5 3 0 0,2 4 0 0,-3-10 0 15,0 9 0-15,4 1 0 0,3-4 0 0,-3-3 0 16,-1 6 0-16,1 1 0 0,-1-4 0 0,1 4 0 15,3-4 0-15,-3 3 0 0,-1-6 0 0,1 7 0 0,-4-1 0 0,0-3 0 16,-4-6 0-16,1 10 0 0,-4-10 0 0,7 6 0 16,-4-3 0-16,1 4 8 0,3-4-8 0,-3 6 0 15,-4-9 0-15,3 9 11 0,-3-2-11 16,0-7 10-16,0 0-10 0,4 9 0 0,-1 1 0 0,-3-1 0 16,0-3 0-16,4 4 0 0,-1-7 0 15,1 6 0-15,-4 7 0 0,3-7 0 0,1 1 0 0,-1-1 0 16,-3 1 0-16,0-4 8 0,4 3-8 0,-1 1 0 15,1-1 0-15,-4 7 0 0,0-7 8 0,0 1-8 16,3-1 0-16,1 0 0 0,-8 1 0 0,4 5 0 16,0-11 0-16,-3 5 0 0,3 0 9 0,0 4-9 15,-4-4 0-15,1 1 9 0,-1-7-9 0,4 6 0 16,-3-2 9-16,-1 2-9 0,1 0 0 0,-1-2 9 16,4 2-9-16,-3 0 0 0,-1-5 0 0,4 11 0 0,0-5 0 15,0-1 0-15,-3 0 0 0,3 1 0 0,0-1 0 0,0-2 0 16,0 2 0-16,0 0 0 0,-4 1 0 0,1-4 0 15,3 3 0-15,0-5 0 0,-4 5 0 0,4 4 0 16,-3-4 0-16,3-6 0 0,0 6 0 0,3 1 0 16,-3-10 0-16,0 9 0 0,0-2 0 0,0 2 8 15,-7 0-8-15,7 1 0 0,0-1 0 0,0 1 0 16,0-1 0-16,0 4 0 0,-4-4 0 0,4 0 0 16,0 1 0-16,0-1 0 0,0 1 0 0,0-1 0 15,4 0 0-15,0 1 0 0,-1-1 0 0,-3 1 0 16,0-10 0-16,-3 6 0 0,3 3 0 0,0 1 0 15,0-1 0-15,-4 1 0 0,4-10 0 0,0 9 0 16,0-3 0-16,0-3 0 0,0 7 0 0,0 5 0 16,-4-5 0-16,4-1 0 0,0-9 0 0,0 10 0 0,-3-1 0 15,3 4 0-15,-4-10 0 0,1 6 0 0,3 1 0 16,-4-1 0-16,1 0 9 0,-1 1-9 0,1-4 10 0,-1 3-10 16,4 1 0-16,-3-4 0 0,3-3 0 15,0 7 0-15,0-4 0 0,0 3 0 0,0 1 0 0,-4-1 0 16,4-3 0-16,0 4 0 0,-3-7 0 0,3 6-10 15,0-9 10-15,0 10 0 0,-4 2 0 0,4-2 0 16,-3-7 0-16,-1 6 0 0,4 1 0 0,-3-4 0 16,-1 3 0-16,4 1 0 0,-4-1 0 0,4 1 0 15,0-4 0-15,-3 3 8 0,3-6-8 0,0 7 8 16,0-4-8-16,-4 4 0 0,4 5-8 0,-3-5 8 16,3-7 0-16,0 6 0 0,-4-3 0 0,4 4 0 15,0-10 0-15,0 9 0 0,-3-2 0 0,3 2-8 0,-4 0 8 16,4-6 0-16,0-3 0 0,0 10 0 15,-3 2 0-15,3-8 0 0,0-4 0 0,-4 9 8 0,4 0-8 0,-3-2 0 16,-1-4 0-16,1 6 0 0,3-9 0 16,0 6 0-16,-4 4 0 0,1-1 0 0,3 1 0 0,-4-4 0 15,4-3 0-15,-3 6 0 0,-1-2 0 0,1-4 0 16,3 9 0-16,-4-8 0 0,0 5 0 0,1-3 0 16,3-6 0-16,0 10 0 0,-4-7 0 0,4 6 0 15,-3-3 0-15,3-6 0 0,0 10 0 0,-4-1 0 16,4-2 0-16,-3 2 0 0,3 0 0 0,0-9 0 15,0 4 0-15,0 2 0 0,0 3 0 0,0 1 0 16,0-1 0-16,0-3 0 0,0-3 0 0,0-3 0 16,0 10 0-16,-4-4 0 0,4 3 0 0,0 1 0 15,-3-1 0-15,3-9 0 0,0 7 0 0,0 2 0 16,-4-6 0-16,4 7 0 0,4-4 0 0,-4 3 0 16,0-9 0-16,0 10 0 0,0-1 0 0,0-3 0 0,0 4 0 0,0-7 0 15,0 6 0-15,0-2 0 16,0 2 0-16,0-3 0 0,0-3 0 0,3 7 0 0,-3-1 0 0,4-3 0 15,-4 4 0-15,0-7 9 0,3 3-9 0,1 4 0 16,-1-1 10-16,1 0-10 0,-4 1 8 0,7-4-8 16,-3 4 0-16,-1-1 0 0,4 0 0 0,-3-2 0 15,-1 2 0-15,4-6 0 0,-3 7 0 0,3 5 0 16,-4-5 8-16,4-1-8 0,0 0 8 0,0 1-8 16,4-4 0-16,0 4 0 0,-1-1 0 0,1 0 0 15,-4 1 0-15,0-1 0 0,0 1 0 0,4-1 0 16,3-3 0-16,-4 4 0 0,1-1 0 0,3 1 0 0,-3-1 0 15,3-3 0-15,-4 4 0 0,1-1 0 0,-1 0 0 0,5-2 0 16,-5 2 0-16,4-6 0 0,-3 7 0 16,-1-4 0-16,1 3 0 0,0 1 8 0,-1-1-8 0,-3-3 8 15,4 4-8-15,-1-7 8 16,1 3-8-16,-4 4 10 0,0-1-10 0,4 0 10 0,-1-2-10 0,-3 2 8 16,0-6-8-16,4 7 8 0,-4-4-8 0,0 3 0 15,4-2 0-15,-4-4 8 0,0 6-8 0,0-3 0 16,0 4 0-16,0-7 0 0,3 3 0 0,-2 4 0 15,-1-4 8-15,0-3-8 0,0 6 0 0,0-9 0 16,0 10 0-16,0-4 8 0,-4-3-8 0,4-3 8 16,-7 0-8-16,7 7 8 0,1-4-8 0,-8-3 0 15,3 6 0-15,-3-6 8 0,7 0-8 0,-3 3 0 16,3 3 0-16,0 1 8 0,0-4-8 0,-4-3 0 16,-3 0 0-16,0 0 0 15,0 0-36-15,11 6 0 0,-4-6 0 0,0 3-833 0,-7-3-167 0</inkml:trace>
  <inkml:trace contextRef="#ctx0" brushRef="#br0" timeOffset="22738.177">8869 14507 993 0,'0'0'44'0,"0"0"9"0,0 0-42 0,0 0-11 0,0 0 0 0,0 0 0 15,0 0 105-15,0 0 19 0,0 0 4 0,0 0 1 16,0 0-42-16,0 0-9 0,0 0-2 0,0 0 0 16,0 0-36-16,10 0-8 0,-3 7-2 0,8-7 0 15,-5 0-6-15,1 3 0 0,6-3-1 0,1-3 0 16,0 3-11-16,-1-7-1 0,1-2-1 0,3 6 0 16,-3-13 5-16,-1 7 1 0,1-7 0 0,0-3 0 15,3 0 4-15,-4-6 0 0,5-3 1 0,-1 0 0 16,-7 3-8-16,7-10-1 0,-3 7-1 0,3 0 0 15,-11 3-11-15,5-4 10 0,2 11-10 0,-3-7 10 0,0 6-10 16,-3 0 8-16,0 0-8 0,-1-3 8 0,-3 10 0 16,4-7-8-16,-8 3 12 0,1-3-4 0,-1 1 0 15,1-4-8-15,-8 9 12 0,1-6-4 0,-1-3-8 0,-3 3-9 16,0 7 9-16,-3-7-13 16,-4-3 13-16,-1 10 16 0,1-4-3 0,-3 0-1 0,-12 7-12 0,5-10 0 15,-1 10 0-15,0-1 0 0,-3 1 0 0,0-1-16 16,0 4 3-16,-4 3 1 0,4-3 36 0,-4 3 7 15,0-4 1-15,1 7 1 0,-1 7-6 0,4-7-2 16,-1 3 0-16,5 3 0 0,2-3-13 0,1 3-2 16,0-2-1-16,-4 8 0 0,4-9-9 0,0 7 10 15,3-1-10-15,1 0 10 0,-1 1-10 0,1 6-11 16,2-7 3-16,5 0 0 0,-4 7 8 0,3-7 0 16,4 1 0-16,-3 5 0 0,6-2 20 0,-3 3 5 0,3-7 2 0,1 10 0 15,6 0-27-15,1-4 0 0,-4 4 0 0,7 0 0 31,-3 6-19-31,3 0-5 0,3-3-2 0,4 3 0 0,-7 3 26 0,7 7 0 0,4-7 0 0,0 7 0 16,3-7 15-16,-3 3 8 0,-8-2 1 0,11-4 1 16,-3-3-16-16,0-7-9 0,6 4 10 0,-3-10-10 15,1 1 8-15,-1-4-8 0,3-6 0 16,1 0 0-16,-4-6 0 0,4-4 0 0,0 1 0 0,-1-10-745 16,-2 4-155-16</inkml:trace>
  <inkml:trace contextRef="#ctx0" brushRef="#br0" timeOffset="23976.555">11264 14363 622 0,'0'0'28'15,"-7"0"5"-15,-3 0-33 0,3 6 0 0,7-6 0 0,0 0 0 16,-11 3 65-16,4-3 7 0,7 0 0 0,0 0 1 0,0 0-25 0,0 0-4 16,-7 7-2-16,7-7 0 0,0 0 27 0,0 0 6 15,-4 3 1-15,4-3 0 0,0 0-34 0,4 6-6 16,-4-6-2-16,0 0 0 0,0 3-4 0,7 4-1 16,0 2 0-16,-7-9 0 0,0 0-3 0,7 0-1 15,4 0 0-15,-1 0 0 0,-3 0 3 0,0 0 0 16,4-9 0-16,3 2 0 0,0-2-5 0,-3-4-1 15,-4-2 0-15,7-4 0 0,0 3 4 0,-3-6 1 16,-11 0 0-16,7-6 0 0,0 3-7 0,-4 6 0 16,1-3-1-16,-8 0 0 0,-3 3-6 0,4-6-1 15,6 6 0-15,-6 1 0 0,-8 5-4 0,4-9-8 16,7 10 11-16,-7-4-11 0,0 7 14 0,-4-7-4 16,1 3-1-16,3 4 0 0,0-7-9 0,-4 7 10 15,-7-1-10-15,4 4 10 0,0 3 7 0,-4-3 2 0,-6-4 0 16,3 7 0-16,-4-3 0 0,4 6 0 15,0 0 0-15,-4 0 0 0,-7 0-3 0,7 0-1 0,11 0 0 16,-7 6 0-16,-7-3-2 0,3 4 0 0,11 2 0 0,4 0 0 16,-1 1-3-16,-3-1-1 0,0 1 0 0,3-1 0 15,4 7 0-15,0-7 0 0,-11 10 0 0,11-10 0 16,4 10-9-16,-1-3 12 0,1-7-12 16,-4 10 12-16,0 0-12 0,7 3 0 0,7 0 9 0,-4 3-9 15,-3 3 0-15,7 0 0 0,7 7 0 0,4-4 0 16,-11 1 0-16,4-7 0 0,3 3 0 0,7-3 0 15,4-6 0-15,-1-4 0 0,-2-2 0 0,6 3 0 16,3-7 0-16,-2-3 0 0,-8-3 0 0,4-3 0 16,3 7 0-16,-4-14 0 0,-2 7 0 0,-1-9 0 15,-4 6-22-15,5-13-2 0,6 7-1 0,-11-7-1024 16</inkml:trace>
  <inkml:trace contextRef="#ctx0" brushRef="#br0" timeOffset="25005.373">10996 16078 403 0,'-3'22'36'0,"-1"-9"-36"0,4-13 0 0,7 0 0 16,4 0 185-16,-1 6 31 0,-10-6 5 0,11 0 2 0,10-6-123 0,-3 6-24 16,-4-10-4-16,3 10-2 15,5-9-47-15,-1 0-10 0,-4 2-1 0,1-2-1 16,-4-4 33-16,7-5 6 0,-3-4 2 0,-4 3 0 0,-3-9-4 0,-4 9-1 16,7-6 0-16,-4 0 0 0,1-4-1 15,-4 1 0-15,0-6 0 0,4 5 0 0,-1 1-14 0,-6-13-2 16,-8 4-1-16,8 2 0 0,6 7-5 0,-10 0 0 15,-7-3-1-15,0 9 0 0,0-4-13 0,0 1-2 16,0 3-8-16,-7 0 12 0,-4 1 3 0,1-5 0 16,3 11 0-16,-4-4 0 0,-7 6 18 0,1-2 4 15,2 5 1-15,1 4 0 0,-7-3-7 0,0 6-2 16,-4 3 0-16,7 3 0 0,4 3-12 0,-4-3-2 16,-6 6-1-16,6 7 0 0,7 3-6 0,-3-3-8 15,-7-4 11-15,3 10-11 0,4-3 0 0,3 0 0 16,4 0 0-16,-3-4 0 0,-4 4 8 0,6-3-8 15,8-4 0-15,0 7 0 0,0 0 9 0,0 3-9 16,7-3 0-16,4-1 9 0,-1 8-9 0,1-4 0 0,-1 3 0 16,8 3 0-16,7-3 0 0,-1 13 15 0,-10-4-4 15,11 1-1-15,7-1-19 0,-1-6-4 0,-3 7-1 0,1-10 0 16,2-3 14-16,5 3 0 0,6-6 0 0,0-10 0 31,0 7-29-31,1-13-3 0,6 3-1 0,4-6-1090 0</inkml:trace>
  <inkml:trace contextRef="#ctx0" brushRef="#br0" timeOffset="45655.1668">3620 3877 1094 0,'-15'-19'48'0,"8"13"11"15,0-4-47-15,7 1-12 0,-7 0 0 0,4-7 0 16,-4 7-51-16,3-10-12 0,-3 9-2 0,0-9-1 0,-4 4 53 0,4 5 13 0,0-8 0 16,0 2 0-16,-3 6 14 0,-1 1 6 15,4 0 0-15,-4 6 1 0,-3-4 15 0,4 4 4 0,-1-3 0 0,11 6 0 16,-14 6 37-16,3-3 8 0,-3 7 2 0,4-1 0 16,-4 0 1-16,3 7 0 0,-7 3 0 0,11 6 0 15,-10-9-18-15,3 6-3 0,3 3-1 0,0 0 0 16,4 3-13-16,-3-9-2 0,-1 6-1 0,11 3 0 15,-3 0-13-15,3-9-2 0,0 6-1 0,3 4 0 16,1-4-21-16,3 9-4 0,3-9-1 16,-3 7 0-16,4-1-8 0,0 0 0 0,-1 4 0 0,4 6 0 15,0-4 0-15,-3-2 0 0,7 2 0 0,-4 1 0 16,-4-4-17-16,4 4-6 0,1-3-1 0,-1-1 0 16,-4 1 41-16,4 2 8 0,4-2 2 0,-11 2 0 15,11-2-13-15,-8-1-2 0,-3 4-1 0,4-4 0 16,0 4 0-16,-1-3 0 0,-10-1 0 0,11 4 0 15,-11-4 0-15,3 4 0 0,-3 6 0 0,-3-4 0 16,3 1 1-16,-7 9 0 0,3-3 0 0,-6 7 0 0,6-4-12 16,-7-3-11-16,-3-3 3 0,4 9 0 0,-1-6 46 15,-3-3 10-15,3 6 1 0,-10-3 1 0,7 7-24 0,0-10-5 16,-11-1-1-16,8 1 0 0,-1-6-8 0,-7-4-3 16,1 4 0-16,-5-3 0 0,1 2-19 0,4-2-4 15,-8-1-1-15,-3 4 0 0,6-4 5 0,-9 4 1 16,2-4 0-16,1 1 0 0,0-1-10 0,-1-5-1 15,1-4-1-15,0-3 0 0,7-7 3 0,6 4 1 16,-2-9 0-16,3-1 0 0,6 0 5 0,1-2 0 16,4-7 1-16,10 0 0 0,0 0-5 0,0 0 0 15,0 0-1-15,-11 9 0 0,11 0-4 0,7 1-1 16,-3 6 0-16,-4-7 0 0,3 10 9 0,8-4 1 16,-1 4 1-16,1 0 0 0,0 9 11 0,3-3 0 0,0 4 0 15,7 5 0-15,-10 10 0 0,3-6 0 16,0 6 10-16,0-1-10 0,4 4 14 0,-11-6-3 0,3 6-1 0,1-3 0 15,-1 0-1-15,-6 0 0 0,3 3 0 0,-3 3 0 16,3-3 1-16,-7 7 0 0,3-7 0 0,-3 6 0 16,0 0-1-16,0 1 0 0,-3-4 0 0,3 6 0 15,-7 7 0-15,3 0 0 0,4-1 0 0,-7 7 0 16,3-12 0-16,1 2 0 0,-4 4 0 0,3 0 0 16,-3-4-9-16,4-2 10 0,-4 5-10 0,3 1 10 15,1-3-10-15,-4-7 0 0,3 0 0 0,-3-6 8 16,3 7-8-16,1-7 0 0,-4 3 0 0,3 3 0 15,-3 1 0-15,4-1 0 0,-4 0 0 0,3 0 0 16,1-5 0-16,-4-1 0 0,3 6 0 0,-3 0 0 16,0 7 0-16,-4 2 0 0,4 1 0 0,4 0 0 0,-8-10 8 15,8 4-8-15,-4-4 8 0,3 0-8 0,-3-3 33 16,3 4 2-16,4-1 0 0,-3 4 0 0,-4-4-43 0,7 0-9 16,0 0-2-16,0-6 0 0,-4 7 19 15,4-4 8-15,4-3-8 0,-4 6 12 0,7 1-12 0,-7 5 8 16,3-2-8-16,8 2 0 0,0-5 8 0,-8-7-8 15,8 6 0-15,-1-6 0 0,4-3 8 0,-3 0-8 16,3 0 0-16,-3 3 0 0,3-3 12 0,7-1-3 16,-7 1-1-16,7 0 0 0,-7-6 3 0,8 6 0 15,2-10 0-15,1 13 0 0,-7-6 7 0,10 3 2 16,-11 3 0-16,8 6 0 0,7 10-1 0,-7-10 0 16,-1 4 0-16,1 2 0 0,7-12-1 0,-8 4 0 0,1-14 0 15,3-9 0-15,4 4-18 0,3-10 0 0,4-13 0 0,0 1 0 31,7-10-16-31,10-10-11 0,-3-12-1 0,-3-3-1236 0</inkml:trace>
  <inkml:trace contextRef="#ctx0" brushRef="#br0" timeOffset="82483.857">8647 8891 1036 0,'0'0'46'0,"0"0"10"0,0 0-45 0,0 0-11 16,0 0 0-16,0 0 0 0,0 0 53 0,7 3 9 16,3-3 2-16,-3 6 0 0,7-6-23 0,1 4-4 15,-1 2-1-15,3-6 0 0,4 6-6 0,11-3-2 16,0-3 0-16,3 7 0 0,-7-7 8 0,4 3 2 15,3-3 0-15,1 0 0 0,-1 6-25 0,0-6-5 16,4 3 0-16,0-3-8 0,0 6 10 0,-4-6-10 16,0 4 8-16,4-4-8 0,-4 0 8 0,1 0-8 15,-5 0 0-15,5-4 8 0,-5-2-8 0,1-3 8 16,-4 9-8-16,1-10 8 0,-1 1-16 0,-7-1-4 16,4 4-1-16,-4-3-483 0,-4-1-96 0</inkml:trace>
  <inkml:trace contextRef="#ctx0" brushRef="#br0" timeOffset="82887.617">8280 9929 1314 0,'0'0'58'0,"0"0"12"0,0 0-56 0,0 0-14 15,0 0 0-15,0 0 0 0,7-3 44 0,0-3 5 16,3 2 2-16,8-2 0 0,7-3-12 0,-1-1-3 15,1 10 0-15,10-9 0 0,4 3 0 0,4 6-1 16,2-3 0-16,8-4 0 0,-3 7-6 0,6 0-1 16,4-3 0-16,7 3 0 0,-7-6 0 0,-3 3-1 15,3 3 0-15,0-7 0 0,-4 7-27 0,7-3 8 16,1-3-8-16,-1 6 0 0,-6-9 29 0,-4 2 1 16,3 4 0-16,-3-3 0 0,-3 3-18 0,-5-3-3 0,1 2-1 15,-3-2 0-15,-5 3-8 0,1-3 0 16,4-4-12-16,-1 1-915 0</inkml:trace>
  <inkml:trace contextRef="#ctx0" brushRef="#br0" timeOffset="103712.5019">18087 4423 864 0,'-4'31'76'0,"4"-22"-60"0,-3 4-16 0,-1 3 0 16,1 2 127-16,-1 1 22 0,-3 9 5 0,4 4 1 0,-1-1-34 0,-3 4-6 15,7-10-2-15,-3 9 0 0,-4-6-33 0,3 10-6 16,0-3-2-16,4-7 0 0,0-3-34 0,0 9-7 16,0-15-2-16,0 0 0 0,0-10-18 0,4 1-11 15,-4-4 12-15,0-6-12 0,0 0 0 0,0 0-22 16,0-6 3-16,-4-7 1 16,4-2-12-16,-7 2-2 0,4-3-1 0,-8-9 0 0,4 6 12 0,-3-6 2 15,-1 13 1-15,1-7 0 0,-5 3 18 0,5 1 0 16,-4-4 11-16,3 9-11 0,8 4 29 0,-1-3-1 15,1 6 0-15,3 3 0 0,0 0-10 0,0 0-2 16,0 0-1-16,0 9 0 0,0 0-6 0,0 10-1 16,0 6 0-16,0-6 0 0,0 6-8 0,3-3 10 15,1 3-10-15,3 0 10 0,-4 4 35 0,11 14 7 16,-7-8 2-16,-3-23 0 0,-4 4 16 0,3 0 3 0,1-4 1 16,-4-5 0-16,3 2-36 0,1 0-7 0,0-2-2 15,3-4 0-15,0-3-7 0,3 6-2 0,-3-3 0 0,7-6 0 16,0-3-4-16,1 6-2 15,-1-10 0-15,0 1 0 0,0 0-4 0,0 2-1 0,0-11 0 0,0 8 0 16,-3-6-9-16,-1 7 0 0,1 0 0 0,-4-4-11 16,4-3-27-1,-4 7-6-15,0 0 0 0,3-1-1 0,-3 1-111 16,0-7-21-16,-3 7-5 0</inkml:trace>
  <inkml:trace contextRef="#ctx0" brushRef="#br0" timeOffset="107968.689">20232 6743 1058 0,'3'-38'47'0,"1"32"9"0,-4 6-44 0,0 0-12 0,0 0 0 0,0 0 0 15,0 0 149-15,0 0 28 0,7 6 6 16,-7-6 1-16,0 0-56 0,0 0-12 0,0 10-1 0,0-1-1 16,0 1-30-16,0-1-7 0,-7 7-1 0,3 3 0 15,-3 6-25-15,0 0-6 0,0 3-1 0,-3 0 0 16,-1 10-20-16,0 3-4 0,-3-4 0 0,4 1-1 15,-8 3-9-15,8-4-2 0,-1 7 0 0,-3-6 0 16,3-4-8-16,4-6 0 0,0-2 0 0,7-1 0 16,-3-3 0-16,-1 0 0 0,4-4 0 0,0-5 0 15,-3-7-120-15,-1 4-20 0,0-10-4 0,1 0-556 16,-4-7-110-16</inkml:trace>
  <inkml:trace contextRef="#ctx0" brushRef="#br0" timeOffset="108201.094">19904 7135 1479 0,'0'0'32'0,"0"0"8"0,-4-3 0 0,4 3 2 0,0 0-34 0,0 0-8 0,0 0 0 0,0 0 0 0,-7-6 85 0,7 6 15 16,0 0 4-16,0 0 0 0,-3 9-46 0,-1 7-9 15,4-7-1-15,4 10-1 0,-1-3-10 0,-3 2-1 16,4 1-1-16,-1 0 0 0,4 0 0 0,-3 6 0 16,3-6 0-16,3-4 0 0,-3-5-11 0,4 6-3 15,0-4 0-15,3-6 0 0,0-3-3 0,4-3-1 16,-1 0 0-16,1-3 0 0,-1-12 0 0,1 5 0 15,7 1 0-15,-8-7 0 0,5-3-5 0,-5 7-2 16,4-4 0-16,-3 0 0 0,0 4-10 0,-1-4 10 16,-3 7-10-16,8-10 10 15,-8 3-32-15,0-2-6 0,-4 2-2 0,4 6-1063 0</inkml:trace>
  <inkml:trace contextRef="#ctx0" brushRef="#br0" timeOffset="112794.663">17963 8803 1267 0,'0'0'112'0,"0"0"-89"0,0 0-23 0,0 0 0 16,0 0 57-16,0 0 7 0,0 0 2 16,0 0 0-16,0 0 23 0,0 0 5 0,0 0 1 0,0 0 0 15,0 0-31-15,0 0-5 0,0 0-2 0,4 10 0 16,3-1-19-16,-3 7-4 0,-1 3-1 0,1-1 0 16,-4 7-2-16,3 1-1 0,-3-4 0 0,4 12 0 15,-1 0-8-15,-3-5-2 0,0-1 0 0,0 3 0 16,0 1-11-16,4-1-9 0,-4-3 12 0,3 0-12 15,1-2 8-15,-1 8-8 0,-3-12 0 0,4 3 0 16,3-6 0-16,-4-3 0 0,-3-1-12 0,4-2 3 16,-1-7-38-16,-3-6-7 0,0 0-2 15,0 0 0-15,0 0-48 0,0 0-11 0,-7 0-1 0,-3-6-1 16,-4 3 53-16,3-4 12 0,1-2 1 16,-5 3 1-16,1 3 38 0,0-4 12 0,4-2 0 0,-1 6-10 0,-3-4 44 15,3-2 9-15,-3 9 1 0,4-9 1 0,-4 6 5 0,3-4 1 16,0-2 0-16,4 3 0 0,0 6-10 0,7 0-1 15,-3 0-1-15,-1-4 0 0,4 4-39 0,0 0-21 16,0 0 2-16,0 0 1 0,0 0 37 0,7 4 7 16,4 2 2-16,-1 3 0 0,1 1-16 0,0 5-4 15,-1-2 0-15,1 3 0 0,-1 2 16 0,4 1 4 16,-3-3 0-16,3 3 0 0,0 0-5 0,0-4-1 16,1-2 0-16,-1 2 0 0,3-5 1 0,-3-4 0 15,0-3 0-15,1-3 0 0,-1-9-1 0,3-1 0 16,1 1 0-16,3-7 0 0,-3-2-10 0,3-1-1 15,-3-10-1-15,3 4 0 0,0-9-23 0,0 6-5 16,-3-1-1-16,-1-5-1058 0</inkml:trace>
  <inkml:trace contextRef="#ctx0" brushRef="#br0" timeOffset="123845.848">15554 18697 864 0,'0'0'76'16,"0"0"-60"-16,0 0-16 0,0 0 0 16,0 0 93-16,-7 0 16 0,7 0 3 0,-7-7 1 0,7 7-2 0,0 0-1 15,0 0 0-15,0 0 0 16,0 0-40-16,0 0-8 0,0 0-2 0,7 7 0 0,4-4-31 0,3 3-6 16,-4-3-2-16,11 4 0 0,8 2-21 0,2-6 0 15,5 6 0-15,6-2 0 0,-3 2 8 0,7 1-8 16,-8-1 8-16,5-3-8 0,-8 4 0 0,0-7 0 15,1 3 0-15,2-3 0 0,-6 3 0 0,3-6 8 16,1 7-8-16,-1-4 0 0,-3-3 0 0,-1 0 8 16,-2 0-8-16,2 0 0 0,1 0 0 0,-4 0 8 15,1 0-8-15,-1 0 0 16,-3 0-123-16,3 0-29 0</inkml:trace>
  <inkml:trace contextRef="#ctx0" brushRef="#br0" timeOffset="124212.931">17328 18612 1382 0,'0'0'61'0,"0"0"13"0,-3 0-59 15,3 0-15-15,0 0 0 0,0 0 0 0,0 0 134 0,7 9 24 16,0-2 5-16,4-4 1 0,3 3-78 0,0-6-15 16,3 6-3-16,5-2-1 0,2-4-31 0,8 0-7 15,0 0-1-15,0 6 0 0,-1-6-20 0,1 0-8 16,3 0 0-16,1 0 9 15,-8 0 2-15,7 0 0 0,-3 3 0 0,3-3 0 0,0 0-11 0,1 6 10 16,3-6-10-16,-1 0 10 0,-2 0-10 16,-1 0 8-16,0 3-8 0,-3-3 8 0,0 7-24 0,-1-4-6 15,-2 3-1-15,-1 3 0 16,0-2-163-16,-3-4-33 0,-4 6-6 0,4-2-2 0</inkml:trace>
  <inkml:trace contextRef="#ctx0" brushRef="#br0" timeOffset="124500.185">18849 18832 1036 0,'0'0'92'0,"0"0"-73"0,11 3-19 0,3-3 0 16,0 6 106-16,7-6 18 0,0 0 3 0,4 0 1 15,-1 0-24-15,5 0-4 0,-1-6 0 0,7 6-1 16,4-3-39-16,0-4-7 0,0 7-1 0,3-9-1 15,4 9-19-15,3-10-3 0,4 10-1 0,7-6 0 16,4 3-18-16,-1 3-10 0,-3-6 10 0,-4 6-10 16,-3-3 9-16,0-4-9 0,-3 7 8 0,6-3-8 15,-6-3 8-15,-1 6-8 0,-3 0 8 0,7 0-8 16,-7 0 8-16,-4 0-8 0,0 0 8 0,-6 6-8 16,-1-3-132-16,-7-3-32 0</inkml:trace>
  <inkml:trace contextRef="#ctx0" brushRef="#br0" timeOffset="127007.08">19558 8345 345 0,'0'0'31'0,"0"0"-31"16,-7 4 0-16,7-4 0 0,0 0 96 0,0 0 14 16,0 0 2-16,0 0 1 0,0 0-59 0,0 0-12 15,0 0-2-15,0 0-1 0,11 0 1 0,-4 0 1 0,3 6 0 16,1-6 0-16,-1 3 1 0,1-3 0 0,0 6 0 0,3-3 0 16,-4 4 1-16,1-4 0 0,-1 9 0 0,4-9 0 15,-3 7-5-15,3-4-1 0,-7-3 0 0,4 7 0 16,-4-10-20-16,0 9-4 0,4-9-1 0,-11 0 0 15,3 0-4-15,-3 0 0 0,0 0-8 0,7-3 12 16,-7-3 0-16,0-4-1 0,-3 7 0 0,-1-6 0 16,-7-1-11-16,4-2 8 0,-3 2-8 0,-4 7 8 15,-4-6-8-15,-3-1 10 0,0 4-10 0,0-3 10 16,-4 9 8-16,0-7 2 0,-3 4 0 0,0 3 0 16,3 0-8-16,-3 0-2 0,-4 0 0 0,7-6 0 15,1 6 45-15,3 0 9 0,-4-3 1 0,4-3 1 16,3 3-38-16,0-4-8 0,8 7-2 0,-1-3 0 15,4-3-6-15,0 6-2 0,7 0 0 0,0 0 0 16,0 0-10-16,0 0 0 0,0 0 0 0,11 0 8 0,3 0-8 16,0 6 0-16,4-6-12 0,3 3 12 15,3 4-28-15,5-4 1 0,2-3 1 0,5 6 0 0,-1-3 40 16,0-3 8-16,0 0 2 0,4 6 0 0,0-6-24 0,0 0 8 16,-4 0-8-16,0 0 0 0,-3 0 0 0,-4 0 8 15,4 0-8-15,-7 0 0 0,0 0 9 0,-4-6-9 16,0 6 12-16,0 0-12 0,-7 0 0 0,0-3 0 15,-3 3 0-15,-4 0 0 0,-7 0 0 0,0 0 0 16,0 0 0-16,0 0 0 0,0 0 0 0,0 0-9 16,-7-6 9-16,-4 6-12 0,-3-3-6 0,0 3-2 15,-4 0 0-15,-3-7 0 0,-3 7 12 0,-1-3 8 16,0 3-12-16,-3-6 12 0,-4 3 0 0,-3-4 0 16,0 7 0-16,-1 0 0 0,1-3 9 0,0-3-9 15,7 12 8-15,3-6-8 0,4 0 13 0,0 0-2 0,3 0-1 16,7 0 0-16,1 0-10 0,3 0 8 15,3 0-8-15,4 0 8 0,-7 0-24 0,7 0-4 0,0 0-2 0,0 0 0 16,0 0 30-16,11 3 7 0,6 4 1 16,1-4 0-16,0 3-16 0,-1-3 0 0,8 4 0 0,3-4 0 15,0-3 0-15,1 9 0 0,2-9 0 0,1 6 0 16,-4-6 0-16,1 3 0 0,-5 4 8 0,4-7-8 16,-6 6-12-16,-1-3-4 0,0-3-2 0,0 0 0 15,-3 6 18-15,-1-2 0 0,-2-4 0 0,-1 6 0 16,-4-6 0-16,-3 3 16 0,-7-3-4 0,0 0 0 15,0 0-31-15,0 0-6 0,0 0-2 0,0 0 0 16,0 0 14-16,0 0 2 0,-7 0 1 0,-3 0 0 0,-4 0 10 16,3 0 0-16,-7-3 0 0,1-3-8 0,-4 6 8 0,3-4 8 15,-7-2-8-15,-3 3 11 0,0-3 11 0,0-1 2 16,3 4 1-16,4 3 0 0,-1 0 1 16,8-6 0-16,0 6 0 0,7 0 0 0,0 0-18 0,7 0-8 15,0 0 8-15,0 0-8 16,7 6 0-16,7-3 0 0,0 4-14 0,4-1 5 0,3-3 9 0,0 7 0 15,1-4 0-15,2-3-8 0,4 6 8 0,1-9 0 16,-1 7 0-16,4 2 0 0,-4-9-21 0,4 9-3 16,-1-2 0-16,5-4 0 0,-5 3 45 0,1-3 9 15,0 4 2-15,0-7 0 0,-1 3-24 0,-2-3-8 16,-1 0 0-16,-3 0 0 0,-1 0 0 0,-3 6-16 16,1-6 1-16,-5-6-593 0,1 6-120 15</inkml:trace>
  <inkml:trace contextRef="#ctx0" brushRef="#br0" timeOffset="134424.3809">27280 6975 460 0,'0'0'41'0,"0"0"-33"0,0 0-8 0,0 0 0 16,0 0 232-16,-7 6 45 0,0-3 9 0,0 4 2 16,7-7-128-16,-7 9-26 0,-3-3-5 0,-1-2-1 15,0 5-51-15,1 7-10 0,-4-7-3 0,-4 7 0 16,0 3-52-16,-3-7-12 0,0 13 0 0,-4-6 0 16,8 6 0-16,-4 0 0 0,-1-3 0 0,-2 9 0 15,6-9 8-15,-7 4-8 0,4 2 9 0,0 0-9 16,0-3 8-16,0 0-8 0,3-6 0 0,0 6 0 15,4-6-11-15,-3 0-8 0,3-1-1 0,-4-2-1 32,4 0-137-32,0-7-27 0,3-6-6 0</inkml:trace>
  <inkml:trace contextRef="#ctx0" brushRef="#br0" timeOffset="134692.318">26811 7232 460 0,'0'0'41'0,"0"0"-33"16,0 0-8-16,0 0 0 0,0 0 181 0,0 0 35 16,0 0 6-16,0 10 2 0,0 5-111 0,-3-2-21 15,-1 3-5-15,1 9-1 0,-5-7-34 0,1 11-8 16,0-1 0-16,-3-3-1 0,3 3-6 0,-4 4-1 16,1-4 0-16,3 0 0 0,-1-3 4 0,1-6 1 15,4 6 0-15,3-12 0 0,-4 2 5 0,8 4 1 16,-4-10 0-16,3-2 0 0,4-4-18 0,1 3-3 15,2-3-1-15,4-6 0 0,4-3-7 0,-1 3-2 16,1-13 0-16,7 7 0 16,3-10-43-16,4-6-9 0,0 0-1 0,-1 6-959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14:58.9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4516 13077 518 0,'-11'10'46'0,"11"-10"-37"15,0 0-9-15,0 0 0 0,-7 0 124 0,7 0 22 16,0 0 5-16,0 0 1 0,0 0-46 0,-4 9-9 15,4-9-1-15,0 0-1 0,0 0-47 0,4 10-10 16,-4-10-2-16,11 6 0 0,-4-3-14 0,7 3-3 16,-4-6-1-16,4 3 0 0,-3 4-5 0,-4-7-1 15,11 6 0-15,-8-3 0 0,4 3 0 0,0-3-1 16,1-3 0-16,2 10 0 0,1-4 3 0,-1-3 1 16,1 7 0-16,7-4 0 0,-8 3 3 0,8 1 1 15,0-4 0-15,0-3 0 0,3 7 3 0,4-4 1 16,-8-3 0-16,4 3 0 0,4-6-5 0,-4 3-1 15,4-3 0-15,3-3 0 0,-6 3-4 0,2-6-1 16,-6 3 0-16,3-7 0 0,4 4-12 0,-7-3-13 0,-4-7 2 16,7 7 1-16,-3-4 35 0,0-3 7 0,-1 7 2 0,1-10 0 15,7 10-21-15,-8-7-4 0,1-3-1 0,3 10 0 16,1-7-8-16,-1 7 12 0,-4-4-12 0,1-2 12 16,7-1-3-16,-7 3 0 0,-4-2 0 0,3-4 0 15,1 3-1-15,-7-3-8 0,3 1 12 0,0 2-4 16,-3-3 8-16,-4-6 2 0,3 3 0 0,-6-3 0 15,3 0-29-15,0-3-5 0,-7 3-2 0,7-4 0 16,-3 1 57-16,-4 0 11 0,-3-3 2 0,3 12 1 16,0-9-33-16,-7 9-8 0,0-6 0 0,0 0-1 15,0 3 21-15,0-3 4 0,0-1 0 0,-7-2 1 16,3 3-15-16,1 3-3 0,-4-9-1 0,3 3 0 16,-3 3-10-16,3-4-8 0,-3 1 9 0,0 0-9 0,0-4 8 15,4 11-8-15,-4-5 0 0,0 1 0 16,0 7 0-16,3-1 0 0,-7 0 0 0,1-6 0 0,3 6 8 0,0 3-8 15,-11-2 0-15,11-1 9 0,-11 3-9 0,4-3 10 16,-3 0-10-16,-1 4 10 0,0-4-10 0,-3 9 12 16,7-8-12-16,-11 8 12 0,1-5-3 0,6 5 0 15,0 1 0-15,-6-1 0 0,6 1 2 0,1 0 0 16,-5 2 0-16,1-2 0 0,4 9 1 0,-1-10 1 16,0 10 0-16,-3-3 0 0,0-3-13 0,3 6 0 15,1 0 0-15,-1-6 0 0,-3 3 9 0,0 3-9 16,3 0 8-16,-7 0-8 0,1 0 11 0,-8 0-3 15,4 0-8-15,-1 0 12 0,-2 0-12 0,6 3 8 16,-3 3-8-16,0 0 0 0,3 4 8 0,-7-7-8 16,7 6 0-16,-3 1 9 0,4 5-9 0,2-5 0 0,-2 5 0 0,-1-5 0 15,4 2 0-15,3 4 0 0,-7 3 0 16,4 0 0-16,-3-4 0 0,-1 4 0 0,0 6 0 0,-3-6 0 16,-4 0 0-16,4 0 0 0,0 6 0 15,0 3 0-15,6-3-8 0,-2 10 8 0,-1 2 0 0,0-2 0 16,4-1 0-16,0-2 0 0,3 2 8 0,1 1-8 15,3-7 0-15,3 6 0 0,-3-5-14 0,3 5 5 16,8-6 9-16,-11 4 0 0,14-4-9 0,0 9 9 16,-7-2 0-16,7 3 0 0,0 2 0 0,7-2 0 15,-7 0-10-15,7-4 10 0,0 1 0 0,-4 2-9 16,4-2 9-16,0-7 0 0,0 6 0 0,4-5-8 0,0 2 8 16,-4-9 0-16,3 3 0 0,4 3 0 0,-3-9 0 15,7 6 0-15,-4-6 0 0,0 6 0 16,7-6-106-16,4-3-19 0,10-7-4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16:36.8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23643 7609 288 0,'0'0'12'0,"0"0"4"15,0 0-16-15,7 0 0 0,4-4 0 0,3-2 0 16,0-6 273-16,4-4 52 0,6 6 11 0,5-8 1 16,-5-1-204-16,8-3-41 0,0-6-8 0,7-7-1 0,3 4-48 0,-3-1-10 15,0-2-1-15,-1 6-1 0,-6 0-15 16,0 9-8-16,-4-6 8 0,-3 6-8 16,-4-6-33-16,0 6-11 0,-3 3-3 0,-1 7-487 15,-6-10-98-15</inkml:trace>
  <inkml:trace contextRef="#ctx0" brushRef="#br0" timeOffset="272.397">24059 7019 921 0,'0'0'82'0,"-3"0"-66"15,-4-9-16-15,3 9 0 0,1-10 117 0,3 10 20 16,-4 0 4-16,4-9 1 0,0 9-54 0,7-7-12 16,0-2-1-16,4 6-1 0,3-6-35 0,0 2-7 15,0-2-2-15,4-1 0 0,3 4 10 0,0-3 1 16,0 6 1-16,4-7 0 0,-4 4-1 0,4-3 0 15,3 5 0-15,-3-2 0 0,0 6-5 0,-4-6 0 16,3 3-1-16,1 3 0 0,0-7-10 0,-4 14-1 16,-3-4-1-16,-4 3 0 0,-4 4-11 0,1-1-1 15,-4 0-1-15,0 7 0 0,-7 0 1 0,-3 3 0 16,-5 2 0-16,1 5 0 0,-3-1-11 0,-8 0 0 16,1 3 0-16,-5 0 8 15,5 0-29-15,-1 4-7 0,-7-1 0 0,4 4-1 16,0-10-51-16,7 0-11 0,0-6-1 0,3-1-835 0</inkml:trace>
  <inkml:trace contextRef="#ctx0" brushRef="#br0" timeOffset="867.775">24712 6545 403 0,'0'0'36'0,"4"7"-36"16,-4-7 0-16,7 9 0 0,-4 1 301 0,4-1 54 15,-3 7 10-15,-4-4 3 0,3 7-187 0,1 0-37 16,-4 6-7-16,0 0-1 0,-4 3-79 0,1 0-15 16,-1-2-3-16,4 2-1 0,-3 3-16 0,-1-9-3 15,1-6-1-15,3 3 0 0,-4-1-18 0,1-2 0 16,-1-7 0-16,4 1 0 0,0-10 16 0,0 0-3 16,0 0-1-16,0 0 0 0,0 0-3 0,0 0-1 15,4-10 0-15,-4 1 0 0,3-7-22 0,1-2-5 16,-1-8-1-16,4 5 0 0,0-5 34 0,0 1 6 15,4 7 2-15,3-8 0 0,0 8-22 0,7-1-10 16,-3 3 1-16,3 4 0 0,4-4-7 0,0-3 0 16,-4 10-1-16,3-1 0 15,1-5-10-15,3 5-1 0,-3 7-1 0,0-6 0 0,-1 2 9 0,-2-2 3 0,-5 9 0 0,1-6 0 16,-1 6 17-16,-2 0 0 0,-5 0-8 0,1 0 8 16,-8-3-13-16,-3 3 1 0,0 0 0 0,0 0 0 15,0 0 45-15,0 0 10 0,0 0 1 16,0 9 1-16,-10 0-21 0,3 7-4 0,0-3 0 0,-4 2-1 15,0-2 1-15,1 3 0 0,-4 2 0 0,3 7 0 16,4-6-20-16,4 0 0 0,-4 0 8 0,-1 6-8 16,5-9 0-16,3 2 0 0,0-8 0 0,3-1 0 15,-3 7-12-15,8-7 0 0,-1-6 0 0,3 4 0 16,1-7-20-16,-1-7-4 16,1-2-1-16,3 0 0 0,0-4-7 0,0-9-2 15,0 10 0-15,-3-4 0 0,3-3-6 0,-3 3 0 0,-1 4-1 16,-3-4 0-16,0 4 42 0,0-1 11 0,0 4 0 0,0-1 0 0,-3 1 12 0,0 6 5 15,-1-3 1-15,-3 6 0 0,0 0-6 0,0 0-2 16,0 0 0-16,0 0 0 0,7 6 17 0,-3 3 3 16,-1 4 1-16,1 2 0 0,-1 4-11 0,-3 0-3 15,0 6 0-15,0 0 0 0,0-6-17 0,0 6 0 16,4-3 0-16,-4-6 0 16,3 3-164-16,-3-10-31 0</inkml:trace>
  <inkml:trace contextRef="#ctx0" brushRef="#br0" timeOffset="2072.795">25531 6589 345 0,'0'0'31'0,"0"0"-31"0,0 0 0 0,0 7 0 15,0 2 209-15,0 4 36 0,0-4 7 0,3 7 2 16,-3-1-150-16,-3-2-31 0,3 6-5 0,0-4-2 16,-4 4-31-16,4 0-7 0,0 0 0 0,-4 3-1 15,1-10 30-15,3 4 7 0,0 0 0 0,0-7 1 16,3 1-9-16,-3-10-1 0,0 0-1 0,0 0 0 15,0 0-6-15,8 0-2 0,-1-7 0 0,0-5 0 16,0-1-31-16,3 1-7 0,-3-7 0 0,0-3-8 16,-3 3 12-16,3 0-4 0,0 0 0 0,0 4-8 15,0-4 10-15,0 0-10 0,0 0 8 0,4 4-8 16,-4 2 8-16,3 4-8 0,-2-4 8 0,-1 10-8 16,3 3 0-16,-3 0 0 0,0 3 0 0,0 3 0 15,0 4-38-15,-3-1 0 0,3 1 0 16,-3 5 0-16,3-2-45 0,0 3-9 0,-4 9-1 0,4-7-1 15,-3-2-38-15,3 3-7 16,0-7-1-16,0 4-1 0,3 0 17 0,1-7 3 0,3 4 1 0,0-7 0 16,0-6 10-16,8 0 2 0,-8-6 1 0,3-4 0 15,1 7 75-15,-4-3 14 0,4-7 3 0,-4-2 1 0,-4 8 98 0,1-2 19 16,-4-4 4-16,-3 7 1 0,-4-3 30 0,3-1 6 16,-3 10 2-16,0 0 0 0,-10-6-39 0,6 6-8 15,4 0-2-15,-7 6 0 0,-4 1-36 0,4 2-7 16,-3 4-2-16,3-4 0 0,-4 7-32 0,0 3-6 15,4 6-2-15,0-7 0 0,4-2 19 0,-4-3 3 16,3 2 1-16,1-5 0 0,3-1-12 0,3 1-3 16,-3-10 0-16,0 0 0 0,4 0-9 0,6-10-3 15,4 4 0-15,1-4 0 0,-1-8-8 0,3-1 0 16,1-6 9-16,0-3-9 0,-1-7 0 0,1 4-20 0,-8-1 4 16,5-5 1-16,-5 2 1 0,1 1 0 0,-4 2 0 0,3 1 0 15,-3 3 14-15,-3 0 0 0,0-7 0 16,-8 10 0-16,4 3 12 0,-4-3-2 0,1 6 0 0,-1 0 0 15,1 4 10-15,-1-1 3 0,4 7 0 0,0 5 0 16,0 4-11-16,0 0-1 0,0 0-1 0,-7 13 0 16,0 3-10-16,4 12 0 0,-1-9 0 0,4 15-11 15,-3 1 11-15,-1 2-8 0,4-2 8 0,-3 9-8 16,-1-7 8-16,1 7-12 0,6-6 12 0,1 3-12 16,-4-13 12-16,3 0 0 0,8 7-9 0,-1-17 9 15,1-2-63-15,3-7-8 0,4 10-1 16,-1-12-1-16,-3-7-48 0,4 0-10 0,0 0-1 0,-1 0-1 15,-3-7 61-15,1 7 12 0,-5-9 2 0,1 9 1 16,-4 0 45-16,-7 0 12 0,0 0 0 0,0 0 0 0,0 0 16 0,0 0 6 16,0 0 1-16,-4 9 0 0,-3-2 44 0,0 2 9 15,4 3 1-15,-4-5 1 0,3 2-20 0,0 1-4 16,4-10-1-16,0 0 0 0,0 0-15 0,0 0-3 16,0 0-1-16,8-10 0 0,6-6-19 0,-4 4-4 15,4-13-1-15,4 0 0 0,-4-3-21 0,0 2-4 16,0 4-1-16,-3-3 0 0,-1 7-6 0,1 2-2 15,0-3 0-15,-1 10 0 0,-3 2 14 0,0-2 10 16,0 9-13-16,-7 0 5 0,0 0 8 0,7 9-12 16,0-2 12-16,-3 8-12 0,0-2-8 0,-4-4-1 15,3 7-1-15,-3 3 0 0,4-4 22 0,-4-2 0 16,0 3 0-16,0-1 0 0,3-2 0 0,1-4 0 16,-1-2-9-16,1-4 9 0,-1 3 0 0,-3-6 0 0,7 3 0 0,-7-3 0 15,0 0 10-15,0 0-1 0,11-3 0 16,-4-3 0-16,0 3 8 0,0-4 2 0,0-2 0 0,4 0 0 15,-4-1 36-15,0 1 7 0,0 2 2 0,0-2 0 16,0 0-18-16,0-1-3 0,4 1-1 0,-4 6 0 16,-4-4-27-16,-3 7-6 0,0 0-1 0,11 0 0 15,-4 0-8-15,0 0 0 0,-7 0 0 0,10 7 0 16,1 2 0-16,0-6-14 0,-8 7 3 0,4-1 1 16,-3 7-13-16,3-1-2 0,-7-2-1 15,7 3 0-15,0-4 11 0,-4 4 3 0,1-7 0 0,-1 1 0 16,1-1 12-16,0 0 0 0,-4-9 0 0,0 0-9 0,10 0 9 15,-3-3-12-15,0-3 12 0,4-3-12 0,-4-1 3 0,3-2 0 16,-2-10 0-16,2 9 0 0,-3-12 9 16,4 9-12-16,-8-2 12 0,8-4-12 0,-4 0 12 0,-4 3-12 15,1 0 12-15,3 3-12 0,0 4 12 0,-3 2 0 16,-1-5 0-16,1 5-8 0,-1 10 8 0,-3 0 0 16,0 0 0-16,0 0-8 0,0 0 8 0,0 0 0 15,4 7 0-15,-1 2-8 0,-3 0-3 0,4 4 0 16,-4-4 0-16,3 1 0 0,1 2 11 0,-4 1 0 15,3-4 0-15,1 1-8 0,-1-4 8 0,-3-6 0 16,7 3 0-16,1-3-8 16,2-3-35-16,4-3-6 0,-3-4-2 0</inkml:trace>
  <inkml:trace contextRef="#ctx0" brushRef="#br0" timeOffset="5671.713">27792 6643 691 0,'0'0'61'0,"0"0"-49"0,-4 0-12 0,4 0 0 0,-7 0 294 0,0 3 56 15,4 3 11-15,-4 10 3 0,3-4-250 0,-3 7-50 16,4 6-9-16,3 0-3 0,-4 4-36 0,4-4-7 16,0 0-1-16,4-3-8 0,-1-4 0 0,4-2 0 15,4-6-10-15,-1-1 10 0,4 0 0 0,0-9 0 16,-3-3 0-16,3-12 0 0,0 5-24 0,-3-9 4 15,3-6 0-15,0 0 0 0,-3-3 20 0,3 0 0 16,-4-1 0-16,1-5 0 0,-4 9 19 0,0-3-2 16,0 3 0-16,-3 6 0 0,3 0 16 15,-4 10 3-15,-3-1 1 0,4 4 0 0,-4 6-8 0,0 0-1 16,0 0-1-16,0 0 0 16,3 6-44-16,-3 7-9 0,4 2-2 0,-4 10 0 0,0-12 28 0,0 12-10 15,0 0 10-15,3-3 0 0,-3 3 0 0,4-6 0 16,-1-3 0-16,1 3 0 0,7-1-8 0,-4-8 8 15,0-4 0-15,0-3 0 0,3 3-10 0,4 1 10 16,0-14-8-16,1-2 8 0,-1 0-12 0,0-7 2 0,3-3 1 16,-6 0 0-16,0-6 9 0,-4 6 9 0,3 4-1 0,1 2-8 15,-4-2 12-15,-4-4-12 0,4 9 12 0,-7 1-12 16,4-1 10-16,0 1-10 0,-4 3 8 0,0 6-8 16,0 0 0-16,0 0 0 0,0 0 0 0,0 0 0 15,3 9 0-15,1 1 0 0,-8-1 0 0,1 0 0 16,3 7 8-16,-4 3-8 0,0-3 0 0,-3-4 8 15,-3 4-8-15,6 3 0 0,1-4 0 0,3-2 0 16,0-1 0-16,0 1 0 0,3-4 0 0,1 1 8 16,-4-10-8-16,10 0 0 0,-3 6 0 0,1-6 8 15,2-6-8-15,-3 3-9 0,4-4 9 0,-1-2-13 16,-3 0 13-16,4-7 0 0,-7 6 0 0,3 1-9 0,0 0 9 16,-4 5 0-16,-3-2 0 0,4-3 0 15,-4 9 0-15,0 0 9 0,0 0-9 0,0 0 0 0,0 0 12 0,0 0-12 16,0 0 12-16,0 0-12 0,0 15 9 0,0-2-9 15,0 6 0-15,3 6 9 0,1-9-1 0,-1-4-8 16,1 4 12-16,-4 3-4 0,7-1-8 0,-4-2 8 16,1 3-8-16,3-10 8 0,4 1-8 0,-1-1 0 15,1-3 0-15,-1-12 8 0,1 3-8 0,-1-13-16 16,5-2 4-16,2-1 1 0,-3-9-10 0,0-7-3 16,1 1 0-16,-1-1 0 0,0-3 2 0,0 1 0 15,0-4 0-15,0-3 0 0,0 6 22 0,-7 1 0 16,0-7-9-16,0 6 9 0,-3-2 0 0,-4 2 0 15,0 0 0-15,0 7 0 0,0 3 59 0,-4 3 18 0,4 6 4 16,-3 0 1-16,-1 10-41 0,1 2-8 0,3 7-1 16,0 0-1-16,0 0-13 0,-4 7-2 0,1 8-1 15,-1 4 0-15,1 0-5 0,-1 9-1 0,1 7 0 0,3 9 0 16,0-7-9-16,0 7-12 16,0 0 2-16,0 3 1 0,0-3 24 0,3-10 5 0,-3 4 0 0,0-3 1 15,4-1-8-15,-1-6-1 0,4 0-1 0,4-2 0 16,-4-8-20-16,3-2-4 0,1 0-1 0,3-13 0 15,0 3-46 1,4-12-10-16,3-4-2 0,0-8 0 0,-7-7 18 0,4-1 3 16,7-2 1-16,-4-6 0 0,-3 2 3 0,-1-2 1 0,-3-7 0 15,-3 3 0-15,3 4 27 0,-7-10 6 0,-3 3 1 0,3-3 0 16,-4 1 12-16,-3-1 16 0,-3 9-3 0,3 7-1 0,-4 3 32 16,4 0 5-16,0 6 2 0,0 10 0 0,0-1-14 0,0 10-2 15,0 0-1-15,0 0 0 0,0 0-9 0,-3 16-1 16,3 3-1-16,0 9 0 0,3-3-8 0,-6 13-2 15,3 5 0-15,0 8 0 0,0-4-3 0,0 0-1 16,0 6 0-16,0-12 0 0,0-4-9 0,0 10 12 16,-4-6-12-16,4-3 12 0,4-1-12 0,-1-2 8 15,4-10-8-15,0 0 8 16,4-12-65-16,-1-4-14 0,4-3-2 0,8-12-1 16,-1-6-52-16,0-14-10 0,-3 8-3 0,3-17 0 15,0 10-17-15,-3-3-4 0,-1-7-1 0,1 7 0 0,-8 0 120 0,1 3 24 16,0 0 5-16,-4 6 0 0,-4 0 70 0,1 3 14 15,-4 7 2-15,0 6 1 0,0 3-9 0,0 0-2 16,-7 0 0-16,-4 3 0 0,0 6 0 0,-3-2 0 16,0 8 0-16,0-2 0 0,0 3-5 0,-4-4-2 0,1 4 0 15,-1-1 0-15,4-2-13 0,-4 3-4 0,4-7 0 0,-3 10 0 16,6-3 5-16,0-7 1 0,1 7 0 0,3-4 0 16,3 4 2-16,4-4 1 0,0-2 0 0,7 6 0 15,4-7-58-15,0 0-12 0,3 7-3 0,0-7 0 16,0-9 8-16,3 10 0 0,5 6 1 0,-1-4 0 15,4-3-110 1,-4 7-23-16,3 0-4 0,-2-4-810 0</inkml:trace>
  <inkml:trace contextRef="#ctx0" brushRef="#br0" timeOffset="6434.586">24754 9390 1958 0,'-3'-25'43'15,"3"25"9"-15,0 0 1 0,0 0 3 0,0 0-45 0,0 0-11 0,0 0 0 0,-4 9 0 16,1 0 96-16,-1 7 18 0,8-3 3 0,-1 12 1 0,1 3-86 0,-1 6-18 16,4 10-3-16,4 0-1 0,0 0 22 0,-1 0 4 15,4-6 0-15,0 9 1 0,4-13-25 0,0 1-12 16,3-7 10-16,0-3-10 0,4 3 8 0,-4-12-8 15,0-4 0-15,4-2 0 16,-1-4-40-16,5 4-13 0,-5-14-3 0,1-2-1 16,3-3-118-16,4-1-23 0,-7-5-5 0,-1-4-1 15,-6 0 63-15,0 3 12 0,-4-3 2 0,-4 4 1 16,1 2 32-16,-7-2 6 0,-1 5 2 0,1 1 0 16,-1-1 160-16,-3 1 32 0,-7 0 6 0,7 2 2 0,-3 4 51 0,3 3 11 15,0 0 1-15,0 0 1 0,0 0-72 0,0 0-14 16,0 0-4-16,0 0 0 0,-4 10-44 0,4-1-10 15,4 0-2-15,-1 1 0 0,4 5-11 0,-3-2-2 16,3-4-1-16,0 1 0 0,0 5 4 0,0-5 1 16,-4-1 0-16,8 7 0 0,-4-7 6 0,-3 1 2 15,-1-1 0-15,1 7 0 0,-4-7 0 0,0 1 0 0,-4-1 0 16,-3 1 0-16,0-1-7 0,-4 0 0 0,1 1-1 0,-1 5 0 16,-3-5-7-16,0 5-2 0,-4-2 0 0,-3 3 0 15,0-1-14-15,0-2 9 0,0 3-9 0,-8-7 8 16,-2 0-20-16,-1 1-5 0,0 6-1 0,0-7 0 15,8-6-110 1,-1 6-23-16,7 7-4 0,1-6-938 0</inkml:trace>
  <inkml:trace contextRef="#ctx0" brushRef="#br0" timeOffset="7739.789">25961 9553 403 0,'0'0'36'0,"-4"9"-36"0,4-3 0 0,4 4 0 0,-4-1 326 0,3 10 58 15,-3 0 12-15,8 6 3 0,-8 3-236 0,0 16-47 16,0 0-10-16,0 12-2 0,-8-2-40 0,5 5-9 16,-1-5-2-16,-3-11 0 0,4 5-14 0,-1-5-3 15,-3 1-1-15,4-6 0 0,-1 3-2 0,-3-10 0 16,0 4 0-16,4-1 0 0,-5-6-33 0,8-3 0 16,-3-6 0-16,3-9 0 0,0 5 0 0,0-12 0 15,0-3 0-15,0 0 0 0,0 0 0 0,0-9 0 16,7 0 0-16,0-10 0 0,0 3 10 0,0-3-10 15,0-9 8-15,4 9-8 0,3-6 0 0,4 6 0 16,-4 1 0-16,0-1 0 0,0 3-8 0,4 0 8 16,3 7 0-16,0-4 0 0,0 4 0 0,-3 3-9 15,6 6 9-15,-2 0 0 0,-1 6-15 0,-4-3 4 16,1 7 1-16,0-1 0 0,-8 7-2 0,1-4-1 0,-1 10 0 16,-3-3 0-16,0 0 13 0,-3 0 0 0,-4-1 0 0,-4 7-9 15,1-6 9-15,-1 6 14 0,-6-6-3 16,-1 9-1-16,1-2 10 0,-8-1 3 0,4-3 0 0,-7 3 0 15,0 0-5-15,-1-6-1 0,-2-1 0 0,3-8 0 16,-1-1-17-16,-2 1 0 0,6-10-13 0,0 0 5 31,1-10-46-31,-1 1-9 0,4-1-1 0,3-15-1 0,8 6-19 16,3-3-3-16,3-3-1 0,8 0 0 16,3 0 16-16,4 6 4 0,-1 1 0 0,5-1 0 0,2 3 13 0,8-3 3 0,0 7 1 15,0-4 0-15,-1 0 4 0,-2 7 1 0,2 0 0 16,-3-4 0-16,1-3 24 0,-5 7 5 0,5-7 1 0,-5 7 0 0,1-1 64 0,-4-5 12 15,0 5 4-15,1 1 0 16,-1-4 22-16,-7-2 5 0,0 5 1 0,-7 4 0 0,-4-6-17 0,5 5-3 16,-5-2-1-16,-3-1 0 0,0 1-6 0,-3 3-1 15,3 6 0-15,-8 0 0 0,1 0-16 0,-3 0-4 16,3 0-1-16,-4 0 0 0,1 6-16 0,-1 3-3 16,-3 1-1-16,3-1 0 0,1 1-11 0,-1 5-3 15,1 1 0-15,3-3 0 0,-4 2-9 0,7-2 0 16,1 2 0-16,3 1 0 15,3-3-26-15,1-4-1 0,3 0 0 0,4-2 0 16,3-1-62-16,0-3-13 0,11-6-2 0,-4-3-1 16,0-4-35-16,4 1-6 0,-1-7-2 0,1 7 0 15,0-10 40-15,-4 10 8 0,0-7 2 0,0 3 0 0,-3-2 78 0,-1 5 20 16,-6-5 0-16,0 5 0 0,-4 7 31 0,0-3 9 0,-7 6 3 16,0 0 0-16,0 0 34 0,0 0 7 0,0 0 2 0,-11 9 0 15,1-2 4-15,2 5 1 0,-6-3 0 0,4 7 0 16,-4-6-28-16,3 5-6 0,0-2-1 0,4-4 0 15,0 4-18-15,4-1-4 0,3-2-1 0,0-1 0 16,0-3-24-16,3 4-9 0,1-1 0 0,3-3 9 16,4-2-9-16,-1-4 0 0,1 6 0 0,3-3 0 15,3-3-11-15,-2 0 11 0,-1 0-8 0,3 6 8 16,-3-12 0-16,1 12 0 0,-1-6 0 0,-4 3-8 16,1-3 8-16,-1 7 0 0,-3-4 0 0,1 3 0 15,-1-3 0-15,-4 3 0 0,-3 4 0 0,0 6 0 16,-3-7 11-16,-4 4 1 0,-1 2 0 0,1 10 0 0,-3-6-12 0,-4 0 10 15,0 9-10-15,-1-6 10 16,-2 0-22-16,3-3-4 0,0-3 0 0,0-1-1 16,-1-5-30-16,1-7-5 0,4-3-2 15,6-3 0-15,-3-7-36 0,7-12-7 0,0 3-2 0,7-9 0 16,4-6-131-16,-1-1-26 0</inkml:trace>
  <inkml:trace contextRef="#ctx0" brushRef="#br0" timeOffset="8036.495">26980 9898 576 0,'22'-22'25'0,"-15"19"6"0,3 3-31 0,1 0 0 15,-1 3 0-15,-6 3 0 0,3 10 211 0,-7-4 36 16,4 13 7-16,-4-6 2 0,0 9-124 0,0-3-25 16,-4 13-5-16,8-3-1 0,-4-1-32 0,3 1-6 15,1-1-2-15,-4 7 0 0,0 3-29 0,0-10-5 16,-7 1-2-16,7-7 0 0,3-3 3 0,4-6 1 16,4-4 0-16,3-2 0 0,0-7-29 0,0-3-16 0,4 4 1 15,-4-14 1 1,3 7-35-16,-2-9-7 0,-1 0-2 0,0 5 0 15,-4-11-12-15,1 5-2 0,-8 4-1 0,-3-3 0 16,0-1 20-16,-7 1 4 0,0-1 1 0,-7 1 0 0,0-7 69 0,-4 7 15 0,-6 0 2 16,3-1 1-16,-4 7 44 0,4-10 9 0,0 4 1 0,-4 6 1 15,7-6-16-15,1 2-3 0,-1 4-1 0,4-3 0 16,3 6-38-16,4-3-8 0,0 3-2 0,7 0 0 16,0 0-26-16,0 0 0 0,0 0 0 0,11 0 0 15,3-7-56-15,4 7-3 16,-1 0-1-16,8-6 0 0,3 3 4 0,7-3 0 0,4 6 0 0,0-10-861 15</inkml:trace>
  <inkml:trace contextRef="#ctx0" brushRef="#br0" timeOffset="8687.706">28053 10042 1929 0,'0'0'42'0,"0"0"9"0,0 0 1 0,0 0 4 0,0 0-45 0,3 3-11 15,1 13 0-15,-4 3 0 0,0-4 40 0,0 4 5 16,0 0 2-16,0 9 0 0,-4-6-35 0,1 0-12 16,3 3 0-16,-4 3 9 0,4-3-9 0,-3 4 0 15,-1-11 0-15,4 7 0 0,-3-6 8 0,-1 0-8 16,4-3 8-16,-3-1-8 0,3-5 13 0,-4-1-2 16,4-9-1-16,0 0 0 0,0 0-2 0,0 0-8 0,0 0 12 0,0 0-4 15,0 0 35-15,4-9 6 0,-1-7 2 16,1 7 0-16,3-10-34 0,0 0-6 0,3-6-2 0,1 6 0 15,3-6-9-15,0 0 8 0,0 13-8 0,1-7 8 16,-1 3-8-16,0 0 0 0,0 7 0 0,-4 0 0 16,8-1 0-16,0 7 0 0,-4-3 0 0,0 12 0 15,4-3 0-15,-8 3 0 0,1 7-8 0,-1-4 8 16,1 1-13-16,-1 5 1 0,-2 4 1 0,-1 0 0 16,0-3-30-16,-4 3-7 0,1-1 0 15,-1-2-1-15,1-7 19 0,-4 7 4 0,3-3 1 0,1-4 0 16,-1-3-33-1,-3-6-6-15,0 0-2 0,0 0 0 0,0 0-17 0,0 0-3 0,0 0-1 16,4 0 0-16,6-6 19 0,-2 6 4 16,-5-9 1-16,4-1 0 0,0 1 63 0,0-1 0 0,4 1 16 0,-4 3-3 0,3-4 19 0,1 1 3 15,0 0 1-15,-1-1 0 0,1 1 14 16,-1 2 3-16,1-2 1 0,0 6 0 0,-1-6-8 0,-3 2-2 16,4-2 0-16,-4-1 0 0,0 4-10 0,0-3-2 15,-4 6-1-15,1-4 0 0,-4-2 26 0,0 9 6 16,0-3 1-16,0-3 0 0,-4-4 26 0,-3 10 6 15,0-9 0-15,0 9 1 0,-3-7-53 0,-1 4-10 16,4 3-2-16,-4 0-1 0,1 0 25 0,-1 3 6 16,1 4 1-16,-1-1 0 0,1 3-51 0,-1 4-12 15,0-4 0-15,1 7 0 0,3 3 0 0,-4 6-10 16,8-6 2-16,-1 0 0 0,1-1 8 0,6 7 12 16,1-6-2-16,6-3-1 15,-3-3-161-15,4 2-32 0,6-5-6 0,-2-1-2 16,2 0 18-16,1-9 3 0,3 7 1 0,4-7 0 15,-1-7 67-15,1 7 14 0,0-9 2 0,3 6 1 0</inkml:trace>
  <inkml:trace contextRef="#ctx0" brushRef="#br0" timeOffset="8840.252">28917 10224 1497 0,'0'0'32'0,"0"0"8"0,0 0 0 0,0 0 4 0,0 0-36 0,0 0-8 0,-7 0 0 0,0 6 0 15,7-6 104-15,-3 9 20 0,-1 1 3 0,1-1 1 0,-1 7-52 16,4-4-9-16,-4 4-3 0,1 3 0 15,-1 0 0-15,4-4 0 0,-3 4 0 0,-1-3 0 16,-3-3-51-16,7 2-13 0,-3 1 0 0,6-7 0 16,-3-6-100-16,0-3-22 0,0 0-5 0,0 0-1 15,7 0-106-15,0-9-22 0,8-19-4 0,-5 3 0 0</inkml:trace>
  <inkml:trace contextRef="#ctx0" brushRef="#br0" timeOffset="9331.274">28931 10026 1674 0,'-10'-28'36'0,"6"19"8"0,-3-7 2 0,4-3 2 0,-4 10-39 0,3-7-9 15,1 3 0-15,3 4 0 0,0 3 65 0,3-4 11 16,1 4 3-16,3 6 0 0,0-3-63 0,3 6-16 16,-3-3 0-16,7 6 0 15,1-6-100-15,-5 10-22 0,4-1-5 0,0-3-1 16,-3 4 57-16,7-7 11 0,-1 6 3 0,-3-2 0 0,4 2 31 0,3 1 6 16,0-1 2-16,-3 0 0 0,0 1 35 0,-8-4 7 15,1 3 2-15,-1 1 0 0,-3-1 56 0,0 1 11 16,-3-1 3-16,-4 0 0 0,0 4-12 0,0 0-3 0,-4-4 0 15,-3 10 0-15,4-4-13 0,-4-5-4 0,3 6 0 16,1-4 0-16,-4-3-21 0,3 7-5 0,4-6-1 0,-3-4 0 16,-1-3-8-16,4-3-1 0,0 0-1 0,0 0 0 15,0 0-38-15,0 0-7 0,0 0-2 0,0 0 0 16,7-9 20-16,-3-4 0 0,-1-3 0 0,1 1 0 16,-1 5-10-16,-3-9 2 0,4 10 0 0,-4 0 0 15,0-1 8-15,-4 4 0 0,4 6 0 0,0 0 0 16,0 0 12-16,0 0-3 0,0 0 0 0,0 9 0 15,0 1-9-15,4 12 12 0,-8-3-12 0,8 2 12 16,-1 5-2-16,4 8 0 0,0-6 0 0,0 7 0 16,1 2-10-16,-1-2 0 0,-4 3 0 0,1 12 0 0,6-3 56 15,1-3 7-15,-4 9 1 0,3-9 0 16,1 3-40-16,-4-3-8 0,-3 0-2 0,-1 0 0 0,1-7 13 0,-1 7 2 16,-3-3 1-16,0 0 0 0,-7 3-12 0,0-4-2 15,-7-2-1-15,3 0 0 0,1-4-15 0,-1-6 11 16,-6-3-11-16,-5-6 10 0,1 0-10 0,-3-3 0 15,2-7 0-15,-2-3 0 16,-1-3-27-16,0-12-7 0,4 0-2 0,-4-10 0 16,1-6-40-16,3-13-9 0,3-12-2 0,-3-6 0 15,3-7-125-15,8-6-24 0,-1-13-6 0</inkml:trace>
  <inkml:trace contextRef="#ctx0" brushRef="#br0" timeOffset="9690.433">29528 9747 518 0,'3'22'46'0,"-6"13"-37"0,3 5-9 0,-4 7 0 16,-3 7 168-16,3 2 32 0,-3 4 7 0,0-4 1 15,0 4-81-15,4-7-16 0,-4-6-3 0,3 3-1 16,4-12-28-16,-3 0-6 0,3-4-1 0,3-9 0 16,-3 0-34-16,4-12-7 0,-1-4-2 0,1 1 0 15,-4-10-20-15,0 0-9 0,7-10 8 0,3 1-8 16,1-4 40-16,-4-12 2 0,0 9 1 0,0-12 0 15,0 3-2-15,0-13 0 0,0 4 0 0,0-1 0 16,-3 4-7-16,6-10-2 0,1 10 0 0,3 0 0 16,-3 2-18-16,3 4-4 0,0 7-1 0,0 5 0 0,-3-3 31 15,3 10 5-15,-4 6 2 0,4 0 0 0,-3 0-38 0,0 9-9 16,-4 7 0-16,0 0 0 0,0-4 0 0,-4 7 0 16,-3 6 0-16,4 0 0 15,-4-6-26-15,0 6-7 0,0-3-2 0,-4 3 0 16,4 0 5-16,-7 0 1 0,4-6 0 0,3 0 0 15,-7-3-19-15,7-7-3 0,0-9-1 0,0 0-633 16,10 0-127-16</inkml:trace>
  <inkml:trace contextRef="#ctx0" brushRef="#br0" timeOffset="10526.328">29940 9615 576 0,'7'-9'25'0,"-7"9"6"0,0 0-31 0,0 0 0 15,4 0 0-15,3 9 0 0,-4 1 238 0,4 9 42 0,-3-4 8 0,-4 10 1 16,4 4-164-16,-4-1-33 0,-4 13-6 0,0-4-2 15,1 7-21-15,-1 3-5 0,-3-3-1 0,4 9 0 16,-1-6-32-16,1-3-6 0,-1 7-2 0,1-14 0 16,-1 7 35-16,4-9 8 0,0-7 0 0,0-3 1 15,0-3-46-15,0-7-15 0,4-5 8 0,-1-1-8 16,-3-9 55-16,0 0 7 0,0 0 2 0,0 0 0 16,7-9-64-16,-3-1-28 0,-1-5 3 0,1-4 0 15,-1 0 40-15,4 3 8 0,-3-2 1 0,0-1 1 16,3 0-34-16,0 0-7 0,0 4-2 0,3-4 0 15,-3 9 29-15,0-5 5 0,4 5 2 0,-4 1 0 16,4 6-32-16,-4-4-6 0,3 1-2 0,1 3 0 16,-4 3-16-16,0 0-3 15,0 3-1-15,0 3 0 0,0 4 34 0,-3-1 8 0,-4 1 0 0,0-1 0 0,-4 7 0 16,1-1 0-16,-1 4 0 0,-3-6 0 0,-4 9 0 16,4 0 0-16,-3 3 0 0,-4-6 0 0,0 6 0 0,-4-7 0 15,0 8 0-15,1-4 0 0,-5 3 0 0,1-7 0 16,0 8 0-16,0-1 0 0,3-13 0 0,4 4 0 15,-3 3 0-15,6-13 0 0,4-3 0 0,7-3 0 16,0 0 0-16,0-3 0 16,3-7-53-16,8-5-9 0,3-1-2 0,7-3 0 0,1 1 52 0,2-1 12 15,1 0 0-15,3 3 0 0,-3-3-23 0,0 4-1 16,-4-4-1-16,3 0 0 0,1 3 14 0,-4 7 11 16,0-10-13-16,1 10 5 0,-5-1 8 0,1 4 0 15,-4 3 0-15,0 3 0 0,-3 3 16 0,-1 3-2 0,1-3 0 16,-4 13 0-16,-4-6 2 0,4 5 0 0,4-2 0 15,-7 2 0-15,3 1-16 0,0-3 0 0,3-4 0 0,-3 1 0 16,0-4 14-16,-7-6 0 16,-3 9 0-16,-1-9 0 0,4 0-14 0,0 0-18 0,0 0 4 0,0 0 1 15,4-9 13-15,-4 3-12 0,0-4 12 0,0-2-12 16,0 2 12-16,0-6 10 0,0 7-2 0,0 0 0 16,-7-1 4-16,3 4 1 0,1-7 0 0,-4-2 0 15,3 8 11-15,-3-2 1 0,4 6 1 0,-1-3 0 16,1-4 6-16,3 10 2 0,0 0 0 0,0 0 0 15,0 0-34-15,0 0 0 0,0 0 0 0,7 7 0 16,3-4 0-16,1 3 0 0,-1-3-9 0,4 3 9 16,1-3-9-16,-1 4 9 0,3 2-10 0,-3 1 10 15,1-4-26-15,-1 3 1 0,3-6 0 0,-6 13 0 0,-1-7 5 0,1 1 2 16,-4 6 0-16,0-4 0 0,-3-2 10 16,-1 5 8-16,-3 1-12 0,0-4 12 0,0 4 0 0,0 3 0 15,-7 0 8-15,4-4-8 16,-4 4 22-16,3-9-2 0,0 5 0 0,4-5 0 0,-3-7 12 0,3-3 3 15,0 0 0-15,0 0 0 16,0 0-7-16,0 0 0 0,3 0-1 0,1-10 0 0,3-2-8 0,0-4-2 16,0-3 0-16,4 4 0 0,3-4-9 0,-4 3-8 15,5 7 9-15,-1-4-9 0,3-2 0 0,-3 5 0 16,1 7 0-16,-1-3 0 0,-4-4 0 0,1 4-10 16,3 3 10-16,-3-3-8 0,3 3-2 0,-4-4 0 15,1 7 0-15,3-3 0 16,-4-3-34-16,1 3-8 0,0-4 0 0</inkml:trace>
  <inkml:trace contextRef="#ctx0" brushRef="#br0" timeOffset="11425.287">13723 6429 1440 0,'0'0'128'0,"-7"0"-103"15,0 7-25-15,3-4 0 0,1-3 88 0,-1 6 13 0,4-6 3 0,0 0 0 16,0 0-31-16,0 0-5 0,0 0-2 0,0 0 0 15,0 0-34-15,0 0-6 0,7-6-2 16,8-4 0-16,2-8 2 0,1 2 0 16,-1-3 0-16,8-9 0 0,0 3-6 0,0-3 0 0,-4-7-1 15,3 1 0-15,1-4-8 16,3 4-2-16,1 5 0 0,-5-5 0 0,1-1-9 0,0 7 8 16,-4-6-8-16,0 5 8 0,-3 1-8 0,-1 3 0 0,1 0 0 0,3 6 0 31,-7 0-16-31,4 1-9 0,-4 2-2 0,-4 6 0 0,1-2-50 15,-4-4-11-15,0 7-1 0,-3 3-525 0,-4-4-105 0</inkml:trace>
  <inkml:trace contextRef="#ctx0" brushRef="#br0" timeOffset="11690.3967">13910 5677 1094 0,'0'0'48'0,"-7"3"11"0,7-3-47 0,-4 0-12 15,-3 9 0-15,0-2 0 0,4-4 120 0,-4 12 23 16,3-5 4-16,1 9 1 0,3 6-67 0,-4 3-13 15,4-3-2-15,-3 3-1 0,-1 7-8 0,1 2-1 16,3 4-1-16,0-3 0 0,-4-1-8 0,1-2-2 16,-1 3 0-16,4-4 0 0,0 1-9 0,-4-7-3 15,4-3 0-15,0 0 0 0,0-12-1 0,0 2 0 16,-3-5 0-16,3-1 0 0,0 0-8 0,0-9-1 16,0 0-1-16,0 0 0 0,7-3-10 0,0-3-1 15,4 0-1-15,-1 3 0 0,1-13-10 0,6 7 0 16,-2-4 9-16,2-3-9 0,4 1 0 0,1-4 0 15,-1 9 0-15,3-8 0 0,5 2 0 0,-1 7 0 16,0-4-10-16,4-3-752 16,0 1-150-16</inkml:trace>
  <inkml:trace contextRef="#ctx0" brushRef="#br0" timeOffset="13115.542">14203 5796 115 0,'0'0'0'0,"0"0"10"0,-7 0-10 0,3 0 0 0,-3-3 0 0,0 3 0 15,0-6 150-15,7 6 28 0,0 0 6 0,0 0 0 16,0 0-112-16,0 0-22 0,0 0-5 0,0 0-1 16,0 0-4-16,0 0-2 0,-3 6 0 0,3-6 0 15,0 0 17-15,0 0 3 0,0 9 1 0,0-6 0 16,0 7 3-16,0-4 1 0,0-6 0 0,0 3 0 16,0-3-10-16,0 0-1 0,0 0-1 0,0 0 0 15,0 0-35-15,0 0-6 0,0 0-2 0,7 0 0 0,3-9 50 0,1-1 10 16,-4 1 1-16,7-10 1 0,0 4-21 15,4-4-4-15,-4-10-1 0,3 14 0 0,1-4-20 16,0 0-4-16,-4 0 0 0,0 1-1 0,0 2-19 0,0 0 10 16,-3 7-10-16,-1-10 8 15,-3 10-8-15,0-1 0 0,4 4 0 0,0 3 0 16,-4-7-104-16,0 4-27 0,-4-3-5 0</inkml:trace>
  <inkml:trace contextRef="#ctx0" brushRef="#br0" timeOffset="13681.134">14908 5153 403 0,'-7'19'17'0,"7"-19"5"0,0 0-22 0,0 0 0 0,-3 6 0 0,3-3 0 16,-4 4 352-16,4 2 65 16,0 0 14-16,4 10 2 0,-1-9-301 0,1 5-60 0,3 14-12 0,4-4-2 15,-1 3-30-15,-3-3-5 0,4 0-2 0,-4-3 0 16,3-6-13-16,-3 3-8 0,4-4 8 0,-4-2-8 15,-3-13-16-15,3 9-7 0,-7-9-1 0,0 0-1 32,0 0-152-32,0-9-31 0,3-13-5 0</inkml:trace>
  <inkml:trace contextRef="#ctx0" brushRef="#br0" timeOffset="14085.411">14813 4981 460 0,'-17'-7'20'0,"17"7"5"0,-4 0-25 0,-3 0 0 0,0 0 0 0,7 0 0 0,-7-6 244 16,7 6 44-16,0 0 9 0,0 0 2 0,0 0-218 0,0 0-43 15,10 0-9-15,1 6-1 0,0-6-28 0,3 0-19 16,0 7 3-16,3-4 1 16,1 6-32-16,3 1-6 0,0-10-2 0,-3 15 0 15,3-5-44-15,0-1-9 0,-3 7-1 0,0-4-1 16,-4-2 45-16,0 5 9 0,0 1 1 0,-3-3 1 0,3 2 80 0,-4 1 16 16,1-3 3-16,-4 2 1 0,0-2 63 0,0 2 13 15,-3 1 2-15,-1-3 1 0,-3-4-20 0,0 1-4 16,0-4-1-16,-3 3 0 0,3-9-37 0,0 0-8 15,0 0-2-15,0 0 0 0,-4 0 9 0,-3-3 2 16,3-9 0-16,1 2 0 0,-4 1-32 0,3-10-7 16,1 0-1-16,-1 3 0 0,1-2-38 0,-4-1-8 15,3 3-2-15,1 7 0 0,3-1 44 0,-4-2 9 16,1-4 2-16,3 7 0 0,0 2-23 0,0 7-8 16,0-3 0-16,0-6 0 0,0 9 0 0,0 0 0 15,0 0 0-15,0 0 0 0,-4-6 0 0,4 6 0 16,0 0-8-16,0 0 8 15,-3 0-28-15,3 0 0 0,0 0 1 0,0 0 0 0,0 0 27 0,0 0 14 0,0 0-2 16,0 0 0-16,0 0-12 0,0 0-15 0,0 0 3 0,0 0 1 31,0 0-43-31,0 0-9 0,0 0-1 0,0 0-1 0,0 0-45 16,0 0-9-16,0 0-1 0</inkml:trace>
  <inkml:trace contextRef="#ctx0" brushRef="#br0" timeOffset="14353.5">14993 4815 172 0,'0'0'16'0,"0"0"-16"16,0 0 0-16,0 6 0 0,0 3 319 0,0 1 61 16,0-1 12-16,0 10 2 0,4 0-248 0,-1-4-50 15,1 4-9-15,-1 16-3 0,1-7-44 0,3 6-8 16,3-5-3-16,1 5 0 0,0 4-15 0,-1-4-3 15,8 4-1-15,-4 6 0 0,0-10-2 0,4 1 0 16,-1-7 0-16,-3 0 0 0,4-3-8 0,-4-6 8 16,-3-3-8-16,-1-4 8 0,4 1-8 0,-3-10 0 15,-4-3 0-15,0 0 0 16,4-3-127-16,-4-13-21 0,-7 0-4 0,0 4-616 0</inkml:trace>
  <inkml:trace contextRef="#ctx0" brushRef="#br0" timeOffset="15632.194">14961 5225 230 0,'0'0'20'0,"0"0"-20"0,0 0 0 0,-3 10 0 16,-1-10 212-16,4 0 39 0,-3 9 7 0,3-9 2 15,0 0-144-15,0 6-28 0,7 4-5 0,-4-1-2 16,8-9-40-16,-4 6-8 0,4-6-1 0,6 0-1 16,1-6 5-16,-1 6 0 0,1-9 1 0,3 3 0 15,0 2-3-15,4-2-1 0,-7-3 0 0,3-1 0 16,0-2-14-16,4-4-3 0,-4 10-1 0,-3-4 0 15,3-2-6-15,-4-4-1 0,1 7 0 0,-4-1 0 0,-3-5 2 16,-1 5 0-16,-3-9 0 0,-3 10 0 16,-1 0 1-16,1 2 0 0,-8-5 0 0,4 6 0 0,-3-4 2 15,-4 7 1-15,-4-3 0 0,4-1 0 16,0 4 26-16,-3 3 6 0,-5 3 1 0,5 4 0 0,-4-7-8 0,3 0-2 16,1 9 0-16,3 1 0 0,-4-4-10 0,4 6-3 15,3-5 0-15,1 5 0 0,-1 4-24 0,4-7 0 16,0 7 0-16,4-7 0 0,-1 7 0 0,1-3 0 15,3 2 0-15,-4-5 0 0,8-1-12 0,0 0 12 16,-4 1-12-16,3-10 12 16,4 0-41-16,-3 0-1 0,3-3 0 0,-3-4 0 15,-1-8-29-15,4 5-5 0,-7-2-2 0,4-4 0 16,-4-3 6-16,0 4 2 0,0-4 0 0,0 0 0 0,0 3 42 0,0 4 8 16,0-4 1-16,0 7 1 0,4-1 18 0,-4 10 8 15,0-6-8-15,0 3 12 0,4 3 17 0,-4 9 3 16,3-9 1-16,1 10 0 0,0-1-6 0,-1 7-2 0,-3-4 0 15,4 4 0-15,-8 3-1 0,4 0-1 16,0-10 0-16,1 7 0 0,-5-7-3 0,-3 7 0 0,4-4 0 0,-1-2 0 16,1-4 5-16,-1 3 1 15,-3-9 0-15,0 0 0 0,0 0 14 0,0 0 4 0,0 0 0 0,0 0 0 16,0 0-5-16,-3-6-1 0,-1 3 0 0,1-6 0 16,-1-7-22-16,1 7-5 0,3-4-1 0,0-3 0 15,0 7-10-15,0-7 0 0,3 4 0 0,4-4 0 16,0 0 0-16,4 7-11 0,-1-4 3 0,1-2 0 15,3 5-31-15,4 1-5 0,-4 3-2 16,0-7 0-16,4 7-8 0,-4-4-2 0,0 1 0 16,-4 3 0-16,-3 3 24 0,0-4 5 0,0 4 1 0,-7 3 0 15,8-6 26-15,-8 6 0 0,7 0 0 0,-7 0 0 0,0 0 46 0,0 0 14 16,0 0 4-16,0 0 0 0,0 0-28 0,0 0-6 16,0 0-1-16,-4 9 0 0,8 1-5 15,-8-4-2-15,1 10 0 0,3-4 0 0,-4 7-22 0,4-3 8 16,4 3-8-16,-4-1 0 0,0-2 0 15,3 3 0-15,4 0 0 0,-3-4 0 0,3-5 0 0,-4-1 0 16,8 1 0-16,-1-4-8 0,1-3 8 0,-4-3 0 16,0 0-9-16,11-3 9 15,10-3-41-15,-14-7-4 0,-10-3-1 0,-4 7 0 0,0-7 46 0,3-3 0 16,1 4 15-16,-1 5-4 0,1-2-11 0,-4-4-14 16,3 7 3-16,1-1 1 0,-4 10 10 0,3-9 0 15,-3 9 0-15,4-6 0 0,3 6 0 0,-4 0 0 0,4 6 0 16,4 3 0-16,0-9 0 0,-4 16 0 15,3-3 0-15,1-4 0 0,-1 7 0 0,1-4 0 0,-4 4 0 16,4 3 0-16,3-13 0 0,-4 3 0 0,1 1 0 0,0-4 0 16,-1-6 0-16,1 0 0 0,-1-6 0 0,-3 0 0 31,0-4-53-31,4-9-9 0,-4 0-2 0,4-6 0 0,-4 7 44 0,-4-11 9 0,8 4 2 0,-4-3 0 16,-4 0-1-16,1 3 0 0,-4 0 0 0,0-10 0 15,0 13 21-15,-4-6 4 0,-3 3 1 0,0 0 0 16,7 9 40-16,-3-3 9 0,-4 7 2 0,3 5 0 15,1-2-20-15,3 6-4 0,0 3-1 0,0 0 0 16,0 0-16-16,0 0-3 0,7 12-1 0,-4-2 0 16,4 9-22-16,0-4 0 0,0 4 0 0,0 6 0 15,0-6 16-15,1 0 0 0,-1 0-1 0,0 3 0 0,0 0-24 16,0-7-5-16,-4-5-1 0,4 5 0 16,0-5-9-16,-3-1-1 0,-1-6-1 0,-3-3 0 15,0 0-48-15,0 0-10 0,0 0-1 0,0 0-1 16,0 0-2-16,0 10 0 0,0-10 0 0,-3 6 0 15,-4-6 26-15,-4 9 5 0,1-9 1 0,-4 7 0 0,3-4 72 0,0-3 14 16,-3 6 3-16,0-6 1 0,4 3 1 0,-5-3 0 16,5 0 0-16,-1-3 0 0,4 3 16 0,0-6 3 15,7 6 1-15,-3 0 0 0,3 0-28 0,0 0-6 16,0 0-1-16,0 0 0 0,0-10-28 0,0 1-7 16,7 3-1-16,0-4 0 0,3 1 24 0,1 0 5 15,3-4 1-15,0 0 0 0,7 4-22 0,-3 0-5 16,0-1-1-16,3-2 0 0,0-1 14 0,0 10-9 15,-7-3 9-15,7-4-8 0,1 7-14 0,-1-3-2 0,0 6-1 16,-3 0 0-16,-1 0 6 0,4 6 2 16,-3-3 0-16,0 4 0 0,-4-4 6 0,0 3 2 0,-4 3 0 15,5-2 0-15,-5-4 9 0,1 6 0 0,-4 1 0 0,-4-10-8 16,8 6-9-16,-11-6-2 0,0 0 0 0,0 0 0 16,3-6-85-1,1-4-16-15,-8 1-4 0</inkml:trace>
  <inkml:trace contextRef="#ctx0" brushRef="#br0" timeOffset="16038.466">16524 4686 230 0,'0'-16'10'0,"-3"7"2"15,3 3-12-15,-4-4 0 0,1 1 0 0,3-1 0 16,-4 4 293-16,4 6 56 0,0 0 11 0,0 0 3 16,0 0-244-16,0 0-49 0,0 0-10 0,0 0-1 0,11 6-25 0,-1 1-5 15,1-4-1-15,-4 16 0 0,3-13-17 0,1 6-11 16,0 4 12-16,-1 0-12 0,1-4 0 0,-1 7 0 16,1-3 0-16,3 3-12 15,0-4-17-15,-3-5-3 0,-4-1-1 0,3 1 0 16,4-1 51-16,-3-3 10 0,-4-3 3 0,0-3 0 0,0 7-19 0,-7-7-3 15,0 0-1-15,11-7 0 0,-4-2 16 0,-4 0 2 16,1-1 1-16,-1 1 0 0,1-1-9 0,-1-5-2 16,1 5 0-16,3 1 0 0,-3-1-16 0,3-5 0 15,7 5 8-15,0 1-8 0,-4 6-12 0,1-7-7 16,-4 1-1-16,0 3 0 0,4-4 20 0,-1 10 0 16,-3-9 0-16,7 3 0 0,1-4 9 0,-5 1 6 15,1 6 1-15,-1-4 0 0,-3-2-16 0,0 3 0 16,1-4 0-16,-1 7 0 0,-4-3 8 0,1-4-8 15,-4 10 11-15,0 0-11 0,0-9 40 0,0 9 2 16,0 0 0-16,-4-3 0 0,1-3-6 0,-4 6 0 0,-4-7-1 0,4 7 0 16,3 0 1-16,-6 0 1 0,-4 0 0 0,3 7 0 15,4-7-9-15,-4 9-1 0,4-9-1 16,-3 9 0-16,3 1-14 0,0-1-4 0,3 1 0 0,1-1 0 16,-1 7-8-16,4 3 0 0,4-4 0 0,-1 1 0 15,1 3 0-15,3 0 0 0,3-1 0 0,4 1 0 16,-3-3-13-16,3-4 5 0,0 4 8 0,4-6-13 15,0-1-128-15,-1-9-26 16,1 6-5-16</inkml:trace>
  <inkml:trace contextRef="#ctx0" brushRef="#br0" timeOffset="16304.86">17731 4454 1036 0,'0'0'46'0,"0"0"10"0,0 0-45 0,0 0-11 15,0 9 0-15,-4 1 0 0,4 2 287 0,0-2 55 16,0 5 11-16,0-5 3 0,-3 9-262 0,3-4-52 16,3-5-10-16,1-1-3 0,-4 7-29 0,0-4 0 15,3-2 0-15,1 5 0 0,-1-5 0 0,-3-10 0 16,0 0 0-16,0 0 0 15,0 0-116-15,0 0-28 0,0 0-7 0,7-10-1 16,0 4-54-16,-3-3-11 0,-4-10-3 0,-4 0 0 0</inkml:trace>
  <inkml:trace contextRef="#ctx0" brushRef="#br0" timeOffset="16787.488">17688 4200 518 0,'0'0'46'0,"0"0"-37"0,0 0-9 0,7-3 0 15,0-4 168-15,-7 7 32 0,0 0 7 0,7 7 1 16,4 2-78-16,0-6-15 0,-1 13-3 0,1 0-1 15,-4-4-75-15,3 13-16 0,5 4-2 0,2-4-1 16,-3 0-6-16,0 3-2 0,4-9 0 0,-4 6 0 16,0-6-9-16,-3-1 0 0,-4-8 0 0,7 6 0 15,-3-4 0-15,-1-6 0 0,-3 4 12 0,4-1-4 16,-4 1 5-16,3-10 1 0,-10 0 0 0,0 0 0 16,0 0 38-16,0 0 8 0,0 0 2 0,0 0 0 0,0 0-3 15,0 0-1-15,0 0 0 0,0 0 0 0,0-13-18 16,0 4-3-16,-3-4-1 0,-1 4 0 0,1 6-18 0,3-4-4 15,0 7-1-15,-4-9 0 0,4 9-13 16,0 0 0-16,4-10 0 0,-4 10 0 0,0 0 0 0,10-9 0 16,-2-7-11-16,-1 13 11 15,3-6-30-15,1 9 2 0,-4 9 0 0,3-9 0 16,4 10-4-16,-3-1 0 0,0 0 0 0,-4 7 0 0,3-3 12 0,-3-4 3 16,0 7 0-16,0-7 0 0,-3 1 17 0,0-10 0 15,3 0-8-15,-7 0 8 0,0 0 0 0,3 0 0 16,4 0-8-16,0 0 8 0,-3-10 11 0,-1 10 5 15,4-9 2-15,-3-1 0 0,3 4-18 0,-4 3 8 16,-3-3-8-16,0-4 0 0,4 7 20 0,-1-3-2 16,1-4-1-16,-4 10 0 0,4-3-29 0,3-3-7 0,-4 6-1 15,4 0 0-15,-7 0 48 0,7 0 10 0,0 0 2 16,0 6 0-16,-3-3-27 0,3-3-5 0,4 10 0 0,-4-4-8 16,-4-3 0-16,4 4 0 0,0-4 0 15,-3 6 0-15,3-3 0 0,0 1 0 0,-7-7-15 0,7 3 5 31,-4 6-14-31,-3-9-4 0,7 10 0 0,-7-10 0 0,8 0-116 16,-8 0-23-16,0 0-5 0</inkml:trace>
  <inkml:trace contextRef="#ctx0" brushRef="#br0" timeOffset="17045.401">18281 4125 1458 0,'0'0'64'0,"0"0"14"0,0 9-62 0,0 4-16 15,0 2 0-15,0 4 0 0,0 9 143 0,0 4 25 16,0-1 6-16,0 4 1 0,0-4-75 0,3-3-16 15,-3-6-2-15,8 13-1 0,-5-17-56 0,1 17-11 16,6-1-2-16,-3 10-1 0,-3 3 29 0,3-3 5 16,0 0 2-16,3-6 0 0,1-4-24 0,-4-9-5 15,0 0-1-15,4-3 0 0,-1 3-17 0,-3 35 0 16,-3 31 0-16,-1 0 0 16,-3-19 0-1,4-19 0-15,-4-18 0 0,0-20 0 0,0-2 0 0,0-7 0 16,0-3-109-16,0 4-26 0,0-17-5 0,-4-18-560 15,1-16-112-15</inkml:trace>
  <inkml:trace contextRef="#ctx0" brushRef="#br0" timeOffset="17305.987">18242 4601 1022 0,'0'0'45'0,"0"0"10"0,0 0-44 0,0 0-11 0,0 0 0 0,0 0 0 15,0 0 78-15,4-9 14 0,3-4 2 0,0-2 1 16,-4-4-31-16,8 13-7 0,-1-7-1 0,1 4 0 15,3 2-10-15,-7 1-2 0,0-3-1 0,-3 9 0 16,6-3-20-16,1 3-4 0,0 0-1 0,3 0 0 16,-4 0 1-16,4 3 0 0,-3-3 0 0,0 6 0 15,-1-3 19-15,-10-3 4 0,7 6 1 0,-7-6 0 16,4 10-2-16,3-1 0 0,-7-9 0 0,0 10 0 16,3-1-20-16,1 0-4 0,-4 4-1 0,3-10 0 15,-3 13-16-15,4-7 8 0,-4 1-8 0,-4 2 0 16,-3 13-12-16,0 0-8 0,-3-15-3 0,6 8 0 15,-3-2-56-15,0-13-11 0,-4-3-2 0,4-3-1 16,4-6-164-16,3-1-33 0</inkml:trace>
  <inkml:trace contextRef="#ctx0" brushRef="#br0" timeOffset="19131.202">18486 4394 1004 0,'7'-25'44'0,"-4"16"10"0,4 6-43 0,4-4-11 16,-4 4 0-16,0 3 0 0,7 3 117 0,7-3 22 15,7 7 4-15,-6-4 1 0,-1 6-69 0,0 7-14 16,0-7-2-16,-3 20-1 0,-1-14-22 0,-3 1-5 15,-3-4-1-15,0 7 0 0,-4-3 30 0,-4 0 7 16,4-4 1-16,-3-2 0 16,-8 5-77-16,1-15-15 0,3 0-4 0,0 0 0 0,0 10 28 0,0-10 12 15,0 0 0-15,0 0-1 0,0 0 65 0,0 0 14 16,0-7 2-16,0 4 1 16,0-6-109-16,3-7-23 0,-3 7-4 0,0-7-1 0,4-3 65 0,-4 0 13 0,3-9 2 15,-3 13 1-15,4-14-37 0,-1 11 0 0,4-1 0 0,0 0 0 16,-3 3 23-16,3 1 0 0,0 2 0 15,0 7 0-15,0 3-23 0,0-4 0 0,0 7 0 0,4 0 0 16,-4 0 0-16,0 10 0 0,4-4 0 0,-1 7 0 16,-3 2 0-16,4 4 0 0,-1 0 0 0,-3 0 0 15,1-4 0-15,2 4 0 0,-3-3 0 0,7-7 0 16,7 7 0-16,1-13 0 0,-8 6 0 0,3 1 0 16,1-1 0-16,-4 1 8 0,-3-10-8 0,6 9 0 0,-3-9 0 15,1 0 0-15,-5 0 0 0,1 0 8 0,-4 0-8 0,0-9 0 16,3 9 0-16,1-10 8 0,-4 10-8 15,0-9 12-15,4 6-4 0,-1-7 0 0,-10 1-8 0,0-4 12 16,0 4-4-16,0 0 0 0,-7-4-8 0,0-3 9 16,0 7-9-16,0-7 10 0,0 7-10 0,-4-4 0 15,-3 4 0-15,0-7 0 0,0 1 0 0,0 5-12 16,7 1 2-16,0-1 1 16,0 10-15-16,7-6-4 0,0 6 0 0,0-9 0 15,0 9-36-15,3-4-7 0,4-2-1 0,4 6-1 16,0-3-18-16,-1-3-3 0,4 6-1 0,0 0 0 15,4 0 38-15,-4 6 7 0,0 3 2 0,0 4 0 0,4 0 34 0,-4 9 14 16,-3-7-11-16,-1 4 11 0,-6 6 0 0,3-6 0 16,3 0 11-16,-3 6-3 0,-3-13 15 0,0 4 3 15,-4 3 1-15,3-3 0 0,4-4 7 0,-3-6 2 0,-4-6 0 16,0 0 0-16,0 0 2 0,0 0 1 0,0 0 0 0,0 0 0 16,0 0-47-16,7 0-10 0,3-9-2 15,-3-7 0-15,0 7 20 0,-3-10 0 0,-1 0 0 0,1 4 0 16,0-7 0-16,-4 0 0 0,3 0 0 0,-3 3 0 15,4-3 12-15,-4 3-1 0,3 7 0 0,4-1 0 16,4 4-11-16,3 5 0 0,0-2 0 0,-3 6 0 16,3 6 0-16,0-2 0 0,7-4 0 0,0 9-11 15,0 7 11-15,-3-7-10 0,0 1 10 0,-1-4-10 16,1 3 10-16,3-9 9 0,-3 3-1 0,3-3-8 16,-7-3 12-16,4 3-12 0,-4 0 12 0,0-9-12 15,-7 3 12-15,-4-7-12 0,8 4 12 0,-8-4-12 0,-3 4 26 16,0-1-2-16,0 1 0 0,-3-1 0 15,-1 1 3-15,-3 6 0 0,4-3 0 0,-8-4 0 0,4 10-7 0,-3-9 0 16,-5 2-1-16,1 7 0 0,0 0-11 16,0-9-8-16,4 9 12 0,-5 9-12 0,5-9 0 0,-1 10 0 15,4-1 0-15,0 7 0 0,4 3 0 0,-1 0-19 16,1 6 3-16,6-6 0 0,1-1 16 0,-1 7 0 16,1-6 0-16,6 0 0 0,-3-3 0 0,4-7 0 15,0 7-10-15,3-7 10 0,3-9 0 0,1 3 0 16,0-3 0-16,-1-3 0 0,-3 3 0 0,0-6 0 15,1-3 0-15,-1-4 0 16,-4-3-47-16,1 1-13 0,-1-4-4 0,1 0 0 0,0 0 52 0,-4-6 12 16,0 6 0-16,0 4 0 0,0 5 0 0,0 1 0 15,0 6 0-15,-7 3 0 0,0 0 0 0,7 3 0 16,4 6 0-16,-1 10 0 0,-6-3 28 0,3 3 9 16,-4-1 2-16,4 4 0 0,0-3-20 0,0-6-4 0,-3 2-1 15,3 4 0-15,-4-9-2 0,5 5-1 16,-1-15 0-16,0 16 0 0,-4-16-20 0,-3 0-4 0,7 3-1 0,-7-3 0 15,0 0 14-15,0 0-9 0,11-3 9 16,-1-3-8-16,-10 6 8 0,7-10 0 0,1 4 0 0,2-3 0 16,-3-1 12-16,-3 1 5 0,-1-7 1 0,4 7 0 15,0-4-18-15,4 4 0 0,-4-1 0 0,4 1 0 16,-4 3 0-16,0-4 0 0,0 10 0 0,0-6 0 16,3 3-15-16,-3-3-3 0,4 6-1 0,0 0 0 15,-1 0-1-15,1 6 0 0,3-6 0 0,-4 3 0 16,1 3 20-16,3-6 0 0,-7 3-8 0,7 4 8 0,-7-1 0 15,4-3 0-15,0 3-8 0,-1-3 8 0,1 4 0 16,-1-4 0-16,-3 3 0 0,4-3 0 0,-1-3 0 0,-2 0 0 16,-1 0 0-16,3-3 0 0,-6-3 0 0,3 3 0 15,3-7 0-15,-6 1 0 0,-1-4 0 16,1 4 0-16,3 0 0 0,-3-10 0 0,-1 3 0 0,1-3 0 16,-1 10 8-16,1-10-8 0,-4 10 8 0,0-1-8 15,-4-6 11-15,1 7-11 0,3 0 23 0,-4-1-3 16,1 4 0-16,-1 6 0 0,0-3 5 0,4 3 1 15,0 0 0-15,0 0 0 0,-10 3-10 0,6 13-3 16,-3-7 0-16,4 16 0 0,-1-9-13 0,4 3 9 16,-3-1-9-16,3 1 8 15,0 0-29-15,0-3-7 0,7-4 0 0,-4 4-1 0,1-7 41 0,3 1 8 16,-7-10 1-16,7 0 1 16,4 0-50-16,-4-3-9 0,3-4-3 0,-3-2 0 15,4 0 7-15,-1-1 1 0,1 1 0 0,0-7 0 0,-1 7 14 0,4-1 3 0,-3 4 1 0,-1-3 0 16,1 9 14-16,0 0 13 0,-1 0-2 0,4 9-1 15,-3-3-10-15,-1 4 0 0,1-1 0 0,0 1 8 16,-4 5-8-16,3 1 12 0,-6-4-12 0,3-2 12 16,0 9 3-16,0-10 1 0,-4 4 0 0,5-4 0 15,-8 4-8-15,3-13-8 0,-3 0 11 0,0 0-11 16,0 0 10-16,0 0-10 0,0 0 8 16,0 0-8-16,0 0 10 0,0 0-10 0,4-10 12 0,3 1-12 15,-4-7 14-15,4-3-4 0,4-3-1 0,-8-3 0 16,4 0-9-16,0 0 8 0,0 3-8 0,1-3 8 15,2 6 3-15,1-6 0 0,-4 13 0 0,3-4 0 16,1 0 5-16,-4 13 0 0,4-3 1 0,-1 3 0 0,1-4 0 0,-4 7 0 16,3 7 0-16,1-4 0 0,-4 6 2 0,0 1 0 15,4-1 0-15,-4 4 0 0,-4-1-8 0,4 7-2 16,0-3 0-16,0-1 0 0,-3-2-9 0,3 6 0 16,0-10 0-16,0 7 0 0,-3-7 0 0,-1 1 0 15,8-10-10-15,-4 0 10 16,0-10-45-16,0 1-3 0,3-7-1 0,-2-3 0 15,-5 0-27-15,4-6-4 0,4 6-2 0,-1-9 0 16,1 3 14-16,-1 3 4 0,-2-3 0 0,-1 9 0 0,3-2 51 16,1 2 13-16,-4-3 0 0,0 7 0 0,0-4 0 0,-4 7 0 15,-3-1 0-15,4-6 0 0,-8 7 55 0,4 0 13 16,0-1 4-16,0 4 0 0,0 6 1 0,0 0 1 16,0 0 0-16,0 0 0 0,0 0-23 0,4 6-5 15,-1 4-1-15,1 8 0 0,3-8-5 0,-3-1-2 0,-1 7 0 16,1 0 0-16,3-4-9 0,0 7-1 15,-4-3-1-15,4 2 0 0,4 1-27 0,0 6 0 0,-1-6 0 0,4 6 0 16,-3-6 0-16,3-3 0 0,-4-4 0 0,1 4 0 16,-4-7-51-1,4 1-9-15,-4-10-1 0,3 0-1 0,-10 0-2 0,7 0 0 16,0-3 0-16,-7 3 0 0,4-7-51 16,-4 7-10-16,0 0-3 0,-4-9 0 0,1 9-102 0,-4-3-21 0,-11 3-4 15,1 3-1-15</inkml:trace>
  <inkml:trace contextRef="#ctx0" brushRef="#br0" timeOffset="19268.172">20980 4272 1432 0,'-25'0'32'0,"14"-3"6"0,1-3 2 0,3 6 0 0,0-10-32 0,0 10-8 16,3-9 0-16,4 9 0 0,0 0 95 0,0-3 17 16,4-4 4-16,3 4 1 0,0-3-45 0,7 3-8 15,0 3-3-15,7-6 0 0,4-4-32 0,3 10-6 16,4-6-2-16,3-4 0 0,-3 10-21 0,0-12 0 16,-1 6 0-16,22-4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17:02.4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8604 10340 1364 0,'0'0'60'0,"-7"0"13"0,4 0-58 0,-8 0-15 16,4-3 0-16,0-4 0 0,0 7 120 0,-4-3 20 16,4 3 5-16,0-6 1 0,0 6-54 0,0-3-12 15,7 3-1-15,-7-6-1 0,7 6-23 0,0 0-5 16,0 0-1-16,0 0 0 0,-7 0-5 0,7 0-2 16,0 0 0-16,0 0 0 0,0 0-12 0,0 0-2 15,0 0-1-15,0 0 0 0,0 0-7 0,0 0-2 0,0 0 0 0,0 0 0 16,4 6-7-16,3-3-2 0,-4-3 0 0,8 6 0 15,-4-6-9-15,3 0 12 0,-6 0-12 0,6 0 12 16,5 0-12-16,-1 3 0 0,-4 7 9 0,8-4-9 16,0-12 0-16,-1 6 8 0,4 0-8 0,1 6 0 15,-1-6 0-15,3 0 8 0,1 3-8 16,0 3 0-16,-1-6 0 0,8 0 0 0,-11 0 0 0,4-6 0 16,7 3 0-16,-4 3 0 0,0 0 0 0,0 0 0 15,-3 0 0-15,3-6 0 0,-3 12 0 0,7-6 0 16,3-6 0-16,0 6 0 0,1 0 0 0,2 0 0 15,-2-3 0-15,-1 3 0 0,4 3 0 0,0-3 0 16,-8 0 0-16,1 0 0 0,0 6 0 0,0-6 0 0,-8 0-16 16,5 0-7-16,-1 0-1 0,4 3-1 0,-4-3 25 15,7 6 0-15,4-6 0 0,0-6 0 0,-1 6 15 0,-2-3 8 16,3 3 1-16,-1 0 1 0,-2 0-25 0,-1 0 0 16,-7-6 0-16,4 6 0 0,3-3 0 0,4-4 0 15,0 7 8-15,7-3-8 0,-4-3 0 0,4 6 0 16,0-3 0-16,3-3 0 0,-3-4 0 0,0 10 0 15,-4-3 0-15,0 3 0 0,1-6 0 0,-1 6 0 16,-7 6 0-16,8-6 0 0,3 0 0 0,-4-6 0 16,0 6 0-16,4 0 0 0,-7 0 0 0,7 0 0 15,0 0 0-15,0 0 0 0,-8 0 0 0,1-7 0 16,0 7 0-16,3 0 0 0,-6-3-21 0,6 3-3 16,4 0-1-16,7 0 0 0,0-6 40 0,-4 6 8 15,4 0 1-15,-7 0 1 0,-4 6-40 0,-3-6-8 16,3 3-1-16,4 4-1 0,0-7 41 0,0 0 8 0,-4 6 1 15,8-6 1-15,-5-6-26 0,1 6 0 0,0 0 0 0,-4 0 0 32,-10 0-16-32,3-7-8 0,4 7-1 0,0 7-1 0,3-7 50 0,4 0 9 0,0 0 3 0,0 0 0 15,-4 0-36-15,4 0 0 0,-7 0 0 0,7 0 0 16,-7 0 0-16,-1 0 0 0,-2 0 8 0,3 0-8 16,-4 0 0-16,7 0 0 0,0 0 0 0,4 0 0 15,-3 0 25-15,-1 0 2 0,0 6 0 0,-3-12 0 16,3 6-39-16,-6-7-7 0,-1 14-1 0,0-7-1 15,-3 0 33-15,0 0 8 0,0 0 0 0,3 0 1 16,-3-7-21-16,3 7 0 0,-3 0 0 0,6 0 0 16,-2 0 0-16,3-3-13 0,-1 3 1 0,5 0 1 0,-8 0 11 15,0 0 0-15,0 0 8 0,-3 0-8 16,0 0 0-16,-4 0 9 0,0 3-9 0,4-3 0 0,0 0 11 0,-4 7-11 16,0-7 10-16,4 0-10 0,3 0 9 15,1 6-9-15,2-6 8 0,1 3-8 0,4-3 0 0,-8 6 0 16,-3-2 0-16,-1-4-11 0,-2 0 22 0,-5 0 4 15,1 6 1-15,0-3 0 0,-1-3-26 0,5 0-5 16,-1 6-1-16,4-6 0 0,-1 0 37 0,5 3 7 16,-5-3 2-16,1 0 0 0,3 0-19 0,-3 0-11 15,-4 0 12-15,4 7-12 0,-7-7 9 0,0 3-9 16,-1-3 0-16,-3 0 9 0,-3 0-1 0,7 0 0 16,3 0 0-16,7 0 0 0,0 0-8 0,4 0 0 15,-7 0 0-15,7 0 0 0,0 0 0 0,-1 0 0 0,1 0 0 0,0 0 0 16,-7 0 0-16,0 0 0 15,-4 0 0-15,0 0 0 0,-3-3 0 0,3 3 0 16,4-7 0-16,6 7 0 0,-2 0 18 0,-4 0-2 0,3 0 0 0,7 0 0 31,-3 0-36-31,3-3-8 0,1 6-2 0,-1-3 0 0,-3 0-3 16,-4 0-1-16,4 0 0 0,17 10 0 16,4-10-178-16,4 6-35 0</inkml:trace>
  <inkml:trace contextRef="#ctx0" brushRef="#br0" timeOffset="7584.95">5242 12638 806 0,'0'0'72'0,"0"0"-58"0,0 0-14 0,0 0 0 16,0 0 92-16,0 0 16 0,0 0 4 0,7-6 0 0,-7 6-30 0,7 0-6 15,-3-3 0-15,10 3-1 0,-10 0-23 0,3 0-5 16,7 0-1-16,-4 3 0 0,-3-3-20 0,11 0-4 16,-7 6-1-16,3-3 0 0,0 4-21 0,7-4 8 15,-7-3-8-15,11 6 0 0,-1-3 22 0,8 4 0 16,-7-1 0-16,0-3 0 0,3 3-7 0,4-3-2 15,-4 7 0-15,4-4 0 0,-4-3 3 16,4 7 0-16,-4-4 0 0,4 3 0 0,-4-2-1 0,3-4 0 16,-2 6 0-16,6-9 0 0,-3 6-3 0,3-2 0 15,-3 2 0-15,10-3 0 0,-7-3-3 0,1 0-1 16,-1 0 0-16,7 0 0 0,-6 0-8 0,2 0 8 16,1-3-8-16,0 3 8 15,-14 0-27-15,10 3-5 0,0-3-2 0,0 0 0 0,1 0 45 0,3 0 9 16,-4 0 1-16,4 6 1 0,3-3-22 0,-3 4-8 0,3-7 0 15,-3 9 0-15,0-9 8 0,0 6-8 0,-4-3 0 0,4-3 0 16,3 0 9-16,-7 7-9 0,1-7 8 0,6 0-8 16,0-7 8-16,1 7-8 0,-1-3 8 15,7-3-8-15,-6 3 8 0,2-3-8 0,-2-4 8 0,6 4-8 16,-14-3 0-16,11-1 8 0,0 1-8 0,7-1 0 16,-7 1 11-16,3 3-3 0,1-4-8 0,-1 7 12 15,0-3-12-15,-6 6 0 0,-4-3 0 0,6 3 0 16,5 0 0-16,3-7 0 0,-7 7 8 0,7 0-8 15,3 0 0-15,0 0 0 0,-6-3 8 0,3 3-8 16,0-6 0-16,-7 6 0 0,6-9 8 0,5 9-8 16,-8-7 0-16,11 4 9 0,-7-3-9 0,7 6 8 15,-7-3-8-15,0-4 0 0,0 4 0 0,3-3 0 16,-3 3 0-16,4-3 10 0,-1-4-2 0,4 10-8 0,-3-6 8 16,-1 3-8-16,0 3 0 0,1 0 0 0,-4 0 8 15,0 0-8-15,3 0 0 0,1-6 0 0,-4 6 0 0,-1 0 0 16,5 0 8-16,-1 6-8 0,-10-6 0 0,0 0 0 15,7-6 0-15,3 6 0 0,4 0 0 0,-3-10 0 16,-8 10 8-16,1-3-8 0,-1-3 8 0,0 6-8 16,4 0 12-16,-3-3-12 0,-4-4 14 0,-1 7-4 15,5-3-1-15,-1-3 0 0,4 6-1 0,-7-3-8 16,0-3 12-16,3 6-4 0,4 0-8 0,0 0 8 16,-11 0-8-16,4 0 8 0,-3 0-8 0,-1 0 0 15,4-7 0-15,-4 4 8 0,-3-3-8 0,3 6 0 16,11-3 9-16,4 3-9 0,-1-7 0 0,-7 7 8 15,-3 0-8-15,4 0 0 0,-4-3 8 0,-4-3-8 16,4 6 8-16,-4 0-8 0,-3-3 0 0,3 3 8 0,4-6-8 16,0 6 0-16,0 0 0 0,-4 6 9 15,-3-3-9-15,0-3 0 0,3 0 13 0,-3 0-4 0,-4-3-1 16,8 3 0-16,-1-6-8 0,4 6 0 0,-7-3 0 16,6-4 0-16,-2 7 0 0,-4 0 0 0,-1 0 0 0,5 0 0 15,-8 0 14-15,0-6 1 0,-3 3 0 0,7 3 0 16,0 0-24-16,3-6-5 0,-3 6-1 0,3 0 0 15,-3-4 34-15,-4 4 6 0,4 0 2 0,0 0 0 16,-4 0-19-16,-3 4-8 0,0-4 0 0,-1 0 8 16,5 6-8-16,-8-6 0 0,0 0 0 0,4 0 8 15,-1 0 20-15,5 0 3 0,-4 0 1 0,3 0 0 16,-7 0-49-16,4 0-10 0,0 0-1 0,3 0-1 16,4 0 29-16,-8 3 0 0,1 3 0 0,0-6 10 0,-4 0-2 0,0 7-8 15,-3-4 12-15,0-3-4 0,-1 0 0 0,-2 0-8 16,2 0 12-16,1 6-4 0,3-12-8 15,0 12 10-15,-10-6-10 0,7 3 10 0,3-3-10 0,0 0 8 16,-3 6-8-16,7-3 8 0,-4-3 0 16,0 7 0-16,0-7 0 0,0 3 0 0,1-3 0 0,-5 6-8 15,-2-6 12-15,-1 0-4 0,-4 0-8 0,1 0 12 16,-4 0-12-16,0 0 12 0,4-6-12 0,-4 6 10 16,-3 0-10-16,3 0 10 0,-4-3-28 0,4-4-6 15,-3 7 0-15,0 0-1 0,-4-3 47 0,7-3 10 16,-7 6 1-16,3 0 1 0,1-3-25 0,0-3-9 15,3 3 0-15,-4-4 9 16,4 7-85-16,0 0-18 0,1 0-3 0,2 0-1 0</inkml:trace>
  <inkml:trace contextRef="#ctx0" brushRef="#br0" timeOffset="11760.322">8943 13833 806 0,'0'0'17'0,"0"0"4"0,0 0 1 0,7 3 2 0,-7-3-24 0,7 0 0 15,7 0 0-15,-7 6 0 0,0-6 92 0,0 4 13 16,0-4 3-16,4 0 1 0,0 0-54 0,-1 0-11 16,1 0-3-16,-1 6 0 0,1-3-10 0,3-3-3 15,0 6 0-15,0-6 0 0,0 3-11 0,0-3-2 0,4 7-1 0,3-4 0 16,-7-3-14-16,11 6 11 0,0-3-11 0,-1 4 10 16,-2-7-10-16,2 6 0 0,1-3 0 0,3-3 0 15,0 0 0-15,4 6 0 0,-4-6-10 0,8 0 10 16,-8 3 10-16,4-3 8 0,-4 0 2 0,4 0 0 15,-1-3-4-15,1 3 0 0,0 0 0 0,3-6 0 16,0 6-2-16,1 0-1 0,-1-9 0 0,4 9 0 16,-4 0 2-16,0-7 0 0,1 4 0 0,-5 3 0 15,5-6-15-15,-5 6 0 16,-2 0 0-16,2-3 0 0,-2-4 0 0,6 7 0 0,4-3 0 0,-4 3 0 16,-10 0 0-16,6 0 0 0,8-6 0 0,7 6 0 15,-11 0 17-15,1 0 1 0,-5 6 0 0,1-6 0 16,3 0-5-16,-3 0-1 0,-4 3 0 0,4-3 0 15,0 0 0-15,0 0-1 0,-4-3 0 0,4 3 0 16,-1-6 1-16,1 3 1 0,3-3 0 0,-3 6 0 0,-4-10-2 0,8 7-1 16,2-9 0-16,1 2 0 0,-3 7-10 0,-5-3 0 15,1-4 0-15,3 1 8 0,1 6-8 0,-1-3 0 16,-7-4 0-16,7 10 0 0,11-6 0 0,-7 3 0 16,-4-4 10-16,1 7-10 0,-1-3 0 0,0 3 0 15,0-6 0-15,4 6-12 0,-4-3 12 0,1-3 10 16,-4 6-2-16,3-10 0 0,4 10-8 0,-4-9 8 15,-3-1-8-15,3 4 8 0,-3-3-8 0,-1 6-17 16,5-4 4-16,-1-2 1 0,0 6 12 0,1-4 0 16,-5 1 0-16,5 3 0 0,-8 3 0 0,4-6 0 15,-8 6 0-15,4 0 0 0,4 0 0 0,-4 0 0 16,1 0 0-16,-1 0 0 0,4-3 0 0,-4 6 0 16,0-3 0-16,4 0 0 0,0 0 24 0,-1 6 7 15,-2-6 1-15,-1 0 1 0,0 0-19 0,0 0-4 0,-3 3-1 16,0 3 0-16,-1-6-1 0,1 0 0 0,0 0 0 15,-1 0 0-15,5 0-8 0,-5 0 10 0,8 0-10 0,3 0 10 16,-6 0-10-16,2 0 12 0,-6 0-12 0,3 0 12 16,0 0-12-16,1 0 8 0,-1 0-8 0,0 7 8 15,-3-7 0-15,-1 3 0 0,1-3 0 0,0 6 0 16,0-6 0-16,-1 3-8 0,-3-3 12 0,4 7-4 16,-4-7-19-16,4 0-4 0,0 0-1 0,3 0 0 15,-3 0 45-15,-1 0 9 0,1 0 2 0,0-7 0 16,-1 7-27-16,5 0-5 0,-1 0 0 0,0 7-8 15,0-7 12-15,0 0-12 0,1 3 12 0,-5-3-12 16,1 6 9-16,-4-6-9 0,0 3 0 0,4 3 9 16,-4-6-9-16,0 4 8 0,1-4-8 0,-1 6 8 0,0-6-8 15,0 0 10-15,4 0-10 0,-1 0 10 16,-6 0-10-16,7 0 8 0,-4 0-8 0,4 0 8 0,-1 0 0 16,5 0-8-16,-1 0 12 0,-3 0-4 0,3-6-8 15,-4 6 12-15,1 0-12 0,0 0 12 0,-4 0-12 0,4-4 12 16,-8 4-12-16,4 0 12 0,-3 0-12 0,0 0 12 15,-1-6-12-15,-2 6 12 0,6 0-12 0,-7 0 8 16,3-3-8-16,1 3 8 0,3-6-8 0,0 6 10 16,-3-3-10-16,3 3 10 0,-3-7-10 0,3 7 0 15,-3 0 9-15,3 0-9 0,0-3 0 0,0 3 9 0,0-6-9 16,-3 6 0-16,3 0 8 0,-7 0-8 16,7 0 0-16,-6 0 0 0,2 0 8 0,-3 0-8 0,0 0 0 0,0 0 0 15,1 0 8-15,2 0-8 0,1-3 0 16,-4 3 0-16,0 0 0 0,4-7 0 0,-1 7 0 15,8 0 0-15,-4 0 0 0,4 0 0 0,-4 0 8 0,4-6-8 16,-4 6 0-16,0-3 0 0,0 3 8 0,4 0-8 16,-4 0 0-16,4 0 0 0,0 0 0 15,-4 0 0-15,3 0 0 0,-2 0 0 0,-5 0 0 0,4 0 0 16,-3 0 0-16,0 0 0 0,-4 0 0 0,0 0 0 16,-4 0 14-16,8 0-4 0,7 0-1 0,-1 0 0 15,1 0-9-15,0 0-9 0,3 0 9 0,0 0-13 16,1 0 13-16,-5 0 0 0,1 0 0 0,3 0 0 15,0 0 0-15,-3 3 0 0,0-3 0 0,3 6 0 16,-3-6 0-16,-4 0 0 0,0 0 0 0,4 0 0 0,-8 0 0 16,1 7 0-16,0-7 0 0,-1 3 0 0,1-3 0 15,0 0 0-15,6-3 0 0,4 3 0 0,1 0 0 16,-1 0 0-16,-3 0 0 0,3 0 0 0,-7 0 0 0,0 3 0 16,4-3 0-16,0 0 0 0,-1 0 0 0,4 0 0 15,-3 6 0-15,0-3 0 0,-4-3 8 0,0 7-8 16,-3-7 0-16,-1 3 0 0,-2-3 9 0,2 6-9 15,-3-3 0-15,4-3 9 0,0 0-9 0,-1 6 0 16,-3-2 0-16,8-4 8 0,2 6-8 0,1-6 0 16,0 0 0-16,-1 6 0 0,1-3 0 0,0-3 0 15,-4 10 9-15,4-10-1 0,-1 6-8 0,-3-3 0 16,4-3 0-16,-4 6 8 0,0-3-8 0,1-3 9 16,-5 7-9-16,1-4 10 0,0 3-10 0,-1-6 8 15,4 10-8-15,0-10 8 0,1 6-8 0,-5-3 0 0,4-3 9 16,4 0-9-16,0 6 0 0,0-3 8 0,-1 4-8 15,1-4 0-15,0-3 0 0,-4 0 8 0,3 0-8 0,1 6 0 16,0-3 0-16,0-3 0 0,-1 6 0 0,1-6 8 16,0 0-8-16,-4 4 0 0,0 2 8 0,4-6-8 15,-8 6 0-15,4-3 8 0,-3-3-8 0,3 0 0 16,0 0 0-16,1 6 9 0,-5-6-9 0,4 4 0 16,1-4 9-16,2 0-9 0,-6 0 0 0,7 0 9 15,-8 0-9-15,4 0 0 0,1 0 0 0,-1 6 0 16,0-3 8-16,4-3-8 0,-4 0 0 0,3 0 8 15,1 0-8-15,-4 0 0 0,1 0 0 0,-1 6 8 16,3-6-8-16,-6 0 0 0,0 0 0 0,3 0 0 16,-4 3 8-16,5-3-8 0,-8 0 0 0,3 0 8 15,1 0-8-15,0 7 10 0,-4-7-10 0,3 3 10 0,1-3-10 16,0 0 8-16,-4 0-8 0,7 0 8 16,-7 0-8-16,4 0 8 0,-1 0-8 0,1 0 8 0,3 6-8 15,0-6 10-15,0-6-10 0,1 6 10 0,-1 6-10 0,0-6 0 16,0 0 0-16,4 0 0 0,-4 0 0 0,-3 0 8 15,3 0-8-15,0-6 0 0,-3 6 0 0,-1-3 0 16,1 3 8-16,3-7-8 0,-7 7 0 0,7 0 0 16,1 0 0-16,2 0 8 0,-3 0-8 0,8 0 0 15,-5 0 0-15,5 0 0 0,2 0-18 0,-3 0 1 16,11 0 0-16,0 0 0 16,0 0-107-16,0 0-22 0,3 0-4 0</inkml:trace>
  <inkml:trace contextRef="#ctx0" brushRef="#br0" timeOffset="13749.799">7705 14871 1612 0,'0'0'144'0,"0"0"-116"0,0 0-28 0,0 0 0 16,0 0 66-16,0 0 7 0,0 0 2 0,0 0 0 16,-4 9-5-16,4-9-1 0,0 0 0 0,0 0 0 15,0 0-29-15,0 7-7 0,0-7-1 0,0 3 0 16,0-3-13-16,4 9-3 0,3-2-1 0,3-4 0 15,-3-3-7-15,4 6 0 0,3-3-8 0,4 3 12 16,-4-6-12-16,7 10 0 0,0-10 8 0,0 6-8 16,0-3 0-16,4 3 0 0,-4-2 0 0,1-4 0 15,-1 6 22-15,0-3 2 0,4-3 0 0,3 6 0 16,0-3-40-16,4-3-8 16,3 0-2-16,4 7 0 0,-4-7 26 0,4 0 0 0,0 0 0 0,3 0 0 0,0 0 0 15,-6 0 0-15,2 0 0 0,-2 0 0 16,3 3 0-16,-1-3 0 0,-9 0 0 0,9 0 0 0,-2 0 0 0,-1 0 0 15,0 6 0-15,4-6 0 0,-4 0 0 16,1 0 0-16,-1 0 0 0,7 0 0 0,-10 0 0 0,0 0 0 16,-1 0 0-16,1 6 0 0,-4-3 0 0,4-3 0 15,-7 0 0-15,7 0 0 0,-1 0 0 0,-2 0 0 16,-1 7 0-16,-4-7 8 0,8 3-8 0,-4-3 0 16,4 0 0-16,0 0 0 0,0 0 0 0,-4 0 0 15,4 0 0-15,-8 0 0 0,5 0 0 0,-8 0 0 16,7 0 0-16,-3 0 0 0,-4 0 0 0,4 0 0 15,-1 0 0-15,4 0 0 0,-3 0 0 0,3 0 0 0,1 0 0 16,2 0 0-16,-6 0 0 0,3 0 0 16,4 0 0-16,0 0 0 0,0 0 0 0,-1-3 0 0,-6 3 0 15,7-7 0-15,-8 7 0 0,5 0 0 0,-5 0 0 0,8 0 8 16,-4 0-8-16,4 0 0 0,-4 0 0 0,8 0 0 16,-1-3 9-16,0 3-9 0,-3 0 12 15,-4 0-12-15,0 0 8 0,1-6-8 0,6 6 0 0,-3 0 0 16,-4-6 11-16,0 3-11 15,4 3 10-15,-4 0-10 0,0-7 10 0,0 7-10 0,-3 0 10 0,7 0-10 16,3 0 15-16,-3 0-3 0,-11 0-1 0,7 0 0 16,8 0-3-16,-1 0 0 0,-10 0 0 0,-1 0 0 15,8 0-8-15,0 0 12 0,-1 0-12 0,-2 0 12 16,-8 0 22-16,4-3 5 0,3 6 1 0,-4-3 0 16,-2 0-52-16,-1 0-11 0,3 0-1 0,8 0-1 0,-4 0 25 15,-3 0 8-15,0 0 0 0,7 0 0 0,3 0-8 0,0 0 12 16,-7 0-4-16,4 0 0 0,0 0-8 0,0-3 9 15,-1 3-9-15,-2 0 10 0,-5-6-10 0,1 6 10 16,0 0-10-16,3 0 10 0,0 0-2 0,-3 0-8 16,0-3 12-16,-1 3-4 0,4 0-8 0,-3 0 10 15,-4 0-10-15,0 0 10 0,4 0-10 0,0 0 0 16,0 3 9-16,-1-3-9 0,1 0 0 0,0 0 9 16,-4 0-9-16,3 0 0 0,1 6 9 0,-4-6-9 15,-3-6 0-15,3 6 9 0,-3 0-24 0,3 0-5 16,-3 0 0-16,-1 6-1 0,1-6 21 0,0 0 0 15,-1-6 0-15,4 6 0 0,-3 0 27 0,3 0 9 16,-3-3 3-16,3 3 0 0,-3 0-31 0,-1-6-8 16,4 6 0-16,-3-4 0 0,0-2 0 0,-1 6 0 15,1 0 0-15,7-9-828 0,-4 9-163 0</inkml:trace>
  <inkml:trace contextRef="#ctx0" brushRef="#br0" timeOffset="16721.954">12005 14971 1036 0,'0'0'23'0,"0"0"5"0,0 0 0 0,0 0 1 0,0 0-29 0,0 0 0 0,0 0 0 0,4 0 0 15,6 7 108-15,1-4 16 0,-11-3 4 0,7 6 0 16,-7-6-52-16,10 0-9 0,1 0-3 0,3 6 0 16,-3-6-51-16,-1 3-13 0,4-3 0 0,0 0 0 15,1 0 36-15,-1 0 4 0,0 0 0 0,0 7 1 16,0-7-26-16,0 3-6 0,4-3-1 0,-4 0 0 0,4 0 0 15,-4 0 0-15,3 0 0 0,1 0 0 0,-4-3 1 0,7 3 0 16,-3-7 0-16,10 7 0 0,-7 0 1 16,7-3 0-16,1 3 0 0,-5-6 0 0,1 6 0 0,3 0 0 15,4-6 0-15,-4 6 0 0,0-3-2 0,1 3 0 16,-5 0 0-16,8 0 0 0,-7 0-8 0,0 0 8 16,-1 0-8-16,1 0 8 15,0 0-33-15,3 0-7 0,-3 0-2 0,3 0 0 0,0 0 58 0,4 0 11 16,-1 3 2-16,1-3 1 0,-7 0-24 0,3 0-5 15,0-3-1-15,4 3 0 0,-4 0 6 0,-3 0 1 16,3-7 0-16,0 4 0 0,-3-3-15 0,0 6 8 16,0-3-8-16,-1-3 0 0,1 6 20 0,0-4-1 15,-1 4-1-15,5 0 0 0,-1-6-18 0,0 6 10 16,-7 0-10-16,4 0 8 0,0 0-8 0,-1 0 0 0,1 0 9 0,3 0-9 16,0 0 0-16,1 0 8 0,2 0-8 0,-6 0 0 15,3 6 0-15,-3-6 8 0,0 0-8 0,-1 0 0 16,-2 0 8-16,2 0-8 0,-3 0 8 0,4 0-8 15,0 0 0-15,-1 0 9 0,5 0-9 0,-5 0 0 16,1-6 10-16,0 6-10 0,-1 0 8 0,5 0-8 16,2 0 8-16,-2 0-8 0,6-3 8 0,-3 3-8 15,-1-6 21-15,-2 6-1 0,2 0 0 0,-2 0 0 16,-8 0-20-16,7 0-8 0,-3-3 0 0,3 3 0 16,-7 0 8-16,7 0 0 0,4 3 8 0,0-3-8 15,-4 0 0-15,0 0 9 0,0 6-9 0,4-3 0 16,-4-3 12-16,1 0-12 0,-1 0 12 0,0 0-12 0,0 0 9 15,-3 0-9-15,0 0 0 0,-1 6 9 16,1-6-9-16,3 0-11 0,-3 0 3 0,3 0 0 0,-3 0 22 0,7 0 5 16,-1-6 1-16,1 6 0 15,-4 0-20-15,1 0 10 0,2-3-10 0,1-3 8 0,0 6-8 0,-4 0 0 16,0 0 0-16,1 0 0 0,-1-3 0 0,-4 3 8 16,1 0-8-16,0 3 0 0,0-3 8 0,3 6-8 15,-4-6 0-15,8 3 8 0,-4-3-8 0,4 6 0 16,-4-6 0-16,4 4 0 0,0-4 0 0,-4 0 0 15,4 6 0-15,3-6 8 0,-7 0-8 0,4 3 0 16,-7-3 0-16,3 0 8 0,0 0-8 0,1 0 0 16,-5 0 9-16,1 0-9 0,3 0 8 0,4 0-8 15,0 6 10-15,-1-3-10 0,1-3 8 0,0 0-8 16,-4 0 0-16,4 0 9 0,0 7-9 0,3-7 10 0,-7 0-10 16,4 0 10-16,-7 0 3 0,3 0 1 15,-4 0 0-15,5 0 0 0,-5 0-14 0,1 0 0 0,0 0 0 0,7 0 0 16,3 0 0-16,0 0 8 15,-3 0-8-15,3-7 0 0,-3 7 12 0,3 0-3 0,0 0-1 0,1 0 0 16,-1-3-8-16,-3 3 12 0,-1-6-12 0,1 6 12 16,0 0-24-16,0 6-4 0,3-6 0 0,0 0-1 15,4 3 32-15,0-3 6 0,-7 0 2 0,6 0 0 16,-2 7-23-16,6-7 9 0,-7 0-9 0,4 0 0 16,-4 0 15-16,1 0-4 0,-5 0-1 0,5 0 0 15,-5-7-10-15,5 7 8 0,-1 0-8 0,4 0 8 16,-4 7 0-16,0-14-8 0,1 7 12 0,2 0-4 15,1 0-8-15,0 0 10 0,0 0-10 0,-4 0 10 0,0 0-10 16,1 0 10-16,-5 0-10 0,5 0 10 0,-1 0-2 16,0 0-8-16,1 0 12 0,-1 0-4 0,4 0-8 0,3 7 0 15,0-7 0-15,4 0-11 0,0-7 11 16,-7 7 0-16,3 0 0 0,-3 0 8 16,0 0-8-16,0 0 0 0,3 0 8 0,-3 0-8 0,0 0 0 0,-1 0 9 15,5 0-9-15,-5 0 0 16,8 0 0-16,-7 0 0 0,3-3 0 0,-3 3-9 0,-3-6 9 0,-1 6 11 15,0 0-3-15,0 0 0 0,8-3-8 0,-4 3-11 16,-1-6 3-16,8 6 0 0,0 0 8 0,0 0 12 16,3 0-2-16,-3 0-1 15,-3 0-109-15,-1 0-21 0,7 0-5 0</inkml:trace>
  <inkml:trace contextRef="#ctx0" brushRef="#br0" timeOffset="22938.982">17858 16756 1267 0,'-7'-3'112'0,"0"-4"-89"16,-1 7-23-16,8 0 0 0,-7-9 107 0,7 9 17 15,0 0 3-15,0 0 1 0,0 0-22 0,0 0-4 16,-3-3-1-16,3 3 0 0,0 0-59 0,0 0-12 15,0 0-2-15,0 0-1 0,7-7 14 0,4 7 3 16,-4 0 1-16,3 0 0 0,-10 0-31 0,7 7-6 16,4-4-8-16,-1 3 11 0,-10-6-11 0,11 3 0 15,0 4 9-15,3-4-9 0,-4-3 11 0,4 9-3 16,0-9 0-16,1 6 0 0,2-6 4 0,1 0 0 16,-1 0 0-16,1 3 0 0,0-3-4 0,-1 0 0 15,1 0 0-15,0 0 0 0,-1 0 0 0,1 0-8 16,-4 0 12-16,4 0-4 0,-4 0-8 0,0 0 8 0,0 0-8 15,0 0 8-15,4 0-8 0,-4 0 0 0,0 0 0 16,4 0 0-16,-1 0 0 0,-3 0 0 0,8 7 0 16,-5-7 0-16,4 0 0 0,1 0 0 0,-8 0 0 0,7 6 0 15,4-6 0-15,-1 3 0 0,1-3 0 0,0 0 0 16,-1 0 0-16,5 6 0 0,-5-2 0 0,1-4 0 16,0 0 0-16,-1 0 0 0,1 0 0 0,-4 6 0 15,0-6 0-15,0 0 8 0,-3 0-8 0,3 0 0 16,4 0 0-16,-4 3 8 0,0-3-8 0,4 0 0 15,0 0 0-15,-1 0 0 0,-6 6 8 0,3-6-8 16,4 0 0-16,-4 0 0 0,4 3 0 0,3-3 8 16,-3 0-8-16,-1 0 0 0,1 0 0 0,-4 0 0 15,0 0 0-15,1 0 0 0,-1 0 0 0,-4 0 8 0,5 0-8 16,-5 0 0-16,1 0 0 0,3 0 0 16,0 0 8-16,0 0-8 0,0 0 8 0,4 0-8 0,0 0 9 0,0 0-9 15,-4 0 10-15,0 0-10 0,0 7 10 16,4-7-10-16,-1 3 10 0,5 3-10 0,-5-6 8 0,1 9-8 15,0-9 0-15,-1 7 9 0,-2-4-9 0,-5-3 10 16,4 0-10-16,4 0 10 0,-4 0-10 0,0 6 0 16,-3-6 9-16,7 0-9 0,-4 0 0 0,4-6 0 15,3 6 0-15,0 0 0 0,-3-3 8 0,-1-4 1 16,5 7 0-16,-5 0 0 0,5 0-9 0,-1-3 0 16,-3 3 0-16,-1 0 8 0,4 0-8 0,-6 3 0 0,2-3 0 15,-3 0 0-15,1 0 0 0,-5 0 8 16,1 0-8-16,0 0 0 0,3 0 8 0,-4 0-8 15,1 0 0-15,0 0 8 0,3 0-8 0,0 0 0 0,-3 0 9 0,3-3-9 16,0 3 8-16,0 0-8 0,-3 0 10 16,3 3-10-16,-3-3 8 0,-1 0-8 0,4 0 0 0,-3 0 9 15,3 7-9-15,0-7 0 16,1 3 0-16,-1-3 0 0,-4 0 9 0,4 6-9 0,-3-6 10 0,0 0-10 16,3 0 9-16,-7 0-9 0,4 0 8 15,-1-6-8-15,1 6 10 0,0 0-10 0,-1-3 12 0,1-4-12 16,3 7 15-16,-3 0-4 0,-1-9-1 0,4 9 0 15,1-9-10-15,-1 2 0 0,-7 7 0 0,7-3 0 16,4-3 0-16,-4 3 0 0,0-3 0 0,-3 2 8 16,3-2-8-16,4 3 0 0,-8-3 9 0,4 6-9 0,1-7 0 0,-5 4 0 15,4 3 0-15,-3 0 8 0,0-6-8 0,-1 6 9 16,1 0-9-16,0-3 10 0,-1-3-10 0,1 6 0 16,0-3 9-16,-1 3-9 0,8-7 0 0,-4 4 0 15,-3-3 0-15,3 6-8 0,4-3 8 0,-4-4 16 16,0 7-4-16,-7-6-1 0,-3 3-11 0,3 3 0 15,7-6 0-15,-4 6 8 0,-2-3-8 0,2 3 10 16,4-7-10-16,-3 7 10 0,0 0-10 0,-1 0 0 16,-3-3 0-16,4 3 0 0,0-6 0 0,-4 6 0 15,-7 0 8-15,3-3-8 0,5 3 0 0,-5-6 0 16,-3 6 9-16,-7 0-9 0,7 0 8 0,0 0-8 16,0-4 8-16,-7 4-8 0,0 0 0 0,0 0 0 15,7 0 0-15,-7 0 8 0,0 0-8 0,0 0-8 16,11-6 8-16,-4 6-12 15,-7 0-13-15,0 0-3 0,7-3-1 0,4 3-831 0,-1 3-165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17:54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4085 5812 1119 0,'-35'-10'49'0,"21"4"11"0,3 6-48 0,1-3-12 15,-4-7 0-15,3 4 0 16,4 0 53-16,0 3 8 0,7-3 2 0,0 6 0 0,0 0-24 0,0 0-5 15,0 0-1-15,0 0 0 0,0 0-19 0,7 0-4 16,3 0-1-16,5 6 0 0,2-6 26 0,-3 3 5 16,7-3 0-16,4 6 1 0,0 0-15 0,-7-2-3 15,10 2-1-15,-4-3 0 0,1-3-22 0,-7 6 0 16,6-3 0-16,5 4 8 0,-1-4-8 0,4 3 0 16,-4 4 0-16,4-7 0 0,6 3 0 0,8 3 0 15,4-2 0-15,-4-4 0 0,-4 3 26 0,0-3 4 16,1 3 1-16,-1-2 0 0,-3-4-15 0,-1 6-4 0,5 3 0 0,-1-9 0 15,4 0 1-15,0 0 0 0,3 7 0 0,1-7 0 16,-4 3-2-16,-1-3-1 16,-6 0 0-16,7 0 0 0,-7 6-10 0,7-6 0 0,-7 0 0 0,6 0 0 15,1 3 0-15,-3-3 18 0,2 0-3 16,5 0-1-16,-4 0-22 0,0 0-5 0,-8 6-1 0,8-3 0 16,-7-3 14-16,3 7 0 15,1-4 0-15,-1 3 0 0,0-3 23 0,1 4 7 0,-1-7 2 0,4 9 0 16,-4-3-24-16,1-3-8 0,-5-3 0 0,1 0 0 15,0 10 30-15,-4-4 0 0,1-6 0 0,-1 0 0 16,-3 3-30-16,3-3-13 0,7 6 1 0,-3-6 0 16,0 0 12-16,3 4 0 0,-7-4 0 0,8 6 0 0,-1-3 13 15,-7-3-4-15,1 6-1 0,2 1 0 0,-2-4-8 16,-1 3 0-16,-3-3 0 0,7-3 8 0,-4 6-8 0,4-6 8 16,-1 0-8-16,1 0 8 0,4 0-8 0,-5 0 8 15,8 0-8-15,-11 0 8 0,1 0-8 0,-1-6-12 16,4 6 2-16,0 0 1 0,-1 0 9 0,1 0 0 15,0-3 0-15,0-3 0 0,3 6 18 0,1 0 6 16,-5 0 0-16,5-3 1 0,-5 3-17 0,1-7-8 16,-3 7 8-16,6 0-8 15,-10-6-18-15,6 3-9 0,5 3-1 0,-1-6-1 0,0 6 29 0,1-4 0 16,3-2 0-16,0-3 0 0,-4 6 19 0,-7-4 9 16,4-2 3-16,-4 0 0 0,0-1-21 0,4 4-10 15,0-7 10-15,3 7-10 0,4 3 8 0,4-3-8 16,3 3 0-16,0-4 0 0,-8 7 0 0,-6 0 0 15,-4 0 0-15,1 7 0 0,-1-4 8 0,0-3-8 16,4 6 0-16,-4-3 0 0,4-3 25 0,7 0-1 0,0 0 0 16,0 0 0-16,0-3-36 0,-1-3-8 0,1 6-2 15,0-3 0-15,-7-4 22 0,0-2 0 0,0 3 12 16,3-4-4-16,-3 1 0 0,0-1-8 0,3 1 12 0,0 0-4 16,-3 2-8-16,3-2 8 0,1-1-8 15,-1 1 8-15,-3 9-8 0,-4-9 0 0,0 9 9 0,4-4-9 16,4-2 0-16,-5 0 8 0,1 3-8 15,3-3 0-15,1 6 0 0,-4-4 0 0,-1-2 0 0,1 3 0 16,-3-3 0-16,6 6 8 0,0-3-8 16,-3-4 0-16,-7 7 0 0,7-3 0 0,-1-3 0 0,5 6 0 15,-5-6 0-15,-2 2 0 0,3 4 0 0,-1 0 0 16,8 0 0-16,0 0 0 0,-7 0 0 0,7 10 0 16,-4-10 0-16,-3 6 0 0,-7-3 0 0,3 7 0 15,4-10 0-15,0 6 0 0,-1-6 0 0,-9 3 0 0,2 3 0 16,5-2 0-16,6-4 12 0,4 6-4 0,0-6-8 0,-4 0 0 15,0-6 0-15,11 6 0 0,-3 0-9 0,-1 0 9 16,-3-4-10-16,0 4 10 0,-11 0 0 0,7 0 0 16,4-6 8-16,0 6-8 0,-4 6 0 0,4-2 0 15,-7-4 0-15,0 6 0 0,0 3 0 0,-1-9 0 16,1 10 0-16,4-10 0 0,-1 9 0 0,0 0 0 16,1-2 0-16,-1 2 0 0,4 1 0 0,-4-1 0 15,-3-3 0-15,3-3 0 0,-3 7 0 0,-4-4 0 16,4-3 0-16,4 3-12 0,-5-6 12 0,1 4 0 15,0 2 12-15,7-3-12 0,-4-3 8 0,0 6-8 0,1-6 0 0,-4 10 0 16,-4-10 10-16,0 9-10 16,0-9 8-16,4 6-8 0,-3-3 9 0,-1-3-9 0,0 7 10 0,4-7-10 15,-4 3 8-15,0-3-8 16,1 0 0-16,3 6 9 0,-1-6-9 0,-2 0 10 0,2 0-10 0,-9 0 10 16,-1 0-10-16,4-6 10 0,-1-4-10 0,8 1-1116 15</inkml:trace>
  <inkml:trace contextRef="#ctx0" brushRef="#br0" timeOffset="3677.982">6851 7126 1288 0,'0'0'57'0,"0"0"12"0,0 0-55 0,0 0-14 16,0 0 0-16,0 0 0 0,0 0 61 0,0 0 10 16,0 0 1-16,0 0 1 0,0 0-33 0,0 0-6 15,0 0-2-15,0 0 0 0,7 6-12 0,0-3-2 16,0-3-1-16,4 0 0 0,-4 0-17 0,7 0 0 15,0 6 0-15,-3-6 0 0,10 0 38 0,-4 0 4 16,5 3 1-16,2-3 0 0,1 0-23 0,0 0-5 16,-4 0-1-16,11 0 0 0,-1 0-2 0,5 0-1 15,-1 0 0-15,4 0 0 0,-1 0 1 0,-2 0 0 16,3 0 0-16,3 0 0 0,-7-3 4 0,4 3 2 16,-4-6 0-16,4-3 0 0,3 5-1 0,-3-2 0 0,7 0 0 15,-4 3 0-15,1-3-4 0,-1 2-1 16,-3-2 0-16,3 6 0 0,-7-9-12 0,4 6 0 0,0-4 0 0,0 7 0 15,3-9 16-15,-3 9-4 0,3 0 0 0,1-3 0 16,-1 3-12-16,0-7 9 0,1 7-9 0,-1 7 8 16,-3-4-8-16,0-3 12 0,-4 0-12 0,-3 0 12 15,3 0-1-15,-3 0 0 0,6-3 0 0,1 3 0 16,-7-7 2-16,3 7 1 0,1 0 0 0,2 0 0 16,1 0-1-16,-4 0 0 0,4 0 0 0,0 0 0 15,-4 7-5-15,-3-4 0 0,0-3-8 0,3 0 12 16,-3 0-12-16,3 0 0 0,4 0 0 0,-4 0 0 15,1 0 0-15,-1 0 9 0,0 6 1 0,4-3 0 16,-4-3-10-16,0 7 0 0,1-4 0 0,-1-3 8 16,-3 6-8-16,0-6-17 0,-4 0 4 0,7 3 1 0,-3-3 24 15,3 0 4-15,4 0 2 0,0 0 0 16,-4 0-18-16,4 0 10 0,3 0-10 0,0 0 8 0,-3 0-8 0,0-3 10 16,0 3-10-16,3-6 10 0,-3 6-10 0,0 0 0 15,0 0 9-15,6-3-9 0,5 3 8 0,-4-7-8 16,-8 7 8-16,5 0-8 0,3 0 0 0,-4 7 0 15,4-7 0-15,-7 0 8 0,-4 3-8 0,4-3 0 16,3 0 0-16,-7 0 8 0,-6 0-8 0,6-3 0 16,14 3 8-16,-3 0-8 0,-4-7 0 0,1 7 8 15,-1 0-8-15,4-9 0 0,-4 9 0 0,-3-10 9 16,0 10-9-16,7-9 0 0,10 3 8 0,-10-4-8 16,-11 7 0-16,8-3 0 0,6 6 20 0,0-3-2 15,-6-3-1-15,3 6 0 0,-4 0-17 0,0 0-19 16,-6 0 4-16,2 6 1 0,1-6 14 0,0 3 0 0,-4-3 0 15,1 6 0-15,2-3 0 0,1-3 0 0,0 7 0 16,0-4 0-16,-4-3 0 0,4 6 0 0,-7-6 0 0,3 0 0 16,0 0 0-16,0 0 0 0,1 0 0 15,3 0 0-15,-1 0 8 0,1 0-8 0,-4 0 9 0,8 0-9 16,-1 0 11-16,-3 0-11 0,0 0 12 0,0 0-12 16,-4 3 13-16,0 3-4 0,-3-6-1 0,3 0 0 15,0 0-8-15,4 0-9 0,0 0 9 0,0 7-13 16,-4-7 26-16,0 3 6 0,1-3 1 0,-1 6 0 15,0-12-10-15,0 6-2 0,1 0 0 0,-1 0 0 16,0 0 1-16,-3 0 0 0,3-10 0 0,1 10 0 0,6-9-1 0,0 3-8 16,-3-7 12-16,7 7-4 0,3-3-8 15,1-1 0-15,-4 1 9 0,3-1-9 0,-3 1 0 0,-4 0 8 16,-3 2-8-16,-11-2 0 0,4-1 0 0,0 1 9 16,-1 3-9-16,1-4 0 0,7 7 0 0,-4-3 0 15,4 6 0-15,14 0 0 0,-11 0 0 0,4 6 0 16,-7-3 0-16,3 7 0 15,-6-4-142-15,-5 3-29 0</inkml:trace>
  <inkml:trace contextRef="#ctx0" brushRef="#br0" timeOffset="9318.126">5133 9408 230 0,'-4'-6'20'0,"-3"6"-20"0,4-3 0 0,-8-3 0 16,8-4 49-16,3 7 6 0,0-3 1 0,-7-3 0 15,3 2-10-15,4-2-2 0,-7 6 0 0,4-4 0 16,-1-2 24-16,4 9 5 0,0-9 1 0,0 9 0 16,0 0 7-16,-7-3 2 0,7 3 0 0,0 0 0 15,0 0-11-15,0 0-1 0,-4-7-1 0,4 7 0 16,0 0-22-16,0 0-4 0,0 0 0 0,0 0-1 15,0 0-13-15,4 0-2 0,3-6-1 0,0 6 0 16,4-3-7-16,-4 3 0 0,7 0-1 0,-4 0 0 0,1-6-19 16,3 6 0-16,-3 0 0 0,6-4 0 15,-3 4 55-15,4 0 7 0,-4-6 2 0,7 6 0 0,-7-3-52 0,8-3-12 16,-8 6 0-16,3-10 0 0,1 10 0 16,0-3 0-16,3-3 0 0,0 6 0 0,4-6 0 0,3 3 0 15,4-4 0-15,-11 7 0 0,4-3 8 0,6-3-8 16,-3 6 11-16,8-3-11 0,-4-4 8 0,-1 4-8 15,-3-3 0-15,4 6 0 0,4-3 10 0,-12-3-10 16,4 6 8-16,1-3-8 0,-5-4 0 0,8 7 8 16,-4-6-8-16,4 6 0 0,-7 0 0 0,3 0 8 15,-3 0-8-15,-1 0 0 0,5 0 0 0,-5 0 8 16,8 0-8-16,-4 0 0 0,4 0 0 0,-11 0 0 16,7 0 0-16,1 0 0 0,-5 0-9 0,5 0-7 15,-5-3-2-15,1 3 0 0,-4 0 18 0,4 0 0 16,-1-6 0-16,1 6 0 0,3 0 17 0,-3 0 7 0,0 0 2 15,-1 0 0-15,5 0-26 0,-1 0 0 0,0 0 0 0,4 0 0 32,0 0-16-32,-4 0-8 0,0 6-1 0,0-6-1 0,4 0 26 0,-7 3 0 0,3 3 0 0,0-6 0 15,-3 0 0-15,0 7 0 0,3-4 0 0,-3 3 0 16,6-3 17-16,-3-3 9 0,-3 6 2 0,7-3 0 16,3 4-28-16,0-4 0 0,-3-3 0 0,4 9 0 15,-8-9 0-15,3 7 0 0,-2-7 0 0,2 9 0 16,-6-9 0-16,3 0 8 0,4 9-8 0,-4-9 0 15,4 7 0-15,-4-4 0 0,4-3 0 0,-4 0 0 16,4 6-24-16,3-6-3 0,-6 3-1 16,2-3 0-16,5 6 45 0,-5-6 9 0,1 4 2 0,-4-4 0 15,1 0-45-15,-5 6-9 0,4-6-2 0,1 0 0 16,-1 0 45-16,4 0 9 0,-1 3 2 0,5-3 0 0,-5 0-28 0,1 0 0 16,10 0 0-16,-6 0 0 0,3 0 0 0,-1 0 0 15,5 6 0-15,-12-6 0 0,5 0 0 0,-1 0 0 16,0 0 0-16,1 7 0 0,-5-4 0 0,8-3 0 15,-4 0 0-15,1 0 0 0,2 9 0 0,1-9 8 16,0 0-8-16,3 6 0 0,-3-3 0 0,-3-3 0 16,2 0 0-16,1 7 0 15,-7-4-24-15,3-3-3 0,4 0-1 0,-4 6 0 0,4-3 47 0,0-3 9 16,0 0 1-16,3 0 1 16,0 0-48-16,1 7-10 0,-1-14-1 0,4 14-1 0,-7-7 30 0,-1 0 0 15,-2 3 0-15,6 3 0 0,-3-6 20 0,0 0 9 16,-1 0 3-16,8 6 0 0,-3-3-24 0,3-3-8 0,-4 7 0 15,4-7 0-15,-4 0 11 0,0 0-11 16,1 3 12-16,3-3-12 0,-8 0 10 0,5 0-10 0,3 0 8 0,3 0-8 16,-10 0 21-16,7 0-1 0,3 0 0 0,0 0 0 15,-3 0-20-15,-3-3-16 0,2 3 2 0,5 0 1 16,-1 0 13-16,-6-7 0 0,-5 7 0 0,8 0 10 16,4 0-10-16,-1 0 0 0,-3 0 0 0,0 7 8 15,0-4-8-15,-4-3 8 0,-3 0-8 0,3 6 8 16,-7-3-8-16,8-3 0 0,-1 6 0 0,7-2 8 15,-3-4-8-15,0 6 0 0,4-6 0 0,2 9 0 16,-2-9 0-16,-4 10 0 0,0-10 0 0,-1 6 8 16,1-3-8-16,0-3 0 0,0 0 0 0,0 6 8 15,3-6-8-15,-3 0 0 0,4 0 0 0,-5 0 8 0,1 0-8 16,0 4 8-16,-4-4-8 0,4 0 8 0,4 0-8 0,-1 0 10 16,-3 0-10-16,7-4 10 15,-4 4-10-15,1-6 0 0,-5 6 0 0,5 0 8 0,-4 6-19 0,0-6-4 16,3 0-1-16,4 4 0 0,-4-4 29 0,1 0 6 15,-4 0 1-15,3 6 0 0,0-6-20 0,-6 3 0 16,-1-3 0-16,0 6 0 0,4-6 0 0,0 0 10 16,0 0-10-16,3 0 8 0,-3 0-8 0,4-6 10 15,-1 6-10-15,4 0 10 0,-4 0-10 0,1-3 8 16,-5-3-8-16,5 6 8 0,-8-4 19 0,4-2 3 16,-4 6 1-16,11 0 0 15,4 0-46-15,-1 0-9 0,1-3-1 0,-1-3-1 0,-3 3 26 0,-4-4 0 16,1 7 0-16,3 0 0 0,0-6 0 0,0 6 0 0,-4-3 0 0,7 3 0 15,-3-6 0-15,0 6 0 0,-3 0 0 16,3 0 8-16,-4-4-8 0,4 4 0 0,0 0 0 0,7-6 8 16,-7 3-8-16,0-3 0 0,3 6 0 15,0 0 0-15,-10-10 0 0,4 10 0 0,-4 0 0 0,6 0 0 16,8-3 0-16,-3 3 0 16,3-6 0-16,0 6 0 0,-4 0 0 0,-3-6 0 0,-3 6 0 0,2 0 0 15,1 0 0-15,0-3 0 0,0 3 0 0,4 0 0 16,-1-7 8-16,4 7-8 0,-3-3 8 0,-5-3-8 15,-2 6 10-15,-1 0-2 0,4-3-8 0,0-4 12 16,4 7-12-16,2-3 9 0,1 3-9 0,0-6 8 16,-3 6-8-16,-1 0 0 0,-3 0 0 0,0-3 8 15,4 3-8-15,-1-6 10 0,0 6-10 0,1 0 10 0,-1-3-10 16,-3-4 10-16,0 7-10 0,4 0 10 0,-8-6-10 16,0 3 8-16,1 3-8 0,-1-6 8 0,-3 2-8 0,7-2 0 15,0 3 9-15,3-3-9 0,-3 3 0 0,4-4 9 16,-4-2-9-16,0 9 0 0,-4-6 0 0,0 3-22 15,1-4 3-15,6 4 1 0,-3-3 32 0,7 6 6 16,-4 0 2-16,4-3 0 0,-7 3-22 16,-3-7 0-16,-1 7 0 0,4 0 0 0,-7 0 0 0,3-3 0 15,1 3 0-15,-1 0 0 0,4 0 0 0,-4 0 0 16,-6 0 0-16,3 0 0 0,-8 0 0 0,5 0 0 16,-4 0 0-16,6-6 0 0,-2 6 0 0,3 0 8 15,-4 0-8-15,4 0 0 0,0 0 0 0,-4 0 0 16,4 0 0-16,-4 0 0 0,-3 0 0 0,-4 0 0 15,1 0 0-15,-1 6 0 0,0-6-15 0,0 0-7 16,4 3-2-16,0-3 0 0,-4 0 41 0,1 7 8 0,-1-4 2 16,4-3 0-16,-4 0-27 0,0 9 8 0,-3-9-8 0,3 0 0 15,-3 7 0-15,-4-7 0 0,0 0 8 0,1 0-8 16,-1 0 0-16,4 3 10 0,-4-3-10 0,4 6 10 16,-1-6-10-16,1 0 10 0,-4 0-10 0,4 0 10 15,0 6-10-15,-4-6 8 0,4 3-8 0,-4-3 8 16,0 0-8-16,0 0 0 0,-3 0 9 0,3 7-9 15,-6-4 0-15,2-3 0 0,1 0 0 0,0 0-12 16,3 0-155-16,0 0-31 16</inkml:trace>
  <inkml:trace contextRef="#ctx0" brushRef="#br0" timeOffset="17706.323">17568 10544 518 0,'0'0'46'0,"0"0"-37"15,0 0-9-15,7 0 0 0,0 0 88 0,1 0 15 16,2 0 3-16,-3 0 1 0,4 0-23 0,-1 0-5 16,1 0-1-16,-1 0 0 0,1 0-17 0,3-4-3 15,-3 4-1-15,3 0 0 0,0 0-13 0,0-6-2 16,0 6-1-16,4 0 0 0,-1 0-15 0,1-3-3 16,3-3-1-16,-3 6 0 0,3 0-11 0,4-6-3 15,-1 2 0-15,5 4 0 0,2-6-8 0,1 3 8 16,3-3-8-16,1 3 8 0,-1-4 3 0,0 7 0 15,-3-9 0-15,3 0 0 0,-3 2 3 0,3-2 1 16,-3 6 0-16,7-7 0 0,-4 1 3 0,4-1 1 16,0 4 0-16,0-3 0 0,3 3-5 0,-3 2-1 15,3 4 0-15,-3-6 0 0,0 6-4 0,-4-3-1 16,0 3 0-16,4-6 0 0,-4 3 4 0,4-4 1 0,-4 4 0 16,4-3 0-16,4 3 1 0,-5-4 0 0,1 1 0 15,7 3 0-15,-7 3 5 0,-4-6 1 0,4-4 0 0,0 10 0 16,-4-9-4-16,0 9 0 0,4-9 0 0,3 5 0 15,-3-2-5-15,4-3-2 0,-1 9 0 0,4-7 0 16,-4 4-9-16,4-3 8 0,-7 6-8 0,0-3 8 16,-1-3-8-16,1 6 0 0,0-3 0 0,7-4 8 15,-4 7-8-15,1 0 12 0,-1-3-12 0,4-3 12 16,-4 6 0-16,0-3 1 0,1-4 0 0,-1 7 0 16,-3-6 5-16,0 3 1 0,-4 3 0 0,7 0 0 15,-3-6-7-15,0 6-2 0,-4 0 0 0,4 0 0 16,0 6-10-16,0-6 12 0,3 0-12 0,0 0 12 0,-6 3-12 15,2-3 0-15,-2 6 9 0,2-6-9 0,-6 0 0 0,3 0 8 16,1 7-8-16,3-4 0 16,-1-3 8-16,1 0-8 0,-4 6 8 0,4-3-8 0,4-3 8 0,-5 0-8 15,1 7 8-15,0-4-8 0,-4-3 0 0,1 6 0 16,-1-3 0-16,0-3 8 0,-3 6-8 0,7-3 8 16,6 4-8-16,-2-7 8 0,-8 6-8 0,0-3 12 15,11 3-4-15,0-2 0 0,-7 2-8 0,-4-3 11 16,0 3-11-16,4-6 12 0,4 3-1 0,-5-3 0 15,-2 0 0-15,2 0 0 0,1 0-1 0,4 7 0 16,-12-14 0-16,1 14 0 0,3-4 0 0,4-3 0 16,4 6 0-16,-5-6 0 0,-6 3-10 0,3 3 10 0,1-6-10 15,2 0 10-15,-6 7-10 0,0-4 12 0,3-3-12 16,4 0 12-16,3 0-12 0,-3 6 10 16,-4-6-10-16,4 3 10 0,4-3-2 0,-5 0 0 0,1 7 0 15,0-7 0-15,-4 0-8 0,1 0 12 0,-5 0-12 16,5 0 12-16,-5-7-12 0,1 7 10 0,3-3-10 0,4-3 10 15,-4 6-10-15,-3 0 0 0,0-3 0 0,0-4 0 16,-1 7 0-16,-2 0 0 0,2 0 0 0,-6 0 0 31,3 0-36-31,-3 10-8 0,0-10-3 0,-1 9-731 0,-2 1-146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20:06.8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16044 13789 633 0,'0'-6'56'0,"-3"-3"-44"15,-1-1-12-15,-3-6 0 0,0 4 86 0,0-4 15 16,0-9 3-16,0 13 1 0,-4-7-26 0,1-3-6 16,-4 9-1-16,0-2 0 0,0-4-21 0,-4 3-5 15,4 7-1-15,-7-4 0 0,-1-3 7 0,5 7 2 16,-4-7 0-16,-1 7 0 0,-2-4-3 0,-1-2-1 16,-3 5 0-16,0 4 0 0,-1-3-10 0,1-1-1 15,3 1-1-15,-3-7 0 0,0 13-16 0,-4-6-3 16,1-1-1-16,-5-5 0 0,-3 5-3 0,1 1-1 15,-1-1 0-15,-7 1 0 0,4-7 0 0,-1 7 0 16,1-1 0-16,-4 4 0 0,4-3 6 0,-4 9 2 0,0-10 0 16,-3 10 0-16,-4-3-12 0,3 3-2 0,-3 0-8 0,-3 0 12 15,3 3-12-15,4-3-8 16,-1 7 8-16,-6-4-13 0,-1 3 25 0,1-3 4 0,-4 3 2 0,-3 1 0 16,3 2-18-16,7 0 0 0,0 1 0 0,3-1 0 15,8-6 0-15,0 10 0 0,-4-4 0 0,0 4 0 16,0 3 0-16,0-4 0 0,0 4 0 0,-3 3 0 15,7-4-11-15,-1 1-5 0,1 3-2 0,0 0 0 16,6-7 39-16,-2 10 8 0,-1-3 2 0,3 0 0 16,-2 6-16-16,2 3-3 0,-2 0-1 0,-1 1 0 15,3 2 0-15,-2-3 0 0,2-3 0 0,1-3 0 16,3 3 1-16,4 0 0 0,0-6 0 0,3 0 0 16,8 0-12-16,-5-4 0 0,8 4 0 0,0-3 0 15,0 3 0-15,4 0 0 0,-1 6 0 0,0-7 8 0,1 8-8 16,3-5 0-16,0 5 0 0,0 2 0 0,0-3 0 15,3 9 0-15,0-5 0 0,4-1 0 0,0-3 0 0,0 3 0 16,8-3 0-16,-1 3 0 0,0-2 0 0,14 21 0 16,-4-13 0-16,-6-15 0 0,3-3 0 0,4 2-9 15,3 1 9-15,4 0 0 0,3 3-8 0,0 0 8 16,4 3 0-16,0 9 0 0,3-5 0 0,0 8 0 16,4-2 0-16,0-1 0 0,0 1 0 0,-1-7 0 15,1 0 0-15,7 7 0 0,-4-10 0 0,4-6 0 16,4 9 0-16,3-9 0 0,3 3 0 0,-3-4 0 15,0 1 0-15,3 0 0 0,1-3 0 0,-4-4 0 16,0-2 0-16,7 5 0 0,3-5 12 0,4-1-3 16,-3-3-1-16,-1 4 0 0,1-7-8 0,-1-3 8 15,1 0-8-15,6 0 8 0,-3 0-8 0,0-3 0 0,0-3 9 16,4-4-9-16,-8 7 0 0,1-6 9 0,3-7-9 16,7 7 0-16,0-1 10 0,-4-6-10 0,-6-2 8 0,7 2-8 15,-11-3 8-15,-1 0-8 0,-2 4 0 0,3-7 8 16,-4-3-8-16,-3 0 10 0,4-4-10 0,-4-5 10 15,-4-1-10-15,-3 4 10 0,-4-3-10 0,-3-7 10 16,-4 13-10-16,-6-10 10 0,2 10-10 0,1-7 10 16,-4 1-1-16,0-1 0 0,-3-2 0 0,0-14 0 15,-8 4-9-15,-2-6 12 0,-5 0-12 0,4-1 12 16,0 7-2-16,1 3 0 0,-1 10 0 0,-4-13 0 16,-3-6 3-16,0-1 1 0,-7 1 0 0,0 0 0 15,-3-1-3-15,-1 4-1 0,-6 9 0 0,3 1 0 0,0 5-1 16,-8 7 0-16,1 0 0 0,-3 0 0 15,-4 2 2-15,-4 1 0 0,0 7 0 0,0-8 0 0,4 8-11 16,-3-1 0-16,-1 0 0 0,-7 3 8 16,0-2-8-16,-3 5 0 0,-4-3 0 0,-7 1 0 15,4 5-24-15,-7 1-6 0,-1-1-2 16,-3 4 0-16,4 3-31 0,3-3-6 0,0-4-2 0,4 10-687 16,-4-9-138-16</inkml:trace>
  <inkml:trace contextRef="#ctx0" brushRef="#br0" timeOffset="15789.653">5803 7028 633 0,'0'0'28'0,"0"0"6"0,0 0-34 0,0 0 0 16,0 0 0-16,11 7 0 0,-8-4 96 0,4 6 13 15,7-3 3-15,-3 4 0 0,3-1-32 0,4 1-7 16,-1-4-1-16,5 3 0 0,2-5-27 0,1 2-5 15,3 3-2-15,4 1 0 0,3-4-12 0,8-3-2 16,-1 3-1-16,0 4 0 0,1-7 1 0,6 3 0 0,-10-3 0 16,10 4 0-16,-3-1-8 0,10-3-2 0,-6-3 0 0,3 6 0 15,7-3-1-15,0 4 0 0,0-4 0 16,7 3 0-16,-14-6-4 0,7 3-1 0,7-3 0 0,0 6 0 16,0-2 7-16,3-4 1 15,1 6 0-15,-1-6 0 0,-6 3-26 0,6-3-5 0,-10 6-1 0,14-6 0 16,-3 0 49-16,-4 0 10 0,-3 6 1 0,3-2 1 15,-4-4-21-15,4 0-4 0,-3-4 0 0,10 4-1 16,0-6-19-16,-7 6 0 0,3 0-11 0,4 0 11 16,-10-6 0-16,7 3 9 0,-1 3 1 0,4 0 0 15,0-6 0-15,-7 2 0 0,-3-2 0 0,6 3 0 16,-3-3 6-16,-3-4 2 0,3 7 0 0,3-3 0 16,-3-3-2-16,4-1 0 0,-11 4 0 0,3-7 0 0,-3-2-2 15,-3-1-1-15,-1 3 0 0,8-2 0 0,-4-4-4 16,-4-6-1-16,-3 3 0 0,0-10 0 0,-7 4-8 0,0-6 0 15,-7 6-10-15,-4-7 10 0,-3 7 19 16,-4 0 9-16,4 3 3 0,-8-4 0 0,-10 4 2 0,4 0 1 16,3 3 0-16,-7-3 0 0,-7 0-4 0,-3-3-1 15,3 3 0-15,4-4 0 0,-1-5-13 0,-6-4-4 16,-4 4 0-16,-4-10 0 0,8 6-12 0,-4 4 0 16,-11-1 8-16,4-2-8 0,4 12 0 0,-8-4-13 15,0 4 2-15,-6-3 1 16,-8 3-19-16,4 3-4 0,0-3-1 0,-4 0 0 0,-3 6 34 0,0-9 9 15,-4 3 1-15,-7-10 0 0,-3 7-10 0,-1-6-12 16,-3 5 2-16,1-5 1 0,-1 6 0 0,0-1 0 16,0 4 0-16,0 0 0 0,4 3-6 0,-8-3-1 15,5 6 0-15,-15-6 0 0,7 6-1 0,-4 4-1 0,1 2 0 0,-8-2 0 16,8-1 18-16,-1 6-10 0,-3-2 10 0,-10 3-8 16,-1-1-3-16,1-2 0 0,-1 2 0 0,-10 1 0 15,14 9 11-15,-7-10 0 0,0 1 0 0,-4 9-8 16,8-9 8-16,-8 9 0 0,8 0 0 0,-8 0 0 15,11 0 0-15,-7 9 0 0,0-3 0 0,-4-3 0 16,8 7 0-16,3-1 0 0,3 1-12 0,11 2 4 16,-3 1 8-16,-4-4 12 0,0 7-2 0,-4-1-1 15,8-2-9-15,-4 6 10 0,0-4-10 0,-18 11 10 16,11-4-10-16,4 3 0 0,-1 0 0 0,11-7 8 16,0 11-8-16,4-4 8 0,-4 3-8 0,0 7 8 15,0-7-22-15,4 6-5 0,-1-6-1 0,-10 16 0 0,1-9 41 16,-1 2 8-16,0-8 2 0,0 5 0 15,7-2-15-15,3-1-2 0,8 3-1 0,-4 4 0 0,7 3-3 0,4-4-1 16,0-2 0-16,-8 9 0 0,12-16-1 0,-5 7-8 16,1-7 12-16,3 6-4 0,4-6-8 0,0 1 0 15,0-4 0-15,3 3 8 0,4-3-8 0,3 3 0 16,8-3 0-16,-5 13 0 0,5-3 0 0,3 8 0 16,7 1-9-16,0 3 9 0,0-6 0 0,7-3 0 15,3-1-8-15,-2 4 8 0,9-9 0 0,1 2-8 16,3 1 8-16,4 2 0 0,3-6-21 0,7 1 2 15,8-1 1-15,2-9-676 0,12 3-135 16</inkml:trace>
  <inkml:trace contextRef="#ctx0" brushRef="#br0" timeOffset="36072.443">10061 6574 576 0,'0'0'25'0,"0"0"6"0,7-3-31 0,-3-7 0 15,-1 4 0-15,4-4 0 0,0 7 37 0,1-3 2 16,-5-3 0-16,1 9 0 0,3-10-30 0,3 4-9 16,-3-3 0-16,-3 5 0 0,3-5-10 0,0 3-9 15,0-4-1-15,-4 1-1 0,1 0-3 0,-4-1 0 16,7 1 0-16,-3-1 0 0,-4-2 24 0,3 2 0 0,1 7 0 15,-4-6 0-15,0 3 30 0,0 2 4 16,0-2 1-16,0 6 0 0,3 0 41 0,-3 0 8 0,0 0 1 0,0 0 1 16,0 0-4-16,0 0-1 0,0 0 0 0,0 0 0 15,0 0-7-15,0 0-2 0,0 0 0 0,0 10 0 16,-3-1-6-16,3 0-2 0,0-2 0 0,0 2 0 16,0 0-14-16,0 1-3 0,0 6-1 0,0-13 0 15,0 6-35-15,0-3-11 0,-4 10 0 0,4-3 0 16,0 2 34-16,0 4 0 0,-3-3 0 0,3-4 0 15,-4 7-22-15,4 6-12 0,4-9 12 0,-4 3-12 16,-4 9 12-16,8-3-12 0,-1-6 12 0,1 6-12 16,3-3 8-16,-4 9-8 0,1-9 0 0,-1 0 0 15,8 0 8-15,-4 3-8 0,-4 3 0 0,8-3 0 0,-4 4 11 16,4-4-11-16,-4 9 10 0,0 1-10 0,-4-13 14 16,8 3-3-16,-1 0-1 0,1-3 0 0,-7 3 1 0,3 3 0 15,10-9 0-15,-3 12 0 0,-7-9-1 0,1 13 0 16,2-7 0-16,4 6 0 0,-3 1-26 0,-4-7-4 15,-4 7-2-15,1-7 0 0,-4-3 22 0,3 0 0 16,4-6 0-16,1 6 0 0,-16-3 47 16,8-6 13-16,8 2 4 0,-5 1 0 0,-3 0-52 0,0 6-12 15,0-9 0-15,4 3 0 0,3-1 0 0,-7 8-12 16,-11 2 3-16,11 0 0 0,11 3 9 0,-11-2 12 16,-11 8-2-16,0-9-1 0,4 7 9 0,0-10 2 15,-3 3 0-15,-4 0 0 0,-4-2-12 0,4-1-8 16,3 3 9-16,-3-9-9 0,0 6 9 0,0-6-9 15,0 6 8-15,3 3-8 0,-3-3 0 0,4 3 0 0,-4 7 8 16,3 2-8-16,0-2 0 0,1 2 0 0,-4-2 0 16,3-1 0-16,0 1 0 0,1-7 0 0,3 7 0 0,-4-7 0 15,4 0 0-15,-3-3 0 0,6 3 0 0,-3-3 0 16,0 4-9-16,0-11 9 0,3 8 0 0,1 2 0 16,-1-3 0-16,1 3 0 0,-1-3 0 0,4 10 0 15,-3-7 0-15,3 0 0 0,-4-3 0 0,4 10 0 16,0-13 0-16,0 9-8 0,-3-9 8 0,3 9 0 15,3-9 0-15,-3 13 0 0,-3-10-8 0,3 12 8 16,0-2 0-16,0 9 0 0,0 0 0 0,0 0 0 16,-4 0 0-16,4-4 0 0,4 1 0 0,-4-3 0 15,-4-4-21-15,4 4-1 0,0-4 0 0,-3 4 0 0,3-4 37 16,-4 10 7-16,1 0 2 0,-1 3 0 16,1-3-24-16,3 0 0 0,-4 0 0 0,4 0 8 0,-7-10-8 0,3-2 0 15,4 2 0-15,-3 1 0 0,-4-1 0 0,7-6 0 16,-4 7 0-16,4-1 0 0,-7-2-19 0,4 9-5 15,-4-4 0-15,3 1-1 0,1 3 25 0,-1-7 0 16,4-3 0-16,-3 4 0 0,-1-7 0 0,1 4 0 16,-5-4 0-16,1 0 0 0,4 0 12 0,-1 4 8 15,4-1 2-15,-7 3 0 0,0 1-22 0,4 3 0 16,3 5 0-16,-4 1 0 0,1-6 0 0,3 3 0 16,0-7 0-16,3-2 0 0,-3 2 0 0,0-6 0 15,0 4 0-15,0-1 0 0,4-6 0 0,-1 10 0 16,-3-1 0-16,4 4 0 0,-1 6 0 0,4 0 0 15,-3-1 0-15,-1-5-8 0,4 6 8 0,-3-6 0 16,3-4 0-16,-3 1 0 0,-1-7 0 0,1 9 0 16,3-2 0-16,0-1 0 0,-7 4 0 0,3 6 0 0,1-6 0 15,-1 12 0-15,1-13 0 0,-1 7 0 16,4-9 0-16,-3 2 0 0,-1-5-16 0,1-4-2 0,0 0 0 0,-4 7 0 16,3-7 18-16,1 0 0 0,-4 7 0 0,3-1 0 15,-3 4 0-15,4 3 0 0,-4-1 0 0,3 4 0 16,1 0 14-16,-1-3 6 0,1-4 2 0,-1 1 0 15,1 3-22-15,-1 0 0 0,-3-7 0 0,7 10 0 16,-7 0 0-16,4 3 9 0,-4 3-1 0,3-3-8 16,1 3 15-16,0-12-4 0,-4 9-1 0,0-6 0 15,3-10-10-15,-3 10 0 0,4-3 9 0,-1-1-9 16,-3 7 0-16,0 0 8 0,4 9-8 0,-4 1 0 0,3-10 0 0,1 9 0 16,-1-6-12-16,-3 3 4 0,4-3-6 0,-1 3-1 15,1-3 0-15,-1 7 0 0,1-1 15 16,-1 0 0-16,1 1-10 0,3-1 10 0,-4-9 0 0,1-7 0 15,3 7 0-15,-3-6 0 16,-1-4-30-16,1-5-2 0,-1 2 0 0,-3 0-1038 16</inkml:trace>
  <inkml:trace contextRef="#ctx0" brushRef="#br0" timeOffset="37009.017">12548 12551 1036 0,'0'0'46'0,"-3"9"10"0,3 0-45 0,-4 7-11 16,1-3 0-16,-1 2 0 0,1 10 104 0,-1-3 20 15,1 10 3-15,-1-4 1 0,4 0-52 0,-3-3-9 16,-4 10-3-16,3-13 0 0,0 3-3 0,1 3-1 15,3-3 0-15,-4 0 0 0,1-3-32 0,3 3-6 16,0 0-2-16,3 3 0 0,1 7-11 16,-1-1-9-16,1 4 12 0,0 6-12 0,-1 0 0 0,4 0 0 15,-7-7 0-15,4 7 0 0,3 3 0 0,-4-3 0 16,1-3 0-16,-1 6 0 0,4 9 15 0,-3 4-4 16,-1 3-1-16,1 0 0 0,-1-10 17 0,4 0 3 15,1 0 1-15,-5 10 0 0,1-10-15 0,3 10-2 16,-4 9-1-16,1 0 0 0,-4-9-5 0,3-3-8 15,1-7 11-15,-1 0-11 0,-3-6 10 0,0 4-10 16,-3-4 8-16,3 6-8 0,0 3 8 0,-4-5-8 16,1-4 0-16,3-4 8 0,0-5-8 0,-4-3 0 15,4-1 0-15,-3-9 8 0,3-6-8 0,-4 0 0 0,1 0 0 16,-1-10 8-16,4 0-24 0,-3-2-4 0,3-7-2 0,0 0 0 31,-8-7-73-31,5-11-14 0,-4-4-3 0,3-13-476 0,-3-9-96 0</inkml:trace>
  <inkml:trace contextRef="#ctx0" brushRef="#br0" timeOffset="37279.046">12545 12933 172 0,'0'0'16'0,"0"0"-16"0,0 0 0 0,0 0 0 0,0 0 165 0,-4 10 31 16,1-1 5-16,-1 0 2 0,1 10-85 0,-1-3-17 15,4 3-3-15,0 9-1 0,-3 0-49 0,-1 13-9 16,-3 3-3-16,7 3 0 0,0 6-3 0,0-6-1 16,-3 6 0-16,-1 1 0 0,0-1-2 0,4 10-1 15,0 12 0-15,-3 7 0 0,3-10-5 16,-4 0 0-16,4 9-1 0,0 7 0 0,-3 3-9 0,-1-3-2 16,4 3 0-16,0-3 0 0,0 3 40 15,0-4 8-15,0 11 2 0,0-1 0 0,0-16-35 0,0-9-7 16,0-3-2-16,0-6 0 0,0-6-18 0,4-4-9 15,-4-9 1-15</inkml:trace>
  <inkml:trace contextRef="#ctx0" brushRef="#br0" timeOffset="38109.406">10209 6599 345 0,'0'0'31'16,"0"0"-31"-16,0 0 0 0,4-10 0 15,-4 4 128-15,3-3 19 0,1 6 4 0,0-7 1 0,3 1-81 0,-4-1-16 16,-3 4-3-16,4-3-1 0,3 9 4 0,-7 0 1 15,0 0 0-15,0 0 0 0,0 0 4 0,0 0 0 16,3 3 1-16,-3 3 0 0,-3 3 25 0,3-9 5 16,3 7 1-16,-3 2 0 0,-3 4-45 0,3-4-9 15,0 7-2-15,3-1 0 0,1-2-28 0,-4-4-8 16,0 7 0-16,0 3 0 0,7 0 0 0,-7 6 0 16,-4 0 0-16,4 3 0 0,0 10 0 0,0 3 0 15,-3 2 0-15,-4-2 0 0,3 3 0 0,1 6 0 16,-1-6 0-16,1 3 0 0,-8-3 0 0,4 13 0 15,7-4 0-15,-7 6 0 0,3-2 0 0,-3-7 0 16,4-3 0-16,-4-3 0 0,7-6 22 0,-4 2 3 16,1-11 1-16,-1-1 0 15,4-3-42-15,-3 0-8 0,3-12-1 0,-4 2-1 0,4-5 37 0,0-10 7 16,0 0 2-16,0 0 0 16,0-10-102-16,4-5-20 0,-1-14-4 0,1 1-690 0</inkml:trace>
  <inkml:trace contextRef="#ctx0" brushRef="#br0" timeOffset="38381.2657">10206 6662 666 0,'18'0'29'0,"-18"0"7"0,0 0-36 0,0 0 0 0,3 9 0 0,-3 10 0 16,0 3 76-16,-3 6 8 0,-1 0 1 0,0-3 1 16,4-3-38-16,-3 13-8 0,-4 9-2 0,3-7 0 0,1 7 31 0,-1 6 7 15,1-3 0-15,-8 16 1 0,8 6 14 0,-4-3 2 16,0 3 1-16,-1 3 0 15,-2-9-29-15,6-1-5 0,-3-2-2 0,0 3 0 0,0-1-19 0,4 1-4 16,-8 3-1-16,4-3 0 16,4-4-18-16,-5-2-3 0,5-4-1 0,-4 0 0 0,3-2-12 15,-3-4 9-15,0 3-9 0,4 3 8 0,-4-6-8 0,3 0 0 16,1-3 0-16,-1-10 8 0,1 1-17 0,3-7-4 16,3-9-1-16,-3 0 0 15,-3-3-113-15,3-10-22 0,0-6-5 0,0 0-613 0</inkml:trace>
  <inkml:trace contextRef="#ctx0" brushRef="#br0" timeOffset="38610.472">10181 7599 806 0,'-10'25'36'0,"10"-15"7"0,-4 8-35 0,-3 8-8 0,0 2 0 0,-4 6 0 16,1 4 109-16,-1 6 20 0,1 9 4 0,-1 10 1 15,-3-10-41-15,0 0-8 0,3 1-1 0,-3 8-1 16,4-2-21-16,-1 6-4 0,-3 6-1 0,7 0 0 16,0-9-32-16,0 0-6 0,-7-4-2 0,7 4 0 15,-1-4-17-15,5-2 10 0,-4 15-10 0,3-3 8 16,1-6-8-16,-1-7 0 0,4-3 0 0,-3 7-558 16,-4-7-104-16</inkml:trace>
  <inkml:trace contextRef="#ctx0" brushRef="#br0" timeOffset="48810.784">24388 13642 993 0,'0'0'44'0,"0"0"9"16,0 0-42-16,0 0-11 0,0 0 0 0,0 0 0 15,0 0 69-15,0 0 12 0,0 0 3 0,7 6 0 0,-4 3-24 0,4 10-5 16,0 0-1-16,7 6 0 0,-3 3-23 15,0 13-5-15,-1-3-1 0,1 6 0 0,-4 0-8 0,-4 3-1 16,1 3-1-16,-1 6 0 0,-3-2-5 0,0 5-1 16,0-2 0-16,-3 2 0 0,3-12-9 0,-4 0 10 15,1-6-10-15,-1-3 10 0,4-10-10 0,-3-3 12 16,-1-6-12-16,4 0 12 0,0-10-12 0,4-3 12 16,-4-6-12-16,0 0 12 0,0 0 41 0,0 0 9 15,0-9 2-15,-4-7 0 0,8-3-52 0,-1-9-12 16,-6-6 0-16,3-4 0 0,0-12 0 0,0-3 0 15,3-1 0-15,-3 1 0 0,-3 6 12 0,3 0 0 16,0-3 0-16,0 6 0 0,-4 6-4 0,1-6-8 0,-1 0 11 16,4 7-11-16,-3 2 16 0,-1 1-3 15,1 6-1-15,3 2 0 0,0 8-4 0,0 8-8 0,0 1 11 0,0 9-11 16,0 0 10-16,0 9-10 16,0 10 8-16,0 6-8 0,0 13 0 0,0 2 0 0,-4 1 0 0,0 9 0 15,-3 4-9-15,0 2 9 0,4 4 0 0,-1 12 0 16,-6-9 0-16,3-1 0 0,-4-8 0 0,8-1 0 15,-1-6 0-15,-3-3 9 0,7-3 1 0,0-10 0 16,3 0-2-16,1-9-8 0,-4 0 12 0,0-9-4 16,0 2-8-16,4-11 8 0,-4-4-8 0,0 0 8 15,0 0 5-15,0-10 1 0,3 1 0 0,-3-16 0 16,4 6-1-16,-1-9 0 0,4-7 0 0,-3-9 0 16,3 7-13-16,0-17 0 0,-4 1 8 0,8 0-8 15,0 6 0-15,-4 3 0 0,0 0 8 0,0 0-8 0,0 6 0 16,0-6 8-16,-4 10-8 0,4-4 0 0,-3-2 9 0,-1 8-9 15,-3-9 8-15,0 13-8 0,0-6 8 16,0 12-8-16,0 0 8 0,0 9-8 0,0-2 0 0,0 5 8 16,0 7-8-16,0 3 0 0,0 0 8 0,0 13-8 15,4 5 0-15,-4 8 8 0,3 11-8 16,-3-2 0-16,0-7 0 0,0 16 8 0,0 0-8 0,-3 9 10 16,-4 0-10-16,0 16 10 0,3-6-10 0,1 0 8 15,-8-7-8-15,4 4 8 0,0-7-8 0,0-6 0 16,4-3 0-16,-5 0 8 0,1 0-8 0,-10 31 0 15,10-22 0-15,7-28 8 0,-4-6-8 0,4 0 0 16,-3 3 0-16,6-9 0 16,1 2-146-16,-8-12-31 0</inkml:trace>
  <inkml:trace contextRef="#ctx0" brushRef="#br0" timeOffset="51238.9249">24899 14049 345 0,'0'0'31'0,"0"0"-31"0,0 0 0 16,0 0 0-16,-7 4 95 0,3 8 13 0,1-2 2 0,-1 2 1 15,4 4-54-15,-3 3-10 0,3 6-3 0,0 3 0 16,0 6 4-16,3 4 0 0,-3-3 0 0,0 2 0 16,0 4 8-16,0-10 3 0,0 4 0 0,0-7 0 15,0-3-32-15,0 0-7 0,0-6 0 0,0-3-1 16,0-7 3-16,0 0 1 0,0-5 0 0,0-4 0 15,0 0 10-15,0 0 3 0,0 0 0 0,-3-10 0 16,-4-2 6-16,3-10 2 0,-6 3 0 0,6 0 0 16,-3-9-44-16,7 0 0 0,-3-4 0 0,-1-5 0 0,4 2 0 15,-3-2 0-15,3 2 0 0,3 1 8 0,1 5 12 16,-4 4 1-16,3-3 1 0,-3 9 0 0,0 3-14 16,0-2-8-16,0 8 8 0,4 1-8 0,-4 9 8 0,0 0-8 15,0 0 10-15,0 0-10 0,0 0 0 0,3 19 0 16,1-1-11-16,-4 8 11 0,0 11-20 0,0-2 4 15,0 9 1-15,0 0 0 0,-4-7 15 0,4 7 0 16,0-9 0-16,-3 2 0 0,3-9-10 0,0 4 1 16,0-13 0-16,0-1 0 0,3-2 25 0,-3-7 4 15,0-9 2-15,0 0 0 0,0 0-22 0,0-15 0 16,0 2 0-16,0-12 0 0,0-3 0 0,0-13 11 16,0-3-3-16,0-12 0 0,-3 6-8 0,-1 3 0 0,1 3 0 0,3 0 0 15,-4 6 23-15,1 10 2 16,-1-7 1-16,1 17 0 0,3-1-13 0,-4 3-2 0,0 10-1 0,4 6 0 15,0 0 32-15,0 0 6 0,8 16 2 16,-5 2 0-16,1 7-42 0,-1 4-8 0,4 5 0 0,-3 19 0 16,-1 1 0-16,4-1 0 0,-3 4 0 0,3-4 0 15,0 6 0-15,-4-5 0 0,4-7 0 0,1 6-634 16,-1 0-124-16</inkml:trace>
  <inkml:trace contextRef="#ctx0" brushRef="#br0" timeOffset="53177.2317">27400 13980 345 0,'-10'35'31'0,"6"-19"-31"0,1-4 0 0,-1-2 0 15,-3-4 99-15,0 3 13 0,3 1 4 0,-3 8 0 16,-3 8-30-16,3 2-6 0,0 6 0 0,-4 20-1 16,8-1-35-16,-4 0-8 0,-4 1 0 0,7-1-1 15,1-6-20-15,-4 3-4 0,7-3-1 0,-4-3 0 16,4-6 11-16,0 2 3 0,0-11 0 0,4 5 0 0,-1-15-12 16,1 0-3-16,-1-10 0 0,4-3 0 0,-7-6-9 15,8-6 10-15,-5-6-10 0,4-10 10 0,-3 3 3 16,-1-9 1-16,1-7 0 0,-1 7 0 0,1-7 6 0,-1 10 0 15,-6-6 1-15,-1 0 0 0,1-1 19 0,-1 1 4 16,-3 3 1-16,0 3 0 0,0-4 28 0,0 4 6 16,3 6 1-16,-3 1 0 0,0-1-32 0,0 9-7 15,0 1-1-15,4 3 0 0,3 6-20 0,0 0-4 16,0 0 0-16,-4 9-1 0,4 7-15 0,-3 9 0 16,3-3 0-16,0 3 0 0,-4 3-8 0,4 7 8 15,0-7 0-15,-3 6 0 0,-1-5 0 0,4 5 0 16,-3-6 0-16,3-3 0 0,-4 4 0 0,4-14 0 15,0 4 0-15,0-3 0 0,4-13 0 0,-4-3 0 16,0 0 0-16,7-3 0 0,-4-13 0 0,4-3 0 0,-3-6 9 16,-1-3-9-16,1-7 11 0,-1 1-3 0,-3-4-8 0,4-6 12 15,-4 1-12-15,-4-4 0 0,4 3 8 0,-3 6-8 16,3 4 18-16,0 5 1 0,0 4 0 0,0 10 0 16,0 5 3-16,-4 7 1 0,4 3 0 0,0 9 0 15,0 10-15-15,-3 9-8 0,-4 7 10 0,0 9-10 16,0 3 0-16,-1-3-12 0,-6 6 1 0,4-3 0 15,-4 6-133 1,3-6-28-16</inkml:trace>
  <inkml:trace contextRef="#ctx0" brushRef="#br0" timeOffset="54579.23">24448 4805 172 0,'7'10'8'0,"-7"-10"1"0,3 6-9 0,-3 3 0 0,0-6 0 0,4 7 0 0,3 5 168 0,-7 4 32 15,0-3 7-15,0 9 1 16,3-3-108-16,-6 12-22 0,3-5-4 0,-7 11-1 0,0-2-20 0,0 6-4 15,3-6-1-15,-3-1 0 0,-4 7 0 16,8-3 0-16,-4-3 0 0,3-1 0 0,1 4-12 0,-1-3-4 16,1 5 0-16,-1-5 0 0,-3 3-13 0,4-4-3 15,-1 11-1-15,0-5 0 0,1 8-15 0,-1-4 9 16,-3 6-9-16,0 0 8 0,4 1-8 0,-1-7 10 16,-3 6-10-16,0 6 10 0,0-2-10 0,4-7 0 15,-1-3 0-15,-3-3 8 0,7 9-8 0,-4-6 8 16,1 7-8-16,-1-4 8 0,1-3 0 0,-1 12-8 15,1 4 12-15,3-6-4 0,-4 5-17 0,4-8-4 16,0-1-1-16,-3 7 0 0,3-13 27 0,0 3 6 16,-4-3 1-16,4 0 0 0,-3-3-20 0,3 9 0 15,-4-3 8-15,4 4-8 0,4-7-14 0,-4 6-6 16,-4 0-2-16,4 0 0 0,4-5 22 0,-4-5 0 16,0 11 0-16,0-1 0 0,-4 0 0 0,4 1 0 15,0 5 0-15,0-9 0 0,0 1 0 0,0 40 0 0,4-19 0 0,-4-38 0 16,-4-6 0-16,4 13 0 0,4-3 0 15,3 9 0-15,-7-3 15 0,3 6 7 0,-3-3 2 0,4 6 0 16,-1-9-24-16,1 3 0 0,-4 6 0 0,0 1 0 16,0 5 0-16,3-2 0 0,-3 6 0 0,4 5 0 15,-4-5 0-15,0 0 0 0,0 0 0 0,-4 9 0 16,4 0 0-16,0-3 0 0,0 9 0 0,-3-2 0 16,3-4 0-16,0-3 0 0,0 3 0 0,3 9 0 15,1-9 0-15,3 4 0 0,-3-10 0 0,3 6 0 16,0-10 0-16,0 1 0 0,7 0 8 0,-4 0-8 0,-3 6 10 15,4-7-2-15,-4-2-8 0,4 3 12 0,-1-7-12 16,1-3 0-16,-1 1 8 0,5 15-8 0,-5-4 0 0,4-2 0 16,-7 6 8-16,4-3-8 0,-1 3 0 15,1-6 0-15,-4 6 8 0,4 6-8 0,-4-3 0 0,0 6 0 16,-4-5 8-16,4 5-8 0,-3-6 0 16,3 0 0-16,-4 16 8 0,1 3-8 0,0-10 0 0,-1 7 9 15,-3-6-9-15,4 24 8 0,-4-8-8 0,0 2 8 16,0 3-8-16,-4 7 8 0,8-3-8 0,-4-1 10 15,-4 7-10-15,4 3 10 0,0-15-10 0,0 5 0 16,0 4 0-16,0 6 8 0,4-22-8 0,-4-3 0 16,7 6 9-16,-7 1-9 15,3-14-96-15,1 1-23 0,-4 69-5 0,-4-54 0 0</inkml:trace>
  <inkml:trace contextRef="#ctx0" brushRef="#br0" timeOffset="55200.236">24366 4758 172 0,'0'0'16'0,"0"0"-16"0,0 0 0 0,0 0 0 16,0 0 124-16,0 0 21 0,0 0 5 0,0 0 1 15,0 0-25-15,0 0-5 0,0 0-1 0,11 3 0 16,-11-3-36-16,7 0-8 0,4 0-2 0,3 0 0 15,0 10-26-15,0-10-6 0,0 0-1 0,7 0 0 16,0 0-17-16,4 0-3 0,-4 0-1 0,7 0 0 16,-3 0-4-16,3 0-2 0,1 0 0 0,6 0 0 15,-3 0-14-15,10 6 9 0,0-3-9 0,4 3 8 16,0-6-8-16,0 0 0 0,7 0 0 0,0 3 8 16,-4 4-8-16,0-7 0 0,1 0 0 0,6 6 0 15,4-6 0-15,0-6 0 0,-3 6 0 0,10-10 8 16,-4 10-8-16,1-9 0 0,-1 3 0 0,1-4 8 15,3 1-8-15,-4-1 0 0,1 4 0 0,-1 3 8 0,-3-3-8 16,-3 3 10-16,-4-4-10 0,0 7 10 16,-8 0-52-16,1 0-10 0,-3 0-3 15,2 0-429-15,-6 7-87 0</inkml:trace>
  <inkml:trace contextRef="#ctx0" brushRef="#br0" timeOffset="56165.059">26656 4805 518 0,'0'0'46'0,"0"16"-37"0,-4-7-9 16,1 1 0-16,-1-1 175 0,-3 0 33 15,0 7 6-15,4-3 2 0,-1 2-98 0,1-5-19 16,3 9-4-16,-4-1-1 0,1-2-42 0,3 0-8 0,3-4-1 0,1 13-1 16,-1-15-26-16,4 9-4 0,-3-1-2 0,3 1 0 15,3 6-10-15,-3-6 0 0,0-3 0 0,1 3 8 16,2 6-8-16,1 3 0 0,-4-9 0 0,3 6 0 15,1 3 0-15,0-3 0 0,-1 3 0 0,1-3 0 16,-1 4 0-16,1-4 10 0,-4 12-10 0,0-8 10 16,0 5-10-16,0-3 0 0,-3 1 0 0,-1 2 8 15,1 4-8-15,-1 3 8 0,1-4-8 0,-4 7 8 16,3-6-8-16,-3 3 8 0,4-13-8 0,-4 9 8 16,3-2-8-16,1-7 8 0,-1 7-8 0,1-7 8 15,-1 3 1-15,1 1 0 0,-4-7 0 0,3 9 0 16,-3-6-1-16,0-3 0 0,4 1 0 0,-4 5 0 15,4-6-8-15,-4 13 12 0,0-4-12 0,3 1 12 0,-3-7-12 16,0 16 0-16,4-7-12 0,-4-2 12 0,0-1 8 16,0-5 10-16,3-1 2 0,1 6 0 0,-4-9-12 15,3 10-8-15,1-7 12 0,-4 10-12 0,3-4 10 0,1 1-10 16,-4 2 8-16,0 4-8 0,3-10 0 0,-3 10 8 16,4-3-8-16,-4 0 0 0,0-7 0 0,3-3 0 15,-3 7 0-15,0 2 0 0,0-2 0 0,4-1 0 16,-1 4 0-16,1-1 0 0,-1 7 0 0,4-9 0 15,-3 2 8-15,3-2-8 0,-3 3 0 0,3-4 0 16,-4 1 0-16,4 2 0 0,0-5 0 0,0-1 0 16,0 10 11-16,-3-4-11 0,3 7 12 0,0 3-4 15,0-3-8-15,0 6 12 0,0-12 0 0,-3 9-1 16,3-6 0-16,0 3 0 0,-4-7 2 0,4 10 1 16,-3-3 0-16,3 10 0 0,-3-1-1 0,3-3 0 0,-4-3 0 15,1 6 0-15,-4-6-1 0,3-3-1 16,-3 0 0-16,4 6 0 0,-4-3-2 0,3 7 0 0,1 2 0 0,-1 4 0 15,1-4-9-15,-4-2 12 0,3-1-12 16,-3 0 12-16,4-3-12 0,-1-3 0 0,-3 7 9 0,4 5-9 16,-1-2 10-16,1-4-2 0,0 0-8 0,-1 1 12 15,1-7-4-15,-1 3-8 0,-3-6 11 0,4 3-11 16,-1 0 9-16,1 3-9 0,-4 3 0 0,3 4 9 16,1-7-9-16,3-3 0 0,-4 3 0 0,4-6 8 15,0-3-8-15,0 3 0 0,-3 0 0 0,3-1 8 16,-3 1-8-16,3 3 0 0,0 7 0 0,0-4 0 15,0-3 0-15,0 6 0 0,0-9 0 0,0 13 8 0,0-7-8 16,4 3 0-16,-4 0 0 0,0 4 0 0,0-4 0 16,0 7 0-16,3-7 0 0,-3 0 0 0,1-6 0 15,-1 7 0-15,0-10 0 0,0 12 0 0,-4-6 0 16,4-3 0-16,0 7 0 0,0 5 0 0,4-12 0 0,-7 6 0 16,3-9 0-16,0 3 0 15,0 4 8-15,-4-4-8 0,1-3 8 0,3 3-8 0,0 3 0 0,-4-3 8 16,1 6-8-16,-1 0 0 0,1-2 0 0,-1-4 0 15,5-4 8-15,-5 5-8 0,-3 2 0 0,4 3 0 16,-1 0 0-16,1 4 8 0,-4 2-8 0,0-2 0 16,3-4 0-16,-3 7 0 0,0-4 0 0,0 4 0 15,-3 2 0-15,3 14 8 0,-4-7-8 0,4 9 0 0,-3-6 0 16,-1 3 0-16,1 1 0 0,-5-1 0 16,8 13 0-16,-3 0 0 0,3-13 0 0,0 9 0 0,0-2 0 0,0 9 0 15,3 0-16-15,1 3-6 0,0-3-1 0,3 16-698 16,0-7-140-16</inkml:trace>
  <inkml:trace contextRef="#ctx0" brushRef="#br0" timeOffset="58752.596">22179 12482 864 0,'-32'-10'38'0,"25"10"8"0,7 0-37 0,-7 0-9 16,0-3 0-16,-3-3 0 0,-1 6 84 0,4-3 14 0,7 3 3 0,0 0 1 16,-7 0-50-16,7 0-11 0,0 0-1 15,0 9-1-15,-7 4-5 0,3 2-1 0,1 10 0 0,-1 4 0 16,1-1 18-16,-1 6 3 0,-10 4 1 0,4 6 0 16,3 0-4-16,-4 0-1 0,-7-1 0 0,4 5 0 15,4-5-20-15,-1 11-4 0,-7-4-1 0,-3-3 0 16,0-3-15-16,0-7-10 0,7 7 12 0,0-6-12 15,-4-3 0-15,4-1-16 0,0 0 2 0,-7-5 0 16,-8-4-38-16,8-6-8 16,18-10-2-16,-11 7 0 0,-4-13 14 0,4-3 4 15,3 0 0-15,8-16 0 0,3 4 31 0,-4-7 13 0,-3-13-11 0,11 4 11 16,6-6 0-16,-3-7 0 0,-7 0 0 0,4-3 10 16,-1 7 20-16,4 2 4 0,-7 1 1 0,-7 5 0 15,-3 4 35-15,3 7 7 0,3 5 2 0,1-3 0 0,-11 10-16 0,7 3-3 16,-1 6-1-16,1 3 0 0,-3 10-26 15,-1 3-5-15,1 9 0 0,3 0-1 0,-4 16-19 0,0 0-8 16,-3 0 0-16,0 3 8 0,4-3 3 0,3-3 0 16,0-10 0-16,3 4 0 0,4-1 7 0,4-9 2 15,-1-3 0-15,1-6 0 0,6 3-9 0,8-10-2 16,10-3 0-16,-3-3 0 0,-1-3-9 0,12-3 0 16,13-6 0-16,8-7 8 15,-5 0-128-15,5-2-25 0</inkml:trace>
  <inkml:trace contextRef="#ctx0" brushRef="#br0" timeOffset="59705.612">30053 11259 1342 0,'0'0'60'0,"0"0"12"0,-7 0-58 0,7 0-14 16,0 0 0-16,0 0 0 0,0 0 89 0,0 0 15 15,0 0 4-15,-3 6 0 0,-1 3-41 0,1 1-8 16,-1 8-2-16,0 8 0 15,-3 2-39-15,-3 6-8 0,-1 10-2 0,-3 3 0 0,0 7-8 0,-4-1 12 16,1 10-12-16,3-10 12 0,-8 0-12 0,5 0 8 16,3-5-8-16,-4 2 8 0,4-6-8 0,0-7 0 15,0-2 0-15,7-1 8 0,-4-12-19 0,1 3-4 16,2-6-1-16,1-3 0 16,4-7-20-16,3 1-5 0,-4-4-1 0,4-6 0 15,0 0-21-15,-3-6-4 0,-1-4-1 0,-3-6 0 16,4 4 33-16,-1-13 7 0,1 6 0 0,-1 0 1 0,-3-6 44 0,0 6 9 15,0-6 2-15,-4 6 0 0,1 1 36 0,-1-1 7 16,4 3 1-16,-3 0 1 0,3 7-5 0,-4 6-2 16,4-3 0-16,7 6 0 0,0 0-22 0,0 0-4 0,-7 6 0 15,3 6-1-15,4-2-23 0,0 12-5 0,0 0-1 0,4 3 0 16,-1 9-10-16,1 1 8 16,3-4-8-16,-4 10 8 0,1-3-8 0,3-4 0 0,4 4 0 0,-4-13 8 15,3 3-19-15,4-3-4 0,4-6-1 0,7-10 0 16,-1 1 16-16,5-4 0 0,2-12 0 0,5-7-9 15,2-9 1-15,1-6 0 0,4-6 0 0,2-14 0 16,8-5 8-16,0 0 0 0,7-4 0 0,0-12-966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7:38:20.4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9613 9098 1382 0,'-17'6'123'0,"6"-3"-99"0,0-3-24 0,4 7 0 15,-3-7 25-15,10 0 0 0,0 0 0 0,0 9 0 0,0-6 16 0,0 4 3 16,7 2 1-16,0 7 0 0,7-7-23 0,0 0-5 16,0 1-1-16,7-1 0 15,8 1-4-15,-5-1-2 0,5-9 0 0,2 6 0 0,1-6 14 0,3-6 4 16,1-3 0-16,6-1 0 0,0-5 3 15,4 2 1-15,0-12 0 0,3 0 0 0,1-3-23 0,3-7-9 16,3-3 8-16,1 4-8 0,-8 6 18 0,0 0-2 16,8 2 0-16,-1 1 0 0,-13 7-25 0,6 8-6 15,4 1-1-15,0 2 0 0,-7 4 16 0,-1 6 0 16,-6 4 0-16,4 2 0 0,2 1 20 0,-2 5 6 16,-8-2 2-16,7 2 0 0,1 1-12 0,-4-3-1 15,-4-4-1-15,0 7 0 0,4-7 6 0,-4-3 0 16,8-2 1-16,-5 2 0 0,1-3-5 0,0-3 0 15,3 0-1-15,4 6 0 0,-7-6-4 0,3 3-1 16,1 4 0-16,2 2 0 0,-2 0-27 0,-1 7-6 16,-3-3-1-16,3 6 0 0,-3-4 41 0,0 4 8 15,3 0 2-15,1-3 0 0,-5 2-27 0,5 1 8 0,-4-3-8 16,3 3 0-16,-3-10 11 0,3-3-3 16,0-6-8-16,4 0 12 0,4 0 0 0,-1-6-1 0,4-3 0 0,3-7 0 15,-3 7-3-15,0-1-8 0,-3-9 12 16,2 10-4-16,-2-7-8 0,-1 7 0 0,1-1 0 0,3 1 8 15,-8 6-8-15,1-3 0 0,0 12 0 0,4 3 0 16,-8 1 0-16,0 2 0 0,-3 4 0 0,0 0 0 16,0-4 0-16,-1 4 0 0,1 3 0 0,4-10 0 15,-1 0 0-15,0-2 0 0,4-4 0 0,3 3 0 16,1-3 0-16,-1-3 8 0,-3-3-8 0,7-3 8 16,-4-4-8-16,4 1 0 0,-3 0 9 0,6-1-9 15,1 1 0-15,-1 3 0 0,4-4 0 0,0 10 0 16,-7 0 0-16,0 0 0 0,0 0 0 0,7 0 0 0,-7 0 0 0,3 6 0 15,1-6 0-15,-1 0 0 0,0-6 9 0,-6 12-9 16,-1-2 12-16,1 2-12 0,-1-12 16 0,0 6-3 16,1 0-1-16,-1 0 0 0,-3 0-4 0,3 0 0 15,-3-4-8-15,4-2 12 0,-8 6-4 0,0 0-8 16,-3 0 11-16,3 0-11 0,-3 6 12 0,0-6-4 16,0 4 0-16,3-8-8 0,1 4 13 0,-1 0-4 15,0 4-1-15,4-4 0 0,-4 0 2 0,1 0 0 16,-4 0 0-16,-1 0 0 0,1 0-10 0,0-4 8 15,7 4-8-15,-4-6 8 0,0 3-8 0,4-3-14 16,4 3 3-16,-11-4-1149 0</inkml:trace>
  <inkml:trace contextRef="#ctx0" brushRef="#br0" timeOffset="1649.6027">16320 8418 345 0,'-4'-19'31'0,"4"9"-31"16,-4-2 0-16,1 2 0 0,6-2 108 0,-3-4 16 15,-7-3 4-15,7 4 0 0,0-4 0 0,0 6 0 16,-3-2 0-16,3 5 0 0,3-5-52 0,-3 2-9 16,0-3-3-16,-3 7 0 0,3-7 20 0,0 7 3 15,0 6 1-15,0-4 0 0,0 7-10 0,0 0-2 16,0 0 0-16,0 0 0 0,0 0-28 0,0 0-7 0,0 0-1 0,3 10 0 16,8 9-25-16,-7 6-6 15,3 3-1-15,-4 6 0 0,4 4-8 0,-7-3 0 0,4-1 0 0,-1 4 8 16,4 6-8-16,-3-10 0 0,-4 4 0 0,3-4 0 15,1-6 0-15,-1 7 0 0,-3-1 9 0,4-5-9 16,-1-11 0-16,1 8 0 0,-4-11-12 0,0-2 4 31,3-4-129-31,-3 7-26 0,-3-10-5 0</inkml:trace>
  <inkml:trace contextRef="#ctx0" brushRef="#br0" timeOffset="2384.2279">16200 8010 637 0,'0'0'28'0,"0"0"6"0,0 0-34 0,0 0 0 15,7-3 0-15,-4-4 0 0,4 7 84 0,0 0 11 16,0-3 1-16,0 3 1 0,4-6-9 0,-4 6-1 15,0 0-1-15,4 0 0 0,3 0-18 0,0-3-4 16,4-3-1-16,-1-1 0 0,8 4-22 0,0-3-4 16,-1 6-1-16,4-9 0 0,4-1-6 0,-4 1-2 15,4-1 0-15,0 1 0 0,-4 0-28 0,7-1 0 16,1 1-11-16,3-7 11 0,3 7 19 0,0-1 11 16,4 4 2-16,0-3 1 0,0-4-25 0,3-3-8 15,-3 7 0-15,0 3 0 0,3-4 10 0,1 1-10 0,-4 6 8 16,6-4-8-16,-6 4 0 0,4-3 0 15,3 6 0-15,-4-3 0 0,-3-3 0 0,0 6 0 0,0 0 0 0,-4 6 0 16,0-6 0-16,-3 3 0 0,0-3 0 16,3 0 0-16,-3 0 0 0,3 0 8 0,1 6-8 0,-1-3 0 15,0-3 0-15,4 0 0 0,-7 0 0 0,0 0 0 16,0 7 0-16,-4-7 0 0,4 0 0 0,-1 0 0 16,-2 3 0-16,-1-3 0 0,-7 0 0 0,4 6 0 15,0-6 0-15,0 3 8 0,-4-3-8 0,3 0 0 16,-2 0 0-16,-5 0 8 0,-2 7-8 0,-1-7 0 15,-4 3 20-15,1-3 0 0,-4 6-1 0,0-6 0 16,-3 0-19-16,-4 6-12 0,0-3 1 0,4-3 1 0,-4 10 10 16,-4-10 0-16,-3 0 8 0,0 0-8 0,0 0 11 15,0 0-3-15,0 0 0 0,0 0 0 0,0 0-8 0,0 0 0 16,4 6 0-16,-4-6 0 0,7 3 49 0,-7-3 15 16,0 10 2-16,3-1 1 0,4-3-42 0,-3 4-8 15,-4-1-1-15,3 0-1 0,4 1-27 0,-3 6-4 16,3 2-2-16,0 1 0 0,0 0 34 0,-3 3 6 15,6 0 2-15,-3-3 0 0,0-4-16 0,4 10-8 16,3-12 10-16,-3 9-10 0,3-3 20 0,0-7-1 16,0 4-1-16,0 3 0 0,0-3-18 0,0-4 0 15,0 4 0-15,0 3 0 0,4-1 10 0,0 4-2 16,-4 0 0-16,3 13 0 0,1-7-8 0,0 6 0 16,-1 4 0-16,-2 12-11 0,2-6 11 0,-3 3 0 15,0-3 0-15,-3 3 8 0,0 3 0 0,-1-6 0 16,1 0 0-16,-4-13 0 0,0 4-8 0,0-7 0 0,-4 7 0 15,4-7 0-15,1-3 0 0,-5 0-8 0,1-6 8 16,-1 0-12 0,4-4-160-16,-7-5-32 0,-3-10-6 0</inkml:trace>
  <inkml:trace contextRef="#ctx0" brushRef="#br0" timeOffset="2973.116">16161 9054 1227 0,'0'0'54'0,"0"0"12"0,-4 0-53 0,-3 0-13 0,4 0 0 0,3 0 0 15,0 0 114-15,0 0 20 0,-7 0 4 0,7 0 1 16,0 0-60-16,0 0-12 0,0 0-3 0,0 0 0 15,-4 10 0-15,4-10 0 0,0 0 0 16,0 6 0-16,0 3 0 0,0 1 0 0,0-10 0 0,11 9 0 16,-4 0-64-16,3-2-19 15,1-4-1-15,7 3 0 0,3-3 20 0,-4-3 0 0,1 7 8 0,10-7-8 16,0 3 10-16,4-3-10 0,3 0 10 0,4 0-10 16,0 6 9-16,-4-6-9 0,4 0 8 0,0 0-8 15,3 0 9-15,1 0-9 0,2 0 10 0,5-6-10 16,-1 3 15-16,4-4-3 0,4-2-1 0,3 6 0 15,-4-7 1-15,4-5 0 0,0 5 0 0,7-5 0 16,-7 2-4-16,3-3-8 0,4-3 12 0,4 10-4 16,-11-7-8-16,4 4 0 0,-1-4 9 0,4 1-9 0,-3 2 0 15,-1-3 8-15,8 1-8 0,-4 5 0 0,-4 1 0 0,-3 6 0 16,4-7 0-16,-4 1 8 0,-4 3-8 0,4 2 0 16,0-2 0-16,7 6 0 0,-11 0 0 0,1 0 0 15,-1 0 0-15,-3 0 8 0,-3 0-8 0,-5 6-15 16,5-2 4-16,3-4-1113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22:00.4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7218 17254 691 0,'0'0'30'0,"0"0"7"0,0 0-29 0,-7 0-8 0,7 0 0 0,0 0 0 15,0 0 180-15,0 0 36 0,0 0 6 0,0 0 2 16,0 0-77-16,0 0-15 0,0 0-4 0,0 0 0 16,0 0-76-16,0 0-16 0,0 0-4 0,0 0 0 15,0 0-5-15,0 0-2 0,0 0 0 0,0 0 0 16,7 7-13-16,-4-4-4 0,4-3 0 0,8 6 0 15,-15-6-48-15,3 0-11 0,11 0-1 0,-3-6-1 16,-1 3-103 0,4-4-21-16,-3-2-4 0,3-1-1 0,4 4 10 0,-1-3 1 15,-2-1 1-15,6 1 0 0,0 0 89 0,0-1 17 16,0 1 4-16,0-1 1 0,4-5 45 0,-4 5 14 0,4 7 0 0,0-3-10 16,-1-4 36-16,1 10 7 0,-7-6 2 0,6 6 0 15,-10-3 73-15,4 3 16 0,0-6 2 0,-1 6 1 16,1 0-32-16,-7 0-7 0,3-3 0 0,-4-4-1 0,1 4-39 15,3-3-7-15,-10-7-1 0,3-2-1 0,0-1-21 16,0-6-4-16,3-3-1 0,-10 0 0 16,7-10-75-16,0 7-15 0,4 0-3 0,-8 0-1 15,1-4-39-15,3 4-7 0,0 3-1 0,7-3-1 16,-3 3 63-16,3 3 13 0,-7-3 2 0,7 9 1 0,-3-3 40 0,3 0 10 16,0 1 0-16,-4 2 0 0,5-3 31 0,-5 10 8 15,1-7 1-15,3 7 1 0,-11-1 13 0,8-9 2 16,-4 10 1-16,0-7 0 0,0 7-39 0,0-10-8 15</inkml:trace>
  <inkml:trace contextRef="#ctx0" brushRef="#br0" timeOffset="97.994">8347 16022 838 0,'10'-16'37'0,"-3"13"8"0,0-3-36 0,-3-4-9 0,3-2 0 0,0-4 0 15,4 0 52-15,-4 4 9 0,-4-10 2 0</inkml:trace>
  <inkml:trace contextRef="#ctx0" brushRef="#br0" timeOffset="210.152">8664 15229 921 0,'14'-4'82'0,"-3"4"-66"0,0-6-16 0,3 6 0 0,-7 0 62 0,3-9 9 16,-3 9 1-16,4-7 1 0,-4-2-18 0,0 6-4 15,4-7-1-15,-1 1 0 16,-3-7-66-16,-3 7-14 0</inkml:trace>
  <inkml:trace contextRef="#ctx0" brushRef="#br0" timeOffset="331.384">9003 14648 950 0,'14'-18'42'0,"-7"11"9"0,0-5-41 16,4-4-10-16,-4 4 0 0,3-4 0 0,1 0 88 0,-4-3 16 16,4 4 4-16,-4-4 0 0,3 6-63 0,-3-12-12 15,4 6-2-15,-4-6-656 16</inkml:trace>
  <inkml:trace contextRef="#ctx0" brushRef="#br0" timeOffset="434.522">9581 13683 1083 0,'4'-7'24'0,"7"-2"4"0,-4-1 2 0,3-5 1 0,1-4-31 0,-1 0 0 0,-3 0 0 0</inkml:trace>
  <inkml:trace contextRef="#ctx0" brushRef="#br0" timeOffset="572.501">9998 12676 691 0,'17'-25'61'0,"-6"15"-49"0,0 1-12 0,3-10 0 0,0 4 131 16,0-4 23-16,-4 0 5 0,5 0 1 16,-1 0-128-16,-4-6-32 0,4 0 0 0,-3-6-369 15,-8-1-80-15</inkml:trace>
  <inkml:trace contextRef="#ctx0" brushRef="#br0" timeOffset="703.79">10481 10926 460 0,'32'-15'20'0,"-29"5"5"0,1-2-25 0,-4-10 0 16,7 9 0-16,3-6 0 0,-6-6 114 0,0 9 18 15,-4-2 3-15,3-11 1 0,11 4-109 0,-10-3-27 16</inkml:trace>
  <inkml:trace contextRef="#ctx0" brushRef="#br0" timeOffset="2146.808">10061 11506 518 0,'4'-15'23'0,"-1"5"5"0,-3 1-28 0,0-1 0 16,4 1 0-16,-1 0 0 16,1-1 107-16,-1 1 16 0,-3-1 3 0,4 1 1 15,3-7-145-15,-3 10-29 0,-4-7-5 0</inkml:trace>
  <inkml:trace contextRef="#ctx0" brushRef="#br0" timeOffset="2311.532">10125 10804 1260 0,'10'0'56'0,"-10"0"11"0,0 0-54 0,-3-3-13 16,3-4 0-16,0-5 0 0,-4-4 37 0,-3 1 5 0,4-7 1 0,-4-3 0 31,0-10-59-31,-4-12-12 0,0-3-3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24:30.3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23435 15539 1666 0,'-7'13'74'0,"7"-13"15"0,0 0-71 0,0 0-18 16,0 0 0-16,-4 6 0 0,1-3 119 0,-4 9 20 0,3-2 4 0,-3 2 1 15,0-2-64-15,0 5-12 0,-3 4-2 0,-1 10-1 16,0 2-1-16,1 7 0 0,-1 5 0 0,-3 4 0 15,7-3-54-15,-3 0-10 0,-1 0 0 0,-3 3 0 16,3-3 0-16,1-3 0 0,-1 0 0 0,0-7 0 16,4 7 0-16,0-10 0 0,4 4 0 0,-4-1 0 31,0-6-46-31,0-2-14 0,3-8-4 0,-3 1 0 0,4-9-8 16,3-1-3-16,0-9 0 0,0 0 0 15,0 0-57-15,0-19-12 0,0 0-3 0,-4 1-661 0</inkml:trace>
  <inkml:trace contextRef="#ctx0" brushRef="#br0" timeOffset="854.407">23615 15677 633 0,'0'0'56'0,"0"0"-44"15,3-3-12-15,1-3 0 0,0 2 143 0,-1-2 26 16,-3-3 6-16,4 6 1 0,-4-13-14 0,0 6-2 16,3 4-1-16,-3-3 0 0,0-1-55 0,0 1-12 15,-3 0-1-15,3-1-1 0,-4 1-23 0,1 3-5 16,-5 6-1-16,8 0 0 0,-3-4-17 0,-4-2-3 0,-4 6-1 0,4 0 0 15,0 6-18-15,0-2-4 0,-3 2-1 0,-1-3 0 16,0 9-5-16,1-8-2 0,-1 5 0 0,-3 0 0 16,0 1-2-16,0-1 0 0,0 7 0 0,0-7 0 15,-4 1 0-15,0 5 0 0,4-2 0 16,-3 12 0-16,-1-6-8 0,4 6 12 0,0 3-12 0,0 4 12 16,0-1-22-16,-1 3-4 0,1 1-1 15,0 9 0-15,7-10 29 0,-3 4 6 0,-1 0 0 0,4-4 1 16,0 4-33-16,7-4-8 0,-4 7 0 0,8-3-1 15,-4-1 21-15,7-9 0 0,0 7 0 0,0-10 0 16,4 3 0-16,3-9 0 0,-4-3 0 0,4-1 0 16,4-5-22-16,0-7 0 0,-1-3 0 0,8-3 0 15,0-4-68-15,-4-2-14 0,0-7-2 0,4 4-1 16,-4-4-105-16,0-3-20 0,-3 1-5 0,-1 2-496 16</inkml:trace>
  <inkml:trace contextRef="#ctx0" brushRef="#br0" timeOffset="1352.377">23724 16066 1767 0,'0'0'39'0,"0"0"8"0,0-6 1 0,-7 2 2 0,4-2-40 0,-8 6-10 16,4-3 0-16,-3-3 0 0,2 6 116 0,-2 0 20 16,-1 6 5-16,1-3 1 0,-4 3-65 0,3 4-13 15,4-1-2-15,-4 1-1 0,1 5-33 0,3-2-6 16,0 6-2-16,0 3 0 0,0-4-12 0,3 1-8 16,1 0 10-16,-1 6-10 0,4-6 0 0,0 6 0 15,4-6 0-15,-1-7 0 0,1 4 0 0,3 0-13 16,-4-7 4-16,4-6 1 15,-7-3-19-15,7 0-3 0,0-9-1 0,4-1 0 16,-4 1 4-16,0-7 1 0,0 4 0 0,0-7 0 0,0-3 16 0,0 10 10 0,-3-7-12 0,3 3 12 16,0-3 0-16,0 4 0 0,0 2 0 15,0-3 0-15,-3 7 0 0,6 3 0 0,-3-4 0 0,4 7 0 16,-4-3 0-16,3 6 0 0,-3 0 0 0,1 6 0 16,2-3 0-16,-3-3 8 0,0 10-8 0,0-4 9 15,-7 3-9-15,4 1 12 0,-1-1-12 0,1 7 12 16,-4-7-4-16,0 7-8 0,0-4 12 0,-4-2-4 15,4 6-8-15,0-7 0 0,-3 10 0 0,3-10 8 16,-4-3-8-16,4-6 0 0,0 0 0 0,0 0 0 16,0 0 0-16,0 0 8 0,0 0-8 0,4-6 8 15,-4-6 21-15,3-4 4 0,1 7 1 0,-1-7 0 16,1 3-3-16,-1-2-1 0,1-1 0 0,3 7 0 0,-3-1-30 0,-1-2-16 16,4-1 1-16,0 10 1 0,0-7 14 15,-3 4 16-15,3 3-3 0,0-3-1 0,0 6 0 0,4-3-1 16,-4 6 0-16,3-3 0 0,1 6-3 15,-4-3 0-15,0 7 0 0,0-4 0 0,4 3-8 0,-4 1 0 16,0 5 0-16,3-2 0 16,-6-7-21-16,3 4-7 0,-4 5 0 0,1-5-1 15,3-1-158-15,-4-6-31 0,-3-3-6 0</inkml:trace>
  <inkml:trace contextRef="#ctx0" brushRef="#br0" timeOffset="2054.946">24116 16069 1267 0,'0'0'56'0,"0"0"12"0,7 0-55 0,-7 0-13 0,7 0 0 0,-7 0 0 16,0 0 153-16,7 6 28 0,0 4 6 0,0 5 1 16,0-5-96-16,0 2-18 0,-3 4-4 0,-1 3-1 15,4-4-25-15,0 4-6 0,1 0-1 0,-5 6 0 16,4-6-21-16,0 6-4 0,0-3 0 0,0-6-1 16,0 2-11-16,0-2 10 0,4-6-10 0,-4-1 10 15,4 0-10-15,-4-9 8 0,0 7-8 0,3-14 8 16,-3 1-8-16,4-3 8 0,-4-4-8 0,0-3 8 15,-3-2-8-15,-4 2 0 0,3-3 0 0,1 7 8 16,-1-4-8-16,-3 0 0 0,4 4 0 0,-4-4 0 16,0 7 0-16,3 2 0 0,1 4 0 0,-1-3 0 15,4 3 0-15,0-3 0 0,-7 6 0 0,7 0 0 16,-7 0 0-16,11 0-20 0,0 0 3 0,-1 6 1 0,1-6 16 16,3 3-12-16,0-3 12 0,0 0-10 0,4 0 10 0,-1 0 0 15,1 0 0-15,3 0-8 0,-7 0 24 0,4-3 4 16,0-3 2-16,-4-4 0 15,3 7-44-15,-6-6-9 0,-4 2-1 0,4-2-1 0,-4 3 23 16,-4 2 10-16,1-2-8 0,-4 6 8 0,0 0 0 0,0 0 0 16,0 0 0-16,0 0 8 0,-7-3-8 0,0-3 12 15,-1 3-4-15,-2 3 0 0,-1 0 0 0,1 0 1 16,-1 0 0-16,-3 0 0 0,3 3 6 0,1 3 1 16,-1-3 0-16,1 7 0 0,3-4-16 0,0 10 9 15,-4-4-9-15,7-2 8 0,1 5-8 0,3 1 0 16,-4-4-10-16,4 7 10 0,0-3-9 0,4-7 9 15,-1 10-8-15,5-9 8 16,-1-1-32-16,3-3-2 0,1-6 0 0,-1 0 0 16,4 0-55-16,-3-6-11 0,0-3-3 0,3-1 0 15,-4 1 5-15,4-1 1 0,-3-5 0 0,0 2 0 16,-1 4 56-16,4-7 11 0,-3 7 2 0,-1-1 1 0,-2 4 27 0,2 6-10 0,4 0 10 0,-3 0 0 16,-1 0-16-16,4 6 4 0,-3 4 1 0,0-1 0 15,-1 7 11-15,1-4 0 0,-1 4 0 0,-3 3 0 16,4 0 23-16,-4-1 0 0,0 4 0 0,0-3 0 15,-3-6 33-15,-1 2 6 0,1 1 2 0,-1-7 0 16,1 1 30-16,-4-10 6 0,0 0 2 0,0 0 0 16,0 0-27-16,0 0-6 0,0 0-1 0,-4-10 0 15,4 1-36-15,0-7-8 0,-3 7-2 0,-1-7 0 16,1-3 14-16,3 1 2 0,-4 2 1 0,8 3 0 16,-4-2-29-16,7 5-10 0,0-8 0 0,0 8 9 0,7 1-9 15,-3-7 0-15,-4 7 0 0,3-1 0 16,4 1-20-16,0-1 4 0,-3 4 1 0,0-3 0 15,-1-1-61-15,8 4-12 0,-4 3-2 0,0-3-1 16,-3-4-162-16,-1 10-33 0</inkml:trace>
  <inkml:trace contextRef="#ctx0" brushRef="#br0" timeOffset="2249.846">25185 15818 230 0,'0'0'20'0,"-4"9"-20"0,4 1 0 0,0 12 0 16,-3-10 325-16,3 7 61 0,-4 6 12 0,1 0 2 15,3 4-201-15,0-4-41 0,-4-3-8 0,4 12-2 16,0-9-76-16,0 3-15 0,4 7-3 0,-4-7-1 16,0 0-14-16,3 4-3 0,4-10-1 0,-3 3 0 15,3 0-10-15,-4-13-1 0,4 4-1 0,1-7 0 32,-1 1-55-32,3-4-12 0,-6-3-1 0,6-3-1 15,-3-9-197-15,-3 6-39 0</inkml:trace>
  <inkml:trace contextRef="#ctx0" brushRef="#br0" timeOffset="2417.844">25047 16185 1666 0,'-24'-9'74'0,"9"5"15"0,-2-2-71 0,3-3-18 0,3 6 0 0,4-4 0 15,0-2 109-15,0 9 19 0,3-6 3 0,4 6 1 16,0 0-76-16,0 0-14 0,0 0-3 0,4-10-1 16,7 10-29-16,3-3-9 0,3-3 0 0,4 3 0 15,4-4-15-15,0-2-9 0,3 6-3 0,4-10 0 0,-4 4 27 0,0 0 0 16,4-1 0-16,0 1 0 15,3-1-185-15,-10 1-32 0</inkml:trace>
  <inkml:trace contextRef="#ctx0" brushRef="#br0" timeOffset="2727.6819">26416 16041 1440 0,'0'0'128'15,"-7"9"-103"-15,3 1-25 0,4 5 0 16,-3-5 209-16,-4 5 37 0,7-2 7 0,-4 6 2 16,1-4-191-16,-1 4-37 0,8-9-8 0,-4 5-2 15,3-5-34 1,-3-1-7-16,0-9-2 0,0 0-675 0,7 0-135 0</inkml:trace>
  <inkml:trace contextRef="#ctx0" brushRef="#br0" timeOffset="2887.649">26377 15774 1152 0,'0'0'51'0,"0"-3"10"0,-3-6-49 0,-1 2-12 16,4 7 0-16,-3-3 0 0,3 3 251 0,0 0 47 16,-4-6 10-16,4 6 1 0,0-9-229 0,4 2-47 15,-1 4-9-15,4-3-1 16,0 3-63-16,4-4-12 0,3-2-2 0,4 6-608 16,-4-3-122-16</inkml:trace>
  <inkml:trace contextRef="#ctx0" brushRef="#br0" timeOffset="3024.936">26688 15664 691 0,'3'10'61'0,"1"5"-49"0,-1-2-12 0,1 12 0 16,-4 3 212-16,3 1 40 0,1 11 8 0,-1-2 2 16,1 0-114-16,-1 2-22 0,1-2-5 0,-1-10-1 15,1 7-45-15,0-7-10 0,-4-3-1 0,3-6-1 16,1 0-46-16,-1-4-9 0,4-5-8 16,-3-1 12-1,-1-3-140-15,-3-6-28 0,0 0-6 0,0 0-704 0</inkml:trace>
  <inkml:trace contextRef="#ctx0" brushRef="#br0" timeOffset="3162.564">26550 16022 1036 0,'-21'-6'92'0,"14"6"-73"0,-4 0-19 0,1 0 0 15,-4 0 218-15,7 0 40 0,-1 0 8 0,8 0 2 0,-7 0-122 0,7 0-24 16,0 0-5-16,0 0-1 0,11 0-93 0,0 0-23 16,6 0 0-16,1-10 0 0,7 10 0 0,27-12 0 15,-9 2 0-15,-22 4 0 0,4-3-12 0,3-1 12 16,0 1-12-16,4-1 12 15,3 1-165-15,0-7-26 0,4 7-5 0</inkml:trace>
  <inkml:trace contextRef="#ctx0" brushRef="#br0" timeOffset="3388.189">27739 15592 2188 0,'-28'3'97'0,"17"-3"20"0,-3 0-93 0,0 0-24 16,-4 0 0-16,4 7 0 0,0-4 103 0,3-3 16 16,1 6 3-16,-1 3 1 0,4 1-95 0,4-1-18 0,-1 10-10 0,4-3 10 15,0 12-10-15,0-3 0 16,7 10 0-16,0 2 0 0,0 1 0 0,0 3 0 0,0-4 0 0,4-2 0 31,3-7-120-31,-3 0-25 0,3-9-6 0,3 3-542 0,-2-9-109 0</inkml:trace>
  <inkml:trace contextRef="#ctx0" brushRef="#br0" timeOffset="3784.562">27344 15943 1728 0,'-25'0'76'0,"15"0"16"0,-1 0-73 0,0 0-19 0,4 0 0 0,0 0 0 0,7 0 48 0,0 0 7 15,0 0 1-15,0 0 0 0,0 0-37 16,7 0-7-16,4-3-2 0,3-3 0 0,4-3-10 0,-1-1 0 15,1 1 0-15,7-1 8 0,-4-5 15 0,0 5 2 16,7-8 1-16,4 2 0 0,-4 3-5 0,4 4-1 16,-4 0 0-16,0 2 0 0,1 1-20 0,-1 3 0 15,0 6 0-15,0 3 0 16,0 4-20-16,-3-1-8 0,-4 10-1 0,0-3-1 16,-3 2-21-16,-4 1-4 0,0-3-1 0,0 9 0 0,-3-6 25 0,0-7 5 15,-1 4 1-15,1-7 0 0,-1 1 25 0,-3-4 0 16,0-6 0-16,4 0 0 0,0-6 13 0,-4-4 8 15,0-8 2-15,0 2 0 0,-4-3 52 0,1-6 10 16,-1 3 3-16,-3-3 0 0,-3 0 16 0,3 6 3 16,-4-6 1-16,4 6 0 0,-3 7-39 0,-4-4-7 15,0-3-2-15,-4 10 0 0,4-7-17 0,0 7-4 16,-4-1-1-16,-3 1 0 0,4 9-38 0,-4 0-10 0,3 0-1 16,-3 3 0-1,3 3-42-15,-3 4-9 0,7-1-2 0,-3 0-739 0,6 1-148 0</inkml:trace>
  <inkml:trace contextRef="#ctx0" brushRef="#br0" timeOffset="4143.527">28600 15373 2188 0,'0'0'48'0,"0"0"11"0,-11 6 1 0,-3-3 1 0,3 3-49 0,-3-6-12 16,-3 10 0-16,-1-1 0 0,0 7 104 0,1-4 19 15,-4 4 3-15,3 0 1 0,0 3-101 0,-3-7-26 16,4 10 0-16,-1 0 8 0,4-6-8 0,3 9 0 16,4-13 0-16,0 7 0 0,0-3 0 0,3 0 0 15,8-4 0-15,0-2 0 16,3-1 0-16,3 3 0 0,4-2 0 0,0-7 0 0,1 6 0 0,2 1 0 16,4-4 0-16,0-3 0 15,1 4-50-15,-1 2-11 0,0-3-3 0,0 4 0 0,0-7 52 0,0 6 12 16,1 1 0-16,-1-4 0 0,-7 3 0 0,0 7 0 15,-3-7 0-15,-1 4 0 0,-3 3 0 0,-3-7 0 16,-1 10 0-16,-6-10 0 0,-1 7 48 0,-3 3 13 16,-7-4 3-16,4 4 0 0,-5-3-52 0,-2-4-12 15,-4 7 0-15,3-3 0 16,4 3-48-16,-4-4-13 0,4-2-3 0,-4 3 0 0,1-7 52 0,-1 7 12 0,1-13 0 16,-1 3 0-1,-3-3-208-15,7-6-38 0,-11-13-8 0,14-2-565 0</inkml:trace>
  <inkml:trace contextRef="#ctx0" brushRef="#br0" timeOffset="4671.432">28900 15131 806 0,'0'0'72'16,"0"0"-58"-16,7 10-14 0,-4 5 0 16,-3 4 240-16,0 0 46 0,-3 6 9 0,3 3 1 15,-4 7-172-15,1 9-36 0,-4-7-6 0,3 7-2 16,-7 0-35-16,4 3-7 0,0-3-2 0,0 19 0 0,-3 0-4 0,3-4 0 15,0-6-1-15,3 4 0 0,-3-13-22 16,0-3-9-16,3-10 8 0,4 0-8 0,-3-9-8 0,3-6-8 16,0-7 0-16,0 1-1 15,0-10-86-15,0 0-17 0,3-19-3 0,-3 3-1 16,0-12 0-16,4-10 0 0,-4-2 0 0,3-7 0 0,-3 3 107 0,0-3 17 16,0-4 11-16,-7 8-2 0,0-5 44 0,0 11 9 15,0-4 2-15,4-3 0 0,-1 7 51 0,4 2 10 16,-3 4 3-16,6-1 0 0,1 14-52 0,3-8-9 15,0 14-3-15,3-4 0 0,4 7-51 0,1 9-13 16,-1 0 0-16,3 6 0 0,1 4 19 0,0 2 1 16,-1 7 0-16,4 6 0 0,-6 3-20 0,2-3 0 15,1 3 8-15,-1 7-8 0,-2-7 0 0,-1 7 8 16,0-7-8-16,0 6 0 0,0-9 8 0,0 1-8 0,0-4 0 0,0-1 0 16,-3-2 0-16,0-6 0 15,-4 3 0-15,0 2-9 0,-4-8-4 0,1-1-1 0,-4 1 0 0,0-4 0 16,-7 3 5-16,-4 1 1 0,0-10 0 15,-6 9 0-15,-1-9 8 0,-3 6 0 0,-4-3 0 0,1-3 0 16,2 0 0-16,-2 0 0 0,-1-3 0 0,0-3 0 16,4-3 48-16,0 6 12 0,3-4 3 0,1-2 0 15,6-1-50-15,1 1-13 0,3-7 0 0,3 7 0 16,4 0 0-16,4-1 0 0,3 1 0 0,0-1 0 16,7-5 0-16,-4 5 0 0,8 1 0 0,-4 3 0 15,7-4 0-15,-3-2 0 0,3 2 0 0,0-6 0 16,-3 7-46-16,3-7-14 0,0 4-4 0,4-4-682 15,0 1-137-15</inkml:trace>
  <inkml:trace contextRef="#ctx0" brushRef="#br0" timeOffset="4861.4299">29277 15282 979 0,'0'0'87'0,"7"6"-70"16,0-3-17-16,4-3 0 0,3-3 160 0,3-3 29 15,1 3 6-15,0-4 1 0,-1-2-64 0,5 3-13 16,-1-4-3-16,3 1 0 0,-2 0-45 0,-5-1-10 16,4 1-1-16,-3 2-1 0,3-2-24 0,-3 0-5 15,-4 5-1-15,4-2 0 16,-1-3-74-16,-3 6-15 0,0-4-4 0,1 1-614 0,-1 3-123 0</inkml:trace>
  <inkml:trace contextRef="#ctx0" brushRef="#br0" timeOffset="5066.595">29531 15194 1688 0,'0'0'75'0,"-3"9"15"0,-1 7-72 0,4 0-18 0,-4-4 0 0,4 13 0 16,-3 1 101-16,3-5 17 0,3 11 3 0,1-4 1 16,0 0-58-16,-1 0-11 0,1 7-2 0,-1-1-1 15,4 4-30-15,-3 3-7 0,-1-10-1 0,1 13 0 16,3-9 6-16,-4 2 1 0,4 4 0 0,-3-3 0 15,3-4-87-15,-4-6-18 0,1 1-3 0,0-4-896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24:59.5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5080 15388 230 0,'7'19'10'0,"0"-9"2"0,-7-1-12 0,4 0 0 0,3 7 0 0,-7 3 0 16,7-3 352-16,0 2 67 0,-4 1 13 0,4 0 4 15,-7-3-280-15,4 3-56 0,-1-1-12 0,1-2-1 16,0-7-52-16,-1 7-11 0,-3-6-1 0,0-1-1 16,0-9-22-16,0 0 9 0,7 3-9 0,-7-3 0 15,0 0-68-15,0 0-21 0,0 0-4 0</inkml:trace>
  <inkml:trace contextRef="#ctx0" brushRef="#br0" timeOffset="194.5">5059 15069 921 0,'0'0'82'0,"0"0"-66"15,0-4-16-15,0 4 0 0,0 0 190 0,0 0 34 16,0-6 8-16,0 6 0 0,0 0-77 0,3 0-16 16,8 0-3-16,-4 0-1 0,0 0-50 0,11 0-9 15,-1 10-3-15,-10-4 0 0,-3-3-35 0,3-3-7 16,0 6-2-16,4-3 0 15,-4 4-106-15,0-4-22 0</inkml:trace>
  <inkml:trace contextRef="#ctx0" brushRef="#br0" timeOffset="1034.34">907 10355 1958 0,'0'16'43'0,"0"-16"9"0,0 0 1 0,0 0 3 0,7 3-45 15,-4 7-11-15,-3-4 0 0,4 3 0 0,3 1 104 0,-7 9 20 16,10-4 3-16,-6 4 1 0,3 0-57 0,-3 9-11 16,6-3-3-16,-6 3 0 0,3 4-17 0,-4-1-4 15,1-6-1-15,3 3 0 0,-7 4-11 0,0-4-1 16,3 0-1-16,-3 0 0 0,0-2-8 0,0-8-2 15,-3 7 0-15,3 1 0 0,0-8-4 0,-7 1 0 16,3 0-8-16,1 0 12 0,-4-3-12 0,3-1 9 0,-6-2-9 16,6 2 8-16,-7-2-8 0,1 3 0 0,-4-7 0 15,-4-3 0 1,4-3-31-16,-7 4-5 0,3-7 0 0,-3-7-1 16,-4-2-95-16,1 0-20 0,-1-7-3 0</inkml:trace>
  <inkml:trace contextRef="#ctx0" brushRef="#br0" timeOffset="1205.6717">688 9945 691 0,'14'0'61'0,"-14"0"-49"0,0 0-12 0,7-7 0 0,-3 4 296 0,-4 3 56 0,0 0 11 0,0 0 2 0,0 0-177 0,0 0-36 16,3 0-8-16,-3 0 0 0,0 0-89 0,7 3-18 15,-7-3-3-15,4 7-1 0,-4-7-33 0,10 3 0 16,-6 3-12-16</inkml:trace>
  <inkml:trace contextRef="#ctx0" brushRef="#br0" timeOffset="68235.408">22098 12924 1173 0,'0'0'52'0,"-4"3"11"0,1 3-51 0,3-6-12 0,18 0 0 0,-1 3 0 16,-17-3 75-16,14 0 12 0,11 0 2 0,0 0 1 15,-4 0-21-15,-7-3-4 0,0-3-1 0,11 3 0 16,7-4-30-16,-8-2-6 0,-6 0-2 0,3-1 0 15,4-5 10-15,-4-4 1 0,-3 0 1 0,-1-6 0 16,1-3 3-16,-1-1 1 0,-6-5 0 0,0-1 0 16,-1-2-10-16,-3 2-3 0,0 1 0 0,-3-1 0 15,-4 4-14-15,3 0-3 0,4-1-1 0,-3 1 0 16,-8-1-11-16,4 1 0 0,0 3 0 0,0 3 8 16,0-3-8-16,0 3 0 0,0-4 0 0,-3 4 8 15,6 3-8-15,-3-3 0 0,-7 0 0 0,4 6-11 16,3-6 0-16,-4 6 0 0,-3-3 0 0,0 0 0 0,-3 1 11 15,3-5-8-15,0 1 8 0,-8 7-8 0,-2-8 8 16,-1 8 0-16,4-1 0 0,0-6 0 0,-7 6 8 0,-4 0-8 16,4 3 8-16,3 4-8 0,4-4 10 0,-7 7-2 15,-4-7-8-15,1 7 12 0,9 6 8 0,-6-4 2 16,-7 4 0-16,0 3 0 0,7 0 2 0,0 0 1 16,-4 3 0-16,0-3 0 0,-3 10 1 0,7-10 0 15,3 9 0-15,0 1 0 0,-6 2 10 0,3 1 3 16,7-4 0-16,-4 7 0 0,-3-7-39 0,3 10-12 15,0-3 0-15,8 2 0 0,6 1 12 0,-3 0 0 16,-10 0 10-16,10 6-10 0,7 0 0 0,-4 3 0 16,-7 7 0-16,8 2 0 0,-1 4 0 0,4-3 0 15,4 9 0-15,-1-3 0 0,-6-4 0 0,6-2 0 16,12 6 0-16,-1-6 0 0,-11-1 0 0,11 4 0 16,0-3-8-16,8 6 8 0,-5-1 0 0,4-5 0 15,1 3 0-15,-1-4 0 0,3-8 0 0,-2-1 0 0,-1-3 8 16,0 3-8-16,4-12 10 0,-1 3-10 0,-3 0 10 15,1-10-10-15,-1 0 0 0,0 4 0 0,11-10 0 0,-8 6-777 16,-2-9-162-16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27:07.2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18489 7144 864 0,'-21'0'38'0,"17"0"8"0,-3 0-37 0,7 0-9 16,0 0 0-16,0 0 0 0,-3-3 100 0,3 3 17 15,0 0 4-15,0 0 1 0,0 0-71 0,10 3-15 16,1-3-2-16,7 10-1 0,3-10-2 0,0 6-1 15,4 4 0-15,-1-4 0 0,5-3 20 0,2 6 4 16,1 1 1-16,0-4 0 0,3 3-43 0,0 1-12 16,1-7 0-16,2 9 0 0,-2-2 20 0,6-1-1 15,4 1 0-15,0-7 0 0,3 6-2 0,1 4 0 16,-5-4 0-16,8-6 0 0,0 7 2 0,0-10 0 0,0 6 0 16,11-6 0-16,-1 3 2 0,1-3 1 15,-4 6 0-15,3-6 0 0,-6 0-3 0,-1 0-1 0,0 0 0 0,1 0 0 16,-8 0-5-16,4 0-1 0,-3 0 0 0,2 0 0 15,-2 0-4-15,-4 0 0 0,-4-6-8 0,-3 6 12 16,-4 0-4-16,-3 0-8 0,3 0 11 0,-7 0-11 16,-3 0 12-16,-4-3-12 0,-3 3 12 0,0-6-12 15,-8 6-32-15,-3 0-12 16,-7 0-4-16</inkml:trace>
  <inkml:trace contextRef="#ctx0" brushRef="#br0" timeOffset="365.0109">18503 7411 979 0,'0'0'43'0,"0"0"9"0,0 0-41 0,0 0-11 15,0 0 0-15,0 0 0 0,11 0 93 0,-1-3 17 16,4-3 3-16,8 6 1 0,2 0-58 0,8 0-12 16,0 0-3-16,3 0 0 0,7 0 7 0,1 0 0 15,-1 0 1-15,8 0 0 0,2 0-9 0,5 0-3 16,3 0 0-16,3 0 0 0,-6 0-1 0,3 0-1 16,0 0 0-16,3-7 0 0,1 7-11 0,-1 0-1 0,4-3-1 15,0 3 0-15,-3 0-5 0,3 0-1 0,-7-6 0 0,7 3 0 16,-4-4-4-16,4 7 0 0,0-9-1 0,-3 9 0 15,-1-3-3-15,-6-3 0 0,-1 6 0 0,-3-10 0 16,-3 10-8-16,-5-9 0 0,1 3 9 16,-7 2-9-16,-4-2 0 0,-6 6 9 0,2-3-9 0,-2-3 0 31,-8 6-52-31,-7 0-16 0,0-3-4 0,-7 3-833 0</inkml:trace>
  <inkml:trace contextRef="#ctx0" brushRef="#br0" timeOffset="736.68">18450 7276 1260 0,'0'0'56'0,"0"0"11"0,0 0-54 0,0 0-13 15,7 0 0-15,4 3 0 0,7 4 24 0,3-7 3 16,3 9 0-16,5-3 0 0,6-3 5 0,0 7 2 16,18-1 0-16,7 1 0 0,-3-1 2 0,6-3 1 15,4 4 0-15,-10-4 0 0,2-3-1 0,9 6-1 0,-1-2 0 16,3 2 0-16,8-6-1 0,-1 4 0 16,8 2 0-16,24-3 0 0,-17-3 1 0,0 7 0 0,0-10 0 15,3 6 0-15,-7-3-11 0,-3-3-1 16,-4 6-1-16,3-6 0 0,-6 4-14 0,-4 2-8 0,4 3 10 0,-1-2-10 15,-6-4 10-15,-8 3-10 0,1-3 10 0,3 3-10 16,-4-3 10-16,4 4-10 0,-3-4 10 0,3 3-10 16,-11 4-125-1,1 5-31-15</inkml:trace>
  <inkml:trace contextRef="#ctx0" brushRef="#br0" timeOffset="3655.695">3909 11302 403 0,'0'0'17'0,"0"0"5"0,0 0-22 0,0 0 0 0,0 0 0 0,0 0 0 16,0 0 253-16,0 0 47 0,0 0 8 0,0 0 3 15,0 0-184-15,0 0-37 0,0 0-7 0,0 0-2 16,7 0-29-16,0-3-7 0,3-3-1 0,1 6 0 16,0 0-19-16,-1-3-4 0,4-3-1 0,8 6 0 0,-8 0-8 15,0-7-1-15,7 7-1 0,-3-3 0 0,-1 3-2 0,8 0 0 16,-7 0 0-16,3 0 0 0,3 0 1 16,1 0 0-16,0 3 0 0,-1 4 0 15,5-7-1-15,-5 0 0 0,1 6 0 0,3-3 0 0,-3-3-8 0,7 9 8 16,-8-9-8-16,-2 7 8 15,6-7-8-15,-3 3 8 0,-4-3-8 0,3 6 8 0,-6-6-8 0,3 3 8 16,0-3-8-16,-7 0 8 0,1 0-8 0,2 0 0 16,-10 7 9-16,4-7-9 0,-1 0 0 0,1 0 0 15,0 0 0-15,-8 0 0 16,4 3-18-16,-7-3-8 0,0 0-2 0,0 0 0 16,0 0-36-16,0 0-7 0,0 0-1 0,0 0-1 15,0 0-128-15,-7 6-26 0,-14 3-5 0,3-9 0 0</inkml:trace>
  <inkml:trace contextRef="#ctx0" brushRef="#br0" timeOffset="28932.015">1087 10625 1612 0,'-15'-9'72'0,"15"9"14"15,-3 0-69-15,3 0-17 0,0 0 0 0,0 0 0 16,0 0 29-16,0 0 3 0,0 0 0 0,0 0 0 0,0 0-32 0,7 9 0 15,4-3 0-15,3-2 0 16,7 8 0-16,4-9 0 0,-1 7 0 0,1-1 0 16,7 0 13-16,3 1-3 0,0-4-1 0,1 4 0 0,-5-1-9 0,5 0-12 15,-1 1 2-15,0-4 1 16,-3-3 9-16,3 3 16 0,-7-2-4 0,8 2-1 0,-5-6-11 0,-2 6 0 16,6-3 9-16,-7-3-9 15,4 0-31-15,-4 0-10 0,4 0-3 0,-7 0-456 16,-1 0-92-16</inkml:trace>
  <inkml:trace contextRef="#ctx0" brushRef="#br0" timeOffset="29232.275">1623 10415 1364 0,'0'0'60'0,"0"0"13"0,0 0-58 0,0 0-15 0,0 0 0 0,0 0 0 16,-7 3 51-16,7 7 7 0,0-1 2 0,7-3 0 15,-7 4-34-15,10-1-6 0,4 1-2 0,1 8 0 16,9-8-6-16,1 5 0 0,-4 1-1 0,4-7 0 16,10 1-1-16,-10-1 0 0,10-6 0 15,-10 7 0-15,3-4 6 0,4 4 2 0,-4-4 0 0,4-3 0 16,-11-3 4-16,4 6 1 0,-1-3 0 0,1-3 0 16,-7 0-2-16,3 7 0 0,0-7 0 0,-7 3 0 15,0 3-13-15,-3-3-8 0,-1 3 8 0,1-2-8 16,-8 2 56-16,-3 3 8 0,-3 1 0 0,-4 5 1 15,3-2-1-15,-10 3-1 0,-3 2 0 0,-8 7 0 16,-3 4-40-16,-4-1-8 0,-7 6-2 0,0 1 0 16,-10 3-43-16,-4-4-9 0,11 4-1 0,-1-4-1016 15</inkml:trace>
  <inkml:trace contextRef="#ctx0" brushRef="#br0" timeOffset="32461.539">4290 15583 576 0,'0'0'25'0,"0"0"6"0,0-6-31 0,0 6 0 15,0 0 0-15,0 0 0 0,0 0 216 0,10-4 38 0,-10 4 7 0,4-6 2 16,-4 6-165-16,10 0-33 0,1 6-6 0,0-2-2 15,-4-4 9-15,10 6 2 0,-3-3 0 0,-3-3 0 16,3 6-26-16,7-3-5 0,-7-3-1 0,8 7 0 16,-5-4-5-16,4 3-2 15,1-6 0-15,2 3 0 0,1 3-9 0,0-6-3 0,-1 10 0 0,-2-10 0 16,2 6-2-16,1-3-1 0,0 4 0 16,-8-4 0-16,8-3 1 0,-4 6 0 0,11-6 0 0,-7 3 0 15,-1-3-2-15,1 0 0 0,3 0 0 0,4 0 0 16,-11 6 2-16,7-6 0 0,4 4 0 0,-4-4 0 15,4 0 27-15,-7 6 6 0,3-6 0 0,4 3 1 16,-4 3-58-16,-3-6-12 0,6 10-3 0,-6-10 0 16,0 9 24-16,-1-9 0 0,5 9 12 0,-1-2-4 15,0-4 8-15,0 3 0 0,8-3 1 0,-1 4 0 16,-3-7-17-16,6 9-16 0,-2-9 4 0,3 0 0 16,3 6 12-16,-7-6 15 0,0 0-3 0,1 0-1 15,6-6-1-15,-3 6 0 0,0 0 0 0,-1-3 0 0,-2-3-2 16,-1 6 0-16,4 0 0 0,7 0 0 0,-11 0-8 0,7 0 8 15,1 0-8-15,-1 0 8 0,-7 0-8 0,8 0 10 16,-5 0-10-16,8-7 10 0,-11 7-10 0,8-3 10 16,-1-3-10-16,0 6 10 0,1-3-10 0,3 3 12 15,3-7-12-15,-10 7 12 0,7-3-12 0,-11-3 8 16,7 3-8-16,1-3 8 0,-8 6-8 0,4-10 0 16,0 10 9-16,3 0-9 0,-14-6 8 0,7 6-8 15,1 0 10-15,-1 6-10 0,-7-6 11 0,0 0-11 16,-3 6 12-16,0-2-12 0,-1-4 14 0,-9 6-4 15,2-3-1-15,-3-3 0 16,0 6-90-16,-3-3-19 0,3 4-3 0</inkml:trace>
  <inkml:trace contextRef="#ctx0" brushRef="#br0" timeOffset="39306.144">2734 17395 1728 0,'-18'0'38'0,"8"-6"8"0,-4 6 2 0,3-3 0 0,1-3-39 0,-1 6-9 16,7-10 0-16,-6 10 0 0,-4-9 84 16,3 9 16-16,4-10 2 0,0 10 1 0,0-6-25 0,3 3-5 15,4 3-1-15,0 0 0 0,0 0-44 0,0 0-8 16,0 0-3-16,0 0 0 0,4-6-4 0,3 6-1 16,0 0 0-16,4 6 0 0,6-3-12 0,-3 3-16 15,1-2 3-15,6 2 1 0,3 3 12 0,1 7 0 16,0-7 0-16,10 1 0 0,-7-1 0 0,4 1 13 15,7-1-2-15,0 0-1 0,3 1-10 0,4-4 0 16,-4-3 0-16,4 3 8 0,0-6-8 0,3 0 0 16,1 0 0-16,6 0 0 0,4 0 0 0,0 0 8 0,-7-6-8 15,7 6 0-15,-4-9 0 0,-6 9 0 16,6-10 0-16,8 10 0 0,-4-3 0 0,0-3 8 16,0 3-8-16,3-3 0 0,-6 6 0 0,3 0 0 0,-8 0 8 0,5 0-8 15,3 0 0-15,-4 0 0 16,4 0 0-16,4 0 8 0,-8 0-8 0,4 6 0 0,-7-3 0 0,4 3 8 15,-4-3-24-15,-4 4-4 0,4-4-2 0,-4 3 0 16,1-3 47-16,6 3 10 0,-7-2 1 0,1 2 1 16,-4 3-20-16,-11-9-4 0,14 10-1 0,-13-4 0 15,6-3 0-15,0 3 0 0,1-2 0 0,10 2 0 16,-15-3-12-16,8 3 0 0,4-6 0 0,-5 10 0 16,-6-10 8-16,7 9-8 0,-7-9 0 0,7 6 9 15,-7-3-9-15,6 7 10 0,1-10-10 0,4 9 10 16,-11-2-2-16,6-7 0 0,-2 3 0 0,3 3 0 15,-1-6-17-15,1 0-4 0,-3 0-1 0,-1 0 0 0,0 0 14 16,-3 0 0-16,10 0 0 0,-6 0 0 0,6 0 28 16,-3 6 8-16,3-6 1 0,4 3 1 0,-10-3-38 15,3 0 0-15,-1 0 0 0,1 0 0 0,4 0 0 16,-12 7 0-16,8-7 0 0,4 3 0 0,3-3 0 0,3 6 0 16,1-6 0-16,-5-6-12 15,8 6-13-15,0-3-3 0,7-4-1 0,0-2 0 16,11 0-119-16,-4-1-23 0,7-6-5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28:06.4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3609 9832 345 0,'0'0'31'0,"0"0"-31"15,-4 0 0-15,-6-3 0 0,-1 3 160 0,8 0 25 16,-8-7 6-16,1 4 1 0,-1-3-52 0,7 6-9 15,-10-3-3-15,7 3 0 0,7 0-36 0,-3-6-8 16,-4 2-2-16,3 4 0 0,4 0-34 0,0 0-6 16,0-6-2-16,0 6 0 0,0 0-27 0,0 0-5 15,0 0-8-15,0 0 11 0,0 0 17 0,0 0 3 16,11-3 1-16,-8-3 0 0,-3 6-24 0,7 0-8 16,7 0 0-16,-3 0 0 0,3 0 8 0,-3 0-8 15,3 6 0-15,7-3 0 0,-7-3 8 0,0 6-8 16,7-2 0-16,-3-4 0 0,0 6 9 0,6-6-9 15,-6 3 8-15,10-3-8 0,0 0 23 0,-3 0-1 16,-4-3 0-16,4 3 0 0,10 0-34 0,-7-6-8 16,4 6 0-16,4-4-1 0,-8 4 21 0,3-6 0 0,-2 3 0 15,2-3 0-15,-6 3 0 0,0-4 0 16,0 1 0-16,-1 3 0 0,1-3 0 0,-4 3 0 0,4-4 0 0,-1-2 8 16,-2 6-8-16,2-7 0 0,-6 4 9 0,0-3-9 15,6-1 8-15,-10-5-8 0,8 5 10 0,-5-9-10 16,4 1 12-16,-6-1-3 0,6-6-1 0,-4 0 0 15,1-4 4-15,-7 4 1 0,6-3 0 0,-3 3 0 16,4 3 3-16,-11-3 1 0,11 6 0 0,-8-6 0 16,-6 6-5-16,6 0 0 0,1-6-1 0,-8 0 0 15,4 3-11-15,-3-3 10 0,0 0-10 0,3 0 10 16,-7-3 7-16,0 0 2 0,0-7 0 0,0 1 0 0,-7-4-19 16,3 3-14-16,0-2 2 0,1 2 1 0,-1 1 11 15,1 2 16-15,3 1-4 0,-11-3-1 0,4 5-11 16,0-5 0-16,0 6 0 0,4-1 0 0,-11 4-17 0,3-3-6 15,0 0-1-15,-3-3 0 16,-3 9 24-16,-1-7 0 0,0-2 0 0,1 3 0 0,3 3 0 0,-8-4 0 16,1 4 0-16,4 7 0 0,-12-8 0 0,5 8 0 15,-1-1 0-15,0 0 8 0,1 3 0 0,-1-2-8 16,0-1 12-16,1 3-4 0,-1-3-8 0,0 7 10 16,-7-4-10-16,4 7 10 0,3-1-2 0,1 1 0 15,-8-1 0-15,7 1 0 0,4 3-8 0,-4-4 0 16,8 4 0-16,-4 3 0 0,-4-3 0 0,4 2 0 15,3-2 0-15,-14 6 0 0,8-3 0 0,-1 3 0 0,-7 0 0 16,8 3 0-16,6-3 22 0,-7 6 2 16,-3-2 1-16,10 5 0 0,-6 0-14 0,-1 7-3 0,0 0-8 15,4-4 12-15,-4 10-12 0,1-3 0 0,-1 0 8 0,0 0-8 16,4 6 0-16,-4-3 0 0,4 9 0 0,4-3 0 16,-12 1 0-16,12 5 0 0,3 4-8 0,-7-4 8 31,6 10-28-31,5 0-1 0,-1 0-1 0,1 3 0 0,6-3 43 0,-6 9 9 0,3-6 2 0,3-3 0 15,4 6-24-15,0-3 0 0,0-3 0 0,0 9 0 16,4-5 0-16,3 2-8 0,3-6 8 0,1 12-8 16,-4-3 8-16,10 1 0 0,-2 8 0 0,6-8 0 15,-7-1 0-15,0-6 0 0,7-3 0 0,4 0 0 16,-1-3 0-16,1-10 0 0,-4 3 0 0,4-5 0 16,0-4 0-16,-1-6 0 0,1-1 0 0,-4 4 0 15,4-3-16-15,0-6-2 0,-1-7 0 0,-10 3 0 0</inkml:trace>
  <inkml:trace contextRef="#ctx0" brushRef="#br0" timeOffset="7104.805">4988 9703 576 0,'0'0'25'0,"0"0"6"0,0 0-31 0,0 0 0 16,0 0 0-16,0 0 0 0,0 0 66 0,0 0 7 15,0 0 2-15,0 0 0 0,0 0 1 0,0 0 0 16,0 0 0-16,0 0 0 0,0 0 6 0,0 0 2 16,0 0 0-16,0 0 0 0,11 0-16 0,-1 0-4 15,1-6 0-15,-4 6 0 0,4 6-27 0,-1-6-5 16,4 3-2-16,-3 4 0 0,10-7-14 0,-10 9-2 15,6-3-1-15,1-3 0 0,0 7-28 0,3-4-5 16,-4-3-2-16,5 7 0 0,-1-4 42 0,0 3 9 16,4 1 2-16,-1-4 0 15,1-3-50-15,0 3-9 0,-4-2-3 0,7 2 0 0,4-3 31 0,0 3 0 0,-1-6 0 16,5 3 0-16,-1 4 45 0,0-7 15 0,-7 9 4 16,8-9 0-1,-1 9-75-15,0-9-14 0,1 7-3 0,-1-4-1 0,-7-3 46 0,4 0 10 0,3 0 1 0,0 0 1 16,-3-3-29-16,3 3-21 0,-3 0 3 0,3 0 1 15,1 0 17-15,-1 0 0 0,-3 0 0 0,3 3 0 16,-7-3 0-16,4 0 0 0,-4 0 8 0,0 6-8 16,1-3 0-16,-1-3 8 0,4 0-8 0,-4 7 0 15,-4-4 8-15,5-3-8 0,-5 0 0 0,8 0 0 16,-4 0 0-16,4 6 0 0,3-6 0 0,-6 0 0 16,2 3 0-16,1 3 0 0,0-6 0 0,0 0 0 15,-4 0 8-15,0 0-8 0,-3 0 0 0,3 0 0 16,-3 0 9-16,-4 0-9 0,4-6 8 0,-4 3-8 0,7-3 12 15,-3-4-4-15,-4 7 0 0,3-3 0 0,1-4 4 0,0 1 0 16,7 0 0-16,-4 2 0 0,-3-2-12 0,3 0 12 16,-4-1-12-16,1 1 12 0,3-1-12 0,-6 1 8 15,2 0-8-15,-3-1 8 16,1 4-28-16,-5-4-7 0,4 1-1 0,-3 0 0 16,0-1 28-16,-1 4 0 0,-3-3 0 0,4-1 0 0,-4 1 20 0,4-1 10 15,-1 1 2-15,1 3 0 0,-7-7-21 0,6-3-11 16,-3 1 12-16,4 2-12 0,0-6 13 0,-1 1-4 15,1-4-1-15,0 3 0 0,6 6-8 0,-13-9 8 16,7 10-8-16,-4-4 8 0,3 4-8 0,-6-4 0 0,3 6 0 16,-7-5 0-16,4 5 12 0,-1-5-4 15,1 5 0-15,-4-2 0 0,7-4 5 0,-11 7 1 0,5-10 0 16,2 9 0-16,-3-5-14 0,0-4-12 16,0 3 3-16,4 4 0 0,-4-7 9 0,0-3 0 0,-4 9 0 15,5-5 0-15,-1-7 0 0,0 9 0 0,-4-3 0 0,4-6 0 16,-3 6 0-16,-4 0 0 0,3-6 0 0,1 3 0 15,-4-3 28-15,0 6 8 0,7-6 2 0,-7 6 0 16,-7-6-10-16,7 7-1 0,-4-1-1 0,4 3 0 16,4-3-26-16,-4 0-11 0,-4 1 1 0,4-1 0 15,0-3 10-15,-3 9 14 0,-1-5-3 0,4-4-1 16,-3 3-10-16,-1 6 0 0,1-6 9 0,3 4-9 16,-4-4 0-16,4 0 9 0,-3-3-9 0,-4 3 0 15,-1 0 0-15,5-6 0 0,-4 7 0 0,0-1-12 16,0-6 12-16,0 6 10 0,-4 0-2 0,1 3 0 0,-1-2-8 15,-3-1-11-15,0 3 3 0,0 4 0 0,0-4 16 0,-4 3 4 16,0-2 1-16,-3 5 0 0,7-5-13 16,-7 5 0-16,0-6 8 0,3 7-8 0,-7-3 0 0,8 2 8 15,-1-6-8-15,-3 1 0 0,-4 5 8 0,4-2-8 16,3-4 0-16,-6 7 0 0,-1-7 0 0,4 7 0 16,-4-4 0-16,0-3 0 0,4 7 8 0,-3 0-8 15,-5-1 0-15,8 1 0 0,-11-1 0 0,4 1 0 16,-4 3 0-16,4-4 0 0,4 4 0 0,-8 3 0 15,4-3 0-15,-8 2 0 0,12 4 0 0,-8-6 8 16,4 6-8-16,-4 0 0 0,4 0-16 0,-4 0-5 16,4 0-2-16,-4 0 0 0,-3 0 36 0,3 6 7 15,-3-6 2-15,-1 4 0 0,1 2-22 0,0-3 0 16,-4 3 0-16,7-6 0 0,4 10 0 0,-4-4 0 16,1-3 0-16,-1 3 0 0,4-3-18 0,3 4-2 15,-7-4 0-15,4 6 0 0,0-9 32 0,-4 7 7 0,0 2 1 16,-3-3 0-16,0-3-20 0,-1 7 0 0,1-4 0 0,0-3 0 15,-1 7 0-15,1-4 0 0,0-3 0 0,0 3 0 16,-1 4 0-16,5-1 0 0,-1 1 0 0,0 5 0 16,0-5 0-16,1-1 0 0,-1 0 0 0,0 1 0 15,-3-1 0-15,3 1 0 0,4-1 0 0,-4-3 0 16,4 4 0-16,-4-1 0 0,7-3 0 0,1-2 0 16,-4 5-20-16,6 0 3 0,-2-2 0 0,3 2 0 15,-4 0 27-15,4 1 6 0,3-4 0 0,-7 7 1 16,1-4-17-16,-1 7 0 0,4 3 0 0,-4-4 0 0,0 4 0 15,1 0 0-15,-8 6 0 0,4 0 0 0,3-3 0 0,-7 3 0 16,11-6 0-16,-4 6-9 0,1-6 9 0,-1 0 0 16,0-1 0-16,4 4 0 0,4-3 0 0,-1 0 0 15,4 0 0-15,-4 0 0 0,8-1 0 0,-8 8 0 16,4-8 0-16,3 1 0 0,-3 6 0 0,4 3 0 16,2-2 0-16,1 2 0 0,4 6 0 0,-8-5 0 15,11 11 0-15,-7-8 0 0,4 2 0 0,3 1 0 16,3 2 0-16,4-2 0 0,-7-7 0 0,4 3-8 15,3-2 8-15,3 8 0 0,-2-2 0 0,2 2 0 16,4 4 0-16,-3-3 0 0,3 6-13 0,4-7 2 16,-8 4 1-16,8-10 0 0,3 4 10 0,0-10 11 15,-3 3-3-15,3-3 0 0,0 0-8 0,-3-3 0 16,13-3 0-16,-6 3 8 0,0-3-8 0,0 0 0 0,-1-4 0 0,4 7-11 31,1-6-33-31,-5 3-6 0,1 0-2 0,3 6-980 0</inkml:trace>
  <inkml:trace contextRef="#ctx0" brushRef="#br0" timeOffset="7994.238">7267 8900 1155 0,'0'0'25'0,"0"0"6"0,0-6 1 0,0 6 0 0,0-9-32 0,0 6 0 0,0-4 0 0,0 7 0 16,0 0 134-16,0 0 20 0,0 0 4 0,0 0 1 0,0 0-95 0,0 0-18 15,0 0-4-15,11 0-1 16,-4 7-11-16,0-4-2 0,4-3-1 0,-8 6 0 0,8-3-27 0,-1-3 0 16,1 0 0-16,-1 6 0 0,4-6 0 0,-3 0 21 15,3 4-2-15,-7-4-1 0,7 6-29 0,0-6-5 16,-3 0-2-16,3 0 0 0,-7 0 18 0,4 0 0 16,-1 0 0-16,-3 0 0 0,4 0 0 0,-4 0 0 15,0 0 0-15,-7 0 0 0,0 0 0 0,7 0 0 16,-7 0 0-16,0 0 0 0,0 0-14 0,0 0 1 15,0 0 0-15,0 0 0 16,0 0-44-16,0 0-9 0,0 0-2 0,0 0 0 16,0 0-51-16,-3 6-10 0,-8-3-3 0,4-3 0 15,-4 7 17-15,1-4 3 0,-1-3 1 0,1-3 0 0,-4-4 124 0,3 7 25 16,-3-3 5-16,0-3 1 0,3 0 60 0,-3 2 13 16,3-2 3-16,-3 3 0 0,4-3-14 0,-1 3-2 15,1-4-1-15,3 4 0 0,3-3-37 0,1 6-7 0,-8-3-2 16,11 3 0-16,0 0-15 0,0 0-3 0,-7-6-1 0,7 6 0 15,0 0-14-15,0 0-2 0,0 0-1 0,0 0 0 16,0 0-12-16,10 0-9 0,-2 0 12 0,2 0-12 16,4-4 0-16,-3 4 0 0,-1 0 0 0,4 0 0 15,4 0 0-15,0 0 0 0,-1 0 0 0,5 0 0 16,-5-6 0-16,4 6 0 0,-7 0 0 0,8-6 0 16,-5 6 0-16,1-3 0 0,3-4 0 0,-7 7 0 15,7-3 0-15,-3-3 8 0,-4 3-8 0,-3-3 0 31,6 6-21-31,-10 0-11 0,4-3-3 0</inkml:trace>
  <inkml:trace contextRef="#ctx0" brushRef="#br0" timeOffset="21011.434">8357 10183 633 0,'0'0'56'0,"0"0"-44"0,0 0-12 0,0 0 0 16,0 0 114-16,0 0 21 0,0 0 4 0,0 0 1 15,0 0-38-15,4 3-7 0,-4-3-2 0,10 6 0 16,-6-2-19-16,3-4-4 0,-7 0-1 0,7 0 0 16,-7 0-22-16,11 0-5 0,-4 6-1 0,3-6 0 15,-3 3-9-15,4-3-3 0,3 0 0 0,4 0 0 16,-11 0-10-16,10 0-3 0,-3 0 0 0,4 0 0 0,3 0-8 0,0 0-8 16,1 0 12-16,2 0-12 15,5 0 12-15,-5 0-12 0,4 0 12 0,4-3-12 0,0-3 13 0,3 6-4 16,-3-4-1-16,7-2 0 15,0 3 2-15,-1-3 0 0,-2-4 0 0,2 4 0 0,-2 6 2 0,3-9 1 16,-4 9 0-16,4-3 0 0,-1-4-13 0,-2 4 0 16,6-3 0-16,0 3 0 0,1-4 12 0,-1 7-4 15,0-6-8-15,-3 3 12 0,4 3-12 0,-5 0-8 16,5-6 8-16,-1 6-13 0,-3-3 13 0,3 3 0 16,0-7 0-16,1 7 0 0,-1-3 0 0,4 3 0 15,-7 0 0-15,3 0 0 0,-3 0 15 0,0 0 5 16,-4 0 2-16,-3 0 0 0,-4 3-9 0,7-3-1 15,4 0-1-15,-7 0 0 0,-4 0 5 0,4-3 2 16,7-3 0-16,3 6 0 0,-14-3-2 0,7-3 0 0,4-4 0 0,0 10 0 16,-4-9-5-16,-3 9-2 0,-4-7 0 0,4 4 0 15,3-3-9-15,-10 6 0 0,-7-3 9 16,6 3-9-16,8-6 8 0,-7 2-8 0,-4-2 10 16,-3 6-10-16,-8-9 0 0,4 9 0 0,7-10-11 0,-3 10 11 31,-7-9-56-31,3 9-4 0,7-6-1 0,-7 3-633 0,-3-4-126 0</inkml:trace>
  <inkml:trace contextRef="#ctx0" brushRef="#br0" timeOffset="22479.718">11931 10045 864 0,'0'0'76'0,"0"0"-60"0,0 0-16 0,0 0 0 16,0 0 80-16,0 0 12 0,11 6 4 0,-4-3 0 16,3 4-13-16,-3-1-3 0,0-3 0 0,4 3 0 15,3-2-17-15,-3 2-4 0,3-3-1 0,0-3 0 16,0 6-42-16,0-6-8 0,4 3-8 0,3-3 12 16,-4 0 40-16,1 7 8 0,3-4 1 0,4-3 1 15,-4 0-32-15,0 6-6 0,0-6-2 0,4 0 0 0,-4 3-2 0,4 3 0 16,3-6 0-16,0 0 0 15,4 0 4-15,0 0 0 0,0 0 0 0,3 0 0 0,-3-6 4 0,3 6 0 16,4-3 1-16,-4 3 0 0,0 0-4 16,1-6-1-16,-1 3 0 0,-3-4 0 0,3 7-2 0,-3-3-1 15,7-3 0-15,-1 3 0 0,-2-3 27 0,2 2 4 16,1-2 2-16,4-3 0 0,-5 9-54 0,5-10-24 16,-1 4 1-16,4 3 1 0,-4-3 22 0,1 2 15 15,-1-2-3-15,4 3 0 0,0-3-1 0,-1-4-1 16,-2 1 0-16,3 3 0 0,0 3-10 0,-1-4 0 15,1-2 9-15,0 0-9 0,-4 5 9 0,-3-2-9 16,4-3 12-16,-5 2-12 0,5-2 8 0,-4 6-8 16,3-3 0-16,0-4 0 0,4 7 9 0,0-3-9 0,-4 6 0 15,1 0 9-15,-1-3-9 0,-7-4 0 0,0 7 0 0,4 0 0 32,0-6-28-32,0 3-12 0,-4 3-1 0,4-6-735 0,0 6-146 0</inkml:trace>
  <inkml:trace contextRef="#ctx0" brushRef="#br0" timeOffset="36398.63">2081 13745 864 0,'0'0'76'0,"0"0"-60"0,0 0-16 0,0 0 0 15,0 0 84-15,0 0 13 0,0 3 3 0,0-3 1 16,-3 7 12-16,3-7 3 0,0 0 0 0,0 0 0 16,-7 3-37-16,7-3-7 0,0 0-2 0,0 6 0 15,0-6-22-15,0 10-4 0,0-10 0 0,7 9-1 16,-4-3-18-16,1-3-3 0,3 7-1 0,-3-4 0 15,6-3-21-15,-6 3 0 0,6 4 0 0,1-1 8 0,3 1-8 16,4-4 0-16,-4 3 0 0,0 1 0 16,7-7 0-16,-7 3 0 0,7 4 0 0,4-4 0 0,0-3 0 15,-1 3 0-15,1-6 0 0,0 0 0 0,6 0 0 0,-6-6 0 16,-7 3 0-16,6-3 8 0,-2-4-8 0,2 1 9 16,-3-1-9-16,-3-5 10 0,0-4-10 0,-4 3 12 15,0-3-12-15,-3 1 12 0,3-8-12 0,-4 8 12 16,1-1-12-16,-1-6 12 0,1 6-12 0,-7-6 8 15,6 6-8-15,1 0 8 0,-8 0-8 0,4 4 0 16,-3-4 9-16,-4 0-9 0,10 0 8 0,-10 4-8 16,0-4 10-16,0 3-10 0,0 4 0 0,-7-4-18 15,4-3 2-15,-8 3 1 0,1-2 15 0,-1-1 0 16,4 3 0-16,-11-3 0 0,4-6 32 0,0 6 10 16,0-3 2-16,-7-3 0 0,0 6-21 0,3 1-4 0,-3-4-1 15,0 3 0-15,3 0-18 0,-3 3 0 16,-11 7 8-16,7 0-8 0,8-1 20 0,-8 1 0 0,4 6 0 0,0-4 0 15,3 7-7-15,-3 0-1 0,-4 0 0 16,4 0 0-16,-4 7-12 0,1-4 11 0,3 6-11 0,-4-3 10 16,7 4-2-16,-6-7-8 0,-1 6 12 0,4 4-4 15,0-1-8-15,3-2 12 0,-3 6-12 0,10 2 12 16,-3 1-12-16,3 0 0 0,-3 6 0 0,4 0 0 16,3 3 0-16,3-3 0 0,1 4 0 0,-4-1 0 15,3-3-9-15,-3 10 9 0,3-7 0 0,1 0 0 16,-4-3 0-16,7 3-8 0,-4-3 8 0,4 4 0 15,0-11-11-15,0 7 2 0,4 1 0 0,6-8 0 16,1 1-147-16,0-3-28 16</inkml:trace>
  <inkml:trace contextRef="#ctx0" brushRef="#br0" timeOffset="38649.941">2872 14131 230 0,'0'0'10'0,"0"0"2"0,-7 6-12 0,3-3 0 0,-7-3 0 0,8 7 0 16,-8-7 284-16,4 0 55 0,0 3 10 0,-3-3 3 16,-1 0-215-16,0 0-42 0,8 0-9 0,-4 6-2 15,7-6-14-15,-4 0-3 0,-6 0-1 0,10 0 0 16,0 0-22-16,0 3-4 0,0-3 0 0,0 0-1 15,0 0-13-15,0 0-2 0,0 0-1 0,0 0 0 16,0 0-35-16,0 0-6 0,0 0-2 0,0 0 0 16,0 0 38-16,0 0 7 0,0 0 2 0,0 0 0 15,0 0-27-15,0 0 0 0,0 0 0 0,0 0 0 16,3 0 0-16,4 6 0 0,-7-6 0 0,0 0 0 16,11 0 8-16,-11 0-8 0,3 4 8 0,-3-4-8 0,0 0 9 0,0 0-9 15,11 0 10-15,-11 0-10 0,0 0 11 16,0 0-11-16,0 0 12 0,0 0-12 0,4-4 14 0,-4 4-4 15,0 0-1-15,0 0 0 0,7-6 0 0,-7 6 0 16,0 0 0-16,0 0 0 0,10 0-1 0,-10 0-8 16,0 0 12-16,0 0-4 0,0 0-8 0,0 0 0 15,0 0 0-15,0 0 0 0,0 0 0 0,0 0 0 16,0 0 0-16,0 0 0 0,0 0 44 0,0 0 16 16,0 0 3-16,-7-3 1 0,4-3-64 0,3 6-26 15,0 0 2-15,0 0 0 0,-7-3 24 0,3-4 0 16,-3 4 12-16,7 3-4 0,0 0-8 0,0 0 0 15,-4-6 0-15,-6 6 8 0,6 0-8 0,4 0 0 0,-10 0 0 0,6-3 0 16,-3-3 0-16,7 6 0 0,0 0 0 16,0 0 0-16,0 0 0 0,0 0 0 0,0 0 0 0,-3 0 0 15,-4-10 0-15,7 10 0 16,0 0 0-16,0 0 0 0,0 0 0 0,0 0 8 0,-4 0-8 0,4 0 0 16,0 0 0-16,0 0 0 0,0 0 0 0,0 0 0 15,0 0 0-15,0 0 0 0,0 0 0 0,0 0 0 16,0 0 0-16,0 0 0 0,0 0 0 0,0 0 0 15,4 0 0-15,3-6 0 0,3 6 0 0,-3 0 0 16,0-3 0-16,4 3 0 0,-8 0 0 0,8 3 0 16,0-3 0-16,3 6 19 0,-4-6-3 0,1 0-1 15,-4 0-26-15,11 3-5 0,-11-6 0 0,10 3-1 16,-3 0 17-16,-3-6 0 0,3 3 0 0,0 3 0 16,4-7 0-16,-4 7 0 0,4-3-8 0,-1 3 8 0,-3-6 0 15,0 3 0-15,1 3 0 0,2 0 0 0,-3 0 0 0,8 0 0 16,-8 0 0-16,0 0 0 0,0 3 0 0,3-3 0 15,-2 0 0-15,6 0 0 0,-7 0 0 0,0 0 0 16,7 0 0-16,-7 0 0 0,7 0 0 0,-6 0 0 16,9 0 0-16,-3-3 0 0,4-3 0 15,-11 6 0-15,7 0 0 0,4-3 0 0,0-4 0 0,-11 4 0 16,7-3 0-16,-3 6 0 0,3 0 0 0,0 0 0 16,-7 0 0-16,7 0 0 0,-7 0 0 0,4 0 0 15,-7 0 0-15,6-6 0 0,-3 12 0 0,-3-6 0 16,3-6 0-16,0 6 0 0,-7 0 0 0,7 6 0 15,-3-6 8-15,3 0-8 0,-3 0 0 0,-1 0 9 16,-3 0-9-16,11 0 8 0,-11 0-8 0,4 0 0 0,-1 0-12 16,1 0 12-16,10 0-10 0,-14 0 10 15,0-6 0-15,4 6-9 0,3 0-4 0,-4-4-1 0,1 4 0 16,3 0 0-16,7 0-9 0,-7 0-1 0,-3-6-1 16,3 6 0-1,-3 0-3-15,3 6-1 0,-4-6 0 0,4 10 0 0,0-10 9 0,-3 0 1 0,0 6 1 0,3-3 0 16,-4-3 2-16,1 0 1 0,-1 10 0 0,5-10 0 15,-12 0-45 1,8 0-8-16,-11 0-3 0,7 0-842 0</inkml:trace>
  <inkml:trace contextRef="#ctx0" brushRef="#br0" timeOffset="39257.0928">2900 14131 979 0,'0'0'87'0,"0"0"-70"0,0 0-17 0,0 0 0 15,0 0 119-15,0 0 20 0,0 0 4 0,0 0 1 16,0 0-32-16,0 0-5 0,0 9-2 0,0 1 0 16,0-10-65-16,10 0-14 0,-6 0-2 0,14 6-1 15,-11-3 41-15,10-3 8 0,-6 0 1 0,3 6 1 16,4-2-39-16,3 2-8 0,0-6-2 0,-3 6 0 16,3-3-12-16,3-3-2 0,-2 7-1 0,2-4 0 0,1-3 4 15,0 0 1-15,6 0 0 0,-2 6 0 16,2-12 5-16,-2 6 0 0,6 6 1 0,4-3 0 0,-4-3-6 15,7 0-2-15,-10 0 0 0,3 6 0 0,1-12-13 16,-5 6 11-16,-2-3-11 0,2 3 10 0,-2 3-10 16,2-3 8-16,-2 0-8 0,2-3 8 0,5-3-8 0,-8-4 0 15,4 10 0-15,3 0 0 0,0-9 8 0,-7 9-8 16,8 0 8-16,-12 0-8 0,5-10 8 0,-1 10-8 16,-4 0 0-16,1 0 8 0,0 0-8 0,-8 0 0 15,5-6 9-15,-1 3-9 0,-7 3 0 0,0 0-12 16,4-6 2-16,-4 6-1135 0</inkml:trace>
  <inkml:trace contextRef="#ctx0" brushRef="#br0" timeOffset="40189.6907">5052 14096 1717 0,'0'0'37'0,"0"0"8"0,-4 7 2 0,1-7 2 0,-8 0-39 15,4 0-10-15,0-7 0 0,0 7 0 0,-4 0 94 0,8 0 17 16,3 0 3-16,0 0 1 0,0 0-35 0,0 0-6 15,-7 7-2-15,7-7 0 0,0 0-28 0,0 0-5 16,0 3-2-16,0-3 0 0,7 0-19 0,3 6-4 16,-6-6-1-16,7 3 0 15,3 4-4-15,-4 2-1 0,4-9 0 0,4 6 0 0,-4-6 1 0,4 3 0 16,-1-3 0-16,1 7 0 0,0-7-1 16,-1 0 0-16,1 3 0 0,0-3 0 0,-4-3-8 0,3-4 8 15,1 7-8-15,0-3 8 0,6 3-8 0,-6-6-9 16,3 6 9-16,7 0-13 0,4-3 22 0,0-3 5 15,0 6 1-15,-4-7 0 0,0 4-15 0,4 3 0 16,-4-6 0-16,4 3 0 0,0-4 0 0,-4 7 0 16,0 0 0-16,0 0 0 0,-3-3-9 0,3 3-5 15,-3 0-1-15,-8 0 0 0,8-6 27 0,-4 6 4 16,0 0 2-16,-3 0 0 0,3-3-18 0,0-3 0 16,-3 6 0-16,3-3 0 0,0 3-13 0,-3-7-3 0,-7 7-1 0,3-3 0 15,3-3 17-15,-6 6 16 0,3-6-4 0,0 2 0 16,-7-2-12-16,7 6 0 0,-3 0-9 15,-4 0 9-15,4-3-15 0,-4 3 3 0,0 0 1 0,0 0 0 16,3 0-5-16,-10 0-2 0,0 0 0 16,4 3 0-16,3-3-3 0,-7 0-1 0,0 0 0 0,0 0 0 31,0 0-30-31,0 0-5 0,0 0-2 0,0 0-644 0,0 0-129 0</inkml:trace>
  <inkml:trace contextRef="#ctx0" brushRef="#br0" timeOffset="40753.832">5133 14213 518 0,'-4'-4'46'0,"-6"-2"-37"15,-1-3-9-15,1-1 0 0,-1 10 196 0,-3-3 36 16,3-3 8-16,1-4 2 0,3 10-102 0,-4-6-21 0,-3 3-4 16,3-3-1-16,1-4-35 0,-1 10-7 15,8-3-2-15,-4 3 0 0,3-6-10 0,-6 6-1 0,10 0-1 16,0 0 0-16,0 0-12 0,-4 0-2 0,-3 0-1 0,7 0 0 15,0 0-12-15,0 0-3 0,0 0 0 0,0 0 0 16,0 0-16-16,0 0-4 0,0 0-8 0,7 0 12 16,0 6 15-16,4-3 2 0,3 4 1 0,7-4 0 15,0-3-47 1,-3 0-10-16,3 6-1 0,4-3-1 0,6-6 29 0,-6 3 0 0,0 3 0 0,3-3 0 16,-3 6 0-16,-1-6 0 0,5-6 0 0,-5 6 10 15,1 0-1-15,3 0 0 0,-3-3 0 0,7 3 0 16,-11 0-9-16,7 0 12 0,0-6-12 0,4 3 12 15,-4-4-12-15,0 4 8 0,1-3-8 0,2 6 8 16,-13-9-8-16,7 9 0 0,-4 0 9 0,0-7-9 16,4 4 0-16,-11-3 9 0,7 3-9 0,-7-4 0 0,0 4 0 15,0-3 0-15,4 6 0 0,-7-3 0 16,3 3 0-16,-7-6 0 0,3 3 0 0,1-4 0 0,-4 7 0 0,0 0 8 16,0 0-8-16,4-3 0 0,-11-3-9 0,0 6-9 15,7 0-2-15,-7 0 0 16,3-6-190-16,-3 6-38 0</inkml:trace>
  <inkml:trace contextRef="#ctx0" brushRef="#br0" timeOffset="45139.376">6660 13811 864 0,'0'0'38'0,"0"0"8"0,0 0-37 0,0 0-9 15,0 0 0-15,0 0 0 0,0 0 113 0,0 0 21 16,0 0 4-16,0 0 1 0,0 0-82 0,-7 0-16 15,0 0-3-15,4 0-1 0,3 0 1 0,0 0 0 16,0 0 0-16,0 0 0 0,-11 0-30 0,11 0-8 16,0 0 0-16,0 0 0 0,0 0 0 0,0 0 0 0,0 0-8 15,0 0 8-15,0 0 0 0,11 6 0 0,-11-2 12 0,10 2-4 16,-6 0 16-16,7-3 3 0,-1 3 1 0,-3-2 0 16,11-4 8-16,-8 6 1 0,8-3 1 0,-4-3 0 15,7 0-2-15,-3 0-1 0,0 0 0 0,3-3 0 16,-4 3-4-16,1-6-1 0,7-4 0 0,-8 1 0 15,1-1-7-15,7-5-2 0,-8 5 0 0,8-8 0 16,-4 2-10-16,4-3-3 0,-4 6 0 0,4-2 0 16,-4-4-8-16,4 3 0 0,-11-3 9 0,7 4-9 15,-3-4 8-15,-1 6-8 0,1-9 8 0,-1 10-8 16,1-7 0-16,3-3 0 0,-10 3 0 0,6 1 0 16,-6-1 0-16,3 0 0 0,-3-6-12 0,-1 6 4 15,1-6-1-15,-1 3 0 0,-6-3 0 0,3 0 0 0,0 6 18 16,-7-6 4-16,0 6 1 0,0 0 0 15,0-6 6-15,0 6 0 0,-7-6 1 0,0 6 0 0,3 1 11 0,-13-7 1 16,10 6 1-16,-14 0 0 16,7 0-8-16,-11-6-2 0,7 9 0 0,1-2 0 0,-8-1-12 0,0 3-4 15,8 4 0-15,-1-4 0 0,0 3-8 0,1-2 8 16,-8 5-8-16,7 4 8 0,1-3-8 0,-1-1 0 16,0 7 9-16,1-3-9 0,-1 6 8 0,4 0-8 15,-4 0 10-15,1 0-10 0,-1 6 11 0,0-3-11 16,1 7 12-16,-4-1-12 0,3-3 15 0,-3 10-4 15,-4-4-1-15,4 4 0 0,0-3-10 0,-4 2 12 16,0 10-12-16,8-3 12 0,-1 3-12 0,0 4 0 16,1-4 0-16,-1 9 8 0,11-6-8 0,-7 7 0 15,7-1 0-15,3 1 0 0,-3-4 0 0,4 10 0 16,3-3 0-16,0-1 0 0,0 4 0 0,0-3-9 16,0-1 9-16,3 4 0 0,4-10 0 0,-7 4 0 0,11-1 0 15,3 4 0-15,-7-13 0 0,4 3-8 16,6 4 8-16,-6-10 0 0,7 3-13 0,-4-6 1 0,3-1 0 0,-3-2 0 31,4 3-176-31,0-10-34 0</inkml:trace>
  <inkml:trace contextRef="#ctx0" brushRef="#br0" timeOffset="49172.7288">8513 14122 230 0,'-4'-16'20'0,"4"16"-20"0,0 0 0 0,0 0 0 16,0 0 192-16,0 0 35 16,0 0 6-16,0 0 2 0,0 0-80 0,0 0-16 0,0 0-3 0,0 0-1 15,-4 6-35-15,-3-3-8 0,4 4 0 0,3-7-1 16,0 0-19-16,0 0-3 0,0 0-1 0,0 0 0 16,0 0-22-16,0 0-5 0,0 0-1 0,0 0 0 15,0 0-11-15,0 0-2 0,0 0-1 0,0 0 0 16,0 0-12-16,0 0-2 0,0 0-1 0,0 0 0 15,0 0-11-15,0 0 0 0,0 0 0 0,0 0 0 16,0 0 0-16,0 0 8 0,0 0-8 0,0 0 0 16,0 0 0-16,0 0 8 0,0 0-8 0,0 0 0 15,0 0 0-15,0 0 0 0,7 6 0 0,-7-6 0 0,0 0 0 0,0 0 0 16,0 0 0-16,7 3 0 0,0-3 0 0,-7 0 0 16,0 0 0-16,7 0 0 0,0 0 0 0,-7 0 0 15,0 0 0-15,7 0 0 16,-7 0 0-16,7 0 0 0,-7 0 0 0,0 0 0 0,0 0 0 0,0 0 0 15,0 0 0-15,7 0 0 0,-7 0 0 0,0 0 0 16,7 0 0-16,-7 0 0 0,0 0 0 0,0 0 8 16,0 0-8-16,0 0 0 0,0 0 0 0,0 0 0 15,0 0 0-15,0 0-11 0,0 0 11 0,0 0 14 16,0 0-3-16,0 0-1 0,0 0-10 0,0 0 0 16,4 0 9-16,-4 0-9 0,0 0 0 0,0 0-16 15,0 0 2-15,0 0 1 0,3-9 24 0,-3 9 5 16,0 0 0-16,0 0 1 0,0 0-17 0,0 0 0 15,0 0 0-15,0 0 0 0,0 0 0 0,0 0 0 16,0 0 0-16,0 0 0 0,0 0 0 0,0 0 0 0,0 0 0 0,0 0 0 16,0 0 0-16,0 0 0 0,8-7 0 0,-8 7 0 15,0 0 8-15,7-3-8 0,0 3 0 16,3 0 0-16,-10 0 8 0,0 0-8 0,7 0 0 0,0 0 0 16,4 0-11-16,-4 0-9 15,0 0-1-15,4 0-1 0,-4 0 35 0,3 0 7 0,-3 0 2 0,7 0 0 16,-3 0-22-16,0 0 0 0,3 0 0 0,-4 3 0 15,1-6 0-15,3 3 0 0,4 3 0 0,-1 4 0 16,-3-7 0-16,4 0 0 0,3 0 0 0,-3 0 0 16,-1 0 0-16,1 0 0 0,0 0 0 0,-1 6 8 15,5-6-8-15,-5 0 0 0,1 0 0 0,-1-6 0 16,1 6 0-16,0 0 0 0,-4 6 0 0,3-6 0 16,-2-6-20-16,2 6-1 0,-3 0-1 0,4 0 0 0,-7 0 35 15,3 0 7-15,0 6 2 0,0-3 0 0,0-3-35 16,0 0-7-16,-3 0-2 0,-1 6 0 0,4-6 32 0,-7 0 6 15,-7 0 2-15,11 0 0 0,0 0-18 0,3-6-17 16,-14 6 3-16,3 0 1 16,8-3-20-16,-4-3-4 0,-7 6-1 0,0 0 0 15,0 0-146-15,0 0-30 0</inkml:trace>
  <inkml:trace contextRef="#ctx0" brushRef="#br0" timeOffset="49536.876">8597 14181 921 0,'-10'3'82'0,"10"-3"-66"0,0 0-16 0,0 0 0 0,0 0 108 0,0 0 17 0,0 0 4 0,0 0 1 15,0 0-16-15,0 0-3 0,0 0-1 0,0 0 0 16,0 0-56-16,7 7-11 0,0-4-3 0,3 3 0 16,4-3-11-16,4 7-2 0,0-10-1 0,3 6 0 15,4-3-8-15,3 3-2 0,4-6 0 0,6 10 0 16,-2-10-4-16,2 0-2 0,-2 0 0 0,3 6 0 16,-4-3-1-16,-3-3 0 0,-1 0 0 0,5 0 0 15,-5 0 2-15,5 0 0 0,-1 0 0 0,-3 0 0 0,-1-3-2 16,1 3 0-16,-4-6 0 0,1 6 0 15,2 0-9-15,-2 0-12 0,-1-10 2 0,0 4 1 0,-7 3 20 16,4-3 4-16,-4 2 1 0,-3-2 0 16,3-3-156-16,-7 6-32 0,18-13-5 0,-11 6-2 0</inkml:trace>
  <inkml:trace contextRef="#ctx0" brushRef="#br0" timeOffset="50150.149">10672 14194 288 0,'14'0'25'0,"-14"0"-25"16,0 0 0-16,0 0 0 0,0 0 186 0,0 0 32 15,-4 0 6-15,4 0 2 0,-10 0-93 0,10 0-18 16,3-3-4-16,-3 3-1 0,0 0-26 0,0 0-4 15,0 0-2-15,7 0 0 0,-7 0-34 0,4 3-8 16,3 3 0-16,7-3-1 0,3-3-16 0,-2 0-3 16,-5 6-1-16,11-6 0 0,11-6 19 0,-7 6 4 15,-4 6 1-15,0-2 0 0,4-8-26 0,-1 4-5 0,5 0 0 16,-1 0-8-16,-7-6 10 0,4 6-10 0,3-9 8 16,0 9-8-16,-3 0 0 0,-7-3 0 0,6-4 8 15,1 7-8-15,0-3 0 0,-8-3 0 0,-3 6 0 0,4-10 8 16,3 4-20-16,-3 6-4 0,-18 0 0 0,7 0-1 31,11-3-40-31,-8-3-8 0,-10 6-2 0</inkml:trace>
  <inkml:trace contextRef="#ctx0" brushRef="#br0" timeOffset="50421.0248">10721 14181 1036 0,'11'-6'46'0,"-11"6"10"0,0 0-45 16,0 0-11-16,-8 6 0 0,8-6 0 0,0 0 124 0,0 0 24 16,-10 3 4-16,3-3 0 0,7 0-39 0,0 0-8 15,0 0-1-15,0 0-1 0,0 0-47 0,0 0-10 16,0 10-2-16,7-1 0 0,-4-3-29 0,12-2-7 16,9 2 0-16,-3-6-8 0,-7 9 10 0,8-9-10 15,9 0 8-15,1 3-8 0,0-3 10 0,3 0-10 16,-3 7 12-16,3-7-12 0,4 0 10 0,-4 0-10 15,-14 0 8-15,8 0-8 0,2-7 0 0,-6 7 8 16,-4 0-8-16,0-3 0 0,-3 3 0 0,0 0-14 16,3-6 2-16,-7 6 0 15,-14 0-37-15,7-3-7 0,11 3-2 0,-8 0-842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29:46.3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1266 12250 576 0,'0'0'51'0,"0"0"-41"16,0 0-10-16,0 0 0 0,0 0 164 0,0 0 30 0,0 0 6 0,0 0 2 15,0 0-65-15,0 0-13 16,0 0-2-16,11 0-1 0,-11 0-54 0,0 0-11 15,4 0-3-15,6 0 0 0,1 0-36 0,-1 0-7 0,-6 0-2 0,6 6 0 16,1-6 18-16,0 0 3 16,3 0 1-16,-4 0 0 0,1 0-16 0,3 0-3 0,-3 0-1 0,3 0 0 15,-4 0 11-15,1 0 3 0,3 0 0 0,0 0 0 16,0 0-32-16,4 0-7 0,-4 0-1 0,-3 0 0 16,3 0 16-16,-4 0 0 0,4 3 0 0,8-3 0 15,-8 6 0-15,7-6 0 0,-7 0 0 0,7 0 0 16,-7-6 0-16,7 6 0 0,-7 0 0 0,1 0 0 15,6 0 8-15,-7 0-8 0,0-3 0 0,7 3 0 16,-7 0 0-16,7 0 0 0,-3 0 0 0,3 0 0 16,0-6 0-16,4 6 0 0,-7 6 0 0,-1-6 0 15,8 0 0-15,-11 0 0 0,7 0 0 0,-3 3 0 16,3-3 0-16,-7 6 0 0,7-6 0 0,-6 0 0 0,6 0 0 16,0 0 0-16,-7 0 0 0,4 0 0 0,-1 0 8 0,1 0-8 15,0 0 0-15,-4 0 0 16,-4 0 0-16,8 0 0 0,3 0 0 0,-7 0 0 0,7 0 0 15,-7 0 0-15,8 0 0 0,2 0 0 16,-3 0 0-16,-3 0 0 0,3 0 0 0,0 0 0 0,-6 0 0 0,2 0 0 16,1 0 0-16,6 0 0 0,-9 0 14 0,6-6-4 15,-7 6-1-15,7-3 0 0,-7 3-9 0,0 0-12 16,7 0 2-16,-6 0 1 0,-1 0 9 0,3 0 0 16,-3 0 0-16,4 0 0 0,0 0 0 0,-4 0 0 15,-4-6 0-15,8 6 0 0,0 0 0 0,-1 0 0 16,4 0 0-16,1 0 0 0,-5 0 0 0,4 0 8 15,1 0-8-15,2 0 0 0,-10 0 0 0,8 0 0 16,-5-4 0-16,4 4 0 0,1-6 0 0,-5 6 0 0,4 0 0 0,-7 0 0 16,8 0 0-16,-1 0 8 0,-7 6-8 15,4-6 0-15,-1 0 0 0,1 4 0 0,-1-4 0 0,1 0 0 16,3 0 0-16,0 0 0 0,-3 6 0 0,7-6 0 16,-4 0 0-16,4 0 0 15,-4 0 0-15,3 3 0 0,-6-3 0 0,10 6 0 0,-3-6 0 0,0 0 0 16,-8 0 0-16,8 0 0 0,3 0 0 0,-3 6 0 15,0-6 0-15,-8 4 0 0,8-4 0 0,-4 0 0 16,4 0 0-16,0 6 0 0,-1-3 0 0,8-3 0 16,-7 0 0-16,-4 0 0 0,4 6 0 0,3-6 0 15,4 0 0-15,-4 0 0 0,4 0 0 0,3 3 0 16,-7-3 0-16,4-3 0 0,-4 3 0 0,4 0 0 0,-4 0 0 16,-7 0 0-16,4 0 0 0,3 0 0 0,-3 0 0 15,6 0 0-15,-2-6 0 0,2 6-8 0,5 0-1 16,3 0 0-16,-1 0 0 0,5-3 0 0,-5 3-6 0,1 0-1 15,-3 0 0-15,6-6 0 16,-7 6-12-16,-3 0-4 0,10 0 0 0,-6-4 0 16,-1-2 32-16,0 6 13 0,4-9-1 0,-4 9 0 0,4-6-12 0,0 6 0 15,3-10 0-15,-3 7 0 0,0-3-12 0,-4-4 2 16,0 7 0-16,1-3 0 0,-1-4 10 0,4 10 11 16,-4-6-3-16,7 3 0 0,-6 3-8 0,2-6 0 15,1 6 0-15,3-3 0 0,-6 3 0 0,3-7 0 16,-4 7 0-16,0-3 0 0,0 3 0 0,1 0 0 15,-5 3 0-15,5-3 0 0,-5-3 0 0,5 3-11 16,-1 0 3-16,0 0 0 0,-3 0 8 0,0 3 11 16,3-3-3-16,4 7 0 0,-4-4-8 0,-3-3 0 15,3 0 0-15,-3 6 0 0,3-6 0 0,-3 0 0 0,3 0 0 16,-7 0 8-16,8 0-8 0,-5 0 0 0,-2 0 0 16,2 0 0-16,1 0 0 0,3 0 0 0,8 0 0 0,-8 0 8 15,0 0-8-15,1 0 0 0,-1 3 0 0,4-3 0 16,-4 0 0-16,-3 6 0 0,0-6 0 0,3 0 0 15,-3 4 0-15,-1-4 0 0,-2 0 0 0,6 6 8 16,4-6-8-16,-4 0 0 0,0 6 0 0,7-6 8 16,-6-6 0-16,3 6 0 0,-1 6 0 0,1-6 0 15,-4-6 0-15,-3 6 0 0,7-6 0 0,0 6 0 16,0-4-8-16,-1 4 8 0,-2-6-8 0,-1 3 8 16,7 3-8-16,-3-6 8 0,0 6-8 0,3 0 8 15,-6 0-8-15,2 0 0 0,-2 0 0 0,-1 0 8 0,4-3-8 16,0 3 0-16,3 0 0 0,-7 0 0 15,4 0 0-15,0 0 0 0,0-7 0 0,3 7 0 0,4 0 0 0,-7-3 0 16,-1 3 0-16,5-6 0 16,-5 6 0-16,1-3 0 0,0 3 0 0,0-6 0 0,3 6 0 0,1-4 0 15,2 4 0-15,1-6 0 0,-3 6 0 0,-1-6 0 16,0 3 0-16,4 3 0 0,-11-7 0 0,4 7 0 16,0 0 0-16,0 0 8 0,0 0-8 0,-4-3 0 15,4 3 0-15,3 0 0 0,-3 0 0 0,3 0 0 16,1 0 0-16,-1 0 0 0,-3 0 0 0,-1 0 0 15,1-6 0-15,4 6 0 0,-5 6 0 0,1-6 0 16,4 0 0-16,-1 3 0 0,-3-3 0 0,3 0 0 16,0 0 0-16,4 0 0 0,-3 0 0 0,-5 0 0 15,5 0 0-15,-1 0 0 0,4 0 0 0,-4 7 0 0,-3-7 0 16,3 0 0-16,4 0 0 0,-3 0 0 0,-8 0 0 16,4 3 0-16,-4-3 0 0,7 6 0 0,1-6 0 15,-5 0 0-15,-2 0 0 0,2 0 0 0,8 0 0 0,0 0 8 16,-7 0-8-16,0 0 10 0,0-6-10 0,6 3 10 15,5 3-2-15,-4 0 0 16,-4-7 0-16,4 4 0 0,3-3-8 0,-3 3 8 0,-7-3-8 0,3 3 8 16,4-4-8-16,0 4 0 0,0-3 0 0,3 6 0 15,-6-6 9-15,2 2-9 0,1 4 10 0,0 0-10 16,-3 0 8-16,-1 0-8 0,0 0 0 0,4 0 0 16,-4 0 0-16,1 0 0 0,3 0-11 0,-1 4 11 15,-2-4 0-15,-1 0 0 0,4 0 9 0,0-4-1 0,-7 4-8 16,3 0 0-16,0-6 0 0,4 6 8 0,-3 0-8 15,2 0-13-15,1-3 3 0,4 3 1 0,-5 0 9 0,5-6 12 16,-4 6-2-16,0 0-1 0,-4 0 0 0,4 0 0 16,0-3 0-16,0 3 0 0,-1 0-9 0,1 0 0 15,0 0-12-15,0 0 12 0,0 0 0 0,0-7 0 16,0 7 0-16,3 0 0 0,-7-3 0 0,4 3 0 16,0-6 0-16,0 6 0 0,-4 0 0 0,4-3 0 15,0-3 0-15,7 6 0 0,0-4 0 0,0-2 0 16,-4 6 0-16,0 0 0 0,-3-6 0 0,4 3 0 15,-1 3 0-15,0 0 0 0,4-7 0 0,-3 7 0 16,-1-3 0-16,8 3 0 0,-8 0 0 0,0-6 0 16,4 6 0-16,4-3 0 0,-8-3 0 0,4 6 0 15,0-10 8-15,7 10-8 0,0-3 0 0,-4-3 0 16,1 0 0-16,3 2 0 0,-4-2 0 0,4 3 0 0,-3-3 0 16,6 3 0-16,-3-4 0 0,-3 4 0 0,3-3 0 0,-1-3 0 15,-2 9 0-15,-1-10 0 0,4 4 0 0,4 3 0 16,-8-4 0-16,4 4 0 0,4-3 0 0,3 6 0 15,-7-3 0-15,0-3 0 0,-4 6 0 0,4 0 0 16,-3-4-14-16,3 4-2 0,0-6 0 0,7 6 0 16,-7 6 24-16,-4-6 5 0,-3 0 1 0,7 0 0 15,-4 0-14-15,8 4 0 0,-1-4 0 0,4 0 0 16,-3 0 0-16,-1 0 0 0,1 6 0 0,3-3 0 16,-7-3 0-16,0 0 0 0,3 0 0 0,4 6 0 15,0-6 0-15,-3 3 0 0,-1-3 0 0,1 0 0 16,-8 7 0-16,4-7 0 0,-3 0 0 0,10 0 0 0,-4 0 0 15,4 0 0-15,-3 0 0 0,-1 0 0 16,-3 3 0-16,4-3 9 0,-4 0-9 0,7 0 8 0,-4 0-8 0,4 0 12 16,0 0-12-16,4 0 12 0,-11 0-12 15,3 6 0-15,1-6 0 0,3 0 0 0,-4 0 0 0,1 0 8 16,-1 0-8-16,4 0 0 0,-7 0 0 0,-3 0 0 16,-1 0 0-16,8 0 0 0,-4 0 10 0,0-6-10 15,3 3 12-15,1 3-12 0,-1 0 12 0,-3-7-4 16,-3 4 0-16,6-3-8 0,-3 6 10 0,4-3-10 15,-4-3 8-15,7 6-8 0,-7-4 0 0,0-2 0 16,-4 6 8-16,4 0-8 0,-7 0 0 0,0 0 0 16,0 0 0-16,0 0 0 0,0 0 0 0,-1 6 0 15,1-2 0-15,0 2 8 0,-3-3-8 0,-4 3 0 16,-1-3 0-16,5 4 0 0,-8 2 0 0,4-3 0 16,-4-2 0-16,8 5-11 0,-1-9 11 0,-3 9 0 15,3-2 8-15,-3-4-8 0,-3 3 0 0,-1-3 8 0,4 3-8 0,-4 4 0 16,-7-10 0-16,4 9 0 0,3-2 0 15,4-4 0-15,-3 3 15 0,3-3-2 0,3 3 0 0,-3-3 0 16,0 4 1-16,-4 2 0 0,-7 1 0 0,8-1 0 16,2-3 1-16,-2 4 0 0,-4-7 0 0,-1 3 0 15,1-3-2-15,4 3 0 0,-5-6 0 0,1 4 0 16,0 2 2-16,0-6 0 0,3 0 0 0,0 6 0 16,-6-6-3-16,-1 3 0 0,11-3 0 0,0 0 0 15,-4 0-3-15,0 0-1 0,1 0 0 0,10 0 0 16,-4 0-8-16,0 0 0 0,1 0 9 0,-4 0-9 0,0 0 13 15,-4 0-1-15,4 7-1 0,0-7 0 0,3 3-11 16,-3-3 0-16,0 0 0 0,3 0 0 0,-3 0 0 0,0 0 0 16,-4 6 0-16,4-6 0 0,-7 3 8 0,3-3-8 15,0 0 0-15,4 6 8 0,-10-3-8 0,6-3 0 16,0 0 0-16,4 7 8 0,-4-7-8 0,1 3 0 16,-4 3 0-16,-1-6 0 0,-2 6 0 0,-5-2 0 15,-2 2 0-15,-1-3 0 16,0 3-38-16,-3 4-10 0,-4-7-1 0,4 6-1128 0</inkml:trace>
  <inkml:trace contextRef="#ctx0" brushRef="#br0" timeOffset="7612.784">5457 11864 1231 0,'0'0'27'0,"0"0"5"0,0 0 2 0,0 0 1 0,0 0-35 0,0 0 0 15,0 0 0-15,0 0 0 0,0 0 58 0,0 0 5 16,8 9 1-16,-8 1 0 0,0-4-44 0,0 3-9 16,7-6-2-16,3 4 0 0,-3 2-9 0,-3-3 0 15,3-2 0-15,7 5 0 0,-3-3 0 0,-4 4 8 16,3-7-8-16,-3 3 0 0,4-3 15 0,-4 3-3 15,3-2 0-15,-3 2 0 0,8-6 3 0,-5 0 0 16,-3 0 0-16,4 0 0 0,-4 0-1 0,3-6 0 16,5 6 0-16,-5-4 0 0,1 4-6 0,3 0-8 15,-4 0 11-15,5-6-11 0,2 3 9 0,1 3-9 16,-8 3 0-16,5-3 9 0,2 0-9 0,1 0 0 16,-8 6 0-16,4 4 0 0,1-4 0 0,-1 4 0 15,0-7 0-15,-4 6 0 0,8 0 0 0,-7 1 0 0,3 6 0 16,-4-7 0-16,4-3-9 0,1 4 9 0,6-7 0 15,-11-3 0-15,4 6-8 0,-3-6 8 0,3 0 0 0,0 0 0 16,0 0 0-16,4-6 8 0,7 3 0 0,-11-4 1 16,7-2 12-16,-3 0 3 0,3-1 0 0,0 1 0 15,-3 2-24-15,3-2-18 0,-4 6 3 0,5-3 1 16,-5-4 26-16,1 10 4 0,3-3 2 16,-7 3 0-16,7 0-29 0,-10 3-5 0,6 4-2 0,1-4 0 15,-4 6 18-15,0-3 0 0,0-3 0 0,1 7 0 16,2 2 14-16,-6-2 6 0,3-7 2 0,0 6 0 15,-3-2-6-15,3-4 0 0,0 3-1 0,3-6 0 16,8 0 1-16,-7 0 1 0,3-6 0 0,4 3 0 0,-4-4-5 16,0-2-2-16,4 0 0 0,-1 5 0 15,1-8-10-15,-7 9 8 0,3-4-8 0,4-2 8 0,-4 6-8 0,0-3 0 16,0 6 0-16,-3-3 8 0,3 3-8 0,-4 0 0 16,5 0 0-16,-5 3 0 0,4-3 0 0,1 6 8 15,-8-3-8-15,7 6 8 0,-11-2-8 0,8-4-14 16,3 3 3-16,0 4 1 0,1-10 10 0,-1 0 0 15,0 6 8-15,4-6-8 0,-1 0 0 0,1-6 8 16,0 6-8-16,-1-4 0 0,8-2 0 0,-11-3 0 16,4 9-10-16,0-7 10 0,3 4 0 0,0 3 0 15,0-6 8-15,1 6-8 0,-5 0-11 0,1 0-8 16,0 6-1-16,-1-3-1 16,1 4-5-16,3-4-1 0,-3 3 0 0,3 4 0 0,-3-1 10 0,3 0 1 15,-3 1 1-15,0-4 0 0,-1 3 7 0,1 1 8 16,-4-10-13-16,4 6 5 0,-1-3 8 0,1-3 0 15,0 0 0-15,3 0 0 0,-3-3 0 0,-1-3 12 0,1 0-2 16,0 2-1-16,3-2 3 0,0-3 1 16,1 6 0-16,-1-7 0 0,4 4-5 0,-4-3-8 0,0 5 11 0,4-2-11 15,-8-3 9-15,1 2-9 0,-4 4 0 0,4-3 9 16,3 6-32 0,-3 0-6-16,0-3-2 0,-1 3 0 0,4 0 50 0,-3 0 9 0,-4 0 3 0,4 0 0 15,-4 3-22-15,4-3-9 0,3 0 8 0,-3 0-8 16,0 0 22-16,-1 0-1 0,1 0 0 0,3 0 0 15,-7-3 4-15,4-3 1 0,-4 6 0 0,4-3 0 16,0-4-11-16,-4-2-3 0,3 9 0 0,-2-10 0 16,2 4-12-16,-3 3 9 0,4-3-9 0,0 6 8 0,0-3-8 0,-4-4 0 15,0 4 0-15,0 3 0 0,-3-6 0 16,3 6 0-16,0 0 0 0,4 6 8 0,-11-3-8 0,3 4 0 16,5-4 0-16,-1 3 0 0,-4-3 0 0,5 3 0 15,-5 4 0-15,4-4 8 16,-7-3-36-16,4 7-8 0,0-10-2 0,-1 6 0 0,5-3 59 15,-5-3 12-15,1 0 3 0,-1 0 0 0,1 0-24 0,7-3-4 16,-4-3 0-16,4 3-8 0,-1-4 9 0,-2-2-9 16,2-1 0-16,4 4 9 0,4-3-9 0,-4 6 0 15,1-7 0-15,-1 4 8 0,-3-3-8 0,3 5 0 16,0-2 0-16,-3 6 0 0,-1-6 0 0,-2 6 0 16,6 0 0-16,-4 6 0 0,-6-6 0 0,3 0 0 15,4 10 0-15,3-4 0 0,0-3 0 0,-3 3 0 16,-4-6 0-16,4 3 0 0,10-3 0 0,-7 0 0 15,-10 7 0-15,10-7 0 0,4 0 0 0,0 0 0 0,-11 0 0 16,0 0 0-16,-3-7 0 0,3 7 0 0,4 0 9 16,-1 0-9-16,-6 0 0 0,0 0 0 0,6 0 0 0,1 7 0 15,-4-7 0-15,0 3 8 0,1-3-8 0,6 6 0 16,0-3 0-16,-3 3 0 0,-15-2 0 0,11 2 0 16,11 0 0-16,-7-3 0 0,-7-3 0 0,3 10 0 15,3-10 0-15,1 0 0 0,-4 6 0 0,-3-6 0 16,-4 0 13-16,7 0-1 0,4-6-1 0,-4 6 0 15,-7 0-11-15,4-3 0 0,3-4 0 0,0 7 0 16,0-9 0-16,-3 9 0 0,0-10 0 0,3 4 0 16,3 3 0-16,-6 3 0 0,-4-6 0 0,7 6 0 0,4 0 13 15,0 0 1-15,-11 0 0 0,3 0 0 16,-2 0-14-16,-1 0 0 0,0 0 0 0,-4 0-10 16,-10 0-107-16,11 0-22 0</inkml:trace>
  <inkml:trace contextRef="#ctx0" brushRef="#br0" timeOffset="37474.553">14185 13347 403 0,'0'0'17'0,"0"0"5"0,0 0-22 0,0 0 0 16,0 0 0-16,0 0 0 0,0 0 201 0,0 0 36 15,0 0 7-15,0 0 2 0,0 0-116 0,7 0-23 16,-7 0-5-16,7 0-1 0,-7 0-26 0,7-3-6 16,4 3-1-16,-4-6 0 0,0 2-21 0,4-2-5 15,-4 6-1-15,0 0 0 0,3-9-15 0,1 9-3 16,0-3-1-16,3-4 0 0,-4 7-10 0,1-9-3 15,3 9 0-15,-4-6 0 0,5 6 0 0,-1 0 0 16,3 0 0-16,-3 0 0 0,1 0-9 0,-1 0 0 16,3-3 0-16,1 3 0 0,3-7 12 0,0 7-4 0,-3 0 0 15,7 0 0-15,3-3-8 0,0-3-12 0,0 3 2 0,4-3 1 16,3 6 25-16,1-10 4 0,-1 10 2 0,4-3 0 16,-4-3-14-16,0 6-8 0,4-7 10 0,0 7-10 15,-4-3 8-15,4 3-8 0,3 0 0 0,4 0 0 16,-7 0 0-16,3 0 0 0,1 3 0 0,2-3 0 15,-2 0 11-15,-4 7-11 0,-1-7 12 0,-2 0-12 16,2 0 9-16,-2 0-9 0,-1 0 0 0,0 0 9 16,1-7-9-16,-5 4 12 0,1 3-12 0,-4-6 12 15,1 6-12-15,-1 0 0 0,-4-3 9 0,1 3-9 16,-7 0-16-16,-4 0-7 0,0 0-1 0,-3 0-660 16,-1 0-131-16</inkml:trace>
  <inkml:trace contextRef="#ctx0" brushRef="#br0" timeOffset="37878.437">14097 13319 1094 0,'0'0'48'0,"0"0"11"0,0 0-47 0,11 9-12 0,-4-9 0 0,7 0 0 16,0 0 96-16,4 6 16 0,-1-2 4 0,4-4 1 15,8 0-18-15,-1 6-4 0,0-3-1 0,4 3 0 16,-1-3-39-16,5 4-8 0,-1-1-2 0,4 3 0 15,-4-5-11-15,7 5-2 0,1-3-1 0,6-3 0 16,1 4-11-16,-1-4-1 0,4 3-1 0,0-6 0 16,-7 9-2-16,3-9-1 0,0 10 0 0,4-10 0 15,-3 0-3-15,-1 0-1 0,8 0 0 0,3 0 0 16,-8 0-3-16,1-3 0 0,0 3 0 0,-3 3 0 16,-4-3-8-16,3 0 0 0,0 6 9 0,1-3-9 15,-8 4-22-15,4 2-9 0,3-6-1 16</inkml:trace>
  <inkml:trace contextRef="#ctx0" brushRef="#br0" timeOffset="68694.9219">9641 16655 345 0,'0'0'15'0,"-3"-6"4"0,-1 3-19 0,4 3 0 0,-3-6 0 0,3 6 0 16,-7-4 182-16,7 4 33 0,0 0 6 0,0 0 2 16,-7-6-102-16,7 6-20 0,0 0-4 0,0 0-1 15,0 0-43-15,0 0-9 0,0 0-1 0,0 0-1 16,3-3-32-16,4-3-10 0,0 6 0 0,4 0 0 16,-4 0 16-16,4 0-3 0,-1 0-1 0,1 0 0 15,6 0-3-15,-2 0-1 0,2 0 0 0,4 6 0 16,0-6-8-16,4 3 12 0,3-3-12 15,1 6 12-15,2-2-12 0,1 2 8 0,3-3-8 0,-3 3 8 16,0-3-8-16,0 4 10 0,3-1-10 0,-3-3 10 16,-4 3-10-16,0-2 8 0,0-4-8 0,-3 6 8 0,3-6 0 15,-3 0 0-15,-7 0 0 0,6 0 0 16,5 0-8-16,-8 0 0 0,-11-6 0 0,1 6 8 0,-11 0 4 16,7 0 1-16,0-4 0 0,0-2 0 0,-7 6 3 0,0 0 1 15,7 0 0-15,-7 0 0 0,-11 0 6 0,4 0 1 16,7 0 0-16,0 0 0 0,-10 0-13 0,3 0-3 15,7 0 0-15,0 0 0 0,-4 0-8 0,-10 6 0 16,-7-2 0-16,7-4 0 0,7 0 0 0,-7 0 0 16,-7 0 11-16,-4 0-11 0,0-4 0 0,0-2 0 15,4 6 0-15,0-3 0 0,-4-3 0 0,1 6 0 16,-1-10-8-16,0 10 8 0,4-6 0 0,-7 3 0 16,3-3 0-16,-3 2 0 0,3 4 8 0,-3-6 1 15,7 6 1-15,0 0 0 0,-4-3 6 0,4 3 0 16,3 0 1-16,1 0 0 0,3 0 3 0,-1 0 1 15,5 0 0-15,-1 3 0 0,4-3-3 0,4 0-1 16,3 0 0-16,0 0 0 0,0 0-17 0,0 0 0 0,0 0 8 16,7 0-8-16,7 0 0 0,0 6 0 15,7-6 0-15,4 0-9 0,3 0 9 0,4 0-10 0,3 0 10 0,4 0-10 16,-7 0 10-16,3 0 0 0,0 4 0 0,-3-4-8 16,-4 0 8-16,0 6 0 0,8-6 0 0,-5 3 0 15,-2-3 0-15,-5 0 0 0,8 0 0 0,-4-3 0 16,1 3 0-16,-12 0 0 0,-6 0 10 0,6 0-10 15,5 0 9-15,-5 0-9 0,-10 0 8 0,4 3-8 16,-1-3 0-16,1 0 0 0,-4-3 0 0,-7 3 0 16,0 0 0-16,0 0 8 0,0 0-8 0,0 0 12 15,-18 0-12-15,1 0 0 0,6 0 0 0,1-6 0 0,-8 6 0 0,0 0 0 16,-6 0 0-16,-5 0-11 0,5 0 11 0,-8 0-8 16,-3-4 8-16,-4-2-8 0,4 6 8 15,-4 0-13-15,0-3 5 0,-7 3 8 0,7-6-11 0,1 6 11 16,6 0-8-16,-4 0 8 0,8 0 0 0,0 0-8 15,3 0 8-15,8 0 0 0,3 0 0 0,-1 0 0 16,1 0 0-16,0 6-8 0,4-3 8 0,3-3 0 16,0 0 0-16,0 6 0 0,-1-6 0 0,1 0 9 15,7 0-1-15,0 0-8 0,0 0 8 0,0 0-8 16,0 0 0-16,11 4 0 0,0-4 0 0,6 0 0 16,4 0-15-16,8-4 5 0,-1 4 2 0,7-6 0 15,4 6 0-15,7 0 0 0,-7-3-5 0,3 3-1 16,0-6 0-16,4 6 0 0,0 0 14 0,-7 6 16 15,-4-6-3-15,7 3-1 0,1-3-12 0,-4 0 0 16,-11 0 8-16,0 0-8 0,0 6 0 0,0-6 0 0,-3 0 0 16,0-6 0-16,-11 6 0 0,0 0 0 0,0 0-12 0,-3-3 12 15,-11 3-15-15,0 0 4 0,7 0 1 0,-7 0 0 16,0 0 1-16,-7-6 0 0,-4-4 0 0,4 10 0 16,0-9-3-16,-14 9 0 0,-11-9 0 0,0 9 0 15,8-7 4-15,-8 7 0 0,-7-9 0 0,-3 9 0 16,6-3 8-16,-2-3 9 0,-1 6-1 0,-3 0-8 15,-1-4 0-15,4 4 0 0,4-6 0 0,3 6-9 16,1 0 9-16,2 0 0 0,12 0 0 0,-1 6 0 16,0-6 0-16,8 0 8 0,-4 4-8 0,3-4 0 15,1 0 0-15,3 0 8 0,0 0-8 0,3 0 0 0,4 0 11 16,0 0-3-16,0 0 0 0,0 0 0 16,7 0-8-16,11 6 0 0,3-6 0 0,0 3-11 0,11-3 11 0,-4 0 0 15,7 0 0-15,1 0-8 0,-1 0 8 0,0 0 0 16,4 0 0-16,0 6 0 0,7-6 0 0,-8 0 0 15,-9 3 0-15,6-3 0 0,7 7 0 0,-7-4 0 16,-10 3 0-16,0 3 0 16,3-2-94-16,-3-4-17 0,3 6-3 0</inkml:trace>
  <inkml:trace contextRef="#ctx0" brushRef="#br0" timeOffset="72019.814">11938 16426 1447 0,'0'0'32'0,"0"0"6"0,-7 0 2 0,0 7 0 0,-4-7-32 0,4 0-8 16,-3 0 0-16,3 0 0 0,0 0 80 0,0 0 13 15,-4 0 3-15,7 0 1 0,4 0-55 0,0 0-11 16,0 0-3-16,0 0 0 0,-3-10-6 0,3 10-2 15,3-6 0-15,8 3 0 0,-4-3-20 0,4 6 0 16,6 0 0-16,1 0-12 0,-4-4 12 0,7 4 0 16,-3-6 0-16,7 6-8 0,-1 6 8 0,4-2 0 15,-6-4 0-15,2 6-8 0,1-3 8 0,0 3 0 16,-1-3 0-16,1 4 0 0,-4-7 0 0,0 9 0 16,-3-9 0-16,3 0 0 0,-3 0 0 0,-1 6 8 15,-2-6-8-15,2 3 0 0,1-3 20 0,-4 0-1 0,4 0 0 0,-4 7 0 16,0-7-19-16,0 0 0 0,-7 0 8 0,4 3-8 15,-1-3 0-15,-3 0 0 0,-7 0 0 0,0 0 0 16,0 0 0-16,0 0 0 0,0 0 0 0,-7 6 0 16,-7-6 0-16,0 3 0 0,0-3 0 0,0 0 0 15,-4 0 0-15,0 0 0 0,-6-3 0 0,-1 3 0 16,0 0 0-16,1-6 0 0,-5 6 0 0,1-3 0 16,0-4 0-16,-4 7 0 0,1-3 0 0,2-3 0 15,1 6 0-15,3-3 0 0,1-3 0 0,3-1 0 16,-4 4 12-16,4 3-12 0,-1-6 12 0,1 6-12 15,4 0 15-15,3 0-4 0,-1 0-1 0,1 0 0 16,0 0 2-16,4 0 0 0,3 6 0 0,0-6 0 0,7 0-12 16,0 0 10-16,0 0-10 0,0 0 10 15,3-6-10-15,4 3 0 0,4-3 0 0,3 6-11 0,3-4 0 0,5-2 0 16,2 6 0-16,5 0 0 0,-5 0 11 16,1 0-8-16,3 0 8 0,0 0-8 0,-3 6 8 0,0-6 0 15,-1 4 0-15,1 2 0 0,0-3 0 0,-8-3 0 16,1 6 0-16,0-6 0 0,-4 3 0 0,0 4 0 15,0-7 0-15,-7 0 8 0,4 0-8 0,-4 6 0 16,0-3 0-16,-7-3-8 0,0 0 8 0,0 0-12 16,0 0 12-16,0 0-12 0,0 0 12 0,-4 0-8 15,-6 9 8-15,-1-9-8 0,-6 7 8 0,-1-7-12 0,0 0 12 16,-6 0-12-16,-5-7 12 0,-2 7 0 0,-1 0 0 16,0-3 0-16,4-3 11 0,3 6-3 0,-3-3 0 15,3-3 0-15,1 6 2 0,2-7 0 0,1 4 0 0,7 3 0 16,0-6-10-16,3 6 8 15,1-3-8-15,3-3 8 0,7 6-8 0,0 0 0 0,0 0 0 0,0 0 0 16,0 0 0-16,0 0 0 16,10 0 0-16,4 0 0 0,4 0-15 0,3 0 5 0,-3 0 1 0,10 0 0 15,4 0 9-15,0 0 0 0,-1 6 0 0,5-3-8 16,-1-3 8-16,-3 6 0 0,-1-6 0 0,1 3-8 16,-7 4 8-16,3-1 0 0,0-3 0 0,-3-3 0 15,0 9 0-15,3-9 9 0,-3 7-9 0,-1-4 0 16,5-3-20-16,-5 0-10 15,4 6-2-15</inkml:trace>
  <inkml:trace contextRef="#ctx0" brushRef="#br0" timeOffset="74581.9599">14023 16658 518 0,'0'0'46'0,"-7"7"-37"0,0-7-9 0,0 0 0 15,7 0 128-15,0 0 23 0,-7-7 5 0,7 7 0 16,0 0-27-16,-7-3-5 0,3 3-2 0,4 0 0 16,-7-6-36-16,7 6-7 0,0 0-2 0,-3 0 0 15,-5-3-28-15,8 3-5 0,0 0-2 0,0-6 0 0,0 6-1 0,0 0 0 16,-3-4 0-16,3 4 0 16,0 0-17-16,0 0-3 0,0 0-1 0,3-6 0 0,5 3-4 0,-5-3-2 15,-3 6 0-15,7-3 0 0,4-4-4 0,-1 7-1 16,1-6 0-16,3 6 0 0,4-3-9 0,-4 3-11 15,3 0 3-15,1 0 0 0,7-6 8 0,-1 6 0 16,8-3 0-16,-4 3 0 0,4-7 0 0,3 7 0 16,1-3 0-16,-1-3 0 0,-3 6 0 0,3-3 8 15,0-3 0-15,1 6 0 0,2 0-8 0,1 0-12 16,0 0 4-16,3 0 0 0,1 0 8 0,2 0 0 16,-6 6 0-16,4-3 0 0,-5-3 0 0,1 6 0 15,-3-6 0-15,-1 3 8 0,-7-3-8 0,7 0 0 16,-3 0 0-16,0 0 0 0,0 0 0 0,-4-3 9 15,-4 3 0-15,1 0 0 0,3 0-26 0,-3 0-6 0,0 0-1 16,-4 0 0 0,4 0-4-16,-4 3 0 0,0-3-1 0,-3 0 0 15,-1 7-23-15,1-7-4 0,-4 3 0 0,0 3-1 16,-3-6-24-16,3 9-5 0,0-9-1 0,-4 10 0 16,5-4-103-16,-5-3-21 0</inkml:trace>
  <inkml:trace contextRef="#ctx0" brushRef="#br0" timeOffset="74901.9107">13811 16881 1184 0,'0'0'52'0,"0"0"12"0,0 0-52 0,0 0-12 15,0 0 0-15,0 0 0 0,0 0 29 0,0 0 3 16,0 0 1-16,7-3 0 0,4-3 4 0,-1 6 1 16,1-3 0-16,3 3 0 0,-3-7-3 0,3 7-1 15,0 0 0-15,4 0 0 0,-1 0-34 0,4 0-11 16,-3 0 0-16,0 0 0 0,3 0 11 0,-3 0 0 15,3 0 0-15,-4 0-8 16,-3 0-26-16,4 0-5 0,-4 0-1 0</inkml:trace>
  <inkml:trace contextRef="#ctx0" brushRef="#br0" timeOffset="75247.791">13829 16618 230 0,'-7'0'20'0,"0"0"-20"0,0 0 0 0,7 0 0 15,0 0 269-15,0 0 50 0,0 0 9 0,0 0 3 16,0 0-227-16,0 0-46 0,10 0-9 0,1 0-1 0,3 0-25 16,4 0-5-16,3 0-1 0,4 0 0 15,-1 0-6-15,8 0-2 0,3 0 0 0,4-7 0 0,7 7-9 16,3 0 0-16,4-9 0 0,4 9 8 0,3-6-8 0,-4 3 8 15,-3 3-8-15,7-7 8 0,-4 7-8 0,4 0 0 16,0 0 0-16,4 0 0 0,-8 0 0 0,1 0 8 16,-4-3-8-16,3 3 8 0,-7 3-8 0,-3-3 0 15,-3 0 9-15,6 7-9 0,-3-4 8 0,-4-3-8 16,1 6 8-16,-5-6-8 0,-2 0 9 0,-5 3-9 16,-2 3 12-16,-1-6-12 0,-3 7 0 0,-4-4 0 15,-4-3-12-15,-3 9 3 16,-3-9-69-16,-4 6-14 0,-7-6-2 0</inkml:trace>
  <inkml:trace contextRef="#ctx0" brushRef="#br0" timeOffset="75550.151">14436 16771 1083 0,'-14'3'48'0,"7"4"10"0,-1-1-46 0,1-3-12 0,-3 3 0 0,3-2 0 16,0 2 96-16,7-6 16 0,0 0 4 0,0 0 1 15,0 0-43-15,0 0-9 0,0 0-1 0,7 3-1 16,7-3-35-16,0 0-8 0,7 0 0 0,4 0-1 16,0 0-9-16,10 0-2 0,4-9 0 0,6 9 0 15,5-10-8-15,3 7 0 0,0-10 9 0,7 10-9 16,-4-3 0-16,1-3 8 0,-5 6-8 0,8-4 0 16,-7 4 8-16,0-3-8 0,0 3 8 0,-3-4-8 0,-5 7 9 15,1 0-9-15,-7-6 12 0,0 6-12 0,-7-3 10 16,-4 3-10-16,4 0 8 0,-8 0-8 15,1 0 0-15,-4 0 0 0,-3-6-14 0,3 6 5 16,-7 0-32-16,-3 0-7 0,-11 0 0 0,0 0-1 16,0 0-34-16,0 0-6 0,-7 0-2 0</inkml:trace>
  <inkml:trace contextRef="#ctx0" brushRef="#br0" timeOffset="75847.3459">14813 16593 633 0,'-49'-7'56'0,"28"14"-44"16,-8-7-12-16,1 0 0 0,3 3 112 0,-3-3 21 15,4 6 4-15,-1-6 1 0,4 9-40 0,3-9-8 0,0 7-2 0,1-4 0 16,3 3-9-16,7-3-3 16,0-3 0-16,-1 6 0 0,8-6-29 0,0 0-7 0,0 0 0 0,0 0-1 15,8 4-28-15,9-4-11 0,1 0 8 0,10 0-8 16,4 0 0-16,7 0 0 0,6-4 0 16,12-2 0-16,-1 3-9 0,4-3 9 0,-3 3 0 0,6-4 0 15,4 7 0-15,0-9 0 0,0 9 0 0,0-6 0 16,-3 6 0-16,-4 0 0 0,-4 0 0 0,1 0 0 15,-8 6 0-15,-3-6 0 0,0 3 0 0,0 3 0 16,0-6 9-16,-4 10-9 0,0-10 8 0,-3 9-8 16,0-3 8-16,-4-2-8 0,-3 2 8 0,0-3-8 15,-4 3 0-15,-3-6 8 0,-1 10-8 0,-3-10 0 16,-3 6 0-16,0-6-11 0,-1 0 1 0,-6 0-548 16,-1-6-110-16</inkml:trace>
  <inkml:trace contextRef="#ctx0" brushRef="#br0" timeOffset="83725.597">7542 18211 1206 0,'0'0'53'0,"0"6"11"0,-10-3-51 0,3 3-13 16,0 4 0-16,3-10 0 0,-3 9 96 0,0-9 17 0,0 6 3 0,7-6 1 15,-4 0-7-15,4 0-2 0,-7 0 0 0,7 0 0 16,0 0-32-16,0 0-8 0,0 0 0 0,0 0-1 16,0 0-59-16,0-6-8 0,7 3-10 0,4-3 10 15,0 3-10-15,3-4 10 0,3 1 0 0,1 3-9 16,0-3 9-16,6 6 0 0,1-3 0 0,-4-4 0 15,4 7 0-15,0-3 0 0,-1-3 0 0,-6 3 0 0,3-4 0 16,0 7 0-16,-10-3 0 0,7-3 0 16,-4 6 0-16,-4-9 0 0,1 9 0 0,-4-7 8 15,7 7-8-15,-14 0 0 0,0 0-11 0,0 0 11 0,0 0 0 0,0 0 10 16,0 0 0-16,-14 0 0 16,3-3-24-16,1 3-5 0,-8 0-1 0,4 0 0 0,-4 3 20 0,-3-3 0 15,0 0 0-15,-4 0 0 0,1 0 0 0,-1 0 0 16,0 7 11-16,4-7-11 0,3 3 24 0,-3 3-1 15,7-6-1-15,-4 6 0 0,4-3-4 0,7-3-1 16,0 7 0-16,7-7 0 0,0 0-17 0,0 0 0 16,0 9 0-16,0-9 0 0,7 3 0 0,0 7-14 15,7-4 2-15,4 3 1 0,-7-9 0 0,3 10 0 16,3-10 0-16,5 9-1001 0</inkml:trace>
  <inkml:trace contextRef="#ctx0" brushRef="#br0" timeOffset="85059.195">8558 18289 1094 0,'0'0'97'0,"0"0"-77"0,0 0-20 0,0 0 0 15,0 0 132-15,0 0 24 0,0 0 4 0,0 0 0 16,0 0-95-16,7 9-19 0,4-9-4 0,7 10-1 15,-1-1-33-15,8 1-8 0,0-10 0 0,6 6 0 16,8-3 8-16,-7 3-8 0,7-6 12 0,0 0-4 16,-1 0-8-16,1 0 0 0,4-6 0 0,-5 3 8 0,-6-3-8 15,0 6 0-15,3-3 0 0,-3-4 8 16,-4 4-8-16,0-3 8 0,-6 6-8 0,2-10 8 0,1 10-8 16,-7-3 0-16,-4 3 0 0,0 0-11 0,3 0-9 15,-6 3-3-15,-11-3 0 0,7 0 0 0,-7 0-1 0,0 0 0 16,0 0 0-16,-7 7 0 0,0-4 24 0,-4 3 0 15,-6-3 0-15,-8 4 0 0,0-4 0 0,1 3 0 16,-5 3 0-16,-6-2 0 0,0-4 0 0,0 6 12 16,-8-3-12-16,1-2 12 0,0 5 18 0,3-9 4 15,-4 6 1-15,8-6 0 0,3 3 8 0,11-3 1 16,-7 0 1-16,7 0 0 0,3 0-26 0,4-3-6 16,0 3-1-16,3-6 0 0,-3 6 5 0,7 0 1 15,0 0 0-15,7 0 0 0,-3 0-9 0,3 0-1 16,0 0-8-16,0 0 12 0,0 0-12 0,10 0 0 15,1 0-9-15,6-3 9 0,8 3-12 0,0-6 3 16,3 6 1-16,4-4 0 0,3 4 8 0,0 0-12 0,4 0 12 16,-4-6-12-16,-3 6 12 0,3 0 0 15,-3 0 0-15,-4 6-8 0,-3-2 8 0,-4-4-8 0,4 6 8 0,0-3-8 32,-8 3-15-32,5-3-2 0,-5-3-1 0,-3 7 0 0,0-7-19 15,-7 9-4-15,-7-9-1 0,7 6 0 16,-3-3-1-16,-4-3 0 0,0 0 0 0,0 0 0 0,-4 10 8 0,-6-10 2 15,-4 6 0-15,0-12 0 0,-7 6 1 0,-1-3 0 16,-2-4 0-16,-1 4 0 0,-7-3 15 0,0-3 3 0,-3 2 1 0,-4-2 0 16,1 0 21-16,-5-1 15 0,-3 1-3 0,1-1 0 15,9 4 41-15,4 3 8 0,-3-3 2 0,7 3 0 0,3-4-4 16,8 7-1-16,-5-3 0 0,8 3 0 0,0 0-19 16,4 0-4-16,3-6-1 0,-4 6 0 0,4 0 8 0,7 0 2 15,0 0 0-15,0 0 0 0,0 0-21 0,0 0-4 16,0 0-1-16,0 0 0 0,11 0-18 0,3-3 0 15,3-4 0-15,4 7 0 0,4-3 0 0,3-3-9 16,4 0 1-16,3 3 0 0,4-4 8 16,0 7 0-16,-4-3 0 0,1-3-8 0,-5 6 8 0,8 0 0 15,-14-3 0-15,3-3 0 0,-7 6 0 0,0 0 0 16,4 0 0-16,-4 0 0 0,-7 0-13 0,4 0-1 16,-4 0 0-16,-3 0 0 15,-4 6-29-15,3-6-5 0,-10 0-2 0,0 0 0 16,0 0-18-16,0 0-4 0,0 0-1 0,0 0 0 15,-7 0-12-15,-3-6-3 0,-1 6 0 0,-7-10 0 16,1 10 16-16,-1-9 2 0,-3 6 1 0,-4-4 0 0,-3-2 53 0,3 3 16 0,-6 3 0 0,-1-4 0 16,0-2 61-16,0 9 20 0,-3-10 4 0,3 10 1 15,4 0 6-15,-4-3 0 0,4-3 1 0,4 6 0 16,6 0-29-16,0 0-7 0,4-6-1 0,4 6 0 16,-1 0-40-16,11 0-16 0,0 0 11 0,0 0-11 15,0 0 0-15,0 0 0 0,14-3 0 0,4 3 0 16,3-7 0-16,4 7 0 0,3 0-8 0,4 0 8 15,3 0-8-15,0 0 8 0,-3 0 0 16,10 0 0-16,-14 7-8 0,4-7 8 0,0-7 0 0,0 7 0 16,-4 0-46-16,0 0-2 15,0 0-1-15</inkml:trace>
  <inkml:trace contextRef="#ctx0" brushRef="#br0" timeOffset="89010.554">12206 18336 288 0,'0'0'25'0,"0"0"-25"0,0 0 0 0,0 0 0 15,0 0 125-15,0 0 20 0,0 0 4 0,0 0 1 16,0-3-87-16,0 3-18 0,4-6-3 0,3 6-1 16,0-3-22-16,0 3-5 0,0-7-1 0,3 7 0 15,1-3-13-15,3 3 0 0,4 0 8 0,-4 3-8 16,4-3 0-16,-1 7 8 0,1-4-8 0,3-3 0 15,-3 6 0-15,3-3 0 0,-4 3 0 0,1-6 0 16,0 7 0-16,-1-4 0 0,5-3 0 0,-1 0 0 16,-7 0 0-16,0 0 0 0,4 0 0 0,-4 0 0 0,-7 0 10 0,0-3-10 15,-4-4 10-15,-3 7-10 0,7 0 12 16,-7 0-4-16,0 0-8 0,-3-9 12 0,-1 3-1 0,-3 6-1 16,-3-10 0-16,-1 10 0 0,0-3-10 0,-3 3 0 15,-3-6 9-15,-1 6-9 0,0-3 16 0,-3 3 0 16,4-7-1-16,-5 7 0 0,1 0 41 0,0 0 8 15,0-3 1-15,0 3 1 0,3-6-3 0,-3 6-1 16,0 0 0-16,3 0 0 0,4 0-22 0,-4 0-5 16,4 0-1-16,0 0 0 0,4 0-14 0,3-6-2 15,-4 3-1-15,4 3 0 0,7 0-1 0,0 0-1 16,0 0 0-16,0 0 0 0,0 0-15 0,0 0 0 16,0 0 8-16,0 0-8 0,7 0 0 0,0 0 0 0,7 0 0 15,0 0-10-15,0-7 10 0,4 7 0 0,0 0 0 0,-1 0 0 16,1 0 0-16,0 0 0 0,-4-3 0 15,3-3 0-15,-3 6 0 0,1 0 0 16,2 0 0-16,-3 0 0 0,0 0 0 0,1-3 0 0,-5 3 0 0,1 0 0 16,-4-6 0-16,-7 6 8 0,7 0-8 15,-7 0 0-15,0 0 0 0,0 0 8 0,0 0-8 0,0 0 0 16,0 0 12-16,0 0-3 0,0 0 0 0,-7 6 0 16,3-3-1-16,-3-3 0 0,-7 6 0 0,3-3 0 15,1-3 13-15,-4 7 3 0,0-7 0 0,0 0 0 16,-1 3 5-16,-2-3 2 0,3 6 0 0,0-6 0 15,-1-6-7-15,1 12 0 0,0-6-1 0,4 0 0 16,-1 0-14-16,4 0-9 0,7 0 12 0,0 0-12 16,0 0 0-16,0 0 0 0,0 0 0 0,0 0-12 0,7 6 0 15,7-3 1-15,-3-3 0 0,6 0 0 0,-2 0 3 0,6 0 0 16,3 0 0-16,1 0 0 0,-4 0 8 0,7 0 0 16,1 0 0-16,-1 0-8 0,4 0 8 0,-4 0 0 15,4 0 0-15,-4 0 0 16,0 0-36-16,0 0-12 0,-3 0-3 0,0 0-863 15</inkml:trace>
  <inkml:trace contextRef="#ctx0" brushRef="#br0" timeOffset="91313.083">14076 18167 806 0,'0'0'72'0,"0"0"-58"15,0 0-14-15,0 0 0 0,0 0 112 0,0 0 19 0,0 0 4 0,0 0 1 16,0 0-36-16,0 0-6 0,0 0-2 0,0 0 0 15,0 0-10-15,0 0-2 0,0 0-1 0,0 0 0 16,0 0-24-16,0 0-5 0,0 0-1 0,0 0 0 16,0 0-1-16,0 0-1 0,0 0 0 0,0 0 0 15,-7 0-35-15,0 0-12 16,3 0 0-16,4 0 9 0,-7-3 0 0,0 3 0 16,0 0 0-16,0 0 0 0,0 0-9 0,-4 0 8 0,1 0-8 0,10 0 8 15,-7 0-8-15,0 0 0 0,-4 3 9 0,0 3-9 16,11-6 0-16,-7 0 0 0,7 0 0 0,-7 0 0 15,7 0 0-15,-10 6 0 0,6-3 0 0,4-3 0 16,-10 0 0-16,10 0 0 0,0 0 0 0,-7 0 8 16,7 0-8-16,0 0 0 0,0 0 0 0,0 0 0 15,0 0 0-15,0 0-8 0,0 0 8 0,0 0-12 16,0 0 12-16,0 0 0 0,0 0 8 0,10 7-8 16,1-7 0-16,3 0 0 0,-4 3-10 0,8-3 10 0,-4 0-8 15,0 0 8-15,8 6 0 0,-1-3 0 0,0-3 0 16,0 0 0-16,4 0 0 0,6 7 0 0,-2-7 0 0,2 3 0 15,1-3 0-15,0 0 0 0,0 6 0 0,-1-6 0 16,-2 0 0-16,-1 0 0 0,4 0 0 0,-8 0 0 16,5 0 0-16,-1 0 0 0,0 0 0 0,0 0 0 15,4 0 0-15,-4 3 0 0,0-3 0 0,1 0 0 16,-1 6 0-16,4-6 0 0,-1 0 0 0,-2 0 0 16,-1 0 0-16,0 7 0 0,0-4 0 0,-3-3 0 15,0 6 0-15,-1-3 0 0,1-3 0 0,0 6 0 16,-4-2 0-16,4 2 0 0,3-6 0 0,0 3 0 15,-3 3 0-15,3-3 0 0,-7-3 11 0,0 7-11 16,0-7 12-16,4 0-12 0,-4 0 0 0,4 3 0 16,-4 3 0-16,4-6 0 0,0 0 0 0,-4 6 0 0,0-6 0 0,4 3 0 15,-4-3 0-15,0 7 0 0,0-7 0 16,0 3 0-16,4-3 0 0,-4 0 0 0,0 6 0 0,0-6 0 16,4 0 0-16,0 3-9 0,0-3 9 0,3 7 0 15,0-7 0-15,-3 0 0 0,3 3 0 0,0-3 0 16,-3 0 0-16,3 0 0 0,-3 0 0 0,-1 0 0 15,1 6 0-15,-4-6 0 0,0 0 0 0,1 0 0 16,-1 0 0-16,0 0 0 0,-7 0 0 0,4 0 0 16,-1-6 0-16,1 6 8 0,0 0-8 0,-1-3 0 15,-3-4 0-15,0 4 8 0,4-3-8 0,0 6 0 16,3-10 0-16,-7 10 8 0,-3-9-8 0,3 9 0 16,0 0 0-16,-4-9 0 0,5 9 0 0,-1-7 0 0,-4 7 0 15,1 0 9-15,-1-9-9 0,4 9 0 0,1-3 0 16,-1-3 0-16,-4 6 0 0,1-4 0 0,-1 4 0 0,5-6 0 15,-8 6 0-15,3-3 0 16,1-3 0-16,-1 6 0 0,1 0 10 0,-4 0-10 16,4-3-100-16,-1 3-26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33:03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6198 8518 1396 0,'0'0'62'0,"0"0"13"0,0 6-60 0,0 4-15 16,0-10 0-16,0 3 0 0,0-3 76 0,4 9 13 16,3-9 3-16,-7 6 0 0,14-2-15 0,-3 2-2 0,-1-6-1 0,8 0 0 15,-4 6-45-15,4-3-9 0,-8-3-1 0,8 0-1 16,3 0-8-16,0 0-2 0,-3 0 0 0,3 6 0 16,-10-6-8-16,6 4 12 0,1-4-12 0,-1 6 12 15,1-3-12-15,3 3 10 0,-3-3-10 0,0 4 10 16,-1 2-10-16,-6 1 0 0,3-1 0 15,-4-3 0-15,5 4 0 0,-5-1 10 0,1 0-2 0,3 1-8 16,-4-1 0-16,-3-2 0 0,-3 2 0 0,3 0 0 16,0 1 0-16,-3-1 0 0,-1 1 0 0,-3-1 0 15,0 0 11-15,0 1 1 0,0-4 1 0,-3 3 0 16,-1 10-13-16,-3 0-8 0,0-3 8 0,0 3-13 0,-4 6 13 0,8-7 0 16,-8 8 0-16,4-4 0 15,0 3 0-15,0 0 0 0,0-3 0 0,3 3 0 16,4 0 0-16,-3 3 0 0,-1-3 8 0,4 0-8 15,7-6 0-15,-7 0 10 0,0 0-10 0,0-4 8 16,-3-2-8-16,3-4 0 0,3 1 0 0,-3 2 8 0,0-9-8 0,0 7 0 16,4-1-12-16,-4-9 12 0,0 0-28 0,4 6 3 15,-4-6 0-15,0 0-919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8:33:05.7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6463 8838 1209 0,'0'0'108'0,"0"0"-87"0,0 0-21 0,0 9 0 16,-7 1 61-16,7 5 8 0,0 4 2 0,0 0 0 15,0 9 1-15,0 7 1 0,-4-1 0 0,4 4 0 16,0 2-2-16,4 1-1 0,-4 9 0 0,7-3 0 15,-7-3-20-15,3 10-4 0,4-7-1 0,1 12 0 16,-5-5-21-16,11-1-5 0,-10 0-1 0,3 1 0 16,0-11-18-16,0 4 10 0,-4-9-10 0,4 6 8 0,-7-3-8 15,4-4 0-15,0-2 9 0,-1-1-9 0,1-2 9 16,-1-1-9-16,-3-9 12 0,0 3-12 0,0-6 12 16,0-10-12-16,0 1 12 0,0-4-12 15,0-6 12-15,0 0-4 0,0-9 0 0,-3-16-8 0,-1-10 0 0,1-9 0 16,-5-3 0-16,8-9-12 15,0-10-22-15,0-6-4 0,0-4-1 0,4-11 0 16,3 8-5-16,0 4-2 0,0-3 0 0,-3-4 0 0,3 4 34 0,-4 6 12 16,1 3-9-16,-4 3 9 0,7 6 0 0,-7 7 17 15,0 6-2-15,0 3-1 0,0 6 10 0,0 4 1 16,3 9 1-16,-3-4 0 0,0 14-13 0,7 2-2 16,-7 4-1-16,0 9 0 0,0 0-10 0,0 9 0 0,0 10-12 15,0 6 12-15,0 3-14 0,0 10 5 0,0 6 1 0,0 15 0 16,0 4 17-16,0 3 4 0,0 6 1 15,0 0 0-15,0 4 13 0,-7 5 2 0,14 4 1 0,-14 12 0 16,4-9-10-16,-4 0-3 0,7-7 0 0,-7 10 0 16,7-13-1-16,-4-9 0 0,8-6 0 0,-4-10 0 15,3-12 0-15,1-6-1 0,-4-10 0 0,7 0 0 16,-7-16-15-16,3-6 8 0,-3-3-8 0,0 0 0 16,0-18 0-16,0-11 0 0,-3-21 0 0,-4-6 0 15,0-4 0-15,3-6-12 0,-3-3 12 0,-3-12-13 16,3 2-1-16,-1 4 0 0,8 3 0 0,-10-6 0 15,10 9 14-15,-7 6 0 0,3 0 0 0,1 0 0 16,-1 7 14-16,4-4 2 0,0 7 1 0,-3 9 0 16,3 3-7-16,-4 7-2 0,4-1 0 0,-7 17 0 0,4-7-8 15,-1 6 0-15,1 3-12 0,-1 7 12 16,0-1 0-16,4 10 0 0,0 0 0 0,0 0 12 0,0 10-28 0,0 8-6 16,0 14-1-16,0 5 0 0,0 11 4 0,0 2 1 15,0 3 0-15,4 3 0 0,-4 4 18 0,4-4 0 16,-4 4-8-16,3-4 8 15,4-2-25-15,0-1-2 0,-3-3 0 0,-1-12 0 0,1 0 51 0,3-4 9 16,0-9 3-16,3-6 0 0,-10 0-24 0,4-10-12 16,0-3 12-16,-4-6-12 0,0 0 14 0,3-9-4 15,1-16-1-15,-1-3 0 0,4-16-9 0,-7-6 0 16,-7-4 0-16,4-8 8 16,6-1-28-16,-3 0-7 0,0-9-1 0,0-6 0 0,-3 12 19 0,3-3 9 0,0 6-10 15,0 10 10-15,-4-1 0 0,1 7 15 16,3 10-2-16,-8-4 0 0,8 13 3 0,-7 0 0 0,4 9 0 15,3 3 0-15,-7 0-6 0,3 13-1 16,1-3 0-16,3 6 0 0,0 9-9 0,0 7-9 0,-4 9 9 16,4 3-13-16,0 7 1 0,0 9 1 0,0 3 0 0,-3 16 0 15,3 9 11-15,-4 0 0 0,4 0 10 0,-7 13-10 16,0-4 24-16,4 7-2 0,-5-3 0 0,1 12 0 16,4-16 3-16,-4 4 1 0,0-3 0 0,0-1 0 15,7-9 7-15,-4 0 2 0,4-9 0 0,0 0 0 16,0-10-35-16,-7-9 0 0,7-3 0 0,0-10 0 15,0-6 0-15,0-6-11 0,0-10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7:45:19.9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17092 6188 1209 0,'0'0'108'0,"0"0"-87"16,0 0-21-16,0 0 0 0,4-6 64 0,-1 3 9 15,4-4 2-15,0-2 0 0,0 9-5 0,4-3-1 16,-1-3 0-16,5 2 0 0,2-2-31 0,1 6-6 16,-4-3-2-16,7-3 0 0,0 6-17 0,4 6-3 15,0-3-1-15,3-3 0 0,-3 6-9 0,3-2 8 16,0 2-8-16,7-3 8 0,-3 3-8 0,3-3 8 16,1 4-8-16,2-7 8 0,1 9 0 0,-3-9-8 15,2 6 12-15,1-3-4 0,7 4 1 0,-4-4 0 16,4-3 0-16,4 6 0 0,6-3-1 0,-3-3-8 15,0 0 12-15,0 0-4 0,0 0-8 0,0 0 8 16,0 0-8-16,3 0 8 0,4 0-8 0,0 0 0 16,0 0 0-16,3 0 8 0,-6 6-8 0,-1-6 0 15,4 4 0-15,0-4 8 0,0 0-8 0,0 6 0 0,0-3 0 16,4-3 8-16,-8 0-8 0,4 0 0 0,-3 0 0 16,6 0 8-16,-3 0-8 0,3-3 8 0,1 3-8 0,3 0 8 15,-3-6 0-15,-1 6 0 0,-3 0 0 0,7 0 0 16,-7 0 0-16,3-4 0 0,1 4 0 0,3 0 0 15,0 0-8-15,-3 0 12 0,-4 0-12 0,3 0 12 16,-3 0-4-16,0 0-8 0,-4 0 12 0,8 0-4 16,-4 0-8-16,3 0 12 0,-3 0-12 0,4 0 12 15,-8 0-12-15,1 0 12 0,3 0-12 0,3 0 12 16,1 0-12-16,-1 0 0 0,1 0 0 0,3 0 8 16,-7 4-8-16,0-4 8 0,3 0-8 0,-3 0 8 15,-10 0-8-15,6 6 8 0,7-6-8 0,5 0 8 0,-16 0 0 16,1 0-8-16,4 0 12 0,3 0-4 15,3 0-19-15,-6-6-4 0,-8 6-1 0,8 0 0 0,6-4 45 0,-7-2 9 16,-3 6 2-16,4-3 0 0,-1-3-29 0,-3 6-11 16,0-10 8-16,4 10-8 0,-8 0 8 0,7-3-8 15,4-3 0-15,0 6 8 0,-3-6-8 0,-4 6 0 16,0-3 0-16,3 3 0 0,-3 0 0 0,0 0 0 16,7 0 0-16,-4 0 8 0,1 0-8 0,-4 0 0 15,-4 0 0-15,8 0 0 0,-8 0 0 0,4 0 0 16,0 0 0-16,3 0 8 0,1 0-8 0,-4-7 0 15,3 7 9-15,0 0-9 0,-3 0 11 0,4 0-3 16,-4 0 0-16,7 0 0 0,-4-3 8 0,4 3 2 0,-3-6 0 16,3 6 0-16,-4 0-18 0,0-3 0 0,-3 3 0 0,0-6 0 15,4 6 0-15,-8 0 8 0,8 0-8 0,-1 0 10 16,-3 0-10-16,3 0 0 0,-3 0 0 16,-3 6 8-16,-1-3-8 0,0-3 0 0,1 6 0 0,3-3 8 15,-4-3-8-15,-7 7 0 0,1-7 0 16,3 0 0-16,3 9 0 0,0-9-11 0,4 9 1 0,-3 1-727 15,3-4-146-15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7:46:02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13963 11933 806 0,'0'0'72'0,"0"0"-58"0,0 0-14 0,0 0 0 0,0 0 28 0,0 0 4 15,0 0 0-15,0 0 0 16,3-6 51-16,1-4 10 0,0 1 3 0,-1 2 0 0,-3 7-77 0,7 0-19 16,0-3 0-16,0-3 0 0,4 6 35 0,-1 0 3 15,-3 0 1-15,1 0 0 0,2 6-3 0,-3-6 0 16,0 3 0-16,4 4 0 0,3-7-1 0,-4 3-1 15,-2 3 0-15,2 0 0 0,-3-2-8 0,4 2-2 16,3-3 0-16,-4-3 0 0,5 6-5 0,-1-6-2 16,3 0 0-16,1 0 0 0,0 0-3 0,-1 0-1 15,4 0 0-15,-3 0 0 0,3 0-2 0,0 0-1 16,-3 0 0-16,3 0 0 0,0 0-10 0,-3 0 12 16,3 3-12-16,-3-3 12 0,-1 0-4 0,-2 7-8 15,6-7 12-15,-4 0-4 0,-3 3-8 0,4-3 12 16,3 0-12-16,0 0 12 0,-3 0-4 0,3 0 0 0,0 0 0 15,1 0 0-15,-1-3 2 0,3 3 0 16,-2-7 0-16,6 7 0 0,-7-3 0 0,4 3 0 0,-1-6 0 16,-2 6 0-16,2 0-2 0,1 0 0 0,-4-3 0 15,-3 3 0-15,3 0-8 0,-3 0 12 0,3 0-12 0,-4 0 12 16,1 0-12-16,0 3 0 0,-1-3 0 0,1 0 8 16,3 0-8-16,-3 0 8 0,3 0-8 0,-3 6 8 15,3-6-8-15,-7 0 0 0,3 0 9 0,1 0-9 16,0 0 11-16,-1-6-3 0,5 6 0 0,-1 0 0 15,0 0 2-15,0 0 0 0,0 0 0 0,-3 0 0 16,-1 0-10-16,1-3 10 0,3-3-10 0,-3 6 10 16,0 0-10-16,-1 0 8 0,1 0-8 0,-1 0 8 15,1 0-8-15,3 0 0 0,-3 0 0 0,3 0 8 0,0 0-8 16,0 0 8-16,-3 0-8 0,7 0 8 0,-4-4 0 16,4 4-8-16,-4-6 12 0,3 6-4 0,1 0 1 15,0 0 0-15,3 0 0 0,-3 0 0 0,-4 0 0 16,0 0 0-16,4-6 0 0,-1 3 0 15,-2 3 3-15,2-7 1 0,-2 7 0 0,-1-3 0 0,-4-3-5 0,4 6 0 16,-3-3-8-16,0-3 12 0,3 2-12 0,-3-2 9 16,-1 6-9-16,1-3 8 0,-4-3-8 0,4 6 0 15,-8 0 9-15,4 0-9 0,0 0 0 0,1 0 8 16,-1 0-8-16,3 0 0 16,-6 0-17-16,3 0-8 0,4 6-2 0,-1-3-1037 0</inkml:trace>
  <inkml:trace contextRef="#ctx0" brushRef="#br0" timeOffset="4544.818">17914 11807 403 0,'-18'-6'17'0,"15"6"5"0,3 0-22 0,-7 0 0 16,0-6 0-16,0 3 0 15,-4 3 231-15,4 0 41 0,-3-7 9 0,6 7 2 0,-7-3-127 0,4 3-26 16,0-6-5-16,0 6-1 0,7 0-44 0,0 0-8 16,0 0-3-16,0 0 0 0,0 0-29 0,0 0-7 15,0 0-1-15,0 0 0 0,0 0-19 0,0 0-4 16,0 0-1-16,0 0 0 0,0 0-8 0,0 0 0 15,0 0 0-15,0 0 0 0,0 0 0 0,11-3 0 16,-1 3-9-16,1-6 9 0,3 6 0 0,-3 0 0 16,3 6-8-16,0-6 8 0,4 0 0 0,-1 3 0 15,4-3 0-15,4 6 0 0,0-3 0 0,-1-3 0 16,1 0 0-16,3 0 0 0,1 0 0 0,-1 7 0 16,-4-7 0-16,5 0 0 0,-1 0 0 0,-3 3 0 15,3-3 0-15,0 0 0 0,0 0 0 0,4 0 0 16,-4-3 0-16,8 3 0 0,2 0 0 0,1-7 0 15,-4 7 0-15,4-3 0 0,0-3 0 0,-4 6 9 0,1-3-9 16,-5-3 8-16,5 2-22 0,-5-2-5 0,1 6-1 16,3-3 0-16,-3-3 38 0,0 6 7 0,3 0 2 0,0-6 0 15,4 6-19-15,-3-4-8 0,-1 4 8 0,4-6-8 16,-4 6 8-16,-3 0-8 0,-1-3 8 0,5-3-8 16,-5 6 8-16,1 0-8 0,0-3 0 0,3-4 8 15,4 7 0-15,-4-3-8 0,4 3 12 0,0-6-4 16,0 6 0-16,0-3 0 0,-4-4 0 0,4 7 0 15,-4-9-8-15,0 9 10 0,0-9-10 0,1 9 10 16,-5-7-10-16,5 7 12 0,-5-3-12 0,5-3 12 16,-4 3-12-16,3 3 0 0,-7-6 9 0,4 6-9 0,-4-4 0 0,4-2 9 15,-8 6-9-15,5 0 0 0,-5-3 10 16,-2 3-10-16,-5-6 8 0,1 6-8 16,-1 0 8-16,1 6-8 0,-4-6 0 0,0 3 8 0,4-3-8 0,-4 6 8 15,-3-2-8-15,3 2 8 16,0-3-8-16,0 3 0 0,0-3 0 0,0 4 0 15,4 2-25-15,-4 0-7 0,4-2-2 0,-1 2-681 16,1-6-136-16</inkml:trace>
  <inkml:trace contextRef="#ctx0" brushRef="#br0" timeOffset="15513.6">5408 13149 856 0,'0'0'38'0,"0"0"8"0,0 0-37 0,0 0-9 15,0 0 0-15,0 0 0 0,0 0 84 0,0 0 14 16,0 0 3-16,0 0 1 0,0 0-41 0,0 0-8 16,0 0-1-16,0 0-1 0,0 0-8 0,0 0-2 15,0 0 0-15,0 0 0 0,0 0-17 0,11 0-3 16,-1 0-1-16,-3 0 0 0,4 0 4 0,-4 0 0 15,-7 0 0-15,11 0 0 0,3 0-4 0,-4 0 0 16,-6 0 0-16,-4 0 0 0,7 0 0 0,0 7-1 16,3-7 0-16,1 0 0 0,0 0-4 0,-1-7-1 15,-3 7 0-15,4 0 0 0,-1 0 1 0,1-3 0 16,3-3 0-16,0 6 0 0,-3-3-4 0,6-3-1 16,-2 6 0-16,-1-7 0 0,0 7-10 0,3 0-14 0,-2-3 3 15,2 3 1-15,1 0 27 0,-8 0 6 16,8 0 1-16,-4 0 0 0,-3 3-13 0,3-3-3 15,3 0 0-15,-6 0 0 0,3-3 4 0,0 3 0 0,-3 0 0 0,3-6 0 16,0 6-1-16,4-3 0 0,-1 3 0 0,1-6 0 16,0 2-1-16,-4-2 0 0,3 6 0 0,-2-9 0 15,6 9-10-15,-11-3 12 0,8-4-12 0,3 7 12 16,-3 0-12-16,3 0-9 0,0-6 9 0,-7 6-13 16,7 0 13-16,-10 0 0 0,7 0 0 0,-1 0 0 15,1 0 10-15,-4 6 5 0,4-6 1 0,-4 0 0 16,3 0-16-16,1 0 0 0,-7 0 8 0,6 0-8 15,-3 0 0-15,4-6 0 0,-4 6 8 0,7-3-8 16,-7 3 0-16,0 0 9 0,1 0-9 0,2 0 8 16,1-6-8-16,-1 6 0 0,-2 0 9 0,-1 0-9 0,0 0 8 15,3 0-8-15,-6 0 8 0,3 0-8 16,0 0 8-16,0 0-8 0,4 0 10 0,0 0-10 0,-4 0 8 0,3 6-8 16,-3-6 0-16,4 0 0 0,0 0 9 15,-4 0-9-15,0 0 8 0,4 3-8 0,-1-3 8 0,-3 6-8 16,4-6 0-16,-4 0 8 0,4 0-8 0,-4 0 0 15,4 0 0-15,3 0 0 0,-11 0 0 0,8 0 0 16,0 0 0-16,3 0 8 0,-7 0-8 0,7 0 0 16,0 0 0-16,-3 0 8 0,-1 0-8 0,5 0 8 15,-12 0-8-15,15 0 8 0,-7 0-8 0,-1 0 10 16,8 0-10-16,-11 0 10 0,4 0-2 0,3 0-8 16,-7 0 12-16,4 0-4 0,-8 0-8 0,8 0 8 0,-4 0-8 15,3 0 8-15,-9 0-8 0,2 0 0 0,4-6 9 0,-3 6-9 16,-1-3 8-16,-3 3-8 0,4 0 8 15,-4 0-8-15,4-6 0 0,-4 6 0 0,0 0 0 0,3 0 8 16,-3 0-17-16,0 0-3 0,-7 0-1 0,11 0 0 16,0 0 24-16,-1 0 5 0,1 0 0 15,-1 0 1-15,-3 0-17 0,4 6 0 0,0-6 0 0,-4 0-9 16,3 0-3-16,4 3-1 0,-3 3 0 0,3-6 0 16,-7 0-13-1,4 0-2-15,-1 0-1 0,4 0 0 0,4 0-56 16,-4 0-11-16,0-6-3 0,0 3-831 0</inkml:trace>
  <inkml:trace contextRef="#ctx0" brushRef="#br0" timeOffset="19064.03">8710 13193 885 0,'0'0'39'0,"0"0"9"0,-7 0-39 0,7 0-9 0,-3 0 0 0,3 0 0 16,0 0 108-16,0 0 20 0,-11 0 4 0,11 0 1 16,0 0-49-16,0 0-11 0,0 0-1 0,0 0-1 15,0 0-33-15,0 0-6 16,0 0-2-16,0 0 0 0,0 0-30 0,0 0 0 0,0 0 0 0,11 0 0 16,-11 0 0-16,7 0 0 15,-7 0 0-15,10 0 0 0,-3-6 0 0,4 6 0 0,-4 0 0 0,0 6 0 16,3-6 37-16,-2 0 2 0,-1 0 0 0,3 7 0 15,-3-4-31-15,4-3-8 0,-1 6 0 0,1-3 0 16,3-3 0-16,0 6 0 0,0-6 0 0,0 4 8 16,1-4-8-16,2 0 0 0,1 0 0 0,-1 0 0 15,-2 0 0-15,2 0 0 0,4-4 0 0,-3 4 0 16,0 0 0-16,-1-6 0 0,-3 6 0 0,8 0 8 16,-5 0-8-16,1-3 11 0,-4 3-11 0,4-6 12 15,-1 6-4-15,4 0-8 0,-3 0 12 0,0 0-4 16,-1-3-8-16,1 3 12 0,-4-7-12 0,4 7 12 0,-8 0-12 15,8-6 0-15,3 3 0 0,-3-3 8 0,-1 6-8 16,5-3 0-16,-5-4 0 0,4 4 0 0,-3-3 0 0,0 3 0 16,3-4 0-16,-4 7 0 0,5-3 0 15,-12-3 0-15,8 6 0 0,-1-3 0 0,-2-3 0 0,2 6 0 16,1 0 0-16,-4 0 0 0,0 0 0 0,0 0 0 16,0 0 0-16,0 0 0 0,-3 0 16 0,3 0 2 15,4 0 0-15,-4 0 0 0,0 0-18 0,-3 0 0 16,3 0 0-16,0 0 0 0,0 0 0 0,0 0 0 15,0 0 0-15,0 0 0 0,-7 0-11 0,4 0-5 16,6 0-2-16,-6 0 0 0,3 0 30 0,-3 6 7 16,3-6 1-16,0 3 0 0,4-3-20 0,-4 0 0 15,0 6 8-15,3-3-8 0,1-3 0 0,-4 7 0 16,0-4 0-16,4 3 0 0,-4-6 10 0,4 3-2 0,-1-3 0 0,-3 7 0 16,1-4 4-16,-1-3 0 0,3 0 0 0,-3 6 0 15,-3-6-1-15,3 0 0 0,7 0 0 0,0 0 0 16,-3 0 1-16,0 0 0 0,-1 0 0 0,8 0 0 15,-4 0-12-15,-3 0 0 0,-4 0 0 0,4 0 0 16,10 0 0-16,-7 0 0 0,-3 0 0 0,-1 0 0 16,-3 3 9-16,8-3 3 0,-1 6 1 0,-4-6 0 15,1 0-13-15,0 0-18 0,6 7 4 0,-6-7 1 16,0 3 23-16,-1-3 5 0,8 0 1 0,0 0 0 16,-1 0-1-16,-6 0 0 0,3 0 0 0,7 0 0 15,1 0 1-15,-8 0 0 0,-21 0 0 0,14 0 0 16,7-3-3-16,-3-4 0 0,-8 7 0 0,-3-6 0 15,0 3-3-15,4 3-1 0,0-6 0 0,-11 6 0 0,0 0-9 16,0 0 0-16,7 0-10 0,-7 0-1070 16</inkml:trace>
  <inkml:trace contextRef="#ctx0" brushRef="#br0" timeOffset="38750.2809">18669 14959 1364 0,'0'0'30'0,"0"0"6"0,0 0 2 0,0 0 0 0,-7 3-30 0,7-3-8 0,0 0 0 0,-4 0 0 15,-3 0 82-15,7 0 15 0,0 0 3 0,0 0 1 16,0 0-81-16,0 0-20 0,0 0 0 0,0 0 0 0,0 0 36 0,0 0 2 16,0 0 1-16,0 0 0 15,0 0-23-15,0 0-5 0,0 0-1 0,0 0 0 0,0 0 1 16,0 0 0-16,0 0 0 0,0 0 0 0,7 0-11 0,0 6 12 16,1-6-12-16,2 3 12 0,1-3-12 0,-1 0 8 15,-3 0-8-15,4 0 8 0,0 7-8 0,-1-7 0 16,1 0 0-16,-1 0 0 0,4 0 0 0,-3 0 0 15,0 0 0-15,3 0 0 0,0-7 0 0,0 7 0 16,0 0-12-16,0 0 12 0,0 0 0 0,0 0 0 16,4 0 12-16,0-3-4 0,-4 3-8 0,3 0 0 15,1-6 0-15,3 6 0 0,-3 0 0 0,3 6 0 16,-3-12 0-16,-1 6 0 0,1 0 0 0,0 0 0 16,-1 0 0-16,1 0 0 0,-1 0 0 0,1 0 0 15,0 0 0-15,-1 0 0 0,-3 0 0 0,4-3 0 16,-4 3 0-16,0 0 0 0,0-6 0 0,-3 6 0 15,3 0 0-15,4 0 8 0,-4 0-8 0,0 0 0 16,0-4 0-16,4 4 0 0,-1 0 0 0,1 4 0 0,0-4 0 0,-1 0 0 16,1 6 0-16,-4-6 0 0,0 3 0 0,4-3 0 15,-1 0 0-15,-2 0 0 0,6 6 0 0,-4-3 0 16,1-3 0-16,0 0 0 0,3 0 0 0,0 0 0 16,-7 0 0-16,4 0 0 0,-1 0 0 0,1 0 0 15,0 0 0-15,-1-3-14 0,-3 3 3 0,0-6 1 16,4 6 18-16,-4 0 3 0,0 0 1 0,0 0 0 15,1 0-12-15,2 0 0 0,-3 0 0 0,0 0 0 16,1 0 0-16,-1 0 0 0,3 0 0 0,1 0 8 16,-4 6-8-16,0-6 0 0,4 3 0 0,-4-3 0 15,0 0 0-15,4 0 0 0,6 0 0 0,-2 0 0 16,-5 0 0-16,4 0 0 0,0 0 0 0,1 0 0 0,-5 0 0 16,1 0 0-16,3 0 0 0,-3 0 0 0,3-3 0 0,-3 3 0 15,-1 0 0-15,1 0 0 0,-1-6 0 0,5 6 0 16,-5 6 0-16,4-6 0 0,-6 0 0 0,6 0 0 15,0 3 0-15,0-3 0 0,0 0 0 0,-3 7 0 16,-1-7 0-16,5 0 0 0,-1 3 0 0,4 3 0 16,-4-6 0-16,0 0 0 0,4 6 0 0,-1-3 0 15,-3-3 0-15,4 0 0 0,0 0 0 0,-4 0 0 16,0 7 0-16,4-4 0 0,-8-3 0 0,5 0 0 16,-1 6 0-16,0-6 0 0,-3 0-9 0,3 3-4 15,-4-3-1-15,5 7 0 0,2-7 26 0,-3 3 4 16,8-3 2-16,-5 6 0 0,-2-6-18 0,-1 0 0 15,7 3 0-15,-3-3 0 0,-1 6 0 0,-3-6 10 16,4 0-10-16,0 0 8 0,0 0-8 0,-1 0 8 0,1 7-8 16,0-4 8-16,-4-3-8 0,0 0 8 15,-3 0-8-15,-1 0 8 0,1 0 21 0,3 0 4 0,0 0 1 16,-7 0 0-16,0 0-46 0,4 0-8 0,7 0-3 0,-8 0 0 16,-2 0 37-16,-1 0 7 0,3 0 2 0,8 0 0 15,-4 0-31-15,-3 0-7 0,3 0-1 0,0-3 0 16,7-4 26-16,-3 7 5 0,-7 0 1 0,-4 0 0 15,3 0-16-15,1 0 0 0,-4-6-9 0,-3 6 9 16,3 0 0-16,0-3 0 0,4 3 13 0,-4 0-4 16,-7 0-9-16,3 0 12 0,8 0-12 0,-4 0 12 15,0 0-12-15,-3 0-12 0,-1 3 2 0,8-3 1 16,0-3 9-16,-4 3 0 0,-4 0 0 0,4 0 0 0,11 0 17 16,-7 0 6-16,-8 0 1 0,1-6 0 15,7 6-24-15,-4-3 9 0,-4 3-9 0,1-7 0 0,-4 7 12 16,7-3-12-16,4-3 12 0,-4 6-12 15,-4 0 11-15,1-3-11 0,-4-4 10 0,4 7-10 0,-1-9 8 0,1 9-8 16,-4 0 0-16,3-6 0 0,5 3 0 0,-1 3 0 16,-14 0 0-16,10 0 0 0,8 0-13 0,-4 0-9 15,-3 3-2-15,-1 3 0 16,1-6-43-16,3 0-9 0,3 9-1 0,-2-9-542 16,-5 7-108-16</inkml:trace>
  <inkml:trace contextRef="#ctx0" brushRef="#br0" timeOffset="51549.6429">11684 12767 1357 0,'0'0'60'0,"0"0"12"0,0 0-57 0,4 6-15 15,-1 4 0-15,4-4 0 0,0-3 30 0,4 6 3 16,3-2 1-16,0-4 0 0,7 6-2 0,4 1-1 0,3 5 0 0,4-5 0 16,7 5-17-16,-1-2-3 15,1 3-1-15,0-1 0 0,7-2-10 0,-7 3 10 16,0-7-10-16,-1 0 10 0,-2 1-10 0,-5-1 0 16,1 1 0-16,-7-4 8 0,-1-3-8 0,1-3 0 0,-7 0 0 0,3 0 8 15,-7 6-19-15,-3-6-4 16,3 0-1-16,-7 0 0 15,-7 0-46-15,0 0-10 0,0 0-1 0,-4 10-1 16,-3-10-18-16,-7 9-4 0,0-9-1 0,-4 6 0 0,-6-6-26 0,-1 0-5 16,-3-6 0-16</inkml:trace>
  <inkml:trace contextRef="#ctx0" brushRef="#br0" timeOffset="51742.543">11913 12917 500 0,'-35'-18'22'0,"21"11"5"0,-4-2-27 0,1 6 0 0,3-3 0 0,-4 2 0 16,0-2 103-16,4 3 15 0,0-3 3 0,0 6 1 15,3 0 19-15,-3 0 4 0,4 0 1 0,3 0 0 0,3 6-50 0,-3-3-9 16,3 3-3-16,4 4 0 0,0-1-49 15,0 7-11-15,4-4-1 0,3 7-1 0,-3-3-22 0,6 3 8 16,-3 6-8-16,0-6 0 0,0-1 0 0,0 1 0 16,4 6 0-16,0-6 0 0,-4-3 0 0,0-4-10 15,0 4 1-15,0 0 0 16,-4-13-51-16,1 6-9 0,-4-9-3 0,0 0-424 16,0 0-86-16</inkml:trace>
  <inkml:trace contextRef="#ctx0" brushRef="#br0" timeOffset="51877.7149">11610 12776 518 0,'0'0'46'0,"7"-9"-37"16,0 6-9-16,4-7 0 0,3-5 118 0,0 5 22 15,3-5 4-15,1 2 0 0,3-3-72 0,0-2-14 16,4 2-3-16,0-3-1 0,0 7-9 0,-1-4-1 0,8 6-1 0,-4 1 0 16,4-7-23-16,-4 13-5 0,4-3-1 15,0-3-646-15</inkml:trace>
  <inkml:trace contextRef="#ctx0" brushRef="#br0" timeOffset="59609.198">4590 13168 691 0,'0'0'61'0,"0"0"-49"0,0 0-12 0,0 0 0 16,0 0 86-16,0 0 14 0,0 0 4 0,0 0 0 16,0 0-50-16,0 0-10 0,0 0-1 0,0 0-1 15,3 7-24-15,4-7-5 0,0 0-1 0,4-7 0 16,-1 7 3-16,5-3 0 0,-5-3 0 0,4-4 0 16,-3 1-3-16,3 0 0 0,4-1 0 0,-8 1 0 15,4-7 5-15,0-3 1 0,1 4 0 0,2-7 0 16,-3 3 0-16,0-3 0 0,-3 3 0 0,3-6 0 15,-3 3-6-15,-1-3-2 0,1 0 0 0,-1-3 0 16,5-7 2-16,-5 4 1 16,-3-4 0-16,0 1 0 0,-3-1 4 0,3 1 1 0,-7 6 0 0,0-7 0 0,0 7-3 15,0 0-1-15,0 0 0 0,3-4 0 16,-3 13-5-16,-3-6-1 0,3 6 0 0,-11 1 0 0,4-7 13 0,0 12 3 16,0-6 0-16,4-3 0 0,-12 10 0 0,5-7 1 15,-1-3 0-15,-3 3 0 0,4 7-5 0,-8-10 0 16,4 3-1-16,-4 0 0 0,-3 0-19 0,7 3 0 15,-11 4 0-15,4-4 0 0,0 7 40 0,3-1 5 16,-6 4 1-16,6 6 0 0,0 0-17 0,-6 6-3 16,6 4-1-16,0-1 0 0,-3 1-6 0,7-1-2 15,-11 7 0-15,8 9 0 0,10-6-1 0,-11-1 0 16,4 11 0-16,3-4 0 0,-3 0-1 0,4 3-1 16,-5 0 0-16,5 1 0 0,-1 2-5 0,1-3-1 15,3 7 0-15,7-4 0 0,-7 3-8 0,3 7 0 16,4-3 0-16,0-1 0 0,0 7 0 0,0-6 8 15,0 3-8-15,4 3 0 0,3-7 0 0,0 1 8 16,0 3-8-16,7-4 0 0,0 7 0 0,4-6 8 0,-11 3-8 0,10-4 0 16,8-2 0-16,-7-7 0 15,6 0 0-15,5 0 0 0,-5-2 0 0,8-8 0 0,-4-2 0 0,8-7 0 32,-5 1-98-32,5-13-12 0,6-13-2 0</inkml:trace>
  <inkml:trace contextRef="#ctx0" brushRef="#br0" timeOffset="61489.076">8026 13240 806 0,'0'0'36'0,"0"0"7"0,7 7-35 0,7-7-8 0,-7 6 0 0,4-3 0 15,3-3 40-15,3 0 5 0,1-3 2 0,3 3 0 16,-3 3-34-16,3-6-13 0,0-3 11 0,4 6-11 16,-4-10 30-16,0 4 0 0,7-3 0 0,1-1 0 15,-8 1 14-15,0-10 2 0,0 3 1 0,4 4 0 16,-8-7 1-16,-3-3 1 0,1 3 0 0,-1-9 0 15,-4 3 5-15,4 3 1 0,-14-3 0 0,7 0 0 16,-7-10-13-16,4 7-2 0,-4 3-1 0,-4-3 0 16,1 3-13-16,-1-4-2 0,-3 4-1 0,0 3 0 15,0-3 11-15,4 0 2 0,-11 6 1 0,-1-6 0 16,8 13 13-16,-7-4 2 0,4-3 1 0,-4 4 0 16,3 2-14-16,0-3-3 0,-3 7-1 0,4-7 0 0,3 7-16 15,-4-1-3-15,1 1-1 0,2 0 0 0,1-1-7 16,-3 1 0-16,3 3-8 0,-7 2 12 0,3-2-12 15,4 3 11-15,-4-3-11 0,1 6 10 0,-4 0 6 0,3-3 2 16,-3 3 0-16,0 0 0 0,0 3 4 0,0-3 1 16,0 0 0-16,3 6 0 0,0-3-7 0,1 3 0 15,-1-2-1-15,4 2 0 0,-3 3-15 0,3 1 0 16,0-1 8-16,-1 0-8 0,5 1 0 0,-4 12 0 16,7 0 0-16,-7 3 0 0,0 0 0 0,3-3 0 15,1 12 0-15,-4 1 0 0,0-1 0 0,3 1 0 16,4-4 0-16,0 10 0 0,0-10 0 0,0 10 8 15,0-13-8-15,4 10 0 0,-1 3 10 0,-3-4-10 16,0 1 10-16,4 3-10 0,3-10 0 0,0 4 0 16,-4-4 0-16,8 0 0 0,-4-6 0 0,7 0 0 15,-3-3 0-15,3 0 0 0,0-3 0 0,3 0 11 0,1-3-11 16,7-4 10 0,3 7-42-16,4-10-8 0,7 4-1 0,6-4-1103 0</inkml:trace>
  <inkml:trace contextRef="#ctx0" brushRef="#br0" timeOffset="64184.59">3034 13382 1094 0,'0'0'97'0,"0"0"-77"16,0 0-20-16,0 0 0 0,0 0 131 15,0 0 22-15,0 0 5 0,0-4 1 0,0-2-56 0,0 3-11 16,7-3-3-16,-7-4 0 0,3 4-49 0,5 3-9 16,-1-7-3-16,3 4 0 0,1-3-19 0,3-1-9 15,4 4 8-15,-4 3-8 0,7-3 11 0,-4-4-3 16,5 10-8-16,2-3 12 0,5 3 4 0,2-6 1 15,-6 3 0-15,10-3 0 0,1 6-17 0,2-10 0 16,8 7 0-16,0-3 0 0,-4-4 0 0,1 4 0 16,-1 3 13-16,0-3-4 0,4-4-9 0,-7 10 0 15,7-9-10-15,-7 9 10 0,7-3 0 0,-8 3 8 16,8 0 1-16,-10 0 0 0,2 0 3 0,-2 3 1 16,-1-3 0-16,-7 0 0 0,4 6 0 0,-7-3 0 15,-4-3 0-15,3 6 0 0,-9-2-13 0,6-4 11 0,-7 6-11 16,-4-6 10-1,4 3-40-15,-3-3-8 0,-11 0-2 0,0 0 0 16,0 0-36-16,0 0-7 0,-7 6-1 0</inkml:trace>
  <inkml:trace contextRef="#ctx0" brushRef="#br0" timeOffset="64618.501">2840 13642 1184 0,'-11'-10'52'0,"8"7"12"0,-1-3-52 0,-3-3-12 16,4-1 0-16,3-6 0 0,-7 7 67 0,7 0 10 15,0-1 3-15,0 1 0 0,-4-1-48 0,4 1-8 16,-7 3-3-16,7 3 0 0,0-4-21 0,7 4 0 16,-7 3 0-16,4-9-12 0,3 3 3 0,-4-4 0 15,8 7 0-15,-8-3 0 0,8-1 9 0,-1 7 0 16,5-3 0-16,-1 3 0 0,-4 0 0 0,8-6 0 15,-4 6 0-15,-3 0 0 0,3 0 18 0,-4 0 6 16,4-3 0-16,-3 3 1 0,3-6 14 0,-3 3 2 16,-1-4 1-16,4 4 0 0,0-3-6 0,1-4-2 15,2 1 0-15,1 3 0 0,3 6-14 0,0-10-2 16,4 7-1-16,3-3 0 0,4 3-5 0,-4-3-2 16,4 2 0-16,7-2 0 0,-1-3 26 0,5 2 4 0,6-2 2 15,-3 0 0-15,3-1-16 0,-10 1-3 0,7-1-1 0,3-5 0 16,-3 5 34-16,-7-2 6 0,0 2 2 0,3-5 0 15,4 5-45-15,-7 1-9 0,0-7-2 0,0 7 0 16,-4-1 1-16,0 4 0 0,-3-3 0 0,-4 6 0 16,4-4-21-16,-15-2-4 0,5 6 0 0,-1-4-1 15,-7 4 27-15,0-3 6 0,4 6 0 0,-11 0-743 16,-7 0-149-16</inkml:trace>
  <inkml:trace contextRef="#ctx0" brushRef="#br0" timeOffset="65668.9667">3845 13397 230 0,'0'0'20'0,"4"-9"-20"0,3-1 0 0,-7-5 0 15,0-1 178-15,3 7 31 16,8-1 7-16,-11 1 0 0,0 6-64 0,0 3-14 0,0 0-2 0,0 0-1 15,0 0-48-15,0 0-10 0,11 0-1 0,-1 3-1 16,-3-3-11-16,4 9-3 0,-4-3 0 0,-4 4 0 16,1-1-1-16,3 1-1 0,-7-1 0 0,0 7 0 15,0-4-9-15,0-2-2 0,0 5 0 0,0 1 0 16,-7-3-16-16,3-4-3 0,4 7-1 0,-3 3 0 16,-4-10 17-16,3 7 3 0,-3-4 1 15,4 4 0-15,-8 3-59 0,1-4-12 0,-1 4-2 0,-3-3-1 16,3-4 40-16,-3 4 8 0,0-7 1 0,0 10 1 15,-7-3-25-15,7-7-11 0,3-5 1 0,-3 8 0 16,-7-3 10-16,7 1 0 0,-4-7 0 0,0 6 8 16,4-9-8-16,-7 10 0 0,0-10 0 0,7 0 0 0,0 0 0 15,3 0 0-15,-3-10 8 0,3 7-8 16,4-3 0-16,0-3 0 0,0-1 0 0,4 1 0 0,-4-7 0 16,3 7 0-16,4-4-8 0,0-3 8 0,0 1-9 0,0 5 9 15,0-2-10-15,11 2 10 0,-11-5-8 0,10 5 8 16,-3 4 0-16,4-3-9 0,3-1 9 0,-3 1-13 15,6-1 5-15,-3 1 8 0,4 3 12 0,0 6 9 16,-1-10 3-16,1 10 0 0,0 0-24 0,3 0 0 16,0 0 0-16,-7 0 0 0,0 7 0 0,7-4 0 15,-7 3 0-15,8-3 0 16,-8 3-21-16,0 4-9 0,0-1-2 0,-3 1 0 0,6-1 32 16,-10-3 0-16,11 4 0 0,-11 5 0 0,3-2 0 0,1-4 0 15,0 7 0-15,-1-7 0 0,1 1 0 0,3-1 0 16,-3 1 0-16,3-1 0 0,-4 1-9 0,1-4-3 0,-4 3 0 0,3-9-733 15,-3 10-147 1</inkml:trace>
  <inkml:trace contextRef="#ctx0" brushRef="#br0" timeOffset="66594.638">6544 14078 576 0,'0'0'25'0,"7"9"6"0,0 7-31 0,-3-7 0 0,-1 7 0 0,1-4 0 16,-1-2 204-16,-3 5 34 0,4-5 7 0,-4-1 2 15,0 1-80-15,7-1-16 0,-7-9-3 0,0 0-1 16,0 0-39-16,0 0-8 0,0 0-2 0,0 0 0 15,-11-9-34-15,4-1-8 0,0-9 0 0,0-6-1 16,0 0-21-16,-4-3-4 0,4-10-1 0,4-5 0 16,-4-1-29-16,0-3 0 0,3-7 0 0,1-5 0 15,-1 5 0-15,-3 1 0 0,7 6 0 0,0 0 0 16,0-3 0-16,0 6 0 0,0 0 0 0,7-3 0 16,-7 3 0-16,7 6 0 0,0-5 0 0,4-1 0 0,-1 9-14 15,1 1-9-15,3 5-1 0,-7 4-1 0,4 7 40 0,-1-1 8 16,-3 3 1-16,8 7 1 15,-5-1-51-15,1 10-10 0,3-3-3 0,-4 3 0 16,1 3 7-16,3 4 0 0,-7-4 1 0,0 6 0 16,4 7-1-16,-11-7-1 0,10 1 0 0,-10 5 0 15,4-5 13-15,-1 5 4 0,-6-2 0 0,3-4 0 0,-4 7 4 0,4 3 2 16,-10-4 0-16,-1-2 0 0,1 9 10 0,-1-9-8 16,0 5 8-16,4-8-8 0,-3 5 18 0,-4-5 4 15,3 5 1-15,-3-5 0 0,3-1 19 0,4-6 4 16,4 4 1-16,-4 2 0 0,3-9 4 0,4 0 1 15,-7 6 0-15,7-6 0 0,0 0-17 0,0 0-3 16,0 0-1-16,0 0 0 0,0 0-23 0,11 0 0 16,-1-6 0-16,-3 6 0 0,8 0 0 0,-1-3 0 15,7-3 0-15,-4 6 0 0,1 0 0 0,7 0 0 16,-8 0 0-16,8 6 0 0,-4-3 0 0,-3-3 0 0,0 10 0 0,3-4 0 16,-7 3 0-16,0-6 0 0,-7 7 0 0,4-1 0 15,3 7 9-15,-7-7 4 0,-4 7 1 0,4-7 0 16,-3 7-14-16,-1-3-12 0,1-4 3 0,-8 0 0 15,1 7 9-15,-1-7 9 0,-6 10-1 0,3-9-8 16,-4-1 17-16,-3 7-3 0,3-7-1 0,-3 7 0 16,-3-4-2-16,-1-2-1 0,-3 5 0 0,0-5 0 15,-4 6-10-15,7-7-12 0,-10 0 2 0,7 1 1 16,10-1-107-16,-10 1-22 0,7-4-4 16</inkml:trace>
  <inkml:trace contextRef="#ctx0" brushRef="#br0" timeOffset="67419.2137">9638 13334 1152 0,'0'0'102'0,"0"-6"-82"0,0-3-20 0,0 6 0 0,3-4 81 0,4 1 12 16,-7 6 3-16,0 0 0 0,4-3 25 0,3 3 6 15,0 0 1-15,0 0 0 0,-7 0-78 0,11 9-15 16,3 1-3-16,0 5-1 0,-3-2-16 0,3 3-3 15,0 3-1-15,0-1 0 0,-4 1-3 0,1 6 0 16,0-6 0-16,-4 3 0 0,-4-3-8 0,1 3 10 16,3-7-10-16,-4 4 10 0,-3 0-10 0,0-3 8 15,0 9-8-15,0-6 8 0,0-1-8 0,0 1 12 16,-3 0-12-16,-1 6 12 0,1-6 4 0,-1 0 0 0,-3 3 1 0,4-10 0 16,-8 4 23-16,8-7 5 0,-5 1 1 0,5-1 0 15,-4 1 14-15,0-4 4 0,-4-6 0 0,4 0 0 16,4 0-52-16,-4-6-12 0,0 2 0 0,0-5 0 15,7-3 0-15,-4-1 0 0,0-3 0 0,4-2 0 16,0-8 0-16,4 8 0 0,7-1 0 0,-4-6 0 16,0 6 0-16,0-6 0 0,7 12 0 15,0-12 0-15,4 9 17 0,-1 4 1 0,4-4 0 0,-3-3 0 16,0 10-18-16,3-7 0 0,0 4 0 0,0-4 0 16,0 7 0-16,-3-7 0 0,3 7 0 0,4-4 0 15,-8 4 0-15,1-7 0 0,3 10 0 0,-3-4 0 16,3 1-12-16,-3 0 3 0,-4 5 1 0,0-2 0 15,4 3-29-15,-4-3-6 0,-4 6-1 0,1 0-1100 16</inkml:trace>
  <inkml:trace contextRef="#ctx0" brushRef="#br0" timeOffset="73279.9519">3595 16219 968 0,'-14'0'43'0,"14"0"9"0,-7 0-42 0,3 0-10 16,-10 0 0-16,3 7 0 0,1-4 103 0,-1 3 18 15,-3-3 4-15,0 4 1 0,3-4-29 0,-3 3-5 16,4 3-2-16,-8-2 0 0,4-4-23 0,0 6-5 15,3-3-1-15,1-2 0 0,6 2-17 0,-6-6-3 16,6 3-1-16,4-3 0 0,0 0-14 0,0 0-3 0,0 0-1 0,0 0 0 16,0 0-22-16,11 0 0 0,-4 0 0 0,10 6 0 15,8-3-10-15,0 4 10 0,-1 2-12 0,12 0 12 16,-12-2-8-16,12 2 8 0,-1-6 0 16,0 7 0-16,-3-4 0 0,3 3 0 0,8-9 0 0,-8 10 0 15,0-10 0-15,-3 0 0 0,3 0 0 16,8-3 0-16,-8-4 0 0,4 7 0 0,-4-9 0 0,0 3 0 15,-7 3 0-15,4-4 0 0,-7 4 0 0,0-3 0 16,-4 3 0-16,3-4 0 0,-6 7 0 0,3-3 0 16,-7-3-17-16,0 6-3 0,4 0-1 0,-7 0 0 15,-11 0-12-15,0 0-3 16,0 0 0-16,0 0 0 0,0 0 14 0,0 0 2 0,-11 0 1 0,0 0 0 16,1 0-1-16,-4 0-1 0,-11 9 0 0,0-2 0 15,1 2-6-15,3-6-1 0,-15 7 0 16,5-4 0-16,-1 3 18 0,-4 1 10 0,12-1-12 0,-4-9 12 0,3 6 0 15,7-2 9-15,8-4 1 0,-4 6 0 0,-4-6 11 16,11 0 3-16,0-6 0 0,3 6 0 0,4 0 17 0,0 0 4 16,0 0 1-16,0 0 0 0,0 0-26 0,4-4-4 15,3-2-2-15,7 3 0 0,11-3-14 0,-4-4 0 16,4 4 8-16,3 3-8 0,3-3 0 0,-2 3 0 16,2 3 0-16,5 0 0 0,-5 0-13 0,1 0-6 15,4 0-1-15,-8 3 0 0,3-3 20 0,-2 6 9 16,2-6-1-16</inkml:trace>
  <inkml:trace contextRef="#ctx0" brushRef="#br0" timeOffset="73926.314">4064 16630 1083 0,'0'0'48'0,"0"0"10"0,0 0-46 0,0 0-12 16,0 0 0-16,11 0 0 0,-8 10 83 0,4-1 14 15,-3-3 3-15,3 13 1 0,-7-9-28 0,0 8-5 16,3-8-2-16,1 5 0 0,-4 4-7 0,0-3-2 15,0-4 0-15,0 4 0 0,0 3-8 0,-4-10-1 16,1 7-1-16,3-7 0 0,-7 7-7 0,-4-6 0 16,1-1-1-16,2 0 0 0,-9 1-15 0,3 5-2 15,0-5-1-15,0-1 0 0,-11 1-8 0,7-1-1 16,4 0-1-16,-7 7 0 0,-4-6-11 0,8-7 0 16,-1 6 9-16,0-3-9 0,4-2 25 0,-7 2 1 0,7-6 0 15,3 6 0-15,-3-6-26 0,7 0 0 0,-3-6 0 16,6 6 0-16,-7-6 8 0,8 2-8 0,-4-2 12 0,3-3-4 15,4 6-8-15,0-7 0 16,0-6-10-16,4 7 10 0,3 0-13 0,0-1 3 0,4-5 1 0,6 5 0 16,-3 1 9-16,4-1-13 0,10 4 5 0,-3-3 8 15,0 6-11-15,-1 3 11 0,1 3-8 0,3-3 8 16,4 9 0-16,-4-3 0 0,-3 4 0 0,0-1 0 16,3 1 0-16,-11 5 0 0,5-5 0 0,-8 5 0 15,0-2 0-15,3-4 0 0,-10 1-11 0,4 5 11 16,0-5-28-16,-1-1 0 0,1 1 0 0,-1-1-649 15,-3 0-130-15</inkml:trace>
  <inkml:trace contextRef="#ctx0" brushRef="#br0" timeOffset="74610.9447">5327 16354 1148 0,'0'0'51'0,"0"0"10"0,0 0-49 0,0 0-12 16,0 0 0-16,0 0 0 0,-7 0 152 0,7 0 28 16,-7 7 6-16,7-7 1 0,-4 0-74 0,4 0-14 15,0 0-3-15,0 0-1 0,0 0-37 0,0 0-7 16,0 0-2-16,0 0 0 0,0 0-25 0,0 0-4 15,0 0-2-15,4 0 0 0,3 9-18 0,7-9 0 16,-3 3 0-16,6 3 0 0,1-6 0 0,7 7 0 16,3-4 0-16,4 3-9 0,3-3 9 0,4 3 0 15,6-2 0-15,5 5-8 0,-8-3 8 0,4-6 0 16,3 3 0-16,1 4 0 0,3-7 0 0,0 0 0 16,-7 0 0-16,10-7 0 0,-7 4 0 0,1 3 0 0,3-6 0 0,0 3 0 15,0-3 0-15,-8 2 0 16,1-2 0-16,0-3 0 0,3 9 0 0,-10-10 8 0,7 10-8 0,-4-9 0 15,4 9 0-15,-3-6 8 16,6 3-8-16,-14 3 0 0,8-7 0 0,-8 7 8 0,-3 0-8 0,3 0 0 16,-10 0 0-16,-1-3 0 0,1 6 0 0,-4-3 0 15,4-3-11-15,-14 3 0 0,6 0 0 0,-6 3 0 16,-4-3-162 0,-7 0-33-16</inkml:trace>
  <inkml:trace contextRef="#ctx0" brushRef="#br0" timeOffset="75341.387">6191 17872 1472 0,'-7'31'65'0,"4"-18"14"0,3-7-63 0,3-3-16 16,-3-3 0-16,0 0 0 0,0 0 122 0,0 0 22 15,0 0 4-15,0 0 0 0,-7-9-60 0,4-1-13 16,-4 1-3-16,3-3 0 0,-7-4-24 0,8-3-4 16,-8-6-2-16,4 0 0 0,-3-13-51 0,3-6-11 15,-4 7-1-15,4-13-1 0,0-4 22 0,7 1 0 16,-7 0 0-16,3 2 0 0,4 1 0 0,0 6 0 0,0 0 0 15,0 1 0-15,0 5 0 0,0 3 0 0,0-2 0 16,4 2 0-16,3 1 0 0,-4 6 0 0,8-7 0 0,0 7 0 16,-1 3 0-16,4 6 0 0,4-3 0 15,3 0 0-15,0 10 0 0,-3-4 0 0,0 3 0 0,6 1 0 16,-6 2 0-16,3 7 0 16,0-3 0-16,-3 6-11 0,0 0-4 0,-1 0-1 0,1 6 0 0,-4-3 0 15,-3 4-2-15,-1 2-1 0,-3 0 0 0,0 1 0 16,-3 6 1-16,-1-7 0 0,1 0 0 0,-4 7 0 15,-4-3 18-15,4 2 0 0,-3-5 0 0,-1-1 0 16,-3 7 0-16,-3-7 11 0,3 1 0 0,-4-1 0 0,-3-6 17 16,3 3 3-16,-6 4 1 0,-1-4 0 0,0-3 10 15,1-3 2-15,3 6 1 0,-11-6 0 0,7 0-5 16,1 0 0-16,-1 0-1 0,4-6 0 0,-4 6-20 0,8 0-4 16,3 0-1-16,3-3 0 0,-7 3-14 0,11 0 0 15,0 0 0-15,0 0 0 0,0 0 0 0,0 0-8 16,11-6-1-16,3 0 0 0,0 2 9 0,4-2-12 15,-4 6 12-15,4-9-12 0,-1 6 12 0,1-4-8 16,0 7 8-16,-1-3-8 0,-3-3 8 0,4 6 0 16,-4 0 0-16,0 0 0 0,-3 0 0 0,-1 6 0 15,1-3 0-15,0 4 0 0,-11-4 0 0,7 6 8 16,-4-3-8-16,4 4 0 0,-7-1 9 0,0 1-9 16,0 5 12-16,0-5-12 0,-7 5 13 0,0-2-4 15,4-4-1-15,-8 7 0 0,0-7 4 0,1 7 0 0,-1-3 0 0,-3-4 0 16,0 0 0-16,-4 1 0 15,-3 2 0-15,4-2 0 0,-5-1-12 0,1-6 12 0,0 4-12 16,-4-4 12 0,1-3-33-16,-1 6-7 0,4-3 0 0,7-3-1 15,-8 6-87-15,8-6-16 0,-10 4-4 0,3 2-1 0</inkml:trace>
  <inkml:trace contextRef="#ctx0" brushRef="#br0" timeOffset="75957.58">8876 16389 1612 0,'0'0'36'0,"0"0"7"16,0 0 1-16,0 0 1 0,-7 0-36 0,7 0-9 0,0 0 0 0,0 0 0 16,0 0 92-16,0 0 16 0,0 0 3 0,0 0 1 0,0 0-49 0,0 0-10 15,0 0-1-15,0 0-1 0,10 0-27 16,5 9-6-16,2-9-1 0,1 10 0 0,-1-4-17 0,8-3 10 16,-4-3-10-16,4 6 8 0,0-3-8 0,3 4 0 15,0-1 9-15,7-3-9 0,-3 6 0 0,0-9 8 16,0 7-8-16,3-7 0 0,-3 3 8 0,-4-3-8 15,4 0 8-15,3-3-8 0,-3 3 0 0,-4-7 9 16,-3 7-9-16,3-3 0 0,-3-3 12 0,-1 6-12 16,-3-9 12-16,1 9-12 15,-8-10-26-15,3 4-12 0,-3 6-2 0</inkml:trace>
  <inkml:trace contextRef="#ctx0" brushRef="#br0" timeOffset="76695.258">9317 16727 1321 0,'-7'0'28'0,"0"0"7"0,7 0 1 0,0 0 2 0,-4-6-30 0,1 3-8 15,3 3 0-15,0 0 0 0,0 0 83 0,0 0 15 0,0 0 3 0,0 0 1 16,0 0-22-16,0 0-4 0,0 0 0 0,0 0-1 16,0 0-16-16,0 0-3 0,0 0-1 0,0 9 0 15,0 1-37-15,0 6-7 0,0-4-2 0,0 4 0 16,-7-1 44-16,3 4 9 0,8-6 2 0,3 12 0 16,-14-6-52-16,3-1-12 0,-3 4 0 0,0 0 0 15,0-6 0-15,0 3 0 0,-4 0 0 0,1-4 0 16,-4 1 0-16,3-3 0 0,-3 2 0 0,0-5 0 15,-4-7 0-15,1 3 0 0,2 4 0 0,-2-10 0 16,-1 6 0-16,1-6 0 0,-1 0 0 0,4-6 0 16,-4 2 26-16,0-2 2 0,4-3 1 0,4-1 0 15,-4 1-29-15,3-1 0 0,4-5 0 0,0 5 0 16,3 4-15-16,1-6 4 0,3 2 1 0,3 1 0 0,5-7 1 16,2 10 0-16,1-4 0 0,3 1 0 0,3 6 9 0,1-3-13 15,0 6 5-15,-1-4 8 0,1 4-8 0,3 4 8 16,4 2 0-16,-4 3 0 0,4-6 0 0,-4 13 0 15,0-7-9-15,0 1 9 0,-3 6-16 0,-1-4 0 16,-2-6 0-16,6 10 0 16,0-7-48-16,0 1-10 0,0-1-2 15</inkml:trace>
  <inkml:trace contextRef="#ctx0" brushRef="#br0" timeOffset="77295.64">10379 16451 806 0,'14'0'72'0,"-14"0"-58"16,0 0-14-16,0 0 0 0,0 0 203 0,0 0 37 15,-11 7 8-15,1-4 2 0,10-3-118 0,0 0-24 16,0 0-5-16,0 0-1 0,0 0-50 0,0 0-11 16,10 0-1-16,1 6-1 0,-11-6-26 0,7 0-5 15,11 3 0-15,6-3-8 0,1 0 10 0,3 7-10 16,0-7 8-16,8 0-8 0,2 0 0 0,1 3 0 15,-3 3 0-15,6-6 0 0,11 0 0 0,-4 0 0 16,1 0 0-16,-1 0 0 0,0 0 0 0,8-6 8 16,-1 3-8-16,-3-4 0 0,-3 4 8 0,6-3-8 0,4-4 8 15,3 1-8-15,4 0 9 0,-7-1-9 0,4 4 10 0,-1-3-10 16,-6-4 11-16,3 4-11 0,-4-7 12 16,1 7-12-16,-11 2 30 0,3-5-1 0,4 2 0 0,-4 1 0 15,-3 3-29-15,-3-4 0 0,-1 4 0 16,-3 3 0-16,-4-3 0 0,-3 2 0 0,-4-2 0 0,0 6 0 31,-7-3-148-31,0 3-35 0,-3 3-7 0,-11-3-2 0</inkml:trace>
  <inkml:trace contextRef="#ctx0" brushRef="#br0" timeOffset="77798.147">11268 16690 979 0,'14'-6'87'0,"-11"6"-70"15,-3 0-17-15,0 0 0 0,7-10 148 0,0 10 25 16,-7 0 6-16,0 0 1 0,0 0-89 0,8-3-18 15,6 3-3-15,-4 3-1 0,-3 3-41 0,7-2-9 16,4 5-2-16,3 0 0 0,-3 7-7 0,-1-7-2 16,5 10 0-16,-1 0 0 0,4 3-8 0,-4 0 8 0,-4 3-8 0,1 3 8 15,3 0-8-15,-7 4 0 0,-7-4-12 0,4 0 12 16,-4-3-9-16,0 4 9 0,-3-11 0 0,-4 8 0 16,0-1 0-16,-4-7 0 0,0 1 0 0,1 0 0 15,-8 0 0-15,4-3 9 0,0-1-9 0,0-2 12 16,0-4 24-16,-3-3 4 0,-5 4 2 0,5-4 0 15,10-6 20-15,-7 0 4 0,-14-6 1 0,7 6 0 16,14 0-24-16,-8-10-5 0,-13 1-1 0,4-7 0 16,10 4-29-16,3-4-8 0,8 0 0 0,-4-2 0 15,-4-1 0-15,8 0-8 0,10 0 8 0,0-6-12 16,-4 0 12-16,5-3 0 0,6 3-9 0,3-4 9 16,1 1 0-16,3 0 0 0,-3-3 0 0,0 9 0 0,3-3 0 15,-3 0 0-15,-4 6-9 0,3-6 9 16,-2 6 0-16,2 0-8 0,-3 0 8 0,1 0 0 15,-5-3-44-15,4 10-3 0,-3-4 0 0,3-3-997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7:48:12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3464 7217 691 0,'0'0'61'0,"0"0"-49"0,0 0-12 0,0 0 0 0,0 0 160 0,0 0 28 15,0 0 7-15,0 0 1 0,0 0-112 0,7 6-21 16,7-6-5-16,-3 9-1 0,3-9-22 0,-3 6-5 15,3-2-1-15,7 2 0 0,-7-3-18 0,7-3-11 16,-7 9 12-16,4-2-12 0,3-4 0 0,4 3 0 16,-4-6 0-16,4 10 0 0,-4-4 36 0,4-3 1 15,3 3 0-15,4-3 0 0,-15 4-26 0,15-7-11 16,-7 0 8-16,10 0-8 0,-7 0 24 0,4-7-1 16,3 7 0-16,0-3 0 0,-6-3-32 0,2-3-7 15,-6-1 0-15,3 4-1 0,-3-4 17 0,0 1 0 16,-4-4 0-16,0-2 9 0,-3-1-1 0,-1 4-8 15,-3-7 12-15,-3-3-4 0,0 0 5 0,3-3 1 0,-11-10 0 16,4 7 0-16,-3-6-5 0,-4-1-1 0,-4-3 0 0,-3-5 0 16,4 8-8-16,-11-3 0 0,3 4 0 0,-7-1 8 15,4 7-20-15,-3-6-5 0,-12 12-1 0,-2-10 0 16,-1 14 18-16,4-4 0 0,-8 0 0 0,1 9 0 16,3-3 22-16,-3-2 8 0,0 8 2 0,7-5 0 15,3 11-24-15,0 4-8 0,-6-6 0 0,2 6 0 16,5 6 8-16,-1-2-8 0,0 5 0 0,4 0 0 15,-11 1 12-15,8 5-3 0,6 4-1 0,-14 6 0 16,8 4 1-16,-5-1 0 0,8 6 0 0,-4 10 0 16,1-9 2-16,-1 9 0 0,7 0 0 0,11 3 0 15,-3-10-11-15,10 7 0 0,0 0 0 0,3-3 0 0,8-4 0 16,3 1 0-16,0-3 0 0,7 2 0 0,4-2 0 16,0-1 0-16,-1-6 0 0,8 1 0 0,-11-4 0 0,7-7-12 15,4 8 2-15,-4-8-634 16,4-2-126-16</inkml:trace>
  <inkml:trace contextRef="#ctx0" brushRef="#br0" timeOffset="1003.873">5094 7260 288 0,'-7'19'12'0,"4"-12"4"0,3-7-16 0,0 0 0 0,0 0 0 0,0 0 0 16,0 0 295-16,3 6 56 0,4-3 11 0,-3 3 2 15,3-3-260-15,7 4-53 0,-4-7-11 0,1 3-1 16,7-6-21-16,3 3-4 0,-7-7-1 0,7-2 0 16,4 0-23-16,-8-1-5 0,12 1-1 0,-12-7 0 15,4-3 54-15,1 4 10 0,2-4 3 0,-6 6 0 0,0-9-19 0,6 10-4 16,-13-4-1-16,6-3 0 0,5 0-3 16,-8 1 0-16,-4-1 0 0,4-3 0 0,1 0-7 15,-5-3-1-15,1-3-1 0,-4-4 0 0,0 10-4 0,0-9-1 16,-7 9 0-16,3-6 0 0,-3 3-10 0,0 0 12 15,0 6-12-15,-3 0 12 0,-4 0-12 0,0-3 10 16,0 3-10-16,-4 1 10 0,-6-1 0 0,6 3 0 16,-10-3 0-16,7 7 0 0,-11-10 4 0,7 9 1 15,1-3 0-15,-4-2 0 0,3 8-7 0,7 1 0 16,-6-7-8-16,3 7 12 0,3 6-12 0,-3-4 0 16,3-2 8-16,-3 9-8 0,4-6 0 0,-5 6 0 15,5 0 0-15,-4 0 0 0,0 6 11 0,-4-3-11 16,0 3 12-16,1 4-12 0,-1-1 14 0,-3 1-4 15,0-1-1-15,3 0 0 0,-3 1 6 0,7 2 1 16,-7 1 0-16,7-4 0 0,3 1-3 0,0 5 0 16,-3-5 0-16,4 9 0 0,6-4 21 0,-3 4 4 0,4 0 1 15,-1 6 0 1,4 3-59-16,4 7-11 0,-1-1-2 0,8 4-1 0,-4 6 34 0,7 0 0 0,0-7 0 0,0-2 0 16,7 2 0-16,0-2 12 0,-10-7-3 0,7 7-1 15,3-7 1-15,-7-3 0 0,0 3 0 0,4-3 0 16,-4-6-9-16,0 6 10 0,0-6-10 0,4 0 10 15,-4-4-67-15,0-5-14 16,7-1-2-16</inkml:trace>
  <inkml:trace contextRef="#ctx0" brushRef="#br0" timeOffset="5111.382">4064 11259 1036 0,'11'9'23'0,"-8"-9"5"0,8 6 0 0,-4-3 1 0,7 4-29 0,0-7 0 0,7 0 0 0,-7 0 0 16,7 0 24-16,4 0 0 0,0 0-1 0,0 0 0 16,-1 0 14-16,11-10 3 0,-6 10 1 0,6-6 0 15,0 3-28-15,1-3-5 0,-1-4-8 0,4 1 11 16,-8 6 15-16,5-7 3 0,-8-2 1 0,4 9 0 15,-8-7-14-15,-3 1-4 0,4 2 0 0,-11-2 0 0,0 0-2 16,1 2-1-16,-5 4 0 0,-3-3 0 0,0-3-1 16,-7 9-8-16,0-10 12 0,-3 7-4 0,-1-3 21 0,-6-4 4 15,-1 10 1-15,-3-3 0 0,3-3 4 0,-13 6 1 16,2 0 0-16,-6 0 0 0,0 0 1 16,-4 0 0-16,-10 0 0 0,0 6 0 0,6-3-12 0,1-3-3 15,-7 7 0-15,6-4 0 16,5 3-7-16,-1-3-2 0,4 7 0 0,7-4 0 0,-4-3-1 0,4 6-1 15,7 4 0-15,-8-10 0 0,5 6-2 0,6 1-1 16,-6-4 0-16,2-3 0 0,5 7 9 0,3-4 3 16,-4 0 0-16,1-3 0 0,10-3 2 0,0 0 1 15,0 0 0-15,0 0 0 0,0 0 2 0,10 10 0 16,1-4 0-16,-4-3 0 0,10 3-40 0,-2-2-8 16,6-4-2-16,-4 6 0 0,5-6 22 0,23 3 0 15,-9-3 0-15,-19 0 0 0,4 0-10 0,1 0 10 0,2 0-13 16,12 0-678-16,-5 0-135 0</inkml:trace>
  <inkml:trace contextRef="#ctx0" brushRef="#br0" timeOffset="6579.173">5994 11077 576 0,'-25'-7'25'0,"14"7"6"0,-3-3-31 0,7-3 0 0,-3 3 0 15,-1-3 0-15,4-4 196 0,-4 10 34 0,1-6 6 0,3 6 2 16,0-9-124-16,0 9-25 0,0 0-5 0,7 0 0 16,-11-4-16-16,11 4-2 0,0 0-1 0,0 0 0 15,0 0-23-15,0 0-5 0,0 0-1 0,7 4 0 16,4 2-28-16,3-3-8 0,3 3 0 0,8 4 0 16,3-4 0-16,1-3 0 0,2 3-8 0,5-3 8 15,-1-3 0-15,0-3 0 0,0-3 0 0,4 6 0 16,-3-9 0-16,-5 2 12 0,5 4 0 0,-8-3-1 15,-4-3-11-15,1-1 0 0,0 1 0 0,-4-1 0 16,0 1 0-16,-3 0 13 0,-1 2-3 0,-2-2-1 16,-1 6-17-16,-4-4-4 0,-10 7-1 0,11 0 0 15,-1 0-22-15,-10 0-4 16,0 0-1-16,0 0 0 0,0 0 40 0,0 0 8 0,-7-3 2 0,-3 3 0 0,-4 0-2 16,-4 0 0-16,0 0 0 0,-3 0 0 0,-3 3 16 15,-1-3 4-15,-3 0 0 0,-4 0 0 16,-3 0 10-16,3 0 2 0,0 0 1 0,4 7 0 0,3-7 0 0,4 3 0 15,7-3 0-15,-4 6 0 0,8-6-33 0,3 3-8 16,0-3 0-16,7 0 0 0,0 0 0 0,7 10 0 16,0 5 0-16,10-5 0 0,8 5 0 0,-4-2-16 15,11-4 4-15,10 7 1 0,-6-7 3 0,13 7 0 16,-3-13 0-16,7 4-692 16,10-4-139-16</inkml:trace>
  <inkml:trace contextRef="#ctx0" brushRef="#br0" timeOffset="24199.884">7352 11133 633 0,'0'0'28'0,"-7"10"6"0,3-4-34 0,1-3 0 15,-4-3 0-15,7 0 0 0,0 0 148 0,0 0 22 16,-4 6 5-16,4-6 1 0,0 0-90 0,0 0-18 16,0 0-3-16,0 0-1 0,0 0 0 0,4 3 0 15,6 4 0-15,1-7 0 0,3 0-64 0,7 0-14 16,-3 0-2-16,3 0-1 0,0-7 17 0,0 4 0 16,0-3-8-16,4-3 8 0,3 5 0 0,-3-11 0 15,-4 2 0-15,4-2 0 0,-4-4 0 0,-7 0 0 16,0-3 0-16,0 0 9 0,-3-3 2 0,0-3 0 15,-4 3 0-15,-4-4 0 0,-3 1-2 0,0-3 0 16,0 3 0-16,-3-1 0 0,-4-5-9 0,3-1 8 16,-3 1-8-16,7 6 8 0,-7-1-8 0,3 1-12 15,1-3 2-15,-1 3 1 0,1 9 18 0,-1 0 4 16,-10 3 1-16,11-2 0 0,-4 2-14 0,3 6 0 0,1 1 0 0,-1 0 0 16,-7-1-8-16,4 1-5 0,0 3-1 0,-3 2 0 15,-1 4 47-15,1-6 10 0,-1 6 1 0,0 0 1 16,4-3-21-16,-10 3-4 0,3 0 0 0,-4 3-1 15,0-3 36-15,1 6 7 0,-4-2 2 0,6 2 0 16,-9-6-36-16,6 9-6 0,-7 1-2 0,8-1 0 16,-4 0-5-16,-1 1-2 0,5-4 0 0,-8 13 0 15,7-10-5-15,1 10 0 0,-1-9-8 0,1 5 12 16,2 4-2-16,5-3-1 0,3-7 0 0,-4 10 0 16,4-3-9-16,0 2 8 0,4 1-8 0,3 0 8 15,3 0-8-15,1 3 0 0,-1 0 9 0,1 3-9 0,6 0 0 0,1 3 0 16,-4 0 0-16,4-3 0 0,3 4 0 0,3-1 8 15,-6 6-8-15,14-5 0 16,-8 2 0-16,4-3 0 0,4 0 0 0,-4-9 0 0,0 3 0 0,4-9 0 16,-4 2 0-16,7-2 0 0,-10-7 0 0,3 4 0 15,0-10 0-15,4 0-8 0,-4-10-1 0,0 1 0 16,-3-7 0-16,3-3-692 16,-3 1-139-16</inkml:trace>
  <inkml:trace contextRef="#ctx0" brushRef="#br0" timeOffset="25200.253">5069 11268 1036 0,'0'0'46'15,"4"6"10"-15,-4 4-45 0,7-10-11 0,-3 6 0 0,6-3 0 16,-10-3 104-16,11 6 20 0,-4-3 3 0,10 4 1 16,-10-7-40-16,11 3-7 0,-7-3-1 0,6 0-1 0,1 0-38 0,0 0-7 15,3 0-2-15,-4 0 0 0,5-3-12 0,2 3-2 16,-3-7-1-16,1 7 0 15,2-3-4-15,1-3-1 0,0-3 0 0,-1 2 0 0,1-2-4 0,3-4-8 16,1-2 11-16,-5-4-11 0,1 3 15 16,0-3-4-16,-4-6-1 0,3 7 0 0,1-11 0 0,-7 4 0 15,-1-3 0-15,8 3 0 0,-14-3 2 0,3 0 1 16,-4 2 0-16,5-2 0 0,-12 0 3 0,4-3 0 16,-7 2 0-16,0 1 0 0,0-6-6 0,0 5-1 15,-7 1 0-15,4-3 0 0,-5 3-1 0,-2-1 0 16,3 4 0-16,-7-3 0 0,-4 3 0 0,0-3-8 15,1 3 12-15,-1 3-4 0,-7-3 8 0,-3 6 2 16,0-6 0-16,0 9 0 0,7 4 6 0,-4-4 0 16,0 0 1-16,1 7 0 0,-1-1-25 0,7 7 0 15,1 3-9-15,-1-6 9 0,4 12 23 0,0-6 11 0,3 3 2 16,-3 7 1-16,0-1-17 0,3 7-4 16,-6-7-1-16,10 10 0 0,-11-3 1 0,4 3 0 0,0 6 0 0,0 0 0 15,-8 3-3-15,8 0 0 0,-10 0 0 16,3 4 0-16,6-4-4 0,-6 0-1 0,7 0 0 0,-7 4 0 15,7-10-8-15,3 3 8 0,-3 3-8 16,7-3 8-16,0 3-8 0,7-3 0 0,0 4 0 0,0-4 0 16,0 0 0-16,14-3-9 0,-3 3 9 0,3 0-10 15,0-6 10-15,7 0-10 0,4-1 10 0,-4-2-10 16,11-6-128-16,-4-1-26 16,35-9-4-16,-17-16-2 0</inkml:trace>
  <inkml:trace contextRef="#ctx0" brushRef="#br0" timeOffset="26761.261">3500 11613 2073 0,'0'0'92'0</inkml:trace>
  <inkml:trace contextRef="#ctx0" brushRef="#br0" timeOffset="27497.176">3549 11516 172 0,'0'0'8'0,"0"0"1"0,0 0-9 0,0 0 0 16,0 0 0-16,0 0 0 0,0 0 216 0,0 0 42 15,0 0 8-15,0 0 2 0,0 0-106 0,0 0-21 16,0 0-4-16,0 0-1 0,11 0-35 0,-11 0-7 15,0 0-2-15,0 0 0 0,0 0-41 0,0 0-9 16,0 0-2-16,10 0 0 0,-6-7-27 0,6 7-5 16,-3-3-8-16,7 3 11 0,-3-6 5 0,3 6 2 15,-3-3 0-15,-1-3 0 0,8 6-9 0,-4-3-1 16,4-4-8-16,-4-2 12 0,7 9-12 0,-3-10-8 16,3 7 8-16,3-3-13 0,1 0 26 0,0 3 6 15,-4-4 1-15,4 7 0 0,3-3-12 0,4-3-8 0,-4 3 9 0,7-3-9 16,-3 2 9-16,3-2-9 0,-7 6 8 15,4-3-8-15,3-3 10 0,1 6-10 16,-8-10 12-16,4 10-12 0,6 0 11 0,-9-6-11 0,6 6 10 0,-3 0-10 16,3 0 9-16,0 0-9 0,1 0 8 0,-5 0-8 15,1 6 0-15,3-6 0 0,-6 0 8 0,2 0-8 16,-2 0 0-16,2 0 8 0,-6 0-8 0,10 0 8 16,-10 0 3-16,3-6 0 0,0 6 0 0,1-3 0 15,-1-3-11-15,0 6 10 0,0 0-10 0,4-4 10 16,0 4-10-16,-4-6 0 0,4 6 0 0,-4 0 0 15,-3 0 0-15,-1 6 0 0,1-6 0 0,0 4 0 16,-4-4 11-16,4 0 3 0,-1 6 1 0,1-3 0 16,0-3-24-16,-4 0-5 0,7 0-1 0,0 6 0 15,1-6 27-15,-5 0 4 0,1 0 2 0,3 0 0 0,4 0-18 16,-7 0 10-16,-1 3-10 0,5 4 8 0,-1-7-24 16,-4 6-4-16,1-3-2 0,0-3 0 0,0 6 41 0,-4-2 8 15,3 2 1-15,5-3 1 0,-5-3-29 16,1 6 8-16,0-3-8 0,-1-3 0 0,5 7 0 0,-1-7 0 15,-3 0 0-15,3 3 0 0,0 3 0 0,4-6 9 16,-1 0-9-16,1 6 8 0,0-3-8 0,0-3 0 16,-4 7 9-16,4-4-9 0,-4-3 0 0,-3 6 9 15,3-6-9-15,0 3 0 0,0-3 8 0,0 0-8 16,-3 7 0-16,10-7 0 0,-6 0 8 0,2 0-8 0,5 0 0 16,-1 0 0-16,4 0 11 0,-4 0-11 15,0 0 10-15,-6-7-10 0,6 7 12 0,-3 0-3 0,-1-3-1 16,5-3 0-16,-5 6-8 0,5 0 0 15,-8-3 9-15,7-4-9 0,0 7 0 0,-3 0 9 0,3 0-9 0,4 0 0 16,-3 0 8-16,-8 0-8 16,4 0 0-16,3 7 0 0,-11-7 9 0,5 3-9 0,2-3 0 0,-6 0 9 15,-4 0-9-15,4 0 0 0,0 0 9 16,-1 0-9-16,1 0 8 0,-4 0-8 0,0 0 8 0,1 0-8 16,-1 0 0-16,0 0 9 0,-7 0-9 0,4 0 0 15,-1 0 10-15,1 0-10 0,-4 0 8 0,4 0-8 16,-8 0-9-16,4 0-7 0,1 0-2 0</inkml:trace>
  <inkml:trace contextRef="#ctx0" brushRef="#br0" timeOffset="29667.213">3330 15288 810 0,'0'0'36'0,"0"0"7"0,0 0-35 0,0 0-8 15,0 0 0-15,0-6 0 0,-3 6 114 0,3 0 21 16,0 0 4-16,0 0 1 0,-7-10-28 0,7 10-6 16,0 0-1-16,0 0 0 0,0 0-41 0,0 0-9 15,0 0-2-15,0 0 0 0,0 0-39 0,0 0-14 16,0 0 9-16,0 0-9 0,0 0 0 0,0 0 0 16,10 0 0-16,-10 0 0 0,0 0 0 0,0 0 0 15,4 0 0-15,6-6 0 0,1 6 0 0,3 0 8 0,-3-3-8 0,3 3 0 16,3 0 9-16,-3-6-9 0,4 6 10 0,0 0-10 15,6 0 12-15,-6-3-3 0,3 3-1 0,0-7 0 16,-3 7 0-16,3-3 0 0,0 3 0 16,-3-6 0-16,0 6-8 0,-1 0 0 0,1-3-12 0,0-3 12 15,-1 6 10-15,8-10 10 0,-11 10 1 0,0-6 1 16,7 3-11-16,-7-4-3 0,8 7 0 0,-5-3 0 16,1-3 0-16,0 3 0 0,-1-3 0 0,1 2 0 15,3 4-8-15,0-6 12 0,-7 6-12 0,11 0 12 16,-7 0-12-16,3 0 8 0,0 0-8 0,-3 0 8 15,3 0-8-15,0 0 0 0,-3 0 0 0,-1 0 8 16,1 0-8-16,-1 0 0 0,-2 0 0 0,6 0 0 16,-4 0 8-16,5 0-8 0,-12 0 8 0,8 0-8 15,3 0 10-15,0 0-10 0,-7 0 12 0,7 0-12 16,-7 0 12-16,8 0-12 0,-5 6 12 0,4-2-12 16,1-4 12-16,-5 6-4 0,8-6 0 0,0 3-8 0,-4-3 12 15,7 6-12-15,0-3 12 0,-3-3-12 0,-7 0 13 16,6 0-4-16,1 7-1 0,3-7 0 0,-10 0-8 15,7 0 10-15,-4 0-10 0,3 0 10 16,1 0-31-16,0 0-7 0,-1 0 0 0,1 3-1 0,0-3 49 16,3 6 11-16,-3-6 1 0,3 6 1 0,4-2-25 15,3-4-8-15,-10 6 0 0,6-3 0 0,-2-3 8 0,-1 6-8 16,4-3 0-16,-8-3 0 0,5 7 11 0,-5-7-2 16,1 0 0-16,7 0 0 0,-4-7 0 0,4 7 0 15,-8 0 0-15,12-3 0 0,-8-3 0 0,4 6 0 16,-8-3 0-16,5-3 0 0,-1 6-9 0,4 0 8 15,-4-4-8-15,-4 4 8 0,5 0-8 0,-5 4 0 16,8-4 0-16,-7 0 0 16,-1 9-152-16,1-3-32 0</inkml:trace>
  <inkml:trace contextRef="#ctx0" brushRef="#br0" timeOffset="35971.13">2946 16075 460 0,'3'25'41'0,"4"-15"-33"0,-3-1-8 0,6 4 0 0,-6-7 127 0,7 3 23 15,3 1 5-15,3-1 1 0,-3-3-63 0,0-2-12 16,8 2-2-16,-8-6-1 0,7 3-19 0,4-6-4 16,-4-3-1-16,3 2 0 0,1-5-54 0,0 0-26 15,0-7 2-15,3 0 1 0,4 4 23 0,3-4 0 16,-10 0 0-16,10 7 0 0,0-4 19 0,0-2 1 15,4-1 1-15,0 7 0 0,3-4-31 0,-10 4-6 0,10-1-2 16,4 4 0-16,-7-3 27 0,0-1 6 16,7 4 1-16,0-4 0 0,3 7 10 0,0-6 2 0,1 3 1 15,6-4 0-15,-13 1-1 0,9-1-1 16,-9 1 0-16,10-7 0 0,-4 7-7 0,0-10 0 0,4 3-1 0,7-2 0 16,-7 2-10-16,0-3-1 0,4 0-8 15,-4 1 12-15,-1 2-22 0,1-3-5 0,4 0-1 0,6 4 0 16,-3 2 31-16,-3 4 5 0,3-1 2 0,0 4 0 15,-7-4-35-15,3 10-7 0,-3 7-2 0,7-4 0 16,7 6 37-16,-7 1 7 0,-7 5 2 0,7-2 0 16,-4 3-16-16,1-1-8 0,-4-5 8 0,3-1-8 15,4 1 21-15,0-10 0 0,0 9 0 0,3-9 0 16,-3 0-8-16,-3 0-1 0,-1-9-1 0,4 2 0 16,-7-2-11-16,7 6 8 0,0-7-8 0,0 1 8 15,4 3-8-15,-1-4 0 0,1 4 0 0,3 3 8 0,-11-3-8 16,4-4 0-16,-3 7 0 0,10-3 0 0,0 3 0 15,0-4 0-15,3 7 0 0,-3-9 0 0,0-1 0 16,4 1 0-16,-4-7 0 0,3 7 0 0,-3-10 0 0,4 10 0 16,0-7 8-16,-1 4-8 0,-3-4 0 15,4 6 0-15,-1 1 9 0,1 3-9 0,6-4 0 0,1 10 0 16,-4 0 0-16,4 7 0 0,-4 2 12 0,3 0 0 16,-3 1 1-16,4 6 0 0,3-7-13 0,-3 4-18 15,-1-7 4-15,1 3 1 0,0 1 13 0,-1-10 0 16,4 0 12-16,-3 0-12 0,-7 0 11 0,3-4-11 15,3-2 10-15,4-3-10 0,1-1 0 0,-5 1 8 16,1-7-8-16,-1 7 0 0,-10-1 0 0,-10 4 0 0,10 3 0 16,-4-3 0-16,1 6 0 0,-4-3 0 0,7 3 0 15,0 0 0-15,0 3 0 0,21 3 0 0,-14-3 0 0,7 10 0 16,0-4 0-16,-6 1 0 0,-5 2 8 0,1-2-8 16,6 5 0-16,-6-5 11 0,-8 5-11 0,1-2 10 15,3-4-10-15,0 7 0 0,0 0 0 0,-4-4 0 16,4 4 8-16,-3 3-8 0,-4-4 0 0,7 4 8 15,4 0-8-15,-1 0 0 0,-3 6 0 0,0-6 0 16,0-1 0-16,4 1 0 0,-1 6 0 0,1-9 0 16,3 3 0-16,0-3 0 0,-3-4 0 0,-1 7 0 15,1-3 0-15,-4-7 0 0,3 0 0 0,1 1 0 16,-1-4 0-16,1-3 8 0,-4 7-8 0,0-10 0 16,0 6 9-16,0-3-9 0,0 3 10 0,4-6-10 15,-1 10-32-15,4-4-12 16,0-3-2-16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7:49:42.74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9-19T17:49:43.406"/>
    </inkml:context>
  </inkml:definitions>
  <inkml:trace contextRef="#ctx0" brushRef="#br0">14633 8794 460 0,'0'0'20'0,"-3"0"5"0,-4-6-25 0,0 2 0 0,0 4 0 0,-4-6 0 15,7-3 217-15,-3 6 39 0,0-7 7 0,-3 1 1 16,-1-7-151-16,4 10-30 0,0-4-7 0,0 1 0 16,0 0-52-16,3-1-9 0,1 7-3 0,3 3 0 15,-4-6-12-15,4 6 0 0,0 0 0 0,0 0 0 16,4-10 0-16,-4 10 0 0,0 0 0 0,0 0 0 15,7 0 0-15,0 0 0 0,-7 0 0 0,11 0 0 16,-1 4 0-16,4 2 0 0,-3-6 0 0,-1 6 0 16,5-3 40-16,-1 4 6 0,-4-4 1 0,8 3 0 15,-4-6-24-15,7 3-5 0,0-3-1 0,4 0 0 16,0 6 4-16,3-6 1 0,-3 0 0 0,3 0 0 16,0 0 0-16,0 0 0 0,-3 0 0 0,3 0 0 0,4 0-4 15,-4 0-1-15,0 0 0 0,4 0 0 0,0 0-9 16,0 0-8-16,-4 0 12 0,4 0-12 0,3 0 10 15,0 3-10-15,4-3 8 0,0 7-8 0,-7-7 8 0,3 0-8 16,4 0 0-16,-4 0 8 0,0 0-8 0,4 0 0 16,0-7 0-16,0 7 8 0,-1-3 0 0,5 3 0 15,-4 0 0-15,6-6 0 0,-2 6 0 0,3-3-8 16,-4 3 12-16,0 0-4 0,1 0-8 0,-5 0 12 16,1 0-12-16,4 3 12 0,-1-3-12 0,0 0 0 15,-3 6 0-15,0-6 8 0,3 3-8 0,0-3 0 16,1 0 0-16,-1 7 0 0,-3-4 0 0,0 3 0 15,0-6 0-15,-1 10 0 0,5-10 0 0,-1 0 8 16,4 0-8-16,3 0 0 0,-3 0 0 0,4 0 0 16,-5 0 0-16,5 0 0 0,-4-4 0 0,-4 4 0 0,4-6 0 15,3 6 0-15,-3-6 0 0,0 3 0 16,0-4 0-16,3 7 0 0,1-3 0 0,-5 3 8 0,1-6-8 16,0 6 0-16,-3 0 0 0,-1 0 0 0,-3 0 0 0,3 0 0 15,0 6 8-15,-3-3-8 0,-4-3 8 0,4 0-8 16,7 7 0-16,-7-7 0 0,7 3 0 0,-4 3 0 15,-3-6 0-15,3 0 0 0,-3 0 0 0,3 0 0 16,-3-6 0-16,3 6 0 0,1-3 0 0,3 3 0 16,0-7 0-16,-1 7 0 0,5-3 0 0,-1-3 0 15,-3 3 0-15,0-3 0 0,-4 6 8 0,4-3-8 16,-4-4 0-16,1 7 0 0,-1-3 0 0,4-3 0 16,-4 6 0-16,1-6 0 0,-1 2 0 0,4 4 8 15,-7 0 0-15,-1-6-8 0,1 6 12 0,0 0-4 0,-4 0 6 16,1 0 1-16,2 0 0 0,1-3 0 0,-4 3-3 15,1-6 0-15,-4 6 0 0,3 0 0 16,4 0-1-16,-4 0-1 0,0 0 0 0,0 0 0 0,1 0 2 0,-1 0 0 16,-3 0 0-16,-1 6 0 0,1-6-1 0,0 0 0 15,0 0 0-15,-1-6 0 0,5 6 2 0,-4 0 1 16,-1 0 0-16,1 0 0 0,3-3-14 0,-3 3 0 16,3-7 0-16,-3 7 0 0,0-3 0 0,0-3 0 15,-1 6 9-15,1-3-9 0,0-3 0 0,-4 6 0 16,4-4 8-16,-4-2-8 0,0 6 0 0,4 0 0 15,-4 0 0-15,-3 0 8 0,0 0-8 0,-1 0 0 16,5 0 0-16,-1 0 0 16,0 10-137-16,0-4-23 0,0-3-5 0</inkml:trace>
  <inkml:trace contextRef="#ctx1" brushRef="#br0">31034 10192 0,'-53'22'16,"-67"38"-1,-28 40 1</inkml:trace>
  <inkml:trace contextRef="#ctx0" brushRef="#br0" timeOffset="2154.997">25770 8643 460 0,'0'0'20'0,"0"0"5"0,-3 0-25 0,-1 7 0 0,4-7 0 0,-3 0 0 16,-1 3 257-16,4-3 47 0,-3 0 8 0,3 0 3 15,-7 0-176-15,7 0-35 0,0 0-8 0,0 0 0 16,0 0-40-16,0 0-8 0,0 0-2 0,0 0 0 16,0 0-20-16,0 0-4 0,0 0-1 0,0 0 0 15,7 0-7-15,0-3-2 0,-7 3 0 0,10 0 0 16,-3-7-4-16,4 7 0 0,-4 0-8 0,4 0 12 16,3 0-4-16,-4 7-8 0,1-7 11 0,3 0-11 15,0 0 9-15,0 0-9 0,0 3 0 0,4-3 9 16,0 0-27-16,-1 0-6 0,5 0 0 0,-5 0-1 15,1 0 50-15,-1 0 11 0,1 0 1 0,0 0 1 16,3 0-25-16,0 0-5 0,0 0 0 0,0-3-8 0,1 3 14 0,2 0-4 16,-3 0-1-16,4 0 0 15,-4-7-9-15,4 14 12 0,-7-7-12 0,6 0 12 0,-6 0-12 0,7 0 8 16,-1 0-8-16,-3 0 8 0,4 0-8 16,-4 3 10-16,4-3-10 0,0 0 10 0,-1 0-10 0,-2 6 0 15,2-6 9-15,-3 0-9 0,4 0 8 0,0 0-8 16,0 0 10-16,-1 3-10 0,1-3 12 0,-4 0-4 15,4 0-8-15,-1 0 12 0,-2 0-2 0,-1 0-1 16,4 0 0-16,-4 6 0 0,0-6-1 0,0 0 0 16,0 0 0-16,4 0 0 0,0-6-8 0,-4 12 10 15,0-6-10-15,0 0 10 0,0 4-10 0,4-4 10 16,-4 6-10-16,4-6 10 0,-4 0-10 0,4 0 0 16,-1 0 9-16,5 6-9 0,-8-6 10 0,3 3-2 15,-2-3-8-15,2 0 12 0,-3 0-12 0,4 0 11 16,-4 0-11-16,4 0 10 0,-4 0-10 0,4 0 10 0,0 0-10 15,3 0 10-15,0 7-10 0,0-4 0 0,-3-3 0 0,3 0 0 16,0 0 0-16,-3 0 0 0,7 0 14 0,-4 0-4 16,-3 0-10-16,3 6-12 0,-3-6 2 0,-1 3 1 15,1-3 23-15,-4 0 5 0,0 0 1 0,4 6 0 16,0-6-12-16,-4 0-8 0,4 3 9 0,3-3-9 16,-3 0-14-16,-1 0-9 0,-3 0-1 0,1 0-1 15,2 0 45-15,4 0 8 0,-3 0 3 0,3 0 0 16,-3 0-19-16,3 0-4 0,-3 0-8 0,0-3 12 15,-1 3 0-15,1-6 0 0,-4 6 0 0,0-3 0 16,1-3-2-16,-5 6-1 0,1 0 0 0,3 0 0 16,-7 0-9-16,4 0 8 0,-4 0-8 0,4 0 8 15,-4 0-66-15,0 0-14 0,0 6-2 0,-7-3-1130 16</inkml:trace>
  <inkml:trace contextRef="#ctx0" brushRef="#br0" timeOffset="5927">15543 7439 1458 0,'0'0'64'0,"0"0"14"0,0 0-62 0,0 0-16 0,0 0 0 0,0 0 0 16,0 0 40-16,0 0 6 0,4 6 1 0,-1 4 0 15,1-1-11-15,3 1-3 0,0-1 0 0,0 10 0 16,4-3-11-16,-1 2-2 0,4 1-1 0,4-3 0 16,-4 9-5-16,4-6-1 0,3 0 0 0,0 6 0 15,-7-13 7-15,0 4 0 0,-3 3 1 0,3-4 0 16,0-5-1-16,0-1 0 0,0-6 0 0,-3 4 0 15,3-7-4-15,0 0-2 0,0-7 0 0,0-2 0 16,4-4 18-16,0-5 4 0,-1-14 1 0,5 4 0 16,-1-10-14-16,0-6-3 0,0 1-1 0,4-1 0 15,-8 6-19-15,1-3 0 0,3 13 8 0,0-6-8 16,-3 15-14-16,0 0-6 0,3 0-2 0,0 3-637 16,-3 7-127-16</inkml:trace>
  <inkml:trace contextRef="#ctx0" brushRef="#br0" timeOffset="6589.312">18948 7270 288 0,'0'0'12'0,"0"0"4"0,0 0-16 0,0 0 0 16,0 0 0-16,0 0 0 0,0 0 207 0,0 9 38 16,3 7 8-16,1-7 2 0,3 7-191 0,3-3-37 15,1 9-8-15,0-1-2 0,3 5 37 0,0-1 7 16,7-3 2-16,-3 3 0 0,3 3 1 0,0-6 1 15,-3-3 0-15,3-1 0 0,-4 1-53 0,-3-3-12 16,1-3 0-16,-1-4 0 0,0-3 20 0,-4-3 6 16,5-3 2-16,-1-3 0 0,0-3 17 0,3-3 4 15,1-4 1-15,0-12 0 0,3 6-9 0,4-15-1 16,-1-1-1-16,8-9 0 0,-7 0-14 0,3 7-2 16,4-1-1-16,-1-6 0 0,1 16-22 0,-4-3 0 15,-3-1 0-15,-4 1-657 0,4 3-131 0</inkml:trace>
  <inkml:trace contextRef="#ctx0" brushRef="#br0" timeOffset="31886.807">14157 13140 345 0,'-11'19'31'0,"8"-13"-31"0,3-6 0 0,-7 3 0 16,3 7 178-16,4-10 30 0,0 0 5 0,0 0 2 0,0 0-114 0,0 0-22 15,0 0-5-15,0 0-1 0,0 0-18 0,0 0-4 16,0 0-1-16,0 0 0 0,0 0-2 0,0 0-1 15,0 0 0-15,0 0 0 0,0 0-18 0,0 0-3 16,0 0-1-16,0 0 0 0,0 0-11 0,0 0-2 16,7 0-1-16,0 6 0 0,4-6-11 0,0 0 8 15,-1 3-8-15,4 3 8 0,0-6-8 0,4 7 0 16,-4-4 0-16,4-3 0 0,3 0 0 0,0 0 8 16,0 0-8-16,4 6 8 0,0-6-8 0,-1 3 8 15,1-3-8-15,0 0 8 0,-1 0-8 0,5 6 0 16,-1-6 0-16,0 4 8 0,4-4-8 0,-4 6 10 15,7-6-10-15,-3 0 10 0,3 0-10 0,1-6 12 0,2 6-12 16,1-4 12-16,-3-2-4 0,-1 6 0 16,-3-3 0-16,3-3 0 0,0-4 2 0,0 10 0 0,4-9 0 15,0 3 0-15,-4 3 8 0,-3-4 2 16,0-2 0-16,3-1 0 0,0 1-4 0,-3 6-1 0,0-3 0 0,3-4 0 16,-3 4-3-16,-4 3 0 0,4-3 0 0,-4-4 0 15,0 7 0-15,1-6-1 0,-1-4 0 0,3 4 0 16,-2 6-11-16,-1-7-14 0,-3 1 3 0,3-7 1 15,0 7 40-15,0-1 8 0,1-5 2 0,-1 5 0 16,0-9-18-16,-3 1-3 0,3 2-1 0,-3-3 0 16,-4 3-5-16,0 4-1 0,0-4 0 0,0-3 0 15,-3 4-12-15,0 5 0 0,-1-9-12 0,-3 10 12 16,0-7 0-16,-3 7 0 0,3-4 0 0,0-2 0 16,-3-4 0-16,-1 3 0 0,4 4 0 0,1-4 0 15,-1-3 0-15,0 3 0 0,0-2 0 0,-4-1 0 0,5 0 19 16,-5 3 10-16,-3-2 3 0,0 2 0 0,4 3-24 0,-1-2-8 15,-2-4 0-15,-1 9 0 0,3 1 8 0,-3-7-8 16,-3 7 0-16,-1-7 9 0,-3 7-9 0,4-4 0 16,-1-2 0-16,1 5 8 0,-1-5-8 15,-3 5 0-15,0 1 0 0,4-1 0 0,-4-2 0 0,0-1 0 16,0 4 0-16,-4-4 0 0,4-2 0 0,0-4 0 16,-7 9 0-16,4-5-11 0,-1-4 11 0,-3-6-12 15,0 6 12-15,0 0-12 0,0-6 12 0,0 6-10 16,-4-6 10-16,-3 6-10 0,0 1-11 0,0-8-3 15,-4 8 0-15,-3-1 0 0,7 0 41 0,-3 3 8 16,-1-2 2-16,-3-1 0 0,3 3-16 0,-3 3-3 16,0-2-8-16,-4-1 12 0,4 7-4 0,0-1-8 0,-8 1 11 15,1-4-11-15,0 1 12 0,0 2-4 0,-4 1 0 16,0 0-8-16,4-1 13 0,-4 1-4 0,1-7-1 0,-1 7 0 16,0-1-8-16,0-2 0 0,4-4 0 0,-4 7 8 15,4 2-8-15,-4-2 0 0,1 0 0 0,6 9 8 16,-3-4-8-16,-4-2 0 0,0 3 0 0,-3 3 0 15,7 0 0-15,-4 0 0 0,-3 3 0 0,-8-3 0 16,-2 6 13-16,9-2-2 0,-3 2-1 16,4-3 0-16,0 6 1 0,3-9 0 0,-3 7 0 0,-4 2 0 15,0-9-11-15,0 9 12 0,-3-9-12 0,0 10 12 16,-1-4-4-16,5-3 0 0,-5 7 0 0,1-10 0 16,0 9-8-16,3-3 12 0,-7 4-12 0,4-1 12 15,3-3-12-15,-4 4 0 0,5 2 0 0,-1-2 0 0,4 5 0 0,3-5 0 16,0 9 0-16,4-4 0 0,3-5 0 15,0 9 8-15,1-4-8 0,3 4 0 0,-1 0 0 0,5-3 0 16,-1 2 0-16,1 1 0 0,2 6 0 0,1-6 0 16,0 9 0-16,4-9 0 0,3 13 0 0,-4-4 0 15,4 0-9-15,3 0 9 0,-3 13 0 0,4-13-10 16,-1 10 10-16,4 6-8 0,-3-10 8 0,6 10 0 16,1-6-9-16,-1-4 9 0,4 4 0 0,0 6 0 15,1 0-9-15,2 0 9 0,1 3 0 0,3-7 0 16,-4-2 0-16,8 6 0 15,0-6-24-15,-1-4-2 0,1 1 0 0,3-1 0 0,0-6 39 0,0 0 8 16,8 7 2-16,2-7 0 16,5 0-49-16,2 4-10 0,1-10-1 0,4 9-1 15,-1-9-143-15,-3 3-29 0,7 0-6 0</inkml:trace>
  <inkml:trace contextRef="#ctx0" brushRef="#br0" timeOffset="32517.993">15215 10989 1432 0,'0'0'64'0,"0"0"12"0,0 0-60 0,0 0-16 0,0 0 0 0,0 0 0 16,0 0 112-16,0 9 19 0,0-9 4 0,-3 0 1 15,3 10-66-15,0-4-13 0,0 7-2 0,0-4-1 16,3 7-23-16,-3 2-5 0,0 8-1 0,7 2 0 16,-3 0-11-16,-1 6-2 0,1-5-1 0,-4 11 0 15,7-2-11-15,-3-3 8 0,-1 2-8 0,1 4 8 16,3-10-8-16,-4 4 8 0,-3-7-8 0,4-3 8 0,-4-6-8 0,0-3 0 15,3 2 0-15,-3 1 0 0,0 0 0 0,4-10 0 16,-4 7 0-16,3-6 0 16,-3-1-38-16,0-9-10 0,0 0-1 0,0 0-595 15,-3-3-120-15</inkml:trace>
  <inkml:trace contextRef="#ctx0" brushRef="#br0" timeOffset="32700.203">15081 10964 1191 0,'0'0'52'0,"0"0"12"0,0 0-51 0,0 0-13 16,0 0 0-16,0 0 0 0,0 0 71 0,0 0 11 0,0 0 2 0,11 0 1 15,-1-3-29-15,5 3-5 16,-1-7-2-16,3 7 0 0,1 0-32 0,3 0-6 0,0-3-2 0,7-3 0 16,1 6-9-16,-1-9 0 0,-3 9 0 15,-1-7 8-15,5 4-18 0,-8 3-4 0,-4 0-1 0,1 0-732 16</inkml:trace>
  <inkml:trace contextRef="#ctx0" brushRef="#br0" timeOffset="32905.324">15222 11186 1497 0,'-14'19'66'0,"11"-12"14"0,-4-7-64 0,0 3-16 15,0 3 0-15,3 0 0 0,4-6 132 0,0 0 22 16,0 0 5-16,0 0 1 0,0 0-87 0,4 3-17 15,-4-3-3-15,14 7-1 0,3-4-27 0,4 3-5 16,4-6-2-16,0 3 0 0,3 3-9 0,0-2-1 16,1-4-8-16,-1 0 12 15,0-4-12-15,-3 4 0 0,3 0 0 0,0 0-699 16,0-6-135-16</inkml:trace>
  <inkml:trace contextRef="#ctx0" brushRef="#br0" timeOffset="34190.1089">17431 12990 691 0,'0'0'61'0,"0"0"-49"0,0 0-12 0,0 6 0 16,-4-3 184-16,4 6 33 0,4-2 7 0,-1 2 2 15,1 0-139-15,3 1-28 0,3 6-6 0,1-7-1 16,0 0-28-16,-1 7-5 0,1-7-2 0,3 4 0 16,0-7-6-16,0 4-2 0,4-1 0 0,-4 0 0 15,4-9-9-15,-1 7 8 0,1-4-8 0,-1-3 8 16,5-3-8-16,-1 3 0 0,0-7 0 0,4 4 8 16,-4-3-8-16,7-3 8 0,4-1-8 0,0 4 8 15,-1-3-8-15,1-1 0 0,0 7 0 0,3-3 0 16,0-4 0-16,-3 4 0 0,0 3-12 0,0-3 12 15,-4 6-18-15,4-3 4 0,-4-4 1 0,-4 7 0 16,1 0 13-16,0 0-9 0,3 0 9 0,0 7-8 0,1-4 8 0,-1-3 0 16,0 6 0-16,7-3 0 0,-3 3 0 0,0 4 0 15,3-10 0-15,0 9 0 0,-3-3 0 0,-4-2 0 16,4-4 0-16,0 6 0 0,-4-6 0 0,0 0 0 16,0 0 0-16,1-6 0 0,-1 2 0 0,4-2 0 15,-1-3 0-15,1 6 0 0,0-4 0 0,-4-2 0 16,4 3 0-16,3 6 0 0,-7-3 0 15,4 3 0-15,-4 0 0 0,4 0 0 0,-4 3 0 0,1-3 0 16,-1 0 0-16,-4 6 0 0,1-3 21 0,3 3 0 16,-3 1 0-16,3-4 0 0,0 3 36 0,-3-3 7 15,-4 3 2-15,4-2 0 0,3 5-10 0,-3-9-1 16,0 6-1-16,-1 4 0 0,1-10-27 0,-4 9-6 16,4-9-1-16,0 0 0 0,-8 6-20 0,1-3 0 15,0-6 0-15,-1-3-1032 0</inkml:trace>
  <inkml:trace contextRef="#ctx0" brushRef="#br0" timeOffset="34789.6268">18217 11249 1036 0,'0'-9'92'0,"0"-1"-73"0,0 10-19 0,0 0 0 16,0 0 112-16,0 0 18 0,0 0 4 0,0 0 1 15,0 0-60-15,8 0-12 0,-8 0-3 0,7 0 0 16,0 0-19-16,3-3-4 0,1 3-1 0,3 0 0 16,-4-6-20-16,8 6-5 0,3 0-1 0,4-6 0 15,-4 3-10-15,7-4 10 0,4 7-10 0,3-3 10 16,1 3-10-16,-1-6 12 0,0 6-12 0,4-3 12 15,-4 3-4-15,1-7 0 0,-8 4 0 0,0-3 0 16,0-3-8-16,-3 9 12 0,-4-7-12 0,0 4 12 0,-3 3-12 16,0 0-16-16,-4-6 4 0,0 6-572 15,-4-9-116-15</inkml:trace>
  <inkml:trace contextRef="#ctx0" brushRef="#br0" timeOffset="35005.447">18373 11246 1321 0,'-11'13'58'0,"11"-13"13"0,-3 6-57 0,3-6-14 16,-4 3 0-16,1 6 0 0,-1-2 93 0,0 2 16 16,4 7 3-16,0-7 1 0,0 4-29 0,0 2-7 15,4 4-1-15,0 6 0 0,-1 0-19 0,1-3-4 0,-1 13-1 0,-3-10 0 16,4 3-36-16,-1 0-7 0,-3 7-1 15,4-7-8-15,-4 13 0 0,0-13 0 0,0 7-10 0,3 2 10 16,1-2 0-16,-1-1 0 0,-3-6 0 0,4 1 0 31,-4-11-184-31,0 4-28 0,3-9-7 0</inkml:trace>
  <inkml:trace contextRef="#ctx0" brushRef="#br0" timeOffset="35206.6617">18376 11453 403 0,'0'0'36'0,"0"0"-36"0,0 0 0 0,0 0 0 0,0 0 199 0,7-6 33 16,-3 6 6-16,3-3 2 0,-4 3-90 0,4-7-18 15,0 7-3-15,4 0-1 0,3 0-102 0,7 0-26 16,1 0 0-16,-1 0 0 0,3 0 0 0,1-3 0 16,0 3 0-16,-1 0 0 0,5 0 0 0,-5-6 0 15,1 6 0-15,-4 0 0 16,0 0-116-16,1 0-28 0,16 0-5 0,-13-9-2 0</inkml:trace>
  <inkml:trace contextRef="#ctx0" brushRef="#br0" timeOffset="35558.0329">19392 10829 1828 0,'-14'0'81'0,"14"0"17"0,0 0-78 0,0 0-20 0,-7 6 0 0,0-3 0 16,-4 13 107-16,1-7 17 0,-1 7 4 0,-3-3 1 16,0 6-59-16,-4 6-12 0,-3 3-2 0,4 13-1 15,-8-1-21-15,4 4-4 0,-4 0-1 0,-3 0 0 16,-4 0-6-16,4 3-2 0,3 3 0 0,-3 3 0 15,-4-5-21-15,11-14 0 0,-4 10-10 0,1-6 10 16,-1 12 0-16,0-13 0 0,1 10 0 0,-1-6 0 16,4-3 0-16,-4 6 17 0,0 0-1 0,1-10-1 15,6-12-75-15,4 3-16 0,-4-6-2 0,8-10-1 16,-1 1-118-16,4-1-24 0,3-3-5 16,4-6-1-16</inkml:trace>
  <inkml:trace contextRef="#ctx0" brushRef="#br0" timeOffset="35896.25">19339 11255 921 0,'-3'-6'82'0,"-1"3"-66"0,4 3-16 0,0 0 0 15,0 0 180-15,0 0 32 0,0 0 6 0,0 0 2 16,0 0-122-16,0 0-24 0,0 0-5 0,7 0-1 15,0-6-43-15,7 6-9 0,1 0-1 0,6 0-1 16,0-10-14-16,0 7 0 0,7-3 0 0,1 6 0 16,-1-9 0-16,0 9 0 0,0-7-12 0,4 7 12 15,-4 0-57-15,-3-3-5 0,0-3-1 0,-4 3-757 16</inkml:trace>
  <inkml:trace contextRef="#ctx0" brushRef="#br0" timeOffset="36085.185">19632 11274 1346 0,'-21'19'60'0,"17"-3"12"0,1-7-58 0,-4 4-14 15,3 9 0-15,-3 0 0 0,-3 3 93 0,3 3 16 16,0 6 3-16,-1-5 1 0,-2 5-40 0,3 1-8 16,3 9-1-16,1-7-1 0,-1 1-41 0,-3 6-8 15,4-10-2-15,-4 16-605 0,0-9-122 0</inkml:trace>
  <inkml:trace contextRef="#ctx0" brushRef="#br0" timeOffset="36939.513">16623 12852 864 0,'0'0'76'0,"0"0"-60"0,0 0-16 0,0 0 0 16,0 0 144-16,0 0 25 0,0 0 6 0,7 0 1 15,-4 0-83-15,8 3-16 0,-4-3-3 0,0 0-1 16,0 0-13-16,7 0-2 0,0 0-1 0,4-3 0 16,3-4-18-16,0 1-4 0,8-3-1 0,-1-1 0 15,-3 1-6-15,3-4 0 0,0-9-1 0,0 4 0 16,0-1-1-16,1-6 0 0,-8 3 0 0,0-3 0 15,0-1-9-15,0-2-1 0,-7 9-1 0,-3-6 0 16,3 0-2-16,-3 3 0 0,-1-3 0 0,-3 0 0 16,0-3-5-16,-3 3 0 0,3 3-8 0,-3-3 12 15,-1 0-12-15,1-4 11 0,-4 4-11 0,-4-3 10 16,1-6-10-16,-1 5 8 0,-3 1-8 0,0-6 8 0,0 9-8 16,-4-4 10-16,-3 1-10 0,0 3 10 0,0 0-2 15,-4 6-8-15,-3 0 12 0,0 1-4 0,0 2 4 0,-4 3 0 16,0-2 0-16,1 8 0 0,-1-2 15 0,0 0 3 15,1 9 1-15,-5-4 0 0,5 4-6 0,-5 0-1 16,5 4 0-16,3 2 0 0,-4-3-7 0,4 6-1 16,-4 1-1-16,0 2 0 0,4 1-15 0,-3-4 8 15,-1 1-8-15,0 5 0 0,0 1 0 0,1-3 0 16,-1 5 0-16,4 8 0 0,3-1 0 0,-3 3 0 16,0 0 0-16,3 16 0 0,4-10 0 0,0 4 0 15,3-3-9-15,1 2 9 0,-1 4-8 0,1-3 8 16,6-4 0-16,-3 4-9 0,4 3 9 0,3-1 0 15,3 4 0-15,1 6 0 0,3-3 0 0,0-9 0 16,-4 3 0-16,8-4 0 0,3-8 0 0,7 2 0 16,-3-9 0-16,3 3 0 0,7 0 0 0,-3-12 0 0,3 2 0 15,0 1 0-15,-3-3 0 0,3-4 0 0,0-3 0 16,4-3 8-16,-4 4-24 0,4-7-4 0,0 0 0 0,7 6-787 16,0-3-157-16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7:51:43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15011 9775 345 0,'0'0'31'0,"0"0"-31"0,0 0 0 0,0 0 0 16,0 0 160-16,0 0 25 0,0 0 6 0,0 0 1 15,0 0-52-15,0 0-9 0,-7 0-3 0,7 0 0 16,0 0-42-16,0 0-9 0,0 0-1 0,0 0-1 15,0 0-2-15,0 0 0 0,0 0 0 0,0 0 0 16,0 0-32-16,0 0-6 0,0 0-2 0,0 0 0 16,0 0-3-16,0 0-1 0,0 0 0 0,0 0 0 15,7 7-9-15,0-4-1 0,-7-3-1 0,3 0 0 16,8 0-8-16,-4 0-2 0,4 0 0 0,-4 0 0 16,3 0-8-16,1-3 0 0,-1 3 0 0,1 0 0 0,-4 0 18 0,4 0 2 15,-4 0 0-15,3 0 0 0,1 0-32 0,-1 0-5 16,1 0-2-16,0-7 0 0,-1 7 19 0,-3 0 0 15,0 0 0-15,-7 0 0 0,0 0 12 0,0 0 5 16,0 0 2-16,0 0 0 0,0 0-19 0,0 0-17 16,0 0 3-16,0 0 1 0,0 0 13 0,0 0 8 15,0 0 0-15,0 0-8 0,0 0 8 0,0 0-8 16,0 0 0-16,0 0 0 0,0 0 16 0,-3 0-3 16,-4 0-1-16,3 7 0 0,4-7-12 0,-3 3-10 15,-1-3 2-15,1 6 0 0,-1-3 34 0,-3 7 7 16,3-1 2-16,-3-3 0 0,0 4-19 0,4-1-3 15,-4 7-1-15,0-4 0 0,-4-2-4 0,4 5 0 16,0 1-8-16,3 3 12 0,-6 0-12 0,3 6 0 16,0-3 0-16,0 9 0 0,3-9 0 0,-3 13-20 15,0-7 4-15,0 3 0 16,7-9-138-16,-4-6-27 0</inkml:trace>
  <inkml:trace contextRef="#ctx0" brushRef="#br0" timeOffset="1302.166">18182 9813 403 0,'0'0'36'0,"0"0"-36"16,0 0 0-16,0 0 0 0,0 0 204 0,0 0 33 16,0 0 7-16,0 0 2 0,0 0-95 0,0 0-19 15,0 0-4-15,0 0-1 0,0 0-27 0,0 0-6 16,0 0-1-16,0 0 0 0,0 0-31 0,0 0-6 16,0 0-2-16,0 0 0 0,0 0-22 0,0 0-4 15,0 0 0-15,0 0-1 0,0 0-9 0,0 0-2 16,0 0 0-16,0 0 0 0,0 0-8 0,0 0-8 15,0 0 9-15,11 6-9 0,-4-12 8 0,0 6-8 16,0 0 0-16,0 0 0 0,0 0 8 0,4 0-8 16,-4 0 0-16,0 0 9 0,3 0-9 0,-3 0 0 15,4 0 0-15,0 0 8 0,-1 0-18 0,-3 0-4 16,4 0-1-16,-4 0 0 0,3 0 26 0,1 0 5 0,-4 0 0 0,4-3 1 16,-11 3-27-16,0 0-6 0,7-6 0 15,-7 6-1-15,7 0 31 0,-7 0 6 0,0 0 2 0,0 0 0 16,0 0 16-16,0 0 3 0,0 0 1 0,0 0 0 31,0 0-58-31,0 0-11 0,0 0-2 0,0 0-1 0,0 0 30 0,0 0 10 0,0 0 0 0,0 0 0 16,0 0 0-16,0 0 0 0,-4 6 0 15,1-3 0-15,-1 6-10 0,4-2 0 0,-7 2 9 0,4 7-9 16,-4-7 0-16,3 10 8 0,-3 0-8 0,0 0 0 16,3-1 0-16,-3 8 0 0,0 2 0 0,4-3 0 15,-4 3-24-15,3 3-2 16,1-9-1-16,3 10-734 0,-4-10-147 0</inkml:trace>
  <inkml:trace contextRef="#ctx0" brushRef="#br0" timeOffset="13277.7">15325 11168 172 0,'-4'-25'16'0,"4"25"-16"0,0 0 0 0,-3 0 0 15,-1 9 172-15,1-3 31 0,-1-6 6 0,4 0 2 16,0 0-92-16,0 0-19 0,-3 3-3 0,-5 4-1 15,8-7 1-15,0 0 0 16,-3 0 0-16,3 0 0 0,-7 0-22 0,3-7-5 0,4 7-1 0,0 0 0 16,0-3-37-16,0-3-7 0,0-3-1 0,0 5-1 15,4-5-23-15,-4 3 0 0,0-4 0 0,0 7-8 16,0-3 8-16,0 6 0 0,3-9 0 0,-3 9 0 16,0 0 0-16,0 0 0 0,4-7 0 0,-4 7 0 15,0 0 0-15,0 0 0 0,0 0 0 0,0 0-8 16,0 0 8-16,0 0 0 0,0 0 0 0,0 0 0 15,0 0 0-15,0 0 0 0,0 0 0 0,0 0 0 16,0 0 0-16,0 0 0 0,0 0 0 0,0 0 0 0,0 0 0 16,0 0 0-16,0 0 0 0,0 0 0 15,0 0 0-15,0 0 11 0,0 0-3 0,0 0 0 0,0 0 10 0,0 0 2 16,-7 0 0-16,7 0 0 0,0 0 17 0,0 0 4 16,-4 0 1-16,4 0 0 15,0 0-34-15,-7 0-8 0,4 0 0 0,3 0 0 0,-7 0 53 0,3 7 9 16,1-7 2-16,-4 0 0 0,0 0-48 0,7 0-8 15,0 0-8-15,0 0 9 0,0 0 9 0,0 0 2 16,-8 3 0-16,8-3 0 0,0 0 5 0,-3 6 2 16,-8 3 0-16,8 1 0 0,3-10-12 0,3 6-3 15,-6 3 0-15,3-5 0 0,3 5 7 0,-3 0 1 16,-3 7 0-16,-1-7 0 0,8 1-9 0,-4 6-2 16,0-7 0-16,3 10 0 0,-3-10-1 0,0 1 0 15,-3-1 0-15,3-3 0 0,0 4-8 0,0-10 12 16,0 0-12-16,0 0 12 0,0 0-12 0,0 0 12 15,0 0-12-15,0 0 12 0,0 0-4 0,-4 6-8 0,1-3 12 16,-4 3-4-16,0-6-8 0,7 0 12 0,0 0-12 16,-7-6 12-16,0 6-12 0,7 0 0 0,0 0 9 15,-4 0-9-15,4 0 0 0,-7 0 0 0,0 9 0 0,3-2 0 16,-3 2 0-16,0 1 0 16,0-1 0-16,0 10 0 0,0 0 0 0,0-4 0 0,0 14 0 0,-4-11 8 15,4 7-8-15,-3 1 11 0,-1-8-11 0,1 11 12 16,-1-11-4-16,4 4 0 0,3-3 0 0,-3 0 0 15,-3 0-19-15,3 0-4 0,0-1-1 0,0-2 0 16,0 3 35-16,0-3 6 0,-4-4 2 0,4-2 0 16,0 2-27-16,0-3-17 0,-4-5 2 0,11-4 1 15,0 0-125-15,-3-10-25 0,-1 1-4 0,4-7-2 16,0-3-96-16,7-9-19 0,7-35-4 0,0 19-1 0</inkml:trace>
  <inkml:trace contextRef="#ctx0" brushRef="#br0" timeOffset="13650.55">15159 11139 633 0,'0'0'28'0,"3"-6"6"0,1-3-34 0,3-1 0 16,-3 1 0-16,3 3 0 0,3 3 252 0,-3-4 44 16,-7 7 9-16,7 0 2 0,0 0-170 0,4 7-33 15,-1 2-8-15,1 0 0 0,3 7-18 0,0-3-3 16,4 5-1-16,-4 7 0 0,0-6-20 0,0 6-4 16,-3 4-1-16,3 2 0 0,4 0-12 0,-4-6-2 15,-4 4-1-15,1 5 0 0,-1-6-13 0,1-3-2 16,-4 4-1-16,-3-4 0 0,3 3-18 0,0-3 10 15,-4 3-10-15,1-3 8 0,3-6-8 0,-7 0 0 16,0-3 0-16,3-1 8 0,-3-2-21 0,0-7-5 0,-3 4-1 0,-1-7 0 31,-3-3-37-31,0 0-7 0,-3 0-1 0,-1 0-1 16,-3-10-43-16,-4 1-9 0,-3-1-2 0,-4-5 0 16,4 5 42-16,-3-8 8 0,-1 5 1 0,-3-3 1 0,3 1 52 0,0 2 15 0,1-3 0 0,2 7 0 15,1-7 12-15,4 13 9 0,-1-3 3 0,4-3 0 16,3 9 10-16,4-4 2 0,-3-2 1 0,3 6 0 15,0 0 16-15,-1-3 3 0,1 3 1 0,7 0 0 16,0 0-14-16,0 0-3 0,0 0-1 0,0 0 0 16,0 0-31-16,11-6-8 0,3-1 0 0,4 4 0 15,-4-3 0-15,11-3 0 0,-1 6 0 0,8-4-8 0,-11-2 0 16,7-1 0-16,1 7 0 0,6-3 0 16,0 6-180-16,-3-6-36 0</inkml:trace>
  <inkml:trace contextRef="#ctx0" brushRef="#br0" timeOffset="13818.513">15882 11472 230 0,'0'0'10'0,"0"6"2"0,0-6-12 0,0 0 0 16,0 0 0-16,0 3 0 0,0-3 375 0,4 10 72 16,-4-10 14-16,0 0 3 0,0 0-359 0,7 0-72 15,0 0-14-15,3 0-3 0,1 0-16 0,-4 0 0 16,0-3 0-16,0-4 0 15,4 7-48-15,-1-3-13 0,-3-3-3 0,0 6 0 0</inkml:trace>
  <inkml:trace contextRef="#ctx0" brushRef="#br0" timeOffset="14043.61">15790 11666 1321 0,'-14'10'58'0,"11"-10"13"0,-4 3-57 0,7-3-14 0,-7 6 0 0,7-6 0 16,0 0 132-16,0 0 24 0,0 0 5 0,0 0 1 15,0 0-67-15,0 0-14 0,0 0-2 0,0 0-1 16,0 0-22-16,7 0-5 0,3 6-1 0,4-3 0 16,0-3-30-16,4 0-5 0,0 0-2 0,3 0 0 15,0 0-13-15,4 0 0 0,-4 0 0 0,4-3-10 16,-1-3-54-16,1-3-12 0,0 2-1 0,-1-2-587 16,5-4-116-16</inkml:trace>
  <inkml:trace contextRef="#ctx0" brushRef="#br0" timeOffset="14310.467">16454 11143 1094 0,'0'9'97'0,"-7"-3"-77"16,-1 4-20-16,1 5 0 0,0-2 234 0,0 3 43 16,-3 2 9-16,3 11 2 0,0-4-167 0,3 0-33 15,-3 3-6-15,3 6-2 0,1-5-13 0,3 8-3 16,0 4-1-16,3-3 0 0,5 6-29 0,-1-7-6 15,-4 7 0-15,8 0-1 0,-1-6-15 0,1-4-4 16,-1 1 0-16,1-1 0 0,0-6-8 0,-1 1 0 0,1-4 0 0,-4 3 0 16,0-3 8-16,-4 0-8 0,4-3 0 15,-7 3 8-15,0 3-8 0,0-9 0 0,-7 6-12 0,-3-6 12 32,3 6-44-32,-11-6-2 0,1-3 0 0,-5-7 0 15,1 0-37-15,0-9-7 0,0 0-2 0,-4-6 0 16,-3-6-28-16,-4-13-7 0,7-1-1 0,1-2-467 0,3-6-93 0</inkml:trace>
  <inkml:trace contextRef="#ctx0" brushRef="#br0" timeOffset="14749.894">16260 11535 403 0,'10'-4'36'0,"4"-2"-36"0,4 3 0 0,7-3 0 0,-1-4 182 0,1 10 30 16,7-6 5-16,-1-3 2 0,-2 9-127 0,-1-10-26 15,-3 7-5-15,-1-3-1 0,1 3-24 0,-4-4-4 16,-3 4-2-16,3-3 0 0,-3 6 14 0,-4-6 2 15,0 3 1-15,-4 3 0 0,-10 0 8 0,7 0 1 16,-7 0 1-16,0 0 0 0,0 0 12 0,0 0 3 16,0 0 0-16,4 9 0 0,-4 0-16 0,-4 7-2 15,1-3-1-15,-1 2 0 0,4 4-22 0,-7 6-5 16,4-6-1-16,-4 0 0 0,7 6-13 0,0-6-2 16,0 0-1-16,0-4 0 0,3-5-9 0,1 5-17 15,-1-12 4-15,1 7 1 0,-4-10 12 0,0 0 16 16,7 0-3-16,4 0-1 0,-4-3-12 0,0-7-18 15,-4-5 4-15,4 5 1 0,0-5 2 0,-3-4 1 16,-1 3 0-16,4-3 0 0,0 7 10 0,-3-4 0 16,-4 0 0-16,0 7 0 0,0 0 0 0,3-1 9 0,-6 1-1 15,3 9-8-15,0 0 20 0,0 0-2 0,0 0-1 0,0 0 0 16,0 0-5-16,0 0 0 16,7 6-1-16,4 7 0 0,-4 2 7 0,0 4 2 0,3 0 0 0,-3 0 0 15,4 6-8-15,0 0 0 0,-1-3-1 0,1 3 0 16,-1-6-11-16,4 0 0 0,-3-4 0 0,3-5 8 15,4-1-16-15,-4 0-4 0,0-9-1 0,0 0 0 16,4-3-63-16,-4-6-13 16,3-1-3-16,-2-5 0 0,-1-1-145 0,-4-6-30 0</inkml:trace>
  <inkml:trace contextRef="#ctx0" brushRef="#br0" timeOffset="14931.495">17131 11089 633 0,'0'-9'56'16,"0"-1"-44"-16,-4 1-12 0,4 6 0 0,-3-3 244 0,3 6 46 15,0 0 10-15,0 0 1 0,0 0-124 0,0 9-25 16,-4 0-4-16,4 7-2 0,0 3-55 0,0 0-11 16,0 9-3-16,0-3 0 0,0 3-26 0,-3 16-6 15,3-3-1-15,0 0 0 0,0-1-12 0,0 4-4 16,3-6 0-16,-3 9 0 0,4-3-17 0,-1-3-11 16,1-10 12-16,3 4-12 15,4-10-65-15,-1 0-20 0,1-13-4 0,-1 4-1 16,4-13-142-16,1-3-29 0,-1-3-6 0,3-6-1 0</inkml:trace>
  <inkml:trace contextRef="#ctx0" brushRef="#br0" timeOffset="15528.516">17360 11400 1447 0,'0'0'64'0,"0"0"13"0,-7 0-61 0,0 0-16 0,0 0 0 0,0 9 0 16,0-9 121-16,-4 10 22 0,1-4 4 0,3 3 1 16,0 1-64-16,3-1-13 0,1 10-3 0,-1-10 0 15,4 7-11-15,0-7-2 0,7 7-1 0,-3-3 0 16,-1-4-54-16,4 0 0 0,7-2 0 0,0 2-12 15,1-3 12-15,-1-3 0 0,0 7 0 0,0-10 0 16,0 9 0-16,4-2 0 0,-4-4 0 0,0 6 0 16,4-3 0-16,-4 4 0 0,0 5 0 0,0-5 0 15,-4 2 0-15,-3-2 0 0,4 5 0 0,-4 4 8 16,-3-3-8-16,3-7 0 0,-7 10 8 0,0-3-8 16,-4-4 12-16,1 4-3 0,-1 0 0 0,-3-4 0 15,0-2-1-15,-4 5-8 0,1-5 12 0,-1-1-4 0,1-3-8 0,-1-2 0 16,-7 2 9-16,4-3-9 0,7-6-13 0,-3-3-7 15,-4 2-2-15,3-11 0 16,-3 5-39-16,3-5-8 0,1-4-2 0,3-6 0 16,3 6-28-16,1-9-5 0,3 3-2 0,3 6 0 15,4-6-151-15,0 6-31 0,0 0-5 0,0 0-2 16,0 10 153-16,0 0 30 0,1 2 7 0,6-2 1 0,3 9 86 0,1 0 18 16,0 0 0-16,3 0 0 0,0 0 71 0,0 0 8 15,4 0 1-15,-4 0 1 0,0 0 47 0,4-3 8 16,-4-4 3-16,4 4 0 0,-4-3-23 0,0-3-4 15,0-1 0-15,-3 1-1 0,-1 3-41 0,-2-4-8 16,-5 1-2-16,4-1 0 0,-7 4-4 0,0 3 0 16,0-3-1-16,-3-4 0 0,-4 10 14 0,0 0 3 15,0-3 1-15,0-3 0 0,-4 6-13 0,-3-3-2 0,-3-4-1 16,-1 7 0-16,1 0 11 0,-1 0 3 16,0 0 0-16,-3 7 0 0,0-4-27 0,0-3-6 0,0 0-1 0,3 6 0 15,-3-3-19-15,0 7-4 0,4-1-1 0,-5 0 0 16,5 7-13-16,3 3 8 0,0-3-8 0,0 12 0 15,3-9 8-15,4 6-8 0,0 3 0 0,4-3 0 16,3 0 0-16,0-3 0 0,3 3 0 0,1-6 0 16,3 0 0-16,-3 3 0 0,6-10 0 0,-3 4 0 15,1-3 0-15,-1 2 0 0,3-5 8 0,1-4-8 16,0-3-165-16,3-3-39 16,0 0-8-16</inkml:trace>
  <inkml:trace contextRef="#ctx0" brushRef="#br0" timeOffset="22045.435">14693 10688 576 0,'0'-19'25'0,"0"19"6"16,0-3-31-16,-3-3 0 0,3 6 0 0,0 0 0 16,0 0 114-16,0 0 17 0,0 0 3 0,0 0 1 0,0 0-17 0,0 0-3 15,0 0-1-15,0 0 0 16,0 0-18-16,0 0-4 0,0 0-1 0,0 0 0 0,0 0-30 0,0 0-5 15,0 0-2-15,0 0 0 0,-4 6-9 0,4 3-1 16,0-9-1-16,0 0 0 0,0 0-8 0,0 0-2 16,4 3 0-16,-4-3 0 0,7 10-6 0,-4-10-2 15,4 6 0-15,0-6 0 0,-7 0-2 0,7 0-1 16,4 0 0-16,0 0 0 0,-1 0-7 0,1 0-2 16,-1-6 0-16,1 6 0 0,0 0-5 0,-1 0 0 15,1 0-8-15,3 0 12 0,-4 0-29 0,4 0-7 16,-3 0 0-16,3 0-1 0,0 0 44 0,-3 0 9 15,-1 0 1-15,5-3 1 0,-1-4-30 0,0 7 0 16,0 0 0-16,0-3 0 0,4-3 10 0,-4 3-10 16,3-3 10-16,1 3-10 0,0-4 16 0,-1-2-4 15,1 9 0-15,3-10 0 0,-3 10-12 0,-1-6 11 0,-2 3-11 16,2-3 10-16,1 6 2 0,-1-3 0 0,5-4 0 16,-1 7 0-16,0 0-12 0,0 0-12 0,0 0 2 15,0 0 1-15,1-3 9 0,-1-3 0 0,-4 6 0 0,5 0 0 16,-1-3 0-16,-4-3 0 0,1 6 0 0,0 0 0 15,-4-10 0-15,3 10 8 0,1-6-8 0,0 6 0 16,-4-10 9-16,0 10-9 0,0-3 12 0,4 3-12 16,-1-6 11-16,-3 6-11 0,1 0 10 15,2 0-10-15,-3 0 10 0,0 0-10 0,0 0 10 0,1 0-10 16,-1 0 9-16,3 6-9 0,1-6 8 0,0 0-8 16,-4 3 9-16,3-3-9 0,-3 0 10 0,4 0-10 15,-4 0 12-15,4 0-3 0,0 0-1 0,-1 0 0 16,-3 0 0-16,0 0-8 0,4-3 12 0,-4 3-4 0,0 0-8 0,0 0 12 15,0 0-12-15,1 0 12 0,-1 0-12 16,0 0 10-16,-4 0-10 0,4 0 10 0,1 0-10 0,-5 3 0 16,1-3 0-16,-1 7 0 0,1 2 10 0,3-6-10 15,0-3 12-15,0-3-12 0,0 3 8 0,0 0-8 16,-3 0 0-16,3 3 0 0,0-3 8 0,4 7-8 16,3-7 0-16,0 6 0 0,-3-6 9 0,3 3-9 15,0-3 0-15,4 0 9 0,-7 0-9 0,3 0 0 16,0 0 9-16,-3 6-9 0,3-3 0 0,0-3 9 15,-3 0-9-15,-1 7 0 0,1-7 0 0,-1 3 0 16,1-3 0-16,0 0 0 0,-4 6 8 0,3-3-8 16,5-3 0-16,-5 6 0 0,4-6 8 0,-3 0-8 15,3 4 0-15,0-4 0 0,1 6 0 0,-1-6 0 16,-4 0 0-16,5 0 0 0,2 6 0 0,-3-6 0 16,-3 0 0-16,3 0 0 0,0 0 8 0,1 0-8 15,-5 0 0-15,4 0 0 0,-7 0 9 0,4 0-9 0,-4 0 0 0,0 0 9 16,0 0-9-16,1 0 0 0,-1 0 0 15,-4 0 0-15,4-6 8 0,-3 6-8 0,-4 6 8 0,4-6-8 16,-1 3 8-16,-3-3-8 0,4 0 0 0,-4 0 8 16,3 0-8-16,1 0 0 0,-4 0 0 0,0-3 0 15,-7 3 0-15,7-6 0 0,0 6 0 0,4-6 0 16,-11 6-10-16,3-4-7 0,1-2-2 0,-4 6-844 16,7-3-169-16</inkml:trace>
  <inkml:trace contextRef="#ctx0" brushRef="#br0" timeOffset="26352.535">18073 10657 874 0,'-11'31'39'0,"11"-22"8"0,0-2-38 0,0-7-9 15,0 0 0-15,-7 6 0 0,4-6 120 0,3 0 23 16,-7 0 4-16,7 0 1 0,0 0-33 0,0 0-7 16,0 0 0-16,0 0-1 0,-7-6-27 0,7 6-4 15,0 0-2-15,0 0 0 0,0 0-23 0,0 0-5 16,0 0-1-16,0 0 0 0,0 0-8 0,7 0-1 16,-4-10-1-16,4 10 0 0,0-6-10 0,0 6-1 15,4 0-1-15,-4-3 0 0,4 3-11 0,-1 0-1 16,1 0-1-16,3-7 0 0,-4 7-18 0,4 0-4 15,-3 0-1-15,3 0 0 0,4 0 13 0,-4 0 0 16,4 0 0-16,3-3 0 0,-4 3 25 0,5-6 8 16,-5 3 2-16,1-3 0 0,7 6-23 0,-4-3-4 15,0-4 0-15,4-2-8 0,3 3 12 0,0 2-4 0,0-2 0 0,0 6-8 16,1-9 8-16,-1 9-8 0,0-3 0 0,0 3 0 16,1-7 0-16,-5 4 10 0,1-3-10 15,0 6 8-15,-1 0-8 0,1-3 0 0,0-3 0 0,-4 6 0 16,4-7 0-16,-4 7 0 0,3 0 0 0,-2 0 0 15,2-3 0-15,-3 3 8 0,-3 0-8 0,7-6 0 16,-4 6 10-16,4-3-10 0,-1-4 12 0,-2 7-12 16,2 0 0-16,-3-3 0 0,4-3 0 0,-7 6 0 15,-1 0 0-15,1 0 0 0,0 0 0 0,-1 0 0 16,-3-3 0-16,4 3 0 0,-4 0 0 0,4 0 0 0,-4 0 0 16,4 0 0-16,-4-6 0 0,0 6 0 15,3 0 0-15,1-4 0 0,-4 4 0 0,4 0 0 0,-1 0 0 0,-2 0 0 16,-1-6 8-16,0 6-8 0,0-9 9 0,3 9-1 15,1 0-8-15,0-6 12 0,-1 6-12 0,5-4 9 16,-5 4-9-16,1 0 8 0,-1 0-8 0,-2-6 0 16,6 6 0-16,-7 0 0 0,4 0 0 0,-4 0 8 15,0 0-8-15,0 0 0 0,3 0 0 0,-2 0 0 16,-1 0 8-16,0 0-8 0,0 0 0 0,0-3 0 16,4 3 9-16,-4 0-9 0,0 0-10 0,4 0-6 15,-1 0-2-15,4-6 0 0,-7 6 18 0,4 0 0 16,0 0 0-16,3-3 0 0,-3 3 0 0,-1-7 0 15,1 7 0-15,-1 7 0 0,5-14 16 0,-5 7 8 16,1 0 0-16,0 0 1 0,3 0-25 0,-4 0 0 16,5 7 0-16,-8-7 0 0,3 3 8 0,-3-3-8 15,4 0 0-15,0 0 8 0,-4 0-8 0,0 0 12 0,0 0-12 16,7 0 12-16,-7 0-12 0,4 0 8 0,0 0-8 16,-1 0 8-16,1 0-8 0,-1 0 10 0,1 0-10 0,0 0 10 15,-1 0-10-15,1 0 8 0,-4 6-8 0,4-6 8 16,3 3-8-16,-3-3 0 0,-1 6 0 0,1-6 0 15,-1 4 0-15,5-4 0 0,-5 6 9 0,1-6-9 16,0 6 9-16,3-3-9 0,-7-3 12 0,3 0-12 16,1 0 13-16,0 6-4 0,-1-6-1 0,1 4 0 15,0-4-8-15,-1 6 0 0,-6-6 0 0,7 0 0 16,-1 0 0-16,-3 3 0 0,0-3 0 0,1 0 0 16,-1 0 0-16,0 0 0 0,0 0 0 0,-4-3 0 0,1 3 0 0,3 0 0 15,0-6 0-15,-3 6 0 0,3 0 24 16,-3 0 4-16,-1-4 0 0,-10 4 0 15,0 0-45-15,7-6-9 0,7 6-2 0,-7 0 0 0,-7 0 28 16,11 0 0-16,-4 0 0 0,0 6 0 16,0-2-58-16,4 2-6 0,-4-3-2 0</inkml:trace>
  <inkml:trace contextRef="#ctx0" brushRef="#br0" timeOffset="29598.981">22056 9286 1209 0,'-11'0'108'0,"1"6"-87"15,2-6-21-15,1 4 0 0,4 2 48 0,3 3 6 16,3-2 1-16,-3 5 0 0,4 4-1 0,-8-4 0 15,1 4 0-15,3 9 0 0,-4-6-6 0,4 0-2 16,-3 9 0-16,3-3 0 0,0 3-18 0,0 7-3 16,0-1-1-16,0 1 0 0,0 2 7 0,-4 10 1 15,1-3 0-15,-1 6 0 0,-6-6-32 0,6 3 0 16,4 0 0-16,0 7 0 0,-7-4 35 0,4-3 10 16,-1 6 3-16,4-3 0 0,-4-9-30 0,1 9-6 15,-1-6 0-15,1 3-1 0,6-3-3 0,-3 0 0 0,-7 3 0 16,4-3 0-16,-8-3-8 0,4-4 12 0,11-2-12 0,-4-4 12 15,-7 4-12-15,3-10 0 0,8 0 9 16,-1-6-9-16,1-7 0 0,-1 4-15 0,-6-10 3 16,6-3-643-16,-3-3-128 0</inkml:trace>
  <inkml:trace contextRef="#ctx0" brushRef="#br0" timeOffset="30496.85">21964 9474 1094 0,'7'-9'48'0,"-7"9"11"0,0 0-47 0,0 0-12 16,0 0 0-16,7 0 0 0,0-3 77 0,-3-3 14 16,-4 6 2-16,0 0 1 0,10-4-32 0,1-2-6 15,-4 6-2-15,0-9 0 0,4 9-10 0,3 0-1 16,3-3-1-16,-3 3 0 0,-14 0-17 0,18 0-3 15,14 0-1-15,0 0 0 0,-4 0-4 0,0 3-1 16,-10-3 0-16,6 0 0 0,5 0-2 0,-1 6-1 16,-4-3 0-16,5-3 0 0,6 6 25 0,0-2 5 15,-7-4 1-15,4 6 0 0,3-6-10 0,-3 3-2 16,3-3 0-16,1 0 0 0,-4 0-3 0,3 0-1 16,7-3 0-16,0 3 0 0,-3-6-6 0,4 6-2 15,2-10 0-15,1 10 0 0,-3-9-4 0,-5 9-2 16,1-3 0-16,4-4 0 0,-1 7-14 0,4-9-13 15,-4 9 2-15,0-6 1 0,4 6 30 0,-3-4 5 0,-1-2 2 16,4 3 0-16,-4-3-11 0,-3 3-3 0,0-4 0 0,3 7 0 16,-3-3-1-16,3-3 0 0,-3 6 0 0,3-9 0 15,-3 2-3-15,4 7-1 0,-1-9 0 0,4 6 0 16,-7-4 0-16,3 4-8 0,-3-3 12 0,-4 6-4 16,0-9-8-16,4 9 12 0,0-3-12 0,-4-4 12 15,0 1-12-15,1 3 0 0,-5 3 0 0,5 0 8 16,-1 0-8-16,-3 0-16 0,-4 0 4 0,4 0 1 15,-8 0 21-15,1 0 4 0,-4 0 1 0,0 0 0 16,-3 0-15-16,0 0 8 0,-4 0-8 0,3 0 0 16,-6 0 10-16,0 0-10 0,-1 0 10 0,1 0-10 15,-1-6 8-15,1 6-8 0,0-4 0 0,-4 4 9 16,3-6-9-16,-3 6 0 0,4 0 9 0,-4 0-9 0,3-3 0 16,-2 3 0-16,2 0 0 0,-3-6 0 0,-7 6 0 15,7 0 0-15,0 0 0 0,-7 0 0 0,0 0 0 0,11 0 0 16,-1 0 0-16,-10 0 0 0,0 0-16 0,7 0 1 15,4 0 1-15,-4 6 0 16,-7-6-14-16,0 0-2 0,11 0-1 0,-4 0 0 16,-7 0-5-16,0 0 0 0,0 0-1 0,7 0 0 15,0 0 7-15,-7 0 2 0,0 0 0 0,0 0 0 0,0 0 17 0,0 0 11 16,0 0-12-16,0 0 12 0,0 0 0 0,-4 3 0 16,4-3 0-16,-3 10 0 0,-4-4 0 0,3 3 14 15,1 1-1-15,-1-1 0 0,-3 7 0 0,0-4 0 16,4-5 0-16,-1 11 0 0,0-2 19 0,-3-3 4 15,4 9 1-15,-4-4 0 0,3-5-8 0,-3 12-1 16,4 0-1-16,-1-3 0 0,1 9-27 0,-1-2-11 16,4-1 1-16,-3 6 0 0,-1 1 10 0,1-1 0 15,-1-2 0-15,4 12 8 0,-3-10-8 0,-1 4 0 0,0-4 8 0,4 1-8 16,-3 2 8-16,3 7-8 0,0-9 10 0,-4 2-10 16,1 4 14-16,3 6-3 0,-4-9-1 0,4 3 0 15,-3-7-10-15,-1-3 8 0,1-6-8 0,3 10 8 16,3-10-8-16,-3 3 0 0,0-9 9 0,0 9-9 15,0-9 0-15,-3 3-18 0,3 0 3 0,0-3 1 16,-4-3-146-16,4 2-28 16,-3 1-7-16,-1-3-477 0,1 3-95 0</inkml:trace>
  <inkml:trace contextRef="#ctx0" brushRef="#br0" timeOffset="31171.146">21879 10631 806 0,'0'0'72'15,"0"0"-58"-15,0 0-14 0,0 0 0 16,0 0 140-16,0 0 24 0,0 0 6 0,0 0 1 16,0 0-38-16,0 0-7 0,0 0-2 0,0 0 0 15,7-6-39-15,-7 6-8 0,0 0-1 0,4-3-1 0,-1 3-26 16,-3 0-5-16,0 0 0 0,0 0-1 16,11 0-13-16,-4 0-2 0,4 0-1 0,-8 0 0 0,8 0-11 0,-1 3-1 15,1-3-1-15,3 0 0 0,0 0-6 0,0 0 0 16,11 0-8-16,0 6 12 0,-1-6-12 0,5 0 0 15,6 0 8-15,4 0-8 0,-1 0 0 0,-2 0 8 16,-1 0-8-16,4 0 0 0,7 4 9 0,-4-4-9 16,-3 6 8-16,3-6-8 0,0 6 39 0,1-3 2 15,-1-3 1-15,4 7 0 0,-7-4-42 0,7-3-19 16,3 6 2-16,4-3 0 0,-4-3 25 0,-3 6 6 16,4-6 1-16,3 3 0 0,-1-3 1 0,-2 0 0 15,6 7 0-15,1-4 0 0,-4-3 0 0,3 0 1 16,-3 0 0-16,3 0 0 0,-6 0-3 0,-1 0-1 15,4 6 0-15,0-6 0 0,-4 0-1 0,1 3-1 16,-1 4 0-16,4-7 0 0,0 0-3 0,-7 0-8 16,3 6 12-16,-3-3-4 0,-7-3-8 0,3 0 12 0,1 6-12 15,2-6 12-15,-6 3-12 0,0-3 0 16,3 0 0-16,1 7-11 0,-4-14 11 0,-1 7 12 0,-2-3-2 16,-1-3-1-16,-3 3-9 0,-1-3 0 0,-2-4 0 0,2 4 8 31,1-4-161-31,-7 1-33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9T17:53:23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21953 10666 115 0,'-14'3'0'0,"14"-3"10"0,0 0-10 0,0 0 0 0,-3 6 0 0,3-6 0 15,0 0 200-15,0 0 37 0,0 0 8 0,-7 0 2 16,0 0-134-16,7 0-26 0,0 0-6 0,0 0-1 15,0 0-25-15,0 0-6 0,0 0-1 0,0 0 0 16,0 0 0-16,0 0-1 0,0 0 0 0,0 0 0 16,0 0-6-16,0 0-1 0,0 0 0 15,0 0 0-15,3 3 15 0,1 7 2 0,-4-10 1 0,0 0 0 16,0 0-9-16,0 0-1 0,7 0-1 0,-7 0 0 16,0 0-11-16,7 6-1 0,0-3-1 0,3 4 0 15,-10-7-10-15,7 6-1 0,4-3-1 0,3-3 0 16,0 6-9-16,0-3-1 0,1-3-1 0,6 7 0 15,0-7-11-15,0 0 0 0,-3 3 0 0,6-3 8 16,5 0-8-16,-5 0 0 0,-3-3 0 0,-6 3 0 16,-1 0 0-16,7-7 0 0,4 7 0 0,-1-3 8 0,-10-3-8 0,7 3 0 15,4-3 9-15,0-1-9 0,-4 4 0 0,-3-3 8 16,-1 6-8-16,4 0 0 0,8-3 0 0,-8 3 0 16,-7 0 0-16,7 3 0 0,4-3 0 0,-4 0 0 15,-3 6 0-15,3-6 0 0,4 10 0 0,-1-4 0 16,1-3 0-16,0 6 0 15,-4-2 0-15,0-4 0 0,4 3 0 0,-1-3 0 0,1 3 0 0,0-6 0 16,-4 0 0-16,4 0 0 0,-4 0 0 0,0-6 0 16,0 6 0-16,4-3 0 0,-4-6 0 0,0-7 0 15,4 7 0-15,-1-7 0 0,-2 3 0 0,-1-5 9 16,4 2-9-16,-1 0 0 0,1-3 8 0,0 10-8 16,-4 0 0-16,3-1 0 0,1 4 0 0,-4-4 0 15,0 10 0-15,4 0 0 0,-7 0 0 0,3 7 0 16,-3-4 0-16,-1 3 0 0,1-6 0 0,0 10 0 0,-4-4 0 15,0-3 0-15,3 3 0 0,-2-3 0 0,2-3 0 16,1 0 0-16,-1 0 11 0,1 0-11 0,0 0 10 0,3 0-10 16,0-3 0-16,0-3-15 0,0 6 2 0,4-3 0 15,3-3 28-15,-3 6 5 0,-4-10 2 0,0 10 0 16,8 0-22-16,-5-6 9 0,4 6-9 0,1 0 0 16,-1 0 11-16,0 0-11 0,-3-3 10 0,7 3-10 15,-8-7 13-15,4 7-3 0,4-3-1 0,-4-3 0 16,4 3 7-16,-4-3 2 0,4 2 0 0,0-2 0 15,0-3 0-15,-1 9 0 0,5-10 0 0,-5 10 0 16,1-6-3-16,0 3-1 0,0 3 0 0,-4-6 0 16,0 6-4-16,-3 0-1 0,-4 0 0 0,0 0 0 15,0 0-9-15,1 6 12 0,-8-3-12 0,3-3 12 16,-3 6-44-16,0 4-8 0,1-4-1 16</inkml:trace>
  <inkml:trace contextRef="#ctx0" brushRef="#br0" timeOffset="5075.284">22613 8929 633 0,'7'0'56'15,"-7"0"-44"-15,0 0-12 0,0 0 0 16,0 0 181-16,0 0 35 0,0 0 6 0,0 0 2 0,-10 0-81 0,10 0-16 15,0 0-3-15,0 0-1 16,0 0-51-16,0 0-11 0,0 0-1 0,0 0-1 16,0 0-27-16,0 0-4 0,10 0-2 0,4 0 0 0,4 0-26 0,-4 6 0 15,-3-12 0-15,3 6 0 0,3-3 37 0,4-4 3 16,-6 7 0-16,6-3 0 0,0-3-28 0,4-4-12 16,-1 10 10-16,5-6-10 0,-1-3 9 0,-4 6-9 15,1-4 8-15,0-2-8 0,0 6 0 0,-8-3 0 16,4 6 0-16,-3-10 0 15,0 10-48-15,-4-6-1 0,-4 6-1 0,1-3 0 16,-1 3-135-16,-6 0-27 0,-4 0-6 0</inkml:trace>
  <inkml:trace contextRef="#ctx0" brushRef="#br0" timeOffset="5302.881">22969 8847 288 0,'0'0'25'0,"0"0"-25"15,-7 0 0-15,4 10 0 0,3-10 236 0,-7 6 43 0,0-3 8 0,3 6 1 16,1 1-141-16,-1-1-29 15,1 7-6-15,-4 3 0 0,3-4 12 0,-3 4 4 0,10 6 0 0,-3-3 0 16,-3 3-103-16,3 0-25 0,0-6 0 0,7 9 0 16,-3-9 44-16,-1 6 4 0,-6 0 1 0,3 1 0 15,3-5-23-15,1 5-5 0,-8-8-1 0,4 1 0 16,7-3-20-16,-3 3 0 0,-4-1 0 0,0 1 0 16,-4 3 0-16,4-9 0 0,4 6 0 15,-1-4 0-15,-6 1-13 0,6 3-7 0,1-7-2 0,-1-2-687 16,4 5-138-16</inkml:trace>
  <inkml:trace contextRef="#ctx0" brushRef="#br0" timeOffset="6177.951">23082 9104 979 0,'0'0'43'0,"0"0"9"0,0 0-41 0,0 0-11 0,0 0 0 0,0 0 0 16,0 0 176-16,7 3 32 0,-3 7 8 0,3-1 0 16,-4 1-150-16,4 5-30 0,-7 4-7 0,4-3-1 15,0 3-19-15,-1-1-9 0,-3 1 8 0,4-3-8 16,-4 3 0-16,0-4 8 0,0-5-8 0,0-1 0 15,0 7 0-15,0-13 8 0,0-3-8 0,3 9 0 16,-3-9 19-16,0 0-2 0,0 0 0 0,0 0 0 16,0 0 32-16,0 0 7 0,0 0 0 0,-3-9 1 15,3 0-9-15,0-7-3 0,0 3 0 0,0-2 0 16,3-4-33-16,-3 3-12 0,4 4 9 0,-1-4-9 0,4 7 0 0,-3-7 0 16,3 7 0-16,0 5 0 0,0-5 0 15,4 3 0-15,-4-4-8 0,3 10 8 16,-3-9-50-16,4 3-6 0,-1 3 0 0,1-4-1 15,0 4-193-15,-4-3-38 0,3-4-8 0,-10 10-2 0</inkml:trace>
  <inkml:trace contextRef="#ctx0" brushRef="#br0" timeOffset="6844.924">23315 9186 576 0,'0'0'51'0,"0"0"-41"16,0 0-10-16,0 0 0 0,0 0 154 0,4-6 29 15,3 2 5-15,0-5 2 0,0-7-92 0,0 7-18 16,0-7-4-16,3 7-1 0,-6-4-46 0,3-2-9 0,0 5-1 0,0 1-1 15,0-1 15-15,-3 4 3 0,-1 3 1 0,4 3 0 16,0 0-37-16,0 3-16 0,1 3 0 0,-1 4 1 16,-4 5 25-16,1-2 5 15,-1 6 1-15,1-3 0 0,-1 2-16 0,1 7 0 0,-1 1 8 0,1-5-8 16,3-2 0-16,-4-3 0 0,1 3 0 0,3 0 0 16,-4-10 0-16,1 4 0 0,3-4 0 0,0-6 0 15,-3 3 0-15,6-6 0 0,-3-6 8 0,0 6-8 16,0-9 0-16,0-1 9 0,1-5-9 0,-5-4 8 15,4 6 0-15,-3-9-8 0,3 10 12 0,-4-4-4 16,1-3 12-16,-4 4 3 0,3 5 0 0,1 1 0 16,-4-1 6-16,3 7 2 0,-3 3 0 0,0 0 0 15,0 0-14-15,0 0-2 0,0 0-1 0,0 0 0 16,4 3 15-16,3 7 3 0,-4-4 1 0,1 7 0 0,-1-7-20 0,1 10-4 16,0-7-1-16,3 0 0 0,-4 4-8 0,1-4 0 15,-1-2 0-15,4 2 0 0,-7-9 0 0,7 0 0 16,4 9 0-16,-4-9 0 15,4-3-53-15,-4-3-13 0,3-3-2 0,1-1-1 16,-1 1-61-16,1-7-12 0,-4 4-2 0,4-4-1 16,-4 6-55-16,0-5-12 0,-4 5-1 0,1 1-1 15,-4 0 76-15,0 9 15 0,0 0 3 0,0-7 1 0,0 4 215 0,0 3 42 16,0 0 9-16,0 0 1 0,0 0-11 0,0 0-2 16,0 0-1-16,0 0 0 0,0 0-27 0,0 0-6 15,7 3-1-15,3-3 0 0,1 0-41 0,0-3-9 16,-1-3-2-16,1 3 0 0,-4-4-17 0,0-2-4 15,-4 6-1-15,4-7 0 0,-3 4-26 0,3-3 8 16,-7 3-8-16,3-4 0 0,-3 7 8 0,0 3-8 0,0-6 8 16,0 6-8-16,0 0 25 0,-3-10 0 0,-4 10 0 15,0 0 0-15,7 0 17 0,-7 0 3 0,0 0 1 0,0 0 0 16,-4 0 1-16,4 10 0 0,0-4 0 0,0-3 0 16,-4 7-16-16,8-1-3 0,-4 7-1 0,3-7 0 15,1 7-27-15,3-7 8 0,-4 1-8 0,1 8 0 16,-1-8 8-16,8-1-8 0,-1 1 8 0,4 5-8 15,-3-5 0-15,3-1 0 0,3-3-14 0,1 4 5 16,3-1-126-16,-3 1-25 16,-1-7-4-16</inkml:trace>
  <inkml:trace contextRef="#ctx0" brushRef="#br0" timeOffset="7603.771">25474 8778 1382 0,'0'0'123'0,"0"0"-99"0,0 0-24 0,0 0 0 16,0 0 179-16,-3 6 30 0,-4 4 7 0,3-1 0 15,0 7-129-15,1-4-27 0,3 14-4 0,0-1-2 16,3 3-30-16,1 0-5 0,3 7-2 0,0-1 0 15,-3 1-17-15,-1-7-9 0,1 0 1 0,3 0 0 16,-4-3 8-16,4 0 0 0,0-6 0 0,0 0 0 16,0-3-10-16,1-4-6 0,-5-5-2 0,1 2 0 15,3-3-167-15,-7-6-34 16,0 0-6-16,0 0-585 0</inkml:trace>
  <inkml:trace contextRef="#ctx0" brushRef="#br0" timeOffset="8076.202">25428 8973 345 0,'-7'-16'31'0,"-3"3"-31"16,-1-5 0-16,4-4 0 0,0 3 300 0,0 6 53 15,3-6 11-15,4 4 3 0,0-1-234 0,0 4-46 16,4-4-10-16,3 6-1 0,0 1-34 0,0 0-6 16,4-1-2-16,3 1 0 0,0 3-14 0,0-4-4 15,4 10 0-15,3-6 0 0,-4 6-8 0,5 0-8 16,-8 0 12-16,7 6-12 0,-4 0 9 0,1-2-9 16,0 2 0-16,-1-3 9 0,-3 6-9 0,1-2 8 15,-5-4-8-15,-3 6 8 0,4-3-8 0,-8 4 0 16,4-1-12-16,-3 1 12 0,-4-1-23 0,0 0 3 15,-4 1 1-15,1 2 0 0,-1-2 11 0,1 2 8 16,-4-2-12-16,0 5 12 0,-4-5 0 0,1-1 0 16,-1 10 12-16,-3-9-3 0,3-1 11 0,4 7 3 15,-3-7 0-15,3-3 0 0,0 4 12 0,3-7 2 0,0 6 1 16,4-9 0-16,0 0-14 0,0 0-4 16,0 0 0-16,4 6 0 0,3-6-7 0,0 10-1 0,4-10-1 0,-1 0 0 15,1 6-1-15,3-3 0 0,0-3 0 0,0 0 0 16,4 0-10-16,-4 0 0 0,4 0 0 0,-1 0 8 15,-3 0-8-15,0 7-14 0,1-4 3 0,-1 3 1 16,3-3 18-16,-6 7 3 0,-1-4 1 0,-2 3 0 16,-1-3-12-16,0 4-17 0,-4-1 4 0,-3 4 1 15,0-4 60-15,-3 7 13 0,-1 0 3 0,-3-4 0 16,0 4-47-16,-4 3-9 0,1-4-8 0,-1 7 12 16,-3-6-12-16,0 3 0 0,0 0-12 0,0-4 12 15,0 4 20-15,-4-3 12 0,0-4 3 0,-3-2 0 0,4 2-27 16,-1-9-8-16,0 7 0 0,4-10 0 15,0 6-24-15,4-6-11 0,-1-6-2 0,4 6-1 16,0-10-136-16,7 1-27 0,0 0-6 0</inkml:trace>
  <inkml:trace contextRef="#ctx0" brushRef="#br0" timeOffset="8259.62">25940 9010 1036 0,'0'0'46'0,"0"0"10"0,0 0-45 0,7 6-11 0,0-2 0 0,0 2 0 16,4 0 212-16,-1-3 40 0,4-3 8 0,0 0 1 15,-3 0-178-15,-1 0-36 0,5-3-7 0,-1-3-2 16,-4 6-30-16,4-10-8 0,1 4 0 0,2 3 0 31,-3-6-148-31,-3 2-30 0,-1-2-6 0</inkml:trace>
  <inkml:trace contextRef="#ctx0" brushRef="#br0" timeOffset="8443.015">26024 9126 864 0,'0'0'76'0,"0"0"-60"0,-3 7-16 0,3-7 0 16,0 0 199-16,0 0 37 0,-7 9 7 0,7-9 1 16,0 0-92-16,0 0-20 0,0 0-3 0,0 0-1 15,0 0-95-15,7 0-19 0,3 6-4 0,5-3-1 0,-5-3-9 16,4 0 0-16,0 0 0 0,4 0 0 15,0 0-43-15,3-3-10 0,0-3-3 0,4-3-573 16,-1 2-115-16</inkml:trace>
  <inkml:trace contextRef="#ctx0" brushRef="#br0" timeOffset="8738.0567">26554 8731 1555 0,'0'0'138'0,"0"0"-110"0,0 6-28 15,-4-2 0-15,1 5 175 0,3 7 29 0,0-7 7 0,0 4 1 16,-4 2-96-16,4 10-20 0,0-6-3 0,4 16-1 15,-4-7-73-15,3 10-19 0,-3-4 0 0,0 0 0 16,4 4 12-16,3 12 0 0,-7-12-1 0,7 0 0 16,0-4-11-16,0-6 0 0,0-3 0 0,0 0 0 15,-4-6-30-15,5 0-8 0,-5 0-2 0,1-10-732 16,-1 1-148-16</inkml:trace>
  <inkml:trace contextRef="#ctx0" brushRef="#br0" timeOffset="8911.0667">26437 8831 921 0,'0'0'40'0,"0"0"10"15,0 0-40-15,0 0-10 0,7-3 0 0,0 3 0 0,4 0 181 0,-1-6 35 16,5 6 6-16,-1-3 2 0,3-3-153 0,1-4-31 16,0 7-5-16,3-3-2 0,3-4-23 0,1 4-10 15,-4 6 8-15,4-9-8 16,-4 6-26-16,4-4-10 0,-4 7-3 0,0-3-749 0</inkml:trace>
  <inkml:trace contextRef="#ctx0" brushRef="#br0" timeOffset="9420.264">26628 9010 1382 0,'-18'6'61'0,"7"-2"13"0,4 2-59 0,0 0-15 0,-3-3 0 0,6 4 0 16,4-7 72-16,0 0 11 0,0 0 2 0,0 0 1 15,0 0-28-15,0 0-6 0,0 0 0 0,4 3-1 16,-1 3-43-16,8-3-8 0,-1 3 0 0,5-2 0 16,-1-4-34-1,0 6-4-15,0-6-1 0,4 0 0 16,3 0 3-16,-4-6 1 0,1 6 0 0,3-4 0 0,-3-2-1 0,3 3 0 0,0-3 0 0,-3-4 0 16,-4 1 20-16,4 3 4 0,-4 2 1 0,0-2 0 15,-4 3 11-15,1-3 0 0,-8 3 0 0,4 3 0 16,-7 0 21-16,0 0 0 0,0 0 0 0,0 0 0 15,0 0 15-15,4 3 4 0,0 6 0 0,-4-3 0 0,-4 10 11 16,4-3 2-16,-4-4 1 0,4 7 0 0,-7-1-10 0,4-2-3 16,-1 6 0-16,-3-3 0 0,7-7-13 0,-3 10-4 15,-1-10 0-15,8 7 0 0,-4-7-12 0,0 1-4 16,0-4 0-16,0-6 0 0,0 0 0 0,0 0-8 16,3 3 12-16,-3-3-4 0,11 0-8 0,-4-3 0 15,0-3 0-15,4-4 8 0,-4 4-8 0,0 3 0 16,0-7 0-16,0 1 0 0,-4 3-11 0,1-4 11 15,-1 1-8-15,-3 9 8 0,4-9 0 0,-1 9 0 16,-3 0 0-16,0 0 0 0,0 0 0 0,0 0 0 16,0 0 0-16,0 0 0 0,8 3 0 0,-5 9 12 15,4-2-4-15,0 2 0 0,-3-2 4 0,3-1 2 16,3 7 0-16,-3-7 0 0,4 7-14 0,0-4 9 16,-11-5-9-16,7 2 8 0,0 0-8 0,0 1-14 0,3-10 3 15,4 0 1 1,1-10-125-16,-1 1-25 0,0 0-4 0,0-7-2 15,0-3-74-15,0-6-14 0</inkml:trace>
  <inkml:trace contextRef="#ctx0" brushRef="#br0" timeOffset="9646.171">27270 8778 403 0,'-7'-31'36'0,"3"9"-36"0,-3 3 0 0,0-3 0 15,0 0 284-15,0-6 51 0,0 9 9 0,0 0 3 16,3 4-159-16,1 5-31 0,-1 1-6 0,1-1-2 16,3 10-85-16,0 0-18 0,0 0-3 0,-4 10-1 15,1-1-16-15,-1 1-3 0,1 8-1 0,3 8 0 16,0-1-22-16,3-3 0 0,-3 12 0 0,4 1 0 0,-1-7 36 15,1 6 2-15,-1-6 1 0,1 7 0 0,-1-1-11 0,1 1-3 16,-1 3 0-16,1-4 0 16,3-6-25-16,4 10 0 0,-1-4 0 0,-3 1 0 0,4-10-12 0,-1-3-8 15,-3 0-2-15,0-10 0 16,4 7-56-16,0-12-11 0,-1 2-3 0,1-3 0 16,-1-3-179-16,1-3-36 0,7-15-7 0,-4 5-2 0</inkml:trace>
  <inkml:trace contextRef="#ctx0" brushRef="#br0" timeOffset="9984.5649">27464 8938 979 0,'0'0'87'0,"0"0"-70"0,0 0-17 0,-7 6 0 16,0 4 177-16,3-7 32 0,-3 9 7 0,4-8 0 16,-5 5-98-16,5-3-20 0,-1-3-4 0,1 7-1 15,-1-1-39-15,1-3-8 0,-1 4-2 0,4-1 0 16,0 1-19-16,0-1-4 0,4 1-1 0,-4-4 0 15,0-6-11-15,7 3-9 16,0 3 12-16,4 0-12 0,-4-2 8 0,3-4-8 0,1 6 0 0,3-3 0 16,0-3 19-16,0 0 0 0,4 6 0 0,-4-3 0 15,0-3-29-15,4 7-6 0,-4-4 0 0,3-3-1 16,-3 9 17-16,-3-9-12 0,0 7 12 0,-4-4-10 16,3 3 10-16,-3 3-8 0,-7-9 8 0,4 7-8 15,-4 2 8-15,0 0 0 0,0-5 8 0,-7 11-8 16,3-5 0-16,-3-1 9 0,0 0-9 0,-3 1 0 15,-5-1 17-15,1 1-3 0,4-4-1 0,-4 3 0 0,0 1-1 16,-4-4 0-16,4-3 0 0,-4 3 0 0,4-2-12 0,0-4 9 16,0 0-9-16,3 0 8 15,1 0-42-15,-1-4-9 0,0-5-1 0,4 0-1 16,4-7-143-16,-1 0-28 0,1 4-5 0</inkml:trace>
  <inkml:trace contextRef="#ctx0" brushRef="#br0" timeOffset="10313.138">27735 8988 1094 0,'18'-6'48'0,"-11"6"11"0,4-9-47 15,-1 9-12-15,1-10 0 0,-1 10 0 0,1-9 115 0,0 3 21 16,-1 2 4-16,1-5 0 0,-1 3-44 0,-3-4-10 16,4 1-2-16,-4-1 0 0,0 4-55 0,0 3-11 15,-3-6-2-15,-1 2-1 0,1-2 39 0,-4 6 8 0,0-3 2 0,0 2 0 16,0-2-52-16,0 6-12 0,-4-6 0 0,1 3 0 15,-4-4 46-15,0 4 6 0,0 3 2 0,-1-6 0 16,-2 6-2-16,-1-3 0 0,1 3 0 0,-4 0 0 16,3 0-14-16,-3 0-3 0,0 3-1 0,0 3 0 15,3-3-34-15,1 7-12 0,-1-4 0 0,0 10 0 16,1-4 32-16,-1 4 8 0,4 3 0 0,0 0 1 16,4 0-46-16,3 6-10 15,0 0-1-15,0-7-1 0,3 11 53 0,1-10 12 0,3 2 1 0,3-2 1 16,-3 0-38-16,7 0 0 0,1-3 0 0,-1-4 0 15,0-2 0-15,3 5-13 0,-3-5 1 0,8-1-806 16,-1-9-162-16</inkml:trace>
  <inkml:trace contextRef="#ctx0" brushRef="#br0" timeOffset="20012.77">21742 10729 979 0,'-29'3'87'0,"26"-3"-70"0,3 0-17 0,0 0 0 15,0 0 148-15,7 9 25 0,-7-9 6 0,11 6 1 16,3 4-79-16,-4 6-15 0,-10-4-3 0,7 4-1 0,11-4-50 0,-4 4-9 16,-3 3-3-16,-4-4 0 0,-4 4-12 15,8-3-8-15,6-3 8 0,-2-4-8 0,-5 7 8 0,4-7-8 16,4-3 8-16,0-3-8 15,-1-3-10-15,-3 0-6 0,4-3-2 0,0-3 0 0,-1-3 38 0,4-7 8 16,-6 7 2-16,2-1 0 0,4-2-19 16,-3-4-11-16,-4 6 12 0,7 4-12 0,4-3 0 0,-7 6 0 15,-8 3 0-15,4 0 0 0,0 0 29 0,0 3-1 16,1 3 0-16,-1-3 0 0,14 3-28 0,-7 4-8 16,-10-4-1-16,3-3 0 0,7 7 9 0,-3-10 12 15,-4 6-2-15,0-3-1 0,-4-3-9 0,8 0 0 16,3 0 0-16,-3 0 0 0,-8 0 0 0,8-3 0 15,3-3 0-15,0 6 0 0,-3-10 0 0,0 10 0 16,-4-9 0-16,7 3 0 0,4 2 20 0,-4-2 1 16,-11 6 1-16,12-3 0 0,6-3-35 0,-7 6-7 15,-3-3-2-15,-1-4 0 0,4 7 35 0,4-3 7 16,0-3 2-16,-1 6 0 0,-6-9-22 0,3 9 9 16,8-7-9-16,-1 4 0 0,-7 3 10 0,4-6-10 0,-1 6 8 15,-3 0-8-15,4 0 10 0,0 0-10 0,-4 0 12 16,4 0-12-16,-4 6 11 0,4-6-11 0,-4 3 10 0,3 10-10 15,1-10 8-15,0 6-8 0,3-2 0 16,-3-4 0-16,-1 3 8 0,5-3-8 0,-5 3 0 0,5-6 0 16,-5 4 0-16,1-8 8 0,0 4-8 0,-4-6 0 15,4 3 9-15,-1-3-1 0,1-4 0 0,0 1 0 16,-4 0-8-16,3-1 0 0,1 4 9 0,0 6-9 16,0-3 0-16,-1 6 0 0,-3-3 0 0,8 6 0 15,-5 4 0-15,5-1 0 0,-1 0 0 0,0 7 0 16,0-7 0-16,0 7 0 0,1-3 8 0,2-4-8 0,-6 1 8 15,3-1-8-15,1-3 8 0,-1 4-8 0,-4-4 0 0,8-3 9 16,0-3-9-16,0 0 0 0,-1 0 8 0,5 0-8 16,-5 0 0-16,5-3 0 0,-1 3 9 0,0-6-9 15,-3 6 0-15,0 0 9 16,0 0-70-16,-4 0-15 0,0 0-2 0,-10 0-1 0</inkml:trace>
  <inkml:trace contextRef="#ctx0" brushRef="#br0" timeOffset="23456.773">21685 11061 230 0,'-21'0'20'0,"18"-9"-20"0,3 2 0 0,3 4 0 16,4-12 124-16,-3 5 21 0,-4 1 4 0,7-10 1 15,7 3-14-15,-4 7-4 0,-10-10 0 0,7 3 0 16,4 7-31-16,7-10-6 0,-1 7-2 0,-3-4 0 16,-3-3-27-16,10 0-6 0,4-6 0 0,3 6-1 15,-7-9-31-15,8-3-5 0,6-7-2 0,7 1 0 16,0-7-9-16,1 0-1 0,-8-6-1 0,11 3 0 0,7 3 4 16,-4-3 1-16,-3-4 0 0,7-2 0 0,-4 0-6 15,-3 6-1-15,-7 3 0 0,0-3 0 0,3 6-8 0,-3 3-11 16,-4 4 3-16,-6 6 0 0,-8 3 8 0,3 6 0 15,5 0 0-15,-5 3 0 0,-6 4 0 0,-4-4 0 16,0 7 0-16,0 9-582 16,0-7-114-16</inkml:trace>
  <inkml:trace contextRef="#ctx0" brushRef="#br0" timeOffset="23728.011">21953 11174 864 0,'0'0'76'0,"4"3"-60"0,3-6-16 0,0-3 0 16,-3-10 41-16,3 3 6 0,10-12 1 0,4 0 0 15,-6-3 28-15,6-6 7 0,7-4 1 0,7 0 0 16,0-6 9-16,4 0 3 0,4-6 0 0,6 0 0 16,4-9-35-16,0 5-6 0,-7 1-2 0,7-4 0 15,3 4-29-15,-7 3-5 0,-3 3-2 0,4-6 0 16,-12 2-9-16,12 4-8 0,-1 0 12 0,8-3-12 15,-11 3 8-15,-4 3-8 0,0 0 0 0,1 10 0 16,-8-1 0-16,4 7 0 0,-4-6 0 0,0 5 0 16,0 1-65-16,-3 3-7 15,0 0-2-15,-4 6 0 0</inkml:trace>
  <inkml:trace contextRef="#ctx0" brushRef="#br0" timeOffset="23960.147">23033 10791 576 0,'0'0'25'0,"0"0"6"0,0 0-31 0,10 0 0 16,5-6 0-16,2 3 0 0,-3-6 93 0,7-13 13 15,4 3 2-15,3-9 1 0,4-7-16 0,3-9-3 16,8 0-1-16,3-3 0 0,-1 3 27 0,5-3 4 16,-1-3 2-16,1-3 0 0,-8 6-62 0,4-7-12 15,-4 7-2-15,4-6-1 0,-7 3-6 0,0 6-2 16,3-3 0-16,-3 9 0 0,0-2-37 0,-4 5-21 15,-3 7 2-15,-1-10 1 0,1 10 6 0,0-3 2 16,-7 2 0-16,-1 1-564 0,-3 9-113 16</inkml:trace>
  <inkml:trace contextRef="#ctx0" brushRef="#br0" timeOffset="24193.793">23622 10829 748 0,'-4'19'67'0,"4"-19"-54"0,0 0-13 0,0 6 0 16,8-3 67-16,-1 3 10 0,0-12 3 0,3 3 0 16,1-6-64-16,3-7-16 0,0-3 0 0,14-6 0 15,0-3 105-15,1-7 19 0,2-2 3 0,1-13 1 0,0 3-60 0,3-1-11 16,4-2-2-16,0 3-1 16,-4-3-14-16,0 3-4 0,-3 3 0 0,0-9 0 0,-4 9-23 15,-3-3-5-15,3-3 0 0,-3 3-8 16,-1 9-26-16,1-3-12 0,-4 7-2 0,4 2-740 15</inkml:trace>
  <inkml:trace contextRef="#ctx0" brushRef="#br0" timeOffset="24406.684">23901 10773 1036 0,'-21'31'46'0,"13"-22"10"0,8-2-45 0,-3 2-11 16,3-3 0-16,0-6 0 0,7 3 84 0,4-6 16 15,3-3 2-15,7-13 1 0,7 0-51 0,0-15-9 16,8-1-3-16,-1-9 0 0,4-9 10 0,-1 6 2 16,1-6 0-16,7-7 0 0,0 10 7 0,3-3 1 15,1-1 1-15,3-5 0 0,-4 6-49 0,-3-4-12 0,0 4 0 16,-4-7 0-16,0 16 0 0,-3 0 0 0,0 7 0 0,0-7 0 16,-4 0-14-16,0 6-6 0,-3 4 0 0</inkml:trace>
  <inkml:trace contextRef="#ctx0" brushRef="#br0" timeOffset="26143.713">14372 10722 1357 0,'0'0'29'0,"0"0"7"0,0 0 0 0,0 0 4 0,0 0-32 0,7 0-8 0,4 0 0 0,3 0 0 16,-3 0 32-16,3 0 6 0,0 7 1 0,0-7 0 15,3 0 11-15,1 3 2 0,0 3 1 0,3-3 0 16,0 3-35-16,4 4-7 0,-1-4-2 0,1 4 0 16,0-7-9-16,3 6 0 0,-3 0 0 0,3 1 0 15,0-4 0-15,4 10 0 0,-4-7 0 0,4-6 0 16,0 7 0-16,-1-4 0 0,1-3 0 0,3 3 0 16,1-2 12-16,-1-4 1 0,0 6 0 0,8-6 0 15,-5 0-1-15,5 0-1 0,-1 0 0 0,4 0 0 16,0 0 0-16,-4 0 0 0,4 0 0 0,0 0 0 15,-4 0-11-15,4-6 8 0,3 6-8 0,1-4 8 0,-1 4-8 16,4 0 0-16,0 0 0 0,0 0 8 0,-4 0-8 0,-3 0 8 16,4 0-8-16,-1 0 8 0,4-6-8 0,-4 6 8 15,1-3-8-15,-1-3 8 0,8-4 1 0,-5 7 0 16,-2-6 0-16,6-7 0 0,-3 10-1 0,0-7 0 16,0-2 0-16,4 5 0 0,-1-5 0 0,4 5 0 15,-4-2 0-15,8-4 0 0,-11 0 0 0,3 7 0 16,1-4 0-16,3-2 0 0,-4 5 0 0,1-5 0 15,-5 5 0-15,8 1 0 0,-3-1 0 0,-4 1 0 16,0 0 0-16,0-7 0 0,0 6-8 0,-1 1 12 16,-2 0-12-16,3-1 12 0,7 1-12 0,-4-1 0 15,4 4 0-15,-3 3 8 0,-4-3-8 0,3 3 0 0,-3-4 0 16,0 4 8-16,-4-3-8 0,4 6 0 16,7 0 0-16,0 0 0 0,0 9 0 0,0-9 0 0,-4 7 0 0,-3-4 0 15,4 3 0-15,-4-3 0 0,-4-3 0 0,4 6 8 16,3-6 1-16,-3 4 0 0,0 2 0 0,0-6 0 15,-7 0-1-15,3 0 0 0,-3 0 0 0,4 0 0 16,-1 0-8-16,0 0 8 0,1 0-8 0,-1 0 8 16,4 0-8-16,-3 0 0 0,-1 0 0 0,-3 6 8 15,3-3-8-15,-6-3 0 0,-1 0 0 0,-7 6 8 16,0-2-8-16,4 2 8 0,0-3-8 0,3 3 8 16,1-3-8-16,-1-3 0 0,-3 0 9 0,17 10-9 15,-6-4 8-15,-8-6-8 0,0 3 8 0,1 4-8 16,-1-7 11-16,-3 6-3 0,0-3 0 0,-1-3 0 0,1 0-8 15,0 0 0-15,0 6 0 0,0-3 0 0,-1-3 9 16,-2 0 0-16,-1 0 0 0,0 0 0 0,1 0-1 16,-5 0-8-16,1 0 12 0,-4 7-4 0,4-7-8 0,0 0 8 15,0 3-8-15,-1-3 8 16,1 0-8-16,0 0 0 0,0 6 0 0,-1-3-693 16,1-3-141-16</inkml:trace>
  <inkml:trace contextRef="#ctx0" brushRef="#br0" timeOffset="32401.87">19928 11337 579 0,'0'0'25'0,"0"0"7"0,0 0-32 0,0 0 0 0,0 0 0 0,4-6 0 16,-1 3 88-16,-3-4 12 0,0 7 3 0,4-9 0 16,0-1-25-16,-4 10-5 0,0-3-1 0,0 3 0 15,3-6 5-15,-3-3 1 0,0-1 0 0,-3 4 0 16,3 3-1-16,0 3 0 0,0-6 0 0,0 2 0 16,0 4-19-16,0-9-4 0,-4 3-1 0,0-4 0 15,1 7 8-15,-1-3 2 0,1 0 0 0,-1 3 0 16,-3-4-27-16,4 4-4 0,-4 3-2 0,3-6 0 15,-3 6 4-15,0 0 1 0,4 0 0 0,-4 6 0 16,-1-6-26-16,1 3-9 0,-3-3 0 0,3 7 9 16,0 2 10-16,-4-3 1 0,1-3 1 0,-1 7 0 0,0-1 2 15,1 1 0-15,-1-1 0 0,1 0 0 0,-4 7-7 16,3-7 0-16,-3 7-1 0,3-3 0 0,-3 2-6 0,4-5-1 16,-1 9 0-16,4-4 0 0,-4 1-8 0,4-3 10 15,0 5-10-15,0 4 10 0,4-3-10 0,-1 3 0 16,1 3 0-16,-1 0 0 0,4-6 0 0,4 9 0 15,-4-3 0-15,0-6 0 0,3 0 0 0,1 0 0 16,-1 6 0-16,4-6 0 0,0-4 0 0,0 1 0 16,0-3 0-16,7 2 0 0,4-5 0 0,0-1 0 15,-1 0 0-15,1-2 0 0,3-4-11 0,0-3 3 16,1 0 0-16,-1 0 0 16,3 0-30-16,5-3-6 0,-5-4 0 0,5 7-716 15,-1-9-142-15</inkml:trace>
  <inkml:trace contextRef="#ctx0" brushRef="#br0" timeOffset="32865.6968">20271 11472 633 0,'0'0'56'0,"0"0"-44"16,0 0-12-16,0 0 0 0,0 0 160 0,0 0 31 0,0 0 5 0,7 6 2 15,0-3-105-15,0-3-21 0,3 0-4 0,1 0 0 16,-4 0-37-16,7 7-7 0,0-7-2 0,4 0 0 16,0 0-9-16,-1 0-1 0,1 0-1 0,3-7 0 15,0 7-11-15,0-3 8 0,4 3-8 0,-4-6 8 16,0 3-40 0,-3-4-8-16,-4-2-1 0</inkml:trace>
  <inkml:trace contextRef="#ctx0" brushRef="#br0" timeOffset="33114.6688">20253 11632 633 0,'0'0'56'0,"-4"0"-44"16,-3 6-12-16,7-6 0 0,-3 3 187 0,3-3 35 15,0 0 7-15,0 0 2 0,0 0-100 0,0 0-20 16,0 0-4-16,7 6-1 0,4-2-47 0,-1 2-10 15,4-3-1-15,0-3-1 0,4 0-25 0,0 0-5 16,3 0-1-16,0 0 0 0,-3 0-3 0,6-3-1 16,-3 3 0-16,4-6 0 0,0 6-4 0,0-10 0 15,-4 7-8-15,3-3 12 16,1-1-36-16,0 4-7 0,-1-3-1 0</inkml:trace>
  <inkml:trace contextRef="#ctx0" brushRef="#br0" timeOffset="34201.95">20951 11177 633 0,'0'0'28'0,"0"0"6"16,0 0-34-16,0 0 0 0,0 9 0 0,0 1 0 15,0-1 232-15,0-2 39 0,0 8 8 0,0-2 1 0,4 6-171 0,-4-4-34 16,0 13-7-16,0 7-2 16,-4-7-15-16,4 7-3 0,0 2-1 0,0-2 0 0,-3-1 1 15,3 4 0-15,-4-4 0 0,1-5 0 0,3 2-19 0,0-3-3 16,0-3-1-16,0-3 0 0,0 3-14 0,3-6-3 15,-3 0-8-15,0-3 12 0,0 2-12 0,4-8-15 16,-4 6 3-16,0-13-675 16,0-3-135-16</inkml:trace>
  <inkml:trace contextRef="#ctx0" brushRef="#br0" timeOffset="34399.532">20814 11328 576 0,'0'0'25'0,"3"-7"6"0,4 7-31 0,1 0 0 0,-1-3 0 0,3-3 0 16,1 6 158-16,3-3 26 15,-4-4 4-15,12 4 2 0,-5-3-112 0,1-3-22 0,0 9-5 0,-1-10-1 16,4 10-23-16,-3-6-5 0,3 3-1 0,0-3 0 16,0 6-21-16,-3-4 8 0,3 4-8 0,-3-6-448 15,0 6-92-15</inkml:trace>
  <inkml:trace contextRef="#ctx0" brushRef="#br0" timeOffset="35162.7957">20920 11616 691 0,'0'0'30'0,"-7"6"7"0,0-6-29 0,3 10-8 16,-3-10 0-16,4 6 0 0,3-6 236 0,0 0 45 15,0 0 10-15,0 0 1 0,0 0-168 16,0 0-35-16,0 0-6 0,0 0-2 0,0 0-45 0,7-6-10 16,3-1-2-16,1 4 0 0,3 3-16 0,0-6-8 15,4-3 8-15,3 9-8 0,-4-10 0 0,8 10 0 16,0-9 0-16,-1 6 0 0,-2-4-20 0,2 4-4 16,1-3 0-16,3 0 0 15,-3 3-47-15,-4-4-9 0,-3 7-3 0,3-3 0 16,-3-3 4-16,-1 6 1 0,1 0 0 0,-4 0 0 15,-3 0 15-15,3 0 3 0,-7 0 1 0,-4 6 0 0,-3-6 34 0,7 3 6 16,-7-3 2-16,0 0 0 0,0 7 38 0,-3 2 8 16,-1 0 2-16,-3 1 0 0,-3-1 47 0,-1 1 10 0,0-1 1 0,1 7 1 15,-4-7-14-15,3 7-2 0,-3-4-1 16,3-2 0-16,4 5-22 0,-3 1-5 0,-1-3-1 0,4-4 0 16,4 7-24-16,-1-7-5 0,1 7 0 0,3-7-1 15,0-6-15-15,3 7 0 0,1-4 0 0,-4-6 0 16,0 0 0-16,7 9 0 15,0-9 0-15,3 7 0 0,-10-7-16 0,11 0 3 0,3-7 1 0,0 4 0 32,-3-3-39-32,-1-3-7 0,1-1-2 0,-4 1 0 0,4-7 36 0,-4 7 8 0,0-1 0 0,0 4 1 15,-4-3 15-15,1 6-9 0,-4 3 9 0,0 0-8 16,3-7 28-16,-3 7 7 0,0 0 1 0,0 0 0 16,0 0 34-16,0 0 7 0,0 0 2 0,0 0 0 15,0 7-43-15,4 2-8 0,-4 0-1 0,3 7-1 0,1-3 17 0,-1-4 3 16,-3 7 1-16,4-7 0 0,-1 7-31 0,1-7-8 15,0 1 0-15,-1-1 0 0,4-6 0 0,0 3 0 16,-7-6 0-16,7-6 0 16,4 3-50-16,-1-3-5 0,4-7-1 0,1-3 0 15,-5-9-11-15,4 3-2 0,4-9-1 0,0 0 0 16,-8-4-9-16,4 1-1 0,0-1-1 0,0 1 0 16,-6 6-4-16,-1-1-1 0,-4 1 0 0,1-3 0 0,6 3 120 0,-6 2 24 15,-11 4 5-15,3-3 1 0,4 7 49 0,-3-1 11 16,3 3 1-16,-4 7 1 0,1-1-47 0,-1 4-10 15,11 3-1-15,-7 3-1 0,0 0-19 0,0 0-4 16,0 0-1-16,0 9 0 0,0 10-1 0,-3 0 0 16,-1 6 0-16,8 3 0 0,-1-3 0 0,-3 10 0 15,-3 2 0-15,3 1 0 16,3 12-59-16,-3-6-12 0,0 3-3 0,0-3 0 0,0 0 32 0,0-6 0 0,7-4 0 0,-7 1 0 16,0-7 0-16,0-3 0 0,11-6 0 0,-8 6 0 31,-3-13-140-31,4 4-28 0,13-7-5 0</inkml:trace>
  <inkml:trace contextRef="#ctx0" brushRef="#br0" timeOffset="35496.6968">21851 11569 633 0,'0'9'56'0,"0"1"-44"16,-11 6-12-16,8-7 0 0,3 0 194 15,-4 1 37-15,-6 9 7 0,-1-1 2 0,8-2-115 0,-1 3-22 16,4 0-5-16,-3-4-1 0,6 4-40 0,1 0-8 15,-4-10-1-15,0 7-1 0,-4-7-31 0,8 1-7 16,10-1-1-16,0-2 0 0,0-4-8 0,-3 3 12 16,-1-3-12-16,4 3 12 0,0-2-4 0,1 2 0 15,-8 0 0-15,0 3 0 0,7-5-8 0,-4 5 8 16,-3-3-8-16,-3-3 8 0,-4 7 1 0,0 2 0 16,7-2 0-16,-11-1 0 0,-3 1 9 0,0-1 2 15,7 4 0-15,-3 2 0 0,-8 1-2 0,1-4 0 16,-1 4 0-16,4 3 0 0,0-10-10 0,-4 7-8 15,-3-3 12-15,4 2-12 0,3-5 12 0,-4-1-4 16,-10 0 0-16,7-2-8 0,7-7 0 0,-4 0-11 16,-6 0 0-16,-1-7 0 15,-3 4-65-15,10-6-14 0,8-7-2 0,-8-3-1 16,-7 4-120-16,11-4-24 0</inkml:trace>
  <inkml:trace contextRef="#ctx0" brushRef="#br0" timeOffset="35763.6237">21996 11864 288 0,'39'-10'12'0,"-29"10"4"0,-3-9-16 0,7 0 0 0,4-7 0 0,0 6 0 16,-1-5 220-16,-3 5 42 0,4-2 8 0,-7-4 2 15,-1 7-113-15,-3-7-23 0,0 7-4 0,7-1 0 16,4 1-35-16,-7-1-6 0,-11 7-2 0,0 3 0 16,0-6-19-16,0 6-4 0,-4-9-1 0,-7 9 0 15,-3 0-12-15,4 0-2 0,10 0-1 0,-7 3 0 0,-11 3-9 16,7 3-1-16,4 1-1 0,0-1 0 0,-3 7-7 0,3-7-2 15,0 10 0-15,0-3 0 0,3-4-8 0,4 4-2 16,-11 3 0-16,8-3 0 0,6 2-5 16,-3-2-2-16,0-3 0 0,0 5 0 0,-3-2-13 0,6-6 0 15,8 5 0-15,-4-2 0 0,-7-4 0 0,7 1 0 16,11 2 8-16,-4-9-8 16,-3 7-41-16,-1-10-11 0,4 0-3 0,0 0-756 15,-3-10-151-15</inkml:trace>
  <inkml:trace contextRef="#ctx0" brushRef="#br0" timeOffset="38109.7967">19579 8794 288 0,'0'0'25'0,"0"0"-25"16,-3-6 0-16,3 2 0 16,0-2 182-16,0-3 31 0,0 6 7 0,0 3 0 0,0-7-48 0,0 7-9 0,-4-9-3 15,4 9 0-15,0 0-32 0,-3 6-8 0,-4 4 0 0,3-1-1 16,-7 4-71-16,4 12-13 0,0 0-3 0,0 3-1 15,-3 0-22-15,3 7-9 0,-7 5 8 0,3-2-8 16,0 0 20-16,4-4-2 0,-3 4 0 0,3 3 0 16,0-4-2-16,0-2-1 0,-4-1 0 15,4-2 0-15,0-1-15 0,3 0 11 0,1-6-11 0,-4 4 10 16,3-7-10-16,4-10 0 0,-3 4 0 0,3-4 8 16,-4-5-8-16,1 2-12 0,3 0 2 0,-4-2 1 31,4-4-27-31,-3-3-6 0,-1 0-1 0,1-10 0 0,-1 1-13 0,-3 0-2 15,0 2-1-15,0-11 0 0,3 5 59 0,-3-3 0 0,-7-3 8 0,4 4 0 16,-1-4 14-16,0 3 3 0,1 4 1 0,3-4 0 0,0 7 13 16,0-1 2-16,0 1 1 0,3 3 0 0,-3 6-15 15,7 0-3-15,-4 0-1 0,4 0 0 0,0 6-6 0,0 3-1 16,0 1 0-16,4-1 0 0,0 10-5 0,-1-3-2 16,1 2 0-16,-1 7 0 0,4 1-9 0,0-4 0 15,0-4 0-15,0 4 0 0,0-9 0 0,7 2 0 16,-3-11 0-16,7 2 0 0,-4-6 0 0,11 0 0 15,-1-10 0-15,4-5 0 0,1-4 10 0,6 0 0 16,-3-6 0-16,6 0 0 0,-2 6-10 0,-1-3 0 16,-3 0 0-16,0 3-721 15,-4 1-147-15</inkml:trace>
  <inkml:trace contextRef="#ctx0" brushRef="#br0" timeOffset="39559.511">19914 8662 1119 0,'0'0'49'0,"0"0"11"0,-7 0-48 0,0 0-12 0,0 6 0 0,-3-2 0 16,3 2 124-16,-4 0 23 0,-3-3 4 0,3 4 1 15,1-4-57-15,-1 3-11 0,0-3-3 0,11-3 0 16,0 0-2-16,0 0-1 0,0 0 0 0,0 0 0 16,0 0-58-16,8 6-11 0,6-6-9 0,0 0 12 0,3-6-12 0,5 6 0 15,2-3 0-15,1-3 0 16,3-4 0-16,0 10 0 0,1-9 0 0,-1 3 8 0,0 2-8 16,0-2 0-16,-3 6 0 0,0-3 0 15,-4 3-54-15,4-6-6 0,-8 6-2 0,1 0-570 16,-1 0-115-16</inkml:trace>
  <inkml:trace contextRef="#ctx0" brushRef="#br0" timeOffset="39696.084">20207 8653 1166 0,'-18'0'52'0,"11"0"10"0,0 0-50 0,-3 0-12 16,-1 0 0-16,1 9 0 0,3-9 118 0,-4 6 21 16,0 4 4-16,4-1 1 0,-7 1-56 0,7-1-12 15,0 7-1-15,4 3-1 0,-1-1-46 0,1 1-10 16,-1 13-2-16,0-4 0 0,1 0-16 0,-1 0 0 15,1 7 0-15,-1-1 0 0,1 1 0 0,-1-13-19 16,4 9 4-16,0-12 1 16,4 9-147-16,-1-9-30 0,-3-3-5 0</inkml:trace>
  <inkml:trace contextRef="#ctx0" brushRef="#br0" timeOffset="39990.282">20366 8831 885 0,'10'16'39'0,"-6"-6"9"16,0 5-39-16,-1 4-9 0,-3 0 0 0,4 0 0 0,-4 6 74 16,3 3 13-16,-3-3 2 0,0 0 1 15,0 3-32-15,0-3-6 0,-3-3-2 0,-1-3 0 0,4 6-5 0,-3-9-1 16,3-3 0-16,0-4 0 0,-4 4-3 16,4-4-1-16,0-9 0 0,0 0 0 0,0 0-1 0,0 0-1 15,-4-6 0-15,4-4 0 0,0-5-14 0,4 5-2 16,-4-9-1-16,4 4 0 0,3 2-13 0,0-3-8 15,-4-2 10-15,4-1-10 0,-3 0 0 0,3 0 0 16,0-3 0-16,3 3 0 0,-3 1 0 0,4 2 0 16,3 3 0-16,0-2 0 15,-3-4-44-15,-4 3-4 0,4 7-2 0,3-4 0 16,-4-2-68-16,1 5-14 0,3 1-2 0</inkml:trace>
  <inkml:trace contextRef="#ctx0" brushRef="#br0" timeOffset="40721.612">20606 8857 903 0,'-7'9'40'0,"7"-9"8"0,0 0-38 15,-4 9-10-15,4 1 0 0,4-4 0 0,-4-6 99 0,0 0 17 16,3 9 4-16,-3-9 1 0,0 0-61 0,0 0-13 0,0 0-3 0,0 0 0 16,11-6-24-16,3-3-4 0,-7 6-2 0,0-7 0 15,7 4-14-15,-7-3 9 0,0 9-9 0,0-10 8 16,-3 10-8-16,-4 0 0 0,0 0 0 0,0 0 0 16,7 0 0-16,-7 0-16 0,10 6 4 0,-6-2 1 15,3 2 11-15,-3 3-13 0,-4 1 5 0,3 2 8 16,1 4 0-16,-1 0 0 0,-3 2 0 0,4-5 0 15,-4 3-9-15,3-1 9 0,1 4 0 0,-1-6 0 16,1 2 0-16,-1 1 0 0,1-3 0 0,3 2 0 16,-4-5 0-16,5-1 11 0,2-3-3 0,-3-3-8 15,-7-3 10-15,7 0-10 0,4-3 8 0,-4-3-8 16,3-3 16-16,-3-1-1 0,1-5-1 0,2-4 0 16,-3 6 3-16,0-9 1 0,0 3 0 0,0 7 0 0,0-10-18 15,0 13 10-15,1-4-10 0,-5-3 8 0,4 7-8 16,-3-1 0-16,-1 4 0 0,4-3 0 0,-3 9 9 0,-1-3 0 15,-3 3 0-15,0 0 0 0,0 0 12 0,0 0 3 16,0 0 0-16,0 0 0 0,0 0 2 0,7 3 1 16,-3 6 0-16,3-3 0 0,0 10 1 0,-4-6 1 15,1-1 0-15,3 4 0 0,0-4-10 0,-3-3-3 16,-1 4 0-16,4-4 0 0,0-3-3 0,0-3-1 16,0 6 0-16,0-12 0 0,1 6-2 0,2-9-1 15,1 9 0-15,-1-10 0 0,-3-5-1 0,0 5 0 16,0 1 0-16,0-1 0 0,1 1-8 0,-5-1 8 15,-3-5-8-15,4 12 8 0,-1-4-8 0,-3-2 0 16,4 6 0-16,-4 3 0 0,0 0 0 0,0 0 0 16,0 0 0-16,0 0 0 0,0 0-8 0,0 0 8 15,0 0-10-15,0 0 10 0,0 0-12 0,0 0 3 16,0 9 1-16,0 1 0 0,3-7 8 0,1 6 0 0,-1 7 0 0,1-7-8 16,3 1 8-16,3-4 14 0,-10-6-3 0,7 3-1 15,4 3 7-15,0-2 2 0,-1-4 0 0,1 6 0 16,3-12-3-16,-4 6-1 0,1 0 0 0,3-4 0 15,-3-2-7-15,-1 3 0 0,-6 3-8 0,6-6 12 16,-6-4-12-16,3 7 9 0,0-3-9 0,-3-4 8 16,-1 4-8-16,1 3 0 0,-1-3 0 0,1-4 0 15,-8 7 0-15,1-3 0 0,3 6 0 0,-7 0 0 16,0-9 0-16,0 9 0 0,-4-10 0 0,4 10 0 16,0-6 0-16,-4 3 0 0,1 6 0 0,-1-3 0 15,4 6 0-15,0 0 0 0,-4 7 0 0,4-4 0 16,0 10 0-16,0 3 0 0,4-3 0 0,-4 3-11 0,7 9 11 0,0-9 12 15,0 13-2-15,0-7-1 16,0 6 12-16,0-8 3 0,7 2 0 0,-4-3 0 0,8 0-10 0,-1-6-2 16,1 0 0-16,0-1 0 15,6-2-110-15,1-3-22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B551213-782B-6740-9159-A15F1071FA56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373B70-394B-D341-8F66-A712FCAE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1338" y="757238"/>
            <a:ext cx="6719887" cy="3779837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80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1338" y="757238"/>
            <a:ext cx="6719887" cy="3779837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3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10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Forward chaining</a:t>
            </a:r>
          </a:p>
          <a:p>
            <a:r>
              <a:rPr lang="en-US" dirty="0"/>
              <a:t>Propositional logic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76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41d9a63176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41d9a63176_0_19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endParaRPr/>
          </a:p>
        </p:txBody>
      </p:sp>
      <p:sp>
        <p:nvSpPr>
          <p:cNvPr id="487" name="Google Shape;487;g41d9a63176_0_197:notes"/>
          <p:cNvSpPr txBox="1">
            <a:spLocks noGrp="1"/>
          </p:cNvSpPr>
          <p:nvPr>
            <p:ph type="sldNum" idx="12"/>
          </p:nvPr>
        </p:nvSpPr>
        <p:spPr>
          <a:xfrm>
            <a:off x="4143586" y="9119473"/>
            <a:ext cx="3169920" cy="480060"/>
          </a:xfrm>
          <a:prstGeom prst="rect">
            <a:avLst/>
          </a:prstGeom>
        </p:spPr>
        <p:txBody>
          <a:bodyPr spcFirstLastPara="1" wrap="square" lIns="96645" tIns="48309" rIns="96645" bIns="48309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42</a:t>
            </a:fld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4277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41d9a63176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41d9a63176_0_19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endParaRPr/>
          </a:p>
        </p:txBody>
      </p:sp>
      <p:sp>
        <p:nvSpPr>
          <p:cNvPr id="487" name="Google Shape;487;g41d9a63176_0_197:notes"/>
          <p:cNvSpPr txBox="1">
            <a:spLocks noGrp="1"/>
          </p:cNvSpPr>
          <p:nvPr>
            <p:ph type="sldNum" idx="12"/>
          </p:nvPr>
        </p:nvSpPr>
        <p:spPr>
          <a:xfrm>
            <a:off x="4143586" y="9119473"/>
            <a:ext cx="3169920" cy="480060"/>
          </a:xfrm>
          <a:prstGeom prst="rect">
            <a:avLst/>
          </a:prstGeom>
        </p:spPr>
        <p:txBody>
          <a:bodyPr spcFirstLastPara="1" wrap="square" lIns="96645" tIns="48309" rIns="96645" bIns="48309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44</a:t>
            </a:fld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79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0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0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0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2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9230-0FD9-D24F-9958-2CDCC51990C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20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customXml" Target="../ink/ink2.xml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13.xml"/><Relationship Id="rId4" Type="http://schemas.openxmlformats.org/officeDocument/2006/relationships/image" Target="../media/image2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14.xml"/><Relationship Id="rId4" Type="http://schemas.openxmlformats.org/officeDocument/2006/relationships/image" Target="../media/image2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9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260.png"/><Relationship Id="rId4" Type="http://schemas.openxmlformats.org/officeDocument/2006/relationships/image" Target="../media/image2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0.png"/><Relationship Id="rId7" Type="http://schemas.openxmlformats.org/officeDocument/2006/relationships/customXml" Target="../ink/ink16.xml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60.png"/><Relationship Id="rId4" Type="http://schemas.openxmlformats.org/officeDocument/2006/relationships/image" Target="../media/image2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ckjumpi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ustomXml" Target="../ink/ink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mplication_graph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hyperlink" Target="https://en.wikipedia.org/wiki/Conflict-driven_clause_learn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customXml" Target="../ink/ink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customXml" Target="../ink/ink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customXml" Target="../ink/ink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customXml" Target="../ink/ink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customXml" Target="../ink/ink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7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image" Target="../media/image50.png"/><Relationship Id="rId4" Type="http://schemas.openxmlformats.org/officeDocument/2006/relationships/image" Target="../media/image4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customXml" Target="../ink/ink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nflict-driven_clause_learnin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customXml" Target="../ink/ink31.xml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customXml" Target="../ink/ink32.xml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8.png"/><Relationship Id="rId7" Type="http://schemas.openxmlformats.org/officeDocument/2006/relationships/customXml" Target="../ink/ink33.xml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4.png"/><Relationship Id="rId7" Type="http://schemas.openxmlformats.org/officeDocument/2006/relationships/image" Target="../media/image69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5" Type="http://schemas.openxmlformats.org/officeDocument/2006/relationships/image" Target="../media/image670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customXml" Target="../ink/ink3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0.png"/><Relationship Id="rId10" Type="http://schemas.openxmlformats.org/officeDocument/2006/relationships/image" Target="../media/image75.png"/><Relationship Id="rId4" Type="http://schemas.openxmlformats.org/officeDocument/2006/relationships/image" Target="../media/image65.png"/><Relationship Id="rId9" Type="http://schemas.openxmlformats.org/officeDocument/2006/relationships/customXml" Target="../ink/ink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5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0.png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7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7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6" Type="http://schemas.openxmlformats.org/officeDocument/2006/relationships/image" Target="../media/image79.png"/><Relationship Id="rId5" Type="http://schemas.openxmlformats.org/officeDocument/2006/relationships/customXml" Target="../ink/ink36.xml"/><Relationship Id="rId4" Type="http://schemas.openxmlformats.org/officeDocument/2006/relationships/image" Target="../media/image7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customXml" Target="../ink/ink3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08" y="65023"/>
            <a:ext cx="10515600" cy="1325563"/>
          </a:xfrm>
        </p:spPr>
        <p:txBody>
          <a:bodyPr/>
          <a:lstStyle/>
          <a:p>
            <a:r>
              <a:rPr lang="en-US" dirty="0"/>
              <a:t>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737BEE12-9F69-4091-A49A-312743233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326378"/>
                <a:ext cx="10233132" cy="1270514"/>
              </a:xfrm>
            </p:spPr>
            <p:txBody>
              <a:bodyPr/>
              <a:lstStyle/>
              <a:p>
                <a:r>
                  <a:rPr lang="en-US" dirty="0"/>
                  <a:t>The regions below visually enclose the set of models that satisfy the respective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For which of the following diagrams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entail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Select all that apply.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37BEE12-9F69-4091-A49A-312743233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326378"/>
                <a:ext cx="10233132" cy="1270514"/>
              </a:xfrm>
              <a:blipFill rotWithShape="0">
                <a:blip r:embed="rId3"/>
                <a:stretch>
                  <a:fillRect l="-1073" t="-8173" r="-1669" b="-1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xmlns="" id="{0D976E6F-A8ED-4DC7-909A-1294D6D44791}"/>
              </a:ext>
            </a:extLst>
          </p:cNvPr>
          <p:cNvSpPr/>
          <p:nvPr/>
        </p:nvSpPr>
        <p:spPr>
          <a:xfrm>
            <a:off x="922928" y="2733964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C6D2CC0F-17A2-49F0-9DA1-F7F16985D442}"/>
                  </a:ext>
                </a:extLst>
              </p:cNvPr>
              <p:cNvSpPr txBox="1"/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xmlns="" id="{D0706140-252B-4F13-BCAE-87A09E04C416}"/>
              </a:ext>
            </a:extLst>
          </p:cNvPr>
          <p:cNvSpPr/>
          <p:nvPr/>
        </p:nvSpPr>
        <p:spPr>
          <a:xfrm>
            <a:off x="1796297" y="2733964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0CBEA7D-6652-4264-8D2C-D8E50CF17A89}"/>
                  </a:ext>
                </a:extLst>
              </p:cNvPr>
              <p:cNvSpPr txBox="1"/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xmlns="" id="{01659DAF-C927-4743-8F29-F0FFF420BF25}"/>
              </a:ext>
            </a:extLst>
          </p:cNvPr>
          <p:cNvSpPr/>
          <p:nvPr/>
        </p:nvSpPr>
        <p:spPr>
          <a:xfrm>
            <a:off x="4543582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7041632-1803-4540-8298-001BB217EE6E}"/>
                  </a:ext>
                </a:extLst>
              </p:cNvPr>
              <p:cNvSpPr txBox="1"/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xmlns="" id="{C20DFAEB-B8C2-4854-BA94-A693B3C0D84E}"/>
              </a:ext>
            </a:extLst>
          </p:cNvPr>
          <p:cNvSpPr/>
          <p:nvPr/>
        </p:nvSpPr>
        <p:spPr>
          <a:xfrm>
            <a:off x="6323002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9AFC0B4-C3D1-41FD-AC9E-234C1F2767B7}"/>
                  </a:ext>
                </a:extLst>
              </p:cNvPr>
              <p:cNvSpPr txBox="1"/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81EC61E-5898-47F6-B3DF-09E95D911884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510EF6F-F920-4E76-AB1F-9371021D5E33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04ECC80E-7E3F-4340-A6DC-BC5057BC12E9}"/>
                  </a:ext>
                </a:extLst>
              </p:cNvPr>
              <p:cNvSpPr txBox="1"/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383DF87-732D-4EC3-92FA-8FCB5FF5A196}"/>
                  </a:ext>
                </a:extLst>
              </p:cNvPr>
              <p:cNvSpPr txBox="1"/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A228CCC-548F-4673-9860-55A17689668A}"/>
              </a:ext>
            </a:extLst>
          </p:cNvPr>
          <p:cNvSpPr/>
          <p:nvPr/>
        </p:nvSpPr>
        <p:spPr>
          <a:xfrm>
            <a:off x="3020025" y="4874650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7FFF6DAB-0530-4E71-9B06-D5705EA8240C}"/>
                  </a:ext>
                </a:extLst>
              </p:cNvPr>
              <p:cNvSpPr txBox="1"/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67709B3-7628-491A-B5ED-B0E570B9D1EB}"/>
              </a:ext>
            </a:extLst>
          </p:cNvPr>
          <p:cNvSpPr/>
          <p:nvPr/>
        </p:nvSpPr>
        <p:spPr>
          <a:xfrm>
            <a:off x="3686777" y="5534941"/>
            <a:ext cx="863510" cy="870172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FCCAD911-7BE9-4EF4-A4D2-E79C388CCB38}"/>
                  </a:ext>
                </a:extLst>
              </p:cNvPr>
              <p:cNvSpPr txBox="1"/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4107D13-280B-4D3B-A396-0EF7B8BFFCD3}"/>
              </a:ext>
            </a:extLst>
          </p:cNvPr>
          <p:cNvSpPr/>
          <p:nvPr/>
        </p:nvSpPr>
        <p:spPr>
          <a:xfrm>
            <a:off x="7480569" y="5458618"/>
            <a:ext cx="1000191" cy="971738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2C09AA9-00DF-41E0-B27D-E6E4DBE5B6DA}"/>
              </a:ext>
            </a:extLst>
          </p:cNvPr>
          <p:cNvSpPr/>
          <p:nvPr/>
        </p:nvSpPr>
        <p:spPr>
          <a:xfrm>
            <a:off x="7186515" y="4874650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B03CBDFA-29E1-4537-9BE8-A5AF7424DC72}"/>
                  </a:ext>
                </a:extLst>
              </p:cNvPr>
              <p:cNvSpPr txBox="1"/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6BDF2D2-2D6A-469B-BDFE-DD139CC8ACF1}"/>
                  </a:ext>
                </a:extLst>
              </p:cNvPr>
              <p:cNvSpPr txBox="1"/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8F997F9-9D84-4872-9F83-A9FB806E94FC}"/>
              </a:ext>
            </a:extLst>
          </p:cNvPr>
          <p:cNvSpPr txBox="1"/>
          <p:nvPr/>
        </p:nvSpPr>
        <p:spPr>
          <a:xfrm>
            <a:off x="525898" y="2555508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A9D3C33-031B-44B1-865C-4742BBC4E68B}"/>
              </a:ext>
            </a:extLst>
          </p:cNvPr>
          <p:cNvSpPr txBox="1"/>
          <p:nvPr/>
        </p:nvSpPr>
        <p:spPr>
          <a:xfrm>
            <a:off x="4224153" y="2575634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95A17C4-C85E-42FB-96C4-462C311C9728}"/>
              </a:ext>
            </a:extLst>
          </p:cNvPr>
          <p:cNvSpPr txBox="1"/>
          <p:nvPr/>
        </p:nvSpPr>
        <p:spPr>
          <a:xfrm>
            <a:off x="9091866" y="2644737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2ED129C-6AE0-43C5-90C5-896496CE2C37}"/>
              </a:ext>
            </a:extLst>
          </p:cNvPr>
          <p:cNvSpPr txBox="1"/>
          <p:nvPr/>
        </p:nvSpPr>
        <p:spPr>
          <a:xfrm>
            <a:off x="2676148" y="4714729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2296EEA-6CAA-4850-B72A-BC052DC7E035}"/>
              </a:ext>
            </a:extLst>
          </p:cNvPr>
          <p:cNvSpPr txBox="1"/>
          <p:nvPr/>
        </p:nvSpPr>
        <p:spPr>
          <a:xfrm>
            <a:off x="6842636" y="4757846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0EA95B2B-4C7C-4E01-9A18-561CD946B5AB}"/>
                  </a:ext>
                </a:extLst>
              </p14:cNvPr>
              <p14:cNvContentPartPr/>
              <p14:nvPr/>
            </p14:nvContentPartPr>
            <p14:xfrm>
              <a:off x="467280" y="274680"/>
              <a:ext cx="9781920" cy="5667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EA95B2B-4C7C-4E01-9A18-561CD946B5A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7920" y="265320"/>
                <a:ext cx="9800640" cy="568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211420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and CSPs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SAT problems are essentially CSPs with Boolean variables</a:t>
            </a:r>
          </a:p>
          <a:p>
            <a:pPr lvl="1"/>
            <a:r>
              <a:rPr lang="en-US" sz="2800" dirty="0"/>
              <a:t>Can apply backtracking based algorithms</a:t>
            </a:r>
          </a:p>
          <a:p>
            <a:pPr lvl="1"/>
            <a:r>
              <a:rPr lang="en-US" sz="2800" dirty="0"/>
              <a:t>Can apply local search algorithms</a:t>
            </a:r>
          </a:p>
          <a:p>
            <a:endParaRPr lang="en-US" dirty="0"/>
          </a:p>
          <a:p>
            <a:r>
              <a:rPr lang="en-US" dirty="0"/>
              <a:t>Naïve way to solve SAT: Truth table enumeration</a:t>
            </a:r>
          </a:p>
          <a:p>
            <a:r>
              <a:rPr lang="en-US" dirty="0"/>
              <a:t>Efficient SAT solvers </a:t>
            </a:r>
            <a:r>
              <a:rPr lang="en-US" dirty="0">
                <a:cs typeface="Calibri"/>
              </a:rPr>
              <a:t>operate on </a:t>
            </a:r>
            <a:r>
              <a:rPr lang="en-US" b="1" i="1" dirty="0">
                <a:solidFill>
                  <a:srgbClr val="C00000"/>
                </a:solidFill>
                <a:cs typeface="Calibri"/>
              </a:rPr>
              <a:t>conjunctive normal form</a:t>
            </a:r>
          </a:p>
          <a:p>
            <a:pPr lvl="1"/>
            <a:r>
              <a:rPr lang="en-US" sz="2800" dirty="0"/>
              <a:t>Often based on backtracking and local search</a:t>
            </a:r>
          </a:p>
          <a:p>
            <a:pPr lvl="1"/>
            <a:endParaRPr lang="en-US" sz="2800" b="1" i="1" dirty="0">
              <a:solidFill>
                <a:srgbClr val="C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755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Logical Vocab: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65F1797D-17F4-4F16-9E8F-D97CF9FAA8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540932"/>
                <a:ext cx="10831334" cy="5210849"/>
              </a:xfrm>
            </p:spPr>
            <p:txBody>
              <a:bodyPr>
                <a:noAutofit/>
              </a:bodyPr>
              <a:lstStyle/>
              <a:p>
                <a:pPr fontAlgn="ctr"/>
                <a:r>
                  <a:rPr lang="en-US" sz="2400" dirty="0"/>
                  <a:t>Literal</a:t>
                </a:r>
              </a:p>
              <a:p>
                <a:pPr lvl="1" fontAlgn="ctr"/>
                <a:r>
                  <a:rPr lang="en-US" dirty="0"/>
                  <a:t>Atomic sentence: </a:t>
                </a:r>
                <a:r>
                  <a:rPr lang="en-US" dirty="0">
                    <a:solidFill>
                      <a:srgbClr val="7030A0"/>
                    </a:solidFill>
                  </a:rPr>
                  <a:t>True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7030A0"/>
                    </a:solidFill>
                  </a:rPr>
                  <a:t>False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7030A0"/>
                    </a:solidFill>
                  </a:rPr>
                  <a:t>Symbol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Symbol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lvl="1" fontAlgn="ctr"/>
                <a:endParaRPr lang="en-US" sz="2000" dirty="0"/>
              </a:p>
              <a:p>
                <a:pPr fontAlgn="ctr"/>
                <a:r>
                  <a:rPr lang="en-US" sz="2400" dirty="0"/>
                  <a:t>Clause</a:t>
                </a:r>
              </a:p>
              <a:p>
                <a:pPr lvl="1" fontAlgn="ctr"/>
                <a:r>
                  <a:rPr lang="en-US" dirty="0"/>
                  <a:t>Disjunction of literals: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lvl="1" fontAlgn="ctr"/>
                <a:endParaRPr lang="en-US" sz="2000" dirty="0"/>
              </a:p>
              <a:p>
                <a:pPr fontAlgn="ctr"/>
                <a:r>
                  <a:rPr lang="en-US" sz="2400" dirty="0"/>
                  <a:t>Definite clause</a:t>
                </a:r>
              </a:p>
              <a:p>
                <a:pPr lvl="1" fontAlgn="ctr"/>
                <a:r>
                  <a:rPr lang="en-US" dirty="0"/>
                  <a:t>Disjunction of literals, </a:t>
                </a:r>
                <a:r>
                  <a:rPr lang="en-US" i="1" dirty="0"/>
                  <a:t>exactly one </a:t>
                </a:r>
                <a:r>
                  <a:rPr lang="en-US" dirty="0"/>
                  <a:t>is positive</a:t>
                </a:r>
              </a:p>
              <a:p>
                <a:pPr lvl="1" font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lvl="1" fontAlgn="ctr"/>
                <a:endParaRPr lang="en-US" sz="2000" dirty="0"/>
              </a:p>
              <a:p>
                <a:pPr fontAlgn="ctr"/>
                <a:r>
                  <a:rPr lang="en-US" sz="2400" dirty="0"/>
                  <a:t>Horn clause</a:t>
                </a:r>
              </a:p>
              <a:p>
                <a:pPr lvl="1" fontAlgn="ctr"/>
                <a:r>
                  <a:rPr lang="en-US" dirty="0"/>
                  <a:t>Disjunction of literals, </a:t>
                </a:r>
                <a:r>
                  <a:rPr lang="en-US" i="1" dirty="0"/>
                  <a:t>at most one </a:t>
                </a:r>
                <a:r>
                  <a:rPr lang="en-US" dirty="0"/>
                  <a:t>is positive</a:t>
                </a:r>
              </a:p>
              <a:p>
                <a:pPr lvl="1" fontAlgn="ctr"/>
                <a:r>
                  <a:rPr lang="en-US" dirty="0"/>
                  <a:t>All definite clauses are Horn clauses</a:t>
                </a:r>
              </a:p>
              <a:p>
                <a:pPr marL="0" lvl="1" indent="0" fontAlgn="ctr">
                  <a:buNone/>
                </a:pPr>
                <a:endParaRPr lang="en-US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5F1797D-17F4-4F16-9E8F-D97CF9FAA8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540932"/>
                <a:ext cx="10831334" cy="5210849"/>
              </a:xfrm>
              <a:blipFill rotWithShape="0">
                <a:blip r:embed="rId2"/>
                <a:stretch>
                  <a:fillRect l="-788" t="-1404" b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72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Conjunctive Normal Form (CNF)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772156"/>
            <a:ext cx="11785600" cy="4354010"/>
          </a:xfrm>
        </p:spPr>
        <p:txBody>
          <a:bodyPr>
            <a:normAutofit/>
          </a:bodyPr>
          <a:lstStyle/>
          <a:p>
            <a:r>
              <a:rPr lang="en-US" dirty="0"/>
              <a:t>Every sentence can be expressed as a </a:t>
            </a:r>
            <a:r>
              <a:rPr lang="en-US" dirty="0">
                <a:solidFill>
                  <a:srgbClr val="C00000"/>
                </a:solidFill>
              </a:rPr>
              <a:t>conjunction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clauses</a:t>
            </a:r>
          </a:p>
          <a:p>
            <a:r>
              <a:rPr lang="en-US" dirty="0"/>
              <a:t>Each clause is a </a:t>
            </a:r>
            <a:r>
              <a:rPr lang="en-US" dirty="0">
                <a:solidFill>
                  <a:srgbClr val="C00000"/>
                </a:solidFill>
              </a:rPr>
              <a:t>disjunction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literals</a:t>
            </a:r>
          </a:p>
          <a:p>
            <a:r>
              <a:rPr lang="en-US" dirty="0"/>
              <a:t>Each literal is a symbol or a negated symbol</a:t>
            </a:r>
          </a:p>
          <a:p>
            <a:r>
              <a:rPr lang="en-US" dirty="0"/>
              <a:t>We can convert a sentence to CNF through a sequence of standard transformations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03C0AFA7-C85C-40FC-B010-36EF1538F3FD}"/>
                  </a:ext>
                </a:extLst>
              </p14:cNvPr>
              <p14:cNvContentPartPr/>
              <p14:nvPr/>
            </p14:nvContentPartPr>
            <p14:xfrm>
              <a:off x="6153120" y="2208600"/>
              <a:ext cx="3110760" cy="36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C0AFA7-C85C-40FC-B010-36EF1538F3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43760" y="2199240"/>
                <a:ext cx="3129480" cy="5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28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Conjunctive Normal Form (CNF)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2"/>
                <a:ext cx="11785600" cy="4729164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Original sentence: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rgbClr val="7030A0"/>
                    </a:solidFill>
                  </a:rPr>
                  <a:t>A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 (B  C)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Biconditional</a:t>
                </a:r>
                <a:r>
                  <a:rPr lang="en-US" dirty="0"/>
                  <a:t> Elimination: Replace </a:t>
                </a:r>
                <a:r>
                  <a:rPr lang="en-US" dirty="0" err="1"/>
                  <a:t>biconditional</a:t>
                </a:r>
                <a:r>
                  <a:rPr lang="en-US" dirty="0"/>
                  <a:t> by two implications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rgbClr val="7030A0"/>
                    </a:solidFill>
                  </a:rPr>
                  <a:t>A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 ((B  C)  (C  B))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ym typeface="Symbol"/>
                  </a:rPr>
                  <a:t>Implication Elimination: </a:t>
                </a:r>
                <a:r>
                  <a:rPr lang="en-US" dirty="0"/>
                  <a:t>Replace </a:t>
                </a:r>
                <a:r>
                  <a:rPr lang="en-US" dirty="0">
                    <a:sym typeface="Symbol"/>
                  </a:rPr>
                  <a:t>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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</a:t>
                </a:r>
                <a:r>
                  <a:rPr lang="en-US" dirty="0"/>
                  <a:t>  by </a:t>
                </a:r>
                <a:r>
                  <a:rPr lang="en-US" dirty="0">
                    <a:sym typeface="Symbol"/>
                  </a:rPr>
                  <a:t>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v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</a:t>
                </a:r>
                <a:r>
                  <a:rPr lang="en-US" dirty="0"/>
                  <a:t>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</a:t>
                </a:r>
                <a:r>
                  <a:rPr lang="en-US" dirty="0">
                    <a:solidFill>
                      <a:srgbClr val="7030A0"/>
                    </a:solidFill>
                  </a:rPr>
                  <a:t>A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v ((B v C)  (C v B))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Distribution: Distribute </a:t>
                </a:r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v</a:t>
                </a:r>
                <a:r>
                  <a:rPr lang="en-US" dirty="0">
                    <a:solidFill>
                      <a:schemeClr val="tx1"/>
                    </a:solidFill>
                  </a:rPr>
                  <a:t> over </a:t>
                </a:r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, i.e., </a:t>
                </a:r>
                <a:r>
                  <a:rPr lang="en-US" dirty="0">
                    <a:solidFill>
                      <a:schemeClr val="tx1"/>
                    </a:solidFill>
                  </a:rPr>
                  <a:t>replace </a:t>
                </a:r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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v</a:t>
                </a:r>
                <a:r>
                  <a:rPr lang="en-US" dirty="0">
                    <a:solidFill>
                      <a:schemeClr val="tx1"/>
                    </a:solidFill>
                  </a:rPr>
                  <a:t> (</a:t>
                </a:r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 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 by (</a:t>
                </a:r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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v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)  (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v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(</a:t>
                </a:r>
                <a:r>
                  <a:rPr lang="en-US" dirty="0">
                    <a:solidFill>
                      <a:srgbClr val="7030A0"/>
                    </a:solidFill>
                  </a:rPr>
                  <a:t>A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v B v C)  (A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v C v B)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2"/>
                <a:ext cx="11785600" cy="4729164"/>
              </a:xfrm>
              <a:blipFill rotWithShape="0">
                <a:blip r:embed="rId2"/>
                <a:stretch>
                  <a:fillRect l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6A86F95A-E6A9-41F4-91DA-4FEA33199378}"/>
                  </a:ext>
                </a:extLst>
              </p14:cNvPr>
              <p14:cNvContentPartPr/>
              <p14:nvPr/>
            </p14:nvContentPartPr>
            <p14:xfrm>
              <a:off x="1005840" y="4187520"/>
              <a:ext cx="7116120" cy="2265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A86F95A-E6A9-41F4-91DA-4FEA331993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6480" y="4178160"/>
                <a:ext cx="7134840" cy="228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497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Conjunctive Normal Form (CNF)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2"/>
                <a:ext cx="11785600" cy="472916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Original sentence: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(</a:t>
                </a:r>
                <a:r>
                  <a:rPr lang="en-US" dirty="0">
                    <a:solidFill>
                      <a:srgbClr val="7030A0"/>
                    </a:solidFill>
                  </a:rPr>
                  <a:t>(A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v B)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v C)  (C  </a:t>
                </a:r>
                <a:r>
                  <a:rPr lang="en-US" dirty="0">
                    <a:solidFill>
                      <a:srgbClr val="7030A0"/>
                    </a:solidFill>
                  </a:rPr>
                  <a:t>A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De Morgan’s Law: Replace </a:t>
                </a:r>
                <a:r>
                  <a:rPr lang="en-US" dirty="0">
                    <a:sym typeface="Symbol"/>
                  </a:rPr>
                  <a:t></a:t>
                </a:r>
                <a:r>
                  <a:rPr lang="en-US" dirty="0"/>
                  <a:t>(</a:t>
                </a:r>
                <a:r>
                  <a:rPr lang="en-US" dirty="0">
                    <a:sym typeface="Symbol"/>
                  </a:rPr>
                  <a:t>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v )</a:t>
                </a:r>
                <a:r>
                  <a:rPr lang="en-US" dirty="0"/>
                  <a:t> by </a:t>
                </a:r>
                <a:r>
                  <a:rPr lang="en-US" dirty="0">
                    <a:sym typeface="Symbol"/>
                  </a:rPr>
                  <a:t>, and </a:t>
                </a:r>
                <a:r>
                  <a:rPr lang="en-US" dirty="0"/>
                  <a:t>(</a:t>
                </a:r>
                <a:r>
                  <a:rPr lang="en-US" dirty="0">
                    <a:sym typeface="Symbol"/>
                  </a:rPr>
                  <a:t>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 ) by 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v 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((</a:t>
                </a:r>
                <a:r>
                  <a:rPr lang="en-US" dirty="0">
                    <a:solidFill>
                      <a:srgbClr val="7030A0"/>
                    </a:solidFill>
                  </a:rPr>
                  <a:t>A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 B)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v C)  (C  </a:t>
                </a:r>
                <a:r>
                  <a:rPr lang="en-US" dirty="0">
                    <a:solidFill>
                      <a:srgbClr val="7030A0"/>
                    </a:solidFill>
                  </a:rPr>
                  <a:t>A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)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Distribution: Distribute </a:t>
                </a:r>
                <a:r>
                  <a:rPr lang="en-US" dirty="0">
                    <a:sym typeface="Symbol"/>
                  </a:rPr>
                  <a:t>v</a:t>
                </a:r>
                <a:r>
                  <a:rPr lang="en-US" dirty="0"/>
                  <a:t> over </a:t>
                </a:r>
                <a:r>
                  <a:rPr lang="en-US" dirty="0">
                    <a:sym typeface="Symbol"/>
                  </a:rPr>
                  <a:t>, i.e., </a:t>
                </a:r>
                <a:r>
                  <a:rPr lang="en-US" dirty="0"/>
                  <a:t>replace </a:t>
                </a:r>
                <a:r>
                  <a:rPr lang="en-US" dirty="0">
                    <a:sym typeface="Symbol"/>
                  </a:rPr>
                  <a:t>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v</a:t>
                </a:r>
                <a:r>
                  <a:rPr lang="en-US" dirty="0"/>
                  <a:t> (</a:t>
                </a:r>
                <a:r>
                  <a:rPr lang="en-US" dirty="0">
                    <a:sym typeface="Symbol"/>
                  </a:rPr>
                  <a:t> 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𝛾</m:t>
                    </m:r>
                  </m:oMath>
                </a14:m>
                <a:r>
                  <a:rPr lang="en-US" dirty="0"/>
                  <a:t>)  by (</a:t>
                </a:r>
                <a:r>
                  <a:rPr lang="en-US" dirty="0">
                    <a:sym typeface="Symbol"/>
                  </a:rPr>
                  <a:t>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v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)  (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𝛾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(</a:t>
                </a:r>
                <a:r>
                  <a:rPr lang="en-US" dirty="0">
                    <a:solidFill>
                      <a:srgbClr val="7030A0"/>
                    </a:solidFill>
                  </a:rPr>
                  <a:t>A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v C)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 (B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v C)  (C  </a:t>
                </a:r>
                <a:r>
                  <a:rPr lang="en-US" dirty="0">
                    <a:solidFill>
                      <a:srgbClr val="7030A0"/>
                    </a:solidFill>
                  </a:rPr>
                  <a:t>A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)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2"/>
                <a:ext cx="11785600" cy="4729164"/>
              </a:xfrm>
              <a:blipFill rotWithShape="0">
                <a:blip r:embed="rId2"/>
                <a:stretch>
                  <a:fillRect l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657F37C4-449D-4071-A770-EBB542B49C53}"/>
                  </a:ext>
                </a:extLst>
              </p14:cNvPr>
              <p14:cNvContentPartPr/>
              <p14:nvPr/>
            </p14:nvContentPartPr>
            <p14:xfrm>
              <a:off x="1060560" y="2324880"/>
              <a:ext cx="3914280" cy="3502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7F37C4-449D-4071-A770-EBB542B49C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1200" y="2315520"/>
                <a:ext cx="3933000" cy="352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3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Logical Equivalences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662" y="1825625"/>
            <a:ext cx="84586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62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233" y="1451463"/>
            <a:ext cx="11014749" cy="5311586"/>
          </a:xfrm>
        </p:spPr>
        <p:txBody>
          <a:bodyPr>
            <a:noAutofit/>
          </a:bodyPr>
          <a:lstStyle/>
          <a:p>
            <a:r>
              <a:rPr lang="en-US" sz="2400" dirty="0"/>
              <a:t>DPLL (Davis-Putnam-</a:t>
            </a:r>
            <a:r>
              <a:rPr lang="en-US" sz="2400" dirty="0" err="1"/>
              <a:t>Logemann</a:t>
            </a:r>
            <a:r>
              <a:rPr lang="en-US" sz="2400" dirty="0"/>
              <a:t>-Loveland) is the core of modern SAT solvers</a:t>
            </a:r>
          </a:p>
          <a:p>
            <a:r>
              <a:rPr lang="en-US" sz="2400" dirty="0"/>
              <a:t>Essentially a backtracking search over models with several tricks: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Early termination</a:t>
            </a:r>
            <a:r>
              <a:rPr lang="en-US" dirty="0"/>
              <a:t>: stop if </a:t>
            </a:r>
          </a:p>
          <a:p>
            <a:pPr lvl="2"/>
            <a:r>
              <a:rPr lang="en-US" sz="2400" dirty="0"/>
              <a:t>all clauses are satisfied; e.g.,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is satisfied by {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  <a:r>
              <a:rPr lang="en-US" sz="2400" dirty="0">
                <a:sym typeface="Symbol"/>
              </a:rPr>
              <a:t>}</a:t>
            </a:r>
          </a:p>
          <a:p>
            <a:pPr lvl="2"/>
            <a:endParaRPr lang="en-US" sz="2400" dirty="0">
              <a:sym typeface="Symbol"/>
            </a:endParaRPr>
          </a:p>
          <a:p>
            <a:pPr lvl="2"/>
            <a:endParaRPr lang="en-US" sz="2400" dirty="0">
              <a:sym typeface="Symbol"/>
            </a:endParaRPr>
          </a:p>
          <a:p>
            <a:pPr lvl="2"/>
            <a:endParaRPr lang="en-US" sz="2400" dirty="0">
              <a:sym typeface="Symbol"/>
            </a:endParaRPr>
          </a:p>
          <a:p>
            <a:pPr lvl="2"/>
            <a:r>
              <a:rPr lang="en-US" sz="2400" dirty="0">
                <a:sym typeface="Symbol"/>
              </a:rPr>
              <a:t>any clause is falsified; e.g.,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is satisfied by {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ym typeface="Symbol"/>
              </a:rPr>
              <a:t>,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ym typeface="Symbol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3170" y="4776148"/>
            <a:ext cx="10183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Stop when a conflict is found. Similar to backtracking algorithm for general CSPs.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0866" y="3134000"/>
            <a:ext cx="9546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SAT solver can stop with partial models; no need to assign all variables (can assign arbitrarily if a complete model is needed).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2D7DEE7B-C064-4178-A344-B91BE3074343}"/>
                  </a:ext>
                </a:extLst>
              </p14:cNvPr>
              <p14:cNvContentPartPr/>
              <p14:nvPr/>
            </p14:nvContentPartPr>
            <p14:xfrm>
              <a:off x="4995000" y="2565360"/>
              <a:ext cx="6177600" cy="2216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7DEE7B-C064-4178-A344-B91BE30743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5640" y="2556000"/>
                <a:ext cx="6196320" cy="223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304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233" y="1451463"/>
            <a:ext cx="11014749" cy="5311586"/>
          </a:xfrm>
        </p:spPr>
        <p:txBody>
          <a:bodyPr>
            <a:noAutofit/>
          </a:bodyPr>
          <a:lstStyle/>
          <a:p>
            <a:r>
              <a:rPr lang="en-US" sz="2400" dirty="0"/>
              <a:t>DPLL (Davis-Putnam-</a:t>
            </a:r>
            <a:r>
              <a:rPr lang="en-US" sz="2400" dirty="0" err="1"/>
              <a:t>Logemann</a:t>
            </a:r>
            <a:r>
              <a:rPr lang="en-US" sz="2400" dirty="0"/>
              <a:t>-Loveland) is the core of modern SAT solvers</a:t>
            </a:r>
          </a:p>
          <a:p>
            <a:r>
              <a:rPr lang="en-US" sz="2400" dirty="0"/>
              <a:t>Essentially a backtracking search over models with several tricks: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Early termination</a:t>
            </a:r>
            <a:endParaRPr lang="en-US" dirty="0"/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Pure symbols</a:t>
            </a:r>
            <a:r>
              <a:rPr lang="en-US" dirty="0"/>
              <a:t>: if all occurrences of a symbol in as-yet-unsatisfied clauses have the same sign, then give the symbol that value</a:t>
            </a:r>
          </a:p>
          <a:p>
            <a:pPr lvl="2"/>
            <a:r>
              <a:rPr lang="en-US" sz="2400" dirty="0"/>
              <a:t>E.g.,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 is pure and positive in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</a:t>
            </a:r>
            <a:r>
              <a:rPr lang="en-US" sz="2400" dirty="0">
                <a:solidFill>
                  <a:srgbClr val="7030A0"/>
                </a:solidFill>
              </a:rPr>
              <a:t> (C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B) </a:t>
            </a:r>
            <a:r>
              <a:rPr lang="en-US" sz="2400" dirty="0">
                <a:sym typeface="Symbol"/>
              </a:rPr>
              <a:t>so set it to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5500" y="4235845"/>
            <a:ext cx="10238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Claim: If a sentence has a model to satisfy it, then it has a model in which the pure symbols are assigned values that make their literals true. Why?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90919" y="5058190"/>
                <a:ext cx="947026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W.l.o.g., assume symbol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shows up in all clauses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. Assume there is a model satisfies the sentence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=false. Then construct a new model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=true and everything else the same. Since there are no opposite sign literals, making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=true that could make any clause be false.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919" y="5058190"/>
                <a:ext cx="9470264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965" t="-3113" r="-167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38A995E6-9323-45D4-AA7E-43B55ADB2BA2}"/>
                  </a:ext>
                </a:extLst>
              </p14:cNvPr>
              <p14:cNvContentPartPr/>
              <p14:nvPr/>
            </p14:nvContentPartPr>
            <p14:xfrm>
              <a:off x="5286960" y="3339720"/>
              <a:ext cx="3691080" cy="1053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8A995E6-9323-45D4-AA7E-43B55ADB2B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7600" y="3330360"/>
                <a:ext cx="3709800" cy="107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821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233" y="1451463"/>
            <a:ext cx="11014749" cy="5311586"/>
          </a:xfrm>
        </p:spPr>
        <p:txBody>
          <a:bodyPr>
            <a:noAutofit/>
          </a:bodyPr>
          <a:lstStyle/>
          <a:p>
            <a:r>
              <a:rPr lang="en-US" sz="2400" dirty="0"/>
              <a:t>DPLL (Davis-Putnam-</a:t>
            </a:r>
            <a:r>
              <a:rPr lang="en-US" sz="2400" dirty="0" err="1"/>
              <a:t>Logemann</a:t>
            </a:r>
            <a:r>
              <a:rPr lang="en-US" sz="2400" dirty="0"/>
              <a:t>-Loveland) is the core of modern SAT solvers</a:t>
            </a:r>
          </a:p>
          <a:p>
            <a:r>
              <a:rPr lang="en-US" sz="2400" dirty="0"/>
              <a:t>Essentially a backtracking search over models with several tricks: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Early termination</a:t>
            </a:r>
            <a:endParaRPr lang="en-US" dirty="0"/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Pure symbols</a:t>
            </a:r>
            <a:r>
              <a:rPr lang="en-US" dirty="0"/>
              <a:t>: if all occurrences of a symbol in as-yet-unsatisfied clauses have the same sign, then give the symbol that value</a:t>
            </a:r>
          </a:p>
          <a:p>
            <a:pPr lvl="2"/>
            <a:r>
              <a:rPr lang="en-US" sz="2400" dirty="0"/>
              <a:t>E.g.,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 is pure and positive in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</a:t>
            </a:r>
            <a:r>
              <a:rPr lang="en-US" sz="2400" dirty="0">
                <a:solidFill>
                  <a:srgbClr val="7030A0"/>
                </a:solidFill>
              </a:rPr>
              <a:t> (C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B) </a:t>
            </a:r>
            <a:r>
              <a:rPr lang="en-US" sz="2400" dirty="0">
                <a:sym typeface="Symbol"/>
              </a:rPr>
              <a:t>so set it to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5500" y="4235845"/>
            <a:ext cx="10238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Note: In determining the purity of a symbol, the algorithm can ignore clauses that are already known to be true in the model constructed so far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76B3D1EF-14C7-44CD-BD1A-3E7F1FD6A97B}"/>
                  </a:ext>
                </a:extLst>
              </p14:cNvPr>
              <p14:cNvContentPartPr/>
              <p14:nvPr/>
            </p14:nvContentPartPr>
            <p14:xfrm>
              <a:off x="5173920" y="3078720"/>
              <a:ext cx="4872240" cy="1292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6B3D1EF-14C7-44CD-BD1A-3E7F1FD6A9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4560" y="3069360"/>
                <a:ext cx="4890960" cy="131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78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233" y="1451463"/>
            <a:ext cx="11014749" cy="5311586"/>
          </a:xfrm>
        </p:spPr>
        <p:txBody>
          <a:bodyPr>
            <a:noAutofit/>
          </a:bodyPr>
          <a:lstStyle/>
          <a:p>
            <a:r>
              <a:rPr lang="en-US" sz="2400" dirty="0"/>
              <a:t>DPLL (Davis-Putnam-</a:t>
            </a:r>
            <a:r>
              <a:rPr lang="en-US" sz="2400" dirty="0" err="1"/>
              <a:t>Logemann</a:t>
            </a:r>
            <a:r>
              <a:rPr lang="en-US" sz="2400" dirty="0"/>
              <a:t>-Loveland) is the core of modern SAT solvers</a:t>
            </a:r>
          </a:p>
          <a:p>
            <a:r>
              <a:rPr lang="en-US" sz="2400" dirty="0"/>
              <a:t>Essentially a backtracking search over models with several tricks: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Early termination</a:t>
            </a:r>
            <a:endParaRPr lang="en-US" dirty="0"/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Pure symbols</a:t>
            </a:r>
            <a:endParaRPr lang="en-US" sz="2400" dirty="0">
              <a:solidFill>
                <a:srgbClr val="0000FF"/>
              </a:solidFill>
              <a:sym typeface="Symbol"/>
            </a:endParaRP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Unit clauses</a:t>
            </a:r>
            <a:r>
              <a:rPr lang="en-US" dirty="0"/>
              <a:t>: A unit clause is a clause in which all </a:t>
            </a:r>
            <a:r>
              <a:rPr lang="en-US" dirty="0">
                <a:solidFill>
                  <a:srgbClr val="0070C0"/>
                </a:solidFill>
              </a:rPr>
              <a:t>literals</a:t>
            </a:r>
            <a:r>
              <a:rPr lang="en-US" dirty="0"/>
              <a:t> but one are already assigned false by the model (i.e., left with a single literal that can potentially satisfy the clause). Set the remaining symbol of a unit clause to satisfy it.</a:t>
            </a:r>
          </a:p>
          <a:p>
            <a:pPr lvl="2"/>
            <a:r>
              <a:rPr lang="en-US" sz="2400" dirty="0"/>
              <a:t>E.g., if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00FF"/>
                </a:solidFill>
              </a:rPr>
              <a:t>false</a:t>
            </a:r>
            <a:r>
              <a:rPr lang="en-US" sz="2400" dirty="0"/>
              <a:t> and the sentence (in CNF) has a clause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</a:t>
            </a:r>
            <a:r>
              <a:rPr lang="en-US" sz="2400" dirty="0">
                <a:sym typeface="Symbol"/>
              </a:rPr>
              <a:t>, then set B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  <a:endParaRPr lang="en-US" sz="2400" dirty="0">
              <a:solidFill>
                <a:srgbClr val="7030A0"/>
              </a:solidFill>
              <a:sym typeface="Symbol"/>
            </a:endParaRPr>
          </a:p>
          <a:p>
            <a:pPr lvl="2"/>
            <a:endParaRPr lang="en-US" sz="2400" dirty="0">
              <a:sym typeface="Symbol"/>
            </a:endParaRPr>
          </a:p>
          <a:p>
            <a:pPr lvl="2"/>
            <a:endParaRPr lang="en-US" sz="2400" dirty="0">
              <a:sym typeface="Symbol"/>
            </a:endParaRPr>
          </a:p>
          <a:p>
            <a:pPr lvl="2"/>
            <a:r>
              <a:rPr lang="en-US" sz="2400" dirty="0">
                <a:sym typeface="Symbol"/>
              </a:rPr>
              <a:t>Unit propagation: Assigning values to the symbol in a unit clause can lead to new unit clauses. Iteratively find unit clauses until no more remains.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863821" y="4540808"/>
            <a:ext cx="8168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Similar to Generalized Forward Checking (nFC0) for general CSPs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3820" y="6032611"/>
            <a:ext cx="637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Similar to Constraint Propagation for general CSPs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B27909F5-D61C-465A-A9B2-8FEFF82522D5}"/>
                  </a:ext>
                </a:extLst>
              </p14:cNvPr>
              <p14:cNvContentPartPr/>
              <p14:nvPr/>
            </p14:nvContentPartPr>
            <p14:xfrm>
              <a:off x="8337600" y="4464000"/>
              <a:ext cx="2760120" cy="23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27909F5-D61C-465A-A9B2-8FEFF82522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8240" y="4454640"/>
                <a:ext cx="2778840" cy="25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152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08" y="65023"/>
            <a:ext cx="10515600" cy="1325563"/>
          </a:xfrm>
        </p:spPr>
        <p:txBody>
          <a:bodyPr/>
          <a:lstStyle/>
          <a:p>
            <a:r>
              <a:rPr lang="en-US" dirty="0"/>
              <a:t>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737BEE12-9F69-4091-A49A-312743233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326378"/>
                <a:ext cx="10233132" cy="1270514"/>
              </a:xfrm>
            </p:spPr>
            <p:txBody>
              <a:bodyPr/>
              <a:lstStyle/>
              <a:p>
                <a:r>
                  <a:rPr lang="en-US" dirty="0"/>
                  <a:t>The regions below visually enclose the set of models that satisfy the respective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For which of the following diagrams does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entail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Select all that apply.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37BEE12-9F69-4091-A49A-312743233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326378"/>
                <a:ext cx="10233132" cy="1270514"/>
              </a:xfrm>
              <a:blipFill rotWithShape="0">
                <a:blip r:embed="rId3"/>
                <a:stretch>
                  <a:fillRect l="-1073" t="-8173" r="-1669" b="-1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xmlns="" id="{0D976E6F-A8ED-4DC7-909A-1294D6D44791}"/>
              </a:ext>
            </a:extLst>
          </p:cNvPr>
          <p:cNvSpPr/>
          <p:nvPr/>
        </p:nvSpPr>
        <p:spPr>
          <a:xfrm>
            <a:off x="922928" y="2733964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C6D2CC0F-17A2-49F0-9DA1-F7F16985D442}"/>
                  </a:ext>
                </a:extLst>
              </p:cNvPr>
              <p:cNvSpPr txBox="1"/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xmlns="" id="{D0706140-252B-4F13-BCAE-87A09E04C416}"/>
              </a:ext>
            </a:extLst>
          </p:cNvPr>
          <p:cNvSpPr/>
          <p:nvPr/>
        </p:nvSpPr>
        <p:spPr>
          <a:xfrm>
            <a:off x="1796297" y="2733964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0CBEA7D-6652-4264-8D2C-D8E50CF17A89}"/>
                  </a:ext>
                </a:extLst>
              </p:cNvPr>
              <p:cNvSpPr txBox="1"/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xmlns="" id="{01659DAF-C927-4743-8F29-F0FFF420BF25}"/>
              </a:ext>
            </a:extLst>
          </p:cNvPr>
          <p:cNvSpPr/>
          <p:nvPr/>
        </p:nvSpPr>
        <p:spPr>
          <a:xfrm>
            <a:off x="4543582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7041632-1803-4540-8298-001BB217EE6E}"/>
                  </a:ext>
                </a:extLst>
              </p:cNvPr>
              <p:cNvSpPr txBox="1"/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xmlns="" id="{C20DFAEB-B8C2-4854-BA94-A693B3C0D84E}"/>
              </a:ext>
            </a:extLst>
          </p:cNvPr>
          <p:cNvSpPr/>
          <p:nvPr/>
        </p:nvSpPr>
        <p:spPr>
          <a:xfrm>
            <a:off x="6323002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9AFC0B4-C3D1-41FD-AC9E-234C1F2767B7}"/>
                  </a:ext>
                </a:extLst>
              </p:cNvPr>
              <p:cNvSpPr txBox="1"/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81EC61E-5898-47F6-B3DF-09E95D911884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510EF6F-F920-4E76-AB1F-9371021D5E33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04ECC80E-7E3F-4340-A6DC-BC5057BC12E9}"/>
                  </a:ext>
                </a:extLst>
              </p:cNvPr>
              <p:cNvSpPr txBox="1"/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383DF87-732D-4EC3-92FA-8FCB5FF5A196}"/>
                  </a:ext>
                </a:extLst>
              </p:cNvPr>
              <p:cNvSpPr txBox="1"/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A228CCC-548F-4673-9860-55A17689668A}"/>
              </a:ext>
            </a:extLst>
          </p:cNvPr>
          <p:cNvSpPr/>
          <p:nvPr/>
        </p:nvSpPr>
        <p:spPr>
          <a:xfrm>
            <a:off x="3020025" y="4874650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7FFF6DAB-0530-4E71-9B06-D5705EA8240C}"/>
                  </a:ext>
                </a:extLst>
              </p:cNvPr>
              <p:cNvSpPr txBox="1"/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67709B3-7628-491A-B5ED-B0E570B9D1EB}"/>
              </a:ext>
            </a:extLst>
          </p:cNvPr>
          <p:cNvSpPr/>
          <p:nvPr/>
        </p:nvSpPr>
        <p:spPr>
          <a:xfrm>
            <a:off x="3686777" y="5534941"/>
            <a:ext cx="863510" cy="870172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FCCAD911-7BE9-4EF4-A4D2-E79C388CCB38}"/>
                  </a:ext>
                </a:extLst>
              </p:cNvPr>
              <p:cNvSpPr txBox="1"/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4107D13-280B-4D3B-A396-0EF7B8BFFCD3}"/>
              </a:ext>
            </a:extLst>
          </p:cNvPr>
          <p:cNvSpPr/>
          <p:nvPr/>
        </p:nvSpPr>
        <p:spPr>
          <a:xfrm>
            <a:off x="7480569" y="5458618"/>
            <a:ext cx="1000191" cy="971738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2C09AA9-00DF-41E0-B27D-E6E4DBE5B6DA}"/>
              </a:ext>
            </a:extLst>
          </p:cNvPr>
          <p:cNvSpPr/>
          <p:nvPr/>
        </p:nvSpPr>
        <p:spPr>
          <a:xfrm>
            <a:off x="7186515" y="4874650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B03CBDFA-29E1-4537-9BE8-A5AF7424DC72}"/>
                  </a:ext>
                </a:extLst>
              </p:cNvPr>
              <p:cNvSpPr txBox="1"/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6BDF2D2-2D6A-469B-BDFE-DD139CC8ACF1}"/>
                  </a:ext>
                </a:extLst>
              </p:cNvPr>
              <p:cNvSpPr txBox="1"/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8F997F9-9D84-4872-9F83-A9FB806E94FC}"/>
              </a:ext>
            </a:extLst>
          </p:cNvPr>
          <p:cNvSpPr txBox="1"/>
          <p:nvPr/>
        </p:nvSpPr>
        <p:spPr>
          <a:xfrm>
            <a:off x="525898" y="2555508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A9D3C33-031B-44B1-865C-4742BBC4E68B}"/>
              </a:ext>
            </a:extLst>
          </p:cNvPr>
          <p:cNvSpPr txBox="1"/>
          <p:nvPr/>
        </p:nvSpPr>
        <p:spPr>
          <a:xfrm>
            <a:off x="4224153" y="2575634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95A17C4-C85E-42FB-96C4-462C311C9728}"/>
              </a:ext>
            </a:extLst>
          </p:cNvPr>
          <p:cNvSpPr txBox="1"/>
          <p:nvPr/>
        </p:nvSpPr>
        <p:spPr>
          <a:xfrm>
            <a:off x="9091866" y="2644737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2ED129C-6AE0-43C5-90C5-896496CE2C37}"/>
              </a:ext>
            </a:extLst>
          </p:cNvPr>
          <p:cNvSpPr txBox="1"/>
          <p:nvPr/>
        </p:nvSpPr>
        <p:spPr>
          <a:xfrm>
            <a:off x="2676148" y="4714729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2296EEA-6CAA-4850-B72A-BC052DC7E035}"/>
              </a:ext>
            </a:extLst>
          </p:cNvPr>
          <p:cNvSpPr txBox="1"/>
          <p:nvPr/>
        </p:nvSpPr>
        <p:spPr>
          <a:xfrm>
            <a:off x="6842636" y="4757846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67154" y="526432"/>
                <a:ext cx="68818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iff</a:t>
                </a:r>
                <a:r>
                  <a:rPr lang="en-US" sz="2400" dirty="0">
                    <a:solidFill>
                      <a:srgbClr val="FF0000"/>
                    </a:solidFill>
                  </a:rPr>
                  <a:t> in every world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is true,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is also true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154" y="526432"/>
                <a:ext cx="6881884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266" t="-10526" r="-35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E85DB018-6F1E-4448-B720-0BAC2E1BECDC}"/>
                  </a:ext>
                </a:extLst>
              </p14:cNvPr>
              <p14:cNvContentPartPr/>
              <p14:nvPr/>
            </p14:nvContentPartPr>
            <p14:xfrm>
              <a:off x="3770640" y="2490840"/>
              <a:ext cx="5628960" cy="3476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85DB018-6F1E-4448-B720-0BAC2E1BECD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61280" y="2481480"/>
                <a:ext cx="5647680" cy="349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714228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465" y="1143000"/>
            <a:ext cx="9320035" cy="56134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DPLL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clauses, symbols, model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dirty="0"/>
              <a:t> true or false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dirty="0"/>
              <a:t> every </a:t>
            </a:r>
            <a:r>
              <a:rPr lang="en-US" sz="2400" dirty="0">
                <a:solidFill>
                  <a:srgbClr val="0000FF"/>
                </a:solidFill>
              </a:rPr>
              <a:t>clause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00FF"/>
                </a:solidFill>
              </a:rPr>
              <a:t>clauses</a:t>
            </a:r>
            <a:r>
              <a:rPr lang="en-US" sz="2400" dirty="0"/>
              <a:t> is true in </a:t>
            </a:r>
            <a:r>
              <a:rPr lang="en-US" sz="2400" dirty="0">
                <a:solidFill>
                  <a:srgbClr val="0000FF"/>
                </a:solidFill>
              </a:rPr>
              <a:t>model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then return </a:t>
            </a:r>
            <a:r>
              <a:rPr lang="en-US" sz="2400" dirty="0"/>
              <a:t>true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dirty="0"/>
              <a:t> some </a:t>
            </a:r>
            <a:r>
              <a:rPr lang="en-US" sz="2400" dirty="0">
                <a:solidFill>
                  <a:srgbClr val="0000FF"/>
                </a:solidFill>
              </a:rPr>
              <a:t>clause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00FF"/>
                </a:solidFill>
              </a:rPr>
              <a:t>clauses</a:t>
            </a:r>
            <a:r>
              <a:rPr lang="en-US" sz="2400" dirty="0"/>
              <a:t> is false in </a:t>
            </a:r>
            <a:r>
              <a:rPr lang="en-US" sz="2400" dirty="0">
                <a:solidFill>
                  <a:srgbClr val="0000FF"/>
                </a:solidFill>
              </a:rPr>
              <a:t>model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then return </a:t>
            </a:r>
            <a:r>
              <a:rPr lang="en-US" sz="2400" dirty="0"/>
              <a:t>false</a:t>
            </a:r>
            <a:br>
              <a:rPr lang="en-US" sz="2400" dirty="0"/>
            </a:br>
            <a:r>
              <a:rPr lang="en-US" sz="2400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FF"/>
                </a:solidFill>
              </a:rPr>
              <a:t>    P, value </a:t>
            </a:r>
            <a:r>
              <a:rPr lang="en-US" sz="2400" dirty="0"/>
              <a:t>←</a:t>
            </a:r>
            <a:r>
              <a:rPr lang="en-US" sz="2400" dirty="0">
                <a:solidFill>
                  <a:srgbClr val="008000"/>
                </a:solidFill>
              </a:rPr>
              <a:t>FIND-PURE-SYMBOL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symbols, clauses, model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is non-null </a:t>
            </a:r>
            <a:r>
              <a:rPr lang="en-US" sz="2400" dirty="0">
                <a:solidFill>
                  <a:srgbClr val="7030A0"/>
                </a:solidFill>
              </a:rPr>
              <a:t>then return </a:t>
            </a:r>
            <a:r>
              <a:rPr lang="en-US" sz="2400" dirty="0">
                <a:solidFill>
                  <a:srgbClr val="008000"/>
                </a:solidFill>
              </a:rPr>
              <a:t>DPLL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clauses, symbols–P, model∪{P=value}</a:t>
            </a:r>
            <a:r>
              <a:rPr lang="en-US" sz="2400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FF"/>
                </a:solidFill>
              </a:rPr>
              <a:t>    P, value </a:t>
            </a:r>
            <a:r>
              <a:rPr lang="en-US" sz="2400" dirty="0"/>
              <a:t>←</a:t>
            </a:r>
            <a:r>
              <a:rPr lang="en-US" sz="2400" dirty="0">
                <a:solidFill>
                  <a:srgbClr val="008000"/>
                </a:solidFill>
              </a:rPr>
              <a:t>FIND-UNIT-CLAUSE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clauses, model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is non-null </a:t>
            </a:r>
            <a:r>
              <a:rPr lang="en-US" sz="2400" dirty="0">
                <a:solidFill>
                  <a:srgbClr val="7030A0"/>
                </a:solidFill>
              </a:rPr>
              <a:t>then return </a:t>
            </a:r>
            <a:r>
              <a:rPr lang="en-US" sz="2400" dirty="0">
                <a:solidFill>
                  <a:srgbClr val="008000"/>
                </a:solidFill>
              </a:rPr>
              <a:t>DPLL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clauses, symbols–P, model∪{P=value}</a:t>
            </a:r>
            <a:r>
              <a:rPr lang="en-US" sz="2400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FF"/>
                </a:solidFill>
              </a:rPr>
              <a:t>    P</a:t>
            </a:r>
            <a:r>
              <a:rPr lang="en-US" sz="2400" dirty="0"/>
              <a:t> ← First(</a:t>
            </a:r>
            <a:r>
              <a:rPr lang="en-US" sz="2400" dirty="0">
                <a:solidFill>
                  <a:srgbClr val="0000FF"/>
                </a:solidFill>
              </a:rPr>
              <a:t>symbols</a:t>
            </a:r>
            <a:r>
              <a:rPr lang="en-US" sz="24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FF"/>
                </a:solidFill>
              </a:rPr>
              <a:t>    rest</a:t>
            </a:r>
            <a:r>
              <a:rPr lang="en-US" sz="2400" dirty="0"/>
              <a:t> ← Rest(</a:t>
            </a:r>
            <a:r>
              <a:rPr lang="en-US" sz="2400" dirty="0">
                <a:solidFill>
                  <a:srgbClr val="0000FF"/>
                </a:solidFill>
              </a:rPr>
              <a:t>symbols</a:t>
            </a:r>
            <a:r>
              <a:rPr lang="en-US" sz="24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return</a:t>
            </a:r>
            <a:r>
              <a:rPr lang="en-US" sz="2400" dirty="0"/>
              <a:t> or(</a:t>
            </a:r>
            <a:r>
              <a:rPr lang="en-US" sz="2400" dirty="0">
                <a:solidFill>
                  <a:srgbClr val="008000"/>
                </a:solidFill>
              </a:rPr>
              <a:t>DPLL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clauses, rest, model∪{P=true}</a:t>
            </a:r>
            <a:r>
              <a:rPr lang="en-US" sz="2400" dirty="0"/>
              <a:t>),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  </a:t>
            </a:r>
            <a:r>
              <a:rPr lang="en-US" sz="2400" dirty="0">
                <a:solidFill>
                  <a:srgbClr val="008000"/>
                </a:solidFill>
              </a:rPr>
              <a:t>DPLL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clauses, rest, model∪{P=false}</a:t>
            </a:r>
            <a:r>
              <a:rPr lang="en-US" sz="2400" dirty="0"/>
              <a:t>))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2098" y="166158"/>
            <a:ext cx="10515600" cy="1325563"/>
          </a:xfrm>
        </p:spPr>
        <p:txBody>
          <a:bodyPr/>
          <a:lstStyle/>
          <a:p>
            <a:r>
              <a:rPr lang="en-US" dirty="0"/>
              <a:t>DPLL Algorithm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4558" y="1588394"/>
            <a:ext cx="7358129" cy="7298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307734" y="1750385"/>
            <a:ext cx="2346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Early termination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1854558" y="5990822"/>
            <a:ext cx="5932868" cy="7298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98130" y="6070260"/>
            <a:ext cx="316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Essentially backtracking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93E91B09-3821-40C2-B1AC-11694D49CF20}"/>
                  </a:ext>
                </a:extLst>
              </p14:cNvPr>
              <p14:cNvContentPartPr/>
              <p14:nvPr/>
            </p14:nvContentPartPr>
            <p14:xfrm>
              <a:off x="2098080" y="-199440"/>
              <a:ext cx="9218160" cy="6938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3E91B09-3821-40C2-B1AC-11694D49CF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8720" y="-208800"/>
                <a:ext cx="9236880" cy="695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412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4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5872" y="1563876"/>
            <a:ext cx="755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Is a sentences in CNF with the following clauses </a:t>
            </a:r>
            <a:r>
              <a:rPr lang="en-US" sz="2400" dirty="0" err="1">
                <a:solidFill>
                  <a:srgbClr val="C00000"/>
                </a:solidFill>
              </a:rPr>
              <a:t>satisfiable</a:t>
            </a:r>
            <a:r>
              <a:rPr lang="en-US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5689" y="2302539"/>
            <a:ext cx="933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dirty="0">
                <a:solidFill>
                  <a:srgbClr val="C00000"/>
                </a:solidFill>
              </a:rPr>
              <a:t>Yes</a:t>
            </a:r>
          </a:p>
          <a:p>
            <a:pPr marL="342900" indent="-342900">
              <a:buAutoNum type="alphaUcPeriod"/>
            </a:pPr>
            <a:r>
              <a:rPr lang="en-US" sz="2400" dirty="0">
                <a:solidFill>
                  <a:srgbClr val="C00000"/>
                </a:solidFill>
              </a:rPr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9864" y="2435156"/>
                <a:ext cx="2273508" cy="3046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864" y="2435156"/>
                <a:ext cx="2273508" cy="30469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6FBBD554-BFB7-4310-BE04-E4004C55DB19}"/>
                  </a:ext>
                </a:extLst>
              </p14:cNvPr>
              <p14:cNvContentPartPr/>
              <p14:nvPr/>
            </p14:nvContentPartPr>
            <p14:xfrm>
              <a:off x="420480" y="814320"/>
              <a:ext cx="7020720" cy="4681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BBD554-BFB7-4310-BE04-E4004C55DB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120" y="804960"/>
                <a:ext cx="7039440" cy="470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49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4639" y="2284486"/>
                <a:ext cx="2273508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39" y="2284486"/>
                <a:ext cx="2273508" cy="30469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48030" y="2099820"/>
                <a:ext cx="3419782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Pure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true</a:t>
                </a:r>
              </a:p>
              <a:p>
                <a:r>
                  <a:rPr lang="en-US" sz="2400" dirty="0"/>
                  <a:t>Pure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true</a:t>
                </a:r>
              </a:p>
              <a:p>
                <a:r>
                  <a:rPr lang="en-US" sz="2400" dirty="0"/>
                  <a:t>Pure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false</a:t>
                </a:r>
              </a:p>
              <a:p>
                <a:r>
                  <a:rPr lang="en-US" sz="2400" dirty="0"/>
                  <a:t>Pure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true</a:t>
                </a:r>
              </a:p>
              <a:p>
                <a:r>
                  <a:rPr lang="en-US" sz="2400" dirty="0"/>
                  <a:t>Pure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true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New pure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400" dirty="0"/>
                  <a:t>=true</a:t>
                </a:r>
              </a:p>
              <a:p>
                <a:r>
                  <a:rPr lang="en-US" sz="2400" dirty="0"/>
                  <a:t>New pure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400" dirty="0"/>
                  <a:t>=true</a:t>
                </a:r>
              </a:p>
              <a:p>
                <a:r>
                  <a:rPr lang="en-US" sz="2400" dirty="0"/>
                  <a:t>All constraints satisfied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030" y="2099820"/>
                <a:ext cx="3419782" cy="3416320"/>
              </a:xfrm>
              <a:prstGeom prst="rect">
                <a:avLst/>
              </a:prstGeom>
              <a:blipFill rotWithShape="0">
                <a:blip r:embed="rId3"/>
                <a:stretch>
                  <a:fillRect l="-2674" t="-1426" r="-1783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Problem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5872" y="1563876"/>
            <a:ext cx="755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Is a sentences in CNF with the following clauses </a:t>
            </a:r>
            <a:r>
              <a:rPr lang="en-US" sz="2400" dirty="0" err="1">
                <a:solidFill>
                  <a:srgbClr val="C00000"/>
                </a:solidFill>
              </a:rPr>
              <a:t>satisfiable</a:t>
            </a:r>
            <a:r>
              <a:rPr lang="en-US" sz="2400" dirty="0">
                <a:solidFill>
                  <a:srgbClr val="C0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04639" y="2284486"/>
                <a:ext cx="2273508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639" y="2284486"/>
                <a:ext cx="2273508" cy="30469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>
          <a:xfrm>
            <a:off x="3074974" y="3597587"/>
            <a:ext cx="1043872" cy="420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A5937FBD-E883-45CF-8B86-471DBEC9053F}"/>
                  </a:ext>
                </a:extLst>
              </p14:cNvPr>
              <p14:cNvContentPartPr/>
              <p14:nvPr/>
            </p14:nvContentPartPr>
            <p14:xfrm>
              <a:off x="334080" y="2286360"/>
              <a:ext cx="6265080" cy="314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937FBD-E883-45CF-8B86-471DBEC905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720" y="2277000"/>
                <a:ext cx="6283800" cy="316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30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8085" y="1979054"/>
                <a:ext cx="2072619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Clauses: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85" y="1979054"/>
                <a:ext cx="2072619" cy="3416320"/>
              </a:xfrm>
              <a:prstGeom prst="rect">
                <a:avLst/>
              </a:prstGeom>
              <a:blipFill rotWithShape="0">
                <a:blip r:embed="rId2"/>
                <a:stretch>
                  <a:fillRect l="-4706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18457" y="2132864"/>
                <a:ext cx="2230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Assign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57" y="2132864"/>
                <a:ext cx="223093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09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8085" y="1979054"/>
                <a:ext cx="2072619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Clauses: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b="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85" y="1979054"/>
                <a:ext cx="2072619" cy="3416320"/>
              </a:xfrm>
              <a:prstGeom prst="rect">
                <a:avLst/>
              </a:prstGeom>
              <a:blipFill rotWithShape="0">
                <a:blip r:embed="rId2"/>
                <a:stretch>
                  <a:fillRect l="-4706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18457" y="2132864"/>
                <a:ext cx="2230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Assign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57" y="2132864"/>
                <a:ext cx="223093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09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18457" y="2637287"/>
                <a:ext cx="2230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Assign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57" y="2637287"/>
                <a:ext cx="2230932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09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5AF4401D-3096-4B43-A405-D1417B51EFF7}"/>
                  </a:ext>
                </a:extLst>
              </p14:cNvPr>
              <p14:cNvContentPartPr/>
              <p14:nvPr/>
            </p14:nvContentPartPr>
            <p14:xfrm>
              <a:off x="576720" y="2822760"/>
              <a:ext cx="1905120" cy="1467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AF4401D-3096-4B43-A405-D1417B51EF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7360" y="2813400"/>
                <a:ext cx="1923840" cy="148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33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8085" y="1979054"/>
                <a:ext cx="2072619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Clauses: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b="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85" y="1979054"/>
                <a:ext cx="2072619" cy="3416320"/>
              </a:xfrm>
              <a:prstGeom prst="rect">
                <a:avLst/>
              </a:prstGeom>
              <a:blipFill rotWithShape="0">
                <a:blip r:embed="rId2"/>
                <a:stretch>
                  <a:fillRect l="-4706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18457" y="2132864"/>
                <a:ext cx="2230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Assign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57" y="2132864"/>
                <a:ext cx="223093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09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18457" y="2637287"/>
                <a:ext cx="2230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Assign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57" y="2637287"/>
                <a:ext cx="2230932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09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18457" y="3149389"/>
                <a:ext cx="54915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Find unit clause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57" y="3149389"/>
                <a:ext cx="549156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66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909D0A0C-2E35-4227-A450-66E61EE1BF1E}"/>
                  </a:ext>
                </a:extLst>
              </p14:cNvPr>
              <p14:cNvContentPartPr/>
              <p14:nvPr/>
            </p14:nvContentPartPr>
            <p14:xfrm>
              <a:off x="321480" y="4379400"/>
              <a:ext cx="2399400" cy="1364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09D0A0C-2E35-4227-A450-66E61EE1BF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120" y="4370040"/>
                <a:ext cx="2418120" cy="138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70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8085" y="1979054"/>
                <a:ext cx="2072619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Clauses: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b="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85" y="1979054"/>
                <a:ext cx="2072619" cy="3416320"/>
              </a:xfrm>
              <a:prstGeom prst="rect">
                <a:avLst/>
              </a:prstGeom>
              <a:blipFill rotWithShape="0">
                <a:blip r:embed="rId2"/>
                <a:stretch>
                  <a:fillRect l="-4706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18457" y="2132864"/>
                <a:ext cx="2230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Assign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57" y="2132864"/>
                <a:ext cx="223093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09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18457" y="2637287"/>
                <a:ext cx="2230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Assign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57" y="2637287"/>
                <a:ext cx="2230932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09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18457" y="3149389"/>
                <a:ext cx="54915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Find unit clause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57" y="3149389"/>
                <a:ext cx="549156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66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18457" y="3645961"/>
                <a:ext cx="54649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Find unit clause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57" y="3645961"/>
                <a:ext cx="5464958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67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008C5F9C-F4C5-4E56-B5DB-7B65E2A6A969}"/>
                  </a:ext>
                </a:extLst>
              </p14:cNvPr>
              <p14:cNvContentPartPr/>
              <p14:nvPr/>
            </p14:nvContentPartPr>
            <p14:xfrm>
              <a:off x="718920" y="4544280"/>
              <a:ext cx="1072080" cy="9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08C5F9C-F4C5-4E56-B5DB-7B65E2A6A96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9560" y="4534920"/>
                <a:ext cx="1090800" cy="10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72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Backjumping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Backjumping is a technique in backtracking algorithms</a:t>
            </a:r>
          </a:p>
          <a:p>
            <a:r>
              <a:rPr lang="en-US" dirty="0"/>
              <a:t>Go up more than one level in the search tree when backtrack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002" y="2707442"/>
            <a:ext cx="5662277" cy="3651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3568" y="6478940"/>
            <a:ext cx="4220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https://en.wikipedia.org/wiki/Backjumping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3EAB1319-A2C1-40E6-B388-937D0D26B5DF}"/>
                  </a:ext>
                </a:extLst>
              </p14:cNvPr>
              <p14:cNvContentPartPr/>
              <p14:nvPr/>
            </p14:nvContentPartPr>
            <p14:xfrm>
              <a:off x="7038360" y="3499920"/>
              <a:ext cx="697680" cy="1404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AB1319-A2C1-40E6-B388-937D0D26B5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29000" y="3490560"/>
                <a:ext cx="716400" cy="142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54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composed of vertex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and directed edge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 Each vertex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represents the truth status of a Boolean literal, and each directed edge from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represents the implication "If the literal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true then the literal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also true".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98613" y="3770461"/>
                <a:ext cx="71014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Example: Given a clause (A </a:t>
                </a:r>
                <a:r>
                  <a:rPr lang="en-US" sz="2400" dirty="0">
                    <a:solidFill>
                      <a:srgbClr val="0070C0"/>
                    </a:solidFill>
                    <a:sym typeface="Symbol"/>
                  </a:rPr>
                  <a:t> B),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=false implies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=true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613" y="3770461"/>
                <a:ext cx="7101496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288" t="-13333" r="-34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432462" y="5134378"/>
            <a:ext cx="334851" cy="352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81335" y="4677178"/>
            <a:ext cx="334851" cy="352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6"/>
            <a:endCxn id="6" idx="2"/>
          </p:cNvCxnSpPr>
          <p:nvPr/>
        </p:nvCxnSpPr>
        <p:spPr>
          <a:xfrm flipV="1">
            <a:off x="4767313" y="4853190"/>
            <a:ext cx="1114022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95104" y="5511332"/>
                <a:ext cx="6814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¬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104" y="5511332"/>
                <a:ext cx="681405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962918" y="4943953"/>
                <a:ext cx="463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918" y="4943953"/>
                <a:ext cx="463845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277514" y="6404930"/>
            <a:ext cx="4718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https://en.wikipedia.org/wiki/Implication_graph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 Driven Clause Learning (CDCL)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42" y="3468807"/>
            <a:ext cx="4627569" cy="27237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84" y="3189864"/>
            <a:ext cx="3925450" cy="3002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69623" y="6040191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DPLL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55138" y="6040191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CDCL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implication graph</a:t>
            </a:r>
          </a:p>
          <a:p>
            <a:r>
              <a:rPr lang="en-US" dirty="0"/>
              <a:t>Use non-chronological </a:t>
            </a:r>
            <a:r>
              <a:rPr lang="en-US" dirty="0" err="1"/>
              <a:t>backjumping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AI: Representation and Problem Solving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r>
              <a:rPr lang="en-US" sz="4267" dirty="0"/>
              <a:t>Boolean Satisfiability Problem (SAT)</a:t>
            </a:r>
          </a:p>
          <a:p>
            <a:r>
              <a:rPr lang="en-US" sz="4267" dirty="0"/>
              <a:t>&amp; Logical Agents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Fei Fang &amp;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47A63E-2D20-4B9D-84E2-5B2951029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425" y="2840046"/>
            <a:ext cx="1919150" cy="249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68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 Driven Clause Learning (CDCL)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6684" y="1638226"/>
            <a:ext cx="101657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Select a variable and assign True or False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Apply unit propagation to </a:t>
            </a:r>
            <a:r>
              <a:rPr lang="en-US" sz="2400" dirty="0">
                <a:solidFill>
                  <a:srgbClr val="0070C0"/>
                </a:solidFill>
              </a:rPr>
              <a:t>build the implication graph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If there is any conflict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srgbClr val="0070C0"/>
                </a:solidFill>
              </a:rPr>
              <a:t>Find the cut</a:t>
            </a:r>
            <a:r>
              <a:rPr lang="en-US" sz="2400" dirty="0"/>
              <a:t> in the implication graph that led to the conflict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srgbClr val="0070C0"/>
                </a:solidFill>
              </a:rPr>
              <a:t>Derive a new clause</a:t>
            </a:r>
            <a:r>
              <a:rPr lang="en-US" sz="2400" dirty="0"/>
              <a:t> which is the negation of the assignments that led to the conflict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 err="1">
                <a:solidFill>
                  <a:srgbClr val="0070C0"/>
                </a:solidFill>
              </a:rPr>
              <a:t>Backjump</a:t>
            </a:r>
            <a:r>
              <a:rPr lang="en-US" sz="2400" dirty="0"/>
              <a:t> to the appropriate decision level, where the first-assigned variable involved in the conflict was assigned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Otherwise continue from step 1 until all variable values are assigned</a:t>
            </a:r>
          </a:p>
        </p:txBody>
      </p:sp>
      <p:sp>
        <p:nvSpPr>
          <p:cNvPr id="6" name="Rectangle 5"/>
          <p:cNvSpPr/>
          <p:nvPr/>
        </p:nvSpPr>
        <p:spPr>
          <a:xfrm>
            <a:off x="3105085" y="6446881"/>
            <a:ext cx="5981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https://en.wikipedia.org/wiki/Conflict-driven_clause_learning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829D65-8756-408B-8588-0E1A68FAB8E8}"/>
                  </a:ext>
                </a:extLst>
              </p14:cNvPr>
              <p14:cNvContentPartPr/>
              <p14:nvPr/>
            </p14:nvContentPartPr>
            <p14:xfrm>
              <a:off x="7178040" y="3844080"/>
              <a:ext cx="1473480" cy="841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829D65-8756-408B-8588-0E1A68FAB8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8680" y="3834720"/>
                <a:ext cx="1492200" cy="86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33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 Driven Clause Learning (CDCL)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79" y="1467455"/>
            <a:ext cx="8463000" cy="498486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88943" y="1787793"/>
                <a:ext cx="2273508" cy="3046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943" y="1787793"/>
                <a:ext cx="2273508" cy="30469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38F6DE70-A51F-48CC-99B8-006D3B16E16A}"/>
                  </a:ext>
                </a:extLst>
              </p14:cNvPr>
              <p14:cNvContentPartPr/>
              <p14:nvPr/>
            </p14:nvContentPartPr>
            <p14:xfrm>
              <a:off x="2829600" y="1771560"/>
              <a:ext cx="345600" cy="231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8F6DE70-A51F-48CC-99B8-006D3B16E1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0240" y="1762200"/>
                <a:ext cx="364320" cy="25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08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 Driven Clause Learning (CDCL)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02" y="1467455"/>
            <a:ext cx="8420754" cy="498486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88943" y="1787793"/>
                <a:ext cx="2273508" cy="3046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943" y="1787793"/>
                <a:ext cx="2273508" cy="30469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317954" y="5990651"/>
            <a:ext cx="3540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Build the implication graph</a:t>
            </a:r>
          </a:p>
        </p:txBody>
      </p:sp>
    </p:spTree>
    <p:extLst>
      <p:ext uri="{BB962C8B-B14F-4D97-AF65-F5344CB8AC3E}">
        <p14:creationId xmlns:p14="http://schemas.microsoft.com/office/powerpoint/2010/main" val="17179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 Driven Clause Learning (CDCL)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7" y="1433849"/>
            <a:ext cx="9855917" cy="481240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05722" y="1585492"/>
                <a:ext cx="2273508" cy="3046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722" y="1585492"/>
                <a:ext cx="2273508" cy="30469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B2C7A62B-BD1D-4C62-860D-AF44E8D21D52}"/>
                  </a:ext>
                </a:extLst>
              </p14:cNvPr>
              <p14:cNvContentPartPr/>
              <p14:nvPr/>
            </p14:nvContentPartPr>
            <p14:xfrm>
              <a:off x="1128960" y="2356200"/>
              <a:ext cx="6559920" cy="94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C7A62B-BD1D-4C62-860D-AF44E8D21D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9600" y="2346840"/>
                <a:ext cx="6578640" cy="9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53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 Driven Clause Learning (CDCL)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06" y="1506193"/>
            <a:ext cx="9096054" cy="513071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24207" y="1572157"/>
                <a:ext cx="2273508" cy="3046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07" y="1572157"/>
                <a:ext cx="2273508" cy="30469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AE03B693-1120-4467-92FB-B5A37E0240A3}"/>
                  </a:ext>
                </a:extLst>
              </p14:cNvPr>
              <p14:cNvContentPartPr/>
              <p14:nvPr/>
            </p14:nvContentPartPr>
            <p14:xfrm>
              <a:off x="1414800" y="2366640"/>
              <a:ext cx="2998800" cy="4178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03B693-1120-4467-92FB-B5A37E0240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5440" y="2357280"/>
                <a:ext cx="3017520" cy="41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1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 Driven Clause Learning (CDCL)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10" y="1690688"/>
            <a:ext cx="8264244" cy="511108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0851" y="1305120"/>
                <a:ext cx="2273508" cy="3046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851" y="1305120"/>
                <a:ext cx="2273508" cy="30469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B1B669EE-EAE6-4E22-A4E4-DE76CDDFF7AB}"/>
                  </a:ext>
                </a:extLst>
              </p14:cNvPr>
              <p14:cNvContentPartPr/>
              <p14:nvPr/>
            </p14:nvContentPartPr>
            <p14:xfrm>
              <a:off x="938520" y="2963880"/>
              <a:ext cx="6303240" cy="3614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1B669EE-EAE6-4E22-A4E4-DE76CDDFF7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9160" y="2954520"/>
                <a:ext cx="6321960" cy="363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89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 Driven Clause Learning (CDCL)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10" y="1533196"/>
            <a:ext cx="8264244" cy="506812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80851" y="1216107"/>
                <a:ext cx="2273508" cy="3046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851" y="1216107"/>
                <a:ext cx="2273508" cy="30469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299227" y="5515161"/>
            <a:ext cx="2471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There is a conflict!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AB35FD48-250C-4EBE-B34B-79A7540FBD19}"/>
                  </a:ext>
                </a:extLst>
              </p14:cNvPr>
              <p14:cNvContentPartPr/>
              <p14:nvPr/>
            </p14:nvContentPartPr>
            <p14:xfrm>
              <a:off x="1038960" y="3078720"/>
              <a:ext cx="4066920" cy="255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B35FD48-250C-4EBE-B34B-79A7540FBD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9600" y="3069360"/>
                <a:ext cx="4085640" cy="257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88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 Driven Clause Learning (CDCL)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19" y="1690688"/>
            <a:ext cx="8264244" cy="498103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80851" y="1305120"/>
                <a:ext cx="2273508" cy="3046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851" y="1305120"/>
                <a:ext cx="2273508" cy="30469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56446" y="5462228"/>
                <a:ext cx="6935554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Find the cut and its corresponding literals: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4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Derive a new clause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. Why?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446" y="5462228"/>
                <a:ext cx="6935554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318" t="-735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65344" y="6253837"/>
                <a:ext cx="57578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then there will be a conflict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344" y="6253837"/>
                <a:ext cx="575785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587" t="-10526" r="-52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9C41B22D-D56D-4117-900F-AB05D781F184}"/>
                  </a:ext>
                </a:extLst>
              </p14:cNvPr>
              <p14:cNvContentPartPr/>
              <p14:nvPr/>
            </p14:nvContentPartPr>
            <p14:xfrm>
              <a:off x="991800" y="1312200"/>
              <a:ext cx="8829360" cy="5470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41B22D-D56D-4117-900F-AB05D781F18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2440" y="1302840"/>
                <a:ext cx="8848080" cy="548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30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 Driven Clause Learning (CDCL)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67" y="1496726"/>
            <a:ext cx="7800943" cy="4726198"/>
          </a:xfrm>
        </p:spPr>
      </p:pic>
      <p:sp>
        <p:nvSpPr>
          <p:cNvPr id="5" name="Rectangle 4"/>
          <p:cNvSpPr/>
          <p:nvPr/>
        </p:nvSpPr>
        <p:spPr>
          <a:xfrm>
            <a:off x="6552526" y="5089718"/>
            <a:ext cx="535895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Backjump</a:t>
            </a:r>
            <a:r>
              <a:rPr lang="en-US" sz="2400" dirty="0">
                <a:solidFill>
                  <a:srgbClr val="FF0000"/>
                </a:solidFill>
              </a:rPr>
              <a:t> to the level where the first-assigned variable involved in the conflict was assigned.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2533" y="1287750"/>
                <a:ext cx="2273508" cy="34163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33" y="1287750"/>
                <a:ext cx="2273508" cy="34163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910860" y="1496726"/>
            <a:ext cx="1871533" cy="2363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0625" y="4272595"/>
            <a:ext cx="2318327" cy="399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535732" y="2090047"/>
            <a:ext cx="1847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F3DFCE58-107C-4F66-9FCC-09E8D2F1FB33}"/>
                  </a:ext>
                </a:extLst>
              </p14:cNvPr>
              <p14:cNvContentPartPr/>
              <p14:nvPr/>
            </p14:nvContentPartPr>
            <p14:xfrm>
              <a:off x="1536840" y="4203360"/>
              <a:ext cx="599760" cy="56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FCE58-107C-4F66-9FCC-09E8D2F1FB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7480" y="4194000"/>
                <a:ext cx="618480" cy="58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13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 Driven Clause Learning (CDCL)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89" y="1505279"/>
            <a:ext cx="7800943" cy="4492746"/>
          </a:xfrm>
        </p:spPr>
      </p:pic>
      <p:sp>
        <p:nvSpPr>
          <p:cNvPr id="6" name="Rectangle 5"/>
          <p:cNvSpPr/>
          <p:nvPr/>
        </p:nvSpPr>
        <p:spPr>
          <a:xfrm>
            <a:off x="6096000" y="364088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Backtrack to the level where the “problem” is instead of merely trying to fix the “symptom”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8560" y="3198025"/>
            <a:ext cx="3582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Continue Unit propagation.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2533" y="1287750"/>
                <a:ext cx="2273508" cy="34163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33" y="1287750"/>
                <a:ext cx="2273508" cy="34163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910860" y="1496726"/>
            <a:ext cx="1871533" cy="2363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0625" y="4272595"/>
            <a:ext cx="2318327" cy="399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690688"/>
            <a:ext cx="10515600" cy="4800181"/>
          </a:xfrm>
        </p:spPr>
        <p:txBody>
          <a:bodyPr>
            <a:normAutofit/>
          </a:bodyPr>
          <a:lstStyle/>
          <a:p>
            <a:r>
              <a:rPr lang="en-US" sz="2400" dirty="0"/>
              <a:t>Midterm 1 Exam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Tue 10/1, in class</a:t>
            </a:r>
            <a:endParaRPr lang="en-US" sz="2400" dirty="0"/>
          </a:p>
          <a:p>
            <a:r>
              <a:rPr lang="en-US" sz="2400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HW4</a:t>
            </a:r>
          </a:p>
          <a:p>
            <a:pPr marL="917575" lvl="2" indent="-457200"/>
            <a:r>
              <a:rPr lang="en-US" sz="2400" dirty="0"/>
              <a:t>Due Tue 9/24,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P2: Logic and Planning</a:t>
            </a:r>
          </a:p>
          <a:p>
            <a:pPr marL="917575" lvl="2" indent="-457200"/>
            <a:r>
              <a:rPr lang="en-US" sz="2400" dirty="0"/>
              <a:t>Out today</a:t>
            </a:r>
          </a:p>
          <a:p>
            <a:pPr marL="917575" lvl="2" indent="-457200"/>
            <a:r>
              <a:rPr lang="en-US" sz="2400" dirty="0"/>
              <a:t>Due Sat 10/5, 10 pm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3281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 Driven Clause Learning (CDCL)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6684" y="1638226"/>
            <a:ext cx="101657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Select a variable and assign True or False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Apply unit propagation to </a:t>
            </a:r>
            <a:r>
              <a:rPr lang="en-US" sz="2400" dirty="0">
                <a:solidFill>
                  <a:srgbClr val="0070C0"/>
                </a:solidFill>
              </a:rPr>
              <a:t>build the implication graph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If there is any conflict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srgbClr val="0070C0"/>
                </a:solidFill>
              </a:rPr>
              <a:t>Find the cut</a:t>
            </a:r>
            <a:r>
              <a:rPr lang="en-US" sz="2400" dirty="0"/>
              <a:t> in the implication graph that led to the conflict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srgbClr val="0070C0"/>
                </a:solidFill>
              </a:rPr>
              <a:t>Derive a new clause</a:t>
            </a:r>
            <a:r>
              <a:rPr lang="en-US" sz="2400" dirty="0"/>
              <a:t> which is the negation of the assignments that led to the conflict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 err="1">
                <a:solidFill>
                  <a:srgbClr val="0070C0"/>
                </a:solidFill>
              </a:rPr>
              <a:t>Backjump</a:t>
            </a:r>
            <a:r>
              <a:rPr lang="en-US" sz="2400" dirty="0"/>
              <a:t> to the appropriate decision level, where the first-assigned variable involved in the conflict was assigned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Otherwise continue from step 1 until all variable values are assigned</a:t>
            </a:r>
          </a:p>
        </p:txBody>
      </p:sp>
      <p:sp>
        <p:nvSpPr>
          <p:cNvPr id="6" name="Rectangle 5"/>
          <p:cNvSpPr/>
          <p:nvPr/>
        </p:nvSpPr>
        <p:spPr>
          <a:xfrm>
            <a:off x="3105085" y="6446881"/>
            <a:ext cx="5981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https://en.wikipedia.org/wiki/Conflict-driven_clause_learning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0726" y="5473714"/>
            <a:ext cx="5788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Similar ideas can be applied to general CSPs</a:t>
            </a:r>
          </a:p>
        </p:txBody>
      </p:sp>
    </p:spTree>
    <p:extLst>
      <p:ext uri="{BB962C8B-B14F-4D97-AF65-F5344CB8AC3E}">
        <p14:creationId xmlns:p14="http://schemas.microsoft.com/office/powerpoint/2010/main" val="37759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 Algorithms for 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WALK-SAT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Randomly</a:t>
            </a:r>
            <a:r>
              <a:rPr lang="en-US" dirty="0"/>
              <a:t> choose an unsatisfied clause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With probability p</a:t>
            </a:r>
            <a:r>
              <a:rPr lang="en-US" dirty="0"/>
              <a:t>, flip a </a:t>
            </a:r>
            <a:r>
              <a:rPr lang="en-US" dirty="0">
                <a:solidFill>
                  <a:srgbClr val="0070C0"/>
                </a:solidFill>
              </a:rPr>
              <a:t>randomly</a:t>
            </a:r>
            <a:r>
              <a:rPr lang="en-US" dirty="0"/>
              <a:t> selected symbol in the clause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Otherwise</a:t>
            </a:r>
            <a:r>
              <a:rPr lang="en-US" dirty="0"/>
              <a:t>, flip a symbol in the clause that </a:t>
            </a:r>
            <a:r>
              <a:rPr lang="en-US" dirty="0">
                <a:solidFill>
                  <a:srgbClr val="0070C0"/>
                </a:solidFill>
              </a:rPr>
              <a:t>maximizes</a:t>
            </a:r>
            <a:r>
              <a:rPr lang="en-US" dirty="0"/>
              <a:t> the # of satisfied clauses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BC85567B-F6B7-4E49-A919-6843489DCF49}"/>
                  </a:ext>
                </a:extLst>
              </p14:cNvPr>
              <p14:cNvContentPartPr/>
              <p14:nvPr/>
            </p14:nvContentPartPr>
            <p14:xfrm>
              <a:off x="4931280" y="1412640"/>
              <a:ext cx="6139800" cy="2656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85567B-F6B7-4E49-A919-6843489DCF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1920" y="1403280"/>
                <a:ext cx="6158520" cy="267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98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6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7772400" cy="11430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W</a:t>
            </a:r>
            <a:r>
              <a:rPr lang="en-US" sz="3600"/>
              <a:t>ALK</a:t>
            </a:r>
            <a:r>
              <a:rPr lang="en-US"/>
              <a:t>SAT</a:t>
            </a:r>
            <a:endParaRPr/>
          </a:p>
        </p:txBody>
      </p:sp>
      <p:sp>
        <p:nvSpPr>
          <p:cNvPr id="490" name="Google Shape;490;p56"/>
          <p:cNvSpPr txBox="1">
            <a:spLocks noGrp="1"/>
          </p:cNvSpPr>
          <p:nvPr>
            <p:ph type="body" idx="1"/>
          </p:nvPr>
        </p:nvSpPr>
        <p:spPr>
          <a:xfrm>
            <a:off x="1524001" y="1257892"/>
            <a:ext cx="9634470" cy="532750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sz="2400" b="1" dirty="0"/>
              <a:t>function</a:t>
            </a:r>
            <a:r>
              <a:rPr lang="en-US" sz="2400" dirty="0"/>
              <a:t> WALKSAT(</a:t>
            </a:r>
            <a:r>
              <a:rPr lang="en-US" sz="2400" i="1" dirty="0"/>
              <a:t>clauses</a:t>
            </a:r>
            <a:r>
              <a:rPr lang="en-US" sz="2400" dirty="0"/>
              <a:t>, 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 err="1"/>
              <a:t>max_flips</a:t>
            </a:r>
            <a:r>
              <a:rPr lang="en-US" sz="2400" dirty="0"/>
              <a:t>) </a:t>
            </a:r>
            <a:r>
              <a:rPr lang="en-US" sz="2400" b="1" dirty="0"/>
              <a:t>returns</a:t>
            </a:r>
            <a:r>
              <a:rPr lang="en-US" sz="2400" dirty="0"/>
              <a:t> a model or </a:t>
            </a:r>
            <a:r>
              <a:rPr lang="en-US" sz="2400" i="1" dirty="0"/>
              <a:t>failure</a:t>
            </a:r>
            <a:endParaRPr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dirty="0"/>
              <a:t>    </a:t>
            </a:r>
            <a:r>
              <a:rPr lang="en-US" sz="2400" b="1" dirty="0"/>
              <a:t>inputs</a:t>
            </a:r>
            <a:r>
              <a:rPr lang="en-US" sz="2400" dirty="0"/>
              <a:t>: </a:t>
            </a:r>
            <a:r>
              <a:rPr lang="en-US" sz="2400" i="1" dirty="0"/>
              <a:t>clauses</a:t>
            </a:r>
            <a:r>
              <a:rPr lang="en-US" sz="2400" dirty="0"/>
              <a:t>, a set of clauses</a:t>
            </a:r>
            <a:endParaRPr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dirty="0"/>
              <a:t>    </a:t>
            </a:r>
            <a:r>
              <a:rPr lang="en-US" sz="2400" i="1" dirty="0"/>
              <a:t>p</a:t>
            </a:r>
            <a:r>
              <a:rPr lang="en-US" sz="2400" dirty="0"/>
              <a:t>, the probability of choosing to do a random walk, typically around 0.5</a:t>
            </a:r>
            <a:endParaRPr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dirty="0"/>
              <a:t>    </a:t>
            </a:r>
            <a:r>
              <a:rPr lang="en-US" sz="2400" i="1" dirty="0" err="1"/>
              <a:t>max_flips</a:t>
            </a:r>
            <a:r>
              <a:rPr lang="en-US" sz="2400" dirty="0"/>
              <a:t>, number of flips allowed before giving up</a:t>
            </a:r>
            <a:endParaRPr sz="2400" dirty="0"/>
          </a:p>
          <a:p>
            <a:pPr marL="0" indent="0">
              <a:spcBef>
                <a:spcPts val="640"/>
              </a:spcBef>
              <a:buNone/>
            </a:pPr>
            <a:endParaRPr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dirty="0"/>
              <a:t>    </a:t>
            </a:r>
            <a:r>
              <a:rPr lang="en-US" sz="2400" i="1" dirty="0"/>
              <a:t>model</a:t>
            </a:r>
            <a:r>
              <a:rPr lang="en-US" sz="2400" dirty="0"/>
              <a:t> ← a random assignment of </a:t>
            </a:r>
            <a:r>
              <a:rPr lang="en-US" sz="2400" i="1" dirty="0"/>
              <a:t>true</a:t>
            </a:r>
            <a:r>
              <a:rPr lang="en-US" sz="2400" dirty="0"/>
              <a:t>/</a:t>
            </a:r>
            <a:r>
              <a:rPr lang="en-US" sz="2400" i="1" dirty="0"/>
              <a:t>false</a:t>
            </a:r>
            <a:r>
              <a:rPr lang="en-US" sz="2400" dirty="0"/>
              <a:t> to the symbols in </a:t>
            </a:r>
            <a:r>
              <a:rPr lang="en-US" sz="2400" i="1" dirty="0"/>
              <a:t>clauses</a:t>
            </a:r>
            <a:endParaRPr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dirty="0"/>
              <a:t>    </a:t>
            </a:r>
            <a:r>
              <a:rPr lang="en-US" sz="2400" b="1" dirty="0"/>
              <a:t>for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= 1 </a:t>
            </a:r>
            <a:r>
              <a:rPr lang="en-US" sz="2400" b="1" dirty="0"/>
              <a:t>to</a:t>
            </a:r>
            <a:r>
              <a:rPr lang="en-US" sz="2400" dirty="0"/>
              <a:t> </a:t>
            </a:r>
            <a:r>
              <a:rPr lang="en-US" sz="2400" i="1" dirty="0" err="1"/>
              <a:t>max_flips</a:t>
            </a:r>
            <a:r>
              <a:rPr lang="en-US" sz="2400" b="1" dirty="0"/>
              <a:t> do</a:t>
            </a:r>
            <a:endParaRPr sz="2400" b="1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b="1" dirty="0"/>
              <a:t>        if </a:t>
            </a:r>
            <a:r>
              <a:rPr lang="en-US" sz="2400" i="1" dirty="0"/>
              <a:t>model</a:t>
            </a:r>
            <a:r>
              <a:rPr lang="en-US" sz="2400" dirty="0"/>
              <a:t> satisfies </a:t>
            </a:r>
            <a:r>
              <a:rPr lang="en-US" sz="2400" i="1" dirty="0"/>
              <a:t>clauses</a:t>
            </a:r>
            <a:r>
              <a:rPr lang="en-US" sz="2400" dirty="0"/>
              <a:t> </a:t>
            </a:r>
            <a:r>
              <a:rPr lang="en-US" sz="2400" b="1" dirty="0"/>
              <a:t>then return </a:t>
            </a:r>
            <a:r>
              <a:rPr lang="en-US" sz="2400" i="1" dirty="0"/>
              <a:t>model</a:t>
            </a:r>
            <a:endParaRPr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dirty="0"/>
              <a:t>        </a:t>
            </a:r>
            <a:r>
              <a:rPr lang="en-US" sz="2400" i="1" dirty="0"/>
              <a:t>clause</a:t>
            </a:r>
            <a:r>
              <a:rPr lang="en-US" sz="2400" dirty="0"/>
              <a:t> ←a randomly selected clause from </a:t>
            </a:r>
            <a:r>
              <a:rPr lang="en-US" sz="2400" i="1" dirty="0"/>
              <a:t>clauses</a:t>
            </a:r>
            <a:r>
              <a:rPr lang="en-US" sz="2400" dirty="0"/>
              <a:t> that is </a:t>
            </a:r>
            <a:r>
              <a:rPr lang="en-US" sz="2400" i="1" dirty="0"/>
              <a:t>false</a:t>
            </a:r>
            <a:r>
              <a:rPr lang="en-US" sz="2400" dirty="0"/>
              <a:t> in </a:t>
            </a:r>
            <a:r>
              <a:rPr lang="en-US" sz="2400" i="1" dirty="0"/>
              <a:t>model</a:t>
            </a:r>
            <a:endParaRPr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dirty="0"/>
              <a:t>        </a:t>
            </a:r>
            <a:r>
              <a:rPr lang="en-US" sz="2400" b="1" dirty="0"/>
              <a:t>with probability</a:t>
            </a:r>
            <a:r>
              <a:rPr lang="en-US" sz="2400" dirty="0"/>
              <a:t> </a:t>
            </a:r>
            <a:r>
              <a:rPr lang="en-US" sz="2400" i="1" dirty="0"/>
              <a:t>p</a:t>
            </a:r>
            <a:r>
              <a:rPr lang="en-US" sz="2400" dirty="0"/>
              <a:t> flip the value in </a:t>
            </a:r>
            <a:r>
              <a:rPr lang="en-US" sz="2400" i="1" dirty="0"/>
              <a:t>model</a:t>
            </a:r>
            <a:r>
              <a:rPr lang="en-US" sz="2400" dirty="0"/>
              <a:t> of </a:t>
            </a:r>
            <a:br>
              <a:rPr lang="en-US" sz="2400" dirty="0"/>
            </a:br>
            <a:r>
              <a:rPr lang="en-US" sz="2400" dirty="0"/>
              <a:t>                         a randomly selected symbol from </a:t>
            </a:r>
            <a:r>
              <a:rPr lang="en-US" sz="2400" i="1" dirty="0"/>
              <a:t>clause</a:t>
            </a:r>
            <a:endParaRPr sz="2400" i="1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i="1" dirty="0"/>
              <a:t>        </a:t>
            </a:r>
            <a:r>
              <a:rPr lang="en-US" sz="2400" b="1" dirty="0"/>
              <a:t>else</a:t>
            </a:r>
            <a:r>
              <a:rPr lang="en-US" sz="2400" dirty="0"/>
              <a:t> flip whichever symbol in </a:t>
            </a:r>
            <a:r>
              <a:rPr lang="en-US" sz="2400" i="1" dirty="0"/>
              <a:t>clause</a:t>
            </a:r>
            <a:r>
              <a:rPr lang="en-US" sz="2400" dirty="0"/>
              <a:t> maximizes the # of satisfied clauses</a:t>
            </a:r>
            <a:endParaRPr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dirty="0"/>
              <a:t>    </a:t>
            </a:r>
            <a:r>
              <a:rPr lang="en-US" sz="2400" b="1" dirty="0"/>
              <a:t>return</a:t>
            </a:r>
            <a:r>
              <a:rPr lang="en-US" sz="2400" dirty="0"/>
              <a:t> </a:t>
            </a:r>
            <a:r>
              <a:rPr lang="en-US" sz="2400" i="1" dirty="0"/>
              <a:t>failure</a:t>
            </a:r>
            <a:endParaRPr sz="2400" i="1" dirty="0"/>
          </a:p>
        </p:txBody>
      </p:sp>
      <p:sp>
        <p:nvSpPr>
          <p:cNvPr id="491" name="Google Shape;491;p56"/>
          <p:cNvSpPr txBox="1">
            <a:spLocks noGrp="1"/>
          </p:cNvSpPr>
          <p:nvPr>
            <p:ph type="sldNum" idx="12"/>
          </p:nvPr>
        </p:nvSpPr>
        <p:spPr>
          <a:xfrm>
            <a:off x="8659400" y="6492900"/>
            <a:ext cx="1905000" cy="2523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ts val="1400"/>
              </a:pPr>
              <a:t>42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5C2633FD-9AE0-499C-9B2E-25B3517296AA}"/>
                  </a:ext>
                </a:extLst>
              </p14:cNvPr>
              <p14:cNvContentPartPr/>
              <p14:nvPr/>
            </p14:nvContentPartPr>
            <p14:xfrm>
              <a:off x="1887120" y="3699720"/>
              <a:ext cx="6057000" cy="2369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C2633FD-9AE0-499C-9B2E-25B3517296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7760" y="3690360"/>
                <a:ext cx="6075720" cy="238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48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 Algorithms for 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WALK-SAT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Randomly</a:t>
            </a:r>
            <a:r>
              <a:rPr lang="en-US" dirty="0"/>
              <a:t> choose an unsatisfied clause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With probability p</a:t>
            </a:r>
            <a:r>
              <a:rPr lang="en-US" dirty="0"/>
              <a:t>, flip a </a:t>
            </a:r>
            <a:r>
              <a:rPr lang="en-US" dirty="0">
                <a:solidFill>
                  <a:srgbClr val="0070C0"/>
                </a:solidFill>
              </a:rPr>
              <a:t>randomly</a:t>
            </a:r>
            <a:r>
              <a:rPr lang="en-US" dirty="0"/>
              <a:t> selected symbol in the clause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Otherwise</a:t>
            </a:r>
            <a:r>
              <a:rPr lang="en-US" dirty="0"/>
              <a:t>, flip a symbol in the clause that </a:t>
            </a:r>
            <a:r>
              <a:rPr lang="en-US" dirty="0">
                <a:solidFill>
                  <a:srgbClr val="0070C0"/>
                </a:solidFill>
              </a:rPr>
              <a:t>maximizes</a:t>
            </a:r>
            <a:r>
              <a:rPr lang="en-US" dirty="0"/>
              <a:t> the # of satisfied clauses</a:t>
            </a:r>
          </a:p>
          <a:p>
            <a:pPr lvl="1"/>
            <a:endParaRPr lang="en-US" dirty="0"/>
          </a:p>
          <a:p>
            <a:r>
              <a:rPr lang="en-US" dirty="0"/>
              <a:t>GSAT [Selman, Levesque, Mitchell AAAI-92] </a:t>
            </a:r>
          </a:p>
          <a:p>
            <a:pPr lvl="1"/>
            <a:r>
              <a:rPr lang="en-US" dirty="0"/>
              <a:t>Similar to </a:t>
            </a:r>
            <a:r>
              <a:rPr lang="en-US" dirty="0">
                <a:solidFill>
                  <a:srgbClr val="0070C0"/>
                </a:solidFill>
              </a:rPr>
              <a:t>hill climbing </a:t>
            </a:r>
            <a:r>
              <a:rPr lang="en-US" dirty="0"/>
              <a:t>but with </a:t>
            </a:r>
            <a:r>
              <a:rPr lang="en-US" dirty="0">
                <a:solidFill>
                  <a:srgbClr val="0070C0"/>
                </a:solidFill>
              </a:rPr>
              <a:t>random restarts </a:t>
            </a:r>
            <a:r>
              <a:rPr lang="en-US" dirty="0"/>
              <a:t>and allows for </a:t>
            </a:r>
            <a:r>
              <a:rPr lang="en-US" dirty="0">
                <a:solidFill>
                  <a:srgbClr val="0070C0"/>
                </a:solidFill>
              </a:rPr>
              <a:t>downhill/sideway moves </a:t>
            </a:r>
            <a:r>
              <a:rPr lang="en-US" dirty="0"/>
              <a:t>if no better moves available</a:t>
            </a:r>
          </a:p>
        </p:txBody>
      </p:sp>
    </p:spTree>
    <p:extLst>
      <p:ext uri="{BB962C8B-B14F-4D97-AF65-F5344CB8AC3E}">
        <p14:creationId xmlns:p14="http://schemas.microsoft.com/office/powerpoint/2010/main" val="42474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6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7772400" cy="11430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GSAT</a:t>
            </a:r>
            <a:endParaRPr dirty="0"/>
          </a:p>
        </p:txBody>
      </p:sp>
      <p:sp>
        <p:nvSpPr>
          <p:cNvPr id="490" name="Google Shape;490;p56"/>
          <p:cNvSpPr txBox="1">
            <a:spLocks noGrp="1"/>
          </p:cNvSpPr>
          <p:nvPr>
            <p:ph type="body" idx="1"/>
          </p:nvPr>
        </p:nvSpPr>
        <p:spPr>
          <a:xfrm>
            <a:off x="978795" y="1257892"/>
            <a:ext cx="10604679" cy="532750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sz="2400" b="1" dirty="0"/>
              <a:t>function</a:t>
            </a:r>
            <a:r>
              <a:rPr lang="en-US" sz="2400" dirty="0"/>
              <a:t> GSAT(</a:t>
            </a:r>
            <a:r>
              <a:rPr lang="en-US" sz="2400" i="1" dirty="0"/>
              <a:t>sentence</a:t>
            </a:r>
            <a:r>
              <a:rPr lang="en-US" sz="2400" dirty="0"/>
              <a:t>, </a:t>
            </a:r>
            <a:r>
              <a:rPr lang="en-US" sz="2400" i="1" dirty="0" err="1"/>
              <a:t>max_restarts</a:t>
            </a:r>
            <a:r>
              <a:rPr lang="en-US" sz="2400" dirty="0"/>
              <a:t>, </a:t>
            </a:r>
            <a:r>
              <a:rPr lang="en-US" sz="2400" i="1" dirty="0" err="1"/>
              <a:t>max_climbs</a:t>
            </a:r>
            <a:r>
              <a:rPr lang="en-US" sz="2400" dirty="0"/>
              <a:t>) </a:t>
            </a:r>
            <a:r>
              <a:rPr lang="en-US" sz="2400" b="1" dirty="0"/>
              <a:t>returns</a:t>
            </a:r>
            <a:r>
              <a:rPr lang="en-US" sz="2400" dirty="0"/>
              <a:t> a model or </a:t>
            </a:r>
            <a:r>
              <a:rPr lang="en-US" sz="2400" i="1" dirty="0"/>
              <a:t>failure</a:t>
            </a:r>
            <a:endParaRPr lang="en-US"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b="1" dirty="0"/>
              <a:t>    for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= 1 </a:t>
            </a:r>
            <a:r>
              <a:rPr lang="en-US" sz="2400" b="1" dirty="0"/>
              <a:t>to</a:t>
            </a:r>
            <a:r>
              <a:rPr lang="en-US" sz="2400" dirty="0"/>
              <a:t> </a:t>
            </a:r>
            <a:r>
              <a:rPr lang="en-US" sz="2400" i="1" dirty="0" err="1"/>
              <a:t>max_restarts</a:t>
            </a:r>
            <a:r>
              <a:rPr lang="en-US" sz="2400" i="1" dirty="0"/>
              <a:t> </a:t>
            </a:r>
            <a:r>
              <a:rPr lang="en-US" sz="2400" b="1" dirty="0"/>
              <a:t>do</a:t>
            </a:r>
            <a:endParaRPr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dirty="0"/>
              <a:t>    </a:t>
            </a:r>
            <a:r>
              <a:rPr lang="en-US" sz="2400" i="1" dirty="0"/>
              <a:t>model</a:t>
            </a:r>
            <a:r>
              <a:rPr lang="en-US" sz="2400" dirty="0"/>
              <a:t> ← a random assignment of </a:t>
            </a:r>
            <a:r>
              <a:rPr lang="en-US" sz="2400" i="1" dirty="0"/>
              <a:t>true</a:t>
            </a:r>
            <a:r>
              <a:rPr lang="en-US" sz="2400" dirty="0"/>
              <a:t>/</a:t>
            </a:r>
            <a:r>
              <a:rPr lang="en-US" sz="2400" i="1" dirty="0"/>
              <a:t>false</a:t>
            </a:r>
            <a:r>
              <a:rPr lang="en-US" sz="2400" dirty="0"/>
              <a:t> to the symbols in </a:t>
            </a:r>
            <a:r>
              <a:rPr lang="en-US" sz="2400" i="1" dirty="0"/>
              <a:t>clauses</a:t>
            </a:r>
            <a:endParaRPr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dirty="0"/>
              <a:t>        </a:t>
            </a:r>
            <a:r>
              <a:rPr lang="en-US" sz="2400" b="1" dirty="0"/>
              <a:t>for</a:t>
            </a:r>
            <a:r>
              <a:rPr lang="en-US" sz="2400" dirty="0"/>
              <a:t> j = 1 </a:t>
            </a:r>
            <a:r>
              <a:rPr lang="en-US" sz="2400" b="1" dirty="0"/>
              <a:t>to</a:t>
            </a:r>
            <a:r>
              <a:rPr lang="en-US" sz="2400" dirty="0"/>
              <a:t> </a:t>
            </a:r>
            <a:r>
              <a:rPr lang="en-US" sz="2400" i="1" dirty="0" err="1"/>
              <a:t>max_climbs</a:t>
            </a:r>
            <a:r>
              <a:rPr lang="en-US" sz="2400" i="1" dirty="0"/>
              <a:t> </a:t>
            </a:r>
            <a:r>
              <a:rPr lang="en-US" sz="2400" b="1" dirty="0"/>
              <a:t>do</a:t>
            </a:r>
            <a:endParaRPr sz="2400" b="1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b="1" dirty="0"/>
              <a:t>             if </a:t>
            </a:r>
            <a:r>
              <a:rPr lang="en-US" sz="2400" i="1" dirty="0"/>
              <a:t>model</a:t>
            </a:r>
            <a:r>
              <a:rPr lang="en-US" sz="2400" dirty="0"/>
              <a:t> satisfies </a:t>
            </a:r>
            <a:r>
              <a:rPr lang="en-US" sz="2400" i="1" dirty="0"/>
              <a:t>sentence </a:t>
            </a:r>
            <a:r>
              <a:rPr lang="en-US" sz="2400" b="1" dirty="0"/>
              <a:t>then return </a:t>
            </a:r>
            <a:r>
              <a:rPr lang="en-US" sz="2400" i="1" dirty="0"/>
              <a:t>model</a:t>
            </a:r>
            <a:endParaRPr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dirty="0"/>
              <a:t>             </a:t>
            </a:r>
            <a:r>
              <a:rPr lang="en-US" sz="2400" i="1" dirty="0"/>
              <a:t>model </a:t>
            </a:r>
            <a:r>
              <a:rPr lang="en-US" sz="2400" dirty="0"/>
              <a:t>← randomly choose </a:t>
            </a:r>
            <a:r>
              <a:rPr lang="en-US" sz="2400" dirty="0">
                <a:solidFill>
                  <a:srgbClr val="0070C0"/>
                </a:solidFill>
              </a:rPr>
              <a:t>one of the best </a:t>
            </a:r>
            <a:r>
              <a:rPr lang="en-US" sz="2400" dirty="0"/>
              <a:t>successors</a:t>
            </a:r>
            <a:endParaRPr sz="2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400" dirty="0"/>
              <a:t>    </a:t>
            </a:r>
            <a:r>
              <a:rPr lang="en-US" sz="2400" b="1" dirty="0"/>
              <a:t>return</a:t>
            </a:r>
            <a:r>
              <a:rPr lang="en-US" sz="2400" dirty="0"/>
              <a:t> </a:t>
            </a:r>
            <a:r>
              <a:rPr lang="en-US" sz="2400" i="1" dirty="0"/>
              <a:t>failure</a:t>
            </a:r>
            <a:endParaRPr sz="2400" i="1" dirty="0"/>
          </a:p>
        </p:txBody>
      </p:sp>
      <p:sp>
        <p:nvSpPr>
          <p:cNvPr id="491" name="Google Shape;491;p56"/>
          <p:cNvSpPr txBox="1">
            <a:spLocks noGrp="1"/>
          </p:cNvSpPr>
          <p:nvPr>
            <p:ph type="sldNum" idx="12"/>
          </p:nvPr>
        </p:nvSpPr>
        <p:spPr>
          <a:xfrm>
            <a:off x="8659400" y="6492900"/>
            <a:ext cx="1905000" cy="2523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ts val="1400"/>
              </a:pPr>
              <a:t>44</a:t>
            </a:fld>
            <a:endParaRPr/>
          </a:p>
        </p:txBody>
      </p:sp>
      <p:grpSp>
        <p:nvGrpSpPr>
          <p:cNvPr id="5" name="Google Shape;499;p57"/>
          <p:cNvGrpSpPr/>
          <p:nvPr/>
        </p:nvGrpSpPr>
        <p:grpSpPr>
          <a:xfrm>
            <a:off x="1400668" y="4468812"/>
            <a:ext cx="3975100" cy="1995488"/>
            <a:chOff x="0" y="4862512"/>
            <a:chExt cx="3975100" cy="1995488"/>
          </a:xfrm>
        </p:grpSpPr>
        <p:cxnSp>
          <p:nvCxnSpPr>
            <p:cNvPr id="6" name="Google Shape;500;p57"/>
            <p:cNvCxnSpPr/>
            <p:nvPr/>
          </p:nvCxnSpPr>
          <p:spPr>
            <a:xfrm rot="10800000">
              <a:off x="609600" y="5181600"/>
              <a:ext cx="0" cy="144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7" name="Google Shape;501;p57"/>
            <p:cNvCxnSpPr/>
            <p:nvPr/>
          </p:nvCxnSpPr>
          <p:spPr>
            <a:xfrm>
              <a:off x="609600" y="6629400"/>
              <a:ext cx="2438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8" name="Google Shape;502;p57"/>
            <p:cNvSpPr txBox="1"/>
            <p:nvPr/>
          </p:nvSpPr>
          <p:spPr>
            <a:xfrm>
              <a:off x="0" y="5257800"/>
              <a:ext cx="590550" cy="1314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600"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2000</a:t>
              </a:r>
              <a:endParaRPr/>
            </a:p>
            <a:p>
              <a:pPr>
                <a:buClr>
                  <a:schemeClr val="dk1"/>
                </a:buClr>
                <a:buSzPts val="1600"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1600</a:t>
              </a:r>
              <a:endParaRPr/>
            </a:p>
            <a:p>
              <a:pPr>
                <a:buClr>
                  <a:schemeClr val="dk1"/>
                </a:buClr>
                <a:buSzPts val="1600"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1200</a:t>
              </a:r>
              <a:endParaRPr/>
            </a:p>
            <a:p>
              <a:pPr>
                <a:buClr>
                  <a:schemeClr val="dk1"/>
                </a:buClr>
                <a:buSzPts val="1600"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800</a:t>
              </a:r>
              <a:endParaRPr/>
            </a:p>
            <a:p>
              <a:pPr>
                <a:buClr>
                  <a:schemeClr val="dk1"/>
                </a:buClr>
                <a:buSzPts val="1600"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400</a:t>
              </a:r>
              <a:endParaRPr/>
            </a:p>
          </p:txBody>
        </p:sp>
        <p:sp>
          <p:nvSpPr>
            <p:cNvPr id="9" name="Google Shape;503;p57"/>
            <p:cNvSpPr txBox="1"/>
            <p:nvPr/>
          </p:nvSpPr>
          <p:spPr>
            <a:xfrm>
              <a:off x="60325" y="4862512"/>
              <a:ext cx="1412875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600"/>
              </a:pPr>
              <a:r>
                <a:rPr lang="en-US" sz="16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Avg. total flips</a:t>
              </a:r>
              <a:endParaRPr dirty="0"/>
            </a:p>
          </p:txBody>
        </p:sp>
        <p:sp>
          <p:nvSpPr>
            <p:cNvPr id="10" name="Google Shape;504;p57"/>
            <p:cNvSpPr txBox="1"/>
            <p:nvPr/>
          </p:nvSpPr>
          <p:spPr>
            <a:xfrm>
              <a:off x="914400" y="6521450"/>
              <a:ext cx="1047750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600"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100     200</a:t>
              </a:r>
              <a:endParaRPr/>
            </a:p>
          </p:txBody>
        </p:sp>
        <p:sp>
          <p:nvSpPr>
            <p:cNvPr id="11" name="Google Shape;505;p57"/>
            <p:cNvSpPr/>
            <p:nvPr/>
          </p:nvSpPr>
          <p:spPr>
            <a:xfrm>
              <a:off x="723900" y="5535612"/>
              <a:ext cx="1789112" cy="674687"/>
            </a:xfrm>
            <a:custGeom>
              <a:avLst/>
              <a:gdLst/>
              <a:ahLst/>
              <a:cxnLst/>
              <a:rect l="l" t="t" r="r" b="b"/>
              <a:pathLst>
                <a:path w="1127" h="425" extrusionOk="0">
                  <a:moveTo>
                    <a:pt x="0" y="11"/>
                  </a:moveTo>
                  <a:cubicBezTo>
                    <a:pt x="8" y="35"/>
                    <a:pt x="15" y="45"/>
                    <a:pt x="36" y="59"/>
                  </a:cubicBezTo>
                  <a:cubicBezTo>
                    <a:pt x="53" y="111"/>
                    <a:pt x="29" y="32"/>
                    <a:pt x="48" y="155"/>
                  </a:cubicBezTo>
                  <a:cubicBezTo>
                    <a:pt x="50" y="167"/>
                    <a:pt x="57" y="179"/>
                    <a:pt x="60" y="191"/>
                  </a:cubicBezTo>
                  <a:cubicBezTo>
                    <a:pt x="65" y="211"/>
                    <a:pt x="78" y="251"/>
                    <a:pt x="78" y="251"/>
                  </a:cubicBezTo>
                  <a:cubicBezTo>
                    <a:pt x="78" y="255"/>
                    <a:pt x="88" y="349"/>
                    <a:pt x="96" y="359"/>
                  </a:cubicBezTo>
                  <a:cubicBezTo>
                    <a:pt x="105" y="370"/>
                    <a:pt x="132" y="383"/>
                    <a:pt x="132" y="383"/>
                  </a:cubicBezTo>
                  <a:cubicBezTo>
                    <a:pt x="148" y="407"/>
                    <a:pt x="182" y="418"/>
                    <a:pt x="210" y="425"/>
                  </a:cubicBezTo>
                  <a:cubicBezTo>
                    <a:pt x="282" y="407"/>
                    <a:pt x="346" y="384"/>
                    <a:pt x="420" y="377"/>
                  </a:cubicBezTo>
                  <a:cubicBezTo>
                    <a:pt x="446" y="368"/>
                    <a:pt x="467" y="352"/>
                    <a:pt x="492" y="341"/>
                  </a:cubicBezTo>
                  <a:cubicBezTo>
                    <a:pt x="533" y="323"/>
                    <a:pt x="544" y="324"/>
                    <a:pt x="582" y="299"/>
                  </a:cubicBezTo>
                  <a:cubicBezTo>
                    <a:pt x="600" y="287"/>
                    <a:pt x="626" y="295"/>
                    <a:pt x="648" y="293"/>
                  </a:cubicBezTo>
                  <a:cubicBezTo>
                    <a:pt x="685" y="284"/>
                    <a:pt x="719" y="270"/>
                    <a:pt x="756" y="263"/>
                  </a:cubicBezTo>
                  <a:cubicBezTo>
                    <a:pt x="775" y="250"/>
                    <a:pt x="794" y="240"/>
                    <a:pt x="816" y="233"/>
                  </a:cubicBezTo>
                  <a:cubicBezTo>
                    <a:pt x="843" y="206"/>
                    <a:pt x="879" y="202"/>
                    <a:pt x="912" y="185"/>
                  </a:cubicBezTo>
                  <a:cubicBezTo>
                    <a:pt x="938" y="172"/>
                    <a:pt x="924" y="174"/>
                    <a:pt x="948" y="155"/>
                  </a:cubicBezTo>
                  <a:cubicBezTo>
                    <a:pt x="968" y="139"/>
                    <a:pt x="1001" y="126"/>
                    <a:pt x="1020" y="107"/>
                  </a:cubicBezTo>
                  <a:cubicBezTo>
                    <a:pt x="1038" y="89"/>
                    <a:pt x="1056" y="71"/>
                    <a:pt x="1074" y="53"/>
                  </a:cubicBezTo>
                  <a:cubicBezTo>
                    <a:pt x="1127" y="0"/>
                    <a:pt x="1099" y="50"/>
                    <a:pt x="1116" y="1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Google Shape;506;p57"/>
            <p:cNvSpPr txBox="1"/>
            <p:nvPr/>
          </p:nvSpPr>
          <p:spPr>
            <a:xfrm>
              <a:off x="1219200" y="5181600"/>
              <a:ext cx="2755900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600"/>
              </a:pPr>
              <a:r>
                <a:rPr lang="en-US" sz="16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50 variables, 215 3SAT clauses</a:t>
              </a:r>
              <a:endParaRPr dirty="0"/>
            </a:p>
          </p:txBody>
        </p:sp>
        <p:sp>
          <p:nvSpPr>
            <p:cNvPr id="13" name="Google Shape;507;p57"/>
            <p:cNvSpPr txBox="1"/>
            <p:nvPr/>
          </p:nvSpPr>
          <p:spPr>
            <a:xfrm>
              <a:off x="2270125" y="6310312"/>
              <a:ext cx="1147762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600"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max-climbs</a:t>
              </a:r>
              <a:endParaRPr/>
            </a:p>
          </p:txBody>
        </p:sp>
      </p:grpSp>
      <p:sp>
        <p:nvSpPr>
          <p:cNvPr id="14" name="Google Shape;508;p57"/>
          <p:cNvSpPr txBox="1"/>
          <p:nvPr/>
        </p:nvSpPr>
        <p:spPr>
          <a:xfrm>
            <a:off x="5741832" y="4787900"/>
            <a:ext cx="4511675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dirty="0">
                <a:solidFill>
                  <a:srgbClr val="0070C0"/>
                </a:solidFill>
                <a:sym typeface="Times New Roman"/>
              </a:rPr>
              <a:t>Greediness is not essential as long as climbs and sideways moves are preferred over downward moves.</a:t>
            </a:r>
            <a:endParaRPr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9446D2DB-CFEB-407A-A1B0-E2870105F764}"/>
                  </a:ext>
                </a:extLst>
              </p14:cNvPr>
              <p14:cNvContentPartPr/>
              <p14:nvPr/>
            </p14:nvContentPartPr>
            <p14:xfrm>
              <a:off x="1431360" y="2057040"/>
              <a:ext cx="7076880" cy="1739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46D2DB-CFEB-407A-A1B0-E2870105F7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2000" y="2047680"/>
                <a:ext cx="7095600" cy="175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29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Transition of SAT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77111"/>
            <a:ext cx="10515600" cy="38483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AEA5D5D6-AC4C-4B54-B270-0E9181C77110}"/>
                  </a:ext>
                </a:extLst>
              </p14:cNvPr>
              <p14:cNvContentPartPr/>
              <p14:nvPr/>
            </p14:nvContentPartPr>
            <p14:xfrm>
              <a:off x="2004120" y="1698120"/>
              <a:ext cx="8887680" cy="3772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A5D5D6-AC4C-4B54-B270-0E9181C771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4760" y="1688760"/>
                <a:ext cx="8906400" cy="379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89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Applications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973" y="1825625"/>
            <a:ext cx="70940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SAT Solvers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82" y="1367257"/>
            <a:ext cx="7611414" cy="532798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9BA27E26-0E10-4C60-8054-A5812D78A1B6}"/>
                  </a:ext>
                </a:extLst>
              </p14:cNvPr>
              <p14:cNvContentPartPr/>
              <p14:nvPr/>
            </p14:nvContentPartPr>
            <p14:xfrm>
              <a:off x="2595960" y="3805920"/>
              <a:ext cx="1208160" cy="2411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BA27E26-0E10-4C60-8054-A5812D78A1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6600" y="3796560"/>
                <a:ext cx="1226880" cy="243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29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 based on Propositional Logic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15168" y="2459789"/>
            <a:ext cx="8966201" cy="4398211"/>
            <a:chOff x="2209800" y="3194447"/>
            <a:chExt cx="4692252" cy="1434703"/>
          </a:xfrm>
        </p:grpSpPr>
        <p:sp>
          <p:nvSpPr>
            <p:cNvPr id="5" name="AutoShape 7"/>
            <p:cNvSpPr>
              <a:spLocks/>
            </p:cNvSpPr>
            <p:nvPr/>
          </p:nvSpPr>
          <p:spPr bwMode="auto">
            <a:xfrm>
              <a:off x="2209800" y="3200398"/>
              <a:ext cx="2155031" cy="1309688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rot="10800000">
              <a:off x="3327068" y="3556393"/>
              <a:ext cx="1" cy="719532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7" name="Rectangle 9"/>
            <p:cNvSpPr>
              <a:spLocks/>
            </p:cNvSpPr>
            <p:nvPr/>
          </p:nvSpPr>
          <p:spPr bwMode="auto">
            <a:xfrm>
              <a:off x="2286000" y="3226592"/>
              <a:ext cx="790575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/>
              <a:r>
                <a:rPr lang="en-US" sz="3200" b="1" dirty="0">
                  <a:latin typeface="Calibri" pitchFamily="34" charset="0"/>
                  <a:cs typeface="Arial" charset="0"/>
                </a:rPr>
                <a:t>Agent</a:t>
              </a:r>
            </a:p>
          </p:txBody>
        </p: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2749152" y="3400425"/>
              <a:ext cx="1104900" cy="1059657"/>
              <a:chOff x="0" y="-6"/>
              <a:chExt cx="928" cy="890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 bwMode="auto">
              <a:xfrm>
                <a:off x="52" y="-6"/>
                <a:ext cx="824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3200" dirty="0">
                    <a:latin typeface="Calibri" pitchFamily="34" charset="0"/>
                    <a:cs typeface="Arial" charset="0"/>
                  </a:rPr>
                  <a:t>Sensors</a:t>
                </a:r>
              </a:p>
            </p:txBody>
          </p:sp>
          <p:sp>
            <p:nvSpPr>
              <p:cNvPr id="16" name="Rectangle 15"/>
              <p:cNvSpPr>
                <a:spLocks/>
              </p:cNvSpPr>
              <p:nvPr/>
            </p:nvSpPr>
            <p:spPr bwMode="auto">
              <a:xfrm>
                <a:off x="0" y="707"/>
                <a:ext cx="928" cy="1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3200" dirty="0">
                    <a:latin typeface="Calibri" pitchFamily="34" charset="0"/>
                    <a:cs typeface="Arial" charset="0"/>
                  </a:rPr>
                  <a:t>Actuators</a:t>
                </a:r>
              </a:p>
            </p:txBody>
          </p:sp>
        </p:grpSp>
        <p:sp>
          <p:nvSpPr>
            <p:cNvPr id="9" name="AutoShape 16"/>
            <p:cNvSpPr>
              <a:spLocks/>
            </p:cNvSpPr>
            <p:nvPr/>
          </p:nvSpPr>
          <p:spPr bwMode="auto">
            <a:xfrm>
              <a:off x="5380433" y="3194447"/>
              <a:ext cx="1428750" cy="1304925"/>
            </a:xfrm>
            <a:prstGeom prst="roundRect">
              <a:avLst>
                <a:gd name="adj" fmla="val 10944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10" name="Rectangle 17"/>
            <p:cNvSpPr>
              <a:spLocks/>
            </p:cNvSpPr>
            <p:nvPr/>
          </p:nvSpPr>
          <p:spPr bwMode="auto">
            <a:xfrm>
              <a:off x="5282802" y="3257550"/>
              <a:ext cx="1619250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3200" b="1" dirty="0">
                  <a:latin typeface="Calibri" pitchFamily="34" charset="0"/>
                  <a:cs typeface="Arial" charset="0"/>
                </a:rPr>
                <a:t>Environment</a:t>
              </a:r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rot="10800000" flipH="1">
              <a:off x="3896915" y="3539368"/>
              <a:ext cx="185975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3989783" y="4324350"/>
              <a:ext cx="1760934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13" name="Rectangle 20"/>
            <p:cNvSpPr>
              <a:spLocks/>
            </p:cNvSpPr>
            <p:nvPr/>
          </p:nvSpPr>
          <p:spPr bwMode="auto">
            <a:xfrm>
              <a:off x="4396977" y="3550084"/>
              <a:ext cx="942975" cy="266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2400" dirty="0">
                  <a:latin typeface="Calibri" pitchFamily="34" charset="0"/>
                  <a:cs typeface="Arial" charset="0"/>
                </a:rPr>
                <a:t>Percepts</a:t>
              </a:r>
            </a:p>
          </p:txBody>
        </p:sp>
        <p:sp>
          <p:nvSpPr>
            <p:cNvPr id="14" name="Rectangle 21"/>
            <p:cNvSpPr>
              <a:spLocks/>
            </p:cNvSpPr>
            <p:nvPr/>
          </p:nvSpPr>
          <p:spPr bwMode="auto">
            <a:xfrm>
              <a:off x="4463652" y="4324350"/>
              <a:ext cx="80962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2400" dirty="0">
                  <a:latin typeface="Calibri" pitchFamily="34" charset="0"/>
                  <a:cs typeface="Arial" charset="0"/>
                </a:rPr>
                <a:t>Actions</a:t>
              </a:r>
            </a:p>
          </p:txBody>
        </p:sp>
      </p:grpSp>
      <p:sp>
        <p:nvSpPr>
          <p:cNvPr id="17" name="AutoShape 11"/>
          <p:cNvSpPr>
            <a:spLocks/>
          </p:cNvSpPr>
          <p:nvPr/>
        </p:nvSpPr>
        <p:spPr bwMode="auto">
          <a:xfrm>
            <a:off x="2064335" y="3785224"/>
            <a:ext cx="3449066" cy="1580437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2056313" y="3777203"/>
            <a:ext cx="3449066" cy="808165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19" name="AutoShape 11"/>
          <p:cNvSpPr>
            <a:spLocks/>
          </p:cNvSpPr>
          <p:nvPr/>
        </p:nvSpPr>
        <p:spPr bwMode="auto">
          <a:xfrm>
            <a:off x="2061660" y="4572000"/>
            <a:ext cx="3449066" cy="777618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2098844" y="3745488"/>
            <a:ext cx="3408947" cy="1147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29765" algn="ctr">
              <a:lnSpc>
                <a:spcPct val="150000"/>
              </a:lnSpc>
            </a:pPr>
            <a:r>
              <a:rPr lang="en-US" sz="3200" dirty="0">
                <a:latin typeface="Calibri" pitchFamily="34" charset="0"/>
                <a:cs typeface="Arial" charset="0"/>
              </a:rPr>
              <a:t>Knowledge Base</a:t>
            </a:r>
          </a:p>
          <a:p>
            <a:pPr marL="29765" algn="ctr">
              <a:lnSpc>
                <a:spcPct val="150000"/>
              </a:lnSpc>
            </a:pPr>
            <a:r>
              <a:rPr lang="en-US" sz="3200" dirty="0">
                <a:latin typeface="Calibri" pitchFamily="34" charset="0"/>
              </a:rPr>
              <a:t>Inference</a:t>
            </a:r>
            <a:endParaRPr lang="en-US" sz="32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Satisfiability (</a:t>
            </a:r>
            <a:r>
              <a:rPr lang="en-US" dirty="0" err="1"/>
              <a:t>SATPlan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hyper-efficient SAT solver, can we use it to make plans for an agent so that it is guaranteed to achieve certain goals?</a:t>
            </a:r>
          </a:p>
          <a:p>
            <a:r>
              <a:rPr lang="en-US" dirty="0"/>
              <a:t>For fully observable, deterministic case: Yes, planning problem is solvable </a:t>
            </a:r>
            <a:r>
              <a:rPr lang="en-US" dirty="0" err="1"/>
              <a:t>iff</a:t>
            </a:r>
            <a:r>
              <a:rPr lang="en-US" dirty="0"/>
              <a:t> there is some satisfying assignment for actions etc. (No sensor needed due to full observability; KB does not grow)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74364"/>
              </p:ext>
            </p:extLst>
          </p:nvPr>
        </p:nvGraphicFramePr>
        <p:xfrm>
          <a:off x="1312334" y="4351725"/>
          <a:ext cx="2472266" cy="2370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6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85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5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76183" y="4770116"/>
            <a:ext cx="694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can Pacman eat all food given that the ghost will move South, then E, then N, then stop there?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619" y="5718831"/>
            <a:ext cx="864012" cy="8085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517" y="5724632"/>
            <a:ext cx="848784" cy="8027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620" y="4550506"/>
            <a:ext cx="780314" cy="8146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517" y="4550506"/>
            <a:ext cx="848784" cy="802765"/>
          </a:xfrm>
          <a:prstGeom prst="rect">
            <a:avLst/>
          </a:prstGeom>
        </p:spPr>
      </p:pic>
      <p:cxnSp>
        <p:nvCxnSpPr>
          <p:cNvPr id="18" name="Straight Connector 17"/>
          <p:cNvCxnSpPr>
            <a:stCxn id="12" idx="0"/>
          </p:cNvCxnSpPr>
          <p:nvPr/>
        </p:nvCxnSpPr>
        <p:spPr>
          <a:xfrm>
            <a:off x="2548467" y="4351725"/>
            <a:ext cx="0" cy="11869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80128" y="3903160"/>
            <a:ext cx="736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Wall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082CF5D7-AEE8-4C90-9C55-44EA99D024EC}"/>
                  </a:ext>
                </a:extLst>
              </p14:cNvPr>
              <p14:cNvContentPartPr/>
              <p14:nvPr/>
            </p14:nvContentPartPr>
            <p14:xfrm>
              <a:off x="8345160" y="5447160"/>
              <a:ext cx="2338560" cy="479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2CF5D7-AEE8-4C90-9C55-44EA99D024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35800" y="5437800"/>
                <a:ext cx="2357280" cy="49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29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Describe the definition of </a:t>
            </a:r>
            <a:r>
              <a:rPr lang="en-US" dirty="0">
                <a:solidFill>
                  <a:srgbClr val="0070C0"/>
                </a:solidFill>
              </a:rPr>
              <a:t>(Boolean) Satisfiability Problem (SAT)</a:t>
            </a:r>
            <a:endParaRPr lang="en-US" dirty="0"/>
          </a:p>
          <a:p>
            <a:pPr fontAlgn="base"/>
            <a:r>
              <a:rPr lang="en-US" dirty="0"/>
              <a:t>Describe the definition of </a:t>
            </a:r>
            <a:r>
              <a:rPr lang="en-US" dirty="0">
                <a:solidFill>
                  <a:srgbClr val="0070C0"/>
                </a:solidFill>
              </a:rPr>
              <a:t>Conjunctive Normal Form (CNF)</a:t>
            </a:r>
          </a:p>
          <a:p>
            <a:pPr fontAlgn="base"/>
            <a:r>
              <a:rPr lang="en-US" dirty="0"/>
              <a:t>Describe the following algorithms for solving SAT</a:t>
            </a:r>
          </a:p>
          <a:p>
            <a:pPr lvl="1" fontAlgn="base"/>
            <a:r>
              <a:rPr lang="en-US" dirty="0">
                <a:solidFill>
                  <a:srgbClr val="0070C0"/>
                </a:solidFill>
              </a:rPr>
              <a:t>DPLL, CDCL, </a:t>
            </a:r>
            <a:r>
              <a:rPr lang="en-US" dirty="0" err="1">
                <a:solidFill>
                  <a:srgbClr val="0070C0"/>
                </a:solidFill>
              </a:rPr>
              <a:t>WalkSAT</a:t>
            </a:r>
            <a:r>
              <a:rPr lang="en-US" dirty="0">
                <a:solidFill>
                  <a:srgbClr val="0070C0"/>
                </a:solidFill>
              </a:rPr>
              <a:t>, GSAT</a:t>
            </a:r>
          </a:p>
          <a:p>
            <a:pPr fontAlgn="base"/>
            <a:r>
              <a:rPr lang="en-US" dirty="0"/>
              <a:t>Determine whether a sentence is </a:t>
            </a:r>
            <a:r>
              <a:rPr lang="en-US" dirty="0" err="1">
                <a:solidFill>
                  <a:srgbClr val="0070C0"/>
                </a:solidFill>
              </a:rPr>
              <a:t>satisfiable</a:t>
            </a:r>
            <a:endParaRPr lang="en-US" dirty="0">
              <a:solidFill>
                <a:srgbClr val="0070C0"/>
              </a:solidFill>
            </a:endParaRPr>
          </a:p>
          <a:p>
            <a:pPr fontAlgn="base"/>
            <a:r>
              <a:rPr lang="en-US" dirty="0"/>
              <a:t>Describe </a:t>
            </a:r>
            <a:r>
              <a:rPr lang="en-US" dirty="0">
                <a:solidFill>
                  <a:srgbClr val="0070C0"/>
                </a:solidFill>
              </a:rPr>
              <a:t>Successor-State Axiom</a:t>
            </a:r>
          </a:p>
          <a:p>
            <a:pPr fontAlgn="base"/>
            <a:r>
              <a:rPr lang="en-US" dirty="0"/>
              <a:t>Describe and implement </a:t>
            </a:r>
            <a:r>
              <a:rPr lang="en-US" dirty="0" err="1">
                <a:solidFill>
                  <a:srgbClr val="0070C0"/>
                </a:solidFill>
              </a:rPr>
              <a:t>SATPlan</a:t>
            </a:r>
            <a:r>
              <a:rPr lang="en-US" dirty="0">
                <a:solidFill>
                  <a:srgbClr val="0070C0"/>
                </a:solidFill>
              </a:rPr>
              <a:t> (Planning as Satisfiability)</a:t>
            </a:r>
          </a:p>
          <a:p>
            <a:pPr fontAlgn="base"/>
            <a:r>
              <a:rPr lang="en-US" dirty="0"/>
              <a:t>(Hybrid Agent)</a:t>
            </a:r>
          </a:p>
        </p:txBody>
      </p:sp>
    </p:spTree>
    <p:extLst>
      <p:ext uri="{BB962C8B-B14F-4D97-AF65-F5344CB8AC3E}">
        <p14:creationId xmlns:p14="http://schemas.microsoft.com/office/powerpoint/2010/main" val="37424530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Satisfiability (</a:t>
            </a:r>
            <a:r>
              <a:rPr lang="en-US" dirty="0" err="1"/>
              <a:t>SATPlan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487668" y="2630619"/>
                <a:ext cx="8267438" cy="2798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Use symbols to represent the proble</a:t>
                </a:r>
                <a:r>
                  <a:rPr lang="en-US" sz="2400" dirty="0"/>
                  <a:t>m, including aspects of the world that do not change over time (called “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atemporal</a:t>
                </a:r>
                <a:r>
                  <a:rPr lang="en-US" sz="2400" dirty="0">
                    <a:solidFill>
                      <a:srgbClr val="0070C0"/>
                    </a:solidFill>
                  </a:rPr>
                  <a:t> variables</a:t>
                </a:r>
                <a:r>
                  <a:rPr lang="en-US" sz="2400" dirty="0"/>
                  <a:t>”), e.g.,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𝑊𝑎𝑙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and aspects that change over time (called as “</a:t>
                </a:r>
                <a:r>
                  <a:rPr lang="en-US" sz="2400" dirty="0">
                    <a:solidFill>
                      <a:srgbClr val="0070C0"/>
                    </a:solidFill>
                  </a:rPr>
                  <a:t>fluent</a:t>
                </a:r>
                <a:r>
                  <a:rPr lang="en-US" sz="2400" dirty="0">
                    <a:solidFill>
                      <a:schemeClr val="tx1"/>
                    </a:solidFill>
                  </a:rPr>
                  <a:t>”, or “</a:t>
                </a:r>
                <a:r>
                  <a:rPr lang="en-US" sz="2400" dirty="0">
                    <a:solidFill>
                      <a:srgbClr val="0070C0"/>
                    </a:solidFill>
                  </a:rPr>
                  <a:t>state variables</a:t>
                </a:r>
                <a:r>
                  <a:rPr lang="en-US" sz="2400" dirty="0">
                    <a:solidFill>
                      <a:schemeClr val="tx1"/>
                    </a:solidFill>
                  </a:rPr>
                  <a:t>”), e.g., location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action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 2, …,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Set up KB: Write </a:t>
                </a:r>
                <a:r>
                  <a:rPr lang="en-US" sz="2400" dirty="0">
                    <a:solidFill>
                      <a:schemeClr val="tx1"/>
                    </a:solidFill>
                  </a:rPr>
                  <a:t>down all the sentences in KB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Solve SAT: Find </a:t>
                </a:r>
                <a:r>
                  <a:rPr lang="en-US" sz="2400" dirty="0">
                    <a:solidFill>
                      <a:schemeClr val="tx1"/>
                    </a:solidFill>
                  </a:rPr>
                  <a:t>a model that satisfy all these sentences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668" y="2630619"/>
                <a:ext cx="8267438" cy="2798908"/>
              </a:xfrm>
              <a:prstGeom prst="rect">
                <a:avLst/>
              </a:prstGeom>
              <a:blipFill>
                <a:blip r:embed="rId2"/>
                <a:stretch>
                  <a:fillRect l="-1180" t="-1743" b="-4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486976"/>
              </p:ext>
            </p:extLst>
          </p:nvPr>
        </p:nvGraphicFramePr>
        <p:xfrm>
          <a:off x="535504" y="2824141"/>
          <a:ext cx="2472266" cy="2370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6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85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5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62826" y="1484805"/>
            <a:ext cx="10390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can Pacman eat all food given that the ghost will move South, then E, then N, then stop there?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89" y="4191247"/>
            <a:ext cx="864012" cy="8085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687" y="4197048"/>
            <a:ext cx="848784" cy="8027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90" y="3022922"/>
            <a:ext cx="780314" cy="814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687" y="3022922"/>
            <a:ext cx="848784" cy="802765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13" idx="0"/>
          </p:cNvCxnSpPr>
          <p:nvPr/>
        </p:nvCxnSpPr>
        <p:spPr>
          <a:xfrm>
            <a:off x="1771637" y="2824141"/>
            <a:ext cx="0" cy="11869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03298" y="2375576"/>
            <a:ext cx="736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Wall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97130" y="5481258"/>
            <a:ext cx="415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 should be the value of 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387866" y="5884420"/>
                <a:ext cx="660579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Recall Iterative Deepening. Gradually increase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if a small value returns no solution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866" y="5884420"/>
                <a:ext cx="6605798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1477" t="-5839" r="-1477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59B6CD54-3381-4A39-A848-6E28AEF85200}"/>
                  </a:ext>
                </a:extLst>
              </p14:cNvPr>
              <p14:cNvContentPartPr/>
              <p14:nvPr/>
            </p14:nvContentPartPr>
            <p14:xfrm>
              <a:off x="247680" y="3576600"/>
              <a:ext cx="7866720" cy="2060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9B6CD54-3381-4A39-A848-6E28AEF8520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8320" y="3567240"/>
                <a:ext cx="7885440" cy="207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897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Satisfiability (</a:t>
            </a:r>
            <a:r>
              <a:rPr lang="en-US" dirty="0" err="1"/>
              <a:t>SATPlan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39022" y="1676196"/>
                <a:ext cx="48631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Max length of planning horizon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022" y="1676196"/>
                <a:ext cx="4863126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376" t="-10526" r="-87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46" y="2175159"/>
            <a:ext cx="10925998" cy="3988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16107" y="3605211"/>
                <a:ext cx="17802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107" y="3605211"/>
                <a:ext cx="178024" cy="523220"/>
              </a:xfrm>
              <a:prstGeom prst="rect">
                <a:avLst/>
              </a:prstGeom>
              <a:blipFill rotWithShape="0">
                <a:blip r:embed="rId4"/>
                <a:stretch>
                  <a:fillRect r="-6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705682" y="4035405"/>
                <a:ext cx="592067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682" y="4035405"/>
                <a:ext cx="592067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1628" r="-824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32970" y="3631155"/>
                <a:ext cx="69920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is the length of planning horizon. Gradually increase.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970" y="3631155"/>
                <a:ext cx="6992042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62" t="-10667" r="-262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38200" y="3649211"/>
            <a:ext cx="3096237" cy="44566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48008" y="4085479"/>
            <a:ext cx="1856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Set up the KB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68934" y="4095266"/>
            <a:ext cx="7999544" cy="4456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90782" y="4523676"/>
            <a:ext cx="2006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Run SAT solver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68934" y="4533463"/>
            <a:ext cx="4217466" cy="3767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04DB6442-FEAC-4A4A-85ED-FAA4DEAADF53}"/>
                  </a:ext>
                </a:extLst>
              </p14:cNvPr>
              <p14:cNvContentPartPr/>
              <p14:nvPr/>
            </p14:nvContentPartPr>
            <p14:xfrm>
              <a:off x="384840" y="2570760"/>
              <a:ext cx="7267320" cy="3772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DB6442-FEAC-4A4A-85ED-FAA4DEAADF5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5480" y="2561400"/>
                <a:ext cx="7286040" cy="379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72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22" grpId="0" animBg="1"/>
      <p:bldP spid="24" grpId="0"/>
      <p:bldP spid="2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Satisfiability (</a:t>
            </a:r>
            <a:r>
              <a:rPr lang="en-US" dirty="0" err="1"/>
              <a:t>SATPlan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0242"/>
          </a:xfrm>
        </p:spPr>
        <p:txBody>
          <a:bodyPr>
            <a:normAutofit/>
          </a:bodyPr>
          <a:lstStyle/>
          <a:p>
            <a:r>
              <a:rPr lang="en-US" dirty="0"/>
              <a:t>How to set up the KB? KB often includes sentences describing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863897"/>
              </p:ext>
            </p:extLst>
          </p:nvPr>
        </p:nvGraphicFramePr>
        <p:xfrm>
          <a:off x="9188064" y="2954679"/>
          <a:ext cx="2472266" cy="2370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6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85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5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349" y="4321785"/>
            <a:ext cx="864012" cy="808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247" y="4327586"/>
            <a:ext cx="848784" cy="802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350" y="3153460"/>
            <a:ext cx="780314" cy="814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247" y="3153460"/>
            <a:ext cx="848784" cy="802765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10424197" y="2954679"/>
            <a:ext cx="0" cy="11869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055858" y="2506114"/>
            <a:ext cx="736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64172" y="53760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43796" y="53652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84502" y="33004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02500" y="45414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8199" y="2384312"/>
            <a:ext cx="74233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Tx/>
              <a:buChar char="-"/>
            </a:pPr>
            <a:r>
              <a:rPr lang="en-US" sz="2800" dirty="0"/>
              <a:t>Initial state</a:t>
            </a:r>
          </a:p>
          <a:p>
            <a:pPr lvl="1" indent="-457200">
              <a:buFontTx/>
              <a:buChar char="-"/>
            </a:pPr>
            <a:endParaRPr lang="en-US" sz="2800" dirty="0"/>
          </a:p>
          <a:p>
            <a:pPr lvl="1" indent="-457200">
              <a:buFontTx/>
              <a:buChar char="-"/>
            </a:pPr>
            <a:endParaRPr lang="en-US" sz="2800" dirty="0"/>
          </a:p>
          <a:p>
            <a:pPr lvl="1" indent="-457200">
              <a:buFontTx/>
              <a:buChar char="-"/>
            </a:pPr>
            <a:r>
              <a:rPr lang="en-US" sz="2800" dirty="0"/>
              <a:t>Domain constraints</a:t>
            </a:r>
          </a:p>
          <a:p>
            <a:pPr marL="0" lvl="1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54689" y="2975678"/>
                <a:ext cx="5153077" cy="471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e.g.,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𝐺h𝑜𝑠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𝑊𝑎𝑙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US" sz="2400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𝑊𝑎𝑙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…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89" y="2975678"/>
                <a:ext cx="5153077" cy="471347"/>
              </a:xfrm>
              <a:prstGeom prst="rect">
                <a:avLst/>
              </a:prstGeom>
              <a:blipFill>
                <a:blip r:embed="rId5"/>
                <a:stretch>
                  <a:fillRect l="-1893" t="-10390" r="-947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333529" y="5745423"/>
                <a:ext cx="3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529" y="5745423"/>
                <a:ext cx="31861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31555" y="4140042"/>
                <a:ext cx="324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555" y="4140042"/>
                <a:ext cx="32489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87318" y="4170667"/>
                <a:ext cx="8282139" cy="835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e.g., Pacman cannot be at two locations at the same time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∧¬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18" y="4170667"/>
                <a:ext cx="8282139" cy="835229"/>
              </a:xfrm>
              <a:prstGeom prst="rect">
                <a:avLst/>
              </a:prstGeom>
              <a:blipFill rotWithShape="0">
                <a:blip r:embed="rId8"/>
                <a:stretch>
                  <a:fillRect l="-1104" t="-5839" b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2A56715B-F0E4-4BA8-9606-0C9C4FA459D2}"/>
                  </a:ext>
                </a:extLst>
              </p14:cNvPr>
              <p14:cNvContentPartPr/>
              <p14:nvPr/>
            </p14:nvContentPartPr>
            <p14:xfrm>
              <a:off x="679320" y="2860920"/>
              <a:ext cx="4590360" cy="2268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56715B-F0E4-4BA8-9606-0C9C4FA459D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9960" y="2851560"/>
                <a:ext cx="4609080" cy="228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44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Satisfiability (</a:t>
            </a:r>
            <a:r>
              <a:rPr lang="en-US" dirty="0" err="1"/>
              <a:t>SATPlan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0242"/>
          </a:xfrm>
        </p:spPr>
        <p:txBody>
          <a:bodyPr>
            <a:normAutofit/>
          </a:bodyPr>
          <a:lstStyle/>
          <a:p>
            <a:r>
              <a:rPr lang="en-US" dirty="0"/>
              <a:t>How to set up the KB? KB often includes sentences describing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723095"/>
              </p:ext>
            </p:extLst>
          </p:nvPr>
        </p:nvGraphicFramePr>
        <p:xfrm>
          <a:off x="9507748" y="2299552"/>
          <a:ext cx="2472266" cy="2370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6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85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5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033" y="3666658"/>
            <a:ext cx="864012" cy="808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931" y="3672459"/>
            <a:ext cx="848784" cy="802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034" y="2498333"/>
            <a:ext cx="780314" cy="814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931" y="2498333"/>
            <a:ext cx="848784" cy="802765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10743881" y="2299552"/>
            <a:ext cx="0" cy="11869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375542" y="1850987"/>
            <a:ext cx="736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83856" y="47209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63480" y="47101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04186" y="26453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22184" y="38862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8199" y="2384312"/>
            <a:ext cx="74233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Tx/>
              <a:buChar char="-"/>
            </a:pPr>
            <a:r>
              <a:rPr lang="en-US" sz="2800" dirty="0"/>
              <a:t>Transition model sentences up to time T</a:t>
            </a:r>
          </a:p>
          <a:p>
            <a:pPr marL="0" lvl="1"/>
            <a:r>
              <a:rPr lang="en-US" sz="2800" dirty="0"/>
              <a:t>Write down how each </a:t>
            </a:r>
            <a:r>
              <a:rPr lang="en-US" sz="2800" i="1" dirty="0">
                <a:solidFill>
                  <a:srgbClr val="0070C0"/>
                </a:solidFill>
              </a:rPr>
              <a:t>fluent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at each time gets its value based on </a:t>
            </a:r>
            <a:r>
              <a:rPr lang="en-US" sz="2800" dirty="0">
                <a:solidFill>
                  <a:srgbClr val="FF0000"/>
                </a:solidFill>
              </a:rPr>
              <a:t>successor-state axiom</a:t>
            </a:r>
            <a:r>
              <a:rPr lang="en-US" sz="2800" dirty="0"/>
              <a:t>:</a:t>
            </a:r>
            <a:endParaRPr lang="en-US" sz="2400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53213" y="4968916"/>
                <a:ext cx="3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213" y="4968916"/>
                <a:ext cx="31861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826706" y="3163559"/>
                <a:ext cx="324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706" y="3163559"/>
                <a:ext cx="32489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30083" y="4327994"/>
                <a:ext cx="8292101" cy="2309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e.g., If “Stop” action is allowed,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Pacman was at an adjacent square at time 0 and moved to (1,2) or was at (1,2) and nothing causes to change its location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US" sz="2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∧¬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𝑊𝑎𝑙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∧…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∨…</m:t>
                          </m:r>
                        </m:e>
                      </m:d>
                    </m:oMath>
                  </m:oMathPara>
                </a14:m>
                <a:endParaRPr lang="en-US" sz="24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∨(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∧¬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∧¬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𝑊𝑎𝑙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∨…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3" y="4327994"/>
                <a:ext cx="8292101" cy="2309991"/>
              </a:xfrm>
              <a:prstGeom prst="rect">
                <a:avLst/>
              </a:prstGeom>
              <a:blipFill>
                <a:blip r:embed="rId7"/>
                <a:stretch>
                  <a:fillRect l="-1103" t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847" y="3769307"/>
            <a:ext cx="8084058" cy="5371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47F80621-F13D-41CE-88B7-C5F7C14C40AF}"/>
                  </a:ext>
                </a:extLst>
              </p14:cNvPr>
              <p14:cNvContentPartPr/>
              <p14:nvPr/>
            </p14:nvContentPartPr>
            <p14:xfrm>
              <a:off x="455760" y="4271040"/>
              <a:ext cx="8283600" cy="2364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F80621-F13D-41CE-88B7-C5F7C14C40A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6400" y="4261680"/>
                <a:ext cx="8302320" cy="238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5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Satisfiability (</a:t>
            </a:r>
            <a:r>
              <a:rPr lang="en-US" dirty="0" err="1"/>
              <a:t>SATPlan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0242"/>
          </a:xfrm>
        </p:spPr>
        <p:txBody>
          <a:bodyPr>
            <a:normAutofit/>
          </a:bodyPr>
          <a:lstStyle/>
          <a:p>
            <a:r>
              <a:rPr lang="en-US" dirty="0"/>
              <a:t>How to set up the KB? KB often includes sentences describing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507748" y="2299552"/>
          <a:ext cx="2472266" cy="2370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6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85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5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033" y="3666658"/>
            <a:ext cx="864012" cy="808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931" y="3672459"/>
            <a:ext cx="848784" cy="802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034" y="2498333"/>
            <a:ext cx="780314" cy="814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931" y="2498333"/>
            <a:ext cx="848784" cy="802765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10743881" y="2299552"/>
            <a:ext cx="0" cy="11869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375542" y="1850987"/>
            <a:ext cx="736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83856" y="47209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63480" y="47101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04186" y="26453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22184" y="38862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8199" y="2384312"/>
            <a:ext cx="7423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Tx/>
              <a:buChar char="-"/>
            </a:pPr>
            <a:r>
              <a:rPr lang="en-US" sz="2800" dirty="0"/>
              <a:t>Goal is achieved at time T</a:t>
            </a:r>
            <a:endParaRPr lang="en-US" sz="2400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53213" y="4968916"/>
                <a:ext cx="3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213" y="4968916"/>
                <a:ext cx="31861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826706" y="3163559"/>
                <a:ext cx="324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706" y="3163559"/>
                <a:ext cx="32489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667271" y="3043682"/>
                <a:ext cx="6301597" cy="836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e.g., no food left at 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𝐹𝑜𝑜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𝐹𝑜𝑜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𝐹𝑜𝑜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𝐹𝑜𝑜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271" y="3043682"/>
                <a:ext cx="6301597" cy="836191"/>
              </a:xfrm>
              <a:prstGeom prst="rect">
                <a:avLst/>
              </a:prstGeom>
              <a:blipFill>
                <a:blip r:embed="rId7"/>
                <a:stretch>
                  <a:fillRect l="-1549" t="-5839" b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cman_P2_ghosts6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09038" y="856643"/>
            <a:ext cx="4773924" cy="51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cman_P2_ghosts8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3768" y="1095025"/>
            <a:ext cx="5464464" cy="466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9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cman_P2_ghosts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79683" y="1266198"/>
            <a:ext cx="4032634" cy="43256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92A680BE-573C-404F-95A5-301A0DD41528}"/>
                  </a:ext>
                </a:extLst>
              </p14:cNvPr>
              <p14:cNvContentPartPr/>
              <p14:nvPr/>
            </p14:nvContentPartPr>
            <p14:xfrm>
              <a:off x="2231280" y="3066480"/>
              <a:ext cx="175680" cy="279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A680BE-573C-404F-95A5-301A0DD415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1920" y="3057120"/>
                <a:ext cx="194400" cy="29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37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7021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world is not fully observable from the beginning</a:t>
            </a:r>
          </a:p>
          <a:p>
            <a:r>
              <a:rPr lang="en-US" dirty="0"/>
              <a:t>KB consists of </a:t>
            </a:r>
          </a:p>
          <a:p>
            <a:pPr lvl="1"/>
            <a:r>
              <a:rPr lang="en-US" dirty="0"/>
              <a:t>Facts</a:t>
            </a:r>
          </a:p>
          <a:p>
            <a:pPr lvl="1"/>
            <a:r>
              <a:rPr lang="en-US" dirty="0"/>
              <a:t>Rules</a:t>
            </a:r>
          </a:p>
          <a:p>
            <a:pPr lvl="1"/>
            <a:r>
              <a:rPr lang="en-US" dirty="0"/>
              <a:t>Percept and Actions</a:t>
            </a:r>
          </a:p>
          <a:p>
            <a:r>
              <a:rPr lang="en-US" dirty="0"/>
              <a:t>Keep adding sentences to the KB with new percepts and actions</a:t>
            </a:r>
          </a:p>
          <a:p>
            <a:r>
              <a:rPr lang="en-US" dirty="0"/>
              <a:t>At any time step, we can Ask the KB about the current state, e.g., whether a square is safe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4097C6-D95B-4CB3-9558-0F57003F8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415" y="179330"/>
            <a:ext cx="5395999" cy="52792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80042" y="5428436"/>
                <a:ext cx="5566549" cy="890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 = breeze felt;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 = stench smelt</a:t>
                </a:r>
              </a:p>
              <a:p>
                <a:pPr lvl="0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 = pit here;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 = </a:t>
                </a:r>
                <a:r>
                  <a:rPr lang="en-US" sz="2400" dirty="0" err="1"/>
                  <a:t>wumpus</a:t>
                </a:r>
                <a:r>
                  <a:rPr lang="en-US" sz="2400" dirty="0"/>
                  <a:t> here;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= gold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42" y="5428436"/>
                <a:ext cx="5566549" cy="890500"/>
              </a:xfrm>
              <a:prstGeom prst="rect">
                <a:avLst/>
              </a:prstGeom>
              <a:blipFill rotWithShape="0">
                <a:blip r:embed="rId3"/>
                <a:stretch>
                  <a:fillRect l="-329" t="-4762" r="-1533"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A51AD555-17D0-4F95-8F07-77DDB4F8936A}"/>
                  </a:ext>
                </a:extLst>
              </p14:cNvPr>
              <p14:cNvContentPartPr/>
              <p14:nvPr/>
            </p14:nvContentPartPr>
            <p14:xfrm>
              <a:off x="2315160" y="3092400"/>
              <a:ext cx="58680" cy="626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51AD555-17D0-4F95-8F07-77DDB4F893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5800" y="3083040"/>
                <a:ext cx="77400" cy="64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16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Agent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actions by combining search and logical inference</a:t>
            </a:r>
          </a:p>
          <a:p>
            <a:r>
              <a:rPr lang="en-US" dirty="0"/>
              <a:t>Maintain and update a KB as well as a current plan</a:t>
            </a:r>
          </a:p>
          <a:p>
            <a:r>
              <a:rPr lang="en-US" dirty="0"/>
              <a:t>Construct a plan based on a decreasing priority of goals</a:t>
            </a:r>
          </a:p>
          <a:p>
            <a:r>
              <a:rPr lang="en-US" dirty="0"/>
              <a:t>In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  <a:p>
            <a:pPr lvl="1"/>
            <a:r>
              <a:rPr lang="en-US" dirty="0"/>
              <a:t>Ask KB to work out which squares are safe and which have yet to be visited</a:t>
            </a:r>
          </a:p>
          <a:p>
            <a:pPr lvl="1"/>
            <a:r>
              <a:rPr lang="en-US" dirty="0"/>
              <a:t>If there is glitter, construct a plan to grad the gold and go back safely</a:t>
            </a:r>
          </a:p>
          <a:p>
            <a:pPr lvl="1"/>
            <a:r>
              <a:rPr lang="en-US" dirty="0"/>
              <a:t>If there is no current plan, use A* search to plan a route that only goes through safe squares to the closest unvisited safe square</a:t>
            </a:r>
          </a:p>
          <a:p>
            <a:pPr lvl="1"/>
            <a:r>
              <a:rPr lang="en-US" dirty="0"/>
              <a:t>If no such safe squares to explore, ask questions to determine whether to shoot at one of the possible </a:t>
            </a:r>
            <a:r>
              <a:rPr lang="en-US" dirty="0" err="1"/>
              <a:t>wumpus</a:t>
            </a:r>
            <a:r>
              <a:rPr lang="en-US" dirty="0"/>
              <a:t> locations</a:t>
            </a:r>
          </a:p>
        </p:txBody>
      </p:sp>
    </p:spTree>
    <p:extLst>
      <p:ext uri="{BB962C8B-B14F-4D97-AF65-F5344CB8AC3E}">
        <p14:creationId xmlns:p14="http://schemas.microsoft.com/office/powerpoint/2010/main" val="21380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Vocab: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490134"/>
            <a:ext cx="11258901" cy="5232014"/>
          </a:xfrm>
        </p:spPr>
        <p:txBody>
          <a:bodyPr>
            <a:noAutofit/>
          </a:bodyPr>
          <a:lstStyle/>
          <a:p>
            <a:r>
              <a:rPr lang="en-US" sz="2400" dirty="0"/>
              <a:t>Symbol: Variable that can be true or false</a:t>
            </a:r>
          </a:p>
          <a:p>
            <a:pPr fontAlgn="ctr"/>
            <a:r>
              <a:rPr lang="en-US" sz="2400" dirty="0"/>
              <a:t>Model: Complete assignment of symbols to True/False</a:t>
            </a:r>
          </a:p>
          <a:p>
            <a:pPr fontAlgn="ctr"/>
            <a:endParaRPr lang="en-US" sz="2400" dirty="0"/>
          </a:p>
          <a:p>
            <a:r>
              <a:rPr lang="en-US" sz="2400" dirty="0"/>
              <a:t>Operators: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 A</a:t>
            </a:r>
            <a:r>
              <a:rPr lang="en-US" sz="2400" dirty="0"/>
              <a:t> (not),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sz="2400" dirty="0"/>
              <a:t> (conjunction),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sz="2400" dirty="0"/>
              <a:t> (disjunction),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sz="2400" dirty="0"/>
              <a:t> (implication),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sz="2400" dirty="0"/>
              <a:t> (</a:t>
            </a:r>
            <a:r>
              <a:rPr lang="en-US" sz="2400" dirty="0" err="1"/>
              <a:t>biconditional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pPr fontAlgn="ctr"/>
            <a:r>
              <a:rPr lang="en-US" sz="2400" dirty="0"/>
              <a:t>Sentence: A logical statement composed of logic symbols and operators</a:t>
            </a:r>
          </a:p>
          <a:p>
            <a:pPr fontAlgn="ctr"/>
            <a:endParaRPr lang="en-US" sz="2400" dirty="0"/>
          </a:p>
          <a:p>
            <a:pPr fontAlgn="ctr"/>
            <a:r>
              <a:rPr lang="en-US" sz="2400" dirty="0"/>
              <a:t>KB: Collection of sentences representing facts and rules we know about the world</a:t>
            </a:r>
          </a:p>
          <a:p>
            <a:pPr fontAlgn="ctr"/>
            <a:endParaRPr lang="en-US" sz="2400" dirty="0"/>
          </a:p>
          <a:p>
            <a:pPr fontAlgn="ctr"/>
            <a:r>
              <a:rPr lang="en-US" sz="2400" dirty="0"/>
              <a:t>Query: Sentence we want to know if it is </a:t>
            </a:r>
            <a:r>
              <a:rPr lang="en-US" sz="2400" i="1" dirty="0"/>
              <a:t>provably</a:t>
            </a:r>
            <a:r>
              <a:rPr lang="en-US" sz="2400" dirty="0"/>
              <a:t> True, </a:t>
            </a:r>
            <a:r>
              <a:rPr lang="en-US" sz="2400" i="1" dirty="0"/>
              <a:t>provably</a:t>
            </a:r>
            <a:r>
              <a:rPr lang="en-US" sz="2400" dirty="0"/>
              <a:t> False, or </a:t>
            </a:r>
            <a:r>
              <a:rPr lang="en-US" sz="2400" i="1" dirty="0"/>
              <a:t>unsure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87131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problems can be reduced to SAT</a:t>
            </a:r>
          </a:p>
          <a:p>
            <a:r>
              <a:rPr lang="en-US" dirty="0"/>
              <a:t>Efficient SAT solvers operates on CNF and uses ideas in solving CSPs such as backtracking and local search</a:t>
            </a:r>
          </a:p>
          <a:p>
            <a:r>
              <a:rPr lang="en-US" dirty="0"/>
              <a:t>Can frame a planning problem as a satisfiability problem</a:t>
            </a:r>
          </a:p>
        </p:txBody>
      </p:sp>
    </p:spTree>
    <p:extLst>
      <p:ext uri="{BB962C8B-B14F-4D97-AF65-F5344CB8AC3E}">
        <p14:creationId xmlns:p14="http://schemas.microsoft.com/office/powerpoint/2010/main" val="8100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Describe the definition of </a:t>
            </a:r>
            <a:r>
              <a:rPr lang="en-US" dirty="0">
                <a:solidFill>
                  <a:srgbClr val="0070C0"/>
                </a:solidFill>
              </a:rPr>
              <a:t>(Boolean) Satisfiability Problem (SAT)</a:t>
            </a:r>
            <a:endParaRPr lang="en-US" dirty="0"/>
          </a:p>
          <a:p>
            <a:pPr fontAlgn="base"/>
            <a:r>
              <a:rPr lang="en-US" dirty="0"/>
              <a:t>Describe the definition of </a:t>
            </a:r>
            <a:r>
              <a:rPr lang="en-US" dirty="0">
                <a:solidFill>
                  <a:srgbClr val="0070C0"/>
                </a:solidFill>
              </a:rPr>
              <a:t>Conjunctive Normal Form (CNF)</a:t>
            </a:r>
          </a:p>
          <a:p>
            <a:pPr fontAlgn="base"/>
            <a:r>
              <a:rPr lang="en-US" dirty="0"/>
              <a:t>Describe the following algorithms for solving SAT</a:t>
            </a:r>
          </a:p>
          <a:p>
            <a:pPr lvl="1" fontAlgn="base"/>
            <a:r>
              <a:rPr lang="en-US" dirty="0">
                <a:solidFill>
                  <a:srgbClr val="0070C0"/>
                </a:solidFill>
              </a:rPr>
              <a:t>DPLL, CDCL, </a:t>
            </a:r>
            <a:r>
              <a:rPr lang="en-US" dirty="0" err="1">
                <a:solidFill>
                  <a:srgbClr val="0070C0"/>
                </a:solidFill>
              </a:rPr>
              <a:t>WalkSAT</a:t>
            </a:r>
            <a:r>
              <a:rPr lang="en-US" dirty="0">
                <a:solidFill>
                  <a:srgbClr val="0070C0"/>
                </a:solidFill>
              </a:rPr>
              <a:t>, GSAT</a:t>
            </a:r>
          </a:p>
          <a:p>
            <a:pPr fontAlgn="base"/>
            <a:r>
              <a:rPr lang="en-US" dirty="0"/>
              <a:t>Determine whether a sentence is </a:t>
            </a:r>
            <a:r>
              <a:rPr lang="en-US" dirty="0" err="1">
                <a:solidFill>
                  <a:srgbClr val="0070C0"/>
                </a:solidFill>
              </a:rPr>
              <a:t>satisfiable</a:t>
            </a:r>
            <a:endParaRPr lang="en-US" dirty="0">
              <a:solidFill>
                <a:srgbClr val="0070C0"/>
              </a:solidFill>
            </a:endParaRPr>
          </a:p>
          <a:p>
            <a:pPr fontAlgn="base"/>
            <a:r>
              <a:rPr lang="en-US" dirty="0"/>
              <a:t>Describe </a:t>
            </a:r>
            <a:r>
              <a:rPr lang="en-US" dirty="0">
                <a:solidFill>
                  <a:srgbClr val="0070C0"/>
                </a:solidFill>
              </a:rPr>
              <a:t>Successor-State Axiom</a:t>
            </a:r>
          </a:p>
          <a:p>
            <a:pPr fontAlgn="base"/>
            <a:r>
              <a:rPr lang="en-US" dirty="0"/>
              <a:t>Describe and implement </a:t>
            </a:r>
            <a:r>
              <a:rPr lang="en-US" dirty="0" err="1">
                <a:solidFill>
                  <a:srgbClr val="0070C0"/>
                </a:solidFill>
              </a:rPr>
              <a:t>SATPlan</a:t>
            </a:r>
            <a:r>
              <a:rPr lang="en-US" dirty="0">
                <a:solidFill>
                  <a:srgbClr val="0070C0"/>
                </a:solidFill>
              </a:rPr>
              <a:t> (Planning as Satisfiability)</a:t>
            </a:r>
          </a:p>
          <a:p>
            <a:pPr fontAlgn="base"/>
            <a:r>
              <a:rPr lang="en-US" dirty="0"/>
              <a:t>(Hybrid Agent)</a:t>
            </a:r>
          </a:p>
        </p:txBody>
      </p:sp>
    </p:spTree>
    <p:extLst>
      <p:ext uri="{BB962C8B-B14F-4D97-AF65-F5344CB8AC3E}">
        <p14:creationId xmlns:p14="http://schemas.microsoft.com/office/powerpoint/2010/main" val="13827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Other Transformation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Rules of inference</a:t>
            </a:r>
          </a:p>
          <a:p>
            <a:pPr lvl="1"/>
            <a:r>
              <a:rPr lang="en-US" dirty="0"/>
              <a:t>Implication introduction / elimination (modus ponens)</a:t>
            </a:r>
          </a:p>
          <a:p>
            <a:pPr lvl="1"/>
            <a:r>
              <a:rPr lang="en-US" dirty="0" err="1"/>
              <a:t>Biconditional</a:t>
            </a:r>
            <a:r>
              <a:rPr lang="en-US" dirty="0"/>
              <a:t> introduction / elimination</a:t>
            </a:r>
          </a:p>
          <a:p>
            <a:pPr lvl="1"/>
            <a:r>
              <a:rPr lang="en-US" dirty="0"/>
              <a:t>Conjunction introduction / elimination</a:t>
            </a:r>
          </a:p>
          <a:p>
            <a:pPr lvl="1"/>
            <a:r>
              <a:rPr lang="en-US" dirty="0"/>
              <a:t>Disjunction introduction / elimination</a:t>
            </a:r>
          </a:p>
          <a:p>
            <a:pPr lvl="1"/>
            <a:r>
              <a:rPr lang="en-US" dirty="0"/>
              <a:t>Disjunctive / hypothetical syllogism</a:t>
            </a:r>
          </a:p>
          <a:p>
            <a:pPr lvl="1"/>
            <a:r>
              <a:rPr lang="en-US" dirty="0"/>
              <a:t>Constructive / destructive dilemma</a:t>
            </a:r>
          </a:p>
          <a:p>
            <a:pPr lvl="1"/>
            <a:r>
              <a:rPr lang="en-US" dirty="0"/>
              <a:t>Absorption / modus </a:t>
            </a:r>
            <a:r>
              <a:rPr lang="en-US" dirty="0" err="1"/>
              <a:t>tollens</a:t>
            </a:r>
            <a:r>
              <a:rPr lang="en-US" dirty="0"/>
              <a:t> / modus </a:t>
            </a:r>
            <a:r>
              <a:rPr lang="en-US" dirty="0" err="1"/>
              <a:t>ponendo</a:t>
            </a:r>
            <a:r>
              <a:rPr lang="en-US" dirty="0"/>
              <a:t> </a:t>
            </a:r>
            <a:r>
              <a:rPr lang="en-US" dirty="0" err="1"/>
              <a:t>tollens</a:t>
            </a:r>
            <a:endParaRPr lang="en-US" dirty="0"/>
          </a:p>
          <a:p>
            <a:r>
              <a:rPr lang="en-US" dirty="0"/>
              <a:t>Rules of replacement</a:t>
            </a:r>
          </a:p>
          <a:p>
            <a:pPr lvl="1"/>
            <a:r>
              <a:rPr lang="en-US" dirty="0"/>
              <a:t>Associativity; Commutativity; </a:t>
            </a:r>
            <a:r>
              <a:rPr lang="en-US" dirty="0" err="1"/>
              <a:t>Distributivity</a:t>
            </a:r>
            <a:r>
              <a:rPr lang="en-US" dirty="0"/>
              <a:t>; Double negation; De Morgan's laws; Transposition; Material implication; Exportation; Tautology; Negation introduction</a:t>
            </a:r>
          </a:p>
        </p:txBody>
      </p:sp>
    </p:spTree>
    <p:extLst>
      <p:ext uri="{BB962C8B-B14F-4D97-AF65-F5344CB8AC3E}">
        <p14:creationId xmlns:p14="http://schemas.microsoft.com/office/powerpoint/2010/main" val="61572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Vocab: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439333"/>
            <a:ext cx="10937937" cy="5312449"/>
          </a:xfrm>
        </p:spPr>
        <p:txBody>
          <a:bodyPr>
            <a:normAutofit/>
          </a:bodyPr>
          <a:lstStyle/>
          <a:p>
            <a:pPr fontAlgn="ctr"/>
            <a:r>
              <a:rPr lang="en-US" sz="2400" dirty="0"/>
              <a:t>Entail</a:t>
            </a:r>
          </a:p>
          <a:p>
            <a:pPr lvl="1" fontAlgn="ctr"/>
            <a:r>
              <a:rPr lang="en-US" dirty="0"/>
              <a:t>Does</a:t>
            </a:r>
            <a:r>
              <a:rPr lang="en-US" dirty="0">
                <a:solidFill>
                  <a:srgbClr val="7030A0"/>
                </a:solidFill>
              </a:rPr>
              <a:t> sentence1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entail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sentence2?</a:t>
            </a:r>
            <a:endParaRPr lang="en-US" dirty="0"/>
          </a:p>
          <a:p>
            <a:pPr lvl="1" fontAlgn="ctr"/>
            <a:r>
              <a:rPr lang="en-US" dirty="0"/>
              <a:t>Input: </a:t>
            </a:r>
            <a:r>
              <a:rPr lang="en-US" dirty="0">
                <a:solidFill>
                  <a:srgbClr val="7030A0"/>
                </a:solidFill>
              </a:rPr>
              <a:t>sentence1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sentence2</a:t>
            </a:r>
          </a:p>
          <a:p>
            <a:pPr lvl="1" fontAlgn="ctr"/>
            <a:r>
              <a:rPr lang="en-US" dirty="0"/>
              <a:t>Output: True if each model that satisfies </a:t>
            </a:r>
            <a:r>
              <a:rPr lang="en-US" dirty="0">
                <a:solidFill>
                  <a:srgbClr val="7030A0"/>
                </a:solidFill>
              </a:rPr>
              <a:t>sentence1</a:t>
            </a:r>
            <a:r>
              <a:rPr lang="en-US" dirty="0"/>
              <a:t> must also satisfy </a:t>
            </a:r>
            <a:r>
              <a:rPr lang="en-US" dirty="0">
                <a:solidFill>
                  <a:srgbClr val="7030A0"/>
                </a:solidFill>
              </a:rPr>
              <a:t>sentence2</a:t>
            </a:r>
            <a:r>
              <a:rPr lang="en-US" dirty="0"/>
              <a:t>; False otherwise</a:t>
            </a:r>
          </a:p>
          <a:p>
            <a:pPr lvl="1" fontAlgn="ctr"/>
            <a:r>
              <a:rPr lang="en-US" dirty="0"/>
              <a:t>"If I know 1 holds, then I know 2 holds"</a:t>
            </a:r>
          </a:p>
          <a:p>
            <a:pPr fontAlgn="ctr"/>
            <a:endParaRPr lang="en-US" sz="2400" dirty="0"/>
          </a:p>
          <a:p>
            <a:pPr fontAlgn="ctr"/>
            <a:r>
              <a:rPr lang="en-US" sz="2400" dirty="0"/>
              <a:t>Satisfy</a:t>
            </a:r>
          </a:p>
          <a:p>
            <a:pPr lvl="1" fontAlgn="ctr"/>
            <a:r>
              <a:rPr lang="en-US" dirty="0"/>
              <a:t>Does </a:t>
            </a:r>
            <a:r>
              <a:rPr lang="en-US" dirty="0">
                <a:solidFill>
                  <a:srgbClr val="7030A0"/>
                </a:solidFill>
              </a:rPr>
              <a:t>model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satisfy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sentence</a:t>
            </a:r>
            <a:r>
              <a:rPr lang="en-US" dirty="0"/>
              <a:t>?</a:t>
            </a:r>
            <a:endParaRPr lang="en-US" dirty="0">
              <a:solidFill>
                <a:srgbClr val="7030A0"/>
              </a:solidFill>
            </a:endParaRPr>
          </a:p>
          <a:p>
            <a:pPr lvl="1" fontAlgn="ctr"/>
            <a:r>
              <a:rPr lang="en-US" dirty="0"/>
              <a:t>Input: </a:t>
            </a:r>
            <a:r>
              <a:rPr lang="en-US" dirty="0">
                <a:solidFill>
                  <a:srgbClr val="7030A0"/>
                </a:solidFill>
              </a:rPr>
              <a:t>model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sentence</a:t>
            </a:r>
          </a:p>
          <a:p>
            <a:pPr lvl="1" fontAlgn="ctr"/>
            <a:r>
              <a:rPr lang="en-US" dirty="0"/>
              <a:t>Output: True if this </a:t>
            </a:r>
            <a:r>
              <a:rPr lang="en-US" dirty="0">
                <a:solidFill>
                  <a:srgbClr val="7030A0"/>
                </a:solidFill>
              </a:rPr>
              <a:t>sentence</a:t>
            </a:r>
            <a:r>
              <a:rPr lang="en-US" dirty="0"/>
              <a:t> is true in this </a:t>
            </a:r>
            <a:r>
              <a:rPr lang="en-US" dirty="0">
                <a:solidFill>
                  <a:srgbClr val="7030A0"/>
                </a:solidFill>
              </a:rPr>
              <a:t>model</a:t>
            </a:r>
            <a:r>
              <a:rPr lang="en-US" dirty="0"/>
              <a:t>; False otherwise</a:t>
            </a:r>
          </a:p>
          <a:p>
            <a:pPr lvl="1" fontAlgn="ctr"/>
            <a:r>
              <a:rPr lang="en-US" dirty="0"/>
              <a:t>"Does this particular state of the world work?”</a:t>
            </a:r>
          </a:p>
        </p:txBody>
      </p:sp>
    </p:spTree>
    <p:extLst>
      <p:ext uri="{BB962C8B-B14F-4D97-AF65-F5344CB8AC3E}">
        <p14:creationId xmlns:p14="http://schemas.microsoft.com/office/powerpoint/2010/main" val="2730714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(Boolean) Satisfiability Problem (SAT)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 err="1"/>
              <a:t>Satisfiable</a:t>
            </a:r>
            <a:endParaRPr lang="en-US" sz="2400" dirty="0"/>
          </a:p>
          <a:p>
            <a:pPr lvl="1"/>
            <a:r>
              <a:rPr lang="en-US" dirty="0"/>
              <a:t>Is </a:t>
            </a:r>
            <a:r>
              <a:rPr lang="en-US" dirty="0">
                <a:solidFill>
                  <a:srgbClr val="7030A0"/>
                </a:solidFill>
              </a:rPr>
              <a:t>sentence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satisfiable</a:t>
            </a:r>
            <a:r>
              <a:rPr lang="en-US" dirty="0"/>
              <a:t>?</a:t>
            </a:r>
          </a:p>
          <a:p>
            <a:pPr lvl="1" fontAlgn="ctr"/>
            <a:r>
              <a:rPr lang="en-US" dirty="0"/>
              <a:t>Input: </a:t>
            </a:r>
            <a:r>
              <a:rPr lang="en-US" dirty="0">
                <a:solidFill>
                  <a:srgbClr val="7030A0"/>
                </a:solidFill>
              </a:rPr>
              <a:t>sentence</a:t>
            </a:r>
          </a:p>
          <a:p>
            <a:pPr lvl="1" fontAlgn="ctr"/>
            <a:r>
              <a:rPr lang="en-US" dirty="0"/>
              <a:t>Output: True if at least one model satisfies </a:t>
            </a:r>
            <a:r>
              <a:rPr lang="en-US" dirty="0">
                <a:solidFill>
                  <a:srgbClr val="7030A0"/>
                </a:solidFill>
              </a:rPr>
              <a:t>sentence </a:t>
            </a:r>
            <a:endParaRPr lang="en-US" dirty="0"/>
          </a:p>
          <a:p>
            <a:pPr lvl="1" fontAlgn="ctr"/>
            <a:r>
              <a:rPr lang="en-US" dirty="0"/>
              <a:t>"Is it possible to make this </a:t>
            </a:r>
            <a:r>
              <a:rPr lang="en-US" dirty="0">
                <a:solidFill>
                  <a:srgbClr val="7030A0"/>
                </a:solidFill>
              </a:rPr>
              <a:t>sentence</a:t>
            </a:r>
            <a:r>
              <a:rPr lang="en-US" dirty="0"/>
              <a:t> true?”</a:t>
            </a:r>
          </a:p>
          <a:p>
            <a:pPr lvl="1"/>
            <a:endParaRPr lang="en-US" dirty="0"/>
          </a:p>
          <a:p>
            <a:r>
              <a:rPr lang="en-US" sz="2400" dirty="0"/>
              <a:t>SAT problem is the problem of determining the satisfiability of a sentence</a:t>
            </a:r>
          </a:p>
          <a:p>
            <a:pPr lvl="1"/>
            <a:r>
              <a:rPr lang="en-US" dirty="0"/>
              <a:t>SAT is a typical problem for logical agents</a:t>
            </a:r>
          </a:p>
          <a:p>
            <a:pPr lvl="1"/>
            <a:r>
              <a:rPr lang="en-US" dirty="0"/>
              <a:t>SAT is the first problem proved to be NP-complete</a:t>
            </a:r>
          </a:p>
          <a:p>
            <a:pPr lvl="1" fontAlgn="ctr"/>
            <a:r>
              <a:rPr lang="en-US" dirty="0"/>
              <a:t>If </a:t>
            </a:r>
            <a:r>
              <a:rPr lang="en-US" dirty="0" err="1"/>
              <a:t>satisfiable</a:t>
            </a:r>
            <a:r>
              <a:rPr lang="en-US" dirty="0"/>
              <a:t>, we often want to know what that model 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8C156B10-83B5-487F-879F-0DD847D11E66}"/>
                  </a:ext>
                </a:extLst>
              </p14:cNvPr>
              <p14:cNvContentPartPr/>
              <p14:nvPr/>
            </p14:nvContentPartPr>
            <p14:xfrm>
              <a:off x="3440520" y="2790000"/>
              <a:ext cx="3492720" cy="537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156B10-83B5-487F-879F-0DD847D11E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1160" y="2780640"/>
                <a:ext cx="3511440" cy="55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299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and 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sentence is </a:t>
            </a:r>
            <a:r>
              <a:rPr lang="en-US" i="1" dirty="0">
                <a:solidFill>
                  <a:srgbClr val="C00000"/>
                </a:solidFill>
              </a:rPr>
              <a:t>satisfiable</a:t>
            </a:r>
            <a:r>
              <a:rPr lang="en-US" dirty="0"/>
              <a:t> if it is true in </a:t>
            </a:r>
            <a:r>
              <a:rPr lang="en-US" dirty="0">
                <a:solidFill>
                  <a:srgbClr val="0070C0"/>
                </a:solidFill>
              </a:rPr>
              <a:t>at least one </a:t>
            </a:r>
            <a:r>
              <a:rPr lang="en-US" dirty="0"/>
              <a:t>world</a:t>
            </a:r>
          </a:p>
          <a:p>
            <a:r>
              <a:rPr lang="en-US" dirty="0"/>
              <a:t>Suppose we have a hyper-efficient SAT solver; how can we use it to test entailment?</a:t>
            </a:r>
          </a:p>
          <a:p>
            <a:pPr lvl="1"/>
            <a:r>
              <a:rPr lang="en-US" dirty="0"/>
              <a:t>Suppose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US" dirty="0"/>
              <a:t>Then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true in all worlds</a:t>
            </a:r>
          </a:p>
          <a:p>
            <a:pPr lvl="1"/>
            <a:r>
              <a:rPr lang="en-US" dirty="0"/>
              <a:t>Hence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(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) </a:t>
            </a:r>
            <a:r>
              <a:rPr lang="en-US" dirty="0"/>
              <a:t>is false in all worlds</a:t>
            </a:r>
          </a:p>
          <a:p>
            <a:pPr lvl="1"/>
            <a:r>
              <a:rPr lang="en-US" dirty="0"/>
              <a:t>Hence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 </a:t>
            </a:r>
            <a:r>
              <a:rPr lang="en-US" dirty="0"/>
              <a:t>is false in all worlds, i.e., </a:t>
            </a:r>
            <a:r>
              <a:rPr lang="en-US" dirty="0" err="1"/>
              <a:t>unsatisfiable</a:t>
            </a:r>
            <a:endParaRPr lang="en-US" dirty="0"/>
          </a:p>
          <a:p>
            <a:endParaRPr lang="en-US" dirty="0"/>
          </a:p>
          <a:p>
            <a:r>
              <a:rPr lang="en-US" dirty="0"/>
              <a:t>More generally, to prove a sentence is valid (i.e., true in all models), introduce the negated claim and test for </a:t>
            </a:r>
            <a:r>
              <a:rPr lang="en-US" dirty="0" err="1"/>
              <a:t>unsatisfiability</a:t>
            </a:r>
            <a:r>
              <a:rPr lang="en-US" dirty="0"/>
              <a:t>; also known as </a:t>
            </a:r>
            <a:r>
              <a:rPr lang="en-US" i="1" dirty="0" err="1"/>
              <a:t>reductio</a:t>
            </a:r>
            <a:r>
              <a:rPr lang="en-US" i="1" dirty="0"/>
              <a:t> ad absurdum (reduction to absurdity)</a:t>
            </a:r>
          </a:p>
        </p:txBody>
      </p:sp>
    </p:spTree>
    <p:extLst>
      <p:ext uri="{BB962C8B-B14F-4D97-AF65-F5344CB8AC3E}">
        <p14:creationId xmlns:p14="http://schemas.microsoft.com/office/powerpoint/2010/main" val="20688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14935</TotalTime>
  <Words>3371</Words>
  <Application>Microsoft Office PowerPoint</Application>
  <PresentationFormat>Widescreen</PresentationFormat>
  <Paragraphs>583</Paragraphs>
  <Slides>62</Slides>
  <Notes>6</Notes>
  <HiddenSlides>1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DengXian Light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Warm-up</vt:lpstr>
      <vt:lpstr>Warm-up</vt:lpstr>
      <vt:lpstr>AI: Representation and Problem Solving </vt:lpstr>
      <vt:lpstr>Announcements</vt:lpstr>
      <vt:lpstr>Learning Objectives</vt:lpstr>
      <vt:lpstr>Logical Agent Vocab: Recap</vt:lpstr>
      <vt:lpstr>Logical Agent Vocab: Recap</vt:lpstr>
      <vt:lpstr>(Boolean) Satisfiability Problem (SAT)</vt:lpstr>
      <vt:lpstr>SAT and Entailment</vt:lpstr>
      <vt:lpstr>SAT and CSPs </vt:lpstr>
      <vt:lpstr>Propositional Logical Vocab: Recap</vt:lpstr>
      <vt:lpstr>Conjunctive Normal Form (CNF)</vt:lpstr>
      <vt:lpstr>Conjunctive Normal Form (CNF)</vt:lpstr>
      <vt:lpstr>Conjunctive Normal Form (CNF)</vt:lpstr>
      <vt:lpstr>Other Logical Equivalences</vt:lpstr>
      <vt:lpstr>DPLL Algorithm</vt:lpstr>
      <vt:lpstr>DPLL Algorithm</vt:lpstr>
      <vt:lpstr>DPLL Algorithm</vt:lpstr>
      <vt:lpstr>DPLL Algorithm</vt:lpstr>
      <vt:lpstr>DPLL Algorithm</vt:lpstr>
      <vt:lpstr>POLL Problem</vt:lpstr>
      <vt:lpstr>POLL Problem</vt:lpstr>
      <vt:lpstr>DPLL Algorithm</vt:lpstr>
      <vt:lpstr>DPLL Algorithm</vt:lpstr>
      <vt:lpstr>DPLL Algorithm</vt:lpstr>
      <vt:lpstr>DPLL Algorithm</vt:lpstr>
      <vt:lpstr>Backjumping</vt:lpstr>
      <vt:lpstr>Implication Graph</vt:lpstr>
      <vt:lpstr>Conflict Driven Clause Learning (CDCL)</vt:lpstr>
      <vt:lpstr>Conflict Driven Clause Learning (CDCL)</vt:lpstr>
      <vt:lpstr>Conflict Driven Clause Learning (CDCL)</vt:lpstr>
      <vt:lpstr>Conflict Driven Clause Learning (CDCL)</vt:lpstr>
      <vt:lpstr>Conflict Driven Clause Learning (CDCL)</vt:lpstr>
      <vt:lpstr>Conflict Driven Clause Learning (CDCL)</vt:lpstr>
      <vt:lpstr>Conflict Driven Clause Learning (CDCL)</vt:lpstr>
      <vt:lpstr>Conflict Driven Clause Learning (CDCL)</vt:lpstr>
      <vt:lpstr>Conflict Driven Clause Learning (CDCL)</vt:lpstr>
      <vt:lpstr>Conflict Driven Clause Learning (CDCL)</vt:lpstr>
      <vt:lpstr>Conflict Driven Clause Learning (CDCL)</vt:lpstr>
      <vt:lpstr>Conflict Driven Clause Learning (CDCL)</vt:lpstr>
      <vt:lpstr>Local Search Algorithms for SAT</vt:lpstr>
      <vt:lpstr>WALKSAT</vt:lpstr>
      <vt:lpstr>Local Search Algorithms for SAT</vt:lpstr>
      <vt:lpstr>GSAT</vt:lpstr>
      <vt:lpstr>Phase Transition of SAT</vt:lpstr>
      <vt:lpstr>SAT Applications</vt:lpstr>
      <vt:lpstr>Evolution of SAT Solvers</vt:lpstr>
      <vt:lpstr>Agent based on Propositional Logic</vt:lpstr>
      <vt:lpstr>Planning as Satisfiability (SATPlan)</vt:lpstr>
      <vt:lpstr>Planning as Satisfiability (SATPlan)</vt:lpstr>
      <vt:lpstr>Planning as Satisfiability (SATPlan)</vt:lpstr>
      <vt:lpstr>Planning as Satisfiability (SATPlan)</vt:lpstr>
      <vt:lpstr>Planning as Satisfiability (SATPlan)</vt:lpstr>
      <vt:lpstr>Planning as Satisfiability (SATPlan)</vt:lpstr>
      <vt:lpstr>PowerPoint Presentation</vt:lpstr>
      <vt:lpstr>PowerPoint Presentation</vt:lpstr>
      <vt:lpstr>PowerPoint Presentation</vt:lpstr>
      <vt:lpstr>Wumpus World</vt:lpstr>
      <vt:lpstr>Hybrid Agent</vt:lpstr>
      <vt:lpstr>Summary</vt:lpstr>
      <vt:lpstr>Learning Objectives</vt:lpstr>
      <vt:lpstr>Note: Other Transformation Rules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AI: Representation and Problem Solving</dc:title>
  <dc:creator>Fei Fang</dc:creator>
  <cp:lastModifiedBy>Fei Fang</cp:lastModifiedBy>
  <cp:revision>228</cp:revision>
  <cp:lastPrinted>2019-09-19T23:35:14Z</cp:lastPrinted>
  <dcterms:created xsi:type="dcterms:W3CDTF">2019-01-24T20:17:39Z</dcterms:created>
  <dcterms:modified xsi:type="dcterms:W3CDTF">2019-09-19T23:37:32Z</dcterms:modified>
</cp:coreProperties>
</file>