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3.xml" ContentType="application/inkml+xml"/>
  <Override PartName="/ppt/notesSlides/notesSlide5.xml" ContentType="application/vnd.openxmlformats-officedocument.presentationml.notesSlide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9"/>
  </p:notesMasterIdLst>
  <p:sldIdLst>
    <p:sldId id="269" r:id="rId2"/>
    <p:sldId id="663" r:id="rId3"/>
    <p:sldId id="600" r:id="rId4"/>
    <p:sldId id="755" r:id="rId5"/>
    <p:sldId id="587" r:id="rId6"/>
    <p:sldId id="601" r:id="rId7"/>
    <p:sldId id="602" r:id="rId8"/>
    <p:sldId id="604" r:id="rId9"/>
    <p:sldId id="605" r:id="rId10"/>
    <p:sldId id="756" r:id="rId11"/>
    <p:sldId id="757" r:id="rId12"/>
    <p:sldId id="758" r:id="rId13"/>
    <p:sldId id="761" r:id="rId14"/>
    <p:sldId id="606" r:id="rId15"/>
    <p:sldId id="773" r:id="rId16"/>
    <p:sldId id="762" r:id="rId17"/>
    <p:sldId id="763" r:id="rId18"/>
    <p:sldId id="767" r:id="rId19"/>
    <p:sldId id="768" r:id="rId20"/>
    <p:sldId id="260" r:id="rId21"/>
    <p:sldId id="765" r:id="rId22"/>
    <p:sldId id="764" r:id="rId23"/>
    <p:sldId id="766" r:id="rId24"/>
    <p:sldId id="616" r:id="rId25"/>
    <p:sldId id="787" r:id="rId26"/>
    <p:sldId id="622" r:id="rId27"/>
    <p:sldId id="770" r:id="rId28"/>
    <p:sldId id="771" r:id="rId29"/>
    <p:sldId id="772" r:id="rId30"/>
    <p:sldId id="610" r:id="rId31"/>
    <p:sldId id="611" r:id="rId32"/>
    <p:sldId id="759" r:id="rId33"/>
    <p:sldId id="760" r:id="rId34"/>
    <p:sldId id="775" r:id="rId35"/>
    <p:sldId id="607" r:id="rId36"/>
    <p:sldId id="613" r:id="rId37"/>
    <p:sldId id="790" r:id="rId38"/>
    <p:sldId id="628" r:id="rId39"/>
    <p:sldId id="627" r:id="rId40"/>
    <p:sldId id="621" r:id="rId41"/>
    <p:sldId id="623" r:id="rId42"/>
    <p:sldId id="791" r:id="rId43"/>
    <p:sldId id="625" r:id="rId44"/>
    <p:sldId id="624" r:id="rId45"/>
    <p:sldId id="626" r:id="rId46"/>
    <p:sldId id="792" r:id="rId47"/>
    <p:sldId id="793" r:id="rId48"/>
  </p:sldIdLst>
  <p:sldSz cx="12192000" cy="6858000"/>
  <p:notesSz cx="7010400" cy="92964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Calibri Light" panose="020F0302020204030204" pitchFamily="34" charset="0"/>
      <p:regular r:id="rId54"/>
      <p:italic r:id="rId55"/>
    </p:embeddedFont>
    <p:embeddedFont>
      <p:font typeface="Cambria Math" panose="02040503050406030204" pitchFamily="18" charset="0"/>
      <p:regular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9999"/>
    <a:srgbClr val="D60093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46" autoAdjust="0"/>
    <p:restoredTop sz="94660"/>
  </p:normalViewPr>
  <p:slideViewPr>
    <p:cSldViewPr snapToGrid="0">
      <p:cViewPr varScale="1">
        <p:scale>
          <a:sx n="69" d="100"/>
          <a:sy n="69" d="100"/>
        </p:scale>
        <p:origin x="36" y="4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9-02-13T17:30:19.6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3531 311 4608 0 0,'0'0'208'0'0,"0"0"331"0"0,-1 0 1262 0 0,-30 17 6760 0 0,14-8-7746 0 0,1 1 0 0 0,-8 5-815 0 0,-32 12 1427 0 0,-10 5-410 0 0,-88 43 885 0 0,111-53-1596 0 0,26-12-138 0 0,-1-2 0 0 0,-12 5-168 0 0,15-8 79 0 0,0 1 0 0 0,0 1 0 0 0,1 0 0 0 0,-1 1 0 0 0,2 1-1 0 0,0-1 1 0 0,-11 11-79 0 0,-34 23 230 0 0,27-21-220 0 0,30-19-10 0 0,-1 0 0 0 0,0-1 0 0 0,1 1 0 0 0,-1-1 0 0 0,1 1 0 0 0,-1-1 0 0 0,0 0 0 0 0,0 0 0 0 0,0 0 0 0 0,0 1 0 0 0,0-1 0 0 0,-7 2 0 0 0,7 1 0 0 0,-2-1 0 0 0,-11 3 0 0 0,4-1 24 0 0,2 0 0 0 0,-1 0-1 0 0,1-1 1 0 0,-1 2-1 0 0,2 2 1 0 0,0-3 0 0 0,-8 10-24 0 0,10-11 67 0 0,1 2 1 0 0,1 0 0 0 0,-1 0 0 0 0,1 0 0 0 0,0 0 0 0 0,0 1 0 0 0,0-1-1 0 0,2 1-67 0 0,-12 20 87 0 0,-11 2-41 0 0,7-8 77 0 0,-53 61 156 0 0,65-76-312 0 0,0-1 1 0 0,0 0-1 0 0,-1 0 1 0 0,-4 2 32 0 0,-14 11-65 0 0,12-6 151 0 0,0 0 0 0 0,0 1 0 0 0,1 0 0 0 0,-9 14-86 0 0,-12 10 67 0 0,30-33-47 0 0,0-1 1 0 0,0 1-1 0 0,-1-1 0 0 0,1 0 1 0 0,-2 0-1 0 0,-1 1-20 0 0,-13 10 89 0 0,10-6-50 0 0,-1 0 0 0 0,1-2 0 0 0,-2 1 0 0 0,1-1 0 0 0,0 0 0 0 0,-7 1-39 0 0,-12 8 100 0 0,23-14-68 0 0,3-1-12 0 0,-10 9-12 0 0,-1-3 8 0 0,10-5-12 0 0,2 1 0 0 0,-2-1 0 0 0,2 1 0 0 0,-2-1 0 0 0,2 1 0 0 0,-1 0 0 0 0,1 0 0 0 0,0 0 0 0 0,-1 0 0 0 0,1 1 0 0 0,-1-1 0 0 0,0 2-4 0 0,-20 18 0 0 0,13-10 32 0 0,-3 0 0 0 0,1 0 0 0 0,-3-1 0 0 0,2-1 0 0 0,-12 6-32 0 0,-13 10 118 0 0,-10 19-54 0 0,20-13-54 0 0,-9 2 23 0 0,8-6 14 0 0,14-15 63 0 0,1 2-1 0 0,-11 13-109 0 0,13-14 67 0 0,9-9-41 0 0,-1 0 1 0 0,0 1-1 0 0,2-1 1 0 0,0 0-1 0 0,-1 1-26 0 0,1-1 13 0 0,0 0 0 0 0,-1 0 0 0 0,1-1 0 0 0,-1 1-1 0 0,0 0 1 0 0,1-1 0 0 0,-4 3-13 0 0,0-1 33 0 0,1-2 0 0 0,0 2 0 0 0,0 0 0 0 0,1 0-1 0 0,0 1 1 0 0,-1 2-33 0 0,-19 25 7 0 0,-2-8 9 0 0,-1-2-1 0 0,-3 2-15 0 0,17-15 61 0 0,11-10-38 0 0,-1 1 0 0 0,2 0 0 0 0,-1 0-1 0 0,1 0 1 0 0,-2 1 0 0 0,2-2 0 0 0,0 1 0 0 0,-1 2-23 0 0,-4 7 35 0 0,1-3 31 0 0,-1 4 1 0 0,-36 71-54 0 0,35-71 7 0 0,0-1-1 0 0,0-1 1 0 0,-1 1-1 0 0,-1-1 1 0 0,1-1 0 0 0,-3 3-20 0 0,9-11 16 0 0,1 2 0 0 0,-2-2 0 0 0,2 1 0 0 0,-1-1 0 0 0,0 1 1 0 0,0-1-1 0 0,0 0 0 0 0,1 0 0 0 0,-2 0 0 0 0,1 0 1 0 0,-1 1-17 0 0,1-2 11 0 0,1 1 1 0 0,-2 0 0 0 0,2 0 0 0 0,0 0 0 0 0,-1-1 0 0 0,1 2 0 0 0,-1-1 0 0 0,1 0 0 0 0,0 1 0 0 0,-1 0 0 0 0,0-1 0 0 0,1 0 0 0 0,0 1 0 0 0,0 1-12 0 0,-10 9 72 0 0,9-10-58 0 0,-2 2 0 0 0,2-1 0 0 0,-1-1 0 0 0,1 2 0 0 0,0 0 0 0 0,-2 2-14 0 0,-10 16 54 0 0,7-12-33 0 0,1-1 0 0 0,0 1 0 0 0,-3 5-21 0 0,5-3 26 0 0,3-8-14 0 0,1-2 0 0 0,-2 2 0 0 0,1-2 1 0 0,-1 1-1 0 0,1 0 0 0 0,-1-1 0 0 0,0 1 1 0 0,1 0-1 0 0,-2 0 0 0 0,1-1-12 0 0,0 0 25 0 0,-3 4 17 0 0,0-1 0 0 0,0 0 0 0 0,1 0-1 0 0,-2-1 1 0 0,1 1 0 0 0,-1-1-1 0 0,-1 0-41 0 0,-5 3 64 0 0,10-5-58 0 0,-1-1 1 0 0,1 0 0 0 0,-1 0 0 0 0,1 0-1 0 0,0 2 1 0 0,-1-2 0 0 0,1 1 0 0 0,0 0-1 0 0,0 0 1 0 0,0 0-7 0 0,-19 24 84 0 0,6-11-62 0 0,13-13-16 0 0,0 1 0 0 0,-2-1 0 0 0,2 0 0 0 0,-1 1 0 0 0,1 0 0 0 0,1 0 0 0 0,-3 3-6 0 0,-4 7 13 0 0,0-2 0 0 0,-1 1 0 0 0,0 0-1 0 0,-1-1 1 0 0,-2 2-13 0 0,3-5 74 0 0,2 2 1 0 0,-2 1-1 0 0,2-2 0 0 0,-2 8-74 0 0,-13 15 83 0 0,16-23-24 0 0,-2 20 27 0 0,0-8-35 0 0,-5 2-40 0 0,10-16-4 0 0,1 0 1 0 0,-2 0 0 0 0,1 0-1 0 0,-1 1 1 0 0,1-2 0 0 0,-2 1 0 0 0,-4 2-8 0 0,-11 21 74 0 0,20-29-68 0 0,0-1 1 0 0,-1 1 0 0 0,1 0-1 0 0,-1 1 1 0 0,1-2 0 0 0,0 1 0 0 0,-1 0-1 0 0,0-1 1 0 0,1 1 0 0 0,-2-1-1 0 0,2 1 1 0 0,-1-1 0 0 0,0 2-1 0 0,1-2 1 0 0,-1 1 0 0 0,0-1-1 0 0,-1 1 1 0 0,2-1 0 0 0,-2 0-7 0 0,-4 5 87 0 0,-9 17 128 0 0,-22 33 9 0 0,12-22-224 0 0,10-14 0 0 0,11-15 0 0 0,-3 5 0 0 0,-5 8 16 0 0,3-1 21 0 0,6-11-5 0 0,-4 16 11 0 0,4-19-29 0 0,1 2 18 0 0,2 11-3 0 0,-11 1 35 0 0,10-13-45 0 0,-1 2-1 0 0,-1-2 1 0 0,1 1 0 0 0,-2 0 0 0 0,2-1-1 0 0,-2 1 1 0 0,-2 2-19 0 0,3-2 20 0 0,-2 1-1 0 0,2-1 1 0 0,-1 0 0 0 0,0 1-1 0 0,1 1 1 0 0,-2 2-20 0 0,-10 29 12 0 0,11-31-12 0 0,-8 16 0 0 0,-19 42 132 0 0,24-52-118 0 0,5-10-15 0 0,1 1 1 0 0,-2-1 0 0 0,2 0 0 0 0,0 2 0 0 0,0-2 0 0 0,-1 2 0 0 0,1-2-1 0 0,0 1 1 0 0,1 0 0 0 0,-1 1 0 0 0,0-1 0 0 0,-2 6 0 0 0,-1-2 12 0 0,2-6-10 0 0,-1 7 42 0 0,0 8-30 0 0,3-15-12 0 0,-1 0 1 0 0,1 1-1 0 0,0 0 0 0 0,-1 0 1 0 0,1-1-1 0 0,-1 2 0 0 0,1-2 1 0 0,-1 0-1 0 0,1 0 0 0 0,-2 2 1 0 0,1-2-1 0 0,0 0 1 0 0,0 0-1 0 0,0 1-2 0 0,0 0 3 0 0,-2 0 0 0 0,2 0 0 0 0,0 1 0 0 0,-2-1 0 0 0,2 1 1 0 0,0-1-1 0 0,0 2 0 0 0,1-2 0 0 0,-1 0 0 0 0,-1 2-3 0 0,-13 42 0 0 0,13-40 0 0 0,-2 1 0 0 0,2-1 0 0 0,-2 1 0 0 0,-1-1 0 0 0,2 0 0 0 0,-2 0 0 0 0,4-2 10 0 0,-2-2-1 0 0,2 2 1 0 0,0-1-1 0 0,0 0 1 0 0,0 0-1 0 0,1 1 1 0 0,-1-2 0 0 0,1 2-1 0 0,0-1 1 0 0,-2 1-1 0 0,2-2 1 0 0,0 2-1 0 0,0-1 1 0 0,2 1 0 0 0,-2 0-1 0 0,1-2 1 0 0,0 4-10 0 0,0 12 81 0 0,-3-12-69 0 0,-1-3 1 0 0,1 4 5 0 0,-2 0 0 0 0,1-1-1 0 0,0 2 1 0 0,-5 3-18 0 0,3 0 12 0 0,2 9 12 0 0,-1-13 10 0 0,-5 7-28 0 0,6-10-2 0 0,-3 7 71 0 0,-2 9-37 0 0,-7 28 45 0 0,11-34-72 0 0,0 0-1 0 0,-1 1 1 0 0,0-2 0 0 0,-1 0-1 0 0,-1 0 1 0 0,-2 1-11 0 0,-13 36 0 0 0,13-32 0 0 0,2-1 0 0 0,0 0 0 0 0,2 1 0 0 0,-2 8 0 0 0,-2 24 19 0 0,8-39-11 0 0,-1 0-1 0 0,0 1 1 0 0,0-2-1 0 0,-2 1 1 0 0,1 0-1 0 0,-6 7-7 0 0,8-13 0 0 0,-1 1 0 0 0,0 0 0 0 0,1-1 0 0 0,0 1 0 0 0,0 1 0 0 0,-5 21 0 0 0,-15 56 0 0 0,15-48 0 0 0,4-29 0 0 0,2 1 0 0 0,-2-1 0 0 0,1 2 0 0 0,-2-2 0 0 0,1 1 0 0 0,-4 21-3 0 0,6-26 5 0 0,-1 1 0 0 0,1 0 0 0 0,-1 0 0 0 0,0 0-1 0 0,1-1 1 0 0,-3 1 0 0 0,2-1 0 0 0,-1 2-2 0 0,-3 5 30 0 0,1-1-1 0 0,0 2 1 0 0,0-2-1 0 0,0 4-29 0 0,0 4 26 0 0,0-4 30 0 0,4-11-54 0 0,0 0-1 0 0,0 0 0 0 0,-1-1 1 0 0,1 0-1 0 0,-1 2 0 0 0,1-2 0 0 0,-2 0 1 0 0,2 2-1 0 0,-1-2 0 0 0,0 0 1 0 0,0 0-2 0 0,0 3 5 0 0,0-1-1 0 0,-1 0 1 0 0,1 0 0 0 0,0 1 0 0 0,0-1 0 0 0,0 0 0 0 0,1 0 0 0 0,-2 4-5 0 0,-4 20 14 0 0,-5 7-14 0 0,5-19 0 0 0,0 1 0 0 0,-6 11 0 0 0,8-20 9 0 0,1 2 1 0 0,0-1-1 0 0,1 0 0 0 0,-2 8-9 0 0,-8 22 27 0 0,-13 40-27 0 0,23-71 0 0 0,1 1 0 0 0,-1-1 0 0 0,0 0 0 0 0,1 0 0 0 0,0 6 0 0 0,-4 19 0 0 0,4-23 5 0 0,0-1-1 0 0,1 0 1 0 0,0 0-1 0 0,0 1 1 0 0,0-1 0 0 0,1 4-5 0 0,0-6 3 0 0,0 1 1 0 0,-1-1 0 0 0,0 1-1 0 0,0-1 1 0 0,0 1-1 0 0,-1-1 1 0 0,0 1 0 0 0,0-1-1 0 0,0 0 1 0 0,-2 3-4 0 0,0-1 16 0 0,0 1-1 0 0,1 1 1 0 0,0-1-1 0 0,-1 9-15 0 0,-5 26 55 0 0,-22 73 95 0 0,16-49-97 0 0,9-34-53 0 0,5-29 0 0 0,0 1 0 0 0,0 0 0 0 0,-1-2 0 0 0,0 2 0 0 0,0 0 0 0 0,-1-1 0 0 0,0 2 0 0 0,0 0 0 0 0,-1 2 0 0 0,2-1 0 0 0,-1-1 0 0 0,0 9 0 0 0,-3 14 0 0 0,1-5 0 0 0,4-19 0 0 0,-1 0 0 0 0,0-1 0 0 0,-1 1 0 0 0,1 0 0 0 0,-1 0 0 0 0,-14 57 0 0 0,10-40 46 0 0,0 0 0 0 0,1 1-46 0 0,-3 11 60 0 0,7-12 57 0 0,-1 1-136 0 0,1 0 1 0 0,1 0-1 0 0,2 4 19 0 0,-1 26-29 0 0,5 59 125 0 0,-12 4-172 0 0,5-92 191 0 0,2 16 94 0 0,4 18-209 0 0,-3-44 0 0 0,0 0 0 0 0,-2 0 0 0 0,0 2 0 0 0,2 41 0 0 0,1-26 0 0 0,0 2 0 0 0,-2-2 0 0 0,-2 19 0 0 0,-13 98 0 0 0,8-98 0 0 0,3-26-17 0 0,-3 26-174 0 0,3 23 191 0 0,4-64 27 0 0,0 1 0 0 0,0 0 0 0 0,2-1 0 0 0,1 9-27 0 0,-1-8 27 0 0,0-1 0 0 0,-1 0 0 0 0,0 1 0 0 0,-1 9-27 0 0,0 34 0 0 0,1-29 0 0 0,-1-2 0 0 0,-4 21 0 0 0,-12 96 0 0 0,11-113 3 0 0,1 3-2 0 0,-1-1 1 0 0,3 2-1 0 0,1-1 0 0 0,2 9-1 0 0,2-17-44 0 0,1 3 24 0 0,-5-18 28 0 0,1 1 0 0 0,0-1 0 0 0,0 0 0 0 0,3 8-8 0 0,-2-8 8 0 0,1 0 0 0 0,-2 1 0 0 0,0-1 0 0 0,0 8-8 0 0,0 18 8 0 0,1-24-7 0 0,-1 0-1 0 0,-1 0 1 0 0,0 1-1 0 0,-1-1 1 0 0,-1 8-1 0 0,-2 11 47 0 0,1 2 0 0 0,2-1 1 0 0,2 22-48 0 0,-1-11 23 0 0,6 9-23 0 0,-6-48 0 0 0,0 2 0 0 0,0-1 0 0 0,0 0 0 0 0,0 1 0 0 0,0-2 0 0 0,1 1 0 0 0,-1 1 0 0 0,0-1 0 0 0,2-1 0 0 0,-1 2 0 0 0,-1-1 0 0 0,2 0 0 0 0,2 14 0 0 0,2 10 0 0 0,-5-22 0 0 0,0-1 0 0 0,-1 1 0 0 0,1 0 0 0 0,0 0 0 0 0,-1 0 0 0 0,0 2 0 0 0,10 84 0 0 0,-10 30-53 0 0,5-93-25 0 0,-4-25 84 0 0,-1 0-1 0 0,0-1 0 0 0,1 1 1 0 0,-1 0-1 0 0,0-1 0 0 0,1 1 1 0 0,0-1-1 0 0,-1 1 0 0 0,2-1 1 0 0,-1 1-1 0 0,-1-1 0 0 0,2 2-5 0 0,-2-3 2 0 0,0 0-1 0 0,0 0 0 0 0,1 0 0 0 0,-1 0 1 0 0,0 0-1 0 0,0 0 0 0 0,0 1 1 0 0,0-1-1 0 0,0 0 0 0 0,2 0 1 0 0,-2 0-1 0 0,0 0 0 0 0,0 0 0 0 0,0 0 1 0 0,0 1-1 0 0,0-1 0 0 0,0 0 1 0 0,0 0-1 0 0,0 0 0 0 0,0 0 0 0 0,0 1 1 0 0,1-1-1 0 0,-1 0 0 0 0,0 0 1 0 0,0 0-1 0 0,0 0 0 0 0,0 2 0 0 0,0-2 1 0 0,0 0-1 0 0,0 0 0 0 0,0 0 1 0 0,0 0-1 0 0,0 1 0 0 0,-1-1 0 0 0,1 0 1 0 0,0 0-1 0 0,0 0 0 0 0,0 1-1 0 0,0-1 1 0 0,0 1 0 0 0,-2 0 0 0 0,2 0 0 0 0,0 1 1 0 0,0-2-1 0 0,0 1 0 0 0,0 0 0 0 0,0 0 0 0 0,0 0 0 0 0,0 1 0 0 0,0-1 0 0 0,0-1 0 0 0,0 1 0 0 0,0 0 0 0 0,0 0 0 0 0,2 1 0 0 0,-2-1-1 0 0,2 9 0 0 0,3 2 0 0 0,-3 1 0 0 0,2 0 0 0 0,-1 12 0 0 0,-3 2 0 0 0,0 23 0 0 0,0-39 0 0 0,0 0 0 0 0,0 1 0 0 0,1 6 0 0 0,2 18 0 0 0,-2-22 0 0 0,0 0 0 0 0,0 0 0 0 0,3 5 0 0 0,-1-4 0 0 0,-1-2 0 0 0,0 1 0 0 0,-1 5 0 0 0,5 32 0 0 0,-1 31 0 0 0,-10-9 0 0 0,4-52 0 0 0,-1-1 0 0 0,-3 12 0 0 0,1-11 0 0 0,2 0 0 0 0,1 11 0 0 0,-2-12 0 0 0,3-16 0 0 0,-1-1 0 0 0,1 0 0 0 0,0 0 0 0 0,0 1 0 0 0,0-2 0 0 0,0 2 0 0 0,1-1 0 0 0,0 3 0 0 0,-1-4 0 0 0,2 7 0 0 0,-2 16 0 0 0,0-3 0 0 0,2-1 0 0 0,0 0 0 0 0,2 1 0 0 0,-3-10 0 0 0,0-2 0 0 0,-1 2 0 0 0,0 5 0 0 0,-1-9 0 0 0,1 2 0 0 0,1-2 0 0 0,-1 0 0 0 0,2 2 0 0 0,0 1 0 0 0,4 47 0 0 0,-1-31 0 0 0,-3-15 0 0 0,0 0 0 0 0,1 0 0 0 0,0-1 0 0 0,3 4 0 0 0,-5-13 0 0 0,1 1 0 0 0,-1-1 0 0 0,-1 2 0 0 0,1-2 0 0 0,0 0 0 0 0,-1 1 0 0 0,1-1 0 0 0,-1 2 0 0 0,0-1 0 0 0,3 6 0 0 0,23 69 0 0 0,-21-56 0 0 0,-1 1 0 0 0,0-17 0 0 0,-2 1 0 0 0,1 1 0 0 0,-2-1 0 0 0,0-1 0 0 0,2 8 0 0 0,5 20 0 0 0,-5-17 0 0 0,3 6 0 0 0,10 25 0 0 0,-1 2 0 0 0,-4-10 0 0 0,-9-32 0 0 0,1 1 0 0 0,-1 0 0 0 0,2-1 0 0 0,0 5 0 0 0,8 18 0 0 0,0 3 0 0 0,-11-31 0 0 0,1-1 0 0 0,-1 1 0 0 0,0-1 0 0 0,0 2 0 0 0,-1-2 0 0 0,1 0 0 0 0,-1 2 0 0 0,2-1 0 0 0,1 19 0 0 0,39 97 0 0 0,-16-47 0 0 0,-19-60 0 0 0,0 1 0 0 0,2-2 0 0 0,1 3 0 0 0,-3-4 0 0 0,0 0 0 0 0,1 1 0 0 0,2 8 0 0 0,21 33 0 0 0,-25-43 0 0 0,0 0 0 0 0,0 0 0 0 0,-1 0 0 0 0,0 1 0 0 0,-2-1 0 0 0,2 1 0 0 0,-3 0 0 0 0,3 7 0 0 0,14 32 0 0 0,8 83 0 0 0,-25-126 0 0 0,-1-2 0 0 0,1 2 0 0 0,1-1 0 0 0,-1 0 0 0 0,1 2 0 0 0,9 22 0 0 0,-2-6 0 0 0,-9-20 0 0 0,1-1 0 0 0,0 1 0 0 0,-1 0 0 0 0,0-1 0 0 0,0 2 0 0 0,0-2 0 0 0,-1 1 0 0 0,2 0 0 0 0,-2 1 0 0 0,1-2 0 0 0,-1 2 0 0 0,0-2 0 0 0,0 2 0 0 0,0-2 0 0 0,0 2 0 0 0,-1-1 0 0 0,1 3 0 0 0,-2 0 0 0 0,2 0 0 0 0,0 0 0 0 0,0 1 0 0 0,2-1 0 0 0,-2 0 0 0 0,1 0 0 0 0,0 0 0 0 0,1-1 0 0 0,0 1 0 0 0,0 0 0 0 0,1 2 0 0 0,1 1 0 0 0,-2 1 0 0 0,2 1 0 0 0,-3-2 0 0 0,2 4 0 0 0,17 112 0 0 0,-12-80 0 0 0,-4-32 0 0 0,-3-8 0 0 0,0 0 0 0 0,0 1 0 0 0,0-1 0 0 0,-1 1 0 0 0,0-2 0 0 0,2 2 0 0 0,-4 4 0 0 0,2-7 0 0 0,0 1 0 0 0,2 1 0 0 0,-2-2 0 0 0,1 1 0 0 0,-1-1 0 0 0,1 1 0 0 0,0-1 0 0 0,2 5 0 0 0,4 5 0 0 0,20 35 0 0 0,-26-46 0 0 0,0 0 0 0 0,1 0 0 0 0,-1 0 0 0 0,0 0 0 0 0,0 0 0 0 0,0 1 0 0 0,1-1 0 0 0,-1-1 0 0 0,-1 2 0 0 0,1-1 0 0 0,-1 0 0 0 0,0 2 0 0 0,5 10 0 0 0,23 37 0 0 0,-25-46 0 0 0,-1 1 0 0 0,0 0 0 0 0,1-1 0 0 0,-2 1 0 0 0,0 0 0 0 0,0 3 0 0 0,4 10 0 0 0,-5-16 0 0 0,0-2 0 0 0,0 0 0 0 0,1 1 0 0 0,-1 0 0 0 0,1 0 0 0 0,-1-1 0 0 0,2 0 0 0 0,-2 2 0 0 0,1-2 0 0 0,0 0 0 0 0,0 0 0 0 0,0 0 0 0 0,1 3 0 0 0,-1-3 0 0 0,0 0 0 0 0,0 1 0 0 0,-1-1 0 0 0,1 0 0 0 0,1 0 0 0 0,-2 0 0 0 0,1 1 0 0 0,-1-1 0 0 0,1 0 0 0 0,-1 1 0 0 0,0-1 0 0 0,0 1 0 0 0,1-1 0 0 0,-1 1 0 0 0,0-1 0 0 0,0 2 0 0 0,-1 0 0 0 0,1 3 0 0 0,7 12 0 0 0,14 15 0 0 0,31 26 0 0 0,-41-40 0 0 0,0 0 0 0 0,0 1 0 0 0,1 8 0 0 0,3 3 0 0 0,-11-22 0 0 0,1-1 0 0 0,-2 0 0 0 0,-1 1 0 0 0,2 0 0 0 0,-2 1 0 0 0,0-3 0 0 0,0 0 0 0 0,-1 0 0 0 0,2-1 0 0 0,-1 1 0 0 0,1 0 0 0 0,0 0 0 0 0,0-1 0 0 0,2 0 0 0 0,2 6 0 0 0,10 20 0 0 0,15 19 0 0 0,-24-37 0 0 0,1-3 0 0 0,-1 3 0 0 0,3-1 0 0 0,-4-5 0 0 0,0 0 0 0 0,-1 2 0 0 0,1-1 0 0 0,-2 1 0 0 0,1 0 0 0 0,1 7 0 0 0,7 12 0 0 0,-10-23 0 0 0,-1 0 0 0 0,0-1 0 0 0,0 1 0 0 0,1 6 0 0 0,-1-2 0 0 0,1-1 0 0 0,0 0 0 0 0,0 0 0 0 0,1 0 0 0 0,0 0 0 0 0,1-1 0 0 0,2 3 0 0 0,12 13 0 0 0,17 15 0 0 0,-4-2 0 0 0,-17-22 0 0 0,-5-3 0 0 0,-2 0 0 0 0,9 12 0 0 0,-16-20 0 0 0,1-1 0 0 0,-1 1 0 0 0,0-1 0 0 0,0 1 0 0 0,0 1 0 0 0,-1-2 0 0 0,0 2 0 0 0,1-2 0 0 0,-2 2 0 0 0,1 0 0 0 0,-1-1 0 0 0,1 1 0 0 0,-1-1 0 0 0,1 0 0 0 0,0-1 0 0 0,-1 0 0 0 0,2 0 0 0 0,-1-1 0 0 0,1 2 0 0 0,-1-2 0 0 0,0 2 0 0 0,2-2 0 0 0,-2 1 0 0 0,1-1 0 0 0,1 2 0 0 0,-2-2 0 0 0,3 0 0 0 0,12 22 0 0 0,-4 0 0 0 0,-4-5 0 0 0,3 0 0 0 0,0 0 0 0 0,1 0 0 0 0,4 4 0 0 0,2-4 0 0 0,-18-18 0 0 0,1 0 0 0 0,-1 0 0 0 0,2 2 0 0 0,-1-2 0 0 0,0 0 0 0 0,0 0 0 0 0,0 0 0 0 0,1 1 0 0 0,-1-1 0 0 0,0 0 0 0 0,0 0 0 0 0,0 0 0 0 0,0 1 0 0 0,1-2 0 0 0,1 2 0 0 0,6 5 0 0 0,16 24 0 0 0,-23-29 0 0 0,0 1 0 0 0,-1-1 0 0 0,2 0 0 0 0,-1 1 0 0 0,-1 0 0 0 0,1 0 0 0 0,0-1 0 0 0,-1 2 0 0 0,0-2 0 0 0,1 2 0 0 0,-2-1 0 0 0,1 1 0 0 0,12 20 0 0 0,-8-16 0 0 0,-1 0 0 0 0,1 2 0 0 0,0-2 0 0 0,0 3 0 0 0,5 13 0 0 0,-10-21 0 0 0,0-2 0 0 0,0 1 0 0 0,1-1 0 0 0,-1 0 0 0 0,0 0 0 0 0,0 0 0 0 0,2 0 0 0 0,-2-1 0 0 0,1 2 0 0 0,-1-1 0 0 0,0 0 0 0 0,1 0 0 0 0,0 0 0 0 0,-1-1 0 0 0,1 2 0 0 0,-1-1 0 0 0,2-1 0 0 0,-1 1 0 0 0,0 0 0 0 0,19 27 0 0 0,-6-4 0 0 0,-14-22 0 0 0,2 0 0 0 0,-1-1 0 0 0,0 0 0 0 0,-1 1 0 0 0,1-1 0 0 0,0 0 0 0 0,1 0 0 0 0,-1 0 0 0 0,0 1 0 0 0,1-2 0 0 0,0 1 0 0 0,-1 0 0 0 0,0 0 0 0 0,5 4 0 0 0,19 22 0 0 0,11-1 0 0 0,-1 8 0 0 0,-19-16 0 0 0,17 17 0 0 0,-25-25 0 0 0,3-1 0 0 0,-9-8 0 0 0,13 9 0 0 0,25 17 0 0 0,-13-7 0 0 0,-27-18 0 0 0,2-2 0 0 0,-2 1 0 0 0,1 0 0 0 0,0-1 0 0 0,-1 1 0 0 0,1-1 0 0 0,-1 1 0 0 0,1-1 0 0 0,1 2 0 0 0,-1-2 0 0 0,-1 1 0 0 0,1-1 0 0 0,0 0 0 0 0,0 0 0 0 0,-1 1 0 0 0,1-1 0 0 0,1 0 0 0 0,-1 0 0 0 0,4 2 0 0 0,1 2 0 0 0,17 15 0 0 0,2 12 0 0 0,-24-30 0 0 0,2 0 0 0 0,-2 0 0 0 0,1 2 0 0 0,0-2 0 0 0,-1 1 0 0 0,0 0 0 0 0,0 0 0 0 0,0-1 0 0 0,2 4 0 0 0,1 2 0 0 0,-2-6 0 0 0,-1 0 0 0 0,0 1 0 0 0,0-1 0 0 0,0 0 0 0 0,1 0 0 0 0,-2 0 0 0 0,1 1 0 0 0,0-1 0 0 0,-1 0 0 0 0,1 0 0 0 0,-1 0 0 0 0,1 0 0 0 0,-1 1 0 0 0,4 5 0 0 0,5 0 0 0 0,2 0 0 0 0,0 0 0 0 0,-2 0 0 0 0,8 2 0 0 0,-11-3 0 0 0,-5-5 0 0 0,-1-1 0 0 0,1 1 0 0 0,-1 0 0 0 0,2 0 0 0 0,-1-1 0 0 0,-1 2 0 0 0,1-1 0 0 0,0-1 0 0 0,-1 1 0 0 0,1-1 0 0 0,0 1 0 0 0,1-1 0 0 0,-2 1 0 0 0,1-1 0 0 0,0 2 0 0 0,0-2 0 0 0,0 1 0 0 0,1-1 0 0 0,-1 0 0 0 0,-1 0 0 0 0,1 0 0 0 0,0 0 0 0 0,-1 0 0 0 0,1 0 0 0 0,-1 1 0 0 0,2-1 0 0 0,-1 0 0 0 0,-1 0 0 0 0,1 1 0 0 0,-1-1 0 0 0,1 0 0 0 0,-1 1 0 0 0,1-1 0 0 0,-1 1 0 0 0,2-1 0 0 0,-2 2 0 0 0,1-1 0 0 0,9 11 0 0 0,-7-10 0 0 0,-1-1 0 0 0,-1 2 0 0 0,1-2 0 0 0,-1 1 0 0 0,1-1 0 0 0,-1 2 0 0 0,0-1 0 0 0,1 1 0 0 0,-2-2 0 0 0,1 1 0 0 0,0 3 0 0 0,-1-5 0 0 0,11 22 0 0 0,-9-14 0 0 0,-2-6 0 0 0,1 0 0 0 0,1 1 0 0 0,-1-1 0 0 0,0 1 0 0 0,0-1 0 0 0,0 0 0 0 0,0 1 0 0 0,2-1 0 0 0,-1 2 0 0 0,1-1 0 0 0,-1 0 0 0 0,13 5 0 0 0,7 6 0 0 0,-11-6 0 0 0,-7-3 0 0 0,1-1 0 0 0,-1-2 0 0 0,0 2 0 0 0,1-2 0 0 0,1 2 0 0 0,1-1 0 0 0,6 6 0 0 0,3 6 0 0 0,-3-4 0 0 0,2-2 0 0 0,-11-5 0 0 0,3 1 0 0 0,0 0 0 0 0,-1 1 0 0 0,1 0 0 0 0,-1 0 0 0 0,2 5 0 0 0,-2-5 0 0 0,16 24 0 0 0,-14-20 0 0 0,3 2 0 0 0,0-2 0 0 0,-1 0 0 0 0,3 2 0 0 0,-1-1 0 0 0,-1-3 0 0 0,15 13 0 0 0,-2-8 0 0 0,-2-1 0 0 0,20 7 0 0 0,-6-5 0 0 0,-9-5 0 0 0,-8 0 0 0 0,1-2 0 0 0,2 0 0 0 0,-2-2 0 0 0,1 0 0 0 0,0-2 0 0 0,19 2 0 0 0,36 4 0 0 0,-65-9 0 0 0,1 2 0 0 0,-2 0 0 0 0,6 1 0 0 0,-6-1 0 0 0,2 0 0 0 0,-1-1 0 0 0,6 0 0 0 0,-13-2 0 0 0,-2 1 0 0 0,-1 0 0 0 0,1 0 0 0 0,-1 0 0 0 0,1 0 0 0 0,-1 0 0 0 0,0 1 0 0 0,0-1 0 0 0,0 0 0 0 0,2 0 0 0 0,-2 2 0 0 0,0-2 0 0 0,0 1 0 0 0,1-1 0 0 0,-1 1 0 0 0,0 0 0 0 0,133 36 0 0 0,-129-35 0 0 0,20 1 0 0 0,46 0 0 0 0,-45 2 0 0 0,-10-4 0 0 0,-2 0 0 0 0,0 1 0 0 0,11-4 0 0 0,-14 2 0 0 0,1-1 0 0 0,0 2 0 0 0,-1-1 0 0 0,1 2 0 0 0,-1 0 0 0 0,7 2 0 0 0,26 8 0 0 0,9-1 0 0 0,-11-1 0 0 0,23-3 0 0 0,-21-2 0 0 0,-41-4 0 0 0,1-1 0 0 0,0 0 0 0 0,0 0 0 0 0,0-1 0 0 0,-1 1 0 0 0,5-1 0 0 0,17-2 0 0 0,33 12 0 0 0,20-3 0 0 0,55-3 0 0 0,-46 7 0 0 0,-48-9 0 0 0,-7-1 0 0 0,0 0 0 0 0,30-6 0 0 0,14 2 0 0 0,-54 3 0 0 0,10-2 0 0 0,15-5 0 0 0,-37 8 0 0 0,1-1 0 0 0,-1 0 0 0 0,1-1 0 0 0,2-1 0 0 0,-7 1 0 0 0,0 1 0 0 0,1-1 0 0 0,-1 2 0 0 0,1-1 0 0 0,0 1 0 0 0,27-2 0 0 0,-24 0 0 0 0,2 0 0 0 0,0 1 0 0 0,7 1 0 0 0,-7 0 0 0 0,0-1 0 0 0,-1 0 0 0 0,9-2 0 0 0,35-3 0 0 0,-45 5 0 0 0,2 0 0 0 0,-1 0 0 0 0,1 0 0 0 0,6-4 0 0 0,-9 3 0 0 0,-1 0 0 0 0,2 0 0 0 0,-1 2 0 0 0,0-1 0 0 0,3 1 0 0 0,-10 0 0 0 0,0 0 0 0 0,1 0 0 0 0,-1 0 0 0 0,0 0 0 0 0,1-1 0 0 0,0 1 0 0 0,0 0 0 0 0,-1-2 0 0 0,1 1 0 0 0,-1 1 0 0 0,2-2 0 0 0,7-2 0 0 0,56-2 0 0 0,92-2 0 0 0,-138 8 0 0 0,-1-1 0 0 0,13-4 0 0 0,-19 3 0 0 0,26-3 0 0 0,-8 1 0 0 0,25-6 0 0 0,-47 8 0 0 0,0 1 0 0 0,1 1 0 0 0,8 0 0 0 0,22-1 0 0 0,38-6 0 0 0,-67 5 0 0 0,-2 0 0 0 0,1-1 0 0 0,8-3 0 0 0,17-4 0 0 0,-22 6 0 0 0,54-26 0 0 0,-61 26 0 0 0,1 1 0 0 0,1 0 0 0 0,-1 0 0 0 0,0 0 0 0 0,1 2 0 0 0,7-1 0 0 0,6-3 0 0 0,-21 5 0 0 0,0-1 0 0 0,0 1 0 0 0,0 0 0 0 0,1 0 0 0 0,-1-1 0 0 0,0 1 0 0 0,0 0 0 0 0,0 0 0 0 0,0 0 0 0 0,1 0 0 0 0,-1 0 0 0 0,0 0 0 0 0,0 0 0 0 0,0 1 0 0 0,2-1 0 0 0,-2 0 0 0 0,1 1 0 0 0,0-1 0 0 0,-1 0 0 0 0,1 0 0 0 0,-1 0 0 0 0,2 0 0 0 0,-2 0 0 0 0,0 0 0 0 0,1 0 0 0 0,0 0 0 0 0,-1 0 0 0 0,1-1 0 0 0,-1 1 0 0 0,8 0 0 0 0,19-5 0 0 0,69-11 0 0 0,-45 13 0 0 0,3 2 0 0 0,-45-1 0 0 0,0 2 0 0 0,0-2 0 0 0,0 2 0 0 0,8 2 0 0 0,44-1 0 0 0,-50-1 0 0 0,-1 0 0 0 0,1 0 0 0 0,0-1 0 0 0,0-2 0 0 0,10 1 0 0 0,-12 1 0 0 0,18-3 0 0 0,-13 2 0 0 0,0-2 0 0 0,0 1 0 0 0,-1-1 0 0 0,10-4 0 0 0,-15 5 0 0 0,-4 2 0 0 0,0 0 0 0 0,-2 0 0 0 0,2 0 0 0 0,0-1 0 0 0,-2 1 0 0 0,2-1 0 0 0,0-1 0 0 0,4-1 0 0 0,-3 1 0 0 0,0 1 0 0 0,0 0 0 0 0,0-1 0 0 0,0 1 0 0 0,7-1 0 0 0,0 0 0 0 0,-1-1 0 0 0,1-1 0 0 0,-1 1 0 0 0,7-6 0 0 0,-7 5 0 0 0,65-41 0 0 0,-61 34 0 0 0,-11 9 0 0 0,-2-1 0 0 0,1 1 0 0 0,1-1 0 0 0,-1 2 0 0 0,0-2 0 0 0,3 0 0 0 0,11-5 0 0 0,0-1 0 0 0,1 2 0 0 0,3-1 0 0 0,-2 1 0 0 0,1 2 0 0 0,-2 2 0 0 0,13-2 0 0 0,-29 6 0 0 0,1 0 0 0 0,0 0 0 0 0,-2-1 0 0 0,1 1 0 0 0,1-2 0 0 0,0 1 0 0 0,-2 0 0 0 0,2 0 0 0 0,-1 0 0 0 0,2-2 0 0 0,12-6 0 0 0,0 0 0 0 0,5-4 0 0 0,-19 9 0 0 0,6-1 0 0 0,-3 4 0 0 0,-4 1 0 0 0,-1-2 0 0 0,2 2 0 0 0,-1-1 0 0 0,-1 1 0 0 0,1-1 0 0 0,1 0 0 0 0,-2 0 0 0 0,1 0 0 0 0,0-1 0 0 0,0 1 0 0 0,-1 0 0 0 0,2-1 0 0 0,1 0 0 0 0,-1 2 0 0 0,-2-1 0 0 0,0 1 0 0 0,0-1 0 0 0,0 1 0 0 0,1-1 0 0 0,0 1 0 0 0,-1-1 0 0 0,0-1 0 0 0,1 2 0 0 0,-1-1 0 0 0,0 0 0 0 0,-1 0 0 0 0,1 0 0 0 0,0 0 0 0 0,1-1 0 0 0,-1 1 0 0 0,-1 0 0 0 0,1 0 0 0 0,16-17 0 0 0,-8 8 0 0 0,-5 2 0 0 0,-1 5 0 0 0,1 0 0 0 0,-1 0 0 0 0,1 0 0 0 0,-1 1 0 0 0,1-1 0 0 0,0 1 0 0 0,2-2 0 0 0,22-11 0 0 0,-27 14 0 0 0,0 0 0 0 0,2-1 0 0 0,-2 1 0 0 0,0 0 0 0 0,2 0 0 0 0,-2 0 0 0 0,1 1 0 0 0,-1-1 0 0 0,2 1 0 0 0,-1-2 0 0 0,-1 2 0 0 0,2 0 0 0 0,-1-1 0 0 0,-1 1 0 0 0,2 0 0 0 0,-1 0 0 0 0,8-1 0 0 0,-7 0 0 0 0,15-8 0 0 0,7-8 0 0 0,-24 17 0 0 0,0 0 0 0 0,0-2 0 0 0,1 2 0 0 0,-1-1 0 0 0,0 1 0 0 0,0-1 0 0 0,0 1 0 0 0,1-1 0 0 0,-1 0 0 0 0,0 1 0 0 0,0-2 0 0 0,-1 1 0 0 0,1 0 0 0 0,1 1 0 0 0,-1-1 0 0 0,-1 0 0 0 0,1 0 0 0 0,0-1 0 0 0,-1 1 0 0 0,12-17 0 0 0,-7 14 0 0 0,1-1 0 0 0,0 1 0 0 0,-2-1 0 0 0,2 2 0 0 0,1-1 0 0 0,1 1 0 0 0,-5 0 0 0 0,15-10 0 0 0,-16 12 0 0 0,0-1 0 0 0,0-1 0 0 0,0 2 0 0 0,1 0 0 0 0,0-1 0 0 0,0 0 0 0 0,-1 1 0 0 0,3-1 0 0 0,3-1 0 0 0,-3 2 0 0 0,-2 0 0 0 0,2-1 0 0 0,0-1 0 0 0,-1 1 0 0 0,0 0 0 0 0,2-2 0 0 0,31-22 0 0 0,19-12 0 0 0,-33 15 0 0 0,-15 16 0 0 0,-1 0 0 0 0,1 0 0 0 0,-1-1 0 0 0,1-1 0 0 0,3-5 0 0 0,-8 12 0 0 0,2-13 0 0 0,-5 14 0 0 0,0 1 0 0 0,0-1 0 0 0,0 1 0 0 0,0-1 0 0 0,0 1 0 0 0,1-1 0 0 0,-1 1 0 0 0,0-2 0 0 0,0 1 0 0 0,0 1 0 0 0,1-1 0 0 0,-1 1 0 0 0,0-1 0 0 0,1 1 0 0 0,-1 0 0 0 0,0-1 0 0 0,1 1 0 0 0,-1-2 0 0 0,2 2 0 0 0,-2 0 0 0 0,0-1 0 0 0,1 1 0 0 0,-1 0 0 0 0,1-1 0 0 0,-1 1 0 0 0,1 0 0 0 0,4-4 0 0 0,0 2 0 0 0,-2-2 0 0 0,1 2 0 0 0,1-1 0 0 0,-2-1 0 0 0,1 0 0 0 0,2-3 0 0 0,-3 3 0 0 0,2-1 0 0 0,0 0 0 0 0,-1 0 0 0 0,2 2 0 0 0,4-4 0 0 0,29-34 0 0 0,-38 41 0 0 0,1-1 0 0 0,-1 0 0 0 0,0 0 0 0 0,0-1 0 0 0,-1 1 0 0 0,1 1 0 0 0,0-1 0 0 0,-1 0 0 0 0,2 0 0 0 0,-1-1 0 0 0,-1 1 0 0 0,0-1 0 0 0,11-12 0 0 0,-9 12 0 0 0,0 0 0 0 0,1 1 0 0 0,-1-2 0 0 0,0 1 0 0 0,1 0 0 0 0,-1-1 0 0 0,-1 1 0 0 0,2 0 0 0 0,-2-1 0 0 0,1 1 0 0 0,0-1 0 0 0,-1 0 0 0 0,0 0 0 0 0,0 1 0 0 0,0-1 0 0 0,0 0 0 0 0,1-2 0 0 0,-2 4 0 0 0,1-1 0 0 0,0-1 0 0 0,-1 2 0 0 0,1-1 0 0 0,0 1 0 0 0,1-2 0 0 0,-2 2 0 0 0,1 0 0 0 0,0-1 0 0 0,1 0 0 0 0,0 1 0 0 0,-1 0 0 0 0,0 0 0 0 0,0 0 0 0 0,1-1 0 0 0,0 1 0 0 0,0-1 0 0 0,0 2 0 0 0,0-1 0 0 0,0-1 0 0 0,-1 0 0 0 0,0 1 0 0 0,2 0 0 0 0,-2 0 0 0 0,0-2 0 0 0,0 2 0 0 0,1 0 0 0 0,-1-2 0 0 0,0 2 0 0 0,0-1 0 0 0,0-1 0 0 0,0 2 0 0 0,-1-1 0 0 0,2 0 0 0 0,-2-21 0 0 0,1 0 0 0 0,-1 22 0 0 0,0 0 0 0 0,0 0 0 0 0,0 1 0 0 0,0-1 0 0 0,1-1 0 0 0,-1 1 0 0 0,0 1 0 0 0,1-1 0 0 0,-1 0 0 0 0,0 1 0 0 0,1-1 0 0 0,-1 1 0 0 0,2-2 0 0 0,-2 1 0 0 0,1 1 0 0 0,-1-1 0 0 0,1 1 0 0 0,0-1 0 0 0,-1 1 0 0 0,1 0 0 0 0,1-1 0 0 0,0-1 0 0 0,-1 2 0 0 0,1-1 0 0 0,0 0 0 0 0,0 0 0 0 0,-1 0 0 0 0,0 0 0 0 0,2-1 0 0 0,-2 1 0 0 0,0 0 0 0 0,2 0 0 0 0,-2 0 0 0 0,0-2 0 0 0,0 2 0 0 0,0 0 0 0 0,1-2 0 0 0,-2 2 0 0 0,2-2 0 0 0,-2 3 0 0 0,0-1 0 0 0,1-1 0 0 0,-1 2 0 0 0,0-1 0 0 0,1 1 0 0 0,-1-1 0 0 0,0 1 0 0 0,1-1 0 0 0,-1 1 0 0 0,2-1 0 0 0,-2 1 0 0 0,1 0 0 0 0,0-2 0 0 0,-1 2 0 0 0,1 0 0 0 0,-1-1 0 0 0,1 1 0 0 0,1 0 0 0 0,-2 0 0 0 0,1-1 0 0 0,1 1 0 0 0,1-1 0 0 0,-1 0 0 0 0,0-1 0 0 0,1 1 0 0 0,-1 0 0 0 0,-1 0 0 0 0,2-1 0 0 0,-1 0 0 0 0,-1 1 0 0 0,2-1 0 0 0,-2 1 0 0 0,0-2 0 0 0,1 1 0 0 0,8-8 0 0 0,1-5 0 0 0,-13 5 0 0 0,2 9 0 0 0,0 1 0 0 0,0 0 0 0 0,0-1 0 0 0,0 1 0 0 0,0 0 0 0 0,0-1 0 0 0,-1 1 0 0 0,1-1 0 0 0,0 1 0 0 0,0 0 0 0 0,0-2 0 0 0,0 2 0 0 0,1 0 0 0 0,-1-1 0 0 0,0 1 0 0 0,0-1 0 0 0,0 1 0 0 0,0 0 0 0 0,0-1 0 0 0,0 1 0 0 0,0 0 0 0 0,2-1 0 0 0,-2 1 0 0 0,0 0 0 0 0,4-6 0 0 0,-3 4 0 0 0,-1 1 0 0 0,2 0 0 0 0,-1 0 0 0 0,-1 0 0 0 0,1-2 0 0 0,-1 2 0 0 0,1 0 0 0 0,-1 0 0 0 0,0-2 0 0 0,1 2 0 0 0,-1 0 0 0 0,0-1 0 0 0,0 0 0 0 0,0 0 0 0 0,2 1 0 0 0,-2-1 0 0 0,1 0 0 0 0,0 1 0 0 0,0 0 0 0 0,-1-1 0 0 0,1 0 0 0 0,1 1 0 0 0,-1 0 0 0 0,0 0 0 0 0,0 0 0 0 0,0-1 0 0 0,2 1 0 0 0,-2 0 0 0 0,1-1 0 0 0,-1 0 0 0 0,1 0 0 0 0,-1 1 0 0 0,0-1 0 0 0,0-1 0 0 0,0 2 0 0 0,2-4 0 0 0,-3 5 0 0 0,0-1 0 0 0,0 0 0 0 0,0 0 0 0 0,1 1 0 0 0,-1-2 0 0 0,0 1 0 0 0,1 1 0 0 0,-1-1 0 0 0,0 0 0 0 0,1 1 0 0 0,-1-1 0 0 0,0 0 0 0 0,2 1 0 0 0,-2-2 0 0 0,1 2 0 0 0,0-1 0 0 0,-1 1 0 0 0,1-1 0 0 0,-1 1 0 0 0,1-1 0 0 0,0 1 0 0 0,-1-1 0 0 0,2 1 0 0 0,-1 0 0 0 0,23-17 0 0 0,32-35 0 0 0,-55 50 0 0 0,0 2 0 0 0,-1-1 0 0 0,1 1 0 0 0,0 0 0 0 0,-1-1 0 0 0,1 1 0 0 0,-1-1 0 0 0,2 0 0 0 0,-2 1 0 0 0,1-2 0 0 0,-1 2 0 0 0,1-1 0 0 0,-1 0 0 0 0,0 1 0 0 0,1-1 0 0 0,-1 0 0 0 0,0 1 0 0 0,1-1 0 0 0,-1-1 0 0 0,0 1 0 0 0,0 1 0 0 0,0-1 0 0 0,0-1 0 0 0,0 2 0 0 0,0 0 0 0 0,0-2 0 0 0,0 2 0 0 0,0-1 0 0 0,0 1 0 0 0,2-1 0 0 0,-2 1 0 0 0,0 0 0 0 0,0-1 0 0 0,0 1 0 0 0,0-1 0 0 0,1 1 0 0 0,-1 0 0 0 0,0-2 0 0 0,0 2 0 0 0,1-1 0 0 0,-1 1 0 0 0,0 0 0 0 0,0-1 0 0 0,1 1 0 0 0,-1 0 0 0 0,1 0 0 0 0,18-14 0 0 0,2-8 0 0 0,-19 20 0 0 0,0 1 0 0 0,0 0 0 0 0,0-1 0 0 0,-1 0 0 0 0,1 1 0 0 0,0-1 0 0 0,0-1 0 0 0,0 0 0 0 0,21-22 0 0 0,-19 21 0 0 0,-1 2 0 0 0,1-2 0 0 0,-2 1 0 0 0,0-1 0 0 0,2 0 0 0 0,-2 1 0 0 0,1-2 0 0 0,-2 1 0 0 0,1 0 0 0 0,1-1 0 0 0,5-6 0 0 0,-7 10 0 0 0,0 1 0 0 0,-1-1 0 0 0,2 0 0 0 0,-1 1 0 0 0,-1-1 0 0 0,1-1 0 0 0,-1 1 0 0 0,1 0 0 0 0,-1 0 0 0 0,1 0 0 0 0,-1-1 0 0 0,2 1 0 0 0,-2 0 0 0 0,0 1 0 0 0,0-1 0 0 0,1 0 0 0 0,-1-1 0 0 0,0 1 0 0 0,0-1 0 0 0,0 2 0 0 0,0 0 0 0 0,0 0 0 0 0,-1-1 0 0 0,1 1 0 0 0,0 0 0 0 0,0 0 0 0 0,0-1 0 0 0,0 1 0 0 0,0 0 0 0 0,0-2 0 0 0,0 2 0 0 0,0 0 0 0 0,0 0 0 0 0,0-1 0 0 0,0 1 0 0 0,0 0 0 0 0,0-1 0 0 0,0 1 0 0 0,0 0 0 0 0,1 0 0 0 0,-1-1 0 0 0,0 1 0 0 0,0 0 0 0 0,0 0 0 0 0,0-1 0 0 0,0 1 0 0 0,1 0 0 0 0,-1 0 0 0 0,0-2 0 0 0,0 2 0 0 0,0 0 0 0 0,1 0 0 0 0,-1 0 0 0 0,0 0 0 0 0,0-1 0 0 0,1 1 0 0 0,-1 0 0 0 0,2 0 0 0 0,-1-1 0 0 0,-1 1 0 0 0,1 0 0 0 0,0-1 0 0 0,-1 1 0 0 0,1-1 0 0 0,-1 1 0 0 0,1-2 0 0 0,-1 2 0 0 0,2-1 0 0 0,-2 1 0 0 0,1-1 0 0 0,-1 1 0 0 0,0-1 0 0 0,1 0 0 0 0,-1 1 0 0 0,0-2 0 0 0,1 1 0 0 0,0-2 0 0 0,2 0 0 0 0,-2 0 0 0 0,1 0 0 0 0,0 1 0 0 0,0 1 0 0 0,-1-2 0 0 0,1 1 0 0 0,1 0 0 0 0,-1 1 0 0 0,1-2 0 0 0,-1 2 0 0 0,0-1 0 0 0,0-1 0 0 0,0 1 0 0 0,-1-1 0 0 0,0 1 0 0 0,1 0 0 0 0,-1-1 0 0 0,0 0 0 0 0,0 0 0 0 0,0-1 0 0 0,0 0 0 0 0,1 0 0 0 0,0 1 0 0 0,-1-1 0 0 0,0 1 0 0 0,2 0 0 0 0,0-3 0 0 0,1 2 0 0 0,-1 0 0 0 0,1-1 0 0 0,0 1 0 0 0,-1-1 0 0 0,0 0 0 0 0,-1 0 0 0 0,0-1 0 0 0,1 2 0 0 0,-1-2 0 0 0,-1 1 0 0 0,2-1 0 0 0,-2 1 0 0 0,0-1 0 0 0,-1-2 0 0 0,1 4 0 0 0,0 1 0 0 0,1-1 0 0 0,-1 1 0 0 0,0 0 0 0 0,0 0 0 0 0,2-1 0 0 0,-2 2 0 0 0,1-2 0 0 0,0 1 0 0 0,1 0 0 0 0,-1 1 0 0 0,1 0 0 0 0,-1-2 0 0 0,4-2 0 0 0,-4 2 0 0 0,1 2 0 0 0,-1-1 0 0 0,0 0 0 0 0,2 1 0 0 0,-2-1 0 0 0,2 1 0 0 0,-2 0 0 0 0,3-1 0 0 0,-3 2 0 0 0,0 0 0 0 0,-1-2 0 0 0,0 2 0 0 0,0 0 0 0 0,0 0 0 0 0,1-1 0 0 0,-1 0 0 0 0,0 0 0 0 0,0 1 0 0 0,0-3 0 0 0,1 2 0 0 0,-1 1 0 0 0,0-2 0 0 0,0 1 0 0 0,0 1 0 0 0,0-2 0 0 0,1 2 0 0 0,-1-1 0 0 0,0 1 0 0 0,1-1 0 0 0,0 1 0 0 0,0-1 0 0 0,19-21 0 0 0,-12 18 0 0 0,-8 5 0 0 0,-1-1 0 0 0,1 1 0 0 0,-1 0 0 0 0,1 0 0 0 0,-1 0 0 0 0,0-1 0 0 0,1 1 0 0 0,-1 0 0 0 0,2 0 0 0 0,-2-1 0 0 0,0 1 0 0 0,1 0 0 0 0,-1-1 0 0 0,0 1 0 0 0,1 0 0 0 0,-1-1 0 0 0,0 1 0 0 0,0-2 0 0 0,1 2 0 0 0,-1 0 0 0 0,0-1 0 0 0,0 1 0 0 0,0-1 0 0 0,0 1 0 0 0,1-1 0 0 0,-1 1 0 0 0,2-4 0 0 0,1 3 0 0 0,1 0 0 0 0,5-12 0 0 0,-4 7 0 0 0,0 0 0 0 0,0 0 0 0 0,0 1 0 0 0,0-1 0 0 0,6-2 0 0 0,13-14 0 0 0,-4 7 0 0 0,-20 14 0 0 0,1 1 0 0 0,0-1 0 0 0,0 1 0 0 0,-1-2 0 0 0,2 2 0 0 0,-1-1 0 0 0,-1 0 0 0 0,1 0 0 0 0,-1 1 0 0 0,1-1 0 0 0,-1 0 0 0 0,1-1 0 0 0,-1 1 0 0 0,0 1 0 0 0,2-1 0 0 0,-2 0 0 0 0,0 0 0 0 0,0-1 0 0 0,1 1 0 0 0,-1 0 0 0 0,0 0 0 0 0,0 0 0 0 0,1-3 0 0 0,0-1 0 0 0,0 2 0 0 0,2-1 0 0 0,-2 1 0 0 0,1-1 0 0 0,1 0 0 0 0,-1 2 0 0 0,0-1 0 0 0,1-1 0 0 0,-1 2 0 0 0,1-2 0 0 0,0 2 0 0 0,13-11 0 0 0,-14 10 0 0 0,2-5 0 0 0,-4 8 0 0 0,0-1 0 0 0,1 1 0 0 0,-1-2 0 0 0,0 2 0 0 0,0-1 0 0 0,0 0 0 0 0,0 1 0 0 0,1-1 0 0 0,-1 1 0 0 0,0-1 0 0 0,1 1 0 0 0,-1-1 0 0 0,0 1 0 0 0,1-2 0 0 0,-1 2 0 0 0,2 0 0 0 0,-2-1 0 0 0,0 1 0 0 0,1-1 0 0 0,-1 1 0 0 0,1 0 0 0 0,-1-1 0 0 0,1 1 0 0 0,-1 0 0 0 0,1 0 0 0 0,0-1 0 0 0,-1 1 0 0 0,2 0 0 0 0,-2 0 0 0 0,1 0 0 0 0,0 0 0 0 0,-1 0 0 0 0,10-6 0 0 0,-10-1 0 0 0,7 1 0 0 0,-5 2 0 0 0,-2 4 0 0 0,0-1 0 0 0,0 1 0 0 0,0-1 0 0 0,0 1 0 0 0,0-2 0 0 0,0 2 0 0 0,0-1 0 0 0,0 1 0 0 0,0-1 0 0 0,0 1 0 0 0,0-1 0 0 0,0 1 0 0 0,0-1 0 0 0,1 1 0 0 0,-1 0 0 0 0,0-2 0 0 0,0 2 0 0 0,0-1 0 0 0,1 1 0 0 0,-1-1 0 0 0,0 1 0 0 0,2 0 0 0 0,-2-1 0 0 0,0 1 0 0 0,1 0 0 0 0,-1-1 0 0 0,2-2 0 0 0,-2 3 0 0 0,1 0 0 0 0,-1 0 0 0 0,2-1 0 0 0,-2 1 0 0 0,0 0 0 0 0,1-1 0 0 0,-1 1 0 0 0,0 0 0 0 0,1-1 0 0 0,-1 1 0 0 0,0 0 0 0 0,0-1 0 0 0,0 1 0 0 0,1-2 0 0 0,-1 2 0 0 0,0-1 0 0 0,0 1 0 0 0,0 0 0 0 0,0-1 0 0 0,0 1 0 0 0,1-1 0 0 0,-1 1 0 0 0,0-1 0 0 0,0 1 0 0 0,0-2 0 0 0,0 2 0 0 0,-2-8 0 0 0,7-1 0 0 0,2-6 0 0 0,23-20 0 0 0,-21 24 0 0 0,-8 11 0 0 0,-1 0 0 0 0,0 0 0 0 0,0-1 0 0 0,1 1 0 0 0,-1 0 0 0 0,0 0 0 0 0,0 0 0 0 0,0-1 0 0 0,2 1 0 0 0,-2 0 0 0 0,0 0 0 0 0,0-2 0 0 0,0 2 0 0 0,0 0 0 0 0,0 0 0 0 0,1-1 0 0 0,-1 1 0 0 0,0 0 0 0 0,0-1 0 0 0,0 1 0 0 0,0 0 0 0 0,0 0 0 0 0,0-1 0 0 0,0 1 0 0 0,0 0 0 0 0,0-1 0 0 0,0 1 0 0 0,0 0 0 0 0,0-2 0 0 0,0 2 0 0 0,-1 0 0 0 0,1 0 0 0 0,0-1 0 0 0,0 1 0 0 0,0 0 0 0 0,0 0 0 0 0,0-1 0 0 0,-2 1 0 0 0,2 0 0 0 0,0 0 0 0 0,0-1 0 0 0,-1 1 0 0 0,-1-7 0 0 0,2 1 0 0 0,3 0 0 0 0,1-11 0 0 0,0 14 0 0 0,-1 1 0 0 0,5-2 0 0 0,-8-6 0 0 0,6 1 0 0 0,-2 0 0 0 0,-8 1 0 0 0,10 2 0 0 0,1-3 0 0 0,1 0 0 0 0,-6 3 0 0 0,0-1 0 0 0,-3 1 0 0 0,4-2 0 0 0,-1 0 0 0 0,5 2 0 0 0,-2-3 0 0 0,-8 3 0 0 0,1-1 0 0 0,-6 1 0 0 0,2 0 0 0 0,1-2 0 0 0,-2-11 0 0 0,6 19 0 0 0,1-1 0 0 0,0 0 0 0 0,0 1 0 0 0,-1-2 0 0 0,1 2 0 0 0,0-1 0 0 0,-2 1 0 0 0,2-1 0 0 0,-1 1 0 0 0,1-1 0 0 0,0 1 0 0 0,-1-1 0 0 0,1 1 0 0 0,-1 0 0 0 0,1-2 0 0 0,-1 2 0 0 0,-1-1 0 0 0,2 1 0 0 0,-1 0 0 0 0,1 0 0 0 0,-1-1 0 0 0,0 1 0 0 0,0 0 0 0 0,-14-9 0 0 0,15 9 0 0 0,0 0 0 0 0,-1 0 0 0 0,1 0 0 0 0,0 0 0 0 0,0 0 0 0 0,0 0 0 0 0,0 0 0 0 0,0 0 0 0 0,-1-2 0 0 0,1 2 0 0 0,0 0 0 0 0,0 0 0 0 0,0 0 0 0 0,0 0 0 0 0,0 0 0 0 0,0-1 0 0 0,0 1 0 0 0,0 0 0 0 0,-1 0 0 0 0,1 0 0 0 0,0 0 0 0 0,0-1 0 0 0,0 1 0 0 0,0 0 0 0 0,0 0 0 0 0,0 0 0 0 0,0 0 0 0 0,0-1 0 0 0,0 1 0 0 0,0 0 0 0 0,0 0 0 0 0,0 0 0 0 0,0-1 0 0 0,0 1 0 0 0,1-2 0 0 0,-1 1 0 0 0,1 0 0 0 0,-1 0 0 0 0,0 0 0 0 0,0 0 0 0 0,0-1 0 0 0,1 1 0 0 0,-1 0 0 0 0,0 0 0 0 0,0 0 0 0 0,-1-1 0 0 0,1 1 0 0 0,0 0 0 0 0,0 0 0 0 0,0 0 0 0 0,-1-1 0 0 0,1 1 0 0 0,0 0 0 0 0,-1 0 0 0 0,1 0 0 0 0,-1 0 0 0 0,1-1 0 0 0,-2 1 0 0 0,1 0 0 0 0,0 0 0 0 0,-7-6 0 0 0,1-1 0 0 0,5 5 0 0 0,2-2 0 0 0,3-1 0 0 0,-4 0 0 0 0,5 4 0 0 0,-6-2 0 0 0,-6-2 0 0 0,8 5 0 0 0,0 1 0 0 0,-2 0 0 0 0,2 0 0 0 0,0 0 0 0 0,0-1 0 0 0,0 1 0 0 0,0 0 0 0 0,0 0 0 0 0,0 0 0 0 0,0-1 0 0 0,0 1 0 0 0,0 0 0 0 0,0 0 0 0 0,0-1 0 0 0,0 1 0 0 0,0 0 0 0 0,0 0 0 0 0,0 0 0 0 0,0-2 0 0 0,0 2 0 0 0,0 0 0 0 0,0 0 0 0 0,0-1 0 0 0,0 1 0 0 0,0 0 0 0 0,0 0 0 0 0,0 0 0 0 0,0-1 0 0 0,2 1 0 0 0,-2 0 0 0 0,9-6 0 0 0,-2-2 0 0 0,-8-1 0 0 0,7 4 0 0 0,-7-4 0 0 0,6 0 0 0 0,4 0 0 0 0,4-5 0 0 0,-14 6 0 0 0,1 7 0 0 0,0 1 0 0 0,-1 0 0 0 0,1 0 0 0 0,0-2 0 0 0,0 2 0 0 0,0 0 0 0 0,0-1 0 0 0,0 1 0 0 0,0 0 0 0 0,0-1 0 0 0,0 1 0 0 0,0 0 0 0 0,0-1 0 0 0,0 1 0 0 0,0 0 0 0 0,0 0 0 0 0,0-1 0 0 0,0 1 0 0 0,0 0 0 0 0,0-2 0 0 0,0 2 0 0 0,1 0 0 0 0,-1-1 0 0 0,0 1 0 0 0,0 0 0 0 0,0 0 0 0 0,1-1 0 0 0,-1 1 0 0 0,4-7 0 0 0,1-13 0 0 0,-4 16 0 0 0,0 3 0 0 0,11-12 0 0 0,14-16 0 0 0,6-5 0 0 0,-25 27 0 0 0,-3 4 0 0 0,-2 0 0 0 0,2-1 0 0 0,-2 2 0 0 0,0-2 0 0 0,2 1 0 0 0,0-6 0 0 0,6-8 0 0 0,-6 9 0 0 0,1 1 0 0 0,-1 0 0 0 0,1 1 0 0 0,0-1 0 0 0,6-4 0 0 0,14-25 0 0 0,1 9 0 0 0,-22 23 0 0 0,1-1 0 0 0,0 0 0 0 0,1 2 0 0 0,-1-1 0 0 0,7-3 0 0 0,-4 2 0 0 0,39-20 0 0 0,-22 14 0 0 0,-9 5 0 0 0,-8 4 0 0 0,1 0 0 0 0,-1-2 0 0 0,-1 2 0 0 0,6-5 0 0 0,3 2 0 0 0,0-3 0 0 0,4-3 0 0 0,1 3 0 0 0,-17 5 0 0 0,6-3 0 0 0,17-13 0 0 0,40-8 0 0 0,-47 22 0 0 0,-13 0 0 0 0,-6 3 0 0 0,2 1 0 0 0,-2-2 0 0 0,1 2 0 0 0,1 0 0 0 0,-1 0 0 0 0,-1 0 0 0 0,2-1 0 0 0,-1 1 0 0 0,3 0 0 0 0,0-1 0 0 0,0-1 0 0 0,1 0 0 0 0,-1 0 0 0 0,0 0 0 0 0,1-1 0 0 0,0-1 0 0 0,3-3 0 0 0,-3 3 0 0 0,4 1 0 0 0,-4-1 0 0 0,4-5 0 0 0,-6 7 0 0 0,13-2 0 0 0,-8 0 0 0 0,2 2 0 0 0,0-2 0 0 0,-2 4 0 0 0,3-3 0 0 0,2-1 0 0 0,-3 4 0 0 0,7-5 0 0 0,6 3 0 0 0,1-3 0 0 0,-21 5 0 0 0,9-7 0 0 0,0 1 0 0 0,-1 3 0 0 0,1-1 0 0 0,0-1 0 0 0,1-1 0 0 0,2-2 0 0 0,6-4 0 0 0,-13 7 0 0 0,13-4 0 0 0,-18 7 0 0 0,21-17 0 0 0,3-1 0 0 0,-8 10 0 0 0,-8 5 0 0 0,6-2 0 0 0,-17 8 0 0 0,-1 0 0 0 0,1 0 0 0 0,-1 0 0 0 0,1 0 0 0 0,-1 0 0 0 0,1 0 0 0 0,-1 0 0 0 0,1 0 0 0 0,-1 0 0 0 0,2 0 0 0 0,-2 0 0 0 0,1 0 0 0 0,-1-1 0 0 0,1 1 0 0 0,-1 0 0 0 0,1 0 0 0 0,-1-2 0 0 0,0 2 0 0 0,1 0 0 0 0,-1-1 0 0 0,2 1 0 0 0,-2 0 0 0 0,0-1 0 0 0,1 1 0 0 0,-1 0 0 0 0,0-1 0 0 0,0 1 0 0 0,1-1 0 0 0,-1 1 0 0 0,1-3 0 0 0,2 1 0 0 0,-1-1 0 0 0,0 1 0 0 0,1 1 0 0 0,-1-2 0 0 0,0 2 0 0 0,1 0 0 0 0,-1-1 0 0 0,1 1 0 0 0,0-1 0 0 0,0 1 0 0 0,0 0 0 0 0,2 0 0 0 0,15-5 0 0 0,-18 5 0 0 0,2-1 0 0 0,-2 1 0 0 0,2 0 0 0 0,-2 0 0 0 0,2-1 0 0 0,-2 0 0 0 0,1 0 0 0 0,0 0 0 0 0,2-2 0 0 0,0 0 0 0 0,-3 2 0 0 0,0 1 0 0 0,1 0 0 0 0,-1 0 0 0 0,1-1 0 0 0,0 1 0 0 0,0 0 0 0 0,-1 0 0 0 0,2 0 0 0 0,-2 1 0 0 0,4-2 0 0 0,-1 1 0 0 0,16-10 0 0 0,-19 10 0 0 0,1 0 0 0 0,-1-1 0 0 0,2 1 0 0 0,-2-1 0 0 0,2 1 0 0 0,-2 0 0 0 0,3 0 0 0 0,105-29 0 0 0,-107 30 0 0 0,-1-1 0 0 0,0 1 0 0 0,1-1 0 0 0,-1-1 0 0 0,-1 1 0 0 0,2 1 0 0 0,-1-1 0 0 0,1 0 0 0 0,-2 0 0 0 0,1-2 0 0 0,-1 2 0 0 0,2 0 0 0 0,-2-1 0 0 0,1 0 0 0 0,-1 1 0 0 0,1-1 0 0 0,0-1 0 0 0,6-4 0 0 0,2 0 0 0 0,-1 0 0 0 0,1 1 0 0 0,1 0 0 0 0,9-3 0 0 0,18-12 0 0 0,34-15 0 0 0,-24 13 0 0 0,-3 0 0 0 0,-41 21 0 0 0,-1 0 0 0 0,1-1 0 0 0,-2 2 0 0 0,2-1 0 0 0,-1 1 0 0 0,1-1 0 0 0,-1 1 0 0 0,2 0 0 0 0,-1 0 0 0 0,-1 0 0 0 0,1 1 0 0 0,16-6 0 0 0,51-22 0 0 0,-43 18 0 0 0,-14 2 0 0 0,-9 5 0 0 0,65-42 0 0 0,-60 39 0 0 0,0 1 0 0 0,1 0 0 0 0,0 0 0 0 0,-1 2 0 0 0,1 1 0 0 0,6-3 0 0 0,-10 2 0 0 0,0 2 0 0 0,0-2 0 0 0,0 0 0 0 0,7-4 0 0 0,-8 4 0 0 0,2 0 0 0 0,-1 0 0 0 0,-1 0 0 0 0,8 0 0 0 0,-5-1 0 0 0,1 2 0 0 0,-1-3 0 0 0,0 1 0 0 0,0 0 0 0 0,2-2 0 0 0,8-5 0 0 0,-6 6 0 0 0,-8 3 0 0 0,-2 1 0 0 0,2-1 0 0 0,-1 0 0 0 0,-1 0 0 0 0,1-1 0 0 0,-1 1 0 0 0,3-2 0 0 0,-1 1 0 0 0,0-1 0 0 0,0 1 0 0 0,1-1 0 0 0,0 2 0 0 0,-2-1 0 0 0,2 1 0 0 0,0 0 0 0 0,29-16 0 0 0,-22 11 0 0 0,-1-2 0 0 0,1 2 0 0 0,8-2 0 0 0,18-10 0 0 0,17-22 0 0 0,-40 35 0 0 0,-12 5 0 0 0,1-1 0 0 0,0 1 0 0 0,0-2 0 0 0,-1 1 0 0 0,0-1 0 0 0,1 0 0 0 0,-2 0 0 0 0,3-1 0 0 0,45-32 0 0 0,-47 32 0 0 0,-4 4 0 0 0,1-1 0 0 0,0 0 0 0 0,-1 0 0 0 0,2 1 0 0 0,-1-1 0 0 0,0 1 0 0 0,-1-1 0 0 0,1-1 0 0 0,0 2 0 0 0,0-1 0 0 0,1 1 0 0 0,-1 0 0 0 0,0-1 0 0 0,-1 1 0 0 0,1 0 0 0 0,0 0 0 0 0,1-1 0 0 0,0 1 0 0 0,8-5 0 0 0,-2 0 0 0 0,1 0 0 0 0,8-6 0 0 0,4-4 0 0 0,-12 9 0 0 0,-1 0 0 0 0,-1 0 0 0 0,2 1 0 0 0,-1-4 0 0 0,-7 8 0 0 0,0 0 0 0 0,0 0 0 0 0,1-1 0 0 0,-1 1 0 0 0,0 0 0 0 0,0 0 0 0 0,2 1 0 0 0,-2-1 0 0 0,0 0 0 0 0,2-1 0 0 0,-1 2 0 0 0,-1-1 0 0 0,0 0 0 0 0,0 1 0 0 0,2-1 0 0 0,-2 0 0 0 0,0-1 0 0 0,0 2 0 0 0,0-1 0 0 0,1 0 0 0 0,-1-1 0 0 0,6-5 0 0 0,0-1 0 0 0,1 1 0 0 0,1 1 0 0 0,-1-1 0 0 0,0 2 0 0 0,1-1 0 0 0,8-3 0 0 0,24-15 0 0 0,-5 2 0 0 0,-28 16 0 0 0,0 1 0 0 0,1 0 0 0 0,0 0 0 0 0,1 2 0 0 0,-1-1 0 0 0,-1 1 0 0 0,3 0 0 0 0,3 0 0 0 0,3-2 0 0 0,14 1 0 0 0,-31 4 0 0 0,1 0 0 0 0,-1 0 0 0 0,1 0 0 0 0,0 0 0 0 0,-1 0 0 0 0,2 0 0 0 0,-1 0 0 0 0,-1 0 0 0 0,1 0 0 0 0,0 0 0 0 0,-1 0 0 0 0,1 0 0 0 0,-1 0 0 0 0,2 0 0 0 0,-1-1 0 0 0,-1 1 0 0 0,1 0 0 0 0,-1-1 0 0 0,1 1 0 0 0,0 0 0 0 0,-1-1 0 0 0,2 1 0 0 0,-2 0 0 0 0,1-1 0 0 0,-1 1 0 0 0,0-2 0 0 0,1 1 0 0 0,1-1 0 0 0,3-2 0 0 0,19-6 0 0 0,-18 8 0 0 0,8-5 0 0 0,5-3 0 0 0,-14 6 0 0 0,0 2 0 0 0,1-2 0 0 0,-2 2 0 0 0,2-2 0 0 0,0 2 0 0 0,0 1 0 0 0,0-2 0 0 0,1 2 0 0 0,6-4 0 0 0,-9 3 0 0 0,24-14 0 0 0,-17 12 0 0 0,5-8 0 0 0,4 1 0 0 0,-10 3 0 0 0,0 3 0 0 0,4-1 0 0 0,-10 4 0 0 0,-1-2 0 0 0,27-17 0 0 0,-12 4 0 0 0,6-7 0 0 0,2 2 0 0 0,-15 3 0 0 0,0 1 0 0 0,9-10 0 0 0,-10 15 0 0 0,-4 6 0 0 0,-5 6 0 0 0,1 0 0 0 0,-1-2 0 0 0,-1 2 0 0 0,1 0 0 0 0,0 0 0 0 0,0-1 0 0 0,-1 0 0 0 0,1 0 0 0 0,-1 1 0 0 0,2 0 0 0 0,-1-3 0 0 0,12-19 0 0 0,-11 15 0 0 0,8-11 0 0 0,20-15 0 0 0,-29 32 0 0 0,0 1 0 0 0,0 0 0 0 0,0 0 0 0 0,-1 0 0 0 0,1-1 0 0 0,1 1 0 0 0,-1-1 0 0 0,-1 1 0 0 0,1 0 0 0 0,0-1 0 0 0,-1 0 0 0 0,0 1 0 0 0,1-2 0 0 0,-1 2 0 0 0,0 0 0 0 0,2-1 0 0 0,0-9 0 0 0,9-13 0 0 0,9 2 0 0 0,-5-14 0 0 0,-12 32 0 0 0,0-11 0 0 0,-1 14 0 0 0,0-8 0 0 0,10-8 0 0 0,-11 14 0 0 0,4-13 0 0 0,-5 13 0 0 0,0 3 0 0 0,0-1 0 0 0,0 0 0 0 0,0 0 0 0 0,1 1 0 0 0,-1-2 0 0 0,0 1 0 0 0,0 1 0 0 0,1-1 0 0 0,-1 1 0 0 0,0-1 0 0 0,1 0 0 0 0,-1 1 0 0 0,1-2 0 0 0,-1 2 0 0 0,2-1 0 0 0,-2 1 0 0 0,1-1 0 0 0,-1 1 0 0 0,1-1 0 0 0,6-5 0 0 0,2-4 0 0 0,-2 3 0 0 0,15-13 0 0 0,-21 19 0 0 0,1 1 0 0 0,-1-1 0 0 0,0 1 0 0 0,-1-2 0 0 0,1 1 0 0 0,0 1 0 0 0,-1-1 0 0 0,2 0 0 0 0,-1 1 0 0 0,-1-1 0 0 0,1 0 0 0 0,-1-1 0 0 0,1 1 0 0 0,-1 0 0 0 0,1 1 0 0 0,-1-2 0 0 0,0 0 0 0 0,2 0 0 0 0,-1 1 0 0 0,-1 0 0 0 0,1-2 0 0 0,0 2 0 0 0,-1 0 0 0 0,1 0 0 0 0,0-2 0 0 0,1 2 0 0 0,-1 0 0 0 0,0 0 0 0 0,3-2 0 0 0,22-38 0 0 0,-10 21 0 0 0,-5 9 0 0 0,-1-2 0 0 0,-2 1 0 0 0,0-1 0 0 0,1 0 0 0 0,0-6 0 0 0,-5 13 0 0 0,-1 0 0 0 0,1 0 0 0 0,1 0 0 0 0,-2 1 0 0 0,3-2 0 0 0,11-12 0 0 0,-8 7 0 0 0,-8 12 0 0 0,10-20 0 0 0,-7 12 0 0 0,6-11 0 0 0,-7 15 0 0 0,-1-1 0 0 0,1 2 0 0 0,-2-2 0 0 0,1 0 0 0 0,0-4 0 0 0,2-2 0 0 0,15-20 0 0 0,-19 27 0 0 0,6-6 0 0 0,-1 1 0 0 0,-2 2 0 0 0,-2 1 0 0 0,2-1 0 0 0,-2 0 0 0 0,1 0 0 0 0,0-1 0 0 0,0-24 0 0 0,-2 23 0 0 0,1 1 0 0 0,-1 0 0 0 0,1-1 0 0 0,-2 1 0 0 0,1 0 0 0 0,-1-1 0 0 0,-1-1 0 0 0,2 6 0 0 0,-2-1 0 0 0,2 2 0 0 0,0-1 0 0 0,0 1 0 0 0,0-2 0 0 0,0 1 0 0 0,2-2 0 0 0,-2-25 0 0 0,-6-7 0 0 0,1-1 0 0 0,0-31 0 0 0,4 56 0 0 0,0 11 0 0 0,1 2 0 0 0,0-1 0 0 0,-1-1 0 0 0,1 2 0 0 0,0-1 0 0 0,0-1 0 0 0,1 2 0 0 0,-1-1 0 0 0,0-1 0 0 0,0 2 0 0 0,1-2 0 0 0,-1 1 0 0 0,1 1 0 0 0,-1 0 0 0 0,0-1 0 0 0,0 1 0 0 0,0-1 0 0 0,0 1 0 0 0,0 0 0 0 0,-1 0 0 0 0,1 0 0 0 0,0-2 0 0 0,0 2 0 0 0,-1 0 0 0 0,1-2 0 0 0,-1 3 0 0 0,1-1 0 0 0,0 0 0 0 0,-2 0 0 0 0,2 0 0 0 0,0 0 0 0 0,0-1 0 0 0,0 0 0 0 0,0 1 0 0 0,0 0 0 0 0,0-1 0 0 0,0 1 0 0 0,0 0 0 0 0,2-5 0 0 0,-1-1 0 0 0,0 1 0 0 0,0-1 0 0 0,-1 1 0 0 0,0-1 0 0 0,0 1 0 0 0,0-1 0 0 0,-1 1 0 0 0,0-1 0 0 0,-2-5 0 0 0,2 2 0 0 0,0 0 0 0 0,0 0 0 0 0,1 0 0 0 0,0 1 0 0 0,1-9 0 0 0,0-10 0 0 0,-4 3 0 0 0,3 20 0 0 0,-2 1 0 0 0,1 0 0 0 0,1-1 0 0 0,0 1 0 0 0,0-1 0 0 0,0 1 0 0 0,0 0 0 0 0,1-4 0 0 0,1 2 0 0 0,-2 0 0 0 0,1 1 0 0 0,-1-1 0 0 0,0 1 0 0 0,-1-5 0 0 0,-1 4 0 0 0,2 1 0 0 0,0-1 0 0 0,0 1 0 0 0,0-1 0 0 0,2 2 0 0 0,-1-2 0 0 0,0-4 0 0 0,0 8 0 0 0,-1-1 0 0 0,0 0 0 0 0,0 1 0 0 0,0-1 0 0 0,0 1 0 0 0,0-1 0 0 0,0 1 0 0 0,0 0 0 0 0,-1-1 0 0 0,1 1 0 0 0,-1-1 0 0 0,0 1 0 0 0,-1-3 0 0 0,1 2 0 0 0,0-1 0 0 0,0-1 0 0 0,0 2 0 0 0,0-1 0 0 0,1 1 0 0 0,-2-3 0 0 0,-7-58 0 0 0,4 9 0 0 0,0 30 0 0 0,7 23 0 0 0,-2-1 0 0 0,0 0 0 0 0,-2 0 0 0 0,2 1 0 0 0,0-2 0 0 0,-1 2 0 0 0,1 0 0 0 0,-2-4 0 0 0,1-6 0 0 0,1 8 0 0 0,-2 1 0 0 0,2-1 0 0 0,0 0 0 0 0,-1 1 0 0 0,0-1 0 0 0,0 1 0 0 0,0-1 0 0 0,-2-2 0 0 0,1-1 0 0 0,-4-42 0 0 0,-4 20 0 0 0,-10-15 0 0 0,17 35 0 0 0,-6-16 0 0 0,8 22 0 0 0,-7-16 0 0 0,-6-26 0 0 0,-2 11 0 0 0,12 20 0 0 0,-4-17 0 0 0,6 30 0 0 0,-3-21 0 0 0,4 18 0 0 0,-15-55 0 0 0,14 51 0 0 0,-2-22 0 0 0,-2 8 0 0 0,5 19 0 0 0,0 1 0 0 0,1 0 0 0 0,-1-1 0 0 0,0 0 0 0 0,1 0 0 0 0,0 1 0 0 0,-1-4 0 0 0,-1-28 0 0 0,2 30 0 0 0,0 0 0 0 0,0 0 0 0 0,-1 0 0 0 0,1 1 0 0 0,-1-1 0 0 0,0 0 0 0 0,0 1 0 0 0,-1-1 0 0 0,-1-4 0 0 0,-11-30 0 0 0,-1-3 0 0 0,14 36 0 0 0,0-3 0 0 0,-1 1 0 0 0,0 0 0 0 0,0 1 0 0 0,0-1 0 0 0,-1 0 0 0 0,0 1 0 0 0,-2-4 0 0 0,-1 0 0 0 0,0-8 0 0 0,-3-6 0 0 0,9 23 0 0 0,-2 0 0 0 0,1 1 0 0 0,0-1 0 0 0,1-1 0 0 0,-1 1 0 0 0,1 0 0 0 0,-1 0 0 0 0,1 0 0 0 0,0-1 0 0 0,-2 0 0 0 0,2 1 0 0 0,0 0 0 0 0,0 0 0 0 0,-1-1 0 0 0,1 0 0 0 0,-1-4 0 0 0,-11-27 0 0 0,11 29 0 0 0,1 1 0 0 0,-1-1 0 0 0,0 0 0 0 0,-1 1 0 0 0,0 0 0 0 0,1 0 0 0 0,-2-1 0 0 0,2 1 0 0 0,-1 0 0 0 0,-5-10 0 0 0,4 5 0 0 0,-3-2 0 0 0,0 3 0 0 0,-1-3 0 0 0,6 8 0 0 0,0 1 0 0 0,1 0 0 0 0,-1 0 0 0 0,1 0 0 0 0,-1 0 0 0 0,1-1 0 0 0,-2 1 0 0 0,2 0 0 0 0,0 0 0 0 0,-1 0 0 0 0,1-1 0 0 0,0 1 0 0 0,0-1 0 0 0,-1-2 0 0 0,-9-20 0 0 0,9 22 0 0 0,1 1 0 0 0,0-1 0 0 0,-1 0 0 0 0,1 1 0 0 0,-1-1 0 0 0,0 1 0 0 0,1-2 0 0 0,-1 2 0 0 0,-1 0 0 0 0,1-2 0 0 0,-1 1 0 0 0,-2-5 0 0 0,3 3 0 0 0,0 1 0 0 0,-9-13 0 0 0,2 0 0 0 0,4 11 0 0 0,2 3 0 0 0,1 0 0 0 0,0 2 0 0 0,1 0 0 0 0,0-1 0 0 0,-2 1 0 0 0,2 0 0 0 0,0-1 0 0 0,-1 1 0 0 0,1 0 0 0 0,0-1 0 0 0,-1 1 0 0 0,1-1 0 0 0,0 1 0 0 0,0-2 0 0 0,-1 2 0 0 0,1-1 0 0 0,0 1 0 0 0,0-1 0 0 0,0 1 0 0 0,0-1 0 0 0,0 1 0 0 0,0-1 0 0 0,-1 1 0 0 0,1-2 0 0 0,1 1 0 0 0,-3-11 0 0 0,0 3 0 0 0,1 7 0 0 0,1-2 0 0 0,0 0 0 0 0,-1 2 0 0 0,0-2 0 0 0,0 2 0 0 0,-1-2 0 0 0,1 2 0 0 0,0-1 0 0 0,-1-2 0 0 0,-14-36 0 0 0,15 40 0 0 0,0-1 0 0 0,0 1 0 0 0,1-1 0 0 0,-2 0 0 0 0,2 1 0 0 0,-1-2 0 0 0,1 2 0 0 0,-1-1 0 0 0,1 1 0 0 0,-1-2 0 0 0,1 2 0 0 0,0-1 0 0 0,0-4 0 0 0,-13-17 0 0 0,10 18 0 0 0,3 4 0 0 0,-1 0 0 0 0,1 0 0 0 0,-1-1 0 0 0,0 0 0 0 0,0 1 0 0 0,1 0 0 0 0,-2 1 0 0 0,1-1 0 0 0,0 0 0 0 0,0-1 0 0 0,0 1 0 0 0,-2 0 0 0 0,-5-6 0 0 0,-13-15 0 0 0,9 5 0 0 0,11 15 0 0 0,1 1 0 0 0,-2-1 0 0 0,1 1 0 0 0,0 0 0 0 0,1-1 0 0 0,-1 1 0 0 0,0 0 0 0 0,-1 0 0 0 0,1 0 0 0 0,0-1 0 0 0,-1 1 0 0 0,-1-4 0 0 0,0 1 0 0 0,0-1 0 0 0,0 0 0 0 0,0 0 0 0 0,1 1 0 0 0,1-1 0 0 0,-2-1 0 0 0,2 1 0 0 0,-1-4 0 0 0,-1 3 0 0 0,0-11 0 0 0,-4-8 0 0 0,4 20 0 0 0,2 3 0 0 0,1 1 0 0 0,-1-2 0 0 0,0 2 0 0 0,0-1 0 0 0,-1 1 0 0 0,1-1 0 0 0,0 0 0 0 0,0 1 0 0 0,0 0 0 0 0,-1 0 0 0 0,1 1 0 0 0,1-2 0 0 0,0 2 0 0 0,-1 0 0 0 0,1 0 0 0 0,0-1 0 0 0,-1 1 0 0 0,1 0 0 0 0,0-1 0 0 0,0 1 0 0 0,-1 0 0 0 0,1-1 0 0 0,0 1 0 0 0,0 0 0 0 0,0-1 0 0 0,-1 1 0 0 0,1 0 0 0 0,0-2 0 0 0,0 2 0 0 0,0-1 0 0 0,0 1 0 0 0,0 0 0 0 0,0-1 0 0 0,0 1 0 0 0,-2-4 0 0 0,-43-38 0 0 0,33 19 0 0 0,9 19 0 0 0,-2-1 0 0 0,1 0 0 0 0,0 0 0 0 0,0-1 0 0 0,1 0 0 0 0,-2-3 0 0 0,2 3 0 0 0,1 0 0 0 0,-2 1 0 0 0,2-1 0 0 0,-2 1 0 0 0,-1-3 0 0 0,-3-4 0 0 0,-7-19 0 0 0,11 25 0 0 0,-2-12 0 0 0,-16-11 0 0 0,22 26 0 0 0,0 3 0 0 0,-1-1 0 0 0,1 0 0 0 0,-2 0 0 0 0,2 1 0 0 0,-1-1 0 0 0,1-1 0 0 0,-1 2 0 0 0,1-1 0 0 0,-1 0 0 0 0,0 1 0 0 0,1-1 0 0 0,-1 1 0 0 0,-1-1 0 0 0,2 1 0 0 0,-1-2 0 0 0,0 2 0 0 0,0 0 0 0 0,1-1 0 0 0,-1 1 0 0 0,-1 0 0 0 0,1-1 0 0 0,0 1 0 0 0,-5-11 0 0 0,4 7 0 0 0,-2-4 0 0 0,2 5 0 0 0,1 0 0 0 0,-1 1 0 0 0,1 0 0 0 0,-1-1 0 0 0,1 1 0 0 0,-2 0 0 0 0,1-1 0 0 0,-1 2 0 0 0,1-1 0 0 0,0-1 0 0 0,-5-1 0 0 0,-6-14 0 0 0,-23-24 0 0 0,31 38 0 0 0,5 4 0 0 0,-1-1 0 0 0,0 0 0 0 0,0 0 0 0 0,1 1 0 0 0,-2-1 0 0 0,2 0 0 0 0,-1-1 0 0 0,1 1 0 0 0,-1 0 0 0 0,1 0 0 0 0,-1 0 0 0 0,1-1 0 0 0,0 1 0 0 0,-1 0 0 0 0,1 0 0 0 0,0 0 0 0 0,0-2 0 0 0,-17-53 0 0 0,7 40 0 0 0,2-4 0 0 0,6 14 0 0 0,-2 0 0 0 0,2 1 0 0 0,-2 0 0 0 0,2-1 0 0 0,-5-2 0 0 0,4 4 0 0 0,2 1 0 0 0,1 2 0 0 0,0 1 0 0 0,0-2 0 0 0,0 1 0 0 0,-1 1 0 0 0,1-1 0 0 0,0 0 0 0 0,-1 1 0 0 0,1-1 0 0 0,0-1 0 0 0,-1 2 0 0 0,1-1 0 0 0,-2 1 0 0 0,2-1 0 0 0,-1 1 0 0 0,1-1 0 0 0,-1 1 0 0 0,1-1 0 0 0,-1 1 0 0 0,0-2 0 0 0,-23-20 0 0 0,10 5 0 0 0,-4 1 0 0 0,-20-11 0 0 0,-2 8 0 0 0,36 19 0 0 0,4 0 0 0 0,-22-17 0 0 0,1-1 0 0 0,7 3 0 0 0,4 7 0 0 0,-8-10 0 0 0,15 12 0 0 0,-23-16 0 0 0,8 4 0 0 0,12 12 0 0 0,-1 0 0 0 0,1-1 0 0 0,0 0 0 0 0,-3-5 0 0 0,7 9 0 0 0,0 1 0 0 0,-1 0 0 0 0,1-1 0 0 0,0 1 0 0 0,-1 0 0 0 0,1-1 0 0 0,-2 1 0 0 0,2-1 0 0 0,-2 1 0 0 0,1 0 0 0 0,-1-1 0 0 0,1 0 0 0 0,0 0 0 0 0,0 0 0 0 0,-1-2 0 0 0,-32-31 0 0 0,5 4 0 0 0,10 6 0 0 0,-9-1 0 0 0,-7-5 0 0 0,7-2 0 0 0,-17-17 0 0 0,26 20 0 0 0,16 28 0 0 0,4 2 0 0 0,0 1 0 0 0,-1-2 0 0 0,1 1 0 0 0,0 0 0 0 0,0 1 0 0 0,0-1 0 0 0,1 0 0 0 0,-1-1 0 0 0,-1 1 0 0 0,1 0 0 0 0,1 0 0 0 0,-1 0 0 0 0,1 0 0 0 0,-1-1 0 0 0,1 1 0 0 0,-1 0 0 0 0,1 0 0 0 0,0 0 0 0 0,0 1 0 0 0,0-2 0 0 0,0 2 0 0 0,-2 0 0 0 0,2-1 0 0 0,0 1 0 0 0,0 0 0 0 0,0-1 0 0 0,0 1 0 0 0,-1 0 0 0 0,1-1 0 0 0,0 1 0 0 0,0 0 0 0 0,-1 0 0 0 0,1-1 0 0 0,0 1 0 0 0,-1 0 0 0 0,1 0 0 0 0,0-2 0 0 0,-1 2 0 0 0,1 0 0 0 0,0 0 0 0 0,-2 0 0 0 0,2 0 0 0 0,0-1 0 0 0,-1 1 0 0 0,0 0 0 0 0,-1-1 0 0 0,0 1 0 0 0,1-1 0 0 0,-1 1 0 0 0,1-1 0 0 0,0-1 0 0 0,-2 1 0 0 0,2 1 0 0 0,0-1 0 0 0,0 0 0 0 0,-1 0 0 0 0,1 0 0 0 0,0-1 0 0 0,0 0 0 0 0,-5-6 0 0 0,5 6 0 0 0,1 0 0 0 0,-1 1 0 0 0,1 0 0 0 0,-2 0 0 0 0,1-1 0 0 0,1 1 0 0 0,-1 0 0 0 0,0 0 0 0 0,0 1 0 0 0,1-1 0 0 0,-2-1 0 0 0,1 1 0 0 0,0 0 0 0 0,0 1 0 0 0,0-1 0 0 0,-1 1 0 0 0,1-1 0 0 0,0-1 0 0 0,-1 2 0 0 0,-10-7 0 0 0,-8-21 0 0 0,16 21 0 0 0,-3-4 0 0 0,3 7 0 0 0,-5-4 0 0 0,-7-7 0 0 0,-11-2 0 0 0,-3 1 0 0 0,-8-6 0 0 0,29 16 0 0 0,0 1 0 0 0,-7-2 0 0 0,9 2 0 0 0,-2-3 0 0 0,-29-31 0 0 0,29 27 0 0 0,-1 2 0 0 0,9 8 0 0 0,-9-9 0 0 0,-11-8 0 0 0,-13-19 0 0 0,6-11 0 0 0,-12-3 0 0 0,23 34 0 0 0,-2-2 0 0 0,1-1 0 0 0,10 11 0 0 0,1 1 0 0 0,0-1 0 0 0,-4-7 0 0 0,-12-9 0 0 0,-6-1 0 0 0,29 26 0 0 0,-1 0 0 0 0,-1-1 0 0 0,2 1 0 0 0,-1 0 0 0 0,0 0 0 0 0,0 0 0 0 0,0-1 0 0 0,-1 2 0 0 0,1-1 0 0 0,0 0 0 0 0,0 1 0 0 0,-2-1 0 0 0,-2-4 0 0 0,-1-1 0 0 0,1 1 0 0 0,-7-9 0 0 0,4 0 0 0 0,3 7 0 0 0,2-5 0 0 0,-10-8 0 0 0,12 18 0 0 0,1 1 0 0 0,0 0 0 0 0,-1 0 0 0 0,1 0 0 0 0,-1 0 0 0 0,1-1 0 0 0,-1 1 0 0 0,-1 1 0 0 0,2-1 0 0 0,-1 0 0 0 0,0 0 0 0 0,0 1 0 0 0,1-2 0 0 0,-1 1 0 0 0,-1 1 0 0 0,0-1 0 0 0,-13-12 0 0 0,12 11 0 0 0,-12-9 0 0 0,5 3 0 0 0,3-1 0 0 0,-8-1 0 0 0,14 8 0 0 0,-1 2 0 0 0,2-1 0 0 0,-1 0 0 0 0,0 1 0 0 0,0-1 0 0 0,0 0 0 0 0,-1-1 0 0 0,2 1 0 0 0,-1 0 0 0 0,0 1 0 0 0,1-1 0 0 0,-1 0 0 0 0,1-1 0 0 0,-1 1 0 0 0,1 0 0 0 0,-2-1 0 0 0,-3-7 0 0 0,-9 0 0 0 0,11 4 0 0 0,-4-8 0 0 0,0 5 0 0 0,-4-3 0 0 0,-1 1 0 0 0,7 8 0 0 0,4 2 0 0 0,0-1 0 0 0,1 1 0 0 0,-1-1 0 0 0,-1 1 0 0 0,1-1 0 0 0,1-1 0 0 0,-1 2 0 0 0,1-1 0 0 0,-1 0 0 0 0,0 0 0 0 0,1 0 0 0 0,-1 1 0 0 0,1-2 0 0 0,0 1 0 0 0,-2 0 0 0 0,2 0 0 0 0,-20-18 0 0 0,18 16 0 0 0,-1 2 0 0 0,1 0 0 0 0,0-1 0 0 0,-1-1 0 0 0,1 2 0 0 0,-1-1 0 0 0,1-1 0 0 0,1 1 0 0 0,-1 0 0 0 0,-1-3 0 0 0,1 2 0 0 0,-2-5 0 0 0,7 0 0 0 0,-7-3 0 0 0,3 2 0 0 0,-4 3 0 0 0,-1 2 0 0 0,4 3 0 0 0,-1 0 0 0 0,1 0 0 0 0,0-1 0 0 0,-1 1 0 0 0,1 0 0 0 0,1 0 0 0 0,-2-2 0 0 0,2 2 0 0 0,-2-2 0 0 0,1 0 0 0 0,1 2 0 0 0,1 1 0 0 0,0-1 0 0 0,-1 1 0 0 0,1-1 0 0 0,0 1 0 0 0,-1-2 0 0 0,1 2 0 0 0,-1-1 0 0 0,1 1 0 0 0,0 0 0 0 0,-2-1 0 0 0,2 1 0 0 0,-1-1 0 0 0,1 1 0 0 0,-1 0 0 0 0,0 0 0 0 0,1-1 0 0 0,-1 1 0 0 0,-1 0 0 0 0,-6-5 0 0 0,-3 0 0 0 0,-18-9 0 0 0,22 7 0 0 0,-12-9 0 0 0,-9-3 0 0 0,21 12 0 0 0,7 4 0 0 0,-1 1 0 0 0,-6-3 0 0 0,3 5 0 0 0,1-2 0 0 0,-10-16 0 0 0,-17-16 0 0 0,2 0 0 0 0,15 9 0 0 0,10 21 0 0 0,0 2 0 0 0,-2-11 0 0 0,-5 2 0 0 0,6 6 0 0 0,1 0 0 0 0,-1 1 0 0 0,1-1 0 0 0,-1-1 0 0 0,1 0 0 0 0,0 4 0 0 0,1 0 0 0 0,-10-18 0 0 0,-12-30 0 0 0,24 48 0 0 0,1-3 0 0 0,-9-6 0 0 0,4 5 0 0 0,1 0 0 0 0,-1 1 0 0 0,1-1 0 0 0,0 0 0 0 0,1 0 0 0 0,0 0 0 0 0,-1-3 0 0 0,2 0 0 0 0,-4-1 0 0 0,-3-7 0 0 0,8 12 0 0 0,-8-18 0 0 0,2 14 0 0 0,-4-15 0 0 0,5 16 0 0 0,-2-8 0 0 0,7 15 0 0 0,-2-10 0 0 0,-3-1 0 0 0,3 10 0 0 0,-1 1 0 0 0,-4-16 0 0 0,7 16 0 0 0,-1 0 0 0 0,1 1 0 0 0,0-1 0 0 0,-1-1 0 0 0,1 1 0 0 0,0 0 0 0 0,-1 1 0 0 0,1-1 0 0 0,0 0 0 0 0,0-1 0 0 0,0 1 0 0 0,0 1 0 0 0,0-1 0 0 0,0 0 0 0 0,0 0 0 0 0,0-1 0 0 0,0 1 0 0 0,0 1 0 0 0,1-1 0 0 0,-8-13 0 0 0,2 6 0 0 0,4-6 0 0 0,-3 5 0 0 0,0 1 0 0 0,1-2 0 0 0,-4 1 0 0 0,7 7 0 0 0,0 1 0 0 0,0 1 0 0 0,0-1 0 0 0,0 1 0 0 0,0-1 0 0 0,-1 1 0 0 0,1-1 0 0 0,0 1 0 0 0,0-2 0 0 0,-1 2 0 0 0,1-1 0 0 0,0 1 0 0 0,-2-1 0 0 0,2 1 0 0 0,-1 0 0 0 0,1-1 0 0 0,-1 1 0 0 0,1 0 0 0 0,0-1 0 0 0,-1 1 0 0 0,1 0 0 0 0,-1-1 0 0 0,-1 1 0 0 0,1 0 0 0 0,1-2 0 0 0,-1 2 0 0 0,0 0 0 0 0,1-1 0 0 0,-1 1 0 0 0,0 0 0 0 0,1-1 0 0 0,-2 1 0 0 0,2-1 0 0 0,-1 1 0 0 0,1-1 0 0 0,-1 1 0 0 0,1-2 0 0 0,-1 1 0 0 0,1 1 0 0 0,0-1 0 0 0,-1 0 0 0 0,1 1 0 0 0,0-1 0 0 0,-2-1 0 0 0,2 2 0 0 0,-1-2 0 0 0,0 0 0 0 0,-1-1 0 0 0,0 1 0 0 0,0 0 0 0 0,1-1 0 0 0,-1 2 0 0 0,-1-1 0 0 0,0-1 0 0 0,-6-6 0 0 0,6 5 0 0 0,0-1 0 0 0,0 1 0 0 0,0-2 0 0 0,1 1 0 0 0,0 0 0 0 0,0-1 0 0 0,0 1 0 0 0,1 0 0 0 0,0 0 0 0 0,-1-1 0 0 0,2 1 0 0 0,-1-2 0 0 0,-5-30 0 0 0,6 34 0 0 0,-1-2 0 0 0,1 1 0 0 0,-1-1 0 0 0,0 2 0 0 0,-2-1 0 0 0,2 1 0 0 0,-1-2 0 0 0,1 1 0 0 0,-2 1 0 0 0,1-1 0 0 0,-3-2 0 0 0,-12-23 0 0 0,2 5 0 0 0,1 2 0 0 0,-17-29 0 0 0,-37-55 0 0 0,66 98 0 0 0,0 7 0 0 0,2 0 0 0 0,0 0 0 0 0,0-1 0 0 0,-1 1 0 0 0,1 0 0 0 0,0 1 0 0 0,-1-1 0 0 0,1 0 0 0 0,-1-1 0 0 0,1 2 0 0 0,-1-1 0 0 0,1 0 0 0 0,-1 1 0 0 0,-1-1 0 0 0,-54-62 0 0 0,55 63 0 0 0,0-1 0 0 0,0 1 0 0 0,1-2 0 0 0,-1 1 0 0 0,0 1 0 0 0,1-1 0 0 0,-2 0 0 0 0,2 0 0 0 0,-1 1 0 0 0,1-1 0 0 0,-1-1 0 0 0,1 1 0 0 0,-1 0 0 0 0,1 0 0 0 0,0 0 0 0 0,0 1 0 0 0,-1-2 0 0 0,1 1 0 0 0,-4-6 0 0 0,-7-4 0 0 0,11 8 0 0 0,0 0 0 0 0,-4-16 0 0 0,-7-8 0 0 0,11 22 0 0 0,0-9 0 0 0,-11-26 0 0 0,-3 2 0 0 0,9 29 0 0 0,2 1 0 0 0,-1-2 0 0 0,2 1 0 0 0,-1-1 0 0 0,1 0 0 0 0,1 7 0 0 0,-2-9 0 0 0,0 1 0 0 0,2-3 0 0 0,-2 3 0 0 0,2-5 0 0 0,1 14 0 0 0,1-1 0 0 0,-2 2 0 0 0,1-1 0 0 0,0-1 0 0 0,0 1 0 0 0,0 1 0 0 0,-1-2 0 0 0,1 1 0 0 0,-1 0 0 0 0,-1-1 0 0 0,0-5 0 0 0,-2-5 0 0 0,0-11 0 0 0,3 19 0 0 0,-1 1 0 0 0,2 0 0 0 0,-1-1 0 0 0,0 2 0 0 0,0-2 0 0 0,-2 1 0 0 0,0-3 0 0 0,-3-11 0 0 0,2 10 0 0 0,3 5 0 0 0,-1 0 0 0 0,1 0 0 0 0,-1 0 0 0 0,0 1 0 0 0,1-1 0 0 0,-2 1 0 0 0,1 0 0 0 0,1-1 0 0 0,-2 1 0 0 0,0 0 0 0 0,-7-9 0 0 0,1-1 0 0 0,4 6 0 0 0,2 0 0 0 0,-2 0 0 0 0,1-1 0 0 0,1 1 0 0 0,-1-1 0 0 0,1-3 0 0 0,0 6 0 0 0,1-2 0 0 0,-1 1 0 0 0,0-1 0 0 0,0 1 0 0 0,-1-2 0 0 0,-25-40 0 0 0,-3-14 0 0 0,13 25 0 0 0,18 35 0 0 0,0-1 0 0 0,-1 0 0 0 0,1 1 0 0 0,1 0 0 0 0,-1 0 0 0 0,0 0 0 0 0,1 0 0 0 0,-1-2 0 0 0,1 2 0 0 0,-1 0 0 0 0,1-2 0 0 0,0 2 0 0 0,0 0 0 0 0,-2-3 0 0 0,-1-18 0 0 0,-2-3 0 0 0,5 19 0 0 0,-1 0 0 0 0,0 0 0 0 0,-1 0 0 0 0,1 0 0 0 0,-1-2 0 0 0,-12-21 0 0 0,14 23 0 0 0,-8-8 0 0 0,4 8 0 0 0,-32-49 0 0 0,27 50 0 0 0,3-5 0 0 0,6 8 0 0 0,0 0 0 0 0,0 1 0 0 0,-2 1 0 0 0,2-1 0 0 0,0 1 0 0 0,0-1 0 0 0,0 0 0 0 0,-1 1 0 0 0,1-1 0 0 0,0 1 0 0 0,-1-2 0 0 0,1 2 0 0 0,0-1 0 0 0,-1 1 0 0 0,1-1 0 0 0,-1 1 0 0 0,1-1 0 0 0,-2 1 0 0 0,2-1 0 0 0,-1 1 0 0 0,1 0 0 0 0,-1-2 0 0 0,1 2 0 0 0,-1 0 0 0 0,1 0 0 0 0,-1-1 0 0 0,0 1 0 0 0,1 0 0 0 0,-2 0 0 0 0,1 0 0 0 0,1 0 0 0 0,-1 0 0 0 0,1-1 0 0 0,-1 1 0 0 0,1 0 0 0 0,-1 0 0 0 0,1 0 0 0 0,-2-1 0 0 0,2 1 0 0 0,-1 0 0 0 0,1-1 0 0 0,-1 1 0 0 0,1 0 0 0 0,0-2 0 0 0,-1 2 0 0 0,1-1 0 0 0,0 1 0 0 0,-1 0 0 0 0,1-1 0 0 0,0 1 0 0 0,-2-1 0 0 0,2 1 0 0 0,0-1 0 0 0,0 1 0 0 0,-1-2 0 0 0,1 1 0 0 0,0 0 0 0 0,-1 0 0 0 0,1 0 0 0 0,-1 0 0 0 0,1-2 0 0 0,-1 2 0 0 0,1 0 0 0 0,-2 0 0 0 0,1 1 0 0 0,1-2 0 0 0,-1 1 0 0 0,-1-1 0 0 0,-14-17 0 0 0,-18-17 0 0 0,16 16 0 0 0,-1 0 0 0 0,-17-15 0 0 0,15 10 0 0 0,17 23 0 0 0,2-2 0 0 0,-2 2 0 0 0,2 0 0 0 0,-2-2 0 0 0,2 2 0 0 0,0-2 0 0 0,-1 0 0 0 0,1 2 0 0 0,0-1 0 0 0,-1-1 0 0 0,2-1 0 0 0,-1 2 0 0 0,0-1 0 0 0,1 1 0 0 0,0-1 0 0 0,0-1 0 0 0,0 2 0 0 0,1-2 0 0 0,-2 0 0 0 0,1 0 0 0 0,-1 1 0 0 0,-1-2 0 0 0,1 1 0 0 0,-1 0 0 0 0,0 0 0 0 0,0 1 0 0 0,-1 0 0 0 0,0-1 0 0 0,1 2 0 0 0,-2-2 0 0 0,2 1 0 0 0,-2 1 0 0 0,-68-46 0 0 0,65 43 0 0 0,7 5 0 0 0,1 1 0 0 0,-1-1 0 0 0,-1 1 0 0 0,2 0 0 0 0,-1-1 0 0 0,1 1 0 0 0,-1-2 0 0 0,1 2 0 0 0,-1-1 0 0 0,1 0 0 0 0,0 1 0 0 0,-1-1 0 0 0,1 1 0 0 0,0-1 0 0 0,-2-1 0 0 0,2 2 0 0 0,0-1 0 0 0,0 0 0 0 0,0 1 0 0 0,0-1 0 0 0,-1 0 0 0 0,1 1 0 0 0,0 0 0 0 0,0 0 0 0 0,0 0 0 0 0,0-1 0 0 0,0 1 0 0 0,0 0 0 0 0,0 0 0 0 0,0 0 0 0 0,0-2 0 0 0,0 2 0 0 0,-1 0 0 0 0,1 0 0 0 0,0 0 0 0 0,0 0 0 0 0,0 0 0 0 0,0-1 0 0 0,0 1 0 0 0,-1 0 0 0 0,1 0 0 0 0,0 0 0 0 0,0 0 0 0 0,0 0 0 0 0,-1 0 0 0 0,1 0 0 0 0,0-1 0 0 0,0 1 0 0 0,0 0 0 0 0,-1 0 0 0 0,1 0 0 0 0,0 0 0 0 0,0 0 0 0 0,0 0 0 0 0,-2 0 0 0 0,-11-6 0 0 0,11 2 0 0 0,1 2 0 0 0,-3-3 0 0 0,1 2 0 0 0,-1 0 0 0 0,-1 0 0 0 0,2-1 0 0 0,-2 2 0 0 0,0-2 0 0 0,-3 1 0 0 0,-4-4 0 0 0,5-2 0 0 0,7 8 0 0 0,-1 0 0 0 0,1 1 0 0 0,-2-1 0 0 0,2-1 0 0 0,-1 2 0 0 0,0-1 0 0 0,1 0 0 0 0,-1 1 0 0 0,0-1 0 0 0,1 1 0 0 0,-2-1 0 0 0,1 1 0 0 0,0 0 0 0 0,1-1 0 0 0,-1 1 0 0 0,0 0 0 0 0,0-2 0 0 0,-1 2 0 0 0,1 0 0 0 0,-6-2 0 0 0,1-6 0 0 0,5 6 0 0 0,1 1 0 0 0,0 1 0 0 0,0-1 0 0 0,-1 1 0 0 0,1-1 0 0 0,0 0 0 0 0,-2 1 0 0 0,2-1 0 0 0,-1 1 0 0 0,1-2 0 0 0,0 2 0 0 0,-1-1 0 0 0,1 1 0 0 0,-1 0 0 0 0,0-1 0 0 0,1 1 0 0 0,-1-1 0 0 0,-1 1 0 0 0,-19-15 0 0 0,-27-9 0 0 0,21 10 0 0 0,26 14 0 0 0,0 0 0 0 0,-1-1 0 0 0,1 1 0 0 0,0 0 0 0 0,0-1 0 0 0,1 1 0 0 0,-1 0 0 0 0,0-1 0 0 0,-1 1 0 0 0,1-1 0 0 0,1 0 0 0 0,-1 1 0 0 0,0-2 0 0 0,0 2 0 0 0,1-1 0 0 0,-2 0 0 0 0,2 0 0 0 0,-1 0 0 0 0,-5-5 0 0 0,2 4 0 0 0,2 2 0 0 0,1 0 0 0 0,0-1 0 0 0,-1 1 0 0 0,0-1 0 0 0,1 1 0 0 0,0-1 0 0 0,0 1 0 0 0,0-1 0 0 0,-1-1 0 0 0,1 2 0 0 0,0-1 0 0 0,0 0 0 0 0,0 0 0 0 0,1 0 0 0 0,-2 0 0 0 0,1-1 0 0 0,-19-15 0 0 0,8 7 0 0 0,12 4 0 0 0,0 4 0 0 0,-3-4 0 0 0,-1 1 0 0 0,0-1 0 0 0,0 1 0 0 0,0 1 0 0 0,-3-4 0 0 0,-18-20 0 0 0,19 20 0 0 0,4 4 0 0 0,-1 0 0 0 0,0 1 0 0 0,0-1 0 0 0,0 2 0 0 0,-1-2 0 0 0,1 2 0 0 0,-1-2 0 0 0,1 2 0 0 0,-1 0 0 0 0,0-1 0 0 0,0 2 0 0 0,-1-1 0 0 0,0-1 0 0 0,-11-12 0 0 0,4 7 0 0 0,5 3 0 0 0,-1 0 0 0 0,1 0 0 0 0,0-1 0 0 0,-2-2 0 0 0,0 3 0 0 0,7 3 0 0 0,0 1 0 0 0,0-1 0 0 0,0 0 0 0 0,0 1 0 0 0,-1-1 0 0 0,2 0 0 0 0,-1 0 0 0 0,0 0 0 0 0,0 0 0 0 0,0-1 0 0 0,0 0 0 0 0,1 1 0 0 0,-1 0 0 0 0,0 0 0 0 0,0 0 0 0 0,0 1 0 0 0,0-1 0 0 0,-1 0 0 0 0,1 1 0 0 0,-1 0 0 0 0,0-1 0 0 0,-27-16 0 0 0,17 11 0 0 0,-13-11 0 0 0,0-2 0 0 0,-5 6 0 0 0,-40 0 0 0 0,30 0 0 0 0,34 13 0 0 0,-11-6 0 0 0,-16-21 0 0 0,28 25 0 0 0,1-2 0 0 0,-1 3 0 0 0,1-2 0 0 0,-1 0 0 0 0,0 2 0 0 0,0 0 0 0 0,0-1 0 0 0,-5 0 0 0 0,-13-7 0 0 0,12 8 0 0 0,10 2 0 0 0,-1-1 0 0 0,0 1 0 0 0,0-2 0 0 0,1 2 0 0 0,-1-1 0 0 0,1 0 0 0 0,0 1 0 0 0,1-1 0 0 0,-2 0 0 0 0,1 0 0 0 0,-1-2 0 0 0,-10-5 0 0 0,11 5 0 0 0,0 2 0 0 0,-2-1 0 0 0,0 1 0 0 0,2-2 0 0 0,-2 2 0 0 0,1 0 0 0 0,-1 0 0 0 0,0 0 0 0 0,1-1 0 0 0,2 1 0 0 0,0 0 0 0 0,-2 1 0 0 0,2-1 0 0 0,0 0 0 0 0,-1-1 0 0 0,0 1 0 0 0,1 0 0 0 0,0-1 0 0 0,0 0 0 0 0,0 1 0 0 0,0 0 0 0 0,-1-1 0 0 0,1 1 0 0 0,0-2 0 0 0,0 1 0 0 0,0 1 0 0 0,-1-2 0 0 0,1 1 0 0 0,0 1 0 0 0,-1-2 0 0 0,0 2 0 0 0,1 0 0 0 0,-1-1 0 0 0,1 0 0 0 0,-2 1 0 0 0,1 0 0 0 0,-34-22 0 0 0,1-4 0 0 0,25 16 0 0 0,10 10 0 0 0,-1 0 0 0 0,1 0 0 0 0,-1 0 0 0 0,0 1 0 0 0,1-2 0 0 0,-2 1 0 0 0,1 0 0 0 0,0 0 0 0 0,0 1 0 0 0,1-1 0 0 0,-1 1 0 0 0,-2-3 0 0 0,2 3 0 0 0,-1 0 0 0 0,0-1 0 0 0,1 0 0 0 0,0 1 0 0 0,0-1 0 0 0,0-1 0 0 0,0 1 0 0 0,-1 0 0 0 0,1 1 0 0 0,0-1 0 0 0,0 0 0 0 0,0 0 0 0 0,-1-1 0 0 0,-5-4 0 0 0,6 5 0 0 0,0 1 0 0 0,0-1 0 0 0,-1 1 0 0 0,1 0 0 0 0,0-1 0 0 0,0 0 0 0 0,0 1 0 0 0,0-2 0 0 0,-1 1 0 0 0,1 1 0 0 0,0-1 0 0 0,0 0 0 0 0,1 0 0 0 0,-1 0 0 0 0,-1-1 0 0 0,1 1 0 0 0,1 0 0 0 0,-1 0 0 0 0,1 0 0 0 0,-2-2 0 0 0,-1 1 0 0 0,0-1 0 0 0,0 1 0 0 0,1 0 0 0 0,-2 0 0 0 0,2 0 0 0 0,-2 1 0 0 0,2-1 0 0 0,-2 0 0 0 0,1 1 0 0 0,-2 0 0 0 0,-1-1 0 0 0,0-1 0 0 0,2 0 0 0 0,-2 0 0 0 0,1 0 0 0 0,0 0 0 0 0,0 0 0 0 0,1-1 0 0 0,-1-1 0 0 0,0 2 0 0 0,-1-3 0 0 0,-22-18 0 0 0,23 22 0 0 0,1-1 0 0 0,-1 0 0 0 0,2 0 0 0 0,-1 0 0 0 0,1-1 0 0 0,-1 1 0 0 0,2 2 0 0 0,1-2 0 0 0,-2 2 0 0 0,2 0 0 0 0,-1 0 0 0 0,-1-1 0 0 0,1 1 0 0 0,1 0 0 0 0,-2 0 0 0 0,1 0 0 0 0,-2-1 0 0 0,-3-1 0 0 0,-34-14 0 0 0,38 16 0 0 0,1 0 0 0 0,0 0 0 0 0,-1 0 0 0 0,1-1 0 0 0,-1 1 0 0 0,1 0 0 0 0,0 0 0 0 0,0-2 0 0 0,0 2 0 0 0,0 0 0 0 0,-5-5 0 0 0,-12-1 0 0 0,-21-17 0 0 0,32 18 0 0 0,-2 1 0 0 0,2 1 0 0 0,-1-1 0 0 0,-1 1 0 0 0,1 1 0 0 0,-1-1 0 0 0,-1 2 0 0 0,2-1 0 0 0,-2 2 0 0 0,-8-1 0 0 0,-2 4 0 0 0,-4-4 0 0 0,15 0 0 0 0,6 2 0 0 0,0-2 0 0 0,0 2 0 0 0,0 0 0 0 0,0 0 0 0 0,-1 0 0 0 0,2 2 0 0 0,-1-2 0 0 0,-3 2 0 0 0,-24-3 0 0 0,6-2 0 0 0,-53 0 0 0 0,34-3 0 0 0,28 3 0 0 0,-3 0 0 0 0,0 0 0 0 0,-12 2 0 0 0,-8 1 0 0 0,-4-7 0 0 0,36 6 0 0 0,0 0 0 0 0,0 0 0 0 0,0-1 0 0 0,0 0 0 0 0,-1 1 0 0 0,0-3 0 0 0,1 2 0 0 0,0 0 0 0 0,0-1 0 0 0,1 2 0 0 0,-1 0 0 0 0,-2 0 0 0 0,1-1 0 0 0,-3 2 0 0 0,2-1 0 0 0,-1-1 0 0 0,1-1 0 0 0,-1 1 0 0 0,-2-2 0 0 0,-9-1 0 0 0,-36-4 0 0 0,35 7 0 0 0,-14-1 0 0 0,25 3 0 0 0,1-1 0 0 0,0 0 0 0 0,-1 0 0 0 0,1-1 0 0 0,-10-3 0 0 0,8 1 0 0 0,2 2 0 0 0,-2-1 0 0 0,0 2 0 0 0,0 0 0 0 0,-5 0 0 0 0,5 1 0 0 0,1-1 0 0 0,-1 0 0 0 0,0-2 0 0 0,0 1 0 0 0,-2-2 0 0 0,5 2 0 0 0,1-1 0 0 0,-2 2 0 0 0,2 0 0 0 0,0 0 0 0 0,-2 1 0 0 0,1 0 0 0 0,0 0 0 0 0,2 0 0 0 0,-1-1 0 0 0,1 1 0 0 0,0-2 0 0 0,-2 1 0 0 0,2-1 0 0 0,-7-3 0 0 0,12 3 0 0 0,-21 1 0 0 0,0 1 0 0 0,1 1 0 0 0,-1 1 0 0 0,-11 3 0 0 0,-21 3 0 0 0,35-7 0 0 0,16-2 0 0 0,0 1 0 0 0,0 1 0 0 0,0-1 0 0 0,0 0 0 0 0,0 2 0 0 0,1-1 0 0 0,-5 1 0 0 0,2-1 0 0 0,1 1 0 0 0,-1-2 0 0 0,0 1 0 0 0,1-1 0 0 0,-1 0 0 0 0,0 0 0 0 0,0 0 0 0 0,0-1 0 0 0,0 1 0 0 0,-24-3 0 0 0,-46-3 0 0 0,57 5 0 0 0,1 0 0 0 0,-1-2 0 0 0,0 0 0 0 0,2-1 0 0 0,0 2 0 0 0,-1 1 0 0 0,0 0 0 0 0,-74-9 0 0 0,-37 14 0 0 0,118-6 0 0 0,1 0 0 0 0,3 1 0 0 0,1 0 0 0 0,-2 0 0 0 0,1-1 0 0 0,0 2 0 0 0,0-1 0 0 0,0 2 0 0 0,0-1 0 0 0,0 2 0 0 0,0-2 0 0 0,-1 2 0 0 0,5-2 0 0 0,-49 5 0 0 0,49-5 0 0 0,0 0 0 0 0,0 1 0 0 0,0-1 0 0 0,0 1 0 0 0,0 0 0 0 0,0 0 0 0 0,0 1 0 0 0,-2 0 0 0 0,-19 5 0 0 0,-26 0 0 0 0,37-6 0 0 0,1 1 0 0 0,0-1 0 0 0,-8 4 0 0 0,7-3 0 0 0,1-1 0 0 0,0 2 0 0 0,-9-2 0 0 0,-4 0 0 0 0,0 1 0 0 0,-11 3 0 0 0,4 0 0 0 0,31-5 0 0 0,-6 1 0 0 0,-1-1 0 0 0,0 1 0 0 0,1-1 0 0 0,-1 0 0 0 0,1 0 0 0 0,-4-1 0 0 0,-16 2 0 0 0,8 0 0 0 0,-38 5 0 0 0,42-5 0 0 0,1 2 0 0 0,0-1 0 0 0,1 1 0 0 0,-1 1 0 0 0,-14 5 0 0 0,12-3 0 0 0,-2-2 0 0 0,-14 4 0 0 0,11-10 0 0 0,14 1 0 0 0,1 1 0 0 0,0 0 0 0 0,-1 1 0 0 0,1 1 0 0 0,0-2 0 0 0,-1 1 0 0 0,1 1 0 0 0,0-1 0 0 0,0 2 0 0 0,-2 0 0 0 0,6-2 0 0 0,-1 1 0 0 0,1-2 0 0 0,0 1 0 0 0,-1 0 0 0 0,1-1 0 0 0,-1 0 0 0 0,1 1 0 0 0,0-1 0 0 0,-2 0 0 0 0,2 0 0 0 0,1 0 0 0 0,-2 0 0 0 0,1 1 0 0 0,1-1 0 0 0,-2 0 0 0 0,1 2 0 0 0,1-2 0 0 0,-2 1 0 0 0,1-1 0 0 0,1 1 0 0 0,-2 0 0 0 0,2 0 0 0 0,-1 0 0 0 0,-1 1 0 0 0,1 0 0 0 0,0-1 0 0 0,-2 2 0 0 0,2-2 0 0 0,-2 0 0 0 0,2 0 0 0 0,-2 0 0 0 0,2-1 0 0 0,-2 2 0 0 0,2-2 0 0 0,-3 1 0 0 0,2-1 0 0 0,-1 1 0 0 0,-1 0 0 0 0,2 0 0 0 0,-1 1 0 0 0,0-1 0 0 0,1 0 0 0 0,-1 1 0 0 0,1-1 0 0 0,-1 3 0 0 0,-2-2 0 0 0,0 2 0 0 0,2-2 0 0 0,-2 1 0 0 0,0-1 0 0 0,-3 2 0 0 0,-25 10 0 0 0,23-8 0 0 0,2-1 0 0 0,-2-1 0 0 0,0 0 0 0 0,-5 1 0 0 0,-6 3 0 0 0,-12 5 0 0 0,34-13 0 0 0,-3 1 0 0 0,1 1 0 0 0,0-2 0 0 0,-2 1 0 0 0,2-1 0 0 0,-1 1 0 0 0,1-1 0 0 0,0 0 0 0 0,-1 0 0 0 0,1 0 0 0 0,-1 0 0 0 0,0 0 0 0 0,-7 0 0 0 0,9 0 0 0 0,1 0 0 0 0,0 0 0 0 0,-1 0 0 0 0,1 0 0 0 0,-1 0 0 0 0,1 0 0 0 0,-1 0 0 0 0,1 0 0 0 0,-2 0 0 0 0,2 0 0 0 0,0 0 0 0 0,-1 0 0 0 0,1 1 0 0 0,-1-1 0 0 0,1 0 0 0 0,0 0 0 0 0,-1 0 0 0 0,1 1 0 0 0,-1-1 0 0 0,1 0 0 0 0,0 0 0 0 0,-2 1 0 0 0,2-1 0 0 0,0 2 0 0 0,-4 0 0 0 0,-13-4 0 0 0,9-3 0 0 0,3-1 0 0 0,10-4 0 0 0,-3 7 0 0 0,2-1 0 0 0,-1 1 0 0 0,1 0 0 0 0,1 0 0 0 0,-2 0 0 0 0,1 1 0 0 0,0 0 0 0 0,2-2 0 0 0,21-13 0 0 0,-26 16 0 0 0,-1 0 0 0 0,1 0 0 0 0,0 0 0 0 0,0-1 0 0 0,0 1 0 0 0,2 1 0 0 0,-2-1 0 0 0,0 0 0 0 0,0 0 0 0 0,1 1 0 0 0,-1-1 0 0 0,1 1 0 0 0,-1-2 0 0 0,1 2 0 0 0,0-1 0 0 0,7-4 0 0 0,-5 3 0 0 0,-2 0 0 0 0,2-1 0 0 0,0 1 0 0 0,-1 1 0 0 0,1-2 0 0 0,-1 2 0 0 0,1 0 0 0 0,3-1 0 0 0,25-13 0 0 0,-30 13 0 0 0,2 0 0 0 0,0-1 0 0 0,-1 1 0 0 0,1-1 0 0 0,0 2 0 0 0,0 0 0 0 0,0-1 0 0 0,-1 0 0 0 0,2 1 0 0 0,9-2 0 0 0,25-13 3 0 0,-24 11-9 0 0,-2 1 0 0 0,0-1 0 0 0,6-5 6 0 0,-14 8-36 0 0,1 0-1 0 0,-1-1 0 0 0,0 2 0 0 0,1 0 0 0 0,0 0 1 0 0,0 0-1 0 0,0 1 0 0 0,0 0 0 0 0,3 0 37 0 0,28-4 114 0 0,160-23 118 0 0,-182 25-232 0 0,-1 1 0 0 0,1 0 0 0 0,5 2 0 0 0,32-2 0 0 0,22-4 0 0 0,-69 4 0 0 0,-1 1 0 0 0,1 0 0 0 0,0 1 0 0 0,0-1 0 0 0,3 2 0 0 0,18 1 0 0 0,29-5 0 0 0,-2-3 0 0 0,8-2 0 0 0,29-1 0 0 0,2 4 0 0 0,46 5 0 0 0,-27 2 0 0 0,-37-9 0 0 0,59 2 0 0 0,-114 4 0 0 0,0 2 0 0 0,17 4 0 0 0,-17-2 0 0 0,0-2 0 0 0,19 1 0 0 0,22 3 0 0 0,-37 1 0 0 0,-20-6 0 0 0,0-1 0 0 0,0 1 0 0 0,0 0 0 0 0,1-1 0 0 0,-2 1 0 0 0,2-1 0 0 0,-2 0 0 0 0,2 2 0 0 0,-1-2 0 0 0,1-2 0 0 0,14 1 0 0 0,1 1 0 0 0,-1 0 0 0 0,1 1 0 0 0,21 1 0 0 0,30 0 0 0 0,-1 4 0 0 0,-53-5 0 0 0,41 9 0 0 0,-45-8 0 0 0,-2 0 0 0 0,2 1 0 0 0,4 2 0 0 0,20 4 0 0 0,-11-3 0 0 0,0 0 0 0 0,4 2 0 0 0,33 10 0 0 0,-11-4 0 0 0,-38-9 0 0 0,1 0 0 0 0,2-2 0 0 0,8 2 0 0 0,16 4 0 0 0,-26-7 0 0 0,-1 0 0 0 0,2 1 0 0 0,12-2 0 0 0,49 5 0 0 0,-53-4 0 0 0,0 1 0 0 0,0 0 0 0 0,-2 2 0 0 0,15 4 0 0 0,18 5 0 0 0,-19-7 0 0 0,-13-4 0 0 0,-1 2 0 0 0,0 1 0 0 0,3 1 0 0 0,-10-3 0 0 0,17 0 0 0 0,6 2 0 0 0,-12-2 0 0 0,-9-2 0 0 0,0 1 0 0 0,12-2 0 0 0,41 7 0 0 0,-65-8 0 0 0,2 1 0 0 0,-1-1 0 0 0,0 2 0 0 0,1-1 0 0 0,-1 1 0 0 0,-1-1 0 0 0,3 3 0 0 0,9-1 0 0 0,-13-3 0 0 0,0 2 0 0 0,0-2 0 0 0,0 0 0 0 0,0 0 0 0 0,0 1 0 0 0,0 0 0 0 0,0-1 0 0 0,-1 1 0 0 0,3 2 0 0 0,21 7 0 0 0,-12-4 0 0 0,9 10 0 0 0,18-1 0 0 0,-22-5 0 0 0,-15-7 0 0 0,0 1 0 0 0,22 9 0 0 0,-17-8 0 0 0,2-3 0 0 0,0 2 0 0 0,1-2 0 0 0,1 0 0 0 0,27 8 0 0 0,-33-8 0 0 0,2-1 0 0 0,-2 2 0 0 0,1-2 0 0 0,-1 0 0 0 0,5 0 0 0 0,-5 1 0 0 0,0-2 0 0 0,-1 2 0 0 0,1-1 0 0 0,0 0 0 0 0,-1 2 0 0 0,8 1 0 0 0,27 8 0 0 0,-25-8 0 0 0,-1 1 0 0 0,0-1 0 0 0,0 2 0 0 0,0 0 0 0 0,13 4 0 0 0,5 4 0 0 0,-26-9 0 0 0,1-2 0 0 0,-1 0 0 0 0,2 0 0 0 0,-2 0 0 0 0,1-1 0 0 0,1 0 0 0 0,5 0 0 0 0,31 7 0 0 0,-27-4 0 0 0,0-2 0 0 0,15 3 0 0 0,-19-3 0 0 0,1-1 0 0 0,0 2 0 0 0,11 4 0 0 0,5 4 0 0 0,1 3 0 0 0,-3-4 0 0 0,0-1 0 0 0,19 3 0 0 0,13 5 0 0 0,-2-5 0 0 0,-39-10 0 0 0,-14-3 0 0 0,0 1 0 0 0,0 1 0 0 0,0-1 0 0 0,0 0 0 0 0,0 1 0 0 0,5 2 0 0 0,15 2 0 0 0,-24-5 0 0 0,2-1 0 0 0,-2 1 0 0 0,2-1 0 0 0,-2 1 0 0 0,2 1 0 0 0,-2-1 0 0 0,2 0 0 0 0,-2 0 0 0 0,0 0 0 0 0,2 2 0 0 0,-2-2 0 0 0,2 2 0 0 0,-3-1 0 0 0,1-1 0 0 0,0 0 0 0 0,0-1 0 0 0,-1 1 0 0 0,2 0 0 0 0,-2-1 0 0 0,1 2 0 0 0,0-2 0 0 0,0 1 0 0 0,0-1 0 0 0,0 0 0 0 0,1 1 0 0 0,17 4 0 0 0,7 9 0 0 0,8 3 0 0 0,-10-8 0 0 0,-22-5 0 0 0,2 0 0 0 0,28 12 0 0 0,-25-11 0 0 0,-2-1 0 0 0,1 1 0 0 0,-1 1 0 0 0,0-1 0 0 0,3 4 0 0 0,-5-4 0 0 0,0 0 0 0 0,1 0 0 0 0,0-2 0 0 0,1 1 0 0 0,-1 1 0 0 0,1-2 0 0 0,-1 0 0 0 0,6 2 0 0 0,-5-2 0 0 0,0 0 0 0 0,-1 0 0 0 0,1 0 0 0 0,-1 1 0 0 0,3 3 0 0 0,-3-3 0 0 0,-1-1 0 0 0,2 1 0 0 0,-1-2 0 0 0,0 2 0 0 0,1-2 0 0 0,3 2 0 0 0,-2-1 0 0 0,1 1 0 0 0,-1-1 0 0 0,0 1 0 0 0,-1-1 0 0 0,0 2 0 0 0,1 0 0 0 0,-1 0 0 0 0,-1 0 0 0 0,0 0 0 0 0,15 12 0 0 0,16 15 0 0 0,0-3 0 0 0,-29-24 0 0 0,17 17 0 0 0,33 33 0 0 0,-27-22 0 0 0,-5-1 0 0 0,-19-23 0 0 0,0-1 0 0 0,0-1 0 0 0,1 1 0 0 0,-1-1 0 0 0,2 1 0 0 0,0 0 0 0 0,2 1 0 0 0,-3 1 0 0 0,5 4 0 0 0,21 24 0 0 0,-4-8 0 0 0,-22-22 0 0 0,0-1 0 0 0,0 1 0 0 0,0-1 0 0 0,2-1 0 0 0,1 2 0 0 0,-1-2 0 0 0,-2 1 0 0 0,1 0 0 0 0,-2 0 0 0 0,1 0 0 0 0,-1 2 0 0 0,0-1 0 0 0,0 0 0 0 0,-1 1 0 0 0,1 0 0 0 0,-3 0 0 0 0,2 0 0 0 0,2 7 0 0 0,1-2 0 0 0,2 0 0 0 0,2 3 0 0 0,18 39 0 0 0,-23-46 0 0 0,0 1 0 0 0,0 1 0 0 0,-1 0 0 0 0,-1 0 0 0 0,1 3 0 0 0,0-2 0 0 0,-1 1 0 0 0,3 1 0 0 0,2 3 0 0 0,-7-14 0 0 0,-1 1 0 0 0,0 0 0 0 0,1 0 0 0 0,-1-1 0 0 0,1 3 0 0 0,13 33 0 0 0,-7-22 0 0 0,-2-1 0 0 0,0 2 0 0 0,-1-1 0 0 0,2 19 0 0 0,-8-35 0 0 0,1 1 0 0 0,-1-2 0 0 0,0 1 0 0 0,0 1 0 0 0,1-2 0 0 0,-1 1 0 0 0,2 1 0 0 0,-1-2 0 0 0,-1 1 0 0 0,1 1 0 0 0,0-2 0 0 0,0 1 0 0 0,2 1 0 0 0,-2-1 0 0 0,0 0 0 0 0,0 0 0 0 0,1 0 0 0 0,-1 0 0 0 0,0 1 0 0 0,0-1 0 0 0,-1 0 0 0 0,1 2 0 0 0,15 38 0 0 0,-7-15 0 0 0,2 0 0 0 0,1 0 0 0 0,0 0 0 0 0,10 12 0 0 0,-17-28 0 0 0,1 0 0 0 0,-1-1 0 0 0,-2 1 0 0 0,1 1 0 0 0,-1-1 0 0 0,1 6 0 0 0,8 23 0 0 0,-6-8 0 0 0,-5-25 0 0 0,0 0 0 0 0,0 0 0 0 0,2-1 0 0 0,0 5 0 0 0,1 7 0 0 0,-4-16 0 0 0,1 0 0 0 0,-1 1 0 0 0,0-1 0 0 0,1 0 0 0 0,-1 1 0 0 0,2-1 0 0 0,-1 1 0 0 0,0 0 0 0 0,14 51 0 0 0,1 24 0 0 0,-13-64 0 0 0,1 2 0 0 0,-2-2 0 0 0,1 2 0 0 0,-2-1 0 0 0,0 14 0 0 0,-1-6 0 0 0,2 0 0 0 0,2 3 0 0 0,7 55 0 0 0,-8-58 0 0 0,-3-20 0 0 0,0 2 0 0 0,1-2 0 0 0,-1 2 0 0 0,2-1 0 0 0,-1 1 0 0 0,0-2 0 0 0,1 3 0 0 0,9 25 0 0 0,-1 0 0 0 0,-2 0 0 0 0,3 28 0 0 0,-10-52 0 0 0,4 29 0 0 0,-5-25 0 0 0,1-2 0 0 0,0 1 0 0 0,3 10 0 0 0,-1-7 0 0 0,1 1 0 0 0,-2-1 0 0 0,-1 2 0 0 0,0 0 0 0 0,4 24 0 0 0,0-9 0 0 0,-1-14 0 0 0,-2-1 0 0 0,0 0 0 0 0,-1 7 0 0 0,5 93 0 0 0,-6 59 0 0 0,-1-169 0 0 0,7 20 0 0 0,-5-12 0 0 0,-1 10 0 0 0,3 0 0 0 0,9 10 0 0 0,-6-10 0 0 0,2 14 0 0 0,-2 28 0 0 0,-6-61 0 0 0,1-1 0 0 0,-1 1 0 0 0,0-1 0 0 0,-1 1 0 0 0,1 0 0 0 0,-1-1 0 0 0,1 1 0 0 0,-2-1 0 0 0,1 1 0 0 0,0-2 0 0 0,0 3 0 0 0,-1 0 0 0 0,0-1 0 0 0,1 1 0 0 0,0 0 0 0 0,0 0 0 0 0,0 5 0 0 0,-10 64 0 0 0,10-63 0 0 0,0 1 0 0 0,-2-2 0 0 0,1 1 0 0 0,-3 9 0 0 0,-6 26 0 0 0,9-33 0 0 0,-2 0 0 0 0,1 0 0 0 0,-2 0 0 0 0,0 0 0 0 0,-7 11 0 0 0,-11 33 0 0 0,-7 18 0 0 0,18-49 0 0 0,-19 38 0 0 0,22-40 0 0 0,-2 0 0 0 0,-9 14 0 0 0,5-12 0 0 0,-8 23 0 0 0,13-29 0 0 0,-4 14 0 0 0,-6 39 0 0 0,9-38 0 0 0,1 1 0 0 0,-3 34 0 0 0,10-54 0 0 0,3-15 0 0 0,-1 1 0 0 0,1-1 0 0 0,0 1 0 0 0,-2 0 0 0 0,2-1 0 0 0,0 0 0 0 0,0 2 0 0 0,0-2 0 0 0,0 1 0 0 0,0 0 0 0 0,2-1 0 0 0,-2 2 0 0 0,0 0 0 0 0,1-2 0 0 0,-1 1 0 0 0,0 1 0 0 0,-1-1 0 0 0,1-1 0 0 0,0 2 0 0 0,0-1 0 0 0,-2-1 0 0 0,2 3 0 0 0,-3 11 0 0 0,3-2 0 0 0,0-12 0 0 0,0 1 0 0 0,0-2 0 0 0,0 1 0 0 0,0 0 0 0 0,0 0 0 0 0,0-1 0 0 0,0 1 0 0 0,0 1 0 0 0,0-1 0 0 0,0-1 0 0 0,0 1 0 0 0,0 0 0 0 0,1 0 0 0 0,-1-1 0 0 0,0 2 0 0 0,1-1 0 0 0,-1-1 0 0 0,0 1 0 0 0,1-1 0 0 0,-1 1 0 0 0,2 0 0 0 0,-2-1 0 0 0,1 1 0 0 0,-1 1 0 0 0,3 0 0 0 0,8 21 0 0 0,-9-17 0 0 0,2 0 0 0 0,-2-1 0 0 0,2 0 0 0 0,-1 1 0 0 0,1-1 0 0 0,3 3 0 0 0,40 47 0 0 0,-21-29 0 0 0,-18-16 0 0 0,2-1 0 0 0,0-1 0 0 0,8 7 0 0 0,27 18 0 0 0,-25-19 0 0 0,-16-11 0 0 0,-2-1 0 0 0,2 0 0 0 0,-2 0 0 0 0,2 0 0 0 0,-2 0 0 0 0,2 0 0 0 0,-1-1 0 0 0,1 0 0 0 0,0 0 0 0 0,3 1 0 0 0,11 2 0 0 0,-13-3 0 0 0,1 0 0 0 0,0 1 0 0 0,0-2 0 0 0,0 0 0 0 0,1 0 0 0 0,3 0 0 0 0,26-3 0 0 0,-14 0 0 0 0,86-34 0 0 0,-90 31 0 0 0,-15 1 0 0 0,-2 3 0 0 0,0-1 0 0 0,3 1 0 0 0,10-8 0 0 0,-4 3 0 0 0,0 0 0 0 0,0-1 0 0 0,-1 1 0 0 0,-1-3 0 0 0,1 2 0 0 0,-1-2 0 0 0,-1 1 0 0 0,0-1 0 0 0,-1 0 0 0 0,1-1 0 0 0,2-6 0 0 0,22-36 0 0 0,-17 30 0 0 0,0-2 0 0 0,8-20 0 0 0,-8 19 0 0 0,-12 20 0 0 0,2 1 0 0 0,-2-1 0 0 0,0 0 0 0 0,1 2 0 0 0,-1-2 0 0 0,1-4 0 0 0,5-21 0 0 0,-6 24 0 0 0,1 1 0 0 0,-1-1 0 0 0,-1 1 0 0 0,0-1 0 0 0,1 0 0 0 0,-1-5 0 0 0,-1 1 0 0 0,0 6 0 0 0,0 1 0 0 0,0 0 0 0 0,-1-1 0 0 0,1 1 0 0 0,-2 0 0 0 0,1-1 0 0 0,1 2 0 0 0,-2-2 0 0 0,1 1 0 0 0,0 0 0 0 0,-2 0 0 0 0,1 0 0 0 0,-1-1 0 0 0,1 1 0 0 0,1-1 0 0 0,-2 2 0 0 0,1-1 0 0 0,0 1 0 0 0,-1-1 0 0 0,0 2 0 0 0,0-2 0 0 0,0 2 0 0 0,0-2 0 0 0,0 2 0 0 0,-1-1 0 0 0,1 1 0 0 0,-1 0 0 0 0,1-1 0 0 0,-1 1 0 0 0,0 1 0 0 0,0-2 0 0 0,0 2 0 0 0,1 0 0 0 0,-3 0 0 0 0,-5-5 0 0 0,7 3 0 0 0,1 2 0 0 0,-1 0 0 0 0,1-1 0 0 0,-1 0 0 0 0,1 1 0 0 0,-2 0 0 0 0,1 1 0 0 0,1-1 0 0 0,-5 1 0 0 0,-3-3 0 0 0,-1 2 0 0 0,0 0 0 0 0,0 0 0 0 0,-9 2 0 0 0,-9-1 0 0 0,29 0 0 0 0,-9-1 0 0 0,1 1 0 0 0,-1 1 0 0 0,1 0 0 0 0,-1 0 0 0 0,1 1 0 0 0,-3 0 0 0 0,6 0 0 0 0,0 2 0 0 0,0-2 0 0 0,0 2 0 0 0,0-1 0 0 0,0 1 0 0 0,1 0 0 0 0,-1 0 0 0 0,2 1 0 0 0,-1-1 0 0 0,0 2 0 0 0,-2 1 0 0 0,4-4 0 0 0,1 0 0 0 0,1 0 0 0 0,-1 1 0 0 0,-1-1 0 0 0,2 1 0 0 0,0 0 0 0 0,0-1 0 0 0,-1 1 0 0 0,1-1 0 0 0,0 3 0 0 0,-5 42 0 0 0,5-35 0 0 0,1-4 0 0 0,0 2 0 0 0,0 0 0 0 0,1-2 0 0 0,0 2 0 0 0,2-2 0 0 0,0 6 0 0 0,4 25 0 0 0,-5-30 0 0 0,0-1 0 0 0,1 1 0 0 0,0-1 0 0 0,0 0 0 0 0,5 5 0 0 0,6 24 0 0 0,-11-30 0 0 0,1-1 0 0 0,0 2 0 0 0,0-2 0 0 0,1 0 0 0 0,0 0 0 0 0,0 0 0 0 0,1-1 0 0 0,-2 1 0 0 0,2-1 0 0 0,1 0 0 0 0,-1 0 0 0 0,1-1 0 0 0,4 2 0 0 0,0 0 0 0 0,-9-6 0 0 0,1 0 0 0 0,-1 2 0 0 0,0-2 0 0 0,1 0 0 0 0,-2 2 0 0 0,1-2 0 0 0,1 1 0 0 0,-2 1 0 0 0,2 0 0 0 0,5 3 0 0 0,-5-2 0 0 0,20 3 0 0 0,-8-1 0 0 0,32 6 0 0 0,-21-11 0 0 0,-6-1 0 0 0,-17-3 0 0 0,1 1 0 0 0,8-3 0 0 0,-11 5 0 0 0,0 0 0 0 0,1-1 0 0 0,-2 1 0 0 0,1 0 0 0 0,0 0 0 0 0,-1-1 0 0 0,1 1 0 0 0,0-1 0 0 0,-1 1 0 0 0,1 0 0 0 0,1-1 0 0 0,-2 1 0 0 0,1-2 0 0 0,-1 1 0 0 0,1 1 0 0 0,-1-1 0 0 0,1 1 0 0 0,-1-1 0 0 0,0 0 0 0 0,1 1 0 0 0,2-4 0 0 0,0 0 0 0 0,1 1 0 0 0,-1-1 0 0 0,1 0 0 0 0,0 0 0 0 0,-1-1 0 0 0,0 2 0 0 0,0-2 0 0 0,-1 0 0 0 0,1 0 0 0 0,-1 1 0 0 0,-1-1 0 0 0,2 0 0 0 0,-2-1 0 0 0,0 1 0 0 0,0-2 0 0 0,3-12 0 0 0,-3-1 0 0 0,0 0 0 0 0,-1-15 0 0 0,0 10 0 0 0,0 17 0 0 0,0 0 0 0 0,0-1 0 0 0,0-1 0 0 0,0 10 0 0 0,0-1 0 0 0,0 1 0 0 0,0 0 0 0 0,0-2 0 0 0,0 2 0 0 0,0 0 0 0 0,0 0 0 0 0,0-1 0 0 0,0 1 0 0 0,0 0 0 0 0,0-1 0 0 0,0 1 0 0 0,0 0 0 0 0,0 0 0 0 0,0-1 0 0 0,0 1 0 0 0,0 0 0 0 0,0-1 0 0 0,0 1 0 0 0,-1 0 0 0 0,1 0 0 0 0,0-2 0 0 0,0 2 0 0 0,0 0 0 0 0,0 0 0 0 0,-1-1 0 0 0,1 1 0 0 0,0 0 0 0 0,0 0 0 0 0,0 0 0 0 0,-1 0 0 0 0,1-1 0 0 0,0 1 0 0 0,0 0 0 0 0,-1 0 0 0 0,1 0 0 0 0,0 0 0 0 0,-2 0 0 0 0,2 0 0 0 0,0 0 0 0 0,0-1 0 0 0,-1 1 0 0 0,1 0 0 0 0,0 0 0 0 0,-1 0 0 0 0,1 0 0 0 0,0 0 0 0 0,0 0 0 0 0,-1 0 0 0 0,1 1 0 0 0,0-1 0 0 0,-1 0 0 0 0,1 0 0 0 0,0 0 0 0 0,0 0 0 0 0,-2 0 0 0 0,-7 1 0 0 0,3 3 0 0 0,-4-1 0 0 0,2 0 0 0 0,-4-4 0 0 0,5 2 0 0 0,1 1 0 0 0,9-8 0 0 0,5 0-80 0 0,-7 5-336 0 0,-1 1-148 0 0,1-1-1328 0 0,3-7-5446 0 0,1-9-2331 0 0</inkml:trace>
  <inkml:trace contextRef="#ctx0" brushRef="#br0" timeOffset="58705.744">2733 12565 4976 0 0,'0'0'231'0'0,"0"0"83"0"0,0 0 247 0 0,0 0 102 0 0,0 0 17 0 0,0 0-49 0 0,0 0-235 0 0,0 0-107 0 0,0 0-22 0 0,0 0-1 0 0,0 0 12 0 0,0 0 2 0 0,0 0 0 0 0,0 0-26 0 0,0 0-106 0 0,0 0-48 0 0,0 0-10 0 0,0 0 42 0 0,0 0 186 0 0,0 0 88 0 0,0 0 11 0 0,0 0 11 0 0,0 0 24 0 0,0 0 11 0 0,0 0 1 0 0,0 0 0 0 0,0 0 0 0 0,0 0 0 0 0,0 0 0 0 0,0 0-40 0 0,0 0-170 0 0,0 0-78 0 0,0 0-15 0 0,0 0-6 0 0,0 0-22 0 0,0 0-6 0 0,0 0-6 0 0,0 0 6 0 0,0 0 26 0 0,0 0 9 0 0,0 0 4 0 0,0 0-7 0 0,0 0-40 0 0,0 0-21 0 0,0 0-2 0 0,0 0-4 0 0,0 0-17 0 0,0 0-10 0 0,2 2-1 0 0,11 1 39 0 0,-11-3-48 0 0,0 0 1 0 0,0 1-1 0 0,0-1 0 0 0,0 1 0 0 0,0 1 1 0 0,0-2-1 0 0,-1 1 0 0 0,1 0 0 0 0,1 0-55 0 0,-2 0 128 0 0,-1-1 0 0 0,0 0 0 0 0,0 0 2 0 0,1 2-94 0 0,0-2 0 0 0,-1 0 0 0 0,2 0 0 0 0,-2 0 1 0 0,1 1-1 0 0,0-1 0 0 0,-1 0 0 0 0,1 0 0 0 0,-1 1 1 0 0,1-1-1 0 0,-1 1 0 0 0,2-1 0 0 0,-2 1 0 0 0,1-1 0 0 0,0 2-36 0 0,-1-1 25 0 0,0-1 12 0 0,1 1 1 0 0,-1 0-1 0 0,1 0 0 0 0,-1 1 0 0 0,1-1 0 0 0,1-1 0 0 0,-2 1 0 0 0,1 0 1 0 0,0-1-1 0 0,-1 1 0 0 0,1 0 0 0 0,0-1 0 0 0,1 2 0 0 0,-1-2 1 0 0,0 1-1 0 0,-1-1 0 0 0,1 1 0 0 0,0-1 0 0 0,1 0 0 0 0,0 1-37 0 0,7 11 364 0 0,7-4 29 0 0,-14-6-338 0 0,1-1-1 0 0,0 0 1 0 0,0 0 0 0 0,-1 0 0 0 0,0 1 0 0 0,0 0 0 0 0,0-1 0 0 0,2 3-55 0 0,15 16 92 0 0,-10-11-76 0 0,2 0-16 0 0,-1 0 0 0 0,-7-6 49 0 0,0 0 0 0 0,1 1 0 0 0,0-2 0 0 0,-1 1-1 0 0,1-1 1 0 0,-1 1 0 0 0,1-1 0 0 0,1 0 0 0 0,-2 0 0 0 0,3 1-49 0 0,1-1 265 0 0,-4-1-59 0 0,-3-1-4 0 0,0 0-29 0 0,6 2 69 0 0,5 2-29 0 0,4-4-187 0 0,-1 3-36 0 0,-5-2-22 0 0,-5 0 64 0 0,8 6-22 0 0,0-1-10 0 0,-4 1-12 0 0,-3-2-42 0 0,6 1 34 0 0,-1-2-28 0 0,-7-4 133 0 0,-1 0 12 0 0,23 4 111 0 0,-23-3-96 0 0,-2-1 0 0 0,18 0 315 0 0,-7 0-428 0 0,-6 2-58 0 0,3 4 44 0 0,3 1 15 0 0,2 1 0 0 0,-7-1 11 0 0,-3-4 32 0 0,1-1-46 0 0,18 11 34 0 0,-11-11 29 0 0,-6-2-52 0 0,-2 2 45 0 0,6 4-50 0 0,-6-3-47 0 0,-1-2 33 0 0,18 9-2 0 0,-10-5-57 0 0,0-1 24 0 0,-8-2 90 0 0,1 0 27 0 0,18 4 24 0 0,-3-1-95 0 0,-13-5 0 0 0,9 0 0 0 0,-2 1 0 0 0,2 6 0 0 0,-3-5 0 0 0,-3 1 11 0 0,-2-1 44 0 0,13 5-46 0 0,-15-7 34 0 0,5 1-33 0 0,3 3-21 0 0,-11-2-12 0 0,16 2 7 0 0,-6-1 69 0 0,-2 2-52 0 0,2-4-67 0 0,-8-1 69 0 0,1 0-1 0 0,-2 0 1 0 0,2 2 0 0 0,-2-2-1 0 0,2 0 1 0 0,-2 1-1 0 0,4 0-2 0 0,4 4 48 0 0,-1-3-35 0 0,-6-1-14 0 0,11 9 1 0 0,6-1 0 0 0,-16-6 0 0 0,-1-2 0 0 0,2 1 0 0 0,-1 1 0 0 0,-1-1 0 0 0,1 0 0 0 0,-2 2 0 0 0,2-2 0 0 0,2 4 0 0 0,-6-5 0 0 0,8 2 0 0 0,5 4 0 0 0,-7-6 0 0 0,-1 2 0 0 0,1-1 0 0 0,0 2 0 0 0,-2-2 0 0 0,1 1 0 0 0,2 2 0 0 0,-3-2 0 0 0,10 3 0 0 0,-3-2 0 0 0,-1 0 0 0 0,4 1 0 0 0,-11-3 0 0 0,11 10 0 0 0,-5-9-11 0 0,13 3 182 0 0,-17-3-172 0 0,20 6-60 0 0,-2-3 57 0 0,-20-7-23 0 0,1 1-4 0 0,5 1-55 0 0,-4-2 37 0 0,14 3 28 0 0,-14 0 19 0 0,-4-1 3 0 0,1-1 0 0 0,0 1 0 0 0,-1-1 0 0 0,1 1 1 0 0,-1-1-1 0 0,0 0 0 0 0,2 0 0 0 0,-2 0 1 0 0,0 1-1 0 0,2-1 0 0 0,-2-1 0 0 0,1 1 1 0 0,-1 0-1 0 0,2 0-1 0 0,0-1 20 0 0,-1 1-12 0 0,-1 0 1 0 0,0 0 0 0 0,-1 0-1 0 0,1 0 1 0 0,0 0 0 0 0,0 0-1 0 0,-1 0 1 0 0,2 0 0 0 0,-1 0-1 0 0,-1 0 1 0 0,1 1 0 0 0,0-1 0 0 0,0 0-1 0 0,-1 1 1 0 0,2-1 0 0 0,-1 0-1 0 0,-1 2 1 0 0,1-2-9 0 0,1 1-21 0 0,1-1-1 0 0,-1 1 1 0 0,2-1 0 0 0,-2 0-1 0 0,0 0 1 0 0,1 0-1 0 0,-1 0 1 0 0,2 0 0 0 0,-1-1 21 0 0,0 1 23 0 0,-1 0 78 0 0,12 0 74 0 0,-8-1-151 0 0,-3 1-47 0 0,-1 0-1 0 0,0 0 1 0 0,1 0 0 0 0,-1 0 0 0 0,1 0 0 0 0,-1 1 0 0 0,0-1-1 0 0,1 0 1 0 0,-1 1 0 0 0,0 0 0 0 0,1 0 23 0 0,2-1-53 0 0,3 1 39 0 0,3 3 14 0 0,-10-3 0 0 0,1-1 0 0 0,-1 1 0 0 0,2-1 0 0 0,-1 0 0 0 0,-1 2 0 0 0,2-2 0 0 0,-2 0 0 0 0,1 0 0 0 0,-1 0 0 0 0,2 0 0 0 0,-2 0 0 0 0,1 0 0 0 0,1-2 0 0 0,-1 2 0 0 0,4-1 0 0 0,26 1 0 0 0,-21 0 0 0 0,2 5 0 0 0,-12-3 0 0 0,3 0 0 0 0,30-1 0 0 0,-28-1 24 0 0,18 3 88 0 0,-9-3-108 0 0,1 2-81 0 0,47 5 40 0 0,-27-6 179 0 0,25 2-142 0 0,-15 7 0 0 0,-38-10 0 0 0,-6 0 0 0 0,1-1 0 0 0,0 1 0 0 0,0 1 0 0 0,-1-1 0 0 0,2 0 0 0 0,-2 1 0 0 0,0-1 0 0 0,2 1 0 0 0,-2-1 0 0 0,1 1 0 0 0,-1 1 0 0 0,0-1 0 0 0,1 0 0 0 0,0 1 0 0 0,1 0 0 0 0,28 10 0 0 0,-15-9 0 0 0,-15 1 1 0 0,0-2-3 0 0,13 2-9 0 0,-7-3-20 0 0,-1 0 0 0 0,1-1 0 0 0,0 1-1 0 0,0-1 1 0 0,7-1 31 0 0,-3 1 0 0 0,5 4 19 0 0,-4-2 20 0 0,0 0 1 0 0,0 1-1 0 0,0-2 1 0 0,0-1-1 0 0,7 0-39 0 0,23 0-205 0 0,-33-1 195 0 0,-8-1 11 0 0,2 2 0 0 0,-1 0 0 0 0,0 0 1 0 0,0 0-1 0 0,1 0 0 0 0,-2 0 0 0 0,2 2 0 0 0,-2-2 0 0 0,2 1 0 0 0,0 0-1 0 0,1 0 16 0 0,-4 0-9 0 0,1-1 0 0 0,0 2 0 0 0,-1-2 0 0 0,0 1 0 0 0,1-1 0 0 0,-1 0 0 0 0,1 0 0 0 0,-1 0 0 0 0,0 0 0 0 0,1 0 0 0 0,0 0 0 0 0,-1 0 0 0 0,0 0 0 0 0,2 0-7 0 0,6 0 3 0 0,2 0-18 0 0,0 0 1 0 0,-2 1-1 0 0,2 0 1 0 0,0 0-1 0 0,8 4 15 0 0,-5-2 0 0 0,1-1 0 0 0,1 0 0 0 0,-1-2 0 0 0,7 1 0 0 0,-16-2 0 0 0,0 0 0 0 0,0 1 0 0 0,-1 0 0 0 0,1 0 0 0 0,0 0 0 0 0,4 1 0 0 0,9 0 0 0 0,17 1 9 0 0,-14-1 11 0 0,0-2 0 0 0,0 1 1 0 0,14-5-21 0 0,36-9 94 0 0,-37-4 20 0 0,-9 14-104 0 0,-22 4-7 0 0,-4 0 15 0 0,16-5-337 0 0,-11 4 360 0 0,-5 1-31 0 0,1 0 0 0 0,0 0 0 0 0,-1 0 0 0 0,2 0 0 0 0,-2 0 0 0 0,1 0 0 0 0,0 0 0 0 0,-1 0 0 0 0,1 0 0 0 0,-1 0 0 0 0,1 0 0 0 0,1-1 0 0 0,-2 1 0 0 0,1 0 0 0 0,-1 0 0 0 0,1-1 0 0 0,-1 1 0 0 0,1 0 0 0 0,-1-1 0 0 0,1 1 0 0 0,-1-1 0 0 0,1 1 0 0 0,-1-2 0 0 0,2 2 0 0 0,-2-1 0 0 0,0 1-10 0 0,0-1 0 0 0,0 1 0 0 0,0 0 0 0 0,0-1 1 0 0,0 1-1 0 0,-2-1 0 0 0,2 1 0 0 0,0 0 0 0 0,0-2 0 0 0,-1 2 0 0 0,1-1 1 0 0,0 1-1 0 0,-1 0 0 0 0,1-1 0 0 0,0 1 0 0 0,-1 0 0 0 0,1 0 1 0 0,-1-1-1 0 0,1 1 0 0 0,0 0 0 0 0,-1 0 0 0 0,1 0 0 0 0,-2-1 1 0 0,2 1-1 0 0,-1 0 0 0 0,1 0 0 0 0,0 0 0 0 0,-1 0 0 0 0,1 0 1 0 0,-1 0-1 0 0,1 0 0 0 0,-1 0 0 0 0,-20-2-74 0 0,19 2 63 0 0,1 0 3 0 0,-6 0-25 0 0,0-1 0 0 0,-1 1 1 0 0,0 1-1 0 0,-5 1 33 0 0,9-1 9 0 0,0-1-1 0 0,0 1 1 0 0,-1-1-1 0 0,1 0 0 0 0,0 0 1 0 0,-1 0-1 0 0,2 0 1 0 0,-6-1-9 0 0,-14-2 126 0 0,19 3-163 0 0,0 0 1 0 0,1 0-1 0 0,-2 0 1 0 0,2 0-1 0 0,-1-1 1 0 0,0 0-1 0 0,1 1 1 0 0,-1-2 36 0 0,2 2 0 0 0,1-2 0 0 0,0 1 0 0 0,-1 1 1 0 0,0-1-1 0 0,1 1 0 0 0,0 0 0 0 0,-2-1 1 0 0,2 1-1 0 0,0 0 0 0 0,-2 0 0 0 0,2 0 1 0 0,-1 0-1 0 0,-25-5-25 0 0,22 3 25 0 0,2 2 0 0 0,1-1 0 0 0,0 1 0 0 0,-1-2 0 0 0,2 2 0 0 0,-1 0 0 0 0,-1 0 0 0 0,1 0 0 0 0,0 0 0 0 0,-1 0 0 0 0,0 0 0 0 0,-3 2 0 0 0,-19-8 0 0 0,-17-3 0 0 0,8 9 0 0 0,-39 0 128 0 0,61-1-159 0 0,11 0 27 0 0,-1 1 0 0 0,0-1 1 0 0,0 1-1 0 0,1 0 0 0 0,-2-1 0 0 0,2 1 1 0 0,-1 0-1 0 0,1 0 0 0 0,-2 0 0 0 0,1 0 1 0 0,1 0-1 0 0,-2 1 0 0 0,1-1 4 0 0,-10 0 0 0 0,0 1 0 0 0,0 0 0 0 0,0 0 0 0 0,1 2 0 0 0,-11 3 0 0 0,6-2 0 0 0,-2-1 0 0 0,0-6 0 0 0,12 5 22 0 0,5-2-16 0 0,0 0 1 0 0,-1 0 0 0 0,1 1-1 0 0,0-1 1 0 0,0 0 0 0 0,0 0-1 0 0,-1 0 1 0 0,0-1 0 0 0,1 1-1 0 0,0 0 1 0 0,-1 0 0 0 0,1-2-1 0 0,0 2 1 0 0,0 0 0 0 0,0-1-1 0 0,0 1 1 0 0,-2-1-7 0 0,-2-1-32 0 0,1-1 0 0 0,-1 2 1 0 0,0 0-1 0 0,0 0 0 0 0,1 0 0 0 0,-6-1 32 0 0,-24 2 154 0 0,32 0-60 0 0,1 0-14 0 0,-1 0-80 0 0,-1 0 0 0 0,1 0-1 0 0,1-1 1 0 0,-1 1 0 0 0,-1 0 0 0 0,1-1-1 0 0,1 1 1 0 0,-2-1 0 0 0,1 0 0 0 0,-2-1 0 0 0,-5-1-42 0 0,-15-10 14 0 0,23 13-46 0 0,1 0-2 0 0,-3 0-4 0 0,-8 3 62 0 0,0 2 6 0 0,-27 18 16 0 0,31-19-14 0 0,4-4-21 0 0,3 0 79 0 0,0 0-9 0 0,3 3-93 0 0,4 4 38 0 0,3 5 16 0 0,-8-12 0 0 0,-2 0 0 0 0,1 1 0 0 0,0-1 0 0 0,0 0 0 0 0,0 1 0 0 0,-1-1 0 0 0,2 0 0 0 0,-1 1 0 0 0,0-1 0 0 0,-1 2 0 0 0,1-2 0 0 0,0 1 0 0 0,-1 0 0 0 0,2-1 0 0 0,-2 1 0 0 0,1 0 0 0 0,0-1 0 0 0,-1 3 0 0 0,17 15 0 0 0,-8-10 0 0 0,3 0 0 0 0,15 5 0 0 0,-12-14 0 0 0,-7 0 0 0 0,3 0 0 0 0,-1-2 0 0 0,6 3 0 0 0,-2 0 0 0 0,-3 3 0 0 0,3-2 0 0 0,-1-1 0 0 0,7-1 67 0 0,-19-2-42 0 0,2 3 51 0 0,-1 0-16 0 0,7 2 18 0 0,-1-1-1 0 0,-1-1 1 0 0,1 0-1 0 0,1 0 1 0 0,-2-1-1 0 0,1-1 1 0 0,0 1-1 0 0,0 0 1 0 0,0-1-78 0 0,-1 0 7 0 0,0 1 1 0 0,0 1-1 0 0,0 0 1 0 0,1 0 0 0 0,-1 0-1 0 0,1 1-7 0 0,-1-1 0 0 0,0 2-1 0 0,0-2 0 0 0,1 0 0 0 0,5-3 1 0 0,39-4 0 0 0,-41 7 0 0 0,-5 2 0 0 0,19 1 0 0 0,-17-3 0 0 0,-6 0 0 0 0,2 0 0 0 0,-1 0 0 0 0,1 0 0 0 0,-2 0 0 0 0,2-1 0 0 0,-1 1 0 0 0,1-2 0 0 0,-2 1 0 0 0,3 0 0 0 0,30-4 0 0 0,-31 5 0 0 0,2 0 0 0 0,-1-1 0 0 0,0 1 0 0 0,0-1 0 0 0,1 0 0 0 0,-2 0 0 0 0,1-2 0 0 0,2 1 0 0 0,15-3 0 0 0,29-7 0 0 0,-42 11 0 0 0,2-4 0 0 0,2 0-3 0 0,-9 7 10 0 0,2-4-89 0 0,-5 1 71 0 0,-1 1 0 0 0,1 0 0 0 0,-1-1 0 0 0,1 1 0 0 0,-1 0 0 0 0,1 0 0 0 0,-1-1 0 0 0,2 1 0 0 0,-2 0 0 0 0,1 0 0 0 0,-1 0 0 0 0,1 0 0 0 0,-1 0 0 0 0,1 0 0 0 0,-1 0 0 0 0,1 0 0 0 0,0 0 0 0 0,-1 0 11 0 0,33-3-84 0 0,-14-2 162 0 0,-17 3-12 0 0,-2 2-61 0 0,1-1-1 0 0,-1 1 1 0 0,1-1 0 0 0,-1 1-1 0 0,2 0 1 0 0,-2-1 0 0 0,1 1-1 0 0,-1 0 1 0 0,1-1-1 0 0,-1 1 1 0 0,1 0 0 0 0,-1 0-1 0 0,1 0 1 0 0,-1-2 0 0 0,1 2-1 0 0,1 0 1 0 0,-2 0-1 0 0,1 0 1 0 0,-1 0 0 0 0,1 0-1 0 0,0 0 1 0 0,-1 0-1 0 0,1 0 1 0 0,-1 0-5 0 0,8 0 129 0 0,26-13-250 0 0,-30 11 146 0 0,-3 1-29 0 0,-1 0 0 0 0,1 1 1 0 0,0-2-1 0 0,0 2 0 0 0,1-1 0 0 0,-1 1 0 0 0,-1-1 0 0 0,1 1 0 0 0,0 0 0 0 0,0-1 0 0 0,0 1 0 0 0,1 0 0 0 0,-1 0 0 0 0,0 0 0 0 0,0 0 0 0 0,0-1 0 0 0,1 1 0 0 0,-1 1 0 0 0,0-1 0 0 0,0 0 1 0 0,0 0 3 0 0,3 0 64 0 0,-4 0 2 0 0,1 1-12 0 0,7 4-44 0 0,7-2-10 0 0,20-1 0 0 0,-1 11 0 0 0,-16-6 0 0 0,-17-7 0 0 0,26 2 0 0 0,-13-1 0 0 0,-3-2 0 0 0,3 0 0 0 0,-2 1 0 0 0,-9 0 0 0 0,-2 0 0 0 0,1 0 0 0 0,-1 0 0 0 0,2-1 0 0 0,-2 1 0 0 0,1 0 0 0 0,-1-1 0 0 0,2 1 0 0 0,-2-2 0 0 0,1 2 0 0 0,0-1 0 0 0,-1 0 0 0 0,1 0 0 0 0,4 0 0 0 0,24-1 0 0 0,-27 4 0 0 0,26-8 0 0 0,-18 2 0 0 0,2 1 0 0 0,-5 1 0 0 0,8 2 0 0 0,-16 2 0 0 0,-2-1 0 0 0,6 0 0 0 0,34-1 0 0 0,-8 0 0 0 0,-16 0 0 0 0,-13 0 0 0 0,22 11 0 0 0,-22-9 0 0 0,2-1 0 0 0,12 0 0 0 0,45 3 67 0 0,-47-4 18 0 0,-1-1-83 0 0,-1 1 0 0 0,1 1 0 0 0,-1 0 0 0 0,9 1-2 0 0,18 0 0 0 0,-19-1 0 0 0,-14 2 0 0 0,1 1 0 0 0,0-2 0 0 0,-5 0 0 0 0,1-2 0 0 0,-1 1 0 0 0,2-1 0 0 0,-2 1 0 0 0,1-1 0 0 0,1 0 0 0 0,-2 0 0 0 0,1 1 0 0 0,-1-1 0 0 0,2 0 0 0 0,0-1 0 0 0,33 1 0 0 0,-13 0 0 0 0,-10 1 0 0 0,-1 2 0 0 0,2-2 0 0 0,7-2 0 0 0,-21 1 0 0 0,32 9 0 0 0,-16-8 0 0 0,0-2 4 0 0,-13-1-11 0 0,-1-1 18 0 0,16 3 45 0 0,1-1-58 0 0,-17 0 7 0 0,7 0-81 0 0,3-2 61 0 0,3-4 15 0 0,-3 2 0 0 0,8-5-2 0 0,-17 6 3 0 0,-3 2 11 0 0,3-4 48 0 0,2 2 0 0 0,8-3-47 0 0,-9 5-41 0 0,-1-2-44 0 0,14 2 18 0 0,-10-1 29 0 0,-4 1 48 0 0,14-3 61 0 0,-9 2-84 0 0,1-2 0 0 0,0-1 0 0 0,-3-2 0 0 0,-2-1 0 0 0,-8 1 0 0 0,-1 2 0 0 0,0 3 0 0 0,-4 1 0 0 0,2-2 0 0 0,-4-2 0 0 0,9 6 0 0 0,-3 2 0 0 0,-16-6 0 0 0,14 3 0 0 0,-3 1 0 0 0,-3 0 0 0 0,11 0 0 0 0,-24 7 0 0 0,22-7 0 0 0,-17 11 0 0 0,12-6 0 0 0,6-3 0 0 0,0-1 0 0 0,1 2 0 0 0,-2-2 0 0 0,2 0 0 0 0,-2 0 0 0 0,2 1 0 0 0,-2-1 0 0 0,1-1 0 0 0,-3 1 0 0 0,-17 1 0 0 0,21-2 0 0 0,0 0 0 0 0,-1 0 0 0 0,0 0 0 0 0,0 0 0 0 0,1 2 0 0 0,0-2 0 0 0,-2 1 0 0 0,2 0 0 0 0,-1-1 0 0 0,1 1 0 0 0,-3 1 0 0 0,3 1 1 0 0,-1-2-1 0 0,1 0 1 0 0,0 0 0 0 0,-1 1-1 0 0,0-2 1 0 0,0 1 0 0 0,1 0-1 0 0,-2-1 0 0 0,-35 14-89 0 0,3 5 221 0 0,27-13-148 0 0,1 4-166 0 0,6-9 188 0 0,2 0 0 0 0,-1-1 0 0 0,0 1 1 0 0,0 0-1 0 0,1 1 0 0 0,-1-1 0 0 0,-1 0 0 0 0,1-1 1 0 0,0 1-1 0 0,0 0 0 0 0,0-1 0 0 0,-2 2-6 0 0,1-1-4 0 0,0-1 0 0 0,-1 1 0 0 0,1-1-1 0 0,-1 1 1 0 0,1-1 0 0 0,0 0 0 0 0,-2 0-1 0 0,2 1 1 0 0,-1-2 0 0 0,1 1 0 0 0,-3 0 4 0 0,3 0-6 0 0,-9-1 6 0 0,2-3 0 0 0,4 0 14 0 0,4 4 50 0 0,-2-2-23 0 0,-4-1-78 0 0,-4-2 65 0 0,6-3-18 0 0,-4-2-10 0 0,7 2 11 0 0,1 6 32 0 0,-5-6-43 0 0,3 7-59 0 0,3 1-32 0 0,0 0 1 0 0,0 0 42 0 0,5 3 91 0 0,-4-1-43 0 0,2-1 0 0 0,-1 2 0 0 0,0-2 0 0 0,0 0 0 0 0,0 1 0 0 0,0 0 0 0 0,1-1-1 0 0,-1 0 1 0 0,2 0 0 0 0,-2 0 0 0 0,5 1 0 0 0,29 11 0 0 0,-17-6-7 0 0,0-6 139 0 0,-18-1-118 0 0,4 1-3 0 0,2-1 6 0 0,24-14 32 0 0,1 1 69 0 0,-19 7-108 0 0,-5 0-8 0 0,3 1 28 0 0,-10 6-27 0 0,0-1 0 0 0,1 0 0 0 0,-1 0 0 0 0,0 0-1 0 0,1 0 1 0 0,0 0 0 0 0,-1 0 0 0 0,0 0 0 0 0,0 0 0 0 0,0-1-1 0 0,1 1 1 0 0,-1 0 0 0 0,0-1 0 0 0,0 1 0 0 0,1-1-3 0 0,2 0 43 0 0,4-7-33 0 0,4 2-10 0 0,10-3-1 0 0,-21 8 13 0 0,0-2 41 0 0,0 2 1 0 0,3-5-54 0 0,-3 4-32 0 0,-1 1 64 0 0,0-6-22 0 0,0 5-10 0 0,0 2 0 0 0,0 0 0 0 0,0-1 0 0 0,0 1 0 0 0,0-1 0 0 0,0 1 0 0 0,0-1 0 0 0,-1 1 0 0 0,1-1 0 0 0,0 1 0 0 0,0-2 0 0 0,0 2 0 0 0,-1 0 0 0 0,1-1 0 0 0,0 1 0 0 0,-2-1 0 0 0,2 1 0 0 0,0 0 0 0 0,-1-1 0 0 0,1 1 0 0 0,0 0 0 0 0,-1-1 0 0 0,1 1 0 0 0,0 0 0 0 0,-1 0 0 0 0,1-2 0 0 0,-1 2 0 0 0,1 0 0 0 0,-2 0 0 0 0,2 0 0 0 0,-1 0 0 0 0,-1-2 0 0 0,2 1 0 0 0,0 0 0 0 0,0 1 0 0 0,0 0 0 0 0,0-1 0 0 0,0 1 0 0 0,0-2 0 0 0,0 2 0 0 0,-1 0 0 0 0,1-1 0 0 0,0 1 0 0 0,0 0 0 0 0,0-1 0 0 0,0 1 0 0 0,0-1 0 0 0,0 1 0 0 0,-1 0 0 0 0,1-1 0 0 0,0 1 0 0 0,0 0 0 0 0,0 0 0 0 0,-2-2 0 0 0,2 2 0 0 0,0 0 0 0 0,-1-1 0 0 0,1 1 0 0 0,0 0 0 0 0,0 0 0 0 0,-1 0 0 0 0,1-1 0 0 0,0 1 0 0 0,-1 0 0 0 0,1 0 0 0 0,-1 0 0 0 0,1 0 0 0 0,-3-2 0 0 0,-3-1 0 0 0,-20 3 0 0 0,14 0 0 0 0,3 0 0 0 0,5-1 0 0 0,1 1 0 0 0,-1 0 0 0 0,0 0 0 0 0,0 0 0 0 0,0 1 0 0 0,1-1 0 0 0,-1 1 0 0 0,0 1 0 0 0,0-1 0 0 0,-5-1 0 0 0,3 0 0 0 0,-2 0 0 0 0,1-3 0 0 0,-1 2 0 0 0,0-1 0 0 0,1 1 11 0 0,5 1 44 0 0,2 0 15 0 0,0 0 4 0 0,0 0 2 0 0,2-1-20 0 0,7-3-46 0 0,5 3-10 0 0,-2-2 0 0 0,-3 2 0 0 0,9 0 0 0 0,0 3 0 0 0,-14 0 0 0 0,-2 0 0 0 0,13 2 0 0 0,-10-3 0 0 0,11 1 0 0 0,4-4 0 0 0,-8 1 0 0 0,11-7 50 0 0,-6 7 26 0 0,-7 1-74 0 0,0-1-2 0 0,2-3 0 0 0,1 3 0 0 0,-2 1 0 0 0,0-2 0 0 0,-1 1 0 0 0,5 1 0 0 0,28 0-8 0 0,-30-2 8 0 0,-5 0 0 0 0,0-4 0 0 0,4 1 0 0 0,0-2 32 0 0,0-2 0 0 0,-5 6-32 0 0,0 1 13 0 0,1-4 22 0 0,-2 2-2 0 0,18 4-18 0 0,1-3-15 0 0,-21 1 0 0 0,-1 0 0 0 0,16 6 0 0 0,-8-3 10 0 0,-1 0 0 0 0,0-1 0 0 0,0 0 0 0 0,-1-1 0 0 0,2 0 0 0 0,3 0-10 0 0,-10-2 6 0 0,-2 3-7 0 0,1-1 0 0 0,-1 0 1 0 0,0 1-1 0 0,1 0 0 0 0,0-1 0 0 0,0 1 0 0 0,-1 0 0 0 0,0 0 0 0 0,1 0 0 0 0,0 1 1 0 0,1-1-58 0 0,4 5 43 0 0,3-5 15 0 0,38-19 0 0 0,-45 19-2 0 0,2 0 3 0 0,21-9 11 0 0,-18 3 16 0 0,-7 5-26 0 0,1 0 0 0 0,-2-1 1 0 0,1 1-1 0 0,1-1 0 0 0,-1 2 1 0 0,-1-1-1 0 0,2 0 0 0 0,-1 0 1 0 0,0 1-1 0 0,1-1 0 0 0,2 1-2 0 0,9-5 0 0 0,-7 4 0 0 0,-9-3 0 0 0,11-2 0 0 0,-6 6 0 0 0,-2-1-1 0 0,0 1 0 0 0,0-1 1 0 0,0 1-1 0 0,2 0 1 0 0,-2-1-1 0 0,0 1 1 0 0,0 0-1 0 0,2 0 1 0 0,-2 0-1 0 0,1 0 1 0 0,-1 0-10 0 0,2 0-65 0 0,-3 0 6 0 0,9-6-32 0 0,-4 3 79 0 0,-13 2-431 0 0,6 1 400 0 0,-8 4 42 0 0,-26 5 11 0 0,18-4-2 0 0,14-6 4 0 0,1-2 9 0 0,-23 2 53 0 0,2-2-11 0 0,14 3-42 0 0,7 0 44 0 0,3 0 17 0 0,0 0 6 0 0,0 0 2 0 0,0-2-13 0 0,-2-2-54 0 0,7-5-13 0 0,-4 7 0 0 0,0 1 0 0 0,-1 0 0 0 0,1-1 0 0 0,0 2 0 0 0,0-1 0 0 0,1 0 0 0 0,-1 0 0 0 0,-1 1 0 0 0,1-1 0 0 0,0 1 0 0 0,0-2 0 0 0,1 2 0 0 0,-1-1 0 0 0,1 1 0 0 0,-1-1 0 0 0,1 1 0 0 0,3-4 0 0 0,-8 0 0 0 0,8-1 0 0 0,-3 4 0 0 0,0 0 0 0 0,0 1 0 0 0,-1-2 0 0 0,1 2 0 0 0,-1 0 0 0 0,2-1 0 0 0,-2 1 0 0 0,1 0 0 0 0,0 0 0 0 0,0 0 0 0 0,-1 0 0 0 0,0 0 0 0 0,2 0 0 0 0,-1 0 0 0 0,15 0 0 0 0,-5 0 0 0 0,3 0 0 0 0,-3-5 11 0 0,-5 4 14 0 0,-7 1-24 0 0,0 0-1 0 0,0 0 1 0 0,0 0-1 0 0,0 0 0 0 0,0 0 1 0 0,0 0-1 0 0,0 0 1 0 0,0 0-1 0 0,0 0 0 0 0,0 0 1 0 0,0 0-1 0 0,0 0 1 0 0,0 0-1 0 0,0 0 0 0 0,0 0 1 0 0,0 0-1 0 0,0 0 1 0 0,1 0-1 0 0,-1 0 1 0 0,0 0-1 0 0,0 0 0 0 0,0 0 1 0 0,0 0-1 0 0,0 0 1 0 0,0 0-1 0 0,0 0 0 0 0,0 0 1 0 0,0 0-1 0 0,0 0 1 0 0,0 0-1 0 0,0 0 1 0 0,0 0-1 0 0,0 0 0 0 0,0 0 1 0 0,0 1-1 0 0,0-1 1 0 0,0 0-1 0 0,0 0 0 0 0,0 0 1 0 0,0 0-1 0 0,0 0 1 0 0,0 0-1 0 0,0 0 1 0 0,0 0-1 0 0,0 0 0 0 0,0 0 1 0 0,0 0-1 0 0,31-8 8 0 0,-18 3-20 0 0,-10 4-24 0 0,-3 1 58 0 0,1 0-69 0 0,26-2 30 0 0,-22 1 19 0 0,6-4 9 0 0,-8 4 32 0 0,7-4-33 0 0,0-2-10 0 0,12-3 0 0 0,-19 9 0 0 0,-1 1 5 0 0,-2 0 0 0 0,1-1 0 0 0,0 1-1 0 0,-1-1 1 0 0,1 1 0 0 0,0 0 0 0 0,0 0-1 0 0,-1-2 1 0 0,2 2 0 0 0,-1 0 0 0 0,0 0 0 0 0,0 0-1 0 0,-1 0 1 0 0,1 0 0 0 0,1 0 0 0 0,-1 0 0 0 0,0 0-1 0 0,-1 0 1 0 0,1 0 0 0 0,0 0-5 0 0,-1 0 33 0 0,0-4-10 0 0,0 3-22 0 0,2-3 1 0 0,15-8-15 0 0,-50-2-257 0 0,31 14 256 0 0,-1-1 0 0 0,1 1 0 0 0,0 0 0 0 0,-1-2 0 0 0,1 2-1 0 0,-1 0 1 0 0,1 0 0 0 0,0 2 0 0 0,-1-2 14 0 0,-3 1-22 0 0,5-1 75 0 0,1 0 13 0 0,0 0 6 0 0,3-1-7 0 0,10-4-52 0 0,-11 5-8 0 0,2-1-1 0 0,-1-1 0 0 0,0 1 1 0 0,0 0-1 0 0,1 0 1 0 0,-2 0-1 0 0,2 0 0 0 0,-2-1 1 0 0,0 0-1 0 0,2 0 1 0 0,-2-1-5 0 0,7-3 27 0 0,-3 3-2 0 0,-2 0 28 0 0,20-19-15 0 0,-14 13-29 0 0,-10 7 11 0 0,0-2 4 0 0,10-12-13 0 0,-3 7-11 0 0,-11 4 0 0 0,-15-7-19 0 0,19 10-67 0 0,0 2 9 0 0,0 0 11 0 0,0 0 24 0 0,0 0 86 0 0,0 0 28 0 0,0 0-19 0 0,-3 0-105 0 0,0-4-5 0 0,2 3 67 0 0,-1-1 0 0 0,1 1 0 0 0,0 0 0 0 0,0 0 0 0 0,-2 0 0 0 0,2 1 0 0 0,0-2 0 0 0,0 1 0 0 0,0 1 0 0 0,-2-1 0 0 0,2 0 0 0 0,0 1 0 0 0,-1 0 0 0 0,0-1 0 0 0,1 1-10 0 0,-1-2-76 0 0,2 2 2 0 0,-1 0 19 0 0,-3 0 55 0 0,3 0 55 0 0,-2 0 3 0 0,-7-2-46 0 0,10 2-15 0 0,-1 0 0 0 0,1 0 0 0 0,-2 0 0 0 0,2 0 1 0 0,0 0-1 0 0,-1 0 0 0 0,1 0 0 0 0,-1 0 0 0 0,1 0 0 0 0,0 0 0 0 0,-1 0 0 0 0,1 0 0 0 0,-1 0 0 0 0,1 0 0 0 0,0 0 0 0 0,-2 1 0 0 0,2-1 1 0 0,0 0-1 0 0,-1 0 0 0 0,1 0 0 0 0,0 1 0 0 0,-1-1 0 0 0,1 0 0 0 0,0 0 0 0 0,-1 2 0 0 0,1-2 0 0 0,0 0 0 0 0,0 1 3 0 0,-6 1-48 0 0,6-2 48 0 0,0 0 1 0 0,0 0 0 0 0,0 0 0 0 0,0 0-1 0 0,-1 0 1 0 0,1 0 0 0 0,0 0 0 0 0,0 0 0 0 0,0 0-1 0 0,0 0 1 0 0,-1 0 0 0 0,1 0 0 0 0,0 0 0 0 0,0 0-1 0 0,0 0 1 0 0,0 1 0 0 0,-2-1 0 0 0,2 0 0 0 0,0 0-1 0 0,0 0 1 0 0,0 0 0 0 0,0 0 0 0 0,0 0 0 0 0,0 2-1 0 0,0-2 1 0 0,-1 0 0 0 0,1 0 0 0 0,0 0 0 0 0,0 0-1 0 0,0 1 1 0 0,0-1-1 0 0,-11 15 18 0 0,10-12-18 0 0,-18 8 0 0 0,7-2 0 0 0,12-8 0 0 0,-1 5 0 0 0,11 9 0 0 0,-2-6-10 0 0,-9-9 9 0 0,1 0 0 0 0,0 0 0 0 0,0 0 1 0 0,0 0-1 0 0,0 0 0 0 0,0 0 0 0 0,0 0 1 0 0,0 0-1 0 0,0 0 0 0 0,0 0 0 0 0,0 0 1 0 0,0 0-1 0 0,0 0 0 0 0,0 0 0 0 0,0 0 1 0 0,0 0-1 0 0,0 0 0 0 0,0 0 1 0 0,0 0-1 0 0,0 0 0 0 0,0 0 0 0 0,0 0 1 0 0,0 0-1 0 0,0 0 0 0 0,-1 0 0 0 0,1 0 1 0 0,0 0-1 0 0,0 0 0 0 0,0 0 0 0 0,0 0 1 0 0,0 0-1 0 0,0 1 0 0 0,0-1 0 0 0,0 0 1 0 0,0 0-1 0 0,0 0 0 0 0,0 0 1 0 0,0 0-1 0 0,0 0 0 0 0,0 0 0 0 0,0 0 1 0 0,0 0-1 0 0,0 0 0 0 0,0 0 0 0 0,0 0 1 0 0,0 0-1 0 0,0 0 0 0 0,0 0 0 0 0,0 0 1 0 0,0 0-1 0 0,0 0 0 0 0,1 0 0 0 0,-1 0 1 0 0,0 0-1 0 0,0 1 0 0 0,0-1 1 0 0,0 0-1 0 0,0 0 1 0 0,-12 2-11 0 0,1-2 50 0 0,9 0 157 0 0,2 0 49 0 0,0 0 3 0 0,7 2 1 0 0,6-4-197 0 0,-3-1-41 0 0,0-10-11 0 0,20-16 0 0 0,-28 28 0 0 0,1-1 0 0 0,-1-1 0 0 0,-1 2 0 0 0,2-1 0 0 0,-1-1 0 0 0,0 2 0 0 0,0-1 0 0 0,0-1 0 0 0,-1 1 0 0 0,0-1 0 0 0,1 0 0 0 0,-1 1 0 0 0,1-1 0 0 0,-2 2 3 0 0,1 0 0 0 0,1 0 0 0 0,-2 0 0 0 0,1-1 0 0 0,0 2 0 0 0,0-1 0 0 0,0 0 0 0 0,0 0 0 0 0,1 1 0 0 0,-1-1 0 0 0,0 1 0 0 0,0-2 0 0 0,0 2 0 0 0,2-1-3 0 0,-2 1 4 0 0,-1 0-1 0 0,1 0 0 0 0,0-1 1 0 0,1 1-1 0 0,-2 0 0 0 0,1-1 1 0 0,0 1-1 0 0,-1 0 0 0 0,1-1 1 0 0,0 1-1 0 0,-1-1 0 0 0,1 1 1 0 0,-1-2-1 0 0,2 2 1 0 0,-2-1-1 0 0,1 1 0 0 0,-1-1 1 0 0,1 0-1 0 0,-1 1 0 0 0,0-1 1 0 0,1-1-1 0 0,-1 2 0 0 0,0-1 1 0 0,1 0-1 0 0,-1 1 0 0 0,0-1 1 0 0,0 0-1 0 0,0-1-3 0 0,0 1 9 0 0,2-2 47 0 0,-1 2-54 0 0,0 1 1 0 0,0 0 0 0 0,-1-2-1 0 0,1 2 1 0 0,1-1 0 0 0,-1 1-1 0 0,-1-1 1 0 0,1 0-1 0 0,0 1 1 0 0,-1-1 0 0 0,1-1-1 0 0,-1 2 1 0 0,2-1 0 0 0,-1 0-1 0 0,-1 0 1 0 0,0 1 0 0 0,1-1-1 0 0,-1-1 1 0 0,0 1-1 0 0,1 0-2 0 0,13-18 11 0 0,-9 17-11 0 0,3-11 0 0 0,1-2 0 0 0,-2 9 0 0 0,-2 4 0 0 0,4-10 0 0 0,-1-1 0 0 0,-2 5 0 0 0,-1-2 0 0 0,-5 8 0 0 0,0 1 0 0 0,0-2 0 0 0,1 2 0 0 0,-1 0 0 0 0,0-2 0 0 0,2 2 0 0 0,-2 0 0 0 0,1-1 0 0 0,-1 1 0 0 0,1-1 0 0 0,0 1 0 0 0,-1 0 0 0 0,1-1 0 0 0,0 0 0 0 0,1 1 0 0 0,-1 0 0 0 0,0 0 0 0 0,0 0 0 0 0,3-2 0 0 0,3-3 0 0 0,-8-2 0 0 0,-2-4 0 0 0,7 9 0 0 0,8-9 0 0 0,-11 2 0 0 0,-2 1 0 0 0,-3 0 0 0 0,3 3 0 0 0,2-4 0 0 0,2 7 0 0 0,-3 3 0 0 0,1-1 0 0 0,0 1 0 0 0,-1 0 0 0 0,1-1 0 0 0,-1 1 0 0 0,1 0 0 0 0,1-1 0 0 0,-2 1 0 0 0,1-1 0 0 0,-1 1 0 0 0,1-2 0 0 0,-1 2 0 0 0,0-1 0 0 0,1 1 0 0 0,-1-1 0 0 0,1 1 0 0 0,-1-1 0 0 0,0-8 0 0 0,-2 1 0 0 0,3 2 0 0 0,-6 0 0 0 0,8-2 0 0 0,12-21 336 0 0,-17 21-320 0 0,3 0-16 0 0,-1 5 24 0 0,1 2-1 0 0,-1-1 1 0 0,0-1 0 0 0,1 2-1 0 0,-1-1 1 0 0,2-1-1 0 0,-2 2 1 0 0,1-1 0 0 0,0 1-1 0 0,0-2 1 0 0,-1 2 0 0 0,1-1-1 0 0,1 1 1 0 0,0-2-1 0 0,-1 2 1 0 0,0 0 0 0 0,1 0-1 0 0,-1-2 1 0 0,1 2-1 0 0,-1 0 1 0 0,2 0-24 0 0,-3 1 0 0 0,0 0 1 0 0,0 0-1 0 0,0 0 0 0 0,1 0 1 0 0,-1 0-1 0 0,0 0 0 0 0,0 0 0 0 0,0 0 1 0 0,0 0-1 0 0,0-2 0 0 0,0 2 1 0 0,1 0-1 0 0,-1 0 0 0 0,0 0 0 0 0,0 0 1 0 0,0 0-1 0 0,0 0 0 0 0,0-1 1 0 0,0 1-1 0 0,0 0 0 0 0,0 0 0 0 0,1 0 1 0 0,-1 0-1 0 0,0-1 0 0 0,0 1 1 0 0,0 0-1 0 0,0 0 0 0 0,0 0 0 0 0,0 0 1 0 0,0-1-1 0 0,0 1 0 0 0,0 0 1 0 0,0 0-1 0 0,0 0 0 0 0,0 0 1 0 0,0-1-1 0 0,0 1 0 0 0,-1 0 0 0 0,1 0 1 0 0,0 0-1 0 0,0 0 0 0 0,0-1 1 0 0,0 1-1 0 0,0 0 0 0 0,0 0 0 0 0,0 0 1 0 0,0 0-1 0 0,-1 0 0 0 0,1 0 1 0 0,0-2-1 0 0,0 2 0 0 0,-1-6 54 0 0,2 5-43 0 0,0-1-15 0 0,-3-6 84 0 0,0 6-76 0 0,2 2-1 0 0,0 0 1 0 0,0-1 0 0 0,-1 1-1 0 0,1 0 1 0 0,0-1 0 0 0,0 1-1 0 0,0 0 1 0 0,0-1-1 0 0,-1 1 1 0 0,1 0 0 0 0,0-1-1 0 0,0 1 1 0 0,0-2 0 0 0,0 2-1 0 0,0 0 1 0 0,0-1 0 0 0,0 1-1 0 0,0-1 1 0 0,0 1-1 0 0,0 0 1 0 0,0-1 0 0 0,0 1-1 0 0,0-1 1 0 0,1 1 0 0 0,-1 0-1 0 0,0-2 1 0 0,0 2 0 0 0,0-1-4 0 0,1 0 14 0 0,-1-1 21 0 0,2 0-1 0 0,-1 0 1 0 0,-1 0-1 0 0,1-1 1 0 0,0 1 0 0 0,0 0-1 0 0,1 0 1 0 0,-1 0-1 0 0,0 0 1 0 0,1 0 0 0 0,0 0-1 0 0,-1 1 1 0 0,1-1-1 0 0,-1 0 1 0 0,2 1-1 0 0,-1 0 1 0 0,0-1-35 0 0,1-2-186 0 0,-3 4 173 0 0,0-1 0 0 0,0 0 0 0 0,0-1 0 0 0,0 2 0 0 0,0-1 0 0 0,0 0 0 0 0,0 0 0 0 0,1 1 0 0 0,-1-1 0 0 0,0 0-1 0 0,0 1 1 0 0,1-2 0 0 0,-1 1 0 0 0,0 1 0 0 0,1-1 0 0 0,-1 0 0 0 0,2 1 13 0 0,1-12 33 0 0,-4 8 46 0 0,1 4-76 0 0,-1 0 0 0 0,1 0 0 0 0,0 0 0 0 0,0 0 0 0 0,0 0 0 0 0,0 0 0 0 0,0 0 0 0 0,0 0 0 0 0,0-1 0 0 0,0 1 0 0 0,-1 0 0 0 0,1 0-1 0 0,0 0 1 0 0,0 0 0 0 0,0 0 0 0 0,0 0 0 0 0,0 0 0 0 0,0-1 0 0 0,0 1 0 0 0,0 0 0 0 0,0 0 0 0 0,0 0 0 0 0,0 0 0 0 0,0 0 0 0 0,0-1 0 0 0,0 1 0 0 0,0 0 0 0 0,0 0 0 0 0,0 0 0 0 0,0 0 0 0 0,0 0 0 0 0,0 0 0 0 0,0-1 0 0 0,0 1 0 0 0,0 0 0 0 0,0 0 0 0 0,0 0-1 0 0,0 0 1 0 0,0 0 0 0 0,1 0 0 0 0,-1-2-3 0 0,14-18 75 0 0,-9 11 113 0 0,10-8-160 0 0,-14 10 71 0 0,-1 2-21 0 0,-1-3-67 0 0,0 7-9 0 0,1 1 0 0 0,0-2 0 0 0,-1 1 1 0 0,1 0-1 0 0,0 1 0 0 0,-1-1 0 0 0,1 0 0 0 0,0-1 0 0 0,0 1 0 0 0,0 1 1 0 0,0-1-1 0 0,0 0 0 0 0,0 0 0 0 0,0-1 0 0 0,0 1 0 0 0,0 1 0 0 0,0-1 0 0 0,0 0 1 0 0,1 0-1 0 0,-1 0-2 0 0,6-21 21 0 0,-6 16-21 0 0,2-6 0 0 0,5 3 0 0 0,-8-1 0 0 0,5-35 0 0 0,0 28 17 0 0,-2 17-16 0 0,-2 0 1 0 0,0 0-1 0 0,1-1 1 0 0,-1 1-1 0 0,0 0 0 0 0,0-1 1 0 0,0 1-1 0 0,1-1 1 0 0,-1 1-1 0 0,0 0 0 0 0,0-1 1 0 0,0 1-1 0 0,0-1 1 0 0,0 1-1 0 0,1 0 0 0 0,-1-2 1 0 0,0 2-1 0 0,0-1 1 0 0,0 1-1 0 0,0-1 0 0 0,0 1 1 0 0,0 0-1 0 0,-1-1 1 0 0,1 1-1 0 0,0-1 0 0 0,0 1 1 0 0,0 0-1 0 0,0-2 1 0 0,0 2-1 0 0,-1-1 0 0 0,1 1 1 0 0,0 0-1 0 0,0-1 1 0 0,0 1-1 0 0,-1 0 0 0 0,1-1 1 0 0,0 1-1 0 0,-2 0 1 0 0,2 0-1 0 0,0-1 0 0 0,-1 1 1 0 0,1 0-1 0 0,0 0 1 0 0,-1-2-1 0 0,1 2-1 0 0,1-1 20 0 0,0-1 0 0 0,1-1 0 0 0,-1 2 0 0 0,-1-1 0 0 0,1 0 0 0 0,0-1 0 0 0,-1 1 0 0 0,1-2-20 0 0,3-14 36 0 0,-4 15-31 0 0,0 0-1 0 0,0 0 1 0 0,1-1 0 0 0,-1 2 0 0 0,1-2-1 0 0,1 2 1 0 0,-1-2 0 0 0,0 1 0 0 0,0 0-1 0 0,0 1 1 0 0,2-1-5 0 0,4-8 0 0 0,-7 6 0 0 0,0 3 0 0 0,2-10 16 0 0,1 0 0 0 0,-2 0 0 0 0,0 0 0 0 0,0-3-16 0 0,3-1 0 0 0,-4 15 0 0 0,0 0 0 0 0,1 0 0 0 0,-1-1 0 0 0,0 1 0 0 0,0 0 0 0 0,1 1 0 0 0,-1-1 0 0 0,0 0 0 0 0,0 0 0 0 0,0-1 0 0 0,0 1 0 0 0,-1 0 0 0 0,1 0 0 0 0,0-2 0 0 0,0 2 0 0 0,-1 0 0 0 0,1 0 0 0 0,0 1 0 0 0,-2-1 0 0 0,2-1 0 0 0,0 1 0 0 0,0 0 0 0 0,0 0 0 0 0,-1 0 0 0 0,1-1 0 0 0,0 1 0 0 0,1 0 0 0 0,-1 0 0 0 0,0 0 0 0 0,0 0 0 0 0,0-1 0 0 0,0 2 0 0 0,2-1 0 0 0,-2-1 0 0 0,1-9 0 0 0,-2 9 0 0 0,1-2 0 0 0,-2 1 0 0 0,2-1 0 0 0,-1 2 0 0 0,1-2 0 0 0,0 0 0 0 0,0 1 0 0 0,0-1 0 0 0,1 2 0 0 0,-1-2 0 0 0,2 1 0 0 0,-1-3 0 0 0,1-12 0 0 0,3 4 13 0 0,-4 13-9 0 0,-1-2 0 0 0,1 2 0 0 0,-1-1 0 0 0,2 0-1 0 0,-2 0 1 0 0,1 1 0 0 0,-1-1 0 0 0,0 0 0 0 0,0 0 0 0 0,1 1-1 0 0,-1-2 1 0 0,-1 2 0 0 0,1-1 0 0 0,0-1 0 0 0,0 2 0 0 0,0-1-4 0 0,-1 1 2 0 0,1 0 0 0 0,0-1 1 0 0,0 1-1 0 0,0 0 0 0 0,0 0 1 0 0,0-2-1 0 0,1 2 0 0 0,-1 0 1 0 0,0 0-1 0 0,0 0 1 0 0,1-1-1 0 0,-1 1 0 0 0,1 0 1 0 0,-1 0-1 0 0,1 0 0 0 0,-1-1-2 0 0,6-18 16 0 0,-6 13-16 0 0,0 0 0 0 0,1 1 0 0 0,1-1 0 0 0,-2 0 0 0 0,2-4 0 0 0,-1 10 0 0 0,-1 0 0 0 0,0 0 0 0 0,0-1 0 0 0,0 1 0 0 0,0 0 0 0 0,0 0 0 0 0,0 0 0 0 0,0-1 0 0 0,0 1 0 0 0,-1 0 0 0 0,1 0 0 0 0,0 0 0 0 0,-1-1 0 0 0,1 1 0 0 0,0 0 0 0 0,-1 0 0 0 0,1 1 0 0 0,-2-1 0 0 0,2-1 0 0 0,-1 1 0 0 0,1 1 0 0 0,0-1 0 0 0,-1 0 0 0 0,1 0 0 0 0,0 0 0 0 0,0 1 0 0 0,0-2 0 0 0,0 1 0 0 0,0 0 0 0 0,-1 0 0 0 0,1 0 0 0 0,1 1 0 0 0,-1-2 0 0 0,0 1 0 0 0,0 0 0 0 0,0 0 0 0 0,0 0 0 0 0,1-1 0 0 0,-1 2 0 0 0,0 0 0 0 0,0-1 0 0 0,0 1 0 0 0,0-1 0 0 0,0 1 0 0 0,0-1 0 0 0,0 1 0 0 0,0 0 0 0 0,0-1 0 0 0,0 1 0 0 0,0-1 0 0 0,0 1 0 0 0,0-2 0 0 0,0 2 0 0 0,-1 0 0 0 0,1-1 0 0 0,0 1 0 0 0,0-1 0 0 0,0 1 0 0 0,-1 0 0 0 0,1-1 0 0 0,0 1 0 0 0,-1 0 0 0 0,1-1 0 0 0,0 1 0 0 0,-1-2 0 0 0,1 1 0 0 0,0 1 0 0 0,-2-1 0 0 0,2 1 0 0 0,0-1 0 0 0,0 0 0 0 0,0 1 0 0 0,-1-2 0 0 0,1 1 0 0 0,0 1 0 0 0,0-1 0 0 0,0 0 0 0 0,0 1 0 0 0,0-1 0 0 0,0 0 0 0 0,0 1 0 0 0,0-2 0 0 0,1 1 0 0 0,-1 1 0 0 0,0-1 0 0 0,0 0 0 0 0,0 1 0 0 0,2-1 0 0 0,-2-1 0 0 0,0 2 0 0 0,1-1 0 0 0,-1 1 0 0 0,1-1 0 0 0,-1 1 0 0 0,0-1 0 0 0,1 1 0 0 0,-1-1 0 0 0,1-1 0 0 0,0 2 0 0 0,-1-1 0 0 0,0 1 0 0 0,2-1 0 0 0,-2 0 0 0 0,0 1 0 0 0,1-1 0 0 0,-1 1 0 0 0,0-2 0 0 0,0 1 0 0 0,0 1 0 0 0,0-1 0 0 0,0 0 0 0 0,0 1 0 0 0,0-1 0 0 0,0 0 0 0 0,0 1 0 0 0,0-2 0 0 0,0 1 0 0 0,0 1 0 0 0,0-1 0 0 0,-1 0 0 0 0,1 0 0 0 0,0-1 0 0 0,0 2 0 0 0,0-1 0 0 0,0 0 0 0 0,0 0 0 0 0,0 0 0 0 0,0-1 0 0 0,0 1 0 0 0,0 1 0 0 0,0-1 0 0 0,1 0 0 0 0,-1 0 0 0 0,0 0 0 0 0,1-1 0 0 0,-1 2 0 0 0,0-1 0 0 0,1 0 0 0 0,0-3 0 0 0,1 1 0 0 0,-2-1 0 0 0,1-1 0 0 0,-1 2 0 0 0,0-1 0 0 0,0 1 0 0 0,0-1 0 0 0,0-1 0 0 0,-1 2 0 0 0,-1-4 0 0 0,1-9 0 0 0,1 12 0 0 0,0 0 0 0 0,0 0 0 0 0,-1 1 0 0 0,0-2 0 0 0,1 2 0 0 0,-1-1 0 0 0,-2 0 0 0 0,2 2 0 0 0,1-2 0 0 0,-1 2 0 0 0,0 0 0 0 0,1-1 0 0 0,-1 1 0 0 0,1 0 0 0 0,-2-2 0 0 0,2 2 0 0 0,0-1 0 0 0,0 1 0 0 0,0-2 0 0 0,0 0 0 0 0,2-6 0 0 0,0-13 0 0 0,-2 22 0 0 0,0 1 0 0 0,1-1 0 0 0,-1 1 0 0 0,0-1 0 0 0,0 1 0 0 0,0-1 0 0 0,0-1 0 0 0,0 2 0 0 0,0-1 0 0 0,0 1 0 0 0,0-1 0 0 0,0 1 0 0 0,-1-1 0 0 0,1 0 0 0 0,0 1 0 0 0,0-1 0 0 0,0 1 0 0 0,-1-2 0 0 0,1 2 0 0 0,0-1 0 0 0,-1 1 0 0 0,1-1 0 0 0,-2-1 0 0 0,2-2 0 0 0,0 2 0 0 0,-1-1 0 0 0,1 1 0 0 0,0 0 0 0 0,0-2 0 0 0,1 2 0 0 0,-1-3 0 0 0,2 0 0 0 0,-2 4 0 0 0,0-3 0 0 0,0 1 0 0 0,1-1 0 0 0,-1 1 0 0 0,-1-1 0 0 0,1 0 0 0 0,0 2 0 0 0,-2-1 0 0 0,2-1 0 0 0,-1 0 0 0 0,0 1 0 0 0,0-1 0 0 0,0 2 0 0 0,-1-2 0 0 0,-1-2 0 0 0,3 5 0 0 0,0 1 0 0 0,-1-1 0 0 0,1 0-1 0 0,0 0 1 0 0,0 1 0 0 0,0-2 0 0 0,0 1 0 0 0,-2 0-1 0 0,2 1 1 0 0,0-1 0 0 0,0 0 0 0 0,2-1 0 0 0,-2 2 0 0 0,0-1-1 0 0,0-1 1 0 0,0 2 1 0 0,0-1 0 0 0,1 0-1 0 0,-1 1 1 0 0,0-2-1 0 0,0 1 1 0 0,0 1 0 0 0,0-1-1 0 0,0 0 1 0 0,0 1-1 0 0,0-1 1 0 0,-1-1 0 0 0,1 2-1 0 0,0-1 1 0 0,0 0 0 0 0,0 1-1 0 0,-2-1 1 0 0,2 0-1 0 0,0 1 1 0 0,-1-2 0 0 0,1 2-1 0 0,-1-1 1 0 0,1 0-1 0 0,-1-1 8 0 0,0-1 0 0 0,-1 1 0 0 0,1-2 1 0 0,1 2-1 0 0,-1 0 0 0 0,1-2 0 0 0,-1 2 1 0 0,1-2-1 0 0,0 2 0 0 0,0-1 1 0 0,0 0-1 0 0,0 0 0 0 0,1-1-8 0 0,-1-6 10 0 0,0 8-16 0 0,0-2 1 0 0,0 2-1 0 0,1-2 0 0 0,-1 2 1 0 0,1-2-1 0 0,1 2 0 0 0,-2 0 1 0 0,1-2-1 0 0,0 2 0 0 0,0-1 1 0 0,3-2 5 0 0,-4 4-2 0 0,0 0 2 0 0,1 0 0 0 0,-1 0 1 0 0,0-2-1 0 0,1 2 1 0 0,-1 0-1 0 0,0 0 1 0 0,0 0-1 0 0,0-1 1 0 0,0 1-1 0 0,0 0 0 0 0,0 0 1 0 0,0 0-1 0 0,0-1 1 0 0,-1 1-1 0 0,1 0 1 0 0,0 0-1 0 0,-1 0 1 0 0,1-1-1 0 0,0 1 1 0 0,-1 0-1 0 0,-1 0 1 0 0,2 0-1 0 0,-1 0 1 0 0,1 1-1 0 0,-1-2 7 0 0,1 1 0 0 0,0 1 1 0 0,0-1-1 0 0,-1 0 1 0 0,1 1-1 0 0,0-1 0 0 0,0 1 1 0 0,0-2-1 0 0,0 1 1 0 0,0 1-1 0 0,0-1 0 0 0,0 0 1 0 0,0 1-1 0 0,0-1 0 0 0,0-1 1 0 0,0 1-8 0 0,-1-11 52 0 0,-2 6-25 0 0,1 4-22 0 0,1 0 0 0 0,0-1 0 0 0,-1 1-1 0 0,2 0 1 0 0,-1-2 0 0 0,0 2 0 0 0,1-1 0 0 0,-1 1-1 0 0,1-2 1 0 0,0 2-5 0 0,5-44 64 0 0,-5 44-68 0 0,0 0 0 0 0,0 1 0 0 0,0 0 0 0 0,1-2 0 0 0,-1 2 0 0 0,1 0 0 0 0,-1-2 1 0 0,1 2-1 0 0,-1 0 0 0 0,1-1 0 0 0,0 1 4 0 0,1-1-4 0 0,-2 1 0 0 0,1 0 0 0 0,-1 0 0 0 0,0 0 0 0 0,1 1 0 0 0,-1-2 0 0 0,0 1 1 0 0,1 0-1 0 0,-1 0 0 0 0,0 0 0 0 0,0-1 0 0 0,0 1 0 0 0,0 0 0 0 0,0 0 0 0 0,0 0 0 0 0,0-1 1 0 0,0 2-1 0 0,0-1 0 0 0,0-1 4 0 0,0-9-11 0 0,0 8 11 0 0,1-2 0 0 0,1 1 0 0 0,-2 0 0 0 0,0 0 0 0 0,0-1 0 0 0,0 2 0 0 0,0-2 0 0 0,-2 1 0 0 0,2 1 0 0 0,-1-4 0 0 0,0 5 3 0 0,1 1-1 0 0,0 0 1 0 0,0 0 0 0 0,0 0-1 0 0,0 0 1 0 0,0-1 0 0 0,0 2-1 0 0,1-1 1 0 0,-1 0-1 0 0,0 0 1 0 0,0 0 0 0 0,1-1-1 0 0,-1 1 1 0 0,0 1 0 0 0,2-1-1 0 0,-2 0-2 0 0,1 0 3 0 0,-1-1-1 0 0,1 2 0 0 0,-1-1 0 0 0,0 0 0 0 0,0 1 1 0 0,1-1-1 0 0,-1 0 0 0 0,0 1 0 0 0,0-2 1 0 0,0 1-1 0 0,0 0 0 0 0,0 1 0 0 0,0-1 0 0 0,0 0 1 0 0,0 1-1 0 0,0-1 0 0 0,0-1-2 0 0,-3-5 0 0 0,3 6 0 0 0,0 1 0 0 0,0-1 0 0 0,-2 1 0 0 0,2-1 0 0 0,0-1 0 0 0,0 2 0 0 0,0-1 0 0 0,-1 1 0 0 0,1-1 0 0 0,0 0 0 0 0,0 1 0 0 0,0-1 0 0 0,0 1 0 0 0,0-1 0 0 0,0-1 0 0 0,0 2 0 0 0,1-1 0 0 0,-1 0 0 0 0,0 1 0 0 0,0-1 0 0 0,0 1 0 0 0,2-1 0 0 0,-2 1 0 0 0,0-2 0 0 0,0 2 0 0 0,1-1 0 0 0,-1 0 0 0 0,1 1 0 0 0,-1-1 0 0 0,0 0 0 0 0,1-1 0 0 0,-1 2 0 0 0,0-1 0 0 0,0 0 0 0 0,0 0 0 0 0,0 1 0 0 0,0-1 0 0 0,0 0 0 0 0,0-1 0 0 0,0 1 0 0 0,0 1 0 0 0,0-1 0 0 0,0 0 0 0 0,0 0 0 0 0,-1-11 0 0 0,1 10 2 0 0,0 1 0 0 0,0 0-1 0 0,0 1 1 0 0,1-1 0 0 0,-1 0 0 0 0,0 0 0 0 0,0 1-1 0 0,0-2 1 0 0,1 1 0 0 0,-1 1 0 0 0,0-1 0 0 0,2 0-1 0 0,-2 1 1 0 0,1-1 0 0 0,-1-1 0 0 0,1 2 0 0 0,-1-1-1 0 0,1 1 1 0 0,-1-1 0 0 0,1 1-2 0 0,-1 0 1 0 0,0 0-1 0 0,0-1 1 0 0,0 1-1 0 0,0 0 1 0 0,2 0 0 0 0,-2 0-1 0 0,0 0 1 0 0,0 0-1 0 0,0 0 1 0 0,0 0 0 0 0,0-1-1 0 0,0 1 1 0 0,0 0 0 0 0,0 0-1 0 0,0 0 1 0 0,0 0-1 0 0,0 0 1 0 0,0-2 0 0 0,0 2-1 0 0,0 0 1 0 0,0 0-1 0 0,0 0 1 0 0,0 0 0 0 0,0 0-1 0 0,0 0 1 0 0,0-1-1 0 0,0 1 1 0 0,0 0 0 0 0,0 0-1 0 0,0 0 1 0 0,0 0 0 0 0,0 0-1 0 0,0-1 1 0 0,0 1-1 0 0,0 0 1 0 0,-2 0 0 0 0,2 0-1 0 0,0 0 1 0 0,0 0-1 0 0,0 0 1 0 0,0 0 0 0 0,0 0-1 0 0,0 0 1 0 0,0-1-1 0 0,-1 1 1 0 0,1 0-1 0 0,-2-4 0 0 0,2 3 0 0 0,0 1 0 0 0,0 0 0 0 0,-1-1 0 0 0,1 1 0 0 0,0 0 0 0 0,0-1 0 0 0,0 1 0 0 0,0-1 0 0 0,-2 1 0 0 0,2 0 0 0 0,0-2 0 0 0,0 2 0 0 0,0-1 0 0 0,0 1 0 0 0,0-1 0 0 0,0 1 0 0 0,0-1 0 0 0,0 1 0 0 0,0 0 0 0 0,0-1 0 0 0,0 1 0 0 0,0-2 0 0 0,2 2 0 0 0,-2-1 0 0 0,0 1 0 0 0,0 0 0 0 0,0-1 0 0 0,1 1 0 0 0,-1-1 0 0 0,0 1 0 0 0,0 0 0 0 0,1-1 0 0 0,-1 1 0 0 0,0 0 0 0 0,1-2 0 0 0,-1 2 0 0 0,0 0 0 0 0,1-2 3 0 0,-1 1 1 0 0,0-1-1 0 0,0 0 0 0 0,2 0 0 0 0,-2 1 0 0 0,0-2 1 0 0,-2 2-1 0 0,2-1 0 0 0,0-1 0 0 0,0 2 1 0 0,-1-1-1 0 0,1 1 0 0 0,0-2 0 0 0,-1 2 1 0 0,0 0-1 0 0,1-1 0 0 0,-3-1-3 0 0,1-4 33 0 0,-6-8 35 0 0,6 13-82 0 0,2 1-1 0 0,-1 0 1 0 0,0 1 0 0 0,1-1-1 0 0,-1 0 1 0 0,1-1 0 0 0,0 1-1 0 0,-1 0 1 0 0,1 0-1 0 0,0 0 1 0 0,-1 0 0 0 0,1-1-1 0 0,0 1 15 0 0,-6-13-63 0 0,2 3 45 0 0,8-49 18 0 0,-2 39 0 0 0,-1 18 0 0 0,0 0 0 0 0,-1 1 0 0 0,0 0 0 0 0,2-2 0 0 0,-2 2 0 0 0,0-1 0 0 0,0 0 0 0 0,-2 0 0 0 0,2 0 0 0 0,-1-17 0 0 0,1 17 0 0 0,0 1 0 0 0,0-1 0 0 0,0 1 0 0 0,0 0 0 0 0,0-1 0 0 0,-1 0 0 0 0,1 0 0 0 0,-1 1 0 0 0,0-2 0 0 0,-5-19 0 0 0,6 19 0 0 0,0 2 0 0 0,-2-2 0 0 0,2 1 0 0 0,-1 0 0 0 0,0 1 0 0 0,1-2 0 0 0,-1 2 0 0 0,0-2 0 0 0,-2 2 0 0 0,2 0 0 0 0,-1-2 0 0 0,-8-6 0 0 0,7 0 0 0 0,3 7 0 0 0,0 1 0 0 0,-1-2 0 0 0,-1 2 0 0 0,2 0 0 0 0,-1-1 0 0 0,0 0 0 0 0,0 0 0 0 0,-2 0 0 0 0,-4-16 0 0 0,5 12 0 0 0,2 3 0 0 0,0 2 0 0 0,-1-1 0 0 0,1 1 0 0 0,-2 0 0 0 0,1-1 0 0 0,0 1 0 0 0,0-1 0 0 0,0 2 0 0 0,0-2 0 0 0,1 3 0 0 0,-2 0 0 0 0,2-2 0 0 0,0 2 0 0 0,-1 0 0 0 0,1-1 0 0 0,0 1 0 0 0,0-1 0 0 0,-1 1 0 0 0,1 0 0 0 0,0-1 0 0 0,0 1 0 0 0,0-1 0 0 0,0 1 0 0 0,-1 0 0 0 0,1-1 0 0 0,0 1 0 0 0,0-2 0 0 0,0 2 0 0 0,0-1 0 0 0,0 1 0 0 0,0 0 0 0 0,0-1 0 0 0,0 1 0 0 0,0-1 0 0 0,0 1 0 0 0,1-1 0 0 0,-1 1 0 0 0,0 0 0 0 0,0-2 0 0 0,0 2 0 0 0,1-1 0 0 0,-1-1 0 0 0,0 1 0 0 0,0-1 0 0 0,0 1 0 0 0,0 1 0 0 0,0-1 0 0 0,-1 0 0 0 0,1 1 0 0 0,0-1 0 0 0,-1-1 0 0 0,1 2 0 0 0,0-1 0 0 0,-1 0 0 0 0,1 1 0 0 0,-2-1 0 0 0,2 1 0 0 0,-1-1 0 0 0,1 0 0 0 0,-1 1 0 0 0,0-2 0 0 0,0 2 0 0 0,1-1 0 0 0,-2 1 0 0 0,2-1 0 0 0,-1 1 0 0 0,1-1 0 0 0,-1 1 0 0 0,1-1 0 0 0,-1 1 0 0 0,1-2 0 0 0,0 1 0 0 0,-1 1 0 0 0,1-1 0 0 0,0 0 0 0 0,0 1 0 0 0,-1-1 0 0 0,1-1 0 0 0,0 2 0 0 0,0-2 0 0 0,1-7 0 0 0,-1 7 0 0 0,0 0 0 0 0,0 1 0 0 0,0 0 0 0 0,0-2 0 0 0,0 2 0 0 0,0 0 0 0 0,0-2 0 0 0,0 2 0 0 0,-1-1 0 0 0,1 1 0 0 0,0 0 0 0 0,-2-1 0 0 0,2 0 0 0 0,-2-2 0 0 0,-5-15 0 0 0,2 4 0 0 0,-1-1 0 0 0,0 1 0 0 0,-5-6 0 0 0,10 17 0 0 0,-1-1 0 0 0,1 2 0 0 0,0-1 0 0 0,-1-1 0 0 0,1 2 0 0 0,1-2 0 0 0,-1 2 0 0 0,1-2 0 0 0,0 1 0 0 0,0-1 0 0 0,0 1 0 0 0,-5-9 0 0 0,4 11 0 0 0,1 2 0 0 0,0-1 0 0 0,-1 1 0 0 0,1-1 0 0 0,0 0 0 0 0,-1 1 0 0 0,1-1 0 0 0,0-1 0 0 0,0 2 0 0 0,0-1 0 0 0,-2 0 0 0 0,2 1 0 0 0,0-1 0 0 0,0 0 0 0 0,0 1 0 0 0,0-1 0 0 0,0-1 0 0 0,0 1 0 0 0,2 1 0 0 0,-2-1 0 0 0,0 0 0 0 0,0 1 0 0 0,0-1 0 0 0,0 1 0 0 0,0-2 0 0 0,0 1 0 0 0,0 1 0 0 0,0-1 0 0 0,0 1 0 0 0,0-1 0 0 0,-2 1 0 0 0,2-1 0 0 0,0-1 0 0 0,0 2 0 0 0,0-1 0 0 0,-1 1 0 0 0,1-1 0 0 0,0 1 0 0 0,-1-1 0 0 0,1 1 0 0 0,0-1 0 0 0,-1 1 0 0 0,1 0 0 0 0,-1-2 0 0 0,1 2 0 0 0,0-1 0 0 0,-2 1 0 0 0,1 0 0 0 0,-2-4 0 0 0,2-1 20 0 0,-2 1-1 0 0,2 1 1 0 0,-1-2 0 0 0,-1 1-1 0 0,1 1 1 0 0,-1-1-1 0 0,1 1 1 0 0,-1-1 0 0 0,0 2-1 0 0,0-2 1 0 0,-2-1-20 0 0,5 5 0 0 0,-1-1 0 0 0,1 1 0 0 0,-2-1 0 0 0,2 1 0 0 0,-1-1 0 0 0,1 1 0 0 0,0-1 0 0 0,-1-1 0 0 0,1 2 0 0 0,0-1 0 0 0,-1 1 0 0 0,1-1 0 0 0,0 0 0 0 0,0 1 0 0 0,0-1 0 0 0,0-1 0 0 0,-5-9 0 0 0,2 7 7 0 0,0 0-1 0 0,1 1 1 0 0,-1-1-1 0 0,1 1 1 0 0,0-1-1 0 0,-1-1 1 0 0,2 2-1 0 0,0-2 1 0 0,0 2-1 0 0,0-2 1 0 0,-1 0-1 0 0,1 0 1 0 0,1 2-1 0 0,-1-2 1 0 0,1 0-1 0 0,0 0 1 0 0,0 2-1 0 0,1-5-6 0 0,-1 5 1 0 0,0 2 1 0 0,1-1-1 0 0,-1-1 0 0 0,0 1 0 0 0,-1-1 0 0 0,1 1 0 0 0,0 0 0 0 0,0-1 0 0 0,-1 2 0 0 0,1-1 0 0 0,-1-1 1 0 0,0 1-2 0 0,-4-21-3 0 0,5 21 3 0 0,0 0 0 0 0,-1-1 0 0 0,1 1 0 0 0,-2-2 0 0 0,1 2 0 0 0,0 0 0 0 0,0-1 0 0 0,0 1 0 0 0,0-1 0 0 0,-1 1 0 0 0,0 0 0 0 0,-9-22 0 0 0,10 20-14 0 0,0 2 0 0 0,0-2 0 0 0,-1 1 0 0 0,0 0 0 0 0,1 0-1 0 0,-1 1 1 0 0,-1-3 14 0 0,1 2-23 0 0,-1 0 0 0 0,2 0-1 0 0,-1 0 1 0 0,1-1 0 0 0,-1 2-1 0 0,0-4 24 0 0,1 4-8 0 0,1-1 0 0 0,-1 2 0 0 0,1-1 1 0 0,-1 0-1 0 0,-1 1 0 0 0,1-1 0 0 0,0 1 0 0 0,0-2 0 0 0,0 2 0 0 0,-1 0 0 0 0,1 0 8 0 0,0-2 17 0 0,-1 2 0 0 0,0 0 0 0 0,1 0 0 0 0,1 0 0 0 0,-1-2 0 0 0,0 2 0 0 0,0 0 0 0 0,-1-2 0 0 0,2 2 0 0 0,-1-1 0 0 0,1 1 0 0 0,-1-2 0 0 0,1 1-17 0 0,-11-28-2 0 0,9 27-21 0 0,1 0 0 0 0,0 0 0 0 0,-1-1 0 0 0,1 1 0 0 0,0-1 0 0 0,0 0 0 0 0,1 1-1 0 0,-1-1 1 0 0,1-2 23 0 0,-1 5 17 0 0,1-1 1 0 0,0 1-1 0 0,-2-1 0 0 0,2 0 0 0 0,-1 1 0 0 0,0 0 0 0 0,1 0 0 0 0,-1-1 0 0 0,0 0 0 0 0,-1 1 0 0 0,1 0 0 0 0,0-1 0 0 0,0 1 0 0 0,0 0-17 0 0,-12-19 47 0 0,9 11-104 0 0,2 1 0 0 0,-2 0 0 0 0,-1 1-1 0 0,2-2 1 0 0,-4-1 57 0 0,2-5 116 0 0,5 14-100 0 0,-1 0 0 0 0,1-1 0 0 0,-2 0 0 0 0,2 1-1 0 0,-1-1 1 0 0,1 1 0 0 0,-1-1 0 0 0,0 0 0 0 0,1 1 0 0 0,-1 0 0 0 0,-1-2-16 0 0,-5-3 15 0 0,6 5-15 0 0,0 1 0 0 0,0-1 1 0 0,1 0-1 0 0,-1 0 0 0 0,-1-1 0 0 0,1 2 0 0 0,1-1 0 0 0,-1 0 0 0 0,1 0 0 0 0,-1 0 0 0 0,1 0 0 0 0,-1-1 0 0 0,1 1 0 0 0,-2 0 0 0 0,2 0 0 0 0,0 0 0 0 0,0-1 0 0 0,-1 1 0 0 0,1 0 0 0 0,0-1 0 0 0,0-1 0 0 0,-1 1 0 0 0,0 0 0 0 0,1-1 0 0 0,-1 1 0 0 0,0-1 0 0 0,-1 1 0 0 0,1 0 0 0 0,-1-1 0 0 0,1 2 0 0 0,1 1 0 0 0,-2-1 0 0 0,1 0 0 0 0,1 1 0 0 0,-1-2 0 0 0,1 1 0 0 0,0 1 0 0 0,-1-1 0 0 0,1 0 0 0 0,0 1 0 0 0,-1-1 0 0 0,1 0 0 0 0,0-1 0 0 0,0 1 0 0 0,-2 1 0 0 0,2-1 0 0 0,0 0 0 0 0,0 0 0 0 0,0-1 0 0 0,0 2 0 0 0,0-1 0 0 0,0 0 0 0 0,2 0 0 0 0,-2 1 0 0 0,0-1 0 0 0,0 1 0 0 0,0 0 0 0 0,0 0 0 0 0,0 0 0 0 0,0-2 0 0 0,0 2 0 0 0,0 0 0 0 0,0 0 0 0 0,0-1 0 0 0,0 1 0 0 0,0 0 0 0 0,0 0 0 0 0,0-1 0 0 0,0 1 0 0 0,-2 0 0 0 0,2 0 0 0 0,0 0 0 0 0,0-1 0 0 0,0 1 0 0 0,0 0 0 0 0,0 0 0 0 0,0 0 0 0 0,-1-1 0 0 0,1 1 0 0 0,0 0 0 0 0,0 0 0 0 0,0 0 0 0 0,0 0 0 0 0,-1 0 0 0 0,1-1 0 0 0,0 1 0 0 0,0 0 0 0 0,-5-4 0 0 0,4 3 0 0 0,0 1 0 0 0,1 0 0 0 0,-1-1 0 0 0,0 1 0 0 0,1-2 0 0 0,-2 1 0 0 0,2 1 0 0 0,-1-1 0 0 0,1 1 0 0 0,-1-1 0 0 0,1 0 0 0 0,-1 1 0 0 0,1-2 0 0 0,-1 1 0 0 0,1 0 0 0 0,0 1 0 0 0,0-1 0 0 0,-2 0 0 0 0,2-1 0 0 0,0 1 0 0 0,0 1 0 0 0,0-2 0 0 0,0 2 0 0 0,0-1 0 0 0,0 1 0 0 0,0-1 0 0 0,0 1 0 0 0,0-2 0 0 0,0 2 0 0 0,0-1 0 0 0,0 0 0 0 0,0 1 0 0 0,0-1 0 0 0,0 1 0 0 0,0-1 0 0 0,-1 1 0 0 0,1-2 0 0 0,0 2 0 0 0,0-1 0 0 0,0 1 0 0 0,-1-1 0 0 0,1 1 0 0 0,0-1 0 0 0,-1 1 0 0 0,1-1 0 0 0,0 1 0 0 0,-1 0 0 0 0,1-2 0 0 0,-2 2 0 0 0,2 0 0 0 0,-1-1 0 0 0,1 1 0 0 0,-1 0 0 0 0,1-1 0 0 0,-1 1 0 0 0,1 0 0 0 0,-1-1 0 0 0,1 1 0 0 0,-1 0 0 0 0,1-1 0 0 0,-2 1 0 0 0,2-1 0 0 0,-1 1 0 0 0,1-2 0 0 0,0 2 0 0 0,-1-1 0 0 0,1 1 0 0 0,0-1 0 0 0,-1 1 0 0 0,1-1 0 0 0,0 1 0 0 0,0-1 0 0 0,-1 1 0 0 0,1-2 0 0 0,0 1 0 0 0,0 1 0 0 0,0-1 0 0 0,0 1 0 0 0,0-1 0 0 0,0 0 0 0 0,0-1-3 0 0,-2 0 1 0 0,2 1-1 0 0,-1-2 0 0 0,1 2 0 0 0,-1-1 0 0 0,1 1 1 0 0,-1 0-1 0 0,0-2 0 0 0,1 2 0 0 0,-2 0 1 0 0,1-2-1 0 0,0 2 0 0 0,0 0 0 0 0,0 0 1 0 0,0 0-1 0 0,-1-1 0 0 0,0 1 0 0 0,1 0 1 0 0,0 0 2 0 0,-17-18-28 0 0,17 18 29 0 0,1 1-1 0 0,-2-2 1 0 0,2 2 0 0 0,0-1 0 0 0,-1 1-1 0 0,1 0 1 0 0,-1-1 0 0 0,1 1-1 0 0,-1-1 1 0 0,1 1 0 0 0,-1 0-1 0 0,1 0 1 0 0,-2-1 0 0 0,2 1 0 0 0,-1 0-1 0 0,0 0 1 0 0,1-1 0 0 0,-1 1-1 0 0,0 0 1 0 0,-1 0 1 0 0,1 0-1 0 0,0-2 1 0 0,1 2 0 0 0,-1-1-1 0 0,0 1 1 0 0,0 0-1 0 0,-1-1 1 0 0,2 0-1 0 0,-1 1 1 0 0,0-1-1 0 0,1 1 1 0 0,-1-2 0 0 0,0 1-1 0 0,1 1 1 0 0,-2-1-1 0 0,2 0 1 0 0,-1 0-1 0 0,1 1 1 0 0,0-2 0 0 0,-1 1-1 0 0,1 0 1 0 0,0 0-1 0 0,-1 0 1 0 0,1 1-1 0 0,0-3-1 0 0,-9-10 13 0 0,8 13-13 0 0,1-1 0 0 0,-1 0 0 0 0,0 0 0 0 0,0 0 0 0 0,1-1-1 0 0,-1 1 1 0 0,1 0 0 0 0,-2 0 0 0 0,2 0 0 0 0,-1-1 0 0 0,1 0-1 0 0,0 1 1 0 0,0 0 0 0 0,-1-2 0 0 0,5 0 0 0 0,-1-3 0 0 0,-11-11 0 0 0,4 5 0 0 0,5 12 0 0 0,-1-1 0 0 0,0 1 0 0 0,0-1 0 0 0,-1 1 0 0 0,1-1 0 0 0,0 1 0 0 0,0-2 0 0 0,0 2 0 0 0,0 0 0 0 0,0-1 0 0 0,0 1 0 0 0,-1-1 0 0 0,1 1 0 0 0,0-1 0 0 0,0 1 0 0 0,-1 0 0 0 0,1-1 0 0 0,0 1 0 0 0,-1 0 0 0 0,1-2 0 0 0,-24-17 0 0 0,10 10 0 0 0,12 8 0 0 0,0 0 0 0 0,1-1 0 0 0,0 1 0 0 0,-1 0 0 0 0,0 0 0 0 0,1 0 0 0 0,0-1 0 0 0,0 1 0 0 0,-1 0 0 0 0,1 0 0 0 0,0-2 0 0 0,0 1 0 0 0,-2-3 0 0 0,0 2 0 0 0,0-1 0 0 0,1 1 0 0 0,-1-1 0 0 0,-1 1 0 0 0,0-2 0 0 0,-5-6 0 0 0,6 9 0 0 0,1-2 0 0 0,0 1 0 0 0,1-1 0 0 0,-2 0 0 0 0,2 0 0 0 0,0 0 0 0 0,0 1 0 0 0,-1-2 0 0 0,1 0 0 0 0,-5-15 0 0 0,-1 9 0 0 0,7 11 0 0 0,-1-1 0 0 0,0 0 0 0 0,1 1 0 0 0,-1-1 0 0 0,1-1 0 0 0,-2 1 0 0 0,2 0 0 0 0,0 1 0 0 0,-1-1 0 0 0,1 0 0 0 0,0-1 0 0 0,0 1 0 0 0,-1 0 0 0 0,1 0 0 0 0,0 0 0 0 0,0-1 0 0 0,0-1 5 0 0,-1-1-1 0 0,0 1 1 0 0,1-1-1 0 0,-2 1 1 0 0,1 0-1 0 0,-1 0 1 0 0,1-1-1 0 0,-1 2 1 0 0,0-2 0 0 0,0 1-5 0 0,-9-16 18 0 0,-25-44 46 0 0,33 54-62 0 0,-1 3 6 0 0,2 0-1 0 0,-1-1 1 0 0,1 0 0 0 0,1 1 0 0 0,-1-1-1 0 0,0 0 1 0 0,1 1 0 0 0,0-7-8 0 0,1 5 0 0 0,-1-2-1 0 0,-2 2 1 0 0,2-1-1 0 0,-1 1 1 0 0,-2-4 0 0 0,-4-20 13 0 0,3 15-4 0 0,0 0 0 0 0,1 0 1 0 0,-3 1-1 0 0,-1-1-9 0 0,0-4 8 0 0,1 0 0 0 0,-3-10-8 0 0,-3-1 25 0 0,10 26-17 0 0,0 0 0 0 0,1-1 0 0 0,0 1-1 0 0,-1-1 1 0 0,0-5-8 0 0,-14-49 64 0 0,-3-3-53 0 0,-2-4 42 0 0,1 3-53 0 0,7 2 0 0 0,7 38 0 0 0,4 21 0 0 0,2 0 0 0 0,0-1 0 0 0,0 1 0 0 0,1 0 0 0 0,-1-1 0 0 0,1 0 0 0 0,0 0 0 0 0,-6-59 0 0 0,-4-54 64 0 0,10 116-64 0 0,0 1 0 0 0,0-2 0 0 0,0 1 0 0 0,0 1 0 0 0,0-1 0 0 0,-1 0 0 0 0,1 0 0 0 0,0 1 0 0 0,-1-2 0 0 0,1 2 0 0 0,-2-1 0 0 0,0-9 0 0 0,-7-31 0 0 0,7 32 0 0 0,1 0 0 0 0,0 1 0 0 0,-3-9 0 0 0,0-7 0 0 0,0 8 0 0 0,2 10 0 0 0,1 0 0 0 0,-1 0 0 0 0,2 0 0 0 0,-1-4 0 0 0,-5-52 0 0 0,6 52 14 0 0,-2 1 0 0 0,1-1 0 0 0,-2 1 1 0 0,-1-4-15 0 0,0 1 7 0 0,-7-50-7 0 0,1 12 0 0 0,4 18 0 0 0,2 11 0 0 0,2 1 0 0 0,-2-21 0 0 0,-2-59 64 0 0,6 86-60 0 0,0-2 16 0 0,0 0 0 0 0,1 2 0 0 0,3-15-20 0 0,2-23 0 0 0,-5 48 0 0 0,-1 0 0 0 0,0 0 0 0 0,0 1 0 0 0,-1-1 0 0 0,1 0 0 0 0,-1-2 0 0 0,-3-18 0 0 0,4-61 0 0 0,-9 22 0 0 0,9-11 0 0 0,-4 50 0 0 0,4 22 0 0 0,-1-1 0 0 0,0 1 0 0 0,1-1 0 0 0,0 1 0 0 0,-2-1 0 0 0,2-1 0 0 0,2 2 0 0 0,-2-1 0 0 0,0 1 0 0 0,1-3 0 0 0,2-6 0 0 0,0 0 0 0 0,-1 0 0 0 0,-1 0 0 0 0,1-5 0 0 0,2-25 0 0 0,18-58 0 0 0,-19 84 0 0 0,3 2 0 0 0,-1-1 0 0 0,4-6 0 0 0,-4 9 0 0 0,26-70 0 0 0,-24 68 0 0 0,-1-1 0 0 0,0 0 0 0 0,-1-5 0 0 0,23-57 0 0 0,-11 29 0 0 0,-6 4 0 0 0,-11 42 0 0 0,0 1 0 0 0,0 0 0 0 0,0-1 0 0 0,0 1 0 0 0,1 0 0 0 0,-1-1 0 0 0,1 0 0 0 0,-1 1 0 0 0,1 0 0 0 0,-1 0 0 0 0,2 0 0 0 0,-2-1 0 0 0,1 1 0 0 0,0 0 0 0 0,0 0 0 0 0,0 0 0 0 0,3-5 0 0 0,9-30 0 0 0,2-6 0 0 0,-13 37 0 0 0,0-1 0 0 0,0 0 0 0 0,1 0 0 0 0,-1 1 0 0 0,2-1 0 0 0,-1 0 0 0 0,1 0 0 0 0,-2 1 0 0 0,2 1 0 0 0,-2-1 0 0 0,1-1 0 0 0,-2 1 0 0 0,1-2 0 0 0,-2 6 0 0 0,1 0 0 0 0,-1-1 0 0 0,0 1 0 0 0,1 0 0 0 0,-1 0 0 0 0,2 0 0 0 0,-2 0 0 0 0,1-1 0 0 0,0 1 0 0 0,-1 0 0 0 0,1 0 0 0 0,0 0 0 0 0,1-1 0 0 0,-1 1 0 0 0,0 0 0 0 0,-1 0 0 0 0,1 0 0 0 0,0-1 0 0 0,-1 1 0 0 0,2 0 0 0 0,-2 0 0 0 0,1 0 0 0 0,-1-1 0 0 0,0 1 0 0 0,1 0 0 0 0,-1-1 0 0 0,2-8 0 0 0,1 1 0 0 0,0-1 0 0 0,1 1 0 0 0,1 0 0 0 0,2-5 0 0 0,6-16 0 0 0,-10 24 0 0 0,0 0 0 0 0,0 2 0 0 0,1-2 0 0 0,-1 1 0 0 0,1-1 0 0 0,1 0 0 0 0,11-14 0 0 0,-6-3 0 0 0,-8 17 0 0 0,-1 4 0 0 0,1 1 0 0 0,-2-2 0 0 0,1 1 0 0 0,0 1 0 0 0,0-2 0 0 0,0 1 0 0 0,2 1 0 0 0,-2-1 0 0 0,0 0 0 0 0,2 1 0 0 0,-2-1 0 0 0,13-15 0 0 0,-9 10 0 0 0,0 1 0 0 0,0 0 0 0 0,1 0 0 0 0,0 1 0 0 0,0-1 0 0 0,1 1 0 0 0,5-7 2 0 0,-10 9-3 0 0,-1 1 1 0 0,0 1-1 0 0,1-2 0 0 0,-1 2 0 0 0,1 0 1 0 0,0-1-1 0 0,-1 0 0 0 0,2 1 0 0 0,-2 0 1 0 0,1 0-1 0 0,1 0 0 0 0,-2-1 0 0 0,1 1 1 0 0,1 0-1 0 0,-1 1 0 0 0,-1-1 0 0 0,3 0 1 0 0,-2 1 0 0 0,-1-2 0 0 0,0 2 0 0 0,2-1 0 0 0,-2 0 0 0 0,0 1 0 0 0,0-1 0 0 0,1 0 0 0 0,-1 0 0 0 0,0-1 0 0 0,0 1 0 0 0,0 0 0 0 0,0 0 0 0 0,1 0 0 0 0,-1-2 0 0 0,18-17 11 0 0,-2 3-64 0 0,16-21 95 0 0,-31 36-39 0 0,1 0-1 0 0,-1-1 0 0 0,0 1 1 0 0,1 1-1 0 0,-1-2 1 0 0,2 2-1 0 0,-2 0 0 0 0,2 0 1 0 0,0-2-3 0 0,3-3 41 0 0,-3 3-29 0 0,19-7-23 0 0,-22 10 0 0 0,-1 0 0 0 0,1 0-1 0 0,0-1 1 0 0,-1 1-1 0 0,1 0 1 0 0,-1 0 0 0 0,2-1-1 0 0,-2 1 1 0 0,1-1 0 0 0,-1 1-1 0 0,1 0 1 0 0,-1-2-1 0 0,1 2 1 0 0,-1-1 0 0 0,1 0 11 0 0,-1 1-1 0 0,0 0 1 0 0,-1 0 0 0 0,1 0-1 0 0,0 0 1 0 0,0-1 0 0 0,0 1-1 0 0,0 0 1 0 0,0 0-1 0 0,0 0 1 0 0,0-1 0 0 0,0 1-1 0 0,0 0 1 0 0,0 0 0 0 0,0-1-1 0 0,0 1 1 0 0,0 0 0 0 0,0 0-1 0 0,0 0 1 0 0,0-2 0 0 0,0 2-1 0 0,0 0 1 0 0,0 0 0 0 0,0-1-1 0 0,0 1 1 0 0,0 0-1 0 0,0 0 1 0 0,0 0 0 0 0,0-1-1 0 0,0 1 1 0 0,1 0 0 0 0,1-2 0 0 0,0 0 0 0 0,29-8 0 0 0,-20 5 21 0 0,-2 0 0 0 0,2-1 0 0 0,-2 0 0 0 0,3-2-21 0 0,-11 7 10 0 0,2 0-1 0 0,-2-1 1 0 0,1 1 0 0 0,1 0 0 0 0,-2 1-1 0 0,1-1 1 0 0,1 0 0 0 0,-1 1 0 0 0,-1 0-1 0 0,2-2 1 0 0,-1 2-10 0 0,9-2 25 0 0,14-7-25 0 0,-23 7 0 0 0,-1 2 0 0 0,2-1 0 0 0,-2 0 0 0 0,0 1 0 0 0,1-1 0 0 0,-1 0 0 0 0,1-1 0 0 0,-1 1 0 0 0,1 0 0 0 0,-1 0 0 0 0,1 0 0 0 0,8-9 0 0 0,16-17 0 0 0,-6 14-12 0 0,3-13-141 0 0,-22 24 206 0 0,1 1-48 0 0,-2 1-1 0 0,0-1 1 0 0,1 0 0 0 0,-1 1 0 0 0,1-1-1 0 0,-1-1 1 0 0,1 2 0 0 0,0-1-1 0 0,-1 1 1 0 0,2-1 0 0 0,-2 1 0 0 0,1-1-1 0 0,0 1 1 0 0,0-1 0 0 0,-1 1-1 0 0,3 0-4 0 0,-2-1-5 0 0,0 1-1 0 0,0-2 1 0 0,0 2-1 0 0,0-1 1 0 0,-1 0-1 0 0,2 1 0 0 0,-1-1 1 0 0,0 0-1 0 0,0 1 1 0 0,-1-2-1 0 0,1 1 1 0 0,1 0-1 0 0,-2 0 0 0 0,1-2 6 0 0,11-11 48 0 0,-9 12-39 0 0,0-2 0 0 0,-1 2-1 0 0,0-1 1 0 0,0 0 0 0 0,0-1 0 0 0,0 2 0 0 0,0-3-9 0 0,-2 4-8 0 0,1 1 1 0 0,-1-1 0 0 0,0 1 0 0 0,1-1-1 0 0,-1 1 1 0 0,0-2 0 0 0,1 1-1 0 0,-1 1 1 0 0,1-1 0 0 0,-1 1 0 0 0,1-1-1 0 0,-1 1 1 0 0,2 0 0 0 0,-2-1-1 0 0,1 1 1 0 0,-1 0 0 0 0,1-1 0 0 0,-1 1-1 0 0,1 0 8 0 0,11-11 32 0 0,-7 5-35 0 0,0-1 1 0 0,-1 1-1 0 0,2 0 0 0 0,0 1 1 0 0,0-1-1 0 0,4-1 3 0 0,-2 2 0 0 0,-4-1 0 0 0,-6-1 0 0 0,10 0 0 0 0,24-16 0 0 0,-31 21 0 0 0,11-5 0 0 0,-11 7 0 0 0,57-43-64 0 0,-13 24 64 0 0,-43 18 0 0 0,-1 1 0 0 0,0 0 0 0 0,0 0 0 0 0,0-1 0 0 0,1 1 0 0 0,-1 0 0 0 0,0-1 0 0 0,0 1 0 0 0,0-2 0 0 0,-1 2 0 0 0,1-1 0 0 0,1 0 0 0 0,-1 1 0 0 0,0-1 0 0 0,-1 0 0 0 0,2-1 0 0 0,2-1 0 0 0,20-10 0 0 0,-9 4 0 0 0,7 3 0 0 0,9-13 0 0 0,-27 19 0 0 0,-3-1 0 0 0,1 1 0 0 0,-1 0 0 0 0,0 0 0 0 0,0-1 0 0 0,0 1 0 0 0,1 0 0 0 0,-1-1 0 0 0,0 1 0 0 0,0-1 0 0 0,0 0 0 0 0,1 1 0 0 0,-1-2 0 0 0,-1 2 0 0 0,1-1 0 0 0,0 0 0 0 0,-1 0 0 0 0,1 0 0 0 0,1-1 0 0 0,-1 1 0 0 0,0 0 0 0 0,0 0 0 0 0,0 1 0 0 0,0-1 0 0 0,2-1 0 0 0,-2 2 0 0 0,0-1 0 0 0,0 0 0 0 0,1 1 0 0 0,0 0 0 0 0,-1-1 0 0 0,0 1 0 0 0,2 0 0 0 0,-2-1 0 0 0,0 1 0 0 0,1 0 0 0 0,1 0 0 0 0,2 0 0 0 0,1-2 0 0 0,-2 1 0 0 0,1 1 0 0 0,1-2 0 0 0,4 0 0 0 0,-6 0 0 0 0,17-6 0 0 0,-11 0 0 0 0,-10 4 0 0 0,0 2 0 0 0,0 2 0 0 0,0 0 0 0 0,0-1 0 0 0,0 1 0 0 0,0-2 0 0 0,1 2 0 0 0,-1 0 0 0 0,0-1 0 0 0,0 1 0 0 0,0 0 0 0 0,0-1 0 0 0,2 1 0 0 0,-2 0 0 0 0,0-1 0 0 0,0 1 0 0 0,1 0 0 0 0,-1-1 0 0 0,0 1 0 0 0,1 0 0 0 0,-1 0 0 0 0,0-2 0 0 0,1 2 0 0 0,-1 0 0 0 0,0 0 0 0 0,1 0 0 0 0,-1-1 0 0 0,0 1 0 0 0,2 0 0 0 0,21-13 0 0 0,21-11 0 0 0,-43 24 0 0 0,-1-1 0 0 0,2 1 0 0 0,-2-1 0 0 0,1 1 0 0 0,-1 0 0 0 0,1 0 0 0 0,-1-1 0 0 0,1 1 0 0 0,-1 0 0 0 0,1 0 0 0 0,-1-1 0 0 0,2 1 0 0 0,-2 0 0 0 0,1 0 0 0 0,-1 0 0 0 0,1 0 0 0 0,0 0 0 0 0,-1 0 0 0 0,1 0 0 0 0,1 0 0 0 0,-1 0 0 0 0,1 0 0 0 0,-1 0 0 0 0,1 0 0 0 0,0 0 0 0 0,-1 0 0 0 0,1 0 0 0 0,0-2 0 0 0,0 2 0 0 0,-1 0 0 0 0,0-1 0 0 0,2 1 0 0 0,-2-1 0 0 0,1 0 0 0 0,2 0 4 0 0,3-4 27 0 0,4-5-13 0 0,-10 9-6 0 0,1-2-11 0 0,15-3-3 0 0,-12 5 2 0 0,-4 1 0 0 0,0 0 0 0 0,1-2 0 0 0,0 2 0 0 0,-1 0 0 0 0,0-1 0 0 0,0 1 0 0 0,0-1 0 0 0,1 1 0 0 0,-1-1 0 0 0,0 0 0 0 0,0 1 0 0 0,0-2 0 0 0,1 1 0 0 0,0 0 0 0 0,3-4 0 0 0,24-7 0 0 0,-19 6 3 0 0,-9 5-4 0 0,0 1 0 0 0,1-1-1 0 0,0 0 1 0 0,-1 1 0 0 0,0-1 0 0 0,0 1 0 0 0,2-2 0 0 0,-2 2 0 0 0,0-1 0 0 0,2 1 0 0 0,-2 0 0 0 0,0 0 0 0 0,1 0 0 0 0,0 0-1 0 0,-1 0 1 0 0,1 0 1 0 0,3 0-57 0 0,-5 0 39 0 0,22-10 28 0 0,-11 6 19 0 0,-10 3-27 0 0,2 0-1 0 0,-2 1 0 0 0,1-2 0 0 0,1 2 0 0 0,-2 0 1 0 0,1-1-1 0 0,-1 1 0 0 0,2 0 0 0 0,-1 0 0 0 0,-1 0 1 0 0,3 0-2 0 0,17-1-3 0 0,-5-2 3 0 0,-14-2 0 0 0,27-10 0 0 0,-21 10 0 0 0,-7 3 0 0 0,-1 1 0 0 0,1 1 0 0 0,1-1 0 0 0,-2 0 0 0 0,1 0 0 0 0,0 1 0 0 0,0-2 0 0 0,0 1 0 0 0,-1 1 0 0 0,2-1 0 0 0,-1 1 0 0 0,0-1 0 0 0,0 1 0 0 0,0 0 0 0 0,0-1 0 0 0,1 1 0 0 0,-1 0 0 0 0,12-4 0 0 0,11 3 0 0 0,-23 1 0 0 0,0 0 0 0 0,0 0 0 0 0,0-1 0 0 0,1 1 0 0 0,-1 0 0 0 0,0 0 0 0 0,0 0 0 0 0,0-1 0 0 0,1 1 0 0 0,-1-2 0 0 0,0 2 0 0 0,0 0 0 0 0,0-1 0 0 0,1 0 0 0 0,-1 1 0 0 0,0-1 0 0 0,-1 0 0 0 0,2-1 0 0 0,2-1 0 0 0,18-11 0 0 0,-14 11-10 0 0,-6 3 8 0 0,-1 0-1 0 0,0 0 1 0 0,1 0 0 0 0,0-1-1 0 0,-1 1 1 0 0,0 0-1 0 0,2-1 1 0 0,-2 0-1 0 0,0 1 1 0 0,0-2 0 0 0,0 2-1 0 0,1-1 1 0 0,0 0-1 0 0,-1 0 1 0 0,0 0 0 0 0,1-1-1 0 0,-2 1 1 0 0,2 0 2 0 0,11-6-14 0 0,14-3 17 0 0,4 1 8 0 0,-7 1 31 0 0,5-11-95 0 0,-25 17 53 0 0,21-9 0 0 0,-21 9-2 0 0,8-6 15 0 0,-6 4-3 0 0,0 1 1 0 0,0 0 0 0 0,0 1-1 0 0,0 0 1 0 0,5-2-11 0 0,22-2 0 0 0,-29 5-2 0 0,0 1-1 0 0,-1-1 1 0 0,1 1-1 0 0,0-1 1 0 0,-1-1 0 0 0,1 1-1 0 0,-1-1 3 0 0,23-8-4 0 0,-1 2-39 0 0,-18 4 43 0 0,17-3 0 0 0,0-1-13 0 0,-14 7-58 0 0,-9 2 72 0 0,-1-1 0 0 0,1 0-1 0 0,0 0 1 0 0,-1 0 0 0 0,1 0-1 0 0,1 0 1 0 0,-2 0 0 0 0,1 0 0 0 0,0 0-1 0 0,-1 0 1 0 0,1 0 0 0 0,-1 0-1 0 0,1-1 1 0 0,0 1 0 0 0,-1 0-1 0 0,2 0 1 0 0,-2-1 0 0 0,1 1-1 0 0,0 0 1 0 0,-1-2 0 0 0,1 2-1 0 0,3-1 42 0 0,5 1-31 0 0,6-4-11 0 0,15-6-11 0 0,1-3-42 0 0,-6 5 53 0 0,-19 6 10 0 0,-3 1-4 0 0,0 0 0 0 0,1 1 0 0 0,-2-1 0 0 0,2 0 0 0 0,-2-1 0 0 0,2 0 0 0 0,-2 1 0 0 0,2-1 0 0 0,-1-1-6 0 0,6-3-11 0 0,-7 4-31 0 0,4-4 31 0 0,1-1 0 0 0,-6 6-45 0 0,-1 1-20 0 0,0 0 3 0 0,-1 1 13 0 0,-1 2 49 0 0,0-1 11 0 0,1 0 0 0 0,0-1 0 0 0,-1 0 0 0 0,0 0 0 0 0,1 1 0 0 0,-1-1-1 0 0,1 0 1 0 0,0 0 0 0 0,-2 0 0 0 0,1-1 0 0 0,1 2 0 0 0,-2-1 0 0 0,2-1 0 0 0,-3 1 0 0 0,-26 6-64 0 0,28-7 64 0 0,0 1 0 0 0,1 0 1 0 0,0 1-1 0 0,-2-2 0 0 0,2 1 0 0 0,-1-1 0 0 0,0 0 1 0 0,0 1-1 0 0,1-1 0 0 0,-1 0 0 0 0,0 0 0 0 0,0 0 1 0 0,0 0-1 0 0,2 0-1 0 0,-2 0 0 0 0,1 0 0 0 0,0 0 1 0 0,1 0-1 0 0,-1 1 0 0 0,0-1 1 0 0,-1 0-1 0 0,2 0 0 0 0,-1 0 0 0 0,0 1 1 0 0,1-1-1 0 0,-1 0 0 0 0,0 2 0 0 0,1-2 1 0 0,-2 1-1 0 0,1-1 0 0 0,1 1 0 0 0,-1 0 1 0 0,-7 2-32 0 0,-10-1 11 0 0,-17 6 5 0 0,34-8-64 0 0,-20 0-141 0 0,16 0 181 0 0,-52 0 381 0 0,45 0-341 0 0,1-2 11 0 0,7 2 31 0 0,-6 2-31 0 0,3-2-11 0 0,11-3 0 0 0,-6-3 0 0 0,4 6 0 0 0,1 0 0 0 0,6-4 0 0 0,-11 1 0 0 0,8-3 0 0 0,4 2 0 0 0,-8-1-8 0 0,1 4-46 0 0,-1 1 19 0 0,0 0-69 0 0,-2 0-7 0 0,0 0 39 0 0,0 0 156 0 0,0 0 23 0 0,-16 1-322 0 0,13 2 135 0 0,3-3 87 0 0,0 0 0 0 0,0 1 0 0 0,0-1 0 0 0,0 0 0 0 0,0 0 0 0 0,0 0 0 0 0,0 1 0 0 0,0-1 0 0 0,-1 0 0 0 0,1 0 0 0 0,0 0 0 0 0,0 0 0 0 0,0 1 0 0 0,0-1 0 0 0,-1 0 0 0 0,1 0 0 0 0,0 0 0 0 0,0 0 0 0 0,0 0 0 0 0,-1 0 0 0 0,1 1 0 0 0,0-1 0 0 0,0 0 0 0 0,0 0 0 0 0,-1 0 0 0 0,1 0 0 0 0,0 0 0 0 0,0 0 0 0 0,-2 0 0 0 0,2 0 0 0 0,0 0 0 0 0,0 0 0 0 0,0 0 0 0 0,-1 0 1 0 0,1 0-1 0 0,0 0 0 0 0,0 0 0 0 0,-1-1-7 0 0,-56 4 242 0 0,52-3-231 0 0,-7 0-11 0 0,6 0-11 0 0,3 1-31 0 0,-15 5 29 0 0,6-4 15 0 0,7-1-2 0 0,3 1 0 0 0,-1-2 0 0 0,1 1 0 0 0,-1-1 0 0 0,0 1 0 0 0,1-1 0 0 0,-1 0 0 0 0,0 0 0 0 0,0 0 0 0 0,1 0 0 0 0,-1-1 0 0 0,-5 2-10 0 0,10 0-12 0 0,0 1 1 0 0,-8 3 22 0 0,4-5 58 0 0,0 0-5 0 0,-1-3-42 0 0,10-1-14 0 0,7-3 14 0 0,-7 3 14 0 0,-2 2-14 0 0,0 0-1 0 0,0-1 1 0 0,-1 1-1 0 0,1 1 0 0 0,0 0 1 0 0,0-1-1 0 0,3 1-11 0 0,4-4 11 0 0,-4-2-11 0 0,-8 1 0 0 0,9 2 0 0 0,-6 2 0 0 0,-2 1 0 0 0,-1 1 0 0 0,2 0 0 0 0,-1-1 0 0 0,0 1 0 0 0,0-1 0 0 0,0 1 0 0 0,0-1 0 0 0,1 1 0 0 0,-2-2 0 0 0,1 1 0 0 0,0 1 0 0 0,-1-1 0 0 0,1 0 0 0 0,0 0 0 0 0,-1 1 0 0 0,2-3 0 0 0,1-3 0 0 0,2 3 0 0 0,20-4 0 0 0,-19 5 0 0 0,18-6 0 0 0,15-4-11 0 0,-31 6-18 0 0,-7 5 27 0 0,-1 1 1 0 0,2-1 0 0 0,-2 0 0 0 0,1 1 0 0 0,-1-1 0 0 0,1 1 0 0 0,0-2 0 0 0,-1 2-1 0 0,1 0 1 0 0,0-1 0 0 0,-1 1 0 0 0,2-1 0 0 0,-1 1 0 0 0,0 0 0 0 0,-1 0 0 0 0,1-1 0 0 0,0 1-1 0 0,1 0 1 0 0,-2 0 0 0 0,1 0 0 0 0,1 0 1 0 0,30-9 0 0 0,-7 0 0 0 0,43-29 0 0 0,-36 20 53 0 0,-25 12-42 0 0,0-1-11 0 0,5-1 0 0 0,-9 8 0 0 0,1-3 0 0 0,18-17 0 0 0,-11 13 0 0 0,-3 0 0 0 0,-2 2 0 0 0,-1-1 0 0 0,-1 0 0 0 0,1 1 0 0 0,3-5 0 0 0,-8 10 0 0 0,4-4 0 0 0,-3 4 0 0 0,-1 0 0 0 0,1-1 0 0 0,1 1 0 0 0,-2-1 0 0 0,1 1 0 0 0,-1-1 0 0 0,1 1 0 0 0,0-2 0 0 0,-1 1 0 0 0,1 1 0 0 0,-1-1 0 0 0,0 0 0 0 0,1 1 0 0 0,-1-1 0 0 0,2-1 0 0 0,-2 2 0 0 0,0-1 0 0 0,35-68 0 0 0,-33 66-3 0 0,-2 3 4 0 0,0-1 0 0 0,0 1 0 0 0,0-2-1 0 0,0 2 1 0 0,0-1 0 0 0,0 0 0 0 0,0 1 0 0 0,0-1 0 0 0,0 1-1 0 0,0-1 1 0 0,1 1 0 0 0,-1-2 0 0 0,0 2 0 0 0,0-1 0 0 0,1 1-1 0 0,-1-1 1 0 0,0 1 0 0 0,1-1 0 0 0,-1 1 0 0 0,1-1 0 0 0,-1 1-1 0 0,10-10 69 0 0,-10 10-60 0 0,1-1-1 0 0,0 1 0 0 0,0-1 1 0 0,1 0-1 0 0,-2-1 1 0 0,1 2-1 0 0,0-1 1 0 0,-1 0-1 0 0,1 0 1 0 0,0 0-1 0 0,-1-1 1 0 0,1 1-1 0 0,-1 0 1 0 0,0 1-1 0 0,2-1 1 0 0,-2 0-1 0 0,0-1 1 0 0,1 0-9 0 0,1-6-2 0 0,14-21-193 0 0,-4-3 386 0 0,-9 21-371 0 0,-2 4 169 0 0,4-1 11 0 0,0-2 0 0 0,0 1 0 0 0,-1-1 0 0 0,2 2 0 0 0,-1-1 0 0 0,0-1 0 0 0,1-3 0 0 0,0 3 0 0 0,-3 1 0 0 0,2-1 0 0 0,0-6 0 0 0,7-8 0 0 0,22-51 0 0 0,-23 45 160 0 0,-15 15-43 0 0,7-2-145 0 0,-2 1-1 0 0,0-2 0 0 0,-1 1 0 0 0,-2-14 29 0 0,-1-20 134 0 0,7-1-175 0 0,2 13-182 0 0,-6 35 223 0 0,0 2 0 0 0,0-1-1 0 0,-1 1 1 0 0,1 0 0 0 0,-2-2 0 0 0,2 2 0 0 0,-1-1-1 0 0,0 1 1 0 0,0-1 0 0 0,0 1 0 0 0,-1 0 0 0 0,1 0-9 0 0,-8-33-30 0 0,-2 5 25 0 0,10 28 14 0 0,1-1 0 0 0,0 1 0 0 0,-1 0 0 0 0,1-1 0 0 0,0 1 0 0 0,0-1 0 0 0,0 1 0 0 0,0 0 0 0 0,0-1 0 0 0,0 1 0 0 0,1 0 0 0 0,-1-1 0 0 0,0 2 0 0 0,1-1 0 0 0,-1-1 0 0 0,0 2 0 0 0,0-1 0 0 0,0 0 0 0 0,0 0 0 0 0,0 0 0 0 0,0 1 0 0 0,0-2 0 0 0,-1 2 0 0 0,1-3 0 0 0,-10-35 360 0 0,10 0-344 0 0,0-7-16 0 0,0-34-44 0 0,0 79-52 0 0,-1-2-4 0 0,1 3 97 0 0,0 0 0 0 0,-1-1 0 0 0,1 1 0 0 0,0 0 0 0 0,-1-1 0 0 0,1 1 0 0 0,0-1 0 0 0,-1 1 0 0 0,1-1 0 0 0,0 1 1 0 0,0 0-1 0 0,0-2 0 0 0,-2 2 0 0 0,2-1 0 0 0,0 1 0 0 0,0-1 0 0 0,0 1 0 0 0,0-1 0 0 0,0 0 0 0 0,0 1 0 0 0,0-2 0 0 0,0 2 0 0 0,0-1 0 0 0,0 1 3 0 0,0-1-1 0 0,0 0 0 0 0,0 1 0 0 0,0-1 0 0 0,0-1-1 0 0,0 2 1 0 0,0-1 0 0 0,0 0 0 0 0,0 1 0 0 0,0-1 0 0 0,0 0 0 0 0,0 1-1 0 0,-1-1 1 0 0,1-1 0 0 0,0 2 0 0 0,0-1 0 0 0,-1 0 0 0 0,1 1 0 0 0,0-1-1 0 0,-1 1 1 0 0,1-1 0 0 0,-1 1 0 0 0,1-2 1 0 0,-3-1 0 0 0,2 2 0 0 0,0 1 0 0 0,1-2 0 0 0,-1 1 0 0 0,1 0 0 0 0,-1 0 0 0 0,1 0 0 0 0,-2 0 0 0 0,2-1 0 0 0,0 1 0 0 0,0-1 0 0 0,-1 1 0 0 0,1-1 0 0 0,0 1 0 0 0,0-1 0 0 0,-11-24 0 0 0,0-25 0 0 0,7 45 0 0 0,4 6 0 0 0,-1-2 0 0 0,0 1 0 0 0,1 1 0 0 0,-2-1 0 0 0,2 0 0 0 0,0 1 0 0 0,-1-1 0 0 0,1-1 0 0 0,-1 1 0 0 0,1 0 0 0 0,0 1 0 0 0,0-1 0 0 0,-1 0 0 0 0,1-1 0 0 0,0 1 0 0 0,0 0 0 0 0,0 0 0 0 0,0 0 0 0 0,0 1 0 0 0,0-1 0 0 0,0-2 0 0 0,-1-6 0 0 0,-2-2 0 0 0,1 1 0 0 0,0 1 0 0 0,-2-1 0 0 0,-2-3 0 0 0,5 7 0 0 0,-10-8 0 0 0,-2-16 0 0 0,10 22 0 0 0,-1-1 0 0 0,-1 0 0 0 0,0 1 0 0 0,-1-3 0 0 0,2 5 0 0 0,0-1 0 0 0,1 0 0 0 0,0 1 0 0 0,-2-7 0 0 0,-12-25 0 0 0,-14-17 0 0 0,13 23 0 0 0,14 24 0 0 0,1 1 0 0 0,-1-2 0 0 0,-1 2 0 0 0,1 0 0 0 0,-3-1 0 0 0,2 2 19 0 0,1-1 0 0 0,-1 1 0 0 0,2-1 0 0 0,-1-1 0 0 0,1 1 0 0 0,-2-5-19 0 0,-13-26 117 0 0,17 36-108 0 0,-1-2 0 0 0,0 1-1 0 0,1 1 1 0 0,0-2 0 0 0,0 0 0 0 0,1 1 0 0 0,-1-1 0 0 0,1 1 0 0 0,-2-2-9 0 0,-3-21 17 0 0,-4 4-28 0 0,6 12-6 0 0,-2-2 0 0 0,0 1 0 0 0,-1-1 0 0 0,0 1 0 0 0,-6-8 17 0 0,-30-34 64 0 0,23 37-64 0 0,13 12-37 0 0,1-2-1 0 0,0 1 1 0 0,0-1 0 0 0,1 0-1 0 0,-1 0 1 0 0,-1-5 37 0 0,-22-17 239 0 0,2-14-222 0 0,18 26-248 0 0,-3 1 240 0 0,10 13 6 0 0,0 0 0 0 0,-1-1 0 0 0,0 2 0 0 0,1-1-1 0 0,-1-1 1 0 0,-1 2 0 0 0,2-1 0 0 0,-1 1-1 0 0,-1-2 1 0 0,1 2 0 0 0,0 0 0 0 0,-1-2-1 0 0,1 2 1 0 0,0 0 0 0 0,-1 1-15 0 0,2-1 0 0 0,1 1 0 0 0,-1 0 0 0 0,1-1 0 0 0,-1 1 0 0 0,-1 0 0 0 0,2-1 0 0 0,-1 1 0 0 0,1 0 0 0 0,-1-2 0 0 0,1 2 0 0 0,-1-1 0 0 0,1 1 0 0 0,-1-1 0 0 0,1 1 0 0 0,0-1 0 0 0,-2 0 0 0 0,-9-10 0 0 0,6 8-17 0 0,4 3 9 0 0,-1 0 1 0 0,2 0-1 0 0,-1-1 0 0 0,0 1 1 0 0,0 0-1 0 0,1-1 0 0 0,-1 1 1 0 0,0 0-1 0 0,-1-1 1 0 0,2 1-1 0 0,-1-1 0 0 0,0 0 1 0 0,1 1-1 0 0,-1-2 0 0 0,1 2 1 0 0,-1-1-1 0 0,1 0 1 0 0,-2 1-1 0 0,2-1 0 0 0,-1 0 1 0 0,1-1-1 0 0,0 2 0 0 0,-1-1 1 0 0,1 0-1 0 0,0 0 1 0 0,0 0-1 0 0,0 1 0 0 0,-1-2 8 0 0,1 0-5 0 0,0 1 0 0 0,0 0-1 0 0,0 0 1 0 0,-1-1 0 0 0,1 1-1 0 0,-2-1 1 0 0,2 1 0 0 0,-1-1-1 0 0,1 1 1 0 0,-1 0 0 0 0,1 0-1 0 0,-1 0 6 0 0,0 1-1 0 0,1-2 0 0 0,-1 2 0 0 0,1-1 0 0 0,0 1 0 0 0,-2-1 0 0 0,2 1 0 0 0,0-1 0 0 0,-1 0 0 0 0,1 1 0 0 0,0-2 0 0 0,0 2 0 0 0,0-1 0 0 0,-1 0 0 0 0,1 1 0 0 0,0-1 0 0 0,0 0 0 0 0,0 1 0 0 0,0-1 0 0 0,0 1-1 0 0,0-2 1 0 0,0 1 0 0 0,0 1 0 0 0,0-1 0 0 0,1 0 0 0 0,-1 1 0 0 0,0-1 0 0 0,0 1 0 0 0,0-2 0 0 0,1 1 0 0 0,-1 1 0 0 0,0-1 0 0 0,2 1 1 0 0,0-4 0 0 0,-1 3 0 0 0,0 1 0 0 0,-1-1 0 0 0,1 0 0 0 0,-1 1 0 0 0,2-1 0 0 0,-2 1 0 0 0,1-1 0 0 0,-1-1 0 0 0,0 2 0 0 0,1-1 0 0 0,-1 0 0 0 0,0 0 0 0 0,1 1 0 0 0,-1-1 0 0 0,0-1 0 0 0,0 1 0 0 0,0 1 0 0 0,0-1 0 0 0,0 0 0 0 0,0 0 0 0 0,0-1 0 0 0,0 2 0 0 0,0-1 0 0 0,0 0 0 0 0,0 0 0 0 0,0 1 0 0 0,0-1 0 0 0,-1 0 0 0 0,1-1 1 0 0,0 1 0 0 0,0 0 1 0 0,-1 0-1 0 0,1 0 0 0 0,0-1 0 0 0,0 1 0 0 0,0 0 0 0 0,0 0 1 0 0,1 0-1 0 0,-1-1 0 0 0,0 1 0 0 0,0 0 0 0 0,1 0 1 0 0,-1 0-2 0 0,0-1 1 0 0,1 1 1 0 0,-1 1 0 0 0,0-1 0 0 0,0 0-1 0 0,2 1 1 0 0,-2-1 0 0 0,0 0-1 0 0,0-1 1 0 0,0 2 0 0 0,0-1 0 0 0,0 0-1 0 0,0 0 1 0 0,0 1 0 0 0,0-1 0 0 0,0-1-1 0 0,-2 1 1 0 0,2 1 0 0 0,0-1 0 0 0,0 0-1 0 0,-1 1 1 0 0,1-1 0 0 0,0-1 0 0 0,-1 2-1 0 0,1-1 1 0 0,-1 0-2 0 0,-24-31 76 0 0,25 32-77 0 0,0-1 0 0 0,-1 0-1 0 0,1 1 1 0 0,-2-2 0 0 0,2 2 0 0 0,-1-1 0 0 0,1 1 0 0 0,-1-1-1 0 0,1 1 1 0 0,-1-1 0 0 0,1 1 0 0 0,-1 0 0 0 0,0-1-1 0 0,1 1 1 0 0,-2 0 0 0 0,1-2 1 0 0,0 2-2 0 0,0-1-1 0 0,0 1 1 0 0,-1-1-1 0 0,2 1 1 0 0,-1-1-1 0 0,0 1 1 0 0,0-1 0 0 0,1 0-1 0 0,-1 1 1 0 0,-1-2-1 0 0,2 1 1 0 0,-1 0-1 0 0,1 1 1 0 0,-1-1-1 0 0,1 0 1 0 0,-1-1 0 0 0,1 1-1 0 0,0 0 1 0 0,-1 0-1 0 0,1 0 1 0 0,0-1-1 0 0,0 1 1 0 0,-1 0-1 0 0,1 0 1 0 0,0 1 2 0 0,-4-10-19 0 0,4 9 20 0 0,-1 0-1 0 0,0-1 0 0 0,1 0 0 0 0,0 1 1 0 0,-2-1-1 0 0,2 1 0 0 0,0-2 1 0 0,-1 2-1 0 0,1 0 0 0 0,0-3 0 0 0,0 2 0 0 0,-1 1 0 0 0,1-2 0 0 0,-1 2 0 0 0,1-1 0 0 0,-1 1 0 0 0,-1-2 0 0 0,2 2 0 0 0,-1 0 0 0 0,0-2 0 0 0,-1 1 0 0 0,0 1 0 0 0,1 0 0 0 0,0 0 0 0 0,0-1 0 0 0,1 0 0 0 0,-1 1 0 0 0,0 0 0 0 0,1-1 0 0 0,-2 1 0 0 0,2-1 0 0 0,-1 1 0 0 0,1-1 0 0 0,0 0 0 0 0,-1 1 0 0 0,1 0 0 0 0,0-3 0 0 0,0 3 0 0 0,1 0 0 0 0,-1 0 0 0 0,0-1 0 0 0,0 1 0 0 0,0 0 0 0 0,0 0 0 0 0,0 0 0 0 0,0-1 0 0 0,0 1 0 0 0,0 0 0 0 0,-1 0 0 0 0,1 0 0 0 0,0 0 0 0 0,0-1 0 0 0,-1 1 0 0 0,1 1 0 0 0,-1-1 0 0 0,1 0 0 0 0,-2 0 0 0 0,2-1 0 0 0,-1 1 0 0 0,0 0 0 0 0,1 1 0 0 0,-1-1 0 0 0,0 0 0 0 0,-1-1 0 0 0,-7-8 0 0 0,1-6 0 0 0,6 14 0 0 0,2 0 0 0 0,-1 0 0 0 0,0 0 0 0 0,0 0 0 0 0,0 0 0 0 0,-1 0 0 0 0,1 1 0 0 0,0 0 0 0 0,-1-2 0 0 0,1 2 0 0 0,-1 0 0 0 0,-6-5 0 0 0,6 5 0 0 0,0 0 0 0 0,0-1 0 0 0,1 0 0 0 0,-1 1 0 0 0,0 0 0 0 0,1-1 0 0 0,0 0 0 0 0,-1 1 0 0 0,0-2 0 0 0,1 1 0 0 0,-33-29 0 0 0,27 28-21 0 0,5 1 18 0 0,1 2 1 0 0,-1-1-1 0 0,1 1 0 0 0,-1-1 1 0 0,1 1-1 0 0,0-1 0 0 0,0 0 1 0 0,0 1-1 0 0,0-2 0 0 0,-1 1 0 0 0,2 0 1 0 0,-1 0-1 0 0,0 0 0 0 0,0 0 1 0 0,1-1-1 0 0,-3 1 3 0 0,-13-18 0 0 0,-54-50 0 0 0,67 68 0 0 0,2 0 0 0 0,0-2 0 0 0,-2 2 0 0 0,2 0 0 0 0,-1 0 0 0 0,1 0 0 0 0,-2-1 0 0 0,1 2 0 0 0,1-1 0 0 0,-3 0 0 0 0,-4-2 0 0 0,1-1 0 0 0,-8-13 0 0 0,-1 1 0 0 0,0-5 0 0 0,12 14 0 0 0,-2 1 0 0 0,1 0 0 0 0,0 0 0 0 0,-1 1 0 0 0,0 0 0 0 0,-3-4 0 0 0,8 8 0 0 0,-1 0 0 0 0,0 0 0 0 0,1 0 0 0 0,0-1 0 0 0,-1 1 0 0 0,1 0 0 0 0,0 0 0 0 0,0-1 0 0 0,1 0 0 0 0,-1 0 0 0 0,-10-12 0 0 0,-6-3 0 0 0,2-2 0 0 0,2 5 0 0 0,7 7 0 0 0,0 1 0 0 0,-1 0 0 0 0,1 0 0 0 0,-1 1 0 0 0,0-1 0 0 0,-8-3 0 0 0,14 9 0 0 0,1 0 0 0 0,0 0 0 0 0,-1 0 0 0 0,1 0 0 0 0,0-2 0 0 0,0 2 0 0 0,-1 0 0 0 0,1 0 0 0 0,0-1 0 0 0,0 1 0 0 0,-1 0 0 0 0,1-1 0 0 0,0 1 0 0 0,0 0 0 0 0,0-1 0 0 0,-2 1 0 0 0,2 0 0 0 0,0-1 0 0 0,0 1 0 0 0,0 0 0 0 0,0-2 0 0 0,0 2 0 0 0,0 0 0 0 0,0-1 0 0 0,0 1 0 0 0,0-1 0 0 0,0 1 0 0 0,0 0 0 0 0,-1-1 0 0 0,1 1 0 0 0,0-1 0 0 0,0 1 0 0 0,0-1 0 0 0,0 1 0 0 0,-1-2 0 0 0,1 2 0 0 0,0 0 0 0 0,0-1 0 0 0,-1 1 0 0 0,1-1 0 0 0,0 1 0 0 0,0 0 0 0 0,-1-1 0 0 0,1 1 0 0 0,-2 0 0 0 0,2 0 0 0 0,-1-1 0 0 0,-2-2 0 0 0,-1 0 0 0 0,2 0 0 0 0,-2 0 0 0 0,1-1 0 0 0,0 1 0 0 0,1-1 0 0 0,-3-3 0 0 0,-14-18 0 0 0,19 25 0 0 0,-1-1 0 0 0,1 1 0 0 0,0 0 0 0 0,-1-2 0 0 0,1 2 0 0 0,0-1 0 0 0,0 1 0 0 0,0 0 0 0 0,-2-1 0 0 0,2 1 0 0 0,0-1 0 0 0,0 1 0 0 0,0-1 0 0 0,0 1 0 0 0,0-1 0 0 0,0 1 0 0 0,0-2 0 0 0,0 2 0 0 0,0-1 0 0 0,0 0 0 0 0,0 1 0 0 0,0-1 0 0 0,0 1 0 0 0,2-1 0 0 0,-2 1 0 0 0,0-2 0 0 0,-2 2 0 0 0,2-1 0 0 0,0 1 0 0 0,0-1 0 0 0,0 1 0 0 0,0-1 0 0 0,0 1 0 0 0,0-1 0 0 0,-1 1 0 0 0,1-2 0 0 0,0 2 0 0 0,0-1 0 0 0,-1 1 0 0 0,1 0 0 0 0,0-1 0 0 0,-1 1 0 0 0,1-1 0 0 0,0 1 0 0 0,-1 0 0 0 0,1-1 0 0 0,0 1 0 0 0,-2 0 0 0 0,2 0 0 0 0,-1-1 0 0 0,1 1 0 0 0,0 0 0 0 0,-1 0 0 0 0,1 0 0 0 0,0 0 0 0 0,-1-2 0 0 0,1 2 0 0 0,0 0 0 0 0,-1 0 0 0 0,1-1 0 0 0,0 1 0 0 0,0 0 0 0 0,-1-1 0 0 0,1 1 0 0 0,0 0 0 0 0,0 0 0 0 0,0-1 0 0 0,-2 1 0 0 0,2-1 0 0 0,0 1 0 0 0,0 0 0 0 0,0-2 0 0 0,0 2 0 0 0,0 0 0 0 0,0-1 0 0 0,0 1 0 0 0,0 0 0 0 0,0-1 0 0 0,0 1 0 0 0,-1-4 0 0 0,-1 1 0 0 0,-1-1 0 0 0,0 1 0 0 0,-1 0 0 0 0,2 0 0 0 0,-2 0 0 0 0,1 0 0 0 0,-1 0 0 0 0,-1 1 0 0 0,2 0 0 0 0,-1-1 0 0 0,0 2 0 0 0,-1-1 0 0 0,-7-4 0 0 0,-14-10 0 0 0,20 14 0 0 0,0-2 0 0 0,0 1 0 0 0,1-1 0 0 0,-1 0 0 0 0,1 0 0 0 0,1-1 0 0 0,-1 0 0 0 0,0 1 0 0 0,0-1 0 0 0,1-2 0 0 0,-5-3 0 0 0,9 9 0 0 0,0 0 0 0 0,-1-1 0 0 0,1 0 0 0 0,0 1 0 0 0,-1 0 0 0 0,0 0 0 0 0,1-2 0 0 0,-1 2 0 0 0,-1 0 0 0 0,1 0 0 0 0,1 0 0 0 0,-1-1 0 0 0,0 1 0 0 0,0 0 0 0 0,-1 0 0 0 0,1 1 0 0 0,0-1 0 0 0,0 0 0 0 0,-1 1 0 0 0,0-2 0 0 0,1 1 0 0 0,-1 1 0 0 0,-7-5 0 0 0,8 4 0 0 0,0 0 0 0 0,0 0 0 0 0,0 0 0 0 0,-1 1 0 0 0,1-2 0 0 0,0 1 0 0 0,0 1 0 0 0,0-1 0 0 0,0 1 0 0 0,-1-1 0 0 0,1 1 0 0 0,0 0 0 0 0,0-1 0 0 0,0 1 0 0 0,-2 0 0 0 0,2 0 0 0 0,0 0 0 0 0,-2 0 0 0 0,1 0 0 0 0,0 0 0 0 0,1-1 0 0 0,-2 1 0 0 0,1 0 0 0 0,-1-2 0 0 0,1 2 0 0 0,1-1 0 0 0,-2 1 0 0 0,1-1 0 0 0,1 0 0 0 0,-2 0 0 0 0,2-1 0 0 0,-1 1 0 0 0,1 0 0 0 0,-3-1 0 0 0,2 0 0 0 0,-1 1 0 0 0,1 1 0 0 0,0-1 0 0 0,-1 0 0 0 0,1 0 0 0 0,0 1 0 0 0,-1 0 0 0 0,0-2 0 0 0,-18-3 0 0 0,19 2 0 0 0,0 2 0 0 0,-1 0 0 0 0,1 0 0 0 0,-1-1 0 0 0,0 1 0 0 0,1 0 0 0 0,-1 1 0 0 0,0-1 0 0 0,-37-12 0 0 0,12-2-4 0 0,10 6 17 0 0,0 1 1 0 0,-8-2-14 0 0,-25-12 309 0 0,47 20-337 0 0,2 1 1 0 0,-2 0-1 0 0,1-1 0 0 0,0 0 0 0 0,0 0 1 0 0,0 1-1 0 0,0-3 28 0 0,-11-5-90 0 0,5 4 90 0 0,-4-5 0 0 0,10 10 0 0 0,-2 0 0 0 0,1-3-10 0 0,3 3 8 0 0,1-1-1 0 0,-1 0 1 0 0,0 1 0 0 0,0-2-1 0 0,-1 1 1 0 0,2 1-1 0 0,-1-1 1 0 0,0 1-1 0 0,0-1 1 0 0,0 1 0 0 0,-1 0-1 0 0,1-1 1 0 0,0 1-1 0 0,0 0 1 0 0,0 0 0 0 0,-1 0-1 0 0,1 0 1 0 0,0-2 2 0 0,-11 1-4 0 0,0-1 1 0 0,2 1 0 0 0,-2-1-1 0 0,0 2 4 0 0,-32-3 3 0 0,41 3-3 0 0,2 0 0 0 0,0 0 0 0 0,-1 0 0 0 0,1 0 0 0 0,-1-1 0 0 0,0 1 0 0 0,1 0 0 0 0,0-1 0 0 0,-1 1 0 0 0,0-2 0 0 0,1 1 0 0 0,0 1 0 0 0,-2-2 0 0 0,1 1 0 0 0,1-1 0 0 0,-2 1 0 0 0,2 0 0 0 0,-1 0 0 0 0,-1 0 0 0 0,1 1 0 0 0,1-2 0 0 0,-2 1 0 0 0,1 1 0 0 0,-2-1 0 0 0,-42-16 0 0 0,21 10 0 0 0,-2 5 0 0 0,-74 1 0 0 0,85-3-11 0 0,14 3 8 0 0,0 1 0 0 0,-1 0-1 0 0,1 0 1 0 0,-1-1 0 0 0,1 1 0 0 0,0 0-1 0 0,-1 1 1 0 0,1-1 0 0 0,-1 0-1 0 0,1 1 1 0 0,0-1 0 0 0,1 1 0 0 0,-3-1 3 0 0,-10 4-11 0 0,-31-4 11 0 0,29-1 0 0 0,-8-5 0 0 0,-14 0 0 0 0,1-2 0 0 0,1-2 0 0 0,-27-10 0 0 0,57 19 0 0 0,1-2 0 0 0,-1 2 0 0 0,1 1 0 0 0,-1-1 0 0 0,-1 1 0 0 0,2 0 0 0 0,1-1 0 0 0,-2 1 0 0 0,1-2 0 0 0,0 1 0 0 0,-1 0 0 0 0,-1-2 0 0 0,-17-6 0 0 0,15 6 0 0 0,0-1 0 0 0,1 0 0 0 0,0 1 0 0 0,-1-2 0 0 0,6 3 0 0 0,-1 1 0 0 0,-1-1 0 0 0,2 0 0 0 0,-1 2 0 0 0,1-1 0 0 0,-3 0 0 0 0,-21-8 0 0 0,23 8 0 0 0,0 0 0 0 0,2 0 0 0 0,-2 0 0 0 0,2 1 0 0 0,-2-2 0 0 0,1 2 0 0 0,1 0 0 0 0,-2 0 0 0 0,-2 0 0 0 0,2 0 0 0 0,1 0 0 0 0,-1 0 0 0 0,1-1 0 0 0,-1 1 0 0 0,1-1 0 0 0,-1 1 0 0 0,0-1 0 0 0,-47-8 0 0 0,-31-5 0 0 0,68 9 2 0 0,0 1 0 0 0,0 1 0 0 0,-2 0 1 0 0,2 0-1 0 0,-16 2-2 0 0,-44-7 53 0 0,14-2-64 0 0,43 8-18 0 0,11 1 25 0 0,0 1-1 0 0,1-1 0 0 0,-1-1 0 0 0,1 2 0 0 0,-7 0 5 0 0,-30-2 0 0 0,-25-3 0 0 0,45 1 0 0 0,-9 1 0 0 0,23 3 0 0 0,-2-1 0 0 0,1 1 0 0 0,0-1 0 0 0,0-2 0 0 0,-2 1 0 0 0,6 1 0 0 0,1 1 0 0 0,-1-1 0 0 0,0 1 0 0 0,0 0 0 0 0,1 0 0 0 0,-2 0 0 0 0,1 1 0 0 0,0 0 0 0 0,0-1 0 0 0,1 1 0 0 0,-2 2 0 0 0,4-3 0 0 0,2 1 0 0 0,-1-1 0 0 0,1 0 0 0 0,-1 0 0 0 0,1 0 0 0 0,-1 0 0 0 0,1 0 0 0 0,-1 0 0 0 0,1 0 0 0 0,-2 0 0 0 0,2 0 0 0 0,-1 0 0 0 0,1 0 0 0 0,0 0 0 0 0,-1 0 0 0 0,1 0 0 0 0,-1 0 0 0 0,1-1 0 0 0,-1 1 0 0 0,1 0 0 0 0,-1 0 0 0 0,1-2 0 0 0,0 2 0 0 0,-2 0 0 0 0,1-1 0 0 0,1 1 0 0 0,0 0 0 0 0,-1 0 0 0 0,1-1 0 0 0,-1 1 0 0 0,1 0 0 0 0,0 0 0 0 0,-1 0 0 0 0,1-1 0 0 0,-2 1 0 0 0,2 0 0 0 0,-1 0 0 0 0,1 0 0 0 0,-1 0 0 0 0,1 0 0 0 0,-1 0 0 0 0,1 0 0 0 0,-1 0 0 0 0,1 0 0 0 0,-2 0 0 0 0,2 0 0 0 0,-1 1 0 0 0,1-1 0 0 0,-1 0 0 0 0,-7 2 0 0 0,-1 0 0 0 0,1-1 0 0 0,0 0 0 0 0,-1 0 0 0 0,1-1 0 0 0,0 0 0 0 0,-5-1 0 0 0,1 1 0 0 0,0 0 0 0 0,0 0 0 0 0,-8 2 0 0 0,-17 1 0 0 0,29-4 0 0 0,-1 2 0 0 0,1-1 0 0 0,0 1 0 0 0,-1 0 0 0 0,-23 1-2 0 0,4-3 15 0 0,-17 2-24 0 0,42-2 11 0 0,1 1 0 0 0,-1 0 0 0 0,2-1 0 0 0,-1 1 0 0 0,-1 0 0 0 0,1 0 0 0 0,0 1 0 0 0,-1-1 0 0 0,2 0 0 0 0,-1 1 0 0 0,-1-1 0 0 0,1 2 0 0 0,-8-1 0 0 0,3-1 0 0 0,1 0 0 0 0,-1 0 0 0 0,1 1 0 0 0,-1-1 0 0 0,-2 2 0 0 0,0 0 0 0 0,1 1 0 0 0,7-2 0 0 0,-2-1 0 0 0,2 2 0 0 0,-1-1 0 0 0,1-1 0 0 0,-2 1 0 0 0,2-1 0 0 0,-1 0 0 0 0,1 1 0 0 0,-2-1 0 0 0,1 0 0 0 0,1 0 0 0 0,-2 0 0 0 0,2 0 0 0 0,-1-1 0 0 0,-5 3 0 0 0,4 0 0 0 0,1-1 0 0 0,-1 0 0 0 0,1-1 0 0 0,-2 1 0 0 0,2-1 0 0 0,0 0 0 0 0,-1 1 0 0 0,0-1 0 0 0,0 0 0 0 0,1 0 0 0 0,0 0 0 0 0,-2-1 0 0 0,2 1 0 0 0,-1 0 0 0 0,-1-2 0 0 0,0 1 0 0 0,3-1 0 0 0,0 2 0 0 0,1 0 0 0 0,-2-1 0 0 0,1 1 0 0 0,1 0 0 0 0,-1-1 0 0 0,0 1 0 0 0,0 0 0 0 0,-1 0 0 0 0,2 0 0 0 0,-1 0 0 0 0,0 0 0 0 0,0 0 0 0 0,0 0 0 0 0,1 0 0 0 0,-1 0 0 0 0,-1 0 0 0 0,1 0 0 0 0,0 0 0 0 0,-6 1 0 0 0,4 0 0 0 0,1-1 0 0 0,0 0 0 0 0,-2 0 0 0 0,2 0 0 0 0,-1 0 0 0 0,1 0 0 0 0,0-1 0 0 0,-1 1 0 0 0,1 0 0 0 0,-2-1 0 0 0,0-1 0 0 0,-21 4 0 0 0,15-1 0 0 0,-23 7 0 0 0,1 2-64 0 0,27-8 85 0 0,-2 2 51 0 0,1-2 0 0 0,-1 1 0 0 0,1-2 0 0 0,-1 1 0 0 0,-1-1 0 0 0,-1 1-72 0 0,-33 5-285 0 0,40-6 282 0 0,-12 2-37 0 0,-2 1 0 0 0,-9 1 40 0 0,21-5 1 0 0,-1 1-1 0 0,1 0 0 0 0,-1 0 0 0 0,1 1 1 0 0,-1-1-1 0 0,1 0 0 0 0,0 1 0 0 0,-2 1 0 0 0,-19 7 9 0 0,20-8-10 0 0,-3 1-10 0 0,-1 0 1 0 0,1-2-1 0 0,0 1 1 0 0,-1-1 0 0 0,1 0-1 0 0,-3-1 11 0 0,-22 6 214 0 0,19-2-92 0 0,13-4-121 0 0,1 0 1 0 0,0 0-1 0 0,-2 1 1 0 0,2-1-1 0 0,-1 0 0 0 0,1 0 1 0 0,-1 0-1 0 0,1 0 1 0 0,0 0-1 0 0,-1 0 0 0 0,1 0 1 0 0,-1 0-1 0 0,1 0 1 0 0,-2 0-1 0 0,2 0 0 0 0,-1 0 1 0 0,1 0-1 0 0,-1 0 1 0 0,1 0-1 0 0,0 0 0 0 0,-1 0 1 0 0,1-1-1 0 0,-1 1 0 0 0,1 0 1 0 0,0 0-1 0 0,-2 0 1 0 0,1-1-2 0 0,-1 0-34 0 0,-10-1 0 0 0,-1 1 0 0 0,0 1 0 0 0,0 0 0 0 0,0 1 0 0 0,0 1 0 0 0,-2 0 34 0 0,14-2 0 0 0,-27 7-12 0 0,-13 5-59 0 0,4-2 2 0 0,27-6 55 0 0,5-1 8 0 0,-15-3 10 0 0,17 0-4 0 0,2 1 0 0 0,-1-1 0 0 0,-1 0 0 0 0,1 1 0 0 0,1-1 0 0 0,-2 1 0 0 0,1-1 0 0 0,1 1 0 0 0,-2 1 0 0 0,2-1 0 0 0,-1 0 0 0 0,0 0 0 0 0,-9 5 0 0 0,-13-1 0 0 0,20-4 0 0 0,-30 17 0 0 0,28-16-7 0 0,0 2 1 0 0,0-2-1 0 0,1 2 0 0 0,-1 1 1 0 0,2-2-1 0 0,-2 2 0 0 0,1 0 1 0 0,-1 1 6 0 0,-5 4-11 0 0,8-9 8 0 0,2-1 3 0 0,1 0 1 0 0,-2 0-1 0 0,1 0 0 0 0,1 0 0 0 0,-1 0 0 0 0,0 0 0 0 0,1 0 0 0 0,-1 0 0 0 0,1 0 0 0 0,-2 0 1 0 0,1 0-1 0 0,1 2 0 0 0,-1-2 0 0 0,0 0 0 0 0,1 0 0 0 0,-1 1 0 0 0,1-1 0 0 0,-2 0 0 0 0,2 1 1 0 0,-1-1-1 0 0,1 1 0 0 0,-1-1 0 0 0,1 1 0 0 0,-1-1 0 0 0,-57 33 311 0 0,51-30-424 0 0,-15 7-13 0 0,19-8 126 0 0,0-1 0 0 0,0 0 0 0 0,-1 1 0 0 0,2-1 0 0 0,-2-1 0 0 0,1 1 0 0 0,-2 0 0 0 0,-19 6 0 0 0,17-2 0 0 0,4-4 0 0 0,2 0 0 0 0,0 1 0 0 0,-1-1 0 0 0,1 0 0 0 0,-2 0 0 0 0,2 0 0 0 0,-1-1 0 0 0,0 2 0 0 0,0-2 0 0 0,0 1 0 0 0,-4 0 0 0 0,1 1 0 0 0,0-1 0 0 0,-1 2 0 0 0,1-1 0 0 0,-3 3 0 0 0,-8 4 0 0 0,-2 1 0 0 0,15-9 0 0 0,1 0 0 0 0,0 2 0 0 0,-1-2 0 0 0,0 0 0 0 0,0 0 0 0 0,1 1 0 0 0,-2-2 0 0 0,2 1 0 0 0,-2 0 0 0 0,2-1 0 0 0,0 0 0 0 0,-4 1 0 0 0,-3 0 0 0 0,2 0 0 0 0,-1 1 0 0 0,1 0 0 0 0,-2 0 0 0 0,2 1 0 0 0,0-1 0 0 0,0 2 0 0 0,-3 0 0 0 0,-34 13 0 0 0,27-11 0 0 0,-1 1 0 0 0,0 0 0 0 0,-1 2 0 0 0,6-2 0 0 0,9-6 4 0 0,2 0 1 0 0,0 2-1 0 0,-1-2 1 0 0,1 0-1 0 0,-1 1 0 0 0,1 1 1 0 0,0-2-1 0 0,-1 1 1 0 0,1 1-1 0 0,1-1 0 0 0,-2 0 1 0 0,1 3-5 0 0,-12 9 27 0 0,-36 19-110 0 0,35-24 61 0 0,13-5 1 0 0,-1-1 11 0 0,-1-2 10 0 0,0 1 0 0 0,-13 7 0 0 0,-16 8 0 0 0,6-1 0 0 0,20-13 0 0 0,-10 7 0 0 0,15-6 0 0 0,0 0 0 0 0,-3-3 0 0 0,-12 12 0 0 0,-11 13 0 0 0,19-17 0 0 0,-1 3 0 0 0,6-12 0 0 0,0 2 0 0 0,-7 7 0 0 0,-41 36 0 0 0,36-30 0 0 0,-1-1 0 0 0,2 2 0 0 0,-9 9 0 0 0,-3 17 0 0 0,21-32 0 0 0,-1 0 0 0 0,-1 0 0 0 0,1-1 0 0 0,0 0 0 0 0,-4 1 0 0 0,3 0 0 0 0,0-1 0 0 0,-1 1 0 0 0,1 1 0 0 0,1-1 0 0 0,0 2 0 0 0,1-1 0 0 0,-1 0 0 0 0,0-2 0 0 0,0 1 0 0 0,-2-1 0 0 0,-4 4 0 0 0,-8 13-112 0 0,17-21 85 0 0,2-1 0 0 0,-1-1 0 0 0,1 1 0 0 0,-2-1 0 0 0,1 0 0 0 0,0 0 0 0 0,0 0 0 0 0,-3 1 27 0 0,-32 20 216 0 0,26-18-200 0 0,11-3-12 0 0,0-2-4 0 0,1-1 0 0 0,0 1-1 0 0,0 0 1 0 0,0-1 0 0 0,-2 1 0 0 0,2-1 0 0 0,0 1 0 0 0,-1 1-1 0 0,1-2 1 0 0,-1 1 0 0 0,1-1 0 0 0,0 1 0 0 0,-1-1-1 0 0,1 1 1 0 0,-1-1 0 0 0,0 0 0 0 0,1 1 0 0 0,-2-1-1 0 0,2 2 1 0 0,-1-2 0 0 0,0 0 0 0 0,-1 3 0 0 0,-8 9 0 0 0,9-11 0 0 0,0 0 1 0 0,0 1-1 0 0,-1-1 1 0 0,1 0-1 0 0,-1-1 1 0 0,1 1-1 0 0,-1 0 1 0 0,0 1-1 0 0,1-2 1 0 0,0 1-1 0 0,-3 0 0 0 0,-2 5-25 0 0,4-3 19 0 0,-1 2-1 0 0,0-1 1 0 0,0-1 0 0 0,0 0-1 0 0,0 0 1 0 0,0 1 0 0 0,-1-2-1 0 0,-2 3 7 0 0,6-5 5 0 0,-1 0-1 0 0,1 0 0 0 0,-1 1 0 0 0,1-1 0 0 0,-1 0 0 0 0,0 1 0 0 0,1-1 0 0 0,-2 0 1 0 0,2 2-1 0 0,0-2 0 0 0,-1 1 0 0 0,1-1 0 0 0,-1 1 0 0 0,1-1 0 0 0,0 1 1 0 0,-1 0-1 0 0,1-1 0 0 0,0 1 0 0 0,0-1 0 0 0,-1 2 0 0 0,1-2 0 0 0,0 1 1 0 0,0 0-1 0 0,0-1 0 0 0,0 1-4 0 0,-2 4 10 0 0,-2 0 45 0 0,-2 1 0 0 0,1-2 1 0 0,-1 2-1 0 0,-3 2-55 0 0,4-5-19 0 0,0 2-4 0 0,0-2 0 0 0,1 1 0 0 0,-1 0 0 0 0,-1-1 0 0 0,1 1 0 0 0,-6 0 23 0 0,2 1-19 0 0,-3 4 19 0 0,6-5 34 0 0,0 1 1 0 0,-1-1-1 0 0,1 0 1 0 0,-1 0-1 0 0,0 0 1 0 0,-2-2-35 0 0,2 1 35 0 0,1 1 1 0 0,-1 0 0 0 0,1-1 0 0 0,-1 1 0 0 0,1 0-1 0 0,0 1-35 0 0,-3 2-74 0 0,-1 1 0 0 0,1-3 1 0 0,-1 1-1 0 0,-4 3 74 0 0,-16 7-126 0 0,21-13 126 0 0,8-2 0 0 0,-1-1 0 0 0,0 0 0 0 0,1 1 0 0 0,0-1 0 0 0,-1 1 0 0 0,0-1 0 0 0,1 1 0 0 0,0-1 0 0 0,-1 2 0 0 0,1-1 0 0 0,0 0 0 0 0,0 0 0 0 0,0 0 0 0 0,-2 1 0 0 0,-55 37 0 0 0,22-17 0 0 0,9 1 0 0 0,13-11 0 0 0,1 0 0 0 0,0 0 0 0 0,-12 14 0 0 0,-10 7-184 0 0,27-25 112 0 0,-1 0 0 0 0,0 1 0 0 0,-1 2 72 0 0,-22 20 296 0 0,-7 20-269 0 0,26-36-108 0 0,1 2 1 0 0,0 0-1 0 0,-3 8 81 0 0,11-19-17 0 0,1-1-1 0 0,-2 0 1 0 0,0 1-1 0 0,-3 4 18 0 0,3-7-4 0 0,2 2 0 0 0,-1 0 1 0 0,0 0-1 0 0,1-2 0 0 0,0 3 0 0 0,0-1 0 0 0,0 0 4 0 0,-5 11 0 0 0,0 1 0 0 0,-2-2 0 0 0,-5 8 0 0 0,4-8 0 0 0,-4 7 0 0 0,14-20 0 0 0,-5 11 0 0 0,3 10 0 0 0,0-4 0 0 0,1-10 0 0 0,1 1 0 0 0,-1-2 0 0 0,0 2 0 0 0,-2-1 0 0 0,-3 8 0 0 0,7-14 0 0 0,-11 16 0 0 0,-60 100 328 0 0,43-88-328 0 0,9-11 0 0 0,0 3 0 0 0,9-7-103 0 0,-1-1-1 0 0,0-1 1 0 0,-13 12 103 0 0,22-23 3 0 0,-6 9-1 0 0,-2 0-1 0 0,2-1 1 0 0,1 3-1 0 0,0-3 1 0 0,0 4-1 0 0,1-2 1 0 0,0 3-2 0 0,-10 30-27 0 0,-4 26 27 0 0,7-24-5 0 0,-6 11 5 0 0,-20 41 0 0 0,-21 25 0 0 0,44-92 31 0 0,6-15-10 0 0,2 0 0 0 0,-4 13-21 0 0,-30 76 91 0 0,29-79-134 0 0,-1 1 0 0 0,-2-1 0 0 0,0-1 0 0 0,-7 7 43 0 0,-8 9 0 0 0,7-11 0 0 0,-12 26 0 0 0,30-45 0 0 0,6-12 0 0 0,-2 1 0 0 0,2-1 0 0 0,0 0 0 0 0,-1 0 0 0 0,1 0 0 0 0,-1 1 0 0 0,1-1 0 0 0,-1 0 0 0 0,0 0 0 0 0,1 0 0 0 0,-1-1 0 0 0,-1 2 0 0 0,2-1 0 0 0,-1 0 0 0 0,-1 0 0 0 0,-3 4 0 0 0,1 0 0 0 0,0 1 0 0 0,0-2 0 0 0,1 2 0 0 0,-1 0 0 0 0,0 0 0 0 0,2 0 0 0 0,-2 4 0 0 0,-4 5 0 0 0,7-10 0 0 0,0 0 0 0 0,0-2 0 0 0,-1 2 0 0 0,1 0 0 0 0,0-1 0 0 0,1 1 0 0 0,0 3 0 0 0,0-2 0 0 0,-1 0 0 0 0,1-1 0 0 0,-1 1 0 0 0,-1-1 0 0 0,1 1 0 0 0,-2 3 0 0 0,-12 53 0 0 0,-21 32 0 0 0,14-49 103 0 0,16-34-61 0 0,0 0 0 0 0,2 1-1 0 0,-1-2 1 0 0,0 2 0 0 0,0 5-42 0 0,-10 27-112 0 0,11-37 87 0 0,1 0 0 0 0,0 0 0 0 0,1 0 0 0 0,0 0 0 0 0,0 2 0 0 0,0-2 0 0 0,1 0 0 0 0,1 3 25 0 0,-1-1 0 0 0,-1 1 0 0 0,1-1 0 0 0,-1 1 0 0 0,-1-1 0 0 0,-1 4 0 0 0,-6 26 0 0 0,9-34 0 0 0,0-1 0 0 0,0 0 0 0 0,-1 1 0 0 0,0-1 0 0 0,0 1 0 0 0,0-2 0 0 0,-1 2 0 0 0,1-2 0 0 0,0 1 0 0 0,0 0 0 0 0,1-1 0 0 0,-2 1 0 0 0,2-1 0 0 0,0 1 0 0 0,0-1 0 0 0,1 1 0 0 0,-1 0 0 0 0,1-1 0 0 0,-2 2 0 0 0,2-2 0 0 0,0-1 0 0 0,0-1 0 0 0,0 0 0 0 0,0 0 0 0 0,0 0 0 0 0,0 1 0 0 0,0-1 0 0 0,-1 0 0 0 0,1 0 0 0 0,0 0 0 0 0,-1 1 0 0 0,1-1 0 0 0,-1 0 0 0 0,1 0 0 0 0,-7 16 0 0 0,4-11 0 0 0,2-2 0 0 0,-6 34 0 0 0,-2 1 0 0 0,5-26 0 0 0,3-12 20 0 0,1 0-1 0 0,-1 0 1 0 0,1 0 0 0 0,0 1-1 0 0,-2-1 1 0 0,2 0-1 0 0,0 0 1 0 0,0 0 0 0 0,0 1-1 0 0,0-1 1 0 0,0 0 0 0 0,0 0-1 0 0,0 0 1 0 0,0 0-1 0 0,2 2-19 0 0,-1 5 171 0 0,1 3-148 0 0,-1-10-18 0 0,-1-1 0 0 0,2 1 0 0 0,-1 0-1 0 0,0-1 1 0 0,0 2 0 0 0,0-1 0 0 0,-1-1 0 0 0,1 1-1 0 0,1-1 1 0 0,-1 1 0 0 0,0-1 0 0 0,0 0 0 0 0,0 1 0 0 0,1-1-1 0 0,-1 0 1 0 0,1 0 0 0 0,-1 2 0 0 0,1-2 0 0 0,-1 0 0 0 0,0 0-1 0 0,0 0 1 0 0,0-2 0 0 0,1 2 0 0 0,-1 0 0 0 0,0 0 0 0 0,0 0-1 0 0,0-1 1 0 0,0 1 0 0 0,1-1 0 0 0,-1 1 0 0 0,0-1 0 0 0,0 1-1 0 0,0-1 1 0 0,1 1 0 0 0,-1-2 0 0 0,-1 1 0 0 0,1 0-5 0 0,7-5 59 0 0,-1 0 0 0 0,1-1 1 0 0,-1 0-1 0 0,3-5-59 0 0,-2 4 16 0 0,8-10-16 0 0,23-27 0 0 0,-10 11 28 0 0,4-5 8 0 0,-16 14-36 0 0,1 0 0 0 0,1 1 0 0 0,9-8 0 0 0,20-20 0 0 0,-11 12 0 0 0,39-34 0 0 0,-45 46 0 0 0,-15 13 0 0 0,1 1 0 0 0,1 0 0 0 0,0 0 0 0 0,5-1 0 0 0,39-25 0 0 0,-15 7 0 0 0,-24 18-33 0 0,-11 8-7 0 0,-1 0 0 0 0,1 0 1 0 0,1 1-1 0 0,-1 1 0 0 0,1-1 0 0 0,0 2 0 0 0,10-3 40 0 0,15 4-11 0 0,-28 1-31 0 0,1 4 31 0 0,-3 0 11 0 0,0 0 0 0 0,12 10 0 0 0,-19-11 0 0 0,0-1 0 0 0,-1 0 0 0 0,1 2 0 0 0,1-2 0 0 0,-1 0 0 0 0,-1 1 0 0 0,1-1 0 0 0,0 1 0 0 0,-1-1 0 0 0,1 1 0 0 0,-1-1 0 0 0,1 1 0 0 0,-1 1 0 0 0,2-2 0 0 0,-2 1 0 0 0,1 0 0 0 0,-1-1 0 0 0,1 2 0 0 0,6 14 0 0 0,7 6 0 0 0,-8-11 0 0 0,-6-6 0 0 0,-1-5 0 0 0,1 1 0 0 0,0 0 0 0 0,0-1 0 0 0,-1 1 0 0 0,1 1 0 0 0,0-2 0 0 0,0 1 0 0 0,0 0 0 0 0,0 0 0 0 0,0-1 0 0 0,0 1 0 0 0,0 1 0 0 0,0-2 0 0 0,0 1 0 0 0,0 0 0 0 0,0-1 0 0 0,0 1 0 0 0,1 0 0 0 0,-1-1 0 0 0,0 2 0 0 0,0-1 0 0 0,3 5-17 0 0,-2-2 0 0 0,0 2 0 0 0,0 2 0 0 0,-1-3 0 0 0,1 1 0 0 0,-1 0 0 0 0,0 0 0 0 0,-1 1 17 0 0,0 10-32 0 0,-3 4 32 0 0,-2 3 0 0 0,6-20 0 0 0,-1-1 0 0 0,1 1 0 0 0,-1 0 0 0 0,0-1 0 0 0,0 1 0 0 0,-1-2 0 0 0,0 2 0 0 0,1-1 0 0 0,-1 0 0 0 0,0 0 0 0 0,-1 1 0 0 0,-2 3 0 0 0,-1 0 0 0 0,0 0 0 0 0,-6 6 0 0 0,-1-3 0 0 0,11-9 0 0 0,-1 0 0 0 0,2 0 0 0 0,-1 0 0 0 0,-1 2 0 0 0,2-2 0 0 0,-1 1 0 0 0,1 0 0 0 0,-2 0 0 0 0,1 2 0 0 0,-2-1 0 0 0,1 2 0 0 0,-1-2 0 0 0,-1 2 0 0 0,2-1 0 0 0,-2-1 0 0 0,0 1 0 0 0,1-2 0 0 0,-6 4 0 0 0,-23 18 0 0 0,19-13 4 0 0,1-1 1 0 0,-3 0-1 0 0,2-2 1 0 0,-2 1-1 0 0,-15 5-4 0 0,10-5 11 0 0,1 1-1 0 0,1 2 0 0 0,-7 3-10 0 0,-5 2 55 0 0,25-15-46 0 0,1 1-1 0 0,-1-1 1 0 0,1 2 0 0 0,1-2-1 0 0,-1 1 1 0 0,-2 2-9 0 0,7-4 22 0 0,-2 1-12 0 0,2-2 0 0 0,0 0 0 0 0,0 1 0 0 0,-1-1-1 0 0,1 1 1 0 0,0-1 0 0 0,-1 0 0 0 0,1 1 0 0 0,0-1 0 0 0,-1 0 0 0 0,1 0-1 0 0,-1 1 1 0 0,1-1 0 0 0,0 0 0 0 0,-1 0 0 0 0,1 2 0 0 0,-2-2-1 0 0,2 0 1 0 0,-1 0 0 0 0,1 0 0 0 0,-1 0 0 0 0,1 0 0 0 0,-1 0 0 0 0,1 0-1 0 0,-1 0 1 0 0,1 0 0 0 0,-2 0-10 0 0,2 1 80 0 0,-3 2-87 0 0,3-2-101 0 0,0-1 0 0 0,0 0 48 0 0,0-3 74 0 0,1-1-1 0 0,-1 2 0 0 0,1-2 0 0 0,0 1 0 0 0,1-1 0 0 0,-1 2 1 0 0,0-2-1 0 0,1-2-13 0 0,14-11-77 0 0,-1-1 1 0 0,2 0 0 0 0,1 1 0 0 0,15-11 76 0 0,-22 19-6 0 0,11-7-15 0 0,1 0 1 0 0,2 2-1 0 0,-1 0 1 0 0,1 2-1 0 0,11-4 21 0 0,27-13-25 0 0,-5 2 25 0 0,20-11 0 0 0,-60 30 0 0 0,0 1 0 0 0,-2 0 0 0 0,3 1 0 0 0,-1 0 0 0 0,14-1 0 0 0,6-3 0 0 0,-30 9-8 0 0,-3 0 1 0 0,1 0-1 0 0,2 0 1 0 0,-3-1-1 0 0,3 2 1 0 0,-2 0-1 0 0,7 2 8 0 0,33-2-11 0 0,-41-2 14 0 0,4 4 8 0 0,9 11-24 0 0,-16-11-56 0 0,-2-1 12 0 0,5 6 46 0 0,0 6 11 0 0,-4-11 0 0 0,-1-1 0 0 0,1 0 0 0 0,-1 0 0 0 0,0 0 0 0 0,2 1 0 0 0,-2-1 0 0 0,0 0 0 0 0,0 0 0 0 0,0 0 0 0 0,0 0 0 0 0,0 1 0 0 0,0-1 0 0 0,0 0 0 0 0,0 0 0 0 0,0 2 0 0 0,0-2 0 0 0,-2 0 0 0 0,2 0 0 0 0,0 0 0 0 0,-1 1 0 0 0,0-1 0 0 0,-5 13 0 0 0,2-7-9 0 0,1 0-1 0 0,-2 0 1 0 0,2-1-1 0 0,-2 0 1 0 0,-1 0-1 0 0,1 0 1 0 0,-1 0-1 0 0,0-1 1 0 0,0 1-1 0 0,0-1 1 0 0,-1-1 9 0 0,-26 25-32 0 0,31-27 32 0 0,-2 1 0 0 0,2-1 0 0 0,-2-1 0 0 0,0 2 0 0 0,1-2 0 0 0,-1 1 0 0 0,1-1 0 0 0,-2 1 0 0 0,-21 11 0 0 0,12-5 0 0 0,1-1 0 0 0,-2 0 0 0 0,0 0 0 0 0,-3 0 0 0 0,14-5 0 0 0,2-2 0 0 0,0 1 0 0 0,-1 0 0 0 0,1 0 0 0 0,-1 0 0 0 0,1 1 0 0 0,0-1 0 0 0,-1 0 0 0 0,1 1 0 0 0,1 0 0 0 0,-2 0 0 0 0,1-1 0 0 0,1 2 0 0 0,-2-1 0 0 0,-26 25 0 0 0,12-14 0 0 0,5-2 0 0 0,-1 0 0 0 0,0-2 0 0 0,0 1 0 0 0,-13 5 0 0 0,0 2-15 0 0,20-14 9 0 0,-1 2 0 0 0,1-1 0 0 0,0-1 0 0 0,-1 1 0 0 0,-1-2-1 0 0,2 1 1 0 0,-1-1 0 0 0,-2 0 6 0 0,-3 2 0 0 0,8-3 0 0 0,0 0 0 0 0,0 1 0 0 0,-1-2 0 0 0,2 1 0 0 0,-1-1 0 0 0,-1 0 0 0 0,2 0 0 0 0,-2 0 0 0 0,2 0 0 0 0,-2 0 0 0 0,1-1 0 0 0,-1-1 0 0 0,-2 1 0 0 0,5 0 6 0 0,1 0 0 0 0,-2 1 0 0 0,1-1 0 0 0,0-1 0 0 0,0 1 0 0 0,0 0 0 0 0,1 0 0 0 0,-2 0 0 0 0,2-2 0 0 0,-1 2 0 0 0,1 0 0 0 0,0-2 0 0 0,-2 2 0 0 0,2-1 0 0 0,0 1 0 0 0,0-2 0 0 0,-1 1-6 0 0,-1-5 22 0 0,0 6-17 0 0,2-2 0 0 0,-1 1 0 0 0,1 0 0 0 0,-1-2 0 0 0,1 2 1 0 0,0-1-1 0 0,0 1 0 0 0,0-2 0 0 0,1 2 0 0 0,-1 0 0 0 0,1-2-5 0 0,-6-14 20 0 0,2 11-20 0 0,4 0 0 0 0,-8-24 0 0 0,3 21 0 0 0,0 2 0 0 0,2 6-7 0 0,0 1 1 0 0,0-2-1 0 0,0 2 0 0 0,0-1 1 0 0,0 0-1 0 0,0 1 1 0 0,-1 0-1 0 0,2 0 0 0 0,-2 0 1 0 0,1 1-1 0 0,-1-2 0 0 0,1 2 1 0 0,-1-1-1 0 0,0 1 0 0 0,2 0 1 0 0,-1 0-1 0 0,-1 1 0 0 0,0-1 1 0 0,1 2-1 0 0,-3-1 7 0 0,1-1-3 0 0,-8 3 3 0 0,0 1 0 0 0,1 0 0 0 0,-11 4 0 0 0,-21 6 0 0 0,30-8-18 0 0,-1 0 1 0 0,0 1-1 0 0,1 1 1 0 0,0 1-1 0 0,1-1 0 0 0,0 2 1 0 0,-12 10 17 0 0,11-9-5 0 0,-28 25-128 0 0,17-15 157 0 0,-6 5 5 0 0,26-24-29 0 0,-8 14 0 0 0,3-6 0 0 0,-8 3 0 0 0,9-3 0 0 0,1 2 0 0 0,-3 1 0 0 0,-9 7 0 0 0,13-14 0 0 0,-16 14 0 0 0,22-16 0 0 0,-14 10 0 0 0,-16 19 64 0 0,1-5-64 0 0,-8 0 0 0 0,-2-10 0 0 0,10-4 53 0 0,23-10-48 0 0,-2 1-6 0 0,2-2 1 0 0,1 2-1 0 0,-1 1 1 0 0,0-1 0 0 0,1 1-1 0 0,0 0 1 0 0,0 0-1 0 0,2-1 1 0 0,-2 3-1 0 0,-2 2 1 0 0,5-5-10 0 0,0-3 4 0 0,1 1 0 0 0,0 0 0 0 0,-1 0 0 0 0,1 0-1 0 0,1 1 1 0 0,0-2 0 0 0,-3 5 6 0 0,2-4 0 0 0,2-3 0 0 0,0 1 0 0 0,-2-1 0 0 0,2 0 0 0 0,-1 0 0 0 0,1 1 0 0 0,0-1 0 0 0,-1 0 0 0 0,1 1 0 0 0,0-1 0 0 0,-1 2 0 0 0,1-2 0 0 0,0 0 0 0 0,0 1 0 0 0,-1-1 0 0 0,1 1 0 0 0,0-1 0 0 0,0 1 0 0 0,0-1 0 0 0,0 1 0 0 0,-1-1 0 0 0,1 1 0 0 0,0-1 0 0 0,0 2 0 0 0,-3 5 0 0 0,1-1 0 0 0,1 1 0 0 0,-2 0 0 0 0,2 1 0 0 0,0 4 0 0 0,-4 13 0 0 0,0 42 0 0 0,-5-26 8 0 0,-1-4 37 0 0,0 16-45 0 0,-1-18 7 0 0,10-28-24 0 0,0 2-1 0 0,-1-2 0 0 0,1 1 0 0 0,-1 3 18 0 0,2-5-8 0 0,1 0-10 0 0,-1 0 0 0 0,0 1 0 0 0,0-1-1 0 0,-2 0 1 0 0,2 0 0 0 0,-2 2 18 0 0,0-1 0 0 0,1 0 0 0 0,1 2 0 0 0,-2-1 0 0 0,2-1 0 0 0,1 1 0 0 0,-1 2 0 0 0,1-1 0 0 0,-1 0 0 0 0,-1 0 0 0 0,0 0 0 0 0,1-1 0 0 0,-2 1 0 0 0,1-3 0 0 0,1 0-1 0 0,0 0 1 0 0,0 1-1 0 0,1-1 1 0 0,-2 4 0 0 0,-1 21 13 0 0,0-11 42 0 0,5 12-68 0 0,-2-7-2 0 0,1-11 5 0 0,-1 1 1 0 0,0-2-1 0 0,-1 1 1 0 0,-4 13 9 0 0,5-24 0 0 0,-1-1 0 0 0,1 0 0 0 0,-2 1 0 0 0,2-1 0 0 0,0 1 0 0 0,-1-1 0 0 0,1 0 0 0 0,0 1 0 0 0,1-1 0 0 0,-1 0 0 0 0,0 2 0 0 0,2 4 0 0 0,-2 140 216 0 0,0-126-216 0 0,0-20 0 0 0,0-1 0 0 0,0 0 0 0 0,0 0 0 0 0,0 0 0 0 0,0 0 0 0 0,0 1 0 0 0,1-1 0 0 0,-1 0 0 0 0,0 0 0 0 0,0 0 0 0 0,1 1 0 0 0,-1-1 0 0 0,1 0 0 0 0,-1 0 0 0 0,1 0 0 0 0,-1 1 0 0 0,2-1 0 0 0,-1 0 0 0 0,-1 0 0 0 0,1 0 0 0 0,0 0 0 0 0,-1 1 0 0 0,0-1 0 0 0,1 0 0 0 0,-1 1 0 0 0,2 0 0 0 0,-2-1 0 0 0,0 0 0 0 0,0 0 0 0 0,0 0 0 0 0,0 2 0 0 0,0-2 0 0 0,0 0 0 0 0,0 0 0 0 0,0 2 0 0 0,1 0 0 0 0,0 1 0 0 0,-8 20 0 0 0,6-16 0 0 0,1 1 0 0 0,-2 5 0 0 0,-1-5 0 0 0,-3 2 0 0 0,5-8 0 0 0,-3 12 0 0 0,3-13 0 0 0,0 0 0 0 0,1 1 0 0 0,-1-1 0 0 0,-1 0 0 0 0,1 1 0 0 0,0-1 0 0 0,0-1 0 0 0,-2 2 0 0 0,1 0 0 0 0,-21 28 0 0 0,18-22 0 0 0,-4 1 0 0 0,3 2 0 0 0,-3 21 64 0 0,2 3-64 0 0,1-7 0 0 0,3-19 0 0 0,1 1 0 0 0,0-1 0 0 0,-2 0 0 0 0,-1 0 0 0 0,-4 17 0 0 0,4-15 0 0 0,3-12 0 0 0,-1 2 0 0 0,0 21 0 0 0,-5 13 0 0 0,7-18 0 0 0,-3-2 0 0 0,-20 41 0 0 0,17-25 0 0 0,3-9 0 0 0,3-22 0 0 0,1 0 0 0 0,-1 1 0 0 0,1-1 0 0 0,0 0 0 0 0,0 0 0 0 0,-2 0 0 0 0,2 0 0 0 0,0 2 0 0 0,0-2 0 0 0,0 0 0 0 0,0 0 0 0 0,0 1 0 0 0,0-1 0 0 0,0 0 0 0 0,0 0 0 0 0,2 0 0 0 0,-2 2 0 0 0,1 1 0 0 0,-5 46 0 0 0,4-48 0 0 0,0 0 0 0 0,0-1 0 0 0,0 0 0 0 0,0 2 0 0 0,0-2 0 0 0,0 0 0 0 0,0 0 0 0 0,0 2 0 0 0,-1-2 0 0 0,1 0 0 0 0,0 1 0 0 0,-1 0 0 0 0,1-1 0 0 0,-1 0 0 0 0,1 0 0 0 0,-1 0 0 0 0,-1 2 0 0 0,1-2 0 0 0,-2 6 0 0 0,0 16 0 0 0,3-20 0 0 0,-1 2 0 0 0,1 0 0 0 0,-1 0 0 0 0,0-1 0 0 0,-1 1 0 0 0,1-1 0 0 0,-1 2 0 0 0,1-3 6 0 0,0 1 1 0 0,-1 0-1 0 0,1 0 1 0 0,0 0-1 0 0,1 0 0 0 0,-1 0 1 0 0,1 1-7 0 0,-4 12 19 0 0,3-14-19 0 0,0 2 0 0 0,3 11 0 0 0,3 39 0 0 0,0-5 0 0 0,-4-43 0 0 0,-1-1 0 0 0,0 0 0 0 0,0 0 0 0 0,0 1 0 0 0,-1-1 0 0 0,0 3 0 0 0,-3 21 0 0 0,4-27 0 0 0,0 0 0 0 0,0-1 0 0 0,-1 2 0 0 0,1-2 0 0 0,-1 1 0 0 0,-1 0 0 0 0,1 0 0 0 0,0-1 0 0 0,0 2 0 0 0,0-1 0 0 0,-1-2 0 0 0,1 2 0 0 0,0-2 0 0 0,0 1 0 0 0,1 0 0 0 0,-1 0 0 0 0,1 0 0 0 0,-1 0 0 0 0,1 0 0 0 0,0 0 0 0 0,-2 1 0 0 0,2-2 0 0 0,0 1 0 0 0,0 1 0 0 0,0-1 0 0 0,2-1 0 0 0,-2 2 0 0 0,-2 11 0 0 0,1-9 0 0 0,1-2 0 0 0,-1 2 0 0 0,1-2 0 0 0,0 2 0 0 0,0 0 0 0 0,0-1 0 0 0,1 0 0 0 0,-1 0 0 0 0,3 3 0 0 0,2 29 84 0 0,-5-33-11 0 0,-4 4 2 0 0,4-5-74 0 0,-3 14-26 0 0,6 2-15 0 0,-7-5 7 0 0,-2 6 2 0 0,6-18 32 0 0,0-1 0 0 0,-1 2 0 0 0,1-2-1 0 0,0 1 1 0 0,0-1 0 0 0,0 1 0 0 0,-1-1 0 0 0,1 1 0 0 0,0-1 0 0 0,0 1-1 0 0,0-1 1 0 0,0 1 0 0 0,0-1 0 0 0,0 2 0 0 0,0-2 0 0 0,0 1-1 0 0,0 0 1 0 0,0-1 0 0 0,1 1 0 0 0,-1-1 0 0 0,0 1 0 0 0,0-1 0 0 0,0 2-1 0 0,1-2 1 0 0,-1 0 0 0 0,0 1 0 0 0,1-1-1 0 0,2 8 41 0 0,-1 11 29 0 0,-2-19-71 0 0,0 1 1 0 0,0-1-1 0 0,0 0 0 0 0,0 2 1 0 0,1-2-1 0 0,-1 0 0 0 0,0 1 1 0 0,0-1-1 0 0,0 0 1 0 0,0 1-1 0 0,0-1 0 0 0,0 0 1 0 0,0 0-1 0 0,-1 1 0 0 0,1-1 1 0 0,0 0-1 0 0,0 1 0 0 0,0-1 1 0 0,0 0-1 0 0,0 0 1 0 0,0 1-1 0 0,-1-1 0 0 0,1 0 1 0 0,0 2-1 0 0,0-2 0 0 0,0 0 1 0 0,-1 0 0 0 0,1 0-1 0 0,0 0 0 0 0,0 0 1 0 0,0 0-1 0 0,0 0 1 0 0,0 1-1 0 0,0-1 0 0 0,0 0 1 0 0,0 0-1 0 0,0 0 0 0 0,0 0 1 0 0,0 0-1 0 0,0 0 1 0 0,0 0-1 0 0,0 0 0 0 0,-1 0 1 0 0,1 0-1 0 0,0 1 0 0 0,0-1 1 0 0,0 0-1 0 0,0 0 1 0 0,0 0-1 0 0,0 0 0 0 0,0 0 1 0 0,0 0-1 0 0,0 0 0 0 0,0 0 1 0 0,0 0-1 0 0,0 1 1 0 0,0-1-1 0 0,0 0 0 0 0,0 0 1 0 0,1 0-1 0 0,-1 0 0 0 0,0 0 1 0 0,0 0-1 0 0,0 0 1 0 0,0 0-1 0 0,0 0 0 0 0,0 1 1 0 0,0-1-1 0 0,0 0 0 0 0,0 0 1 0 0,0 0-1 0 0,0 0 1 0 0,0 0-1 0 0,0 0 0 0 0,0 0 1 0 0,1 2-1 0 0,0-1-1 0 0,0-1 1 0 0,-1 1-1 0 0,2 0 1 0 0,-1 0-1 0 0,-1 1 1 0 0,1-1-1 0 0,-1 0 0 0 0,1 0 1 0 0,-1 0-1 0 0,1 1 1 0 0,-1-1-1 0 0,0 0 1 0 0,0 0-1 0 0,1 1 2 0 0,-1 3-2 0 0,0-1 0 0 0,-1 1 0 0 0,1-2 0 0 0,0 2 0 0 0,-1-2-1 0 0,0 2 1 0 0,0-1 0 0 0,-2 3 2 0 0,0 10 6 0 0,4 0 4 0 0,-1-11-11 0 0,0 0 0 0 0,0 1 0 0 0,0-1 1 0 0,0 1-1 0 0,-1-1 0 0 0,0 0 0 0 0,-1 1 0 0 0,0 2 1 0 0,1-3 0 0 0,0-5 0 0 0,1 0 0 0 0,-2 2 0 0 0,2-2 0 0 0,0 0 0 0 0,-1 1 0 0 0,1-1 0 0 0,0 2 0 0 0,0-2 0 0 0,0 0 0 0 0,0 2 0 0 0,1-1 0 0 0,-1-1 0 0 0,0 0 0 0 0,2 1 0 0 0,-2-1 0 0 0,0 0 0 0 0,1 0 0 0 0,-1 0 0 0 0,0 0 0 0 0,0 2 0 0 0,0-2 0 0 0,0 0 0 0 0,0 0 0 0 0,0 1 0 0 0,0-1 0 0 0,0 0 0 0 0,-1 1 0 0 0,-2 20 0 0 0,0 6 29 0 0,0-19-24 0 0,2-1-1 0 0,0 0 1 0 0,0 1-1 0 0,1-2 1 0 0,0 2-5 0 0,-1-3-21 0 0,4 23-18 0 0,3-5 39 0 0,-5-1 0 0 0,0-10 0 0 0,5-3 0 0 0,-3 4 0 0 0,-3-7 0 0 0,5 23 0 0 0,-4-18 0 0 0,-2-10 0 0 0,1-1 0 0 0,0 1 0 0 0,0 0 0 0 0,0-1 0 0 0,0 2 0 0 0,1-2 0 0 0,-1 0 0 0 0,0 1 0 0 0,0 0 0 0 0,1 0 0 0 0,-1-1 0 0 0,1 0 0 0 0,0 2 0 0 0,-1-2 0 0 0,1 1 0 0 0,-1 1 0 0 0,0-2 0 0 0,2 1 0 0 0,-2 1 0 0 0,0-2 0 0 0,0 1 0 0 0,0 1 0 0 0,0-2 0 0 0,-2 2 0 0 0,2 4 18 0 0,-1-4-13 0 0,1-1 1 0 0,0 2-1 0 0,0-2 1 0 0,0 0-1 0 0,0 1 0 0 0,0-1 1 0 0,0 1-1 0 0,1 0 1 0 0,-1 0-1 0 0,2-1-5 0 0,-1 6 0 0 0,1 22 0 0 0,-2-22-5 0 0,0-5 2 0 0,0-1 0 0 0,0 0-1 0 0,0 0 1 0 0,0 0 0 0 0,-1 0 0 0 0,1 1 0 0 0,-1-2-1 0 0,1 1 1 0 0,-1 1 0 0 0,1-2 0 0 0,-2 1-1 0 0,1-1 1 0 0,0 2 0 0 0,0-1 0 0 0,0 1 3 0 0,-3-1-12 0 0,2 3 11 0 0,-2 15 3 0 0,4-7-2 0 0,3-5 11 0 0,-2-4 31 0 0,-4 14-28 0 0,7 2-17 0 0,-3-13 3 0 0,0 1 0 0 0,-3-4 0 0 0,1 23 0 0 0,1-25 0 0 0,0 0 0 0 0,0 0 0 0 0,0-1 0 0 0,0 2 0 0 0,-1-1 0 0 0,1-1 0 0 0,0 2 0 0 0,-2-1 0 0 0,2-1 0 0 0,-1 2 0 0 0,0-1 0 0 0,-3 10 0 0 0,8-1 0 0 0,-4-7 0 0 0,0-2 0 0 0,0-1 0 0 0,0 0 0 0 0,0 0 0 0 0,0 0 0 0 0,0 1 0 0 0,0-1 0 0 0,0 0 0 0 0,1 0 0 0 0,-1 0 0 0 0,0 1 0 0 0,1-2 0 0 0,-1 1 0 0 0,2 0 0 0 0,-2 0 0 0 0,1 0 0 0 0,1 4 0 0 0,4 22 0 0 0,1-4 0 0 0,18 54 0 0 0,-21-54 4 0 0,-4-20-6 0 0,0 1-1 0 0,1 0 1 0 0,-1-1-1 0 0,1 0 1 0 0,-1 0-1 0 0,1 1 0 0 0,0-2 1 0 0,1 2-1 0 0,-1-1 3 0 0,20 55-282 0 0,-10-24 576 0 0,-7-25-364 0 0,-3-4 41 0 0,0-1 1 0 0,0-1 0 0 0,0 1-1 0 0,2-1 1 0 0,-2 1 0 0 0,1-1-1 0 0,1 1 1 0 0,0 2 28 0 0,7 3 0 0 0,-3 1 0 0 0,1-1 0 0 0,-1 1 0 0 0,2 2 0 0 0,-2-1 0 0 0,-4-6 0 0 0,3 17 0 0 0,-2-15 0 0 0,-3-6 0 0 0,0 0 0 0 0,0 1 0 0 0,1 0 0 0 0,-1-1 0 0 0,-1 2 0 0 0,1-2 0 0 0,0 1 0 0 0,-1-1 0 0 0,0 2 0 0 0,1-1 0 0 0,-1-1 0 0 0,0 2 0 0 0,2-2 0 0 0,-2 1 0 0 0,0 1 0 0 0,4 19 0 0 0,-3-19 0 0 0,-1-2 0 0 0,2 0 0 0 0,-2 1 0 0 0,0-1 0 0 0,1 1 0 0 0,-1 0 0 0 0,0-1 0 0 0,0 2 0 0 0,0-2 0 0 0,0 1 0 0 0,0-1 0 0 0,0 1 0 0 0,-1 0 0 0 0,1 0 0 0 0,-2 5 0 0 0,2 3 0 0 0,2-1 0 0 0,1 3 0 0 0,-2-1 0 0 0,-1-10 0 0 0,0 8 0 0 0,2-7 0 0 0,4 2 0 0 0,7 16 0 0 0,-9-11 0 0 0,1 1 0 0 0,1-2 0 0 0,-1 2 0 0 0,0-1 0 0 0,1 3 0 0 0,1 2 31 0 0,-6-13-23 0 0,-1-1 1 0 0,0 0 0 0 0,0 2-1 0 0,1-2 1 0 0,-1 1-1 0 0,0-1 1 0 0,0 1 0 0 0,0-1-1 0 0,1 1 1 0 0,-1-1-1 0 0,0 1 1 0 0,0-1-1 0 0,0 2 1 0 0,0-2 0 0 0,0 1-1 0 0,0-1 1 0 0,0 1-1 0 0,0-1 1 0 0,0 1-9 0 0,-1 19 65 0 0,1 41-41 0 0,6 31-307 0 0,-2-71 401 0 0,-3-15-91 0 0,0-1-1 0 0,0 1 0 0 0,0 0 1 0 0,1 0-1 0 0,-2-1 0 0 0,0 1 1 0 0,0 4-27 0 0,0-9-98 0 0,1 12-91 0 0,8 29 173 0 0,-9-32 16 0 0,0-8 0 0 0,0-1 0 0 0,0 0 0 0 0,0 0 0 0 0,0 0 0 0 0,0-1 0 0 0,0 2 0 0 0,0-1 0 0 0,0 0 0 0 0,0 0 0 0 0,1 0 0 0 0,-1 1 0 0 0,0-1 0 0 0,2 0 0 0 0,-2 0 0 0 0,0 0 0 0 0,1-1 0 0 0,-1 2 0 0 0,1-1 0 0 0,0 0 0 0 0,-1 0 0 0 0,1-1 0 0 0,-1 1 0 0 0,0 0 0 0 0,2-1 0 0 0,-2 2 0 0 0,0-1 0 0 0,1 0 0 0 0,-1-1 0 0 0,0 1 0 0 0,0 0 0 0 0,1 1 0 0 0,-1-1 0 0 0,0-1 0 0 0,0 1 0 0 0,0 0 0 0 0,0 0 0 0 0,0 1 0 0 0,0-2 0 0 0,-1 2 0 0 0,0 0 0 0 0,6 27 0 0 0,-2-18 0 0 0,2 0 0 0 0,-2 0 0 0 0,-2 2 0 0 0,-1-13 0 0 0,0 1 0 0 0,0 1 0 0 0,0-2 0 0 0,0 1 0 0 0,0 0 0 0 0,0-1 0 0 0,2 1 0 0 0,-2 0 0 0 0,0-1 0 0 0,0 2 0 0 0,0-2 0 0 0,1 1 0 0 0,-1 0 0 0 0,0-1 0 0 0,1 1 0 0 0,-1-1 0 0 0,1 1 0 0 0,-1-1 0 0 0,0 1 0 0 0,1-1 0 0 0,-1 2 0 0 0,2-2 0 0 0,1 3 0 0 0,1 16 0 0 0,0 9 0 0 0,-2-15 0 0 0,-2 5 0 0 0,2-17 0 0 0,-1-1 0 0 0,0 4 0 0 0,1 42 0 0 0,-2-32 0 0 0,0 11 17 0 0,0-23 67 0 0,0-2 6 0 0,0 15-276 0 0,4-7 173 0 0,0 3 24 0 0,-3-9 46 0 0,-1-2 28 0 0,0 0 10 0 0,0 0-4 0 0,0 0-22 0 0,0 2-16 0 0,5 10-42 0 0,-5 2-11 0 0,0 2 0 0 0,1-4 0 0 0,4 1 0 0 0,0-1 0 0 0,-1 0 0 0 0,-3 2 0 0 0,4-1 0 0 0,-1 0 0 0 0,-3 0 0 0 0,3-2 0 0 0,-3 2 0 0 0,-1 0 0 0 0,0 1 0 0 0,0 36 0 0 0,0-45 0 0 0,0 0 0 0 0,1-2 0 0 0,0 2 0 0 0,-1 0 0 0 0,1 0 0 0 0,0-2 0 0 0,2 2 0 0 0,-1 3 0 0 0,-1-7 0 0 0,2 15 0 0 0,-2-15 0 0 0,11 35 0 0 0,-11-28 0 0 0,-1 5 0 0 0,2-3 0 0 0,1-1 0 0 0,0 1 0 0 0,-1-1 0 0 0,2 0 0 0 0,3 0 0 0 0,-7-9 0 0 0,0 0 0 0 0,0 1 0 0 0,2-1 0 0 0,-2 1 0 0 0,0-1 0 0 0,1 0 0 0 0,-1 2 0 0 0,0-2 0 0 0,0 1 0 0 0,0-1 0 0 0,0 0 0 0 0,1 1 0 0 0,-1-1 0 0 0,0 1 0 0 0,0-1 0 0 0,0 1 0 0 0,0-1 0 0 0,0 2 0 0 0,0-2 0 0 0,0 0 0 0 0,0 1 0 0 0,0 0 0 0 0,-1 11 0 0 0,6 6 0 0 0,-4-6 0 0 0,-1-2 0 0 0,1 3 0 0 0,3 2 0 0 0,-2 0 0 0 0,6 5 0 0 0,7 4 0 0 0,-10-11 0 0 0,3 19 0 0 0,-5-8 0 0 0,-3-11 0 0 0,5 0 0 0 0,1-2 0 0 0,-1 2 0 0 0,-1 1 0 0 0,2-1 0 0 0,0-2 0 0 0,3 1 0 0 0,-2-1 0 0 0,5-1 0 0 0,5 20 0 0 0,-6-11 0 0 0,-5-7 0 0 0,2-1 0 0 0,-2 1 0 0 0,-1-3 0 0 0,-1-2 0 0 0,-1-4 0 0 0,21 30 0 0 0,-18-25 0 0 0,-1 2 0 0 0,-1-1 0 0 0,2 3 0 0 0,3-1 0 0 0,-2-2 0 0 0,-2 1 0 0 0,-1 2 0 0 0,2-2 0 0 0,-1 0 0 0 0,1-2 0 0 0,1 5 0 0 0,-6-12 0 0 0,7 16 0 0 0,-6-13-21 0 0,6 24-30 0 0,1-2-52 0 0,-9-24 6 0 0,1 0 1 0 0,7 9 48 0 0,-8-11 56 0 0,0 0-1 0 0,1 1 1 0 0,-1-1-1 0 0,0 0 1 0 0,0 1-1 0 0,0-1 1 0 0,1 0-1 0 0,-1 1 1 0 0,0-1-1 0 0,0 1 1 0 0,0-1 0 0 0,0 0-1 0 0,0 2 1 0 0,0-2-1 0 0,0 0 1 0 0,0 1-1 0 0,0-1 1 0 0,0 1-1 0 0,0-1 1 0 0,0 0-1 0 0,0 1 1 0 0,0-1 0 0 0,0 1-1 0 0,0-1-7 0 0,0 4 62 0 0,0-4-67 0 0,0 1 0 0 0,0-1 0 0 0,0 0 0 0 0,0 0 0 0 0,0 1 0 0 0,0-1 0 0 0,0 0 0 0 0,0 0 1 0 0,0 1-1 0 0,0-1 0 0 0,0 0 0 0 0,0 2 0 0 0,0-2 0 0 0,0 0 0 0 0,0 0 0 0 0,2 0 0 0 0,-2 1 0 0 0,0-1 1 0 0,0 0-1 0 0,0 0 0 0 0,0 1 0 0 0,1-1 0 0 0,-1 0 0 0 0,0 0 0 0 0,0 0 0 0 0,1 0 0 0 0,-1 1 0 0 0,0-1 0 0 0,0 0 1 0 0,1 0 4 0 0,-1 0-3 0 0,0 0 1 0 0,0 0-1 0 0,1 0 1 0 0,-1 1-1 0 0,0-1 1 0 0,0 0-1 0 0,2 0 1 0 0,-2 0-1 0 0,0 0 1 0 0,0 2-1 0 0,0-2 1 0 0,0 0-1 0 0,1 0 1 0 0,-1 1-1 0 0,0-1 1 0 0,0 0 0 0 0,0 0-1 0 0,0 1 1 0 0,0-1-1 0 0,0 0 1 0 0,1 0-1 0 0,-1 1 1 0 0,0-1-1 0 0,0 0 1 0 0,0 0-1 0 0,0 1 1 0 0,0-1-1 0 0,0 0 1 0 0,0 2-1 0 0,0-2 3 0 0,1 9 116 0 0,3 15-262 0 0,-2-19 235 0 0,2-3 43 0 0,4 22-64 0 0,-6-12-68 0 0,2-2 0 0 0,-2 7 0 0 0,2-3 0 0 0,-2-10 2 0 0,-2-7-1 0 0,-1 38-16 0 0,1-34-48 0 0,0-1-22 0 0,0 0-3 0 0,0 0 25 0 0,0 0 106 0 0,0 0 42 0 0,0 3 10 0 0,0 7-15 0 0,-1 4-64 0 0,-3 3-16 0 0,3-1 0 0 0,1-3 0 0 0,0 1 0 0 0,0 0 0 0 0,1-1 0 0 0,4 0 0 0 0,-3 2 0 0 0,-3 2 0 0 0,1-15 0 0 0,-1-1 0 0 0,0 0 0 0 0,1-1 0 0 0,-1 1 0 0 0,1 0 0 0 0,0 1 0 0 0,-2-1 0 0 0,2 0 0 0 0,0-1 0 0 0,-1 1 0 0 0,1 0 0 0 0,0 1 0 0 0,0-1 0 0 0,0 0 0 0 0,0 0 0 0 0,0 0 0 0 0,0 1 0 0 0,-1 12 0 0 0,2-2 0 0 0,4-2 0 0 0,-1 3 0 0 0,0-2-23 0 0,-2-8-85 0 0,-1-1 0 0 0,6 9 48 0 0,-6-9 147 0 0,-1-2 20 0 0,1 1-26 0 0,8 4-81 0 0,-8-4-77 0 0,-1-1-6 0 0,0 0 3 0 0,0 0 24 0 0,0 0 100 0 0,0 0 41 0 0,0 0 10 0 0,0 0-38 0 0,0 0-149 0 0,0 0-16 0 0,0 0 48 0 0,2 6 198 0 0,-2-6-130 0 0,0 1-1 0 0,0-1 0 0 0,0 1 0 0 0,0-1 0 0 0,0 2 0 0 0,0-2 1 0 0,0 1-1 0 0,0-1 0 0 0,0 1 0 0 0,1-1 0 0 0,-1 1 1 0 0,0-1-1 0 0,0 1 0 0 0,2-1 0 0 0,-2 2 0 0 0,0-2 1 0 0,1 0-1 0 0,-1 1 0 0 0,0-1-7 0 0,8 6-5 0 0,-7-5-98 0 0,-1-1-4 0 0,3 1 47 0 0,-1 0 79 0 0,7 14 216 0 0,-7-13-322 0 0,-2-2-20 0 0,2 2 26 0 0,22 27 372 0 0,-23-28-394 0 0,-1 1-4 0 0,0-2 105 0 0,1 2 0 0 0,-1-2 0 0 0,0 1 0 0 0,1-1 0 0 0,-1 1 0 0 0,0-1 0 0 0,0 1 0 0 0,0-1 0 0 0,0 1-1 0 0,2-1 1 0 0,-2 2 0 0 0,0-2 0 0 0,0 1 0 0 0,0 0 0 0 0,0-1 0 0 0,0 1 0 0 0,0-1 0 0 0,0 1 0 0 0,-2-1 0 0 0,2 1-1 0 0,0-1 1 0 0,0 2 0 0 0,0-2 0 0 0,0 1 2 0 0,8 17 244 0 0,-4-10-331 0 0,-4-7-20 0 0,1 2 26 0 0,1 1 108 0 0,0 1 0 0 0,0-1 0 0 0,1 0 0 0 0,-1 1-1 0 0,1-1 1 0 0,-1-1 0 0 0,2 1 0 0 0,1 3-27 0 0,16 19-226 0 0,-15-15 218 0 0,3 3 7 0 0,-2 2-1 0 0,2-2 0 0 0,1 12 2 0 0,1 17 0 0 0,-4-24 0 0 0,6 2 0 0 0,-7-8 0 0 0,-3-7 0 0 0,0 1 0 0 0,1-1 0 0 0,-1 0 0 0 0,2 0 0 0 0,-1 0 0 0 0,3 3 0 0 0,3 2 0 0 0,-8-7 0 0 0,12 10 0 0 0,-11-11 0 0 0,5 5 0 0 0,18 36 0 0 0,-5-7 0 0 0,-11-23 0 0 0,-4-1 0 0 0,4 5 0 0 0,-6-16 0 0 0,14 23 0 0 0,-17-21 0 0 0,15 13 0 0 0,-8-13 0 0 0,43 50 0 0 0,-51-54 0 0 0,8 8 32 0 0,-6-7 136 0 0,-2-1 67 0 0,0 0 18 0 0,0 0-61 0 0,0 0-255 0 0,0 0-57 0 0,0 0 3 0 0,0 0-16 0 0,0 0-10 0 0,0 1-1 0 0,4 3 24 0 0,2 6 96 0 0,2-2 24 0 0,-1-2 0 0 0,2 6-9 0 0,-9-8 10 0 0,10 19 20 0 0,-8-22 82 0 0,-2-1 4 0 0,1 1-26 0 0,2 1-79 0 0,7 2-177 0 0,-1 7 36 0 0,0-1 139 0 0,-1-3 21 0 0,-7-5 82 0 0,0-2 4 0 0,2 3-11 0 0,-2-2-8 0 0,0-1-20 0 0,8 0-70 0 0,-6 1-56 0 0,3 2 56 0 0,-4-1 56 0 0,4-2-41 0 0,-6 0-13 0 0,15 1-41 0 0,-15-1 38 0 0,1 1 1 0 0,-1-1-1 0 0,1 1 1 0 0,0-1 0 0 0,-1 1-1 0 0,1-1 1 0 0,1 2-1 0 0,-2-2 1 0 0,1 0 0 0 0,0 1-1 0 0,0-1 1 0 0,0 0-1 0 0,-1 0 1 0 0,2 1-1 0 0,-1-1 1 0 0,1 0 2 0 0,4 1 0 0 0,0 0 0 0 0,0 1 0 0 0,0-1 0 0 0,0-1 0 0 0,0 0 0 0 0,3 0 0 0 0,-5-1 0 0 0,14 2 0 0 0,-5 2 0 0 0,-12 1 0 0 0,1-2 0 0 0,17 8 0 0 0,-15-10-16 0 0,9 8-32 0 0,-3-1 48 0 0,1-1 12 0 0,-8-5 7 0 0,16 4 14 0 0,44 16-65 0 0,-52-16 32 0 0,0 5 0 0 0,0-2 0 0 0,2-3 11 0 0,7 1 41 0 0,-14-4-48 0 0,12 10 46 0 0,5-4-375 0 0,-7-2 215 0 0,-13-2 164 0 0,-2-2-35 0 0,0-1 82 0 0,-1-1-42 0 0,22 14 226 0 0,-20-12-412 0 0,5 4 81 0 0,-6-5 30 0 0,0 0 0 0 0,1 0 0 0 0,-1 1 0 0 0,1-1 0 0 0,-1 0 0 0 0,-1 0 0 0 0,2 0 0 0 0,-1 2 0 0 0,0-2 0 0 0,0 0 0 0 0,-1 0 0 0 0,1 2 0 0 0,-1-2 1 0 0,2 1-1 0 0,-2-1 0 0 0,1 1 0 0 0,-1 0 0 0 0,0-1 0 0 0,0 2 0 0 0,0-2 0 0 0,0 1 0 0 0,0-1 0 0 0,0 2 16 0 0,0-2 80 0 0,0-1 19 0 0,1 1-98 0 0,-1-1 1 0 0,1 1-1 0 0,-1 0 1 0 0,1 1-1 0 0,-1-1 1 0 0,0 0-1 0 0,1 0 1 0 0,-1-1-1 0 0,0 1 1 0 0,0 1-1 0 0,2-1 1 0 0,-2 0-1 0 0,0 0 1 0 0,0 0-1 0 0,0 1 1 0 0,0-1-1 0 0,-2 0 1 0 0,2 0-1 0 0,0 0-1 0 0,0 17 70 0 0,0-15-178 0 0,0-3 0 0 0,0 19 339 0 0,0-14-252 0 0,0-3-82 0 0,0-2-4 0 0,0 0 47 0 0,0 0 147 0 0,0 0 20 0 0,0 2-26 0 0,0 4-86 0 0,0-5-98 0 0,0-1-4 0 0,0 0 37 0 0,0 0 112 0 0,0 0 49 0 0,0 0 6 0 0,0 3-11 0 0,0 3-58 0 0,0-5 36 0 0,0-1 54 0 0,0 0 17 0 0,0 0 1 0 0,0 0-44 0 0,0 0-171 0 0,0 0-22 0 0,0 0-4 0 0,0 0-39 0 0,0 0-15 0 0,0 0-1 0 0,0 0 11 0 0,0 0 45 0 0,0 0 21 0 0,0 0 3 0 0,0 0-205 0 0,0 0-862 0 0,0 0-373 0 0,0 0-1602 0 0,0 0-6131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9-02-13T17:34:04.90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1826 1371 11744 0 0,'0'0'520'0'0,"0"0"112"0"0,0 0-504 0 0,0 0-128 0 0,0 0 0 0 0,12 0 0 0 0,-12 0-128 0 0,9 0-40 0 0,3 0-16 0 0,3 0 0 0 0,-6 0-320 0 0,3 5-64 0 0,-2-5-8 0 0,-1 0-3776 0 0</inkml:trace>
  <inkml:trace contextRef="#ctx0" brushRef="#br0" timeOffset="13739.845">2324 1344 3224 0 0,'0'0'143'0'0,"0"0"279"0"0,0 0 1070 0 0,-12-3 5088 0 0,-2 3-6341 0 0,10-1-86 0 0,-2 1 0 0 0,1 0 0 0 0,0 0 0 0 0,-1 0 0 0 0,1 1 0 0 0,1-1 0 0 0,-1 1 1 0 0,-1 0-1 0 0,1 0 0 0 0,0 1 0 0 0,1 0 0 0 0,-1 0 0 0 0,-4 2-153 0 0,-20 25 416 0 0,23-23-366 0 0,1-1 0 0 0,-1 1 1 0 0,0-2-1 0 0,0 1 0 0 0,0 0 1 0 0,-5 2-51 0 0,8-5 82 0 0,-1 0 0 0 0,1 1 0 0 0,0-1 0 0 0,0 0 0 0 0,-1 2 0 0 0,2-2 0 0 0,-1 2 0 0 0,0 1-82 0 0,-8 5 344 0 0,-1 3 51 0 0,10-9-294 0 0,-1-1 0 0 0,0 1-1 0 0,0-2 1 0 0,0 0 0 0 0,0 2-1 0 0,-3-1-100 0 0,-18 14 840 0 0,2 0 0 0 0,0 1 0 0 0,1 1 0 0 0,-16 19-840 0 0,28-29 186 0 0,3-1 0 0 0,-1 0-1 0 0,1 1 1 0 0,0 1-1 0 0,2-1 1 0 0,-1 1 0 0 0,0 0-1 0 0,2 0 1 0 0,-1 0-1 0 0,-2 10-185 0 0,1-5 0 0 0,0 1 0 0 0,-1-1 0 0 0,-4 7 0 0 0,-6 11 0 0 0,8-19 37 0 0,1-1 0 0 0,-2 1 0 0 0,0-2 0 0 0,-1 1 0 0 0,1-2 0 0 0,-3 2-37 0 0,-25 32 508 0 0,31-38-412 0 0,-6 8 91 0 0,0 2 0 0 0,1-1 0 0 0,2 2-1 0 0,-1-2 1 0 0,-3 13-187 0 0,9-22 4 0 0,1 2-1 0 0,-2-2 1 0 0,0 0 0 0 0,0 0-1 0 0,1 0 1 0 0,-3 1-4 0 0,-13 18 58 0 0,6-9-26 0 0,-1 1 0 0 0,-1 0 0 0 0,-1-2 0 0 0,-1-1 0 0 0,-10 8-32 0 0,-12 14 479 0 0,12-6-262 0 0,15-22-201 0 0,3 4-16 0 0,8 5 0 0 0,2-15 0 0 0,-1 1 0 0 0,1-1 0 0 0,0-1 0 0 0,-2 2 0 0 0,2 0 0 0 0,-1-1 0 0 0,0-1 0 0 0,0 2 0 0 0,0-1 0 0 0,-2 2 0 0 0,-5 12 46 0 0,0-1 0 0 0,-7 7-46 0 0,6-7 46 0 0,-1 0 0 0 0,-2 9-46 0 0,-8 6 256 0 0,17-28-221 0 0,2 0 0 0 0,0 0 0 0 0,-1-1-1 0 0,-1 2 1 0 0,1-2 0 0 0,1 0 0 0 0,-3 2-35 0 0,2-3 27 0 0,-1 1-1 0 0,2 1 1 0 0,-1-1 0 0 0,1 0 0 0 0,-2 1 0 0 0,2-1 0 0 0,0 1 0 0 0,0 0-1 0 0,-1-1 1 0 0,0 3-27 0 0,2-2 38 0 0,1-3-37 0 0,-1 2 1 0 0,0-1-1 0 0,0-1 1 0 0,0 1 0 0 0,0 0-1 0 0,0-1 1 0 0,0 1-1 0 0,0 0 1 0 0,0-1-1 0 0,-1 2 1 0 0,1-2 0 0 0,0 1-1 0 0,0 0 1 0 0,0-1-1 0 0,-1 1 1 0 0,1-1-1 0 0,0 1 1 0 0,-1-1 0 0 0,1 1-1 0 0,0 1 1 0 0,-2-2-1 0 0,2 0 1 0 0,-1 1-1 0 0,1-1 1 0 0,-1 1 0 0 0,1-1-1 0 0,-1 1-1 0 0,-4 4 4 0 0,-7 17 56 0 0,-7 22 4 0 0,19-42-64 0 0,-1-1 0 0 0,1 1 0 0 0,-1 0 0 0 0,0 0 0 0 0,1-1 0 0 0,-2 0 0 0 0,1 2 0 0 0,0-2 0 0 0,0 0 0 0 0,0 0 0 0 0,-1 0 0 0 0,0 2 0 0 0,-4 5 0 0 0,-12 13 0 0 0,3-3 0 0 0,-10 11 0 0 0,-11 16 0 0 0,8-13 80 0 0,24-26-60 0 0,-1-1 1 0 0,0 1-1 0 0,0 0 0 0 0,0 0 1 0 0,-1 3-21 0 0,-1 4 2 0 0,-1-1 0 0 0,0-1 1 0 0,-2 1-1 0 0,-1 1-2 0 0,4-5 1 0 0,-36 47 127 0 0,-17 30-128 0 0,49-65 63 0 0,0 0 1 0 0,0 1-1 0 0,-2 10-63 0 0,-7 14 2 0 0,-2 7 38 0 0,16-36-18 0 0,0-1 0 0 0,-1 1 0 0 0,0-1 0 0 0,-9 11-22 0 0,8-12 0 0 0,0 1 0 0 0,-4 9 0 0 0,-5 8 0 0 0,-1 7 4 0 0,13-28-10 0 0,2-2 0 0 0,-3 0 0 0 0,-4 9 6 0 0,4-7-2 0 0,0-1 1 0 0,0 1 0 0 0,2 0 0 0 0,-2 7 1 0 0,0-4 79 0 0,0-1 0 0 0,-6 12-79 0 0,6-16 29 0 0,1 0 1 0 0,0 2-1 0 0,1-2 0 0 0,0 2 1 0 0,0-1-1 0 0,2 1 0 0 0,-2 0 1 0 0,2 3-30 0 0,-28 148 314 0 0,3 5-314 0 0,21-134 0 0 0,3-17 0 0 0,0-1 0 0 0,-4 13 0 0 0,2-12 0 0 0,1 0 0 0 0,2 0 0 0 0,-2 3 0 0 0,2-3 0 0 0,0 1 0 0 0,-2-1 0 0 0,-2 4 0 0 0,-13 40 200 0 0,1 1 0 0 0,0 23-200 0 0,6 7 64 0 0,-3 20 0 0 0,9-81-51 0 0,-3 0 0 0 0,0-1 0 0 0,-2 1-1 0 0,-1-2 1 0 0,-3 4-13 0 0,7-20 13 0 0,2 1 32 0 0,0-1 1 0 0,2 1-1 0 0,-1-1 1 0 0,1 1-1 0 0,0 3-45 0 0,0 4 70 0 0,-1 9 36 0 0,-1 30-42 0 0,-3 4-64 0 0,8-54 0 0 0,-1-1 0 0 0,1 0 0 0 0,0-1 0 0 0,-1 1 0 0 0,-1-1 0 0 0,-2 6 0 0 0,-8 32 0 0 0,-12 51 224 0 0,20-80-161 0 0,-1 15 7 0 0,4-3-48 0 0,0-1-1 0 0,-3 0 0 0 0,-1 0 1 0 0,-1 0-1 0 0,-10 23-21 0 0,10-26 21 0 0,-4 6 20 0 0,-2 0-1 0 0,-7 12-40 0 0,4-9 231 0 0,-10 30-231 0 0,8-12 195 0 0,3 0 0 0 0,1 1-1 0 0,1 11-194 0 0,10-45 13 0 0,-2 10-15 0 0,4-17 2 0 0,0 0 0 0 0,-2 0 0 0 0,1-1 0 0 0,-1 3 0 0 0,-4 16 0 0 0,2-10 0 0 0,1 6 0 0 0,-7 81 133 0 0,12-83-124 0 0,-1 7-8 0 0,-1-1 0 0 0,-4 19-1 0 0,5-37 0 0 0,-1-1 0 0 0,2-1 0 0 0,-1 2 0 0 0,1-2 0 0 0,1 2 0 0 0,0 28 0 0 0,9 101 64 0 0,-7-80-64 0 0,2 66 11 0 0,-7-86 45 0 0,0-21-11 0 0,1-1-1 0 0,0 1 1 0 0,2 0-1 0 0,3 16-44 0 0,4 10 86 0 0,-1 17-86 0 0,6 38 61 0 0,-3-42 3 0 0,1 33-64 0 0,-6 5 64 0 0,-4 20-64 0 0,-1-94 28 0 0,2 2 0 0 0,2 5-28 0 0,-3-10 8 0 0,3 5 41 0 0,0 0 0 0 0,4 9-49 0 0,3 9 49 0 0,-1-1-28 0 0,3 12 75 0 0,6 52-96 0 0,-15-76 16 0 0,-2-15 8 0 0,-2 1 0 0 0,1 13-24 0 0,1 13 29 0 0,0-1 1 0 0,8 28-30 0 0,-6-36 5 0 0,10 39 59 0 0,1-1 0 0 0,-9-41-64 0 0,-5-22 0 0 0,-1 0 0 0 0,2 0 0 0 0,-2 0 0 0 0,0 0 0 0 0,0 5 0 0 0,9 196 64 0 0,-10 46-64 0 0,-6-175 0 0 0,2 48 64 0 0,3-119-64 0 0,1-1 0 0 0,-1 0 0 0 0,0 1 0 0 0,-2 1 0 0 0,-3 29 0 0 0,0 22 53 0 0,5-12-40 0 0,0-22-14 0 0,0-2 0 0 0,4 22 1 0 0,1 9 24 0 0,-3-32-4 0 0,0 0 0 0 0,4 6-20 0 0,1 57 64 0 0,-1-53-66 0 0,-5-21 5 0 0,2-2 0 0 0,0 2 1 0 0,1-2-1 0 0,1 5-3 0 0,0-1 35 0 0,0 0 1 0 0,0 1-1 0 0,0 10-35 0 0,-4-23 2 0 0,2 0-1 0 0,-2 1 1 0 0,1-1-1 0 0,0 0 1 0 0,0 1-1 0 0,0-2 1 0 0,1 1-1 0 0,-1 1 1 0 0,1 0-2 0 0,-1-2-1 0 0,2 2 1 0 0,-2-1 0 0 0,0 0 0 0 0,0 1-1 0 0,0-1 1 0 0,1 0 0 0 0,-1 2 0 0 0,-1-2-1 0 0,1 1 1 0 0,-1 0 0 0 0,4 11 0 0 0,-2 1 0 0 0,3-1 0 0 0,4 13 0 0 0,-4-11 0 0 0,1 0 0 0 0,-2-1 0 0 0,-1 3 0 0 0,0-11 0 0 0,-2-1 0 0 0,1 1 0 0 0,1 0 0 0 0,1 4 0 0 0,10 23 0 0 0,-10-14 0 0 0,2-1 0 0 0,9 18 0 0 0,5 21 0 0 0,-11-29 0 0 0,14 26 0 0 0,-4-7 0 0 0,-14-34 0 0 0,15 39 0 0 0,8 39 0 0 0,3 8 0 0 0,-23-77 0 0 0,-6-19 0 0 0,0 1 0 0 0,0 0 0 0 0,-1-2 0 0 0,0 2 0 0 0,1-1 0 0 0,-1 5 0 0 0,5 24-27 0 0,0-1 0 0 0,9 25 27 0 0,-4-16-38 0 0,15 57 242 0 0,-22-85-205 0 0,1-1-1 0 0,1 1 1 0 0,3 7 1 0 0,-3-8-27 0 0,14 33-158 0 0,-17-41 184 0 0,-2-1 1 0 0,0 1-1 0 0,0-1 1 0 0,1 2-1 0 0,-2-1 0 0 0,1 4 1 0 0,0-5 3 0 0,-1 2 0 0 0,1 0 1 0 0,0-1-1 0 0,0 1 0 0 0,1-1 0 0 0,0 3-3 0 0,2 0 38 0 0,-1 0 0 0 0,0 0 0 0 0,-1 0 0 0 0,0 1 0 0 0,1 3-38 0 0,-1-2 3 0 0,1 0-1 0 0,0 1 0 0 0,1-2 0 0 0,0 0 0 0 0,1 2 0 0 0,2 1-2 0 0,15 29-2 0 0,-14-21-27 0 0,2-1 0 0 0,1-1 1 0 0,-1 0-1 0 0,2-1 0 0 0,4 5 29 0 0,10 20 80 0 0,-18-29-72 0 0,0 0 0 0 0,-3 1 0 0 0,1-2 0 0 0,0 2 1 0 0,-1 0-1 0 0,1 7-8 0 0,11 26 15 0 0,-14-37-15 0 0,1 2 0 0 0,-2-1 0 0 0,2 10 0 0 0,-3-10 0 0 0,2-1 0 0 0,-1 0 0 0 0,0 0 0 0 0,5 8 0 0 0,5 9 0 0 0,-2 0 0 0 0,3 11 0 0 0,1-7 0 0 0,-2-8 0 0 0,-9-17 0 0 0,-1-1 0 0 0,2 2 0 0 0,-1-1 0 0 0,0-1 0 0 0,4 4 0 0 0,6 9 0 0 0,-6-6 0 0 0,0-1 0 0 0,-1 2 0 0 0,0 0 0 0 0,3 9 0 0 0,8 17 0 0 0,-9-24 0 0 0,-2 1 0 0 0,4 11 0 0 0,8 18 0 0 0,-9-26 0 0 0,-6-11 0 0 0,1 1 0 0 0,-1-1 0 0 0,1 0 0 0 0,4 5 0 0 0,22 27 0 0 0,-8-10 0 0 0,4 6 0 0 0,-25-32 0 0 0,0-1 0 0 0,0-1 0 0 0,1 1 0 0 0,-1 1 0 0 0,0-2 0 0 0,1 0 0 0 0,0 2 0 0 0,-1-2 0 0 0,2 2 0 0 0,0-2 0 0 0,-2 2 0 0 0,1-2 0 0 0,1 1 0 0 0,-2 1 0 0 0,0-2 0 0 0,1 1 0 0 0,0 0 0 0 0,-1 1 0 0 0,25 37 0 0 0,-19-30 0 0 0,0 0 0 0 0,-1 0 0 0 0,5 10 0 0 0,5 4 0 0 0,-1-3 0 0 0,-12-18 0 0 0,-1 1 0 0 0,0-2 0 0 0,1 2 0 0 0,-1-1 0 0 0,2 0 0 0 0,-2 0 0 0 0,4 1 0 0 0,-4-2 0 0 0,2 1 0 0 0,0 1 0 0 0,-1-2 0 0 0,0 2 0 0 0,-1-1 0 0 0,3 3 0 0 0,2 8 0 0 0,1 2 0 0 0,-1-1 0 0 0,2 8 0 0 0,16 17 0 0 0,30 82 0 0 0,-47-103 0 0 0,-4-11 20 0 0,-1-1-1 0 0,1 0 1 0 0,1 1-1 0 0,1 1-19 0 0,17 29 50 0 0,-13-20-112 0 0,-2 1 0 0 0,-1 1 1 0 0,1 0-1 0 0,-2 0 0 0 0,1 12 62 0 0,-1-8-6 0 0,-3-10 236 0 0,-1-9-252 0 0,-2-1 0 0 0,1 0 0 0 0,1 1 0 0 0,-1-1 0 0 0,0 0 0 0 0,2 1 0 0 0,2 2 22 0 0,-1 11 41 0 0,-4-15-27 0 0,2 0-1 0 0,-2 0 1 0 0,1 0-1 0 0,0 1 1 0 0,0-2-1 0 0,0 0 1 0 0,1 2 0 0 0,-1-2-1 0 0,0 2 1 0 0,1-2-1 0 0,0 0 1 0 0,0 1-1 0 0,-1-1 1 0 0,4 3-14 0 0,2 2-59 0 0,18 28-208 0 0,-21-29 265 0 0,-1-3 2 0 0,-2-3 0 0 0,1 2 0 0 0,-2-2 0 0 0,1 1 0 0 0,0-1 0 0 0,-1 1 0 0 0,1 0 0 0 0,-1-1 0 0 0,1 1 0 0 0,-1 0 0 0 0,2 1 0 0 0,-2-2 0 0 0,1 1 0 0 0,-1 0 0 0 0,0 0 0 0 0,0 0 0 0 0,1 0 0 0 0,-1 1 0 0 0,0-1 0 0 0,47 89 312 0 0,-43-78-321 0 0,6 7-197 0 0,2-4 259 0 0,-11-13-31 0 0,0 1 1 0 0,0-2-1 0 0,1 1 0 0 0,0 0 0 0 0,-1 0 1 0 0,0 0-1 0 0,2-1 0 0 0,0 2-22 0 0,1-1-3 0 0,-3-1-1 0 0,0 0 0 0 0,2 0 0 0 0,-2 1 0 0 0,0-1 0 0 0,0 0 0 0 0,0 0 0 0 0,1 0 0 0 0,-1 0 0 0 0,-1 2 0 0 0,1-2 0 0 0,0 0 0 0 0,-1 1 0 0 0,1 0 0 0 0,1-1 0 0 0,-2 1 0 0 0,0-1 4 0 0,1 2-1 0 0,-1-2 1 0 0,1 0-1 0 0,-1 0 0 0 0,1 0 0 0 0,0 1 0 0 0,-1-1 0 0 0,2 0 0 0 0,-1-1 1 0 0,0 1-1 0 0,0 0 0 0 0,0 0 0 0 0,-1 1 0 0 0,2-2 0 0 0,-1 1 0 0 0,0 0 0 0 0,0-1 1 0 0,2 1-1 0 0,-2-1 1 0 0,6 5 2 0 0,35 36-2 0 0,-40-39 0 0 0,8 8 0 0 0,-7-6 0 0 0,0-1 0 0 0,-1-1 0 0 0,0 0 0 0 0,2 1 0 0 0,-2-1 0 0 0,2 0 0 0 0,-2 0 0 0 0,3 0 0 0 0,16 13 0 0 0,-13-11 1 0 0,-2 0 0 0 0,1 0 0 0 0,0 1 0 0 0,0-3-1 0 0,0 1 1 0 0,0 0 0 0 0,2 0 0 0 0,-2-2 0 0 0,0 2 0 0 0,1-2 0 0 0,1 0 0 0 0,3 0-1 0 0,3 4 40 0 0,-6-1-27 0 0,-2-3-13 0 0,23 3 0 0 0,11 6-11 0 0,-38-10 23 0 0,15 9-13 0 0,-11-3 1 0 0,-6-4 0 0 0,0 0 0 0 0,0-1 0 0 0,2 0 0 0 0,-2 0 0 0 0,0 1 0 0 0,2 0 0 0 0,-2-2 0 0 0,1 1 0 0 0,-1 0 0 0 0,2 0 0 0 0,-1 0 0 0 0,2 0 0 0 0,52 17-291 0 0,-30-13 598 0 0,6 4-431 0 0,-26-6 52 0 0,24 4-60 0 0,-6-2 132 0 0,8 6 0 0 0,-21-8 0 0 0,1 1 0 0 0,0-2 0 0 0,0 1 0 0 0,-2-1 0 0 0,7-1 0 0 0,3-2 0 0 0,-17 2 0 0 0,18 3 0 0 0,-11-5 0 0 0,-8 1 0 0 0,-1-2 0 0 0,2 2 0 0 0,-2 0 0 0 0,1 0 0 0 0,1 0 0 0 0,-2 0 0 0 0,1 0 0 0 0,0 2 0 0 0,0-2 0 0 0,-1 0 0 0 0,2 1 0 0 0,-2-1 0 0 0,1 1 0 0 0,-1 0 0 0 0,2-1 0 0 0,-1 2 0 0 0,31 10 47 0 0,16 8 114 0 0,19 12-161 0 0,-65-31-9 0 0,-1 0 1 0 0,1 0-1 0 0,-2 0 1 0 0,2 1-1 0 0,0-2 0 0 0,-1 1 1 0 0,1-1-1 0 0,-1 1 0 0 0,0-1 1 0 0,1 0-1 0 0,-1 0 0 0 0,3 0 10 0 0,3 0-50 0 0,2 1 3 0 0,37 7 180 0 0,-39-5-119 0 0,0-2 1 0 0,0 0-1 0 0,1 0 0 0 0,-1-1 0 0 0,8 0-15 0 0,-8 0-24 0 0,1 0 0 0 0,1 1 0 0 0,-2 1 0 0 0,2-1 24 0 0,70 12-132 0 0,-25-3 132 0 0,-42-6 0 0 0,1-1 0 0 0,-1 0 0 0 0,10 0 0 0 0,-13-2 0 0 0,-7-1 0 0 0,1 0 0 0 0,-1 2 0 0 0,0-2 0 0 0,0 1 0 0 0,1 0 0 0 0,-1 0 0 0 0,1 0 0 0 0,0 2 0 0 0,8 0 0 0 0,23 6 0 0 0,-12-5 0 0 0,0-1 0 0 0,-1 0 0 0 0,14-2 0 0 0,20 3 0 0 0,-46-4 0 0 0,1 0 0 0 0,-2 1 0 0 0,2 0 0 0 0,6 2 0 0 0,3 1 0 0 0,109 17 216 0 0,-89-16-216 0 0,7 1 0 0 0,-42-5-23 0 0,1 0 1 0 0,-2-1-1 0 0,1 1 1 0 0,0-1-1 0 0,1 1 0 0 0,-1-1 1 0 0,3-1 22 0 0,21 1-47 0 0,-19 0 42 0 0,1 1 1 0 0,0 2 0 0 0,8 0 4 0 0,13 3 2 0 0,-18-5-2 0 0,15 3 0 0 0,0 0 0 0 0,1 1 0 0 0,22 9 0 0 0,-46-13 0 0 0,-1 1 0 0 0,1-1 0 0 0,0 0 0 0 0,-1 0 0 0 0,4-1 0 0 0,21 4 0 0 0,24 5 150 0 0,-36-6-53 0 0,-2 1 0 0 0,12 2-97 0 0,10 4-26 0 0,1-1 1 0 0,1-3-1 0 0,0-2 26 0 0,4 2-11 0 0,48-1 11 0 0,-42-4 44 0 0,51-3-44 0 0,-12-1 20 0 0,-27 1-20 0 0,22-6 0 0 0,-65 5 0 0 0,153-17 0 0 0,-91 7 0 0 0,18-5 0 0 0,-17 2 0 0 0,1 9 0 0 0,-58 4 0 0 0,-22 1 0 0 0,1-1 0 0 0,51-10 0 0 0,17-1 0 0 0,-25 6 0 0 0,-35 7 0 0 0,1-2 0 0 0,0 1 0 0 0,3-3 0 0 0,-2 2 0 0 0,2 1 0 0 0,-2 0 0 0 0,3 1 0 0 0,-1-1 0 0 0,154-25 0 0 0,-132 20 0 0 0,19-1 0 0 0,6 2 0 0 0,53-8 0 0 0,-87 8 0 0 0,-12 1 0 0 0,1 2 0 0 0,10-2 0 0 0,103-10 0 0 0,-113 12 0 0 0,10 1 0 0 0,0 1 0 0 0,9 1 0 0 0,-20-1 0 0 0,-1-1 0 0 0,0 0 0 0 0,3-1 0 0 0,20-3 0 0 0,-20 2 0 0 0,-16 2 0 0 0,1 0 0 0 0,2 0 0 0 0,2 1 0 0 0,2 0 0 0 0,-2-1 0 0 0,0-2 0 0 0,8-1 0 0 0,-12 3 0 0 0,0 1 0 0 0,1 0 0 0 0,0 0 0 0 0,0-1 0 0 0,-1 1 0 0 0,1 1 0 0 0,2-1 0 0 0,-2 1 0 0 0,12-5 0 0 0,-11 3 0 0 0,1 0 0 0 0,0-1 0 0 0,0 1 0 0 0,9 0 0 0 0,-9 0 0 0 0,0 0 0 0 0,0 1 0 0 0,-1-1 0 0 0,1-1 0 0 0,5-1 0 0 0,4-1 0 0 0,-11 5 0 0 0,-2-1 0 0 0,1-1 0 0 0,1 2 0 0 0,-2-1 0 0 0,1 0 0 0 0,0-1 0 0 0,0 1 0 0 0,1-2 0 0 0,13-4 0 0 0,-16 6 0 0 0,2 0 0 0 0,-2 0 0 0 0,0 1 0 0 0,2-3 0 0 0,-2 2 0 0 0,1 0 0 0 0,-1 0 0 0 0,1-1 0 0 0,-1 0 0 0 0,0 0 0 0 0,2-2 0 0 0,8-4 0 0 0,33-11 0 0 0,-40 17-12 0 0,0 1 1 0 0,-2 0-1 0 0,2-2 0 0 0,0 2 0 0 0,0 0 1 0 0,-1 1 11 0 0,1-1-17 0 0,-1 1 1 0 0,-1-1 0 0 0,2 0 0 0 0,-1-1 0 0 0,-1 1 0 0 0,1-1-1 0 0,-1 1 1 0 0,1-2 0 0 0,1 1 16 0 0,1-2-15 0 0,0 1-1 0 0,-1 1 0 0 0,1-1 1 0 0,-1 1-1 0 0,7-2 16 0 0,22-8-18 0 0,5-7 247 0 0,13-4-229 0 0,0 1 99 0 0,-5 5-99 0 0,-31 10-84 0 0,-15 7 77 0 0,-1 0 0 0 0,2 0 0 0 0,-2 0 0 0 0,1 0 0 0 0,-1-2 0 0 0,1 2 0 0 0,-1 0 0 0 0,1 0 0 0 0,-1-1 0 0 0,0 1 0 0 0,1 0 0 0 0,-1 0 0 0 0,2-1 0 0 0,-2 1 0 0 0,0-1 0 0 0,1 1 0 0 0,-1 0 0 0 0,0-1 0 0 0,1 1 0 0 0,-1-2 0 0 0,0 2 7 0 0,2-2 7 0 0,2-1 0 0 0,-2 0 0 0 0,2 1-1 0 0,0 0 1 0 0,-1-1 0 0 0,0 2 0 0 0,4-2-7 0 0,14-10 198 0 0,-5 0-181 0 0,-4 1-4 0 0,0 0 0 0 0,-2-1-1 0 0,1 0 1 0 0,-1-1 0 0 0,2-3-13 0 0,20-34 0 0 0,-27 42 0 0 0,-4 4 0 0 0,1 2 0 0 0,0-2 0 0 0,1 1 0 0 0,-1 1 0 0 0,3-4 0 0 0,-4 6 2 0 0,0 0 1 0 0,1-1-1 0 0,-1 1 1 0 0,-1 0-1 0 0,1 0 0 0 0,0 0 1 0 0,0 0-1 0 0,-1-1 0 0 0,2 0 1 0 0,-2 1-1 0 0,1 0 1 0 0,-1-1-1 0 0,0 0 0 0 0,1 1 1 0 0,-1 0-1 0 0,0-2 1 0 0,0 2-1 0 0,0-2-2 0 0,4-9 21 0 0,37-53-21 0 0,-29 46 0 0 0,7-11 0 0 0,8-5 0 0 0,44-42 277 0 0,-59 68-356 0 0,-11 8 72 0 0,2 0-1 0 0,-1 0 1 0 0,0 0-1 0 0,0-1 1 0 0,0 0-1 0 0,-1 1 1 0 0,2-1-1 0 0,-2 0 1 0 0,0 0-1 0 0,0 1 1 0 0,0-1-1 0 0,2-1 1 0 0,-2 2-1 0 0,-1-1 1 0 0,1-1-1 0 0,0 1 1 0 0,1 0 0 0 0,-2-1-1 0 0,1 1 8 0 0,6-18 0 0 0,1 1 0 0 0,1 0 0 0 0,10-13 0 0 0,-18 28 0 0 0,0 2 0 0 0,0-2 0 0 0,2 2 0 0 0,-2-2 0 0 0,1 2 0 0 0,-1 0 0 0 0,2-2 0 0 0,-1 2 0 0 0,1-1 0 0 0,-1 1 0 0 0,2 0 0 0 0,12-12 0 0 0,6-7 0 0 0,-14 11 0 0 0,0 2 0 0 0,1 1 0 0 0,0-1 0 0 0,3-2 0 0 0,1 1 0 0 0,-11 4 0 0 0,-1 2 0 0 0,4-2 0 0 0,-1 0 0 0 0,0-1 0 0 0,0 2 0 0 0,-1-2 0 0 0,1 0 0 0 0,-1-1 0 0 0,10-16 0 0 0,60-114 0 0 0,-53 101 0 0 0,-17 33 0 0 0,-2 0 0 0 0,0 0 0 0 0,2-1 0 0 0,-2 1 0 0 0,0-1 0 0 0,0-3 0 0 0,5-11 0 0 0,-1 6 0 0 0,-5 10 0 0 0,1 0 0 0 0,0 0 0 0 0,-1-1 0 0 0,2 1 0 0 0,-2 0 0 0 0,1-1 0 0 0,-1 1 0 0 0,0 0 0 0 0,0-2 0 0 0,5-31 0 0 0,-5 31 0 0 0,0 1 0 0 0,0-1 0 0 0,1 2 0 0 0,-1-2 0 0 0,1 1 0 0 0,0 1 0 0 0,-1-2 0 0 0,1 1 0 0 0,2 0 0 0 0,-2 0 0 0 0,0 0 0 0 0,1 0 0 0 0,2-2 0 0 0,-2 3 0 0 0,0-2 0 0 0,4-18 0 0 0,-5 16 0 0 0,8-14 0 0 0,-5 15 0 0 0,-1-10 0 0 0,1 4 0 0 0,-3 1 0 0 0,9-18 0 0 0,27-53 0 0 0,-23 59 0 0 0,-11 19 0 0 0,-2 3 0 0 0,-1-1 0 0 0,1 1 0 0 0,-1 0 0 0 0,1-1 0 0 0,-1 1 0 0 0,0-1 0 0 0,1 1 0 0 0,-1-1 0 0 0,1-1 0 0 0,-1 2 0 0 0,0-1 0 0 0,0 1 0 0 0,2-1 0 0 0,-2 0 0 0 0,0 1 0 0 0,0-1 0 0 0,0 0 0 0 0,1 1 0 0 0,-1-2 0 0 0,0 1 0 0 0,0 1 0 0 0,0-1 0 0 0,-1-1 0 0 0,1 1 0 0 0,0 1 0 0 0,0-2 0 0 0,0 2 0 0 0,0-1 0 0 0,0 1 0 0 0,0-1 0 0 0,0 1 0 0 0,0-1 0 0 0,0 1 0 0 0,0-1 0 0 0,0 1 0 0 0,1-1 0 0 0,-1 1 0 0 0,0-2 0 0 0,0 2 0 0 0,0-1 0 0 0,1 1 0 0 0,-1-1 0 0 0,0 1 0 0 0,0-1 0 0 0,1 1 0 0 0,-1 0 0 0 0,0-1 0 0 0,1 1 0 0 0,-1-1 0 0 0,2 1 0 0 0,-2 0 0 0 0,10-23 0 0 0,-5 14 0 0 0,6-6 0 0 0,4-17 0 0 0,16-16 0 0 0,-10 13 0 0 0,-14 28 0 0 0,1-2 0 0 0,-7 7 0 0 0,2 0 0 0 0,-1-1 0 0 0,1 1 0 0 0,-2-2 0 0 0,1 2 0 0 0,-1 0 0 0 0,2-2 0 0 0,-2 2 0 0 0,1-4 0 0 0,10-20 0 0 0,-7 19 0 0 0,5-21 0 0 0,-10 27 0 0 0,0-2 0 0 0,0 2 0 0 0,1 0 0 0 0,-1 0 0 0 0,0 0 0 0 0,0 0 0 0 0,1-1 0 0 0,-1 1 0 0 0,1 0 0 0 0,-1 0 0 0 0,1 1 0 0 0,-1-1 0 0 0,2 0 0 0 0,-1-1 0 0 0,0 1 0 0 0,4-7 0 0 0,8-20 0 0 0,5-7 0 0 0,-18 33 0 0 0,0 1 0 0 0,0-1 0 0 0,0 1 0 0 0,1 0 0 0 0,-1-1 0 0 0,1 1 0 0 0,-1 0 0 0 0,1 0 0 0 0,-1 0 0 0 0,2 0 0 0 0,-1 1 0 0 0,-1-2 0 0 0,1 1 0 0 0,0 0 0 0 0,0 0 0 0 0,-1 1 0 0 0,1-1 0 0 0,1 0 0 0 0,0-1 0 0 0,-2 2 0 0 0,0 0 0 0 0,1 0 0 0 0,-1-1 0 0 0,0 1 0 0 0,1 0 0 0 0,-1 0 0 0 0,0-1 0 0 0,0 1 0 0 0,2 0 0 0 0,-2 0 0 0 0,0-1 0 0 0,0 1 0 0 0,0 0 0 0 0,1-1 0 0 0,-1 1 0 0 0,0 0 0 0 0,0-2 0 0 0,0 2 0 0 0,0 0 0 0 0,0-1 0 0 0,0 1 0 0 0,1 0 0 0 0,-1-1 0 0 0,0 1 0 0 0,0 0 0 0 0,0-1 0 0 0,0 1 0 0 0,0-1 0 0 0,-1 1 0 0 0,1-1 0 0 0,1-4 0 0 0,0-1 0 0 0,0 0 0 0 0,2 1 0 0 0,-1 0 0 0 0,1-1 0 0 0,1-5 0 0 0,1-11 0 0 0,-4 20 0 0 0,1-7 0 0 0,0 2 0 0 0,1 0 0 0 0,0 0 0 0 0,0 0 0 0 0,1 0 0 0 0,4-7 0 0 0,13-16 0 0 0,-19 27 0 0 0,-1 0 0 0 0,0 0 0 0 0,2 0 0 0 0,-2 0 0 0 0,-1 0 0 0 0,1 1 0 0 0,0-2 0 0 0,-1 2 0 0 0,2-2 0 0 0,-2 2 0 0 0,0 1 0 0 0,1-2 0 0 0,-1 2 0 0 0,1-1 0 0 0,-1 1 0 0 0,1-2 0 0 0,-1 2 0 0 0,1 0 0 0 0,1-1 0 0 0,-1 0 0 0 0,0 0 0 0 0,16-37 0 0 0,-7 19 0 0 0,-2 12 0 0 0,-11 0 19 0 0,3 7-5 0 0,0 0 1 0 0,0-1-1 0 0,-1 0 1 0 0,1 1 0 0 0,0 0-1 0 0,0 0 1 0 0,0-1-1 0 0,0 1 1 0 0,0 0 0 0 0,0 0-1 0 0,1 0 1 0 0,-1 0-1 0 0,0-1 1 0 0,0 1 0 0 0,1 0-1 0 0,-1 0 1 0 0,2 0-1 0 0,-1-2-14 0 0,7-24 143 0 0,-7 23-143 0 0,0-2 0 0 0,1 1 0 0 0,0 0 0 0 0,0 0 0 0 0,1 0 0 0 0,-1-1 0 0 0,3-2 0 0 0,1-7-75 0 0,-5 12 61 0 0,-1 2 0 0 0,1 0 0 0 0,1 0 0 0 0,-2-2-1 0 0,0 2 1 0 0,1 0 0 0 0,-1-1 0 0 0,0 0 0 0 0,1 1 0 0 0,-1-1-1 0 0,0 1 15 0 0,0 0 8 0 0,0-1-1 0 0,0 2 0 0 0,0-1 0 0 0,0 0 1 0 0,0 0-1 0 0,1 1 0 0 0,-1-1 0 0 0,0 0 0 0 0,0 1 1 0 0,1-2-1 0 0,-1 1 0 0 0,0 1 0 0 0,2-1 1 0 0,-2 0-1 0 0,1 1 0 0 0,-1-1 0 0 0,1 1 1 0 0,-1-1-1 0 0,1-1-7 0 0,17-20 93 0 0,-12 14-93 0 0,6-10 0 0 0,-9 16 0 0 0,0 0 0 0 0,0-1 0 0 0,0 1 0 0 0,-1 0 0 0 0,1-2 0 0 0,-1 2 0 0 0,2-4 0 0 0,6-5 0 0 0,-5 11 0 0 0,17-16 0 0 0,-16 9-91 0 0,-5 4 63 0 0,1 1 0 0 0,-1 0 1 0 0,2-1-1 0 0,-2 1 1 0 0,1 0-1 0 0,1 0 1 0 0,-1 0-1 0 0,2 0 28 0 0,0-1-18 0 0,10-12 20 0 0,9-6 229 0 0,-23 20-227 0 0,2 0 1 0 0,-1 0 0 0 0,0-1 0 0 0,0 1-1 0 0,0 0 1 0 0,1 1 0 0 0,-1-1 0 0 0,0 0-1 0 0,0 0 1 0 0,0 1 0 0 0,2-2-5 0 0,11-8-267 0 0,2-5 251 0 0,-15 13 19 0 0,0 0-1 0 0,1 1 0 0 0,0 0 1 0 0,0 0-1 0 0,-1-2 0 0 0,1 2 1 0 0,0 0-1 0 0,0 0 0 0 0,0-1-2 0 0,-2 2 5 0 0,0 0-1 0 0,0 0 1 0 0,0 0 0 0 0,2 0-1 0 0,-2 0 1 0 0,0 0-1 0 0,0 0 1 0 0,0 0 0 0 0,0 0-1 0 0,0 0 1 0 0,1 0-1 0 0,-1-1 1 0 0,0 1-1 0 0,0 0 1 0 0,0 0 0 0 0,0 0-1 0 0,0 0 1 0 0,0 0-1 0 0,0 0 1 0 0,1-1-1 0 0,-1 1 1 0 0,0 0 0 0 0,0 0-1 0 0,0 0 1 0 0,0 0-1 0 0,0-1 1 0 0,0 1-1 0 0,0 0 1 0 0,0 0 0 0 0,0 0-1 0 0,0 0 1 0 0,0-1-1 0 0,0 1 1 0 0,0 0-1 0 0,0 0-4 0 0,0 0 5 0 0,0-1-1 0 0,0 1 0 0 0,0 0 0 0 0,0 0 0 0 0,0-2 1 0 0,0 2-1 0 0,0 0 0 0 0,0 0 0 0 0,0 0 0 0 0,0-1 1 0 0,0 1-1 0 0,0 0 0 0 0,0 0 0 0 0,0 0 1 0 0,1 0-1 0 0,-1-1 0 0 0,0 1 0 0 0,0 0 0 0 0,0 0 1 0 0,0 0-1 0 0,0 0 0 0 0,0-1 0 0 0,1 1 0 0 0,-1 0 1 0 0,0 0-1 0 0,0 0 0 0 0,0 0 0 0 0,2 0 1 0 0,-2 0-1 0 0,0 0 0 0 0,0-1-4 0 0,40-29-312 0 0,-30 22 312 0 0,16-18-31 0 0,-24 23 24 0 0,1 1 1 0 0,-1-1-1 0 0,1 0 0 0 0,0 0 0 0 0,0 2 0 0 0,2-4 7 0 0,48-30 0 0 0,-34 21 0 0 0,23-5 0 0 0,-34 15 0 0 0,24-14 0 0 0,-15 12 0 0 0,-7 3 0 0 0,27-20 0 0 0,13 1 0 0 0,-26 13 0 0 0,-6 2 0 0 0,-1-2 0 0 0,6-2 0 0 0,-11 3 0 0 0,-11 6 0 0 0,0 1 0 0 0,1 0 0 0 0,-1 0 0 0 0,1 1 0 0 0,-1-1 0 0 0,1-1 0 0 0,-1 2 0 0 0,1-1 0 0 0,-1 1 0 0 0,1-1 0 0 0,0 1 0 0 0,0-1 0 0 0,8-3 0 0 0,4-8 0 0 0,-7 6 0 0 0,-1 1 0 0 0,-2 1 0 0 0,0 1 0 0 0,-1-1 0 0 0,1 1 0 0 0,0 1 0 0 0,0-1 0 0 0,1 0 0 0 0,3-1 0 0 0,-4 3 0 0 0,12-8 0 0 0,5-5 0 0 0,-19 10 0 0 0,1 2 0 0 0,24-12 0 0 0,-7 5 0 0 0,-3 5 0 0 0,-7 0 0 0 0,16-4 0 0 0,-1 0 0 0 0,-19 7 0 0 0,18-8 0 0 0,-9 3 0 0 0,-11 8 0 0 0,-3-2 0 0 0,-1 0 0 0 0,1 0 0 0 0,0 0 0 0 0,-1 0 0 0 0,2 1 0 0 0,-1-1 0 0 0,-1 0 0 0 0,1 0 0 0 0,0 0 0 0 0,-1-1 0 0 0,1 1 0 0 0,0 0 0 0 0,-1 0 0 0 0,2 0 0 0 0,-1 0 0 0 0,-1-2 0 0 0,1 2 0 0 0,0 0 0 0 0,-1-1 0 0 0,1 1 0 0 0,-1 0 0 0 0,2-1 0 0 0,14-5 0 0 0,-12 7 0 0 0,0-1 0 0 0,12-4 0 0 0,-12 1 0 0 0,15-4 0 0 0,-5 3 0 0 0,-1-1 0 0 0,2-1 0 0 0,3-2 0 0 0,19-10 0 0 0,20-11-2 0 0,-39 18 6 0 0,1 2 0 0 0,0 0 1 0 0,2-1-5 0 0,28-11 151 0 0,-40 16-110 0 0,0 1 0 0 0,1-1 0 0 0,-2 2 0 0 0,2-1 0 0 0,0 2 0 0 0,4-2-41 0 0,-2 3 0 0 0,-1-1 0 0 0,1-1 0 0 0,-1 0 0 0 0,1-1 0 0 0,-1 0 0 0 0,3-2 0 0 0,34-18 0 0 0,17-6 0 0 0,-28 11 0 0 0,-23 14 0 0 0,-1-1 0 0 0,0 0 0 0 0,-1 1 0 0 0,6-6 0 0 0,-5 3 0 0 0,1 1 0 0 0,0 0 0 0 0,3 0 0 0 0,-12 6 0 0 0,-1-1 0 0 0,-1 1 0 0 0,1-1 0 0 0,-1 1 0 0 0,1-2 0 0 0,-1 1 0 0 0,1 1 0 0 0,0-3 0 0 0,5-2 0 0 0,59-36 0 0 0,-52 34 0 0 0,-6 3 0 0 0,0 1 0 0 0,0-2 0 0 0,-1 0 0 0 0,7-6 0 0 0,-6 3 0 0 0,2 2 0 0 0,-1-2 0 0 0,7-1 0 0 0,-1 1 0 0 0,91-50-307 0 0,-68 38 564 0 0,37-16-257 0 0,-37 20 42 0 0,109-51-42 0 0,27 3 0 0 0,-159 59-10 0 0,0 0 1 0 0,11-1 9 0 0,17-5-52 0 0,-7-1-66 0 0,30-12-85 0 0,-1-6 203 0 0,-2 4 0 0 0,-28 10 0 0 0,31-11 0 0 0,-30 16 49 0 0,-27 10-19 0 0,0-2 1 0 0,0 1 0 0 0,-2-1 0 0 0,2-1 0 0 0,-2 1 0 0 0,1-1 0 0 0,0-1 0 0 0,4-3-31 0 0,-9 5-21 0 0,1 0 0 0 0,-2 0-1 0 0,2 0 1 0 0,0 2 0 0 0,3-3 21 0 0,-3 3-32 0 0,0-1 1 0 0,0-1-1 0 0,0 1 1 0 0,-2-1-1 0 0,5-2 32 0 0,11-14 0 0 0,25-19 0 0 0,-16 16 0 0 0,-24 17 0 0 0,1 1 0 0 0,-2 1 0 0 0,2-1 0 0 0,2 2 0 0 0,-2-2 0 0 0,1 1 0 0 0,-4 2 0 0 0,1-2 0 0 0,1 1 0 0 0,-2 1 0 0 0,1-2 0 0 0,-1 1 0 0 0,0-2 0 0 0,0 1 0 0 0,19-18 0 0 0,45-38 0 0 0,-57 53 0 0 0,1-1 0 0 0,-1-1 0 0 0,-1-1 0 0 0,1 1 0 0 0,-2-2 0 0 0,-3 8 0 0 0,-1-2 0 0 0,0 2 0 0 0,1-1 0 0 0,0 0 0 0 0,0 1 0 0 0,1-1 0 0 0,-2 1 0 0 0,2 1 0 0 0,-1-2 0 0 0,0 2 0 0 0,0-2 0 0 0,-1-1 0 0 0,1 2 0 0 0,0-1 0 0 0,0 0 0 0 0,-3 0 0 0 0,2 2 0 0 0,-1-2 0 0 0,0 2 0 0 0,0 0 0 0 0,1-1 0 0 0,1 1 0 0 0,-2 0 0 0 0,2-1 0 0 0,-1 1 0 0 0,0 0 0 0 0,0-2 0 0 0,1 2 0 0 0,-2-2 0 0 0,1 1 0 0 0,1-2 0 0 0,-1 0 0 0 0,2 1 0 0 0,-1 0 0 0 0,1 1 0 0 0,1-2 0 0 0,21-15 0 0 0,80-74 112 0 0,-104 92-103 0 0,-2-1-4 0 0,1 1-1 0 0,-2 1 0 0 0,1-2 1 0 0,1 1-1 0 0,-2 0 1 0 0,0-1-1 0 0,1 1 1 0 0,0 0-1 0 0,-1-2 0 0 0,0 2 1 0 0,0 0-1 0 0,0-2 1 0 0,1 2-1 0 0,-2-1 1 0 0,1 0-1 0 0,-1-1-4 0 0,1 1 0 0 0,0-1 0 0 0,2 2 0 0 0,-2-2 0 0 0,0 1 0 0 0,1 1 0 0 0,1-2 0 0 0,0 0 0 0 0,0 1 0 0 0,-1-1 0 0 0,0 1 0 0 0,1-1 0 0 0,-2 0 0 0 0,1 0 0 0 0,1-2 0 0 0,-1 0 0 0 0,1 1 0 0 0,-1-1 0 0 0,2 0 0 0 0,-1 1 0 0 0,1-1 0 0 0,-1 2 0 0 0,1-1 0 0 0,4-4 0 0 0,-3 3 0 0 0,1 0 0 0 0,-1 0 0 0 0,-1-1 0 0 0,0 1 0 0 0,0-1 0 0 0,2-2 0 0 0,17-45 0 0 0,-7 22 0 0 0,7-23 0 0 0,-8 1 0 0 0,-3 15 0 0 0,-8 27 0 0 0,-2 2 0 0 0,3-1 0 0 0,3-9 0 0 0,-4 10 0 0 0,-1-1 0 0 0,1 1 0 0 0,0-1 0 0 0,-2 0 0 0 0,-1 0 0 0 0,0 0 0 0 0,0-3 0 0 0,2-29 0 0 0,-1 32 0 0 0,-2 1 0 0 0,1-1 0 0 0,-1 0 0 0 0,-1 1 0 0 0,0-1 0 0 0,-1-7 0 0 0,0 12 0 0 0,1 0 0 0 0,1-1 0 0 0,0 1 0 0 0,0 0 0 0 0,0 0 0 0 0,1-2 0 0 0,-1 3 0 0 0,0 1 0 0 0,2-1 0 0 0,-2-1 0 0 0,-2 1 0 0 0,2 1 0 0 0,-1-1 0 0 0,1 0 0 0 0,-1 1 0 0 0,-1-6 0 0 0,-1 7 0 0 0,2-2 0 0 0,1 0 0 0 0,-1 1 0 0 0,0-1 0 0 0,1 0 0 0 0,0-1 0 0 0,-4-17 0 0 0,4 19 0 0 0,-1 0 0 0 0,1 0 0 0 0,0 1 0 0 0,0-1 0 0 0,0-1 0 0 0,0 2 0 0 0,0-1 0 0 0,1 1 0 0 0,0-4 0 0 0,1 3 0 0 0,-1 0 0 0 0,-1 0 0 0 0,1-1 0 0 0,-1 2 0 0 0,0-2 0 0 0,0 2 0 0 0,0-2 0 0 0,-1 0 0 0 0,-3-28 0 0 0,2-1 0 0 0,1 0 0 0 0,2-24 0 0 0,0-3 0 0 0,-12-30 0 0 0,10 84 0 0 0,1-1 0 0 0,-1 0 0 0 0,-2 1 0 0 0,2-1 0 0 0,-2-2 0 0 0,-4-20 0 0 0,-2-4 0 0 0,9 29-7 0 0,-1 0 0 0 0,0 1 0 0 0,0-1-1 0 0,-1 0 1 0 0,1 1 0 0 0,-2-5 7 0 0,-5-13-21 0 0,0-7 21 0 0,6 22 0 0 0,-1 0 0 0 0,1 0 0 0 0,1 0 0 0 0,0-1 0 0 0,-1 1 0 0 0,1-2 0 0 0,1 0 10 0 0,-1-1 0 0 0,0 2-1 0 0,-2-1 1 0 0,1-2-10 0 0,0 2 10 0 0,0-1 1 0 0,0 1-1 0 0,1 0 0 0 0,1-3-10 0 0,-1 9 0 0 0,1 0 0 0 0,0 1 0 0 0,-2-2 0 0 0,2 2 0 0 0,-1-2 0 0 0,0 2 0 0 0,0-3 0 0 0,-5-18 0 0 0,6 15 0 0 0,-1-1-1 0 0,-2 0 1 0 0,2 1 0 0 0,-1-1-1 0 0,-1 1 1 0 0,0 0 0 0 0,0 0-1 0 0,-1-2 1 0 0,-1 1 4 0 0,1-1-1 0 0,1-1 0 0 0,0 2 1 0 0,-1-13-4 0 0,-7-17 57 0 0,8 32-47 0 0,1 1 0 0 0,1-1 0 0 0,-2 1 0 0 0,2-1 0 0 0,1 0 0 0 0,-1-3-10 0 0,0 4-16 0 0,1 1 0 0 0,-1-1 0 0 0,-1 1 0 0 0,1-1 0 0 0,-1-1 16 0 0,-3-16-61 0 0,4 19 63 0 0,0-1 0 0 0,0 2 0 0 0,-1-1 0 0 0,1 0 0 0 0,0 0 0 0 0,-1 1 0 0 0,-1-1 0 0 0,2 1 0 0 0,-1-1 0 0 0,-3-1-2 0 0,2 2 4 0 0,1-1-1 0 0,0 0 1 0 0,-1 0 0 0 0,2 1-1 0 0,-1-2 1 0 0,1 1 0 0 0,-2 0-1 0 0,2 0 1 0 0,0-1-4 0 0,-2-5 0 0 0,1-1 0 0 0,-2 1 0 0 0,0-1 0 0 0,-2-3 0 0 0,-3-3 0 0 0,-5-27 0 0 0,4 24-21 0 0,1-1 1 0 0,2-1-1 0 0,-5-16 21 0 0,8 27-2 0 0,-2-7 2 0 0,-1 0-1 0 0,-1 1 0 0 0,-8-14 1 0 0,-4-8 13 0 0,9 22-10 0 0,2-1 1 0 0,-3 2 0 0 0,-11-13-4 0 0,11 12 9 0 0,0 2 0 0 0,0-3 0 0 0,-6-13-9 0 0,15 24-8 0 0,-2 1 0 0 0,1 0-1 0 0,0 0 1 0 0,-1 0 0 0 0,0 1-1 0 0,-1-2 9 0 0,0 3-5 0 0,1-2-1 0 0,1 0 0 0 0,-1-1 0 0 0,-4-5 6 0 0,3 3 0 0 0,3-1 2 0 0,-3 1 0 0 0,1 1 0 0 0,-1 0 0 0 0,0-1 1 0 0,-3-2-3 0 0,-39-56 104 0 0,3-1-84 0 0,24 38 31 0 0,17 21-44 0 0,-2 1 1 0 0,0 1-1 0 0,-4-6-7 0 0,-14-12-16 0 0,-14-17-109 0 0,-1 2-1 0 0,-15-8 126 0 0,47 42 32 0 0,1-1-1 0 0,0 1 0 0 0,0-1 1 0 0,-4-6-32 0 0,6 6 35 0 0,-2 0 0 0 0,0 0 1 0 0,0 1-1 0 0,-5-6-35 0 0,3 5-7 0 0,-1-1 1 0 0,1-1-1 0 0,1 1 1 0 0,0-2-1 0 0,1 0 1 0 0,0 0 6 0 0,-21-26-34 0 0,-13-22-31 0 0,27 40 37 0 0,-1 0-1 0 0,1 0 1 0 0,-2 1-1 0 0,-1 0 1 0 0,-8-5 28 0 0,9 7 0 0 0,-1 0 0 0 0,1-2 0 0 0,1 1 0 0 0,-11-19 0 0 0,7 9 0 0 0,-18-16 0 0 0,27 32-8 0 0,2 1 0 0 0,0-2 0 0 0,1 1 0 0 0,-3-7 8 0 0,3 7-8 0 0,0-2 0 0 0,-1 1 0 0 0,-1 2 0 0 0,-5-6 8 0 0,-43-58 0 0 0,44 57 0 0 0,11 12 0 0 0,-1 2 0 0 0,-1-2 0 0 0,1 1 0 0 0,0 0 0 0 0,-1 0 0 0 0,-2-2 0 0 0,-42-47 0 0 0,18 27 0 0 0,-19-25 0 0 0,23 23 0 0 0,0 3 0 0 0,-8-7 0 0 0,15 16 0 0 0,1-1 0 0 0,2-1 0 0 0,-3-4 0 0 0,-1 0 0 0 0,-1 0 0 0 0,-5-4 0 0 0,-10-8-15 0 0,-5-2-34 0 0,-2 1 49 0 0,-8-11 0 0 0,16 13 0 0 0,7 9 0 0 0,1 2 0 0 0,-12-15 0 0 0,-6-2 0 0 0,33 28 0 0 0,-1-1 0 0 0,0 2 1 0 0,-1-1-1 0 0,0 1 0 0 0,0 2 0 0 0,-5-2 0 0 0,-21-16-12 0 0,28 19 3 0 0,0 1 0 0 0,0 1 0 0 0,1-1 1 0 0,-2 1-1 0 0,-7-1 9 0 0,-17-6-9 0 0,18 5-9 0 0,0 0 0 0 0,-13 0 18 0 0,-26-8-28 0 0,46 12 1 0 0,0 0 0 0 0,0 0-1 0 0,1 1 1 0 0,-1 0 0 0 0,-1 1 0 0 0,1 0 0 0 0,-2 1 27 0 0,-15 0-66 0 0,14 1 67 0 0,2-1-1 0 0,1 0 1 0 0,-3 1-1 0 0,3 1 1 0 0,-1 0-1 0 0,0 1 1 0 0,0 0-1 0 0,-5 3 0 0 0,-19 11 52 0 0,-31 20-52 0 0,46-24-21 0 0,-1 1 0 0 0,2 0-1 0 0,-12 13 22 0 0,27-24 0 0 0,-18 16-6 0 0,10-10-8 0 0,0 2 0 0 0,0 0 0 0 0,1 1 0 0 0,1 0 0 0 0,-8 10 14 0 0,16-17-7 0 0,-1-1 1 0 0,2 1-1 0 0,-2-1 0 0 0,2 1 1 0 0,-1 0-1 0 0,1 0 0 0 0,0 0 1 0 0,0 0-1 0 0,0 2 7 0 0,0 3-7 0 0,0-2 1 0 0,1 1-1 0 0,0 1 0 0 0,0 0 1 0 0,1-1-1 0 0,1 1 0 0 0,-1-1 1 0 0,1 1-1 0 0,2-2 0 0 0,-1 2 1 0 0,0-1-1 0 0,4 7 7 0 0,10 19 0 0 0,1-2 0 0 0,2 0 0 0 0,1-1 0 0 0,1 0 0 0 0,5 0 0 0 0,-17-22 0 0 0,2 1 0 0 0,0 0 0 0 0,-1-2 0 0 0,2 1 0 0 0,0-2 0 0 0,0 1 0 0 0,1-1 0 0 0,2-1 0 0 0,4 3 0 0 0,2-3 0 0 0,2 0 0 0 0,-2-1 0 0 0,2-1 0 0 0,0-1 0 0 0,12 1 0 0 0,-27-5 0 0 0,21 3 0 0 0,0-2 0 0 0,1-2 0 0 0,18-1 0 0 0,2 0 0 0 0,43-3 0 0 0,-86 5 0 0 0,3-2 0 0 0,15-10 0 0 0,0-1 0 0 0,-21 8 4 0 0,1 1 0 0 0,-1-1 0 0 0,-1 1 0 0 0,1-2 0 0 0,0 1 0 0 0,-1 0 0 0 0,1-1 0 0 0,-2 0 0 0 0,2 1 0 0 0,-2-1 0 0 0,0 0 0 0 0,0-1 0 0 0,0 2 0 0 0,-1-1 0 0 0,0-1 0 0 0,1 0-4 0 0,0-3 8 0 0,0-2 0 0 0,0 2 0 0 0,-1-1 0 0 0,-1 0 0 0 0,0 0 0 0 0,0 0 0 0 0,-1 1 0 0 0,-2-7-8 0 0,-2-14-18 0 0,-5-22-7 0 0,4 33 39 0 0,2 6-2 0 0,1 1 0 0 0,-2 0 0 0 0,0-1 0 0 0,-1 1 1 0 0,0 0-1 0 0,0 1 0 0 0,-5-6-12 0 0,1 4-2 0 0,2 3-11 0 0,0 0 1 0 0,-1 0-1 0 0,-3-2 13 0 0,8 9-4 0 0,0 0 0 0 0,1 1 1 0 0,-1 0-1 0 0,1-1 0 0 0,-1 1 0 0 0,-1 0 0 0 0,2 0 0 0 0,-2 0 0 0 0,1 1 0 0 0,0 0 0 0 0,-5-2 4 0 0,0 2-27 0 0,-2 0-1 0 0,0 1 1 0 0,1 0-1 0 0,0 0 0 0 0,-1 1 1 0 0,1 0-1 0 0,-1 2 1 0 0,1-2-1 0 0,-1 2 1 0 0,2 0-1 0 0,-1 0 0 0 0,0 2 1 0 0,0-2-1 0 0,2 2 1 0 0,-2 1-1 0 0,-5 3 28 0 0,9-4-3 0 0,0 1 0 0 0,1-1 0 0 0,0 1 1 0 0,0-1-1 0 0,-1 2 3 0 0,-10 13 2 0 0,15-17-6 0 0,-2-1 0 0 0,2 0 1 0 0,0 2-1 0 0,0-2 0 0 0,-1 1 0 0 0,1 0 0 0 0,0-1 1 0 0,0 2-1 0 0,0-2 0 0 0,1 3 4 0 0,-10 23-26 0 0,5-18 14 0 0,1 0 0 0 0,0 0 1 0 0,2 0-1 0 0,-3 9 12 0 0,-4 13-17 0 0,7-15 17 0 0,8 18 0 0 0,-2-24-20 0 0,-3-9 14 0 0,0 2 1 0 0,0-2-1 0 0,0 2 1 0 0,-1-2 0 0 0,2 2-1 0 0,-2-1 1 0 0,1-1-1 0 0,-1 4 6 0 0,0-5 0 0 0,0 1 0 0 0,0-1 0 0 0,0 0 0 0 0,1 0 0 0 0,-1 0 0 0 0,0 0 0 0 0,0-1 0 0 0,1 2 0 0 0,-1-1 0 0 0,0 0 0 0 0,1 0 0 0 0,-1 0 0 0 0,2-1 0 0 0,-2 2 0 0 0,1-1 0 0 0,-1-1 0 0 0,1 1 0 0 0,0 0 0 0 0,-1-1 0 0 0,1 1 0 0 0,1-1 0 0 0,-1 1 0 0 0,23 23 0 0 0,-10-10 0 0 0,-8-13 0 0 0,-3 0 0 0 0,5 3 5 0 0,0-2 0 0 0,-1 2 0 0 0,1-2 0 0 0,0 0 0 0 0,0 0 0 0 0,0 0 0 0 0,-1-1-1 0 0,2-1 1 0 0,-1 1 0 0 0,1-1 0 0 0,-1-1 0 0 0,0 1 0 0 0,4-1-5 0 0,11-1 15 0 0,6-2 23 0 0,-21 2-28 0 0,-3 0-1 0 0,1 1 1 0 0,-2-1-1 0 0,2 0 0 0 0,-1-1 1 0 0,0 1-1 0 0,1 0 0 0 0,1-4-9 0 0,0 1 12 0 0,-1 0 0 0 0,0 1 0 0 0,0-2 0 0 0,0 0 0 0 0,0 0 0 0 0,-1 0 0 0 0,0-1-12 0 0,-2 4 7 0 0,0-1-1 0 0,-1-1 0 0 0,-1 2 1 0 0,1-2-1 0 0,0 0 1 0 0,0 1-1 0 0,-1 0 1 0 0,-1 0-1 0 0,1-1 1 0 0,1 0-1 0 0,-2 0 1 0 0,0 1-1 0 0,0-1-6 0 0,0-3 0 0 0,0 1 0 0 0,-2 0 0 0 0,1 0 0 0 0,0-1 0 0 0,-1 1 0 0 0,-1-1 0 0 0,1 1 0 0 0,0 2 0 0 0,-1-2 0 0 0,0-1 0 0 0,-1 3 0 0 0,-1-2 0 0 0,2 1 0 0 0,-2 0 0 0 0,0 0 0 0 0,0 1 0 0 0,-1-1 0 0 0,0 1 0 0 0,-1-2 0 0 0,0 1 0 0 0,-1-1 0 0 0,1 1 0 0 0,-2 0 0 0 0,0 0 0 0 0,0 1 0 0 0,0 1 0 0 0,-1 0 0 0 0,1-1 0 0 0,-1 3 0 0 0,-8-4 0 0 0,-4 0-22 0 0,16 4 7 0 0,0 1 0 0 0,-2 0-1 0 0,2-1 1 0 0,0 1 0 0 0,1 1 0 0 0,-5 0 15 0 0,-27 0-83 0 0,0 3 0 0 0,0 1 0 0 0,1 1 0 0 0,-1 2 1 0 0,1 2-1 0 0,1 1 0 0 0,0 2 0 0 0,-23 11 83 0 0,-46 36 0 0 0,85-49 0 0 0,-1 1 0 0 0,3 2 0 0 0,-1 0 0 0 0,0 0 0 0 0,-12 14 0 0 0,3 1 0 0 0,0 2 0 0 0,-15 23 0 0 0,5 6-149 0 0,34-52 148 0 0,-2-1 0 0 0,2 1 0 0 0,0 0 0 0 0,0-1 0 0 0,0 1 0 0 0,1 0 1 0 0,-1 1-1 0 0,2-1 0 0 0,0 0 0 0 0,0 0 0 0 0,0 1 0 0 0,1 4 1 0 0,0-11 2 0 0,0 1 0 0 0,0 1 0 0 0,0-2 0 0 0,0 1 0 0 0,0 1 1 0 0,1-2-1 0 0,-1 1 0 0 0,1 0 0 0 0,-1 0 0 0 0,1 0 0 0 0,0-1 0 0 0,-1 2 0 0 0,2-2 0 0 0,-1 0 0 0 0,0 1 0 0 0,0-1 0 0 0,0 1 1 0 0,2 0-3 0 0,2 4 15 0 0,-1-2-4 0 0,1 1 0 0 0,0 0 0 0 0,1 0 0 0 0,-1-2 0 0 0,1 2 0 0 0,0-2 0 0 0,0 1 0 0 0,-1-2 0 0 0,1 2 0 0 0,0-2 0 0 0,2 0 0 0 0,-2 1 0 0 0,1-2 0 0 0,5 2-11 0 0,3 0 23 0 0,-1-2 0 0 0,1 0-1 0 0,-1 0 1 0 0,2-1 0 0 0,-2-1 0 0 0,6 0-23 0 0,12-5 45 0 0,1 0 1 0 0,-2-2-1 0 0,24-10-45 0 0,-41 13 9 0 0,0-1-1 0 0,1-1 1 0 0,-2 0 0 0 0,0-2-1 0 0,4-1-8 0 0,62-50 74 0 0,-44 33-52 0 0,4-13 31 0 0,-27 30-53 0 0,0-2 0 0 0,-1 0 0 0 0,0-1 0 0 0,-2 1 0 0 0,1-2 0 0 0,7-11 0 0 0,-7 7 7 0 0,0-1 0 0 0,-2 2 0 0 0,1-2 1 0 0,-2-1-1 0 0,-1 1 0 0 0,-1-1 0 0 0,-1 0 0 0 0,0 0 0 0 0,-2-3-7 0 0,5-5 0 0 0,-5 24 0 0 0,-1 1 0 0 0,0-1 0 0 0,-1-1 0 0 0,1 2 0 0 0,-1-2 0 0 0,0 2 0 0 0,1-2 0 0 0,4-135 0 0 0,-4 103 0 0 0,1 16 0 0 0,-2-1 0 0 0,-2 1 0 0 0,0 0 0 0 0,-2-6 0 0 0,4 24 0 0 0,0-2 0 0 0,-1 2 0 0 0,1-2 0 0 0,1 1 0 0 0,-1 0 0 0 0,0 0 0 0 0,2-1 0 0 0,-1 1 0 0 0,0 0 0 0 0,-1-1 0 0 0,1 1 0 0 0,-1 0 0 0 0,0 0 0 0 0,0-1 0 0 0,0 0 0 0 0,0-1 0 0 0,-3-10 0 0 0,0 1 0 0 0,0-2 0 0 0,-5-10 0 0 0,7 23 0 0 0,0-1 0 0 0,0-1 0 0 0,1 1 0 0 0,0 1 0 0 0,-1-7 0 0 0,1 6 0 0 0,0-1 0 0 0,0 2 0 0 0,-2-2 0 0 0,2 1 0 0 0,-1 1 0 0 0,-1-5 0 0 0,-23-75 0 0 0,24 78 0 0 0,-2 1 0 0 0,2-1 0 0 0,1 2 0 0 0,-1-2 0 0 0,0-4 0 0 0,-3-18 0 0 0,-2-12 0 0 0,5 38 0 0 0,1-1 0 0 0,-1 0 0 0 0,1 0 0 0 0,0 0 0 0 0,0 0 0 0 0,0-1 0 0 0,0 1 0 0 0,-1-18 0 0 0,1 19 0 0 0,0 1 0 0 0,0 0-1 0 0,0 0 1 0 0,0 0 0 0 0,0-2 0 0 0,0 2 0 0 0,1 0-1 0 0,-1 0 1 0 0,0 0 0 0 0,1 0 0 0 0,-1-1 0 0 0,1 1-1 0 0,-1-1 1 0 0,1 1 1 0 0,1 0 0 0 0,-2-2 0 0 0,1 2 0 0 0,-1 0 0 0 0,0 0-1 0 0,1-2 1 0 0,-1 2 0 0 0,0 0 0 0 0,0-1 0 0 0,0 0 0 0 0,0 1-1 0 0,0 0 1 0 0,0-1 0 0 0,0 1 0 0 0,0-1 0 0 0,0 0-1 0 0,-4-10 9 0 0,2 2 0 0 0,-2-1 0 0 0,1-1 0 0 0,-1 2-1 0 0,-1-1 1 0 0,-3-5-9 0 0,6 11 0 0 0,-1 1 0 0 0,2-2 0 0 0,0 1 0 0 0,-1-1 0 0 0,2 1 0 0 0,-2 0 0 0 0,1-1 0 0 0,1 1 0 0 0,0-6 0 0 0,0-16 0 0 0,0 25 0 0 0,0 1 0 0 0,0-1 0 0 0,0 0 0 0 0,0 0 0 0 0,0 0 0 0 0,-1 1 0 0 0,1-2 0 0 0,0 2 0 0 0,-1-1 0 0 0,1 1 0 0 0,-1-2 0 0 0,-1 2 0 0 0,2-1 0 0 0,-1 0 0 0 0,-1 0 0 0 0,-5-14 0 0 0,-9-15 0 0 0,8 26 0 0 0,8 5 0 0 0,-1-1 0 0 0,1 1 0 0 0,0 0 0 0 0,-2 0 0 0 0,2 0 0 0 0,0 0 0 0 0,-1-1 0 0 0,1 1 0 0 0,0 0 0 0 0,-1 0 0 0 0,1-1 0 0 0,0 1 0 0 0,-1 0 0 0 0,1-1 0 0 0,0 1 0 0 0,0 0 0 0 0,-1-1 0 0 0,1 1 0 0 0,0-2 0 0 0,0 2 0 0 0,0 0 0 0 0,0-1 0 0 0,0 1 0 0 0,-2 0 0 0 0,2-1 0 0 0,0 1 0 0 0,0-1 0 0 0,0 1 0 0 0,0-1 0 0 0,0 1 0 0 0,0 0 0 0 0,0-1 0 0 0,0-2 0 0 0,-14-19 11 0 0,14 20-9 0 0,-1 0 1 0 0,1 0 0 0 0,-1 0 0 0 0,0-1-1 0 0,-1 2 1 0 0,1-1 0 0 0,0 0 0 0 0,0 0-1 0 0,0 0 1 0 0,-1 1 0 0 0,1 0-1 0 0,-2-3-2 0 0,1 3 2 0 0,1 0-1 0 0,0 0 0 0 0,0-1 1 0 0,0 0-1 0 0,-1 1 0 0 0,2 0 0 0 0,-1-2 1 0 0,0 2-1 0 0,0-1 0 0 0,1 1 1 0 0,-1-2-1 0 0,1 2 0 0 0,0-1 0 0 0,-2 1 1 0 0,2-2-1 0 0,0 1-1 0 0,-6-12 0 0 0,4 12 0 0 0,1-1 0 0 0,0 1 0 0 0,0 0 0 0 0,1-1 0 0 0,-2 1 0 0 0,1-1 0 0 0,1 1 0 0 0,-1 0 0 0 0,1-1 0 0 0,0 0 0 0 0,-7-24 0 0 0,-8 5 0 0 0,-17-25 0 0 0,17 26 0 0 0,-4-11 0 0 0,17 30 0 0 0,0-1 0 0 0,1 0 0 0 0,0 0 0 0 0,-2 0 0 0 0,2 0 0 0 0,0 0 0 0 0,0-1 0 0 0,-9-17 0 0 0,10 21 0 0 0,0-1 0 0 0,-1 1 0 0 0,1-1 0 0 0,0 1 0 0 0,0 0 0 0 0,-1-1 0 0 0,1 1 0 0 0,0-1 0 0 0,-1 1 0 0 0,1 0 0 0 0,0-2 0 0 0,-2 2 0 0 0,2 0 0 0 0,0 0 0 0 0,-1-1 0 0 0,1 1 0 0 0,-1 0 0 0 0,1 0 0 0 0,-1 0 0 0 0,1-1 0 0 0,-1 1 0 0 0,1 0 0 0 0,0 0 0 0 0,-2 0 0 0 0,2 0 0 0 0,-3-1 0 0 0,-14-16 0 0 0,2 1 0 0 0,-14-18 0 0 0,22 25 0 0 0,-24-42 0 0 0,6 10 0 0 0,-2-3 64 0 0,-5-15-64 0 0,-2 7 14 0 0,9 14 11 0 0,1-2 0 0 0,-3-7-25 0 0,-12-12 0 0 0,28 41 0 0 0,1 2 0 0 0,-1 0 0 0 0,-1 0 0 0 0,0 1 0 0 0,0 0 0 0 0,2-2 0 0 0,-5-8 0 0 0,-5-12-2 0 0,14 28 5 0 0,0-2 0 0 0,0 1 0 0 0,1-2 1 0 0,0 0-4 0 0,0 1 22 0 0,1-1 0 0 0,-2 0 1 0 0,-1 0-23 0 0,-17-37 50 0 0,17 24-50 0 0,5 18 0 0 0,0 0 0 0 0,0 0 0 0 0,-1 0 0 0 0,0 0 0 0 0,-3-6 0 0 0,2 7 0 0 0,0-1 0 0 0,2 2 0 0 0,-1-3 0 0 0,0 1 0 0 0,2 0 0 0 0,-3-7 0 0 0,3 8 0 0 0,0 1 0 0 0,0-1 0 0 0,-2 0 0 0 0,2 1 0 0 0,-1-1 0 0 0,-1 0 0 0 0,0 2 0 0 0,0-2 0 0 0,0 1 0 0 0,-2-2 0 0 0,3 5 0 0 0,-1-2 0 0 0,1 1 0 0 0,0-1 0 0 0,-1 1 0 0 0,2-1 0 0 0,0 1 0 0 0,-2-1 0 0 0,2-1 0 0 0,0 2 0 0 0,-1-2 0 0 0,0 1 0 0 0,0 0 0 0 0,0-1 0 0 0,-3-2 0 0 0,0 0 0 0 0,0-2 0 0 0,2 1 0 0 0,-1-1 0 0 0,-2-5 0 0 0,-1-4 0 0 0,-12-20 0 0 0,6 6 0 0 0,12 29 0 0 0,-2-1 0 0 0,2 0 0 0 0,0-1 0 0 0,0 1 0 0 0,-1 0 0 0 0,1 0 0 0 0,1-4 0 0 0,-1 3 0 0 0,1 1 0 0 0,-1-1 0 0 0,0 0 0 0 0,-1 1 0 0 0,0-1 0 0 0,0-3 0 0 0,-2 2 0 0 0,1-1 0 0 0,0 0 0 0 0,0 0 0 0 0,0 0 0 0 0,2 0 0 0 0,-1 0 0 0 0,-1-8 0 0 0,3 14 0 0 0,0-1 0 0 0,0 1 0 0 0,0 0 0 0 0,0-1 0 0 0,0 1 0 0 0,0 0 0 0 0,-1 0 0 0 0,1-1 0 0 0,0 0 0 0 0,-1 1 0 0 0,1 0 0 0 0,-1 0 0 0 0,-1 0 0 0 0,-8-28 0 0 0,3 11 0 0 0,-1-1 0 0 0,-4-7 0 0 0,3 6 0 0 0,7 14 9 0 0,-2 2 1 0 0,0-1-1 0 0,2 0 0 0 0,-2 1 0 0 0,1-1 1 0 0,-3-1-10 0 0,1 1 15 0 0,1 1 1 0 0,0-2-1 0 0,0 1 0 0 0,-2-4-15 0 0,-34-63-53 0 0,31 52 53 0 0,2-2 0 0 0,-24-27 64 0 0,26 40-64 0 0,-1 2 0 0 0,2 0 0 0 0,-2 0 0 0 0,-5-3 0 0 0,2 1-20 0 0,2 1 1 0 0,-1-1-1 0 0,1-1 0 0 0,1 1 1 0 0,0-1-1 0 0,-5-9 20 0 0,-10-18-42 0 0,10 21 42 0 0,-11-17 0 0 0,15 25 25 0 0,0-2 0 0 0,1 2 0 0 0,-5-9-25 0 0,7 6 26 0 0,-2 2-1 0 0,-1-1 1 0 0,-7-6-26 0 0,-5-8 0 0 0,1 1 0 0 0,-13-23 0 0 0,12 18 0 0 0,-11-24-9 0 0,21 35 4 0 0,-1 0 0 0 0,0 1 0 0 0,-4-2 5 0 0,-7-7-11 0 0,-32-31-106 0 0,-7 6 181 0 0,48 44-61 0 0,8 4-6 0 0,2 1 1 0 0,-1-1-1 0 0,0 0 0 0 0,0 1 0 0 0,1-1 1 0 0,0-1-1 0 0,-2 0 3 0 0,0-1 5 0 0,1 1 1 0 0,-1 0-1 0 0,-1 0 1 0 0,2 0-1 0 0,-2 1 1 0 0,2 0-1 0 0,-5-2-5 0 0,-6-3 18 0 0,-5-6-17 0 0,11 10 1 0 0,0-2-1 0 0,1 0 0 0 0,0-1 1 0 0,0 1-1 0 0,-4-5-1 0 0,8 7 0 0 0,-1-1 0 0 0,-1 1 0 0 0,2-1 0 0 0,-1 2 0 0 0,-1-2 0 0 0,-1 1 0 0 0,-4-4 0 0 0,-29-19 0 0 0,32 22 0 0 0,0 0 0 0 0,0-1 0 0 0,0 0 0 0 0,-4-4 0 0 0,6 4-6 0 0,1 1 0 0 0,-2-1 0 0 0,1 1 0 0 0,-1 0 0 0 0,-3-1 6 0 0,6 3-4 0 0,-1-1 0 0 0,0 1 0 0 0,0-2-1 0 0,0 2 1 0 0,2-1 0 0 0,-2 0-1 0 0,1 0 1 0 0,-2-3 4 0 0,-10-8 0 0 0,4 5 0 0 0,-51-41 12 0 0,6 15-24 0 0,-22-9 24 0 0,-32-17-24 0 0,-13-22 12 0 0,107 73 0 0 0,-1-1 0 0 0,-1 3 0 0 0,0-2 0 0 0,-6 1 0 0 0,0-5 0 0 0,22 12 0 0 0,0-1 0 0 0,-1 2 0 0 0,1-1 0 0 0,-1 1 0 0 0,0-1 0 0 0,1 1 0 0 0,-1 0 0 0 0,0 0 0 0 0,0 0 0 0 0,0-1 0 0 0,-2 1 0 0 0,-43-13-116 0 0,4 3 13 0 0,12-1 231 0 0,27 9-106 0 0,0 2 1 0 0,0-1 0 0 0,1 1-1 0 0,-1 0 1 0 0,0-1-1 0 0,0 1 1 0 0,1 0-1 0 0,-4 1-22 0 0,5-1-6 0 0,-1 1 0 0 0,1-1 0 0 0,-1 1 0 0 0,0-1 0 0 0,1-1-1 0 0,-1 1 1 0 0,2-1 0 0 0,-4-1 6 0 0,1 1-4 0 0,2 0 0 0 0,-2 1 0 0 0,0-1 0 0 0,0 0 0 0 0,2 1 0 0 0,-4 0 4 0 0,-4 0 0 0 0,1-1 0 0 0,1 1 0 0 0,0 0 0 0 0,0-1 0 0 0,-2-2 0 0 0,-55-16 53 0 0,34 16-41 0 0,13 1-24 0 0,-21 2-127 0 0,34 2 111 0 0,0-1-1 0 0,-2 0 1 0 0,2-1 0 0 0,-1 1-1 0 0,1-1 1 0 0,-2-1 28 0 0,-41-11 68 0 0,-61-19 197 0 0,92 26-269 0 0,14 5-4 0 0,-1 0 0 0 0,0-2 0 0 0,0 2 0 0 0,0-1 0 0 0,1-1 0 0 0,-1 1-1 0 0,0 0 1 0 0,0-2 0 0 0,-1 1 8 0 0,-1-3 0 0 0,0 0 0 0 0,-1 1 0 0 0,-1 1 0 0 0,1 0 0 0 0,0-1 0 0 0,-2 3 0 0 0,2-1 0 0 0,-2 0 0 0 0,-6-1 0 0 0,-10-4 0 0 0,9 1 0 0 0,-29-8 0 0 0,37 13 0 0 0,0-2 0 0 0,0 1 0 0 0,-1-1 0 0 0,2 0-1 0 0,-6-5 1 0 0,-16-6-11 0 0,13 6 16 0 0,0 2 0 0 0,-1 0 0 0 0,1 0 0 0 0,-3 1-5 0 0,-32-12 0 0 0,-1 4-80 0 0,10 6 80 0 0,-23 0 0 0 0,-74-6-152 0 0,127 12 163 0 0,-1 1 0 0 0,-1 1 0 0 0,0 1-11 0 0,-1 1 15 0 0,2-2 1 0 0,-14-3-16 0 0,-38 1 0 0 0,57 2 0 0 0,1 0 0 0 0,-2 0 0 0 0,2 0 0 0 0,-3 1 0 0 0,2 0 0 0 0,0 0 0 0 0,0-1 0 0 0,-1 0 0 0 0,-1-1 0 0 0,-60-5-9 0 0,-1 4 0 0 0,-32 3 9 0 0,-4 0 7 0 0,-380 3-4 0 0,339-1-67 0 0,-69-3 64 0 0,186 2 0 0 0,0 1 0 0 0,-22 5 0 0 0,-3 2 0 0 0,-68 12 0 0 0,22 0 177 0 0,82-18-225 0 0,-1 0 0 0 0,1 2 0 0 0,-19 8 48 0 0,-23 5-57 0 0,-70 18 57 0 0,99-29 0 0 0,-8 2 0 0 0,-22 10 0 0 0,-14 4 0 0 0,64-20 33 0 0,-1 1 0 0 0,1 1 0 0 0,0 1 0 0 0,-6 4-33 0 0,-26 10 73 0 0,0 5-235 0 0,7-5 203 0 0,0 1 91 0 0,34-20-132 0 0,-1 2 0 0 0,2-2 0 0 0,-1 2 0 0 0,0-1 0 0 0,0 1 0 0 0,-21 13 0 0 0,20-13 0 0 0,1-1 0 0 0,0 1 0 0 0,1-1 0 0 0,-1 1 0 0 0,0 1 0 0 0,-18 12 0 0 0,-77 51-205 0 0,70-48 199 0 0,2 1 1 0 0,-1 4 5 0 0,-10 2 3 0 0,29-22-8 0 0,1 1 1 0 0,0 1-1 0 0,-5 3 5 0 0,-11 11-22 0 0,17-15 17 0 0,0 0 0 0 0,2 0 0 0 0,-1 0-1 0 0,1 1 1 0 0,0 0 0 0 0,-2 3 5 0 0,2-3 0 0 0,0 0 0 0 0,-1 0 0 0 0,1-1 0 0 0,-1 0 0 0 0,-5 4 0 0 0,2-3 0 0 0,1 0 0 0 0,0 1 0 0 0,-7 9 0 0 0,10-11 0 0 0,-1 1 0 0 0,-1-1 0 0 0,1 0 0 0 0,0 0 0 0 0,-8 3 0 0 0,-17 14 0 0 0,-40 35 117 0 0,47-39-104 0 0,19-14-13 0 0,0-2-1 0 0,1 2 1 0 0,-1 0-1 0 0,-4 3 1 0 0,-27 29-22 0 0,29-29 15 0 0,0-1 0 0 0,1 1 0 0 0,-1 0 0 0 0,1 0 0 0 0,1 0 0 0 0,-1 3 7 0 0,-2 3 6 0 0,-2 0 1 0 0,0-1-1 0 0,-1 0 0 0 0,0 0 0 0 0,-6 3-6 0 0,-18 19 22 0 0,-10 4-22 0 0,-4-1-64 0 0,34-25 50 0 0,0-2 0 0 0,-1 1 0 0 0,-13 6 14 0 0,-16 10-11 0 0,29-19 11 0 0,14-8 0 0 0,0 1 0 0 0,0-1 0 0 0,1 0 0 0 0,0 1 0 0 0,-1-1 0 0 0,1 2 0 0 0,0-2 0 0 0,-1 1 0 0 0,0 1 0 0 0,-8 5 0 0 0,-1 0 0 0 0,0-1 0 0 0,-12 6 0 0 0,-27 5-11 0 0,48-17-138 0 0,-15 7-1256 0 0,9-2 785 0 0,-20 3-2223 0 0,19-4 575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02-13T20:46:41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17219 7634 115 0,'0'0'10'0,"0"0"-10"0,0 0 0 0,0 0 0 0,0-9 148 0,0 9 28 16,4-3 6-16,-4 3 1 0,3-10-80 0,1 7-16 16,-1-3-3-16,-3 3-1 0,0 3-63 0,7-10-12 15,-3 1-8-15,-4 9 10 16,0 0-114-16,3-3-22 0,1-13-5 0,-4 16-1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19-02-13T17:34:04.90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1530 1169 11744 0 0,'0'0'520'0'0,"0"0"112"0"0,0 0-504 0 0,0 0-128 0 0,0 0 0 0 0,10 0 0 0 0,-10 0-128 0 0,8 0-40 0 0,2 0-16 0 0,2 0 0 0 0,-4 0-320 0 0,2 4-64 0 0,-2-4-8 0 0,0 0-3776 0 0</inkml:trace>
  <inkml:trace contextRef="#ctx0" brushRef="#br0" timeOffset="13739.845">1947 1146 3224 0 0,'0'0'143'0'0,"0"0"279"0"0,0 0 1070 0 0,-10-3 5088 0 0,-1 3-6341 0 0,7-1-86 0 0,-1 1 0 0 0,1 0 0 0 0,0 0 0 0 0,-1 0 0 0 0,1 1 0 0 0,0-1 0 0 0,0 1 1 0 0,-1 0-1 0 0,1 0 0 0 0,0 0 0 0 0,0 1 0 0 0,0 0 0 0 0,-3 1-153 0 0,-18 22 416 0 0,20-20-366 0 0,1-1 0 0 0,-1 1 1 0 0,0-1-1 0 0,0 0 0 0 0,0 0 1 0 0,-4 2-51 0 0,6-4 82 0 0,0 0 0 0 0,0 0 0 0 0,1 0 0 0 0,-1 0 0 0 0,0 1 0 0 0,1-1 0 0 0,0 1 0 0 0,-1 1-82 0 0,-6 5 344 0 0,-1 2 51 0 0,8-8-294 0 0,0 0 0 0 0,-1 0-1 0 0,1-1 1 0 0,-1 0 0 0 0,1 1-1 0 0,-3 0-100 0 0,-15 11 840 0 0,1 1 0 0 0,1 0 0 0 0,0 1 0 0 0,-13 17-840 0 0,24-26 186 0 0,2 0 0 0 0,-1 0-1 0 0,1 1 1 0 0,0 0-1 0 0,1 0 1 0 0,0 0 0 0 0,0 1-1 0 0,1-1 1 0 0,0 1-1 0 0,-2 8-185 0 0,1-4 0 0 0,0 0 0 0 0,-1 0 0 0 0,-4 6 0 0 0,-4 9 0 0 0,6-16 37 0 0,1-1 0 0 0,-1 1 0 0 0,-1-2 0 0 0,0 1 0 0 0,0-1 0 0 0,-2 1-37 0 0,-21 27 508 0 0,26-32-412 0 0,-5 7 91 0 0,0 1 0 0 0,1 0 0 0 0,1 1-1 0 0,0-1 1 0 0,-3 11-187 0 0,8-19 4 0 0,0 1-1 0 0,-1-1 1 0 0,0 0 0 0 0,0 0-1 0 0,0 0 1 0 0,-2 1-4 0 0,-10 15 58 0 0,4-7-26 0 0,-1 0 0 0 0,0 0 0 0 0,-1-1 0 0 0,-1-1 0 0 0,-9 6-32 0 0,-9 13 479 0 0,9-6-262 0 0,13-18-201 0 0,3 3-16 0 0,6 4 0 0 0,2-12 0 0 0,-1 0 0 0 0,1 0 0 0 0,0-1 0 0 0,-1 1 0 0 0,1 0 0 0 0,-1 0 0 0 0,0-1 0 0 0,0 1 0 0 0,0 0 0 0 0,-1 1 0 0 0,-5 10 46 0 0,0 0 0 0 0,-5 6-46 0 0,4-7 46 0 0,0 1 0 0 0,-2 7-46 0 0,-7 6 256 0 0,15-25-221 0 0,1 1 0 0 0,0-1 0 0 0,-1 0-1 0 0,0 1 1 0 0,0-1 0 0 0,1 0 0 0 0,-2 1-35 0 0,1-2 27 0 0,0 1-1 0 0,1 0 1 0 0,-1 0 0 0 0,1 0 0 0 0,-1 0 0 0 0,1 0 0 0 0,0 1 0 0 0,0-1-1 0 0,0 0 1 0 0,-1 2-27 0 0,2-1 38 0 0,1-3-37 0 0,-1 1 1 0 0,0 0-1 0 0,0-1 1 0 0,0 1 0 0 0,0 0-1 0 0,0-1 1 0 0,0 1-1 0 0,0 0 1 0 0,0-1-1 0 0,-1 1 1 0 0,1-1 0 0 0,0 1-1 0 0,0 0 1 0 0,0-1-1 0 0,-1 1 1 0 0,1-1-1 0 0,0 1 1 0 0,-1-1 0 0 0,1 1-1 0 0,0 0 1 0 0,-1-1-1 0 0,1 0 1 0 0,-1 1-1 0 0,1-1 1 0 0,-1 1 0 0 0,1-1-1 0 0,-1 1-1 0 0,-3 3 4 0 0,-6 15 56 0 0,-6 18 4 0 0,16-35-64 0 0,-1-1 0 0 0,1 1 0 0 0,-1-1 0 0 0,0 1 0 0 0,1-1 0 0 0,-1 0 0 0 0,0 1 0 0 0,0-1 0 0 0,0 0 0 0 0,0 0 0 0 0,0 0 0 0 0,-1 1 0 0 0,-3 5 0 0 0,-10 11 0 0 0,2-3 0 0 0,-8 10 0 0 0,-9 13 0 0 0,7-10 80 0 0,19-23-60 0 0,0-1 1 0 0,0 1-1 0 0,0 0 0 0 0,0 0 1 0 0,-1 3-21 0 0,-1 3 2 0 0,-1-1 0 0 0,0 0 1 0 0,-1 0-1 0 0,-1 1-2 0 0,3-4 1 0 0,-30 40 127 0 0,-14 25-128 0 0,40-55 63 0 0,1 0 1 0 0,0 1-1 0 0,-2 9-63 0 0,-6 11 2 0 0,-1 6 38 0 0,13-30-18 0 0,0-1 0 0 0,-1 0 0 0 0,0 0 0 0 0,-7 9-22 0 0,6-10 0 0 0,0 1 0 0 0,-3 7 0 0 0,-4 8 0 0 0,-1 5 4 0 0,11-24-10 0 0,1-1 0 0 0,-2 0 0 0 0,-3 7 6 0 0,3-6-2 0 0,0 0 1 0 0,0 0 0 0 0,1 1 0 0 0,-1 5 1 0 0,0-3 79 0 0,0-1 0 0 0,-5 10-79 0 0,5-13 29 0 0,1 0 1 0 0,0 1-1 0 0,0-1 0 0 0,1 1 1 0 0,0 0-1 0 0,1 0 0 0 0,-1 0 1 0 0,1 3-30 0 0,-23 126 314 0 0,2 5-314 0 0,18-115 0 0 0,3-15 0 0 0,-1 0 0 0 0,-3 11 0 0 0,2-10 0 0 0,1-1 0 0 0,1 1 0 0 0,-1 2 0 0 0,1-2 0 0 0,0 0 0 0 0,-1 0 0 0 0,-2 3 0 0 0,-11 34 200 0 0,1 1 0 0 0,0 20-200 0 0,5 5 64 0 0,-3 18 0 0 0,8-70-51 0 0,-2 1 0 0 0,-1-1 0 0 0,-1 0-1 0 0,-1-1 1 0 0,-3 3-13 0 0,7-16 13 0 0,1 0 32 0 0,0-1 1 0 0,1 1-1 0 0,0-1 1 0 0,1 1-1 0 0,-1 3-45 0 0,1 3 70 0 0,-1 8 36 0 0,-1 25-42 0 0,-3 4-64 0 0,7-47 0 0 0,0 0 0 0 0,0 0 0 0 0,0-1 0 0 0,-1 1 0 0 0,0-1 0 0 0,-2 5 0 0 0,-7 27 0 0 0,-10 44 224 0 0,17-68-161 0 0,-1 12 7 0 0,3-2-48 0 0,0-1-1 0 0,-2 0 0 0 0,-1 0 1 0 0,-1 0-1 0 0,-8 20-21 0 0,8-23 21 0 0,-3 6 20 0 0,-2-1-1 0 0,-6 11-40 0 0,4-8 231 0 0,-9 26-231 0 0,7-11 195 0 0,2 1 0 0 0,2 0-1 0 0,0 10-194 0 0,8-39 13 0 0,-1 9-15 0 0,3-15 2 0 0,0 1 0 0 0,-1-1 0 0 0,0 0 0 0 0,0 2 0 0 0,-4 13 0 0 0,2-7 0 0 0,0 4 0 0 0,-5 69 133 0 0,10-70-124 0 0,-1 5-8 0 0,-1 0 0 0 0,-3 16-1 0 0,4-32 0 0 0,-1 0 0 0 0,2-1 0 0 0,-1 1 0 0 0,1-1 0 0 0,0 1 0 0 0,1 24 0 0 0,7 87 64 0 0,-5-69-64 0 0,1 56 11 0 0,-6-73 45 0 0,0-18-11 0 0,1 0-1 0 0,0 0 1 0 0,2 0-1 0 0,2 14-44 0 0,3 8 86 0 0,0 15-86 0 0,5 32 61 0 0,-3-35 3 0 0,1 27-64 0 0,-5 5 64 0 0,-3 17-64 0 0,-1-80 28 0 0,1 1 0 0 0,2 5-28 0 0,-2-9 8 0 0,2 5 41 0 0,0-1 0 0 0,4 8-49 0 0,2 8 49 0 0,-1-1-28 0 0,3 10 75 0 0,5 45-96 0 0,-13-66 16 0 0,-2-12 8 0 0,-1 1 0 0 0,1 11-24 0 0,0 11 29 0 0,1-1 1 0 0,6 24-30 0 0,-5-31 5 0 0,9 34 59 0 0,0-2 0 0 0,-7-34-64 0 0,-4-19 0 0 0,-1 0 0 0 0,1 0 0 0 0,-1 0 0 0 0,0 0 0 0 0,0 4 0 0 0,7 167 64 0 0,-8 40-64 0 0,-5-150 0 0 0,2 41 64 0 0,2-101-64 0 0,1-1 0 0 0,-1 0 0 0 0,0 1 0 0 0,-1 1 0 0 0,-3 24 0 0 0,0 19 53 0 0,4-10-40 0 0,0-19-14 0 0,0-1 0 0 0,4 18 1 0 0,0 8 24 0 0,-2-28-4 0 0,0 1 0 0 0,3 5-20 0 0,1 48 64 0 0,-1-45-66 0 0,-4-18 5 0 0,2-1 0 0 0,-1 1 1 0 0,2-1-1 0 0,0 3-3 0 0,1 0 35 0 0,-1 0 1 0 0,0 1-1 0 0,1 8-35 0 0,-4-19 2 0 0,1 0-1 0 0,-1 0 1 0 0,1 0-1 0 0,0 0 1 0 0,0 0-1 0 0,0-1 1 0 0,0 1-1 0 0,0 0 1 0 0,1 1-2 0 0,-1-2-1 0 0,1 1 1 0 0,-1 0 0 0 0,0 0 0 0 0,0 0-1 0 0,0 0 1 0 0,0 0 0 0 0,0 1 0 0 0,-1-1-1 0 0,1 0 1 0 0,-1 1 0 0 0,3 9 0 0 0,-1 1 0 0 0,2-1 0 0 0,4 11 0 0 0,-4-10 0 0 0,1 1 0 0 0,-2-1 0 0 0,0 2 0 0 0,-1-9 0 0 0,-1-1 0 0 0,1 1 0 0 0,0 0 0 0 0,2 3 0 0 0,7 20 0 0 0,-7-12 0 0 0,1 0 0 0 0,7 14 0 0 0,5 19 0 0 0,-9-26 0 0 0,11 23 0 0 0,-3-6 0 0 0,-12-29 0 0 0,13 33 0 0 0,6 34 0 0 0,3 6 0 0 0,-19-66 0 0 0,-5-15 0 0 0,-1 0 0 0 0,1 0 0 0 0,-1-1 0 0 0,0 1 0 0 0,0 0 0 0 0,0 3 0 0 0,4 21-27 0 0,0 0 0 0 0,8 20 27 0 0,-4-13-38 0 0,13 49 242 0 0,-19-73-205 0 0,1-1-1 0 0,1 1 1 0 0,3 6 1 0 0,-3-7-27 0 0,12 29-158 0 0,-15-36 184 0 0,-1 0 1 0 0,0 0-1 0 0,0 0 1 0 0,0 1-1 0 0,-1-1 0 0 0,1 4 1 0 0,0-4 3 0 0,-1 1 0 0 0,1 0 1 0 0,0 0-1 0 0,0 0 0 0 0,0-1 0 0 0,1 3-3 0 0,1 0 38 0 0,0 0 0 0 0,-1 0 0 0 0,0 0 0 0 0,0 1 0 0 0,0 2-38 0 0,0-1 3 0 0,0 0-1 0 0,1 0 0 0 0,0-1 0 0 0,1 0 0 0 0,0 1 0 0 0,2 2-2 0 0,12 24-2 0 0,-11-18-27 0 0,1-1 0 0 0,1 0 1 0 0,0-1-1 0 0,1 0 0 0 0,3 4 29 0 0,9 17 80 0 0,-15-25-72 0 0,-1 0 0 0 0,-1 1 0 0 0,0-1 0 0 0,0 1 1 0 0,-1 0-1 0 0,1 6-8 0 0,9 22 15 0 0,-11-31-15 0 0,0 1 0 0 0,-1 0 0 0 0,1 8 0 0 0,-2-9 0 0 0,1 0 0 0 0,0 0 0 0 0,0-1 0 0 0,4 8 0 0 0,4 7 0 0 0,-2 0 0 0 0,3 10 0 0 0,1-7 0 0 0,-2-6 0 0 0,-8-15 0 0 0,0 0 0 0 0,1 1 0 0 0,0-1 0 0 0,-1-1 0 0 0,4 4 0 0 0,5 8 0 0 0,-5-6 0 0 0,0 0 0 0 0,-1 1 0 0 0,0 0 0 0 0,2 8 0 0 0,8 14 0 0 0,-9-20 0 0 0,-1 1 0 0 0,4 9 0 0 0,6 16 0 0 0,-8-23 0 0 0,-4-9 0 0 0,0 1 0 0 0,0-1 0 0 0,0 0 0 0 0,4 4 0 0 0,18 23 0 0 0,-7-8 0 0 0,4 5 0 0 0,-21-28 0 0 0,0 0 0 0 0,0-1 0 0 0,0 1 0 0 0,0 0 0 0 0,0-1 0 0 0,1 0 0 0 0,-1 1 0 0 0,0-1 0 0 0,2 2 0 0 0,-1-2 0 0 0,-1 1 0 0 0,1-1 0 0 0,0 1 0 0 0,-1 0 0 0 0,0-1 0 0 0,1 1 0 0 0,-1 0 0 0 0,0 0 0 0 0,21 32 0 0 0,-16-25 0 0 0,0-1 0 0 0,-1 1 0 0 0,4 8 0 0 0,4 3 0 0 0,0-2 0 0 0,-11-15 0 0 0,0 0 0 0 0,0-1 0 0 0,0 1 0 0 0,0 0 0 0 0,1-1 0 0 0,-1 1 0 0 0,3 0 0 0 0,-3-1 0 0 0,1 1 0 0 0,0 0 0 0 0,0-1 0 0 0,-1 1 0 0 0,0 0 0 0 0,2 2 0 0 0,2 7 0 0 0,1 1 0 0 0,-1 0 0 0 0,1 7 0 0 0,14 14 0 0 0,25 70 0 0 0,-39-88 0 0 0,-4-9 20 0 0,0-1-1 0 0,0 0 1 0 0,1 1-1 0 0,1 0-19 0 0,15 26 50 0 0,-12-18-112 0 0,-1 1 0 0 0,-1 1 1 0 0,0 0-1 0 0,-1 0 0 0 0,1 11 62 0 0,-1-8-6 0 0,-2-8 236 0 0,-2-8-252 0 0,-1 0 0 0 0,1-1 0 0 0,1 1 0 0 0,-1 0 0 0 0,0-1 0 0 0,1 1 0 0 0,2 2 22 0 0,0 10 41 0 0,-4-14-27 0 0,1 1-1 0 0,-1-1 1 0 0,1 1-1 0 0,0 0 1 0 0,0-1-1 0 0,0 0 1 0 0,0 1 0 0 0,0-1-1 0 0,0 1 1 0 0,1-1-1 0 0,-1 0 1 0 0,1 0-1 0 0,-1 0 1 0 0,3 2-14 0 0,2 2-59 0 0,15 24-208 0 0,-18-25 265 0 0,0-2 2 0 0,-2-3 0 0 0,0 1 0 0 0,-1-1 0 0 0,1 1 0 0 0,0-1 0 0 0,-1 1 0 0 0,1 0 0 0 0,-1-1 0 0 0,1 1 0 0 0,-1 0 0 0 0,1 0 0 0 0,-1-1 0 0 0,1 1 0 0 0,-1 0 0 0 0,0 0 0 0 0,0 0 0 0 0,1 0 0 0 0,-1 0 0 0 0,0 0 0 0 0,39 76 312 0 0,-35-67-321 0 0,4 6-197 0 0,2-3 259 0 0,-9-11-31 0 0,0 0 1 0 0,0-1-1 0 0,0 1 0 0 0,1 0 0 0 0,-1-1 1 0 0,0 1-1 0 0,1-1 0 0 0,1 1-22 0 0,0 0-3 0 0,-2-1-1 0 0,0 0 0 0 0,1 0 0 0 0,-1 0 0 0 0,0 0 0 0 0,0 0 0 0 0,0 0 0 0 0,0 0 0 0 0,0 0 0 0 0,-1 1 0 0 0,1-1 0 0 0,0 0 0 0 0,-1 1 0 0 0,1-1 0 0 0,0 0 0 0 0,-1 1 0 0 0,0-1 4 0 0,1 1-1 0 0,-1-1 1 0 0,1 0-1 0 0,-1 0 0 0 0,1 0 0 0 0,0 0 0 0 0,-1 0 0 0 0,1 0 0 0 0,0-1 1 0 0,0 1-1 0 0,0 0 0 0 0,0 0 0 0 0,-1 0 0 0 0,1-1 0 0 0,0 1 0 0 0,0 0 0 0 0,0-1 1 0 0,1 1-1 0 0,-1-1 1 0 0,5 4 2 0 0,29 31-2 0 0,-33-33 0 0 0,6 6 0 0 0,-5-4 0 0 0,-1-2 0 0 0,0 0 0 0 0,0 0 0 0 0,1 0 0 0 0,-1 0 0 0 0,1 0 0 0 0,-1-1 0 0 0,2 1 0 0 0,14 11 0 0 0,-12-10 1 0 0,-1 1 0 0 0,1-1 0 0 0,0 1 0 0 0,0-2-1 0 0,0 1 1 0 0,0-1 0 0 0,1 1 0 0 0,-1-2 0 0 0,0 1 0 0 0,1-1 0 0 0,0 0 0 0 0,3 0-1 0 0,3 3 40 0 0,-6-1-27 0 0,-1-2-13 0 0,19 3 0 0 0,10 4-11 0 0,-33-8 23 0 0,13 8-13 0 0,-9-3 1 0 0,-5-3 0 0 0,0-1 0 0 0,0 0 0 0 0,1 0 0 0 0,-1 0 0 0 0,0 1 0 0 0,1-1 0 0 0,-1-1 0 0 0,1 1 0 0 0,-1 0 0 0 0,1 0 0 0 0,0 0 0 0 0,1 0 0 0 0,44 14-291 0 0,-25-11 598 0 0,5 4-431 0 0,-22-6 52 0 0,20 4-60 0 0,-5-1 132 0 0,7 4 0 0 0,-18-6 0 0 0,1 0 0 0 0,0-1 0 0 0,0 0 0 0 0,-1 0 0 0 0,5-1 0 0 0,3-2 0 0 0,-15 2 0 0 0,16 2 0 0 0,-10-4 0 0 0,-6 1 0 0 0,-1-1 0 0 0,1 1 0 0 0,-1 0 0 0 0,1 0 0 0 0,0 0 0 0 0,-1 0 0 0 0,1 0 0 0 0,-1 1 0 0 0,1-1 0 0 0,-1 0 0 0 0,1 1 0 0 0,-1-1 0 0 0,1 1 0 0 0,-1 0 0 0 0,1-1 0 0 0,0 2 0 0 0,26 8 47 0 0,13 7 114 0 0,16 10-161 0 0,-55-26-9 0 0,0 0 1 0 0,0 0-1 0 0,-1 0 1 0 0,2 0-1 0 0,-1-1 0 0 0,0 1 1 0 0,0-1-1 0 0,0 1 0 0 0,0-1 1 0 0,0 0-1 0 0,0 0 0 0 0,2 0 10 0 0,3 0-50 0 0,1 1 3 0 0,32 6 180 0 0,-34-5-119 0 0,1-1 1 0 0,0 0-1 0 0,0 0 0 0 0,0-1 0 0 0,6 0-15 0 0,-6 0-24 0 0,1 0 0 0 0,0 1 0 0 0,-1 0 0 0 0,1 0 24 0 0,59 10-132 0 0,-21-2 132 0 0,-35-6 0 0 0,1 0 0 0 0,-1-1 0 0 0,8 1 0 0 0,-11-2 0 0 0,-5-1 0 0 0,0 0 0 0 0,0 1 0 0 0,-1-1 0 0 0,1 1 0 0 0,0 0 0 0 0,0 0 0 0 0,0 0 0 0 0,0 1 0 0 0,7 1 0 0 0,20 5 0 0 0,-11-5 0 0 0,0 0 0 0 0,0-1 0 0 0,11-1 0 0 0,17 2 0 0 0,-39-3 0 0 0,1 0 0 0 0,-1 1 0 0 0,1 0 0 0 0,5 2 0 0 0,3 0 0 0 0,91 15 216 0 0,-74-14-216 0 0,5 1 0 0 0,-35-4-23 0 0,1 0 1 0 0,-1-1-1 0 0,0 1 1 0 0,0-1-1 0 0,1 1 0 0 0,-1-1 1 0 0,3-1 22 0 0,17 1-47 0 0,-15 0 42 0 0,0 1 1 0 0,0 1 0 0 0,7 1 4 0 0,11 2 2 0 0,-15-4-2 0 0,12 2 0 0 0,0 1 0 0 0,1 0 0 0 0,19 8 0 0 0,-39-11 0 0 0,-1 0 0 0 0,1 0 0 0 0,0 0 0 0 0,-1 0 0 0 0,4-1 0 0 0,17 3 0 0 0,20 5 150 0 0,-30-5-53 0 0,-1 0 0 0 0,9 2-97 0 0,9 4-26 0 0,1-2 1 0 0,0-2-1 0 0,1-1 26 0 0,3 1-11 0 0,40-1 11 0 0,-35-3 44 0 0,42-3-44 0 0,-9 0 20 0 0,-23 0-20 0 0,18-5 0 0 0,-54 5 0 0 0,128-15 0 0 0,-76 6 0 0 0,15-5 0 0 0,-14 3 0 0 0,0 7 0 0 0,-48 3 0 0 0,-18 1 0 0 0,0 0 0 0 0,43-9 0 0 0,15-1 0 0 0,-22 5 0 0 0,-29 6 0 0 0,1-1 0 0 0,0 0 0 0 0,2-2 0 0 0,-1 1 0 0 0,1 1 0 0 0,-1 1 0 0 0,2 0 0 0 0,0-1 0 0 0,128-21 0 0 0,-110 17 0 0 0,16-1 0 0 0,5 2 0 0 0,44-7 0 0 0,-73 7 0 0 0,-10 1 0 0 0,1 1 0 0 0,9-1 0 0 0,86-9 0 0 0,-95 11 0 0 0,8 0 0 0 0,1 1 0 0 0,7 1 0 0 0,-17-1 0 0 0,-1 0 0 0 0,1-1 0 0 0,2-1 0 0 0,16-2 0 0 0,-16 2 0 0 0,-13 1 0 0 0,0 0 0 0 0,2 1 0 0 0,2 0 0 0 0,1 0 0 0 0,-1-1 0 0 0,0-1 0 0 0,6-1 0 0 0,-10 2 0 0 0,1 1 0 0 0,0 0 0 0 0,0 0 0 0 0,0 0 0 0 0,0 0 0 0 0,0 1 0 0 0,2-1 0 0 0,-2 1 0 0 0,10-4 0 0 0,-9 2 0 0 0,1 0 0 0 0,0 0 0 0 0,0 0 0 0 0,7 0 0 0 0,-7 1 0 0 0,0-1 0 0 0,0 1 0 0 0,-1-1 0 0 0,1 0 0 0 0,4-2 0 0 0,3 0 0 0 0,-9 4 0 0 0,-1-1 0 0 0,0 0 0 0 0,1 1 0 0 0,-1-1 0 0 0,0 0 0 0 0,1-1 0 0 0,-1 1 0 0 0,1-1 0 0 0,11-4 0 0 0,-13 5 0 0 0,1 0 0 0 0,-1 0 0 0 0,0 1 0 0 0,1-2 0 0 0,-1 1 0 0 0,0 0 0 0 0,0 0 0 0 0,0-1 0 0 0,0 1 0 0 0,0-1 0 0 0,1-1 0 0 0,7-4 0 0 0,28-9 0 0 0,-34 14-12 0 0,0 1 1 0 0,-1 0-1 0 0,1-1 0 0 0,0 1 0 0 0,0 0 1 0 0,0 1 11 0 0,0-1-17 0 0,-1 1 1 0 0,0-1 0 0 0,1 0 0 0 0,-1 0 0 0 0,0 0 0 0 0,0-1-1 0 0,0 1 1 0 0,0-1 0 0 0,1 0 16 0 0,1-1-15 0 0,0 0-1 0 0,-1 1 0 0 0,1 0 1 0 0,0 0-1 0 0,5-1 16 0 0,18-8-18 0 0,5-5 247 0 0,10-3-229 0 0,1 0 99 0 0,-5 4-99 0 0,-25 9-84 0 0,-13 6 77 0 0,-1 0 0 0 0,1 0 0 0 0,-1 0 0 0 0,1 0 0 0 0,-1-1 0 0 0,1 1 0 0 0,-1 0 0 0 0,1 0 0 0 0,-1-1 0 0 0,0 1 0 0 0,1 0 0 0 0,-1 0 0 0 0,1-1 0 0 0,-1 1 0 0 0,0-1 0 0 0,1 1 0 0 0,-1 0 0 0 0,0-1 0 0 0,1 1 0 0 0,-1-1 0 0 0,0 1 7 0 0,2-2 7 0 0,1-1 0 0 0,-1 1 0 0 0,1 0-1 0 0,0 0 1 0 0,0 0 0 0 0,-1 1 0 0 0,4-2-7 0 0,12-8 198 0 0,-5 0-181 0 0,-3 1-4 0 0,0 0 0 0 0,-1-1-1 0 0,0 0 1 0 0,-1-1 0 0 0,2-3-13 0 0,17-28 0 0 0,-23 35 0 0 0,-3 4 0 0 0,1 1 0 0 0,0-1 0 0 0,0 1 0 0 0,0 0 0 0 0,2-3 0 0 0,-3 5 2 0 0,0 0 1 0 0,0 0-1 0 0,0 0 1 0 0,-1 0-1 0 0,1 0 0 0 0,0 0 1 0 0,0 0-1 0 0,-1 0 0 0 0,1-1 1 0 0,-1 1-1 0 0,1 0 1 0 0,-1 0-1 0 0,0-1 0 0 0,1 1 1 0 0,-1 0-1 0 0,0-1 1 0 0,0 1-1 0 0,0-2-2 0 0,3-7 21 0 0,32-45-21 0 0,-25 38 0 0 0,6-8 0 0 0,6-5 0 0 0,38-36 277 0 0,-50 59-356 0 0,-9 6 72 0 0,1 0-1 0 0,0 0 1 0 0,0 0-1 0 0,-1 0 1 0 0,1-1-1 0 0,-1 1 1 0 0,1-1-1 0 0,-1 1 1 0 0,0-1-1 0 0,0 1 1 0 0,0-1-1 0 0,1 0 1 0 0,-1 1-1 0 0,-1-1 1 0 0,1 0-1 0 0,0 0 1 0 0,0 0 0 0 0,-1 0-1 0 0,1 0 8 0 0,5-15 0 0 0,1 1 0 0 0,0 0 0 0 0,9-12 0 0 0,-15 25 0 0 0,0 1 0 0 0,0-1 0 0 0,1 1 0 0 0,-1-1 0 0 0,1 1 0 0 0,-1 0 0 0 0,1-1 0 0 0,0 1 0 0 0,0 0 0 0 0,0 0 0 0 0,1 0 0 0 0,11-10 0 0 0,4-6 0 0 0,-11 10 0 0 0,0 1 0 0 0,0 1 0 0 0,1-1 0 0 0,2-1 0 0 0,1 0 0 0 0,-10 4 0 0 0,0 1 0 0 0,3-1 0 0 0,0 0 0 0 0,-1-1 0 0 0,0 1 0 0 0,0-1 0 0 0,0 0 0 0 0,0-1 0 0 0,8-14 0 0 0,50-96 0 0 0,-44 85 0 0 0,-15 28 0 0 0,-1 1 0 0 0,0-1 0 0 0,1 0 0 0 0,-1 0 0 0 0,0 0 0 0 0,0-3 0 0 0,4-9 0 0 0,-1 4 0 0 0,-4 10 0 0 0,1-1 0 0 0,0 0 0 0 0,-1 0 0 0 0,1 0 0 0 0,-1 0 0 0 0,1 0 0 0 0,-1 0 0 0 0,0 0 0 0 0,0-1 0 0 0,4-27 0 0 0,-4 27 0 0 0,0 0 0 0 0,0 0 0 0 0,1 1 0 0 0,-1-1 0 0 0,1 0 0 0 0,0 1 0 0 0,-1-1 0 0 0,1 0 0 0 0,1 1 0 0 0,-1-1 0 0 0,0 1 0 0 0,1-1 0 0 0,1-1 0 0 0,-1 2 0 0 0,-1-1 0 0 0,4-16 0 0 0,-4 14 0 0 0,7-12 0 0 0,-5 13 0 0 0,0-9 0 0 0,0 3 0 0 0,-2 2 0 0 0,7-16 0 0 0,23-45 0 0 0,-19 50 0 0 0,-10 17 0 0 0,-1 2 0 0 0,-1-1 0 0 0,1 1 0 0 0,-1 0 0 0 0,1-1 0 0 0,-1 1 0 0 0,0-1 0 0 0,1 1 0 0 0,-1-1 0 0 0,1 0 0 0 0,-1 1 0 0 0,0-1 0 0 0,0 1 0 0 0,1-1 0 0 0,-1 0 0 0 0,0 1 0 0 0,0-1 0 0 0,0 0 0 0 0,1 1 0 0 0,-1-1 0 0 0,0 0 0 0 0,0 1 0 0 0,0-1 0 0 0,-1-1 0 0 0,1 1 0 0 0,0 1 0 0 0,0-1 0 0 0,0 1 0 0 0,0-1 0 0 0,0 1 0 0 0,0-1 0 0 0,0 1 0 0 0,0-1 0 0 0,0 1 0 0 0,0-1 0 0 0,0 1 0 0 0,1-1 0 0 0,-1 1 0 0 0,0-1 0 0 0,0 1 0 0 0,0-1 0 0 0,1 1 0 0 0,-1-1 0 0 0,0 1 0 0 0,0-1 0 0 0,1 1 0 0 0,-1 0 0 0 0,0-1 0 0 0,1 1 0 0 0,-1-1 0 0 0,1 1 0 0 0,-1 0 0 0 0,9-19 0 0 0,-5 11 0 0 0,5-5 0 0 0,4-14 0 0 0,13-14 0 0 0,-9 11 0 0 0,-11 24 0 0 0,1-1 0 0 0,-6 5 0 0 0,1 0 0 0 0,0 0 0 0 0,0 0 0 0 0,-1-1 0 0 0,1 1 0 0 0,-1 0 0 0 0,1-1 0 0 0,-1 1 0 0 0,1-3 0 0 0,8-17 0 0 0,-6 16 0 0 0,4-18 0 0 0,-8 23 0 0 0,0-1 0 0 0,0 1 0 0 0,1 0 0 0 0,-1 0 0 0 0,0 0 0 0 0,0 0 0 0 0,1 0 0 0 0,-1 0 0 0 0,1 0 0 0 0,-1 0 0 0 0,1 1 0 0 0,-1-1 0 0 0,1 0 0 0 0,0 0 0 0 0,0 0 0 0 0,3-6 0 0 0,7-17 0 0 0,4-6 0 0 0,-15 29 0 0 0,0 0 0 0 0,0-1 0 0 0,0 1 0 0 0,1 0 0 0 0,-1 0 0 0 0,1 0 0 0 0,-1 0 0 0 0,1 0 0 0 0,-1 0 0 0 0,1 0 0 0 0,0 1 0 0 0,-1-1 0 0 0,1 0 0 0 0,0 0 0 0 0,0 0 0 0 0,-1 1 0 0 0,1-1 0 0 0,0 0 0 0 0,1 0 0 0 0,-2 1 0 0 0,0 0 0 0 0,1 0 0 0 0,-1-1 0 0 0,0 1 0 0 0,1 0 0 0 0,-1 0 0 0 0,0-1 0 0 0,0 1 0 0 0,1 0 0 0 0,-1 0 0 0 0,0-1 0 0 0,0 1 0 0 0,0 0 0 0 0,1-1 0 0 0,-1 1 0 0 0,0 0 0 0 0,0-1 0 0 0,0 1 0 0 0,0 0 0 0 0,0-1 0 0 0,0 1 0 0 0,1 0 0 0 0,-1-1 0 0 0,0 1 0 0 0,0 0 0 0 0,0-1 0 0 0,0 1 0 0 0,0-1 0 0 0,-1 1 0 0 0,1-1 0 0 0,1-3 0 0 0,0-1 0 0 0,0 0 0 0 0,1 1 0 0 0,0-1 0 0 0,0 0 0 0 0,2-4 0 0 0,0-10 0 0 0,-3 17 0 0 0,0-5 0 0 0,1 1 0 0 0,1 0 0 0 0,-1 0 0 0 0,1 0 0 0 0,0 0 0 0 0,4-6 0 0 0,10-14 0 0 0,-15 24 0 0 0,-1-1 0 0 0,0 1 0 0 0,1-1 0 0 0,-1 1 0 0 0,-1-1 0 0 0,1 1 0 0 0,0-1 0 0 0,-1 1 0 0 0,1-1 0 0 0,-1 1 0 0 0,0 1 0 0 0,1-1 0 0 0,-1 1 0 0 0,1-1 0 0 0,-1 1 0 0 0,1-1 0 0 0,-1 1 0 0 0,1 0 0 0 0,0-1 0 0 0,0 1 0 0 0,0-1 0 0 0,13-31 0 0 0,-5 16 0 0 0,-3 10 0 0 0,-8 0 19 0 0,2 6-5 0 0,0 0 1 0 0,0 0-1 0 0,-1-1 1 0 0,1 1 0 0 0,0 0-1 0 0,0 0 1 0 0,0 0-1 0 0,0 0 1 0 0,0 0 0 0 0,0 0-1 0 0,1 0 1 0 0,-1 0-1 0 0,0 0 1 0 0,0 0 0 0 0,1 0-1 0 0,-1 0 1 0 0,1 0-1 0 0,0-1-14 0 0,6-21 143 0 0,-6 19-143 0 0,0-1 0 0 0,0 1 0 0 0,1 0 0 0 0,0-1 0 0 0,0 1 0 0 0,0-1 0 0 0,2-2 0 0 0,1-6-75 0 0,-4 11 61 0 0,-1 1 0 0 0,1 0 0 0 0,0 0 0 0 0,-1-1-1 0 0,0 1 1 0 0,1 0 0 0 0,-1-1 0 0 0,0 1 0 0 0,1 0 0 0 0,-1-1-1 0 0,0 1 15 0 0,0 0 8 0 0,0 0-1 0 0,0 1 0 0 0,0-1 0 0 0,0 0 1 0 0,0 0-1 0 0,1 1 0 0 0,-1-1 0 0 0,0 0 0 0 0,0 1 1 0 0,1-1-1 0 0,-1 0 0 0 0,0 1 0 0 0,1-1 1 0 0,-1 0-1 0 0,1 1 0 0 0,-1-1 0 0 0,1 1 1 0 0,-1-1-1 0 0,1 0-7 0 0,14-18 93 0 0,-10 12-93 0 0,5-8 0 0 0,-7 13 0 0 0,-1 0 0 0 0,1 0 0 0 0,-1 0 0 0 0,0 0 0 0 0,0-1 0 0 0,0 1 0 0 0,1-3 0 0 0,6-4 0 0 0,-5 9 0 0 0,14-14 0 0 0,-13 8-91 0 0,-4 4 63 0 0,1 0 0 0 0,-1 0 1 0 0,1 0-1 0 0,-1 0 1 0 0,1 0-1 0 0,0 1 1 0 0,0-1-1 0 0,1 0 28 0 0,1 0-18 0 0,7-11 20 0 0,9-5 229 0 0,-20 17-227 0 0,1 0 1 0 0,0 0 0 0 0,0 0 0 0 0,0 0-1 0 0,0 0 1 0 0,0 1 0 0 0,0-1 0 0 0,0 0-1 0 0,0 0 1 0 0,0 1 0 0 0,1-1-5 0 0,10-8-267 0 0,1-4 251 0 0,-12 12 19 0 0,0-1-1 0 0,1 1 0 0 0,-1 0 1 0 0,1 0-1 0 0,-1-1 0 0 0,1 1 1 0 0,-1 0-1 0 0,1 0 0 0 0,0 0-2 0 0,-2 1 5 0 0,0 0-1 0 0,0 0 1 0 0,0 0 0 0 0,1 0-1 0 0,-1 0 1 0 0,0 0-1 0 0,0 0 1 0 0,0 0 0 0 0,0 0-1 0 0,0 0 1 0 0,1 0-1 0 0,-1-1 1 0 0,0 1-1 0 0,0 0 1 0 0,0 0 0 0 0,0 0-1 0 0,0 0 1 0 0,0 0-1 0 0,0 0 1 0 0,1-1-1 0 0,-1 1 1 0 0,0 0 0 0 0,0 0-1 0 0,0 0 1 0 0,0 0-1 0 0,0-1 1 0 0,0 1-1 0 0,0 0 1 0 0,0 0 0 0 0,0 0-1 0 0,0 0 1 0 0,0-1-1 0 0,0 1 1 0 0,0 0-1 0 0,0 0-4 0 0,0 0 5 0 0,0-1-1 0 0,0 1 0 0 0,0 0 0 0 0,0 0 0 0 0,0-1 1 0 0,0 1-1 0 0,0 0 0 0 0,0 0 0 0 0,0 0 0 0 0,0-1 1 0 0,0 1-1 0 0,0 0 0 0 0,0 0 0 0 0,0 0 1 0 0,1 0-1 0 0,-1-1 0 0 0,0 1 0 0 0,0 0 0 0 0,0 0 1 0 0,0 0-1 0 0,0 0 0 0 0,0-1 0 0 0,1 1 0 0 0,-1 0 1 0 0,0 0-1 0 0,0 0 0 0 0,0 0 0 0 0,1 0 1 0 0,-1 0-1 0 0,0 0 0 0 0,0-1-4 0 0,34-24-312 0 0,-26 18 312 0 0,14-15-31 0 0,-20 19 24 0 0,0 1 1 0 0,0 0-1 0 0,0-1 0 0 0,1 1 0 0 0,-1 1 0 0 0,3-3 7 0 0,39-26 0 0 0,-28 18 0 0 0,19-4 0 0 0,-28 12 0 0 0,20-11 0 0 0,-13 10 0 0 0,-6 2 0 0 0,23-16 0 0 0,11 0 0 0 0,-22 11 0 0 0,-5 2 0 0 0,0-1 0 0 0,4-3 0 0 0,-9 3 0 0 0,-9 6 0 0 0,0 0 0 0 0,0 0 0 0 0,0 0 0 0 0,1 1 0 0 0,-1-1 0 0 0,0 0 0 0 0,0 1 0 0 0,1-1 0 0 0,-1 1 0 0 0,0-1 0 0 0,1 1 0 0 0,0-1 0 0 0,6-2 0 0 0,4-8 0 0 0,-6 6 0 0 0,-1 1 0 0 0,-2 1 0 0 0,0 0 0 0 0,0 0 0 0 0,0 0 0 0 0,1 1 0 0 0,-1 0 0 0 0,1-1 0 0 0,3 0 0 0 0,-4 2 0 0 0,11-7 0 0 0,3-4 0 0 0,-15 9 0 0 0,0 1 0 0 0,21-10 0 0 0,-6 5 0 0 0,-3 3 0 0 0,-6 1 0 0 0,14-4 0 0 0,-1 0 0 0 0,-16 6 0 0 0,15-6 0 0 0,-7 2 0 0 0,-10 6 0 0 0,-2-1 0 0 0,-1 0 0 0 0,1 0 0 0 0,0 0 0 0 0,-1 0 0 0 0,1 1 0 0 0,0-1 0 0 0,-1 0 0 0 0,1 0 0 0 0,0 0 0 0 0,-1-1 0 0 0,1 1 0 0 0,0 0 0 0 0,-1 0 0 0 0,1 0 0 0 0,0 0 0 0 0,-1-1 0 0 0,1 1 0 0 0,0 0 0 0 0,-1-1 0 0 0,1 1 0 0 0,-1 0 0 0 0,1-1 0 0 0,13-4 0 0 0,-11 6 0 0 0,0-1 0 0 0,11-4 0 0 0,-11 2 0 0 0,13-4 0 0 0,-4 2 0 0 0,-1 0 0 0 0,1-1 0 0 0,3-2 0 0 0,16-8 0 0 0,17-10-2 0 0,-33 16 6 0 0,1 1 0 0 0,0 0 1 0 0,2 0-5 0 0,23-10 151 0 0,-34 14-110 0 0,1 0 0 0 0,0 0 0 0 0,-1 1 0 0 0,1 0 0 0 0,1 1 0 0 0,2-1-41 0 0,-1 2 0 0 0,0-1 0 0 0,0 0 0 0 0,-1-1 0 0 0,1 0 0 0 0,-1-1 0 0 0,3-1 0 0 0,28-15 0 0 0,15-6 0 0 0,-24 10 0 0 0,-20 12 0 0 0,0-1 0 0 0,0 0 0 0 0,-1 0 0 0 0,5-4 0 0 0,-4 2 0 0 0,1 1 0 0 0,0 0 0 0 0,2 0 0 0 0,-10 5 0 0 0,-1 0 0 0 0,0 0 0 0 0,0-1 0 0 0,0 1 0 0 0,0-1 0 0 0,0 0 0 0 0,0 1 0 0 0,0-2 0 0 0,5-2 0 0 0,49-31 0 0 0,-44 29 0 0 0,-4 3 0 0 0,-1 0 0 0 0,0-1 0 0 0,0 0 0 0 0,5-5 0 0 0,-4 2 0 0 0,1 2 0 0 0,-1-1 0 0 0,6-2 0 0 0,-1 1 0 0 0,77-42-307 0 0,-58 32 564 0 0,32-13-257 0 0,-32 16 42 0 0,92-43-42 0 0,23 3 0 0 0,-134 50-10 0 0,0 0 1 0 0,10-1 9 0 0,13-5-52 0 0,-5 0-66 0 0,25-10-85 0 0,-1-5 203 0 0,-1 3 0 0 0,-24 8 0 0 0,26-9 0 0 0,-25 14 49 0 0,-23 8-19 0 0,0-1 1 0 0,0 0 0 0 0,-1 0 0 0 0,1-1 0 0 0,-1 0 0 0 0,0 0 0 0 0,0-1 0 0 0,4-3-31 0 0,-8 5-21 0 0,1-1 0 0 0,-1 1-1 0 0,1 0 1 0 0,0 1 0 0 0,2-2 21 0 0,-2 2-32 0 0,0-1 1 0 0,0 0-1 0 0,0 0 1 0 0,-1 0-1 0 0,3-2 32 0 0,10-12 0 0 0,21-16 0 0 0,-14 13 0 0 0,-20 15 0 0 0,1 1 0 0 0,-1 0 0 0 0,1 0 0 0 0,1 1 0 0 0,-1-1 0 0 0,1 1 0 0 0,-3 1 0 0 0,0-1 0 0 0,1 0 0 0 0,-1 1 0 0 0,0-1 0 0 0,0 0 0 0 0,-1-1 0 0 0,1 1 0 0 0,15-16 0 0 0,38-32 0 0 0,-47 45 0 0 0,0-1 0 0 0,-1-1 0 0 0,0 0 0 0 0,0 0 0 0 0,-1-1 0 0 0,-3 6 0 0 0,-1-1 0 0 0,1 1 0 0 0,0 0 0 0 0,0 0 0 0 0,0 0 0 0 0,1 0 0 0 0,-1 0 0 0 0,1 1 0 0 0,-1-1 0 0 0,0 1 0 0 0,0-1 0 0 0,0-1 0 0 0,0 1 0 0 0,0 0 0 0 0,0-1 0 0 0,-2 1 0 0 0,1 1 0 0 0,0-1 0 0 0,-1 1 0 0 0,1 0 0 0 0,0 0 0 0 0,1 0 0 0 0,-1 0 0 0 0,1 0 0 0 0,-1 0 0 0 0,1 0 0 0 0,-1-1 0 0 0,1 1 0 0 0,-1-1 0 0 0,0 0 0 0 0,1-1 0 0 0,0 0 0 0 0,1 0 0 0 0,-1 1 0 0 0,1 0 0 0 0,1-1 0 0 0,17-13 0 0 0,68-63 112 0 0,-88 78-103 0 0,-1 0-4 0 0,0 0-1 0 0,-1 1 0 0 0,1-1 1 0 0,0 0-1 0 0,-1 0 1 0 0,0 0-1 0 0,1 0 1 0 0,-1 0-1 0 0,0-1 0 0 0,0 1 1 0 0,0 0-1 0 0,0-1 1 0 0,0 1-1 0 0,-1 0 1 0 0,1-1-1 0 0,-1 0-4 0 0,1 0 0 0 0,0 0 0 0 0,1 1 0 0 0,-1-1 0 0 0,0 0 0 0 0,1 1 0 0 0,0-1 0 0 0,1 0 0 0 0,-1 0 0 0 0,0 0 0 0 0,0 0 0 0 0,0 0 0 0 0,-1-1 0 0 0,1 1 0 0 0,0-2 0 0 0,0 0 0 0 0,0 0 0 0 0,0 0 0 0 0,1 0 0 0 0,0 1 0 0 0,0-1 0 0 0,0 1 0 0 0,0 0 0 0 0,4-4 0 0 0,-3 3 0 0 0,1 0 0 0 0,-1 0 0 0 0,0-1 0 0 0,-1 1 0 0 0,0-1 0 0 0,2-2 0 0 0,15-38 0 0 0,-7 19 0 0 0,6-20 0 0 0,-6 1 0 0 0,-3 13 0 0 0,-7 23 0 0 0,-1 1 0 0 0,2 0 0 0 0,3-8 0 0 0,-4 8 0 0 0,0 0 0 0 0,0 0 0 0 0,0 0 0 0 0,-1 0 0 0 0,-1-1 0 0 0,0 1 0 0 0,0-3 0 0 0,1-25 0 0 0,0 28 0 0 0,-2 0 0 0 0,1 0 0 0 0,-1 0 0 0 0,-1 0 0 0 0,0 0 0 0 0,-1-7 0 0 0,1 11 0 0 0,0 0 0 0 0,1-1 0 0 0,0 1 0 0 0,0 0 0 0 0,0 0 0 0 0,1-2 0 0 0,-1 3 0 0 0,0 0 0 0 0,1 0 0 0 0,-1-1 0 0 0,-1 1 0 0 0,1 0 0 0 0,-1 0 0 0 0,1 0 0 0 0,-1 0 0 0 0,-1-4 0 0 0,0 5 0 0 0,1-1 0 0 0,1 0 0 0 0,-1 0 0 0 0,0 0 0 0 0,1 0 0 0 0,0-1 0 0 0,-3-15 0 0 0,3 17 0 0 0,-1-1 0 0 0,1 1 0 0 0,0 0 0 0 0,0 0 0 0 0,0-1 0 0 0,0 1 0 0 0,0 0 0 0 0,1 0 0 0 0,0-3 0 0 0,0 3 0 0 0,0-1 0 0 0,-1 1 0 0 0,1-1 0 0 0,-1 1 0 0 0,0-1 0 0 0,0 1 0 0 0,0-1 0 0 0,-1 0 0 0 0,-2-24 0 0 0,1-1 0 0 0,1 0 0 0 0,2-21 0 0 0,0-2 0 0 0,-10-25 0 0 0,8 71 0 0 0,1-1 0 0 0,-1 0 0 0 0,-1 1 0 0 0,1-1 0 0 0,-2-1 0 0 0,-3-18 0 0 0,-1-3 0 0 0,7 25-7 0 0,-1 0 0 0 0,0 0 0 0 0,0 0-1 0 0,0 0 1 0 0,0 0 0 0 0,-2-3 7 0 0,-3-12-21 0 0,-1-6 21 0 0,5 19 0 0 0,0 0 0 0 0,0 0 0 0 0,1 0 0 0 0,0 0 0 0 0,0 0 0 0 0,0-2 0 0 0,1 0 10 0 0,-1 0 0 0 0,0 1-1 0 0,-1-1 1 0 0,0-1-10 0 0,0 1 10 0 0,1 0 1 0 0,-1 0-1 0 0,1 0 0 0 0,1-2-10 0 0,-1 8 0 0 0,1-1 0 0 0,0 1 0 0 0,-1-1 0 0 0,1 1 0 0 0,-1-1 0 0 0,0 1 0 0 0,0-2 0 0 0,-4-16 0 0 0,5 13 0 0 0,-1 0-1 0 0,-1-1 1 0 0,1 1 0 0 0,-1 0-1 0 0,0 0 1 0 0,-1 0 0 0 0,1 0-1 0 0,-2-1 1 0 0,0 0 4 0 0,1-1-1 0 0,0 0 0 0 0,1 1 1 0 0,-2-10-4 0 0,-5-16 57 0 0,7 28-47 0 0,0 1 0 0 0,1-1 0 0 0,-1 1 0 0 0,1-1 0 0 0,1 0 0 0 0,-1-2-10 0 0,0 3-16 0 0,1 0 0 0 0,-1 0 0 0 0,0 1 0 0 0,0-1 0 0 0,-1-1 16 0 0,-2-14-61 0 0,3 17 63 0 0,0-1 0 0 0,0 1 0 0 0,0 0 0 0 0,0-1 0 0 0,0 1 0 0 0,-1 0 0 0 0,0 0 0 0 0,1 0 0 0 0,-1 0 0 0 0,-2-1-2 0 0,2 1 4 0 0,0 0-1 0 0,0-1 1 0 0,0 1 0 0 0,1 0-1 0 0,-1-1 1 0 0,1 1 0 0 0,-1-1-1 0 0,1 1 1 0 0,0-1-4 0 0,-1-5 0 0 0,0 0 0 0 0,-1 0 0 0 0,-1 0 0 0 0,-1-3 0 0 0,-2-3 0 0 0,-5-22 0 0 0,4 20-21 0 0,0-1 1 0 0,2-1-1 0 0,-4-13 21 0 0,7 22-2 0 0,-2-5 2 0 0,-1 0-1 0 0,-1 0 0 0 0,-6-11 1 0 0,-4-7 13 0 0,8 18-10 0 0,1 0 1 0 0,-2 1 0 0 0,-9-11-4 0 0,9 11 9 0 0,0 1 0 0 0,0-2 0 0 0,-5-12-9 0 0,12 21-8 0 0,-1 1 0 0 0,1 0-1 0 0,-1 0 1 0 0,0 0 0 0 0,0 1-1 0 0,-1-2 9 0 0,0 2-5 0 0,1-1-1 0 0,0 0 0 0 0,0-1 0 0 0,-3-4 6 0 0,2 2 0 0 0,2 0 2 0 0,-2 0 0 0 0,1 1 0 0 0,-1 0 0 0 0,0 0 1 0 0,-3-3-3 0 0,-32-47 104 0 0,2-1-84 0 0,21 33 31 0 0,13 17-44 0 0,-1 1 1 0 0,0 1-1 0 0,-3-5-7 0 0,-12-10-16 0 0,-12-15-109 0 0,-1 2-1 0 0,-12-7 126 0 0,39 36 32 0 0,1-1-1 0 0,0 1 0 0 0,0-1 1 0 0,-3-5-32 0 0,4 5 35 0 0,-1 0 0 0 0,0 0 1 0 0,0 1-1 0 0,-4-5-35 0 0,2 4-7 0 0,0-1 1 0 0,0-1-1 0 0,1 1 1 0 0,0-1-1 0 0,1-1 1 0 0,0 1 6 0 0,-17-23-34 0 0,-12-18-31 0 0,23 33 37 0 0,0 1-1 0 0,0 0 1 0 0,-2 0-1 0 0,0 1 1 0 0,-7-5 28 0 0,7 6 0 0 0,0 0 0 0 0,0-1 0 0 0,1 0 0 0 0,-9-16 0 0 0,6 8 0 0 0,-15-14 0 0 0,23 28-8 0 0,1 0 0 0 0,0-1 0 0 0,1 0 0 0 0,-3-5 8 0 0,3 5-8 0 0,0-1 0 0 0,-1 1 0 0 0,0 1 0 0 0,-5-5 8 0 0,-36-49 0 0 0,37 48 0 0 0,9 11 0 0 0,-1 1 0 0 0,0-1 0 0 0,0 0 0 0 0,0 1 0 0 0,0-1 0 0 0,-2-1 0 0 0,-36-40 0 0 0,16 22 0 0 0,-16-20 0 0 0,19 19 0 0 0,0 2 0 0 0,-7-5 0 0 0,13 13 0 0 0,1-1 0 0 0,1 0 0 0 0,-2-4 0 0 0,-1 0 0 0 0,0 0 0 0 0,-5-3 0 0 0,-9-7-15 0 0,-3-2-34 0 0,-2 1 49 0 0,-7-9 0 0 0,13 10 0 0 0,7 9 0 0 0,0 1 0 0 0,-10-13 0 0 0,-5-1 0 0 0,28 23 0 0 0,-1 0 0 0 0,0 1 1 0 0,-1 0-1 0 0,0 0 0 0 0,0 2 0 0 0,-4-2 0 0 0,-18-13-12 0 0,24 16 3 0 0,0 1 0 0 0,0 0 0 0 0,0 0 1 0 0,-1 1-1 0 0,-6-2 9 0 0,-14-4-9 0 0,15 4-9 0 0,0 0 0 0 0,-11 0 18 0 0,-22-7-28 0 0,39 10 1 0 0,0 0 0 0 0,0 1-1 0 0,0 0 1 0 0,0 0 0 0 0,-1 1 0 0 0,1 0 0 0 0,-2 1 27 0 0,-13 0-66 0 0,13 0 67 0 0,1 0-1 0 0,0 0 1 0 0,-1 1-1 0 0,1 0 1 0 0,0 1-1 0 0,0 0 1 0 0,0 1-1 0 0,-4 2 0 0 0,-16 9 52 0 0,-26 17-52 0 0,38-20-21 0 0,0 1 0 0 0,1 0-1 0 0,-10 11 22 0 0,23-21 0 0 0,-15 14-6 0 0,8-8-8 0 0,0 1 0 0 0,0 0 0 0 0,1 1 0 0 0,1 0 0 0 0,-7 9 14 0 0,13-15-7 0 0,0-1 1 0 0,1 1-1 0 0,-1 0 0 0 0,1 0 1 0 0,0 0-1 0 0,0 0 0 0 0,0 0 1 0 0,1 0-1 0 0,-1 2 7 0 0,0 2-7 0 0,1-1 1 0 0,0 1-1 0 0,0 0 0 0 0,0 0 1 0 0,1 0-1 0 0,1 0 0 0 0,-1 0 1 0 0,1 0-1 0 0,1-1 0 0 0,0 1 1 0 0,0 0-1 0 0,3 5 7 0 0,8 17 0 0 0,1-2 0 0 0,2 0 0 0 0,1-1 0 0 0,1 0 0 0 0,3 0 0 0 0,-13-18 0 0 0,1 0 0 0 0,0 0 0 0 0,0-1 0 0 0,1 0 0 0 0,0-1 0 0 0,0 0 0 0 0,1 0 0 0 0,1-1 0 0 0,4 2 0 0 0,2-2 0 0 0,1 0 0 0 0,-1-1 0 0 0,1-1 0 0 0,0-1 0 0 0,11 1 0 0 0,-24-4 0 0 0,19 2 0 0 0,-1-1 0 0 0,1-2 0 0 0,15-1 0 0 0,2 0 0 0 0,36-2 0 0 0,-72 4 0 0 0,2-2 0 0 0,13-8 0 0 0,0-2 0 0 0,-17 8 4 0 0,0 0 0 0 0,-1 0 0 0 0,0 0 0 0 0,0-1 0 0 0,0 1 0 0 0,0-1 0 0 0,0 0 0 0 0,-1 0 0 0 0,1 0 0 0 0,-1 0 0 0 0,0 0 0 0 0,-1-1 0 0 0,1 1 0 0 0,-1 0 0 0 0,0-1 0 0 0,0 0-4 0 0,1-3 8 0 0,0-1 0 0 0,-1 1 0 0 0,0 0 0 0 0,-1-1 0 0 0,0 1 0 0 0,0-1 0 0 0,-1 1 0 0 0,-1-5-8 0 0,-2-13-18 0 0,-5-18-7 0 0,4 28 39 0 0,2 5-2 0 0,0 0 0 0 0,-1 1 0 0 0,0-1 0 0 0,-1 1 1 0 0,0 0-1 0 0,0 0 0 0 0,-4-4-12 0 0,0 3-2 0 0,3 2-11 0 0,-1 1 1 0 0,-1-1-1 0 0,-2-1 13 0 0,7 7-4 0 0,0 1 0 0 0,0 0 1 0 0,0 0-1 0 0,0 0 0 0 0,0 0 0 0 0,-1 0 0 0 0,1 1 0 0 0,-1-1 0 0 0,1 1 0 0 0,-1 0 0 0 0,-3-1 4 0 0,-1 1-27 0 0,-1 0-1 0 0,0 1 1 0 0,0 0-1 0 0,1 0 0 0 0,-1 1 1 0 0,0 0-1 0 0,0 1 1 0 0,1-1-1 0 0,-1 2 1 0 0,1-1-1 0 0,0 1 0 0 0,-1 1 1 0 0,1-1-1 0 0,1 1 1 0 0,-1 1-1 0 0,-5 3 28 0 0,8-4-3 0 0,0 1 0 0 0,1-1 0 0 0,0 1 1 0 0,0 0-1 0 0,-1 1 3 0 0,-9 11 2 0 0,13-15-6 0 0,-1 0 0 0 0,1 0 1 0 0,0 1-1 0 0,0-1 0 0 0,0 0 0 0 0,0 1 0 0 0,0-1 1 0 0,0 1-1 0 0,0-1 0 0 0,1 2 4 0 0,-8 20-26 0 0,4-16 14 0 0,0 1 0 0 0,1-1 1 0 0,1 1-1 0 0,-2 7 12 0 0,-3 11-17 0 0,5-12 17 0 0,7 15 0 0 0,-2-21-20 0 0,-2-7 14 0 0,0 1 1 0 0,0-1-1 0 0,0 1 1 0 0,-1-1 0 0 0,1 1-1 0 0,-1 0 1 0 0,1-1-1 0 0,-1 3 6 0 0,0-4 0 0 0,0 0 0 0 0,0 0 0 0 0,0 0 0 0 0,1 0 0 0 0,-1 0 0 0 0,0 0 0 0 0,0-1 0 0 0,1 1 0 0 0,-1 0 0 0 0,0 0 0 0 0,1 0 0 0 0,-1 0 0 0 0,1-1 0 0 0,-1 1 0 0 0,1 0 0 0 0,-1-1 0 0 0,1 1 0 0 0,0 0 0 0 0,-1-1 0 0 0,1 1 0 0 0,0-1 0 0 0,0 1 0 0 0,19 19 0 0 0,-8-8 0 0 0,-7-11 0 0 0,-2 0 0 0 0,3 2 5 0 0,1-1 0 0 0,-1 1 0 0 0,1-1 0 0 0,-1 0 0 0 0,1-1 0 0 0,0 1 0 0 0,-1-1-1 0 0,1-1 1 0 0,0 1 0 0 0,0-1 0 0 0,0-1 0 0 0,0 1 0 0 0,3-1-5 0 0,9-1 15 0 0,5-1 23 0 0,-17 1-28 0 0,-3 1-1 0 0,1 0 1 0 0,-1-1-1 0 0,1 0 0 0 0,-1 0 1 0 0,0 0-1 0 0,1 0 0 0 0,1-3-9 0 0,0 1 12 0 0,-1 0 0 0 0,0 0 0 0 0,0-1 0 0 0,0 0 0 0 0,0 0 0 0 0,-1 0 0 0 0,0-1-12 0 0,-1 3 7 0 0,-1 0-1 0 0,0-1 0 0 0,-1 1 1 0 0,1-1-1 0 0,-1 0 1 0 0,1 0-1 0 0,-1 1 1 0 0,-1-1-1 0 0,1 0 1 0 0,0 0-1 0 0,-1 0 1 0 0,0 0-1 0 0,0 0-6 0 0,0-3 0 0 0,0 1 0 0 0,-1 0 0 0 0,0 0 0 0 0,0-1 0 0 0,-1 1 0 0 0,0 0 0 0 0,0 0 0 0 0,0 1 0 0 0,0-1 0 0 0,-1 0 0 0 0,0 1 0 0 0,-1-1 0 0 0,1 1 0 0 0,-1 0 0 0 0,0 0 0 0 0,0 1 0 0 0,-1-1 0 0 0,0 0 0 0 0,-1-1 0 0 0,0 1 0 0 0,-1-1 0 0 0,1 1 0 0 0,-1 0 0 0 0,-1 0 0 0 0,1 1 0 0 0,-1 0 0 0 0,0 1 0 0 0,0-1 0 0 0,0 2 0 0 0,-7-3 0 0 0,-4 0-22 0 0,14 3 7 0 0,0 1 0 0 0,-1 0-1 0 0,1 0 1 0 0,0 0 0 0 0,0 1 0 0 0,-3 0 15 0 0,-23 0-83 0 0,0 2 0 0 0,0 2 0 0 0,1 0 0 0 0,-1 2 1 0 0,1 2-1 0 0,0 0 0 0 0,1 2 0 0 0,-20 10 83 0 0,-38 30 0 0 0,71-41 0 0 0,0 0 0 0 0,1 2 0 0 0,0 0 0 0 0,0 0 0 0 0,-10 12 0 0 0,2 1 0 0 0,1 2 0 0 0,-13 19 0 0 0,4 5-149 0 0,28-44 148 0 0,-1-1 0 0 0,1 1 0 0 0,1 0 0 0 0,-1-1 0 0 0,1 1 0 0 0,0 0 1 0 0,0 1-1 0 0,1-1 0 0 0,0 0 0 0 0,0 0 0 0 0,0 1 0 0 0,1 3 1 0 0,0-9 2 0 0,0 1 0 0 0,0 0 0 0 0,0-1 0 0 0,0 1 0 0 0,0 0 1 0 0,1-1-1 0 0,-1 1 0 0 0,1 0 0 0 0,-1-1 0 0 0,1 1 0 0 0,0-1 0 0 0,-1 1 0 0 0,1-1 0 0 0,0 0 0 0 0,0 1 0 0 0,0-1 0 0 0,0 0 1 0 0,1 1-3 0 0,2 3 15 0 0,0-1-4 0 0,0 0 0 0 0,0 0 0 0 0,1 0 0 0 0,-1-1 0 0 0,1 1 0 0 0,0-1 0 0 0,0 0 0 0 0,0-1 0 0 0,0 1 0 0 0,0-1 0 0 0,1 0 0 0 0,-1 0 0 0 0,1-1 0 0 0,4 2-11 0 0,3-1 23 0 0,-1-1 0 0 0,0 0-1 0 0,0 0 1 0 0,1-1 0 0 0,-1-1 0 0 0,5 0-23 0 0,10-4 45 0 0,0 0 1 0 0,-1-2-1 0 0,20-8-45 0 0,-34 10 9 0 0,0 0-1 0 0,0-1 1 0 0,-1 0 0 0 0,0-1-1 0 0,3-2-8 0 0,53-42 74 0 0,-38 28-52 0 0,4-11 31 0 0,-23 25-53 0 0,0-1 0 0 0,-1 0 0 0 0,0-1 0 0 0,-1 1 0 0 0,0-2 0 0 0,6-10 0 0 0,-5 7 7 0 0,-1-1 0 0 0,-1 1 0 0 0,0-1 1 0 0,-1-1-1 0 0,-1 1 0 0 0,-1-1 0 0 0,0 0 0 0 0,-1 0 0 0 0,-1-3-7 0 0,4-4 0 0 0,-5 21 0 0 0,0 0 0 0 0,0 0 0 0 0,-1-1 0 0 0,1 1 0 0 0,-1-1 0 0 0,0 1 0 0 0,1-1 0 0 0,3-115 0 0 0,-3 87 0 0 0,0 14 0 0 0,-1 0 0 0 0,-1 0 0 0 0,-1 0 0 0 0,-1-5 0 0 0,3 20 0 0 0,0-1 0 0 0,-1 1 0 0 0,1-1 0 0 0,1 1 0 0 0,-1-1 0 0 0,0 1 0 0 0,1-1 0 0 0,0 0 0 0 0,0 1 0 0 0,-1-1 0 0 0,1 0 0 0 0,-1 1 0 0 0,0-1 0 0 0,0 0 0 0 0,0 0 0 0 0,0-1 0 0 0,-3-9 0 0 0,1 1 0 0 0,-1-1 0 0 0,-3-9 0 0 0,5 19 0 0 0,0 0 0 0 0,0-1 0 0 0,1 1 0 0 0,0 0 0 0 0,-1-5 0 0 0,1 5 0 0 0,0-1 0 0 0,0 1 0 0 0,-1-1 0 0 0,1 1 0 0 0,-1 0 0 0 0,-1-3 0 0 0,-19-65 0 0 0,20 67 0 0 0,-1 1 0 0 0,1-1 0 0 0,1 1 0 0 0,-1-1 0 0 0,0-3 0 0 0,-2-16 0 0 0,-2-10 0 0 0,4 32 0 0 0,1-1 0 0 0,-1 1 0 0 0,1-1 0 0 0,0 1 0 0 0,0-1 0 0 0,0 0 0 0 0,0 0 0 0 0,-1-15 0 0 0,1 17 0 0 0,0 0 0 0 0,0 0-1 0 0,0 0 1 0 0,0 0 0 0 0,0-1 0 0 0,0 1 0 0 0,1 0-1 0 0,-1 0 1 0 0,0 0 0 0 0,1 0 0 0 0,-1 0 0 0 0,1 0-1 0 0,-1-1 1 0 0,1 1 1 0 0,0 0 0 0 0,-1-1 0 0 0,1 1 0 0 0,-1 0 0 0 0,0 0-1 0 0,1-1 1 0 0,-1 1 0 0 0,0 0 0 0 0,0-1 0 0 0,0 1 0 0 0,0 0-1 0 0,0 0 1 0 0,0-1 0 0 0,0 1 0 0 0,0 0 0 0 0,0-1-1 0 0,-3-8 9 0 0,1 1 0 0 0,-1 0 0 0 0,0-1 0 0 0,0 1-1 0 0,-1 0 1 0 0,-3-5-9 0 0,5 10 0 0 0,0 0 0 0 0,1-1 0 0 0,0 1 0 0 0,-1-1 0 0 0,2 1 0 0 0,-1-1 0 0 0,0 0 0 0 0,1 1 0 0 0,0-5 0 0 0,0-14 0 0 0,0 21 0 0 0,0 1 0 0 0,0-1 0 0 0,0 1 0 0 0,0-1 0 0 0,0 0 0 0 0,-1 1 0 0 0,1-1 0 0 0,0 1 0 0 0,-1-1 0 0 0,1 1 0 0 0,-1-1 0 0 0,0 1 0 0 0,1-1 0 0 0,-1 1 0 0 0,-1-1 0 0 0,-4-12 0 0 0,-7-12 0 0 0,6 22 0 0 0,7 4 0 0 0,-1-1 0 0 0,1 1 0 0 0,0 0 0 0 0,-1 0 0 0 0,1 0 0 0 0,0 0 0 0 0,-1-1 0 0 0,1 1 0 0 0,0 0 0 0 0,-1 0 0 0 0,1-1 0 0 0,0 1 0 0 0,-1 0 0 0 0,1-1 0 0 0,0 1 0 0 0,0 0 0 0 0,-1-1 0 0 0,1 1 0 0 0,0-1 0 0 0,0 1 0 0 0,0 0 0 0 0,0-1 0 0 0,0 1 0 0 0,-1 0 0 0 0,1-1 0 0 0,0 1 0 0 0,0-1 0 0 0,0 1 0 0 0,0-1 0 0 0,0 1 0 0 0,0 0 0 0 0,0-1 0 0 0,0-1 0 0 0,-12-17 11 0 0,12 17-9 0 0,-1 1 1 0 0,1-1 0 0 0,-1 0 0 0 0,0 0-1 0 0,0 1 1 0 0,0-1 0 0 0,0 0 0 0 0,0 1-1 0 0,0-1 1 0 0,0 1 0 0 0,0 0-1 0 0,-2-2-2 0 0,2 2 2 0 0,0 0-1 0 0,0 0 0 0 0,0 0 1 0 0,0-1-1 0 0,0 1 0 0 0,1 0 0 0 0,-1-1 1 0 0,0 1-1 0 0,0-1 0 0 0,1 1 1 0 0,-1-1-1 0 0,1 1 0 0 0,0-1 0 0 0,-1 1 1 0 0,1-1-1 0 0,0 0-1 0 0,-5-10 0 0 0,3 10 0 0 0,1 0 0 0 0,0 0 0 0 0,0 0 0 0 0,1 0 0 0 0,-1 0 0 0 0,0 0 0 0 0,1 0 0 0 0,-1 0 0 0 0,1 0 0 0 0,0-1 0 0 0,-6-20 0 0 0,-6 4 0 0 0,-15-21 0 0 0,14 22 0 0 0,-3-9 0 0 0,15 25 0 0 0,-1 0 0 0 0,1-1 0 0 0,0 1 0 0 0,-1-1 0 0 0,1 1 0 0 0,0-1 0 0 0,0 0 0 0 0,-7-15 0 0 0,8 18 0 0 0,0-1 0 0 0,-1 1 0 0 0,1-1 0 0 0,0 1 0 0 0,0 0 0 0 0,-1-1 0 0 0,1 1 0 0 0,0-1 0 0 0,-1 1 0 0 0,1 0 0 0 0,0-1 0 0 0,-1 1 0 0 0,1 0 0 0 0,0 0 0 0 0,-1-1 0 0 0,1 1 0 0 0,-1 0 0 0 0,1 0 0 0 0,-1 0 0 0 0,1-1 0 0 0,-1 1 0 0 0,1 0 0 0 0,0 0 0 0 0,-1 0 0 0 0,1 0 0 0 0,-3-1 0 0 0,-11-13 0 0 0,1 0 0 0 0,-11-15 0 0 0,18 21 0 0 0,-20-35 0 0 0,5 8 0 0 0,-1-3 64 0 0,-5-12-64 0 0,-2 6 14 0 0,8 11 11 0 0,1-1 0 0 0,-2-6-25 0 0,-11-10 0 0 0,24 35 0 0 0,0 1 0 0 0,0 0 0 0 0,-1 1 0 0 0,0 0 0 0 0,0 0 0 0 0,2-1 0 0 0,-5-8 0 0 0,-4-9-2 0 0,12 23 5 0 0,0-1 0 0 0,0 0 0 0 0,1-1 1 0 0,0 0-4 0 0,0 0 22 0 0,0 0 0 0 0,-1 0 1 0 0,-1 0-23 0 0,-14-32 50 0 0,14 21-50 0 0,5 15 0 0 0,-1 0 0 0 0,0 0 0 0 0,0 0 0 0 0,-1 0 0 0 0,-2-5 0 0 0,2 6 0 0 0,0-1 0 0 0,1 1 0 0 0,-1-1 0 0 0,1 0 0 0 0,1 0 0 0 0,-2-6 0 0 0,2 7 0 0 0,0 0 0 0 0,0 0 0 0 0,-1 0 0 0 0,1 1 0 0 0,-1-1 0 0 0,0 0 0 0 0,-1 1 0 0 0,1-1 0 0 0,-1 1 0 0 0,-1-2 0 0 0,2 4 0 0 0,0-1 0 0 0,0 0 0 0 0,0 0 0 0 0,0 0 0 0 0,1 0 0 0 0,0 0 0 0 0,-1 0 0 0 0,1-1 0 0 0,0 1 0 0 0,-1-1 0 0 0,1 0 0 0 0,-1 1 0 0 0,0-1 0 0 0,-2-2 0 0 0,0 0 0 0 0,0-2 0 0 0,1 1 0 0 0,0 0 0 0 0,-2-5 0 0 0,-1-4 0 0 0,-10-16 0 0 0,5 5 0 0 0,10 24 0 0 0,-1 0 0 0 0,1-1 0 0 0,0 0 0 0 0,0 1 0 0 0,0-1 0 0 0,0 1 0 0 0,1-4 0 0 0,-1 3 0 0 0,1 0 0 0 0,-1 0 0 0 0,0 0 0 0 0,0 0 0 0 0,-1 0 0 0 0,0-3 0 0 0,-1 2 0 0 0,0-1 0 0 0,1 0 0 0 0,-1 0 0 0 0,1 0 0 0 0,1 0 0 0 0,-1 0 0 0 0,0-6 0 0 0,2 11 0 0 0,0-1 0 0 0,0 1 0 0 0,0 0 0 0 0,0 0 0 0 0,0 0 0 0 0,0 0 0 0 0,-1 0 0 0 0,1-1 0 0 0,0 1 0 0 0,-1 0 0 0 0,1 0 0 0 0,-1 0 0 0 0,0 0 0 0 0,-8-23 0 0 0,3 8 0 0 0,0 0 0 0 0,-4-6 0 0 0,2 5 0 0 0,6 12 9 0 0,-1 1 1 0 0,0 0-1 0 0,1 0 0 0 0,-1 0 0 0 0,0 0 1 0 0,-2-1-10 0 0,1 1 15 0 0,1 0 1 0 0,-1-1-1 0 0,1 1 0 0 0,-2-4-15 0 0,-29-53-53 0 0,27 44 53 0 0,1-2 0 0 0,-20-23 64 0 0,22 35-64 0 0,-1 1 0 0 0,1 0 0 0 0,-1 0 0 0 0,-4-3 0 0 0,2 2-20 0 0,1 0 1 0 0,-1-1-1 0 0,1 0 0 0 0,1 0 1 0 0,0-1-1 0 0,-4-7 20 0 0,-9-15-42 0 0,9 17 42 0 0,-9-14 0 0 0,12 21 25 0 0,0-1 0 0 0,1 1 0 0 0,-4-8-25 0 0,5 6 26 0 0,-1 1-1 0 0,-1 0 1 0 0,-5-6-26 0 0,-5-6 0 0 0,1 0 0 0 0,-11-19 0 0 0,10 15 0 0 0,-9-20-9 0 0,17 29 4 0 0,0 1 0 0 0,-1 0 0 0 0,-2-1 5 0 0,-7-7-11 0 0,-26-25-106 0 0,-7 4 181 0 0,41 38-61 0 0,7 3-6 0 0,1 1 1 0 0,0 0-1 0 0,-1-1 0 0 0,1 1 0 0 0,0-1 1 0 0,0 0-1 0 0,-1-1 3 0 0,0 0 5 0 0,0 0 1 0 0,0 1-1 0 0,-1-1 1 0 0,1 1-1 0 0,-1 0 1 0 0,1 0-1 0 0,-3-1-5 0 0,-6-3 18 0 0,-4-5-17 0 0,9 8 1 0 0,1-1-1 0 0,0 0 0 0 0,0-1 1 0 0,0 0-1 0 0,-3-3-1 0 0,6 5 0 0 0,0 0 0 0 0,-1 0 0 0 0,1 0 0 0 0,0 1 0 0 0,-1-1 0 0 0,-1 0 0 0 0,-4-3 0 0 0,-23-16 0 0 0,26 19 0 0 0,0-1 0 0 0,0 0 0 0 0,0 0 0 0 0,-3-4 0 0 0,5 4-6 0 0,0 0 0 0 0,-1 0 0 0 0,1 1 0 0 0,-1-1 0 0 0,-2 0 6 0 0,4 2-4 0 0,0 0 0 0 0,-1 0 0 0 0,1-1-1 0 0,0 1 1 0 0,1-1 0 0 0,-1 1-1 0 0,0-1 1 0 0,-1-2 4 0 0,-9-7 0 0 0,4 5 0 0 0,-43-36 12 0 0,5 13-24 0 0,-18-7 24 0 0,-27-15-24 0 0,-11-19 12 0 0,89 62 0 0 0,0 0 0 0 0,-1 2 0 0 0,0-1 0 0 0,-5 0 0 0 0,0-4 0 0 0,18 10 0 0 0,0 0 0 0 0,0 1 0 0 0,0-1 0 0 0,0 1 0 0 0,-1 0 0 0 0,1 0 0 0 0,0 0 0 0 0,-1 0 0 0 0,1 0 0 0 0,-1 0 0 0 0,-1 0 0 0 0,-36-11-116 0 0,3 2 13 0 0,10 0 231 0 0,23 8-106 0 0,0 1 1 0 0,0-1 0 0 0,0 1-1 0 0,0 0 1 0 0,0 0-1 0 0,0 0 1 0 0,0 0-1 0 0,-2 1-22 0 0,3-1-6 0 0,0 1 0 0 0,0-1 0 0 0,0 1 0 0 0,0-1 0 0 0,0 0-1 0 0,0 0 1 0 0,1-1 0 0 0,-3 0 6 0 0,1 0-4 0 0,1 0 0 0 0,-1 1 0 0 0,0 0 0 0 0,0-1 0 0 0,1 1 0 0 0,-3 0 4 0 0,-3 0 0 0 0,1 0 0 0 0,0 0 0 0 0,1 0 0 0 0,-1-1 0 0 0,-1-1 0 0 0,-46-14 53 0 0,28 13-41 0 0,11 2-24 0 0,-18 1-127 0 0,29 2 111 0 0,0-1-1 0 0,-1 0 1 0 0,1-1 0 0 0,-1 1-1 0 0,1-1 1 0 0,-2-1 28 0 0,-34-9 68 0 0,-51-16 197 0 0,77 22-269 0 0,11 4-4 0 0,0 0 0 0 0,0-1 0 0 0,0 1 0 0 0,0-1 0 0 0,0 0 0 0 0,0 0-1 0 0,0 0 1 0 0,0-1 0 0 0,-1 0 8 0 0,-1-2 0 0 0,0 0 0 0 0,-1 1 0 0 0,0 0 0 0 0,0 1 0 0 0,0-1 0 0 0,-1 2 0 0 0,1-1 0 0 0,-1 1 0 0 0,-6-2 0 0 0,-7-2 0 0 0,6 0 0 0 0,-23-7 0 0 0,30 11 0 0 0,1-1 0 0 0,-1 0 0 0 0,0 0 0 0 0,1-1-1 0 0,-5-3 1 0 0,-13-6-11 0 0,11 5 16 0 0,0 2 0 0 0,-1 0 0 0 0,0 0 0 0 0,-1 1-5 0 0,-28-10 0 0 0,0 3-80 0 0,8 5 80 0 0,-20 0 0 0 0,-61-5-152 0 0,106 11 163 0 0,-1 0 0 0 0,0 1 0 0 0,-1 1-11 0 0,0 0 15 0 0,1-1 1 0 0,-11-2-16 0 0,-33 0 0 0 0,49 2 0 0 0,0 0 0 0 0,-1 0 0 0 0,1 0 0 0 0,-2 1 0 0 0,1 0 0 0 0,1 0 0 0 0,-1-1 0 0 0,0 0 0 0 0,-1-1 0 0 0,-51-4-9 0 0,0 3 0 0 0,-27 3 9 0 0,-4 0 7 0 0,-318 2-4 0 0,284 0-67 0 0,-57-3 64 0 0,155 1 0 0 0,0 2 0 0 0,-18 4 0 0 0,-3 1 0 0 0,-57 11 0 0 0,19 0 177 0 0,68-16-225 0 0,0 1 0 0 0,0 1 0 0 0,-15 7 48 0 0,-20 4-57 0 0,-58 15 57 0 0,82-24 0 0 0,-6 2 0 0 0,-19 8 0 0 0,-11 3 0 0 0,53-16 33 0 0,0 0 0 0 0,0 1 0 0 0,0 1 0 0 0,-5 3-33 0 0,-21 9 73 0 0,-1 4-235 0 0,7-4 203 0 0,-1 1 91 0 0,29-17-132 0 0,-1 1 0 0 0,1-1 0 0 0,0 1 0 0 0,0 0 0 0 0,0 0 0 0 0,-18 12 0 0 0,17-12 0 0 0,1 0 0 0 0,0 0 0 0 0,0 0 0 0 0,0 0 0 0 0,0 1 0 0 0,-15 11 0 0 0,-65 43-205 0 0,59-41 199 0 0,1 1 1 0 0,0 3 5 0 0,-9 2 3 0 0,25-19-8 0 0,0 1 1 0 0,1 1-1 0 0,-5 3 5 0 0,-9 9-22 0 0,14-13 17 0 0,1 0 0 0 0,1 0 0 0 0,-1 0-1 0 0,1 1 1 0 0,0 0 0 0 0,-2 3 5 0 0,2-3 0 0 0,0 0 0 0 0,-1 0 0 0 0,1-1 0 0 0,-1 0 0 0 0,-4 3 0 0 0,2-2 0 0 0,0 0 0 0 0,1 1 0 0 0,-7 8 0 0 0,9-10 0 0 0,-1 1 0 0 0,0-1 0 0 0,0 0 0 0 0,0 0 0 0 0,-7 3 0 0 0,-13 11 0 0 0,-35 31 117 0 0,40-34-104 0 0,16-12-13 0 0,0-1-1 0 0,1 1 1 0 0,-1 0-1 0 0,-3 3 1 0 0,-23 25-22 0 0,24-26 15 0 0,0 0 0 0 0,1 1 0 0 0,0 0 0 0 0,0 0 0 0 0,1 0 0 0 0,-1 2 7 0 0,-2 3 6 0 0,-1 0 1 0 0,0-1-1 0 0,-1 0 0 0 0,0 0 0 0 0,-5 3-6 0 0,-15 16 22 0 0,-9 3-22 0 0,-3-1-64 0 0,29-21 50 0 0,-1-1 0 0 0,0 0 0 0 0,-11 5 14 0 0,-14 9-11 0 0,25-16 11 0 0,12-7 0 0 0,-1 0 0 0 0,1 0 0 0 0,0 0 0 0 0,0 1 0 0 0,0-1 0 0 0,0 1 0 0 0,0-1 0 0 0,0 1 0 0 0,-1 0 0 0 0,-6 5 0 0 0,-1 0 0 0 0,0-1 0 0 0,-10 5 0 0 0,-23 4-11 0 0,41-14-138 0 0,-13 6-1256 0 0,7-2 785 0 0,-16 3-2223 0 0,15-4 575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41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e7c7c103_0_9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e7c7c103_0_9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0e7c7c103_0_920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18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7116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e7c7c103_0_9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e7c7c103_0_9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0e7c7c103_0_920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20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e7c7c103_0_9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e7c7c103_0_9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0e7c7c103_0_920:notes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22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7741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9/17/2019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thiagodnf.github.io/wumpus-world-simulator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3jt5ibfRzw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BEE12-9F69-4091-A49A-312743233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relationship between number of constraints and number of possible solutions?</a:t>
            </a:r>
          </a:p>
          <a:p>
            <a:endParaRPr lang="en-US" dirty="0"/>
          </a:p>
          <a:p>
            <a:r>
              <a:rPr lang="en-US" dirty="0"/>
              <a:t>In other words, as the number of the constraints increases,</a:t>
            </a:r>
          </a:p>
          <a:p>
            <a:r>
              <a:rPr lang="en-US" dirty="0"/>
              <a:t>does the number of possible solutions:</a:t>
            </a:r>
          </a:p>
          <a:p>
            <a:pPr marL="514350" indent="-514350">
              <a:buAutoNum type="alphaUcParenR"/>
            </a:pPr>
            <a:r>
              <a:rPr lang="en-US" dirty="0">
                <a:solidFill>
                  <a:schemeClr val="tx1"/>
                </a:solidFill>
              </a:rPr>
              <a:t>Increase</a:t>
            </a:r>
          </a:p>
          <a:p>
            <a:pPr marL="514350" indent="-514350">
              <a:buAutoNum type="alphaUcParenR"/>
            </a:pPr>
            <a:r>
              <a:rPr lang="en-US" dirty="0">
                <a:solidFill>
                  <a:schemeClr val="tx1"/>
                </a:solidFill>
              </a:rPr>
              <a:t>Decrease</a:t>
            </a:r>
          </a:p>
          <a:p>
            <a:pPr marL="514350" indent="-514350">
              <a:buAutoNum type="alphaUcParenR"/>
            </a:pPr>
            <a:r>
              <a:rPr lang="en-US" dirty="0">
                <a:solidFill>
                  <a:schemeClr val="tx1"/>
                </a:solidFill>
              </a:rPr>
              <a:t>Stay the same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48294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Propositional Logic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Fei Fang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47A63E-2D20-4B9D-84E2-5B2951029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239" y="2030006"/>
            <a:ext cx="2541195" cy="330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Logical agents and environments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715168" y="2459789"/>
            <a:ext cx="8966201" cy="4398211"/>
            <a:chOff x="2209800" y="3194447"/>
            <a:chExt cx="4692252" cy="1434703"/>
          </a:xfrm>
        </p:grpSpPr>
        <p:sp>
          <p:nvSpPr>
            <p:cNvPr id="19" name="AutoShape 7"/>
            <p:cNvSpPr>
              <a:spLocks/>
            </p:cNvSpPr>
            <p:nvPr/>
          </p:nvSpPr>
          <p:spPr bwMode="auto">
            <a:xfrm>
              <a:off x="2209800" y="3200398"/>
              <a:ext cx="2155031" cy="1309688"/>
            </a:xfrm>
            <a:prstGeom prst="roundRect">
              <a:avLst>
                <a:gd name="adj" fmla="val 10912"/>
              </a:avLst>
            </a:prstGeom>
            <a:solidFill>
              <a:srgbClr val="9FB0D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20" name="Line 8"/>
            <p:cNvSpPr>
              <a:spLocks noChangeShapeType="1"/>
            </p:cNvSpPr>
            <p:nvPr/>
          </p:nvSpPr>
          <p:spPr bwMode="auto">
            <a:xfrm rot="10800000">
              <a:off x="3327068" y="3556393"/>
              <a:ext cx="1" cy="719532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21" name="Rectangle 9"/>
            <p:cNvSpPr>
              <a:spLocks/>
            </p:cNvSpPr>
            <p:nvPr/>
          </p:nvSpPr>
          <p:spPr bwMode="auto">
            <a:xfrm>
              <a:off x="2286000" y="3226592"/>
              <a:ext cx="790575" cy="3524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/>
              <a:r>
                <a:rPr lang="en-US" sz="3200" b="1" dirty="0">
                  <a:latin typeface="Calibri" pitchFamily="34" charset="0"/>
                  <a:cs typeface="Arial" charset="0"/>
                </a:rPr>
                <a:t>Agent</a:t>
              </a:r>
            </a:p>
          </p:txBody>
        </p:sp>
        <p:grpSp>
          <p:nvGrpSpPr>
            <p:cNvPr id="25" name="Group 13"/>
            <p:cNvGrpSpPr>
              <a:grpSpLocks/>
            </p:cNvGrpSpPr>
            <p:nvPr/>
          </p:nvGrpSpPr>
          <p:grpSpPr bwMode="auto">
            <a:xfrm>
              <a:off x="2749152" y="3400425"/>
              <a:ext cx="1104900" cy="1059657"/>
              <a:chOff x="0" y="-6"/>
              <a:chExt cx="928" cy="890"/>
            </a:xfrm>
          </p:grpSpPr>
          <p:sp>
            <p:nvSpPr>
              <p:cNvPr id="26" name="Rectangle 14"/>
              <p:cNvSpPr>
                <a:spLocks/>
              </p:cNvSpPr>
              <p:nvPr/>
            </p:nvSpPr>
            <p:spPr bwMode="auto">
              <a:xfrm>
                <a:off x="52" y="-6"/>
                <a:ext cx="824" cy="30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/>
              <a:lstStyle/>
              <a:p>
                <a:pPr marL="29765" algn="ctr"/>
                <a:r>
                  <a:rPr lang="en-US" sz="3200" dirty="0">
                    <a:latin typeface="Calibri" pitchFamily="34" charset="0"/>
                    <a:cs typeface="Arial" charset="0"/>
                  </a:rPr>
                  <a:t>Sensors</a:t>
                </a:r>
              </a:p>
            </p:txBody>
          </p:sp>
          <p:sp>
            <p:nvSpPr>
              <p:cNvPr id="27" name="Rectangle 15"/>
              <p:cNvSpPr>
                <a:spLocks/>
              </p:cNvSpPr>
              <p:nvPr/>
            </p:nvSpPr>
            <p:spPr bwMode="auto">
              <a:xfrm>
                <a:off x="0" y="707"/>
                <a:ext cx="928" cy="17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/>
              <a:lstStyle/>
              <a:p>
                <a:pPr marL="29765" algn="ctr"/>
                <a:r>
                  <a:rPr lang="en-US" sz="3200" dirty="0">
                    <a:latin typeface="Calibri" pitchFamily="34" charset="0"/>
                    <a:cs typeface="Arial" charset="0"/>
                  </a:rPr>
                  <a:t>Actuators</a:t>
                </a:r>
              </a:p>
            </p:txBody>
          </p:sp>
        </p:grpSp>
        <p:sp>
          <p:nvSpPr>
            <p:cNvPr id="28" name="AutoShape 16"/>
            <p:cNvSpPr>
              <a:spLocks/>
            </p:cNvSpPr>
            <p:nvPr/>
          </p:nvSpPr>
          <p:spPr bwMode="auto">
            <a:xfrm>
              <a:off x="5380433" y="3194447"/>
              <a:ext cx="1428750" cy="1304925"/>
            </a:xfrm>
            <a:prstGeom prst="roundRect">
              <a:avLst>
                <a:gd name="adj" fmla="val 10944"/>
              </a:avLst>
            </a:prstGeom>
            <a:solidFill>
              <a:srgbClr val="9FB0D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29" name="Rectangle 17"/>
            <p:cNvSpPr>
              <a:spLocks/>
            </p:cNvSpPr>
            <p:nvPr/>
          </p:nvSpPr>
          <p:spPr bwMode="auto">
            <a:xfrm>
              <a:off x="5282802" y="3257550"/>
              <a:ext cx="1619250" cy="3524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3200" b="1" dirty="0">
                  <a:latin typeface="Calibri" pitchFamily="34" charset="0"/>
                  <a:cs typeface="Arial" charset="0"/>
                </a:rPr>
                <a:t>Environment</a:t>
              </a:r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 rot="10800000" flipH="1">
              <a:off x="3896915" y="3539368"/>
              <a:ext cx="1859756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31" name="Line 19"/>
            <p:cNvSpPr>
              <a:spLocks noChangeShapeType="1"/>
            </p:cNvSpPr>
            <p:nvPr/>
          </p:nvSpPr>
          <p:spPr bwMode="auto">
            <a:xfrm flipH="1">
              <a:off x="3989783" y="4324350"/>
              <a:ext cx="1760934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32" name="Rectangle 20"/>
            <p:cNvSpPr>
              <a:spLocks/>
            </p:cNvSpPr>
            <p:nvPr/>
          </p:nvSpPr>
          <p:spPr bwMode="auto">
            <a:xfrm>
              <a:off x="4396977" y="3550084"/>
              <a:ext cx="942975" cy="2667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2400" dirty="0">
                  <a:latin typeface="Calibri" pitchFamily="34" charset="0"/>
                  <a:cs typeface="Arial" charset="0"/>
                </a:rPr>
                <a:t>Percepts</a:t>
              </a:r>
            </a:p>
          </p:txBody>
        </p:sp>
        <p:sp>
          <p:nvSpPr>
            <p:cNvPr id="33" name="Rectangle 21"/>
            <p:cNvSpPr>
              <a:spLocks/>
            </p:cNvSpPr>
            <p:nvPr/>
          </p:nvSpPr>
          <p:spPr bwMode="auto">
            <a:xfrm>
              <a:off x="4463652" y="4324350"/>
              <a:ext cx="809625" cy="3048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2400" dirty="0">
                  <a:latin typeface="Calibri" pitchFamily="34" charset="0"/>
                  <a:cs typeface="Arial" charset="0"/>
                </a:rPr>
                <a:t>Actions</a:t>
              </a:r>
            </a:p>
          </p:txBody>
        </p:sp>
      </p:grpSp>
      <p:sp>
        <p:nvSpPr>
          <p:cNvPr id="37" name="AutoShape 11"/>
          <p:cNvSpPr>
            <a:spLocks/>
          </p:cNvSpPr>
          <p:nvPr/>
        </p:nvSpPr>
        <p:spPr bwMode="auto">
          <a:xfrm>
            <a:off x="2064335" y="3785224"/>
            <a:ext cx="3449066" cy="1580437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38" name="AutoShape 11"/>
          <p:cNvSpPr>
            <a:spLocks/>
          </p:cNvSpPr>
          <p:nvPr/>
        </p:nvSpPr>
        <p:spPr bwMode="auto">
          <a:xfrm>
            <a:off x="2056313" y="3777203"/>
            <a:ext cx="3449066" cy="808165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39" name="AutoShape 11"/>
          <p:cNvSpPr>
            <a:spLocks/>
          </p:cNvSpPr>
          <p:nvPr/>
        </p:nvSpPr>
        <p:spPr bwMode="auto">
          <a:xfrm>
            <a:off x="2061660" y="4572000"/>
            <a:ext cx="3449066" cy="777618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35" name="Rectangle 12"/>
          <p:cNvSpPr>
            <a:spLocks/>
          </p:cNvSpPr>
          <p:nvPr/>
        </p:nvSpPr>
        <p:spPr bwMode="auto">
          <a:xfrm>
            <a:off x="3640752" y="4314969"/>
            <a:ext cx="476721" cy="551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/>
          <a:lstStyle/>
          <a:p>
            <a:pPr marL="29765" algn="ctr"/>
            <a:r>
              <a:rPr lang="en-US" sz="3200" b="1" dirty="0">
                <a:latin typeface="Calibri" pitchFamily="34" charset="0"/>
                <a:cs typeface="Arial" charset="0"/>
              </a:rPr>
              <a:t>?</a:t>
            </a:r>
          </a:p>
        </p:txBody>
      </p:sp>
      <p:sp>
        <p:nvSpPr>
          <p:cNvPr id="36" name="Rectangle 12"/>
          <p:cNvSpPr>
            <a:spLocks/>
          </p:cNvSpPr>
          <p:nvPr/>
        </p:nvSpPr>
        <p:spPr bwMode="auto">
          <a:xfrm>
            <a:off x="2098844" y="3745488"/>
            <a:ext cx="3408947" cy="1147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/>
          <a:lstStyle/>
          <a:p>
            <a:pPr marL="29765" algn="ctr">
              <a:lnSpc>
                <a:spcPct val="150000"/>
              </a:lnSpc>
            </a:pPr>
            <a:r>
              <a:rPr lang="en-US" sz="3200" dirty="0">
                <a:latin typeface="Calibri" pitchFamily="34" charset="0"/>
                <a:cs typeface="Arial" charset="0"/>
              </a:rPr>
              <a:t>Knowledge Base</a:t>
            </a:r>
          </a:p>
          <a:p>
            <a:pPr marL="29765" algn="ctr">
              <a:lnSpc>
                <a:spcPct val="150000"/>
              </a:lnSpc>
            </a:pPr>
            <a:r>
              <a:rPr lang="en-US" sz="3200" dirty="0">
                <a:latin typeface="Calibri" pitchFamily="34" charset="0"/>
              </a:rPr>
              <a:t>Inference</a:t>
            </a:r>
            <a:endParaRPr lang="en-US" sz="3200" dirty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678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35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61B9-7C2C-44E1-B227-4752111B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7C40A-20CD-4FFD-AE71-5ABF038D6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Logical Reasoning as a CSP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B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breeze felt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S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stench smelt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P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pit here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W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wumpus</a:t>
            </a:r>
            <a:r>
              <a:rPr lang="en-US" dirty="0">
                <a:solidFill>
                  <a:schemeClr val="tx1"/>
                </a:solidFill>
              </a:rPr>
              <a:t> here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 = gold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4097C6-D95B-4CB3-9558-0F57003F8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902" y="681037"/>
            <a:ext cx="5395999" cy="527929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AD0B90-71FA-4369-B85F-2B78F3C259EB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hlinkClick r:id="rId3"/>
              </a:rPr>
              <a:t>http://thiagodnf.github.io/wumpus-world-simulator/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11930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Knowledge-based Agent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879998"/>
          </a:xfrm>
        </p:spPr>
        <p:txBody>
          <a:bodyPr/>
          <a:lstStyle/>
          <a:p>
            <a:pPr marL="0" indent="0">
              <a:lnSpc>
                <a:spcPts val="4000"/>
              </a:lnSpc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KB-AGENT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percept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b="1" dirty="0"/>
              <a:t> </a:t>
            </a:r>
            <a:r>
              <a:rPr lang="en-US" dirty="0"/>
              <a:t>an action </a:t>
            </a:r>
          </a:p>
          <a:p>
            <a:pPr marL="0" indent="0">
              <a:lnSpc>
                <a:spcPts val="4000"/>
              </a:lnSpc>
              <a:spcBef>
                <a:spcPts val="168"/>
              </a:spcBef>
              <a:buNone/>
            </a:pPr>
            <a:r>
              <a:rPr lang="en-US" dirty="0">
                <a:solidFill>
                  <a:srgbClr val="CC00CC"/>
                </a:solidFill>
              </a:rPr>
              <a:t>    </a:t>
            </a:r>
            <a:r>
              <a:rPr lang="en-US" dirty="0">
                <a:solidFill>
                  <a:srgbClr val="7030A0"/>
                </a:solidFill>
              </a:rPr>
              <a:t>persistent</a:t>
            </a:r>
            <a:r>
              <a:rPr lang="en-US" dirty="0"/>
              <a:t>: 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a knowledge base </a:t>
            </a:r>
          </a:p>
          <a:p>
            <a:pPr marL="0" indent="0">
              <a:lnSpc>
                <a:spcPts val="4000"/>
              </a:lnSpc>
              <a:spcBef>
                <a:spcPts val="168"/>
              </a:spcBef>
              <a:buNone/>
            </a:pPr>
            <a:r>
              <a:rPr lang="en-US" dirty="0"/>
              <a:t>                        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, an integer, initially 0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8000"/>
                </a:solidFill>
              </a:rPr>
              <a:t>TELL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PROCESS-PERCEPT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percept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))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00FF"/>
                </a:solidFill>
              </a:rPr>
              <a:t>action</a:t>
            </a:r>
            <a:r>
              <a:rPr lang="en-US" dirty="0"/>
              <a:t> ← </a:t>
            </a:r>
            <a:r>
              <a:rPr lang="en-US" dirty="0">
                <a:solidFill>
                  <a:srgbClr val="008000"/>
                </a:solidFill>
              </a:rPr>
              <a:t>ASK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PROCESS-QUERY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))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8000"/>
                </a:solidFill>
              </a:rPr>
              <a:t>TELL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PROCESS-RESULT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action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))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</a:t>
            </a:r>
            <a:r>
              <a:rPr lang="en-US" dirty="0">
                <a:solidFill>
                  <a:srgbClr val="0000FF"/>
                </a:solidFill>
              </a:rPr>
              <a:t> t</a:t>
            </a:r>
            <a:r>
              <a:rPr lang="en-US" dirty="0"/>
              <a:t>←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+1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b="1" dirty="0"/>
              <a:t>   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/>
              <a:t> </a:t>
            </a:r>
            <a:r>
              <a:rPr lang="en-US" dirty="0">
                <a:solidFill>
                  <a:srgbClr val="0000FF"/>
                </a:solidFill>
              </a:rPr>
              <a:t>action</a:t>
            </a:r>
            <a:r>
              <a:rPr lang="en-US" dirty="0"/>
              <a:t> </a:t>
            </a:r>
          </a:p>
          <a:p>
            <a:pPr marL="0" indent="0">
              <a:lnSpc>
                <a:spcPts val="4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721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So what do we TELL our knowledge base (KB)?</a:t>
            </a:r>
          </a:p>
          <a:p>
            <a:pPr lvl="1"/>
            <a:r>
              <a:rPr lang="en-US" sz="2400" dirty="0"/>
              <a:t>Facts (sentences)</a:t>
            </a:r>
          </a:p>
          <a:p>
            <a:pPr lvl="3"/>
            <a:r>
              <a:rPr lang="en-US" sz="2400" dirty="0"/>
              <a:t>The grass is green</a:t>
            </a:r>
          </a:p>
          <a:p>
            <a:pPr lvl="3"/>
            <a:r>
              <a:rPr lang="en-US" sz="2400" dirty="0"/>
              <a:t>The sky is blue</a:t>
            </a:r>
          </a:p>
          <a:p>
            <a:pPr lvl="1"/>
            <a:r>
              <a:rPr lang="en-US" sz="2400" dirty="0"/>
              <a:t>Rules (sentences)</a:t>
            </a:r>
          </a:p>
          <a:p>
            <a:pPr lvl="3"/>
            <a:r>
              <a:rPr lang="en-US" sz="2400" dirty="0"/>
              <a:t>Eating too much candy makes you sick</a:t>
            </a:r>
          </a:p>
          <a:p>
            <a:pPr lvl="3"/>
            <a:r>
              <a:rPr lang="en-US" sz="2400" dirty="0"/>
              <a:t>When you’re sick you don’t go to school</a:t>
            </a:r>
          </a:p>
          <a:p>
            <a:pPr lvl="1"/>
            <a:r>
              <a:rPr lang="en-US" sz="2400" dirty="0"/>
              <a:t>Percepts and Actions (sentences)</a:t>
            </a:r>
          </a:p>
          <a:p>
            <a:pPr lvl="3"/>
            <a:r>
              <a:rPr lang="en-US" sz="2400" dirty="0"/>
              <a:t>Pat ate too much candy today</a:t>
            </a:r>
          </a:p>
          <a:p>
            <a:pPr lvl="3"/>
            <a:endParaRPr lang="en-US" sz="2400" dirty="0"/>
          </a:p>
          <a:p>
            <a:r>
              <a:rPr lang="en-US" sz="2800" dirty="0"/>
              <a:t>What happens when we ASK the agent?</a:t>
            </a:r>
          </a:p>
          <a:p>
            <a:pPr lvl="1"/>
            <a:r>
              <a:rPr lang="en-US" sz="2400" dirty="0"/>
              <a:t>Inference – new sentences created from old</a:t>
            </a:r>
          </a:p>
          <a:p>
            <a:pPr lvl="3"/>
            <a:r>
              <a:rPr lang="en-US" sz="2400" dirty="0"/>
              <a:t>Pat is not going to school today</a:t>
            </a:r>
          </a:p>
          <a:p>
            <a:pPr lvl="2"/>
            <a:endParaRPr lang="en-US" sz="2000" dirty="0"/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4994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2"/>
            <a:ext cx="5622758" cy="4729164"/>
          </a:xfrm>
        </p:spPr>
        <p:txBody>
          <a:bodyPr/>
          <a:lstStyle/>
          <a:p>
            <a:r>
              <a:rPr lang="en-US" sz="2800" dirty="0"/>
              <a:t>Sherlock Agent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Really good knowledge base</a:t>
            </a:r>
          </a:p>
          <a:p>
            <a:pPr lvl="2"/>
            <a:r>
              <a:rPr lang="en-US" sz="2400" dirty="0"/>
              <a:t>Evidence</a:t>
            </a:r>
          </a:p>
          <a:p>
            <a:pPr lvl="2"/>
            <a:r>
              <a:rPr lang="en-US" sz="2400" dirty="0"/>
              <a:t>Understanding of how the world works (physics, chemistry, sociology)</a:t>
            </a:r>
          </a:p>
          <a:p>
            <a:pPr lvl="2"/>
            <a:endParaRPr lang="en-US" sz="2400" dirty="0"/>
          </a:p>
          <a:p>
            <a:pPr lvl="1"/>
            <a:r>
              <a:rPr lang="en-US" sz="2400" dirty="0"/>
              <a:t>Really good inference</a:t>
            </a:r>
          </a:p>
          <a:p>
            <a:pPr lvl="2"/>
            <a:r>
              <a:rPr lang="en-US" sz="2400" dirty="0"/>
              <a:t>Skills of deduction</a:t>
            </a:r>
          </a:p>
          <a:p>
            <a:pPr lvl="2"/>
            <a:r>
              <a:rPr lang="en-US" sz="2400" dirty="0"/>
              <a:t>“It’s elementary my dear Watson”</a:t>
            </a:r>
          </a:p>
          <a:p>
            <a:pPr lvl="2"/>
            <a:endParaRPr lang="en-US" sz="2000" dirty="0"/>
          </a:p>
          <a:p>
            <a:pPr lvl="1"/>
            <a:endParaRPr lang="en-US" sz="2400" dirty="0"/>
          </a:p>
        </p:txBody>
      </p:sp>
      <p:pic>
        <p:nvPicPr>
          <p:cNvPr id="4" name="Picture 3" descr="sherlock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" r="24033"/>
          <a:stretch/>
        </p:blipFill>
        <p:spPr>
          <a:xfrm>
            <a:off x="6208776" y="1537368"/>
            <a:ext cx="5020056" cy="385010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870091" y="5436755"/>
            <a:ext cx="173169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/>
              <a:t>Dr. Strange?</a:t>
            </a:r>
          </a:p>
          <a:p>
            <a:pPr algn="ctr"/>
            <a:r>
              <a:rPr lang="en-US" sz="2400" dirty="0"/>
              <a:t>Alan Turing?</a:t>
            </a:r>
          </a:p>
          <a:p>
            <a:pPr algn="ctr"/>
            <a:r>
              <a:rPr lang="en-US" sz="2400" dirty="0"/>
              <a:t>Kahn?</a:t>
            </a:r>
          </a:p>
        </p:txBody>
      </p:sp>
    </p:spTree>
    <p:extLst>
      <p:ext uri="{BB962C8B-B14F-4D97-AF65-F5344CB8AC3E}">
        <p14:creationId xmlns:p14="http://schemas.microsoft.com/office/powerpoint/2010/main" val="1357707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390315" y="1617581"/>
            <a:ext cx="3472896" cy="3642582"/>
            <a:chOff x="1390315" y="1577477"/>
            <a:chExt cx="3472896" cy="3642582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77" r="1242"/>
            <a:stretch/>
          </p:blipFill>
          <p:spPr bwMode="auto">
            <a:xfrm>
              <a:off x="1754251" y="1577477"/>
              <a:ext cx="3108960" cy="3642582"/>
            </a:xfrm>
            <a:prstGeom prst="rect">
              <a:avLst/>
            </a:prstGeom>
            <a:noFill/>
          </p:spPr>
        </p:pic>
        <p:sp>
          <p:nvSpPr>
            <p:cNvPr id="5" name="Rectangle 4"/>
            <p:cNvSpPr/>
            <p:nvPr/>
          </p:nvSpPr>
          <p:spPr>
            <a:xfrm>
              <a:off x="1390315" y="4050628"/>
              <a:ext cx="548105" cy="8823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Worlds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we trying to figure out?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291451" y="5026527"/>
            <a:ext cx="5670868" cy="1318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sz="2400" dirty="0"/>
              <a:t>Who, what, when, where, why</a:t>
            </a:r>
          </a:p>
          <a:p>
            <a:pPr lvl="1"/>
            <a:r>
              <a:rPr lang="en-US" sz="2400" dirty="0"/>
              <a:t>Time: past, present, future</a:t>
            </a:r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3484" y="2281656"/>
            <a:ext cx="5683443" cy="251760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6269789" y="5031874"/>
            <a:ext cx="5473038" cy="1318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lvl="1"/>
            <a:r>
              <a:rPr lang="en-US" sz="2400" dirty="0"/>
              <a:t>Actions, strategy</a:t>
            </a:r>
          </a:p>
          <a:p>
            <a:pPr lvl="1"/>
            <a:r>
              <a:rPr lang="en-US" sz="2400" dirty="0"/>
              <a:t>Partially observable? Ghosts, Walls</a:t>
            </a:r>
            <a:endParaRPr lang="en-US" sz="20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1270000" y="5966908"/>
            <a:ext cx="9384632" cy="650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dirty="0"/>
              <a:t>Which world are we living in?</a:t>
            </a:r>
          </a:p>
        </p:txBody>
      </p:sp>
    </p:spTree>
    <p:extLst>
      <p:ext uri="{BB962C8B-B14F-4D97-AF65-F5344CB8AC3E}">
        <p14:creationId xmlns:p14="http://schemas.microsoft.com/office/powerpoint/2010/main" val="161361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5521146"/>
            <a:ext cx="11379200" cy="965955"/>
          </a:xfrm>
        </p:spPr>
        <p:txBody>
          <a:bodyPr/>
          <a:lstStyle/>
          <a:p>
            <a:r>
              <a:rPr lang="en-US" sz="2800" dirty="0"/>
              <a:t>How do we represent possible worlds with models and knowledge bases?</a:t>
            </a:r>
          </a:p>
          <a:p>
            <a:r>
              <a:rPr lang="en-US" sz="2800" dirty="0"/>
              <a:t>How do we then do inference with these representations?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400" y="1158209"/>
            <a:ext cx="8302482" cy="43559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33685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61B9-7C2C-44E1-B227-4752111B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7C40A-20CD-4FFD-AE71-5ABF038D6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Possible Models</a:t>
            </a:r>
          </a:p>
          <a:p>
            <a:pPr lvl="0">
              <a:spcBef>
                <a:spcPts val="0"/>
              </a:spcBef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</a:t>
            </a:r>
            <a:r>
              <a:rPr lang="en-US" baseline="-25000" dirty="0">
                <a:solidFill>
                  <a:schemeClr val="tx1"/>
                </a:solidFill>
              </a:rPr>
              <a:t>1,2</a:t>
            </a:r>
            <a:r>
              <a:rPr lang="en-US" dirty="0">
                <a:solidFill>
                  <a:schemeClr val="tx1"/>
                </a:solidFill>
              </a:rPr>
              <a:t> P</a:t>
            </a:r>
            <a:r>
              <a:rPr lang="en-US" baseline="-25000" dirty="0">
                <a:solidFill>
                  <a:schemeClr val="tx1"/>
                </a:solidFill>
              </a:rPr>
              <a:t>2,2</a:t>
            </a:r>
            <a:r>
              <a:rPr lang="en-US" dirty="0">
                <a:solidFill>
                  <a:schemeClr val="tx1"/>
                </a:solidFill>
              </a:rPr>
              <a:t> P</a:t>
            </a:r>
            <a:r>
              <a:rPr lang="en-US" baseline="-25000" dirty="0">
                <a:solidFill>
                  <a:schemeClr val="tx1"/>
                </a:solidFill>
              </a:rPr>
              <a:t>3,1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A1503E-C2C5-47F7-8695-BD07F79F5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685800"/>
            <a:ext cx="6858000" cy="531306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E034A620-3730-4B66-9BCF-B0C7F60E56D3}"/>
                  </a:ext>
                </a:extLst>
              </p14:cNvPr>
              <p14:cNvContentPartPr/>
              <p14:nvPr/>
            </p14:nvContentPartPr>
            <p14:xfrm>
              <a:off x="4653992" y="859134"/>
              <a:ext cx="4514179" cy="4959775"/>
            </p14:xfrm>
          </p:contentPart>
        </mc:Choice>
        <mc:Fallback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E034A620-3730-4B66-9BCF-B0C7F60E56D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90995" y="796129"/>
                <a:ext cx="4639813" cy="508542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133116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61B9-7C2C-44E1-B227-4752111B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7C40A-20CD-4FFD-AE71-5ABF038D6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Possible Models</a:t>
            </a:r>
          </a:p>
          <a:p>
            <a:pPr lvl="0">
              <a:spcBef>
                <a:spcPts val="0"/>
              </a:spcBef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</a:t>
            </a:r>
            <a:r>
              <a:rPr lang="en-US" baseline="-25000" dirty="0">
                <a:solidFill>
                  <a:schemeClr val="tx1"/>
                </a:solidFill>
              </a:rPr>
              <a:t>1,2</a:t>
            </a:r>
            <a:r>
              <a:rPr lang="en-US" dirty="0">
                <a:solidFill>
                  <a:schemeClr val="tx1"/>
                </a:solidFill>
              </a:rPr>
              <a:t> P</a:t>
            </a:r>
            <a:r>
              <a:rPr lang="en-US" baseline="-25000" dirty="0">
                <a:solidFill>
                  <a:schemeClr val="tx1"/>
                </a:solidFill>
              </a:rPr>
              <a:t>2,2</a:t>
            </a:r>
            <a:r>
              <a:rPr lang="en-US" dirty="0">
                <a:solidFill>
                  <a:schemeClr val="tx1"/>
                </a:solidFill>
              </a:rPr>
              <a:t> P</a:t>
            </a:r>
            <a:r>
              <a:rPr lang="en-US" baseline="-25000" dirty="0">
                <a:solidFill>
                  <a:schemeClr val="tx1"/>
                </a:solidFill>
              </a:rPr>
              <a:t>3,1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Knowledge base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917575" lvl="2" indent="-457200">
              <a:spcBef>
                <a:spcPts val="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Nothing in [1,1]</a:t>
            </a:r>
          </a:p>
          <a:p>
            <a:pPr marL="917575" lvl="2" indent="-457200">
              <a:spcBef>
                <a:spcPts val="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Breeze in [2,1]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A1503E-C2C5-47F7-8695-BD07F79F5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685800"/>
            <a:ext cx="6858000" cy="531306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AE008D3-114D-4185-BB3C-5F87C26375EF}"/>
                  </a:ext>
                </a:extLst>
              </p14:cNvPr>
              <p14:cNvContentPartPr/>
              <p14:nvPr/>
            </p14:nvContentPartPr>
            <p14:xfrm>
              <a:off x="4650992" y="845280"/>
              <a:ext cx="4603844" cy="4994020"/>
            </p14:xfrm>
          </p:contentPart>
        </mc:Choice>
        <mc:Fallback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AE008D3-114D-4185-BB3C-5F87C26375E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87995" y="782274"/>
                <a:ext cx="4729479" cy="511967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085719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61B9-7C2C-44E1-B227-4752111B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37C40A-20CD-4FFD-AE71-5ABF038D6B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Possible Models</a:t>
                </a:r>
              </a:p>
              <a:p>
                <a:pPr lvl="0">
                  <a:spcBef>
                    <a:spcPts val="0"/>
                  </a:spcBef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1,2</a:t>
                </a:r>
                <a:r>
                  <a:rPr lang="en-US" dirty="0">
                    <a:solidFill>
                      <a:schemeClr val="tx1"/>
                    </a:solidFill>
                  </a:rPr>
                  <a:t> P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2,2</a:t>
                </a:r>
                <a:r>
                  <a:rPr lang="en-US" dirty="0">
                    <a:solidFill>
                      <a:schemeClr val="tx1"/>
                    </a:solidFill>
                  </a:rPr>
                  <a:t> P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3,1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Knowledge base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917575" lvl="2" indent="-457200">
                  <a:spcBef>
                    <a:spcPts val="0"/>
                  </a:spcBef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</a:rPr>
                  <a:t>Nothing in [1,1]</a:t>
                </a:r>
              </a:p>
              <a:p>
                <a:pPr marL="917575" lvl="2" indent="-457200">
                  <a:spcBef>
                    <a:spcPts val="0"/>
                  </a:spcBef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</a:rPr>
                  <a:t>Breeze in [2,1]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Query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917575" lvl="2" indent="-457200">
                  <a:spcBef>
                    <a:spcPts val="0"/>
                  </a:spcBef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</a:rPr>
                  <a:t>No pit in [1,2]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37C40A-20CD-4FFD-AE71-5ABF038D6B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39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59A1503E-C2C5-47F7-8695-BD07F79F5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685800"/>
            <a:ext cx="6858000" cy="531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571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61B9-7C2C-44E1-B227-4752111B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37C40A-20CD-4FFD-AE71-5ABF038D6B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Possible Models</a:t>
                </a:r>
              </a:p>
              <a:p>
                <a:pPr lvl="0">
                  <a:spcBef>
                    <a:spcPts val="0"/>
                  </a:spcBef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1,2</a:t>
                </a:r>
                <a:r>
                  <a:rPr lang="en-US" dirty="0">
                    <a:solidFill>
                      <a:schemeClr val="tx1"/>
                    </a:solidFill>
                  </a:rPr>
                  <a:t> P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2,2</a:t>
                </a:r>
                <a:r>
                  <a:rPr lang="en-US" dirty="0">
                    <a:solidFill>
                      <a:schemeClr val="tx1"/>
                    </a:solidFill>
                  </a:rPr>
                  <a:t> P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3,1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Knowledge base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917575" lvl="2" indent="-457200">
                  <a:spcBef>
                    <a:spcPts val="0"/>
                  </a:spcBef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</a:rPr>
                  <a:t>Nothing in [1,1]</a:t>
                </a:r>
              </a:p>
              <a:p>
                <a:pPr marL="917575" lvl="2" indent="-457200">
                  <a:spcBef>
                    <a:spcPts val="0"/>
                  </a:spcBef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</a:rPr>
                  <a:t>Breeze in [2,1]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Query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917575" lvl="2" indent="-457200">
                  <a:spcBef>
                    <a:spcPts val="0"/>
                  </a:spcBef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</a:rPr>
                  <a:t>No pit in [2,2]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37C40A-20CD-4FFD-AE71-5ABF038D6B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39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F2239E7-F266-4F51-AC31-E107D9B31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686511"/>
            <a:ext cx="6856283" cy="531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21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Natural language?</a:t>
            </a:r>
          </a:p>
          <a:p>
            <a:r>
              <a:rPr lang="en-US" dirty="0"/>
              <a:t>Propositional logic</a:t>
            </a:r>
          </a:p>
          <a:p>
            <a:pPr lvl="1"/>
            <a:r>
              <a:rPr lang="en-US" dirty="0"/>
              <a:t>Syntax: </a:t>
            </a:r>
            <a:r>
              <a:rPr lang="en-US" dirty="0">
                <a:solidFill>
                  <a:srgbClr val="7030A0"/>
                </a:solidFill>
              </a:rPr>
              <a:t>P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 (Q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R)</a:t>
            </a:r>
            <a:r>
              <a:rPr lang="en-US" dirty="0"/>
              <a:t>;       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</a:t>
            </a:r>
            <a:r>
              <a:rPr lang="en-US" dirty="0">
                <a:solidFill>
                  <a:srgbClr val="7030A0"/>
                </a:solidFill>
              </a:rPr>
              <a:t> (Raining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Sunny)</a:t>
            </a:r>
          </a:p>
          <a:p>
            <a:pPr lvl="1"/>
            <a:r>
              <a:rPr lang="en-US" dirty="0"/>
              <a:t>Possible world: </a:t>
            </a:r>
            <a:r>
              <a:rPr lang="en-US" dirty="0">
                <a:solidFill>
                  <a:srgbClr val="0000FF"/>
                </a:solidFill>
              </a:rPr>
              <a:t>{</a:t>
            </a:r>
            <a:r>
              <a:rPr lang="en-US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0000FF"/>
                </a:solidFill>
              </a:rPr>
              <a:t>=true, </a:t>
            </a:r>
            <a:r>
              <a:rPr lang="en-US" dirty="0">
                <a:solidFill>
                  <a:srgbClr val="7030A0"/>
                </a:solidFill>
              </a:rPr>
              <a:t>Q</a:t>
            </a:r>
            <a:r>
              <a:rPr lang="en-US" dirty="0">
                <a:solidFill>
                  <a:srgbClr val="0000FF"/>
                </a:solidFill>
              </a:rPr>
              <a:t>=true, </a:t>
            </a:r>
            <a:r>
              <a:rPr lang="en-US" dirty="0">
                <a:solidFill>
                  <a:srgbClr val="7030A0"/>
                </a:solidFill>
              </a:rPr>
              <a:t>R</a:t>
            </a:r>
            <a:r>
              <a:rPr lang="en-US" dirty="0">
                <a:solidFill>
                  <a:srgbClr val="0000FF"/>
                </a:solidFill>
              </a:rPr>
              <a:t>=false, </a:t>
            </a:r>
            <a:r>
              <a:rPr lang="en-US" dirty="0">
                <a:solidFill>
                  <a:srgbClr val="7030A0"/>
                </a:solidFill>
              </a:rPr>
              <a:t>S</a:t>
            </a:r>
            <a:r>
              <a:rPr lang="en-US" dirty="0">
                <a:solidFill>
                  <a:srgbClr val="0000FF"/>
                </a:solidFill>
              </a:rPr>
              <a:t>=true} </a:t>
            </a:r>
            <a:r>
              <a:rPr lang="en-US" dirty="0"/>
              <a:t>or </a:t>
            </a:r>
            <a:r>
              <a:rPr lang="en-US" dirty="0">
                <a:solidFill>
                  <a:srgbClr val="0000FF"/>
                </a:solidFill>
              </a:rPr>
              <a:t>1101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Semantics: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 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true in a world </a:t>
            </a:r>
            <a:r>
              <a:rPr lang="en-US" dirty="0" err="1"/>
              <a:t>iff</a:t>
            </a:r>
            <a:r>
              <a:rPr lang="en-US" dirty="0"/>
              <a:t> is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true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is true (etc.)</a:t>
            </a:r>
          </a:p>
          <a:p>
            <a:r>
              <a:rPr lang="en-US" dirty="0"/>
              <a:t>First-order logic</a:t>
            </a:r>
          </a:p>
          <a:p>
            <a:pPr lvl="1"/>
            <a:r>
              <a:rPr lang="en-US" dirty="0"/>
              <a:t>Syntax: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x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y P(</a:t>
            </a:r>
            <a:r>
              <a:rPr lang="en-US" dirty="0" err="1">
                <a:solidFill>
                  <a:srgbClr val="7030A0"/>
                </a:solidFill>
                <a:sym typeface="Symbol"/>
              </a:rPr>
              <a:t>x,y</a:t>
            </a:r>
            <a:r>
              <a:rPr lang="en-US" dirty="0">
                <a:solidFill>
                  <a:srgbClr val="7030A0"/>
                </a:solidFill>
                <a:sym typeface="Symbol"/>
              </a:rPr>
              <a:t>) 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Q(</a:t>
            </a:r>
            <a:r>
              <a:rPr lang="en-US" dirty="0" err="1">
                <a:solidFill>
                  <a:srgbClr val="7030A0"/>
                </a:solidFill>
                <a:sym typeface="Symbol"/>
              </a:rPr>
              <a:t>Joe,f</a:t>
            </a:r>
            <a:r>
              <a:rPr lang="en-US" dirty="0">
                <a:solidFill>
                  <a:srgbClr val="7030A0"/>
                </a:solidFill>
                <a:sym typeface="Symbol"/>
              </a:rPr>
              <a:t>(x))</a:t>
            </a:r>
            <a:r>
              <a:rPr lang="en-US" dirty="0">
                <a:solidFill>
                  <a:srgbClr val="7030A0"/>
                </a:solidFill>
              </a:rPr>
              <a:t> 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f(x)=f(y)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Possible world: Objects </a:t>
            </a:r>
            <a:r>
              <a:rPr lang="en-US" dirty="0">
                <a:solidFill>
                  <a:srgbClr val="0000FF"/>
                </a:solidFill>
              </a:rPr>
              <a:t>o</a:t>
            </a:r>
            <a:r>
              <a:rPr lang="en-US" baseline="-25000" dirty="0">
                <a:solidFill>
                  <a:srgbClr val="0000FF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>
                <a:solidFill>
                  <a:srgbClr val="0000FF"/>
                </a:solidFill>
              </a:rPr>
              <a:t>o</a:t>
            </a:r>
            <a:r>
              <a:rPr lang="en-US" baseline="-25000" dirty="0">
                <a:solidFill>
                  <a:srgbClr val="0000FF"/>
                </a:solidFill>
              </a:rPr>
              <a:t>2</a:t>
            </a:r>
            <a:r>
              <a:rPr lang="en-US" dirty="0">
                <a:solidFill>
                  <a:srgbClr val="000000"/>
                </a:solidFill>
              </a:rPr>
              <a:t>, </a:t>
            </a:r>
            <a:r>
              <a:rPr lang="en-US" dirty="0">
                <a:solidFill>
                  <a:srgbClr val="0000FF"/>
                </a:solidFill>
              </a:rPr>
              <a:t>o</a:t>
            </a:r>
            <a:r>
              <a:rPr lang="en-US" baseline="-25000" dirty="0">
                <a:solidFill>
                  <a:srgbClr val="0000FF"/>
                </a:solidFill>
              </a:rPr>
              <a:t>3</a:t>
            </a:r>
            <a:r>
              <a:rPr lang="en-US" dirty="0">
                <a:solidFill>
                  <a:srgbClr val="000000"/>
                </a:solidFill>
              </a:rPr>
              <a:t>; </a:t>
            </a:r>
            <a:r>
              <a:rPr lang="en-US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000000"/>
                </a:solidFill>
              </a:rPr>
              <a:t> holds for &lt;</a:t>
            </a:r>
            <a:r>
              <a:rPr lang="en-US" dirty="0">
                <a:solidFill>
                  <a:srgbClr val="0000FF"/>
                </a:solidFill>
              </a:rPr>
              <a:t>o</a:t>
            </a:r>
            <a:r>
              <a:rPr lang="en-US" baseline="-25000" dirty="0">
                <a:solidFill>
                  <a:srgbClr val="0000FF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</a:t>
            </a:r>
            <a:r>
              <a:rPr lang="en-US" dirty="0">
                <a:solidFill>
                  <a:srgbClr val="0000FF"/>
                </a:solidFill>
              </a:rPr>
              <a:t>o</a:t>
            </a:r>
            <a:r>
              <a:rPr lang="en-US" baseline="-25000" dirty="0">
                <a:solidFill>
                  <a:srgbClr val="0000FF"/>
                </a:solidFill>
              </a:rPr>
              <a:t>2</a:t>
            </a:r>
            <a:r>
              <a:rPr lang="en-US" dirty="0">
                <a:solidFill>
                  <a:srgbClr val="000000"/>
                </a:solidFill>
              </a:rPr>
              <a:t>&gt;; </a:t>
            </a:r>
            <a:r>
              <a:rPr lang="en-US" dirty="0">
                <a:solidFill>
                  <a:srgbClr val="7030A0"/>
                </a:solidFill>
              </a:rPr>
              <a:t>Q</a:t>
            </a:r>
            <a:r>
              <a:rPr lang="en-US" dirty="0">
                <a:solidFill>
                  <a:srgbClr val="000000"/>
                </a:solidFill>
              </a:rPr>
              <a:t> holds for &lt;</a:t>
            </a:r>
            <a:r>
              <a:rPr lang="en-US" dirty="0">
                <a:solidFill>
                  <a:srgbClr val="0000FF"/>
                </a:solidFill>
              </a:rPr>
              <a:t>o</a:t>
            </a:r>
            <a:r>
              <a:rPr lang="en-US" baseline="-25000" dirty="0">
                <a:solidFill>
                  <a:srgbClr val="0000FF"/>
                </a:solidFill>
              </a:rPr>
              <a:t>3</a:t>
            </a:r>
            <a:r>
              <a:rPr lang="en-US" dirty="0">
                <a:solidFill>
                  <a:srgbClr val="000000"/>
                </a:solidFill>
              </a:rPr>
              <a:t>&gt;; </a:t>
            </a:r>
            <a:r>
              <a:rPr lang="en-US" dirty="0">
                <a:solidFill>
                  <a:srgbClr val="7030A0"/>
                </a:solidFill>
              </a:rPr>
              <a:t>f</a:t>
            </a:r>
            <a:r>
              <a:rPr lang="en-US" dirty="0">
                <a:solidFill>
                  <a:srgbClr val="000000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o</a:t>
            </a:r>
            <a:r>
              <a:rPr lang="en-US" baseline="-25000" dirty="0">
                <a:solidFill>
                  <a:srgbClr val="0000FF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)=</a:t>
            </a:r>
            <a:r>
              <a:rPr lang="en-US" dirty="0">
                <a:solidFill>
                  <a:srgbClr val="0000FF"/>
                </a:solidFill>
              </a:rPr>
              <a:t>o</a:t>
            </a:r>
            <a:r>
              <a:rPr lang="en-US" baseline="-25000" dirty="0">
                <a:solidFill>
                  <a:srgbClr val="0000FF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;</a:t>
            </a:r>
            <a:r>
              <a:rPr lang="en-US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Joe</a:t>
            </a:r>
            <a:r>
              <a:rPr lang="en-US" dirty="0">
                <a:solidFill>
                  <a:srgbClr val="000000"/>
                </a:solidFill>
              </a:rPr>
              <a:t>=</a:t>
            </a:r>
            <a:r>
              <a:rPr lang="en-US" dirty="0">
                <a:solidFill>
                  <a:srgbClr val="0000FF"/>
                </a:solidFill>
              </a:rPr>
              <a:t>o</a:t>
            </a:r>
            <a:r>
              <a:rPr lang="en-US" baseline="-25000" dirty="0">
                <a:solidFill>
                  <a:srgbClr val="0000FF"/>
                </a:solidFill>
              </a:rPr>
              <a:t>3</a:t>
            </a:r>
            <a:r>
              <a:rPr lang="en-US" dirty="0">
                <a:solidFill>
                  <a:srgbClr val="000000"/>
                </a:solidFill>
              </a:rPr>
              <a:t>; etc.</a:t>
            </a:r>
          </a:p>
          <a:p>
            <a:pPr lvl="1"/>
            <a:r>
              <a:rPr lang="en-US" dirty="0">
                <a:solidFill>
                  <a:srgbClr val="000000"/>
                </a:solidFill>
              </a:rPr>
              <a:t>Semantics: </a:t>
            </a:r>
            <a:r>
              <a:rPr lang="en-US" dirty="0">
                <a:sym typeface="Symbol"/>
              </a:rPr>
              <a:t>() is true in a world if =</a:t>
            </a:r>
            <a:r>
              <a:rPr lang="en-US" dirty="0" err="1">
                <a:solidFill>
                  <a:srgbClr val="0000FF"/>
                </a:solidFill>
              </a:rPr>
              <a:t>o</a:t>
            </a:r>
            <a:r>
              <a:rPr lang="en-US" baseline="-25000" dirty="0" err="1">
                <a:solidFill>
                  <a:srgbClr val="0000FF"/>
                </a:solidFill>
              </a:rPr>
              <a:t>j</a:t>
            </a:r>
            <a:r>
              <a:rPr lang="en-US" baseline="-25000" dirty="0">
                <a:solidFill>
                  <a:srgbClr val="0000FF"/>
                </a:solidFill>
              </a:rPr>
              <a:t> </a:t>
            </a:r>
            <a:r>
              <a:rPr lang="en-US" dirty="0">
                <a:sym typeface="Symbol"/>
              </a:rPr>
              <a:t>and  holds for </a:t>
            </a:r>
            <a:r>
              <a:rPr lang="en-US" dirty="0" err="1">
                <a:solidFill>
                  <a:srgbClr val="0000FF"/>
                </a:solidFill>
              </a:rPr>
              <a:t>o</a:t>
            </a:r>
            <a:r>
              <a:rPr lang="en-US" baseline="-25000" dirty="0" err="1">
                <a:solidFill>
                  <a:srgbClr val="0000FF"/>
                </a:solidFill>
              </a:rPr>
              <a:t>j</a:t>
            </a:r>
            <a:r>
              <a:rPr lang="en-US" dirty="0">
                <a:solidFill>
                  <a:srgbClr val="000000"/>
                </a:solidFill>
              </a:rPr>
              <a:t>; etc.</a:t>
            </a:r>
          </a:p>
        </p:txBody>
      </p:sp>
    </p:spTree>
    <p:extLst>
      <p:ext uri="{BB962C8B-B14F-4D97-AF65-F5344CB8AC3E}">
        <p14:creationId xmlns:p14="http://schemas.microsoft.com/office/powerpoint/2010/main" val="817122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9A46D-B334-469E-AEE2-6BBCF0A4D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62F4E-BCF6-4487-AC50-6B9861D02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52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9A46D-B334-469E-AEE2-6BBCF0A4D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62F4E-BCF6-4487-AC50-6B9861D02D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Symbol: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Variable that can be true or false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We’ll try to use capital letters, e.g. A, B, P</a:t>
            </a:r>
            <a:r>
              <a:rPr lang="en-US" baseline="-25000" dirty="0">
                <a:solidFill>
                  <a:schemeClr val="tx1"/>
                </a:solidFill>
              </a:rPr>
              <a:t>1,2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Often include True and False</a:t>
            </a:r>
          </a:p>
          <a:p>
            <a:r>
              <a:rPr lang="en-US" dirty="0"/>
              <a:t>Operators: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 A</a:t>
            </a:r>
            <a:r>
              <a:rPr lang="en-US" dirty="0"/>
              <a:t>: not A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and B (conjunction)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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or B (disjunction) Note: this is not an “exclusive or”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implies B (implication). If A then B 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if and only if B (biconditional)</a:t>
            </a:r>
          </a:p>
          <a:p>
            <a:r>
              <a:rPr lang="en-US" dirty="0"/>
              <a:t>Sentences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93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 Syntax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 set of proposition symbols {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/>
              <a:t>,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2</a:t>
            </a:r>
            <a:r>
              <a:rPr lang="en-US" dirty="0"/>
              <a:t>, …,</a:t>
            </a:r>
            <a:r>
              <a:rPr lang="en-US" dirty="0">
                <a:solidFill>
                  <a:srgbClr val="CC00CC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-25000" dirty="0" err="1">
                <a:solidFill>
                  <a:srgbClr val="7030A0"/>
                </a:solidFill>
              </a:rPr>
              <a:t>n</a:t>
            </a:r>
            <a:r>
              <a:rPr lang="en-US" dirty="0"/>
              <a:t>} </a:t>
            </a:r>
          </a:p>
          <a:p>
            <a:pPr lvl="2"/>
            <a:r>
              <a:rPr lang="en-US" sz="2800" dirty="0"/>
              <a:t>(we often add </a:t>
            </a:r>
            <a:r>
              <a:rPr lang="en-US" sz="2800" dirty="0">
                <a:solidFill>
                  <a:srgbClr val="7030A0"/>
                </a:solidFill>
              </a:rPr>
              <a:t>True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7030A0"/>
                </a:solidFill>
              </a:rPr>
              <a:t>False</a:t>
            </a:r>
            <a:r>
              <a:rPr lang="en-US" sz="2800" dirty="0"/>
              <a:t> for convenience)</a:t>
            </a:r>
          </a:p>
          <a:p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i</a:t>
            </a:r>
            <a:r>
              <a:rPr lang="en-US" baseline="-25000" dirty="0">
                <a:solidFill>
                  <a:srgbClr val="CC00CC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/>
              <a:t>is a sentence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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And p.s. there are no other sentences!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14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>
            <a:spLocks noGrp="1"/>
          </p:cNvSpPr>
          <p:nvPr>
            <p:ph type="body" idx="1"/>
          </p:nvPr>
        </p:nvSpPr>
        <p:spPr>
          <a:xfrm>
            <a:off x="715002" y="1371600"/>
            <a:ext cx="78720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40"/>
              </a:spcBef>
            </a:pPr>
            <a:r>
              <a:rPr lang="en-US" sz="3200" dirty="0"/>
              <a:t>𝛂 ∨ 𝛃  is </a:t>
            </a:r>
            <a:r>
              <a:rPr lang="en-US" sz="3200" u="sng" dirty="0"/>
              <a:t>inclusive or</a:t>
            </a:r>
            <a:r>
              <a:rPr lang="en-US" sz="3200" dirty="0"/>
              <a:t>, not exclusive</a:t>
            </a:r>
            <a:br>
              <a:rPr lang="en-US" sz="3200" dirty="0"/>
            </a:br>
            <a:endParaRPr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D122F1-EF15-4DDA-A721-50CBD917D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Operators</a:t>
            </a:r>
          </a:p>
        </p:txBody>
      </p:sp>
    </p:spTree>
    <p:extLst>
      <p:ext uri="{BB962C8B-B14F-4D97-AF65-F5344CB8AC3E}">
        <p14:creationId xmlns:p14="http://schemas.microsoft.com/office/powerpoint/2010/main" val="4064343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45B5-08C1-4E8C-ADE1-86C444A16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1DF4E-6765-4E8D-872A-11F3150B2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𝛂 ∨ 𝛃  is </a:t>
            </a:r>
            <a:r>
              <a:rPr lang="en-US" u="sng" dirty="0"/>
              <a:t>inclusive or</a:t>
            </a:r>
            <a:r>
              <a:rPr lang="en-US" dirty="0"/>
              <a:t>, not exclusive</a:t>
            </a:r>
          </a:p>
        </p:txBody>
      </p:sp>
      <p:graphicFrame>
        <p:nvGraphicFramePr>
          <p:cNvPr id="5" name="Google Shape;139;p18">
            <a:extLst>
              <a:ext uri="{FF2B5EF4-FFF2-40B4-BE49-F238E27FC236}">
                <a16:creationId xmlns:a16="http://schemas.microsoft.com/office/drawing/2014/main" id="{688FF1FA-287B-498A-AC2E-BDF591A1B5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3521157"/>
              </p:ext>
            </p:extLst>
          </p:nvPr>
        </p:nvGraphicFramePr>
        <p:xfrm>
          <a:off x="905203" y="1957552"/>
          <a:ext cx="4343400" cy="2864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sym typeface="Symbol"/>
                        </a:rPr>
                        <a:t></a:t>
                      </a: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Google Shape;139;p18">
            <a:extLst>
              <a:ext uri="{FF2B5EF4-FFF2-40B4-BE49-F238E27FC236}">
                <a16:creationId xmlns:a16="http://schemas.microsoft.com/office/drawing/2014/main" id="{B90136F7-91CA-4672-A81C-AAB0005CED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743971"/>
              </p:ext>
            </p:extLst>
          </p:nvPr>
        </p:nvGraphicFramePr>
        <p:xfrm>
          <a:off x="6304191" y="1943100"/>
          <a:ext cx="4610100" cy="2864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/>
                        <a:t>𝛂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sym typeface="Symbol"/>
                        </a:rPr>
                        <a:t></a:t>
                      </a:r>
                      <a:r>
                        <a:rPr lang="en-US" sz="3200" dirty="0"/>
                        <a:t> 𝛃 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9324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>
            <a:spLocks noGrp="1"/>
          </p:cNvSpPr>
          <p:nvPr>
            <p:ph type="body" idx="1"/>
          </p:nvPr>
        </p:nvSpPr>
        <p:spPr>
          <a:xfrm>
            <a:off x="715002" y="1371600"/>
            <a:ext cx="78720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40"/>
              </a:spcBef>
            </a:pPr>
            <a:r>
              <a:rPr lang="en-US" sz="3200" dirty="0"/>
              <a:t>𝛂 ∨ 𝛃  is </a:t>
            </a:r>
            <a:r>
              <a:rPr lang="en-US" sz="3200" u="sng" dirty="0"/>
              <a:t>inclusive or</a:t>
            </a:r>
            <a:r>
              <a:rPr lang="en-US" sz="3200" dirty="0"/>
              <a:t>, not exclusive</a:t>
            </a:r>
            <a:br>
              <a:rPr lang="en-US" sz="3200" dirty="0"/>
            </a:br>
            <a:endParaRPr sz="3200" dirty="0"/>
          </a:p>
          <a:p>
            <a:pPr>
              <a:spcBef>
                <a:spcPts val="640"/>
              </a:spcBef>
            </a:pPr>
            <a:r>
              <a:rPr lang="en-US" sz="3200" dirty="0"/>
              <a:t>𝛂 ⇒ 𝛃  is equivalent to  ¬𝛂 ∨ 𝛃</a:t>
            </a:r>
          </a:p>
          <a:p>
            <a:pPr marL="571500" indent="-571500"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Says who?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D122F1-EF15-4DDA-A721-50CBD917D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Operators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45B5-08C1-4E8C-ADE1-86C444A16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1DF4E-6765-4E8D-872A-11F3150B2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𝛂 ⇒ 𝛃  is equivalent to  ¬𝛂 ∨ 𝛃</a:t>
            </a:r>
          </a:p>
        </p:txBody>
      </p:sp>
      <p:graphicFrame>
        <p:nvGraphicFramePr>
          <p:cNvPr id="4" name="Google Shape;139;p18">
            <a:extLst>
              <a:ext uri="{FF2B5EF4-FFF2-40B4-BE49-F238E27FC236}">
                <a16:creationId xmlns:a16="http://schemas.microsoft.com/office/drawing/2014/main" id="{797B1BBD-76DA-471F-A5F1-E8E5799BF8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0272379"/>
              </p:ext>
            </p:extLst>
          </p:nvPr>
        </p:nvGraphicFramePr>
        <p:xfrm>
          <a:off x="2476500" y="1943100"/>
          <a:ext cx="7505700" cy="2864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⇒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¬𝛂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¬𝛂 ∨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083F7060-9342-44D3-A888-DB7CD3784F0A}"/>
                  </a:ext>
                </a:extLst>
              </p14:cNvPr>
              <p14:cNvContentPartPr/>
              <p14:nvPr/>
            </p14:nvContentPartPr>
            <p14:xfrm>
              <a:off x="6198840" y="2722320"/>
              <a:ext cx="11880" cy="26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83F7060-9342-44D3-A888-DB7CD3784F0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89480" y="2712960"/>
                <a:ext cx="30600" cy="4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24535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>
            <a:spLocks noGrp="1"/>
          </p:cNvSpPr>
          <p:nvPr>
            <p:ph type="body" idx="1"/>
          </p:nvPr>
        </p:nvSpPr>
        <p:spPr>
          <a:xfrm>
            <a:off x="715002" y="1371600"/>
            <a:ext cx="78720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40"/>
              </a:spcBef>
            </a:pPr>
            <a:r>
              <a:rPr lang="en-US" sz="3200" dirty="0"/>
              <a:t>𝛂 ∨ 𝛃  is </a:t>
            </a:r>
            <a:r>
              <a:rPr lang="en-US" sz="3200" u="sng" dirty="0"/>
              <a:t>inclusive or</a:t>
            </a:r>
            <a:r>
              <a:rPr lang="en-US" sz="3200" dirty="0"/>
              <a:t>, not exclusive</a:t>
            </a:r>
            <a:br>
              <a:rPr lang="en-US" sz="3200" dirty="0"/>
            </a:br>
            <a:endParaRPr sz="3200" dirty="0"/>
          </a:p>
          <a:p>
            <a:pPr>
              <a:spcBef>
                <a:spcPts val="640"/>
              </a:spcBef>
            </a:pPr>
            <a:r>
              <a:rPr lang="en-US" sz="3200" dirty="0"/>
              <a:t>𝛂 ⇒ 𝛃  is equivalent to  ¬𝛂 ∨ 𝛃</a:t>
            </a:r>
          </a:p>
          <a:p>
            <a:pPr marL="571500" indent="-571500"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Says who?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pPr>
              <a:spcBef>
                <a:spcPts val="640"/>
              </a:spcBef>
            </a:pPr>
            <a:r>
              <a:rPr lang="en-US" sz="3200" dirty="0"/>
              <a:t>𝛂 ⇔ 𝛃 is equivalent to (𝛂 ⇒ 𝛃) ∧ (𝛃 ⇒ 𝛂)</a:t>
            </a:r>
          </a:p>
          <a:p>
            <a:pPr marL="457200" indent="-457200"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Prove it!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D122F1-EF15-4DDA-A721-50CBD917D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Operators</a:t>
            </a:r>
          </a:p>
        </p:txBody>
      </p:sp>
    </p:spTree>
    <p:extLst>
      <p:ext uri="{BB962C8B-B14F-4D97-AF65-F5344CB8AC3E}">
        <p14:creationId xmlns:p14="http://schemas.microsoft.com/office/powerpoint/2010/main" val="1702915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45B5-08C1-4E8C-ADE1-86C444A16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61DF4E-6765-4E8D-872A-11F3150B21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𝛂 ⇔ 𝛃 is equivalent to (𝛂 ⇒ 𝛃) ∧ (𝛃 ⇒ 𝛂)</a:t>
            </a:r>
          </a:p>
        </p:txBody>
      </p:sp>
      <p:graphicFrame>
        <p:nvGraphicFramePr>
          <p:cNvPr id="5" name="Google Shape;148;p19">
            <a:extLst>
              <a:ext uri="{FF2B5EF4-FFF2-40B4-BE49-F238E27FC236}">
                <a16:creationId xmlns:a16="http://schemas.microsoft.com/office/drawing/2014/main" id="{4FE582B6-7C4E-4439-8629-9293F5543E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3410602"/>
              </p:ext>
            </p:extLst>
          </p:nvPr>
        </p:nvGraphicFramePr>
        <p:xfrm>
          <a:off x="1261178" y="1772526"/>
          <a:ext cx="9669643" cy="3428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89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6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5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98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22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⇔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⇒ 𝛃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endParaRPr sz="3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 ⇒ 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(𝛂⇒𝛃) ∧ (𝛃⇒𝛂)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Google Shape;149;p19">
            <a:extLst>
              <a:ext uri="{FF2B5EF4-FFF2-40B4-BE49-F238E27FC236}">
                <a16:creationId xmlns:a16="http://schemas.microsoft.com/office/drawing/2014/main" id="{9EE0DF76-B493-42DD-8B3F-9CA14B87F607}"/>
              </a:ext>
            </a:extLst>
          </p:cNvPr>
          <p:cNvSpPr txBox="1"/>
          <p:nvPr/>
        </p:nvSpPr>
        <p:spPr>
          <a:xfrm>
            <a:off x="717284" y="5322899"/>
            <a:ext cx="9894136" cy="14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800" dirty="0"/>
              <a:t>Equivalence: it’s true in all models. Expressed as a logical sentence:</a:t>
            </a:r>
            <a:endParaRPr sz="2800" dirty="0"/>
          </a:p>
          <a:p>
            <a:pPr algn="ctr">
              <a:spcBef>
                <a:spcPts val="640"/>
              </a:spcBef>
              <a:buClr>
                <a:schemeClr val="dk1"/>
              </a:buClr>
              <a:buSzPts val="1100"/>
            </a:pPr>
            <a:r>
              <a:rPr lang="en-U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(𝛂 ⇔ 𝛃) </a:t>
            </a:r>
            <a:r>
              <a:rPr lang="en-US" sz="3200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⇔</a:t>
            </a:r>
            <a:r>
              <a:rPr lang="en-U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[(𝛂 ⇒ 𝛃) ∧ (𝛃 ⇒ 𝛂)]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7091332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578" y="2578937"/>
            <a:ext cx="11242843" cy="3952411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dirty="0"/>
              <a:t> 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dirty="0"/>
              <a:t> true or false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symbol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/>
              <a:t>Lookup(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Op(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 =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/>
              <a:t>not</a:t>
            </a:r>
            <a:r>
              <a:rPr lang="en-US" dirty="0"/>
              <a:t>(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(Arg1(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))</a:t>
            </a:r>
          </a:p>
          <a:p>
            <a:pPr marL="0" indent="0"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dirty="0"/>
              <a:t> Op(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 =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b="1" dirty="0"/>
              <a:t>and</a:t>
            </a:r>
            <a:r>
              <a:rPr lang="en-US" dirty="0"/>
              <a:t>(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(Arg1(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), </a:t>
            </a:r>
          </a:p>
          <a:p>
            <a:pPr marL="0" indent="0">
              <a:buNone/>
            </a:pPr>
            <a:r>
              <a:rPr lang="en-US" dirty="0"/>
              <a:t>                                                          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(Arg2(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),</a:t>
            </a:r>
            <a:r>
              <a:rPr lang="en-US" dirty="0">
                <a:solidFill>
                  <a:srgbClr val="0000FF"/>
                </a:solidFill>
              </a:rPr>
              <a:t>model</a:t>
            </a:r>
            <a:r>
              <a:rPr lang="en-US" dirty="0"/>
              <a:t>))</a:t>
            </a:r>
          </a:p>
          <a:p>
            <a:pPr marL="0" indent="0">
              <a:buNone/>
            </a:pPr>
            <a:r>
              <a:rPr lang="en-US" dirty="0"/>
              <a:t>    etc.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(Sometimes called “recursion over syntax”)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33A52B9-0FCD-4BD1-B21D-85429D8D31E2}"/>
              </a:ext>
            </a:extLst>
          </p:cNvPr>
          <p:cNvSpPr txBox="1">
            <a:spLocks/>
          </p:cNvSpPr>
          <p:nvPr/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Check if sentence is true in given model</a:t>
            </a:r>
          </a:p>
          <a:p>
            <a:r>
              <a:rPr lang="en-US" dirty="0">
                <a:solidFill>
                  <a:schemeClr val="tx1"/>
                </a:solidFill>
              </a:rPr>
              <a:t>In other words, does the model </a:t>
            </a:r>
            <a:r>
              <a:rPr lang="en-US" i="1" dirty="0">
                <a:solidFill>
                  <a:srgbClr val="7030A0"/>
                </a:solidFill>
              </a:rPr>
              <a:t>satisfy</a:t>
            </a:r>
            <a:r>
              <a:rPr lang="en-US" dirty="0">
                <a:solidFill>
                  <a:schemeClr val="tx1"/>
                </a:solidFill>
              </a:rPr>
              <a:t> the sentence?</a:t>
            </a:r>
          </a:p>
        </p:txBody>
      </p:sp>
    </p:spTree>
    <p:extLst>
      <p:ext uri="{BB962C8B-B14F-4D97-AF65-F5344CB8AC3E}">
        <p14:creationId xmlns:p14="http://schemas.microsoft.com/office/powerpoint/2010/main" val="128106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Logical Vocab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F1797D-17F4-4F16-9E8F-D97CF9FAA8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8194737" cy="5638604"/>
              </a:xfrm>
            </p:spPr>
            <p:txBody>
              <a:bodyPr/>
              <a:lstStyle/>
              <a:p>
                <a:pPr fontAlgn="ctr"/>
                <a:r>
                  <a:rPr lang="en-US" dirty="0"/>
                  <a:t>Literal</a:t>
                </a:r>
              </a:p>
              <a:p>
                <a:pPr lvl="1" fontAlgn="ctr"/>
                <a:r>
                  <a:rPr lang="en-US" sz="2800" dirty="0"/>
                  <a:t>Atomic sentence: </a:t>
                </a:r>
                <a:r>
                  <a:rPr lang="en-US" sz="2800" dirty="0">
                    <a:solidFill>
                      <a:srgbClr val="7030A0"/>
                    </a:solidFill>
                  </a:rPr>
                  <a:t>True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7030A0"/>
                    </a:solidFill>
                  </a:rPr>
                  <a:t>False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7030A0"/>
                    </a:solidFill>
                  </a:rPr>
                  <a:t>Symbol</a:t>
                </a:r>
                <a:r>
                  <a:rPr lang="en-US" sz="2800" dirty="0"/>
                  <a:t>, </a:t>
                </a:r>
                <a:r>
                  <a:rPr lang="en-US" sz="2800" dirty="0">
                    <a:solidFill>
                      <a:srgbClr val="7030A0"/>
                    </a:solidFill>
                    <a:sym typeface="Symbol"/>
                  </a:rPr>
                  <a:t>Symbol</a:t>
                </a:r>
                <a:endParaRPr lang="en-US" sz="2800" dirty="0">
                  <a:solidFill>
                    <a:srgbClr val="7030A0"/>
                  </a:solidFill>
                </a:endParaRPr>
              </a:p>
              <a:p>
                <a:pPr fontAlgn="ctr"/>
                <a:endParaRPr lang="en-US" sz="400" dirty="0"/>
              </a:p>
              <a:p>
                <a:pPr fontAlgn="ctr"/>
                <a:r>
                  <a:rPr lang="en-US" dirty="0"/>
                  <a:t>Clause</a:t>
                </a:r>
              </a:p>
              <a:p>
                <a:pPr lvl="1" fontAlgn="ctr"/>
                <a:r>
                  <a:rPr lang="en-US" sz="2800" dirty="0"/>
                  <a:t>Disjunction of literals: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fontAlgn="ctr"/>
                <a:endParaRPr lang="en-US" sz="400" dirty="0"/>
              </a:p>
              <a:p>
                <a:pPr fontAlgn="ctr"/>
                <a:r>
                  <a:rPr lang="en-US" dirty="0"/>
                  <a:t>Definite clause</a:t>
                </a:r>
              </a:p>
              <a:p>
                <a:pPr lvl="1" fontAlgn="ctr"/>
                <a:r>
                  <a:rPr lang="en-US" sz="2800" dirty="0"/>
                  <a:t>Disjunction of literals, </a:t>
                </a:r>
                <a:r>
                  <a:rPr lang="en-US" sz="2800" i="1" dirty="0"/>
                  <a:t>exactly one </a:t>
                </a:r>
                <a:r>
                  <a:rPr lang="en-US" sz="2800" dirty="0"/>
                  <a:t>is positive</a:t>
                </a:r>
              </a:p>
              <a:p>
                <a:pPr lvl="1" fontAlgn="ctr"/>
                <a14:m>
                  <m:oMath xmlns:m="http://schemas.openxmlformats.org/officeDocument/2006/math">
                    <m:r>
                      <a:rPr lang="en-US" sz="28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∨ ¬</m:t>
                    </m:r>
                    <m:r>
                      <a:rPr lang="en-US" sz="28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sz="2800" dirty="0">
                  <a:solidFill>
                    <a:srgbClr val="7030A0"/>
                  </a:solidFill>
                </a:endParaRPr>
              </a:p>
              <a:p>
                <a:pPr fontAlgn="ctr"/>
                <a:endParaRPr lang="en-US" sz="400" dirty="0"/>
              </a:p>
              <a:p>
                <a:pPr fontAlgn="ctr"/>
                <a:r>
                  <a:rPr lang="en-US" dirty="0"/>
                  <a:t>Horn clause</a:t>
                </a:r>
              </a:p>
              <a:p>
                <a:pPr lvl="1" fontAlgn="ctr"/>
                <a:r>
                  <a:rPr lang="en-US" sz="2800" dirty="0"/>
                  <a:t>Disjunction of literals, </a:t>
                </a:r>
                <a:r>
                  <a:rPr lang="en-US" sz="2800" i="1" dirty="0"/>
                  <a:t>at most one </a:t>
                </a:r>
                <a:r>
                  <a:rPr lang="en-US" sz="2800" dirty="0"/>
                  <a:t>is positive</a:t>
                </a:r>
              </a:p>
              <a:p>
                <a:pPr lvl="1" fontAlgn="ctr"/>
                <a:r>
                  <a:rPr lang="en-US" sz="2800" dirty="0"/>
                  <a:t>All definite clauses are Horn clauses</a:t>
                </a:r>
              </a:p>
              <a:p>
                <a:pPr marL="0" lvl="1" indent="0" fontAlgn="ctr">
                  <a:buNone/>
                </a:pPr>
                <a:endParaRPr lang="en-US" sz="280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5F1797D-17F4-4F16-9E8F-D97CF9FAA8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8194737" cy="5638604"/>
              </a:xfrm>
              <a:blipFill>
                <a:blip r:embed="rId2"/>
                <a:stretch>
                  <a:fillRect l="-1563" t="-1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D4226E49-22C4-4AD1-B5DC-56D3C3A98DD9}"/>
              </a:ext>
            </a:extLst>
          </p:cNvPr>
          <p:cNvSpPr txBox="1"/>
          <p:nvPr/>
        </p:nvSpPr>
        <p:spPr>
          <a:xfrm>
            <a:off x="9132228" y="1113178"/>
            <a:ext cx="2507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Vocab Alert!</a:t>
            </a:r>
          </a:p>
        </p:txBody>
      </p:sp>
    </p:spTree>
    <p:extLst>
      <p:ext uri="{BB962C8B-B14F-4D97-AF65-F5344CB8AC3E}">
        <p14:creationId xmlns:p14="http://schemas.microsoft.com/office/powerpoint/2010/main" val="78775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Monty Python Inference</a:t>
            </a:r>
          </a:p>
        </p:txBody>
      </p:sp>
      <p:sp>
        <p:nvSpPr>
          <p:cNvPr id="5" name="Rectangle 4">
            <a:hlinkClick r:id="rId2"/>
          </p:cNvPr>
          <p:cNvSpPr/>
          <p:nvPr/>
        </p:nvSpPr>
        <p:spPr>
          <a:xfrm>
            <a:off x="552099" y="1127393"/>
            <a:ext cx="90363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There are ways of telling whether she is a witch</a:t>
            </a:r>
          </a:p>
        </p:txBody>
      </p:sp>
    </p:spTree>
    <p:extLst>
      <p:ext uri="{BB962C8B-B14F-4D97-AF65-F5344CB8AC3E}">
        <p14:creationId xmlns:p14="http://schemas.microsoft.com/office/powerpoint/2010/main" val="21954186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C178D-778B-4E1E-833C-D668BF183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Sentences as 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F8697-9808-4178-BBF4-4478FF5E2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068265" cy="2039539"/>
          </a:xfrm>
        </p:spPr>
        <p:txBody>
          <a:bodyPr/>
          <a:lstStyle/>
          <a:p>
            <a:r>
              <a:rPr lang="en-US" dirty="0"/>
              <a:t>Adding a sentence to our knowledge base constrains the</a:t>
            </a:r>
          </a:p>
          <a:p>
            <a:r>
              <a:rPr lang="en-US" dirty="0"/>
              <a:t>number of possible models:</a:t>
            </a:r>
          </a:p>
          <a:p>
            <a:endParaRPr lang="en-US" dirty="0"/>
          </a:p>
          <a:p>
            <a:r>
              <a:rPr lang="en-US" dirty="0"/>
              <a:t>KB: Nothing</a:t>
            </a:r>
          </a:p>
          <a:p>
            <a:endParaRPr lang="en-US" dirty="0"/>
          </a:p>
        </p:txBody>
      </p:sp>
      <p:graphicFrame>
        <p:nvGraphicFramePr>
          <p:cNvPr id="4" name="Google Shape;167;p21">
            <a:extLst>
              <a:ext uri="{FF2B5EF4-FFF2-40B4-BE49-F238E27FC236}">
                <a16:creationId xmlns:a16="http://schemas.microsoft.com/office/drawing/2014/main" id="{503D4D8F-6A99-44CD-BE7B-692072E9EF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0253906"/>
              </p:ext>
            </p:extLst>
          </p:nvPr>
        </p:nvGraphicFramePr>
        <p:xfrm>
          <a:off x="7626450" y="1730440"/>
          <a:ext cx="3440355" cy="49374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03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1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5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/>
                        <a:t>P</a:t>
                      </a:r>
                      <a:endParaRPr sz="24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/>
                        <a:t>Q</a:t>
                      </a:r>
                      <a:endParaRPr sz="24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/>
                        <a:t>R</a:t>
                      </a:r>
                      <a:endParaRPr sz="2400" b="1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false</a:t>
                      </a:r>
                      <a:endParaRPr sz="2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false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false</a:t>
                      </a:r>
                      <a:endParaRPr sz="2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false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false</a:t>
                      </a:r>
                      <a:endParaRPr sz="2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false</a:t>
                      </a:r>
                      <a:endParaRPr sz="2400" dirty="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true</a:t>
                      </a:r>
                      <a:endParaRPr sz="2400" dirty="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false</a:t>
                      </a:r>
                      <a:endParaRPr sz="2400" dirty="0"/>
                    </a:p>
                  </a:txBody>
                  <a:tcPr marL="91425" marR="91425" marT="91425" marB="914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false</a:t>
                      </a:r>
                      <a:endParaRPr sz="2400" dirty="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true</a:t>
                      </a:r>
                      <a:endParaRPr sz="2400" dirty="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false</a:t>
                      </a:r>
                      <a:endParaRPr sz="2400" dirty="0"/>
                    </a:p>
                  </a:txBody>
                  <a:tcPr marL="91425" marR="91425" marT="91425" marB="91425"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false</a:t>
                      </a:r>
                      <a:endParaRPr sz="2400" dirty="0"/>
                    </a:p>
                  </a:txBody>
                  <a:tcPr marL="91425" marR="91425" marT="91425" marB="91425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false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true</a:t>
                      </a:r>
                      <a:endParaRPr sz="24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false</a:t>
                      </a:r>
                      <a:endParaRPr sz="24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true</a:t>
                      </a:r>
                      <a:endParaRPr sz="24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Google Shape;170;p21">
            <a:extLst>
              <a:ext uri="{FF2B5EF4-FFF2-40B4-BE49-F238E27FC236}">
                <a16:creationId xmlns:a16="http://schemas.microsoft.com/office/drawing/2014/main" id="{56130B87-F41D-47A8-9928-47A77AA984B8}"/>
              </a:ext>
            </a:extLst>
          </p:cNvPr>
          <p:cNvSpPr txBox="1"/>
          <p:nvPr/>
        </p:nvSpPr>
        <p:spPr>
          <a:xfrm>
            <a:off x="5252232" y="1801760"/>
            <a:ext cx="2192532" cy="1469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/>
            <a:r>
              <a:rPr lang="en-US" sz="2800" dirty="0"/>
              <a:t>Possible</a:t>
            </a:r>
            <a:endParaRPr sz="2800" dirty="0"/>
          </a:p>
          <a:p>
            <a:pPr algn="r"/>
            <a:r>
              <a:rPr lang="en-US" sz="2800" dirty="0"/>
              <a:t>Models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41116264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C178D-778B-4E1E-833C-D668BF183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Sentences as 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F8697-9808-4178-BBF4-4478FF5E2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068265" cy="2039539"/>
          </a:xfrm>
        </p:spPr>
        <p:txBody>
          <a:bodyPr/>
          <a:lstStyle/>
          <a:p>
            <a:r>
              <a:rPr lang="en-US" dirty="0"/>
              <a:t>Adding a sentence to our knowledge base constrains the</a:t>
            </a:r>
          </a:p>
          <a:p>
            <a:r>
              <a:rPr lang="en-US" dirty="0"/>
              <a:t>number of possible models:</a:t>
            </a:r>
          </a:p>
          <a:p>
            <a:endParaRPr lang="en-US" dirty="0"/>
          </a:p>
          <a:p>
            <a:r>
              <a:rPr lang="en-US" dirty="0"/>
              <a:t>KB: Nothing</a:t>
            </a:r>
          </a:p>
          <a:p>
            <a:r>
              <a:rPr lang="en-US" dirty="0"/>
              <a:t>KB: [(P ∧ ¬Q) ∨ (Q ∧ ¬P)] ⇒ R</a:t>
            </a:r>
          </a:p>
          <a:p>
            <a:endParaRPr lang="en-US" dirty="0"/>
          </a:p>
        </p:txBody>
      </p:sp>
      <p:graphicFrame>
        <p:nvGraphicFramePr>
          <p:cNvPr id="4" name="Google Shape;167;p21">
            <a:extLst>
              <a:ext uri="{FF2B5EF4-FFF2-40B4-BE49-F238E27FC236}">
                <a16:creationId xmlns:a16="http://schemas.microsoft.com/office/drawing/2014/main" id="{503D4D8F-6A99-44CD-BE7B-692072E9EF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0836983"/>
              </p:ext>
            </p:extLst>
          </p:nvPr>
        </p:nvGraphicFramePr>
        <p:xfrm>
          <a:off x="7626450" y="1730440"/>
          <a:ext cx="3440355" cy="49374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03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1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5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/>
                        <a:t>P</a:t>
                      </a:r>
                      <a:endParaRPr sz="24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/>
                        <a:t>Q</a:t>
                      </a:r>
                      <a:endParaRPr sz="24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/>
                        <a:t>R</a:t>
                      </a:r>
                      <a:endParaRPr sz="2400" b="1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false</a:t>
                      </a:r>
                      <a:endParaRPr sz="2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false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false</a:t>
                      </a:r>
                      <a:endParaRPr sz="2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false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false</a:t>
                      </a:r>
                      <a:endParaRPr sz="2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false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true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false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false</a:t>
                      </a:r>
                      <a:endParaRPr sz="2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true</a:t>
                      </a:r>
                      <a:endParaRPr sz="2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true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false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false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false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true</a:t>
                      </a:r>
                      <a:endParaRPr sz="24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false</a:t>
                      </a:r>
                      <a:endParaRPr sz="24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true</a:t>
                      </a:r>
                      <a:endParaRPr sz="24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Google Shape;170;p21">
            <a:extLst>
              <a:ext uri="{FF2B5EF4-FFF2-40B4-BE49-F238E27FC236}">
                <a16:creationId xmlns:a16="http://schemas.microsoft.com/office/drawing/2014/main" id="{E37A01FD-A62C-442D-9ED0-F064AE3C0D67}"/>
              </a:ext>
            </a:extLst>
          </p:cNvPr>
          <p:cNvSpPr txBox="1"/>
          <p:nvPr/>
        </p:nvSpPr>
        <p:spPr>
          <a:xfrm>
            <a:off x="5252232" y="1801760"/>
            <a:ext cx="2192532" cy="1469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/>
            <a:r>
              <a:rPr lang="en-US" sz="2800" dirty="0"/>
              <a:t>Possible</a:t>
            </a:r>
            <a:endParaRPr sz="2800" dirty="0"/>
          </a:p>
          <a:p>
            <a:pPr algn="r"/>
            <a:r>
              <a:rPr lang="en-US" sz="2800" dirty="0"/>
              <a:t>Models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3097319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C178D-778B-4E1E-833C-D668BF183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Sentences as Constraints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F8697-9808-4178-BBF4-4478FF5E2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9068265" cy="2039539"/>
          </a:xfrm>
        </p:spPr>
        <p:txBody>
          <a:bodyPr/>
          <a:lstStyle/>
          <a:p>
            <a:r>
              <a:rPr lang="en-US" dirty="0"/>
              <a:t>Adding a sentence to our knowledge base constrains the</a:t>
            </a:r>
          </a:p>
          <a:p>
            <a:r>
              <a:rPr lang="en-US" dirty="0"/>
              <a:t>number of possible models:</a:t>
            </a:r>
          </a:p>
          <a:p>
            <a:endParaRPr lang="en-US" dirty="0"/>
          </a:p>
          <a:p>
            <a:r>
              <a:rPr lang="en-US" dirty="0"/>
              <a:t>KB: Nothing</a:t>
            </a:r>
          </a:p>
          <a:p>
            <a:r>
              <a:rPr lang="en-US" dirty="0"/>
              <a:t>KB: [(P ∧ ¬Q) ∨ (Q ∧ ¬P)] ⇒ R</a:t>
            </a:r>
          </a:p>
          <a:p>
            <a:r>
              <a:rPr lang="en-US" dirty="0"/>
              <a:t>KB: </a:t>
            </a:r>
            <a:r>
              <a:rPr lang="en-US" dirty="0">
                <a:solidFill>
                  <a:srgbClr val="C00000"/>
                </a:solidFill>
              </a:rPr>
              <a:t>R</a:t>
            </a:r>
            <a:r>
              <a:rPr lang="en-US" dirty="0"/>
              <a:t>, [(P ∧ ¬Q) ∨ (Q ∧ ¬P)] ⇒ R</a:t>
            </a:r>
          </a:p>
          <a:p>
            <a:endParaRPr lang="en-US" dirty="0"/>
          </a:p>
        </p:txBody>
      </p:sp>
      <p:graphicFrame>
        <p:nvGraphicFramePr>
          <p:cNvPr id="4" name="Google Shape;167;p21">
            <a:extLst>
              <a:ext uri="{FF2B5EF4-FFF2-40B4-BE49-F238E27FC236}">
                <a16:creationId xmlns:a16="http://schemas.microsoft.com/office/drawing/2014/main" id="{503D4D8F-6A99-44CD-BE7B-692072E9EF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6542203"/>
              </p:ext>
            </p:extLst>
          </p:nvPr>
        </p:nvGraphicFramePr>
        <p:xfrm>
          <a:off x="7626450" y="1730440"/>
          <a:ext cx="3440355" cy="49374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203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11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5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/>
                        <a:t>P</a:t>
                      </a:r>
                      <a:endParaRPr sz="24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/>
                        <a:t>Q</a:t>
                      </a:r>
                      <a:endParaRPr sz="2400" b="1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b="1" dirty="0"/>
                        <a:t>R</a:t>
                      </a:r>
                      <a:endParaRPr sz="2400" b="1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false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false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false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false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false</a:t>
                      </a:r>
                      <a:endParaRPr sz="2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false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true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false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false</a:t>
                      </a:r>
                      <a:endParaRPr sz="2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true</a:t>
                      </a:r>
                      <a:endParaRPr sz="2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true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false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false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false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true</a:t>
                      </a:r>
                      <a:endParaRPr sz="24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true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true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false</a:t>
                      </a:r>
                      <a:endParaRPr sz="24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91425" marR="91425" marT="91425" marB="91425">
                    <a:solidFill>
                      <a:srgbClr val="EA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3042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true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true</a:t>
                      </a:r>
                      <a:endParaRPr sz="24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Google Shape;170;p21">
            <a:extLst>
              <a:ext uri="{FF2B5EF4-FFF2-40B4-BE49-F238E27FC236}">
                <a16:creationId xmlns:a16="http://schemas.microsoft.com/office/drawing/2014/main" id="{C3988636-D439-4B18-A02E-161ECF3B1FEE}"/>
              </a:ext>
            </a:extLst>
          </p:cNvPr>
          <p:cNvSpPr txBox="1"/>
          <p:nvPr/>
        </p:nvSpPr>
        <p:spPr>
          <a:xfrm>
            <a:off x="5252232" y="1801760"/>
            <a:ext cx="2192532" cy="1469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r"/>
            <a:r>
              <a:rPr lang="en-US" sz="2800" dirty="0"/>
              <a:t>Possible</a:t>
            </a:r>
            <a:endParaRPr sz="2800" dirty="0"/>
          </a:p>
          <a:p>
            <a:pPr algn="r"/>
            <a:r>
              <a:rPr lang="en-US" sz="2800" dirty="0"/>
              <a:t>Models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8376855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Sherlock Entailment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“When you have eliminated the impossible, whatever remains, however improbable, must be the truth” – </a:t>
            </a:r>
            <a:r>
              <a:rPr lang="en-US" i="1" dirty="0"/>
              <a:t>Sherlock Holmes via Sir Arthur Conan Doyle</a:t>
            </a:r>
          </a:p>
        </p:txBody>
      </p:sp>
      <p:pic>
        <p:nvPicPr>
          <p:cNvPr id="5" name="Picture 4" descr="sherlock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2" r="24033"/>
          <a:stretch/>
        </p:blipFill>
        <p:spPr>
          <a:xfrm>
            <a:off x="6235487" y="2673684"/>
            <a:ext cx="5020056" cy="3850105"/>
          </a:xfrm>
          <a:prstGeom prst="rect">
            <a:avLst/>
          </a:prstGeom>
        </p:spPr>
      </p:pic>
      <p:sp>
        <p:nvSpPr>
          <p:cNvPr id="6" name="Content Placeholder 3"/>
          <p:cNvSpPr txBox="1">
            <a:spLocks/>
          </p:cNvSpPr>
          <p:nvPr/>
        </p:nvSpPr>
        <p:spPr bwMode="auto">
          <a:xfrm>
            <a:off x="398379" y="3060034"/>
            <a:ext cx="5376779" cy="2995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dirty="0"/>
              <a:t>Knowledge base and inference allow us to remove impossible models, helping us to see what is true in all of the remaining models</a:t>
            </a:r>
          </a:p>
        </p:txBody>
      </p:sp>
    </p:spTree>
    <p:extLst>
      <p:ext uri="{BB962C8B-B14F-4D97-AF65-F5344CB8AC3E}">
        <p14:creationId xmlns:p14="http://schemas.microsoft.com/office/powerpoint/2010/main" val="24949453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Entailment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6400" y="1209850"/>
            <a:ext cx="11379200" cy="4729164"/>
          </a:xfrm>
        </p:spPr>
        <p:txBody>
          <a:bodyPr/>
          <a:lstStyle/>
          <a:p>
            <a:r>
              <a:rPr lang="en-US" i="1" dirty="0">
                <a:solidFill>
                  <a:srgbClr val="CB0004"/>
                </a:solidFill>
              </a:rPr>
              <a:t>Entailment</a:t>
            </a:r>
            <a:r>
              <a:rPr lang="en-US" dirty="0"/>
              <a:t>: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 </a:t>
            </a:r>
            <a:r>
              <a:rPr lang="en-US" spc="-360" dirty="0">
                <a:solidFill>
                  <a:srgbClr val="7030A0"/>
                </a:solidFill>
                <a:sym typeface="Symbol"/>
              </a:rPr>
              <a:t>|</a:t>
            </a:r>
            <a:r>
              <a:rPr lang="en-US" dirty="0">
                <a:solidFill>
                  <a:srgbClr val="7030A0"/>
                </a:solidFill>
                <a:sym typeface="Symbol"/>
              </a:rPr>
              <a:t>= 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(“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</a:t>
            </a:r>
            <a:r>
              <a:rPr lang="en-US" dirty="0">
                <a:solidFill>
                  <a:srgbClr val="0000FF"/>
                </a:solidFill>
              </a:rPr>
              <a:t>entails</a:t>
            </a:r>
            <a:r>
              <a:rPr lang="en-US" dirty="0"/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000090"/>
                </a:solidFill>
                <a:sym typeface="Symbol"/>
              </a:rPr>
              <a:t>” or “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000090"/>
                </a:solidFill>
                <a:sym typeface="Symbol"/>
              </a:rPr>
              <a:t> </a:t>
            </a:r>
            <a:r>
              <a:rPr lang="en-US" dirty="0">
                <a:solidFill>
                  <a:srgbClr val="0000FF"/>
                </a:solidFill>
                <a:sym typeface="Symbol"/>
              </a:rPr>
              <a:t>follows from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000090"/>
                </a:solidFill>
                <a:sym typeface="Symbol"/>
              </a:rPr>
              <a:t>”</a:t>
            </a:r>
            <a:r>
              <a:rPr lang="en-US" dirty="0"/>
              <a:t>) </a:t>
            </a:r>
            <a:r>
              <a:rPr lang="en-US" dirty="0" err="1"/>
              <a:t>iff</a:t>
            </a:r>
            <a:r>
              <a:rPr lang="en-US" dirty="0"/>
              <a:t> in every world where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is true,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is also true</a:t>
            </a:r>
          </a:p>
          <a:p>
            <a:pPr lvl="2"/>
            <a:r>
              <a:rPr lang="en-US" sz="2800" dirty="0"/>
              <a:t>I.e., the 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sz="2800" dirty="0"/>
              <a:t>-worlds are a subset of the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sz="2800" dirty="0"/>
              <a:t>-worlds [</a:t>
            </a:r>
            <a:r>
              <a:rPr lang="en-US" sz="2800" i="1" dirty="0">
                <a:solidFill>
                  <a:srgbClr val="CB0004"/>
                </a:solidFill>
              </a:rPr>
              <a:t>models</a:t>
            </a:r>
            <a:r>
              <a:rPr lang="en-US" sz="2800" dirty="0"/>
              <a:t>(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sz="2800" dirty="0"/>
              <a:t>) </a:t>
            </a:r>
            <a:r>
              <a:rPr lang="en-US" sz="2800" dirty="0">
                <a:sym typeface="Symbol"/>
              </a:rPr>
              <a:t></a:t>
            </a:r>
            <a:r>
              <a:rPr lang="en-US" sz="2800" dirty="0"/>
              <a:t> </a:t>
            </a:r>
            <a:r>
              <a:rPr lang="en-US" sz="2800" i="1" dirty="0">
                <a:solidFill>
                  <a:srgbClr val="CB0004"/>
                </a:solidFill>
              </a:rPr>
              <a:t>models</a:t>
            </a:r>
            <a:r>
              <a:rPr lang="en-US" sz="2800" dirty="0"/>
              <a:t>(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sz="2800" dirty="0"/>
              <a:t>)]</a:t>
            </a:r>
          </a:p>
          <a:p>
            <a:endParaRPr lang="en-US" dirty="0"/>
          </a:p>
          <a:p>
            <a:r>
              <a:rPr lang="en-US" dirty="0"/>
              <a:t>Usually we want to know if </a:t>
            </a:r>
            <a:r>
              <a:rPr lang="en-US" i="1" dirty="0">
                <a:solidFill>
                  <a:srgbClr val="7030A0"/>
                </a:solidFill>
                <a:sym typeface="Symbol"/>
              </a:rPr>
              <a:t>KB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spc="-360" dirty="0">
                <a:solidFill>
                  <a:srgbClr val="7030A0"/>
                </a:solidFill>
                <a:sym typeface="Symbol"/>
              </a:rPr>
              <a:t>|</a:t>
            </a:r>
            <a:r>
              <a:rPr lang="en-US" dirty="0">
                <a:solidFill>
                  <a:srgbClr val="7030A0"/>
                </a:solidFill>
                <a:sym typeface="Symbol"/>
              </a:rPr>
              <a:t>= </a:t>
            </a:r>
            <a:r>
              <a:rPr lang="en-US" i="1" dirty="0">
                <a:solidFill>
                  <a:srgbClr val="7030A0"/>
                </a:solidFill>
                <a:sym typeface="Symbol"/>
              </a:rPr>
              <a:t>query</a:t>
            </a:r>
          </a:p>
          <a:p>
            <a:pPr lvl="1"/>
            <a:r>
              <a:rPr lang="en-US" i="1" dirty="0">
                <a:solidFill>
                  <a:srgbClr val="CB0004"/>
                </a:solidFill>
              </a:rPr>
              <a:t>models</a:t>
            </a:r>
            <a:r>
              <a:rPr lang="en-US" dirty="0"/>
              <a:t>(</a:t>
            </a:r>
            <a:r>
              <a:rPr lang="en-US" i="1" dirty="0">
                <a:solidFill>
                  <a:srgbClr val="7030A0"/>
                </a:solidFill>
                <a:sym typeface="Symbol"/>
              </a:rPr>
              <a:t>KB</a:t>
            </a:r>
            <a:r>
              <a:rPr lang="en-US" dirty="0"/>
              <a:t>) </a:t>
            </a:r>
            <a:r>
              <a:rPr lang="en-US" dirty="0">
                <a:sym typeface="Symbol"/>
              </a:rPr>
              <a:t></a:t>
            </a:r>
            <a:r>
              <a:rPr lang="en-US" dirty="0"/>
              <a:t> </a:t>
            </a:r>
            <a:r>
              <a:rPr lang="en-US" i="1" dirty="0">
                <a:solidFill>
                  <a:srgbClr val="CB0004"/>
                </a:solidFill>
              </a:rPr>
              <a:t>models</a:t>
            </a:r>
            <a:r>
              <a:rPr lang="en-US" dirty="0"/>
              <a:t>(</a:t>
            </a:r>
            <a:r>
              <a:rPr lang="en-US" i="1" dirty="0">
                <a:solidFill>
                  <a:srgbClr val="7030A0"/>
                </a:solidFill>
                <a:sym typeface="Symbol"/>
              </a:rPr>
              <a:t>query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 other words</a:t>
            </a:r>
          </a:p>
          <a:p>
            <a:pPr lvl="2">
              <a:buClr>
                <a:schemeClr val="tx1"/>
              </a:buClr>
            </a:pPr>
            <a:r>
              <a:rPr lang="en-US" sz="2400" i="1" dirty="0">
                <a:solidFill>
                  <a:srgbClr val="7030A0"/>
                </a:solidFill>
                <a:sym typeface="Symbol"/>
              </a:rPr>
              <a:t>KB</a:t>
            </a:r>
            <a:r>
              <a:rPr lang="en-US" sz="2400" i="1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dirty="0">
                <a:sym typeface="Symbol"/>
              </a:rPr>
              <a:t>removes all impossible models (any model where </a:t>
            </a:r>
            <a:r>
              <a:rPr lang="en-US" sz="2400" i="1" dirty="0">
                <a:solidFill>
                  <a:srgbClr val="7030A0"/>
                </a:solidFill>
                <a:sym typeface="Symbol"/>
              </a:rPr>
              <a:t>KB</a:t>
            </a:r>
            <a:r>
              <a:rPr lang="en-US" sz="2400" dirty="0">
                <a:sym typeface="Symbol"/>
              </a:rPr>
              <a:t> is false)</a:t>
            </a:r>
          </a:p>
          <a:p>
            <a:pPr lvl="2"/>
            <a:r>
              <a:rPr lang="en-US" sz="2400" dirty="0">
                <a:sym typeface="Symbol"/>
              </a:rPr>
              <a:t>If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sz="2400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sz="2400" dirty="0">
                <a:sym typeface="Symbol"/>
              </a:rPr>
              <a:t>is true in all of these remaining models, we conclude that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sz="2400" dirty="0">
                <a:sym typeface="Symbol"/>
              </a:rPr>
              <a:t> must be true</a:t>
            </a:r>
          </a:p>
          <a:p>
            <a:endParaRPr lang="en-US" dirty="0">
              <a:sym typeface="Symbol"/>
            </a:endParaRPr>
          </a:p>
          <a:p>
            <a:r>
              <a:rPr lang="en-US" dirty="0">
                <a:sym typeface="Symbol"/>
              </a:rPr>
              <a:t>Entailment and implication are very much related</a:t>
            </a:r>
          </a:p>
          <a:p>
            <a:pPr lvl="1"/>
            <a:r>
              <a:rPr lang="en-US" dirty="0">
                <a:sym typeface="Symbol"/>
              </a:rPr>
              <a:t>However, entailment relates two sentences, while an implication is itself a sentence (usually derived via inference to show entailment)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86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61B9-7C2C-44E1-B227-4752111B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7C40A-20CD-4FFD-AE71-5ABF038D6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Possible Models</a:t>
            </a:r>
          </a:p>
          <a:p>
            <a:pPr lvl="0">
              <a:spcBef>
                <a:spcPts val="0"/>
              </a:spcBef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</a:t>
            </a:r>
            <a:r>
              <a:rPr lang="en-US" baseline="-25000" dirty="0">
                <a:solidFill>
                  <a:schemeClr val="tx1"/>
                </a:solidFill>
              </a:rPr>
              <a:t>1,2</a:t>
            </a:r>
            <a:r>
              <a:rPr lang="en-US" dirty="0">
                <a:solidFill>
                  <a:schemeClr val="tx1"/>
                </a:solidFill>
              </a:rPr>
              <a:t> P</a:t>
            </a:r>
            <a:r>
              <a:rPr lang="en-US" baseline="-25000" dirty="0">
                <a:solidFill>
                  <a:schemeClr val="tx1"/>
                </a:solidFill>
              </a:rPr>
              <a:t>2,2</a:t>
            </a:r>
            <a:r>
              <a:rPr lang="en-US" dirty="0">
                <a:solidFill>
                  <a:schemeClr val="tx1"/>
                </a:solidFill>
              </a:rPr>
              <a:t> P</a:t>
            </a:r>
            <a:r>
              <a:rPr lang="en-US" baseline="-25000" dirty="0">
                <a:solidFill>
                  <a:schemeClr val="tx1"/>
                </a:solidFill>
              </a:rPr>
              <a:t>3,1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Knowledge base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917575" lvl="2" indent="-457200">
              <a:spcBef>
                <a:spcPts val="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Nothing in [1,1]</a:t>
            </a:r>
          </a:p>
          <a:p>
            <a:pPr marL="917575" lvl="2" indent="-457200">
              <a:spcBef>
                <a:spcPts val="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Breeze in [2,1]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A1503E-C2C5-47F7-8695-BD07F79F5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6618" y="702252"/>
            <a:ext cx="5756275" cy="445953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AE008D3-114D-4185-BB3C-5F87C26375EF}"/>
                  </a:ext>
                </a:extLst>
              </p14:cNvPr>
              <p14:cNvContentPartPr/>
              <p14:nvPr/>
            </p14:nvContentPartPr>
            <p14:xfrm>
              <a:off x="5523829" y="789922"/>
              <a:ext cx="3857760" cy="42562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AE008D3-114D-4185-BB3C-5F87C26375E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60829" y="727282"/>
                <a:ext cx="3983400" cy="438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19282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61B9-7C2C-44E1-B227-4752111B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37C40A-20CD-4FFD-AE71-5ABF038D6B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Possible Models</a:t>
                </a:r>
              </a:p>
              <a:p>
                <a:pPr lvl="0">
                  <a:spcBef>
                    <a:spcPts val="0"/>
                  </a:spcBef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1,2</a:t>
                </a:r>
                <a:r>
                  <a:rPr lang="en-US" dirty="0">
                    <a:solidFill>
                      <a:schemeClr val="tx1"/>
                    </a:solidFill>
                  </a:rPr>
                  <a:t> P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2,2</a:t>
                </a:r>
                <a:r>
                  <a:rPr lang="en-US" dirty="0">
                    <a:solidFill>
                      <a:schemeClr val="tx1"/>
                    </a:solidFill>
                  </a:rPr>
                  <a:t> P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3,1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Knowledge base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917575" lvl="2" indent="-457200">
                  <a:spcBef>
                    <a:spcPts val="0"/>
                  </a:spcBef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</a:rPr>
                  <a:t>Nothing in [1,1]</a:t>
                </a:r>
              </a:p>
              <a:p>
                <a:pPr marL="917575" lvl="2" indent="-457200">
                  <a:spcBef>
                    <a:spcPts val="0"/>
                  </a:spcBef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</a:rPr>
                  <a:t>Breeze in [2,1]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Query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917575" lvl="2" indent="-457200">
                  <a:spcBef>
                    <a:spcPts val="0"/>
                  </a:spcBef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</a:rPr>
                  <a:t>No pit in [1,2]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37C40A-20CD-4FFD-AE71-5ABF038D6B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39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59A1503E-C2C5-47F7-8695-BD07F79F5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6618" y="702252"/>
            <a:ext cx="5756275" cy="4459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169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61B9-7C2C-44E1-B227-4752111B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37C40A-20CD-4FFD-AE71-5ABF038D6B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Possible Models</a:t>
                </a:r>
              </a:p>
              <a:p>
                <a:pPr lvl="0">
                  <a:spcBef>
                    <a:spcPts val="0"/>
                  </a:spcBef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1,2</a:t>
                </a:r>
                <a:r>
                  <a:rPr lang="en-US" dirty="0">
                    <a:solidFill>
                      <a:schemeClr val="tx1"/>
                    </a:solidFill>
                  </a:rPr>
                  <a:t> P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2,2</a:t>
                </a:r>
                <a:r>
                  <a:rPr lang="en-US" dirty="0">
                    <a:solidFill>
                      <a:schemeClr val="tx1"/>
                    </a:solidFill>
                  </a:rPr>
                  <a:t> P</a:t>
                </a:r>
                <a:r>
                  <a:rPr lang="en-US" baseline="-25000" dirty="0">
                    <a:solidFill>
                      <a:schemeClr val="tx1"/>
                    </a:solidFill>
                  </a:rPr>
                  <a:t>3,1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Knowledge base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917575" lvl="2" indent="-457200">
                  <a:spcBef>
                    <a:spcPts val="0"/>
                  </a:spcBef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</a:rPr>
                  <a:t>Nothing in [1,1]</a:t>
                </a:r>
              </a:p>
              <a:p>
                <a:pPr marL="917575" lvl="2" indent="-457200">
                  <a:spcBef>
                    <a:spcPts val="0"/>
                  </a:spcBef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</a:rPr>
                  <a:t>Breeze in [2,1]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Query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</a:t>
                </a:r>
              </a:p>
              <a:p>
                <a:pPr marL="457200" lvl="0" indent="-457200">
                  <a:spcBef>
                    <a:spcPts val="0"/>
                  </a:spcBef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pPr marL="917575" lvl="2" indent="-457200">
                  <a:spcBef>
                    <a:spcPts val="0"/>
                  </a:spcBef>
                </a:pPr>
                <a:r>
                  <a:rPr lang="en-US" sz="2800" dirty="0">
                    <a:solidFill>
                      <a:schemeClr val="accent1">
                        <a:lumMod val="75000"/>
                      </a:schemeClr>
                    </a:solidFill>
                  </a:rPr>
                  <a:t>No pit in [2,2]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B37C40A-20CD-4FFD-AE71-5ABF038D6B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39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F2239E7-F266-4F51-AC31-E107D9B31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549" y="686512"/>
            <a:ext cx="5876110" cy="455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150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 Models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496492" y="2423937"/>
          <a:ext cx="6375400" cy="1143000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5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5889682" y="1907490"/>
            <a:ext cx="28660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90"/>
                </a:solidFill>
              </a:rPr>
              <a:t>All Possible Models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28924" y="2741679"/>
            <a:ext cx="22886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90"/>
                </a:solidFill>
              </a:rPr>
              <a:t>Model Symbols</a:t>
            </a:r>
          </a:p>
        </p:txBody>
      </p:sp>
    </p:spTree>
    <p:extLst>
      <p:ext uri="{BB962C8B-B14F-4D97-AF65-F5344CB8AC3E}">
        <p14:creationId xmlns:p14="http://schemas.microsoft.com/office/powerpoint/2010/main" val="7918060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Entailment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we implement a logical agent that proves entailment?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Logic language</a:t>
            </a:r>
          </a:p>
          <a:p>
            <a:pPr lvl="2"/>
            <a:r>
              <a:rPr lang="en-US" sz="2800" dirty="0"/>
              <a:t>Propositional logic</a:t>
            </a:r>
          </a:p>
          <a:p>
            <a:pPr lvl="2"/>
            <a:r>
              <a:rPr lang="en-US" sz="2800" dirty="0"/>
              <a:t>First order logic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Inference algorithms</a:t>
            </a:r>
          </a:p>
          <a:p>
            <a:pPr lvl="2"/>
            <a:r>
              <a:rPr lang="en-US" sz="2800" dirty="0"/>
              <a:t>Theorem proving</a:t>
            </a:r>
          </a:p>
          <a:p>
            <a:pPr lvl="2"/>
            <a:r>
              <a:rPr lang="en-US" sz="2800" dirty="0"/>
              <a:t>Model checking</a:t>
            </a:r>
          </a:p>
        </p:txBody>
      </p:sp>
    </p:spTree>
    <p:extLst>
      <p:ext uri="{BB962C8B-B14F-4D97-AF65-F5344CB8AC3E}">
        <p14:creationId xmlns:p14="http://schemas.microsoft.com/office/powerpoint/2010/main" val="25386144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3"/>
            <a:ext cx="10515600" cy="2039539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TT-ENTAILS?</a:t>
            </a:r>
            <a:r>
              <a:rPr lang="en-US" dirty="0">
                <a:solidFill>
                  <a:srgbClr val="000090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KB, α</a:t>
            </a:r>
            <a:r>
              <a:rPr lang="en-US" dirty="0">
                <a:solidFill>
                  <a:srgbClr val="000090"/>
                </a:solidFill>
              </a:rPr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b="1" dirty="0"/>
              <a:t> </a:t>
            </a:r>
            <a:r>
              <a:rPr lang="en-US" dirty="0"/>
              <a:t>true or false</a:t>
            </a:r>
            <a:br>
              <a:rPr lang="en-US" dirty="0"/>
            </a:b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41782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Checking, contd.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836" y="1428994"/>
            <a:ext cx="6172200" cy="2184398"/>
          </a:xfrm>
        </p:spPr>
        <p:txBody>
          <a:bodyPr/>
          <a:lstStyle/>
          <a:p>
            <a:r>
              <a:rPr lang="en-US" dirty="0"/>
              <a:t>Same recursion as backtracking</a:t>
            </a:r>
          </a:p>
          <a:p>
            <a:r>
              <a:rPr lang="en-US" dirty="0"/>
              <a:t>O(2</a:t>
            </a:r>
            <a:r>
              <a:rPr lang="en-US" baseline="30000" dirty="0"/>
              <a:t>n</a:t>
            </a:r>
            <a:r>
              <a:rPr lang="en-US" dirty="0"/>
              <a:t>) time, linear space</a:t>
            </a:r>
          </a:p>
          <a:p>
            <a:r>
              <a:rPr lang="en-US" dirty="0"/>
              <a:t>We can do much better!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5036756" y="1207249"/>
            <a:ext cx="7053341" cy="3981803"/>
            <a:chOff x="5012326" y="1371600"/>
            <a:chExt cx="7078272" cy="3995878"/>
          </a:xfrm>
        </p:grpSpPr>
        <p:sp>
          <p:nvSpPr>
            <p:cNvPr id="4" name="Oval 3"/>
            <p:cNvSpPr/>
            <p:nvPr/>
          </p:nvSpPr>
          <p:spPr>
            <a:xfrm>
              <a:off x="8382000" y="1371600"/>
              <a:ext cx="228600" cy="228600"/>
            </a:xfrm>
            <a:prstGeom prst="ellipse">
              <a:avLst/>
            </a:prstGeom>
            <a:solidFill>
              <a:srgbClr val="CCFFCC"/>
            </a:solidFill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6" name="Straight Arrow Connector 5"/>
            <p:cNvCxnSpPr>
              <a:stCxn id="4" idx="3"/>
            </p:cNvCxnSpPr>
            <p:nvPr/>
          </p:nvCxnSpPr>
          <p:spPr>
            <a:xfrm flipH="1">
              <a:off x="8077200" y="1566722"/>
              <a:ext cx="338278" cy="5668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Arrow Connector 6"/>
            <p:cNvCxnSpPr>
              <a:stCxn id="4" idx="5"/>
            </p:cNvCxnSpPr>
            <p:nvPr/>
          </p:nvCxnSpPr>
          <p:spPr>
            <a:xfrm>
              <a:off x="8577122" y="1566722"/>
              <a:ext cx="338278" cy="5668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Oval 11"/>
            <p:cNvSpPr/>
            <p:nvPr/>
          </p:nvSpPr>
          <p:spPr>
            <a:xfrm>
              <a:off x="7882078" y="2090878"/>
              <a:ext cx="228600" cy="228600"/>
            </a:xfrm>
            <a:prstGeom prst="ellipse">
              <a:avLst/>
            </a:prstGeom>
            <a:solidFill>
              <a:srgbClr val="CCFFCC"/>
            </a:solidFill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13" name="Straight Arrow Connector 12"/>
            <p:cNvCxnSpPr>
              <a:stCxn id="12" idx="3"/>
            </p:cNvCxnSpPr>
            <p:nvPr/>
          </p:nvCxnSpPr>
          <p:spPr>
            <a:xfrm flipH="1">
              <a:off x="7577278" y="2286000"/>
              <a:ext cx="338278" cy="5668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2" idx="5"/>
            </p:cNvCxnSpPr>
            <p:nvPr/>
          </p:nvCxnSpPr>
          <p:spPr>
            <a:xfrm>
              <a:off x="8077200" y="2286000"/>
              <a:ext cx="338278" cy="5668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8872678" y="2090878"/>
              <a:ext cx="228600" cy="228600"/>
            </a:xfrm>
            <a:prstGeom prst="ellipse">
              <a:avLst/>
            </a:prstGeom>
            <a:solidFill>
              <a:srgbClr val="CCFFCC"/>
            </a:solidFill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16" name="Straight Arrow Connector 15"/>
            <p:cNvCxnSpPr>
              <a:stCxn id="15" idx="3"/>
            </p:cNvCxnSpPr>
            <p:nvPr/>
          </p:nvCxnSpPr>
          <p:spPr>
            <a:xfrm flipH="1">
              <a:off x="8567878" y="2286000"/>
              <a:ext cx="338278" cy="5668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15" idx="5"/>
            </p:cNvCxnSpPr>
            <p:nvPr/>
          </p:nvCxnSpPr>
          <p:spPr>
            <a:xfrm>
              <a:off x="9067800" y="2286000"/>
              <a:ext cx="338278" cy="5668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/>
            <p:cNvSpPr/>
            <p:nvPr/>
          </p:nvSpPr>
          <p:spPr>
            <a:xfrm>
              <a:off x="7391400" y="2852878"/>
              <a:ext cx="228600" cy="228600"/>
            </a:xfrm>
            <a:prstGeom prst="ellipse">
              <a:avLst/>
            </a:prstGeom>
            <a:solidFill>
              <a:srgbClr val="CCFFCC"/>
            </a:solidFill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19" name="Straight Arrow Connector 18"/>
            <p:cNvCxnSpPr>
              <a:stCxn id="18" idx="3"/>
            </p:cNvCxnSpPr>
            <p:nvPr/>
          </p:nvCxnSpPr>
          <p:spPr>
            <a:xfrm flipH="1">
              <a:off x="7086600" y="3048000"/>
              <a:ext cx="338278" cy="5668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8" idx="5"/>
            </p:cNvCxnSpPr>
            <p:nvPr/>
          </p:nvCxnSpPr>
          <p:spPr>
            <a:xfrm>
              <a:off x="7586522" y="3048000"/>
              <a:ext cx="185878" cy="3810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/>
            <p:cNvSpPr/>
            <p:nvPr/>
          </p:nvSpPr>
          <p:spPr>
            <a:xfrm>
              <a:off x="9329878" y="2852878"/>
              <a:ext cx="228600" cy="228600"/>
            </a:xfrm>
            <a:prstGeom prst="ellipse">
              <a:avLst/>
            </a:prstGeom>
            <a:solidFill>
              <a:srgbClr val="CCFFCC"/>
            </a:solidFill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22" name="Straight Arrow Connector 21"/>
            <p:cNvCxnSpPr>
              <a:stCxn id="21" idx="3"/>
            </p:cNvCxnSpPr>
            <p:nvPr/>
          </p:nvCxnSpPr>
          <p:spPr>
            <a:xfrm flipH="1">
              <a:off x="9220200" y="3048000"/>
              <a:ext cx="143156" cy="3048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21" idx="5"/>
            </p:cNvCxnSpPr>
            <p:nvPr/>
          </p:nvCxnSpPr>
          <p:spPr>
            <a:xfrm>
              <a:off x="9525000" y="3048000"/>
              <a:ext cx="338278" cy="5668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28"/>
            <p:cNvSpPr/>
            <p:nvPr/>
          </p:nvSpPr>
          <p:spPr>
            <a:xfrm>
              <a:off x="6324600" y="4605478"/>
              <a:ext cx="228600" cy="228600"/>
            </a:xfrm>
            <a:prstGeom prst="ellipse">
              <a:avLst/>
            </a:prstGeom>
            <a:solidFill>
              <a:srgbClr val="CCFFCC"/>
            </a:solidFill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30" name="Straight Arrow Connector 29"/>
            <p:cNvCxnSpPr>
              <a:stCxn id="29" idx="3"/>
            </p:cNvCxnSpPr>
            <p:nvPr/>
          </p:nvCxnSpPr>
          <p:spPr>
            <a:xfrm flipH="1">
              <a:off x="6019800" y="4800600"/>
              <a:ext cx="338278" cy="5668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>
              <a:stCxn id="29" idx="5"/>
            </p:cNvCxnSpPr>
            <p:nvPr/>
          </p:nvCxnSpPr>
          <p:spPr>
            <a:xfrm>
              <a:off x="6519722" y="4800600"/>
              <a:ext cx="338278" cy="5668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/>
            <p:cNvSpPr/>
            <p:nvPr/>
          </p:nvSpPr>
          <p:spPr>
            <a:xfrm>
              <a:off x="10472878" y="4605478"/>
              <a:ext cx="228600" cy="228600"/>
            </a:xfrm>
            <a:prstGeom prst="ellipse">
              <a:avLst/>
            </a:prstGeom>
            <a:solidFill>
              <a:srgbClr val="CCFFCC"/>
            </a:solidFill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cxnSp>
          <p:nvCxnSpPr>
            <p:cNvPr id="33" name="Straight Arrow Connector 32"/>
            <p:cNvCxnSpPr>
              <a:stCxn id="32" idx="3"/>
            </p:cNvCxnSpPr>
            <p:nvPr/>
          </p:nvCxnSpPr>
          <p:spPr>
            <a:xfrm flipH="1">
              <a:off x="10168078" y="4800600"/>
              <a:ext cx="338278" cy="5668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stCxn id="32" idx="5"/>
            </p:cNvCxnSpPr>
            <p:nvPr/>
          </p:nvCxnSpPr>
          <p:spPr>
            <a:xfrm>
              <a:off x="10668000" y="4800600"/>
              <a:ext cx="338278" cy="5668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H="1">
              <a:off x="6477000" y="4191000"/>
              <a:ext cx="228600" cy="4144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>
              <a:off x="10287000" y="4191000"/>
              <a:ext cx="262078" cy="414478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6781800" y="3703918"/>
              <a:ext cx="228600" cy="3810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9952316" y="3706908"/>
              <a:ext cx="228600" cy="38100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7083172" y="1541351"/>
              <a:ext cx="1131216" cy="4632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P</a:t>
              </a:r>
              <a:r>
                <a:rPr lang="en-US" sz="2400" baseline="-25000" dirty="0">
                  <a:solidFill>
                    <a:srgbClr val="7030A0"/>
                  </a:solidFill>
                </a:rPr>
                <a:t>1</a:t>
              </a:r>
              <a:r>
                <a:rPr lang="en-US" sz="2400" dirty="0"/>
                <a:t>=</a:t>
              </a:r>
              <a:r>
                <a:rPr lang="en-US" sz="2400" dirty="0">
                  <a:solidFill>
                    <a:srgbClr val="0000FF"/>
                  </a:solidFill>
                </a:rPr>
                <a:t>true</a:t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8803344" y="1571813"/>
              <a:ext cx="1186297" cy="4632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P</a:t>
              </a:r>
              <a:r>
                <a:rPr lang="en-US" sz="2400" baseline="-25000" dirty="0">
                  <a:solidFill>
                    <a:srgbClr val="7030A0"/>
                  </a:solidFill>
                </a:rPr>
                <a:t>1</a:t>
              </a:r>
              <a:r>
                <a:rPr lang="en-US" sz="2400" dirty="0"/>
                <a:t>=</a:t>
              </a:r>
              <a:r>
                <a:rPr lang="en-US" sz="2400" dirty="0">
                  <a:solidFill>
                    <a:srgbClr val="0000FF"/>
                  </a:solidFill>
                </a:rPr>
                <a:t>false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6563215" y="2276457"/>
              <a:ext cx="1131216" cy="4632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P</a:t>
              </a:r>
              <a:r>
                <a:rPr lang="en-US" sz="2400" baseline="-25000" dirty="0">
                  <a:solidFill>
                    <a:srgbClr val="7030A0"/>
                  </a:solidFill>
                </a:rPr>
                <a:t>2</a:t>
              </a:r>
              <a:r>
                <a:rPr lang="en-US" sz="2400" dirty="0"/>
                <a:t>=</a:t>
              </a:r>
              <a:r>
                <a:rPr lang="en-US" sz="2400" dirty="0">
                  <a:solidFill>
                    <a:srgbClr val="0000FF"/>
                  </a:solidFill>
                </a:rPr>
                <a:t>true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9329272" y="2306919"/>
              <a:ext cx="1186297" cy="4632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7030A0"/>
                  </a:solidFill>
                </a:rPr>
                <a:t>P</a:t>
              </a:r>
              <a:r>
                <a:rPr lang="en-US" sz="2400" baseline="-25000" dirty="0">
                  <a:solidFill>
                    <a:srgbClr val="7030A0"/>
                  </a:solidFill>
                </a:rPr>
                <a:t>2</a:t>
              </a:r>
              <a:r>
                <a:rPr lang="en-US" sz="2400" dirty="0"/>
                <a:t>=</a:t>
              </a:r>
              <a:r>
                <a:rPr lang="en-US" sz="2400" dirty="0">
                  <a:solidFill>
                    <a:srgbClr val="0000FF"/>
                  </a:solidFill>
                </a:rPr>
                <a:t>false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0901084" y="4849907"/>
              <a:ext cx="1189514" cy="4632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rgbClr val="7030A0"/>
                  </a:solidFill>
                </a:rPr>
                <a:t>P</a:t>
              </a:r>
              <a:r>
                <a:rPr lang="en-US" sz="2400" baseline="-25000" dirty="0" err="1">
                  <a:solidFill>
                    <a:srgbClr val="7030A0"/>
                  </a:solidFill>
                </a:rPr>
                <a:t>n</a:t>
              </a:r>
              <a:r>
                <a:rPr lang="en-US" sz="2400" dirty="0"/>
                <a:t>=</a:t>
              </a:r>
              <a:r>
                <a:rPr lang="en-US" sz="2400" dirty="0">
                  <a:solidFill>
                    <a:srgbClr val="0000FF"/>
                  </a:solidFill>
                </a:rPr>
                <a:t>false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012326" y="4834387"/>
              <a:ext cx="1134434" cy="4632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rgbClr val="7030A0"/>
                  </a:solidFill>
                </a:rPr>
                <a:t>P</a:t>
              </a:r>
              <a:r>
                <a:rPr lang="en-US" sz="2400" baseline="-25000" dirty="0" err="1">
                  <a:solidFill>
                    <a:srgbClr val="7030A0"/>
                  </a:solidFill>
                </a:rPr>
                <a:t>n</a:t>
              </a:r>
              <a:r>
                <a:rPr lang="en-US" sz="2400" dirty="0"/>
                <a:t>=</a:t>
              </a:r>
              <a:r>
                <a:rPr lang="en-US" sz="2400" dirty="0">
                  <a:solidFill>
                    <a:srgbClr val="0000FF"/>
                  </a:solidFill>
                </a:rPr>
                <a:t>true</a:t>
              </a:r>
            </a:p>
          </p:txBody>
        </p:sp>
      </p:grpSp>
      <p:sp>
        <p:nvSpPr>
          <p:cNvPr id="50" name="TextBox 49"/>
          <p:cNvSpPr txBox="1"/>
          <p:nvPr/>
        </p:nvSpPr>
        <p:spPr>
          <a:xfrm rot="16200000">
            <a:off x="5483415" y="6114715"/>
            <a:ext cx="1117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11111…1</a:t>
            </a:r>
          </a:p>
        </p:txBody>
      </p:sp>
      <p:sp>
        <p:nvSpPr>
          <p:cNvPr id="51" name="TextBox 50"/>
          <p:cNvSpPr txBox="1"/>
          <p:nvPr/>
        </p:nvSpPr>
        <p:spPr>
          <a:xfrm rot="16200000">
            <a:off x="10496116" y="6144640"/>
            <a:ext cx="1057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0000…0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5931647" y="5244353"/>
            <a:ext cx="268941" cy="268941"/>
            <a:chOff x="5931647" y="5244353"/>
            <a:chExt cx="268941" cy="268941"/>
          </a:xfrm>
        </p:grpSpPr>
        <p:sp>
          <p:nvSpPr>
            <p:cNvPr id="54" name="Rectangle 5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57" name="Straight Connector 56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" name="Group 70"/>
          <p:cNvGrpSpPr/>
          <p:nvPr/>
        </p:nvGrpSpPr>
        <p:grpSpPr>
          <a:xfrm>
            <a:off x="6741459" y="5257800"/>
            <a:ext cx="268941" cy="268941"/>
            <a:chOff x="6741459" y="5257800"/>
            <a:chExt cx="268941" cy="268941"/>
          </a:xfrm>
        </p:grpSpPr>
        <p:sp>
          <p:nvSpPr>
            <p:cNvPr id="55" name="Rectangle 54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Group 72"/>
          <p:cNvGrpSpPr/>
          <p:nvPr/>
        </p:nvGrpSpPr>
        <p:grpSpPr>
          <a:xfrm>
            <a:off x="7543800" y="5257800"/>
            <a:ext cx="268941" cy="268941"/>
            <a:chOff x="5931647" y="5244353"/>
            <a:chExt cx="268941" cy="268941"/>
          </a:xfrm>
        </p:grpSpPr>
        <p:sp>
          <p:nvSpPr>
            <p:cNvPr id="74" name="Rectangle 7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76" name="Straight Connector 75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8" name="Group 77"/>
          <p:cNvGrpSpPr/>
          <p:nvPr/>
        </p:nvGrpSpPr>
        <p:grpSpPr>
          <a:xfrm>
            <a:off x="8798859" y="5257800"/>
            <a:ext cx="268941" cy="268941"/>
            <a:chOff x="5931647" y="5244353"/>
            <a:chExt cx="268941" cy="268941"/>
          </a:xfrm>
        </p:grpSpPr>
        <p:sp>
          <p:nvSpPr>
            <p:cNvPr id="79" name="Rectangle 78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81" name="Straight Connector 80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3" name="Group 82"/>
          <p:cNvGrpSpPr/>
          <p:nvPr/>
        </p:nvGrpSpPr>
        <p:grpSpPr>
          <a:xfrm>
            <a:off x="9484659" y="5257800"/>
            <a:ext cx="268941" cy="268941"/>
            <a:chOff x="5931647" y="5244353"/>
            <a:chExt cx="268941" cy="268941"/>
          </a:xfrm>
        </p:grpSpPr>
        <p:sp>
          <p:nvSpPr>
            <p:cNvPr id="84" name="Rectangle 8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5" name="Group 84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86" name="Straight Connector 85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8" name="Group 87"/>
          <p:cNvGrpSpPr/>
          <p:nvPr/>
        </p:nvGrpSpPr>
        <p:grpSpPr>
          <a:xfrm>
            <a:off x="10058400" y="5257800"/>
            <a:ext cx="268941" cy="268941"/>
            <a:chOff x="5931647" y="5244353"/>
            <a:chExt cx="268941" cy="268941"/>
          </a:xfrm>
        </p:grpSpPr>
        <p:sp>
          <p:nvSpPr>
            <p:cNvPr id="89" name="Rectangle 88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0" name="Group 89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91" name="Straight Connector 90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Group 92"/>
          <p:cNvGrpSpPr/>
          <p:nvPr/>
        </p:nvGrpSpPr>
        <p:grpSpPr>
          <a:xfrm>
            <a:off x="8189259" y="5257800"/>
            <a:ext cx="268941" cy="268941"/>
            <a:chOff x="6741459" y="5257800"/>
            <a:chExt cx="268941" cy="268941"/>
          </a:xfrm>
        </p:grpSpPr>
        <p:sp>
          <p:nvSpPr>
            <p:cNvPr id="94" name="Rectangle 93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5" name="Group 94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Group 97"/>
          <p:cNvGrpSpPr/>
          <p:nvPr/>
        </p:nvGrpSpPr>
        <p:grpSpPr>
          <a:xfrm>
            <a:off x="10932459" y="5257800"/>
            <a:ext cx="268941" cy="268941"/>
            <a:chOff x="6741459" y="5257800"/>
            <a:chExt cx="268941" cy="268941"/>
          </a:xfrm>
        </p:grpSpPr>
        <p:sp>
          <p:nvSpPr>
            <p:cNvPr id="99" name="Rectangle 98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0" name="Group 99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01" name="Straight Connector 100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3" name="Group 102"/>
          <p:cNvGrpSpPr/>
          <p:nvPr/>
        </p:nvGrpSpPr>
        <p:grpSpPr>
          <a:xfrm>
            <a:off x="6741459" y="5562600"/>
            <a:ext cx="268941" cy="268941"/>
            <a:chOff x="6741459" y="5257800"/>
            <a:chExt cx="268941" cy="268941"/>
          </a:xfrm>
        </p:grpSpPr>
        <p:sp>
          <p:nvSpPr>
            <p:cNvPr id="104" name="Rectangle 103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5" name="Group 104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06" name="Straight Connector 105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8" name="Group 107"/>
          <p:cNvGrpSpPr/>
          <p:nvPr/>
        </p:nvGrpSpPr>
        <p:grpSpPr>
          <a:xfrm>
            <a:off x="8189259" y="5562600"/>
            <a:ext cx="268941" cy="268941"/>
            <a:chOff x="6741459" y="5257800"/>
            <a:chExt cx="268941" cy="268941"/>
          </a:xfrm>
        </p:grpSpPr>
        <p:sp>
          <p:nvSpPr>
            <p:cNvPr id="109" name="Rectangle 108"/>
            <p:cNvSpPr/>
            <p:nvPr/>
          </p:nvSpPr>
          <p:spPr>
            <a:xfrm>
              <a:off x="6741459" y="5257800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0" name="Group 109"/>
            <p:cNvGrpSpPr/>
            <p:nvPr/>
          </p:nvGrpSpPr>
          <p:grpSpPr>
            <a:xfrm>
              <a:off x="6798236" y="5289178"/>
              <a:ext cx="164352" cy="214922"/>
              <a:chOff x="5498353" y="2599765"/>
              <a:chExt cx="388471" cy="508000"/>
            </a:xfrm>
          </p:grpSpPr>
          <p:cxnSp>
            <p:nvCxnSpPr>
              <p:cNvPr id="111" name="Straight Connector 110"/>
              <p:cNvCxnSpPr/>
              <p:nvPr/>
            </p:nvCxnSpPr>
            <p:spPr>
              <a:xfrm>
                <a:off x="5498353" y="2883647"/>
                <a:ext cx="164353" cy="209177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 flipV="1">
                <a:off x="5662706" y="2599765"/>
                <a:ext cx="224118" cy="508000"/>
              </a:xfrm>
              <a:prstGeom prst="line">
                <a:avLst/>
              </a:prstGeom>
              <a:ln w="28575" cmpd="sng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3" name="Group 112"/>
          <p:cNvGrpSpPr/>
          <p:nvPr/>
        </p:nvGrpSpPr>
        <p:grpSpPr>
          <a:xfrm>
            <a:off x="10932459" y="5562600"/>
            <a:ext cx="268941" cy="268941"/>
            <a:chOff x="5931647" y="5244353"/>
            <a:chExt cx="268941" cy="268941"/>
          </a:xfrm>
        </p:grpSpPr>
        <p:sp>
          <p:nvSpPr>
            <p:cNvPr id="114" name="Rectangle 113"/>
            <p:cNvSpPr/>
            <p:nvPr/>
          </p:nvSpPr>
          <p:spPr>
            <a:xfrm>
              <a:off x="5931647" y="5244353"/>
              <a:ext cx="268941" cy="268941"/>
            </a:xfrm>
            <a:prstGeom prst="rect">
              <a:avLst/>
            </a:prstGeom>
            <a:noFill/>
            <a:ln w="19050" cmpd="sng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5" name="Group 114"/>
            <p:cNvGrpSpPr/>
            <p:nvPr/>
          </p:nvGrpSpPr>
          <p:grpSpPr>
            <a:xfrm>
              <a:off x="5958541" y="5257800"/>
              <a:ext cx="203200" cy="228600"/>
              <a:chOff x="5638800" y="2743200"/>
              <a:chExt cx="609600" cy="685800"/>
            </a:xfrm>
          </p:grpSpPr>
          <p:cxnSp>
            <p:nvCxnSpPr>
              <p:cNvPr id="116" name="Straight Connector 115"/>
              <p:cNvCxnSpPr/>
              <p:nvPr/>
            </p:nvCxnSpPr>
            <p:spPr>
              <a:xfrm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 flipH="1">
                <a:off x="5638800" y="2743200"/>
                <a:ext cx="609600" cy="68580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18" name="TextBox 117"/>
          <p:cNvSpPr txBox="1"/>
          <p:nvPr/>
        </p:nvSpPr>
        <p:spPr>
          <a:xfrm>
            <a:off x="4572000" y="5145294"/>
            <a:ext cx="575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KB?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4572000" y="5356460"/>
            <a:ext cx="492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i="1" dirty="0">
                <a:solidFill>
                  <a:srgbClr val="7030A0"/>
                </a:solidFill>
                <a:latin typeface="Times New Roman"/>
                <a:cs typeface="Times New Roman"/>
              </a:rPr>
              <a:t>α</a:t>
            </a:r>
            <a:r>
              <a:rPr lang="en-US" sz="2000" dirty="0">
                <a:solidFill>
                  <a:srgbClr val="7030A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3555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0" grpId="0"/>
      <p:bldP spid="51" grpId="0"/>
      <p:bldP spid="118" grpId="0"/>
      <p:bldP spid="11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Model Checking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3"/>
            <a:ext cx="10515600" cy="2039539"/>
          </a:xfrm>
        </p:spPr>
        <p:txBody>
          <a:bodyPr/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>
                <a:solidFill>
                  <a:srgbClr val="CC00CC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TT-ENTAILS?</a:t>
            </a:r>
            <a:r>
              <a:rPr lang="en-US" dirty="0">
                <a:solidFill>
                  <a:srgbClr val="000090"/>
                </a:solidFill>
              </a:rPr>
              <a:t>(</a:t>
            </a:r>
            <a:r>
              <a:rPr lang="en-US" dirty="0">
                <a:solidFill>
                  <a:srgbClr val="0000FF"/>
                </a:solidFill>
              </a:rPr>
              <a:t>KB, α</a:t>
            </a:r>
            <a:r>
              <a:rPr lang="en-US" dirty="0">
                <a:solidFill>
                  <a:srgbClr val="000090"/>
                </a:solidFill>
              </a:rPr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b="1" dirty="0"/>
              <a:t> </a:t>
            </a:r>
            <a:r>
              <a:rPr lang="en-US" dirty="0"/>
              <a:t>true or false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TT-CHECK-ALL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KB, α, symbols(KB) U symbols(α),{}</a:t>
            </a:r>
            <a:r>
              <a:rPr lang="en-US" dirty="0"/>
              <a:t>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1100" dirty="0">
              <a:solidFill>
                <a:srgbClr val="CC00CC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TT-CHECK-ALL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KB, α, </a:t>
            </a:r>
            <a:r>
              <a:rPr lang="en-US" dirty="0" err="1">
                <a:solidFill>
                  <a:srgbClr val="0000FF"/>
                </a:solidFill>
              </a:rPr>
              <a:t>symbols,model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b="1" dirty="0"/>
              <a:t> </a:t>
            </a:r>
            <a:r>
              <a:rPr lang="en-US" dirty="0"/>
              <a:t>true or false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/>
              <a:t>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b="1" dirty="0"/>
              <a:t> </a:t>
            </a:r>
            <a:r>
              <a:rPr lang="en-US" dirty="0"/>
              <a:t>empty?(</a:t>
            </a:r>
            <a:r>
              <a:rPr lang="en-US" dirty="0">
                <a:solidFill>
                  <a:srgbClr val="0000FF"/>
                </a:solidFill>
              </a:rPr>
              <a:t>symbols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dirty="0"/>
              <a:t>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/>
              <a:t>            </a:t>
            </a:r>
            <a:r>
              <a:rPr lang="en-US" dirty="0">
                <a:solidFill>
                  <a:srgbClr val="7030A0"/>
                </a:solidFill>
              </a:rPr>
              <a:t>if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KB, model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then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008000"/>
                </a:solidFill>
              </a:rPr>
              <a:t>PL-TRUE?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α, model</a:t>
            </a:r>
            <a:r>
              <a:rPr lang="en-US" dirty="0"/>
              <a:t>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/>
              <a:t>            </a:t>
            </a:r>
            <a:r>
              <a:rPr lang="en-US" dirty="0">
                <a:solidFill>
                  <a:srgbClr val="7030A0"/>
                </a:solidFill>
              </a:rPr>
              <a:t>else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dirty="0"/>
              <a:t>true</a:t>
            </a:r>
            <a:endParaRPr lang="en-US" i="1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i="1" dirty="0"/>
              <a:t>    </a:t>
            </a:r>
            <a:r>
              <a:rPr lang="en-US" dirty="0">
                <a:solidFill>
                  <a:srgbClr val="7030A0"/>
                </a:solidFill>
              </a:rPr>
              <a:t>else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/>
              <a:t>            </a:t>
            </a:r>
            <a:r>
              <a:rPr lang="en-US" dirty="0">
                <a:solidFill>
                  <a:srgbClr val="0000FF"/>
                </a:solidFill>
              </a:rPr>
              <a:t>P</a:t>
            </a:r>
            <a:r>
              <a:rPr lang="en-US" dirty="0"/>
              <a:t> ← first(</a:t>
            </a:r>
            <a:r>
              <a:rPr lang="en-US" dirty="0">
                <a:solidFill>
                  <a:srgbClr val="0000FF"/>
                </a:solidFill>
              </a:rPr>
              <a:t>symbols)</a:t>
            </a:r>
            <a:br>
              <a:rPr lang="en-US" dirty="0">
                <a:solidFill>
                  <a:srgbClr val="0000FF"/>
                </a:solidFill>
              </a:rPr>
            </a:br>
            <a:r>
              <a:rPr lang="en-US" dirty="0">
                <a:solidFill>
                  <a:srgbClr val="0000FF"/>
                </a:solidFill>
              </a:rPr>
              <a:t>            rest ← rest(symbols</a:t>
            </a:r>
            <a:r>
              <a:rPr lang="en-US" dirty="0"/>
              <a:t>)</a:t>
            </a:r>
            <a:br>
              <a:rPr lang="en-US" dirty="0"/>
            </a:br>
            <a:r>
              <a:rPr lang="en-US" dirty="0"/>
              <a:t>           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/>
              <a:t>  and </a:t>
            </a:r>
            <a:r>
              <a:rPr lang="en-US" dirty="0"/>
              <a:t>(</a:t>
            </a:r>
            <a:r>
              <a:rPr lang="en-US" dirty="0">
                <a:solidFill>
                  <a:srgbClr val="008000"/>
                </a:solidFill>
              </a:rPr>
              <a:t>TT-CHECK-ALL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KB, α, rest, model ∪ {P = true}</a:t>
            </a:r>
            <a:r>
              <a:rPr lang="en-US" dirty="0"/>
              <a:t>) 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b="1" dirty="0"/>
              <a:t>                         </a:t>
            </a:r>
            <a:r>
              <a:rPr lang="en-US" dirty="0"/>
              <a:t>          </a:t>
            </a:r>
            <a:r>
              <a:rPr lang="en-US" dirty="0">
                <a:solidFill>
                  <a:srgbClr val="008000"/>
                </a:solidFill>
              </a:rPr>
              <a:t>TT-CHECK-ALL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KB, α, rest, model ∪ {P = false }</a:t>
            </a:r>
            <a:r>
              <a:rPr lang="en-US" dirty="0"/>
              <a:t>)) </a:t>
            </a:r>
          </a:p>
          <a:p>
            <a:pPr marL="0" indent="0">
              <a:lnSpc>
                <a:spcPct val="120000"/>
              </a:lnSpc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5565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Inference: Proofs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0524" y="1113594"/>
            <a:ext cx="11591476" cy="5541206"/>
          </a:xfrm>
        </p:spPr>
        <p:txBody>
          <a:bodyPr/>
          <a:lstStyle/>
          <a:p>
            <a:r>
              <a:rPr lang="en-US" dirty="0"/>
              <a:t>A proof is a </a:t>
            </a:r>
            <a:r>
              <a:rPr lang="en-US" i="1" dirty="0"/>
              <a:t>demonstration</a:t>
            </a:r>
            <a:r>
              <a:rPr lang="en-US" dirty="0"/>
              <a:t> of entailment between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</a:t>
            </a:r>
          </a:p>
          <a:p>
            <a:r>
              <a:rPr lang="en-US" dirty="0"/>
              <a:t>Method 1: </a:t>
            </a:r>
            <a:r>
              <a:rPr lang="en-US" i="1" dirty="0">
                <a:solidFill>
                  <a:srgbClr val="C00000"/>
                </a:solidFill>
              </a:rPr>
              <a:t>model-checking</a:t>
            </a:r>
          </a:p>
          <a:p>
            <a:pPr lvl="1"/>
            <a:r>
              <a:rPr lang="en-US" dirty="0"/>
              <a:t>For every possible world, 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is true m</a:t>
            </a:r>
            <a:r>
              <a:rPr lang="en-US" dirty="0"/>
              <a:t>ake sure that </a:t>
            </a:r>
            <a:r>
              <a:rPr lang="en-US" dirty="0">
                <a:sym typeface="Symbol"/>
              </a:rPr>
              <a:t>is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ym typeface="Symbol"/>
              </a:rPr>
              <a:t> true too</a:t>
            </a:r>
          </a:p>
          <a:p>
            <a:pPr lvl="1"/>
            <a:r>
              <a:rPr lang="en-US" dirty="0">
                <a:sym typeface="Symbol"/>
              </a:rPr>
              <a:t>OK for propositional logic (finitely many worlds); not easy for first-order logic</a:t>
            </a:r>
          </a:p>
          <a:p>
            <a:endParaRPr lang="en-US" dirty="0">
              <a:sym typeface="Symbol"/>
            </a:endParaRPr>
          </a:p>
          <a:p>
            <a:r>
              <a:rPr lang="en-US" dirty="0">
                <a:sym typeface="Symbol"/>
              </a:rPr>
              <a:t>Method 2: </a:t>
            </a:r>
            <a:r>
              <a:rPr lang="en-US" i="1" dirty="0">
                <a:solidFill>
                  <a:srgbClr val="C00000"/>
                </a:solidFill>
                <a:sym typeface="Symbol"/>
              </a:rPr>
              <a:t>theorem-proving</a:t>
            </a:r>
          </a:p>
          <a:p>
            <a:pPr lvl="1"/>
            <a:r>
              <a:rPr lang="en-US" dirty="0">
                <a:sym typeface="Symbol"/>
              </a:rPr>
              <a:t>Search for a sequence of proof steps (applications of </a:t>
            </a:r>
            <a:r>
              <a:rPr lang="en-US" i="1" dirty="0">
                <a:sym typeface="Symbol"/>
              </a:rPr>
              <a:t>inference rules</a:t>
            </a:r>
            <a:r>
              <a:rPr lang="en-US" dirty="0">
                <a:sym typeface="Symbol"/>
              </a:rPr>
              <a:t>) leading from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to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E.g., from </a:t>
            </a:r>
            <a:r>
              <a:rPr lang="en-US" dirty="0">
                <a:solidFill>
                  <a:srgbClr val="7030A0"/>
                </a:solidFill>
              </a:rPr>
              <a:t>P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(P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Q)</a:t>
            </a:r>
            <a:r>
              <a:rPr lang="en-US" dirty="0"/>
              <a:t>, infer </a:t>
            </a:r>
            <a:r>
              <a:rPr lang="en-US" dirty="0">
                <a:solidFill>
                  <a:srgbClr val="7030A0"/>
                </a:solidFill>
              </a:rPr>
              <a:t>Q</a:t>
            </a:r>
            <a:r>
              <a:rPr lang="en-US" dirty="0"/>
              <a:t> by </a:t>
            </a:r>
            <a:r>
              <a:rPr lang="en-US" i="1" dirty="0">
                <a:solidFill>
                  <a:srgbClr val="C00000"/>
                </a:solidFill>
              </a:rPr>
              <a:t>Modus Ponens</a:t>
            </a:r>
          </a:p>
          <a:p>
            <a:pPr marL="0" lvl="1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chemeClr val="tx1"/>
                </a:solidFill>
                <a:sym typeface="Symbol"/>
              </a:rPr>
              <a:t>Properties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i="1" dirty="0">
                <a:solidFill>
                  <a:srgbClr val="C00000"/>
                </a:solidFill>
                <a:sym typeface="Symbol"/>
              </a:rPr>
              <a:t>Sound</a:t>
            </a:r>
            <a:r>
              <a:rPr lang="en-US" dirty="0">
                <a:sym typeface="Symbol"/>
              </a:rPr>
              <a:t> algorithm: everything it claims to prove is in fact entailed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i="1" dirty="0">
                <a:solidFill>
                  <a:srgbClr val="C00000"/>
                </a:solidFill>
                <a:sym typeface="Symbol"/>
              </a:rPr>
              <a:t>Complete</a:t>
            </a:r>
            <a:r>
              <a:rPr lang="en-US" dirty="0">
                <a:solidFill>
                  <a:srgbClr val="000090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algorithm: every sentence that is entailed can be proved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846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Theorem Proving: Forward Chaining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242487"/>
            <a:ext cx="10515600" cy="2039539"/>
          </a:xfrm>
        </p:spPr>
        <p:txBody>
          <a:bodyPr/>
          <a:lstStyle/>
          <a:p>
            <a:r>
              <a:rPr lang="en-US" dirty="0"/>
              <a:t>Forward chaining applies </a:t>
            </a:r>
            <a:r>
              <a:rPr lang="en-US" dirty="0">
                <a:solidFill>
                  <a:srgbClr val="C00000"/>
                </a:solidFill>
              </a:rPr>
              <a:t>Modus Ponens </a:t>
            </a:r>
            <a:r>
              <a:rPr lang="en-US" dirty="0"/>
              <a:t>to generate new facts:</a:t>
            </a:r>
          </a:p>
          <a:p>
            <a:pPr lvl="1"/>
            <a:r>
              <a:rPr lang="en-US" dirty="0"/>
              <a:t>Given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X</a:t>
            </a:r>
            <a:r>
              <a:rPr lang="en-US" baseline="-25000" dirty="0">
                <a:solidFill>
                  <a:srgbClr val="7030A0"/>
                </a:solidFill>
                <a:sym typeface="Symbol"/>
              </a:rPr>
              <a:t>2</a:t>
            </a:r>
            <a:r>
              <a:rPr lang="en-US" dirty="0">
                <a:solidFill>
                  <a:srgbClr val="7030A0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 … </a:t>
            </a:r>
            <a:r>
              <a:rPr lang="en-US" dirty="0" err="1">
                <a:solidFill>
                  <a:srgbClr val="7030A0"/>
                </a:solidFill>
                <a:sym typeface="Symbol"/>
              </a:rPr>
              <a:t>X</a:t>
            </a:r>
            <a:r>
              <a:rPr lang="en-US" baseline="-25000" dirty="0" err="1">
                <a:solidFill>
                  <a:srgbClr val="7030A0"/>
                </a:solidFill>
                <a:sym typeface="Symbol"/>
              </a:rPr>
              <a:t>n</a:t>
            </a:r>
            <a:r>
              <a:rPr lang="en-US" dirty="0">
                <a:solidFill>
                  <a:srgbClr val="7030A0"/>
                </a:solidFill>
                <a:sym typeface="Symbol"/>
              </a:rPr>
              <a:t>   Y </a:t>
            </a:r>
            <a:r>
              <a:rPr lang="en-US" dirty="0">
                <a:sym typeface="Symbol"/>
              </a:rPr>
              <a:t>and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/>
              <a:t>, 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X</a:t>
            </a:r>
            <a:r>
              <a:rPr lang="en-US" baseline="-25000" dirty="0">
                <a:solidFill>
                  <a:srgbClr val="7030A0"/>
                </a:solidFill>
                <a:sym typeface="Symbol"/>
              </a:rPr>
              <a:t>2</a:t>
            </a:r>
            <a:r>
              <a:rPr lang="en-US" dirty="0"/>
              <a:t>, …,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/>
              <a:t> </a:t>
            </a:r>
            <a:r>
              <a:rPr lang="en-US" dirty="0" err="1">
                <a:solidFill>
                  <a:srgbClr val="7030A0"/>
                </a:solidFill>
                <a:sym typeface="Symbol"/>
              </a:rPr>
              <a:t>X</a:t>
            </a:r>
            <a:r>
              <a:rPr lang="en-US" baseline="-25000" dirty="0" err="1">
                <a:solidFill>
                  <a:srgbClr val="7030A0"/>
                </a:solidFill>
                <a:sym typeface="Symbol"/>
              </a:rPr>
              <a:t>n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</a:p>
          <a:p>
            <a:pPr lvl="1"/>
            <a:r>
              <a:rPr lang="en-US" dirty="0"/>
              <a:t>Infer </a:t>
            </a:r>
            <a:r>
              <a:rPr lang="en-US" dirty="0">
                <a:solidFill>
                  <a:srgbClr val="7030A0"/>
                </a:solidFill>
              </a:rPr>
              <a:t>Y</a:t>
            </a:r>
          </a:p>
          <a:p>
            <a:endParaRPr lang="en-US" dirty="0"/>
          </a:p>
          <a:p>
            <a:r>
              <a:rPr lang="en-US" dirty="0"/>
              <a:t>Forward chaining keeps applying this rule, adding new facts, until nothing more can be added</a:t>
            </a:r>
          </a:p>
          <a:p>
            <a:endParaRPr lang="en-US" dirty="0"/>
          </a:p>
          <a:p>
            <a:r>
              <a:rPr lang="en-US" dirty="0"/>
              <a:t>Requires KB to contain only </a:t>
            </a:r>
            <a:r>
              <a:rPr lang="en-US" i="1" dirty="0">
                <a:solidFill>
                  <a:srgbClr val="FF0000"/>
                </a:solidFill>
              </a:rPr>
              <a:t>definite clauses</a:t>
            </a:r>
            <a:r>
              <a:rPr lang="en-US" dirty="0"/>
              <a:t>: </a:t>
            </a:r>
          </a:p>
          <a:p>
            <a:pPr lvl="1">
              <a:buClr>
                <a:schemeClr val="tx1"/>
              </a:buClr>
            </a:pPr>
            <a:r>
              <a:rPr lang="en-US" dirty="0">
                <a:solidFill>
                  <a:srgbClr val="7030A0"/>
                </a:solidFill>
              </a:rPr>
              <a:t>(Conjunction of symbols)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dirty="0">
                <a:solidFill>
                  <a:srgbClr val="7030A0"/>
                </a:solidFill>
              </a:rPr>
              <a:t>symbol</a:t>
            </a:r>
            <a:r>
              <a:rPr lang="en-US" dirty="0"/>
              <a:t>; or</a:t>
            </a:r>
          </a:p>
          <a:p>
            <a:pPr lvl="1"/>
            <a:r>
              <a:rPr lang="en-US" dirty="0"/>
              <a:t>A single symbol (note that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X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ym typeface="Symbol"/>
              </a:rPr>
              <a:t>is equivalent to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True   X</a:t>
            </a:r>
            <a:r>
              <a:rPr lang="en-US" dirty="0">
                <a:sym typeface="Symbol"/>
              </a:rPr>
              <a:t>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95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4"/>
            <a:ext cx="10409462" cy="193298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PL-FC-ENTAILS?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) </a:t>
            </a:r>
            <a:r>
              <a:rPr lang="en-US" sz="2400" dirty="0">
                <a:solidFill>
                  <a:srgbClr val="7030A0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true or false</a:t>
            </a:r>
            <a:br>
              <a:rPr lang="en-US" sz="2400" dirty="0"/>
            </a:b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 ← a table, where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is the number of symbols in 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’s premise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 ← a table, where</a:t>
            </a:r>
            <a:r>
              <a:rPr lang="en-US" sz="2400" dirty="0">
                <a:solidFill>
                  <a:srgbClr val="0000FF"/>
                </a:solidFill>
              </a:rPr>
              <a:t> 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] is initially false for all 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← a queue of symbols, initially symbols known to be true in 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buNone/>
            </a:pPr>
            <a:endParaRPr lang="en-US" sz="2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CD6C60C-7B60-44AE-9E59-E326C2AFFC75}"/>
              </a:ext>
            </a:extLst>
          </p:cNvPr>
          <p:cNvSpPr txBox="1">
            <a:spLocks/>
          </p:cNvSpPr>
          <p:nvPr/>
        </p:nvSpPr>
        <p:spPr>
          <a:xfrm>
            <a:off x="2163618" y="3352996"/>
            <a:ext cx="2438400" cy="423134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P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Q</a:t>
            </a:r>
          </a:p>
          <a:p>
            <a:r>
              <a:rPr lang="en-US" sz="2400" dirty="0">
                <a:solidFill>
                  <a:srgbClr val="7030A0"/>
                </a:solidFill>
              </a:rPr>
              <a:t>L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400" dirty="0">
                <a:solidFill>
                  <a:srgbClr val="7030A0"/>
                </a:solidFill>
              </a:rPr>
              <a:t>M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P</a:t>
            </a:r>
          </a:p>
          <a:p>
            <a:r>
              <a:rPr lang="en-US" sz="2400" dirty="0">
                <a:solidFill>
                  <a:srgbClr val="7030A0"/>
                </a:solidFill>
              </a:rPr>
              <a:t>B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400" dirty="0">
                <a:solidFill>
                  <a:srgbClr val="7030A0"/>
                </a:solidFill>
              </a:rPr>
              <a:t>L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M</a:t>
            </a:r>
          </a:p>
          <a:p>
            <a:r>
              <a:rPr lang="en-US" sz="2400" dirty="0">
                <a:solidFill>
                  <a:srgbClr val="7030A0"/>
                </a:solidFill>
              </a:rPr>
              <a:t>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400" dirty="0">
                <a:solidFill>
                  <a:srgbClr val="7030A0"/>
                </a:solidFill>
              </a:rPr>
              <a:t>P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L</a:t>
            </a:r>
          </a:p>
          <a:p>
            <a:r>
              <a:rPr lang="en-US" sz="2400" dirty="0">
                <a:solidFill>
                  <a:srgbClr val="7030A0"/>
                </a:solidFill>
              </a:rPr>
              <a:t>A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400" dirty="0">
                <a:solidFill>
                  <a:srgbClr val="7030A0"/>
                </a:solidFill>
              </a:rPr>
              <a:t>B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L</a:t>
            </a:r>
          </a:p>
          <a:p>
            <a:r>
              <a:rPr lang="en-US" sz="2400" dirty="0">
                <a:solidFill>
                  <a:srgbClr val="7030A0"/>
                </a:solidFill>
              </a:rPr>
              <a:t>A</a:t>
            </a:r>
          </a:p>
          <a:p>
            <a:r>
              <a:rPr lang="en-US" sz="2400" dirty="0">
                <a:solidFill>
                  <a:srgbClr val="7030A0"/>
                </a:solidFill>
              </a:rPr>
              <a:t>B </a:t>
            </a:r>
          </a:p>
          <a:p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A2516FF-7122-4C3E-991B-E75A4957893E}"/>
              </a:ext>
            </a:extLst>
          </p:cNvPr>
          <p:cNvSpPr txBox="1">
            <a:spLocks/>
          </p:cNvSpPr>
          <p:nvPr/>
        </p:nvSpPr>
        <p:spPr bwMode="auto">
          <a:xfrm>
            <a:off x="4906818" y="3308928"/>
            <a:ext cx="609600" cy="304569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1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2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2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2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2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0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0000"/>
                </a:solidFill>
              </a:rPr>
              <a:t>0 </a:t>
            </a:r>
          </a:p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93BF48-C3FD-4C09-AE5A-2B71951C390A}"/>
              </a:ext>
            </a:extLst>
          </p:cNvPr>
          <p:cNvSpPr txBox="1"/>
          <p:nvPr/>
        </p:nvSpPr>
        <p:spPr>
          <a:xfrm>
            <a:off x="2163618" y="2918867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cap="small" dirty="0">
                <a:latin typeface="Times New Roman"/>
              </a:rPr>
              <a:t>Clauses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A6B6-4E64-4501-96BB-D943C4D34BF7}"/>
              </a:ext>
            </a:extLst>
          </p:cNvPr>
          <p:cNvSpPr txBox="1"/>
          <p:nvPr/>
        </p:nvSpPr>
        <p:spPr>
          <a:xfrm>
            <a:off x="8251426" y="2976572"/>
            <a:ext cx="1352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cap="small" dirty="0">
                <a:latin typeface="Times New Roman"/>
              </a:rPr>
              <a:t>Agenda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597EAE-D555-45C3-B466-D876394D371E}"/>
              </a:ext>
            </a:extLst>
          </p:cNvPr>
          <p:cNvSpPr txBox="1"/>
          <p:nvPr/>
        </p:nvSpPr>
        <p:spPr>
          <a:xfrm>
            <a:off x="4323535" y="2927928"/>
            <a:ext cx="1174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cap="small" dirty="0">
                <a:latin typeface="Times New Roman"/>
              </a:rPr>
              <a:t>Count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239F60A-CA3A-44F8-A005-7DCF5703A63E}"/>
              </a:ext>
            </a:extLst>
          </p:cNvPr>
          <p:cNvSpPr txBox="1">
            <a:spLocks/>
          </p:cNvSpPr>
          <p:nvPr/>
        </p:nvSpPr>
        <p:spPr bwMode="auto">
          <a:xfrm>
            <a:off x="6187220" y="3348335"/>
            <a:ext cx="1676400" cy="28677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368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dirty="0">
                <a:solidFill>
                  <a:srgbClr val="0000FF"/>
                </a:solidFill>
              </a:rPr>
              <a:t>  false</a:t>
            </a:r>
          </a:p>
          <a:p>
            <a:pPr marL="0" indent="0">
              <a:spcBef>
                <a:spcPts val="368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B</a:t>
            </a:r>
            <a:r>
              <a:rPr lang="en-US" sz="2400" dirty="0">
                <a:solidFill>
                  <a:srgbClr val="0000FF"/>
                </a:solidFill>
              </a:rPr>
              <a:t>  false</a:t>
            </a:r>
          </a:p>
          <a:p>
            <a:pPr marL="0" indent="0">
              <a:spcBef>
                <a:spcPts val="368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L</a:t>
            </a:r>
            <a:r>
              <a:rPr lang="en-US" sz="2400" dirty="0">
                <a:solidFill>
                  <a:srgbClr val="0000FF"/>
                </a:solidFill>
              </a:rPr>
              <a:t>   false</a:t>
            </a:r>
          </a:p>
          <a:p>
            <a:pPr marL="0" indent="0">
              <a:spcBef>
                <a:spcPts val="368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M</a:t>
            </a:r>
            <a:r>
              <a:rPr lang="en-US" sz="2400" dirty="0">
                <a:solidFill>
                  <a:srgbClr val="0000FF"/>
                </a:solidFill>
              </a:rPr>
              <a:t> false</a:t>
            </a:r>
          </a:p>
          <a:p>
            <a:pPr marL="0" indent="0">
              <a:spcBef>
                <a:spcPts val="368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P</a:t>
            </a:r>
            <a:r>
              <a:rPr lang="en-US" sz="2400" dirty="0">
                <a:solidFill>
                  <a:srgbClr val="0000FF"/>
                </a:solidFill>
              </a:rPr>
              <a:t>  false</a:t>
            </a:r>
          </a:p>
          <a:p>
            <a:pPr marL="0" indent="0">
              <a:spcBef>
                <a:spcPts val="368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Q</a:t>
            </a:r>
            <a:r>
              <a:rPr lang="en-US" sz="2400" dirty="0">
                <a:solidFill>
                  <a:srgbClr val="0000FF"/>
                </a:solidFill>
              </a:rPr>
              <a:t>  false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</a:rPr>
              <a:t> </a:t>
            </a:r>
          </a:p>
          <a:p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075AEF-5D81-4737-B557-B78DA8A128C8}"/>
              </a:ext>
            </a:extLst>
          </p:cNvPr>
          <p:cNvSpPr txBox="1"/>
          <p:nvPr/>
        </p:nvSpPr>
        <p:spPr>
          <a:xfrm>
            <a:off x="6213537" y="2967335"/>
            <a:ext cx="1582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cap="small" dirty="0">
                <a:latin typeface="Times New Roman"/>
              </a:rPr>
              <a:t>Inferred</a:t>
            </a:r>
          </a:p>
        </p:txBody>
      </p:sp>
    </p:spTree>
    <p:extLst>
      <p:ext uri="{BB962C8B-B14F-4D97-AF65-F5344CB8AC3E}">
        <p14:creationId xmlns:p14="http://schemas.microsoft.com/office/powerpoint/2010/main" val="517125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animBg="1"/>
      <p:bldP spid="6" grpId="0"/>
      <p:bldP spid="7" grpId="0"/>
      <p:bldP spid="8" grpId="0"/>
      <p:bldP spid="9" grpId="0" animBg="1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Oval 54"/>
          <p:cNvSpPr/>
          <p:nvPr/>
        </p:nvSpPr>
        <p:spPr>
          <a:xfrm>
            <a:off x="8406956" y="2566739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9356113" y="3649580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8027292" y="4620127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027242" y="4625226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0080682" y="6138780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534400" y="6149920"/>
            <a:ext cx="533400" cy="533400"/>
          </a:xfrm>
          <a:prstGeom prst="ellipse">
            <a:avLst/>
          </a:prstGeom>
          <a:solidFill>
            <a:srgbClr val="BFEFBF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l-horn-exampl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295400"/>
            <a:ext cx="3302000" cy="53162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Example: Proving 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5668"/>
            <a:ext cx="2438400" cy="4231341"/>
          </a:xfrm>
        </p:spPr>
        <p:txBody>
          <a:bodyPr/>
          <a:lstStyle/>
          <a:p>
            <a:r>
              <a:rPr lang="en-US" sz="3200" dirty="0">
                <a:solidFill>
                  <a:srgbClr val="7030A0"/>
                </a:solidFill>
              </a:rPr>
              <a:t>P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Q</a:t>
            </a:r>
          </a:p>
          <a:p>
            <a:r>
              <a:rPr lang="en-US" sz="3200" dirty="0">
                <a:solidFill>
                  <a:srgbClr val="7030A0"/>
                </a:solidFill>
              </a:rPr>
              <a:t>L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M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P</a:t>
            </a:r>
          </a:p>
          <a:p>
            <a:r>
              <a:rPr lang="en-US" sz="3200" dirty="0">
                <a:solidFill>
                  <a:srgbClr val="7030A0"/>
                </a:solidFill>
              </a:rPr>
              <a:t>B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L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M</a:t>
            </a:r>
          </a:p>
          <a:p>
            <a:r>
              <a:rPr lang="en-US" sz="3200" dirty="0">
                <a:solidFill>
                  <a:srgbClr val="7030A0"/>
                </a:solidFill>
              </a:rPr>
              <a:t>A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P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L</a:t>
            </a:r>
          </a:p>
          <a:p>
            <a:r>
              <a:rPr lang="en-US" sz="3200" dirty="0">
                <a:solidFill>
                  <a:srgbClr val="7030A0"/>
                </a:solidFill>
              </a:rPr>
              <a:t>A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3200" dirty="0">
                <a:solidFill>
                  <a:srgbClr val="7030A0"/>
                </a:solidFill>
              </a:rPr>
              <a:t>B </a:t>
            </a:r>
            <a:r>
              <a:rPr lang="en-US" sz="32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3200" dirty="0">
                <a:solidFill>
                  <a:srgbClr val="7030A0"/>
                </a:solidFill>
              </a:rPr>
              <a:t>L</a:t>
            </a:r>
          </a:p>
          <a:p>
            <a:r>
              <a:rPr lang="en-US" sz="3200" dirty="0">
                <a:solidFill>
                  <a:srgbClr val="7030A0"/>
                </a:solidFill>
              </a:rPr>
              <a:t>A</a:t>
            </a:r>
          </a:p>
          <a:p>
            <a:r>
              <a:rPr lang="en-US" sz="3200" dirty="0">
                <a:solidFill>
                  <a:srgbClr val="7030A0"/>
                </a:solidFill>
              </a:rPr>
              <a:t>B </a:t>
            </a:r>
          </a:p>
          <a:p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124200" y="1371600"/>
            <a:ext cx="609600" cy="472916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1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2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2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2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2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0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0 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343400" y="1371600"/>
            <a:ext cx="1676400" cy="3733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74" indent="-34287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95" indent="-28573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1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8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47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12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578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744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910" indent="-228584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368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A</a:t>
            </a:r>
            <a:r>
              <a:rPr lang="en-US" dirty="0">
                <a:solidFill>
                  <a:srgbClr val="0000FF"/>
                </a:solidFill>
              </a:rPr>
              <a:t>  false</a:t>
            </a:r>
          </a:p>
          <a:p>
            <a:pPr marL="0" indent="0">
              <a:spcBef>
                <a:spcPts val="368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B</a:t>
            </a:r>
            <a:r>
              <a:rPr lang="en-US" dirty="0">
                <a:solidFill>
                  <a:srgbClr val="0000FF"/>
                </a:solidFill>
              </a:rPr>
              <a:t>  false</a:t>
            </a:r>
          </a:p>
          <a:p>
            <a:pPr marL="0" indent="0">
              <a:spcBef>
                <a:spcPts val="368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L</a:t>
            </a:r>
            <a:r>
              <a:rPr lang="en-US" dirty="0">
                <a:solidFill>
                  <a:srgbClr val="0000FF"/>
                </a:solidFill>
              </a:rPr>
              <a:t>   false</a:t>
            </a:r>
          </a:p>
          <a:p>
            <a:pPr marL="0" indent="0">
              <a:spcBef>
                <a:spcPts val="368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M</a:t>
            </a:r>
            <a:r>
              <a:rPr lang="en-US" dirty="0">
                <a:solidFill>
                  <a:srgbClr val="0000FF"/>
                </a:solidFill>
              </a:rPr>
              <a:t> false</a:t>
            </a:r>
          </a:p>
          <a:p>
            <a:pPr marL="0" indent="0">
              <a:spcBef>
                <a:spcPts val="368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P</a:t>
            </a:r>
            <a:r>
              <a:rPr lang="en-US" dirty="0">
                <a:solidFill>
                  <a:srgbClr val="0000FF"/>
                </a:solidFill>
              </a:rPr>
              <a:t>  false</a:t>
            </a:r>
          </a:p>
          <a:p>
            <a:pPr marL="0" indent="0">
              <a:spcBef>
                <a:spcPts val="368"/>
              </a:spcBef>
              <a:buNone/>
            </a:pPr>
            <a:r>
              <a:rPr lang="en-US" dirty="0">
                <a:solidFill>
                  <a:srgbClr val="7030A0"/>
                </a:solidFill>
              </a:rPr>
              <a:t>Q</a:t>
            </a:r>
            <a:r>
              <a:rPr lang="en-US" dirty="0">
                <a:solidFill>
                  <a:srgbClr val="0000FF"/>
                </a:solidFill>
              </a:rPr>
              <a:t>  false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990600"/>
            <a:ext cx="1421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cap="small" dirty="0">
                <a:latin typeface="Times New Roman"/>
              </a:rPr>
              <a:t>Clauses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5562600"/>
            <a:ext cx="13528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cap="small" dirty="0">
                <a:latin typeface="Times New Roman"/>
              </a:rPr>
              <a:t>Agenda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392" y="6019800"/>
            <a:ext cx="847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A   B</a:t>
            </a:r>
          </a:p>
        </p:txBody>
      </p:sp>
      <p:sp>
        <p:nvSpPr>
          <p:cNvPr id="12" name="Oval 11"/>
          <p:cNvSpPr/>
          <p:nvPr/>
        </p:nvSpPr>
        <p:spPr>
          <a:xfrm>
            <a:off x="8534400" y="6151963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0080682" y="6143811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369717" y="990600"/>
            <a:ext cx="1582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cap="small" dirty="0">
                <a:latin typeface="Times New Roman"/>
              </a:rPr>
              <a:t>Inferred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917" y="990600"/>
            <a:ext cx="1174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cap="small" dirty="0">
                <a:latin typeface="Times New Roman"/>
              </a:rPr>
              <a:t>Count</a:t>
            </a:r>
          </a:p>
        </p:txBody>
      </p:sp>
      <p:sp>
        <p:nvSpPr>
          <p:cNvPr id="23" name="Oval 22"/>
          <p:cNvSpPr/>
          <p:nvPr/>
        </p:nvSpPr>
        <p:spPr>
          <a:xfrm>
            <a:off x="9262977" y="5475260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590792" y="6019800"/>
            <a:ext cx="34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601980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trike="dblStrike" dirty="0"/>
              <a:t>x</a:t>
            </a:r>
            <a:r>
              <a:rPr lang="en-US" sz="2400" dirty="0">
                <a:solidFill>
                  <a:srgbClr val="008000"/>
                </a:solidFill>
              </a:rPr>
              <a:t>  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00600" y="1417876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xxxx</a:t>
            </a:r>
            <a:r>
              <a:rPr lang="en-US" sz="2800" dirty="0"/>
              <a:t>  </a:t>
            </a:r>
            <a:r>
              <a:rPr lang="en-US" sz="2800" dirty="0">
                <a:solidFill>
                  <a:srgbClr val="008000"/>
                </a:solidFill>
              </a:rPr>
              <a:t>true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37568" y="3177672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//</a:t>
            </a:r>
            <a:r>
              <a:rPr lang="en-US" sz="2800" dirty="0">
                <a:solidFill>
                  <a:srgbClr val="FF0000"/>
                </a:solidFill>
              </a:rPr>
              <a:t> 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142916" y="3744494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//</a:t>
            </a:r>
            <a:r>
              <a:rPr lang="en-US" sz="2800" dirty="0">
                <a:solidFill>
                  <a:srgbClr val="FF0000"/>
                </a:solidFill>
              </a:rPr>
              <a:t> 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32296" y="601178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trike="dblStrike" dirty="0"/>
              <a:t>x</a:t>
            </a:r>
            <a:r>
              <a:rPr lang="en-US" sz="2400" dirty="0">
                <a:solidFill>
                  <a:srgbClr val="008000"/>
                </a:solidFill>
              </a:rPr>
              <a:t>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79211" y="1957959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xxxx</a:t>
            </a:r>
            <a:r>
              <a:rPr lang="en-US" sz="2800" dirty="0"/>
              <a:t>  </a:t>
            </a:r>
            <a:r>
              <a:rPr lang="en-US" sz="2800" dirty="0">
                <a:solidFill>
                  <a:srgbClr val="008000"/>
                </a:solidFill>
              </a:rPr>
              <a:t>true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29552" y="2581464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//</a:t>
            </a:r>
            <a:r>
              <a:rPr lang="en-US" sz="2800" dirty="0">
                <a:solidFill>
                  <a:srgbClr val="FF0000"/>
                </a:solidFill>
              </a:rPr>
              <a:t> 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42373" y="3736495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//</a:t>
            </a:r>
            <a:r>
              <a:rPr lang="en-US" sz="2800" dirty="0">
                <a:solidFill>
                  <a:srgbClr val="FF0000"/>
                </a:solidFill>
              </a:rPr>
              <a:t> 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78800" y="6003764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trike="dblStrike" dirty="0"/>
              <a:t>x</a:t>
            </a:r>
            <a:r>
              <a:rPr lang="en-US" sz="2400" dirty="0">
                <a:solidFill>
                  <a:srgbClr val="008000"/>
                </a:solidFill>
              </a:rPr>
              <a:t>  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97931" y="2484663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xxxx</a:t>
            </a:r>
            <a:r>
              <a:rPr lang="en-US" sz="2800" dirty="0"/>
              <a:t>  </a:t>
            </a:r>
            <a:r>
              <a:rPr lang="en-US" sz="2800" dirty="0">
                <a:solidFill>
                  <a:srgbClr val="008000"/>
                </a:solidFill>
              </a:rPr>
              <a:t>true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08163" y="1998600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//</a:t>
            </a:r>
            <a:r>
              <a:rPr lang="en-US" sz="2800" dirty="0">
                <a:solidFill>
                  <a:srgbClr val="FF0000"/>
                </a:solidFill>
              </a:rPr>
              <a:t> 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447721" y="2578790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//</a:t>
            </a:r>
            <a:r>
              <a:rPr lang="en-US" sz="2800" dirty="0">
                <a:solidFill>
                  <a:srgbClr val="FF0000"/>
                </a:solidFill>
              </a:rPr>
              <a:t> 0</a:t>
            </a:r>
          </a:p>
        </p:txBody>
      </p:sp>
      <p:sp>
        <p:nvSpPr>
          <p:cNvPr id="41" name="Oval 40"/>
          <p:cNvSpPr/>
          <p:nvPr/>
        </p:nvSpPr>
        <p:spPr>
          <a:xfrm>
            <a:off x="7887366" y="4486260"/>
            <a:ext cx="824832" cy="824832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1965164" y="6015797"/>
            <a:ext cx="441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M</a:t>
            </a:r>
          </a:p>
        </p:txBody>
      </p:sp>
      <p:sp>
        <p:nvSpPr>
          <p:cNvPr id="44" name="Oval 43"/>
          <p:cNvSpPr/>
          <p:nvPr/>
        </p:nvSpPr>
        <p:spPr>
          <a:xfrm>
            <a:off x="9360569" y="3649395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2011937" y="599574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trike="dblStrike" dirty="0"/>
              <a:t>x</a:t>
            </a:r>
            <a:r>
              <a:rPr lang="en-US" sz="2400" dirty="0">
                <a:solidFill>
                  <a:srgbClr val="008000"/>
                </a:solidFill>
              </a:rPr>
              <a:t>  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03279" y="3024748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xxxx</a:t>
            </a:r>
            <a:r>
              <a:rPr lang="en-US" sz="2800" dirty="0"/>
              <a:t>  </a:t>
            </a:r>
            <a:r>
              <a:rPr lang="en-US" sz="2800" dirty="0">
                <a:solidFill>
                  <a:srgbClr val="008000"/>
                </a:solidFill>
              </a:rPr>
              <a:t>true</a:t>
            </a:r>
          </a:p>
        </p:txBody>
      </p:sp>
      <p:sp>
        <p:nvSpPr>
          <p:cNvPr id="48" name="Oval 47"/>
          <p:cNvSpPr/>
          <p:nvPr/>
        </p:nvSpPr>
        <p:spPr>
          <a:xfrm>
            <a:off x="9428745" y="4384397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3426333" y="2009296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//</a:t>
            </a:r>
            <a:r>
              <a:rPr lang="en-US" sz="2800" dirty="0">
                <a:solidFill>
                  <a:srgbClr val="FF0000"/>
                </a:solidFill>
              </a:rPr>
              <a:t> 0</a:t>
            </a:r>
          </a:p>
        </p:txBody>
      </p:sp>
      <p:sp>
        <p:nvSpPr>
          <p:cNvPr id="50" name="Oval 49"/>
          <p:cNvSpPr/>
          <p:nvPr/>
        </p:nvSpPr>
        <p:spPr>
          <a:xfrm>
            <a:off x="8511671" y="3306902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2473158" y="6002420"/>
            <a:ext cx="3843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P</a:t>
            </a:r>
          </a:p>
        </p:txBody>
      </p:sp>
      <p:sp>
        <p:nvSpPr>
          <p:cNvPr id="52" name="Oval 51"/>
          <p:cNvSpPr/>
          <p:nvPr/>
        </p:nvSpPr>
        <p:spPr>
          <a:xfrm>
            <a:off x="8411411" y="2566552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2485179" y="6001091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trike="dblStrike" dirty="0"/>
              <a:t>x</a:t>
            </a:r>
            <a:r>
              <a:rPr lang="en-US" sz="2400" dirty="0">
                <a:solidFill>
                  <a:srgbClr val="008000"/>
                </a:solidFill>
              </a:rPr>
              <a:t>  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781889" y="3564832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xxxx</a:t>
            </a:r>
            <a:r>
              <a:rPr lang="en-US" sz="2800" dirty="0"/>
              <a:t>  </a:t>
            </a:r>
            <a:r>
              <a:rPr lang="en-US" sz="2800" dirty="0">
                <a:solidFill>
                  <a:srgbClr val="008000"/>
                </a:solidFill>
              </a:rPr>
              <a:t>true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137575" y="1413066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//</a:t>
            </a:r>
            <a:r>
              <a:rPr lang="en-US" sz="2800" dirty="0">
                <a:solidFill>
                  <a:srgbClr val="FF0000"/>
                </a:solidFill>
              </a:rPr>
              <a:t> 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437028" y="3156309"/>
            <a:ext cx="68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//</a:t>
            </a:r>
            <a:r>
              <a:rPr lang="en-US" sz="2800" dirty="0">
                <a:solidFill>
                  <a:srgbClr val="FF0000"/>
                </a:solidFill>
              </a:rPr>
              <a:t> 0</a:t>
            </a:r>
          </a:p>
        </p:txBody>
      </p:sp>
      <p:sp>
        <p:nvSpPr>
          <p:cNvPr id="58" name="Oval 57"/>
          <p:cNvSpPr/>
          <p:nvPr/>
        </p:nvSpPr>
        <p:spPr>
          <a:xfrm>
            <a:off x="8503650" y="2042250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7787102" y="5483282"/>
            <a:ext cx="304800" cy="304800"/>
          </a:xfrm>
          <a:prstGeom prst="ellipse">
            <a:avLst/>
          </a:prstGeom>
          <a:solidFill>
            <a:srgbClr val="008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2954421" y="6002419"/>
            <a:ext cx="344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L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374198" y="5994406"/>
            <a:ext cx="424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8000"/>
                </a:solidFill>
              </a:rPr>
              <a:t>Q</a:t>
            </a:r>
          </a:p>
        </p:txBody>
      </p:sp>
      <p:sp>
        <p:nvSpPr>
          <p:cNvPr id="63" name="Oval 62"/>
          <p:cNvSpPr/>
          <p:nvPr/>
        </p:nvSpPr>
        <p:spPr>
          <a:xfrm>
            <a:off x="8416758" y="1248427"/>
            <a:ext cx="533400" cy="533400"/>
          </a:xfrm>
          <a:prstGeom prst="ellipse">
            <a:avLst/>
          </a:prstGeom>
          <a:noFill/>
          <a:ln w="76200" cmpd="sng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/>
          <p:cNvSpPr txBox="1"/>
          <p:nvPr/>
        </p:nvSpPr>
        <p:spPr>
          <a:xfrm>
            <a:off x="2958421" y="5993070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trike="dblStrike" dirty="0"/>
              <a:t>x</a:t>
            </a:r>
            <a:r>
              <a:rPr lang="en-US" sz="2400" dirty="0">
                <a:solidFill>
                  <a:srgbClr val="008000"/>
                </a:solidFill>
              </a:rPr>
              <a:t>  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418295" y="5998418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trike="dblStrike" dirty="0"/>
              <a:t>x</a:t>
            </a:r>
            <a:r>
              <a:rPr lang="en-US" sz="2400" dirty="0">
                <a:solidFill>
                  <a:srgbClr val="008000"/>
                </a:solidFill>
              </a:rPr>
              <a:t>   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800609" y="4078168"/>
            <a:ext cx="1721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xxxx</a:t>
            </a:r>
            <a:r>
              <a:rPr lang="en-US" sz="2800" dirty="0"/>
              <a:t>  </a:t>
            </a:r>
            <a:r>
              <a:rPr lang="en-US" sz="2800" dirty="0">
                <a:solidFill>
                  <a:srgbClr val="008000"/>
                </a:solidFill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367256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47" grpId="0" animBg="1"/>
      <p:bldP spid="37" grpId="0" animBg="1"/>
      <p:bldP spid="25" grpId="0" animBg="1"/>
      <p:bldP spid="20" grpId="0" animBg="1"/>
      <p:bldP spid="16" grpId="0" animBg="1"/>
      <p:bldP spid="3" grpId="0" build="p"/>
      <p:bldP spid="4" grpId="0" animBg="1"/>
      <p:bldP spid="5" grpId="0" animBg="1"/>
      <p:bldP spid="7" grpId="0"/>
      <p:bldP spid="10" grpId="0"/>
      <p:bldP spid="11" grpId="0"/>
      <p:bldP spid="12" grpId="0" animBg="1"/>
      <p:bldP spid="13" grpId="0" animBg="1"/>
      <p:bldP spid="9" grpId="0"/>
      <p:bldP spid="8" grpId="0"/>
      <p:bldP spid="23" grpId="0" animBg="1"/>
      <p:bldP spid="24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8" grpId="0"/>
      <p:bldP spid="39" grpId="0"/>
      <p:bldP spid="40" grpId="0"/>
      <p:bldP spid="41" grpId="0" animBg="1"/>
      <p:bldP spid="41" grpId="1" animBg="1"/>
      <p:bldP spid="43" grpId="0"/>
      <p:bldP spid="44" grpId="0" animBg="1"/>
      <p:bldP spid="45" grpId="0"/>
      <p:bldP spid="46" grpId="0"/>
      <p:bldP spid="48" grpId="0" animBg="1"/>
      <p:bldP spid="49" grpId="0"/>
      <p:bldP spid="50" grpId="0" animBg="1"/>
      <p:bldP spid="51" grpId="0"/>
      <p:bldP spid="52" grpId="0" animBg="1"/>
      <p:bldP spid="53" grpId="0"/>
      <p:bldP spid="54" grpId="0"/>
      <p:bldP spid="56" grpId="0"/>
      <p:bldP spid="57" grpId="0"/>
      <p:bldP spid="58" grpId="0" animBg="1"/>
      <p:bldP spid="59" grpId="0" animBg="1"/>
      <p:bldP spid="60" grpId="0"/>
      <p:bldP spid="61" grpId="0"/>
      <p:bldP spid="63" grpId="0" animBg="1"/>
      <p:bldP spid="64" grpId="0"/>
      <p:bldP spid="65" grpId="0"/>
      <p:bldP spid="6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Chaining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994943"/>
            <a:ext cx="10409462" cy="574738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7030A0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PL-FC-ENTAILS?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) </a:t>
            </a:r>
            <a:r>
              <a:rPr lang="en-US" sz="2400" dirty="0">
                <a:solidFill>
                  <a:srgbClr val="7030A0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true or false</a:t>
            </a:r>
            <a:br>
              <a:rPr lang="en-US" sz="2400" dirty="0"/>
            </a:b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 ← a table, where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is the number of symbols in 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’s premise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 ← a table, where</a:t>
            </a:r>
            <a:r>
              <a:rPr lang="en-US" sz="2400" dirty="0">
                <a:solidFill>
                  <a:srgbClr val="0000FF"/>
                </a:solidFill>
              </a:rPr>
              <a:t> 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] is initially false for all </a:t>
            </a:r>
            <a:r>
              <a:rPr lang="en-US" sz="2400" dirty="0">
                <a:solidFill>
                  <a:srgbClr val="0000FF"/>
                </a:solidFill>
              </a:rPr>
              <a:t>s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← a queue of symbols, initially symbols known to be true in 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600"/>
              </a:spcBef>
              <a:buNone/>
            </a:pPr>
            <a:r>
              <a:rPr lang="en-US" sz="2400" b="1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while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is not empty </a:t>
            </a:r>
            <a:r>
              <a:rPr lang="en-US" sz="2400" dirty="0">
                <a:solidFill>
                  <a:srgbClr val="7030A0"/>
                </a:solidFill>
              </a:rPr>
              <a:t>do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       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← Pop(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)</a:t>
            </a:r>
            <a:br>
              <a:rPr lang="en-US" sz="2400" dirty="0"/>
            </a:br>
            <a:r>
              <a:rPr lang="en-US" sz="2400" dirty="0"/>
              <a:t>        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= </a:t>
            </a:r>
            <a:r>
              <a:rPr lang="en-US" sz="2400" dirty="0">
                <a:solidFill>
                  <a:srgbClr val="0000FF"/>
                </a:solidFill>
              </a:rPr>
              <a:t>q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7030A0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true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    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] = false </a:t>
            </a:r>
            <a:r>
              <a:rPr lang="en-US" sz="2400" dirty="0">
                <a:solidFill>
                  <a:srgbClr val="7030A0"/>
                </a:solidFill>
              </a:rPr>
              <a:t>then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                </a:t>
            </a:r>
            <a:r>
              <a:rPr lang="en-US" sz="2400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]←true</a:t>
            </a:r>
            <a:br>
              <a:rPr lang="en-US" sz="2400" dirty="0"/>
            </a:br>
            <a:r>
              <a:rPr lang="en-US" sz="2400" dirty="0"/>
              <a:t>                    </a:t>
            </a:r>
            <a:r>
              <a:rPr lang="en-US" sz="2400" dirty="0">
                <a:solidFill>
                  <a:srgbClr val="7030A0"/>
                </a:solidFill>
              </a:rPr>
              <a:t>for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each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clause 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 in </a:t>
            </a:r>
            <a:r>
              <a:rPr lang="en-US" sz="2400" dirty="0">
                <a:solidFill>
                  <a:srgbClr val="0000FF"/>
                </a:solidFill>
              </a:rPr>
              <a:t>KB</a:t>
            </a:r>
            <a:r>
              <a:rPr lang="en-US" sz="2400" dirty="0"/>
              <a:t> where </a:t>
            </a:r>
            <a:r>
              <a:rPr lang="en-US" sz="2400" dirty="0">
                <a:solidFill>
                  <a:srgbClr val="0000FF"/>
                </a:solidFill>
              </a:rPr>
              <a:t>p</a:t>
            </a:r>
            <a:r>
              <a:rPr lang="en-US" sz="2400" dirty="0"/>
              <a:t> is in </a:t>
            </a:r>
            <a:r>
              <a:rPr lang="en-US" sz="2400" dirty="0" err="1">
                <a:solidFill>
                  <a:srgbClr val="0000FF"/>
                </a:solidFill>
              </a:rPr>
              <a:t>c.premise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7030A0"/>
                </a:solidFill>
              </a:rPr>
              <a:t>do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dirty="0"/>
              <a:t>                            decrement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                        </a:t>
            </a:r>
            <a:r>
              <a:rPr lang="en-US" sz="2400" dirty="0">
                <a:solidFill>
                  <a:srgbClr val="7030A0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count</a:t>
            </a:r>
            <a:r>
              <a:rPr lang="en-US" sz="2400" dirty="0"/>
              <a:t>[</a:t>
            </a:r>
            <a:r>
              <a:rPr lang="en-US" sz="2400" dirty="0">
                <a:solidFill>
                  <a:srgbClr val="0000FF"/>
                </a:solidFill>
              </a:rPr>
              <a:t>c</a:t>
            </a:r>
            <a:r>
              <a:rPr lang="en-US" sz="2400" dirty="0"/>
              <a:t>] = 0 </a:t>
            </a:r>
            <a:r>
              <a:rPr lang="en-US" sz="2400" dirty="0">
                <a:solidFill>
                  <a:srgbClr val="7030A0"/>
                </a:solidFill>
              </a:rPr>
              <a:t>then</a:t>
            </a:r>
            <a:r>
              <a:rPr lang="en-US" sz="2400" b="1" dirty="0"/>
              <a:t> </a:t>
            </a:r>
            <a:r>
              <a:rPr lang="en-US" sz="2400" dirty="0"/>
              <a:t>add </a:t>
            </a:r>
            <a:r>
              <a:rPr lang="en-US" sz="2400" dirty="0" err="1">
                <a:solidFill>
                  <a:srgbClr val="0000FF"/>
                </a:solidFill>
              </a:rPr>
              <a:t>c.conclusion</a:t>
            </a:r>
            <a:r>
              <a:rPr lang="en-US" sz="2400" dirty="0"/>
              <a:t> to </a:t>
            </a:r>
            <a:r>
              <a:rPr lang="en-US" sz="2400" dirty="0">
                <a:solidFill>
                  <a:srgbClr val="0000FF"/>
                </a:solidFill>
              </a:rPr>
              <a:t>agenda</a:t>
            </a:r>
            <a:r>
              <a:rPr lang="en-US" sz="2400" dirty="0"/>
              <a:t> </a:t>
            </a:r>
          </a:p>
          <a:p>
            <a:pPr marL="0" indent="0">
              <a:lnSpc>
                <a:spcPct val="140000"/>
              </a:lnSpc>
              <a:spcBef>
                <a:spcPts val="0"/>
              </a:spcBef>
              <a:buNone/>
            </a:pPr>
            <a:r>
              <a:rPr lang="en-US" sz="2400" b="1" dirty="0"/>
              <a:t>    </a:t>
            </a:r>
            <a:r>
              <a:rPr lang="en-US" sz="2400" dirty="0">
                <a:solidFill>
                  <a:srgbClr val="7030A0"/>
                </a:solidFill>
              </a:rPr>
              <a:t>return</a:t>
            </a:r>
            <a:r>
              <a:rPr lang="en-US" sz="2400" b="1" dirty="0"/>
              <a:t> </a:t>
            </a:r>
            <a:r>
              <a:rPr lang="en-US" sz="2400" dirty="0"/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161883221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forward chaining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1223212"/>
            <a:ext cx="11639901" cy="5434262"/>
          </a:xfrm>
        </p:spPr>
        <p:txBody>
          <a:bodyPr/>
          <a:lstStyle/>
          <a:p>
            <a:r>
              <a:rPr lang="en-US" dirty="0"/>
              <a:t>Theorem: FC is sound and complete for definite-clause KBs</a:t>
            </a:r>
          </a:p>
          <a:p>
            <a:r>
              <a:rPr lang="en-US" dirty="0"/>
              <a:t>Soundness: follows from soundness of Modus Ponens (easy to check</a:t>
            </a:r>
            <a:r>
              <a:rPr lang="en-US" dirty="0">
                <a:sym typeface="Symbol"/>
              </a:rPr>
              <a:t>)</a:t>
            </a:r>
            <a:endParaRPr lang="en-US" dirty="0">
              <a:solidFill>
                <a:srgbClr val="CC00CC"/>
              </a:solidFill>
              <a:sym typeface="Symbol"/>
            </a:endParaRPr>
          </a:p>
          <a:p>
            <a:r>
              <a:rPr lang="en-US" dirty="0"/>
              <a:t>Completeness proof: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dirty="0"/>
              <a:t>	</a:t>
            </a:r>
            <a:r>
              <a:rPr lang="en-US" sz="2400" dirty="0"/>
              <a:t>1. FC reaches a fixed point where no new atomic sentences are derived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2. Consider the final </a:t>
            </a:r>
            <a:r>
              <a:rPr lang="en-US" sz="2400" i="1" dirty="0">
                <a:solidFill>
                  <a:srgbClr val="0000FF"/>
                </a:solidFill>
              </a:rPr>
              <a:t>inferred</a:t>
            </a:r>
            <a:r>
              <a:rPr lang="en-US" sz="2400" dirty="0"/>
              <a:t> table as a model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, assigning true/false to symbols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3. Every clause in the original KB is true in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endParaRPr lang="en-US" sz="2400" dirty="0"/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	Proof: Suppose a clause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baseline="-25000" dirty="0">
                <a:solidFill>
                  <a:srgbClr val="7030A0"/>
                </a:solidFill>
              </a:rPr>
              <a:t>1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sz="2400" dirty="0">
                <a:solidFill>
                  <a:srgbClr val="7030A0"/>
                </a:solidFill>
              </a:rPr>
              <a:t>...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 </a:t>
            </a:r>
            <a:r>
              <a:rPr lang="en-US" sz="2400" dirty="0" err="1">
                <a:solidFill>
                  <a:srgbClr val="7030A0"/>
                </a:solidFill>
              </a:rPr>
              <a:t>a</a:t>
            </a:r>
            <a:r>
              <a:rPr lang="en-US" sz="2400" baseline="-25000" dirty="0" err="1">
                <a:solidFill>
                  <a:srgbClr val="7030A0"/>
                </a:solidFill>
              </a:rPr>
              <a:t>k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 </a:t>
            </a:r>
            <a:r>
              <a:rPr lang="en-US" sz="2400" dirty="0">
                <a:solidFill>
                  <a:srgbClr val="7030A0"/>
                </a:solidFill>
              </a:rPr>
              <a:t>b </a:t>
            </a:r>
            <a:r>
              <a:rPr lang="en-US" sz="2400" dirty="0"/>
              <a:t>is false in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	Then </a:t>
            </a:r>
            <a:r>
              <a:rPr lang="en-US" sz="2400" dirty="0">
                <a:solidFill>
                  <a:srgbClr val="7030A0"/>
                </a:solidFill>
              </a:rPr>
              <a:t>a</a:t>
            </a:r>
            <a:r>
              <a:rPr lang="en-US" sz="2400" baseline="-25000" dirty="0">
                <a:solidFill>
                  <a:srgbClr val="7030A0"/>
                </a:solidFill>
              </a:rPr>
              <a:t>1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sz="2400" dirty="0">
                <a:solidFill>
                  <a:srgbClr val="7030A0"/>
                </a:solidFill>
              </a:rPr>
              <a:t>...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 </a:t>
            </a:r>
            <a:r>
              <a:rPr lang="en-US" sz="2400" dirty="0" err="1">
                <a:solidFill>
                  <a:srgbClr val="7030A0"/>
                </a:solidFill>
              </a:rPr>
              <a:t>a</a:t>
            </a:r>
            <a:r>
              <a:rPr lang="en-US" sz="2400" baseline="-25000" dirty="0" err="1">
                <a:solidFill>
                  <a:srgbClr val="7030A0"/>
                </a:solidFill>
              </a:rPr>
              <a:t>k</a:t>
            </a:r>
            <a:r>
              <a:rPr lang="en-US" sz="2400" dirty="0">
                <a:solidFill>
                  <a:srgbClr val="7030A0"/>
                </a:solidFill>
              </a:rPr>
              <a:t> </a:t>
            </a:r>
            <a:r>
              <a:rPr lang="en-US" sz="2400" dirty="0"/>
              <a:t>is true in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7030A0"/>
                </a:solidFill>
              </a:rPr>
              <a:t>b</a:t>
            </a:r>
            <a:r>
              <a:rPr lang="en-US" sz="2400" dirty="0"/>
              <a:t> is false in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400" dirty="0"/>
              <a:t>		Therefore the algorithm has not reached a fixed point! 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4. Hence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r>
              <a:rPr lang="en-US" sz="2400" dirty="0"/>
              <a:t> is a model of KB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US" sz="2400" dirty="0"/>
              <a:t>	5. If </a:t>
            </a:r>
            <a:r>
              <a:rPr lang="en-US" sz="2400" dirty="0">
                <a:solidFill>
                  <a:srgbClr val="7030A0"/>
                </a:solidFill>
              </a:rPr>
              <a:t>KB </a:t>
            </a:r>
            <a:r>
              <a:rPr lang="en-US" sz="2400" spc="-360" dirty="0">
                <a:solidFill>
                  <a:srgbClr val="7030A0"/>
                </a:solidFill>
                <a:sym typeface="Symbol"/>
              </a:rPr>
              <a:t>|</a:t>
            </a:r>
            <a:r>
              <a:rPr lang="en-US" sz="2400" dirty="0">
                <a:solidFill>
                  <a:srgbClr val="7030A0"/>
                </a:solidFill>
                <a:sym typeface="Symbol"/>
              </a:rPr>
              <a:t>= </a:t>
            </a:r>
            <a:r>
              <a:rPr lang="en-US" sz="2400" dirty="0">
                <a:solidFill>
                  <a:srgbClr val="7030A0"/>
                </a:solidFill>
              </a:rPr>
              <a:t>q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7030A0"/>
                </a:solidFill>
              </a:rPr>
              <a:t>q</a:t>
            </a:r>
            <a:r>
              <a:rPr lang="en-US" sz="2400" dirty="0"/>
              <a:t> is true in every model of </a:t>
            </a:r>
            <a:r>
              <a:rPr lang="en-US" sz="2400" dirty="0">
                <a:solidFill>
                  <a:srgbClr val="7030A0"/>
                </a:solidFill>
              </a:rPr>
              <a:t>KB</a:t>
            </a:r>
            <a:r>
              <a:rPr lang="en-US" sz="2400" dirty="0"/>
              <a:t>, including </a:t>
            </a:r>
            <a:r>
              <a:rPr lang="en-US" sz="2400" b="1" i="1" dirty="0">
                <a:solidFill>
                  <a:srgbClr val="0000FF"/>
                </a:solidFill>
              </a:rPr>
              <a:t>m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0078453" y="4019884"/>
            <a:ext cx="1676400" cy="3733800"/>
            <a:chOff x="4343400" y="1371600"/>
            <a:chExt cx="1676400" cy="3733800"/>
          </a:xfrm>
        </p:grpSpPr>
        <p:sp>
          <p:nvSpPr>
            <p:cNvPr id="5" name="Content Placeholder 2"/>
            <p:cNvSpPr txBox="1">
              <a:spLocks/>
            </p:cNvSpPr>
            <p:nvPr/>
          </p:nvSpPr>
          <p:spPr bwMode="auto">
            <a:xfrm>
              <a:off x="4343400" y="1371600"/>
              <a:ext cx="1676400" cy="37338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34" tIns="45718" rIns="91434" bIns="45718" numCol="1" anchor="t" anchorCtr="0" compatLnSpc="1">
              <a:prstTxWarp prst="textNoShape">
                <a:avLst/>
              </a:prstTxWarp>
            </a:bodyPr>
            <a:lstStyle>
              <a:lvl1pPr marL="342874" indent="-34287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3200">
                  <a:solidFill>
                    <a:schemeClr val="accent2"/>
                  </a:solidFill>
                  <a:latin typeface="Calibri" pitchFamily="34" charset="0"/>
                  <a:ea typeface="+mn-ea"/>
                  <a:cs typeface="+mn-cs"/>
                </a:defRPr>
              </a:lvl1pPr>
              <a:lvl2pPr marL="742895" indent="-28573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2914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080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tx1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247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412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578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8744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5910" indent="-228584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0" indent="0">
                <a:spcBef>
                  <a:spcPts val="368"/>
                </a:spcBef>
                <a:buNone/>
              </a:pPr>
              <a:r>
                <a:rPr lang="en-US" sz="2000" dirty="0">
                  <a:solidFill>
                    <a:srgbClr val="7030A0"/>
                  </a:solidFill>
                </a:rPr>
                <a:t>A</a:t>
              </a:r>
              <a:r>
                <a:rPr lang="en-US" sz="2000" dirty="0">
                  <a:solidFill>
                    <a:srgbClr val="0000FF"/>
                  </a:solidFill>
                </a:rPr>
                <a:t>  false</a:t>
              </a:r>
            </a:p>
            <a:p>
              <a:pPr marL="0" indent="0">
                <a:spcBef>
                  <a:spcPts val="368"/>
                </a:spcBef>
                <a:buNone/>
              </a:pPr>
              <a:r>
                <a:rPr lang="en-US" sz="2000" dirty="0">
                  <a:solidFill>
                    <a:srgbClr val="7030A0"/>
                  </a:solidFill>
                </a:rPr>
                <a:t>B</a:t>
              </a:r>
              <a:r>
                <a:rPr lang="en-US" sz="2000" dirty="0">
                  <a:solidFill>
                    <a:srgbClr val="0000FF"/>
                  </a:solidFill>
                </a:rPr>
                <a:t>  false</a:t>
              </a:r>
            </a:p>
            <a:p>
              <a:pPr marL="0" indent="0">
                <a:spcBef>
                  <a:spcPts val="368"/>
                </a:spcBef>
                <a:buNone/>
              </a:pPr>
              <a:r>
                <a:rPr lang="en-US" sz="2000" dirty="0">
                  <a:solidFill>
                    <a:srgbClr val="7030A0"/>
                  </a:solidFill>
                </a:rPr>
                <a:t>L</a:t>
              </a:r>
              <a:r>
                <a:rPr lang="en-US" sz="2000" dirty="0">
                  <a:solidFill>
                    <a:srgbClr val="0000FF"/>
                  </a:solidFill>
                </a:rPr>
                <a:t>   false</a:t>
              </a:r>
            </a:p>
            <a:p>
              <a:pPr marL="0" indent="0">
                <a:spcBef>
                  <a:spcPts val="368"/>
                </a:spcBef>
                <a:buNone/>
              </a:pPr>
              <a:r>
                <a:rPr lang="en-US" sz="2000" dirty="0">
                  <a:solidFill>
                    <a:srgbClr val="7030A0"/>
                  </a:solidFill>
                </a:rPr>
                <a:t>M</a:t>
              </a:r>
              <a:r>
                <a:rPr lang="en-US" sz="2000" dirty="0">
                  <a:solidFill>
                    <a:srgbClr val="0000FF"/>
                  </a:solidFill>
                </a:rPr>
                <a:t> false</a:t>
              </a:r>
            </a:p>
            <a:p>
              <a:pPr marL="0" indent="0">
                <a:spcBef>
                  <a:spcPts val="368"/>
                </a:spcBef>
                <a:buNone/>
              </a:pPr>
              <a:r>
                <a:rPr lang="en-US" sz="2000" dirty="0">
                  <a:solidFill>
                    <a:srgbClr val="7030A0"/>
                  </a:solidFill>
                </a:rPr>
                <a:t>P</a:t>
              </a:r>
              <a:r>
                <a:rPr lang="en-US" sz="2000" dirty="0">
                  <a:solidFill>
                    <a:srgbClr val="0000FF"/>
                  </a:solidFill>
                </a:rPr>
                <a:t>  false</a:t>
              </a:r>
            </a:p>
            <a:p>
              <a:pPr marL="0" indent="0">
                <a:spcBef>
                  <a:spcPts val="368"/>
                </a:spcBef>
                <a:buNone/>
              </a:pPr>
              <a:r>
                <a:rPr lang="en-US" sz="2000" dirty="0">
                  <a:solidFill>
                    <a:srgbClr val="7030A0"/>
                  </a:solidFill>
                </a:rPr>
                <a:t>Q</a:t>
              </a:r>
              <a:r>
                <a:rPr lang="en-US" sz="2000" dirty="0">
                  <a:solidFill>
                    <a:srgbClr val="0000FF"/>
                  </a:solidFill>
                </a:rPr>
                <a:t>  false</a:t>
              </a:r>
            </a:p>
            <a:p>
              <a:endParaRPr lang="en-US" sz="2000" dirty="0">
                <a:solidFill>
                  <a:srgbClr val="0000FF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600073" y="1377771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xxxx</a:t>
              </a:r>
              <a:r>
                <a:rPr lang="en-US" dirty="0"/>
                <a:t>  </a:t>
              </a:r>
              <a:r>
                <a:rPr lang="en-US" dirty="0">
                  <a:solidFill>
                    <a:srgbClr val="008000"/>
                  </a:solidFill>
                </a:rPr>
                <a:t>true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92053" y="1757433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xxxx</a:t>
              </a:r>
              <a:r>
                <a:rPr lang="en-US" dirty="0"/>
                <a:t>  </a:t>
              </a:r>
              <a:r>
                <a:rPr lang="en-US" dirty="0">
                  <a:solidFill>
                    <a:srgbClr val="008000"/>
                  </a:solidFill>
                </a:rPr>
                <a:t>true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97406" y="2110347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xxxx</a:t>
              </a:r>
              <a:r>
                <a:rPr lang="en-US" dirty="0"/>
                <a:t>  </a:t>
              </a:r>
              <a:r>
                <a:rPr lang="en-US" dirty="0">
                  <a:solidFill>
                    <a:srgbClr val="008000"/>
                  </a:solidFill>
                </a:rPr>
                <a:t>true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589387" y="2449906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xxxx</a:t>
              </a:r>
              <a:r>
                <a:rPr lang="en-US" dirty="0"/>
                <a:t>  </a:t>
              </a:r>
              <a:r>
                <a:rPr lang="en-US" dirty="0">
                  <a:solidFill>
                    <a:srgbClr val="008000"/>
                  </a:solidFill>
                </a:rPr>
                <a:t>true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81364" y="2802833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xxxx</a:t>
              </a:r>
              <a:r>
                <a:rPr lang="en-US" dirty="0"/>
                <a:t>  </a:t>
              </a:r>
              <a:r>
                <a:rPr lang="en-US" dirty="0">
                  <a:solidFill>
                    <a:srgbClr val="008000"/>
                  </a:solidFill>
                </a:rPr>
                <a:t>true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86716" y="3129010"/>
              <a:ext cx="11723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xxxx</a:t>
              </a:r>
              <a:r>
                <a:rPr lang="en-US" dirty="0"/>
                <a:t>  </a:t>
              </a:r>
              <a:r>
                <a:rPr lang="en-US" dirty="0">
                  <a:solidFill>
                    <a:srgbClr val="008000"/>
                  </a:solidFill>
                </a:rPr>
                <a:t>true</a:t>
              </a:r>
            </a:p>
          </p:txBody>
        </p:sp>
      </p:grpSp>
      <p:sp>
        <p:nvSpPr>
          <p:cNvPr id="4" name="Oval 3">
            <a:extLst>
              <a:ext uri="{FF2B5EF4-FFF2-40B4-BE49-F238E27FC236}">
                <a16:creationId xmlns:a16="http://schemas.microsoft.com/office/drawing/2014/main" id="{A8CE861D-BA1A-4EAE-A94C-98859AAB55A1}"/>
              </a:ext>
            </a:extLst>
          </p:cNvPr>
          <p:cNvSpPr/>
          <p:nvPr/>
        </p:nvSpPr>
        <p:spPr>
          <a:xfrm>
            <a:off x="6096000" y="1078069"/>
            <a:ext cx="3352800" cy="737481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145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24D10-2E34-4D9B-99E6-501D4F728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Inference Rules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5FCD90-F1D7-443E-AFFD-9314956A4C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5537004"/>
              </a:xfrm>
            </p:spPr>
            <p:txBody>
              <a:bodyPr/>
              <a:lstStyle/>
              <a:p>
                <a:r>
                  <a:rPr lang="en-US" dirty="0"/>
                  <a:t>Modus Ponens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𝛼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⇒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𝛼</m:t>
                        </m:r>
                      </m:num>
                      <m:den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𝛽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Unit Resolution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sz="40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General Resolution</a:t>
                </a:r>
              </a:p>
              <a:p>
                <a:r>
                  <a:rPr lang="en-US" dirty="0"/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</a:rPr>
                          <m:t>      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¬</m:t>
                        </m:r>
                        <m:r>
                          <a:rPr lang="en-US" sz="40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i="1" dirty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  <m:r>
                          <a:rPr lang="en-US" sz="4000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sSub>
                          <m:sSubPr>
                            <m:ctrlPr>
                              <a:rPr lang="en-US" sz="4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sz="4000" b="0" i="1" dirty="0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en-US" sz="400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5FCD90-F1D7-443E-AFFD-9314956A4C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5537004"/>
              </a:xfrm>
              <a:blipFill>
                <a:blip r:embed="rId2"/>
                <a:stretch>
                  <a:fillRect l="-1217" t="-1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0A96EB18-9CAB-4937-A3F8-01B2A1765BC8}"/>
              </a:ext>
            </a:extLst>
          </p:cNvPr>
          <p:cNvSpPr txBox="1"/>
          <p:nvPr/>
        </p:nvSpPr>
        <p:spPr>
          <a:xfrm>
            <a:off x="9132228" y="1113178"/>
            <a:ext cx="25076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Notation Alert!</a:t>
            </a:r>
          </a:p>
        </p:txBody>
      </p:sp>
    </p:spTree>
    <p:extLst>
      <p:ext uri="{BB962C8B-B14F-4D97-AF65-F5344CB8AC3E}">
        <p14:creationId xmlns:p14="http://schemas.microsoft.com/office/powerpoint/2010/main" val="46022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B2E94-337E-44C9-A82D-83EDCA672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4E0EA-0C79-4A12-9675-0C07155C6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942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8880</TotalTime>
  <Words>2288</Words>
  <Application>Microsoft Office PowerPoint</Application>
  <PresentationFormat>Widescreen</PresentationFormat>
  <Paragraphs>666</Paragraphs>
  <Slides>47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Calibri Light</vt:lpstr>
      <vt:lpstr>Wingdings</vt:lpstr>
      <vt:lpstr>Calibri</vt:lpstr>
      <vt:lpstr>Symbol</vt:lpstr>
      <vt:lpstr>Times New Roman</vt:lpstr>
      <vt:lpstr>Cambria Math</vt:lpstr>
      <vt:lpstr>Arial</vt:lpstr>
      <vt:lpstr>Office Theme</vt:lpstr>
      <vt:lpstr>Warm-up:</vt:lpstr>
      <vt:lpstr>AI: Representation and Problem Solving </vt:lpstr>
      <vt:lpstr>Logical Agents</vt:lpstr>
      <vt:lpstr>Wumpus World</vt:lpstr>
      <vt:lpstr>A Knowledge-based Agent</vt:lpstr>
      <vt:lpstr>Logical Agents</vt:lpstr>
      <vt:lpstr>Logical Agents</vt:lpstr>
      <vt:lpstr>Worlds</vt:lpstr>
      <vt:lpstr>Models</vt:lpstr>
      <vt:lpstr>Wumpus World</vt:lpstr>
      <vt:lpstr>Wumpus World</vt:lpstr>
      <vt:lpstr>Wumpus World</vt:lpstr>
      <vt:lpstr>Wumpus World</vt:lpstr>
      <vt:lpstr>Logic Language</vt:lpstr>
      <vt:lpstr>Propositional Logic</vt:lpstr>
      <vt:lpstr>Propositional Logic</vt:lpstr>
      <vt:lpstr>Propositional Logic Syntax</vt:lpstr>
      <vt:lpstr>Notes on Operators</vt:lpstr>
      <vt:lpstr>Truth Tables</vt:lpstr>
      <vt:lpstr>Notes on Operators</vt:lpstr>
      <vt:lpstr>Truth Tables</vt:lpstr>
      <vt:lpstr>Notes on Operators</vt:lpstr>
      <vt:lpstr>Truth Tables</vt:lpstr>
      <vt:lpstr>Propositional Logic</vt:lpstr>
      <vt:lpstr>Propositional Logical Vocab</vt:lpstr>
      <vt:lpstr>Monty Python Inference</vt:lpstr>
      <vt:lpstr>Sentences as Constraints</vt:lpstr>
      <vt:lpstr>Sentences as Constraints</vt:lpstr>
      <vt:lpstr>Sentences as Constraints</vt:lpstr>
      <vt:lpstr>Sherlock Entailment</vt:lpstr>
      <vt:lpstr>Entailment</vt:lpstr>
      <vt:lpstr>Wumpus World</vt:lpstr>
      <vt:lpstr>Wumpus World</vt:lpstr>
      <vt:lpstr>Wumpus World</vt:lpstr>
      <vt:lpstr>Propositional Logic Models</vt:lpstr>
      <vt:lpstr>Entailment</vt:lpstr>
      <vt:lpstr>Simple Model Checking</vt:lpstr>
      <vt:lpstr>Simple Model Checking, contd.</vt:lpstr>
      <vt:lpstr>Simple Model Checking</vt:lpstr>
      <vt:lpstr>Inference: Proofs</vt:lpstr>
      <vt:lpstr>Simple Theorem Proving: Forward Chaining</vt:lpstr>
      <vt:lpstr>Forward Chaining Algorithm</vt:lpstr>
      <vt:lpstr>Forward Chaining Example: Proving Q</vt:lpstr>
      <vt:lpstr>Forward Chaining Algorithm</vt:lpstr>
      <vt:lpstr>Properties of forward chaining</vt:lpstr>
      <vt:lpstr>Inference Rules </vt:lpstr>
      <vt:lpstr>Resolution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Patrick Virtue</cp:lastModifiedBy>
  <cp:revision>802</cp:revision>
  <cp:lastPrinted>2018-11-27T13:42:27Z</cp:lastPrinted>
  <dcterms:created xsi:type="dcterms:W3CDTF">2018-10-11T11:39:27Z</dcterms:created>
  <dcterms:modified xsi:type="dcterms:W3CDTF">2019-09-17T13:27:27Z</dcterms:modified>
</cp:coreProperties>
</file>