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2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5.xml" ContentType="application/vnd.openxmlformats-officedocument.presentationml.notesSlide+xml"/>
  <Override PartName="/ppt/ink/ink14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90" r:id="rId2"/>
    <p:sldId id="258" r:id="rId3"/>
    <p:sldId id="345" r:id="rId4"/>
    <p:sldId id="380" r:id="rId5"/>
    <p:sldId id="359" r:id="rId6"/>
    <p:sldId id="360" r:id="rId7"/>
    <p:sldId id="362" r:id="rId8"/>
    <p:sldId id="363" r:id="rId9"/>
    <p:sldId id="364" r:id="rId10"/>
    <p:sldId id="383" r:id="rId11"/>
    <p:sldId id="400" r:id="rId12"/>
    <p:sldId id="391" r:id="rId13"/>
    <p:sldId id="387" r:id="rId14"/>
    <p:sldId id="398" r:id="rId15"/>
    <p:sldId id="397" r:id="rId16"/>
    <p:sldId id="370" r:id="rId17"/>
    <p:sldId id="369" r:id="rId18"/>
    <p:sldId id="399" r:id="rId19"/>
    <p:sldId id="377" r:id="rId20"/>
    <p:sldId id="401" r:id="rId21"/>
    <p:sldId id="402" r:id="rId22"/>
    <p:sldId id="403" r:id="rId23"/>
    <p:sldId id="404" r:id="rId24"/>
    <p:sldId id="378" r:id="rId25"/>
    <p:sldId id="375" r:id="rId26"/>
    <p:sldId id="376" r:id="rId27"/>
    <p:sldId id="405" r:id="rId28"/>
    <p:sldId id="407" r:id="rId29"/>
    <p:sldId id="409" r:id="rId30"/>
    <p:sldId id="408" r:id="rId31"/>
    <p:sldId id="41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1262" autoAdjust="0"/>
  </p:normalViewPr>
  <p:slideViewPr>
    <p:cSldViewPr snapToGrid="0" snapToObjects="1">
      <p:cViewPr varScale="1">
        <p:scale>
          <a:sx n="87" d="100"/>
          <a:sy n="87" d="100"/>
        </p:scale>
        <p:origin x="6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2T18:20:45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3320 17718 2052 0,'0'0'91'0,"0"0"18"0,0 0-87 0,0 0-22 16,0 0 0-16,0 0 0 0,0 0 8 0,0 0-8 0,10 10 8 0,1 9-8 15,-1-4 0-15,5 13 0 0,-1-2 0 0,0 2-8 16,3 6 8-16,8-6-8 0,-7 1 8 16,3-4-8-16,4 0 8 0,-4-6 0 0,3 0 0 0,-9-10 0 15,6 7-8-15,-7-13 0 0,7 3 0 0,-3-6 0 16,-1-9-2-16,1 2 0 0,-4-2 0 0,7 0 0 15,0-10 10-15,-7-6 0 0,8 6 0 0,-5-9 0 16,8 9 11-16,3-6 4 0,-10 6 1 0,14 3 0 16,-8 4 1-16,4 5 1 0,4-2 0 0,-7 9 0 15,10 6 12-15,-7 4 2 0,4 2 1 0,3 7 0 16,-10 3-5-16,3 0-2 0,-3-3 0 0,0 6 0 16,-1-6-12-16,5 3-2 0,-12-10-1 0,8 7 0 15,0-10-11-15,-4 1 0 0,4-4 0 0,-4 0 0 16,-4-12 0-16,12 0-16 0,-5-4 4 0,1-2 1 15,0-4-6-15,-8 4-2 0,8-4 0 0,3-3 0 16,-10 3 19-16,0-2 0 0,6 11 0 0,1-2 9 0,-11 6 2 16,7-4 0-16,-3 14 0 0,-1-4 0 15,8-3 18-15,-7 6 4 0,3-3 1 0,0 4 0 0,4-4-14 0,0 3-2 16,-1-6-1-16,1 0 0 0,-4 0-17 16,-3-9 0-16,6 9 0 0,1-10 0 0,0-6 0 0,3 7 0 15,-3-10 0-15,3 10 0 0,-3-7-10 0,6 7-6 16,-6-1 0-16,0 7-1 0,3 3 17 0,4 0-8 15,-11 0 8-15,11 3 0 0,-1 13-12 0,5-3 4 16,-8-4 8-16,4 7-13 0,3-1 13 0,0-2 0 16,0 3 0-16,-3-7 0 0,0 0 0 0,0-2 0 15,7-4 0-15,-11-3 0 0,4 0 0 0,3-10 0 16,0 1 0-16,-7 0 0 0,4-7 0 0,0 3 0 16,0-2 0-16,-1-4-9 0,8 3 9 0,-14 4-13 0,10-4 5 15,-7 7 8-15,4 2-14 0,3 7 5 0,-6 0 1 16,2 0 0-16,-2 7 8 0,2-4 8 0,-3 9-8 15,4-2 11-15,-4-1-2 0,4 4 0 0,-4-4 0 0,8-3 0 16,-5 4 0-16,5-4 0 0,6-3 0 16,0-6 0-16,-6-3-9 0,6-4 0 0,0 4 0 0,-3-3 0 15,7-1-24-15,-4 1-1 0,1-1 0 0,-1 7 0 32,11-3-14-32,-11 12-2 0,8-3-1 0,3 7 0 15,-11 5-4-15,11-5-1 0,-11 9 0 0,4-4 0 0,0-2 47 0,-4 3 0 0,11 2 10 0,-7-11-2 16,3-7 22-16,1-7 4 0,3-2 1 0,0-7 0 15,0-3-11-15,-4-9-1 0,0 3-1 0,1-3 0 16,3 0-22-16,-4 0 9 0,0 2-9 0,8 1 0 16,-8 7 12-16,8 11-4 0,-8-2 0 0,4 9-8 0,-4 6 0 0,4 4 0 15,0 5 0-15,0 4 0 0,0 0 15 0,3 9 5 16,-3 0 2-16,4 4 0 0,-1-10-2 0,-3 3 0 16,0-7 0-16,-4 1 0 0,4 3-20 0,4-12 8 15,-4-7-8-15,0 3 0 0,0-6-10 0,0-6-6 16,-1 6-2-16,-2-3 0 15,-4-4-50-15,0 7-9 0,-4 0-3 0,-14 0 0 16</inkml:trace>
  <inkml:trace contextRef="#ctx0" brushRef="#br0" timeOffset="11239.426">5080 14630 172 0,'0'0'8'0,"0"0"1"0,0 0-9 0,0 0 0 15,0 0 0-15,0 9 0 0,0-9 171 0,-7 6 32 16,7-3 6-16,-4 7 2 0,4-10-107 0,0 6-22 16,-7 3-4-16,7-9-1 0,0 0-9 0,0 0-1 0,0 0-1 0,0 0 0 15,0 0-11-15,0 0-3 16,0 0 0-16,0 0 0 0,0 0-20 0,0 0-5 16,0 0-1-16,0 0 0 0,0 0-3 0,0 0-1 0,0 0 0 0,0 0 0 15,0 0-10-15,0 0-3 16,0 0 0-16,0 0 0 0,0 0-9 0,0 0 0 0,0 0 0 0,0 0 0 15,0 0 0-15,0 0 0 0,0 0 0 0,0 0 8 16,0 0-8-16,0 0 0 0,0 0 0 0,0 0 0 16,0 0 0-16,0 0 12 0,7-6-12 0,-3 3 12 15,-4 3-12-15,7-6 12 0,0-4-12 0,0 10 12 16,-3-9-12-16,3 0 0 0,0 2 0 0,0 4 8 16,3-3-8-16,1-4 0 0,3 1 0 0,4 0 0 15,-1-1 0-15,-3 1 0 0,8-1 0 0,-5-5 0 16,1 5 0-16,7-5 0 0,-11 5 0 0,7-2 8 15,-3 2 4-15,3-5 1 0,0 5 0 0,4-5 0 16,-8-4-1-16,4 0 0 0,1 3 0 0,2-6 0 16,1-3-12-16,0 0-13 0,-4 3 2 0,3-3 1 0,1 0 40 15,0 0 8-15,-7 6 2 0,3 0 0 16,0 0-28-16,-4 10-4 0,1-7-8 0,-7 7 11 0,6 6-11 16,-6-3 12-16,0-4-12 0,-8 4 12 0,4 3-12 15,-7 3 0-15,0 0 0 0,0 0 0 0,0 0 13 0,0 0-2 16,0 0-1-16,0 0 0 0,0 0-10 0,0 0 0 15,0 0 0-15,0 9 0 0,0-9 25 0,-10 0 0 16,-8 10 0-16,4-10 0 0,0 9-25 0,0 0 0 16,-8-2 0-16,-2 5 0 15,3 4-32-15,-8 3-8 0,-6 0-1 0,3 6-1 16,4 0-3-16,-4-3-1 0,1 9 0 0,-1-3 0 0,4 0 25 0,-4 1 5 16,4 5 0-16,-4 1 1 0,7 2 6 0,-3-2 1 15,7-1 0-15,-11 4 0 0,7 3 8 0,1-10 0 16,-5 10 0-16,5-13-8 0,-1 7 8 0,4-7 0 0,-4 0 8 15,11-9-8-15,3 6 9 0,1-9-9 0,-4-4 12 16,3 1-12-16,-3-4 28 0,3-6 0 0,11 3-1 0,-10-2 0 16,3-4 2-16,7 0 1 0,0 0 0 0,0 0 0 15,0 0-30-15,7-4 0 0,3-5 0 0,1 0 0 16,-4-4 0-16,11 4 0 0,-4-10 0 0,7 6 0 16,4-9 0-16,-1 10-8 0,5-13 8 0,2 6 0 15,-2 0 0-15,2-6 0 0,-6 0 0 0,0 6 0 16,3-6 0-16,4 6 0 0,-11-9 0 0,7 3 0 15,0 3 23-15,1-3 1 0,2 0 1 0,-2-3 0 16,-1 9-41-16,4-6-8 0,-8-4-1 16,4 4-1-16,-3 0 26 0,0-3 0 0,-4 3 0 0,0 3 0 0,-7 3 23 15,0-3 0-15,0 3 0 0,-3 10 0 0,-4-7-23 16,0 7 0-16,-3 0 0 0,-1 5 8 0,-3-2 5 16,0 6 2-16,0 0 0 0,0 0 0 0,-7 0 4 0,0 0 1 15,7 0 0-15,-10 6 0 0,-1-2-10 0,0-4-2 16,-3 9 0-16,0-3 0 0,4 4-8 0,-5-1 0 15,-2 0 9-15,-1 7-9 0,1-6 0 0,-1 5 0 16,-3-2 0-16,0 6 0 0,3-4 0 0,-7 4-13 16,4 0 5-16,0-3 8 15,3 2-38-15,-6 7 0 0,13-12 0 0,-10 12 0 0,7-6 54 0,0-3 10 16,-4 2 2-16,4-2 1 0,3-3-29 0,8 2 0 16,-11-5 0-16,14-4 0 15,0-6-17-15,0 0-10 0,0 0-1 0,0 0-1 0,0 0 14 0,0 0 3 0,3-9 1 16</inkml:trace>
  <inkml:trace contextRef="#ctx0" brushRef="#br0" timeOffset="12520.924">6392 13968 1389 0,'0'0'61'0,"0"0"14"0,0 0-60 16,0 9-15-16,0 4 0 0,0-7 0 0,4 4 68 0,3 5 12 15,-4-5 1-15,5 2 1 0,-1 4-47 0,3 3-10 16,1-4-1-16,3 4-1 0,3 6-23 0,8-3-13 15,0 3 1-15,-4 4 1 0,4-4 20 0,-1 9 4 16,8-6 1-16,3 1 0 0,-3 2-22 0,0-3-5 16,7-3-1-16,-11 3 0 0,-3-6 22 0,3 3 5 0,0 4 1 0,-3-4 0 15,0 0-22-15,-4 3-5 0,-4-9-1 0,1 6 0 16,-4-6 14-16,0-4 0 0,0-2 0 16,4 3 0-16,-11-7 0 0,0-3 0 0,4-2 0 0,-11-4 0 15,0 0 18-15,0 0 6 0,0 0 2 0,-11-10 0 16,0-2 2-16,1-4 0 0,-8 0 0 0,1-12 0 15,-1 3-15-15,-10-3-2 0,3-7-1 0,-7 7 0 16,4 0-10-16,-4-7 12 0,1 10-12 0,2-9 12 16,-2 5-12-16,2 1 0 0,5 3 0 0,-1-3 8 15,4 9 39-15,3-6 7 0,4 6 2 0,0 4 0 16,0-4-80-16,0 6-16 0,3 1-4 16,-3 2 0-16,3 7 56 0,1-6 12 0,-4 2 1 0,7 4 1 15,3-3 5-15,-3 6 1 0,0 0 0 0,7 0 0 0,0 0-4 0,0 0 0 16,0 0 0-16,0 0 0 0,0 0-12 0,7 9-4 15,0 7 0-15,4-3 0 0,3 12-12 0,4-6 0 16,3 12 0-16,3-3 0 0,8 0 0 0,-4 1 0 16,4 5 0-16,3-6 0 0,-6-3-12 0,2 0 12 15,-6-3-12-15,3 3 12 0,4 1 0 0,-14-8 0 16,3 7 0-16,0-12 0 0,-10 3 8 0,6-1 9 16,-6-5 2-16,-1-7 0 15,1 6-54-15,-4-9-10 0,-7 0-3 0,0 0 0 16,0 0 5-16,0 0 1 0,0 0 0 0,-7-9 0 0,0-4 27 0,-4-5 6 15,1-4 1-15,-4 3 0 0,-4-6 18 0,-7 6 4 16,1-9 1-16,-5 3 0 0,-2-4 14 0,-5-5 3 16,5-4 1-16,-5 4 0 0,8-1-7 0,-4 4-2 0,4 0 0 15,3 2 0-15,1 4 2 0,6 6 0 16,0 1 0-16,8-1 0 0,-8 9-26 0,11-5 0 0,7 5 0 0,-7 1 0 16,4 9 0-16,3 0 0 0,0 0 0 0,0 0 0 15,10 6-9-15,-3 4-7 0,11 2-2 0,0 4 0 16,3 9-22-16,3 3-5 15,1 7-1-15,0 2 0 0,3 1 22 0,0 3 5 0,0-4 1 0,1 1 0 16,-1-7-11-16,-3-3-3 0,3-6 0 0,0 3-880 16</inkml:trace>
  <inkml:trace contextRef="#ctx0" brushRef="#br0" timeOffset="13091.629">6618 13695 518 0,'0'0'23'0,"0"0"5"0,0 0-28 0,0 0 0 0,0 0 0 0,0 0 0 16,0 0 274-16,0 0 50 0,0 0 9 0,0 0 3 16,0 0-209-16,0 0-42 0,0 0-8 0,0 0-1 15,0 0-19-15,0 0-3 0,0 0-1 0,0 0 0 16,7 0-28-16,4 6-5 0,-4-6-2 0,3 10 0 15,-3-10-4-15,4 9-1 0,7-3 0 0,-1-2 0 16,1 2-13-16,3-3 9 0,0 6-9 0,4-9 8 16,0 10-8-16,-1-10 0 0,1 0 0 0,3 0 0 15,1 0-26-15,-1 0-7 16,0-3-2-16,4 3 0 0,-4-7 56 0,0 7 11 0,11 0 3 0,-4 0 0 16,1 0-27-16,6 0-8 0,-10 7 0 0,6-4 0 15,1-3 0-15,-4 6 0 0,-3-6 0 0,4 3 0 0,-1 4 0 16,0-7 0-16,-7 0 0 0,11 6 0 0,-11-6 0 15,4-6 0-15,3 6 8 0,-6-10-8 0,2 4 0 0,5 3 0 16,-8-7 8-16,0 1-8 0,0-7 0 0,-3 7 10 16,-7-1-10-16,6 1 8 0,-6 0 10 0,-4-1 2 15,0 4 0-15,4-4 0 16,-4 1-75-16,-7 9-14 0,0-6-3 0,0 3-601 16,-7 3-120-16</inkml:trace>
  <inkml:trace contextRef="#ctx0" brushRef="#br0" timeOffset="13355.067">7447 13705 230 0,'-25'0'10'0,"18"0"2"0,0 0-12 0,-3 0 0 0,-1 0 0 0,1 0 0 16,-1 0 272-16,7 0 51 0,-6 0 10 0,3 0 3 16,0 0-171-16,7 0-33 0,0 0-8 0,0 0 0 15,0 0-49-15,0 0-10 0,0 0-1 0,0 0-1 16,10 6-44-16,4 0-9 0,-3-3-2 0,7 7 0 15,3-1-8-15,4 0 0 0,-1 7 0 0,8-6 0 16,3-1 0-16,4 7 0 0,0-4 0 0,7-6 0 16,0 4 0-16,3-1 0 0,4 1 0 0,-4-4 0 15,4-3 0-15,-7 3 0 0,3-6 0 0,8 0 0 16,-4 0 0-16,-4 0 0 0,1-6 0 0,-1-3 0 16,0-1 0-16,-3 1 0 0,-3-1 9 0,2 1-9 15,-6 0-12-15,4-7-8 0,-8 7 0 0</inkml:trace>
  <inkml:trace contextRef="#ctx0" brushRef="#br0" timeOffset="14127.261">8573 13971 633 0,'0'0'28'0,"0"9"6"0,-4 1-34 0,0-1 0 0,1 7 0 0,-1-7 0 16,-3 7 208-16,0-3 34 0,0 2 7 0,-3 1 2 15,3-4-138-15,-4 4-27 0,0 0-6 0,-3-4 0 16,0 7-28-16,0-3-4 0,-4 0-2 0,1-4 0 16,3 7-1-16,-11-3 0 0,7 2 0 0,-6 1 0 15,-5-3-2-15,5 3-1 0,6-4 0 0,0 4 0 16,-3-3-15-16,4-4-3 0,-1-2-1 0,7 6 0 0,1-1-14 0,3-5-9 15,-4-1 12-15,4 0-12 0,0-5 0 0,7 2 0 16,0-6 0-16,0 0 0 0,0 0-16 0,0 0 4 16,0 0 0-16,7 0 0 15,4-6-20-15,3 2-4 0,4-5-1 0,3 0 0 16,0-7 1-16,0 0 1 0,4-3 0 0,6 1 0 16,-6-7 7-16,0 6 2 0,-4 0 0 0,4-6 0 0,-1 6 2 15,-9 0 1-15,6 4 0 0,-11 5 0 0,4 1 23 0,-7-1 0 16,-3 1-9-16,3 3 9 0,-3 2 0 0,-4 4 14 15,0 0-2-15,0 0-1 0,-8 0 29 0,1 0 7 16,0 0 1-16,-3 0 0 0,-1 4-4 0,-3 2 0 16,-4 3 0-16,-3 1 0 0,4 5-9 0,-8-2-3 15,4 3 0-15,-4 2 0 0,0 1-14 0,8 6-3 16,-11 4-1-16,3-4 0 0,0 3-14 0,4 3 0 16,0-3 8-16,-4 1-8 0,4 8 0 0,0-12 0 0,3 4 0 15,4-4 0-15,0 0 0 0,7-13-8 0,-4 4 8 16,8-7 0-16,-1-2-18 0,4-7 3 0,0 0 1 0,0 0 0 31,7-10-22-31,4-12-4 0,-4 3 0 0,7-9-1 0,0 0 16 0,11-6 3 0,-8-1 1 0,5-3 0 16,-1-2 6-16,-4 2 2 0,8 4 0 0,-4-4 0 15,0 3 13-15,-3 7 0 0,3 9 0 0,0-6-9 16,-13 16 9-16,2-7 0 0,-3 16 8 0,4-3-8 16,-11 3 28-16,0 0 0 0,0 0 1 0,-11 9 0 15,4 10 11-15,-3 0 1 0,-5 6 1 0,-2 3 0 16,-1-2-74-16,0 8-16 0,-3-6-2 0,0 0-954 15</inkml:trace>
  <inkml:trace contextRef="#ctx0" brushRef="#br0" timeOffset="14868.484">5253 15163 979 0,'0'0'43'0,"0"0"9"0,-11-7-41 0,8 7-11 16,-8 0 0-16,8 0 0 0,-4 0 221 0,7 0 43 15,-4-6 8-15,-7 6 1 0,4 0-142 0,7 0-29 16,0 0-6-16,0 0 0 0,0 0-53 0,0 0-11 16,0 0-1-16,0 0-1 0,0 0-30 0,0 0 0 15,7 6 0-15,4-6 0 0,0 10 0 0,3-10 0 16,-4 6 0-16,1-3 0 0,3 3 0 0,0-2 0 15,0 2 8-15,4-6-8 0,-4 3 0 0,4-3 0 16,3 0 0-16,0 0-10 0,-3 0 10 0,3 0 0 16,0 0 0-16,4 0 0 0,3 0 0 0,-3 0 0 15,6 0 0-15,5 0 0 0,-12 0 0 0,12-3 0 16,-12 3 0-16,4 0 0 0,1 0 0 0,-1 0 0 16,0 0 0-16,0 0 8 0,-3 0-8 0,3-6 0 0,4 6 0 15,-7-4 8-15,-1 4-8 0,5-6 0 0,2 6 0 0,-6-9 0 16,3 9 0-16,4-3 0 0,-4-4 10 0,4 7-10 15,-4-6 0-15,4 3 8 0,-4 3-8 0,4-6 0 16,-7 6 0-16,3 0 0 0,-3 0 0 0,-1 0 0 16,5 0 0-16,-5 0 0 0,4 0 8 0,-3 0-8 15,0 0 0-15,0 6 0 0,3-6 0 0,-4 0 0 16,5 0 0-16,-5 3 0 0,8-3 8 0,-7 0-8 16,-4 0 0-16,4 0 0 0,-1-3 0 0,1 3 0 15,0-6 0-15,-8 6 8 0,1-3-8 0,7-4 0 16,-11 7 8-16,7-9-8 0,-10 6 0 0,6-4 0 15,-3-2-61-15,4 0-19 0,-4-1-3 16</inkml:trace>
  <inkml:trace contextRef="#ctx0" brushRef="#br0" timeOffset="19705.46">19265 9339 1252 0,'7'-9'28'0,"4"9"5"0,-1-9 2 0,1 9 0 0,3-10-35 0,0 1 0 0,0 3 0 0,8 6 0 16,-5-10 88-16,4 10 12 0,4-3 1 0,-4-3 1 16,0 6-42-16,1 0-8 0,-1 0-1 0,3 6-1 15,-2-3-10-15,-5 7-1 0,-3-4-1 0,0-3 0 0,1 10-6 0,-5-4-2 16,1 0 0-16,-4 1 0 0,-4-1-5 0,1 1-1 15,-4-1 0-15,0 7 0 16,-4-7-7-16,-3 4-1 0,0 2-1 0,0-5 0 0,-3 9-6 0,-5-10-1 16,1 0 0-16,-3 1 0 0,3 5-8 0,3-5 0 15,-3-1 0-15,0 1 8 0,0 5-8 0,-8-5 0 16,8-1 0-16,-7 7 0 0,4-13 9 0,-1 13 0 16,-3-7 0-16,7 0 0 0,-4 1 25 0,0-4 5 15,4-3 1-15,4-3 0 0,-1 7-6 0,4-7-1 16,7 0 0-16,0 0 0 0,0 0-33 0,0 0 0 15,4 3 0-15,3 3 0 0,3 3-20 0,8-9-4 16,-1 7 0-16,5-4-1 0,2-3 25 0,1 0 0 16,3 0 0-16,0 0 0 0,4 0 14 0,0 0 8 15,0 0 2-15,-4 6 0 0,0-6-24 0,0-6 9 16,-3 6-9-16,0 0 0 0,-4-3-10 0,0-4-9 16,-3 7-1-16</inkml:trace>
  <inkml:trace contextRef="#ctx0" brushRef="#br0" timeOffset="20330.212">19495 9819 806 0,'0'0'72'0,"0"0"-58"0,0 0-14 0,0 0 0 0,-4 10 222 0,0-7 42 15,4 9 8-15,0 1 1 0,0-4-130 16,4 1-27-16,-4 5-4 0,0 4-2 0,0-3-95 0,0 3-15 16,4 0-12-16,-1 9 3 0,1-13 9 0,-1 4-8 15,1-3 8-15,-1-4-8 0,1 4 8 0,-1-6-10 16,-3-1 10-16,0-9-10 16,0 0-42-16,7 0-9 0,0 0-2 0,0-9-529 15,-3-1-105-15</inkml:trace>
  <inkml:trace contextRef="#ctx0" brushRef="#br0" timeOffset="20484.998">19636 9800 576 0,'0'0'51'0,"0"0"-41"16,0 0-10-16,0 0 0 0,0 0 168 0,0 0 31 16,0 0 6-16,0 0 2 0,0 0-49 0,0 0-10 15,0 0-1-15,0 13-1 0,0-4-50 0,-4 7-9 16,1 3-3-16,-4-3 0 0,3 2-40 0,-3 1-9 16,3 6-2-16,1 4 0 0,3-11-21 0,-4 7-4 15,1-6 0-15,3 0-8 0,3 3 0 0,1-9 0 0,-4-4 0 0,3 0-680 16,4 1-132-16</inkml:trace>
  <inkml:trace contextRef="#ctx0" brushRef="#br0" timeOffset="20719.556">19375 9891 460 0,'0'0'41'0,"0"0"-33"0,0 0-8 0,0 0 0 15,0 0 228-15,0 0 44 0,0 0 9 0,0 0 2 16,0 0-152-16,0 7-31 0,3 2-5 0,4 0-2 0,0 4-47 0,0 3-10 15,4-1-1-15,3 4-1 0,0-6-5 16,4 12-1-16,3 0 0 0,-3-6 0 0,-4-4 17 16,0-2 3-16,0-4 1 0,3 1 0 0,1-4 3 0,0-6 1 15,3 0 0-15,0-6 0 0,4-7-8 0,-1-2-1 16,5-11-1-16,-1-2 0 16,-3 0-16-16,3 3-3 0,-3-3-1 0,3-1 0 0,-7 4-23 0,0 10 0 15,0-4 0-15,0 9-784 16,-3 1-153-16</inkml:trace>
  <inkml:trace contextRef="#ctx0" brushRef="#br0" timeOffset="22213.381">24296 9465 1252 0,'0'0'56'0,"0"0"11"16,0 0-54-16,0 0-13 0,0 0 0 0,0 9 0 0,-4 7 95 0,4-7 16 16,-3 10 3-16,-1 0 1 0,1 6-34 0,-1-6-6 15,4 6-2-15,0 3 0 0,-3-3-31 0,3-6-6 16,-4 6-2-16,4-6 0 0,0 6-21 16,0-12-4-16,4 2-1 0,-1-5 0 15,-3 5-33-15,4-11-7 0,-4-4-2 0,0 0-857 16</inkml:trace>
  <inkml:trace contextRef="#ctx0" brushRef="#br0" timeOffset="25687.645">24077 9045 864 0,'0'0'76'0,"0"-3"-60"16,0-4-16-16,-3-2 0 0,-1-1 132 0,4 4 24 15,-3-3 5-15,3-1 1 0,0 1-72 0,3 0-14 16,1-1-4-16,-4 4 0 0,3-3-28 0,4 5-5 15,0-5-2-15,0 3 0 0,4-4 0 0,-1 10 0 16,5-3 0-16,-5 3 0 0,4-6 3 0,0 6 0 16,0 0 0-16,4 0 0 0,0 0-11 0,-4 0-1 15,0 0-1-15,0 0 0 0,0 0-27 0,0 0 0 16,-7 6-12-16,4-3 12 0,-4-3 8 0,-7 0 10 16,0 0 2-16,0 0 0 0,7 10-11 0,-7-10-1 15,0 6-8-15,0 3 12 0,0-5-12 0,-7 2 0 0,3 3 0 0,-6 1 0 16,-1-1 0-16,-3-3-8 15,0 4 8-15,0-1 0 0,3 0 0 0,-3 1 0 0,4-1 0 0,-1-2 0 16,4-4 0-16,-4 6 0 0,8-3 0 0,-4-2 0 16,7-4 0-16,-4 6 8 0,4-6-8 0,0 0 9 15,4 3-9-15,-4-3 0 0,0 0-10 0,7 6 10 16,0 0-9-16,4-2 9 0,-1 5-8 0,1-9 8 16,-1 6 0-16,4-3-8 0,1 7 8 0,-1-10 0 15,3 9 0-15,-3-9 0 0,-3 0 12 0,3 7-4 16,-7-7 2-16,0 3 1 0,-7-3 0 0,0 0 0 15,0 0 14-15,0 6 3 0,-3 3 1 0,-1 1 0 16,-3-1 12-16,0-3 3 0,-4 4 0 0,-3-1 0 0,0 1-18 0,0-1-3 16,0 0-1-16,0 1 0 0,0 6-14 0,-4-7-8 15,4 0 8-15,-4 1-8 16,4-4-36-16,0-3-12 0,0 7-3 0,3-4-1087 16</inkml:trace>
  <inkml:trace contextRef="#ctx0" brushRef="#br0" timeOffset="26076.595">24112 9713 691 0,'0'0'30'0,"0"0"7"16,0 0-29-16,0 0-8 0,0 0 0 0,0 0 0 0,0 0 296 0,0 0 57 15,0 0 12-15,0 0 3 0,0 0-249 0,0 0-50 16,-3 3-9-16,3-3-3 16,0 0-45-16,0 6-12 0,0 3 0 0,0-2 0 0,0-7 0 0,0 9-11 15,3 1 1-15,-3-10 0 16,4 3-13-16,-1 3-2 0,-3-6-1 0,0 0 0 16,4 9-108-16,-4-9-22 0,3 10-4 0,5-4-610 15</inkml:trace>
  <inkml:trace contextRef="#ctx0" brushRef="#br0" timeOffset="26536.959">24126 9697 633 0,'0'0'56'0,"0"0"-44"0,-7-3-12 0,0-3 0 16,4-4 273-16,-4 1 53 0,3 9 10 0,-3-10 3 15,4 4-167-15,3 6-32 0,0 0-8 0,0 0 0 0,0 0-58 0,0 0-11 16,0 0-3-16,0 0 0 16,3 13-37-16,-3-4-8 0,4 4-2 0,-1 2 0 0,4-5-13 0,0 8 0 15,0-2 8-15,0 3-8 0,1-3 0 16,-5-4 0-16,4 4 0 0,0-7 0 0,4 1 0 16,-4-1 0-16,0 0 0 0,3-2 0 0,-2-7 15 0,2 0 0 15,1-7 0-15,3 7 0 0,-4-9-15 0,4 0 0 16,1-1 0-16,-1-5 0 0,3 2 0 0,1-3 0 15,-4 1 0-15,0-4 0 0,-3 0-8 0,3 0-5 16,0 4-1-16,0 5 0 0,0-2-1 0,-3-4 0 16,-1 10 0-16,1-4 0 15,-4 1-126-15,0 6-26 0,-3-7-5 0</inkml:trace>
  <inkml:trace contextRef="#ctx0" brushRef="#br0" timeOffset="27017.994">24109 9390 1731 0,'0'0'38'0,"0"0"8"0,0 0 2 0,0 0 0 0,0 0-38 0,0 0-10 16,0 0 0-16,0 0 0 0,0 0 90 0,0 0 16 15,0 0 3-15,0 0 1 0,0 0-74 0,0 0-16 16,0 0-2-16,0 0-1 0,0 0 24 0,0 9 5 16,0-9 1-16,0 9 0 0,0 4-35 0,0 9-12 15,0-3 9-15,3 0-9 0,1 9 0 0,-4-3 0 0,3 3-12 16,-3 0 12-16,4-3-20 0,-4 4 4 15,0 2 1-15,0-9 0 16,0 3-11-16,3-6-2 0,-3 0-1 0,0-4 0 0,0 4 4 0,0-9 1 0,0-1 0 16</inkml:trace>
  <inkml:trace contextRef="#ctx0" brushRef="#br0" timeOffset="39795.504">5920 12071 403 0,'0'0'36'0,"0"0"-36"0,0 0 0 0,0 0 0 15,-4 0 256-15,-3 0 44 0,7 0 8 0,-7 6 3 16,3-3-152-16,-3 3-31 0,4 4-5 0,-4-4-2 16,3 4-25-16,1-1-6 0,3-6-1 0,0 13 0 15,0-7-41-15,0 7-9 0,0-4-2 0,0 4 0 16,0 3-28-16,3 0-9 0,-3 0 0 0,0-4 0 16,4 10 26-16,-4-6-2 0,0 9 0 0,3-9 0 15,-3 6-14-15,4 3-10 0,-4-2 12 0,0 8-12 16,3-6 8-16,-3 0-8 0,0 7 0 0,0-7 0 15,0 7 8-15,0-1-8 0,0 1 0 0,0-7 0 16,0 0 8-16,0 0-8 0,0-3 0 0,7 0 0 16,-7-6 0-16,0 0 0 0,0-3 0 0,0-7 0 15,0 1 0-15,0-4 0 0,0-6 0 0,0 0 0 16,0 0 0-16,0 0-14 0,0 0 2 0,-10-6 1 16,3-10-29-16,0 3-7 0,0-2-1 15,-4-4 0-15,4 0-12 0,0-6-4 0,3 6 0 0,-6 4 0 16,6-4 8-16,1 0 0 0,-1 9 1 0,1-5 0 15,3 5-1-15,-7 1-1 0,7 6 0 0,-4-3 0 16,4-1 22-16,0 7 5 0,-3-3 1 0,3 3 0 0,-4-6 53 16,1 6 10-16,-1-3 2 0,4-4 1 0,0 7-21 0,0-9-4 15,-10 9 0-15,10-9-1 0,-8 9 38 0,1-3 8 16,7-4 2-16,0 7 0 0,-7-6-11 0,7 6-3 16,0 0 0-16,0 0 0 0,0 0-11 0,0 0-2 15,0 0-1-15,0 0 0 0,0 0-11 0,4 6-3 16,-1 10 0-16,1-4 0 0,-1 4-6 0,5 3-2 15,-5 0 0-15,4 0 0 0,0 6 0 0,0 0 0 16,4-6 0-16,-8 6 0 0,1-3-9 0,3 3 10 16,3-6-10-16,-6 6 10 0,3 0-10 0,-7-3 10 0,7 3-10 15,-3-6 10-15,-4-1-10 0,3 4 0 0,1-9 0 16,3 6 0-16,-7-4 32 0,0 1 2 0,0-7 0 0,3 4 0 16,1-7-4-16,-4-6-1 0,3 3 0 0,-3-3 0 15,0 0-5-15,0 0-2 0,7-3 0 0,0-3 0 16,4-7 1-16,-4-5 0 0,0-4 0 0,4-7 0 15,-1-5-10-15,4 6-1 0,-3-7-1 0,0-2 0 16,3 2-11-16,-7 1 0 0,10 2 0 0,-6 1 0 16,3 0-79-16,-3-1-17 0,-8 10-4 15,11-3-1065-15</inkml:trace>
  <inkml:trace contextRef="#ctx0" brushRef="#br0" timeOffset="53186.909">6114 11970 403 0,'0'0'17'0,"0"0"5"0,0 0-22 0,0 0 0 0,0 0 0 0,0 0 0 15,0 0 397-15,0 10 75 0,0-1 16 0,3 1 2 16,4-1-340-16,0 0-68 0,4-2-14 0,3 8-2 15,-3-2-45-15,6 3-9 0,8-4-1 0,-11 4-1 16,4 3-10-16,3-1 0 0,0 4-12 0,-3 0 12 16,-1-3 0-16,1-3 8 0,0 3 2 0,-4 0 0 15,0-4-10-15,0 1-9 0,4-4 9 0,-8-2-13 32,4-1-91-32,-7 4-19 0,4-10-3 0</inkml:trace>
  <inkml:trace contextRef="#ctx0" brushRef="#br0" timeOffset="53388.174">6537 11980 1152 0,'0'0'51'0,"0"0"10"0,0 0-49 0,0 0-12 15,0 0 0-15,-4 6 0 0,-6-3 324 0,-4-3 61 16,7 10 13-16,-4-4 2 0,4-3-237 0,-4 6-48 16,-6 1-10-16,3 6-1 0,0 2-50 0,0 1-10 15,-11 6-1-15,4 3-1 0,-1 7-27 0,1-7-6 16,-3 13-1-16,6-7 0 0,-7-2-8 0,1 9 0 15,2-10 0-15,1 10 0 16,-3-13-73-16,6 10-14 0,0-4-2 0,1 1-1218 16</inkml:trace>
  <inkml:trace contextRef="#ctx0" brushRef="#br0" timeOffset="54471.926">5969 14827 633 0,'0'0'56'0,"0"0"-44"0,0 0-12 0,0 0 0 16,-7 0 240-16,3 0 47 0,-3-3 9 0,7 3 1 15,-3-6-129-15,3 6-27 0,-4-3-5 0,4 3 0 16,0 0-59-16,0 0-11 0,0 0-2 0,-3-7-1 15,3 7-15-15,0-6-2 0,0 6-1 0,0 0 0 16,0 0-21-16,0 0-5 0,0 0-1 0,0 0 0 16,10 6-10-16,1 1-8 0,3 2 9 0,4 4-9 15,-11 2 10-15,10 4-10 0,-6 0 10 0,3 6-10 0,-3 0 10 0,3-3-10 16,7 3 10-16,-7 3-10 16,-3-3 8-16,3-6-8 0,0 6 0 0,-4-6 9 0,1 0-9 0,0 0-16 15,-1-4 4-15,4-5 1 16,-10 5-168-16,6-11-33 0</inkml:trace>
  <inkml:trace contextRef="#ctx0" brushRef="#br0" timeOffset="54688.09">6227 14934 1209 0,'0'0'53'0,"-4"0"12"0,-10 0-52 0,3 6-13 15,1-3 0-15,-1 3 0 0,1 4 315 0,-5-1 60 0,1 1 12 0,0 5 2 16,7-2-258-16,-7 12-52 0,0-6-11 0,-4 9-1 15,1 6-47-15,-1-5-10 0,0 11-2 0,-3 4 0 16,0-3-8-16,7 3 0 0,-4 6 0 0,8-3 0 16,-8-9 0-16,4 6-12 0,0 6 2 0,3-3 1 31,1-6-115-31,-1 0-22 0,4 2-5 0,-4 1-601 0,4 0-121 0</inkml:trace>
  <inkml:trace contextRef="#ctx0" brushRef="#br0" timeOffset="55297.18">5944 16326 748 0,'-3'-16'33'0,"3"16"7"16,0 0-32-16,0 0-8 0,0-3 0 0,0 3 0 0,0 0 302 0,0 0 58 15,0 0 12-15,0 0 3 0,0 0-227 0,0 0-44 16,10 3-10-16,1 13-2 0,-4-7-58 0,7 7-12 15,4 3-2-15,-1 6-1 0,-6-3-11 0,3 3-8 16,0 0 9-16,0-6-9 0,4 6 0 0,-4-6 0 16,0 0 0-16,7 0 0 15,-10-10-36-15,3 7-14 0,0-7-2 0,-3 0-662 16,3-9-132-16</inkml:trace>
  <inkml:trace contextRef="#ctx0" brushRef="#br0" timeOffset="55460.732">6198 16219 288 0,'0'0'25'0,"-10"10"-25"0,-1-1 0 0,1 1 0 16,-5 5 456-16,1 1 85 0,0 3 18 0,-3 6 3 15,-1 3-358-15,0 0-72 16,1 10-15-16,-8-4-2 0,0 1-65 0,4-1-13 0,0-5-2 0,0 8-1 16,-4 4-26-16,7-13-8 0,-3 7 0 0,4-4-840 15,6 4-174-15</inkml:trace>
  <inkml:trace contextRef="#ctx0" brushRef="#br0" timeOffset="59657.451">15522 11817 460 0,'0'0'41'0,"-7"-7"-33"0,-3 7-8 0,-1-3 0 15,-3-3 306-15,-4-3 59 0,-3 2 12 0,0 7 3 16,-4-3-217-16,1-3-43 0,-5-3-9 0,1 5-2 16,3-2-39-16,-3 3-8 0,-4-3-2 0,4 0 0 15,0 2-12-15,3 4-2 0,1 4-1 0,-1 2 0 16,7 0-9-16,1 3-1 0,-1 1-1 0,0 2 0 15,1 4-10-15,-1 3-3 0,0 6 0 0,4 3 0 16,0 0-12-16,0 7-9 0,0-1 12 0,3 10-12 16,1 0 0-16,-1 3 0 0,11-3 0 0,-3 3 0 0,6-3 0 15,4-3 0-15,0-4 0 0,7 1 0 16,4 3 0-16,3-10-9 0,0 4 9 0,4-1-8 0,7-6 8 0,3 7 0 16,4-7 0-16,7 7 0 0,-7-7-11 0,3-3 11 15,7 0-13-15,1-12 5 0,-8-4 8 0,0-3-8 16,4-12 8-16,0-3-8 15,0-4-16-15,-4-12-4 0,-3 0 0 0,3-6 0 0,1-1 28 0,-1 1 12 16,-7-4 0-16,-3-5-1 0,0 8-11 0,-7-2 0 16,-1-7 0-16,-3 3 0 0,-6-6 8 0,-5 1-8 15,1-5 12-15,-4 11-4 0,-4-7 5 0,1 3 1 16,-8 4 0-16,-3-1 0 0,0-3 8 0,-7 10 2 16,-4-10 0-16,-6 3 0 0,-1 4 2 0,0-1 1 15,1-2 0-15,-5 9 0 0,1-7-10 0,-4 10-1 16,1 3-1-16,-5 0 0 0,5 13-15 0,2-1 11 0,-2 1-11 15,3 9 10-15,-4 0-20 0,-4 9-4 16,5 1-1-16,-8 8 0 16,4-2-33-16,3 9-6 0,-3-6-2 0,6 9-789 0,5-9-159 0</inkml:trace>
  <inkml:trace contextRef="#ctx0" brushRef="#br0" timeOffset="65695.623">14831 10936 1720 0,'0'0'38'0,"0"0"8"0,0 0 2 0,0 0 0 0,0 0-39 0,0 0-9 16,0 0 0-16,10 6 0 0,-3-3 69 0,4-3 12 15,-4 0 3-15,4 6 0 0,3-3-41 0,-4-3-8 16,4 7-2-16,4-4 0 0,0 3-21 0,-1-3-12 15,1 4 12-15,0-4-12 0,3 9 8 0,0-2-8 16,4 2 0-16,-1-2 0 0,-2-1 0 0,2 7 0 16,4-7 0-16,-6 10 0 0,-8-3 10 0,-4 2-10 15,8 1 8-15,-4 0-8 0,0-3 0 0,-3-1 0 16,-4-2 0-16,3 3 0 16,-3-7-88-16,1 7-22 0,-5-4-5 0</inkml:trace>
  <inkml:trace contextRef="#ctx0" brushRef="#br0" timeOffset="65921.034">15272 10785 1958 0,'0'0'87'0,"-7"6"17"0,0-6-83 0,0 3-21 0,0-3 0 0,7 0 0 16,0 0 104-16,-4 10 16 0,-3-4 3 0,-4 4 1 15,-3-1-45-15,0 7-9 0,0-4-2 0,0 4 0 16,-4 3-36-16,1 0-8 0,-1 6-2 0,0 0 0 15,1-3-22-15,-1 9 0 0,0 0 0 0,-3 10 0 16,7-6 0-16,-3-4 0 0,-1-6-9 0,4 10 9 16,0-10-113-16,0-3-19 0,-1 3-3 15,8-7-933-15</inkml:trace>
  <inkml:trace contextRef="#ctx0" brushRef="#br0" timeOffset="66353.884">15392 10998 1699 0,'0'0'75'0,"0"0"16"0,0 0-73 0,3 10-18 0,4-4 0 0,-3 3 0 15,3-5 112-15,0 5 18 0,0-3 4 0,-3-3 1 16,6 4-55-16,-3 8-12 0,0-12-1 0,0 13-1 16,-3-6-30-16,3 5-5 0,0-2-2 15,-4-4 0-15,1 1-15 0,-1-1-3 0,-3-3-1 0,4 4 0 16,0-1-1-16,-4 7 0 0,0-7 0 0,-4 1 0 16,0-1-1-16,1 0 0 0,-4 1 0 0,0-1 0 15,0 1-8-15,-4-1 10 0,1 7-10 0,-1-7 10 16,-3-3-10-16,3-3 12 0,-3 7-12 0,4-4 12 15,-1-12 9-15,0 12 3 0,4-3 0 0,0-3 0 16,7 0-2-16,0 0 0 0,0 0 0 0,0 0 0 16,0 0-22-16,0 0 8 0,0 0-8 0,0 0 0 15,7 7 0-15,4-4 0 0,0 3-10 0,3 0 10 16,0-3-9-16,0-3 9 0,4 0 0 0,-1 0-9 0,-3 0 9 0,4-3 0 16,3 3 0-16,-3 0-8 15,3-6-80-15,0 0-15 0,4 3-3 0,-1-4-658 16,1-2-132-16</inkml:trace>
  <inkml:trace contextRef="#ctx0" brushRef="#br0" timeOffset="66606.85">15819 10954 1497 0,'0'0'133'0,"0"0"-106"0,0 0-27 0,0 0 0 16,0 0 155-16,0 0 25 0,0 0 6 0,10 7 1 16,1-4-94-16,-1-3-18 0,1 6-4 0,3-3-1 15,0-3-31-15,4 0-7 0,-4 0 0 0,4-3-1 16,-1-3-17-16,1 6-3 0,-1-3-1 0,1-4 0 16,0 4-10-16,-4-3 10 0,3-3-10 0,-2 2 10 15,-1 4-35 1,0-3-7-16,-4 6-2 0,1-3-713 0,-4-3-142 0</inkml:trace>
  <inkml:trace contextRef="#ctx0" brushRef="#br0" timeOffset="66820.884">15773 11196 288 0,'3'16'25'0,"-3"-16"-25"0,0 0 0 0,0 0 0 0,0 0 296 0,0 0 53 16,0 0 11-16,7 0 3 0,0 0-210 0,4 3-41 15,0 3-9-15,6-6-2 0,-3 0-9 0,4 0-3 16,-4 0 0-16,7 0 0 0,0-6-55 0,-3 3-11 16,7-4-3-16,-4 4 0 0,0-3-11 0,0 3-9 15,0-4 12-15,1 4-12 0,-1-3 0 0,3-3-11 16,1-7 0-16,0 3-685 16,-1-2-138-16</inkml:trace>
  <inkml:trace contextRef="#ctx0" brushRef="#br0" timeOffset="67072.74">16475 10776 979 0,'0'0'43'0,"0"0"9"0,0 0-41 0,0 0-11 0,0 0 0 0,0 0 0 16,0 0 356-16,0 0 68 0,-7 0 15 0,7 0 2 15,0 0-293-15,0 0-58 0,-7 9-12 0,3 0-2 16,1 1-43-16,3 6-8 0,0-1-1 0,0 7-1 15,0 0-13-15,0 6-2 0,0-6-8 0,-4 13 12 16,4-1-12-16,0 4 8 0,0 3-8 0,4 3 0 16,3-7 0-16,-7-2 8 0,3-7-8 0,1 6 0 15,-1-12 0-15,1 3 0 0,-4-6 0 0,3-3 0 16,1 3 0-16,-4 0-8 0,0-4-1 0,0 1 0 16,0-3-127-16,0 2-24 0,0-5-6 0</inkml:trace>
  <inkml:trace contextRef="#ctx0" brushRef="#br0" timeOffset="77311.276">19770 11045 403 0,'-4'-18'17'0,"4"18"5"0,0 0-22 0,0 0 0 0,0 0 0 0,0 0 0 16,0 0 279-16,0 0 51 0,0 0 10 0,0 0 3 15,0 0-195-15,0 0-38 0,0 0-8 0,0 9-2 16,-3 7-52-16,3 2-10 0,0-2-2 0,-4 3-1 16,4 6-21-16,-3 3-4 0,-1 0-1 0,4 1 0 0,-3 2 1 15,-1 7 0-15,0-1 0 0,1-2 0 0,-1-7 1 0,1-3 0 16,3 3 0-16,0-12 0 0,0 3-3 0,0-3 0 16,0-7 0-16,3 0 0 0,-3-9-8 0,0 0 0 15,0 0 0-15,0 0 8 0,4-6 3 0,-1-6 0 16,-3-4 0-16,4-3 0 0,0 3-3 15,-1-12-8-15,-3 3 12 0,0-3-4 0,0 0-8 0,0 2 0 16,0-2 0-16,0 3 8 0,-3-3-8 0,-1 3 0 16,0-3 0-16,4 3 8 0,-3 3-8 0,-1-3 0 15,1 9 9-15,3-3-9 0,-4 0 9 0,4 10-9 16,0-1 12-16,0 4-12 0,0-3 12 0,0 9-4 16,0 0 0-16,0 0-8 0,0 0 20 0,0 0-4 15,0 0 0-15,0 9 0 0,0 10-6 0,0-3-2 16,0 2 0-16,-3 8 0 0,3 2-22 0,0-3-5 15,-4 3-1-15,1 0 0 0,3 4 36 0,-4-10 8 16,4 3 0-16,0 3 1 0,0-9-25 0,0 6 0 0,0-6 0 16,0-4 0-16,0-5 0 0,0-1-17 0,4 1 4 15,-4-10 1 1,0 0-42-16,0 0-8 0,0 0-2 0,0 0-627 0,0 0-125 0</inkml:trace>
  <inkml:trace contextRef="#ctx0" brushRef="#br0" timeOffset="78193.511">19674 10669 633 0,'0'0'56'0,"0"0"-44"0,-3 9-12 0,-1 1 0 16,1-1 172-16,-1 7 32 0,1-7 6 0,-1 7 2 16,1-3-84-16,-1 2-16 0,-6 10-3 0,6-6-1 15,-3 6-58-15,4-6-12 0,-1 0-2 0,-3 0-1 16,3-4-24-16,1-2-11 0,3 3 10 0,0-7-10 16,0-9-129-16,0 0-32 0</inkml:trace>
  <inkml:trace contextRef="#ctx0" brushRef="#br0" timeOffset="78375.328">19667 10713 345 0,'-7'-9'31'0,"7"9"-31"16,0 0 0-16,0 0 0 0,0 0 242 0,0 0 42 15,0 0 9-15,0 0 2 0,0 0-120 0,0 0-24 16,0 9-5-16,0 0-1 0,0 1-69 0,4 5-15 16,-4-5-2-16,0 9-1 0,0-1-27 0,-4-2-6 15,4 3-1-15,-3 0 0 0,-4 0-8 0,3-4-1 16,4 4-1-16,0-3 0 0,0-7-14 0,4 1-10 15,-4-1 2-15,3 0-662 0,-3-9-132 16</inkml:trace>
  <inkml:trace contextRef="#ctx0" brushRef="#br0" timeOffset="78582.607">19717 10641 1036 0,'0'0'46'0,"0"0"10"0,-4 0-45 0,1-6-11 0,-1 2 0 0,-3 4 0 16,4-6 40-16,-1 6 7 0,4 0 1 0,-7 0 0 16,0-3-28-16,3-3-4 0,4 6-2 0,0 0 0 15,0 0-14-15,0 0 0 0,-3-3 8 0,3 3-8 16,0 0-100-16,0 0-22 0,-11-7-5 16,11 7-1-16</inkml:trace>
  <inkml:trace contextRef="#ctx0" brushRef="#br0" timeOffset="78892.235">19734 10456 939 0,'0'0'41'0,"0"0"10"0,0 0-41 0,0 0-10 16,0 0 0-16,0 0 0 0,0 6 117 0,4 4 22 0,-4-4 4 0,0 3 1 16,0 1-40-16,0-1-7 0,0 0-1 0,-4 10-1 15,1 0-33-15,-4 0-6 0,3-3-2 16,1-1 0-16,-1-2-26 0,-3 6-4 0,4-4-2 0,-1 4 0 16,1 0-14-16,-1-10-8 0,4 7 8 0,-3 0-8 15,3-4 0-15,-4-2 0 0,0 2 0 0,4-2 0 31,-3-1-26-31,-1 0-10 0,1-6-1 0,3 7-559 0,-7-10-111 0</inkml:trace>
  <inkml:trace contextRef="#ctx0" brushRef="#br0" timeOffset="79076.534">19696 10481 1303 0,'0'0'57'0,"0"0"13"0,0 0-56 0,0 0-14 15,-7 9 0-15,-1-9 0 0,-2 10 148 0,3-1 28 16,-4-3 4-16,1 4 2 0,-4 5-83 0,3-2-17 16,-3 6-3-16,-4-3-1 0,1 2-34 0,-1-2-8 15,7-3 0-15,-3 2-1 0,0 10-23 0,-3-6-4 16,-1 0 0-16,4 0-8 16,3 0-22-16,-3-4-11 0,0 4-3 0,3-10-650 15,4 1-130-15</inkml:trace>
  <inkml:trace contextRef="#ctx0" brushRef="#br0" timeOffset="79227.175">19738 10509 576 0,'11'16'51'0,"-1"-1"-41"0,-3 4-10 0,4-6 0 16,-1 9 214-16,1-3 41 0,-1-1 8 0,5 1 1 15,-5 0-151-15,4 0-30 0,4-10-7 0,0 7-574 16,3 0-115-16</inkml:trace>
  <inkml:trace contextRef="#ctx0" brushRef="#br0" timeOffset="80091.256">24663 11023 1530 0,'0'0'68'0,"0"0"13"0,0 0-65 0,0 0-16 15,0 10 0-15,-4-1 0 0,4 10 102 0,-3-3 17 16,3 3 3-16,0-1 1 0,-4 7-58 0,4-3-11 15,-3 10-2-15,-1-4-1 0,1 0-31 0,-1-9-7 16,4 6-1-16,0-6 0 0,0 0-12 0,0-4 0 16,0-5 8-16,4-1-8 0,-1-3-8 0,-3-6-5 15,0 0-1-15,0 0 0 16,7 0-39-16,0-6-8 0,-3-3-2 0,3-1 0 16,-4 1-6-16,1-7-2 0,3 4 0 0,-7-4 0 0,3-3 41 0,-3 4 8 0,0 2 2 0,0-6 0 15,-3 4 32-15,3-1 6 0,-4 3 2 0,4-2 0 16,-3-1 42-16,3 7 9 0,-4-4 1 0,4 7 1 15,-3-4-20-15,3 10-4 0,0 0-1 0,0 0 0 16,0 0-9-16,0 0-3 0,0 0 0 0,0 0 0 16,0 10-16-16,0-1-4 0,0 10-1 0,0-3 0 15,0 9-35 1,0-6-8-16,0 9 0 0,0-3-1 0,0 0-27 16,0-3-4-16,-4 3-2 0,4 0 0 0,0-3-158 0,0 0-32 15</inkml:trace>
  <inkml:trace contextRef="#ctx0" brushRef="#br0" timeOffset="80477.229">24705 10757 1414 0,'0'0'63'0,"0"0"13"0,-3-6-61 16,3 6-15-16,0-4 0 0,0 4 0 0,0 0 133 0,0 0 24 0,0 0 5 0,0 0 1 15,0 0-60-15,0 0-12 0,-4-6-3 0,4 6 0 16,0 0-36-16,0 0-7 0,0 0-1 0,-4 10-1 16,1 2-23-16,-1 1-4 0,1-4 0 0,-4 7-1 15,3-7-15-15,-3 7 11 0,4-4-11 0,-1-2 10 16,-3 5-10-16,4-5 0 0,-1-1 0 0,1 1 8 16,3-4-8-16,0-6-11 0,-4 9 3 0,0-5 0 15,4-4-49-15,0 0-10 0,0 0-1 0,0 0-1 16,0 0-127-16,0 0-24 0,0 0-6 0</inkml:trace>
  <inkml:trace contextRef="#ctx0" brushRef="#br0" timeOffset="80715.118">24772 10688 288 0,'0'0'25'0,"0"0"-25"16,0 0 0-16,0 0 0 0,0-10 223 0,0 10 39 15,0 0 8-15,0 0 2 0,0 0-76 0,0 0-16 16,0 0-2-16,0 0-1 0,0 0-78 0,0 10-16 16,0-1-3-16,4 7-1 0,-4-7-24 0,3 1-5 15,-3 5-1-15,0 1 0 0,-3-3-19 0,3 2-4 16,-4-2-1-16,4 3 0 0,-3-7-13 0,-1 7-4 16,0-4 0-16,4-2 0 15,0 5-34-15,0-5-7 0,0-1-2 0,0 1-680 0,0-10-136 0</inkml:trace>
  <inkml:trace contextRef="#ctx0" brushRef="#br0" timeOffset="80941.188">24733 10550 1389 0,'0'0'61'0,"0"0"14"16,0 0-60-16,0 0-15 0,0 0 0 0,-10 3 0 0,-1 3 150 0,1-3 27 15,-1 7 6-15,0-1 1 0,1 7-84 0,-4 0-16 16,0-4-3-16,-1 4-1 16,1 3-32-16,-3-1-8 0,3-2 0 0,-1 3-1 0,1 0-22 0,-3-4-4 15,3 4-1-15,-1-9 0 0,5 5-23 0,-1-2-5 16,-3-7 0-16,7 4-1 16,4-4-190-16,3-6-37 0</inkml:trace>
  <inkml:trace contextRef="#ctx0" brushRef="#br0" timeOffset="81079.371">24716 10572 806 0,'17'0'36'0,"-10"6"7"0,4 4-35 0,-4 5-8 16,0 4 0-16,0 0 0 0,4-3 220 0,-1 2 41 0,1-5 9 0,-1 3 2 16,5 2-190-16,-8-2-38 0,7-7-7 0,-4 1-865 15</inkml:trace>
  <inkml:trace contextRef="#ctx0" brushRef="#br0" timeOffset="81979.351">19861 10704 576 0,'0'0'25'0,"0"0"6"0,0 0-31 0,0 0 0 16,0 0 0-16,0 0 0 0,-3 0 168 0,3 0 27 15,0 0 5-15,0-10 2 0,0 10-126 0,3-6-24 16,-3 6-6-16,0-10-1 0,0 7-29 0,4-3-5 16,-1-3-2-16,-3 9 0 0,0 0 60 0,0 0 12 15,0 0 3-15,0 0 0 0,0-3-32 0,0 3-7 16,0 0-1-16,0 0 0 0,0 0 36 0,0 0 6 0,0 0 2 15,0 0 0-15,0 0-52 0,0 0-11 16,0 0-1-16,-7 9-1 0,7 0-15 0,-3 1-8 0,3-1 8 0,0 7-8 16,-4-4 0-16,1-2 0 0,3 5 0 0,0 1 0 15,-4-3 0-15,4 2 0 0,0-2 0 0,-3-7 0 16,3 10 0-16,-4-7 8 0,4 1-8 0,0-7 0 16,0-3 0-16,-3 9 0 0,3-9-10 0,0 0 10 15,0 0-171-15,0 0-27 16</inkml:trace>
  <inkml:trace contextRef="#ctx0" brushRef="#br0" timeOffset="82360.726">19812 10509 460 0,'0'0'41'0,"0"0"-33"16,0 0-8-16,0 0 0 0,0 0 214 0,0 0 41 15,-4-3 8-15,4 3 1 0,-3-6-124 0,3 6-24 16,0 0-6-16,0 0-1 0,-4-3-29 0,4 3-7 16,0 0-1-16,0 0 0 0,0 0-14 0,0 0-3 15,0 0-1-15,0 0 0 0,0 0-17 0,0 0-3 16,0 0-1-16,0 0 0 0,0 0-13 0,0 0-4 15,0 0 0-15,0 0 0 0,0 0-8 0,4 3-8 0,-1 6 9 16,5-3-9-16,-1 4 0 0,0-1-10 0,0 1 0 0,0 8 0 16,0-2 20-16,3 0 4 0,1-4 1 15,0 7 0-15,-1-3-24 0,1 3-5 0,-1-1-1 0,1-2 0 16,-1 3 15-16,1-3 0 0,0-4 0 0,-1 4 0 16,1-7 0-16,-4 1 13 0,0-1-2 0,4 0-1 15,-8 1-35-15,8-4-7 16,-4-3-2-16,0 4 0 15,-7-7-137-15,0 0-27 0</inkml:trace>
  <inkml:trace contextRef="#ctx0" brushRef="#br0" timeOffset="94099.831">6565 12159 806 0,'0'0'36'0,"0"0"7"0,0 0-35 0,0 0-8 0,0 0 0 0,0 0 0 16,0 0 220-16,4 6 41 0,-1-3 9 0,-3 3 2 16,4-3-170-16,3 7-34 0,-7-4-6 0,3-3-2 15,4 3-36-15,0 4-8 0,1-10-2 0,2 9 0 16,1-2-14-16,3-4 9 0,-4 3-9 0,-3-3 8 15,4 3-8-15,-4-2 0 0,0 2 0 0,4 3 8 16,-4-3-8-16,-7-2 12 0,3 5-12 0,-3 0 12 16,7 1-2-16,-7-4 0 0,0 3 0 0,-7 1 0 15,7-1-2-15,-3 1-8 0,-4-1 12 0,0-3-4 16,0 4 7-16,3-7 1 0,-6 9 0 0,2-8 0 0,1 5 22 16,-10-3 5-16,10-3 1 0,0 7 0 0,-4-10 8 15,4 6 3-15,-4-6 0 0,11 3 0 0,0-3-18 16,0 0-3-16,0 0-1 0,0 0 0 0,0 0-19 0,0 0-4 15,0 0-1-15,0 0 0 0,0 7-9 0,7-1 0 16,4-3-12-16,0-3 12 0,3 6-12 0,3-3 12 16,-2-3-10-16,6 0 10 0,3 0-8 0,-6 0 8 15,0 0 0-15,6 0-9 0,-6 0 9 0,-4 0-12 16,4 0 12-16,-8 0-12 0,4 0 12 0,-3 0 0 16,0 0 0-16,3 0-790 15,-11 7-151-15</inkml:trace>
  <inkml:trace contextRef="#ctx0" brushRef="#br0" timeOffset="95226.254">16842 15407 806 0,'0'0'72'0,"0"0"-58"16,0 0-14-16,0 0 0 0,0 0 208 0,0 0 38 15,-7 0 8-15,3 7 2 0,4-7-122 0,-7 3-24 16,7 3-5-16,-4 6-1 0,1-5-32 0,3 8-6 15,-4-2-2-15,4 3 0 0,0 2-27 0,0 1-5 16,4 10-2-16,-1-4 0 0,-3 9-17 0,4 4-3 16,3 6-1-16,-3 9 0 0,3 0-9 0,-4 1 0 0,1 2 0 0,-1 4 8 15,1-13-8-15,-1 6 0 0,1-3 9 0,-4-3-9 16,3-6 0-16,-3-3 8 0,4-1-8 0,-1-9 0 16,-3-3 0-16,0 1 0 0,7-14 0 0,-7 4 0 15,0-10 0-15,0-6 0 0,0 0-12 0,0 0 4 31,-3-16-27-31,-4-2-5 0,3-8 0 0,1-8-1 0,-1-4-3 16,1 4-1-16,-4-10 0 0,7-3 0 0,0 3-10 0,-4-9-1 16,4 6-1-16,-3-4 0 0,3 8 27 0,3-4 6 0,-3 9 0 0,0-3 1 15,-3 13 23-15,3 3 0 0,0-3 0 0,0 3 0 16,-4 6 20-16,1 0 9 0,3 3 2 0,0 4 0 16,-4 2 22-16,4 1 5 0,-7 3 1 0,3-4 0 15,-3 4-3-15,4 3-1 0,-4 3 0 0,0 0 0 0,7 0-18 16,-7 0-3-16,3 0-1 0,-3 3 0 0,7-3-18 0,-3 6-4 15,-4 4-1-15,-1 5 0 16,1-2-10-16,0 2 0 0,7-5 0 0,0 9 0 16,0 0-28-16,0 6 0 0,0 0-1 0,0 3 0 15,7 0-26-15,-3 7-5 0,-4-1 0 0,3 1-1 16,1 2-2-16,3-9 0 0,-7 7 0 0,0-7 0 16,4-3 9-16,-4 4 2 0,0-4 0 0,0-7 0 15,0 1-16-15,0-3-4 0,3 0 0 0</inkml:trace>
  <inkml:trace contextRef="#ctx0" brushRef="#br0" timeOffset="95707.491">16753 15542 1839 0,'0'0'40'0,"0"0"9"0,0 0 2 0,-3 10 1 0,-1-1-42 0,-3 3-10 16,4-2 0-16,-1-1 0 0,1 1 103 0,-4-1 18 15,0 0 4-15,-4 1 1 0,8-1-73 0,-5 7-14 16,1-7-3-16,-3 1-1 0,6-1-9 0,-3 7-2 15,0-7 0-15,-3 4 0 0,3-7-38 0,-1 4-8 16,1 5-2-16,-3-5 0 0,-1-1 8 0,4 0 0 16,0 1 1-16,0-7 0 15,-3 3-29-15,6 4-7 0,4-10-1 0,0 0 0 16,0 0-7-16,0 0-1 0,0 0-1 0,0 0 0 16,0 0-107-16,0 0-20 0,0 0-5 0,4-10-1 15,3 1 73-15,3 3 14 0,-6-13 3 0,6 0 1 0</inkml:trace>
  <inkml:trace contextRef="#ctx0" brushRef="#br0" timeOffset="95877.197">16715 15523 856 0,'17'0'38'0,"-10"0"8"0,4 0-37 0,-1 0-9 0,-2 0 0 0,2 7 0 16,8-4 144-16,-8 3 28 0,-3-3 4 0,4 7 2 15,3-4-40-15,0 3-8 0,-3 1-2 0,-1-1 0 16,4 0 0-16,1 1 0 0,-5-1 0 0,8 4 0 16,-4-4-102-16,-3 1-26 0,3-1 0 0,0 0 0 0,0-5 48 0,0 2 5 15,0 3 1-15,-3-9 0 0,3 10-42 0,-4-10-12 16,4 6 0-16,-3-3 0 15,0-3-91-15,-1 0-22 0,-3 0-5 0,0 0-926 16</inkml:trace>
  <inkml:trace contextRef="#ctx0" brushRef="#br0" timeOffset="96171.545">17180 15674 1209 0,'0'0'108'0,"0"0"-87"0,0 0-21 0,0 0 0 16,7 9 185-16,4-9 33 0,0 6 6 0,3-2 2 15,-4 5-106-15,8 0-22 0,-1 1-4 0,5 6-1 16,-1 2-51-16,0 1-10 0,-3-3-3 0,3 12 0 15,-4-9-29-15,5 6-13 0,-1-6 1 0,-4 6 0 16,1-6 28-16,-4 6 7 0,4-6 1 0,-8-1 0 16,1 1-24-16,0-3 0 0,-4 0 0 0,0-4-8 15,0 4-143 1,-7-7-28-16,0 10-5 0</inkml:trace>
  <inkml:trace contextRef="#ctx0" brushRef="#br0" timeOffset="96377.523">17558 15627 1152 0,'0'0'102'0,"0"0"-82"0,0 0-20 0,-4 3 0 0,4-3 217 0,-3 9 39 15,-4 1 8-15,0-1 2 0,0 1-100 0,-1-4-20 16,-2 9-4-16,-1-2-1 0,1 6-61 0,-1-3-13 16,-3 12-3-16,-4-3 0 0,4 3-34 0,0 0-7 15,4 7-2-15,-1-7 0 0,-3 3-21 0,0-2-15 16,0-4 3-16,3-3 0 15,-3 0-42-15,0 0-8 0,3-4-2 0,4 4-751 16,0-9-150-16</inkml:trace>
  <inkml:trace contextRef="#ctx0" brushRef="#br0" timeOffset="96802.995">17671 15931 1209 0,'0'0'108'0,"0"0"-87"0,3 3-21 0,4 6 0 16,-3 1 192-16,3-4 33 0,0-3 7 0,-4 4 2 16,8-1-114-16,-11-6-24 0,7 3-4 0,-7-3 0 15,7 6-51-15,0-3-9 0,0-3-3 0,-7 0 0 16,0 0 14-16,0 0 2 0,4 10 1 0,-4-10 0 16,3 6-65-16,-3-3-13 0,0 7-2 0,0-4-1 15,-3 3 25-15,3-2 10 0,-4-4-8 0,1 6 8 16,3-3 0-16,-4 4 0 0,4-7 0 0,0-3-8 0,0 0 8 15,0 0 0-15,0 0 0 0,0 0 0 16,0 0 32-16,0 0 6 0,0 0 1 0,4 6 0 0,-4-6-31 0,7 0-8 16,0 10 0-16,-7-10 0 0,7 0 0 0,3 0 0 15,1 0 0-15,0 0 0 0,-4 0 0 0,7 0 0 16,-4 6 0-16,1-3 0 0,0 3 0 0,-1-3 0 16,1 4 0-16,-4-4 0 0,0 6 8 0,-4 1 1 15,1-4 0-15,-1 3 0 0,-3 1-9 0,-3-1-12 16,-1 1 2-16,1-1 1 0,-4 7 58 0,0-7 12 15,-4 7 3-15,1-4 0 0,-5 4-52 0,1 0-12 16,0-4 0-16,4 4 0 0,-8-7 30 0,7 7 3 16,-3-7 1-16,4 1 0 0,-4-1-23 0,-1-6-11 15,1 4 10-15,4-4-10 16,-1 3-42-16,4-3-14 0,0 3-4 0,7-6-1222 0</inkml:trace>
  <inkml:trace contextRef="#ctx0" brushRef="#br0" timeOffset="110328.809">28483 16781 1720 0,'-3'-19'76'0,"3"13"16"0,0 3-73 0,0 3-19 16,0 0 0-16,3-7 0 0,-3 7 108 0,4-9 17 0,-1-1 4 0,-3 10 1 15,7 0-53-15,0-6-10 0,4 12-3 0,3-6 0 16,0 7 0-16,0-4 0 0,8 6 0 0,-5 1 0 15,4 5-51-15,1 10-13 0,2-3 0 0,-10-6 0 16,0 9-16-16,1-3-7 0,-1 3-1 0,0 0 0 16,0 0 4-16,0-3 0 0,4 3 0 0,-1 4 0 31,1-4-42-31,-4-6-8 0,0 6-2 0,-3-7-623 0,-1 1-125 0</inkml:trace>
  <inkml:trace contextRef="#ctx0" brushRef="#br0" timeOffset="110483.424">28836 16684 1958 0,'0'0'43'0,"0"0"9"0,-7 0 1 0,7 0 3 0,0 0-45 0,-7 0-11 15,-4 6 0-15,1 3 0 0,3-6 104 0,-4 7 20 16,-3 12 3-16,0 0 1 0,-4-4-86 0,4 8-17 16,-3-8-3-16,-1 7-1 0,0 4-33 0,1-4-8 15,-1 9 0-15,4-6-1 16,-4-2-13-16,4 8-2 0,0-3-1 0,0-5-658 15,7-1-131-15</inkml:trace>
  <inkml:trace contextRef="#ctx0" brushRef="#br0" timeOffset="110852.555">28963 16950 1497 0,'0'0'32'0,"0"0"8"0,0 0 0 0,7 9 4 0,-3 1-36 0,-1-4-8 15,4 4 0-15,-3 2 0 0,-4-6 0 0,0 10 0 0,0-3-10 0,-4-4 10 32,4 7-58-32,-3-7-6 0,-4 7 0 0,3-4-1 0,1-2 36 0,3 5 7 0,-4-5 2 0,4-1 0 15,0 1 65-15,0-10 14 0,0 0 2 0,0 0 1 16,0 0 22-16,0 0 5 0,0 0 1 0,0 0 0 16,0 0-31-16,0 0-7 0,7 0 0 0,-7 0-1 15,7 0-29-15,4-4-6 0,-4 4 0 0,3-6-1 16,-3 6 1-16,1 0 0 0,-8 0 0 0,10 6 0 15,-3-2-26-15,4-4-5 0,-8 6-1 0,-3-6 0 16,7 3 64-16,-3 3 13 0,-4-6 3 0,0 10 0 16,0-1-52-16,0 1-12 0,0-1 0 0,-4 7 0 15,-3-7 0-15,0 0 0 0,4 7 0 0,-4-3 0 16,0-4 0-16,-4 0 0 0,4 7 0 0,-4-6 0 16,1-1 8-16,3-3 0 0,-4 4-8 0,4-7 12 15,-4-3-181-15,4 0-37 0</inkml:trace>
  <inkml:trace contextRef="#ctx0" brushRef="#br0" timeOffset="111012.909">29238 16702 1094 0,'0'0'97'0,"0"0"-77"16,11 0-20-16,-1 0 0 0,1 0 174 0,3 0 31 0,0 0 7 0,-3 0 0 15,3 0-83-15,0 0-17 0,0 7-3 0,0-7-1 16,0 3-84-16,0-3-16 0,-3 6-8 0,3-6 0 15,-3 0 0-15,3 3 0 0,-4 3 0 0,-3-6 0 32,4 0-152-32,-4 0-31 0,-7 0-5 0</inkml:trace>
  <inkml:trace contextRef="#ctx0" brushRef="#br0" timeOffset="111208.264">29175 17091 1321 0,'0'0'58'0,"0"3"13"0,0 7-57 0,0-10-14 0,3 6 0 0,1-3 0 16,3-3 89-16,0 6 15 0,3-6 4 0,1-6 0 16,0 6-18-16,-1 0-3 0,8-3-1 0,3-3 0 15,0 6-46-15,4-3-8 0,0-4-3 0,-1 4 0 0,5-3-29 0,-5 3 0 16,1-3 0-16,0-4 0 16,-1 10-33-16,-3-9-3 0,1 2-1 0,-1-2 0 15,-4 0-161-15,1-1-32 0</inkml:trace>
  <inkml:trace contextRef="#ctx0" brushRef="#br0" timeOffset="111589.589">29693 16630 979 0,'0'0'87'0,"-7"0"-70"16,4 10-17-16,3-4 0 0,-4 3 213 0,1 1 39 15,3-1 8-15,-4 1 2 0,4 8-154 0,-3 1-32 0,3 6-5 0,0 0-2 16,3 4-40-16,1-4-8 0,3 0-1 0,3-3-1 15,4 3-19-15,1-6 0 0,6-1 0 0,-4-2 0 16,1 3 0-16,3-10 0 0,0 1 0 0,-3-1-9 16,3-9-7-16,-3 6 0 0,3-6-1 0,-3-6 0 31,-1-3-15-31,1 6-2 0,-4-13-1 0,0-3 0 16,0 3-13-16,-3-2-2 0,-1-1-1 0,-3-6 0 15,4 3 11-15,-4-3 3 0,0 6 0 0,-3-6 0 16,-4 6 1-16,-4 3 1 0,4-3 0 0,-3 4 0 0,-4 2 35 0,3-2 16 0,-7 5-2 0,4 1 0 15,-7 2 66-15,4 4 14 0,-4 3 2 0,3 0 1 16,0 0-1-16,1 10 0 0,-4-1 0 0,0 1 0 16,-1 8-24-16,5 7-4 0,-4 1-2 0,0 2 0 15,0 9-12-15,3-2-2 0,-3 9-1 0,-4 0 0 16,4 3-26-16,4 3-5 0,-5-3 0 0,8-3-1 16,-3 0-19-16,3 3 0 0,3-6 0 0,1-4 0 15,3-2-44-15,-4 2-16 0,8-9-4 16,-4 7-1131-16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2T18:41:21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7715 13397 1328 0,'0'0'59'0,"0"0"12"0,-7 3-57 0,7-3-14 15,0 0 0-15,0 0 0 0,0 0 129 0,0 0 23 16,0 0 5-16,0 0 1 0,0 0-35 0,0 0-7 15,0 0-2-15,0 0 0 0,0 0-54 0,0 0-12 16,0 0-1-16,0 0-1 0,14 7-33 0,0-4-13 16,1 3 11-16,-1 10-11 0,3-4 0 0,-3 4 0 15,4-4 0-15,0 4 0 0,-1 0 0 0,1-4 0 16,-7 4 0-16,3-7 0 0,-4 1 0 0,4-1 0 0,0-2 0 16,1-4 0-16,2-3 8 0,-3 0-8 0,-3-3 0 15,7-4 0-15,-4-2 8 0,0-1-8 0,0 1 0 0,-4-7 9 16,5 7 24-16,-5 0 5 0,1-1 1 0,3 1 0 31,-7-1-59-31,3 4-12 0,5 6-3 0,-1 0 0 0,0 0 27 0,0 0 8 0,-3 0 0 0,3 0 0 16,0 6 0-16,0-6 0 0,3 0 0 0,-2 0 0 15,6 0 0-15,-7 0 0 0,4 0 0 0,-4 0 0 16,3-6 0-16,4 3 9 0,-6-6-9 0,6 2 8 16,-11 4-8-16,4-3 0 0,1-4 9 0,-1 10-9 15,0-6 0-15,3 6 0 0,-6 6 0 0,7 1 0 16,-1-4 0-16,1 6 0 0,-4 1-9 0,4 5 9 15,-1 1 21-15,1-3 9 0,0-4 2 0,-4 0 0 16,3 1-48-16,1-4-8 0,-4 3-3 16,0-9 0-16,0 7 27 0,0-4 11 0,0-3-1 0,-3-3 0 15,0-4-2-15,-1 1-8 0,1 3 12 0,3-3-4 0,-3-4-8 16,-1 7 0-16,4-3 9 0,-7 6-9 0,7 0 0 0,-3 6 0 16,3-6-12-16,0 3 4 0,-3 7 8 0,3-4 0 15,0 3-9-15,0 1 9 0,-3-1 0 0,3-2 0 16,-4 2 0-16,4 0 0 0,4-6 24 0,-11 4-1 15,7-7 0-15,0 0 0 0,1 0-7 0,2-7-2 16,-3-2 0-16,7 6 0 0,-3-13-30 0,7 7-5 16,-4-10-2-16,4 3 0 0,-4 7 39 0,3-10 8 15,-2 10 2-15,-1-7 0 0,0 7-26 0,4 6 0 16,-8-4-14-16,4 7 5 0,1 0 9 0,-5 10-8 16,-3-4 8-16,1-3-8 0,2 6 8 0,-3 4 0 15,0-10 0-15,-3 7 0 0,7-4 0 0,-11-3 0 16,3 3 0-16,1-3 0 0,-1-3-11 0,1 0-3 0,3 0-1 15,0 0 0-15,-3 0 31 0,3 0 5 16,-4 0 2-16,5 0 0 0,-1 0-37 0,3 0-7 0,-3 0-2 0,4 0 0 16,-4 7 23-16,4-4 0 0,-1-3 0 0,1 0 0 15,0 6-16-15,-1-6 2 0,-2 3 0 0,2 3 0 16,8-6 14-16,-4 0 0 0,0 0-10 0,-3 0 10 16,3 0 0-16,0 0 0 0,-3 0 0 0,-1-6 0 15,-2 3 0-15,2 3 0 0,4-6-9 0,-3 6 9 16,-7-3-26-16,6 3-2 15,1-7 0-15,3 14 0 0,-3-4-23 0,-1-3-5 0,-3 6 0 16,8 3-1-16,6-2 3 0,-7-4 1 0,-3 6 0 16,6 7-590-16,5-13-117 0</inkml:trace>
  <inkml:trace contextRef="#ctx0" brushRef="#br0" timeOffset="30350.446">17163 15806 403 0,'0'0'36'0,"-4"3"-36"0,1 6 0 0,3-9 0 15,-7 6 295-15,7-6 52 0,-4 10 10 0,4-10 3 16,0 0-200-16,0 0-40 0,0 0-8 0,0 0-2 16,0 0-62-16,0 0-12 0,0 0-2 0,0 0-1 15,0 0-33-15,4 3 0 0,-4-3 0 0,10 0 0 16,-3 0 0-16,0-3 0 0,4 3 0 0,-4-7 0 15,0 7 10-15,0-3-10 0,0 3 8 0,4 0-8 16,-4 0 0-16,0 0 0 0,0 0 0 0,3 3 0 16,1-3 0-16,0 7 0 0,-1-4 0 0,1-3 0 15,3 0 0-15,-4 0 0 0,5 0 0 0,-1 0 0 16,0-3 0-16,-4-4 0 0,-3-2 0 0,0 9 0 16,4-9 0-16,0 9 0 0,-1-10 0 0,1 10 0 15,-4 0 0-15,3 0 0 0,-3 0 0 0,4 0 0 0,-4 7 0 16,4-4 0-16,-4 6 0 0,3-3 0 15,-3 4 0-15,4-7-14 0,3 6 3 0,-3-2 1 0,-1 2 22 0,4-3 5 16,-3-3 1-16,0-3 0 0,3 0-29 0,-4 0-5 16,4 0-2-16,-3 0 0 0,-1-3 41 0,1-3 8 15,0 6 1-15,-4-9 1 0,3 9-21 0,1-7-12 16,-1 4 12-16,-2 3-12 0,-1 0 8 0,3 0-8 16,-3 0 0-16,4 3 0 0,-1 4 0 0,1-1 0 15,0-3 0-15,3 6 0 0,3-2 0 0,-3 2 0 16,1-6 0-16,-5 7 0 0,4-10 0 0,0 0 0 15,0 0 0-15,4 0 0 0,-4-4 18 0,0-2 6 16,7 3 2-16,1-6 0 0,-5 2-38 0,1-2-8 16,0 6-2-16,3-3 0 0,0 6 22 0,0 9 0 15,-3-9-9-15,6 9 9 0,-2 7 0 0,-5-3 0 16,4-4-8-16,1 13 8 0,-5-10 0 0,4 4 0 16,-3-6 0-16,3-1 0 0,-3 0 0 0,3-2 0 0,0-4 0 15,0-3 0-15,0-3 0 0,1-4 0 16,-1-2 0-16,0 0 9 0,4-1-1 0,-4 4-8 0,0-7 12 0,0 7-4 15,0-3-8-15,4-1 0 0,-7 10 0 0,3 0 8 16,-4 7-8-16,1-4 0 0,0 6 0 0,-1-3 0 16,1 4 0-16,-4-1 0 0,0-6 0 0,0 10 0 15,0-10 0-15,1 3 0 0,-5-3 0 0,4-3 0 16,-3 0 0-16,-1-3 0 0,5-3 0 0,-5-3 0 16,1-7 0-16,-4 6 0 0,3 1 0 0,-3-3 8 15,4-1-8-15,0 4-12 0,-4 5 2 0,3-2 1 0,-3 6-2 16,4 0 0-16,-4 0 0 0,3 0 0 0,-6 6 2 15,7-2 0-15,-4 2 0 0,0 3 0 0,0 1 9 16,0-10 0-16,0 6 0 0,-7-6-676 16,7-6-134-16</inkml:trace>
  <inkml:trace contextRef="#ctx0" brushRef="#br0" timeOffset="35760.989">17836 15592 460 0,'0'0'20'0,"0"0"5"15,0 0-25-15,0 0 0 0,0 0 0 0,0 0 0 16,0 0 232-16,0 0 40 0,0 0 9 0,0 0 2 0,0 0-155 0,0 0-32 16,0 0-5-16,0 0-2 0,0 0-31 0,0 0-6 15,0 0-2-15,0 0 0 0,4 3-13 0,-4-3-2 16,4 10-1-16,3-10 0 0,-4 6-14 0,4-3-2 15,0 3-1-15,0-6 0 0,0 0-9 0,4 7-8 16,-1-4 12-16,1-3-12 0,3 0 8 0,0 0-8 16,4 0 0-16,0 0 0 0,3 0 10 0,-4 0-10 15,1 0 8-15,0 0-8 0,-4 0 0 0,3 0 0 16,-2 0 0-16,-1 0-11 0,0 0 11 0,0 0 0 16,-4 0 0-16,5-3 0 0,-5-4 0 0,4 7 0 15,0-6 0-15,-3 3 0 0,0-3 0 0,3 3 0 16,-4-4 0-16,4-2 0 0,-3 0 17 0,3-1 6 15,0 1 1-15,0 3 0 0,0-4-39 0,0 1-7 16,-3-1-2-16,3 1 0 0,0-1 43 0,-3 4 8 16,-4-3 1-16,0 9 1 0,0-10-29 0,0 7 0 15,0-3 0-15,0 3 0 0,0-3 8 0,-3 2-8 16,3-2 0-16,0-3 0 0,0-1 10 0,0 1-10 0,-3-7 10 16,3 7-10-16,0-10 11 0,0 3-11 0,-4 4 12 15,4-10-12-15,0 9 9 0,-3-2-9 0,3-4 0 0,-4 3 9 16,1 7 8-16,-4-4 2 0,0 4 0 0,0-1 0 15,0-2-19-15,0 9 0 0,-7-4 0 0,3-2 0 16,4 6 9-16,-7-3 5 0,0-4 1 0,4 1 0 16,-1 6-3-16,-3-4 0 0,-3-2 0 0,-1 3 0 15,4-4-12-15,0 1 11 0,0 6-11 0,0-4 10 16,0-2-10-16,0 0 8 0,0 2-8 0,0-2 8 16,-4 0-8-16,0 5 0 0,1-2 9 0,3 3-9 15,-4-3 11-15,1-4-3 0,-1 10 0 0,0-6 0 16,1 3 2-16,3-3 0 0,-4 6 0 0,1-3 0 0,3 3-1 15,-1-7 0-15,1 7 0 0,-3 0 0 0,3-3-9 0,0-3 0 16,-4 6 0-16,4-3-11 0,-3-4 11 0,-1 4 0 16,0-3 0-16,4 6 0 0,-3 0 0 0,-1 0 0 15,1 0 0-15,-1 0 0 0,4 0 0 0,-4 0 0 16,-3 0 0-16,4 0 8 0,-1 9-8 0,0-9 9 16,-3 7-9-16,0-4 10 0,0-3-10 0,0 6 10 15,-4-3-10-15,1-3 10 0,3 7-10 0,0-7-12 16,3 3 2-16,0 3 1 0,1-6 9 0,-1 3 16 15,1-3-4-15,3 6-1 0,-4-6-11 0,4 7-16 16,-4-4 4-16,4-3 1 0,-3 0 23 0,-1 9 5 16,1-9 1-16,2 10 0 0,1-4-3 0,-3-3-1 15,3 3 0-15,0-3 0 0,-4 4-14 0,4 2 11 16,0 0-11-16,-4 1 10 0,4-4-10 0,0 4 0 16,0-7 0-16,0 6 0 0,0 4 0 0,0-10 0 0,0 6 0 15,4-9 0-15,-5 6 0 0,1-2 0 0,4 5 0 16,-1-3 0-16,4-6 0 0,-3 10 8 0,-1-1-8 0,1-3 8 15,-1-2-8-15,4 5 0 0,-3 0 0 0,-1 1 0 16,4-10 0-16,-3 9 0 0,3-3 0 0,-4 4 0 16,1-1 0-16,-1 1 0 0,4-1 0 0,0-9 0 15,0 6 0-15,0 4 0 0,0-7 0 0,0 9 0 16,4-8 0-16,-4 5 0 0,0 0 0 0,0 1 0 16,3-1 16-16,1 7 7 0,-4-7 1 0,3 1 1 15,4-1-41-15,-3 0-8 0,3-2-1 16,0 2-1-16,-4 1 26 0,4-1 0 0,4 0 0 0,-4 1-8 0,0-4 8 0,4-3 0 15,3 3 0-15,-4 4 0 0,5-10 20 16,-5 9 5-16,4-9 2 0,0 0 0 16,0 0-43-16,1 7-9 0,-5-7-2 0,4 0 0 15,4 0-3-15,-4 3-1 0,-3-3 0 0,6 6-775 16,1-6-155-16</inkml:trace>
  <inkml:trace contextRef="#ctx0" brushRef="#br0" timeOffset="42969.321">18852 15539 518 0,'0'0'46'0,"0"0"-37"0,0 0-9 0,0 0 0 15,0 0 168-15,0 0 32 0,0 0 7 0,0 0 1 16,0 0-84-16,0 0-17 0,0 0-3 0,0 0-1 16,0 0-63-16,0 0-12 0,0 0-2 0,0 0-1 15,0 0 7-15,0 0 0 0,0 0 1 0,0 0 0 16,8 3-9-16,-1 3-1 0,0-2-1 0,-4 2 0 15,-3-6-10-15,7 0-3 0,-3 9 0 0,-4-9 0 0,0 0 20 0,10 0 4 16,-3 10 1-16,0-10 0 0,0 6-19 0,1-3-4 16,-1-3-1-16,3 0 0 0,1 0-10 0,-4-3 8 15,-7 3-8-15,10-6 8 0,1 6 7 0,0 0 1 16,-4-10 0-16,3 10 0 0,1-9-16 0,-1 9 0 16,1-6 0-16,0 2 0 0,-1-2 0 0,-3 3 0 15,7-3 0-15,-3 3 0 0,-1-4 0 0,1 4 0 16,0-3 0-16,-4 3 0 0,3-4 0 0,1 1 0 15,-4-3 0-15,3 6 0 0,-2-4 0 0,-1-2 0 16,-4 0 0-16,4-1 0 0,-3 1 0 0,3 2 0 16,-4-2 0-16,4 0 0 0,-3-1 17 0,-1 7 1 15,4-6 0-15,-3 2 0 0,-4-2-29 0,4 3-5 16,-1-4-2-16,1 1 0 0,-4 6 32 0,3-7 6 16,-3 4 2-16,0-3 0 0,4-1-22 0,-1 1 9 15,-3-7-9-15,0 7 0 0,0-7 8 0,0 7-8 16,0-1 0-16,0-2 0 0,0-4 0 0,4 7 0 0,-4-7 0 0,0 7 0 15,0-1 8-15,0 1-8 0,0-1 0 0,0 1 0 16,0 3 0-16,0-4 0 0,0 1 0 0,-4 6 0 16,4-4 0-16,-3 4 0 0,-1-3 0 0,1-3 0 15,-1 9 10-15,-3-7-10 0,3-2 8 0,-3 9-8 16,4-9 8-16,-4 5-8 0,3-2 0 0,-3-3 8 16,0-1-8-16,0 4 8 0,4 3-8 0,-1-3 8 15,-3 3-8-15,0-4 8 0,3 4-8 0,1-3 8 16,-1 6-8-16,-3-10 0 0,4 10 9 0,3 0-9 15,-7 0 18-15,3-3-1 0,-6-3 0 0,3 6 0 16,0 0-17-16,-4 0 0 0,4-6 0 0,0 6 0 0,0 0 0 16,-4 0 0-16,8 0 0 0,-4 0 0 0,0-3 8 15,-1 3-8-15,1 0 9 0,0 0-9 0,0 0 10 0,0-7-10 16,0 7 10-16,7 0-10 0,0 0 12 0,0 0-4 16,-3 0-8-16,-4 0 12 0,0 0 0 0,0 0 0 15,-1 0 0-15,1 0 0 0,-3 0 5 0,3 0 1 16,0 0 0-16,-4 0 0 0,4 7-2 0,0-7-1 15,0 0 0-15,0 0 0 0,0 0-15 0,3 0 0 16,4 0 8-16,-7 0-8 0,0 3 0 0,7-3 0 16,-7 6 0-16,4-6 0 0,-4 6 15 0,3-3 0 15,1 4 0-15,-5-4 0 0,5 6-24 0,-4-2-5 16,3 2-1-16,-3 0 0 0,0 1 27 0,4 5 4 16,-4-2 2-16,0-4 0 0,3 7-9 0,1-7-1 15,-5 7-8-15,5-3 12 0,-4-4-4 0,3 7-8 0,1-7 11 16,-1 10-11-16,1-10 10 0,-1 7-10 0,1 0 8 15,3-4-8-15,-4 4 0 0,8-7 8 0,-4 10-8 16,3-3 0-16,1-4 0 0,-4 4 0 0,3 3 0 16,1-3 0-16,-1-4 0 0,1 4 0 0,-1 3 0 15,1-4 0-15,-1-2 8 0,-3 3-8 0,8-1 8 0,-8-2-8 16,3 2 10-16,-3-5-10 0,4 6 12 0,3-7-12 16,-7 4 11-16,3-7-11 0,1 3 10 0,-1 1-10 15,4-1 0-15,0-3 8 0,-3-3-8 0,3 7 0 16,0-10 0-16,4 6 0 0,-4-3 0 0,3-3 0 15,1 0-71-15,3 0-7 0,0-3-2 16,-3 3-1097-16</inkml:trace>
  <inkml:trace contextRef="#ctx0" brushRef="#br0" timeOffset="56061.33">9867 11337 748 0,'0'0'67'0,"-7"0"-54"15,7 0-13-15,0 0 0 0,0 0 212 0,0 0 40 16,-3 0 8-16,3 0 2 0,0 0-131 0,0 0-27 15,-4-6-4-15,4-4-2 0,4 7-54 0,3-3-10 16,-4-4-2-16,1 7-1 0,-4 3-17 0,3-6-3 16,1-3-1-16,3 2 0 0,-7 7-10 0,0 0 12 0,10-3-12 0,1-3 12 15,-11 6-12-15,7 0 10 0,-3 0-10 0,-4 0 10 16,0 0 0-16,0 0 0 0,0 0 0 0,0 0 0 16,0 0 2-16,0 0 1 0,0 0 0 0,0 0 0 15,0 0 1-15,0 0 0 0,-4-3 0 0,-3-3 0 16,-4 2-14-16,4-2 11 0,-3 6-11 0,-1-3 10 15,1-3 0-15,-1 3 0 0,0-4 0 0,4 7 0 16,0-9-10-16,0 9-11 0,0 0 3 0,0-6 0 16,0 3 8-16,0 3 0 0,0 0 0 0,0 0 0 15,3-7 0-15,4 7 0 0,-7 0 0 0,7 0-8 16,0 0 8-16,0 0 0 0,0 0-9 0,0 0 9 16,0 0 0-16,0 0 0 0,0 0-9 0,0 0 9 15,0 0-9-15,0 0 9 0,0 0-13 0,0 0 5 16,0 0-27-16,0 0-5 0,0 0 0 0,7 7-960 15</inkml:trace>
  <inkml:trace contextRef="#ctx0" brushRef="#br0" timeOffset="57158.784">6604 11660 576 0,'0'0'51'0,"0"0"-41"0,0 0-10 0,-4 0 0 16,-3-9 176-16,7 9 32 15,-10-10 8-15,10 7 0 0,-7-3-76 0,3-1-15 16,4 4-3-16,0-3-1 0,0-3-37 0,0 9-8 16,0 0-2-16,11-3 0 0,-8-4-30 0,4 4-7 15,4 3-1-15,3 0 0 0,-3 3-36 0,13 4 0 0,-6-4 0 16,0 6 0-16,-1-3 9 0,4 4-9 0,1-4 12 0,2-3-12 16,-10 7 8-16,8-10-8 0,-5 6 0 0,4-6 0 15,1 0 8-15,-1 0-8 0,0-6 0 0,-3 6 0 16,6-10 0-16,1 1 0 0,0-1-15 0,-4 4 5 15,7-6-13 1,-3 2-2-16,-4 1-1 0,7-1 0 0,4-2-3 16,-7 9-1-16,-1-4 0 0,4 4 0 0,-3 3 16 0,0 0 3 0,3 0 1 0,-3 0 0 15,-1 3 10-15,5-3 0 0,-8 7 0 0,4 2-8 16,-1-3 8-16,-3-3 0 0,4 4 0 0,-4-4-8 16,0-3 8-16,4 6 0 0,3-6 0 0,-3-6 0 15,-4 6 14-15,0-10-2 0,4 7 0 0,3-9 0 0,-3 2-12 16,-4 1 9-16,7 0-9 0,1-1 8 0,-5 1-8 15,1-1-17-15,3 1 4 0,0 3 1 0,1-4 22 0,-1 10 5 16,-7-3 1-16,7-3 0 0,-3 6-26 0,-4 6-5 16,4-6-1-16,0 3 0 0,-1 4 26 0,1-4 5 15,-4 3 1-15,4-3 0 0,-1 3 0 0,-2-6 0 16,-1 0 0-16,4 0 0 0,-4 0-4 0,0 0 0 16,0-6 0-16,4 6 0 0,-1-3-12 0,-6-3 0 15,3-4 8-15,4 1-8 0,-4 6 0 0,0-4 0 16,4 4 8-16,0-3-8 0,-1 6 0 0,5 0 0 15,-5 0 0-15,4 6 0 0,11-3 0 0,-11 7 0 16,4 6 0-16,4-4 0 0,-5 4 0 0,5-1 0 16,-8-2 0-16,4-4 0 0,-1 1 0 0,-3-4 14 15,1 3-2-15,2-9-1 0,-2 0-1 0,2-3 0 16,-2-9 0-16,6 2 0 0,-3 1-10 0,3-10 12 0,0 10-12 16,1-10 12-16,6 3-12 0,-3-3 0 0,-8 1 9 0,5 2-9 15,-1-3 0-15,0 3-15 0,-3 7 3 0,0 0 0 16,3 5 12-16,-3-2 0 0,3 3 0 0,0 3 0 15,4 0 0-15,-4 3 16 0,-6-3-3 0,2 6-1 16,5-2-12-16,-5-4 0 0,-2 0 8 0,2 6-8 16,-2-12 0-16,-1 6 0 0,4-4 0 0,-4-2 0 15,-7 3 0-15,4-3 0 0,10 6 0 0,-7-10 0 16,0 7-16-16,1-3-5 0,-1-3-2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2T18:42:35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10876 6078 172 0,'-14'13'16'0,"3"-7"-16"0,11-6 0 0,-7 3 0 15,-7-3 348-15,4 6 68 0,10-6 12 0,0 0 4 16,-7 4-269-16,7-4-54 0,0 0-10 0,0 0-3 16,-7 6-23-16,0-6-5 0,-4 0 0 0,11 0-1 15,0 0-31-15,0 0-5 0,-7 0-2 0,7 0 0 16,0 0 28-16,0 0 6 0,0 0 1 0,-7 0 0 15,-7 0-64-15,7 0-18 0,7 0-1 0,0 0 0 16,-11 0 31-16,4 0 5 0,7 0 2 0,-3-6 0 16,-5 6-19-16,1 0 0 0,4-4 0 0,3 4 0 15,0-6 0-15,0 6 0 0,-7-3 0 0,0-3 0 16,3 3 0-16,4 3 0 0,0 0 0 0,0 0 0 16,0 0 12-16,0 0 0 0,0 0-1 0,0 0 0 15,0 0-11-15,0 0-14 0,14 0 3 0,0 3 1 16,-3-3 10-16,0 0-10 0,-1 6 10 0,8-6-10 0,7 0 10 0,-8-6 0 15,-6 6 0-15,6-3 0 0,8-4 0 0,-4 7 0 16,-3-3 0-16,0-3 0 0,-4 6 0 0,7 0 0 16,4 0 0-16,-4 6 0 0,-7-3-8 0,3-3 8 15,5 7-8-15,-1-4 8 0,-4-3-14 0,-2 0 2 16,2 6 1-16,4-6 0 0,4 0-10 0,-4-6-3 16,-7 6 0-16,7-3 0 15,4-4-10-15,-7 4-2 0,-4-3-1 0,7-3 0 16,0 2-8-16,4-2-2 0,0 6 0 0,-4-4 0 0,-4 7 23 0,8 0 5 15,0-3 1-15,0 6 0 0,-4-3 3 0,-4 7 1 16,8-4 0-16,0 3 0 0,-8-3 14 0,1 7-9 16,0-4 9-16,3 3-8 0,-7-9 8 0,4 0 0 15,-4 10 0-15,0-4-8 0,0-12 19 0,0 6 4 16,-3 0 1-16,3 0 0 0,-4-3 4 0,4-4 2 16,-3 7 0-16,3 0 0 0,0-3-22 0,0-3 0 0,0 0 0 0,4 3 0 15,-4 3 0-15,4 0 0 0,-4 0 0 0,0 0 0 16,4 0 16-16,-4 0-2 0,3 3 0 0,1 3 0 15,0-6-22-15,-1 0-5 0,1 0-1 0,3 0 0 16,-3-6 42-16,-1 3 8 0,5 3 1 0,2-7 1 16,-3 7-20-16,1-9-4 0,-1 9-1 0,0-3 0 15,0 3-13-15,-3-7 0 0,6 7 8 0,-2 0-8 16,-1 0 0-16,0 7 0 0,4-4 0 0,-4-3 0 16,0 6 14-16,4-3-3 0,-1 4-1 0,1 2 0 15,3-9 28-15,-3 0 6 0,0 6 0 0,-4-3 1 16,-4-3-11-16,1-3-2 0,0-3-1 0,3 6 0 15,-3-6-74-15,-4 3-14 0,3-4-3 0</inkml:trace>
  <inkml:trace contextRef="#ctx0" brushRef="#br0" timeOffset="19463.451">12390 5718 288 0,'0'0'25'0,"0"0"-25"0,0 0 0 0,0 12 0 16,-4-2 117-16,4-10 19 15,0 9 3-15,0-9 1 0,0 0-58 0,4 9-11 0,-4-9-3 0,0 0 0 16,0 0-6-16,0 0-2 0,3 4 0 0,8-4 0 16,-4-4-12-16,0-2-2 0,0 3-1 0,0-3 0 15,-4 3-17-15,4-4-4 0,-7 7-1 0,0 0 0 16,0 0-13-16,0 0-2 0,0 0-8 0,0 0 12 16,0 0-12-16,0 0-8 0,0 0 8 0,0 0-13 15,0 0 52-15,-7 0 10 0,7 0 3 0,0 0 0 16,-7 7-32-16,7-7-7 0,-3 3-1 0,3-3 0 15,0 0 28-15,0 0 6 0,0 0 1 0,0 0 0 16,0 0-24-16,0 0-5 0,0 0-1 0,0 0 0 16,0 0-17-16,0 0 0 0,0 0 0 0,0 0 0 0,0 0 35 15,0 0 3-15,0 0 1 0,0 0 0 0,0 0-39 0,3 0 0 16,-3 0-14-16,11 6 4 0,-4-3 10 16,0-3 0-16,-7 0 0 0,7 6-8 0,4-2 8 0,-4-4 0 15,-7 0 0-15,10 6 0 0,1-6 0 0,0 0 0 16,-8-6 0-16,4 6 0 0,0-10 0 0,0 7 0 15,0-3 0-15,4-4 0 0,-4 1 0 0,0-1 8 16,0 4-8-16,0 3 0 0,0-3 0 0,0 6 0 16,-7 0 0-16,7-3 0 0,0 3 0 0,-7 0 0 15,7 3 0-15,0 3 0 0,4-3 0 0,-4 3 0 16,-3 4 0-16,3-1 0 0,0 1 0 0,0-4 0 16,-4-3 0-16,4 7 0 0,-7-10 8 0,7 0-8 15,0 0 8-15,0 0-8 0,1 0 14 0,-1 0-2 0,0-4 0 16,3-2 0-16,-3-3 4 0,0 9 0 15,0-10 0-15,0 10 0 0,4-9-6 0,-4 9-1 0,0-6 0 0,0 2 0 16,4 4-9-16,-4 0-12 0,0 0 2 0,0 0 1 16,0 0 9-16,0 0 12 0,0 0-2 15,0-6-1-15,-7 6-9 0,7 0-12 0,4 0 2 0,-1-3 1 16,-3-3 9-16,1 6 0 0,-1-3 0 0,3-4 0 31,1 7-84-31,-4-3-14 0</inkml:trace>
  <inkml:trace contextRef="#ctx0" brushRef="#br0" timeOffset="20780.261">11391 5743 403 0,'-10'0'36'0,"3"6"-36"0,7-6 0 0,0 0 0 15,0 0 166-15,0 0 26 0,-4-6 6 0,4 6 1 16,11-3-76-16,-11 3-15 0,-4-7-4 0,4 7 0 16,7-9-51-16,0 3-10 0,-7 6-3 0,0 0 0 15,0 0-20-15,0 0-5 0,0 0-1 0,0 0 0 0,-14 0-2 16,11 0-1-16,3 0 0 0,0 0 0 0,0 0-11 16,0 0-17-16,0 0 4 0,7 6 1 0,3 3 12 0,-10-9 0 15,0 0 0-15,0 0 0 0,14 0 0 0,-3 7 0 16,-11-7 0-16,0 0 0 0,10 3 0 0,-2-3 0 15,-8 0 0-15,0 0 0 0,0 0 0 0,7 9 8 16,3 1-8-16,-6-4 0 0,-4 3 12 0,3 7-4 16,11-4 0-16,0-2-8 0,-6-1 0 0,-1 1 0 15,7-4 0-15,0 3 0 0,3-9 9 0,1 0-9 16,-7 0 0-16,-1 0 9 0,8 0-9 0,-4-3 8 16,-3-3-8-16,-1-3 8 0,1 2-8 0,-1-2-9 15,-3-1 9-15,0 7-13 0,-3-3 21 0,3 3 5 16,-3-3 1-16,-4 6 0 0,0 0-14 0,10 0 0 15,-3 6 0-15,4-3 0 0,-4-3 0 0,0 9 0 16,3-9 0-16,1 7 0 0,-4-4-16 0,0-3 4 16,4 6 1-16,-1-3 0 0,-3-3 11 0,0 0 0 0,0-3 0 0,4-3 0 15,-4 6 29-15,4-3 8 0,-4-4 2 16,3 7 0-16,-3-9-28 0,4 9-11 0,-4-3 8 0,4-3-8 16,-1 6 0-16,1 0 0 0,-4 0 0 0,3 6 0 15,-3-3 22-15,4-3-1 0,0 9 0 0,-1-2 0 16,1-4-35-16,-4 3-7 0,-7-6-2 0,0 0 0 15,0 0 23-15,7 0 0 0,0-6 0 0,4 6 8 16,-4-10 4-16,0 1 1 0,0 0 0 0,0-1 0 16,3 1 3-16,-3-1 0 0,-3-5 0 0,3 5 0 15,-3 7-16-15,3-3 0 0,-4-4 8 0,1 4-8 16,-4 6 0-16,0 0 0 0,0 0 0 0,7 0 0 16,-7 0 0-16,0 0 0 0,7 0 8 0,0 0-8 15,-7 0 11-15,10 6-1 0,-3-6 0 0,1 0 0 0,-1-6-10 16,0 6 0-16,-7 0 0 0,7 0 8 0,-4-9-22 0,4 6-5 15,0-4-1-15,-3-2 0 0</inkml:trace>
  <inkml:trace contextRef="#ctx0" brushRef="#br0" timeOffset="46217.882">13208 10362 576 0,'0'-32'25'0,"-4"23"6"0,1 0-31 0,-1-1 0 16,1-6 0-16,-1 7 0 0,1-3 200 0,-1-4 33 15,1 6 7-15,-1 1 2 0,1 0-112 0,3 2-22 16,-4 4-5-16,4 3-1 0,0 0-16 0,0 0-3 16,0 0-1-16,0 0 0 0,0 0 3 0,0 0 1 15,0 0 0-15,4 13 0 0,-1-4-69 0,1 13-17 16,-1-3 0-16,1 0 0 0,-4 9 39 0,0 0 4 15,0 7 1-15,0 9 0 0,-4 0-31 0,4 3-5 16,0 3-8-16,0-3 11 0,0-6-11 0,0-10 0 16,4 3 0-16,-1-5 8 0,1-4-8 0,-1-7 0 15,-3-2 0-15,4 0 0 16,-1-7-36-16,1-6-4 0,-4-3 0 0,0 0 0 16,0 0-153-16,0-12-31 0</inkml:trace>
  <inkml:trace contextRef="#ctx0" brushRef="#br0" timeOffset="46373.385">13187 10161 633 0,'0'0'28'0,"0"0"6"0,-4 0-34 0,1 6 0 0,-4-3 0 0,0 10 0 15,0-4 286-15,0 1 50 0,-4-1 11 0,4 4 1 16,-4-4-212-16,-20 26-42 16,6-10-9-16,18-16-1 0,-7 7-55 0,0-7-10 0,0 4-3 0,3-7 0 15,-3 3-24-15,3 1-6 0,4-4-1 0,0-3 0 16,7-3-78-16,-3-9-16 0,3-7-3 0,0 4-470 15,3-7-94-15</inkml:trace>
  <inkml:trace contextRef="#ctx0" brushRef="#br0" timeOffset="46482.47">13063 10098 345 0,'11'-3'31'0,"-8"-3"-31"0,8 6 0 0,0 6 0 0,-1-6 188 0,4 3 32 15,0 4 7-15,4-4 1 0,0 6-60 0,3 7-11 16,0-7-2-16,-3 1-1 0,-4-1-50 0,7-3-9 16,-7 4-3-16,4-4 0 0,-1-3-56 15,-3 3-11-15,1-6-2 0,-1-6-1 16,3 3-151-16,-3-3-31 0</inkml:trace>
  <inkml:trace contextRef="#ctx0" brushRef="#br0" timeOffset="46817.016">13458 9418 1267 0,'0'0'112'0,"-7"-6"-89"15,0 6-23-15,-3 0 0 0,-4 0 200 0,0 6 36 0,-1-3 8 0,-2 10 0 16,-4-4-130-16,3 4-26 0,-3-4-6 15,0 7-1-15,0 2-40 0,3-2-8 16,-3-3-1-16,7 2-1 0,3-5-19 0,4-1-4 16,3 1-8-16,4-10 12 0,0 0-12 0,0 0-12 0,0 0 3 0,11 0 0 15,3 0-3-15,4 0-1 16,-4 0 0-16,4 0 0 0,3-4 13 0,-4 4-11 0,4-6 11 0,1 6-10 16,-8 6 10-16,3-2 0 0,1 2 0 0,0-3 0 15,-1 3 0-15,-6-3 0 0,3 4 0 0,-3 2 0 16,-1 0-13-16,-3 1-4 0,0-1-1 0,-3 7 0 15,-4-7 18-15,0 10 0 0,0-3 0 0,-4-4 0 16,-3 4 24-16,0 3 8 0,-3-3 1 0,3-7 1 16,-4 10-34-16,0-4 0 0,1-2 0 0,-1-4 0 15,-3 1-108-15,0 2-16 0,3-9-4 0,1-3-544 16,3-9-108-16</inkml:trace>
  <inkml:trace contextRef="#ctx0" brushRef="#br0" timeOffset="46993.117">13614 9205 748 0,'0'0'67'0,"7"9"-54"16,0 0-13-16,3 1 0 0,-3 6 192 0,1 2 36 15,-1 1 8-15,-4 6 0 0,1 3-106 0,3 7-22 16,-7 3-4-16,0 2 0 0,3-2-32 0,-3-4-5 16,7 4-2-16,-3-10 0 0,-1 4-34 0,4-13-7 15,-3-1-2-15,3-2 0 16,0-3-39-16,0-4-8 0,4-3-2 0,-4 4 0 15,0-10-121-15,3 0-24 0,-6-10-4 0</inkml:trace>
  <inkml:trace contextRef="#ctx0" brushRef="#br0" timeOffset="47650.119">13462 9496 1231 0,'-4'3'27'0,"4"-3"5"0,0 0 2 0,0 0 1 0,0 0-35 0,0 0 0 0,0 0 0 0,8 0 0 15,6 0 14-15,0-3-4 0,7-3-1 0,-3 0 0 16,6 3-9-16,1-7 0 0,7 1 0 0,-1-7 0 15,5 7 0-15,-1-7 0 0,0 7 0 0,1-1 0 16,-8 1 56-16,0-1 7 0,0 7 1 0,0-9 0 16,-3 2-52-16,0 7-12 0,-8-3 0 0,1 3 0 15,-4-4 34-15,-3 4 4 0,-4 3 1 0,-7 0 0 16,0 0 0-16,0 0 0 0,0 0 0 0,0 0 0 0,-4 10 9 0,1-7 1 16,-8 13 1-16,4-7 0 15,-7 0 2-15,7 1 1 0,-4-1 0 0,1 1 0 0,3-4-33 0,0 10-6 16,0-4-2-16,3-2 0 0,-3 8-12 0,7-8 0 15,0 5 0-15,0-5-10 16,4-1-14-16,-1 1-2 0,1 5-1 0,-1-5 0 16,8-10-34-16,-1 9-7 0,1-9-2 0,3-3 0 15,-3-3 18-15,3-4 4 0,0-5 1 0,0 2 0 0,0-3 31 0,0-2 5 16,-3 2 2-16,-1-3 0 0,4 0 9 0,-6 0 0 16,-5 4 0-16,1 2 0 0,3-2 35 0,-4 8 9 15,-3-2 1-15,0 9 1 0,0 0 32 0,0 0 6 16,0 0 2-16,0 0 0 0,0 0-14 0,0 0-4 15,0 0 0-15,-3 9 0 0,-1 1-26 0,1 5-6 16,3 4 0-16,3-3-1 0,1 3-16 0,-4 6-3 16,-4-3-1-16,8 3 0 0,-1 0-15 0,4-6 0 0,0 0 0 15,4-4 0-15,-1-5-9 0,5-1-2 0,-1-9 0 16,3 0 0 0,1-6-41-16,3-4-8 0,-3 1-1 0,-1-10-1 15,1-6-21-15,3 3-4 0,-3-9-1 0,-4 9 0 16,0-6-12-16,-3 2-4 0,3-2 0 0,-4-3 0 15,-3 9 13-15,0-3 3 0,-3 0 0 0,0-3 0 0,-1 9 88 0,-3-6 16 0,0 6 4 0,4 3 0 16,-4 7 74-16,3-1 14 0,-3 1 4 0,0 9 0 16,0 0-38-16,0 0-7 0,0 0-2 0,4 9 0 15,-4 1-8-15,3 9-1 0,-3-4-1 0,0 4 0 16,0 9-8-16,4-3-2 0,-4 0 0 0,7-6 0 16,-4 9-11-16,1-9-2 0,-1 6-1 0,4 0 0 0,0-12-21 15,-3 3-10-15,3-1 10 0,4-5-10 16,-4-1-24-16,0-6-12 0,-7-3-1 0,0 0-1 15,0 0-132-15,10 0-26 0,-6-9-6 0,-1 0-626 16</inkml:trace>
  <inkml:trace contextRef="#ctx0" brushRef="#br0" timeOffset="47988.455">14302 9355 748 0,'-29'-6'67'0,"15"3"-54"0,-3-4-13 0,-1 4 0 0,0-3 176 0,4-3 33 16,0 9 7-16,4-10 0 0,3 10-123 0,3 0-25 15,4 0-4-15,0 0-2 0,0 0-48 0,0 0-14 16,11 0 0-16,10 0 8 0,0 0-8 0,4 0 0 15,3 0 0-15,4 0 0 0,3-9 0 0,-3 9 0 16,3-6 12-16,0 2-4 0,0-2 15 0,1-3 3 16,-1-1 1-16,0 7 0 0,-3-9-7 0,0 9 0 15,-4-7-1-15,0 1 0 0,-3-1-7 0,0 1-2 0,-8 0 0 16,1-4 0-16,-4 10 0 0,-3-3 0 0,-4-4 0 0,0 7 0 16,-4-3 19-16,-3 6 4 0,0 0 1 0,-3-3 0 15,-4-4 12-15,-4 4 2 0,-3 3 1 0,0 0 0 16,0 0-13-16,-7 3-4 0,3-3 0 0,-3 0 0 15,0 10-4-15,6-10 0 0,1 9-1 0,0-3 0 16,-3-2-8-16,2 5-2 0,5 4 0 0,-1-4 0 16,1 3-3-16,3 4-1 0,0-6 0 0,7 8 0 15,0 1-5-15,3-3 0 0,1 3-8 0,6-4 12 16,1-2-12-16,3 3 0 0,0 2 0 0,0-8 0 16,4-1 0-16,-1 1-8 0,1-4 8 0,3-3-13 15,4 3-154-15,3 1-30 0,-3-4-7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2T18:44:56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12315 12337 172 0,'0'0'16'0,"0"0"-16"0,0 0 0 0,0 0 0 16,0 0 213-16,0 0 40 0,0 0 8 16,4 7 2-16,-4-7-103 0,11 0-21 15,-4 3-4-15,0-3-1 0,0 0-45 0,0 0-9 0,3 6-1 0,1-6-1 16,3 0-46-16,4 3-8 0,-1-3-3 0,5 6 0 15,-1-2 22-15,3-4 4 0,1 6 1 0,7-6 0 16,0 9-37-16,3-3-11 0,0 4 0 0,4-1 0 16,-4 1 0-16,4-1 0 0,-4 1 0 0,8-1 0 15,-5 0 11-15,1 7-11 0,7-7 10 0,0 1-10 16,-4-1 0-16,4 1 0 0,0-1 0 0,3 7-10 16,-3-7 10-16,0 1 0 0,4-4 0 0,-1-3 0 0,7 6 0 15,-3-9 0-15,0 7 0 0,7-4 0 0,-3-3 0 0,3 6 0 16,-4-3 0-16,4-3-8 0,-4 0 8 0,4 0 0 15,-3 0 0-15,6 10 0 0,1-10 0 0,-1 6 0 16,1 3 0-16,-1 1 0 0,-10-4 0 0,7 3 0 16,4 1 0-16,3-1 0 0,-7 1 0 15,0-1 0-15,0 0 0 0,0 1 0 0,-4-1 0 0,4 1 0 16,-7 5 0-16,7-5 0 0,0-1 0 0,-4-3 0 16,4 4 0-16,0-7 8 0,-3 6-8 0,-1-2 0 15,1-1 0-15,3-3 0 0,-7 6 0 0,7-9 0 16,-4 7 8-16,7-4-8 0,-3 3 0 0,0-3 0 15,0 3 0-15,0-2 0 0,0-4 0 0,-3 6 0 0,-1-3 0 16,4 3 0-16,0-6 0 0,4 0 0 0,-4 0 0 16,0 0 0-16,-4 0 0 0,4-6 0 0,0 3 0 15,7-3 0-15,-3 6 17 0,3-10 3 0,-4 1 0 16,4-1 0-16,-3 1 5 0,-4 0 2 0,7-7 0 0,-4 7 0 16,-3-4-6-16,0-3-1 0,0 7 0 0,0 3 0 15,-4-4-12-15,-3 1-8 0,0 6 8 0,0-4-8 16,-7 4 0-16,3-3 8 0,-6 6-8 0,3-9 0 15,-1 9 0-15,-2 0 0 0,3-7 0 0,0 7 8 16,-4-3-8-16,0 3 0 0,-3-6 0 0,3 3 8 16,-6-4 4-16,2 4 2 0,-2-3 0 0,3 3 0 15,-4-3 28-15,0 3 6 0,-3-4 0 0,3 7 1 16,-3-6-70-16,-4 3-15 0,0 3-2 16,-7-6-1101-16</inkml:trace>
  <inkml:trace contextRef="#ctx0" brushRef="#br0" timeOffset="6541.489">13166 12212 576 0,'0'0'51'0,"7"0"-41"0,3 9-10 0,1-2 0 0,3-4 131 0,0 6 24 15,0-3 5-15,4 4 0 0,-4-7-60 0,7 9-13 16,-3-8-3-16,-1 5 0 0,1 0-58 0,3-2-12 15,0-4-2-15,-3 6-1 0,3-3-11 0,-3 4 0 16,3-4 0-16,0-3 0 0,4-3 18 0,-7 7 2 16,-1-14 0-16,4 7 0 0,4-3-11 0,3-3-1 15,-3-4-8-15,3 1 12 0,0-7-12 0,1 7 0 16,-1-10 8-16,4 10-8 0,-8-1 0 0,8 1 0 16,-4 3 0-16,8 3 0 15,-5-4-25-15,5 7-2 0,-1 7 0 0,4-4 0 0,3 6 58 0,0-3 11 16,1 4 2-16,6-7 1 0,-7 9 31 0,1-8 5 15,-5 5 2-15,1-3 0 0,-3 4-46 0,2-7-9 16,1-3-1-16,4 0-1 0,-1 0-8 0,0-3-2 16,1-4 0-16,2-2 0 0,1 0-16 0,-3-1 10 15,2 1-10-15,-2-7 8 0,-4 7-8 0,3 6 0 16,-3-4 0-16,7 7 8 0,-8 0-8 0,5 10 0 0,-1-1 0 16,0 7 0-16,4-1 0 0,-3-2 0 15,-1 6-9-15,0-4 9 0,1-5 0 0,-5 9 0 0,1-10 0 0,7-3 0 16,0-2 0-16,3-4 0 0,1 0 0 0,6-10 0 15,-3-2 0-15,3-7 8 0,-3-6-8 0,7-4 9 16,-3-2 3-16,-1-3 1 0,-3 5 0 0,14 1 0 16,-3 0-13-16,-1 9 0 0,-6-3 8 0,6 10-8 15,-6 2 0-15,3 4 0 0,-4 6 0 0,8 0 0 16,-1 6 12-16,-3 4-1 0,0 2 0 0,3 4 0 16,-6 0 31-16,-1-4 6 0,-3-3 2 0,7-2 0 15,-3-4-38-15,-1-3-12 0,4-3 0 0,0-13 0 16,-3 7 19-16,-5-4-3 0,-2-9-1 0,-4 3 0 15,-4 1-143-15,-10 2-29 0</inkml:trace>
  <inkml:trace contextRef="#ctx0" brushRef="#br0" timeOffset="8624.982">14743 10362 979 0,'0'0'43'0,"0"12"9"0,0-12-41 0,3 10-11 0,-3 9 0 0,0 6 0 15,0-7 167-15,0 17 31 0,4-1 6 0,-1 13 2 16,1-3-127-16,-1 0-26 0,1 0-5 0,-1 9 0 0,4-6-16 0,0-3-2 15,4 0-1-15,-4 0 0 16,0 0-17-16,4-6-3 0,-4-1-1 0,0 4 0 0,3-13 2 16,-3-3 0-16,-3-6 0 0,3 0 0 15,-3 0 2-15,-4-10 0 0,3-2 0 0,-3 2 0 0,0-9 24 0,0 0 4 16,-7-6 2-16,0-4 0 0,0 1 2 0,0-10 0 16,0 0 0-16,0-6 0 0,3-3-26 0,1 3-5 15,3-3-1-15,3 3 0 0,1 6-12 0,3 0 0 16,0 3 0-16,3-3-10 0,1 10 10 0,0 0-10 15,-1-1 10-15,4 4-10 0,0 6 10 0,-3 0-10 16,3 6 10-16,0-3-10 0,-3 10 10 0,3-1-8 16,0-2 8-16,0 9-8 0,0 3-3 0,-3 0 0 15,-1 3 0-15,1 3 0 16,0-3-27-16,-4 3-6 0,3-3 0 0,1 0-1 16,-4-3-16-16,3-6-3 0,-3 3-1 0,1-10 0 15,-1 1-27-15,-4-1-4 0,1-3-2 0</inkml:trace>
  <inkml:trace contextRef="#ctx0" brushRef="#br0" timeOffset="8753.026">15169 11105 921 0,'0'9'82'0,"4"1"-66"0,0-1-16 0,-1 7 0 16,1-7 123-16,3 1 21 0,0 5 4 0,0-5 0 15,-4-1-104-15,1-6-20 0,-4-3-5 0</inkml:trace>
  <inkml:trace contextRef="#ctx0" brushRef="#br0" timeOffset="8908.595">15057 10710 1094 0,'0'0'97'0,"-4"-6"-77"16,4 6-20-16,0 0 0 0,0 0 120 0,-7-10 21 16,7 10 4-16,0 0 1 0,0 0-75 0,0 0-15 15,0 0-4-15,0 0 0 0,11 3-52 0,-4-3 0 16,0 7-16-16,3-7-513 15,-10 0-103-15</inkml:trace>
  <inkml:trace contextRef="#ctx0" brushRef="#br0" timeOffset="9118.735">15265 10365 288 0,'0'0'12'0,"0"9"4"0,0 1-16 0,0 5 0 15,0-5 0-15,-4 9 0 0,4 6 374 0,-3 3 72 0,-1 6 14 0,1 4 4 16,3 3-308-16,0-4-60 0,0 7-13 0,3-6-3 15,1 6-37-15,-1 0-8 0,4-7-2 0,4 7 0 16,-1-6-25-16,1 3-8 0,0-4 0 0,-1-8 0 16,4 2 0-16,0-9-22 0,4-6 3 0,-4-7 1 31,0-3-153-31,4-6-30 0,-4-6-7 0,0-10 0 16,-3-6 49-16,-1-3 11 0</inkml:trace>
  <inkml:trace contextRef="#ctx0" brushRef="#br0" timeOffset="9286.847">15455 10500 576 0,'-7'-19'51'16,"-3"0"-41"-16,-1 3-10 0,0-2 0 15,4-1 259-15,-3 3 49 0,3 4 11 0,-4-4 1 0,8 6-144 0,-4 4-30 16,7 6-6-16,0 0 0 16,0 0-47-16,0 13-9 0,-4-1-1 0,4 4-1 0,4 3-38 15,-4 9-8-15,0 16-2 0,3 0 0 16,1 9-34-16,3 0 0 0,3 4 0 0,-3 2-9 0,4 4 9 0,-4-6 0 16,4 2 0-16,3 4 8 0,-4-10-8 15,8-9 0-15,-4-6 0 0,4-4 0 16,-1-9-147-16,-6-6-33 0</inkml:trace>
  <inkml:trace contextRef="#ctx0" brushRef="#br0" timeOffset="9537.032">16111 10892 2188 0,'0'0'97'0,"0"0"20"0,0 0-93 0,0 0-24 15,-10 0 0-15,-1 0 0 0,11 0 84 0,-7 6 12 0,0-3 2 0,-3 7 1 16,6-1-56-16,-3 7-11 0,3 2-3 0,1 1 0 16,-1 6-18-16,4 4-11 0,7-4 12 0,-3 9-12 15,-4-9 0-15,7 3 0 0,0-9 0 0,4 6 0 16,-1-12-24-16,4-4-3 0,-3 1 0 0,3-4 0 15,4-12-164-15,-4-7-33 0,0-6-6 0</inkml:trace>
  <inkml:trace contextRef="#ctx0" brushRef="#br0" timeOffset="9756.424">16284 10221 1432 0,'0'0'64'15,"0"0"12"-15,0 0-60 0,0 0-16 0,7 9 0 0,-7 0 0 0,0 10 123 0,-3 0 21 16,-1 3 5-16,4 6 1 0,0 0-76 0,0 10-15 15,0 6-3-15,7 6-1 0,-7-3-20 0,0 7-4 16,4-1-1-16,3 0 0 0,-4-6-6 0,8 3-2 16,0-12 0-16,3 0 0 0,0 2-14 0,0-11-8 15,0-1 8-15,0-3-8 16,4-6-25-16,-4-10-10 0,0 1-1 0,-3-4-1 16,-1-6-158-16,1-6-31 0,-4-4-6 0</inkml:trace>
  <inkml:trace contextRef="#ctx0" brushRef="#br0" timeOffset="9885.676">16482 10773 806 0,'0'3'72'0,"0"12"-58"0,0-5-14 0,3-1 0 16,1 10 265-16,-1-3 51 0,-3-4 9 0,4 4 3 16,3 3-211-16,-4-4-41 0,1-2-9 0,0-4-2 31,3 4-139-31,-7-10-28 0,0-3-6 0</inkml:trace>
  <inkml:trace contextRef="#ctx0" brushRef="#br0" timeOffset="10388.507">16454 10562 633 0,'0'0'56'0,"0"0"-44"0,0 0-12 0,0 0 0 0,0 0 201 0,0 0 39 16,0 0 7-16,0 0 1 0,0 10-128 0,7-1-25 15,-4 7-6-15,4-7-1 0,0 1-62 0,0-1-13 16,4 7-2-16,-1-7-1 15,1 7-30-15,3-4-5 0,-3 4-2 0,3 3 0 16,0-10-42-16,-3 10-9 0,-1-3-2 0,4 3 0 0,-3-1 48 0,-1-2 8 16,-6 3 3-16,3 0 0 0,0-4 29 0,-3 4 7 15,-1-3 1-15,-3-3 0 0,0-4 18 0,0-3 4 16,0-6 1-16,0 0 0 0,0 0 25 0,0 0 6 16,0 0 1-16,0 0 0 0,0 0 1 0,0 0 1 15,0-6 0-15,-3-3 0 0,3-10-41 0,0 9-9 16,-4-9-2-16,4 4 0 0,0 2-3 0,0-2-1 15,4-1 0-15,-1 6 0 0,-3 1 3 0,0 0 0 16,4-1 0-16,-4 10 0 0,0 0-12 0,0 0-8 16,10 7 9-16,-3-4-9 0,0 3 8 0,0-3-8 0,-3 6 0 15,-1 7 0-15,5-6-8 0,-1 8-8 0,-4-2-2 0,1-7 0 32,3 7-10-32,0-3-1 0,-7-4-1 0,3 1 0 0,1-1 10 0,-4-9 3 0,0 0 0 0,0 0 0 15,0 0 7-15,0 0 2 0,0 0 0 0,7-3 0 16,-4-7 8-16,1 1 16 0,-4-7-4 0,3 1-1 15,1 2 5-15,-1-3 2 0,-6-2 0 0,3 2 0 16,0 6-18-16,3-2 0 0,-3 3-13 0,0-1 5 16,8 4 26-16,-8 6 6 0,0 0 0 0,0 0 1 15,7 0-17-15,3 9-8 0,1-2 8 0,-4 2-8 16,0 3 17-16,0 4-1 0,4 3-1 0,-4-3 0 0,3-4-15 16,-3 10 0-16,0-9-12 0,4 6 12 15,-1-10-148-15,1 0-22 0</inkml:trace>
  <inkml:trace contextRef="#ctx0" brushRef="#br0" timeOffset="10785.991">16887 10161 230 0,'0'0'10'0,"0"0"2"0,0 0-12 0,0 0 0 15,0 0 0-15,0 6 0 0,0 10 395 0,4-3 76 16,-4 2 15-16,4 4 3 0,-4 6-335 0,7 3-67 15,-4 1-14-15,4 5-2 0,-3 1-48 0,3 2-10 16,-4 7-1-16,4 9-1 16,0-9-31-16,4 0-5 0,-4-6-2 0,4-1 0 0,-1-5 36 0,1-4 7 0,-1-9 2 0,-3 0 0 15,0-1-29-15,4-8-5 0,-7-1-2 0,3 4 0 16,-4-10 18-16,-3-3 0 0,0 0 0 0,0 0 0 16,0 0 0-16,4-9 11 0,-4-1 0 0,0 1 0 15,0-7-11-15,0 7-14 0,3-4 3 0,-3-3 1 16,4 1 38-16,-1 5 8 0,1-8 2 0,3 8 0 15,0 4-38-15,0-4 0 0,0 7 0 0,4-3 0 16,-4 6 0-16,0 0 0 0,3 6 0 0,1-3 0 16,-1 7 0-16,-2-4 0 0,-1 4 0 0,3 8 0 15,-6-8 11-15,-1 9 4 0,1 3 1 0,-1-1 0 16,-6-2 1-16,3 6 1 0,-4 0 0 0,1 1 0 16,-1-4-18-16,-3-4 0 0,4 7-8 0,-4-6 8 0,-1-3 0 15,1 3 0-15,-3-10 8 0,3 1-8 16,0-1-42-16,0-9-15 0,7 0-3 0,-4-3-627 15,1-7-125-15</inkml:trace>
  <inkml:trace contextRef="#ctx0" brushRef="#br0" timeOffset="10922.934">17265 10713 172 0,'3'9'16'0,"5"1"-16"16,-1-1 0-16,0 1 0 0,0 5 286 0,0 1 54 15,3 3 12-15,-3 0 1 0,0-1-220 0,1 1-44 16,2-3-9-16,-3 0-1 0,0-7-58 0,0 0-11 15,0-5-2-15,0 5-8 16,-7-9-216-16,0 0-49 0</inkml:trace>
  <inkml:trace contextRef="#ctx0" brushRef="#br0" timeOffset="11559.833">17353 10534 518 0,'7'-15'23'0,"-7"11"5"0,-3-2-28 0,3 3 0 0,3-3 0 0,-3 6 0 16,0 0 230-16,0 0 41 0,0 0 8 0,4 6 1 15,3 3-176-15,-4 7-35 0,1-3-7 0,-1 5-2 16,1-2-32-16,3 3-8 0,0 0 0 0,0 0-1 15,0 3-8-15,0-4-2 0,0 1 0 0,0-3 0 16,0-4-9-16,-3 7 12 0,3-9-12 0,-4 2 12 16,1-2 16-16,3-7 4 0,-7-3 1 0,0 0 0 15,0 0 10-15,0 0 1 0,0 0 1 0,0 0 0 16,0 0 8-16,0 0 2 0,-3-10 0 0,-1 1 0 16,0-1-24-16,4 1-5 0,-3-7-1 0,-1 7 0 15,4-7-25-15,0 7 0 0,0-1 0 0,4 1-11 0,3 6 21 16,0-3 4-16,-3 6 1 0,6 0 0 15,1 6-15-15,-1-3-12 0,1 6 3 0,-1 1 0 0,5 6-13 16,-5-1-2-16,4-2-1 0,0 2 0 0,-3-5 4 0,0 9 1 16,3-10 0-16,0 0 0 0,-4 1 4 0,4-4 0 15,1-6 1-15,-1 0 0 16,0-6-34-16,0 3-7 0,-3-7-2 0,3-5 0 16,-4 2 10-16,1-9 3 0,-4 3 0 0,0 1 0 0,-4-8 34 0,1 8 11 15,-4-1 0-15,0 3 0 0,-4 7 0 0,1-1 16 16,-4 1-2-16,3 6 0 0,-6-3 25 0,-1 12 5 15,8-3 0-15,-8 6 1 0,0-2-11 0,1 5-2 16,3-2-1-16,0 5 0 0,-4 1-11 0,8-4-3 16,-4-2 0-16,3 6 0 0,-3-7 7 0,7 0 2 0,-4-2 0 15,1 2 0-15,3-6-3 0,-4 3-1 0,4 4 0 16,4-4 0-16,-1-3-6 0,1 7-2 16,3-1 0-16,-3 0 0 0,6 1-14 0,1-4 0 0,-1 4 0 15,1-1 0-15,-4 0 0 0,4 7 0 16,3-7 0-16,0 7 0 0,0-3 0 0,0 2 0 0,0-2 0 0,4 3 0 15,-1 2-10-15,-2 1 2 0,-1 6 0 0,0 0 0 16,-4-3 8-16,1 10 0 0,-4-4 0 0,0 6 0 16,-3-5 0-16,-1-1 0 0,1-3 12 0,-4 9-4 15,0-12 24-15,-4 10 6 0,1-4 1 0,-1 6 0 16,0-5 6-16,-3-4 2 0,-7 3 0 0,0-3 0 16,0 3-2-16,-4-3 0 0,-3-3 0 0,0 3 0 15,3-6-14-15,-6-3-3 0,-1-4-1 0,-3 4 0 0,0-6-19 16,-4-1-8-16,-3 0 0 0,-1-9 8 15,5 7-30-15,2-7-6 0,5 0-2 0,13 0-1282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2T18:46:41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14355 11710 1029 0,'0'0'45'0,"0"0"11"0,0 0-45 0,0 0-11 0,0 0 0 0,0 0 0 16,0 0 92-16,0 0 16 0,0 0 3 0,0 0 1 15,0 0-20-15,0 0-4 0,0 0-1 0,0 0 0 16,3 10-23-16,1-7-4 0,-1 3 0 0,4-3-1 15,-3 3-15-15,-1 4-4 0,4-4 0 0,0-3 0 16,-3 7-18-16,-1-4-4 0,1 3-1 0,3-6 0 16,0 4-17-16,0-4 10 0,0 3-10 0,4 0 8 15,-1-3-8-15,-3-3 0 0,4 10 0 0,0-10 8 16,-1 0 0-16,1 6 0 0,3-6 0 0,-4 3 0 0,5-3 6 16,-1 0 1-16,0 0 0 0,3 0 0 0,-3 0 1 0,1 0 0 15,2 0 0-15,1 0 0 0,3 0-6 0,-3 0-1 16,3 0 0-16,0 0 0 0,0 0-9 0,4 7 0 15,-7-7 0-15,6 3 8 0,1-3-8 0,0 0 0 16,-4 6 0-16,3-3 0 0,-2 3 0 0,2-6 0 16,-3 10 0-16,4-4 0 0,-4-3 0 0,4 7 0 15,3-10 0-15,-3 9 0 0,3-3 0 0,-3-3 0 16,0 4 0-16,-1-4 0 0,1 3 0 0,3 0 0 16,-3-2 0-16,7 2 0 0,-8-3 0 0,5-3 0 15,-5 6 0-15,1-3 0 0,3-3 0 0,-3 7 0 16,-4-7 0-16,4 0 0 0,-1 0 0 0,5-7 0 15,-5 7 0-15,5 0 8 0,-1 0-8 0,-4-3 0 16,5 3 0-16,-1 0 0 0,0 0 0 0,0 0 0 0,4 0 0 0,-4 3 0 16,4-3 0-16,0 7 0 0,-4-4 0 0,-3 3 0 15,-1-3 0-15,1 3 0 0,0-2 0 0,-4 2 8 16,4-6-8-16,-1 6 0 0,1-3 0 0,3-3 0 16,1-3 0-16,-1-3 0 0,0 6 0 0,0-10 0 15,4 4 8-15,0 3-8 0,3-3 12 0,0-4-4 16,1 7-8-16,-1-3 10 0,-3-3-10 0,6-1 10 15,-2 1-10-15,-1-1 8 0,-3 1-8 0,3-1 8 16,0 1-8-16,4 3 0 0,-4-4 0 0,4 4 0 16,-4 3 0-16,1 3 0 0,-1-6 0 0,0 6 0 15,-3 0 0-15,0 0 0 0,-1 0 0 0,1 0 0 16,-4 0 0-16,4 0 0 0,0 0 0 0,0 0 0 16,3 0 0-16,-7-3 0 0,4 3-10 0,0-7 10 0,3 7 0 15,0-3 0-15,-3-3 8 0,3 6-8 0,-3 0 0 0,0 0 0 16,0-3 0-16,3-4 0 0,-7 7 8 0,4 0-8 15,-4 0 0-15,0 7 0 0,0-7 0 0,4 3 0 16,-4-3 0-16,4 0 0 0,-4 0 0 0,1 0 0 16,2 0 0-16,-2 0 0 0,2 0 0 0,-2 0 0 15,2 0 0-15,-2 0 0 0,2 0 0 0,-3 0 0 16,-3 0 0-16,3 0 0 0,1 0 0 0,-1 0 0 16,0 0 0-16,0 0 0 0,-3 0 0 0,3 0 0 15,-3 0-12-15,3 6 3 0,0-6 9 0,4 3 11 16,-4-3-3-16,4 0 0 0,-4 7-8 0,4-7 0 15,-4 0 0-15,4 0 8 0,-4 0-8 0,4 0 0 16,-7 0 0-16,3 0 0 0,4 0 0 0,-4 0 0 16,0-7 0-16,0 7 0 0,1 0 0 0,-1 0-14 0,4 0 3 15,-1 0 1-15,-3 0 18 0,4 0 3 16,-4 0 1-16,4 7 0 0,-4-7-12 0,-3 3 0 0,3-3 0 0,1 6 0 16,-5-3 0-16,1-3 8 0,3 6-8 0,0-6 0 15,1 0 0-15,2 4 0 0,1 2 0 0,0-6 0 16,-4 0 8-16,4 0-8 0,0 0 0 0,3 0 8 15,-7 0-8-15,4 6 8 0,3-6-8 0,-3 3 8 16,-4-3-8-16,4 0 10 0,-4 6-10 0,0-2 10 16,1 2-10-16,-1-3 0 0,0-3 0 0,4 9 8 15,-1-9-8-15,1 7 0 0,-4-4 0 0,4 3 0 16,3 4 0-16,-3-10 0 0,0 9 0 0,0-3 0 16,-4-3 8-16,4 4-8 0,-1-4 8 0,-2-3-8 15,-1 6 0-15,4-6 0 0,-1 0 8 0,1 0-8 16,-4 3 0-16,1-3 10 0,2-3-10 0,1 3 10 0,0 0-2 15,0 0-8-15,3 0 12 0,0 0-4 16,0 3-8-16,1 3 0 0,-5-6 9 0,1 0-9 0,0 4 0 0,-4 2 8 16,4-6-8-16,-4 6 0 0,4-3 0 0,-4-3 0 15,7 0 0-15,-3 7 0 0,3-4 0 0,1-3 0 16,-1 6 0-16,0-6 0 0,1 3 0 0,-8-3 0 16,0 0 10-16,0 0-10 0,0 0 0 0,1 0 0 15,2 0 0-15,5 0 0 0,-12 0 10 0,15-3-10 16,7 3 10-16,-4 0-10 0,-10 0 8 0,3 0-8 15,1 0 0-15,2 0 0 0,1 0 0 0,0 3 8 16,-11-3-8-16,8 6 0 0,-1-3 0 0,-3 4 0 0,-4 2 0 16,4-9 0-16,3 10 0 0,0-10 0 0,4 6 0 15,-7-3 0-15,-4 3 0 0,4-3 0 0,10-3 0 0,-3 0 0 16,-4 0 0-16,0 0 11 0,1-3-11 0,2 3 10 16,1-6 3-16,-3 6 1 0,-5 0 0 0,8-3 0 15,3-3-2-15,-3 6-1 0,-7 0 0 0,3 0 0 16,8-4-3-16,-5 4 0 15,-2-6 0-15,-5 6 0 0,8 0-8 0,-4 0 0 0,1 6 9 0,-4-6-9 16,3 4 0-16,-3-4 9 0,-1 0-9 0,5 6 0 16,-1-6 8-16,0 3-8 0,0-3 0 0,1 0 0 15,-1 0 0-15,4 0 8 0,0 0-8 0,-1 0 0 16,-2 0 12-16,-1 0-12 0,-3 0 12 0,3 0-12 16,0 6 9-16,1-6-9 0,2 0 0 0,-2 0 9 15,-5 0-9-15,5 0-11 0,-1-6 3 0,-3 3 0 16,3-3 20-16,-3 6 5 0,-1-10 1 0,1 4 0 0,-4 3-18 15,1-4 10-15,-5 7-10 0,-3-3 8 16,4-3-101-16,-4 3-21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2T18:47:08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2237 4100 230 0,'0'0'20'0,"0"0"-20"0,0 0 0 0,0 0 0 16,0 0 184-16,0 0 32 0,0 0 6 0,0 0 2 15,0 0-72-15,0 0-13 0,0 0-3 0,0 0-1 16,-7 6-57-16,7 3-11 0,0-6-3 0,0 7 0 16,0-1-22-16,0 7-5 0,0-7-1 0,0 10 0 15,7-3-20-15,-7 3-4 0,0-1 0 0,0 1-1 16,3 0-11-16,-3 6 0 0,-3 0 0 0,3 0 8 16,0-3-8-16,0 3 0 0,0-6 0 0,0 6 8 15,0-6-8-15,0 6 0 0,0-3 0 0,-7 3 8 0,3 0-8 16,4-6 0-16,-3 0 0 0,3 0 0 0,0-10-10 0,0 4-4 15,-8-10-1-15,8 6 0 16,0 1-24-16,0-10-5 0,0 0 0 0,0 0-1 16,-3 0 15-16,-8-10 3 0,8 1 1 0,-4-1 0 15,3 1-10-15,-6-7-1 0,10 4-1 0,-7-4 0 0,3-3 59 16,1 4 12-16,-5-4 3 0,8 3 0 0,-3-3 4 0,3 7 2 16,-7-4 0-16,7 13 0 0,-4-13 8 0,4 10 2 15,-3 3 0-15,3 3 0 0,0 0 0 0,0 0 1 16,0 0 0-16,0 0 0 0,0 0-6 0,0 0-2 15,0 0 0-15,0 9 0 0,-7 1-29 0,7-1-5 16,0 10-2-16,7-3 0 0,-7-4-9 0,3 4 0 16,1 3 0-16,3-4 0 0,-4-5 0 0,5 8 0 15,-5-2 0-15,1-3 0 0,3 2-9 0,3-5 9 16,-6 9 0-16,6-13 0 0,-6 3-8 0,6-9 8 0,1 3 0 16,-7 4 0-16,6-14 0 0,1 4 8 0,-1 3 0 0,4 0 1 15,-3-9 7-15,0-7 0 0,3 7 1 0,-4-7 0 16,4 4-17-16,-3-4 8 0,0-3-8 0,-1 3 0 31,4 4-66-31,-3-7-20 0,-1-3-4 0</inkml:trace>
  <inkml:trace contextRef="#ctx0" brushRef="#br0" timeOffset="36679.2">5934 4520 874 0,'0'0'39'0,"0"9"8"0,-7 1-38 0,0-4-9 16,3 3 0-16,-3-6 0 16,7 4 68-16,-7 2 12 0,3 0 3 0,-10 7 0 0,11-3-30 0,-1-4-5 15,1 4-2-15,3-1 0 0,0-2-13 0,0 5-2 16,0-5-1-16,0-1 0 0,0 7-18 0,3-4-4 15,1-2-8-15,3-1 12 0,-4 7-12 0,4-7 0 16,-7 16 8-16,4-9-8 0,3 6 0 0,-7 3 11 16,4 0-11-16,-1 6 10 0,-3 4-1 0,0-1 0 15,0 1 0-15,0-7 0 0,0 7-9 0,4-7-12 16,-4 6 2-16,0 1 1 0,0-7 9 0,0 10 0 16,7-13 0-16,0 9 0 0,-7-5 0 0,3-1 0 15,4-3 0-15,0 3 0 0,0-3 12 0,-7 3 5 16,4 1 1-16,3 5 0 0,-3-9-3 0,-1 3-1 0,1 1 0 15,-1 5 0-15,8 7 2 0,-11-4 1 0,0 7 0 16,0 0 0-16,0 0-5 0,0-3 0 16,0 3-1-16,0-3 0 0,0-4-3 0,0 1-8 0,0 3 12 0,0-4-4 15,0-2-8-15,0 2 12 0,3-2-12 0,1 9 12 16,-1-7 4-16,1 1 0 0,6 3 1 0,-6-4 0 16,3-2-6-16,-3 3-2 0,-1-4 0 0,4 1 0 15,-7-7-9-15,4 9 0 0,-4-5 0 0,0-1 8 16,0 10-8-16,0-3 0 0,7-1 0 0,-7 7 8 15,-7 0 4-15,7 0 0 0,7-7 0 0,-7 4 0 16,-7-3 12-16,7 0 2 0,-4 2 1 0,4-2 0 16,0 0-3-16,-7 12 0 0,4-3 0 0,3 3 0 15,-4-3-9-15,4-3-3 0,0 3 0 0,-7 6 0 16,3-9 2-16,4 0 0 0,0 9 0 0,-7 1 0 0,0-1-6 16,4 0 0-16,-1 1-8 0,1 2 12 0,3-3 4 15,-7-3 1-15,3-2 0 0,1 5 0 0,-1-9 3 0,4 9 1 16,-3-6 0-16,-1 6 0 0,4-2-3 0,0-4-1 15,0-4 0-15,0 1 0 0,0-6-17 0,0-3 8 16,0 2-8-16,4-2 0 0,-8-1 0 0,4-6 0 16,4 7 0-16,-1-1 0 15,1-5-24-15,3 5-11 0,0-6-2 0,3 7-1 16,4-7-112-16,1-9-22 0,6 0-5 0</inkml:trace>
  <inkml:trace contextRef="#ctx0" brushRef="#br0" timeOffset="41825.668">5754 6251 1065 0,'0'0'47'0,"0"0"10"0,0 0-45 0,0 0-12 15,0 0 0-15,0 0 0 0,0 0 98 0,0 0 18 0,0 0 3 0,0 0 1 16,0 0-71-16,0 0-13 0,0 0-4 15,0 9 0-15,0-9 3 0,3 0 0 0,1 10 0 0,-1-4 0 16,4-6 4-16,4 0 1 0,-4 0 0 0,4 0 0 16,3 3 0-16,-4-3 1 0,4-3 0 15,-3-3 0-15,0 6-12 0,3 0-2 0,-7-10-1 0,10 7 0 16,-6-3-10-16,0 6-3 0,6-3 0 0,-3-4 0 16,4 1-5-16,-4 3-8 0,4-3 11 0,3 2-11 15,0-2 8-15,-3 3-8 0,10-3 0 0,-3 3 0 16,-1-4 0-16,1 4 0 0,-4-9 0 0,7 2 0 15,-3 7 0-15,3-3 0 0,1-3 0 0,-5-1 0 16,1 1 8-16,-4-1 5 0,4 1 1 0,0 3 0 16,-1-4-22-16,1 7-5 0,0-3-1 0,-1-4 0 0,1 1 36 15,0 3 7-15,-1-4 2 0,8 7 0 0,-4-6-22 16,4-1-9-16,-4 4 8 0,4-3-8 0,-7-1 8 16,3 1-8-16,4-7 8 0,-8 7-8 0,12-4 8 0,-12-2-8 15,5-1 0-15,-1-3 8 0,-3 0 12 0,6 4 1 16,-2 2 1-16,2-3 0 0,-3 7-22 0,4-7-16 15,4 7 2-15,-5-4 1 0,5 4 13 0,-1-1 0 16,-7-2 0-16,4 3 0 0,0-1 8 16,-4 1-8-16,0-1 9 0,0 1-9 0,4-7 15 0,0 7-3 15,-1-1-1-15,1 1 0 0,-4 0-3 0,8-1 0 16,-5 1 0-16,8-1 0 0,-3 1-8 0,2 3 8 16,-2-4-8-16,-1 1 8 0,0-1-8 0,-3 4 0 15,0-3 0-15,-1 9 0 0,1-10-12 0,3 1-4 16,-3 0 0-16,0-1-1 0,3 4 28 0,-3-4 5 15,7 7 2-15,-11-3 0 0,4-3-18 0,-4 6 0 0,4-7 8 16,-8 4-8-16,1-4 0 0,0 4 10 0,-4 3-10 0,4-3 8 16,-8-4-25-16,4 7-6 0,-3-3-1 15,3 3 0-15,-7-3 15 0,4 6 9 0,-4-7-12 0,0 4 12 32,-3 3-64-32,-1 0-5 0,-3-6-2 0,4 3 0 15,0 3-137-15,-8 0-27 0</inkml:trace>
  <inkml:trace contextRef="#ctx0" brushRef="#br0" timeOffset="42132.422">8544 5288 345 0,'0'0'15'0,"-7"6"4"16,4-3-19-16,3-3 0 0,0 0 0 0,-4 7 0 0,4-7 265 0,0 0 50 16,0 0 9-16,0 0 3 0,0 0-211 0,7 3-41 15,0 3-9-15,7-6-2 16,1 0-10-16,-1 3-2 0,10-3-1 0,-6 0 0 0,10 7-15 0,-3-7-4 15,3 0 0-15,4 6 0 0,0-3-6 0,3-3-2 16,-3 6 0-16,6-3 0 0,-6 7 2 0,3-10 0 16,-3 0 0-16,3-10 0 0,-3 20-2 0,0-10-1 15,3 0 0-15,1 0 0 0,-5 0-11 0,-2 0-1 16,-5 0-1-16,4 0 0 0,-3 6 4 0,-4-6 1 16,0 0 0-16,1 0 0 0,-5 0 42 0,-3-6 9 15,-7 6 2-15,0 0 0 0,1 0-56 0,-8 0-12 16,0 0 0-16,0 0 0 15,-11 9 26-15,-3-3 8 0,-4 4 2 0,-6 6 0 0,-5-4-27 0,-6 7-9 16,-4 6 0-16,-10 3 9 16,-1-3-138-16,-10 3-28 0,-7 7-6 0,-3-1-563 0,-1 4-113 0</inkml:trace>
  <inkml:trace contextRef="#ctx0" brushRef="#br0" timeOffset="43192.362">5637 6608 1076 0,'0'0'48'0,"0"0"9"0,0 0-45 0,0 0-12 0,-3 0 0 0,3 0 0 15,0 0 132-15,0 0 24 0,-7 0 4 0,7 0 2 0,0 0-49 0,0 0-9 16,0 0-3-16,0 0 0 0,0 0-49 0,0 0-11 16,0 0-1-16,0 0-1 15,0 0-18-15,7 10-3 0,3-1-1 0,5 0 0 0,-5-9-4 0,8 10-1 16,-4 2 0-16,4 1 0 0,-4-7-12 0,7 4 0 15,-4-7 8-15,1 12-8 0,7-5 0 0,-8 5 0 16,5-5 0-16,2-1 0 0,1 1 0 0,0-1 0 16,-1-9 0-16,5 10 0 0,-5-1 0 0,8 0 0 15,-4 1 0-15,4-1 0 0,-7-3 0 0,3 10 0 16,4-3 0-16,-1 2 0 0,-2-5 0 0,2-1 0 16,-2 7 0-16,-1-4 0 0,0-2 0 0,0-1 0 15,1 4 0-15,-5-1 0 0,4-5 0 0,4 2 0 16,-7-6 0-16,10 6 0 0,-10-2 0 0,10 2 0 15,-7-3 0-15,4-2 0 0,3 5 8 0,-6-3-8 16,2 4 0-16,1-7 0 0,-4-3 8 0,-3 6-8 16,3 3 0-16,4 1 0 15,-7-4-17-15,-1-3-10 0,1 7-1 0,3-1-1 0,-3-3 46 0,3 4 10 0,0-7 1 0,4 9 1 16,-4-2-29-16,4-1 0 16,-4-6 0-16,4 7 0 0,0-4 0 0,-4 4 0 0,4-4 0 0,-4-3 0 31,0 6-17-31,1-2-10 0,-1-4-1 0,0 3-1 0,0-6 52 0,0 3 10 0,4 3 3 0,0-2 0 15,0 2-7-15,-1 3-1 0,-2-3 0 0,2-2 0 16,5 2-37-16,-5-3-8 0,1 3-2 0,0-3 0 16,-4 7 19-16,4-4 0 0,0 4 0 0,3-4 0 15,-14-3 16-15,11 6 1 0,0-9 0 0,3 10 0 16,-7-1-17-16,4-3 0 0,0-2 0 0,3 2-9 16,4-3 20-16,-1 3 4 0,-2-6 1 0,-1 10 0 0,4-4-4 15,-4-3 0-15,0 3 0 0,-3-3 0 0,3 7 23 16,-6-10 4-16,-1 0 1 0,4 6 0 15,-1-6-56-15,-9 3-12 0,2 4-1 16,-3-7-1-16,4 0 30 0,0 0 0 0,-1 6 0 0,1-3 0 0,-4-3 0 16,8 0 8-16,-5 6-8 0,1-3 0 0,-4 4 0 0,-3-4-9 15,-1-3-1-15,1 6 0 16,-4-3-46-16,-3 3-8 0,-1-2-3 0,1 5-641 16,-4-3-129-16</inkml:trace>
  <inkml:trace contextRef="#ctx0" brushRef="#br0" timeOffset="43692.344">8858 7320 1497 0,'0'0'32'0,"0"0"8"0,0 0 0 16,0 0 4-16,0 0-36 0,0 0-8 0,0 0 0 0,0 0 0 0,0 0 104 0,0 0 20 15,11 3 3-15,-4 7 1 0,0-1-52 0,4 4-9 16,-1-1-3-16,4-3 0 0,0 1-51 0,4 6-13 16,-4-7 0-16,4 7 0 0,3-4 34 0,0 4 4 15,-3 0 1-15,-1-4 0 0,1-3-19 0,-4 1-4 16,4-4-1-16,-1 4 0 0,1-1-4 0,-4-3-1 16,0-3 0-16,4 4 0 0,0-4 27 0,-4 3 6 15,0-3 1-15,-4-3 0 0,1 0-20 0,-4 0-3 16,-7 0-1-16,0 0 0 0,0 0 36 0,0 0 6 15,0 0 2-15,0 0 0 0,0 0 0 0,-11 6 0 16,-3-6 0-16,-3 4 0 0,-1 2-52 0,-3 3-12 16,-4-9 0-16,-7 10 0 0,1-1 0 0,-5 1 0 15,-2-1 0-15,-5-3 0 0,-6 4 0 0,-1-1 0 16,1-3 0-16,0 4 0 0,-1-1 0 0,4 1 0 0,1-1 0 16,-5 0-919-16,4 7-186 0</inkml:trace>
  <inkml:trace contextRef="#ctx0" brushRef="#br0" timeOffset="56805.015">16845 4564 1119 0,'0'0'49'0,"0"0"11"0,0 0-48 0,0 0-12 0,0 0 0 0,-3 6 0 16,-4-3 100-16,0-3 16 0,7 0 4 0,-4 9 1 16,0 1-56-16,1 6-11 0,-1-4-2 0,1 13-1 15,3 0-32-15,0 3-7 0,-4 1 0 0,8 5-1 16,-4 1-11-16,3 2 0 0,1 4 0 0,-1-10 8 16,1 4-8-16,0-1 0 0,-1 1 0 0,-3-1 0 15,0-2 0-15,0 2 8 0,4 1-8 0,-4 2 8 16,0-2-8-16,0-1 0 0,0 4 0 0,0-10 8 15,0 7-8-15,-4-20 0 0,4 14 0 0,-3-14 8 0,3-2 0 16,-4-7-8-16,4 4 12 0,0-4-4 16,0-6 8-16,0 0 2 0,0 0 0 0,-4-16 0 0,4-3-7 15,0-15-2-15,4-1 0 0,3-2 0 0,-3-1-9 0,3-3 0 16,0 4 0-16,-4 2-11 0,4-9 2 0,-3 7 0 16,3 2 0-16,-4 1 0 0,-3-10 9 0,0 6 0 15,0 4 0-15,-3-10 0 0,3 3 0 0,0 10 0 16,-4-7 0-16,4 10 0 0,-3 3 15 0,-1 6-2 15,1 0 0-15,-1 3 0 0,1 7 4 0,-1 0 1 16,1 2 0-16,3 7 0 0,0 0 0 0,-4 10 0 16,-3-1 0-16,0 13 0 0,3 6-18 0,-3 0 10 15,0 10-10-15,-3 3 8 0,3-3-8 0,0 5 0 16,-4 1 0-16,8-9 0 0,-1 2 0 0,0 7 0 16,-3-15 0-16,4 5 0 0,-1 4 0 0,1-4 0 15,-1-6 0-15,4 7 0 0,-3-7 0 0,3-3 0 16,-7 0 0-16,7-6 0 0,-4 0 0 0,4-10 0 0,0 1 0 0,0-1 0 15,0-9 0-15,0 0 8 0,0 0-8 16,4-19 8-16,3 1-8 0,-4-11 0 0,1-5 0 0,3-1 0 16,3-9 0-16,1 1 0 0,0-5 0 0,-4 5 0 15,3-1 0-15,-3-10 0 0,-3 7-9 0,-1-6 9 16,-3 15 0-16,0-2 0 0,0 5 0 0,0 4 9 16,-3 6 3-16,3 0 1 0,-4 12 0 0,1-3 0 15,-1 7 13-15,4 3 2 0,-3-4 1 0,3 10 0 16,0 0-2-16,0 0-1 0,-4 16 0 0,1 0 0 15,-1 6-17-15,1 3-9 0,-1 12 10 0,1 7-10 16,-1-3 8-16,1 0-8 0,3 3 0 0,0 0 0 0,-4-1 0 0,4 1 0 16,0-6 0-16,4 6 0 0,-1 0 0 0,-3 0 0 15,4 3 0-15,-1-3 0 16,1 0 0-16,-1-7 0 0,-3-2 0 0,4 2 0 0,-4-2 0 0,3-1 0 16,-6-6 0-16,3 7 0 0,0-10 0 0,-4 0 0 15,1-3 0-15,-4-3 0 0,3 6 16 0,1-9-2 16,3-4-1-16,-4-6 0 0,4 4-13 0,0-10 0 15,0 0 0-15,0 0 0 0,0-10 0 0,0-5 0 16,0-4-12-16,0-15 12 0,7 2-11 0,0-9 11 16,0-6-10-16,4-12 10 0,-1-4-18 0,-3 0 2 15,8 7 1-15,-5-4 0 0,1 7 1 0,-4 9 0 16,-4-3 0-16,1 0 0 0,-4 6 14 0,0 7 0 16,0-4 0-16,0 10 0 0,-4-7-22 0,1 10-2 15,3 7 0-15,0 8 0 0,-4-6 48 0,1 13 10 16,3 3 2-16,0 0 0 0,0 0-17 0,-4 10-3 0,1 9-1 0,-1-1 0 15,1 7-15-15,-1 4 0 0,-3 2 8 0,3 0-8 16,-3 4 0-16,7-1 0 0,-3 4 0 0,3 6 0 16,-4 0 0-16,4 0 0 0,0 3 0 0,0 3 0 15,0-6 0-15,0-7 0 0,4 1 0 0,-1-3 0 16,1-7 0-16,-1 6 17 0,-3-9-3 0,0 0-1082 16</inkml:trace>
  <inkml:trace contextRef="#ctx0" brushRef="#br0" timeOffset="57730.383">16866 5646 1065 0,'0'0'47'0,"0"0"10"0,0 0-45 0,0 0-12 0,0 0 0 0,0 0 0 15,0 0 92-15,-3 0 17 0,-4 6 3 0,3-6 1 16,1 3-43-16,-1 3-9 0,1 0-1 0,-1 4-1 16,-3-1-20-16,4 4-4 0,-1 12-1 0,0-6 0 15,-3 0-15-15,7 2-3 0,0 1-1 0,4 4 0 16,-1 8-15-16,-3 1 9 0,0 2-9 0,4 1 8 15,0 3-8-15,-1 9 0 0,-3 3 0 0,0 7 8 16,0-7-8-16,0 3 8 0,-3-2-8 0,-1-1 8 16,0 0 6-16,1-9 1 0,3-6 0 0,-4 6 0 0,1-10 7 0,3-6 2 15,-4 4 0-15,4-10 0 0,0 3-4 16,-3-6 0-16,3-4 0 0,3-5 0 0,-3-1-4 16,0-9 0-16,0 0-1 0,0 0 0 0,0-9 5 0,0-7 0 15,4-6 1-15,-4-9 0 0,7-1-8 16,-4-8-1-16,5-7-1 0,-5-13 0 0,1-6-11 0,-1-3 8 15,1 6-8-15,-4-9 8 0,0 10-8 0,-7-1 0 16,3-6-10-16,1 3 10 0,-1 3 0 0,0 4-9 16,1 5 9-16,-1 7 0 0,1 3 0 0,3 19 0 15,-7-3 0-15,3 9 0 0,1 1 0 0,-1 2 0 16,1 6 0-16,-1 4 0 0,1 3 18 0,3 3-1 16,0 0 0-16,-7 9 0 0,0 1-9 0,3 9-8 15,0 6 9-15,4 12-9 0,-7-2 0 0,4 9 0 16,3 9 0-16,3-6 0 0,1 3 0 0,-1-3 0 15,1-3 0-15,0 3 0 0,-1 7 0 0,4-4 0 0,-3 6 0 16,-1-2 0-16,4-1 0 0,-3 0 0 0,-4 0 0 0,0-2 0 16,0-4 0-16,3-3 0 0,-3-1 0 15,0-5 0-15,-7 0 0 0,4 2 0 0,-1-8 0 16,4 2 0-16,0-9 8 0,0 4-8 0,-3-11 0 0,3-2 0 16,3-6 0-16,-3-10 0 0,0 0 0 0,0-19 0 15,4 0 0-15,3-16-16 0,-7-2 1 0,3-13 1 16,4 3 5-16,-3-13 1 0,3-3 0 0,-4-9 0 15,1 0 8-15,0 9 0 0,3 1-9 0,0-1 9 16,-4 13 0-16,1 3 0 0,6 9 0 0,1-3 0 16,-1 13 0-16,-6 3 0 0,-4 6 0 0,0 10 0 15,0-10 8-15,0 13 4 0,0 6 0 0,0 0 0 0,3 15-4 16,1 1 0-16,0-7 0 0,-4 10 0 0,7 16-8 0,0 2 8 16,-7 1-8-16,3 15 8 0,-3 7-8 0,4-4 0 15,-1 7 0-15,-3 0 0 0,4-4 0 0,-1-5 0 16,1 2 0-16,-1 4-705 15,4-7-134-15</inkml:trace>
  <inkml:trace contextRef="#ctx0" brushRef="#br0" timeOffset="59004.246">17685 7508 1216 0,'0'0'54'0,"0"0"11"0,0 0-52 0,0 0-13 0,0 0 0 0,0 0 0 15,0 0 107-15,0 0 18 0,0 0 4 0,0 0 1 16,0 0-43-16,3 10-9 0,1-1-2 0,-1 0 0 16,-3 7-22-16,0-7-5 0,0 10-1 0,0 0 0 15,0 0-24-15,0 6-6 0,0 0-1 0,0 3 0 16,0 10-3-16,0-4-1 0,0 17 0 0,0 2 0 16,0 0-2-16,-3 4-1 0,-1-4 0 0,4 10 0 15,-3-10 1-15,-1 10 0 0,-3 6 0 0,4 3 0 16,3-9-11-16,-7 2 10 0,3-11-10 0,1 5 10 15,-1-5-10-15,4-1 8 0,-4-6-8 0,4-3 8 16,0 3-8-16,4-3 0 0,-4 0 0 0,4 0 0 16,-4-7 0-16,3-5 8 0,-3-4-8 0,4 0 0 15,-4-9 0-15,0-3 8 0,3 2-8 0,1-8 0 16,-4-1 8-16,0-3-8 0,0-6 8 0,0 0-8 0,0 0 0 0,3-18 0 16,-3-14 8-16,4 1-8 0,-1-19 0 0,1-4 0 15,-1 1-10-15,1-13 10 0,-4 4-19 0,3-11 3 16,-3-11 0-16,0 2 0 0,4 4 16 0,-4 3-10 15,3-4 10-15,1 7-8 0,-1 0 8 0,1 3 0 16,0-3 0-16,3 9 0 0,0 7 0 0,0 2 0 16,-4 4 0-16,4-3 0 0,0 9 0 0,0 6 0 15,-3 1 0-15,-1 2 0 0,1 10 0 0,3-3 0 16,-7 3 0-16,4 3 0 0,-8 6 0 0,4 0 9 16,0 7-1-16,0 9-8 0,0 0 29 0,0 0-1 15,-4 16 0-15,1 3 0 0,-1 6-28 0,1 3 0 16,-4 0-13-16,3 7 4 0,1 2 9 0,-1 4 0 15,4-3 0-15,-3 15 0 0,-1 0 0 0,1 1 11 16,3 2-3-16,-4 4 0 0,1 2-8 0,3-5 0 0,0 2 9 16,-4 13-9-16,1 1 0 0,-1-1 0 0,1-3 0 15,-1 3 0-15,0 0 0 0,1-3 11 0,-1 3-1 0,1 6 0 16,3-5-10-16,-4-8 0 0,4-2 0 0,0 0 0 16,0-4 0-16,0-5-14 0,0-1 3 0,0 0 1 15,0 1 59-15,0-7 12 0,0 0 3 0,0-3 0 16,0-4-64-16,-3-8-18 0,3 2-1 0,-4-9 0 15,4 4 19-15,-3-11 11 0,3 4-2 0,0-3 0 16,0-6-9-16,-4-7 0 0,4 3 9 0,0-9-9 16,0 0 10-16,0 0-2 0,0-15-8 0,-3-4 12 15,3-6-31-15,0-7-6 0,-4-18-2 16,4-6 0-16,0-7-8 0,-3-6-1 16,3 3-1-16,0-12 0 0,3 9 23 0,-6-3 5 0,3-4 1 0,0 1 0 0,0 3-4 15,0 9 0-15,0 1 0 0,0-4 0 16,3 3 26-16,-3 0 5 0,0-2 1 0,0 8 0 15,0 4-41-15,4-1-8 0,-4 7-2 0,0-3 0 16,0 13-1-16,0-7-1 0,3 9 0 0,-3-2 0 0,0 8 53 0,4-2 10 16,-4 3 2-16,3 3 1 0,-3 6-25 0,0 9-8 15,4-2 0-15,-4 6 0 0,0 6 0 0,0 0 0 16,3 9 0-16,-3 10 0 0,0 0 0 0,-3 6 0 16,3 3 0-16,-4 7 0 0,4 8 25 0,0 1 5 15,0 3 1-15,-3 7 0 16,3 8-47-16,0 1-10 0,0 0-2 0,-4 6 0 0,1 0 28 0,3-3 0 15,-4 6 0-15,1 6 0 0,3-6 0 0,-4-9 0 16,4 0 0-16,0-1 0 0,0-8 0 0,0-1-10 16,0 0 10-16</inkml:trace>
  <inkml:trace contextRef="#ctx0" brushRef="#br0" timeOffset="64347.092">10859 4902 172 0,'-15'-6'16'0,"15"6"-16"16,11-3 0-16,-11 3 0 0,-4 0 247 0,4 0 46 16,0 0 10-16,0 0 1 0,0 0-104 0,0 0-20 15,0 0-5-15,0 0-1 0,15 3-58 0,-12 3-12 16,-6-3-3-16,3 13 0 0,10-6-54 0,-6 8-11 16,-8-2-3-16,1 12 0 0,-1-3-19 0,4 4-4 15,7-1-1-15,-3 16 0 0,-8-4-9 0,8 7 0 16,6 7 0-16,-6 9 8 0,-8-10-8 0,4 0 0 15,11 0 9-15,3 10-9 0,-7 0 0 0,0 0 8 16,-7 9-8-16,7-3 0 0,11-7 0 0,-11-5 0 0,-7 6 0 16,3-1 8-16,8-8-8 0,-4 8 0 0,-3-2 0 15,-8 3 0-15,-3-10 0 0,7-6 0 0,11-3 0 0,-11-10 0 16,-8 1 0-16,5-7 0 0,14-3 0 0,-4-6 0 16,-7 0 0-16,0-10 0 0,3 1 0 0,4-1 0 15,4 0 0-15,-11-9-8 0,0 0 8 0,0 0-8 16,7-9-8-16,-4-4-2 0,-10-2 0 0,4-13 0 15,6-7-23-15,-3-3-5 0,-3-21-1 16,-1-4 0-16,-3 0 6 0,4 1 1 16,6-10 0-16,-3-7 0 0,-7-5-42 15,4-1-8-15,10 3-2 0,0 1 0 0,-4 9 28 0,4 0 4 16,-3-1 2-16,6-2 0 0,4 9 38 0,-6 7 7 0,-8 2 1 0,3 7 1 16,8-3 11-16,-8 15 12 0,-3 4-2 0,-3-4-1 0,3 4 71 0,-4 8 13 15,4 8 3-15,-3 5 1 0,-8-3-40 16,7 10-8-16,4 6-1 0,0 0-1 0,-10 6-8 0,6 10-2 15,1 3 0-15,3 0 0 0,-4 9-20 0,1 6-4 16,-4 10-1-16,3 10 0 0,11 8-4 0,-10 1-8 16,-11 0 11-16,3 6-11 0,15-3 9 0,-4 12-9 15,-7 4 0-15,-1 9 9 0,1-7-9 0,4-2 8 16,-1-1-8-16,-3 16 8 0,-14-6-8 0,14-3 0 16,11-6 0-16,-4 9 0 0,-15-13-9 0,5 4-4 15,6-1-1-15,1 7 0 0,-1-19 14 0,4-3 8 16,-7-4 0-16,11-8-661 15,3-10-132-15</inkml:trace>
  <inkml:trace contextRef="#ctx0" brushRef="#br0" timeOffset="65327.494">11748 7561 1465 0,'0'0'64'0,"0"0"15"0,0 0-63 0,0 0-16 0,0 0 0 0,0 0 0 15,0 0 112-15,0 0 20 0,0 0 4 0,0 0 1 16,0 0-58-16,0 0-12 0,0 0-3 0,0 0 0 16,0 0 0-16,0 0 0 0,0 0 0 0,0 0 0 15,0 0-64-15,0 0-19 0,0 0-1 0,0 0 0 16,0 0 20-16,0 0 0 0,0 0 0 0,0 10 0 15,3-1 0-15,-3 7 0 0,-3-3-8 0,3 12 8 16,-4-7 0-16,0 11 0 0,4 5 0 0,-7 1 0 16,4 2 0-16,-1 7 0 0,-3 0 0 0,4 6 0 15,-4 0 8-15,3 4-8 0,1 5 0 0,-4 4 0 16,3 0 20-16,-3-1-3 0,0 1 0 0,0 9 0 16,3-3-17-16,-3-6 0 0,-3-7 0 0,6 7 0 0,1 6 0 15,-4 0 0-15,-4-3 0 0,4-3 0 16,0-1 10-16,3-2-2 0,-3-4 0 0,0-2 0 0,-3-4-8 15,3-3 10-15,3-9-10 0,1 5 10 0,-4 1-10 0,-1-9 10 16,8 3-10-16,0-10 10 0,8-3-10 0,-5 0 0 16,-3-16 0-16,4 7 0 0,3-13-12 0,-7-3-5 15,0 0-1-15,3-9 0 0,4-10 18 0,-3 0 0 16,-4-12 0-16,3 3 0 0,1-10 0 0,-1 0 0 16,4 4 0-16,-3-7 0 0,-1 3 0 0,1-6 0 15,3-3 0-15,0-15 0 0,0 2-24 0,0-12 0 16,4-6-1-16,-1-4 0 15,-3 10-37-15,0-10-7 0,1 1-2 0,-1-7 0 16,3 10-17-16,1 12-4 0,-8 3-1 0,4-6 0 16,0 6 13-16,0-6 4 0,-3 7 0 0,3-1 0 0,-3 10 53 0,-1 6 11 15,1-7 3-15,-1 7 0 0,1 7 21 0,3 2 5 16,-7 3 1-16,3 1 0 0,4 3 51 0,-3-1 11 0,-4 13 1 16,3 1 1-16,-3 2-29 0,0 6-5 0,4 7-2 15,-4 3 0-15,0 0 14 0,0 13 2 0,-4-4 1 0,4 16 0 16,-3 0-50-16,3 4-13 0,-4 5 0 0,4 10 0 15,0 3 41-15,0 13 3 0,0 6 1 0,4 12 0 16,-4-6-25-16,3 0-6 0,-3 7-1 0,4 12 0 16,-1-4-13-16,-3 4 11 0,4-9-11 0,3 6 10 15,-7-10-10-15,4 4 0 0,-1-1 0 0,4 1 8 16,-3-7-8-16,3-9 0 0,-4-7 0 0,4-2 0 16,-3-4-122-16,3-9-23 0</inkml:trace>
  <inkml:trace contextRef="#ctx0" brushRef="#br0" timeOffset="78813.741">20920 5573 345 0,'0'0'31'0,"0"0"-31"15,0 0 0-15,0 0 0 0,0 0 244 0,0 0 42 16,0 0 9-16,0 0 1 0,0 0-123 0,0 0-25 16,0 0-4-16,0 0-2 0,0 10-66 0,0-4-12 15,0 3-4-15,0 1 0 0,3 6-22 0,1-7-5 16,-1 0-1-16,4 1 0 0,0-1-32 0,0 1 0 16,1-4 0-16,2-3 0 0,1 6 0 0,-1-2-12 15,1-4 0-15,-1-3 0 0,5 0 24 0,2 0 6 0,-3-3 1 0,4-4 0 16,3 7-19-16,0-9 0 0,-3 6 0 15,3-3 0-15,4 6 8 0,-1-4-8 0,-2 4 0 0,2 4 0 16,1-4 0-16,-4 6 0 0,4-3 0 0,-4 3 0 16,0-3 0-16,-3 7 0 0,3-4 0 0,-3-3 0 15,-1 3 0-15,1-2 0 0,0 2 0 0,3-6 0 16,-7 0 8-16,0 0-8 0,4-6 0 0,3 2 0 16,3-2 33-16,-2 3 0 0,-5-6 0 0,8 2 0 15,3-5-33-15,0 2-14 0,-10-2 1 0,7 3 0 16,-1-1 13-16,5 7 0 0,-5-6 0 0,-6 2 0 15,0 7 0-15,3-3 0 0,0 3 0 0,0 0 0 16,-10 0 12-16,6 0 0 0,5 3-1 0,-5-3 0 16,1 0-19-16,-4 0-4 0,0 0-1 0,7-3 0 0,4-3 13 15,0 0 0-15,-8 2 0 0,8-2 0 0,7-3 0 0,-4-1 0 16,-7 1 0-16,0 6 0 0,4-7 0 0,0 4 0 16,3-3 0-16,0 9 0 0,-7-7 0 0,4 14 0 15,0-7 0-15,-1 3 0 0,-10 3 0 0,8 0 0 16,-5 4 0-16,4-1 0 0,1 4 0 0,-5-13 0 15,-3 9 0-15,4-3 0 0,7-2 0 0,-1 2 0 16,-6 0 0-16,3-3 0 0,7-3 0 0,-6-3 0 16,-5-3 0-16,4 0 0 0,-3 2 0 0,7-2 8 15,6-3 0-15,-2-1-8 0,-1 7 11 0,0-6-11 16,0 3 10-16,1-4-10 0,-1 4 8 0,-4 3-8 16,1-4 0-16,0 4 0 0,0 3 0 0,-1-6 0 15,4 6 0-15,-3 0 0 0,3 0 0 0,-3 0 0 0,3 6 0 16,1-6 0-16,-5 0 0 0,4 0 0 0,4 0 0 15,0 0 0-15,0 0 10 0,3 0-10 16,-7 0 10-16,4-6-10 0,0 6 9 0,-4-3-9 0,0-3 8 0,0 6-8 16,1 0 0-16,2-3 8 0,5 3-8 0,-8 3 0 15,0-3 0-15,0 0 0 0,4 6 8 0,-4-3-8 16,0 3-8-16,-3-3-4 0,3 4-1 0,-3 2 0 16,3-3 25-16,-3-2 4 0,0 2 2 0,-4-3 0 15,4 6-9-15,-4 1-1 0,0-10-8 0,0 0 12 16,4 6-1-16,-4-6-1 0,4 0 0 0,-1 0 0 15,-3 0-10-15,-3-6 8 0,3 6-8 0,0 0 8 16,1 0-8-16,-5 0 10 0,1 0-10 0,0 0 10 16,-4 0-10-16,3 6 0 0,1-6 9 0,-4 3-9 0,4 3 0 15,-4-6 9-15,0 4-9 0,-4 2 0 0,5-6 8 0,-1 6-8 16,-4-12 0-16,4 6-1152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2T18:27:53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14263 7373 288 0,'0'0'12'0,"-7"3"4"0,0 4-16 0,0-4 0 16,0 3 0-16,0 4 0 0,3-10 295 0,-3 9 56 16,3-3 11-16,-3-3 2 0,7-3-205 0,0 0-42 15,0 0-8-15,0 0-1 0,0 0-51 0,0 0-9 16,0 0-3-16,11 0 0 0,3 0-29 0,4 0-7 16,-1 0-1-16,8 0 0 0,0-3 2 0,6-3 0 0,-2 6 0 15,10-3 0-15,-4-3-10 0,4 6 10 16,-1-7-10-16,5 7 10 0,3-3-10 0,-1 3 0 15,8 0 0-15,0 0 8 0,-3 0-8 0,-1 3 0 16,-3-3 0-16,0 0 0 0,-4 7 0 0,0-7 0 16,4 0 0-16,-3 0 8 0,-8 0-8 0,0 6 12 0,-3-3-12 15,0-3 12-15,-4 6-12 0,-3-3 10 0,-1-3-10 0,1 0 10 16,-7 7-2-16,-1-4 0 0,-3 3 0 0,1-3 0 16,-8-3-8-16,0 6 0 0,0-2 0 0,-7-4 0 15,0 0-11-15,-11 6-7 0,1-6-2 0,-8 0 0 16,-3 0-49-1,-11 0-11-15,-3-6-1 0,-4 2-835 0</inkml:trace>
  <inkml:trace contextRef="#ctx0" brushRef="#br0" timeOffset="335.311">14097 7609 921 0,'-18'-4'40'0,"18"4"10"15,0 0-40-15,0 0-10 0,-7-6 0 0,4 3 0 0,-1-3 100 0,1 3 19 16,-1-4 3-16,4 7 1 0,-3-9-47 0,6 3-10 15,1-4-2-15,3 7 0 0,0-3-29 0,0 3-7 16,0-4 0-16,4 7-1 0,3 0 7 0,3 0 2 16,8 0 0-16,3 0 0 0,0 0 3 0,1 0 1 15,6 0 0-15,4 7 0 0,0-4-12 0,-1 3-1 16,1-3-1-16,3 3 0 0,4 4-14 0,0-1-4 16,0 1 0-16,7-4 0 0,0-3 4 0,-4 7 0 15,-3-4 0-15,4-3 0 0,-8-3 4 0,0 6 0 16,1-6 1-16,2 0 0 0,1 3 2 0,0-3 0 15,-11-3 0-15,8 3 0 0,-8-6-7 0,-3 6 0 16,0 0-1-16,-1-3 0 0,-6-3-2 0,-7 6 0 16,-1 0 0-16,-3-4 0 0,-3 4-9 0,0 0 0 0,-11 0 0 15,0 0-11 1,0 0-34-16,0 0-7 0,-11-6-2 0,-7 6-601 0,-6 0-120 0</inkml:trace>
  <inkml:trace contextRef="#ctx0" brushRef="#br0" timeOffset="631.122">14164 7471 345 0,'0'0'31'0,"0"0"-31"0,0 0 0 0,0-7 0 0,0-2 168 0,0 9 28 16,0 0 6-16,4-6 1 0,3 2-80 0,3-2-16 15,1 6-3-15,3 0-1 0,4 0-25 0,3 0-5 16,0 6-1-16,4-2 0 0,-1 2-23 0,4 3-5 15,1 1 0-15,10-1-1 0,-4 0-2 0,4-2 0 16,3 2 0-16,11-6 0 0,0 4-1 0,0-7-1 16,0 0 0-16,7 0 0 0,-4-7-3 0,-3 4 0 15,0-3 0-15,0 3 0 0,0-4-4 0,0-2 0 16,-4 0-1-16,4 6 0 0,-7-10-9 0,-4 10-2 16,0-7 0-16,-6 4 0 0,-5-3-8 0,1 6-1 15,-4-4-1-15,1-2 0 0,-5 6-26 0,1-3-4 16,-4-1-2-16,-3 4 0 15,3 3-91-15,-10 0-19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2T18:30:22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12234 14959 345 0,'0'0'15'0,"-7"-6"4"0,4 2-19 0,-4-2 0 16,3-3 0-16,1-1 0 0,-1 4 77 0,1-3 12 16,3-1 3-16,0 1 0 0,0-1-51 0,0 1-9 0,0 0-3 0,3-1 0 15,-3 1-6-15,4 3-2 0,-4-4 0 0,3 1 0 16,-3 6 28-16,0 3 6 0,0 0 1 0,0-7 0 16,0 7 1-16,0 0 1 0,0-6 0 0,0 6 0 15,0 0 36-15,0 0 7 0,0 0 2 0,0 0 0 16,0 0-47-16,0 0-10 0,0 0-2 0,0 0 0 15,0 0-16-15,0 0-3 0,0 0-1 0,0 0 0 16,0 6-7-16,0 10-1 0,-3-3-1 0,3-4 0 16,0 7 2-16,-4 2 1 0,1-2 0 0,-1-3 0 15,1 9 8-15,-1-4 2 0,0-5 0 0,1 12 0 16,-1-6 2-16,1 0 1 0,-1 6 0 0,1 3 0 16,-4-3-7-16,3 3-2 0,1 7 0 0,-1 2 0 15,4 7-9-15,-3 0-1 0,-1 0-1 0,4 0 0 16,0 0-3-16,0 0-8 0,0 0 12 0,-3 3-4 0,6-10 1 0,-3 7 0 15,0 0 0-15,4 10 0 0,-4-7 6 16,0-4 1-16,0 8 0 0,3-7 0 0,-3-4 6 0,0 1 2 16,0-3 0-16,0-1 0 0,0 4-4 0,0-6 0 15,0-4 0-15,-3 3 0 0,3 1-8 0,-4-7-1 16,4 7-1-16,-3-7 0 0,-1-3-10 0,1 0 10 16,-1-6-10-16,1 0 10 0,3-1-10 0,-4-2 0 15,0-6 9-15,1-1-9 0,3 0 0 0,-4 1 0 16,4-1 0-16,-3-3 8 0,3-2-16 0,0 5-4 15,0-3 0-15,0-6 0 16,0 0-27-16,0 0-5 0,0 0-2 0,-4 10 0 16,4-10-18-16,0 0-3 0,0 0-1 0,0 0 0 15,0 0-4-15,0 0 0 0,0 0-1 0,0 0-842 0</inkml:trace>
  <inkml:trace contextRef="#ctx0" brushRef="#br0" timeOffset="675.178">12231 14774 403 0,'0'0'36'0,"0"0"-36"0,0 0 0 0,0 0 0 15,0 0 201-15,0-3 34 0,0 3 6 0,0-7 2 16,3 4-96-16,-3 3-19 0,0 0-4 0,0 0-1 15,0 0-30-15,0 0-5 0,0 0-2 0,0 0 0 16,0 0-34-16,0 0-6 0,0 0-2 0,0 0 0 16,0 0-1-16,0 0-1 0,0 0 0 0,-3 10 0 15,-1 2-26-15,4-2-6 0,-3 5-1 0,-1 4 0 16,4-3-9-16,-3-4 0 0,-1 4 9 0,4 3-9 16,-3 0 0-16,-1-4 8 0,4-5-8 0,-3 9 0 15,-1-10 0-15,4 7 0 0,-3-1 0 0,-5-2 0 0,5-4 0 16,-1 7 8-16,1-7-8 0,-4 7 0 15,0-3 8-15,-4-4-8 0,4 7 10 0,0-1-10 0,-3-2 11 16,2-4-11-16,-2 1 12 0,3 5-12 0,0-5 8 0,0-1-8 16,-4 1 0-16,4-4 0 0,7-6-13 0,0 0-7 15,-3 0 0-15,3 0-1 16,-4-6-58-16,4-4-11 0,4 1-2 0,3-7-1 16,-4 4-128-16,4-14-26 0,4 1-5 0,-1 3 0 0</inkml:trace>
  <inkml:trace contextRef="#ctx0" brushRef="#br0" timeOffset="833.689">12245 14677 288 0,'0'0'12'0,"0"0"4"0,0 0-16 0,0 0 0 15,0 0 0-15,0 0 0 0,0 0 221 0,0 0 42 0,0 0 8 0,7 9 1 16,-3-3-161-16,-4-6-33 0,0 0-6 0,7 10-2 16,-7-10-31-16,7 6-7 0,-4-3 0 15,4 7-1-15,-7-10-18 0,4 6-3 16,3-3-1-16,0 6 0 0,-7-9-9 0,7 7 10 0,-4 2-10 0,4-3 10 31,-3-3-48-31,0 7-10 0,-1-4-1 0</inkml:trace>
  <inkml:trace contextRef="#ctx0" brushRef="#br0" timeOffset="3546.838">12280 14862 288 0,'0'0'12'0,"0"0"4"0,0 0-16 0,0 0 0 0,0 0 0 0,0 0 0 0,0 0 166 0,0 0 30 15,0 0 7-15,0 15 1 16,0-2-104-16,0 6-21 0,0 3-4 0,0 0-1 0,0 3-64 0,0 9-10 16,0 1 0-16,0 2-12 0,0 1 29 0,4 3 7 15,-1 6 0-15,1 0 1 0,-4 3 0 0,0-3 0 16,0-3 0-16,0 0 0 0,3 3 6 0,-3 3 1 16,0-6 0-16,4 0 0 0,-4-3-4 0,0 2-1 15,0 1 0-15,0-6 0 0,3 3-13 0,-3-13-2 16,4 0-1-16,-4-3 0 0,3 0-11 0,-3-12 8 15,0-4-8-15,0 4 8 0,0-13-8 0,0 0 0 16,0-13 0-16,0-6-11 0,0-2-5 0,0-14-2 16,0-15 0-16,0-3 0 0,4-1 10 0,-1-8 8 15,1-1-12-15,-4-12 12 16,4 2-32-16,-1-5 0 0,-3 6 0 0,4 0 0 0,-1 3 41 0,1 12 9 16,-4-2 2-16,3 5 0 0,-3 7-5 0,4 7-1 15,-1-4 0-15,-3 12 0 0,0-2 13 0,0 9 2 0,0 6 1 16,0 3 0-16,-3 4 27 0,-1 2 6 15,4 4 1-15,0 6 0 0,0 0-8 0,-3 10 0 0,-1 8-1 0,1 7 0 16,-1 4-39-16,1 15-8 0,-1-4-8 0,0 7 11 16,4 7-11-16,-3-1 0 0,-1 10 0 0,1-1-11 15,3 11 11-15,0-4 0 0,0-4 0 0,0 4 0 16,0-6 0-16,3 3 0 0,-3 3 0 0,7-6 0 16,-7 6 0-16,4-7 0 0,0-5 0 0,-1-4 0 15,-3 0 8-15,4-9-8 0,-4 0 8 0,0 0-8 16,0-6 0-16,0-10 0 0,0-3 0 0,0 0 8 15,0-12-8-15,0-4-16 0,0-9 4 0,0 0 0 16,-7-9-16-16,3-10-4 0,0-16-1 16,-3-2 0-16,4-7 10 0,-1-13 3 0,-3-12 0 0,0-9 0 0,4 6 0 0,-1-3 1 15,4-4 0-15,-3-2 0 0,-1-1 7 0,4 4 2 16,0 6 0-16,0 0 0 0,4 3 10 16,-4 6 0-16,0 6 0 0,0 4-8 0,3 3 8 0,-3 6 14 15,0 6-3-15,4 4-1 0,-4 9 9 0,0 6 1 16,0 6 1-16,-4 7 0 0,4 6 4 0,0 0 1 15,0 10 0-15,0 15 0 0,0 9-26 0,0 4 0 16,0 9 0-16,0 12 0 16,0-5-16-16,0 18-8 0,0 0-1 0,0 0-1 0,0 0 26 0,4-3 0 15,-4 3 0-15,7 7 0 0,-4-7 0 0,1 0 0 16,-4-9 0-16,3 6 0 0,1-13 0 0,-1-3 0 16,1-2 0-16,-1-11 0 0,-3 4 0 0,4-9 0 15,-4-10 0-15,4-6 0 0,-4-1 0 0,0-11 0 0,0-7 0 0,0 0 0 16,0-10 11-16,0-15 7 0,-4 0 2 0,4-19 0 15,-4-3-32-15,4-12-7 0,0-14-1 0,0-2 0 16,0-3 20-16,0-1 0 0,4-2 0 0,-4 3 0 16,0-4 0-16,0 16-10 0,0-3 10 0,0 13-8 15,4 6 8-15,-4 6 0 0,0 6 8 0,-4 10-8 16,4 3 0-16,0 9 0 0,0 7 0 0,0-1 0 16,0 10 32-16,0 10 3 0,-4 8 0 0,4 14 0 15,-3-1-56 1,-1 13-11-16,1 16-3 0,-4-4 0 0,7 7 35 0,-4-1 0 0,1 1 0 0,3 6 0 15,-4 3 0-15,4 0 0 0,0 1 0 0,0-4 0 16,0-7 16-16,0-8 9 0,4 2 3 0,-4-6 0 0,3-6-4 16,-3-6-1-16,0-10 0 0,0-3 0 0,4-9-8 0,-4-7-2 15,0-9 0-15,0 0 0 0,3-9-13 0,1-16 0 16,-4-10-9-16,0-12 9 0,0-12 0 0,0-14 0 16,3-5 0-16,-3-13 10 0,0 3-10 0,0-6 0 15,0-9-10-15,-3-4 10 0,3 16 0 0,0 10-9 16,0-1 9-16,0-3 0 0,0 13 0 0,0 10 0 15,0 8 12-15,0 1-4 0,0 9 1 0,3 16 1 16,-6 0 0-16,3 9 0 0,3 3-10 0,-3 7-14 16,-3 9 3-16,3 0 1 0,0 19 18 0,0 6 3 15,0 12 1-15,0 17 0 16,0-1-34-16,0 6-6 0,0 14-2 0,0 8 0 16,0 7-13-16,3-7-2 0,1 10-1 0,-1 7 0 0,1-11 58 0,0 1 11 15,-1-3 2-15,1 3 1 0,-1-16-12 0,1-3-2 0,-1-13-1 16,4 7 0-16,0-10-11 0,0-9 12 0,-3-3-12 0,-1-10 12 15,4 1 7-15,-3-14 1 0,0-5 1 16,-1-7 0 0,-3-6-68-16,4-6-13 0,-4-13-4 0,0-9 0 0,0-10 81 0,0-6 16 0,0-9 3 0,-4-16 1 31,4-12-59-31,-3 2-12 0,-5-2-2 0,1-17-1 0,4 14 37 0,-1-4 0 0,1 0 0 0,-4-3 0 16,3 13 40-16,4 15 15 0,0 0 3 0,0 10 1 15,0 6-36-15,0 6-7 0,-3 7-2 0,3 12 0 16,0-3-4-16,0 15-1 0,0 1 0 0,0 9 0 15,0 0-9-15,0 16 12 0,-4 2-12 0,1 11 12 16,3 15-27-16,-4 9-5 0,1 3 0 0,3 16-1 16,-4 7 5-16,1 2 2 0,-1-2 0 0,0 21 0 15,4-12 14-15,0 3 0 0,-3-3 0 0,-1 3-9 16,4-7 9-16,0-8 0 0,0-8 0 0,0-2 0 0,0-6 11 0,4-13-3 16,-1-3 0-16,-3-16 0 0,0-3-8 15,0-6 0-15,0-19 0 0,8-19 8 0,-5-9-8 16,4-7-11-16,-3-18 3 0,-1-13 0 0,1-12 8 0,-1 0 0 15,-3-20 0-15,4-2-8 0,3 3 8 0,0 0 0 16,-4-4 0-16,4-5-8 0,-3 18 8 0,7 6 0 16,-4 10 8-16,0 3-8 0,-7 13 23 0,7 12 0 15,0 6 0-15,-4 4 0 0,-3 5-8 0,0 11-2 16,4 2 0-16,-4 16 0 0,0 0-3 0,0 0-1 16,0 9 0-16,0 16 0 0,0-3-9 0,-7 13-17 15,0 9 4-15,0 18 1 0,3 1-8 0,-3 6 0 0,4 6-1 16,-8 10 0-16,4-3 21 0,0-1-11 0,3 16 11 0,-3 1-8 15,-3-14 8-15,3-5-12 0,7 2 12 0,-4-9-12 16,4-3 12-16,-3-15 0 0,-1-1 0 16,4-6 0-16,4-13 0 0,-4-8 0 0,0-14 0 0,0-6 0 15,0-6 0-15,0-18 0 0,0-11 0 0,0-11 0 16,0-14 0-16,3-8 0 0,-3-14 0 0,-3-18 0 16,-1 3 0-16,1-6 8 0,3-10-8 0,-4-12 0 15,-3 6 0-15,0 7 0 0,3 5 0 0,1 4 0 16,-1 6 21-16,1 13 0 0,-4 6 0 0,3 9 0 15,4 16-2-15,-3 6-1 0,-1 13 0 0,1 3 0 16,3 12-7-16,-4 4-2 0,4 9 0 0,0 3 0 16,-3 16-9-16,-1 12-14 0,1 10 3 0,3 19 1 15,-4 2-27-15,0 10-6 0,4 10-1 0,-3 15 0 0,3-6 22 16,-4 13 4-16,8-4 1 0,-4 16 0 0,0-9 17 0,3-1-10 16,-3-5 10-16,4-4-8 0,3-19 8 0,0 4 14 15,-7-10-3-15,4 0-1 0,3-19 2 0,-4-3 1 16,1-12 0-16,-4-10 0 0,3-3-5 0,1-15-8 15,-4-1 11-15,0-9-11 0,0-19 0 0,0-6 0 16,0-22 0-16,0-6 0 0,0-10 0 0,-4-6 0 16,1-12 8-16,-1-10-8 0,-3-6 0 0,4-1 0 15,-4-2 0-15,3-13 0 0,1 13 0 0,3 3 0 16,-4 9 0-16,0 6 0 0,4 10 0 0,4 9 0 16,-4 16 0-16,4 3 0 0,-4 10 23 0,0 6 1 15,0 3 0-15,-4 15 0 0,4 10-39 0,0 0-7 16,-4 10-2-16,1 8 0 0,-1 11 24 0,1 11 0 0,-4 7 0 15,0 22 0 1,3 4-21-16,-3-1-10 0,4 9-1 0,-1 7-1 0,-3 3 20 0,4-3 4 0,-5 3 1 0,5 6 0 16,3-19 8-16,-4-2 0 0,1-17 0 0,3 4 0 15,0-16 28-15,0-6 8 0,0-13 2 0,3-9 0 16,-3-4-38-16,0-15-13 0,0 0 0 0,4-15 0 16,-1-13 13-16,-3-10 0 0,0-12 0 0,0-13 0 15,4-15 12-15,-4-4 0 0,4-9-1 0,-4-6 0 16,3-3-2-16,1-4 0 0,3 4 0 0,0-7 0 15,3 19-9-15,1 4-12 0,-1-1 2 0,-2 13 1 16,-5 15 9-16,4 7 0 0,0 13 0 0,0 12 0 16,0 6 0-16,-3 3 0 0,-4 16 0 0,3 6 0 15,1 13-53-15,-4 9-9 0,0 7-2 0,3 9 0 16,1 3 15-16,-4 12 2 0,0 4 1 16,0 19 0-16,0 5 22 0,0 4 5 0,0 7 1 0,0 18 0 0,-4 0 18 0,4 0 0 15,0-10 0-15,0 20 0 0,-3-20 0 0,6-8 0 16,4-17 0-16,0 1 0 0,-3-23 48 0,3-12 12 15,-7-6 4-15,7-13 0 0,0-9-52 0,-3-16-12 16,-4-3 0-16,7-12 0 0,-4-13 0 0,-3-13 0 16,0-22 0-16,-3-15 0 0,3-3 0 0,0-10 0 15,-4-9 0-15,-3-13 0 0,-3 3 0 0,3 1 0 16,-1-1 0-16,1-9 0 0,0 16 50 0,4 9 7 16,-1 6 2-16,1 10 0 0,3 15 8 0,-4 7 1 15,1 9 1-15,3 6 0 0,3 10-55 0,-3 3-14 16,-3 9 0-16,3 7 0 0,3 6 0 0,-3 3 0 0,0 0 0 0,-3 19 0 15,3 15 0-15,-4 1 0 16,4 5 0-16,-3 14 0 0,-1 5 0 0,1 4 0 0,-1 9 0 16,4 0 0-16,-3 7 0 0,-1-7-18 0,4 16 4 0,-3 3 1 31,3-10-31-31,0-9-5 0,-4 7-2 0,4-7 0 0,4-10 41 0,-4-8 10 0,0-1 0 0,3-9 0 31,1-6-34-31,-1-13-5 0,1 0-1 0,-1-13-892 0</inkml:trace>
  <inkml:trace contextRef="#ctx0" brushRef="#br0" timeOffset="17564.206">6886 11704 1321 0,'0'0'28'0,"0"0"7"0,0 0 1 0,0 0 2 0,0 0-30 0,0 0-8 0,0 0 0 0,0 0 0 15,0 0 62-15,0 0 11 0,0 0 3 0,0 0 0 16,7 0-33-16,0 0-7 0,-3 0 0 0,3 0-1 16,0 0-4-16,4-3-1 0,3 3 0 0,-7-7 0 15,7 7 0-15,3 0 0 0,5 0 0 0,-5 0 0 16,1-3-3-16,7 3-1 0,-8-6 0 0,4 6 0 16,4 6-8-16,0-3-2 0,0-3 0 0,6 0 0 15,-6 0 10-15,0 0 2 0,3 7 0 0,-3-4 0 0,-4-3-28 0,0 0-17 16,0 0 2-16,-3 0 1 0,-4 0 14 0,3 0 0 15,-6-3 9-15,3-4-9 0,-7 7 9 0,0 0-9 16,0 0 8-16,-7 0-8 0,0 0 10 0,7-3-10 16,-7 3 12-16,0 0-12 0,0 0 0 0,0 0 0 15,0 0 0-15,0 0 0 0,-7-6-15 0,0 0-3 16,0 3-1-16,0 3 0 16,-10 0-32-16,9 0-6 0,-9 0-2 0,-1 0 0 15,1 0-29-15,-1-7-5 0,4 7-2 0,-14 0 0 16,6 0-5-16,1 7 0 0,-3-7-1 0,-1 0 0 15,-3 0 15-15,3 3 3 0,0-3 1 0,1 0 0 0,-1 0 49 0,0-3 9 16,0 3 3-16,8-7 0 0,-1 7 12 0,1-3 9 16,-1-3-12-16,0 3 12 0,8-3 0 0,-8 6 0 15,11-4 0-15,-11-2 0 0,8 6 80 0,3-3 24 16,0 6 4-16,7-3 0 0,0 0-7 0,0 0-1 0,0 0-1 16,-7 6 0-16,7-2-27 0,0-4-4 0,0 9-2 0,7-3 0 15,0-3-30-15,3 4-5 0,4-4-2 16,1 3 0-16,6-6-16 0,-7 6-3 0,7-3-1 0,4 4 0 15,-4-4-9-15,4-3 0 0,-4 0 0 0,7 6 8 16,0-3-8-16,4-3 0 0,-7 7 0 0,3-7 0 16,4 0 0-16,-8 0 8 0,1 0-8 0,0 0 8 15,-4 0-8-15,3 3 8 0,-9-3-8 0,2 0 8 16,-3 0-8-16,0 0 0 0,-3 0 0 0,3 0 0 16,-7 0 0-16,-3 0 0 0,-4 0 0 0,0 0 0 15,0 0-16-15,0 0 0 0,0 0 1 0,0 0 0 16,-4 0-11-16,-3 0-2 15,-3 0-1-15,-5 0 0 0,1 0 13 0,-3 0 2 0,-4-3 1 0,-4 3 0 0,-10 0 13 16,3-7 0-16,4 7 0 0,-1 0 0 16,1-3 0-16,3 3 0 0,4-6 0 0,0 6 0 0,0-3 0 0,0-4-11 15,3 7 2-15,4-3 0 0,0-3 9 0,-4 6 0 16,4-6 0-16,0 3 0 0,0 3 14 0,3 0 5 16,-3 0 1-16,4 0 0 0,-8 0 16 0,11 0 3 15,-4 0 1-15,4-7 0 0,-3 7 0 0,6 0 0 16,4 0 0-16,0 0 0 0,0 0-9 0,0 0-2 15,0 0 0-15,0 0 0 0,0 0-29 0,0 0 0 16,7 0 0-16,7 0 0 0,4 0 0 0,0 0 0 16,-1 0-8-16,8 0 8 0,0 0-10 0,3 0 10 15,-3 0-8-15,3 0 8 0,4 0 0 0,-4 0 0 16,7 0 0-16,0-3 0 0,-3-3 0 0,0 3 0 0,-4-3 0 16,0 6 0-16,1 0 0 0,-5-4 0 0,-3-2 0 15,-3 6 8-15,3 0-8 0,-7-3 9 0,0 3-9 16,1-6 10-16,-5 6-23 0,-3 0-5 0,-7 0-1 0,0 0 0 31,0 0-21-31,0 0-4 0,0 0 0 0,0 0-1 16,-7 0 7-16,-11-7 2 0,1 4 0 0,-1 3 0 0,-3-6 22 0,-4 6 5 0,-3-9 1 0,-4 6 0 15,-3-4 21-15,0-2 5 0,-8 9 1 0,15-10 0 16,4 1-6-16,-8 0-1 0,4 2 0 0,-4 7 0 16,7-9-12-16,-3 9 0 0,3-3 0 0,-7-3 0 15,11 6 0-15,4 0 0 0,-8 0 0 0,7 0 0 16,4 0 0-16,0 6 0 0,0-6 8 0,3 3-8 15,4-3 22-15,-3 0-2 0,3 6 0 0,0-3 0 0,7-3 7 16,0 0 1-16,0 0 0 0,0 0 0 0,0 0-15 0,0 0-2 16,0 0-1-16,0 0 0 0,10 0-10 0,1 0-11 15,3 0 3-15,4-3 0 0,-1 3 8 0,8 0-12 16,0-6 12-16,-1 6-12 0,1 0 12 0,0 0 0 16,3 0 0-16,0 0 0 0,-3 0-14 0,0 6-4 15,6-6-1-15,-6 0-587 16,3 3-118-16</inkml:trace>
  <inkml:trace contextRef="#ctx0" brushRef="#br0" timeOffset="19177.04">4720 10390 1267 0,'0'0'112'0,"-10"3"-89"0,10-3-23 0,0 6 0 0,0-6 93 16,0 0 15-16,0 0 2 0,0 0 1 16,0 0-77-16,3 10-15 0,4-4-3 0,7 3-1 0,0-5 1 0,8 5 0 15,-5 0 0-15,8 1 0 0,7-4-5 0,3 4-1 16,0-1 0-16,4 7 0 0,7-4 1 0,0 4 0 16,3 3 0-16,-3-4 0 0,3-2 8 0,-6 3 1 15,10 2 1-15,-4-8 0 0,11 5 3 0,-7-5 0 16,14-1 0-16,-4-2 0 0,-3-4-5 0,0-3-1 15,4 0 0-15,3 6 0 0,-4-6-3 0,4 0-1 16,4-6 0-16,-4 6 0 0,0-10-6 0,-3 7 0 16,-4-3-8-16,7-4 12 0,-15 4-4 0,8-3-8 15,-3 6 11-15,3-7-11 0,0 4 8 0,-7-3-8 16,3-1 0-16,-3 4 0 0,0-4 10 0,-7-2-10 16,3 2 8-16,8-5-8 0,-4 5 11 0,-8-5-3 0,5 2-8 15,-1-9 12-15,-3 10-3 0,-4-7-1 16,1 0 0-16,-8-3 0 0,4-6-20 0,-4 3-5 0,-14 6-1 0,4-9 0 15,0 3 39-15,-1 6 8 0,-6-6 2 0,-4 3 0 16,-3-3-19-16,-1 6-4 0,-3-6-8 0,0 6 12 16,-3 3-2-16,-4-2-1 0,-4-1 0 0,-3 3 0 15,0-3 3-15,-7 7 1 0,0-4 0 0,-11 0 0 16,1-2-3-16,-1-1-1 0,-10 0 0 0,-1 0 0 16,-6-6-1-16,-7 6-8 0,-4-6 12 0,0 0-4 15,-4 3 10-15,5-3 2 0,-1 6 0 0,-7-6 0 16,3 6-2-16,-6 0 0 0,3 1 0 0,-11-4 0 15,8 3-6-15,3 6-2 0,0-2 0 0,0-1 0 16,0-3-10-16,0 7 10 0,0-4-10 0,-7 0 10 16,14 7-10-16,-7-4 0 0,-7 1 0 0,3 2 8 0,4 1-8 15,4 0 0-15,3-1 0 0,-14 7 0 16,7-3 0-16,0 6 8 0,0 0-8 0,0 9 0 0,7-3 0 0,0 7 0 16,-3 3-9-16,3 2 9 15,4 1 0-15,-4 6 0 0,-7 4 8 0,7-1-8 0,10 3 11 0,-6-3-11 16,3 7 12-16,-3 2-12 0,6-2 12 0,1-1-12 15,7-2 12-15,-11 12-12 0,7-4 16 0,4 4-4 16,0-3-1-16,3 9 0 0,4-6-2 0,3 3 0 16,0-3 0-16,1 0 0 0,13 3-9 0,0-3 10 15,4 6-10-15,7 3 10 0,7 4-10 0,4-4 0 16,0 1 0-16,3-1 0 0,10-6 0 0,-2-3 0 16,2 0 0-16,4-7 0 0,4 4 0 0,-4-13 0 15,8 1 0-15,10 2 0 16,-8-12-106-16,12 0-14 0,6-10-2 0,8 0-997 0</inkml:trace>
  <inkml:trace contextRef="#ctx0" brushRef="#br0" timeOffset="21457.063">16196 12585 1004 0,'0'0'44'0,"0"0"10"0,0 0-43 0,0 0-11 0,11 0 0 0,-4 0 0 16,3-6 34-16,1 6 5 0,3 0 1 0,4 0 0 16,-8 0 6-16,8 0 2 0,-1 0 0 0,5 6 0 0,2-3-14 15,1-3-2-15,3 0-1 0,0 10 0 0,-3-10-7 0,3 6 0 16,4-3-1-16,3 3 0 0,-3-6 2 0,0 10 1 16,3-10 0-16,4 6 0 0,0-3-4 0,3-3-1 15,0 6 0-15,8-3 0 0,-8-3 4 0,4 7 1 16,-4-4 0-16,4-3 0 0,-3 0 4 0,2 6 1 15,1-6 0-15,0 0 0 0,-4 3-7 0,1-3 0 16,6 7-1-16,1-7 0 0,-1 0-11 0,-3 0-1 16,0 6-1-16,3-6 0 0,-7 3-2 0,4-3 0 15,0 0 0-15,4 0 0 0,-1 0-8 0,-3 0 8 16,3 0-8-16,8 0 8 0,-8 0-8 0,4 0 0 16,-4 0 0-16,4 0 8 0,-3 0-8 0,-1 0 12 15,4 0-12-15,3 0 12 0,1-3-12 0,-1 3 8 16,4-6-8-16,0 6 8 0,-3 0 2 0,-1 0 0 15,1 0 0-15,3 0 0 0,-4-7 5 0,0 7 1 16,4 0 0-16,0-3 0 0,-3 3-16 0,-1 0 0 0,1 0 0 16,-1 0 0-16,4 0 0 0,-3 0 0 0,-1 0 0 15,7 3 0-15,-3-3 0 0,-3 0 0 0,-1 7 0 16,4-7 0-16,-3 0 0 0,3 0 0 0,-4 0 0 0,8-7 0 16,-4 7 0-16,0-3 0 0,-4 3 0 0,8-6 0 15,-4 6 0-15,-4-3 0 0,4-4 0 0,7-2 0 16,-7 9 35-16,0-9 4 0,3 9 1 0,1-3 0 15,-8-4-27-15,8 1-5 0,-4 3 0 0,3-3-8 16,-3 6 16-16,4-4-4 0,-1-2-1 0,1 6 0 16,-4-3-11-16,0-3 12 0,-4 3-12 0,1-4 12 15,-1-2-12-15,1 6 0 0,3-3 0 0,-1-4 0 16,-6 4 0-16,-3 3 0 0,3-7 0 0,3 4 0 0,-10-3 0 16,0 6 0-16,3-10 0 0,1 4 0 15,-1 5 0-15,-3-2 0 0,-4-3 0 0,4-1 0 0,3 1 18 16,-3 0 2-16,-14-1 0 0,7 4 0 0,-4-4-12 0,-3 1-8 15,-4-4 9-15,-3-2-9 0,-4 5-14 0,4-5-9 16,3 5-1-16,-3-9-1 0,-15 4 48 0,1 2 9 16,3-2 3-16,0-1 0 0,-7 3-23 0,-3-2-4 15,3 2 0-15,-4-3-8 0,8 1 24 0,-11 5-1 16,-11-2-1-16,8-4 0 0,13 0-22 0,-6 4 0 16,-15-4 0-16,-3 7 0 0,3-7 0 0,4 4 0 15,0-4 0-15,-7 7 0 0,-7-7 0 0,3 6 0 16,8 1 0-16,-1 0 0 0,-6-1 13 0,-1 1-1 15,0-7-1-15,1 7 0 0,-1 6-11 0,0-7 0 16,-3 4 0-16,4-3 0 0,-1 9 9 0,-3-10-9 0,-7 4 10 16,3 3-10-16,4 3 8 0,-4-7-8 0,-3 7 0 15,-7 0 9-15,-1 0-23 0,5-3-5 0,2 3-1 16,-2-6 0-16,-5 6 20 0,1 0 0 0,3 0 0 16,1-3 0-16,-8-3 17 0,3 6 7 0,1-4 2 0,-4-2 0 15,8 3-26-15,-8-3 8 0,-7 6-8 0,4 0 0 16,3-6 8-16,-4 2-8 0,-2 4 0 0,2 0 8 15,1 0-8-15,0 0 0 0,-4 0 9 0,-4 4-9 16,4-4 0-16,-3 6 0 0,-4-6 0 0,0 0 0 16,7 0 0-16,-3 0 0 0,3 0 0 0,0 0 0 15,4-6 0-15,-4 2 0 0,-3 4 0 0,-1-6 0 16,4 3 0-16,1-3 0 0,-1 3 0 0,-4-4 0 16,1 4 28-16,3-3 2 0,4-4 0 0,-4 10 0 15,0-3-48-15,0-3-10 0,-3 6-1 0,-4 0-1 0,0 0 30 16,0 6-9-16,0-6 9 0,0 3 0 0,4-3-11 0,-1 7 11 15,1-4-13-15,-4 3 5 0,0-3 8 0,0 4-13 16,0-4 5-16,-3 3 8 0,-1-6-10 0,5 3 10 16,2 3 0-16,1-2-9 0,3 2 9 0,-3 0 0 15,-1-3 0-15,-3 7 0 0,4-10 0 0,-1 6 0 16,1-3 0-16,0 3 0 0,3-3 0 0,3 4 0 16,-2-7 0-16,-1 3 0 0,0 3 0 0,0-6 0 15,-7 6 0-15,4-6 0 0,-1 4 0 0,4-4-8 16,1 0 8-16,2 0 0 0,1 0 0 0,3 0 0 15,0 6 0-15,1-6 0 0,-1 0 0 0,3 0 0 16,-2-6 0-16,-1 6 0 0,0 0 0 0,0 0 0 16,0 0 0-16,4 0 0 0,-4 0 0 0,4 0 0 0,0 0 0 15,3 6 0-15,0-3 0 0,8-3 0 0,-8-3 0 16,4 6 0-16,-4-3 0 0,4 0 9 0,-4 0-9 0,4 0 0 16,-4 0 8-16,0 0-8 0,0 6 0 0,1-6 0 15,2 3 9-15,-2 4-9 0,-5-7 0 0,5 3 9 16,-1 3-9-16,0-6 0 0,-3 3 9 0,3 3-9 15,0-6 8-15,-3 4-8 0,0-4 10 0,0 6-10 16,-4-6 11-16,0 0-11 0,0 0 12 0,0 0-12 16,1 6 10-16,2-6-10 0,1 3 8 0,-4-3-8 15,4 0 24-15,0 0-1 0,3 0 0 0,4 0 0 16,-1 0-23-16,1 0-20 0,0 0 4 0,-4 0 1 16,4 0 15-16,-4 0 0 0,1 0 0 0,-1 0 0 15,7 0 0-15,0 7 0 0,-3-7 0 0,3 3 0 0,4-3 0 16,-3 0 0-16,6 0 0 0,-3 0 0 0,-4 6 0 15,4-3 0-15,7-3 0 0,-4 6 0 0,4-3 0 0,-4 4 0 16,4-7 0-16,4 9 0 0,-1-9 0 0,1 10 0 16,-1-1 0-16,4-3 0 0,0 4 0 0,0-7 0 15,3 12 0-15,1-5-9 0,-1 9 9 0,4-10-8 16,0 7 8-16,0 3-8 0,0 6 8 0,0-13-10 16,7 10 10-16,-3-3-10 0,-1 0 10 0,8 0 0 15,-4-4-9-15,4-2 9 0,-4 2 0 0,3 1-9 16,4-3 9-16,0 2 0 15,1-5-32-15,2 9 1 0,1-10 0 0,3 7-769 0,7-13-155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2T18:31:52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16097 15978 691 0,'-3'-9'61'0,"-1"-1"-49"16,4 4-12-16,-3 3 0 0,3-4 152 0,0-2 28 16,-7 0 6-16,3-1 1 0,4 1-79 0,-7 3-15 0,4-7-3 0,-1-3-1 15,-3 4-27-15,3-4-6 0,-3 7 0 16,4-1-1-16,-4-5 3 0,0 5 1 15,-4 1 0-15,4 3 0 0,-4-4-7 0,-3 7-2 0,4-3 0 0,-4-4 0 16,-4 10-17-16,4-3-3 0,-4-3-1 0,1 6 0 16,-1 0-13-16,4 6-4 0,-7-3 0 0,7 7 0 15,0-1-12-15,3 7 11 0,-3 3-11 0,3-1 10 16,1 8 2-16,-4 2 0 0,3 0 0 0,-3 6 0 16,0 1-12-16,3-1 8 0,1 4-8 0,-1-3 8 15,-3 2-24-15,3 4-4 0,4-3-2 0,0-1 0 16,-3 7 22-16,6 0 0 0,-3-6 0 0,7 6 0 15,4-4 0-15,-1-8 0 0,1 2 0 0,6 1 0 16,1-7 0-16,-1 6 0 0,4-9 0 0,4-3 0 0,0 4 0 16,-1-8 15-16,5-2-3 0,2 3 0 0,1-10-12 0,0-2-8 15,-1-7 8-15,1-7-13 0,0-2 13 16,3-1-12-16,0-15 12 0,-3 7-12 0,0-11 12 0,-4-5 8 16,0-4 0-16,0-12-8 0,-3 3 12 0,-1-6-4 15,-6-1 0-15,-1 1-8 0,5 9 12 16,-8 0-4-16,-7-3 0 0,3 3-8 0,-3 7 12 0,-3-4-4 15,3 3 0-15,-7 4-8 0,0-1 13 0,-4 4-4 16,0 0-1-16,1-1 0 0,-8 1 18 0,1 3 3 16,-5 3 1-16,-2 3 0 0,-1-3 5 0,-7 6 1 15,-7-6 0-15,4 6 0 0,7 3-14 0,-4 7-2 16,-3-1-1-16,0 1 0 0,3 6-9 0,4 3-2 16,-1 3 0-16,1 3 0 0,7 4-8 0,-4 2 8 15,4 7-8-15,0 12 8 0,3-2-8 0,1 5-11 16,3 4 3-16,-1-1 0 0,5 7 8 0,6-3-10 0,1-3 10 0,-1 5-10 15,4-5 2-15,4 6 0 0,3-6 0 0,3 12 0 16,1-6-9-16,3 0-2 0,-3 3 0 0,6-10 0 16,1 4 7-16,3-13 2 0,0 7 0 0,1-16 0 15,6-1-6-15,-4-2-2 0,1-7 0 0,0-5 0 16,0-8 3-16,-1-2 1 0,1-6 0 0,3-10-762 16,-3 3-153-16</inkml:trace>
  <inkml:trace contextRef="#ctx0" brushRef="#br0" timeOffset="28160.137">15748 16078 781 0,'14'-9'34'0,"-10"9"8"0,-1-9-34 0,1-1-8 0,-4 1 0 0,3-10 0 15,4 9 118-15,-3-8 22 0,-4 2 4 0,3-3 0 16,4 3-53-16,0 4-11 0,1-10-3 0,-1 3 0 16,0 7-33-16,3-4-8 0,1-3 0 0,-1 3-1 15,1-2 5-15,3 2 0 0,-7 7 1 0,7-1 0 16,0 1-5-16,-3-1 0 0,0 10-1 0,-1-9 0 15,1 6-7-15,-1-3-2 0,4-4 0 0,-3 4 0 16,0-4-6-16,-1 1 0 0,1 0-1 0,-1-10 0 16,1 9-5-16,-1-5-1 0,1-4 0 0,0 3 0 0,-1 4 11 15,1-4 3-15,-1-3 0 0,1 10 0 16,-4-7-17-16,4 7-10 0,-1-1 12 0,-3 1-12 0,-3-1 0 0,3 4 0 16,3 3 0-16,-3-3 0 15,4 6-27-15,-4 0-12 0,0 0-2 0,0 0-1 16,0 0-117-16,-7 0-23 0,0 0-5 0,0 0-1 0</inkml:trace>
  <inkml:trace contextRef="#ctx0" brushRef="#br0" timeOffset="28491.087">16083 15467 345 0,'0'0'31'0,"0"0"-31"0,0 0 0 0,0 0 0 15,0 0 196-15,0 0 32 0,0 0 8 0,0 0 0 16,0 0-100-16,7 0-21 0,0-6-4 0,0 6-1 16,4 0-51-16,-1 0-11 0,1-4-1 15,0-2-1-15,3 6-14 0,-4-6-4 0,4 3 0 0,1-4 0 16,2 7 6-16,-3-9 1 0,4 6 0 0,-4-3 0 16,-3-4 13-16,-1 1 2 0,4 6 1 0,4-4 0 15,-4-2-5-15,0 3-1 0,4 3 0 0,-4-4 0 16,-3 4-2-16,3-3-1 0,-4 6 0 0,1 0 0 15,-1 0-9-15,-3 6-1 0,1-3-1 0,-5 7 0 16,4-4-4-16,0 10-1 0,-3-4 0 0,-1 7 0 16,-3-3-7-16,0 9-2 0,-7-6 0 0,4-1 0 15,-4 8-17-15,0-4 0 0,-1 3 0 0,-2 0 0 16,3-7-120-16,-7 8-30 0,0-8-6 16,7-8-910-16</inkml:trace>
  <inkml:trace contextRef="#ctx0" brushRef="#br0" timeOffset="29058.656">16506 15266 846 0,'-10'16'37'0,"10"-16"8"16,-4 9-36-16,1 1-9 0,-1 5 0 0,1-5 0 0,-4-1 88 0,7 1 16 15,-4-4 4-15,4-6 0 0,0 0-14 0,0 0-2 16,0 0-1-16,0 0 0 0,0 0-14 0,0 0-2 15,0 0-1-15,0 0 0 0,0 0-13 0,0 0-2 16,0 0-1-16,4-10 0 0,-1 4-15 0,4-10-3 16,0 7-1-16,0-10 0 0,0 0-11 0,1 4-3 15,2-4 0-15,1-6 0 0,-1 3 0 0,1-3 0 16,3-3 0-16,0-7 0 0,4 10 0 0,-4-3 0 16,-4 3 0-16,5-4 0 0,-1 4-12 0,-4-3-2 15,1 3-1-15,-4 6 0 0,3 0-10 0,1 1 12 16,-4 2-12-16,0 3 12 0,0-2-12 0,-3 5 0 15,-1 1 9-15,-3 3-9 16,-3-4-20-16,3 10-9 0,0 0-2 0,-4-3 0 16,1-3-173-16,-4 6-34 0</inkml:trace>
  <inkml:trace contextRef="#ctx0" brushRef="#br0" timeOffset="29359.881">16577 14664 1602 0,'0'0'71'0,"0"0"14"0,0 0-68 0,0 0-17 0,0 0 0 0,11 0 0 16,-1 0 110-16,1-6 18 0,-4 6 4 0,3 0 1 16,5-3-57-16,-1-4-12 0,-4 4-3 0,4-3 0 15,-3-3-22-15,3 9-5 0,-3-7-1 0,3 4 0 0,-4-3-17 16,4 3-3-16,1-4-1 0,-1-2 0 0,-4 9-4 0,1-3-8 16,-4-3 11-16,0 6-11 0,0 6 12 0,-7-6-4 15,0 0 0-15,7 3-8 0,-3 6 19 0,-1 1-3 16,-3-1-1-16,-3 7 0 0,-1 3-1 0,1 0 0 15,-1 6 0-15,4 3 0 0,-4 6-14 16,-3 1 11-16,4-1-11 0,-1-5 10 0,-3 5-10 0,4-6 0 16,-1-9 0-16,1 6 0 15,3-6-29-15,-4-10-8 0,1 1-2 0,3-1 0 16,0-9-189-16,0 0-39 0</inkml:trace>
  <inkml:trace contextRef="#ctx0" brushRef="#br0" timeOffset="29894.422">16803 14620 403 0,'0'0'36'0,"0"0"-36"16,0 0 0-16,0 0 0 0,0 0 207 0,0 0 34 16,0 0 7-16,0 0 2 0,0 0-86 0,0 0-18 15,0 0-3-15,0 0-1 0,0 0-48 0,3-6-10 16,-3-4-1-16,7 1-1 0,0 0-30 0,1-7-7 15,-1 3-1-15,3-2 0 0,1-4-17 0,3 3-4 16,-4-3-1-16,5 1 0 0,-5-7-14 0,8 6-8 16,-4-9 10-16,0 9-10 0,4-6 8 0,-4 0-8 15,0 6 0-15,0 0 0 0,0 0 8 0,-3 3-8 0,3-2 0 16,-4 2 0-16,1 3 0 0,-4 4 0 0,0 0-13 0,0-1 4 31,0-2-30-31,-3 8-5 0,-1-2-2 0,-3-3 0 16,0 6-130-16,0-4-27 0,0-2-5 0</inkml:trace>
  <inkml:trace contextRef="#ctx0" brushRef="#br0" timeOffset="30156.96">16930 14096 1364 0,'0'0'60'0,"0"0"13"16,0 0-58-16,0 0-15 0,0 0 0 0,0 0 0 0,0 0 115 0,10 7 20 16,-3-7 4-16,4 0 1 0,0-7-52 0,-1 7-9 15,4 0-3-15,0-3 0 0,1-3-30 16,-1-3-6-16,0 9-2 0,3-10 0 15,-2 7-13-15,-1-3-2 0,0-4-1 0,0 4 0 0,0 3-3 0,0-3-1 16,0 3 0-16,-3-4 0 0,-4 4-3 0,3-3-1 16,-3 6 0-16,1 0 0 0,-8 0 4 0,7 0 1 15,0 6 0-15,0-3 0 0,-4 7 1 0,1-1 0 16,-1 1 0-16,-3 5 0 0,0 1-5 0,-3-4-1 16,-1 7 0-16,4 3 0 0,-3 0-14 0,-1 0 0 15,-3 0 0-15,4 3-10 16,-4 0-31-16,3-3-7 0,-3-6 0 0,3 3-708 15,1-4-140-15</inkml:trace>
  <inkml:trace contextRef="#ctx0" brushRef="#br0" timeOffset="30635.678">17240 14034 460 0,'0'0'41'0,"0"0"-33"16,0 0-8-16,0 0 0 0,0 0 282 0,0 0 54 15,0 0 12-15,0 0 1 0,0 0-185 0,4-10-38 16,-1 1-7-16,4 0-2 0,-7-1-55 0,7 1-11 16,0-7-3-16,1 7 0 0,-1-10-24 0,3 3-4 15,1-3-2-15,-1-9 0 0,4 9-9 0,1-6-1 16,-1 0-8-16,0 3 12 0,-4-9-12 0,1 9 11 15,3-3-11-15,-3 0 10 0,3 6-10 0,0-6 0 16,0 12 0-16,0-6 8 0,-3 4-8 0,3-1 0 16,0 7 0-16,-4-1 0 0,1 1 0 0,0-1 0 15,-1 1 0-15,-3 3 12 0,0 6-12 0,0-10 0 16,-3 10-12-16,-4 0 12 0,0 0 0 0,0 0 0 16,0 0 0-16,0 0 0 0,0 0 0 0,0 0 0 0,0 0 0 0,0 0 0 31,0 0-159-31,0 0-27 0,0 0-6 0</inkml:trace>
  <inkml:trace contextRef="#ctx0" brushRef="#br0" timeOffset="31185.976">17477 13463 230 0,'0'0'20'0,"0"0"-20"16,0 0 0-16,0 0 0 0,0 0 256 0,0 0 48 15,0 0 8-15,0 0 3 0,0 0-171 0,0 0-35 0,0 0-6 16,0 0-2-16,7-3-29 0,0-3-7 16,-7 6-1-16,3-10 0 0,4 7-8 0,-3-3-3 0,-1-4 0 15,4 1 0-15,-3 3-33 0,-1 6-6 0,-3 0-2 0,0 0 0 16,0 0-12-16,8-10 0 15,2 7 0-15,-10 3 0 0,0 0 8 0,0 0 1 0,0 0 1 0,0 0 0 16,0 0 0-16,0 0 0 0,0 0 0 0,-3 3 0 16,-1 7-10-16,4-4-16 0,0-6 4 0,-7 3 1 15,-4 3 3-15,4 4 0 0,-3-10 0 0,3 9 0 16,-4-9 8-16,4 7 0 0,0-7 0 0,-4 0 0 16,4 0 0-16,-3 0 0 0,-4 0 0 0,7 0-8 15,7 0 8-15,0 0 0 0,0 0 0 0,0 0 0 16,0 0 0-16,0 0 11 0,-7 0-3 0,7 0 0 15,0 0-8-15,0 0 0 0,0 0 0 0,0 0 8 0,-7-7-8 16,7 7 0-16,0 0 0 0,0 0-11 16,0 0-35-16,0 0-7 0,0 0-2 0</inkml:trace>
  <inkml:trace contextRef="#ctx0" brushRef="#br0" timeOffset="31894.061">17364 13485 806 0,'0'0'72'0,"0"0"-58"0,0 0-14 0,0 0 0 15,0 0 171-15,0 0 31 0,7-6 6 0,-4-1 2 0,4-2-82 0,-3 6-16 16,-1-3-3-16,1-4-1 0,3 7-56 0,4-3-11 15,-1-4-2-15,1 10-1 0,-4-9-17 0,7 9-3 16,0-6-1-16,-3 6 0 0,-1-3-9 16,1 3-8-16,-1 0 12 0,1 0-12 0,0 3 16 0,-8-3-3 15,4 0-1-15,-7 0 0 0,7 6 8 0,-3 3 2 16,-4-9 0-16,3 7 0 0,-3-7-5 0,4 3-1 16,3 6 0-16,-7-9 0 0,0 0-8 0,0 10-8 15,0-10 12-15,3 6-12 0,-3-6 16 0,0 0-3 16,0 0-1-16,0 0 0 0,0 0 16 0,0 0 2 15,0 0 1-15,-3 3 0 0,-4 3-9 0,7-6-2 16,0 0 0-16,-7 0 0 0,0 0-20 0,7 0 8 16,0 0-8-16,-7 0 0 0,0-6 0 0,7 6 0 15,0 0-12-15,0 0 4 0,0 0-4 0,0 0-1 16,0 0 0-16,0-3 0 0,0 3 5 0,3-6 8 16,-3 6-13-16,0 0 5 0,7-3 8 0,-3-4 0 0,-4 7 0 15,7 0 0-15,-7 0 0 0,7-9 0 16,0 9 0-16,-4-3 0 0,-3 3 0 0,7-7 0 0,0 7 0 0,-7 0 0 15,0 0 0-15,4 0 0 0,-4 0 0 16,0 0 0-16,0 0 0 0,0 0 9 0,0 0-9 0,0 0 0 16,0 0 11-16,0 0-11 0,0 0 10 0,0 0-10 15,0 0 29-15,0 0 0 0,0 0 0 0,0 0 0 16,0 0-29-16,0 0 0 0,-4 7 0 0,4-7 0 16,0 0 0-16,0 3-10 0,-3 6 0 0,3-9 0 15,0 0 10-15,0 0 14 0,0 0-3 0,0 0-791 16,0 0-159-16</inkml:trace>
  <inkml:trace contextRef="#ctx0" brushRef="#br0" timeOffset="42407.314">17378 13325 1346 0,'0'0'60'0,"0"0"12"0,-4-6-58 0,1 6-14 0,3 0 0 15,0 0 0-15,-7-3 112 0,7 3 20 0,0 0 4 0,0 0 1 16,-4-7-26-16,4 7-6 0,-3 0-1 0,3 0 0 16,0 0-27-16,0 0-5 0,0 0-2 0,0 0 0 15,0 0-27-15,0 0-6 0,0 0-1 0,0 0 0 16,0 0-24-16,0 0-12 0,3 10 10 0,4-1-10 16,0-3 0-16,0 7 0 0,4-7 0 0,3 10 0 15,0-3 0-15,4-4 0 0,-1 7 0 0,8-4 0 16,-7 4 0-16,3 3 0 0,-3-4 0 0,3 4 0 15,-4 0 0-15,1 0 0 0,-4-4 0 0,0 4 0 0,0-3 8 0,-3-7-8 16,0 7 0-16,-1-3 9 0,-3-4-9 0,-3-3 0 16,3 4 9-16,-4-7-9 0,1 3 0 0,-1 3-12 15,-3-9 2-15,0 0 0 0,0 0-8 0,0 0-2 16,0 0 0-16,-7-9 0 0,0 3 20 16,0-4-12-16,-3 1 12 0,-5 0-10 0,1-10 10 0,-3 9 0 15,-1-5 0-15,-10-7 0 0,3 0 12 0,0 3-1 16,1 6-1-16,3-2 0 0,-1-1-10 0,5 4 10 15,10 2-10-15,-4-6 10 0,4 10 10 0,0 3 1 16,0-3 1-16,3 3 0 0,-3-4-33 0,7 7-6 16,0 0-2-16,0 0 0 0,-3 0 36 0,3 0 7 15,0 0 2-15,0 0 0 0,0 0 2 0,0 0 1 16,0 0 0-16,0 0 0 0,0 0-29 0,0 0 8 16,10 7-8-16,8 2 0 0,0-6 0 0,-4 10 0 0,7-4-9 15,0 1 9-15,0-1 0 0,1 0 0 0,-1 7-8 0,0-3 8 16,0-4 0-16,4 0 0 0,-1 7 0 0,-2-7 0 15,-8 1 0-15,3-4 10 0,-6-3-10 0,0 7 12 32,-4-10-40-32,0 6-8 0,-7-6-2 0,0 0 0 0,0 0 38 0,0 0 0 0,0 0 0 0,0-9 0 15,-7 2-16-15,0-2 5 0,-1-10 1 0,-2 10 0 16,-1-7 10-16,-6 7-10 0,-1-10 10 0,0 3-10 16,-3-3 10-16,0 0 0 0,-7 1 0 0,3-1 0 15,-3-6 16-15,3 9 1 0,1-3 1 0,6 7 0 16,4-4-2-16,3 10 0 0,1-4 0 0,-1 1 0 15,0 0-16-15,8 5 8 0,-1-2-8 0,1 3 0 0,-1-3-12 16,4 6-8-16,0 0-3 0,0 0 0 16,0 0 23-16,11 9 0 0,-8 1 0 0,8-1 0 0,3 0 0 0,-3 1 0 15,3 5 0-15,3 1 0 0,1-3 0 0,3 2 0 16,-7 1 0-16,8-3 0 0,-5 2 0 0,1-2 0 16,-4-4 0-16,4 7 0 0,-4 0-22 0,0-4 0 15,3-3 0-15,-6 4 0 16,3-10-221-16,-3 7-44 0,10-4-9 0,-21-6-1 0</inkml:trace>
  <inkml:trace contextRef="#ctx0" brushRef="#br0" timeOffset="43413.2">17755 13178 1724 0,'0'0'76'0,"0"0"16"0,0 0-73 0,-7-10-19 0,4 7 0 0,3 3 0 15,0 0 144-15,-4-6 26 0,-3 3 5 0,7 3 1 16,-3 0-69-16,3 0-14 0,-11 3-2 0,4 3-1 15,0 4-37-15,-4-1-7 0,4 0-2 0,-3 10 0 16,3 0-12-16,-4-3-2 0,0 9-1 0,4-3 0 16,-3 3-13-16,-1 3-4 0,1-3 0 0,-1 0 0 15,-3 3-12-15,0-2 9 0,0 2-9 0,0-3 8 16,0 3-8-16,-1-3 0 0,5-3 0 0,-4 9 0 16,3-9 0-16,1-3 0 0,3 3 0 0,-1-9 0 15,1-4 0-15,4-3 0 0,-1 4-12 0,4-10 12 16,0 0-38-16,7-10 0 0,0 1 0 0,4-7 0 15,3-9-13-15,0 3-2 0,0-3-1 0,4-9 0 16,0-1 6-16,-1 4 2 0,1-4 0 0,0 1 0 16,-1-1 22-16,1 4 4 0,-4-4 0 0,0 1 1 0,0 9 19 15,-3-3 0-15,-1 9 0 0,-3 3 0 0,0-3 0 0,-3 10 0 16,0 0 10-16,-1 2-2 0,1 4 17 0,-4 3 4 16,0 0 1-16,0 0 0 0,0 0 16 15,-4 10 3-15,-3-1 1 0,3 10 0 0,-6 0-22 0,3-1-5 16,0 8-1-16,-4-8 0 0,1 7-7 0,3 0-2 15,-4-6 0-15,0 6 0 0,1-6-13 0,-1 0 9 16,1 0-9-16,-1 0 8 0,4-4-8 0,3 4 0 16,1-9 0-16,-1 5 0 0,1-5 0 0,3-7 8 15,0-3-8-15,0 0 8 0,0 0-8 0,0 0 0 16,7 0 0-16,4-10 0 16,-1-8-49-16,1 5-12 0,-4-9-3 0,7-6 0 0,-4 0 51 0,5-7 13 0,-1 7 0 15,0-13 0-15,-4 10 0 0,1-1 0 0,0 4 0 16,-1 3 0-16,-3 6-10 0,-3 0 0 0,-1 10 0 15,1 0 0-15,-1-1 10 0,-3 10 16 0,0 0-4 0,0 0-1 16,0 0 41-16,-7 10 9 0,0-1 2 0,-3 10 0 16,-1 0-54-16,0 6-9 0,1 3 0 0,-4 3 0 15,3-2 0-15,-3-1 12 0,0-3 0 0,0 0 0 16,0-3-4-16,-4 3-8 0,4 0 12 0,3-6-4 16,-3-7-8-16,4 4 8 0,3-6-8 0,3-1 8 15,1 0-8-15,3-9 0 0,0 0 0 0,0 0 0 16,0 0-12-16,3-3-2 0,4-6 0 0,4-7 0 15,-1 0-6-15,1-2-2 0,-1-1 0 0,5-6 0 16,-1 3-5-16,0-3-1 16,0-4 0-16,-4-2 0 0,5 9 11 0,-5-3 1 0,1 0 1 0,-4 12 0 0,0-2 15 0,0-1-11 15,-4 7 11-15,1 9-10 0,-4 0 10 16,0 0 0-16,0 0 10 0,0 0-10 0,-7 6 26 0,0 3-1 16,-4 10 0-16,1-3 0 0,-4 3 2 0,3 0 0 15,0-1 0-15,-3 1 0 0,0 6-11 0,4-6-1 16,-4-3-1-16,-1 3 0 0,5-1-6 0,-4-2-8 15,3 3 11-15,1-3-11 0,-1 2 0 0,4-2 0 16,3-3 0-16,1-4 0 0,-1 0 0 0,1 1 0 16,3-4 0-16,0-6-9 15,0 0-17-15,10 0-3 0,-3 0-1 0,4 0 0 16,0-6-35-16,-1-4-7 0,1-8-2 0,3-1 0 16,-4 3 13-16,5-6 2 0,-5-3 1 0,4-3 0 15,-3-4 23-15,-1 4 5 0,5 0 1 0,-1 3 0 0,-7-3 17 0,3 3 3 0,-3 6 1 16,0 0 0-16,0 3 8 0,-3 7 0 15,3-1 0-15,-3 10-8 0,-4 0 28 0,0 0 5 0,0 0 2 16,0 0 0-16,-4 10 61 0,4 9 13 0,-7 3 3 0,3 0 0 16,-6 3-79-16,-1 3-15 0,4 6-10 0,-3-5 12 15,-4 5 6-15,-1-6 2 0,5 7 0 0,-1-7 0 16,-3 3 0-16,0-9 0 0,3 3 0 0,-3 4 0 16,4-14-9-16,-4 4-2 0,3 0 0 0,4-3 0 15,0-7 0-15,0 7 0 0,3-7 0 0,1 1 0 16,-1-7-217-16,4-3-43 0,0 0-9 15,0 0-1-15</inkml:trace>
  <inkml:trace contextRef="#ctx0" brushRef="#br0" timeOffset="47451.21">24049 6696 403 0,'10'-6'36'0,"-2"6"-36"15,-1 0 0-15,3-3 0 0,-3 3 68 0,4-7 6 16,-4 4 2-16,0-3 0 0,-4-3 49 0,1 9 11 15,-1-10 1-15,1 1 1 0,-4 9-46 16,4-7-8-16,-8 4-3 0,0-3 0 0,1 3 30 0,-1-3 5 16,-3 2 2-16,0-2 0 0,0-3-22 0,0 6-5 15,4-4-1-15,-4 7 0 0,7 0-22 0,0 0-4 16,0 0 0-16,0 0-1 0,0 0-14 0,0 0-2 16,0 0-1-16,0 0 0 0,0 0-25 0,0 0-5 15,0 0 0-15,10 10-1 0,-3-1-15 0,7 1 0 16,-3 8 0-16,3 8-10 0,0 2 10 0,7 6 0 15,-3 10 0-15,0 3 0 0,3 3 0 0,-4 4 0 16,8 2 0-16,0-3 0 0,-4 1 0 0,0-1 0 16,-3 0 0-16,-4-15 0 0,4-4 0 0,-4 1 8 0,7 3-8 15,-7-4 0-15,4-6-9 0,-4-3-7 16,0 0 0-16,0 4-1 16,-4-14-27-16,-2-2-6 0,-5-4-1 0,1-2 0 15,-4-7 5-15,0 0 1 0,-11-16 0 0,-7-3 0 0,-3-6 22 0,0-3 5 0,3-10 1 0,-3 4 0 16,-3-10 17-16,-5 0 11 0,1-3-2 15,0-6 0-15,0-1 20 0,3 1 4 0,-3-4 1 0,0-2 0 16,3 6-6-16,0-1-2 0,0 7 0 0,4 3 0 16,4 7-4-16,-1 2-1 0,4 1 0 0,3 9 0 15,1 6-9-15,-1 0-1 0,4 3-1 0,0 7 0 16,3-1 4-16,1 1 1 0,3 0 0 0,0 9 0 16,0 0-15-16,0 0 11 0,11 9-11 0,3 0 10 15,3 7-10-15,4 3-11 0,1 6 3 0,6 3 0 16,0 1 8-16,0 5-10 0,1 4 10 0,-5-4-10 0,4 4 10 15,1 6 0-15,-1-4 0 0,0-2 0 0,7 6 0 16,-3-6 0-16,-4-10 0 0,11 16 8 0,-11-4-8 16,1-8 0-16,-8-7 0 0,0 3 8 0,-3-12-8 0,-4 3 0 15,-4-4-11-15,-3-5 11 0,0-7-9 0,-7-3 9 16,0 0-8-16,-3-10 8 0,-1 1 0 0,-6-10 0 16,-4-6 0-16,0 3 0 0,-4-12 0 0,-3-7 9 15,-8 3-9-15,-2-9 10 0,3-3 6 0,-1 6 2 16,1-3 0-16,3 3 0 0,1 10 5 0,-1-4 1 15,4 13 0-15,3 6 0 0,8 0-14 0,-1 4-2 16,0 12-8-16,8-4 12 16,3 7-44-16,-4 10-10 0,4 12-2 0,0 0-748 15,4 12-151-15</inkml:trace>
  <inkml:trace contextRef="#ctx0" brushRef="#br0" timeOffset="47825.56">25083 6339 1958 0,'0'0'174'0,"-11"0"-139"0,0-7-35 0,-6 7 0 16,-1 7 104-16,-3-4 15 0,-4 3 2 0,1 10 1 15,-5 2-93-15,-17 14-18 0,1 2-11 0,-5 10 12 16,4 0 32-16,0 3 6 0,-6 13 2 0,-8 2 0 16,7-8-19-16,0 8-3 0,0 1-1 0,-4 0 0 15,12-4-29-15,-1-2-21 0,3-4 3 0,5 1 1 16,6-1 37-16,7-16 7 0,0-2 1 0,4-1 1 15,4-5-53-15,2-1-12 0,5-6-1 0,3-10-1 16,7-2-57-16,0-10-11 0,10-3-2 0,12-16-1 16,-1-13-3-16,7-2 0 0,0-4 0 0,11-15 0 0,3 0 76 15,1-4 16-15,-1-5 2 0,7-7 1 0,1 6 17 0,-4 6 0 16,-8 4-8-16,1 3 8 0,-11 6 12 0,1 6 5 16,-12 4 2-16,1 6 0 0,-7 9 82 0,-4 3 17 15,-4 4 3-15,-6-1 1 0,-1 10-13 0,-3 3-2 16,-7 3-1-16,-7 13 0 0,-7-1-50 0,-4 7-11 15,-4 13-1-15,-9 9-1 0,-5 15-32 0,-3 7-11 16,0 6 0-16,0 7 9 0,1-7-9 0,-5 9 0 16,1 13 9-16,-4-3-9 15,10-3-47-15,8-13-13 0,3-2-4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2T18:32:57.6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7151 9151 921 0,'0'0'40'0,"7"-3"10"0,0 6-40 0,-4-3-10 0,1 10 0 0,7-10 0 16,-8 6 99-16,4-3 17 0,0 3 4 0,4-2 1 16,-4 2-40-16,3-6-8 0,5 3-1 0,-8-3-1 15,10 0-23-15,-6 0-4 0,-1-3 0 0,5 3-1 16,-5 0-6-16,8 0-1 0,-4 0 0 0,3 0 0 16,-6 0-15-16,7 0-3 0,-1 0-1 0,-3 3 0 15,1 3-17-15,2-6 0 0,-3 10 0 0,0-4 0 16,1-3 0-16,2 3 0 0,-3-3 0 0,4 4 0 0,3-4 35 15,-7 6 3-15,7-9 1 0,-10 7 0 0,7-7-27 16,-1 0-4-16,-3 3-8 0,11 3 11 0,-14-6-1 0,13 0 0 16,1 0 0-16,-4 0 0 0,4 0-10 0,-4 0 0 15,7 0 0-15,-3 6 0 16,-7-6 0-16,6 3 0 0,-3-3 0 0,1 7-11 0,-1-4 11 0,0-3 0 16,-3 0 0-16,3 6 0 0,0-3 0 0,0 3 0 15,0-6 0-15,0 4 0 0,4-4 0 0,0 0 0 16,-8 6 0-16,5-6 0 0,-1 0 0 0,3 0 0 15,1 0 0-15,0 3 0 0,3-3 0 0,-3-3 8 16,3 3-8-16,0 0 0 0,-3 0 0 0,0 0 0 16,-1 0 0-16,1 0 0 0,0 0 0 0,3 0 8 15,-3 0-8-15,3-6 0 0,0 6 0 0,0 0 0 16,-10 0 0-16,10 0 0 0,-3 6 0 0,7-6 0 16,-4 0 0-16,0 0 0 0,0 3 0 0,0 3 8 0,4-6-8 15,-4 7 0-15,1-4 0 0,-1-3 0 0,0 0 0 0,-3 6 0 16,0-6 0-16,3 0 0 0,-4-6 0 0,5 6 0 15,2 0 0-15,-6 0 0 0,3-3 0 0,1 3 0 16,2 0 0-16,1 0 0 0,0-7 0 0,0 7 0 16,-1 0 0-16,-2 0 0 0,2 0 0 15,-3 0 0-15,-3 7 0 0,0-4 0 0,3-3 0 0,0 0 0 16,1 0 0-16,-1 6 0 0,0-6 0 0,0 3 0 16,-7-3 0-16,11 0 0 0,0 0 0 0,0 6 0 15,-1-6 0-15,1 3 0 0,3-6 0 0,1 3 0 16,-1 0 0-16,-3 0 8 0,-1-6-8 0,5 6 0 0,3-3 8 15,-4-3-8-15,-3 3 8 0,3-4-8 0,4-2 0 16,3 9 8-16,-10-6-8 0,3 2 0 0,-3-2 0 0,7 6 8 16,-1-3-8-16,-2-3 0 0,-8 6 0 0,4 0 0 15,6 0 0-15,-2-3-12 0,-8 3 12 0,0-7 9 16,11 7-1-16,0 0-8 0,0-3 0 0,-4 3 0 16,-3 0-10-16,3-6 10 0,7 6 0 0,-7 0 0 15,-3-6 9-15,0 3-1 0,0 3-8 0,3-7 0 16,-3 7 0-16,-4-3 0 0,0-3 0 0,4 6-10 15,7 0 10-15,-4-3-13 0,-10-4 13 0,3 7 8 16,14 0 0-16,1 0-8 0,-5-3 0 0,1 3 0 16,0 0 0-16,0-6 0 0,-4 6 0 0,0 0 0 15,1 0-10-15,2 0 10 0,-2-3 0 0,-1-3 0 16,0 6 0-16,1-3 0 0,2-4 0 0,1 1 0 16,0 3 0-16,3 3 0 0,1-6 0 0,-8 2 0 15,4-2 14-15,-4 3-4 0,0-3-10 0,1 3 0 0,2-4 0 16,5 7 0-16,-4 0 0 0,-1-3 0 0,5-3 0 0,-1 6 0 15,-7 0 0-15,4-6 8 0,0 6-8 0,0-3 0 16,-4 3 0-16,0 0 0 0,-3 0 0 0,3 0 0 16,-3 0 0-16,0 0 0 0,0 0 0 0,3 0 0 15,-3 0 0-15,3 0 8 0,-3 0-8 0,3 0 0 16,0 0 0-16,0 0 0 0,-3 0 0 0,3-7 0 16,-3 7 0-16,0 0 0 0,0 0 0 0,-1 0 0 15,1-3 0-15,0-3-17 0,-4 6 2 0,7 0 1 16,-6-3 40-16,2-4 8 0,5 7 2 0,-1-3 0 15,0 3-24-15,1-6-12 0,2 6 12 0,-2-9-12 0,-5 9 0 16,-2 0 0-16,-1 0 0 0,0 0 0 0,0 0 0 16,4 0 0-16,0 0 0 0,0 0 0 0,-4 0 8 15,14 0-8-15,-3 0 0 0,7 0 0 0,-7 0 0 0,-1 0 0 16,-2 0 0-16,6 0 0 0,-10 0 8 0,3-4-8 16,-3-2 0-16,3 6 0 0,0 0 0 0,1 0 10 15,-1-6-10-15,0 6 8 0,4 0-8 0,-4-3 0 16,4 3 0-16,0 0 8 0,0 0-8 0,-1 0 0 15,-6 0 0-15,3 0 8 0,1 0-8 0,-5 0 0 16,1-6 0-16,0 6 0 0,0 0 11 0,-1 6 0 16,1-6 0-16,4 0 0 0,-1 0-11 0,0 3-14 15,0-3 3-15,1 6 1 0,-1-6 10 0,-3 6 0 16,-1-2 0-16,1-4 0 0,0 0 0 0,0 0 0 16,-4 6 0-16,4-3 0 0,-1-3 0 0,1 0 0 15,-4-3 0-15,4 6 0 0,0-6 0 0,0 3 0 0,-1 3 0 16,5-3 0-16,-5 0 0 0,1 6 0 0,0-6 0 0,0 3 0 15,-4-3 0-15,4 7 8 0,-4-4-8 0,0-3 0 16,0 6 0-16,0-3 0 0,1-3 0 0,2 0 0 16,1 7 0-16,-4-7 8 0,1-7-8 0,-1 7 0 15,4 7 0-15,-1-7 0 0,1 0 0 0,0 0 0 16,-4 0 0-16,0 3 0 0,1-3 0 0,-1 6 0 16,-4-6 0-16,1 0 0 0,3-6 0 0,-3 6 0 15,7 6 8-15,-4-6-8 0,0 0 8 0,4 0-8 16,0 0 0-16,0 0 0 0,-1 0 0 0,1 0 8 15,0 0-8-15,3 0 0 0,-3 0 0 0,-4 0 8 0,4 0-8 16,-4 0 0-16,4 0 0 0,-1 0 8 0,-2 0-8 16,2 0 0-16,1 0-11 0,0-6 11 0,0 6 0 15,-4 0 0-15,0 0 0 0,4 0 0 0,0 0 0 0,-1 0 10 16,1 6 0-16,3-6 0 0,-6 0-10 0,2 0 0 16,-2 6 0-16,-1-6 8 0,0 3-8 0,0-3-17 15,4 0 4-15,-4 0 1 0,0 0 12 0,1 0 0 16,-5-3 0-16,5 3 0 0,-5-6 15 0,8 6 5 15,0 0 2-15,0 0 0 0,-1 0-10 0,1 0-3 16,0 0 0-16,0 0 0 0,-4 6-9 0,0-6 8 16,0 3-8-16,0-3 8 0,1 0-8 0,-1 7 8 15,0-7-8-15,0 0 8 0,1 0-8 0,-1 3 0 16,0-3 0-16,7 0 0 0,-3 0 0 0,3 0 8 16,-3 0-8-16,3 0 0 0,1 0 8 0,-1 0-8 15,-3 0 0-15,-1 0 8 0,-2 0 0 0,-1 0-8 16,0 0 12-16,-3 0-4 0,3-3 0 0,-3 3-8 0,-4-7 12 15,4 7-4-15,-8 0-8 0,1 0 0 0,3 7 9 0,0-4-9 32,-3-3-127-32,3 0-29 0</inkml:trace>
  <inkml:trace contextRef="#ctx0" brushRef="#br0" timeOffset="8672.926">8604 10694 691 0,'0'0'61'0,"0"0"-49"16,0 0-12-16,0 0 0 0,0 0 86 0,0 0 14 15,0 0 4-15,7 10 0 0,-7-10-39 0,0 9-7 16,0-9-2-16,7 6 0 0,-7-6 7 0,0 0 1 15,0 0 0-15,0 0 0 0,7 3-4 0,-7-3 0 16,0 0 0-16,7 7 0 0,1-4-44 0,-8-3-16 16,0 0 9-16,7 0-9 0,-7 0 46 0,0 0 4 15,7 6 1-15,-7-6 0 0,0 0-23 0,7 3-4 16,3 3 0-16,-10-6-1 0,0 0-15 0,0 4-8 16,7 2 8-16,-7-6-8 0,0 0 0 0,0 0 0 15,0 0 0-15,0 0-8 0,0 0-2 0,0 0 0 16,-3 9 0-16,3-9 0 0,0 0 10 0,0 0 8 15,0 0-8-15,-4 10 11 0,-3-10-11 0,7 0 0 0,0 0-12 0,-7 6 12 16,4-3 13-16,3-3 11 0,0 0 1 0,0 0 1 16,-7 0 10-16,7 0 3 0,0 0 0 0,0 0 0 15,0 0-39-15,0 0 0 0,-7 6 0 0,7-6 0 16,0 0 28-16,0 0 0 0,0 0 1 0,0 0 0 16,0 0-29-16,7 3 0 0,0-3 0 0,3 0 0 15,1 0 0-15,-1 0 0 0,5 0 0 0,-5 0 0 16,11 0 0-16,-10 0 0 0,6-3 0 0,1 3 0 15,0-6 0-15,3 6 0 0,4 0 0 0,-1-3 0 16,-3 3 0-16,4 0 0 0,3-6 0 0,-3 6 0 16,0 0 0-16,-1 6 0 0,5-12 0 0,-5 6 0 15,1 0 0-15,0 0 0 0,-1 0 0 0,5 0 0 16,-5 0-27-16,5 0 2 0,-5 0 0 0,5 0 0 16,-1-3 40-16,0 3 8 0,0-7 1 0,0 7 1 15,1 0-25-15,-1-3 0 0,4 3 0 0,-4-6 0 0,-3 6-15 16,3 0-8-16,-4 6-1 0,5-6-1 0,-5 3 25 0,5-3 0 15,-5 0 0-15,1 10 0 0,3-10 16 0,0 6 9 16,1-6 2-16,-1 3 0 0,0-3-27 0,0 6 0 16,1-6 0-16,2 3 0 0,1-3 0 0,0 0 0 15,-4 0 0-15,0 7 0 16,0-14-16-16,4 7-9 0,-7 7-2 0,10-7 0 0,-3 0 43 0,-4 0 9 16,4 3 2-16,-7-3 0 0,-4 0-27 0,3 6 0 15,12-6 0-15,-5 3 0 0,-9 4 0 0,2-1 0 16,8-3 0-16,0 6 0 15,0-2-16-15,-4-4-9 0,-3 3-2 0,6-3 0 0,1 3 43 0,0-6 9 16,-11 4 2-16,11 2 0 16,3-6-43-16,-3 0-9 0,-8 0-2 0,1 0 0 0,0 0 51 0,3-6 9 15,4 6 3-15,-4 0 0 0,-3-4-26 0,-1 4-10 16,12 0 8-16,-5-6-8 0,-6 6 8 0,3 0-8 0,1 0 8 16,2 0-8-16,-2 0 0 0,-5 6 0 0,4-6 0 0,-3 0 0 15,3 0 0-15,1 4 0 0,-1-4 0 0,7 0 0 16,7 0 0-16,-6 0 0 0,-1 0 0 0,-3 0 0 15,-1 0 0-15,-2 0 0 0,2-4 8 0,1 4-8 16,-4 0 17-16,1-6 2 0,-5 6 0 0,5-3 0 16,-5 3-19-16,8-6 0 0,-7 6 0 0,3-3 0 15,-3-4 0-15,-1 7 0 0,8 0 0 0,-4 0-9 16,0 0 9-16,1 0 0 0,2 0 0 0,-2 0 0 16,2 0 0-16,-2 0 0 0,-5 0 0 0,5 7 0 15,-1-7 0-15,-4 0 8 0,1 3-8 0,3-3 0 0,-3 6 0 16,3-3 0-16,-3-3 0 0,3 6 0 0,-3-6 0 0,3 0 0 15,0 4 0-15,1-4 0 16,-1 6 0-16,0-6 0 0,4 0 0 0,-4 0 0 0,0 0 0 0,4 0 0 16,-4 0 0-16,0 0 0 0,1 0 0 0,-1 0 0 15,4 0 0-15,-1 0 8 0,1-6-8 0,3 2 0 16,-6 4 0-16,2-6 0 0,1 6 0 0,-4 0 0 16,8-3 0-16,-5 3 0 0,1 0 0 0,0-6 0 15,-4 6 0-15,4 0 0 0,-4 0 0 0,4 0 0 16,-4 0 0-16,0 0 0 0,-3 0 0 0,3 0 0 15,4 0 0-15,0 0 0 0,-8 6 0 0,5-6 0 16,-1 0 0-16,4 0 8 0,-4 0-8 0,4 0 0 0,-4 0 0 0,4 0 0 16,-1 0 0-16,1 0 0 15,-4 0 0-15,0-6 0 0,1 6 0 0,-1 0 9 0,0 0-9 0,0-3 10 16,4-4 0-16,-4 7 0 0,-3 0 0 0,7 0 0 16,0 0-10-16,-1 0 12 0,1 0-12 0,0 0 12 15,0 0-12-15,-1 0 0 0,1 0 9 0,0 7-9 16,-4-7 0-16,4 0 8 0,-8 0-8 0,5 0 0 15,2 0 8-15,1 0-8 0,0-7 10 0,0 7-10 16,3 0 11-16,-3-3-11 0,3-3 12 0,0 3-12 16,1-3 14-16,-1 6-4 0,0-10-1 0,0 10 0 15,-3-6-9-15,0 6 0 0,0 0 0 0,3-3 0 16,0 3 0-16,-3 0 0 0,0 3 0 0,3-3 0 16,0 0 0-16,4 6 8 0,-4-6-8 0,4 3 0 0,-4 4 0 15,1-7 0-15,-5 0 0 0,5 6 0 16,-8-3 0-16,4-3 8 0,-4 0-8 0,4 0 0 0,-1 6 0 0,1-6 0 15,0-6 8-15,0 6-8 0,-4 0 0 0,4 0 10 16,-4-3-10-16,4-3 10 0,-1 6-10 0,1 0 0 16,-7 0 9-16,3-7-9 0,-3 4 8 0,3 3-8 15,-3 3 8-15,3 4-8 16,-3-1-76-16,-1 3-19 0,1-6-4 0</inkml:trace>
  <inkml:trace contextRef="#ctx0" brushRef="#br0" timeOffset="12169.063">5757 11732 806 0,'0'0'36'0,"0"0"7"0,0 0-35 0,0 0-8 0,0 0 0 0,0 0 0 15,0 0 78-15,0 0 14 0,0 0 2 0,0 0 1 16,0 0-50-16,0 0-9 0,0 0-3 0,0 0 0 15,0 0 14-15,0 0 2 0,0 0 1 0,0 0 0 0,0 0-27 16,0 0-6-16,4 10-1 0,-4-10 0 0,0 0-1 16,0 12-1-16,0-9 0 0,0-3 0 15,0 0 5-15,0 0 1 0,0 0 0 0,0 0 0 0,0 0 1 0,0 0 1 16,0 0 0-16,0 0 0 0,0 0 22 0,0 0 4 16,0 0 0-16,0 0 1 0,0 0-1 0,0 0-1 15,0 0 0-15,0 0 0 0,0 0-27 0,0 0-4 16,0 0-2-16,0 0 0 0,0 0-14 0,0 0 9 15,0 0-9-15,0 0 8 0,0 0-8 0,0 0 0 16,0 0 0-16,0 0 8 0,3 0-8 0,-3 0 0 16,0 0 0-16,0 0 0 0,4-9 0 0,-4 9 0 15,0 0 0-15,0 0 0 0,0 0 12 0,0 0 6 16,0 0 2-16,0 0 0 0,0 0-32 0,11 0-7 16,-1 0-1-16,-10 0 0 0,0 0 20 0,11 6 0 0,-4-6 0 0,3 3 0 15,-3-3 0-15,7 0 0 0,-3 6 0 16,0-2 0-16,3-4 0 0,-7 0 0 15,10 6 0-15,-6-3 0 0,7-3 0 0,-4 6 0 0,3-3-8 0,5-3 8 16,-5 7 0-16,4-7 0 0,-3 3 0 0,0 3 0 16,-4-6 0-16,7 6 0 0,-3-3 0 0,6-3 0 15,-3 10 0-15,4-10 9 0,0 6-9 0,0-3 8 16,-4-3 1-16,3 0 0 0,1 0 0 0,0 7 0 16,-4-7-1-16,0 0-8 0,0 0 12 0,0 0-4 15,4 3 5-15,-4-3 1 0,0 0 0 0,4 0 0 16,3 0-6-16,-6 0-8 0,-5 0 11 0,4 6-11 15,4-6 10-15,-4 0-10 0,7 3 8 0,-3-3-8 16,3 0 8-16,-3 0-8 0,0 6 0 0,-1-2 8 16,1-4-8-16,0 6 8 0,0-6-8 0,-1 0 8 0,1 0-8 15,0 0 10-15,-4 0-10 0,3 0 10 0,1-6 0 16,0 6 0-16,-4 0 0 0,4 0 0 0,-4-4-10 0,7 4 0 16,-3 0 0-16,0 0 0 0,-1 0 10 0,1 0-10 15,0-6 12-15,3 6-12 0,-3 0 9 0,-1 0-9 16,1 0 0-16,-4 0 9 0,4 0-9 0,-1 0 8 15,-6 0-8-15,7-3 8 0,-1 3-8 0,-2 0 8 16,2 0-8-16,1 0 8 0,0-6-8 0,-4 6 0 16,0-3 9-16,0-4-9 0,4 4 0 0,3-3 8 15,0 3-8-15,1-4 0 0,-5-2 0 0,5 0 9 16,-5 2-9-16,1 4 0 0,3-6 10 0,-7 3-10 16,4-4 8-16,-4 1-8 0,4 3 0 0,0 2 0 0,-8-2 8 15,8-3-8-15,0 6-8 0,-1-4-4 0,1-2-1 0,0 6 0 16,3-7 22-16,-3 4 5 0,3-3 1 15,4 2 0-15,-4-2-15 0,0 0 11 0,4-1-11 0,-8 1 10 16,1 2-10-16,3 4 10 0,1-3-10 0,-1 3 10 16,-4-3-10-16,-2 6 8 0,2-3-8 0,5-4 8 15,-5 7-8-15,4 0 0 0,-3 0 0 0,3 0 0 16,1 0 0-16,-5 0 0 0,1 0 0 0,3 0 0 16,0 0 0-16,4 0 0 0,-4 0 0 0,4 0 0 15,-4-3 0-15,4-3 0 0,-7 6 0 0,3 0 0 16,-3-10 0-16,-1 10 8 0,5 0-8 0,2-3 0 15,-2-3 0-15,-1 6 8 0,0-6-8 0,0 6 0 16,-3-3 0-16,0 3 0 0,-1 0 8 0,5 0-8 16,-5 3 0-16,1 3 0 0,3-6 0 0,-3 9 8 15,0-9-8-15,-1 7 0 0,1-4 0 0,0 3 8 16,-4-3-8-16,4 4 0 0,-8-4 0 0,8 3 0 0,-7-3 0 0,3 3 0 16,-4-3 0-16,5 4 0 0,2-7 11 0,-3 6-3 15,4-3-8-15,0-3 12 0,-4 0-4 0,4 0 0 16,-1 0-8-16,5 0 12 0,-8 0-3 0,3 0-1 15,1-3 0-15,0-3 0 0,-1 6-8 0,1-10 10 16,-4 10-10-16,1-6 10 0,2-3-10 0,1 9 0 16,-7-3 0-16,6-4 0 15,4-2-60-15,-3 9-16 0,0-3-4 0,0-4-1024 0</inkml:trace>
  <inkml:trace contextRef="#ctx0" brushRef="#br0" timeOffset="13487.412">3126 11974 1612 0,'0'0'72'0,"0"0"14"0,0 0-69 0,-7 12-17 16,14-9 0-16,-7 7 0 0,3-1 21 0,4 0 1 16,7 1 0-16,-3 6 0 0,-1-7-10 0,5-3-3 15,6 4 0-15,-7-1 0 0,11 0-9 0,-1 1 0 16,-10-4 0-16,8-3 0 0,-1 7 0 0,-4-4 0 16,5-3 0-16,-8 6 0 0,7-9 43 0,-7 7 3 15,7 2 1-15,-3-9 0 0,-1 10-27 0,-3-1-6 16,1-3-1-16,-1 4 0 0,-4-1-5 0,4 0-8 15,-3 1 11-15,0-1-11 0,-1-2 0 0,1 2 0 16,-1-6 0-16,-10 7 0 0,7-4 0 0,0-3 0 0,-7-3 0 0,0 12 0 16,0-12 69-16,0 4 14 0,0-4 2 15,0 9 1-15,-14 0-35 0,7-2-7 0,-3-4-2 0,-4 6 0 16,-1-3 10-16,-9 4 1 16,-1-1 1-16,0 1 0 0,4-1-39 0,-11 7-15 0,4-1 11 0,-7-2-11 15,7 6-13-15,-4 3-9 0,7 0-2 0,-6-3 0 16,13-4-26-1,-7 10-6-15,0-12 0 0,8 9-1 0,3-3-126 16,3-7-25-16,-3 13-4 0,11-9-2 0</inkml:trace>
  <inkml:trace contextRef="#ctx0" brushRef="#br0" timeOffset="16846.89">17325 11955 864 0,'0'0'76'0,"0"-3"-60"16,0-7-16-16,0 1 0 15,-4-1 92-15,1-2 15 0,-1 2 3 0,1 1 1 0,3 0-21 16,-4 5-4-16,4 4-1 0,0 0 0 0,0 0-24 16,0 0-5-16,0 0 0 0,0 0-1 0,0 0-22 0,11 4-4 15,3 2-1-15,0-3 0 0,0 6-17 0,-3-2-11 16,3 2 12-16,0-3-12 0,4-2 0 0,3 2 0 16,4-3 0-16,-1-3 0 0,4-3 0 0,-3-3 0 15,7-4 0-15,0 1 0 0,-1-1 8 0,1-5-8 16,0-4 0-16,3-6 0 0,0 6 8 0,4 0-8 15,-3 0 0-15,6-6 0 0,0 6 0 0,4 4 0 16,0-4 0-16,0 9 0 0,-4-5 0 0,0 12 0 16,1-4 0-16,-1 7 0 0,0 0 14 0,-3 7-4 15,-3 2-1-15,2 0 0 0,1 1 7 0,3 6 2 16,-3-7 0-16,4 0 0 0,-5 1-6 0,5-4-2 16,-4-3 0-16,-1 3 0 0,1-6-10 0,3 0 12 0,-3-6-12 15,7 3 12-15,-4-9-4 0,4 8 0 0,0-11 0 0,4 5 0 16,-8 1 0-16,4-1 0 15,-4 1 0-15,4 3 0 0,-4 3-8 0,1 3 0 0,3 0 0 0,-1 3 8 16,-2 3-8-16,-1 3 10 0,4 7-10 16,0-3 10-16,-4-4-10 0,4 7 12 0,-4-1-12 0,1-2 12 15,-8-4 0-15,7 1 0 0,1 2 0 0,2-2 0 16,-2-7-4-16,6 6-8 0,1-9 12 0,2 0-4 16,-2 0-8-16,-1 0 8 0,-3-3-8 0,3 3 8 15,1 0-8-15,-1 0 0 0,1 0 0 0,3 3 8 16,-8 4-8-16,8-4 0 0,-3 3 0 0,-4 3 0 15,3 7 0-15,-3-3 0 0,-7 2 0 0,7-5 0 16,-4 5-12-16,0-2-5 0,4-4-1 0,3 7 0 16,-3-7 29-16,4 1 5 0,-1-4 2 0,-3-3 0 0,-4 4-29 15,4-7-5-15,4 0-2 0,2-7 0 0,-6-2 38 16,4 3 7-16,3 2 1 0,0-2 1 0,6 3-21 0,-2-3-8 16,-8 12 0-16,8-6 0 0,-4 3 0 0,0 3 0 15,-11 4 0-15,7-1 0 0,8 1 0 16,-8 8 0-16,-3-2 0 0,-4 0 0 0,8 3 0 0,-4-7 0 15,7 4 0-15,-8 3 0 0,-2-10 0 0,3 0 11 16,3-2-3-16,14-4-8 0,-3-3 14 0,7 0-4 16,-3-3-1-16,-4-4 0 0,3 4-9 0,1-3 8 15,-1-3-8-15,-3-1 8 0,4 1-8 0,-4-1 0 16,7 4 0-16,-7 3 8 0,0-3-8 0,0 3 0 16,-7-4 0-16,3 7 8 0,4 0-8 0,-3 0 0 0,-12 0 0 15,5 0 0-15,-1 7 0 0,1-4 0 0,-5-3-12 0,1 0 12 31,0 0-113-31,4 0-15 0</inkml:trace>
  <inkml:trace contextRef="#ctx0" brushRef="#br0" timeOffset="81045.009">30367 15404 1504 0,'-7'-22'67'0,"7"13"13"0,-7-1-64 0,0 1-16 0,-4 0 0 0,-3-1 0 15,0 1 147-15,0-1 25 0,-4-5 6 0,4 5 1 16,-3 1-92-16,-5-1-19 0,-2 1-3 0,6 3-1 16,1 6-23-16,-1-3-5 0,0 3 0 0,-3 0-1 0,3 3-12 0,-3-3-3 15,4 9 0-15,-8 7 0 16,4-7-9-16,3 7-3 0,0-4 0 0,1 4 0 0,3 3-8 0,0 0 0 15,3-4 9-15,0 4-9 0,4-3 0 0,4-4 0 16,-1 4 0-16,4 0 0 0,7-4 0 0,0-2 0 16,4-1-10-16,3 4 10 0,0-10-12 0,7 6 4 15,-3-2 8-15,7-4-13 0,-1 6 13 0,1-9 0 16,0 10-10-16,0-4 10 0,3 3 0 0,-4-3 0 16,8 4-9-16,-4-1 9 0,1 1 0 0,-5-1 0 15,-2 0 0-15,-5 7 0 0,1-3-9 0,-4-4 9 16,4 7-13-16,-4 3 5 0,-4-4-12 0,1 4-1 15,-1 0-1-15,1 0 0 0,-4 0 12 0,-3-4 10 0,-1 4-13 16,-3 0 5-16,0-3 8 0,-7 2 0 0,4-2 0 0,-8-3 0 16,4 2 12-16,-4-5-3 0,4 5 0 0,-7-5 0 15,-4-1-1-15,-3-6 0 0,-3 4 0 0,-5-7 0 16,5 0 6-16,-5 0 1 0,5-7 0 0,-4-2 0 16,3-4-3-16,4-2 0 0,0-1 0 0,10 7 0 15,0-10-12-15,8 0 0 0,-4 0-9 0,7 0 9 16,3-6-14-16,4 0 3 0,0 3 1 0,8-3 0 15,-1 0 10-15,7-3 0 0,-4 0 0 0,12-7 0 16,-1 1 0-16,-3-1 9 0,6 7-1 0,-9 0-8 16,-5-1 15-16,-3-2-4 0,0 9-1 0,0-3 0 15,1 9-10-15,-8-2 0 0,3 8 0 0,-3-6 0 16,4 13-90-16,-1-3-23 16,-10 6-5-16</inkml:trace>
  <inkml:trace contextRef="#ctx0" brushRef="#br0" timeOffset="86654.524">31306 15272 518 0,'0'0'46'0,"0"0"-37"16,0 0-9-16,0 0 0 0,0 0 123 0,0 0 22 0,0 0 5 0,0 0 1 15,0 0-54-15,0 0-10 16,7 0-3-16,0 7 0 0,0-7-19 0,-7 0-4 16,0 0-1-16,7 3 0 0,0-3 0 0,-7 0 0 0,0 0 0 0,0 0 0 15,14 0-20-15,-4 0-4 16,-2 6 0-16,2-3-1 0,8-6-12 0,-1 3-3 0,-2-6 0 0,2 6 0 16,1 0-11-16,-1 0-9 0,8 0 12 0,-4-3-12 15,0-4 8-15,4 7-8 0,-4-6 0 0,0 3 0 16,1 3 0-16,-1 0 0 0,0-6 0 0,0 6 0 15,-3 0 13-15,-1-3-4 0,-2 3-1 0,2 0 0 16,-6 0-8-16,3 0 0 0,-4-7 0 0,1 7 0 16,-4 0 0-16,4 7 0 0,-11-7 0 0,7 0 8 15,-7 0-8-15,0 0 0 0,0 0 0 0,0 0 8 16,0 0-8-16,0 0 0 0,7 0 0 0,-7 0 8 16,0 0 0-16,0 0-8 0,0 0 12 0,0 0-4 15,0 0 5-15,0 0 1 0,0 0 0 0,0 0 0 16,0 0 14-16,0 0 2 0,-4 3 1 0,1 6 0 15,-1-3-12-15,1 4-3 0,-1-1 0 0,4 1 0 0,-7-1-8 16,4 0-8-16,3-2 12 0,-7 2-12 0,3 1 8 16,4-1-8-16,-4 7 0 0,4-4 0 0,-3 4 8 15,3 3-8-15,0-1 0 0,0 8 0 0,0-8 0 0,3 7 0 16,-3 1 0-16,4 2 0 0,0 0 0 0,-4 6 0 16,3 1 0-16,1-1 0 0,-4 4 0 0,3 0 0 15,1-4 8-15,-4 10-8 0,0-9 9 0,3 2-1 16,1-2-8-16,-4-7 12 0,-4 6 3 0,4-5 0 15,0-4 0-15,0-6 0 0,0 6-4 0,0-13-1 16,-3 4 0-16,3-7 0 0,0 1-10 0,0-1 0 16,0-9 0-16,0 0 0 15,0 0-151-15,0 0-25 0</inkml:trace>
  <inkml:trace contextRef="#ctx0" brushRef="#br0" timeOffset="88270.027">30790 15257 1497 0,'-3'6'133'0,"-4"-3"-106"16,7-3-27-16,0 13 0 0,3-4 81 0,1 4 11 15,-1-4 3-15,5 7 0 0,-1 3-42 0,7-1-8 16,0 7-1-16,0 1-1 0,7-5-25 0,4 5-5 0,-4 2-1 0,4-3 0 16,3 3-12-16,-3 3 9 0,-4-2-9 0,3-1 8 15,-2 10-8-15,-1-4 8 0,0 1-8 16,-3-1 8-16,-1-6-8 0,1 7 8 0,-1-7-8 0,1-3 8 15,0-3-19-15,-1 3-4 0,-6-6-1 16,3-3 0 0,0 2-160-16,0-8-32 0</inkml:trace>
  <inkml:trace contextRef="#ctx0" brushRef="#br0" timeOffset="88442.421">31260 15451 1065 0,'-11'-16'47'0,"8"16"10"16,-1-9-45-16,0 6-12 0,-3-3 0 0,0 3 0 15,4 3 182-15,-8 0 34 0,4 0 8 0,-3 0 0 16,-1 3-81-16,0 6-17 0,-3 0-3 0,0 7-1 0,-3 3-61 16,-1 0-12-16,-3-4-2 0,0 14-1 0,-4-4-18 0,-3 3-4 15,-1 0-1-15,1 7 0 0,4-10-13 0,2 9-2 16,1 1-8-16,4-7 12 0,-1 0-22 0,0 0-5 16,1-2-1-16,-1-1 0 15,4-7-189-15,-4 1-39 0</inkml:trace>
  <inkml:trace contextRef="#ctx0" brushRef="#br0" timeOffset="91144.351">30106 16843 460 0,'-14'16'20'0,"10"-13"5"0,-3 7-25 0,-3-4 0 0,6-3 0 0,-3 3 0 15,4-3 277-15,3-3 51 0,0 0 9 0,0 0 3 16,0 0-196-16,0 0-40 0,0 0-7 0,0 0-1 16,0 0-61-16,0 0-12 0,7 0-3 0,7-3 0 15,0 3 20-15,4 0 3 0,-1 0 1 0,4 0 0 16,-3 0-29-16,3 0-6 0,4 0-1 0,0 0 0 0,-4 0-8 0,-4 3 0 16,5-3 0-16,-5 7 8 0,1-7-8 0,-1 0 12 15,1 0-12-15,3 0 12 0,-7 0-4 0,4-7-8 16,0 4 12-16,-4 3-4 0,0 0-8 0,-4 0 0 15,1-6-12-15,0 3 12 16,-4-3-62-16,0 3-5 0,-4-4-1 0,-3 7-578 16,0 0-116-16</inkml:trace>
  <inkml:trace contextRef="#ctx0" brushRef="#br0" timeOffset="91343.798">30092 17176 403 0,'-11'12'36'0,"8"-8"-36"0,-4 5 0 0,0-3 0 15,3-3 291-15,1-3 51 0,3 0 10 0,0 0 3 16,0 0-202-16,0 0-40 0,0 0-8 0,3 10-1 16,8-4-64-16,-1-3-12 0,4-3-2 0,4 6-1 15,0-6 8-15,3 4 2 0,0 2 0 0,4-6 0 16,-1 0-23-16,1 0-4 0,0 0 0 0,0 0-8 16,-4 0 12-16,3-6-12 0,-6 2 12 0,3 4-12 31,0-6-20-31,-3 6-12 0,0-9-1 0,3 6-1 15,-4-4-146-15,-2-2-28 0,2 0-7 0</inkml:trace>
  <inkml:trace contextRef="#ctx0" brushRef="#br0" timeOffset="91697.615">30769 16640 1216 0,'0'0'54'0,"0"9"11"0,0-3-52 0,0 4-13 16,4-1 0-16,-8 7 0 0,1-4 101 0,3 7 18 15,0 6 3-15,0-6 1 0,-4 12-72 0,4-9-15 16,0 10-2-16,0-4-1 0,0 0-15 0,4 0-3 16,-1-3-1-16,4 4 0 0,4-4-14 0,0-6 11 15,-1 6-11-15,1-6 10 0,-1-1 20 0,1-2 4 16,-1-3 1-16,1 2 0 0,3-5 7 0,4 5 2 16,-4-5 0-16,4-1 0 0,-4 1-19 0,0-1-3 15,0-3-1-15,0 4 0 0,0-7-8 0,-3 6-1 16,-4-3-1-16,3 4 0 0,1-1-11 0,-4 1 0 15,-4-4 0-15,1 3 8 0,0 1 3 0,-1-1 0 16,-3 10 0-16,-3-10 0 0,3 10 5 0,-8-3 2 16,1 3 0-16,-3-1 0 0,-1-2-6 0,-3 3 0 0,0 0-1 15,-4-4 0-15,1 1-23 0,-4-3-5 0,6 6-1 16,-6-4 0 0,7-5-38-16,-3 5-8 0,-5-5-2 0,5-1-586 0,-4-6-116 0</inkml:trace>
  <inkml:trace contextRef="#ctx0" brushRef="#br0" timeOffset="91885.722">30681 16815 633 0,'0'0'28'0,"0"0"6"0,0 0-34 0,0 0 0 0,0 0 0 0,0 0 0 16,0 0 306-16,0 0 54 0,0 0 12 0,0 0 1 0,0 0-253 0,11 3-50 15,-1-3-10-15,4 7-3 0,0-4-25 0,1 3-4 16,-1-6-2-16,3 0 0 0,1 6-14 0,-4-3-4 15,0-3 0-15,0 0 0 0,4 0-8 0,0 0 0 16,-4 0 0-16,3 0 0 16,5-3-108-16,-1-3-23 0,-4 0-5 15</inkml:trace>
  <inkml:trace contextRef="#ctx0" brushRef="#br0" timeOffset="92344.304">31401 16539 1152 0,'7'10'102'0,"-7"-10"-82"0,0 0-20 0,0 9 0 16,3-3 148-16,-3 4 24 0,0-1 6 0,0 1 1 16,-3 2-77-16,-4 10-15 0,0-3-3 0,-4 0-1 15,4 9-26-15,-4 6-5 0,1 1 0 0,-1 3-1 16,1-4-19-16,-1 10-3 0,1 0-1 0,-1-7 0 15,4 7-20-15,3 0-8 0,-3-6 0 0,4 6 9 16,3-7-9-16,0-2 0 0,0-1 0 0,3-5 0 16,4-1 0-16,0 3-9 0,4-9 9 0,0 3-13 15,-1-9-4-15,4-4-1 0,-3 4 0 0,7-6 0 16,-1-1-5-16,4-9-1 0,4 0 0 0,0 0 0 16,3-3 5-16,-3-3 1 0,-1-4 0 0,-2 1 0 15,-1 2 18-15,-4-2 0 0,-3 0 0 0,1-4 0 16,-8-3 0-16,0 10 12 0,-4-6-1 0,-3 2-1 15,4-5 12-15,-8 5 2 0,4-6 1 0,-7 7 0 0,0 0 6 16,-4-10 1-16,1 9 0 0,-4-5 0 0,0 5-8 0,-4 1 0 16,0-4-1-16,-3 1 0 0,0 2-11 0,0 7-1 15,0-3-1-15,3 6 0 0,0-3-10 0,4 6 8 16,-3-3-8-16,-1 9 8 0,0-9-20 0,1 10-4 16,-1 2 0-16,1-2-1 15,-1-1-50-15,0 4-9 0,4-4-3 0,0 1-937 0</inkml:trace>
  <inkml:trace contextRef="#ctx0" brushRef="#br0" timeOffset="96260.133">24211 14780 403 0,'0'0'17'0,"-3"3"5"0,3 7-22 0,-4-10 0 0,4 0 0 16,-7 6 0-16,0-3 176 0,7-3 30 0,0 0 6 0,0 0 2 16,0 0-116-16,0 0-23 0,0 0-5 0,0 0-1 15,0 0-22-15,0 0-5 0,0 0-1 0,0 0 0 16,4-9-20-16,-4-1-4 0,3 1-1 0,4 6 0 15,0-4-2-15,0-2-1 0,4 3 0 0,-4 3 0 16,3-4 1-16,1 4 0 0,3-3 0 0,0 3 0 16,0 3 10-16,0 0 3 0,4 0 0 0,0 0 0 15,-1 0 9-15,1 0 1 0,0 0 1 0,3 0 0 16,4 0-2-16,-1 0 0 0,1-6 0 0,0 6 0 0,-1 0-16 16,1 0-4-16,0-4-1 0,-1-2 0 0,-2 6-15 0,2 0 0 15,1-3 8-15,0-3-8 0,3 6 0 0,-3-3 0 16,3-4 0-16,-4 7 0 0,8-9 8 0,-4 3-8 15,-3 6 11-15,0-10-11 0,7 7 25 0,-4-3-1 16,0 3-1-16,0-4 0 0,0-2 3 0,-3 3 1 16,3 3 0-16,-3-4 0 0,0-2-11 0,-1 6-3 15,1-7 0-15,0 4 0 0,0-3-13 0,-1 6 0 16,4-4 8-16,1-2-8 0,-1 3 0 0,0 2 0 16,-3-2 0-16,3 3 0 0,0 3 0 0,-3-6 0 15,0 6 0-15,3 0 0 0,-3-3 0 0,-1 3 0 16,1 0 8-16,0 0-8 0,-1 3 8 0,-2-3 0 0,2 0-8 15,-6 0 12-15,7 0-1 0,-4 6-1 0,0-6 0 0,0 0 0 16,0 0-1-16,0 0 0 0,4 0 0 0,0 0 0 16,-4 0-9-16,4-6 0 0,-4 6 9 0,0 0-9 15,0 0 0-15,-3 0 0 0,3 0 0 0,0 0 0 16,4 0 0-16,-4 0 8 0,-3 0-8 0,3 0 0 16,-4 6 0-16,5-3 0 0,-5-3 0 0,4 0 0 15,-3 6 0-15,3-2 9 0,-3-4-9 0,-1 0 0 16,5 6 11-16,-1-6-11 0,0 3 10 0,4-3-10 15,-1 6 8-15,1-6-8 0,-4 0 0 0,0-6 0 16,4 6 0-16,0 0 8 0,-4-3-8 0,4 3 0 16,-1-6 0-16,1 6 0 0,-4 0 0 0,4 0 0 15,-4-4 0-15,4 4 0 0,-8 0 8 0,8 4-8 16,-4-4 0-16,0 0 0 0,-3 6 0 0,3-6 0 16,0 3 0-16,4 3 0 0,0 1 0 0,-1-4 0 15,5-3 0-15,-5 6 0 0,1-6 8 0,0 0-8 0,7-6 0 0,-4 6 8 16,0-3-8-16,4-4 0 0,-1 7 8 0,-2-6-8 15,-1-3 0-15,0 9 0 0,-3-4 0 0,3-2 8 16,-3 6-8-16,3-3 0 0,-3 3 0 0,-1-6 0 16,5 6 0-16,-1 6 0 0,0-6 0 0,4 3 0 15,-4-3 0-15,0 6 0 0,4-2 0 0,-4-4 0 16,0 0 0-16,1 6 0 0,-1-6 0 0,0 0 0 16,0 0 0-16,-3 0 0 0,0 0 0 0,3 0 0 15,0 0 0-15,4 0 0 0,0 0 0 0,-1 0 0 16,1 0 8-16,0 3-8 0,0-3 0 0,-4 0 0 15,0 0 8-15,0 6-8 0,4-6 0 0,0 0 0 16,-4 7 0-16,0-4 0 0,0-3 0 0,1 0 0 0,-1 0 0 0,0 0 0 16,4 0 0-16,-4 0 0 15,7 0 0-15,1 0 0 0,-1 6 0 0,0-6 0 0,-3 0 0 0,3 0 0 16,-3 0 0-16,3 0 0 0,1 0 0 0,-1 0 0 16,-3 3 0-16,-1-3 0 0,-2 0 0 0,2 0 0 15,-2 6 0-15,2-3 0 0,1-3 0 0,3 0 0 16,-3 0 0-16,0 0 0 0,3 0 8 0,-3 7-8 15,0-4 0-15,-1-3 0 0,5 0 0 0,-5 6 0 16,1-6 0-16,0 3 0 0,0-3 0 0,-4 0 0 16,4 7 8-16,-4-7-8 0,4 0 0 0,-1 3 0 15,5-3 9-15,-1 6-9 0,4-6 8 0,-4 0-8 16,4 0 8-16,0 0-8 0,-1 0 8 0,-2 0-8 16,-1 0 8-16,0 0-8 0,4-6 0 0,-4 6 8 0,4 0-8 0,0 0 0 15,3 0 0-15,-3 0 0 0,3-3 0 16,-3 3 0-16,3 0 0 0,1 0 0 15,3 0 0-15,-8-7 0 0,1 7 0 0,4 0 0 0,-5 0 0 0,5-3 0 16,-1 3 0-16,4 0 0 0,-4-6 0 16,1 12 0-16,2-6 0 0,-2 3 0 0,3-3 0 0,-8 7 0 15,8-7 0-15,-7 9 0 0,3-9 0 0,1 9 0 16,-1-2 0-16,0-4 0 0,4 3 0 0,-3-3 0 16,3 7 9-16,-1-10-9 0,1 6 0 0,0-3 9 15,0 3-9-15,-7 1 0 0,0-4 9 0,-1-3-9 16,1 0 0-16,-4 6 9 0,1-3-9 0,3 3 0 15,-1-2 0-15,-2-4 8 0,-1 6-8 0,0-3 0 16,0-3 0-16,1 9 0 16,-1-9-96-16,0 0-24 0,1 0-4 0,-5 0-956 0</inkml:trace>
  <inkml:trace contextRef="#ctx0" brushRef="#br0" timeOffset="116701.393">29841 18305 403 0,'-10'-7'36'0,"10"7"-36"15,-4 0 0-15,1 0 0 0,-1 0 105 0,1 7 15 16,-4-7 2-16,3 0 1 0,4 0 7 0,0 3 2 16,-3-6 0-16,3 3 0 0,0 0-34 0,0 0-6 15,0 0-2-15,0 0 0 0,0 0-21 0,0 0-4 0,0 0-1 0,0 0 0 16,7-7-15-16,7 4-3 15,-4-3-1-15,5-3 0 0,-1-1-18 0,7 1-4 0,0-7-1 0,4 7 0 16,-1-1-14-16,1-5-8 0,0 2 8 0,-1 4-8 16,1-7 0-16,-4 7 8 0,0-7-8 0,1 3 0 15,-5-2 0-15,1 5 0 0,0-5 0 0,-4 5 8 16,0-2-25-16,0-4-5 0,-4 7-1 0,1-1 0 31,-4-9-152-31,0 4-30 0,-3 5-7 0,-4-5-490 0</inkml:trace>
  <inkml:trace contextRef="#ctx0" brushRef="#br0" timeOffset="116931.453">30113 17859 460 0,'0'0'41'0,"-7"4"-33"0,7-4-8 0,-3 6 0 0,-5-6 247 16,8 0 47-16,0 0 10 0,0 0 1 0,0 0-179 0,0 0-36 15,0 0-7-15,0 0-2 0,0 0-29 0,0 0-5 16,0 0-2-16,11 3 0 0,0 3-16 0,-1-6-3 16,4 0-1-16,0 0 0 0,1 0 13 0,2-6 2 15,1 3 1-15,-1 3 0 0,1-6-9 0,7 6-3 16,-4-4 0-16,-3 4 0 0,-4-6-4 0,-4 6-1 15,1 0 0-15,-4 0 0 0,4 0-3 0,-11 0-1 16,3 6 0-16,4-2 0 0,0 5-5 0,-3 4-2 16,-1-1 0-16,-3 7 0 0,-3-3 7 0,-1 9 2 15,-3-3 0-15,0 3 0 0,0 3-22 0,-4 6 0 16,1-8 0-16,-1 2 0 16,-3 0-94-16,4 3-23 0,-5-9-5 0,5 3-930 0</inkml:trace>
  <inkml:trace contextRef="#ctx0" brushRef="#br0" timeOffset="120440.921">31052 17662 979 0,'0'0'87'0,"0"0"-70"16,-8-6-17-16,-2-4 0 0,-1 1 52 0,1 3 8 15,-1 2 0-15,1-5 1 0,-5 3-6 0,5-4-2 16,-1 10 0-16,-3 0 0 0,4-3-33 0,-5-3-6 16,1 6-2-16,4 6 0 0,-4-3 1 0,0 4 0 15,-1-4 0-15,1 3 0 0,4-3-2 0,-4 3-1 16,0-2 0-16,3-4 0 0,-3 6-10 0,-4 3 0 16,8-9 0-16,-1 10 8 0,-3-10 3 0,7 6 0 0,-4-3 0 0,4 3 0 15,-3-6 16-15,3 3 3 0,0-3 1 0,7 0 0 16,0 0 12-16,-4 7 2 0,-3-7 1 0,7 0 0 15,0 0 2-15,0 0 1 0,0 0 0 0,0 0 0 16,0 0-15-16,0 0-3 0,0 0-1 0,0 0 0 16,0 0-22-16,11 3-8 0,3 6 0 0,-4-2 0 15,4 2 8-15,4 0-8 0,0 1 0 0,6-1 9 16,-3 1 1-16,4-1 0 0,-4 7 0 0,0-7 0 16,4 0-2-16,0 1 0 0,-4-4 0 0,4-3 0 15,-1-3-8-15,1 0 8 0,0-3-8 0,-4-3 8 16,4-4 0-16,-4 1-8 0,-4-3 12 0,1-4-4 15,0 6-8-15,-4-5 0 0,0-4 0 0,-3 3 0 16,-4 4 9-16,3-4 0 0,-3 7 0 0,4-1 0 0,-4 1-9 16,0 3 0-16,4 2 0 0,-4 4 8 0,0 0-8 15,0 0 0-15,3 4 0 0,1-4 8 0,-1 9-8 0,1 3 0 16,0-2 0-16,-1-1 0 0,1 1 0 0,-1-1 0 16,1-6 0-16,0 7 0 0,6-4 0 0,-3 3 0 15,0-9 0-15,-3 10 0 0,0-10 0 0,3 0 0 16,-4 6 0-16,8-3 0 0,-4 3 0 0,0-2 0 15,0 2 0-15,0 3 0 0,4 1 0 0,-4-4 0 16,-3 3 0-16,3 1 0 0,0-7 0 0,0 6 0 16,0 1 0-16,0-4 0 0,0 3 0 0,0 1 0 15,1-10 0-15,-1 6 0 0,0-6 11 0,0 0 0 0,0-6 0 16,0 6 0-16,0-10 0 0,0 7 0 0,-3-3 0 16,0 0 0-1,6 3-80-15,-3 3-16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2T18:35:37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25118 11594 1555 0,'0'0'138'0,"3"10"-110"0,1-1-28 0,-4 0 0 16,0 10 117-16,3 0 19 0,-3 0 3 0,-3 6 1 15,3-6-64-15,-4 6-12 0,4-10-2 0,0-2-1 16,0 3-40-16,4-7-8 0,-4 7-1 0,3-13-1 15,-3-3-11-15,0 0-17 0,0 0 4 0,0 0 1 16,7-3-162-16,0-13-32 16</inkml:trace>
  <inkml:trace contextRef="#ctx0" brushRef="#br0" timeOffset="156.142">25047 11221 748 0,'0'0'33'0,"0"0"7"0,0 0-32 0,0 0-8 16,-3-6 0-16,3 6 0 0,0 0 273 0,0 0 53 15,0 0 10-15,0 0 3 0,7-3-225 0,3 3-45 16,1 0-9-16,0 3-1 0,3-3-45 0,0 6-14 16,3-6 8-16,1 0-8 15,3 0-150-15,0 0-34 0,25-6-6 0,0-4-2 0</inkml:trace>
  <inkml:trace contextRef="#ctx0" brushRef="#br0" timeOffset="433.268">25735 11033 921 0,'-3'12'40'0,"-4"-5"10"0,3 2-40 0,-3 0-10 0,0 1 0 0,0-1 0 16,0 7 352-16,-4 3 69 0,1-4 14 16,3 4 2-16,0 9-270 0,-1-2-55 0,-2 2-10 0,3 0-2 15,0 3-48-15,3-2-8 0,1 5-3 0,-1-3 0 16,1 10-23-16,3-6-5 0,0-4-1 0,3 4 0 16,-3-1-12-16,4 4 11 0,3-4-11 0,-4 4 10 15,1-4-10-15,-1 1 10 0,1-1-10 0,3-6 10 16,-7 1-10-16,3-4 10 0,-3 3-10 0,0-3 10 15,0 0-10-15,-3-3 0 0,-4 0 0 0,0-9 0 16,0 5-52-16,-4-11-5 16,-6 2-2-16,-5 1 0 0,1-4-43 0,-7-6-9 15,0-6-1-15,-4-13-1 0,0 3 13 0,-3-3 4 0,3-9 0 16,4-6 0-16,7 5-42 0,0-5-8 16</inkml:trace>
  <inkml:trace contextRef="#ctx0" brushRef="#br0" timeOffset="527.805">25241 11563 403 0,'11'-10'17'0,"-1"7"5"0,-3-3-22 0,4-3 0 16,7-1 0-16,-1 1 0 0,5-1 248 0,6 4 44 16,3-6 10-16,5-4 2 0,3 6-225 0,-1 1-45 15,1 3-9-15</inkml:trace>
  <inkml:trace contextRef="#ctx0" brushRef="#br0" timeOffset="898.979">26578 11390 1094 0,'0'0'97'16,"0"0"-77"-16,0 0-20 0,0 0 0 0,0 0 261 0,0 0 49 16,7 0 10-16,4 0 1 0,-4 0-185 0,4 0-36 15,6 0-8-15,-3 0-2 0,4 0-49 0,0-6-9 16,3 6-3-16,0 0 0 0,4 0-14 0,-4 0-3 15,0 0-1-15,4-3 0 0,-8-3-11 0,4 6 0 16,-3-4 9-16,7-2-9 0,-8 6 0 0,5-3-15 16,-5 3 3-16,1-6 0 15,-4 6-145-15,4 0-29 0,-8 0-6 0</inkml:trace>
  <inkml:trace contextRef="#ctx0" brushRef="#br0" timeOffset="1145.757">26568 11607 979 0,'0'0'87'0,"0"0"-70"0,0 0-17 0,0 0 0 15,0 0 237-15,0 0 44 0,0 0 9 0,0 0 2 16,10 0-152-16,1 0-31 0,-1 0-5 0,8 0-2 16,0-3-39-16,6-4-8 0,1 4-2 0,0-3 0 15,3-4-20-15,-3 10-4 0,3-9-1 0,0 9 0 16,-3-6-16-16,0 3-4 0,-4 3-8 0,3-7 12 15,-2 7-12-15,-1-3 0 0,-4-3-12 0,5 6-789 16,2 0-159-16</inkml:trace>
  <inkml:trace contextRef="#ctx0" brushRef="#br0" timeOffset="1681.776">25322 11462 1497 0,'0'0'66'0,"0"0"14"0,0 0-64 0,0 0-16 0,0 0 0 0,0 0 0 15,0 0 106-15,7 0 18 0,-3 0 3 0,3 0 1 16,0-3-27-16,0-3-5 0,0 6 0 0,7 0-1 16,-3-6-50-16,7 3-9 0,-1 3-3 0,1-7 0 0,-1 7 5 15,5-3 1-15,-5-3 0 0,4 3 0 0,1-3-11 0,-5 6-1 16,4-10-1-16,-3 10 0 0,3-3-12 0,-3-3-2 15,-1 6-1-15,-2-10 0 0,2 10-11 16,-3 0 10-16,-3-6-10 0,3 6 10 0,-3-3-22 0,3-3-4 16,-7 6 0-16,0 0-1 0,0 0 8 15,-7 0 9-15,3-4-13 0,-3 4 5 16,0 0-162-16,0 0-32 0,0 0-6 0,0 0-748 16</inkml:trace>
  <inkml:trace contextRef="#ctx0" brushRef="#br0" timeOffset="1849.125">25562 11409 345 0,'0'0'31'0,"-7"6"-31"15,0-2 0-15,0 2 0 0,4-3 188 0,-4 3 32 16,-1-6 7-16,8 0 1 0,0 0-37 0,0 0-7 0,0 0-2 0,0 0 0 16,0 0-56-16,0 0-11 0,0 0-3 0,8 3 0 15,2-3-46-15,1 7-10 0,-1-14-1 16,8 7-1-16,0 0-11 0,-1 0-3 0,1 0 0 0,3-3 0 16,-3 3-26-16,3-6-6 0,-4 6 0 0,5-3-8 15,-8-3 0-15,3 2 0 0,-3-2 0 0,1 6 0 31,-5 0-165-31,4-3-31 0</inkml:trace>
  <inkml:trace contextRef="#ctx0" brushRef="#br0" timeOffset="5633.842">24927 13008 1389 0,'-14'7'30'0,"14"-7"6"0,0 0 2 0,0 0 2 0,0 0-32 0,0 0-8 16,0 0 0-16,0 0 0 0,4 6 69 0,-1-3 12 15,4 6 3-15,0-9 0 0,0 10-60 0,0-4-11 16,-7-6-2-16,0 0-1 0,0 0 13 0,0 0 2 16,4 3 1-16,7-3 0 0,-4 7 8 0,-7-7 2 0,7 3 0 15,3-3 0-15,-3-3-2 0,4-4 0 16,-4 7 0-16,4-3 0 0,3-3-4 0,-4 6-1 15,4-3 0-15,-3-4 0 0,7 4-21 0,-4-3-8 0,-4 3 0 0,4-3 9 16,-3 6-1-16,3 0-8 0,-7-7 12 0,7 7-4 16,-3 0-8-16,-1 7 0 0,-3-7 0 0,4 6 8 15,-4-3 0-15,4-3-8 0,-4 9 12 0,0-9-4 16,0 10 4-16,3-4 1 0,-3-6 0 0,1 3 0 16,2-3-13-16,1 0 9 0,-1 0-9 0,1-3 8 15,3-3 0-15,0-4-8 0,4 1 12 0,-1 0-4 16,1 2 1-16,3-2 0 0,0-4 0 0,-3 4 0 15,3 0-9-15,-3 2 0 0,-1-2 0 0,1 3 8 16,-4 6 4-16,0 0 1 0,0 0 0 0,1 0 0 16,-1 6-33-16,0-6-8 0,0 9 0 15,-4-2-1-15,5-4 18 0,-5 3 11 0,1-3-12 0,-1 7 12 16,1-4 0-16,3-3 0 0,-3 3 0 0,3-6 0 0,0 0 0 0,0 0 0 16,0 0 0-16,7-6 0 0,-3 3-8 0,3-3 8 15,4-4 0-15,-1 1 0 0,-2-1-8 0,2 1 8 16,4 3 0-16,-3 3 0 0,0-4 0 0,-4 7 0 15,0 0 0-15,4 0 0 0,-4 0-12 0,0 10 4 16,-3-4 8-16,3 3-13 0,-3 1 4 0,-1-1 1 16,1 1 0-16,-4 5 0 0,4-5 8 0,-4-1 0 15,3 0 0-15,-2 1 0 0,2-4 0 0,-3-3 0 16,4-3 0-16,3 0 0 0,0 0 0 0,0 0 11 16,-3-9-3-16,3 6 0 0,4-7-20 0,0 1-5 15,-1-4-1-15,1 4 0 0,0 6 38 0,-1-7 7 16,1 4 1-16,0-3 1 0,-1 9-29 0,1 0 0 15,-4 0 0-15,1 0 0 16,-1 0-17-16,-4 9-10 0,1-9-1 0,-4 6-1 0,4-6 48 0,-1 4 9 0,-3 2 3 0,1-3 0 16,2 3-23-16,1-6-8 15,-4 3 0-15,4-3 0 0,3-3 8 0,-4 3-8 0,12-6 0 0,-5-3 0 16,1 5 8-16,0-5-8 0,3 3 0 0,4-4 9 16,-1 1-9-16,1 3 0 0,-4-4 0 0,4 10 8 15,-4-3-8-15,1 3 0 0,-5 0 0 0,1 3 0 16,0 4 0-16,-4-4 0 0,0 3 0 0,-3 3 0 15,-4 1 0-15,3-1 0 0,-2 7 0 0,-1-7 8 16,0-6-8-16,-4 10 0 0,4-10 9 0,-3 6-9 16,3 1 15-16,-3-4-2 0,3-3 0 0,0-3 0 15,0 0 5-15,4 0 1 0,-4 0 0 0,3 0 0 16,1-3-3-16,0-3 0 0,-1 3 0 0,5-4 0 0,-1-2-8 16,-4 0-8-16,4-1 12 0,-3 4-12 0,-4 3 8 0,4-3-8 15,-4 2 0-15,4-2 0 0,-8 6 8 0,4-3-8 16,-3-3 0-16,-1 6 0 0,1 0 8 0,-4 0-8 15,4 0 0-15,-1 0 0 0,1 0 0 0,3 0 0 16,-7 0 8-16,4 0-8 0,-1 0 0 0,1-3 0 16,3-4 8-16,0 1-8 0,0 3 8 0,4 3-8 15,-4-6 9-15,0 3-9 0,-7-4 0 0,7 4 8 16,0-3-8-16,7 3 0 0,-6-4 0 0,2 7 0 16,1 0 0-16,-1 0 0 0,1 0 0 0,-4 0 0 15,4 0 0-15,-4 7 0 0,0-4 0 0,0 3 0 16,0-3 8-16,-3-3-8 0,3 10 0 0,0-10 8 15,0 6-8-15,-3-3 0 0,-1 3 0 0,4-6 0 16,1 0 0-16,-1 0 0 0,3 0 0 0,-3 0 0 0,4 0 0 16,0 0 0-16,-1 0 0 0,5 0 0 0,-1-9 0 0,0 9 0 15,0 0 0-15,-3 0 0 0,-1 0 0 0,4 0 0 16,4 0 0-16,-7 3 0 0,-1 3 0 0,-2-6 0 16,2 10 8-16,1-10-8 0,-1 6 0 0,1-3 0 15,0-3 0-15,-1 6 0 0,5-2 0 0,-5-4 0 16,1 6 11-16,-1-6-11 0,5 0 12 0,-5 0-12 15,4-6 8-15,1 6-8 0,-5 0 0 0,1 0 0 16,3-4 0-16,0 4 0 0,0-6 0 0,1 6 0 16,2 0 0-16,-3 0 0 0,-6 0 0 0,-1 0 0 15,0 0 15-15,3 0-1 0,-2 0 0 0,-1 0 0 0,0 0-14 16,-4 0 0-16,4 0 0 0,1 0 0 16,-1-3 8-16,3 3-8 0,1 0 0 0,3-6 0 0,0 6 0 15,0-3 0-15,1-4 0 0,-1 7 0 0,0 0 0 0,0-6 8 16,-3 3-8-16,3 3 0 0,0 0-12 0,0 0-4 15,0 0-2-15,-3 0 0 0,3 0 18 0,0 3 0 16,1 3 0-16,-5-6 0 0,1 10 0 0,-4-10 0 16,4 9 0-16,3-3 0 0,-4-2 12 0,5 2 7 15,-5-3 1-15,4 3 0 0,1-3-20 0,-5 4 0 16,4-7 0-16,0 0 0 0,4 6 0 0,-4-3 0 16,1-3 0-16,2 0 0 0,1 0-12 0,3 0 0 15,0 0 0-15,1 0 0 0,2 0 12 0,1 9-12 16,3-9 12-16,-13 10-12 15,-5-4-146-15,4 4-29 0</inkml:trace>
  <inkml:trace contextRef="#ctx0" brushRef="#br0" timeOffset="53318.178">28459 11419 403 0,'0'0'36'0,"0"0"-36"16,0 0 0-16,0 0 0 0,0 0 284 0,0 0 51 16,-4-4 9-16,4 4 3 0,-3-6-170 0,3 6-33 15,0 0-8-15,0 0 0 0,0 0-43 0,0 0-8 0,0 0-1 0,0 0-1 16,-4-3-19-16,4 3-4 15,0 0-1-15,0 0 0 0,0 0-47 0,0 13-12 0,4 2 0 0,-1-2 0 16,1 12 0-16,-4 3 0 0,3-3 0 0,-3 10 0 16,0-1 0-16,0-3 0 0,0 10 0 0,0-6 0 15,0-7-12-15,4 0 1 0,-1-3 1 0,1-6 0 16,-1 0-35 0,1-3-7-16,3-7-2 0,0-6-686 0,3 3-136 0</inkml:trace>
  <inkml:trace contextRef="#ctx0" brushRef="#br0" timeOffset="53485.877">28296 11669 1382 0,'-14'10'61'0,"14"-10"13"0,-3 6-59 0,-4-6-15 15,0 6 0-15,7-6 0 16,0 0 108-16,0 0 18 0,0 0 4 0,0 0 1 0,10 3-79 0,1-3-15 16,3 0-3-16,3-3-1 0,5-3-15 0,2-3-3 15,-2 2-1-15,2 4 0 0,1-6-26 0,0-1-4 16,-1 1-2-16,1-4 0 0,3 4 18 0,0 0 0 15,-3-1 0-15,3 1-874 0</inkml:trace>
  <inkml:trace contextRef="#ctx0" brushRef="#br0" timeOffset="53888.658">28783 11284 1382 0,'-17'0'61'0,"17"0"13"0,0 0-59 0,0 0-15 0,0 0 0 0,-8 0 0 15,5 0 164-15,3 0 31 0,0 0 5 0,0 0 2 16,-7 0-110-16,7 9-23 0,0 0-4 0,0 1-1 16,3-1-40-16,-3 7-8 0,0 9-1 0,4-3-1 15,-1 3-14-15,1 0 9 0,-4 3-9 0,4 10 8 16,-1-7-8-16,-3-2 0 0,0 5 0 0,0-6 8 16,0 1-8-16,0 5 0 0,0-9 9 0,-3-3-9 15,3 3 0-15,0-9-10 0,-4 3 1 0,4-10 0 16,0 7-16-16,-4-7-3 15,4 1-1-15,0-7 0 0,0-3 1 0,0 0 1 0,0 0 0 16,0 0 0-16,0 0 51 0,-3-10 9 0,3 1 3 0,-4-10 0 16,4 3-2-16,4-6 0 0,-4-3 0 0,3 0 0 0,1 3-6 15,7 0-2-15,-1 4 0 0,1-8 0 0,-4 17-26 0,3-3 0 16,1 2 0-16,0 4 0 0,-1 3 0 16,1-4-11-16,3 14 11 0,-4-4-12 0,1 6 0 0,-4 1 0 15,0-1 0-15,0 0 0 0,0 13 12 0,0-3 0 16,-3 0 0-16,-1 0-8 0,1-3-12 15,-1 2-3-15,1-8 0 0,-1 5 0 16,1-5-137-16,-1-1-27 0,5 1-5 0</inkml:trace>
  <inkml:trace contextRef="#ctx0" brushRef="#br0" timeOffset="54154.511">29012 11685 172 0,'0'0'16'0,"4"0"-16"15,3 0 0-15,-3-6 0 0,3 6 228 0,3-3 42 0,-3-4 9 0,4 4 1 16,-1-3-154-16,5-3-31 0,-5-4-7 0,11-3 0 15,0-2-24-15,-3 2-5 0,0-3-1 0,-1 3 0 16,-3-2-41-16,-3 8-8 0,-4-6-1 0,-3 7-8 16,-1 0 27-16,1 6-2 0,-4-7 0 0,0 10 0 15,0 0 49-15,0 0 10 0,0 0 1 0,-7 0 1 16,0 0-6-16,-4 3-2 0,0-3 0 0,-3 10 0 16,0-10-25-16,4 9-5 0,-1-3 0 0,0 10-1 15,1-7-22-15,-1 4-4 0,1 3-1 0,3-1 0 16,0-2-20-16,3 6 9 0,1-4-9 0,-1 4 0 15,4 0 0-15,0-3 0 0,4-7 0 0,-1 10 0 16,1-13-57-16,3 4-6 16,3-7-1-16,4-3 0 0,-3-3-102 0,7-4-21 0,3-2-4 15,-4-10-410-15,-3 3-83 0</inkml:trace>
  <inkml:trace contextRef="#ctx0" brushRef="#br0" timeOffset="54453.107">29429 11491 230 0,'0'0'20'0,"0"0"-20"15,7 0 0-15,0 6 0 0,-4-3 286 0,1 6 53 16,-1 7 10-16,1-6 3 0,-4 5-180 0,0-2-35 15,0 2-7-15,3-5-2 0,-3 6-51 0,0-4-10 16,-3 4-3-16,3-1 0 0,0-2-51 0,0-4-13 16,0 7 0-16,0 3 0 0,0-10 0 0,0 1 0 15,0-1 0-15,0-9 0 0,0 0 0 0,0 0 0 16,0 0 0-16,0 0 0 0,0 0 54 0,3-9 8 16,1-1 2-16,0-2 0 0,-1-4 0 0,4-3 0 15,-3 0 0-15,6-3 0 0,-3 4-52 0,4-1-12 16,-4 0 0-16,4 3 0 0,3 4 0 0,-4 2 0 15,1-5 0-15,-1 5 0 0,4 10 0 0,-3-6 0 16,0 6 0-16,-4 0 0 0,3 0 0 0,1 6 0 16,-4 4 0-16,0-1 0 0,0 7 0 0,4-4 0 0,-4 10 0 0,0-3 0 15,0 3 0-15,-4 0 0 0,1-3 0 0,3 0 0 16,0-1 0-16,0-2 0 0,-3 3 0 0,6-10-1175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2T18:36:44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3221 6009 1904 0,'0'0'42'0,"0"0"9"0,-7-6 1 0,7 6 1 0,0 0-42 0,0 0-11 0,-4 0 0 0,4 0 0 15,0 0 19-15,-10 0 1 0,10 0 1 0,0 0 0 16,0 0 19-16,0 0 3 0,0 0 1 0,0 0 0 16,0 0-24-16,0 0-4 0,0 0 0 0,0 0-1 15,10-3-15-15,-6 3 9 0,3 3-9 0,3 3 8 16,-2 4-8-16,2-10 0 0,8 6 0 0,-4-3 0 15,-4-3 0-15,5 6 0 0,6 4 0 0,-4-7-11 16,5-3 11-16,2 0 0 0,1 0 0 0,3 9 0 16,0-9 0-16,1 7 0 0,2 2 0 0,-2 0 0 15,2-2 0-15,-6-4 0 0,0-3 0 0,3 6 0 16,-3-3 0-16,-1 7 0 0,8-4 0 0,-11-6 0 0,7 3 0 0,4 3 0 16,-4-6 0-16,8 7 11 0,-8-7-11 0,7 0 10 15,-3 0-10-15,3 0 10 0,0 3 0 0,1-3 0 16,-4-3 0-16,3 3 0 0,0-7-2 0,0 7-8 15,-3 0 12-15,3-6-4 0,1 12-8 0,2-6 0 16,-9-6 0-16,6 6 8 0,0 6-8 0,1-6 0 16,-5 0 0-16,1 7 8 0,0-4-8 0,-4 3 0 15,0-3 0-15,0 3 8 0,4-6-8 0,-7 0 0 16,3 4 9-16,4 2-9 0,-7-12 11 0,-1 6-3 16,4 6 0-16,4-6 0 0,3 0-8 0,-6 3 0 15,2-3 0-15,-6 0 0 0,3 0 0 0,4 6 8 16,-4-3-8-16,4-3 0 0,-7 7 0 0,-4-7 0 0,7 3 0 15,0 3 0-15,1-6 0 0,-5 6 0 16,1-3 0-16,0-3 0 0,3 0 0 0,-3 0 0 0,3 0 0 0,11 7 0 16,-11-7 0-16,7 0 0 15,-3-7 0-15,3 7 0 0,0 0 11 0,4-3-3 0,-3-3-8 0,-1 6 12 16,0-6-12-16,0 3 9 0,1 3-9 0,2-7 8 16,-2 7-8-16,-1 0 0 0,-3-3 0 0,10-3 8 15,-14 6-8-15,8 0 0 0,-1 0 0 0,4 6 0 16,-4-3 0-16,-3-3 0 0,3 7 0 0,0-7 0 15,-7 9 0-15,4-9 0 0,4 0 0 0,-5 6 0 16,1-6 0-16,3 3 0 0,-3-3 0 0,0 0 0 16,0 0 0-16,3 0 0 0,0 7 0 0,0-4 0 15,-6-3 0-15,2 6 0 0,1-6 0 0,0 3 0 16,0-3 0-16,-1 0 0 0,-2 0 9 0,6 0-9 16,-3 0 8-16,-4 0-8 0,0-3 8 0,0-3-8 0,8 6 10 15,-1 0-2-15,0-10-8 0,-3 10 12 0,7 0-4 16,-4-3 0-16,0-3-8 0,0 6 12 15,1-9-23-15,-1 9-5 0,-3-7 0 0,10-2-1 0,-7 6 38 0,-3-3 8 16,0-4 2-16,3 7 0 0,0-3 1 0,-3-4 1 16,7 10 0-16,-4-6 0 15,-3 3-49-15,3-3-11 0,-3 6-1 0,0 0-1 0,0-4 29 0,-1 4 0 16,-2-6 0-16,2 3 0 0,1-3 27 0,0-4-2 16,-4 1 0-16,4 0 0 0,3 9-25 0,0-7-14 15,1-5 2-15,-1 2 0 0,-3 4 12 0,6-3 0 16,-9 6 0-16,6-4 0 0,-3-2 8 0,3 3-8 15,-7 6 0-15,4-4 0 0,3-2 12 0,-3-3-12 16,-4 9 12-16,7-3-12 0,4-4 0 0,-3 7 0 16,-5-9 0-16,5 9 0 0,-1-9 0 0,-3 2 0 0,-1 7 0 15,1-3 0-15,-7-3 0 0,7 6 0 0,-4-3 0 16,0 3 0-16,-3 0 0 0,-1 0 0 0,5 3 0 16,-1-3 0-16,0 0 0 0,-3-3 0 0,3 3 8 0,4-7-8 15,-4 7 0-15,4 0 8 16,-4 0-8-16,4 0 0 0,-8-3 14 0,5 3-4 0,-5 0-1 0,4-6 0 15,-3 6 3-15,-4 0 1 0,8-3 0 0,-12-3 0 16,1 6-2-16,3-3-1 0,4-4 0 0,-4 7 0 16,-3 0-10-16,-1-6 12 0,1 6-12 0,3 0 12 15,0 0-102 1,-3 6-20-16</inkml:trace>
  <inkml:trace contextRef="#ctx0" brushRef="#br0" timeOffset="43824.838">20422 7217 806 0,'0'0'72'0,"0"0"-58"0,0 0-14 0,0 0 0 15,0 0 117-15,0 0 21 0,0 0 4 0,0 0 1 16,0 0-71-16,0 0-15 0,0 0-2 0,4-10-1 0,3 1-2 0,0-4-1 15,4-9 0-15,-1 3 0 0,-3 1-35 0,0-7-6 16,7-4-2-16,-3 1 0 0,0 0 53 0,-1-4 11 16,4 1 1-16,0-3 1 0,0-1-29 0,-7 1-5 15,1 5-2-15,-1 1 0 0,7-3-12 0,-4 9-2 16,-3-6-1-16,4-4 0 0,0 4-8 0,-1 0-2 16,1-7 0-16,-4 7 0 0,3-13-13 0,1 4 11 15,-1-1-11-15,5-12 10 0,-5 6-10 0,4 6 0 16,0-5 0-16,1-1 8 0,-1 6-8 0,0-6 0 15,-4 0 0-15,4 0 8 0,1-3-8 0,-5 3 0 16,1 0 0-16,3-3 8 0,0 4-8 0,-3-1 0 16,-1 6 0-16,1-3 0 0,3 10 0 0,0-4 0 15,-4-5 0-15,5 2 8 0,-5 3-8 0,4-2 0 16,0 2 0-16,1-2 0 0,2 2 0 0,-3 1 0 16,0-4 0-16,4 4 0 0,-4-1 0 0,0 4 0 15,7-1 0-15,1 10 0 0,-8-3 0 0,3 0 0 0,4 0 0 0,-3 6 0 31,0 1-29-31,-1-1-2 0,1 3 0 0,3-3 0 0,-3 0 51 0,-4 4 11 0,4 2 1 0,-4-2 1 32,7 2-53-32,-3-3-10 0,-4 7-2 0,3 3-1 0,-3-13 60 0,0 9 12 0,1 1 2 0,-1 3 1 15,0-4-31-15,0 1-11 0,4 0 0 0,-1 5 9 16,-10-2-9-16,4-3 12 0,10 2-12 0,4 4 12 16,-1 3-12-16,-6 0 0 0,-11-6 0 0,11 6 0 15,6 0 0-15,-6 0 0 0,-4 6 0 0,4-6 8 16,3 0-8-16,-3 10 0 0,-4-4 0 0,3-3 0 15,-3 7 12-15,1-1-4 0,-5 0 0 0,1 1 0 0,-4-1 0 16,3 7-8-16,1-7 12 0,-4 7-4 16,-3-4 0-16,3 4 0 0,3 3 0 0,4-10 0 0,-10 7-8 0,6 0 8 15,-3-4-8-15,8 4 8 0,-1-7-20 0,0 7-4 16,-7-3 0-16,7-4-1 0,4 0 27 0,-4 7 6 16,-4-7 0-16,1 1 1 0,3-1-17 0,4 7 0 15,-4-7 0-15,-4 1 0 0,1 5-10 0,0-5-6 16,3 2 0-16,-4 4-1 0,-6-7 29 0,3 10 7 15,7-3 1-15,-4-7 0 0,-2 10-20 0,2-3 0 16,1-4 8-16,3 4-8 0,7-6 0 0,-7 8 0 16,-7-2 0-16,4-3 0 0,6 2 0 0,-3-5 0 15,-6 5 8-15,-5-5-8 0,8 2 8 0,-1 4-8 16,1 3 9-16,-4-4-9 0,-7 1 0 0,7-3 0 16,7 5 0-16,-3-2 0 0,-8 3 0 0,4 0 8 0,4-10-8 15,-1 7 0-15,1 3 0 0,0 0 0 16,-4-4 8-16,3 1-8 0,8-4 0 0,-8 7 0 0,-6-3 8 15,7-7-8-15,-1 7 0 0,1-3 8 0,-1 2-8 16,-3-5 0-16,0 5 10 0,4-2-10 0,3-4 10 0,-3 7-10 16,-4 0 8-16,0-4-8 0,10-2 0 0,1 5 0 15,-7 1 0-15,-1-4 0 0,4-2 0 0,4 6 0 16,-4-7 22-16,-3 0-2 0,-4 1 0 0,7-1 0 16,7 1-20-16,-3-1-10 0,-11 7 1 0,7-7 0 15,3-9 9-15,1 0 12 0,-7-3-2 0,-1 3-1 16,1-6-9-16,3 6 0 0,0-3 0 0,0-4 0 15,-3 1 0-15,-1-3 0 0,4 5 0 0,1-2 0 16,-5-3 16-16,4 6 0 0,-7-7 1 0,7 4 0 0,-7-3-17 16,4 2 10-16,-7-2-10 0,6-4 8 0,-3-2-8 15,-3-1 8-15,3-3-8 0,3 0 8 0,-3 1-26 0,4-8-6 16,0-2 0-16,-1 0-1 0,1-7 42 0,3 10 9 16,0-9 2-16,0 6 0 15,0-7-45-15,4 4-9 0,-4-1-2 0,4 1 0 16,-4 0 28-16,0 3 0 0,-4-1 0 0,1-5 0 0,-4 9 16 0,4-10 8 15,-1 7 1-15,-3 0 1 0,4 3-26 0,-4 3 0 16,3-3 0-16,1 0 0 0,-4 6 0 0,0-6 0 16,7 3 0-16,0-3 0 0,-3 0 0 0,3-4 0 15,-7-5 0-15,4 6 0 0,3-7 0 0,-4 1 0 16,1-4 0-16,3 4 0 0,-3-4 0 0,-4 3 0 16,3 1 0-16,1-1-11 0,-4 7 11 0,0-6-8 0,0 5 8 15,0 1-8-15,-3 0 8 0,3-3 0 0,0 2 0 0,-4 1 0 16,1-6 0-16,3-1 0 0,0 7 0 0,-4-6 0 15,5-1 0-15,-1 4 0 0,0-4 0 0,0 1-8 16,3-1 8-16,-3 4 0 0,0-1 0 0,0-5 0 16,4 2 0-16,-4 1 0 0,0-4 0 0,4 4 0 15,-1-4 0-15,-3 4 0 0,0-1 0 0,4-3 0 16,0 1 0-16,-4-4 0 0,3 13 8 0,-3 0-8 16,0 3 0-16,4-1 0 0,3-2 0 0,-7 0-8 15,-3 3 8-15,3 0 0 0,-4-3 0 0,8-7 0 16,-1 7 0-16,1-7 0 0,0 7 0 0,3 0 0 15,-4-7 0-15,4 10 0 0,0-6 0 0,1 6 0 16,-5-10 0-16,4 10 0 0,4-3 0 0,-4 0 0 16,0 3 0-16,0 0 0 0,0 6 0 0,0-9 0 0,-3 9 0 15,3 3 0-15,0-6 0 0,-3 0 0 0,3 13 0 16,-3-10 0-16,3 3 0 0,-4 4 0 0,1 2 0 0,3 4 0 16,-3-6 0-16,-1 2 0 0,1-2-16 0,3 12 1 15,0-3 1-15,-4-4 0 0,5 4 26 0,-1-3 4 16,0 6 2-16,0-10 0 0,0 10-18 0,4 0 10 15,-4 0-10-15,3 0 8 0,-6 0-8 0,3 10 8 16,-3-10-8-16,3 6 8 0,-4 4-8 0,5-7-12 16,-1 9 2-16,0 1 1 0,-4-4 9 0,4 7 0 15,-3-4 0-15,3 4 0 0,-3 3 0 0,3-3 0 16,0-1 0-16,0 7-8 0,0-6 8 0,0 3 0 16,0 0 0-16,0 6 0 0,-3-7 0 0,0 8 0 15,3-5 0-15,0 5 8 0,0 2-8 0,-3-3-8 16,3 0 8-16,0 3-12 0,0-3 12 0,-4 3 0 15,1-2 0-15,3 2 0 0,0 0 0 0,0 3 0 0,1 1 0 0,-1-1 0 16,0 0-12-16,0-5 0 0,3 8 0 16,-2 4 0-16,-1-10 25 0,0 6 5 0,-4-2 1 0,1-1 0 15,3 0-19-15,0 1-9 0,0-1 1 0,0 1 0 16,1-7 8-16,-1 9 0 0,0-9 0 0,3 7 0 16,-6-7 0-16,3 9 0 0,0-9 0 0,0 3 0 15,0 1 0-15,-3-1 0 0,0 3 0 0,-1 1 0 16,4-1 0-16,-3-3 0 0,-4 0 0 0,4 1 0 15,-4 2 0-15,0-3 0 0,3 0 8 0,1 1-8 16,-1-4 0-16,1 9 9 0,-4-15-9 0,4 9 0 16,3-3 11-16,-4-6-11 0,4 6 10 0,1-6-10 0,-1 0 10 0,0 6-10 15,0-6 10-15,0 6-10 0,0-13 9 16,4 4-9-16,-4 3 8 0,3-3-8 16,-2-4 9-16,-5-6-9 0,1 1 10 0,3-4-10 0,0 6 9 15,0 1-9-15,-3-10 8 0,3 9-8 0,0-3 0 16,4-3 8-16,-4 4-8 0,0-1 0 0,0-6 8 0,0-6-8 15,0 6 8-15,-3-10-8 0,3 10 10 0,0-15-10 16,0 5 12-16,0-2-12 0,0-4 9 0,0-3-9 16,-3 3 0-16,3-2 9 0,-7-1-9 0,4 0 0 15,-1-3 9-15,1 3-9 0,-1 0 0 0,1 1 0 16,0-7 0-16,-1-4 0 0,1 4 0 0,-1 3 0 16,-3-3 0-16,0-3 8 0,4-3-8 0,-4-1 0 15,4-2 0-15,-1-7 0 0,1 3 0 0,-1-6 0 0,5 7 0 16,-1-7-8-16,0 9 8 0,3-8-13 0,-6 2 5 0,7-3 8 15,-4 0-10-15,-4 10 10 0,4-4 0 0,-3-3-9 16,0 3 9-16,3-5 0 0,-4 8 0 0,1-9 0 16,-4 7 0-16,7-7 0 0,-3-3 0 0,-4 6 0 15,3-6 0-15,-3 12 0 0,0-9 0 0,0 4 0 16,0-1 0-16,1-3 0 0,2 0 0 0,-3 3 0 16,0 1 0-16,4 2 0 0,-1-6 0 0,4 6 0 15,-3-2-12-15,0-4 2 0,-4 6 1 0,3-6 0 16,4 7-3-16,-3-7 0 0,0 9 0 0,3-2 0 15,-4-1 12-15,1 3-10 0,-1 1 10 0,5-1-10 16,-5 7 10-16,4-6 0 0,-3 5 0 0,-1-5-8 16,5 0 8-16,-5 2 11 0,4 7-3 0,4-9 0 15,-4-1-8-15,-3 1 0 0,-4 2-10 0,0-2 10 0,7-1 0 0,-4 7 0 16,4-6 0-16,1-1 10 0,-1 7-10 16,3 3-11-16,-3-10 3 0,1 7 0 0,2 6 8 0,-3-9 0 15,0 2 0-15,1 11 0 0,-1-7 0 0,0-1 0 16,0 8 0-16,0-11 0 0,0 11 0 0,0 2-8 15,-3-6 8-15,3 0 0 0,-4 3 0 0,1 10 0 16,0-7 0-16,3 4 0 0,3-4 8 0,-3 3-8 16,1 4 10-16,-1-7-10 0,3 7 8 0,-3-7-8 15,1 7 0-15,2-1 0 0,-3 4 0 0,0-3 8 16,-3 6-8-16,0-7 0 0,6 4 0 0,-3-4 8 16,4 10-8-16,0-3 0 0,-4-3 11 0,0 6-11 15,0 0 12-15,0 0-12 0,0 0 12 0,0 6-12 16,-3-3 12-16,3-3-12 0,-3 0 12 0,-1 10-12 15,4-4 12-15,-3 4-12 0,-1-7 8 0,1 6-8 16,0-3 0-16,-1 4 0 0,1 9 9 0,-1-10-9 0,-3 0 0 16,4 7 9-16,0 3-9 0,-4 0 0 0,0-4 0 15,0 4 0-15,0-3 0 0,3 9 8 0,-3-3-8 16,4-3 0-16,-4 6 0 0,0 0 0 0,0 0 0 0,4-3 0 16,-4 6 0-16,3-3 0 0,-3 4 0 0,4-4 0 15,-4 3 0-15,4 3 0 0,-1 1 0 0,-3 2 0 16,0-6 0-16,0 7 0 0,4-4 0 0,0 0 0 15,-4 4 0-15,0 3 0 0,0-4 0 0,3 1 0 16,1 2 0-16,-4-2 0 0,0-1 0 0,0 4 0 16,4-4 0-16,-1 4 0 0,1 6 0 0,-4-10 0 15,3 4 0-15,-2 6 0 0,2-10 0 0,1 13 0 16,-4-6 0-16,3-3 8 0,1 6-8 0,0 0 0 16,-1-1 9-16,1 5-9 0,-8 2 10 0,8 3-10 15,-4-6 8-15,0 6-8 0,-4-6 0 0,4 13 9 0,1-13-9 0,-1 6 8 16,0 1-8-16,0 8 8 0,0-11-8 0,-4 2 8 15,8 3-8-15,-4 7 8 0,0-10-8 0,4 7 12 16,-4-7-12-16,3 4 12 0,-3-4-4 0,0 0 0 16,0 7 0-16,4-4 0 0,0 4-8 0,-4-4 8 15,3 4-8-15,1-4 8 0,-4 4-8 0,3-10 0 16,-6 10 9-16,7 2-9 0,-1-8 0 0,1 2 0 16,-1 4 0-16,-3-4 0 0,7 4 0 0,-3-7 0 15,0 0 0-15,6-6 8 0,-6 7-8 0,6-1 9 16,-2-3-9-16,-1-3 10 0,0-3 1 0,0 3 0 0,-4-3 0 15,5 6 0-15,-1-6-11 0,0-3 12 16,0 3-12-16,4 6 12 0,-4-12-12 0,3 5 0 0,-3 1 0 16,1 3-11-16,-1-3 11 0,-4 0 14 15,4-6-3-15,-3 12-1 0,3-12-10 0,0 6 0 0,-3-1 0 0,-1 1 8 16,1-6-8-16,-1 0 0 0,1 6 0 16,-4-4 8-16,4-8-8 0,-1 2 12 0,1 4-12 0,-1-4 12 15,1 1-12-15,0-7 8 0,-4 6-8 0,3-5 8 16,1-4-8-16,3 3 0 0,-3-3 0 0,-1 0 0 15,4-6 8-15,-3 9-8 0,3-9 0 0,-3 6 8 16,-1-6-8-16,4 0 0 0,4-4 0 0,-4 4 0 16,0-3 0-16,-3-4 0 0,3 4 0 0,0-6 0 15,0 5 0-15,0-5 8 0,0-1-8 0,0 0 0 16,4 1 0-16,-4-10 8 0,-3 9-8 0,6-9 0 0,-3 0 8 16,1 0-8-16,-1 0 0 0,3-9 8 0,-3-1-8 0,0 1 0 15,4-7 0-15,0-2 0 0,-1-8-8 0,1 5 8 16,0-5 0-16,-1-2 0 0,-3 3 0 0,4-3 0 15,-4-7 0-15,4 7 0 0,-1-3 0 0,-2 3 0 16,-1-1 0-16,0-5 0 0,0 6 0 0,-4-7 0 16,5 7 0-16,-5-7 0 0,1 7 0 0,-4-6-9 15,-4 6 9-15,8-7 0 0,3 1 0 0,0-4 0 16,-3 0 0-16,3-2 0 0,0-4 0 0,4 0-16 16,-1-3 3-16,1 3 1 0,3-10 12 0,-3 7 15 15,-1-6-3-15,1 0-1 0,0-1-24 0,-1 11-5 16,1-1-1-16,0 0 0 0,-4-3 5 0,0 3 1 15,-4 0 0-15,4 6 0 0,-3-2 3 0,3 11 1 16,-7-8 0-16,0 2 0 0,0 7 9 0,4 0 0 0,-4-4 0 0,0 4 0 16,0 3 0-16,4-3 0 0,-1 0 0 0,1-1 0 15,-4-2 0-15,3 3 0 0,5 0 0 0,-1-1 0 16,0 4 0-16,0-9 0 0,0 15 0 0,-3-6 0 31,3 6-54-31,0 0-9 0,0 4-1 0,0-4-1 0,-3 3 101 0,3 7 21 0,0-1 4 0,-4 1 1 16,1-1-50-16,0 7-12 0,-1-3 0 0,1-3 0 15,3 9 0-15,-4-7 0 0,5 4 8 0,-5 3-8 16,1 0 0-16,3 0 9 0,-4-6-9 0,5 3 8 16,2 3-8-16,-3-6 8 0,0 6-8 0,0 0 8 15,1 0-8-15,-1 0 0 0,0 6 0 0,-4-6 0 0,5 3 0 16,-1 3 0-16,-4-6 8 0,4 10-8 0,-3-4 0 0,3 3 0 16,-3 1 0-16,-1 2 0 0,1 4 0 15,-4-7 8-15,3 7-8 0,1-3 0 16,3 2 0-16,-3-5 8 0,-1 9-8 0,4-4 0 0,-3 4 0 0,0 0 0 15,-4 0 0-15,3-4 0 0,1 4 0 0,-4 6 0 16,0-6 0-16,0 6 0 0,4-3 0 0,-4 3 0 16,0 0 0-16,3-3 0 0,1 3 0 0,-4 0 0 15,3 4 0-15,-3-1 0 0,4-3 0 0,-4 3 0 16,0-3 0-16,4 10 0 0,-4-7 0 0,0 0 0 16,0 7 0-16,4-7 0 0,-4 6 0 0,0-5 0 15,0 2 0-15,0-3 0 0,3 10 0 0,-3-13 0 16,-3 9 0-16,3-5 0 0,4 5 0 0,-4-6 0 0,0 10 0 15,0 3 0-15,-4-7 8 0,4 4-8 0,-3-1 0 16,3-2 8-16,0 3-8 0,-4-4 0 0,1 1 9 16,0 2-9-16,3-2 11 0,-4-1-3 0,1 1 0 0,-1-7 0 15,4 6-8-15,0-2 10 16,-3-1-10-16,-1-3 10 0,4 1-10 0,0-1 0 0,4-3 9 0,-4 0-9 16,-3 3 0-16,6-9 9 0,-3 0-9 0,4 6 0 15,-4-9 8-15,0-4-8 0,0 4 0 0,0 3 0 16,4-10 10-16,-4 0-10 0,0 1 8 0,0-4-8 15,3 4 8-15,-3-4-8 0,-7-6 0 0,7 3 8 16,-7-3-8-16,8 0 0 0,2 0 9 0,-3 0-9 16,0 0 0-16,0 0 8 0,4 0-8 0,-4-3 0 15,0-3 0-15,4-4 0 0,-1 4 0 0,1-4 8 16,-4 1-8-16,3 0 0 0,1-1-11 0,0 1 11 16,3-7-15-16,-4 7 3 0,4-10 1 0,-3 9 0 0,3-8-3 15,0 2-1-15,0 3 0 0,0-2 0 0,-3-1-2 16,3 7-1-16,-3-10 0 0,-1 6 0 0,-3-2 6 0,4 5 2 15,-1 1 0-15,-2-1 0 0,-1-5 10 0,0 5 0 16,0 4-9-16,0-3 9 0,-4 6 0 0,-3 3 0 16,7-7 0-16,0 4 0 0,0-3 0 0,-7 6 0 15,0 0 0-15,4 0 0 0,7-10 0 0,-11 10 0 16,0 0 0-16,7 0 0 0,0 0 0 0,3 0 0 16,-3 0 0-16,0 0 0 0,0 10 0 0,4-10 0 15,-4 6 0-15,0-3 0 0,4-3 0 0,-1 10 8 16,-3-4-8-16,4-3 0 0,-1 3 14 0,1 1-2 0,-11-7-1 15,4 3 0-15,3 6 1 0,0 1 0 16,0-1 0-16,3 0 0 0,4-2 9 0,-6 2 3 0,-1 7 0 16,0-7 0-16,3 1-24 0,-3-1 0 0,0 0 0 15,0 10 0-15,-3-9 0 0,3 8 11 0,0-2-3 0,-3 3 0 16,3 0-8-16,0 6-9 0,3-6 9 0,-3-1-13 16,4 8 13-16,-4-8 0 0,4 7 0 0,-1 4 0 15,1-4 0-15,-1 3 0 0,1-3 0 0,-1 3 0 16,1 0 0-16,0 7 0 0,-4-10 0 0,3 10 0 15,-3-7 9-15,0 6-9 0,4-6 0 0,-4 1 9 16,0-4-1-16,0 9 0 0,0-12 0 0,4 10 0 16,-4-4 1-16,0 0 0 0,3-3 0 0,-3 3 0 15,1-9-9-15,2 6 10 0,1-6-10 0,-4 0 10 16,3 6-10-16,-3-9 0 0,4 2 9 0,-4 1-9 16,0-3 0-16,4-4 0 0,-1 4 0 0,1-6 0 15,-1 5 0-15,1-2-13 0,0 2 3 0,-4-5 1 16,3 9-32-16,1 0-7 0,-4-4 0 0,3 10-1 15,1-3-172-15,0-6-35 0</inkml:trace>
  <inkml:trace contextRef="#ctx0" brushRef="#br0" timeOffset="51855.958">25986 3369 576 0,'0'0'51'0,"0"0"-41"0,0 0-10 0,0 0 0 16,0 0 173-16,0 0 33 0,0 0 6 0,0 0 2 15,0 0-66-15,0 0-12 16,0 0-4-16,0 0 0 0,0 0-37 0,0 0-8 0,0 0-2 0,0 0 0 16,0 0-41-16,0 0-8 15,0 0-1-15,7 9-1 0,3-9-22 0,-3 7-4 0,4 2 0 0,3-6-8 16,-3 10 11-16,-1-10-11 0,1 12 10 0,3-2-10 16,4 6 0-16,-1-3 0 15,1 2 0-15,-1 1 0 0,-2 3 9 0,-1 0-9 0,3-3 8 0,-3 6-8 16,1-9 12-16,-5 2-2 0,1-8-1 0,3 6 0 15,0-4 0-15,-4-3 0 0,1 1 0 0,0-4 0 16,-1 4-9-16,-6-4 0 16,3-3 0-16,-7-3 8 0,0 0-195 0,7 9-39 0</inkml:trace>
  <inkml:trace contextRef="#ctx0" brushRef="#br0" timeOffset="52064.251">26405 3422 1036 0,'0'0'92'0,"0"0"-73"16,-3 0-19-16,-4 0 0 0,0 6 277 0,0-2 52 15,-4-4 11-15,1 6 1 16,-5-3-191-16,1 6-38 0,-3-2-8 0,-4 2-2 16,-1 1-51-16,-9 8-11 0,2-8-1 0,-2 12-1 0,-1 0-25 0,-3-4-5 15,-8 14 0-15,1-4-8 0,0 0 0 0,3-3 0 0,-4 4-10 0,5 5 10 31,2-9-135-31,5-3-19 0,2 3-4 0</inkml:trace>
  <inkml:trace contextRef="#ctx0" brushRef="#br0" timeOffset="52812.977">28007 5172 576 0,'-7'16'25'0,"7"-16"6"0,0 0-31 0,0 0 0 16,0 0 0-16,0 0 0 0,0 0 315 0,0 0 57 16,0 0 11-16,0 0 2 0,0 0-258 0,7 9-52 15,0-6-11-15,4 3-1 0,-1 4 1 0,1 9 0 16,3-13 0-16,0 3 0 0,0 1-64 0,4 5-8 16,-4 4-4-16,0-9-1 0,0-1 13 0,0 7 0 15,4-7 9-15,0 4-9 0,-1-4 0 0,1 1 0 16,-4-4 0-16,4 3-705 15,-1 1-143-15</inkml:trace>
  <inkml:trace contextRef="#ctx0" brushRef="#br0" timeOffset="52994.788">28314 5206 1324 0,'-7'0'118'0,"0"7"-94"0,-4 2-24 0,1-6 0 16,-4 7 247-16,-4-1 45 0,4-3 8 0,0 4 3 15,3-1-181-15,-3 7-36 0,-7-4-7 0,0 4-2 16,0 9-77-16,-4-3 0 0,0 0-13 0,4 6 1 16,0 1 28-16,0-1 5 0,-1-3 2 0,5 3 0 15,-1-3-131-15,1 3-27 0,2-3-5 0</inkml:trace>
  <inkml:trace contextRef="#ctx0" brushRef="#br0" timeOffset="54123.132">28787 6536 288 0,'0'19'25'0,"0"0"-25"0,0 6 0 0,0 0 0 16,3-6 61-16,1 9 7 0,-8-3 2 0,4 3 0 16,0-3-45-16,0 0-9 0,0-3-1 0,4 3-1 15,-1-6-26-15</inkml:trace>
  <inkml:trace contextRef="#ctx0" brushRef="#br0" timeOffset="54485.59">28854 6724 716 0,'-4'-34'32'0,"4"15"6"0,0-9-30 0,0-1-8 16,0-5 0-16,-3-1 0 0,3-8 124 0,-4 5 23 15,1 0 5-15,-1-2 0 0,1 11-66 0,-1 4-14 16,0 3-2-16,1 0-1 0,3 13 10 0,-4-4 1 16,1 7 1-16,-1-3 0 0,4 9 20 0,0 0 4 15,-7 6 1-15,0 3 0 0,4 4-65 0,-1 12-13 16,-3 0-2-16,7 3-1 0,-3 10-25 0,3 3 0 16,-4-4 0-16,4 1 0 0,0 6 0 0,0 6 0 15,-3-3 0-15,3 6 0 0,0 1 0 0,0 2 0 16,0-3 0-16,0 1 0 0,0-10 0 0,0 0 0 15,3-1 0-15,1-5 0 0,-1-7 0 0,1-2-9 16,-1-10 0-16,1 6 0 16,-1-13-67-16,1-2-14 0,-1-4-2 0,-3-6-1 15,7-6-69-15,-3-7-14 0,-1-12-2 0,1 0-1 0,-4-3 131 0,0-10 25 0,-4-6 6 16,1 0 1-16,-4-9 72 0,0 9 16 0,0 0 2 16,0 0 1-16,0 13 67 0,0-1 14 0,0 10 2 15,3 7 1-15,0-1-58 0,1 7-11 0,-1-1-2 0,4 10-1 16,0 0-14-16,0 0-2 0,0 10-1 0,-3 15 0 15,3 0-46-15,0 13-10 0,-4 5-2 0,4 11 0 16,0-7-12-16,0 6 0 0,0-3 0 0,4-3 0 16,-4 3-150-16,7-9-26 0,0 0-6 15</inkml:trace>
  <inkml:trace contextRef="#ctx0" brushRef="#br0" timeOffset="55454.719">25682 4347 1710 0,'4'10'37'0,"-4"-7"8"0,0 6 2 0,3 7 1 0,-3-7-38 0,4 10-10 16,-4 6 0-16,0 0 0 0,-4 7 50 0,4 2 8 15,-3 7 2-15,3 0 0 0,-4 3-36 0,1 6-6 16,-1-3-2-16,1-3 0 0,3-7-16 0,-4 7 0 15,4-9-13-15,4-7 5 0,-4 0 50 0,3-3 10 16,-3 0 3-16,7-15 0 0,-3 5-44 0,-1-5-11 16,1-1 0-16,-4-9 0 0,0 0 8 0,0 0 0 15,3-15 0-15,1 2 0 0,-1-3-8 0,1-18 8 16,-1-1-8-16,-3-2 8 0,0-7-8 0,0 0 0 0,4-3 0 0,-4-3 0 16,-4 3 36-16,1 9 14 0,3-3 3 0,-4 4 1 15,1 12-6-15,-1-10 0 0,4 7-1 0,-3 9 0 16,-1 0-16-16,1 4-3 0,3 2-1 0,-4 4 0 15,1 2-3-15,3 1-1 0,0 6 0 0,0 0 0 16,0 0-37-16,0 0-7 0,0 6-2 0,0 13 0 16,0 0 23-16,3 6 18 0,-3 3-3 0,4 7-1 15,-8-1-22-15,4 4-5 0,4 12-1 0,-4-3 0 16,3 6 3-16,1-9 1 0,-1 0 0 0,1-6 0 16,-1-4-4-16,4 1-1 0,1-13 0 0,-1 3 0 15,0-6-19-15,3-4-4 0,-6-12-1 16,6 4 0-16,-10-7-20 0,7-10-4 0,0 1-1 15,4-10 0-15,-7-6 38 0,3-3 7 0,-4-7 2 0,1 1 0 0,-4-10 27 0,0 6 6 16,-4 1 0-16,1-4 1 0,-4 3-17 0,3 4 0 16,-3-1 0-16,0 4 0 0,3 6 55 0,1 0 7 15,-1 6 2-15,1 3 0 0,-1 7-16 0,4-1-4 16,-3 7 0-16,3 3 0 0,0 0-44 0,0 10 0 16,0 9 0-16,3-1 0 15,-3 11-33-15,0 5-7 0,0 10 0 0,4 9-1 16,-4 4-19-16,3 2-3 0,-3 7-1 0,4 3-947 0</inkml:trace>
  <inkml:trace contextRef="#ctx0" brushRef="#br0" timeOffset="57862.39">26942 1290 1209 0,'-7'6'108'0,"0"-6"-87"16,-1 0-21-16,1 0 0 0,0 0 146 0,0 0 25 15,4-6 5-15,3 6 0 0,-7 0-116 0,7 0-23 16,0 0-5-16,0 0 0 0,0 0 25 0,0 0 6 15,3 0 1-15,4-10 0 0,0 1-52 0,4 6-12 16,0-10 0-16,3 10 0 0,0-3 56 0,3 3 9 16,8-3 2-16,0 6 0 0,-1-10-50 0,1 7-9 15,3-3-8-15,8 6 9 0,-5-3-9 0,1 3 0 16,3-7 0-16,-3 7 0 0,-4 0 0 0,1-6 0 16,-5 6 0-16,1-3 8 0,-4-3-8 0,-3 6-14 15,-4-3 3-15,-3 3 1 0,-1 3 24 0,-3-3 5 16,0 6 1-16,0-3 0 0,-3 13-11 0,-4-7-1 0,-4 10-8 15,1 3 12-15,-4-10 0 0,-4 14 0 16,1-8 0-16,-8 17 0 0,4-10 8 0,-4-3 0 0,1 6 1 0,-5-3 0 16,1 3 1-16,-4-2 0 0,-3 2 0 0,4-3 0 15,2 0-32-15,1-13-6 0,0 4-2 0,3 3 0 16,1-13 66-16,6 4 12 0,-3-10 4 0,0 0 0 16,0-7-64-16,7-2-15 0,0-10-1 0,0 0-1 15,0-6 5-15,3-3 2 0,-6-6 0 0,2-4 0 16,-2-12 30-16,3 3 5 0,-4-7 2 0,1 1 0 15,-1 0-43-15,4-1-8 16,-4 11-1-16,4-1-1 0,0 6 42 0,4 4 8 0,-1 5 1 0,4 4 1 16,-3 6-35-16,3 1-7 0,3 2-2 0,-3 6 0 0,0 1 10 15,0 9 8-15,0 0-12 0,11 0 12 0,-1 0-16 0,5 16 3 16,-5-7 1-16,4 4 0 0,0 2 0 0,4 10 1 16,-4-6 0-16,7 10 0 0,0-1-1 0,4 6-1 15,0-2 0-15,0 5 0 16,-1-9-12-16,-3 1-3 0,1 2 0 0,-5-3 0 15,1 0-3-15,-4-2-1 0,-3-8 0 0,-1 1 0 0,-3 6 24 0,0-9 8 16,-3-4 0-16,-4 7-9 0,0-3 9 0,0 0-10 16,-4-4 10-16,1 4-10 0,-1-7 66 0,1 1 14 15,-4-4 2-15,3 3 1 0,-3-5-20 0,0 5-4 16,0-3-1-16,3-3 0 0,-3 4 3 0,-3-14 0 16,3 4 0-16,-4-3 0 0,1 6-7 0,-1 0-2 15,-3-9 0-15,-4-1 0 0,-3 7-12 0,0-13-2 16,-4 1-1-16,-3-14 0 0,3 14-13 0,-3-4-2 15,-4-9-1-15,-3 3 0 0,0-4-11 0,3 11 0 0,0-8 0 16,0 14 8-16,1-4-16 0,2 7-4 0,1 3-1 16,4-4 0-1,2 10-143-15,5-3-28 0,-1 6-5 0</inkml:trace>
  <inkml:trace contextRef="#ctx0" brushRef="#br0" timeOffset="65258.322">18366 4037 1267 0,'0'0'28'0,"0"0"5"0,0 0 2 0,0 0 1 0,0 0-36 0,0 0 0 0,0 0 0 0,0 0 0 16,0 0 65-16,0 0 7 0,-7-6 0 0,0 6 1 15,7 0-14-15,-8-4-3 0,1-2-1 0,4 3 0 16,3 3 28-16,-7-9 5 0,3 2 2 0,1-2 0 15,-1 0-47-15,1-1-10 0,3-6-1 0,0 7-1 16,0-10-19-16,0 4-4 0,0-4-8 0,0 0 12 16,0 0-2-16,0-6-1 0,3 0 0 0,-3 3 0 15,-3-3-9-15,3 0 0 0,-4-3 0 0,4 2 0 16,0 8 0-16,-3-4 8 0,-1 6-8 0,4-9 0 16,0 6 0-16,0 3 8 0,-3 4-8 0,-1-4 0 15,4 4 0-15,0-10 0 0,0 3 0 0,-3 0 0 16,3 0 0-16,0-6 0 0,3 13 0 0,-3-20 0 15,4 10 0-15,-4-9-12 0,3 3 4 0,4 0 8 0,-3-7-14 16,-1 10 5-16,-3-10 1 0,4 14 0 0,-1-8 8 16,1 4 0-16,-4 0 0 0,0 9 0 0,0-2 0 0,3-1 0 15,1 6 0-15,-4 1 0 0,0-1 13 0,0-2-1 16,0 5-1-16,3 1 0 0,-3-10-11 0,4 9-14 16,-1-5 3-16,5 2 1 0,-5-9 28 0,4 13 6 15,0-10 0-15,0 3 1 0,0-2-25 0,4-1 0 16,-1 0 0-16,-3 0 0 0,4 0 0 0,-4-3 0 15,0 10 0-15,0-4 0 0,4-3 0 0,-1 4 10 16,1 2-10-16,-4 7 10 0,4-13-1 0,-1 10 0 16,-3 2 0-16,0 4 0 0,0 3-9 0,0-6 8 15,0 3-8-15,4 3 8 0,0-10-8 0,3 4 0 16,-4 6 0-16,4-12 0 0,1 2 0 0,2-2 0 16,-3 9 0-16,4-7 8 0,-4 4-8 0,0-4 0 15,-3 1 0-15,3 0 0 0,0 2 0 0,-3 4 8 16,3-3-8-16,-4 6 0 0,1-3 0 0,3-3 0 0,-3 2 0 15,3 4 0-15,-4-6 0 0,4 6 8 0,0 0-8 0,4-9 0 16,-4 9 11-16,4-3-3 0,-1-4-8 0,1 7 12 16,0-3-4-16,-4-3-8 0,4 0 11 0,-1 6-11 15,1-4 12-15,3 4-4 0,-7-6 0 0,4 3-8 16,-1 3 13-16,-3-6-4 0,4 6-1 0,0-10 0 16,-1 10 1-16,-3-3 0 0,4-3 0 0,-4 6 0 15,4 0-9-15,-8-3 10 0,5-3-10 0,-1 6 10 16,0-7-10-16,3 7 0 0,-6 0 9 0,7 0-9 15,-4-3 8-15,0-3-8 0,0 6 8 0,0 0-8 16,0 0 0-16,0 0 0 0,4 0 0 0,0 0 0 0,-4 0 28 16,0 0 2-16,0 0 0 0,0 6 0 15,0-6-47-15,4 3-10 0,-4-3-1 16,4 0-1-16,-1 0 29 0,1 7 0 0,-1-7 0 0,1 0 10 0,3 0-10 0,-3 0 10 16,0 0-10-16,-1 0 10 0,1 0-10 0,-1 0 8 15,1 0-8-15,0 0 8 0,-4 0-8 0,3 0 0 16,-2-7 0-16,-1 7 0 0,-4 0 0 0,4 0 0 15,1 0 0-15,-1 0 0 0,-4 0 0 0,1 0 8 16,3 0-8-16,0 0 0 0,0 0 0 0,0 0 0 16,0 0 0-16,4 0 0 0,0 0 15 0,-4 0-3 15,-4 0 0-15,1 0 0 0,3 0-12 0,4 0-13 16,-4 0 2-16,0 0 1 0,4 0 10 0,-1 0 0 16,-3 0 0-16,0 0 0 0,4 7 0 0,-4-7 8 15,0 0-8-15,0 0 8 0,4 0-8 0,-4 0 0 16,0 0 8-16,4 6-8 0,-4-6 8 0,4 3-8 0,-4-3 10 15,0 0-10-15,3 0 0 0,-2 0 8 0,-1 0-8 0,3 0 0 16,-3 0 0-16,4 0 0 0,0 0 0 0,-4 0 0 16,3 0 0-16,1 0 0 0,3 0 0 0,-3 0 0 15,-8 0 0-15,8 0 0 0,3 0 0 0,-3 0-10 16,0 0 10-16,3-3 9 0,-4-3-1 0,1 6-8 16,3 0 8-16,-3 0-8 0,-1 0 0 0,1-7 0 15,0 7 8-15,-1 0-8 0,-3 0 0 0,4 0 0 16,-4-3 0-16,0-3 0 0,-3 6 0 0,7 0 0 15,-4 0 8-15,0-3-8 0,0 3 0 0,-4 0 0 16,5 0 0-16,-5-6 0 0,4 2 8 0,-3 4-8 16,3 0 10-16,-3 0-2 0,3 0 0 0,0 0 0 0,0 0-24 0,0 0-4 15,0 0-2-15,-3 0 0 0,-1 0 34 0,1 0 6 16,3 0 2-16,0 0 0 0,0 0-20 0,0 0 0 16,-3 0 0-16,3 0 0 0,4 0 0 0,-4 0 0 15,-4 4 0-15,4-4 0 0,1 0 0 0,-1 0 0 16,0 0 0-16,0 0 0 0,-4 0 8 0,5 0-8 15,-1 0 0-15,-4 0 0 0,1 0 8 0,-1 0-8 16,5 0 0-16,-1 0 0 0,-4 0 8 0,1 0-8 16,3 0 0-16,0 0 0 0,-3 6 0 0,3-6 8 15,-7 0-8-15,7 0 0 0,0 3 8 0,-3-3-8 16,-1 0 0-16,-3 0 0 0,4 0 12 0,3 0-4 16,0 0 0-16,0 0-8 0,-14 0 0 0,11 0 0 15,10 0 0-15,-7-3 0 0,-7 3 0 0,4 0 8 16,3-6-8-16,3 2 0 0,-6 4 8 0,3 0-8 15,-7 0 0-15,4 0 0 0,10 0 0 0,-7 0 0 0,-14 0 8 16,11 0-8-16,10 0 0 0,-4 0 0 0,-6 0 0 0,0 0 0 16,-1 0 0-16,1 4 0 0,3-4 0 0,-7 6 0 15,-7-6 8-15,7 0-8 0,7 0 0 0,-7 0 0 16,-7 0 9-16,11-6-9 0,3 6 0 0,-4-4 9 16,5-2-9-16,-5 6 0 0,-3 0 9 0,4 0-9 15,-1 0 0-15,4 0 0 0,-14 0 0 0,11-9 8 16,0 9-8-16,-1 0 0 0,-3 0 0 0,-7 0 0 15,0 0 0-15,11-3 0 0,-1-4 0 0,-10 7 8 16,0 0-8-16,7 0 0 0,8 0 0 0,-5-3 0 16,-10 3 0-16,0 0 0 0,11-6 0 0,-1 6 0 0,1-6 0 15,0 6 0-15,-11 0 0 0,10-4 8 0,8 4-8 0,-8-6 0 16,-10 6 0-16,0 0 8 0,4-3-8 16,3-3 0-16,3 6 0 0,-10 0 0 0,0 0 0 0,0 0 0 15,11-10 0-15,-11 10 0 0,-7 0 0 0,7 0 0 16,0 0 0-16,11 0 0 0,-11 0 0 0,0 0 0 15,0 0 0-15,10-3 0 0,8 3 0 0,-11-6 0 16,-7 6 0-16,0 0 0 0,10 0 0 0,-10 0 0 16,0 0 0-16,0 0 0 0,0 0 8 0,0 0-8 15,8-3 10-15,-8 3-10 0,-11-6 0 0,11 6 8 16,11-7-8-16,-11 7 0 0,-8 0 0 0,8 0 0 16,0 0 8-16,0 0-8 0,-3-9 0 0,3 9 0 15,0 0 0-15,7 0 0 0,7-3 0 0,-7-4 0 16,-7 7 0-16,0 0 0 0,4-3 0 0,-4 3 8 0,0 0-8 15,0-6 0-15,-4-6 0 0,4 5 0 0,4-2 8 16,-8-1-8-16,-3 1 0 0,4 3 8 0,3-4-8 16,3 1 0-16,-3 0 0 0,0 2 8 0,0-5-8 0,4-4 0 15,3 7 0-15,-4-4 8 16,-6-3-8-16,3 1 0 0,7 2 0 0,-4-2 8 0,-10-1-8 0,7-3 0 16,0 6 0-16,0 4 0 0,0-13 8 0,-7 3-8 15,-3 10 0-15,3-7 0 0,7 4 0 0,-4-4 0 16,-3-3 0-16,3 4 0 0,1 2 0 0,3-3 0 15,0-3 0-15,0 1 8 0,0-7-8 0,0 12 0 16,7-12 0-16,-7 0 0 0,-4 0 0 0,4 6 0 16,7-3 0-16,-3 6 0 0,-8-9 0 0,1 6 0 0,6 4 0 15,1-4 9-15,-4 6-9 0,-7-9 8 0,-4 10-8 16,8-4 0-16,6-3 0 0,-6 10 0 0,-8-7 0 16,8-3 0-16,3 10 9 0,3-7-9 15,-3 4-17-15,-3-4-8 0,3-3-2 16,0 4 0-16,10 2 27 0,-6-6 0 0,-15-3 0 0,11 10 0 0,11-13 0 0,-8 6 0 15,-6-6 0-15,-1 6 0 0,8 0 0 0,-1 4 0 16,-3-7 0-16,-7 6 0 0,-10 0 16 0,10-6 9 16,10 0 2-16,1 4 0 0,-15-1-27 0,8 0 0 15,3 3 0-15,3-3 0 0,4 4 0 0,-10 2 0 16,-4-3 0-16,3-2 0 0,8 2 0 0,-4 3 0 16,-11-2 0-16,7-4 0 0,4 3 0 0,0 4 0 15,-3-13-12-15,-4 9 12 0,0-3 0 0,0-3 0 16,10 0 0-16,-6 3 0 0,-8-3-14 0,8 1-8 15,6 2-2-15,1-6 0 0,-8 6 41 0,1 0 8 0,3 0 2 16,0 0 0-16,10 4-27 0,-6-10 0 0,-15 12 0 16,8-3 0-16,3-2 0 0,3 2 0 0,-6 3-14 0,3-2 5 15,3 5 9-15,-3-5 0 0,4 2 10 0,-8 4-10 16,-3-7 0-16,7 3 0 0,7 1-13 0,-3 2 4 16,-8 1 9-16,1 0 0 0,10-4 0 0,0 1 0 15,-4 2 0-15,4 1 0 0,-3-1 0 0,3 1 0 16,7-4 0-16,-3 1-8 0,-15 9 8 0,8-4-8 15,10 4 8-15,-7-3 0 0,-7 6 8 0,0 0-8 16,0 0 0-16,0 0 0 0,0 0 0 0,0 0 8 16,0 0-8-16,0 0 0 0,0 0 0 0,0 0 0 15,0 0 0-15,0 0 0 0,0 0 0 0,0 0 0 16,0 0 0-16,7 6 0 0,-7-6 0 0,10 10 8 0,8-7-8 16,-11-3 0-16,-7 0 0 0,0 0 0 0,11 6-12 0,-8 4 4 15,-3-1 0-15,0 0 0 0,0-2 8 0,0 2 0 16,0-6 0-16,-3 7 0 0,-4 2 0 0,3 1 0 15,11-4 0-15,-3-3 0 0,-8 4 0 0,8-1 0 16,-1-3 0-16,1 7 0 0,3-4 0 0,0-2 0 16,-11 2 0-16,8-6 0 0,6 13 0 0,-6-7 0 15,-4 1 0-15,0 5 0 0,3-5 0 0,1-7 0 16,-8 9 0-16,4 1 0 0,-7-4 0 0,4 1 0 16,10-1 0-16,-4 7 0 0,-6-7 0 0,3 10 0 15,0-13 0-15,3 7 0 0,-3-7 0 0,-3 4 0 16,-1-1 0-16,8 7 0 0,3-7 0 0,-3 1 0 0,-8-1 0 0,4 0 0 15,7 1 0-15,-3 5 0 0,-8-11 0 0,4 11 0 16,4-5 0-16,-4-1 0 0,0 7 0 0,-4-4 0 16,1-2 0-16,-1-4 0 0,8 13 0 0,-1-10 0 15,-10 1 0-15,7 5 0 0,4-5 0 0,-1 8 0 16,-3-2 0-16,4-13 0 0,-8 13 0 0,8-7 0 16,3 1 0-16,-4 5 0 0,-3-2 0 0,0-7 0 15,4 13 0-15,-1-10 0 0,-3 7 0 0,-3-6 0 16,-1-1 0-16,1 10 0 0,3-10 0 0,0 1 0 15,-11 5 0-15,8-5 0 0,6 9 0 0,-6-4 8 16,3-5-8-16,-4-1 0 0,4 10 8 0,4-3-8 16,-1-4 0-16,1 1 0 0,-8-1 0 0,8 4 8 0,3-4-8 15,-4 4 0-15,-6-7 0 0,3 7 0 0,7-3 0 16,-4-4 0-16,-6 7 0 0,-1-7 0 0,-3 7 0 16,4-7 0-16,10 7 0 0,-7-4 0 0,-4-2 0 0,1 9 0 15,6-4 0-15,-3 1 0 0,-3-3 0 0,3 2 0 16,-4 1 8-16,8-4-8 0,3 14 0 0,-7-14 0 15,-7 4 0-15,7 3 0 0,7-4 0 0,-7 1 0 16,-4-7 0-16,1 4 0 0,-1 3 0 0,4-4 0 16,4 4 0-16,-8-7 0 0,-3 7 0 0,3-4 0 15,8 4 0-15,0 3 0 0,-12-3 0 0,8-4 0 16,0 10 0-16,8-3 0 0,-5-7 0 0,-3 4 0 16,-3 3 0-16,6-3 0 0,11-4 0 0,-7 4 0 15,-7-7 0-15,4 10 0 0,-1-9 0 0,1 5 0 16,-1-5 0-16,-3 5 0 0,-3-5 0 0,3-1 0 15,7 0 0-15,-4 7 0 0,-6-3 0 0,3-4 0 16,7 1 0-16,-4 2 0 0,1-9 0 0,-4 16 0 0,4-10 0 16,-1 1 0-16,4-1 0 0,-3 7 0 0,-8-7 0 0,8 7 0 15,6-7 0-15,-6 1 0 0,-8-1 0 0,8 1 0 16,-1 5 0-16,1-5 0 0,-1-1 0 0,-3 1 0 16,0-10 0-16,0 6 0 0,7 3 0 0,-3-6 0 15,-4-3 0-15,0 0 9 0,7 10-9 0,-4-4 0 16,-3-6 8-16,4 3-8 0,-4-3 0 0,7 6 0 15,4-2 0-15,-4 8 0 0,-7-12 0 0,7 0 0 16,3 3 0-16,-3 7 0 0,-7-10 0 0,7 9 0 16,1-9 0-16,-1 6 0 0,-4-3 0 0,-3-3 0 15,0 0 0-15,0 0 0 0,14 7 0 0,-7-4 0 16,-7-3 0-16,11 0 0 0,-1 0 0 0,1 0 0 16,0 0 0-16,-4 0 0 0,-7 0 0 0,10 0 0 0,8 0-12 0,-4 0-10 15,-14 0-2-15,11 0 0 0,6 0 39 0,-6 0 7 16,-11 0 2-16,0 0 0 0,0 0-24 0,10 6 0 15,4-3 0-15,-3-3 0 0,-18 0-15 0,7 0-7 16,0 0-2-16,0 0 0 0,0 0 39 0,11 7 7 16,3-7 2-16,0 6 0 0,0-3-24 0,0-3 0 15,-14 0 0-15,14 0 0 0,0 0 0 0,0 0 0 16,-3 0 0-16,0 0 0 0,-1 0 0 0,1 0 0 16,-1 0 0-16,-3 0 0 0,-7 0 0 0,11 0 0 15,0 0 0-15,-4 0 0 0,-7 0 0 0,7 0 0 16,0 0 0-16,3 6 0 0,-3-3 0 0,4-3 0 15,-4 0 0-15,0 10 0 0,4-10 0 0,-4 0 0 16,0 0 0-16,0 6 0 0,3-6 0 0,-3 0 0 16,0 0 0-16,4 0 0 0,-4 0 0 0,0 0 0 0,4 0 0 0,-4 0 0 15,0 0 0-15,3 0 0 16,-10 0 0-16,7 0 0 0,1 3 0 0,2-3 0 0,-3 6 0 0,0-6 0 16,-7 0 0-16,7 4 0 0,0 2 0 0,0-6 0 15,-7 0 0-15,7 9 0 0,1-9 0 0,-1 10 0 16,3-1 0-16,-3-9 0 0,0 6 0 0,4 4 0 15,-4-10 0-15,3 3 0 0,1-3 0 0,0 0 0 16,-1 6 0-16,-3-3 0 0,4-3 0 0,-4 0 0 16,4 0 0-16,-4 0 0 0,-7 0 0 0,7 7 0 15,3-7 0-15,-3 0 0 0,0 6 0 0,4-3 0 16,-11-3 0-16,7 6 0 0,0-3 0 0,0 7 0 16,-3-4 0-16,3-3 0 0,-4 3 0 0,4-2 0 0,0 2 0 15,0 3 0-15,-3 1 0 0,3-1 0 0,0-9 0 0,0 10 0 16,-3-1 0-16,-1 0 0 0,4-2 0 0,-3 2 0 15,3 0 0-15,-4 1 0 16,-3-4 0-16,4 4 0 0,3-1 0 0,-4 0 0 0,4 1 0 0,-3-1 0 16,-4 7 0-16,3-4 0 0,-3 1 0 0,0-1 0 15,4 7 0-15,0-3 0 0,-4 0 0 0,3-4 0 16,-3 4 0-16,0-4 0 0,4 4 0 0,-1 3 8 16,1-13-8-16,-4 7 0 0,3-1 0 0,1 1 0 15,-1-4 0-15,-3 7 0 0,4-13 0 0,-1 13 0 16,1-7 0-16,-1 10 0 0,-3-10 0 0,4 1 0 15,-1 5 0-15,1 4 0 0,-4-9 0 0,3 5 0 0,-3 1 0 16,4-3 0-16,-4-4 0 0,0 0 0 16,4 7 0-16,-4-7 0 0,0 10 0 0,3-3 0 0,-3-4 0 0,4 4 0 15,-4 3 0-15,3 0 0 0,1-4 0 0,-1 4 0 16,1 0 0-16,-1-3 0 0,1 3 0 16,-1-1 0-16,1-2 0 0,-1 3 0 0,1 0 0 0,-1 3 0 15,-3-10 0-15,4 7 0 0,-1 0 0 0,1 3 0 16,-4-3 0-16,3 6 0 0,1-13 0 0,0 7 0 15,-1 0 0-15,1-3 0 0,-4 2 0 0,7-2 0 16,-7 3 0-16,3 0 0 0,1-1 0 0,-1-2 0 16,1 12 0-16,-1-12 0 0,1 12 0 0,-1 0 0 15,1-2-18-15,-1 8-2 0,1-6 0 0,-1 10-847 16,-3 3-169-16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2T18:38:35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16023 16056 288 0,'-10'-6'12'0,"10"6"4"0,-7 0-16 0,3 0 0 16,4 0 0-16,0 0 0 0,0 0 213 0,0 0 40 16,0 0 8-16,0 0 2 0,0 0-147 0,0 0-28 15,0 0-7-15,0 0-1 0,0 0-28 0,0 0-5 16,0 0-2-16,0 0 0 0,-4 6 0 0,4 4 0 16,0-1 0-16,0 7 0 0,0 3-6 0,-3-1-2 15,3 1 0-15,0 10 0 0,0 5-9 0,-4 1-1 0,4 8-1 16,0 4 0-16,0 7-11 0,4-1-3 15,-4 7 0-15,3 2 0 0,1-5 6 0,0 6 1 16,-4-4 0-16,3 4 0 0,1-7-7 0,-1 4-2 16,1-13 0-16,-1 3 0 0,1-9-10 0,-4 3-12 15,3-10 2-15,-3 1 1 0,0-7 17 0,0-3 3 0,0-6 1 16,-3 0 0-16,-1-10-12 0,1 0 0 16,-1-2 0-16,4-7 8 0,0 0-23 0,0-7-5 0,-3-11 0 0,-1-11-1 31,4 1-8-31,4-16-2 0,-1-6 0 0,4-16 0 0,0-3 4 15,4 3 1-15,-4-6 0 0,3-3 0 0,-2 9 37 0,2 3 7 0,-6-5 2 0,3 5 0 16,3 0 1-16,-6 10 1 0,-1-1 0 0,1 7 0 16,-1-3 19-16,-3 13 4 0,4-7 1 0,-1 9 0 15,-6 7-24-15,3-6-5 0,3 12-1 0,1 0 0 16,-8 3-5-16,1 9-2 0,3 1 0 0,0 6 0 0,0 3 15 16,0 0 2-16,-4 9 1 0,1 4 0 0,-1 12-18 15,1 3-9-15,-1 7 10 0,-3 12-10 16,4 6 0-16,-4 0 0 0,3 10 0 0,-3 0-10 0,4-4 10 15,-1 4 0-15,4 0 0 0,-4 6-8 0,1-13 8 16,3 7 0-16,0-4 0 0,3 4-8 0,-3-6-8 16,4-14-2-16,-4 5 0 0,0-5 0 15,0 1-9-15,0-9-1 0,-4-10-1 0,1-3 0 16,3 0-11-16,0-13-3 0,-4 1 0 0,4-10 0 16,0 0 6-16,-7-16 1 0,0-12 0 0,0-1 0 15,0-11 0-15,0-14 1 0,4-8 0 0,-4-4 0 16,3-3-5-16,0-3 0 0,1-7-1 0,-1 7 0 15,4 0 6-15,0 0 2 0,0 9 0 0,4 4 0 0,-4 12 41 0,3 0 8 16,-3-4 1-16,0 14 1 0,4-7 8 0,-4 9 2 0,0 1 0 16,0 6 0-16,0 3-7 0,4 6-1 0,-4 0 0 15,-4 3 0-15,4 13-3 0,0 3-1 0,0 0 0 16,0 10 0-16,-4 15-7 0,4-3-1 0,0 18-8 0,0 4 12 16,0 3-12-16,4 13 0 0,-4 6 0 15,0 6 0-15,4-3 13 0,-4 3 10 0,0 0 1 16,0 10 1-16,0-1 4 0,0-2 1 0,0-7 0 0,0 0 0 15,-4-9-2-15,4-10-1 0,0 0 0 0,0-9 0 16,-4-9-13-16,4-10-2 0,0-7-1 0,0-8 0 16,0-1-11-16,0-9 0 0,0-9-12 0,-3-10 12 15,3-15-26-15,0-4 2 0,-4-22 1 0,4-2 0 16,0-11 0-16,0 1 0 0,0-6 0 0,0-4 0 16,0 10 7-16,-3 0 2 0,-1 3 0 0,4 6 0 15,-3 10 38-15,3 6 8 0,0 6 2 0,-4 4 0 16,1 9 5-16,-1 2 1 0,4 1 0 0,0 13 0 15,-3-4-21-15,3 7-4 0,-4-1-1 0,4 10 0 0,0 0 10 0,0 0 1 16,-3 10 1-16,-1 9 0 0,4-1-16 0,0 14-10 16,0 5 12-16,4 17-12 0,-1 2 0 0,4 13 0 15,-3 3 0-15,3 10 0 0,-7-4 0 0,3 4 0 16,4 5 0-16,-3 4 0 0,-1-6 0 0,1-10 8 16,0 4-8-16,-1 2 0 0,4-9 10 0,-3-3-10 15,-4-6 8-15,3-6-8 16,4-4-147-16,-7-3-34 0</inkml:trace>
  <inkml:trace contextRef="#ctx0" brushRef="#br0" timeOffset="4838.742">16122 16122 576 0,'0'0'25'0,"0"0"6"0,0 0-31 0,0 0 0 16,0 0 0-16,0 0 0 0,0 0 108 15,0 0 16-15,-4 10 4 0,4-10 0 0,0 0-74 0,0 0-14 16,-3 0-4-16,3 0 0 0,0 0 27 0,0 0 5 15,0 0 0-15,0 0 1 0,0 0-6 0,0 0-2 16,-7 6 0-16,0 3 0 0,7-9-12 0,-4 0-2 16,4 0-1-16,-7 10 0 0,4-4-22 0,3-6-4 15,-7 3 0-15,7-3-1 0,0 0-2 0,-7 0 0 16,7 0 0-16,-7 0 0 0,7 0-7 0,-4 0-2 16,-3-3 0-16,3-3 0 0,1-4 7 0,-1 1 1 15,1-7 0-15,3 7 0 0,0-1-16 0,0-2 0 16,0-4 0-16,0 10 0 0,0-3 0 0,0-1 0 15,3 1 0-15,-3 9 0 0,0 0 0 0,0 0 0 16,0 0 0-16,0 0 0 0,0 0 0 0,0 0 0 16,0 0 0-16,4 9 0 0,-1 1 0 0,-3-1 0 15,0 7 0-15,0 2 0 0,0 1-10 0,0 16-5 16,-3-7-1-16,3-22 0 0,-4 4 29 0,4 5 6 0,0-2 1 0,0-4 0 16,-3-2-12-16,3 2-8 0,0-9 12 0,0 0-12 15,0 0 10-15,0 0-10 0,0 0 8 0,0 0-8 16,0 0 0-16,0 0 8 0,-4-9-8 0,1 2 0 15,3-2 0-15,-4-4 0 0,4-2 0 0,-3-1 0 16,-1 3 0-16,1-2 0 0,-1-1 0 0,4 3 0 16,-3-2-9-16,-1 5-1 0,4 1 0 0,0 0 0 15,0-1 0-15,0 10 0 0,0 0 0 0,0 0 0 16,0 0-14-16,0 0-2 0,0 0-1 16,0 10 0-16,4-1-37 0,-4 7-7 0,0 2-1 15,0 1-699-15</inkml:trace>
  <inkml:trace contextRef="#ctx0" brushRef="#br0" timeOffset="6500.57">16020 15984 230 0,'0'0'10'0,"0"0"2"0,0 0-12 0,0 0 0 0,0 0 0 0,0 0 0 16,0 0 102-16,0 0 18 0,0 0 3 0,0 0 1 15,0 0-53-15,0 0-11 0,0 0-1 0,0 0-1 16,0 0-12-16,0 0-2 0,0 0-1 0,0 0 0 16,0 0-9-16,0 0-2 0,0 0 0 0,0 0 0 15,0 0-4-15,0 0 0 0,0 0-1 0,0 0 0 16,0 0-8-16,0 0-2 0,0 0 0 0,0 0 0 16,0 0-4-16,0 0-1 0,0 0 0 0,0 0 0 15,0 0 0-15,0 0-1 0,0 0 0 0,0 0 0 16,0 0-1-16,0 0 0 0,0 0 0 0,0 0 0 15,0 0 6-15,0 0 2 0,0 0 0 0,0 0 0 16,0 0-18-16,0 0-11 0,0 0 2 0,0 0 0 0,0 0 9 0,0 0 12 16,0 0-2-16,0 0-1 0,0 0-1 0,0 0-8 15,0 0 12-15,0 0-4 0,0 0-8 0,0 0 0 16,0 0 0-16,0 0 8 0,0 0-8 0,0 0 0 16,0 0 0-16,0 0 0 0,0 0 0 0,0 0 0 15,0 0 0-15,0 0 0 16,0 0-24-16,0 0-6 0,0 0-2 0,0 0-402 15,0 0-81-15</inkml:trace>
  <inkml:trace contextRef="#ctx0" brushRef="#br0" timeOffset="7766.522">16016 15853 230 0,'0'0'10'16,"0"0"2"-16,0 0-12 0,0 0 0 0,0 0 0 0,0 0 0 15,0 0 128-15,0 0 22 0,0 0 5 0,0 0 1 0,0 0-86 0,0 0-17 16,-3 9-3-16,3-9-1 0,0 9-7 0,0-9-2 16,0 0 0-16,0 0 0 0,0 7 4 0,0-7 0 15,0 0 0-15,0 0 0 0,0 0-2 0,0 0 0 16,0 0 0-16,0 0 0 16,0 0 3-16,0 0 1 0,0 0 0 0,0 0 0 0,0 0-5 0,0 0-1 15,0 0 0-15,0 0 0 0,0 0-12 0,0 0-2 16,0 0-1-16,0 0 0 0,0 0-8 0,0 0-1 15,0 0-1-15,0 0 0 0,0 0-15 0,0 0 9 16,0 0-9-16,0 0 8 0,0 0-8 0,0 0 0 16,0 0 0-16,0 0 8 0,0 0-8 0,0 0 0 15,0 0 0-15,0 0 0 0,0 0 0 0,0 0 0 16,0 0 0-16,0 0 0 0,3-7 0 0,-3 7 0 16,0 0 0-16,0 0 8 0,0 0-8 0,0 0 0 0,0 0 0 0,0 0 8 15,0 0-8-15,0 0 10 0,0 0-10 0,0 0 10 16,0 0-10-16,0 0 8 0,0 0-8 0,0 0 8 15,0 0-18-15,0 0-4 0,0 0-1 0,0 0-834 16</inkml:trace>
  <inkml:trace contextRef="#ctx0" brushRef="#br0" timeOffset="8512.682">16066 17568 345 0,'0'0'15'0,"-4"-3"4"0,0-7-19 0,1 4 0 0,-1-3 0 0,-3-1 0 0,7 1 144 0,-3 3 24 15,-1 2 6-15,1-2 1 0,3 6-98 0,0 0-19 16,0 0-4-16,0 0-1 0,0 0 24 0,0 0 5 16,0 0 1-16,0 0 0 15,0 0 3-15,0 0 1 0,0 0 0 0,0 0 0 0,0 0-15 0,0 0-4 16,0 0 0-16,0 0 0 0,7 6-18 0,0-6-4 15,-7 0-1-15,10 4 0 0,1-4-19 0,0 6-4 16,-1-6-1-16,4 3 0 0,0 3-33 0,1-6-6 16,2 0-2-16,1 10 0 0,-1-10 43 0,5 0 8 15,2 9 1-15,-6-9 1 0,0 6-25 0,-4-6-8 16,7 3 0-16,-3-3 0 0,-4 7 9 0,0-7-9 16,0 3 0-16,-4-3 9 0,5 0-20 0,-8 0-4 15,0-3-1-15,3 3 0 16,-6-7-57-16,3 4-12 0,-7 3-3 0,0-6-531 15,0-3-106-15</inkml:trace>
  <inkml:trace contextRef="#ctx0" brushRef="#br0" timeOffset="8814.611">16231 17361 1036 0,'0'0'46'0,"0"0"10"0,0 0-45 0,0 0-11 16,0 0 0-16,0 0 0 0,-7 0 148 0,7 0 27 0,0 0 5 0,0 0 2 15,0 0-61-15,0 0-12 0,0 0-2 0,0 0-1 16,11 0-43-16,-1 6-9 0,1-3-2 0,0 4 0 15,3-4-18-15,-4 3-4 0,1-3-1 0,3 6 0 16,0-9-9-16,4 7-1 0,-1-4-1 0,-3 3 0 16,4-6-18-16,0 6 0 0,-4-2 0 0,0-4 0 15,-3 0 8-15,-1 0 7 0,1 0 1 0,-1 0 1 0,-3 0-8 16,-7 0-1-16,7 0-8 0,-7 0 12 0,0 0 5 0,0 0 1 16,0 0 0-16,0 0 0 0,0 0 26 0,0 0 6 15,0 0 1-15,-3 6 0 0,-4-3-12 0,0 6-3 16,-4 7 0-16,-3-3 0 0,4 9-20 15,-5-4-5-15,-2 1-1 0,-1 0 0 0,-3 6-10 0,7-6 0 16,-4 0-10-16,8-4 10 16,-1-2-124-16,4-1-18 0,7-8-4 0,-4 5-997 0</inkml:trace>
  <inkml:trace contextRef="#ctx0" brushRef="#br0" timeOffset="23019.215">22077 18201 1440 0,'-11'10'64'0,"8"-10"12"0,-4 0-60 0,7 0-16 0,0 0 0 0,0 0 0 15,-11 0 100-15,11 0 16 0,0 0 4 0,0 0 1 16,0 0-78-16,0 0-16 0,4-10-3 0,-4 10-1 15,7-3 12-15,3 3 2 0,-10 0 1 0,7-6 0 16,7 6-23-16,-3 0-5 0,-4 0-1 0,4 0 0 16,-4 0 6-16,3 0 1 0,8 0 0 0,-11 6 0 15,-7-6 4-15,11 0 0 0,6 0 1 0,-3 0 0 16,-7 0-8-16,4-6-1 0,3 6-1 0,7-3 0 16,0-4-11-16,-3 7 8 0,-4-9-8 0,4 3 8 15,6 3-8-15,-2-4 0 0,-8-2 0 0,7 6 0 16,0-3 0-16,0 2 0 0,-3-2 0 0,0 6 0 15,-4 0 0-15,3 0 0 0,4-3 0 0,-3 3 0 0,-7 3 0 16,6-3 0-16,4 0 0 0,1 0 0 0,-1 0 10 16,-4 0-10-16,5 0 12 0,-1 0-12 0,7 0 9 0,-7-3-9 15,-3-3 0-15,3 3 9 16,7-4-9-16,0 7 0 0,-3-9 0 0,0 3 8 0,0 6-8 0,-1-10 0 16,1 10 0-16,0-3 8 0,-1-3-8 0,1 6 0 15,-4 0 0-15,0 0 8 0,4 6-8 0,-4-6 0 16,0 3 0-16,1 4 0 0,-1-7 0 0,0 3 0 15,4-3 0-15,-4 0 8 0,0 6-8 0,0-6 0 16,0 0 9-16,0 0-9 0,1 0 0 0,-1 0 8 16,3 0-8-16,1 0 0 0,-4-6 0 0,4 6 8 0,0-3-8 15,-1 3 0-15,-2-7 0 0,-1 4 0 0,0-3 0 16,0 6 0-16,4-10 0 0,-4 10 0 0,0-3 0 0,7-3 0 16,0 6 0-16,1 0 0 0,-5-6 0 0,1 6 0 15,0-3 0-15,3 3 0 0,0 3 0 0,-3-3 0 16,3 6 0-16,-3-6 0 0,3 0 0 0,-3 0 0 15,-4 6 0-15,4-3 8 0,-4-3-8 0,3 0 0 16,-2 0 0-16,-1 0 0 0,-4 0 0 0,8 0 0 16,-4 0 0-16,4 0 0 0,0 0 0 0,-1-9 0 15,-2 9 0-15,2-6 0 0,1 3 0 0,0-4 0 16,-1 4 0-16,5-3 0 0,-5 3 0 0,4-3 8 16,-3 6-8-16,3 0 0 0,-6-4 0 0,2 4 0 15,1 0 0-15,-4 0 0 0,0 0 0 0,4 0 0 16,-4 4 0-16,4-4 0 0,-8 0 0 0,8 0 0 15,3 0 0-15,1 0 0 0,-5 0 0 0,1 0 0 0,0 0 0 16,3 0 0-16,-3 0 0 0,3 0 0 0,0 0 0 16,-3 0 0-16,-1 0 0 0,1 0 0 0,3 0 0 0,-6 0 0 15,-1 6 0-15,0-6 8 0,0 3-8 0,-3-3 0 16,3 6 0-16,4-3 8 0,-1 4-8 0,1-7 0 16,0 3 0-16,3 3 0 0,0-6 0 0,0 6 0 15,4-3 0-15,0-3 0 0,-4 0 0 0,0 0 0 16,4 0 0-16,-4 0 8 0,0 0 1 0,1 0 1 15,-1-3 0-15,-3 3 0 0,3 0 0 0,0 0 0 16,0 0 0-16,0 0 0 0,4 3-2 0,0-3-8 16,-4 0 12-16,4 10-4 0,-4-10-8 0,4 6 0 15,-4-3 0-15,4-3 8 0,-7 7-8 0,6-4 0 16,-2-3 0-16,-1 6 0 0,0-6 0 0,0 0 0 0,0 3 0 16,1-3 0-16,-5 0 15 0,1 6-3 15,3-6 0-15,4 0 0 0,-4 0 4 0,-3 0 1 0,3-6 0 16,-3 6 0-16,3 0-17 0,0-3 8 0,1-3-8 0,2 6 0 15,-3 0 0-15,1-3 0 0,-1-4 0 0,0 7 0 16,-3-3 0-16,0-3 16 0,-1 6-3 0,4 0-1 16,-6 0-12-16,6 0-16 0,-3 6 3 0,3-6 1 15,0 3 12-15,0 4 0 0,0-7 0 0,8 3 0 16,-5-3 0-16,5 6 0 0,-5-6 0 0,1 0 0 16,0 0 20-16,0 0 6 0,-1 0 2 0,1 0 0 15,0 0-17-15,-4-6-3 0,4 6-8 0,-4-3 12 16,4-4-12-16,0 7 11 0,3-3-11 0,4-3 10 15,-4 3-10-15,4-4 0 0,-4-2 9 0,0 3-9 0,4 3 0 0,-4-4 0 16,-3-2 0-16,0 6 8 0,3-3-8 16,1 2 0-16,-1-2 8 0,4 6-8 0,3-3 18 15,-3-3-1-15,-4 6 0 0,0 0 0 0,1-3-17 0,2-4 0 16,-2 7 0-16,-5 0 0 0,1-6 0 0,-4 3 8 16,1 3 0-16,-1-6-8 0,-3 2 10 0,-1-2-10 15,1-3 8-15,3 6-8 0,0-7 0 0,4-5-9 16,3-1 0-16,1 6-849 15,-5-2-170-15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2T18:39:46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7278 6188 864 0,'-11'0'38'0,"11"0"8"0,-10 0-37 0,3 0-9 16,3 0 0-16,1-6 0 0,3 6 244 0,-11-3 46 16,4 3 10-16,7 0 1 0,0 0-159 0,0 0-32 15,-7-7-6-15,7 7-2 0,0 0-39 0,0 0-8 16,0 0-2-16,0 0 0 0,0 0-11 0,0 0-2 16,0 0-1-16,7 7 0 15,0-4-57-15,4 3-11 0,-1-6-3 0,4 6 0 0,0-3 32 0,8-3 0 16,-12 0 0-16,8 0 0 0,-1 0 0 0,5 0 0 15,-1-3 0-15,0-3 0 0,4 6 0 0,-1-6 0 16,1 6 0-16,3-3 0 0,0 3 27 0,-3 0 1 16,3 0 1-16,4 0 0 15,-4-7-45-15,4 7-8 0,3 0-3 0,-6 0 0 0,2 0 27 0,-2 0 0 16,2 0 0-16,-3 7 0 0,4-7 0 0,-7 0 0 16,0 3 0-16,3 3 0 0,-7-6 0 0,4 0 0 0,-1 9 0 15,5-9 0-15,-1 0 8 0,-7 0-8 16,11 0 8-16,-4 0-8 0,0 0 0 0,7 0 9 0,-10 0-9 0,10 0 0 15,-6 0 9-15,2 0-9 0,-2 0 0 0,2 0 9 16,-9 0-9-16,9 7 0 0,-6-14 0 0,3 14 0 16,-3-4 0-16,3 3 0 0,0-6 0 0,1 0 8 15,2 3-8-15,-2-3 0 0,-1 0 0 0,4 0 0 16,-4 6 12-16,4-6 0 0,-1 4 0 0,1-4 0 16,0 0-12-16,3-4-17 0,-3 4 4 0,3 0 1 15,-3 0 12-15,0 0 0 0,-1 0 0 0,5 0 0 16,-1 0 13-16,0 0-4 0,0 0-1 0,1 0 0 0,3 0-8 0,-4 0 0 15,0 4 0-15,4-4 0 0,-4 0 0 0,0 0 0 16,-3 6 0-16,3-6 0 0,-3 3 0 0,0 3 0 16,0 1 0-16,7-4 0 0,-1 3 0 15,1-3 0-15,0 3 0 0,0-6 0 16,-4 4 0-16,7-4 0 0,-3 6 0 0,0-3 0 0,-4-3 0 0,4 0 0 16,0 9 0-16,3-9 0 0,-3 7 0 0,0-7 0 15,-7 9 0-15,10-9 0 0,7 0 0 0,-6 6 0 16,-12-3 8-16,8-3-8 0,3 0 0 0,1 0 0 15,-8 0 0-15,0 7 8 0,-3-14-8 0,3 4 8 16,4-3-8-16,-7 6 8 0,-7 0 0 0,6 0 0 16,15 0 0-16,0 0 0 0,-7 0-8 0,-4 6 0 15,8-3 9-15,-1-3-9 0,0 0 0 0,-7 7 9 16,-3-4-9-16,7 3 0 0,7-6-10 0,-7 0-9 16,-8 3-1-16,8 4-1 0,4-14 47 0,2 4 10 15,-2-3 1-15,6 6 1 0,-6 0-19 0,-1 0-4 0,0-3-1 0,4-4 0 16,0-2-5-16,-4 3-1 0,4 3 0 0,-4-4 0 15,1 4-8-15,-4-3 10 0,6 6-10 0,-6 0 10 16,-3-3-10-16,-1-3 0 0,0 6 9 0,-3 0-9 16,-4 0 0-16,0 0 8 0,-3 0-8 0,0 6 0 15,-4-12 8-15,0 6-8 0,-7 6 8 0,4-6-8 32,-4 3-106-32,-4-3-26 0</inkml:trace>
  <inkml:trace contextRef="#ctx0" brushRef="#br0" timeOffset="1109.787">14527 6163 1036 0,'0'0'92'0,"0"0"-73"0,0 0-19 0,0 0 0 15,0 0 164-15,0 0 30 0,0 0 6 0,0 0 0 16,0 0-80-16,0 0-17 0,0 0-3 0,0 0-1 15,11 0-63-15,-4-3-13 0,0 3-3 0,7 3 0 16,0-3 36-16,0 0 6 0,4 0 2 0,0 0 0 16,3 0-44-16,4 6-8 0,-1-6-1 0,4 0-1 15,1 0 2-15,-1 0 0 0,4 3 0 0,-1-3 0 16,1 0-12-16,0 0 10 0,0 0-10 0,3 0 10 16,0 7-10-16,4-7 0 0,0 0 9 0,0 0-9 15,-4 0 8-15,7 9-8 0,-3-9 10 0,7 0-10 16,-4 9 9-16,1-9-9 0,-5 0 8 0,5 7-8 15,-4-4 9-15,3 3-9 0,4-3 10 0,0-3-10 16,-4 0 10-16,4 0-10 0,3 6 10 0,4-2-10 0,-7-4 0 16,3 6 8-16,-3-6-8 0,0 9 0 0,3-9 0 15,-3 10 0-15,4-10 8 0,-1 6-8 0,-3-3 0 0,3 3 0 16,1-2 0-16,-1 2 0 0,1-6 0 0,-1 3 0 16,-3-3 0-16,3 0 0 0,-3 9 0 0,3-9 0 15,8 7 8-15,-1-7-8 0,-3 0 0 0,0 0 0 16,4 3 0-16,-5-3 0 0,1 0 10 0,0 0-10 15,0 6 10-15,4-6-10 0,-4 6 9 0,0-6-9 16,-1 3 8-16,8-3-8 0,-7-3 19 0,0-3-2 16,0 6 0-16,4 0 0 0,-4-9-27 0,3 9-6 15,-3-7 0-15,7 4-1 0,0-3 44 0,0 3 9 16,0-3 1-16,3 2 1 0,-6-2-26 0,-1 3-12 16,4-3 10-16,7-4-10 0,-3 10 9 0,3-9-9 15,-4 3 8-15,4 2-8 0,-3-2 12 0,-1-3-4 16,-3 6 0-16,7-4 0 0,-7 7 0 0,-3-3 0 0,3-3 0 15,-4 6 0-15,-3 0 0 0,-4-6-8 0,4 3 12 16,0 3-4-16,0 0-8 0,-4 0 10 0,-3 3-10 16,4 3 10-16,-1-6-10 0,-3 0 0 0,-4 6 0 0,-3-3 8 31,0 4-85-31,-7-4-18 0</inkml:trace>
  <inkml:trace contextRef="#ctx0" brushRef="#br0" timeOffset="4399.803">16203 4438 1911 0,'0'0'42'0,"0"0"9"0,0 0 1 0,0 0 2 0,0 0-43 0,0 0-11 15,0 0 0-15,0 0 0 0,0 0 63 0,0 0 10 16,0 0 3-16,0 0 0 0,4 3-55 0,3 10-10 16,0-1-3-16,0 4 0 0,0-3-8 0,0 2 0 15,0 4 0-15,4 0 8 0,-4 6-8 0,3 0 10 16,-3-3-10-16,-3 3 10 0,-1 0-10 0,-3-6 0 16,-3 6 0-16,6-6 8 15,1-10-59-15,-4 7-12 0,3-3-2 0,-6-13-867 16</inkml:trace>
  <inkml:trace contextRef="#ctx0" brushRef="#br0" timeOffset="5021.032">16207 4181 288 0,'0'0'25'0,"0"0"-25"0,-7 0 0 0,7-9 0 16,0 6 355-16,0 3 65 0,0 0 14 0,-4-7 2 16,4 7-276-16,0-6-55 0,0 6-11 0,0 0-2 15,0 0-32-15,0 0-5 0,7 0-2 0,0 0 0 16,4 6-38-16,-1 4-15 0,-3 8 11 0,4-2-11 16,0 0 0-16,-4 3 0 0,-4 3 0 0,4 3 0 0,0 9-8 15,4-6-8-15,-1 1-2 0,1-4 0 16,-4 9-5-16,0-15-1 0,0 6 0 0,0-3 0 0,0 0 12 15,0-9 3-15,-3 2 0 0,3-5 0 0,-4-1 9 0,1 0 0 16,-4-9 0-16,0 0 0 0,0 0 0 0,0 0 9 16,0 0-9-16,0 0 0 0,3-9 33 0,-3 0 0 15,-3-1 0-15,3 1 0 0,0-7-5 0,0-3 0 16,3 4-1-16,1-4 0 0,0 6-19 0,3 4-8 16,0-7 8-16,3 1-8 0,-3 5 0 0,4 7 0 15,-1-3 0-15,-2-4 0 0,2 10 0 0,1 0 0 16,-1 0 0-16,-3 7 0 0,4-4 0 0,-1 6 0 15,-6 1 0-15,3-4 0 0,0 3 0 0,0 10-12 16,-3-3 4-16,-4-4 8 0,3 7-18 0,1-3 4 16,-1-7 1-16,-3 7 0 0,0-7 13 0,0 1-11 15,0-1 11-15,0 0-10 0,0-9 10 0,0 0 0 16,0 0 0-16,0 0 0 0,0 0 0 0,0 0 9 0,0 0-1 16,0 0-8-16,0 0 35 0,0-3 0 0,0-6 0 0,0-4 0 15,4 4-6-15,-1 0-1 0,-3-13 0 0,0 6 0 16,4 0-16-16,-1 7-4 0,1-1-8 0,-1-2 12 15,1-1-12-15,0 10 0 0,3-6 0 0,0 3 0 16,0 6 0-16,0-10 0 0,-7 10 0 0,7 0 0 16,3-3 0-16,-3 6 0 0,-7-3 0 0,7 0 0 15,4 10 0-15,-4-10 0 0,-7 0 0 0,7 15 0 16,0-12-20-16,0 10-1 0,0-1 0 0,-3 4-747 16,-1-3-150-16</inkml:trace>
  <inkml:trace contextRef="#ctx0" brushRef="#br0" timeOffset="7120.312">16623 4360 460 0,'0'0'20'0,"0"0"5"0,0 0-25 0,0 0 0 16,0 0 0-16,0 0 0 0,0 0 176 0,0 0 29 16,0 0 7-16,0 0 0 0,0 0-113 0,0 0-23 15,0 0-5-15,-7 9-1 0,3-2-1 0,-3 2 0 16,4-6 0-16,-4 3 0 0,3 4-34 0,4-1-7 16,0-9-2-16,0 10 0 0,0 5-4 0,0 1-1 15,0-4 0-15,0-2 0 0,7 9-6 0,-3-4-2 16,3-5 0-16,0 9 0 0,3-4-5 0,-3-5-8 0,1 8 11 0,6-8-11 15,0-1 0-15,0 1 0 0,-4-1 0 0,5-3 0 16,-1-6 0-16,-4 0 0 0,4 0 10 0,0-6-10 16,-3-3-12-16,3 6-7 0,-3-7-1 0,3-6-1 15,-4 7-3-15,-6-7-1 0,3 4 0 16,-7-4 0-16,4 7 25 0,-4-7-8 0,0 7 8 0,-4-1 0 16,-3 1 0-16,0-1 19 0,0 1-3 0,0 6-1 15,0-3 38-15,0-4 8 0,0 10 2 0,0-6 0 16,0 3-12-16,7 3-3 0,-4-6 0 0,4 6 0 15,-4 0-24-15,4 0-4 0,0 0-2 0,0 0 0 16,0 0-18-16,0 0 0 0,0 0 8 0,0 0-8 16,8-10 0-16,-8 10 0 0,0 0 0 0,10 0 0 0,1 0 0 0,-1 10 0 15,-3-10-8-15,4 6 8 16,0 3-33-16,-4-6-1 0,0 13 0 0,-4-7 0 16,1 10 4-16,-1-3 1 0,-3 0 0 0,0-4 0 0,0 4 29 15,0-7-9-15,0 7 9 0,0-7 0 0,0 1 0 0,0-10 0 16,-3 3 0-16,3-3 0 0,0 0 10 0,0 0 7 15,0 0 2-15,0-10 0 0,0 1 14 0,3 0 3 16,1-10 1-16,-1 0 0 0,1-3-9 0,-1 3-3 16,1-3 0-16,-1 0 0 0,1 4-4 0,-1-1-1 15,4 3 0-15,1 7 0 0,-5-1-20 0,4 1 0 16,-3 6 0-16,6 3-12 0,-3 0 22 0,0 3 4 16,4 3 1-16,-4 4 0 0,-3-1-15 0,-1 0 0 15,1 1 8-15,-1 9-8 0,-3-10 0 0,4 0-12 16,-4 7 3-16,-4 0 0 0,4-4-4 0,0-2-1 0,0-1 0 15,0-3 0-15,0-6 4 0,0 0 1 0,0 0 0 0,0 0 0 16,0 0 9-16,0 0 0 0,4 0 0 0,-1-6-8 16,1-3 16-16,-4-1 4 0,3 7 1 0,1-6 0 15,-1 2-1-15,1-2 0 0,-1 0 0 0,4-1 0 16,0 4-12-16,0-3-10 0,4-1 2 0,-4 7 0 16,4-3 8-16,-1 3 14 0,1-4-3 0,-1 7-1 15,5 0-10-15,-5 0 0 0,1 0 0 0,-1 0 0 16,1 0 0-16,-4 7-14 0,0-4 3 0,0-3 1 15,4 9-1-15,-4 1 0 0,-4-10 0 0,4 9 0 16,-7-9-16 0,4 6-3-16,3-3-1 0,-7-3 0 0,0 0 3 0,0 0 1 0,0 0 0 0,0 0 0 15,0 0 7-15,0 0 0 0,3-3 1 0,1-6 0 16,3 3 11-16,-3-7 8 0,-1-3-12 0,4 1 12 0,-3 2-8 16,-1-3 8-16,1 4 0 0,-1-4 0 0,4 7 0 0,-3 3 0 15,-4-4 0-15,7 1 0 0,-7 9 0 0,0 0 0 16,3 0 8-16,-3 0-8 0,0 0 23 0,7 9-2 15,0 1 0-15,1-4 0 0,-5 3-13 0,4 7-8 16,0-7 10-16,0 4-10 0,0-4 0 0,0 1 0 16,4-1 0-16,-4 7 0 15,4-7-112-15,-4 1-28 0,3-1-5 0</inkml:trace>
  <inkml:trace contextRef="#ctx0" brushRef="#br0" timeOffset="7321.569">17530 4200 1357 0,'0'0'60'0,"0"0"12"0,0 0-57 0,0 0-15 0,0 0 0 0,0 0 0 16,3 9 110-16,-3 7 19 0,4 0 4 0,-4 6 1 16,3 3-34-16,-3 0-6 0,4 3-2 0,3 0 0 15,-4 7-28-15,1-1-7 0,-1 4-1 0,4-4 0 16,4 10-14-16,-4-6-3 0,4 6-1 0,-1 9 0 16,1-6-21-16,-1 3-4 0,1-12-1 0,-1 3 0 15,1-4-12-15,-4-8 0 0,4 5 8 0,-4-6-8 16,0-3-16-16,0-6-7 0,-4 6-1 0,4-12 0 15,-3 2-181-15,0-5-37 0,-1-4-7 16,-3-6-2-16</inkml:trace>
  <inkml:trace contextRef="#ctx0" brushRef="#br0" timeOffset="7597.655">17445 4209 1458 0,'0'0'32'0,"3"-3"6"0,4 3 2 0,-3-6 1 0,7-4-33 0,-1 10-8 15,-3-9 0-15,4 6 0 0,3-3 62 0,4-4 10 16,-4 10 3-16,7-6 0 0,0 6-14 0,-3 6-2 16,3-6-1-16,-4 0 0 0,5 10-35 0,-1-1-7 15,-4 0-2-15,1 1 0 0,-4-1-6 0,-3 7-8 16,3-7 11-16,-4 7-11 0,1-3 0 0,0 2-16 16,-8 4 2-16,4 0 0 0,-3-3 58 0,-8-1 12 15,1 4 3-15,-1-6 0 0,1 2-22 0,-8 4-4 16,0 6-1-16,1-9 0 0,-4-4-18 0,-4 7-4 15,-3 0-1-15,3-3 0 16,1 3-30-16,-5-13-7 0,5-3 0 0,-1-3-1 16,-3-3-31-16,3-3-5 0,8-13-2 0,-1-6 0 15,1 3-124-15,6-10-25 0</inkml:trace>
  <inkml:trace contextRef="#ctx0" brushRef="#br0" timeOffset="7789.196">17815 3673 921 0,'0'9'82'15,"4"1"-66"-15,-4 6-16 0,3 2 0 16,4 1 183-16,-3 13 33 0,-1-4 6 0,1 9 2 16,0 4-117-16,3 0-23 0,-7 9-5 0,3-6-1 0,1 3-34 0,-1-3-6 15,1 9-2-15,-1-6 0 0,-3-3-24 16,7-9-12-16,-3-1 10 0,-1-6-10 16,1 1-25-16,-1-14-11 0,1 4-3 0,3-3 0 15,4-7-148-15,-8-9-29 0,-3 0-7 0</inkml:trace>
  <inkml:trace contextRef="#ctx0" brushRef="#br0" timeOffset="8223.51">18006 4332 345 0,'7'0'31'0,"3"0"-31"16,5-7 0-16,2 4 0 0,-3 3 206 0,0-9 35 15,1-7 7-15,2 7 2 0,-3-7-151 0,0 7-31 16,0-10-5-16,-3 6-2 0,0-9-25 0,-4 10-6 16,0-4-1-16,0-3 0 0,-4 10 4 0,-3-7 1 15,0 7 0-15,0-1 0 0,-3 1 24 0,-4 6 5 16,-4-13 1-16,4 16 0 0,-3-9 12 0,-5 2 2 0,1 7 1 15,0 0 0-15,0 0-23 0,0 7-4 0,0 2 0 16,-4-6-1-16,4 13-25 0,0 0-5 16,0 2-1-16,3 1 0 0,1 9-5 0,6-2-2 0,-3-1 0 0,4-3 0 15,-1 3 21-15,8 0 4 0,-1-6 1 16,8-1 0 0,-1-2-67-16,4-3-12 0,4-13-4 0,3 0 0 15,0 0 0-15,4-10 0 0,0 1 0 0,-1-10 0 0,5 0-56 16,-5-6-11-16,1 0-2 0,0-6-1 0,-1-1-3 0,5 4-1 15,-5 0 0-15,-2 0 0 0,-1 9 87 0,-4-13 18 0,-3 11 3 0,-3-1 1 16,0 3 27-16,-1 0 6 0,-3 3 0 0,-3 13 1 16,-1-13 65-16,-3 7 13 0,0 9 2 0,0 0 1 0,0 0-18 15,0 0-3-15,0 0-1 0,4 16 0 16,-1-4-44-16,-3 4-10 0,0 3-2 0,0 6 0 0,4 0-9 16,-4 3-3-16,3 0 0 0,5 10 0 0,-1-4-4 0,0 1 0 15,3 3-1-15,1-4 0 0,-1-9-11 0,1 3 0 16,3-9 0-16,-3 0 0 0,3-3-13 0,0-7-8 15,0 1-2-15,4-10 0 16,-8 0-137-16,1 6-27 0,-4-12-5 0,3 6-390 16,-6-13-78-16</inkml:trace>
  <inkml:trace contextRef="#ctx0" brushRef="#br0" timeOffset="8556.011">18556 4288 1267 0,'-32'-16'56'0,"18"13"12"0,-7-13-55 0,3 7-13 16,-3-1 0-16,0 1 0 0,0 0 120 0,0-1 20 15,3 10 5-15,1-9 1 0,2 9-80 0,5-7-16 16,-1 7-3-16,4 0-1 0,7 0 14 0,0 0 4 15,-7 10 0-15,7-10 0 0,0 6-64 0,7 10 0 0,0-7-14 0,4 4 2 16,6-4 12-16,1 7 0 0,3-7 0 0,4 7 0 16,0-3 12-16,3-7-3 0,4 3 0 15,-1-9 0-15,1 0-9 0,0 0 0 0,3-6 0 0,-3-3 0 32,0-1-49-32,-4 1-12 0,0-1-3 0,-3-5 0 15,-4 2 12-15,-3-3 1 0,-1 4 1 0,-3-4 0 0,-3 7 29 0,0-7 5 0,-4 7 2 0,0-1 0 16,-4 4 62-16,-3-3 13 0,0-1 3 0,-3 10 0 15,-1-3-4-15,-3-3-1 0,0 3 0 0,-4-4 0 16,1 7 8-16,-1 0 1 0,1 0 1 0,-4 7 0 16,-1-4-4-16,1 6-1 0,0 1 0 0,4 5 0 15,-4 4 0-15,3 6 0 0,0-6 0 0,1 6 0 16,3 3-51-16,0 1-13 0,7-4 0 0,0 0 0 16,3-3 0-16,1 3 0 0,-1 0 0 0,8 0 0 0,-4-6 0 15,7 3 0-15,-3-7 0 0,6 4 0 0,1-3-17 0,-1-7-7 16,-2 1 0-16,2-4-815 15,1-3-162-15</inkml:trace>
  <inkml:trace contextRef="#ctx0" brushRef="#br0" timeOffset="10323.929">8742 4680 1324 0,'0'0'118'0,"0"0"-94"15,0 0-24-15,0 0 0 0,0 0 56 0,0 0 6 16,-4 6 2-16,4-6 0 0,4 9-16 0,-4 1-4 16,3-1 0-16,4-6 0 0,0 4-16 0,4-4-3 15,3-3-1-15,-3 0 0 0,-1 0-10 0,4 0-2 16,-6-10-1-16,6 7 0 0,-4-6-3 0,1 2 0 15,-4-2 0-15,3 0 0 0,-3 2-8 0,-3 4 12 16,3-6-12-16,-3 3 12 0,-4 6 4 0,0 0 0 16,0-10 1-16,0 10 0 0,-4-3 4 0,4 3 1 0,-3-6 0 0,-1 3 0 15,4 3-3-15,-7-7-1 16,0 7 0-16,0-6 0 0,0 6-5 0,7 0-1 16,-4-3 0-16,4 3 0 0,-7 0-12 0,0-6 8 0,0 6-8 0,7 0 0 15,0 0 0-15,0 0 0 0,-7 6-11 16,7-6 11-1,0 0-49-15,0 0-3 0,-3 3 0 0,3-3 0 16,0 0-16-16,0 6-4 0,0-6-1 0,3 10 0 0,1-1-91 16,-1 1-17-16</inkml:trace>
  <inkml:trace contextRef="#ctx0" brushRef="#br0" timeOffset="10855.409">8745 4404 1094 0,'0'0'97'0,"0"0"-77"16,0 0-20-16,0 0 0 0,0 0 177 0,0 0 32 15,0 0 7-15,0 0 0 0,0 0-132 0,0 0-26 0,0 0-6 0,0 0 0 16,0 0-52-16,0 0 0 16,0 0 0-16,7-3 0 0,0-4-20 0,-7 7-2 0,0 0 0 15,11 0 0 1,0 7-6-16,-1-4 0 0,-6-3-1 0,3 9 0 16,3 1-31-16,-3-10-5 0,1 15-2 0,-1-12 0 15,3 10-37-15,-3-4-8 0,4 4-2 0,-1-4 0 16,-3 1 38-16,0 5 7 0,4-5 1 0,-4 9 1 0,0-13 51 0,0 3 16 0,0 7 0 15,0-4-10-15,0-2 42 0,0 6 9 0,-3-4 2 0,0 4 0 16,-1 3 37-16,-3-4 7 0,0-5 1 0,0 8 1 16,0-2-10-16,-3-3-3 0,3 2 0 0,-4-5 0 15,0 9-20-15,4-10-4 0,-3 0 0 0,3 4-1 16,-4-4-15-16,1-5-2 0,3 5-1 0,-4-3 0 16,4-6 3-16,0 0 0 0,-3 3 0 0,3-3 0 15,0 0 1-15,0 0 1 0,0 0 0 0,0 0 0 16,0 0-7-16,-7-9-2 0,0 0 0 0,3-1 0 15,4 1-19-15,-7-1-10 0,0-5 10 0,7 5-10 16,4-2-23-16,-1-1-10 0,-3 4-3 0,7-1 0 16,-7 1-166-16,4-1-34 0,3 10-6 0</inkml:trace>
  <inkml:trace contextRef="#ctx0" brushRef="#br0" timeOffset="11184.037">8844 4655 806 0,'0'0'36'0,"0"0"7"0,0-10-35 0,0 1-8 0,-3-1 0 0,3 10 0 16,0 0 229-16,0 0 44 0,-4 0 9 0,4 0 2 15,0 0-168-15,0 0-34 0,0 0-6 0,7 10-2 16,0 9-49-16,-7-4-9 0,0 4-3 0,0 6 0 16,0 3-1-16,4 1 0 0,-1-4 0 0,1 3 0 15,3-3-12-15,-4 0 9 0,1-3-9 0,3 0 8 16,0-3-8-16,0-7 0 0,0 4 0 0,0 0 8 16,0-7-8-16,4 4-11 0,-1-7 3 0,-3-3 0 15,-3 3-158-15,-4-6-31 16,0 0-7-16,7-25 0 0</inkml:trace>
  <inkml:trace contextRef="#ctx0" brushRef="#br0" timeOffset="11359.305">8752 4360 979 0,'-14'-10'87'0,"7"10"-70"16,0 0-17-16,7 0 0 0,0 0 152 0,-7-3 26 15,-3-3 6-15,6 6 0 0,4 0-68 0,0 0-13 16,0 0-3-16,0 0-1 0,0 0-71 0,7 0-15 16,0 9-2-16,0-2-1 15,0 2-42-15,-3-6-9 0,6 13-2 0,1-7-535 16,-4 1-107-16</inkml:trace>
  <inkml:trace contextRef="#ctx0" brushRef="#br0" timeOffset="11787.576">9140 4564 979 0,'0'0'87'0,"0"0"-70"0,-7 0-17 0,0-7 0 16,7 7 204-16,0 0 38 0,-3-3 7 0,-4 3 2 16,3 0-127-16,4 0-26 0,0 0-5 0,0 0-1 15,-3 3-69-15,3 4-15 0,0 8-8 0,0-2 10 16,3-4-20-16,-3 10-4 0,0-3-1 0,4 3 0 15,3-4-8-15,-4 10-1 0,1-6-1 0,-1-6 0 16,1 9 13-16,3-10 4 0,-7 7 0 0,4-10 0 0,-1 7 8 0,-3-6 0 16,4-4 0-16,-4-6 0 0,0 0 0 0,0 0 11 15,0 0-3-15,0 0 0 0,0 0 28 0,0 0 4 16,0 0 2-16,-4-10 0 0,1-5-9 0,3-1-1 16,-4-3-1-16,4-6 0 0,4 3-18 0,-1-3-3 15,1 0-1-15,3 3 0 0,0 0-9 0,0 0 0 16,3 6 0-16,-3-2 0 0,4 8 0 0,-4 1 0 15,0 3 0-15,4 6 0 0,-4-10 0 0,0 10 0 16,3 10 0-16,1-4 0 0,-4 3-9 0,0 1 9 16,-3 8 0-16,3 1 0 0,0 6-11 0,-7 4 11 15,3-4-10-15,1 9 10 0,-1-6-12 0,4 1 3 16,-3-11 1-16,3 8 0 16,0-11-50-16,4-5-10 0,-4-1-1 0,0-9-576 0,0-6-115 0</inkml:trace>
  <inkml:trace contextRef="#ctx0" brushRef="#br0" timeOffset="12053.564">9437 4564 1209 0,'0'0'53'0,"0"0"12"0,0 0-52 0,0 9-13 0,0-9 0 0,7 9 0 15,-4 1 76-15,1-1 12 0,7-9 2 0,-4 10 1 16,0-10-43-16,3 0-8 0,1 0-1 0,3-3-1 16,-4-4-7-16,5 4-2 0,-5-3 0 0,4-4 0 15,0 1-13-15,1 0-4 0,-8-1 0 0,3 4 0 16,-3-3 0-16,-3-1-1 0,-1 1 0 0,1-1 0 15,-1 4 19-15,-3 6 4 0,0-9 1 0,-3 6 0 16,-4-4 14-16,3 4 3 0,4 3 1 0,-10 0 0 0,3 0-12 16,-11 0-2-16,11 3-1 0,-7 7 0 0,3-4-15 0,1-3-3 15,-1 3-1-15,0 4 0 16,1-1-8-16,3 7-2 0,-4-7 0 0,8 1 0 0,-4-1-9 0,7 7 0 16,0-4 0-16,0 7 0 0,7-3 0 15,0 3 0-15,3-4-10 0,1-5 10 16,3 5-52-16,0-5-5 0,4-7-1 0,-1 6 0 15,5-12-115-15,2-3-23 0,-3-4-5 0</inkml:trace>
  <inkml:trace contextRef="#ctx0" brushRef="#br0" timeOffset="12291.088">10040 4106 1152 0,'0'0'102'0,"0"0"-82"0,0 0-20 0,-7 3 0 15,-4-3 173-15,1 9 31 0,6 1 5 0,-6 9 2 16,-4 6-115-16,3 9-22 0,-3-6-5 0,3 16-1 15,1 0-4-15,-1-6 0 0,1 6-1 0,-1 6 0 16,7-9-11-16,-3 12-3 0,4 0 0 0,-1 10 0 16,8-3-22-16,-1 2-5 0,1-5-1 15,-1 2 0-15,5-12-21 0,2-3 9 0,1 10-9 0,-1-11 0 16,-3 5 8-16,0-5-8 0,4 1 0 0,3 0 0 16,-7-9 0-16,4-1-9 0,-4-12-1 0,0 3 0 15,3-6-45 1,-6-3-9-16,-1-7-1 0,5-9-671 0,-1-9-133 0</inkml:trace>
  <inkml:trace contextRef="#ctx0" brushRef="#br0" timeOffset="12759.949">10202 4100 1537 0,'-10'0'68'0,"10"0"14"0,0 0-66 0,-4 6-16 16,-3-3 0-16,-3 13 0 0,3 2 85 0,-1 1 14 15,-2 9 2-15,3 4 1 0,-4-1-55 0,1 10-11 16,-1 3-3-16,4-3 0 0,-4 3 7 0,1 15 0 15,6 4 1-15,1 0 0 0,3-1-9 0,0-5-1 16,0 2-1-16,7-5 0 0,0-7-18 0,0-3-3 16,-3-1-1-16,3 1 0 0,-4-15-8 0,1-4 0 15,-1 3 9-15,1-9-9 16,-4 0-17-16,0-4-8 0,0-5-2 0,-4-1 0 16,-3-3-52-16,0-3-10 0,0-6-3 0,-4-3 0 15,-6-3-22-15,-1-1-5 0,0 1-1 0,1-7 0 0,-4 7 77 0,-4-13 15 16,-10 0 4-16,3 3 0 0,-3-9 61 0,-1 9 13 0,1-6 2 15,0 0 1-15,0-3 19 0,3 9 4 16,4-6 1-16,3 6 0 0,0 0-21 0,8 10-4 0,6-7 0 16,0 7-1-16,4-1-39 0,4 1-12 0,-1 2 0 0,4 7 0 15,7-3 0-15,4-3 0 0,7-3 0 0,-1-1-12 16,4 1 12-16,4-1 0 0,3 4 0 0,8-3-9 16,-1-4 9-16,0 4 0 0,4-7 0 0,0 7-8 15,0-1 8-15,-1 4-12 0,1-3 12 0,0-1-12 16,-11 1-8-16,4-1-3 0,3 4 0 0,-10 6 0 15,-4-9 12-15,0 9 3 0,0 0 0 0,1 0 0 16,-5 6 8-16,-3-3 0 0,-3-3 0 0,3 13 0 16,0-4 15-16,-3 4 5 0,-11-4 0 0,3 0 1 15,8 7 1-15,-4-7 0 0,-7 7 0 0,0-3 0 0,3-7-14 16,-3-6-8-16,0 0 8 0,0 0-8 16,-10 3-68-16,10-3-17 0,7-9-4 0</inkml:trace>
  <inkml:trace contextRef="#ctx0" brushRef="#br0" timeOffset="12889.337">10291 4357 518 0,'0'0'46'0,"0"0"-37"0,-4-7-9 0,-3 7 0 0,0-3 225 0,7 3 43 16,0 0 9-16,0 0 2 0,-14 0-151 0,7 3-31 15,7-3-5-15,0 7-2 0,-4 2-72 0,8 1-18 16,-4-1 0-16,7 0 0 16,7-2-136-16,0-4-30 0</inkml:trace>
  <inkml:trace contextRef="#ctx0" brushRef="#br0" timeOffset="13118.263">10626 4485 403 0,'0'0'17'0,"0"0"5"0,-4 10-22 0,4-1 0 0,7-3 0 0,-3 10 0 15,-8-3 268-15,4-4 48 0,4 0 11 0,-4 7 1 16,3 0-165-16,-6 3-34 0,-1-1-6 0,4 11-2 15,4-14-60-15,-1 10-12 0,-6-3-2 0,3-3-1 16,0 6-26-16,3-9-4 0,1-4-2 0,-4 4 0 16,0-6-22-16,3-1-5 0,4 0-1 0,0-2 0 15,-14-4-13-15,7-3-2 0,0 0-1 0,11-10 0 16,-11 10-54-16,3-3-12 0,5-12-1 0</inkml:trace>
  <inkml:trace contextRef="#ctx0" brushRef="#br0" timeOffset="13406.935">10791 4611 1695 0,'0'0'37'0,"0"0"8"0,11 9 2 0,-11-3 1 0,-7 4-39 0,7 9-9 0,11-10 0 0,-8 7 0 16,-6-1 9-16,3 4 0 0,3-6 0 0,4 2 0 16,0-5-9-16,-3 9 0 0,-4-13 0 0,7 3 0 15,7-9-169-15,-3 0-36 0,-11 0-7 16,7-25-2-16</inkml:trace>
  <inkml:trace contextRef="#ctx0" brushRef="#br0" timeOffset="14240.384">10827 4307 1018 0,'0'0'22'0,"7"0"5"0,-4 15 1 0,-3-5 1 0,0-1-29 0,4 0 0 15,10 7 0-15,-3-3 0 0,-11-4 10 0,3 4-10 16,15-4 10-16,-1 4-10 0,8-7 11 0,-7 3-11 15,-8-9 12-15,4 10-12 0,11-4 23 0,-7-6-3 16,-8 0 0-16,4 0 0 0,1 0 27 0,-5 0 5 16,-10 0 0-16,0 0 1 0,0 0-1 0,7-6-1 15,0-4 0-15,-7 10 0 0,-7-15-14 0,4 15-2 16,6-10-1-16,-6 1 0 0,-4 6-13 0,-4-4-2 16,7 1-1-16,4 6 0 0,-3-9 22 0,-4 9 4 15,-4-10 0-15,4 10 1 0,7 0 7 0,0 0 0 0,-17 7 1 16,3-4 0-16,10 6-17 0,-3 7-4 15,0-7-1-15,0 7 0 0,-4 3-19 0,11-1-3 16,0 1-1-16,-3 6 0 0,-8-6-8 0,4 9 0 16,11-3 0-16,-1 10 0 0,-10-7 0 0,7 0 0 0,0 4 0 0,11-4 0 15,3-9 0-15,-4 6 0 16,-6-16 0-16,3 7 0 0,11-7-17 0,-4-5-6 0,-14-4-1 0,10-10 0 31,4 1-12-31,0-7-2 0,1-6-1 0,-5 0 0 0,1 0 39 0,-1-3 0 0,4 6 0 0,-3 4 0 16,-7-4 0-16,3 3 0 0,0 4 0 0,3 2 0 15,-3 1 0-15,-3 2 0 0,-4 7 0 0,10-9 0 16,1 9 0-16,0 0 0 0,-11 0 0 0,0 0 0 16,10 9 44-16,-6 1 16 0,-1-1 3 0,-3 1 1 15,0 5-52-15,0-5-12 0,0 9 0 0,0-4 0 16,0 1 0-16,0-4 0 0,0-2 0 0,4 6 0 16,-8-7 0-16,4 0 0 0,4 1 0 0,3-10 0 0,-7 0 0 15,0 0 0-15,0 0 0 0,7 0 0 0,7-10 0 0,-7 1 0 16,-3-7 0-16,-1 4 0 0,8-4 0 0,-4-3 0 15,-4 4 0-15,1 2 0 16,-1-3-20-16,1 1-8 0,3 2 0 0,0-3-1 16,-11 7-5-16,8 0-1 0,7-1 0 0,-1 10 0 0,-10 0 79 0,7-9 16 15,4 3 4-15,3 6 0 0,4 0-52 0,-11 0-12 16,-7 0 0-16,10 15 0 0,11-12 0 0,-10 10 0 16,-11-1 0-16,0-2 0 0,10 6 0 0,-2-4 0 15,-1 1 0-15,-7-1 0 0,-7-2 0 0,10-1 0 16,8-3 0-16,-11-6 0 15,0 0-48-15,0 0-13 0,21 0-3 0,0-15 0 16,0 5 0-16,-3-9 0 0,3 4 0 0,0-4 0 16,4-9 0-16,-8 3 0 0,-2-4 0 0,-1 1 0 15,3 0-102-15,-6-3-21 0,-1-4-4 0,-2 4-1 0,-1-4 154 0,0 10 38 0,-4 0 0 16,1-3 0-16,-4 9 95 0,0 3 26 0,3 13 6 0,1-6 1 16,-4 9 0-16,0 0 0 0,0 0 0 0,-7 9 0 15,0 10 0-15,0 0 0 0,-4 6 0 0,7 3 0 16,-3-3-103-16,4 3-25 0,-4 1 0 0,3 2 0 15,4-3 56-15,-3-3 7 0,3-3 1 0,0 3 0 16,3 4-52-16,4-14-12 0,0 4 0 0,4 0 0 16,-4-10 0-16,4 7 0 0,-1-7 0 0,4-2 0 15,-3-4-100 1,3-3-22-16,-3-3-5 0,-4-4-820 0</inkml:trace>
  <inkml:trace contextRef="#ctx0" brushRef="#br0" timeOffset="14399.42">11635 4504 1497 0,'-39'0'32'0,"25"-3"8"0,3-3 0 0,-3 6 4 0,0-10-36 0,-4 10-8 16,4-3 0-16,7 3 0 0,7 0 104 0,0 0 20 16,-7-6 3-16,7 6 1 0,7 0-103 0,-7 0-25 15,0 0 0-15,0 0 0 0,18-3 0 0,-1-4 0 16,1 7 0-16,3 0 0 0,4-9 0 0,0 9 0 16,3-3 0-16,4 3 0 0,-1-6 0 0,-2-1 0 15,2 7 0-15,5-3 0 0</inkml:trace>
  <inkml:trace contextRef="#ctx0" brushRef="#br0" timeOffset="51229.828">29235 7483 903 0,'0'0'40'0,"0"0"8"0,0 0-38 0,0 0-10 0,0 0 0 0,0 0 0 0,0 0 66 0,0 0 11 15,0 0 3-15,7 9 0 0,3-2-55 0,4-4-10 16,8 3-3-16,-1 4 0 0,3-1 10 0,1 0 2 15,0 1 0-15,3-4 0 0,-3 3 3 0,3-5 1 16,0 2 0-16,-3 3 0 0,3-2-18 0,0-4-10 16,-3-3 12-16,0 0-12 0,-1 0 32 0,1 0 0 15,-4 0 0-15,-3-3 0 0,-18 3-14 0,0 0-3 16,0 0-1-16,0 0 0 0,0 0 10 0,0 0 3 16,14-7 0-16,-10-2 0 0,-8 9 13 0,-3-6 2 0,-7 2 1 0,-4-2 0 15,1 6-10-15,-5 0-1 0,-2 0-1 0,-8 0 0 16,4 0-6-16,-4 0-1 0,-3 0 0 0,-4 0 0 15,-7 0-6-15,7 0-2 0,0 0 0 0,-3 6 0 16,0-6-16-16,7 0 10 0,-1 4-10 16,5-4 8-16,6 6-8 0,7-3 0 0,1 3 0 0,2-6 0 15,8 7 0-15,7-7 0 0,-7 3-11 0,7-3 11 16,0 0-12-16,7 6 4 0,0-3 0 0,4 3 0 16,10-2-3-16,0-4 0 0,-3 6 0 0,7-6 0 15,3 0 11-15,4 0-12 0,-1 0 12 0,5-6-12 16,-5 6 12-16,1-4 0 0,0-2 0 0,-4 6 0 15,-3-3 0-15,0-3 11 0,-8-4-3 0,1 10 0 16,-4-6-8-16,0 3 8 0,-3 3-8 0,-11 0 8 16,7 0-8-16,-7 0 0 0,0 0 0 0,0 0 0 15,0 0 18-15,-11 0-2 0,-3 0 0 0,-4 0 0 0,-3 3-8 16,-4 3-8-16,-3-6 12 0,0 0-12 0,-11 0 0 0,7 0 0 16,1 0 0-16,-1 0 0 0,4 7 0 0,-4-4 0 15,7-3 0-15,4 6 0 0,7-3 0 0,3 3 0 16,1-2 0-16,10-4 0 0,3 6-8 0,8-3-3 15,3 3 0-15,4 4 0 0,-1-4 1 0,12-3 0 16,-1 3 0-16,7-3 0 0,0-3 10 0,4 0-12 16,0 0 12-16,0 0-12 15,-4 0-31-15,0-9-6 0,4 6-2 0</inkml:trace>
  <inkml:trace contextRef="#ctx0" brushRef="#br0" timeOffset="62017.748">22317 12999 1209 0,'-28'9'108'0,"24"-2"-87"16,4-7-21-16,0 0 0 0,-7 0 106 0,3 0 17 15,-3 6 3-15,7-6 1 0,0 0-8 0,0 0-2 16,-14-6 0-16,4-1 0 0,-1-2-41 0,4 0-8 15,7-10-1-15,-11 0-1 0,-6 0-24 0,3-9-5 16,7-3-1-16,-4-13 0 0,-10-3 15 0,7-7 2 16,0-8 1-16,-4-7 0 0,-3 3-54 0,0-13-24 15,0-8 1-15,-4-8 1 0,0 1 22 0,0-3 0 16,1-3 8-16,-1-22-8 0,0 12 8 0,1-6-8 16,-5-10 0-16,1-15 8 0,-4 16-8 0,8-16 0 15,-1-4 0-15,-7-24 0 0,4 19 0 0,7-4 0 16,3-6 0-16,-6-31 0 0,2 25-19 0,-2-32-2 0,3 29-1 15,3-26 0 1,-3 23-14-16,3-7-4 0,-7-34 0 0,-3 6 0 16,4 3 12-16,2 28 1 0,-2-2 1 0,-5-39 0 0,1 4 26 0,4 25-10 0,-8-25 10 0,0-1 0 15,7 33-8-15,1 2 8 0,-5-6 0 0,-2-28 0 16,6 6 0-16,4 28 0 0,-7-25 0 0,3 10 9 16,4 31 12-16,-4-32 3 0,0 13 0 0,4-3 0 15,-4 6-3-15,4 29 0 0,0-23 0 0,-4 7 0 16,1 3-11-16,3 22-2 0,-4-19-8 0,0 13 12 15,0 15-12-15,1 7 11 0,6 2-11 0,-3-2 10 16,3 9-10-16,-3 6 0 0,-4 13 0 0,4 0 8 16,0 15-8-16,4 4 10 0,-5 3-10 0,1-1 10 15,4 14 3-15,-1 8 1 0,0 7 0 0,4 3 0 0,4 7-2 0,-5 2-1 16,5 1 0-16,3-1 0 0,-4 7-11 16,4 6 10-16,0 0-10 0,4 3 10 0,-1 0-10 0,1 4 0 15,3 5 0-15,0 1 0 0,3-4 0 0,-3 4 0 16,4-4 0-16,-4 4 0 0,3 0-9 0,1-1 9 15,-1 7 0-15,1-3 0 0,3 3 0 0,-4-4-8 16,-3 7 8-16,0 0 0 0,4-6 0 0,-4 6 0 16,7 0 0-16,-7 0 0 0,0 0 0 0,0 0 0 15,7-3 0-15,-7 3 0 0,0 0-11 0,3 0 2 16,5-6 0-16,-8 6 0 16,3 0-121-16,-3 0-24 0,0 0-5 0</inkml:trace>
  <inkml:trace contextRef="#ctx0" brushRef="#br0" timeOffset="62914.594">20232 1629 691 0,'0'0'61'0,"7"0"-49"16,0 9-12-16,-7-9 0 0,7 0 164 0,-7 0 29 16,0 0 7-16,4 0 0 0,3 0-60 0,-7 0-13 15,0 0-3-15,0 0 0 0,7 0-37 0,0-9-8 16,-4 5-2-16,-3 4 0 0,0 0-45 0,4-6-8 15,-1-10-3-15,1 13 0 0,-4 3-13 0,0-6-8 16,3-3 10-16,-3-1-10 0,0 1 20 0,0 9-3 16,0 0 0-16,-3-3 0 0,-1-4 17 0,1 1 3 15,-4 3 1-15,0-3 0 0,-4 3-7 0,4 3-2 16,-7-10 0-16,3 4 0 0,-6 6-9 0,-1-9-3 16,0-1 0-16,1 10 0 0,-4-3-7 0,-4-3-2 15,4-1 0-15,-4 7 0 0,-3-3-8 0,3 3 0 16,0 0 9-16,-3-6-9 0,7 6 0 0,-4 0 8 15,1 6-8-15,-1-3 0 0,4-3 0 0,0 7 0 16,-4 2 0-16,0 1 0 0,4-1 0 0,0-9 0 0,0 9 0 16,3 1 0-16,0-10 0 0,4 9 0 15,0-3 0-15,4 1 0 0,-1-4 0 0,4-3 0 0,0 6 0 0,7-6 0 32,0 0-28-32,0 0-4 0,7 3-1 0,0 7 0 15,4-4-143-15,6-3-29 0,1 3-6 0,7-3-407 0,-1 4-82 0</inkml:trace>
  <inkml:trace contextRef="#ctx0" brushRef="#br0" timeOffset="63313.598">20006 1629 903 0,'21'0'40'0,"-10"0"8"16,-1 0-38-16,-3 0-10 0,0-4 0 0,1-2 0 16,2 3 116-16,-3-3 20 0,-3-1 5 0,-1 4 1 0,1-6-5 0,-8 3-1 15,1-4 0-15,-4 7 0 0,-4-6-36 0,0 2-7 16,-3 1-1-16,-3-3-1 0,3 9-33 0,-8-3-6 16,5 3-2-16,-1 0 0 0,1 3-38 0,-1-3-12 15,0 6 0-15,4-3 0 0,-3 10 26 0,2-1-2 16,1 4 0-16,0-7 0 0,0 1-24 0,0-1 0 15,3 1 8-15,1-1-8 0,3-9 0 0,7 0 0 16,-4 0-10-16,4 0 10 16,0 0-47-16,0 0-3 0,0 0-1 0,0 0 0 15,0 0-65-15,4 0-14 0,3-19-2 0,0 16-1 16,3-13-23-16,1 7-5 0,0-7-1 0,3 4 0 16,-4-1 54-16,1 4 10 0,-4 6 2 0,4-7 1 0,-4 4 72 0,-4 6 15 15,-3 0 8-15,0 0-10 0,0 0 91 0,0 0 19 16,0 0 3-16,0 0 1 0,0 0 21 0,-7 0 5 15,-4 16 1-15,1-7 0 0,-4 0-43 0,0 7-9 16,0-3-2-16,-1 2 0 0,-2 1-13 0,-1-3-4 16,1 12 0-16,-1-13 0 0,0 13-18 0,1-6-4 0,-1 3-1 15,4 0 0-15,0-3-17 0,-4 6-3 0,0 0-1 16,4 3 0-16,0-3-16 0,4-3 0 0,-1 3 8 16,0 0-8-16,4-6 0 0,4 0 0 0,-4 0-8 0,7-10 8 15,-4 7-58 1,4 3-6-16,4-13 0 0,3 3-610 0,-7-9-122 0</inkml:trace>
  <inkml:trace contextRef="#ctx0" brushRef="#br0" timeOffset="63500.856">19812 1550 1094 0,'0'0'97'0,"-4"6"-77"16,-6-6-20-16,3 10 0 0,-4-1 145 0,-3 7 26 15,0 3 5-15,-4 0 0 0,1 9-88 0,-4 6-19 16,-8 10-3-16,5 3-1 0,-1 7-1 0,0-1-1 15,-3 6 0-15,3-12 0 0,1 7 0 0,-1-1 0 16,4 0 0-16,0 10 0 0,-1-10-51 0,5 1-12 16,-1 5 0-16,-3 23 0 15,3-10-31-15,-3 6-9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1213-782B-6740-9159-A15F1071FA56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3B70-394B-D341-8F66-A712FCAE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 (row index of queen in column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2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 (row index of queen in column 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𝑖</a:t>
                </a:r>
                <a:r>
                  <a:rPr lang="en-US" sz="120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8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coloring – iterative improvement]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1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(Fitness Proportionate Selection)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6.xml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customXml" Target="../ink/ink11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ustomXml" Target="../ink/ink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0.png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374" y="2089934"/>
            <a:ext cx="7275474" cy="454717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Warm-up</a:t>
            </a:r>
          </a:p>
        </p:txBody>
      </p:sp>
      <p:sp>
        <p:nvSpPr>
          <p:cNvPr id="6" name="Rectangle 5"/>
          <p:cNvSpPr/>
          <p:nvPr/>
        </p:nvSpPr>
        <p:spPr>
          <a:xfrm>
            <a:off x="957209" y="3059601"/>
            <a:ext cx="4991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How to find the top of Mount Everest in a thick fog while suffering from amnesia?</a:t>
            </a:r>
          </a:p>
        </p:txBody>
      </p:sp>
    </p:spTree>
    <p:extLst>
      <p:ext uri="{BB962C8B-B14F-4D97-AF65-F5344CB8AC3E}">
        <p14:creationId xmlns:p14="http://schemas.microsoft.com/office/powerpoint/2010/main" val="387419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local search algorithm is…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Complete</a:t>
            </a:r>
            <a:r>
              <a:rPr lang="en-US" dirty="0"/>
              <a:t> if it always finds a goal if one exists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Optimal</a:t>
            </a:r>
            <a:r>
              <a:rPr lang="en-US" dirty="0"/>
              <a:t> if it always finds a global minimum/maximum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2899" y="4286325"/>
            <a:ext cx="571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Is Iterative Improvement for CSPs complete?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2494" y="4897095"/>
            <a:ext cx="4536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No! May get stuck in a local optima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802" y="3364568"/>
            <a:ext cx="3279808" cy="3275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76472" y="2950750"/>
                <a:ext cx="1000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472" y="2950750"/>
                <a:ext cx="100046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70903C-BFB1-47F5-BFA6-E16D14F8ADFB}"/>
                  </a:ext>
                </a:extLst>
              </p14:cNvPr>
              <p14:cNvContentPartPr/>
              <p14:nvPr/>
            </p14:nvContentPartPr>
            <p14:xfrm>
              <a:off x="5059800" y="2654280"/>
              <a:ext cx="568080" cy="9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70903C-BFB1-47F5-BFA6-E16D14F8AD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0440" y="2644920"/>
                <a:ext cx="586800" cy="1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82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State-Space Landscape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23" y="2332788"/>
            <a:ext cx="7520273" cy="408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6356" y="1307692"/>
                <a:ext cx="10407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In identification problems, could be a function measuring how close you are to a valid solution, 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−1×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#conflicts in n-Queens/CSP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56" y="1307692"/>
                <a:ext cx="10407444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7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28000" y="2338047"/>
            <a:ext cx="1854702" cy="3488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0559" y="2438130"/>
            <a:ext cx="4461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What’s the difference between shoulder and flat local maximum (both are </a:t>
            </a:r>
            <a:r>
              <a:rPr lang="en-US" sz="2400" dirty="0" err="1">
                <a:solidFill>
                  <a:srgbClr val="0070C0"/>
                </a:solidFill>
              </a:rPr>
              <a:t>plateaux</a:t>
            </a:r>
            <a:r>
              <a:rPr lang="en-US" sz="2400" dirty="0">
                <a:solidFill>
                  <a:srgbClr val="0070C0"/>
                </a:solidFill>
              </a:rPr>
              <a:t>)?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26A790-8EFF-45EA-A98E-A27704141741}"/>
                  </a:ext>
                </a:extLst>
              </p14:cNvPr>
              <p14:cNvContentPartPr/>
              <p14:nvPr/>
            </p14:nvContentPartPr>
            <p14:xfrm>
              <a:off x="1615320" y="3397320"/>
              <a:ext cx="6580440" cy="258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26A790-8EFF-45EA-A98E-A277041417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5960" y="3387960"/>
                <a:ext cx="6599160" cy="259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56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4589771" y="2095929"/>
            <a:ext cx="6932697" cy="4489806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6687879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Simple, general idea: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Start wherever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Repeat: move to the best “neighboring” state (successor state)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no neighbors better than current, quit</a:t>
            </a:r>
          </a:p>
          <a:p>
            <a:pPr eaLnBrk="1" hangingPunct="1">
              <a:lnSpc>
                <a:spcPct val="90000"/>
              </a:lnSpc>
            </a:pPr>
            <a:endParaRPr lang="en-US" sz="1900" dirty="0"/>
          </a:p>
        </p:txBody>
      </p:sp>
      <p:sp>
        <p:nvSpPr>
          <p:cNvPr id="16" name="Rectangle 15"/>
          <p:cNvSpPr/>
          <p:nvPr/>
        </p:nvSpPr>
        <p:spPr>
          <a:xfrm>
            <a:off x="1214780" y="3615486"/>
            <a:ext cx="1559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Complete?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14780" y="4217229"/>
            <a:ext cx="1492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Optimal?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07263" y="3613771"/>
            <a:ext cx="657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95970" y="4212084"/>
            <a:ext cx="657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5C67D4-B12D-4135-9031-5882D01C6E3D}"/>
                  </a:ext>
                </a:extLst>
              </p14:cNvPr>
              <p14:cNvContentPartPr/>
              <p14:nvPr/>
            </p14:nvContentPartPr>
            <p14:xfrm>
              <a:off x="5568840" y="2279520"/>
              <a:ext cx="3461400" cy="3751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5C67D4-B12D-4135-9031-5882D01C6E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9480" y="2270160"/>
                <a:ext cx="3480120" cy="377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59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8739811" y="56506"/>
            <a:ext cx="3368283" cy="2181393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27" y="2170838"/>
            <a:ext cx="10515600" cy="27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98507" y="4945542"/>
                <a:ext cx="112319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How to apply Hill Climbing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-Queens? How is it different from Iterative Improvement?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7" y="4945542"/>
                <a:ext cx="1123198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88827" y="5338086"/>
                <a:ext cx="104039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 state as a board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queens on it, one in each column</a:t>
                </a:r>
              </a:p>
              <a:p>
                <a:r>
                  <a:rPr lang="en-US" sz="2400" dirty="0"/>
                  <a:t>Define a successor (neighbor) of a state as one that is generated by moving a single queen to another square in the same column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27" y="5338086"/>
                <a:ext cx="10403958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87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7514366" y="6076750"/>
            <a:ext cx="3046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How many successors?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CC8A47-28A8-4C71-BBF9-AB30028EA427}"/>
                  </a:ext>
                </a:extLst>
              </p14:cNvPr>
              <p14:cNvContentPartPr/>
              <p14:nvPr/>
            </p14:nvContentPartPr>
            <p14:xfrm>
              <a:off x="1120320" y="3263040"/>
              <a:ext cx="10462320" cy="332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CC8A47-28A8-4C71-BBF9-AB30028EA4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0960" y="3253680"/>
                <a:ext cx="10481040" cy="33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9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8739811" y="56506"/>
            <a:ext cx="3368283" cy="2181393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27" y="2170838"/>
            <a:ext cx="10515600" cy="2734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4619" y="3617619"/>
            <a:ext cx="5327151" cy="3225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32170" y="3043631"/>
            <a:ext cx="2861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if there is a tie?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3693" y="3468721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Typically break ties randomly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61770" y="3244842"/>
            <a:ext cx="570400" cy="3727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00452" y="3934028"/>
            <a:ext cx="2448675" cy="3225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4223" y="5009739"/>
                <a:ext cx="108524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8-Queens, steepest-ascent hill climbing solves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14%</a:t>
                </a:r>
                <a:r>
                  <a:rPr lang="en-US" sz="2400" dirty="0"/>
                  <a:t> of problem instances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4</a:t>
                </a:r>
                <a:r>
                  <a:rPr lang="en-US" sz="2400" dirty="0"/>
                  <a:t> steps on average when it succeeds,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3</a:t>
                </a:r>
                <a:r>
                  <a:rPr lang="en-US" sz="2400" dirty="0"/>
                  <a:t> steps when it fails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When allow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100 consecutive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sideway moves</a:t>
                </a:r>
                <a:r>
                  <a:rPr lang="en-US" sz="2400" dirty="0"/>
                  <a:t>, solves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94%</a:t>
                </a:r>
                <a:r>
                  <a:rPr lang="en-US" sz="2400" dirty="0"/>
                  <a:t> of problem instances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21</a:t>
                </a:r>
                <a:r>
                  <a:rPr lang="en-US" sz="2400" dirty="0"/>
                  <a:t> steps on average when it succeeds,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64</a:t>
                </a:r>
                <a:r>
                  <a:rPr lang="en-US" sz="2400" dirty="0"/>
                  <a:t> steps when it fails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3" y="5009739"/>
                <a:ext cx="10852458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730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0E6041-7C92-4F3B-92DE-C1A39E60F1DF}"/>
                  </a:ext>
                </a:extLst>
              </p14:cNvPr>
              <p14:cNvContentPartPr/>
              <p14:nvPr/>
            </p14:nvContentPartPr>
            <p14:xfrm>
              <a:off x="8645628" y="3971880"/>
              <a:ext cx="1949760" cy="73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0E6041-7C92-4F3B-92DE-C1A39E60F1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6268" y="3962520"/>
                <a:ext cx="1968480" cy="7495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01D10FD-21B9-4B09-9B78-0FCDA944412F}"/>
              </a:ext>
            </a:extLst>
          </p:cNvPr>
          <p:cNvSpPr txBox="1"/>
          <p:nvPr/>
        </p:nvSpPr>
        <p:spPr>
          <a:xfrm>
            <a:off x="3905408" y="4269830"/>
            <a:ext cx="382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if we do not stop here?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656920-0941-4F38-BE95-4CDEA59752F1}"/>
                  </a:ext>
                </a:extLst>
              </p:cNvPr>
              <p:cNvSpPr txBox="1"/>
              <p:nvPr/>
            </p:nvSpPr>
            <p:spPr>
              <a:xfrm>
                <a:off x="7639166" y="4264988"/>
                <a:ext cx="37199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Make a sideway move if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”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656920-0941-4F38-BE95-4CDEA5975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166" y="4264988"/>
                <a:ext cx="3719993" cy="461665"/>
              </a:xfrm>
              <a:prstGeom prst="rect">
                <a:avLst/>
              </a:prstGeom>
              <a:blipFill>
                <a:blip r:embed="rId7"/>
                <a:stretch>
                  <a:fillRect l="-2459" t="-10667" r="-163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24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4" grpId="0" animBg="1"/>
      <p:bldP spid="13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Random-restart hill climbing</a:t>
            </a:r>
          </a:p>
          <a:p>
            <a:pPr lvl="1"/>
            <a:r>
              <a:rPr lang="en-US" dirty="0"/>
              <a:t>“If at first you don’t succeed, try, try again.”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Complete!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What kind of landscape will random-restarts hill climbing work the best?</a:t>
            </a:r>
          </a:p>
          <a:p>
            <a:r>
              <a:rPr lang="en-US" dirty="0"/>
              <a:t>Stochastic hill climbing</a:t>
            </a:r>
          </a:p>
          <a:p>
            <a:pPr lvl="1"/>
            <a:r>
              <a:rPr lang="en-US" dirty="0"/>
              <a:t>Choose randomly from the uphill moves, with probability dependent on the “steepness” (i.e., amount of improvement)</a:t>
            </a:r>
          </a:p>
          <a:p>
            <a:pPr lvl="1"/>
            <a:r>
              <a:rPr lang="en-US" dirty="0"/>
              <a:t>Converge slower than steepest ascent, but may find better solutions</a:t>
            </a:r>
          </a:p>
          <a:p>
            <a:r>
              <a:rPr lang="en-US" dirty="0"/>
              <a:t>First-choice hill climbing</a:t>
            </a:r>
          </a:p>
          <a:p>
            <a:pPr lvl="1"/>
            <a:r>
              <a:rPr lang="en-US" dirty="0"/>
              <a:t>Generate successors randomly (one by one) until a better one is found</a:t>
            </a:r>
          </a:p>
          <a:p>
            <a:pPr lvl="1"/>
            <a:r>
              <a:rPr lang="en-US" dirty="0"/>
              <a:t>Suitable when there are too many successors to enumerate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6FD3A-3B4B-4D92-95CD-A2BA52683DCC}"/>
                  </a:ext>
                </a:extLst>
              </p14:cNvPr>
              <p14:cNvContentPartPr/>
              <p14:nvPr/>
            </p14:nvContentPartPr>
            <p14:xfrm>
              <a:off x="1152000" y="50040"/>
              <a:ext cx="10352160" cy="271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6FD3A-3B4B-4D92-95CD-A2BA52683D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2640" y="40680"/>
                <a:ext cx="10370880" cy="27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844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Hill Climbing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2400" dirty="0"/>
                  <a:t>What if variables are continuous, e.g.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400" dirty="0"/>
                  <a:t> that maximizes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/>
                  <a:t>?</a:t>
                </a:r>
              </a:p>
              <a:p>
                <a:pPr lvl="1"/>
                <a:r>
                  <a:rPr lang="en-US" dirty="0"/>
                  <a:t>Gradient ascent</a:t>
                </a:r>
              </a:p>
              <a:p>
                <a:pPr lvl="2"/>
                <a:r>
                  <a:rPr lang="en-US" sz="2400" dirty="0"/>
                  <a:t>Use gradient to find best direction</a:t>
                </a:r>
              </a:p>
              <a:p>
                <a:pPr lvl="2"/>
                <a:r>
                  <a:rPr lang="en-US" sz="2400" dirty="0"/>
                  <a:t>Use the magnitude of the gradient to determine how big a step you move</a:t>
                </a:r>
              </a:p>
              <a:p>
                <a:pPr lvl="1">
                  <a:lnSpc>
                    <a:spcPct val="9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  <a:blipFill rotWithShape="0">
                <a:blip r:embed="rId2"/>
                <a:stretch>
                  <a:fillRect l="-746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665" y="3254437"/>
            <a:ext cx="6364265" cy="34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910624" y="6105895"/>
            <a:ext cx="242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Value space of variables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053676-2267-474E-B95E-27F6E0D190AB}"/>
                  </a:ext>
                </a:extLst>
              </p14:cNvPr>
              <p14:cNvContentPartPr/>
              <p14:nvPr/>
            </p14:nvContentPartPr>
            <p14:xfrm>
              <a:off x="5744160" y="5707080"/>
              <a:ext cx="4584960" cy="84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053676-2267-474E-B95E-27F6E0D190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4800" y="5697720"/>
                <a:ext cx="4603680" cy="86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607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ll-climb-qu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8" y="1828598"/>
            <a:ext cx="6629400" cy="394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Poll: Hill Climbing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62099" y="1690688"/>
                <a:ext cx="5383658" cy="2677654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Calibri"/>
                    <a:cs typeface="Calibri"/>
                  </a:rPr>
                  <a:t>1. Starting from X, where do you end up?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Calibri"/>
                    <a:cs typeface="Calibri"/>
                  </a:rPr>
                  <a:t>2. Starting from Y, where do you end up?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Calibri"/>
                    <a:cs typeface="Calibri"/>
                  </a:rPr>
                  <a:t>3. Starting from Z, where do you end up?</a:t>
                </a:r>
              </a:p>
              <a:p>
                <a:endParaRPr lang="en-US" sz="2400" dirty="0">
                  <a:solidFill>
                    <a:srgbClr val="C00000"/>
                  </a:solidFill>
                  <a:latin typeface="Calibri"/>
                  <a:cs typeface="Calibri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Calibri"/>
                    <a:cs typeface="Calibri"/>
                  </a:rPr>
                  <a:t>A: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  <a:latin typeface="Calibri"/>
                  <a:cs typeface="Calibri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Calibri"/>
                    <a:cs typeface="Calibri"/>
                  </a:rPr>
                  <a:t>B: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cs typeface="Calibri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  <a:cs typeface="Calibri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99" y="1690688"/>
                <a:ext cx="5383658" cy="2677654"/>
              </a:xfrm>
              <a:prstGeom prst="rect">
                <a:avLst/>
              </a:prstGeom>
              <a:blipFill rotWithShape="0">
                <a:blip r:embed="rId3"/>
                <a:stretch>
                  <a:fillRect l="-1699" t="-181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19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Uniformly randomly choose a neighbor to move to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Complete but inefficient!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99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8361" y="1483249"/>
            <a:ext cx="3557833" cy="33210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Combines random walk and hill climbing</a:t>
            </a:r>
          </a:p>
          <a:p>
            <a:r>
              <a:rPr lang="en-US" dirty="0"/>
              <a:t>Complete and efficient</a:t>
            </a:r>
          </a:p>
          <a:p>
            <a:r>
              <a:rPr lang="en-US" dirty="0"/>
              <a:t>Inspired by statistical physics</a:t>
            </a:r>
          </a:p>
          <a:p>
            <a:r>
              <a:rPr lang="en-US" dirty="0"/>
              <a:t>Annealing – Metallurgy</a:t>
            </a:r>
          </a:p>
          <a:p>
            <a:pPr lvl="1"/>
            <a:r>
              <a:rPr lang="en-US" dirty="0"/>
              <a:t>Heating metal to high temperature then cooling</a:t>
            </a:r>
          </a:p>
          <a:p>
            <a:pPr lvl="1"/>
            <a:r>
              <a:rPr lang="en-US" dirty="0"/>
              <a:t>Reaching low energy state</a:t>
            </a:r>
          </a:p>
          <a:p>
            <a:r>
              <a:rPr lang="en-US" dirty="0"/>
              <a:t>Simulated Annealing – Local Search</a:t>
            </a:r>
          </a:p>
          <a:p>
            <a:pPr lvl="1"/>
            <a:r>
              <a:rPr lang="en-US" dirty="0"/>
              <a:t>Allow for downhill moves and make them rarer as time goes on</a:t>
            </a:r>
          </a:p>
          <a:p>
            <a:pPr lvl="1"/>
            <a:r>
              <a:rPr lang="en-US" dirty="0"/>
              <a:t>Escape local maxima and reach global maxima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60B16CA-C639-41F2-A54A-31EF0B55FE5C}"/>
                  </a:ext>
                </a:extLst>
              </p14:cNvPr>
              <p14:cNvContentPartPr/>
              <p14:nvPr/>
            </p14:nvContentPartPr>
            <p14:xfrm>
              <a:off x="2598480" y="532080"/>
              <a:ext cx="8104320" cy="4155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60B16CA-C639-41F2-A54A-31EF0B55FE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9120" y="522720"/>
                <a:ext cx="8123040" cy="417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894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Local Search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Fei Fang &amp;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905000"/>
            <a:ext cx="597408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368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9982"/>
            <a:ext cx="10515600" cy="4202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7158" y="4518840"/>
            <a:ext cx="5236535" cy="87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9768" y="4518839"/>
            <a:ext cx="435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Almost the same as hill climbing except for a </a:t>
            </a:r>
            <a:r>
              <a:rPr lang="en-US" sz="2400" i="1" dirty="0">
                <a:solidFill>
                  <a:srgbClr val="0070C0"/>
                </a:solidFill>
              </a:rPr>
              <a:t>random</a:t>
            </a:r>
            <a:r>
              <a:rPr lang="en-US" sz="2400" dirty="0">
                <a:solidFill>
                  <a:srgbClr val="0070C0"/>
                </a:solidFill>
              </a:rPr>
              <a:t> successor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9767" y="5282130"/>
            <a:ext cx="435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Unlike hill climbing, move downhill with some prob.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157" y="5390708"/>
            <a:ext cx="5236535" cy="39340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79582" y="3682581"/>
                <a:ext cx="43540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Control the change of temperature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over time)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582" y="3682581"/>
                <a:ext cx="435403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24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17156" y="3859619"/>
            <a:ext cx="3216351" cy="648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440188-2FEF-4EDA-B014-E8679BAA42B2}"/>
                  </a:ext>
                </a:extLst>
              </p14:cNvPr>
              <p14:cNvContentPartPr/>
              <p14:nvPr/>
            </p14:nvContentPartPr>
            <p14:xfrm>
              <a:off x="2365920" y="4033800"/>
              <a:ext cx="4568760" cy="172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440188-2FEF-4EDA-B014-E8679BAA42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6560" y="4024440"/>
                <a:ext cx="4587480" cy="174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79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move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downhill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Bad moves are more likely to be allowed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is high (at the beginning of the algorithm)</a:t>
                </a:r>
              </a:p>
              <a:p>
                <a:pPr lvl="1"/>
                <a:r>
                  <a:rPr lang="en-US" dirty="0"/>
                  <a:t>Worse moves are less likely to be allowed</a:t>
                </a:r>
              </a:p>
              <a:p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Stationary distribution:</a:t>
                </a: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Guarantee: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decreased slowly enough, will converge to optimal state!</a:t>
                </a: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But! In reality, the more downhill steps you need to escape a local optimum, the less likely you are to ever make them all in a row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12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040" y="3570969"/>
            <a:ext cx="2282295" cy="6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9883" y="680256"/>
            <a:ext cx="3557833" cy="332103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A73919-6AF8-406A-A6CC-0170507191A3}"/>
                  </a:ext>
                </a:extLst>
              </p14:cNvPr>
              <p14:cNvContentPartPr/>
              <p14:nvPr/>
            </p14:nvContentPartPr>
            <p14:xfrm>
              <a:off x="3850560" y="2044800"/>
              <a:ext cx="1485000" cy="1857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A73919-6AF8-406A-A6CC-0170507191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1200" y="2035440"/>
                <a:ext cx="1503720" cy="18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254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Beam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Keep track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states</a:t>
                </a:r>
              </a:p>
              <a:p>
                <a:r>
                  <a:rPr lang="en-US" dirty="0"/>
                  <a:t>In each iteration</a:t>
                </a:r>
              </a:p>
              <a:p>
                <a:pPr lvl="1"/>
                <a:r>
                  <a:rPr lang="en-US" dirty="0"/>
                  <a:t>Generate </a:t>
                </a:r>
                <a:r>
                  <a:rPr lang="en-US" dirty="0">
                    <a:solidFill>
                      <a:srgbClr val="0070C0"/>
                    </a:solidFill>
                  </a:rPr>
                  <a:t>all</a:t>
                </a:r>
                <a:r>
                  <a:rPr lang="en-US" dirty="0"/>
                  <a:t> successors of </a:t>
                </a:r>
                <a:r>
                  <a:rPr lang="en-US" dirty="0">
                    <a:solidFill>
                      <a:srgbClr val="0070C0"/>
                    </a:solidFill>
                  </a:rPr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states</a:t>
                </a:r>
              </a:p>
              <a:p>
                <a:pPr lvl="1"/>
                <a:r>
                  <a:rPr lang="en-US" dirty="0"/>
                  <a:t>Only retain the </a:t>
                </a:r>
                <a:r>
                  <a:rPr lang="en-US" dirty="0">
                    <a:solidFill>
                      <a:srgbClr val="0070C0"/>
                    </a:solidFill>
                  </a:rPr>
                  <a:t>best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successors among them all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157044" y="5366178"/>
            <a:ext cx="5512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Analogous to evolution / natural selection!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4878" y="4563974"/>
            <a:ext cx="8913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searches</a:t>
            </a:r>
            <a:r>
              <a:rPr lang="en-US" sz="2400" b="1" i="1" dirty="0">
                <a:solidFill>
                  <a:srgbClr val="FF0000"/>
                </a:solidFill>
              </a:rPr>
              <a:t> communicate</a:t>
            </a:r>
            <a:r>
              <a:rPr lang="en-US" sz="2400" dirty="0"/>
              <a:t>! “Come over here, the grass is greener!”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09905" y="4001294"/>
                <a:ext cx="102438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How is this different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local searches with different initial states in parallel?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05" y="4001294"/>
                <a:ext cx="1024389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892" t="-10526" r="-5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150724B-F770-40A9-A4D1-AA296719427B}"/>
                  </a:ext>
                </a:extLst>
              </p14:cNvPr>
              <p14:cNvContentPartPr/>
              <p14:nvPr/>
            </p14:nvContentPartPr>
            <p14:xfrm>
              <a:off x="4433400" y="3657960"/>
              <a:ext cx="2262240" cy="966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150724B-F770-40A9-A4D1-AA29671942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4040" y="3648600"/>
                <a:ext cx="2280960" cy="9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653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Variants of Local Beam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Suffer from a lack of diversity; Quickly concentrated in a small region of the state space</a:t>
                </a:r>
              </a:p>
              <a:p>
                <a:endParaRPr lang="en-US" dirty="0"/>
              </a:p>
              <a:p>
                <a:r>
                  <a:rPr lang="en-US" dirty="0"/>
                  <a:t>Variant: Stochastic beam search</a:t>
                </a:r>
              </a:p>
              <a:p>
                <a:pPr lvl="1"/>
                <a:r>
                  <a:rPr lang="en-US" dirty="0"/>
                  <a:t>Randomly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successors (</a:t>
                </a:r>
                <a:r>
                  <a:rPr lang="en-US" dirty="0" err="1"/>
                  <a:t>offsprings</a:t>
                </a:r>
                <a:r>
                  <a:rPr lang="en-US" dirty="0"/>
                  <a:t>) of a state (organism) population according to its objective value (fitness)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77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evolutionary biology</a:t>
            </a:r>
          </a:p>
          <a:p>
            <a:pPr lvl="1"/>
            <a:r>
              <a:rPr lang="en-US" dirty="0"/>
              <a:t>Nature provides an objective function (reproductive fitness) that Darwinian evolution could be seen as attempting to optimize</a:t>
            </a:r>
          </a:p>
          <a:p>
            <a:pPr lvl="1"/>
            <a:endParaRPr lang="en-US" dirty="0"/>
          </a:p>
          <a:p>
            <a:r>
              <a:rPr lang="en-US" dirty="0"/>
              <a:t>A variant of stochastic beam search</a:t>
            </a:r>
          </a:p>
          <a:p>
            <a:pPr lvl="1"/>
            <a:r>
              <a:rPr lang="en-US" dirty="0"/>
              <a:t>Successors are generated by </a:t>
            </a:r>
            <a:r>
              <a:rPr lang="en-US" dirty="0">
                <a:solidFill>
                  <a:srgbClr val="0070C0"/>
                </a:solidFill>
              </a:rPr>
              <a:t>combining two parent states</a:t>
            </a:r>
            <a:r>
              <a:rPr lang="en-US" dirty="0"/>
              <a:t> instead of modifying a single state (sexual reproduction rather than asexual reproduction)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7528F5-41FF-40B8-B0A5-43E90735D0BF}"/>
                  </a:ext>
                </a:extLst>
              </p14:cNvPr>
              <p14:cNvContentPartPr/>
              <p14:nvPr/>
            </p14:nvContentPartPr>
            <p14:xfrm>
              <a:off x="5167800" y="4215600"/>
              <a:ext cx="3534480" cy="126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7528F5-41FF-40B8-B0A5-43E90735D0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8440" y="4206240"/>
                <a:ext cx="3553200" cy="1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033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Genetic Algorithms for 8-Queens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3652285"/>
                <a:ext cx="11430000" cy="29009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State Representation</a:t>
                </a:r>
                <a:r>
                  <a:rPr lang="en-US" sz="2400" dirty="0"/>
                  <a:t>: 8-digit string, each digit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{1..8}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Fitness Function</a:t>
                </a:r>
                <a:r>
                  <a:rPr lang="en-US" sz="2400" dirty="0"/>
                  <a:t>: #</a:t>
                </a:r>
                <a:r>
                  <a:rPr lang="en-US" sz="2400" dirty="0" err="1"/>
                  <a:t>Nonattacking</a:t>
                </a:r>
                <a:r>
                  <a:rPr lang="en-US" sz="2400" dirty="0"/>
                  <a:t> pairs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Selection</a:t>
                </a:r>
                <a:r>
                  <a:rPr lang="en-US" sz="2400" dirty="0"/>
                  <a:t>: Select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individuals randomly with probability proportional to their fitness value (random selection with replacement)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Crossover</a:t>
                </a:r>
                <a:r>
                  <a:rPr lang="en-US" sz="2400" dirty="0"/>
                  <a:t>: For each pair, choose a crossover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∈{1..7}</m:t>
                    </m:r>
                  </m:oMath>
                </a14:m>
                <a:r>
                  <a:rPr lang="en-US" sz="2400" dirty="0"/>
                  <a:t>, generate two </a:t>
                </a:r>
                <a:r>
                  <a:rPr lang="en-US" sz="2400" dirty="0" err="1"/>
                  <a:t>offsprings</a:t>
                </a:r>
                <a:r>
                  <a:rPr lang="en-US" sz="2400" dirty="0"/>
                  <a:t> by crossing over the parent strings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Mutation (With some prob.)</a:t>
                </a:r>
                <a:r>
                  <a:rPr lang="en-US" sz="2400" dirty="0"/>
                  <a:t>: Choose a digit and change it to a different value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{1..8}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652285"/>
                <a:ext cx="11430000" cy="2900916"/>
              </a:xfrm>
              <a:blipFill rotWithShape="0">
                <a:blip r:embed="rId3"/>
                <a:stretch>
                  <a:fillRect l="-693" t="-3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8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b="23874"/>
          <a:stretch/>
        </p:blipFill>
        <p:spPr bwMode="auto">
          <a:xfrm>
            <a:off x="600076" y="1676401"/>
            <a:ext cx="8391525" cy="18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7358" y="625226"/>
            <a:ext cx="2892079" cy="347491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88596"/>
          <a:stretch/>
        </p:blipFill>
        <p:spPr bwMode="auto">
          <a:xfrm>
            <a:off x="578811" y="1392357"/>
            <a:ext cx="8391525" cy="2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29000" y="6282071"/>
                <a:ext cx="3746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an odd number?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282071"/>
                <a:ext cx="374628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606" t="-10667" r="-130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3B8F46-E617-4E44-BA05-F672B0A83B1E}"/>
                  </a:ext>
                </a:extLst>
              </p14:cNvPr>
              <p14:cNvContentPartPr/>
              <p14:nvPr/>
            </p14:nvContentPartPr>
            <p14:xfrm>
              <a:off x="767160" y="1476000"/>
              <a:ext cx="8096400" cy="2043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3B8F46-E617-4E44-BA05-F672B0A83B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7800" y="1466640"/>
                <a:ext cx="8115120" cy="20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372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Algorithms for 8-Queens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4191000"/>
            <a:ext cx="6553200" cy="190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Why does crossover make sense here?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Would crossover work well without a selection operator?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2" y="1524002"/>
            <a:ext cx="76088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852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 with a </a:t>
                </a:r>
                <a:r>
                  <a:rPr lang="en-US" dirty="0">
                    <a:solidFill>
                      <a:srgbClr val="0070C0"/>
                    </a:solidFill>
                  </a:rPr>
                  <a:t>population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individuals (states)</a:t>
                </a:r>
              </a:p>
              <a:p>
                <a:r>
                  <a:rPr lang="en-US" dirty="0"/>
                  <a:t>In each iteration</a:t>
                </a:r>
              </a:p>
              <a:p>
                <a:pPr lvl="1"/>
                <a:r>
                  <a:rPr lang="en-US" dirty="0"/>
                  <a:t>Apply a </a:t>
                </a:r>
                <a:r>
                  <a:rPr lang="en-US" dirty="0">
                    <a:solidFill>
                      <a:srgbClr val="0070C0"/>
                    </a:solidFill>
                  </a:rPr>
                  <a:t>fitness function</a:t>
                </a:r>
                <a:r>
                  <a:rPr lang="en-US" dirty="0"/>
                  <a:t> to each individual in the current population</a:t>
                </a:r>
              </a:p>
              <a:p>
                <a:pPr lvl="1"/>
                <a:r>
                  <a:rPr lang="en-US" dirty="0"/>
                  <a:t>Apply a </a:t>
                </a:r>
                <a:r>
                  <a:rPr lang="en-US" dirty="0">
                    <a:solidFill>
                      <a:srgbClr val="0070C0"/>
                    </a:solidFill>
                  </a:rPr>
                  <a:t>selection operator</a:t>
                </a:r>
                <a:r>
                  <a:rPr lang="en-US" dirty="0"/>
                  <a:t> to select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pairs of parents</a:t>
                </a:r>
              </a:p>
              <a:p>
                <a:pPr lvl="1"/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offsprings</a:t>
                </a:r>
                <a:r>
                  <a:rPr lang="en-US" dirty="0"/>
                  <a:t> by applying a </a:t>
                </a:r>
                <a:r>
                  <a:rPr lang="en-US" dirty="0">
                    <a:solidFill>
                      <a:srgbClr val="0070C0"/>
                    </a:solidFill>
                  </a:rPr>
                  <a:t>crossover operator </a:t>
                </a:r>
                <a:r>
                  <a:rPr lang="en-US" dirty="0"/>
                  <a:t>on the parents</a:t>
                </a:r>
              </a:p>
              <a:p>
                <a:pPr lvl="1"/>
                <a:r>
                  <a:rPr lang="en-US" dirty="0"/>
                  <a:t>For each offspring, apply a </a:t>
                </a:r>
                <a:r>
                  <a:rPr lang="en-US" dirty="0">
                    <a:solidFill>
                      <a:srgbClr val="0070C0"/>
                    </a:solidFill>
                  </a:rPr>
                  <a:t>mutation operation</a:t>
                </a:r>
                <a:r>
                  <a:rPr lang="en-US" dirty="0"/>
                  <a:t> with a (usually small) independent probability</a:t>
                </a:r>
              </a:p>
              <a:p>
                <a:endParaRPr lang="en-US" dirty="0"/>
              </a:p>
              <a:p>
                <a:r>
                  <a:rPr lang="en-US" dirty="0"/>
                  <a:t>For a specific problem, need to design these functions and operators</a:t>
                </a:r>
              </a:p>
              <a:p>
                <a:r>
                  <a:rPr lang="en-US" dirty="0"/>
                  <a:t>Successful use of genetic algorithms require careful engineering of the state representation!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137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286" y="1458801"/>
            <a:ext cx="8305427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8302" y="6010940"/>
            <a:ext cx="834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How is this different from the illustrated procedure on 8-Queens?</a:t>
            </a:r>
          </a:p>
        </p:txBody>
      </p:sp>
    </p:spTree>
    <p:extLst>
      <p:ext uri="{BB962C8B-B14F-4D97-AF65-F5344CB8AC3E}">
        <p14:creationId xmlns:p14="http://schemas.microsoft.com/office/powerpoint/2010/main" val="1341305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Traveling Salesman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list of cities and the distances between each pair of cities, what is the shortest possible route that visits each city and returns to the origin city?</a:t>
                </a:r>
              </a:p>
              <a:p>
                <a:r>
                  <a:rPr lang="en-US" dirty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A ordered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all other indices show up exactly once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Question: How to apply Local Search algorithms to this problem?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38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Describe and implement the following local search algorithms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Iterative improvement</a:t>
            </a:r>
            <a:r>
              <a:rPr lang="en-US" dirty="0"/>
              <a:t> algorithm with </a:t>
            </a:r>
            <a:r>
              <a:rPr lang="en-US" dirty="0">
                <a:solidFill>
                  <a:srgbClr val="0070C0"/>
                </a:solidFill>
              </a:rPr>
              <a:t>min-conflict heuristic</a:t>
            </a:r>
            <a:r>
              <a:rPr lang="en-US" dirty="0"/>
              <a:t> for CSPs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Hill Climbing</a:t>
            </a:r>
            <a:r>
              <a:rPr lang="en-US" dirty="0"/>
              <a:t> (Greedy Local Search)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Random Walk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Simulated Annealing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Beam Search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Genetic Algorithm</a:t>
            </a:r>
          </a:p>
          <a:p>
            <a:r>
              <a:rPr lang="en-US" altLang="zh-CN" dirty="0"/>
              <a:t>Identify </a:t>
            </a:r>
            <a:r>
              <a:rPr lang="en-US" altLang="zh-CN" dirty="0">
                <a:solidFill>
                  <a:srgbClr val="0070C0"/>
                </a:solidFill>
              </a:rPr>
              <a:t>completeness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0070C0"/>
                </a:solidFill>
              </a:rPr>
              <a:t>optimality</a:t>
            </a:r>
            <a:r>
              <a:rPr lang="en-US" altLang="zh-CN" dirty="0"/>
              <a:t> of local search algorithms</a:t>
            </a:r>
          </a:p>
          <a:p>
            <a:r>
              <a:rPr lang="en-US" altLang="zh-CN" dirty="0"/>
              <a:t>Compare different local search algorithms as well as contrast with classical search algorithms</a:t>
            </a:r>
          </a:p>
          <a:p>
            <a:r>
              <a:rPr lang="en-US" dirty="0"/>
              <a:t>Select appropriate local search algorithms for real-world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53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a constant number of current nodes or states, and move to “neighbors” or generate “</a:t>
            </a:r>
            <a:r>
              <a:rPr lang="en-US" dirty="0" err="1"/>
              <a:t>offsprings</a:t>
            </a:r>
            <a:r>
              <a:rPr lang="en-US" dirty="0"/>
              <a:t>” in each iteration</a:t>
            </a:r>
          </a:p>
          <a:p>
            <a:pPr lvl="1"/>
            <a:r>
              <a:rPr lang="en-US" dirty="0"/>
              <a:t>Do not maintain a search tree or multiple paths</a:t>
            </a:r>
          </a:p>
          <a:p>
            <a:pPr lvl="1"/>
            <a:r>
              <a:rPr lang="en-US" dirty="0"/>
              <a:t>Typically do not retain the path to the node</a:t>
            </a:r>
          </a:p>
          <a:p>
            <a:pPr lvl="1"/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Use little memory</a:t>
            </a:r>
          </a:p>
          <a:p>
            <a:pPr lvl="1"/>
            <a:r>
              <a:rPr lang="en-US" dirty="0"/>
              <a:t>Can potentially solve large-scale problems or get a reasonable (suboptimal or almost feasible) solution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60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Describe and implement the following local search algorithms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Iterative improvement</a:t>
            </a:r>
            <a:r>
              <a:rPr lang="en-US" dirty="0"/>
              <a:t> algorithm with </a:t>
            </a:r>
            <a:r>
              <a:rPr lang="en-US" dirty="0">
                <a:solidFill>
                  <a:srgbClr val="0070C0"/>
                </a:solidFill>
              </a:rPr>
              <a:t>min-conflict heuristic</a:t>
            </a:r>
            <a:r>
              <a:rPr lang="en-US" dirty="0"/>
              <a:t> for CSPs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Hill Climbing</a:t>
            </a:r>
            <a:r>
              <a:rPr lang="en-US" dirty="0"/>
              <a:t> (Greedy Local Search)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Random Walk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Simulated Annealing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Beam Search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Genetic Algorithm</a:t>
            </a:r>
          </a:p>
          <a:p>
            <a:r>
              <a:rPr lang="en-US" altLang="zh-CN" dirty="0"/>
              <a:t>Identify </a:t>
            </a:r>
            <a:r>
              <a:rPr lang="en-US" altLang="zh-CN" dirty="0">
                <a:solidFill>
                  <a:srgbClr val="0070C0"/>
                </a:solidFill>
              </a:rPr>
              <a:t>completeness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0070C0"/>
                </a:solidFill>
              </a:rPr>
              <a:t>optimality</a:t>
            </a:r>
            <a:r>
              <a:rPr lang="en-US" altLang="zh-CN" dirty="0"/>
              <a:t> of local search algorithms</a:t>
            </a:r>
          </a:p>
          <a:p>
            <a:r>
              <a:rPr lang="en-US" altLang="zh-CN" dirty="0"/>
              <a:t>Compare different local search algorithms as well as contrast with classical search algorithms</a:t>
            </a:r>
          </a:p>
          <a:p>
            <a:r>
              <a:rPr lang="en-US" dirty="0"/>
              <a:t>Select appropriate local search algorithms for real-world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5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be applied to identification problems (e.g., CSPs), as well as some planning and optimization problems</a:t>
            </a:r>
          </a:p>
          <a:p>
            <a:endParaRPr lang="en-US" dirty="0"/>
          </a:p>
          <a:p>
            <a:r>
              <a:rPr lang="en-US" dirty="0"/>
              <a:t>Typically use a </a:t>
            </a:r>
            <a:r>
              <a:rPr lang="en-US" dirty="0">
                <a:solidFill>
                  <a:srgbClr val="0070C0"/>
                </a:solidFill>
              </a:rPr>
              <a:t>complete-state formulation</a:t>
            </a:r>
            <a:r>
              <a:rPr lang="en-US" dirty="0"/>
              <a:t>, e.g., all variables assigned in a CSP (may not satisfy all the constraints)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2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160" y="1569345"/>
            <a:ext cx="9408592" cy="4443209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Iterative Improvement for CSPs</a:t>
            </a:r>
          </a:p>
        </p:txBody>
      </p:sp>
    </p:spTree>
    <p:extLst>
      <p:ext uri="{BB962C8B-B14F-4D97-AF65-F5344CB8AC3E}">
        <p14:creationId xmlns:p14="http://schemas.microsoft.com/office/powerpoint/2010/main" val="314743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Improvement for CSPs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64733" y="1690688"/>
                <a:ext cx="11607527" cy="448627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dirty="0"/>
                  <a:t>Start with an arbitrary assignment, iteratively </a:t>
                </a:r>
                <a:r>
                  <a:rPr lang="en-US" sz="2400" i="1" dirty="0"/>
                  <a:t>reassign </a:t>
                </a:r>
                <a:r>
                  <a:rPr lang="en-US" sz="2400" dirty="0"/>
                  <a:t>variable values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While not solved,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Variable selection: randomly select a conflicted variable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Value selection with </a:t>
                </a:r>
                <a:r>
                  <a:rPr lang="en-US" dirty="0">
                    <a:solidFill>
                      <a:srgbClr val="0070C0"/>
                    </a:solidFill>
                  </a:rPr>
                  <a:t>min-conflicts heuristic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: Choose a value that violates the fewest constraints (break tie randomly)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-Queens: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∈{1..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;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733" y="1690688"/>
                <a:ext cx="11607527" cy="4486275"/>
              </a:xfrm>
              <a:blipFill rotWithShape="0">
                <a:blip r:embed="rId3"/>
                <a:stretch>
                  <a:fillRect l="-735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4207" b="3292"/>
          <a:stretch/>
        </p:blipFill>
        <p:spPr>
          <a:xfrm>
            <a:off x="1245086" y="4072270"/>
            <a:ext cx="9166092" cy="26352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E87D1A-123E-4306-A7A7-F577670C2776}"/>
                  </a:ext>
                </a:extLst>
              </p14:cNvPr>
              <p14:cNvContentPartPr/>
              <p14:nvPr/>
            </p14:nvContentPartPr>
            <p14:xfrm>
              <a:off x="1195200" y="3207600"/>
              <a:ext cx="9623160" cy="329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E87D1A-123E-4306-A7A7-F577670C27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5840" y="3198240"/>
                <a:ext cx="9641880" cy="331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65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Demo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-Queens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281200" y="6386255"/>
            <a:ext cx="487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n-queens – iterative improvement (L5D1)]</a:t>
            </a:r>
          </a:p>
        </p:txBody>
      </p:sp>
    </p:spTree>
    <p:extLst>
      <p:ext uri="{BB962C8B-B14F-4D97-AF65-F5344CB8AC3E}">
        <p14:creationId xmlns:p14="http://schemas.microsoft.com/office/powerpoint/2010/main" val="65402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– Graph Coloring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79" y="2195623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82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Improvement for CSPs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8434"/>
            <a:ext cx="10972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Given random initial state, can solve n-queens in almost constant time for arbitrary n with high probability (e.g., n = 10,000,000)!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Same for any randomly-generated CSP </a:t>
            </a:r>
            <a:r>
              <a:rPr lang="en-US" sz="2400" i="1" dirty="0"/>
              <a:t>except</a:t>
            </a:r>
            <a:r>
              <a:rPr lang="en-US" sz="2400" dirty="0"/>
              <a:t> in a narrow range of the ratio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l="240" t="628"/>
          <a:stretch>
            <a:fillRect/>
          </a:stretch>
        </p:blipFill>
        <p:spPr bwMode="auto">
          <a:xfrm>
            <a:off x="1228165" y="4509247"/>
            <a:ext cx="3724835" cy="212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505201"/>
            <a:ext cx="3352800" cy="5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6098" y="3341932"/>
            <a:ext cx="4020407" cy="3129004"/>
          </a:xfrm>
          <a:prstGeom prst="rect">
            <a:avLst/>
          </a:prstGeom>
          <a:noFill/>
        </p:spPr>
      </p:pic>
      <p:pic>
        <p:nvPicPr>
          <p:cNvPr id="13315" name="Picture 3" descr="C:\Users\Dan\Dropbox\Office\CS 188\Ketrina Art\CSPs 2\MinConflic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36" t="28521" r="18789" b="53479"/>
          <a:stretch>
            <a:fillRect/>
          </a:stretch>
        </p:blipFill>
        <p:spPr bwMode="auto">
          <a:xfrm>
            <a:off x="9296400" y="3335867"/>
            <a:ext cx="2057400" cy="1371600"/>
          </a:xfrm>
          <a:prstGeom prst="rect">
            <a:avLst/>
          </a:prstGeom>
          <a:noFill/>
        </p:spPr>
      </p:pic>
      <p:pic>
        <p:nvPicPr>
          <p:cNvPr id="13316" name="Picture 4" descr="C:\Users\Dan\Dropbox\Office\CS 188\Ketrina Art\CSPs 2\MinConflic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32" t="59583" r="15143" b="22417"/>
          <a:stretch>
            <a:fillRect/>
          </a:stretch>
        </p:blipFill>
        <p:spPr bwMode="auto">
          <a:xfrm>
            <a:off x="9220200" y="4416524"/>
            <a:ext cx="2209800" cy="1205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 = \frac{\mbox{number of constraints}}{\mbox{number of variables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72"/>
  <p:tag name="PICTUREFILESIZE" val="20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) \propto e^{\frac{E(x)}{kT}}&#10;\]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16"/>
  <p:tag name="PICTUREFILESIZE" val="87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13976</TotalTime>
  <Words>1575</Words>
  <Application>Microsoft Office PowerPoint</Application>
  <PresentationFormat>Widescreen</PresentationFormat>
  <Paragraphs>202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Local Search Warm-up</vt:lpstr>
      <vt:lpstr>AI: Representation and Problem Solving </vt:lpstr>
      <vt:lpstr>Learning Objectives</vt:lpstr>
      <vt:lpstr>Local Search</vt:lpstr>
      <vt:lpstr>Iterative Improvement for CSPs</vt:lpstr>
      <vt:lpstr>Iterative Improvement for CSPs</vt:lpstr>
      <vt:lpstr>Demo – n-Queens</vt:lpstr>
      <vt:lpstr>Demo – Graph Coloring</vt:lpstr>
      <vt:lpstr>Iterative Improvement for CSPs</vt:lpstr>
      <vt:lpstr>Local Search</vt:lpstr>
      <vt:lpstr>State-Space Landscape</vt:lpstr>
      <vt:lpstr>Hill Climbing (Greedy Local Search)</vt:lpstr>
      <vt:lpstr>Hill Climbing (Greedy Local Search)</vt:lpstr>
      <vt:lpstr>Hill Climbing (Greedy Local Search)</vt:lpstr>
      <vt:lpstr>Variants of Hill Climbing</vt:lpstr>
      <vt:lpstr>Variants of Hill Climbing</vt:lpstr>
      <vt:lpstr>Piazza Poll: Hill Climbing</vt:lpstr>
      <vt:lpstr>Random Walk</vt:lpstr>
      <vt:lpstr>Simulated Annealing</vt:lpstr>
      <vt:lpstr>Simulated Annealing</vt:lpstr>
      <vt:lpstr>Simulated Annealing</vt:lpstr>
      <vt:lpstr>Local Beam Search</vt:lpstr>
      <vt:lpstr>Limitations and Variants of Local Beam Search</vt:lpstr>
      <vt:lpstr>Genetic Algorithms</vt:lpstr>
      <vt:lpstr>Genetic Algorithms for 8-Queens</vt:lpstr>
      <vt:lpstr>Genetic Algorithms for 8-Queens</vt:lpstr>
      <vt:lpstr>Genetic Algorithms</vt:lpstr>
      <vt:lpstr>Genetic Algorithms</vt:lpstr>
      <vt:lpstr>Exercise: Traveling Salesman Problem</vt:lpstr>
      <vt:lpstr>Summary: Local Search</vt:lpstr>
      <vt:lpstr>Learning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AI: Representation and Problem Solving</dc:title>
  <dc:creator>Rosenthal, Stephanie</dc:creator>
  <cp:lastModifiedBy>Fei Fang</cp:lastModifiedBy>
  <cp:revision>165</cp:revision>
  <dcterms:created xsi:type="dcterms:W3CDTF">2019-01-24T20:17:39Z</dcterms:created>
  <dcterms:modified xsi:type="dcterms:W3CDTF">2019-09-12T22:37:28Z</dcterms:modified>
</cp:coreProperties>
</file>