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ink/ink4.xml" ContentType="application/inkml+xml"/>
  <Override PartName="/ppt/notesSlides/notesSlide16.xml" ContentType="application/vnd.openxmlformats-officedocument.presentationml.notesSlide+xml"/>
  <Override PartName="/ppt/ink/ink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19.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0.xml" ContentType="application/vnd.openxmlformats-officedocument.presentationml.notesSlide+xml"/>
  <Override PartName="/ppt/ink/ink20.xml" ContentType="application/inkml+xml"/>
  <Override PartName="/ppt/notesSlides/notesSlide21.xml" ContentType="application/vnd.openxmlformats-officedocument.presentationml.notesSlide+xml"/>
  <Override PartName="/ppt/ink/ink2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2.xml" ContentType="application/inkml+xml"/>
  <Override PartName="/ppt/ink/ink23.xml" ContentType="application/inkml+xml"/>
  <Override PartName="/ppt/notesSlides/notesSlide28.xml" ContentType="application/vnd.openxmlformats-officedocument.presentationml.notesSlide+xml"/>
  <Override PartName="/ppt/ink/ink24.xml" ContentType="application/inkml+xml"/>
  <Override PartName="/ppt/notesSlides/notesSlide29.xml" ContentType="application/vnd.openxmlformats-officedocument.presentationml.notesSlide+xml"/>
  <Override PartName="/ppt/ink/ink25.xml" ContentType="application/inkml+xml"/>
  <Override PartName="/ppt/ink/ink26.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7.xml" ContentType="application/inkml+xml"/>
  <Override PartName="/ppt/notesSlides/notesSlide32.xml" ContentType="application/vnd.openxmlformats-officedocument.presentationml.notesSlide+xml"/>
  <Override PartName="/ppt/ink/ink2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9.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30.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31.xml" ContentType="application/inkml+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9.xml" ContentType="application/vnd.openxmlformats-officedocument.presentationml.notesSlide+xml"/>
  <Override PartName="/ppt/ink/ink32.xml" ContentType="application/inkml+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9" r:id="rId2"/>
    <p:sldId id="258" r:id="rId3"/>
    <p:sldId id="383" r:id="rId4"/>
    <p:sldId id="345" r:id="rId5"/>
    <p:sldId id="260" r:id="rId6"/>
    <p:sldId id="346" r:id="rId7"/>
    <p:sldId id="276" r:id="rId8"/>
    <p:sldId id="263" r:id="rId9"/>
    <p:sldId id="264" r:id="rId10"/>
    <p:sldId id="267" r:id="rId11"/>
    <p:sldId id="268" r:id="rId12"/>
    <p:sldId id="271" r:id="rId13"/>
    <p:sldId id="265" r:id="rId14"/>
    <p:sldId id="266" r:id="rId15"/>
    <p:sldId id="269" r:id="rId16"/>
    <p:sldId id="270" r:id="rId17"/>
    <p:sldId id="272" r:id="rId18"/>
    <p:sldId id="273" r:id="rId19"/>
    <p:sldId id="275" r:id="rId20"/>
    <p:sldId id="279" r:id="rId21"/>
    <p:sldId id="350" r:id="rId22"/>
    <p:sldId id="285" r:id="rId23"/>
    <p:sldId id="286" r:id="rId24"/>
    <p:sldId id="287" r:id="rId25"/>
    <p:sldId id="288" r:id="rId26"/>
    <p:sldId id="289" r:id="rId27"/>
    <p:sldId id="292" r:id="rId28"/>
    <p:sldId id="293" r:id="rId29"/>
    <p:sldId id="294" r:id="rId30"/>
    <p:sldId id="351" r:id="rId31"/>
    <p:sldId id="296" r:id="rId32"/>
    <p:sldId id="297" r:id="rId33"/>
    <p:sldId id="352" r:id="rId34"/>
    <p:sldId id="298" r:id="rId35"/>
    <p:sldId id="312" r:id="rId36"/>
    <p:sldId id="313" r:id="rId37"/>
    <p:sldId id="314" r:id="rId38"/>
    <p:sldId id="353" r:id="rId39"/>
    <p:sldId id="317" r:id="rId40"/>
    <p:sldId id="301" r:id="rId41"/>
    <p:sldId id="319" r:id="rId42"/>
    <p:sldId id="302" r:id="rId43"/>
    <p:sldId id="336" r:id="rId44"/>
    <p:sldId id="320" r:id="rId45"/>
    <p:sldId id="321" r:id="rId46"/>
    <p:sldId id="322" r:id="rId47"/>
    <p:sldId id="323" r:id="rId48"/>
    <p:sldId id="324" r:id="rId49"/>
    <p:sldId id="325" r:id="rId50"/>
    <p:sldId id="326" r:id="rId51"/>
    <p:sldId id="327" r:id="rId52"/>
    <p:sldId id="330" r:id="rId53"/>
    <p:sldId id="328" r:id="rId54"/>
    <p:sldId id="329" r:id="rId55"/>
    <p:sldId id="331" r:id="rId56"/>
    <p:sldId id="332" r:id="rId57"/>
    <p:sldId id="333" r:id="rId58"/>
    <p:sldId id="359" r:id="rId59"/>
    <p:sldId id="360" r:id="rId60"/>
    <p:sldId id="304" r:id="rId61"/>
    <p:sldId id="363" r:id="rId62"/>
    <p:sldId id="354" r:id="rId63"/>
    <p:sldId id="355" r:id="rId64"/>
    <p:sldId id="362" r:id="rId65"/>
    <p:sldId id="365" r:id="rId66"/>
    <p:sldId id="368" r:id="rId67"/>
    <p:sldId id="370" r:id="rId68"/>
    <p:sldId id="307" r:id="rId69"/>
    <p:sldId id="309" r:id="rId70"/>
    <p:sldId id="356" r:id="rId71"/>
    <p:sldId id="310" r:id="rId72"/>
    <p:sldId id="357" r:id="rId73"/>
    <p:sldId id="339" r:id="rId74"/>
    <p:sldId id="340" r:id="rId75"/>
    <p:sldId id="341" r:id="rId76"/>
    <p:sldId id="371" r:id="rId77"/>
    <p:sldId id="373" r:id="rId78"/>
    <p:sldId id="342" r:id="rId79"/>
    <p:sldId id="379" r:id="rId80"/>
    <p:sldId id="376" r:id="rId81"/>
    <p:sldId id="380" r:id="rId82"/>
    <p:sldId id="381" r:id="rId83"/>
    <p:sldId id="378" r:id="rId84"/>
    <p:sldId id="382" r:id="rId85"/>
    <p:sldId id="377" r:id="rId86"/>
    <p:sldId id="372" r:id="rId87"/>
    <p:sldId id="366" r:id="rId88"/>
    <p:sldId id="374" r:id="rId89"/>
    <p:sldId id="375" r:id="rId90"/>
    <p:sldId id="338" r:id="rId91"/>
    <p:sldId id="384" r:id="rId92"/>
    <p:sldId id="349"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84121" autoAdjust="0"/>
  </p:normalViewPr>
  <p:slideViewPr>
    <p:cSldViewPr snapToGrid="0" snapToObjects="1">
      <p:cViewPr varScale="1">
        <p:scale>
          <a:sx n="83" d="100"/>
          <a:sy n="83" d="100"/>
        </p:scale>
        <p:origin x="45" y="528"/>
      </p:cViewPr>
      <p:guideLst/>
    </p:cSldViewPr>
  </p:slideViewPr>
  <p:outlineViewPr>
    <p:cViewPr>
      <p:scale>
        <a:sx n="33" d="100"/>
        <a:sy n="33" d="100"/>
      </p:scale>
      <p:origin x="0" y="-3287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7:57:34.80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context xml:id="ctx1">
      <inkml:inkSource xml:id="inkSrc65">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9-10T17:58:34.809"/>
    </inkml:context>
    <inkml:brush xml:id="br2">
      <inkml:brushProperty name="width" value="0.05292" units="cm"/>
      <inkml:brushProperty name="height" value="0.05292" units="cm"/>
      <inkml:brushProperty name="color" value="#00B050"/>
    </inkml:brush>
  </inkml:definitions>
  <inkml:trace contextRef="#ctx0" brushRef="#br0">23287 2983 403 0,'0'0'36'0,"0"0"-36"16,-4 0 0-16,1 0 0 0,-4 3 252 0,0-3 43 16,-4 0 9-16,1 7 1 0,-1-4-130 0,-3-3-27 15,0 6-4-15,-4-6-2 0,4 9-34 0,-4 1-8 16,-3-1 0-16,-4-9-1 0,-3 16-34 0,0-4-6 15,-7 4-2-15,-8 3 0 0,1 0-16 0,-4 6-3 16,-10 0-1-16,-4 9 0 0,7-2-37 0,-7 9 0 16,-11-4 0-16,-3 7 0 15,0 0 14-15,0-6 2 0,4 6 0 0,-8 6 0 0,0 0-16 0,-3 0 9 16,0 3-9-16,0 4 8 0,-4-4-8 0,8 0 12 16,-4 1-12-16,-8 8 12 0,1 1-12 0,-11 6 0 15,8-3 0-15,-15 9 8 0,14-9-8 0,-10 6 0 16,-1 7 0-16,5-7 0 0,6 0 0 0,4-3 0 15,0-3 0-15,-8 9 0 0,12-12 0 0,3-7 8 16,-1 4-8-16,1-4 0 0,14-9 0 0,0-3 0 16,0 0 8-16,0 0-8 0,4-10 0 0,6 1 0 15,1-7 0-15,3 0 0 16,3-9-19-16,12 3-5 0,-1-9-2 0,11 2 0 16,-1-12-206-16,8 4-40 0</inkml:trace>
  <inkml:trace contextRef="#ctx0" brushRef="#br0" timeOffset="454.024">19932 4698 633 0,'0'0'56'0,"0"0"-44"0,-7 10-12 0,0-1 0 0,0 1 275 0,0 5 53 16,-4 4 10-16,1 6 2 0,-5-6-170 0,-2 9-34 0,-1 7-8 0,-3-1 0 15,0 10-48-15,-7-6-10 0,3 6-2 0,-3 0 0 16,3 3-25-16,0 3-6 0,1-3-1 0,6-3 0 16,4 0-16-16,3 3-3 0,4-13-1 15,4-6 0-15,6 7-3 0,4-10-1 0,11-6 0 16,0 0 0-16,6-4-4 0,4-5 0 0,8-7-8 15,3-3 12 1,3-10-12-16,0 1 0 0,11-10 0 0,4-6 0 0,-1-3-75 16,8 0-14-16,3-7-3 0,3 1-1067 0</inkml:trace>
  <inkml:trace contextRef="#ctx0" brushRef="#br0" timeOffset="931.425">23943 3112 403 0,'0'0'17'0,"0"0"5"0,0 0-22 0,0 0 0 0,4 0 0 0,-4 6 0 15,0 3 332-15,-7-2 61 0,-1-4 13 0,-2 13 2 16,-1-4-236-16,-3 10-47 0,0 0-9 0,-4 9-3 15,1 1-45-15,-8 2-8 0,0 4-3 0,1 12 0 16,-5-3-29-16,1 6-5 0,0 7-2 0,-7 12 0 16,3-9-1-16,0 9-1 0,-3 0 0 0,-7 6 0 15,-4 4 4-15,-7 9 1 0,3-3 0 16,-2 9 0-16,-1-6-16 0,3 3-8 0,-6 6 8 0,-4 1-8 16,0-14 13-16,3 4-1 0,5-12-1 0,2 12 0 15,8-19-3-15,3 3-8 0,7-9 12 0,4-3-4 16,10-4-8-16,-3-12 0 0,0-9 0 0,10 6 0 15,4-19-20-15,4-6-5 0,-8-1-2 16,8-8 0-16,-1-4-132 0,4-6-26 0,0 0-6 0,4-16-817 16</inkml:trace>
  <inkml:trace contextRef="#ctx0" brushRef="#br0" timeOffset="1155.991">22708 5125 403 0,'7'0'36'0,"-7"0"-36"15,-10 3 0-15,-1 3 0 0,11-6 248 0,-7 4 44 16,0 8 8-16,-3 1 1 0,-1 2-149 0,0-2-29 15,11 9-7-15,-3 6 0 0,-4 0-52 0,0 10-11 16,7 6-1-16,-4-10-1 0,1 10-19 0,3-6-3 16,-4 6-1-16,1 0 0 0,6-1 26 0,-6 5 5 15,-1-5 1-15,1-14 0 0,6 5-21 0,1-9-4 0,-1 3-1 16,1-2 0-16,-1-8-16 0,8-2-3 0,3-7-1 16,4-5 0-16,-4-14-3 0,10-9-1 15,19-15 0-15,6-10 0 0,-3-3-10 0,7-16 0 0,7-6-10 0,3-12-762 16,4-1-153-1</inkml:trace>
  <inkml:trace contextRef="#ctx0" brushRef="#br0" timeOffset="1927.079">25058 3394 1753 0,'0'0'77'0,"0"0"17"0,0 0-75 0,7 0-19 15,-7 0 0-15,7 0 0 0,-7 0 56 0,7-9 7 16,0 2 1-16,4 7 1 0,-1 0-33 0,-3-9-6 16,-3 6-2-16,-4 3 0 0,7-6-12 0,0 6-4 15,-7 0 0-15,3-4 0 0,-3 4 2 16,7-6 0-16,-7 6 0 0,8 0 0 0,-8 0 3 0,0 0 1 15,0 0 0-15,0 0 0 0,7-6 37 0,-7-4 7 16,3 1 2-16,-3 9 0 0,4-19-45 0,-1 10-15 16,-6 6 9-16,3-13-9 0,3 7 21 0,-3-7-1 15,0 13 0-15,4-7 0 0,-4-2-32 0,0 2-6 16,3 1-2-16,1 0 0 0,-1-4 20 0,-3 0 0 16,4 4 0-16,-1 6 0 0,-3-6 8 0,0 9 6 0,0 0 1 15,0 0 0-15,0 0-4 0,0 0-1 0,0 0 0 0,0 0 0 16,0 0 0-16,0 0 0 0,-3 9 0 0,-1 0 0 15,1 1 10-15,-1 18 1 0,-3-9 1 0,0 15 0 16,-3-2-9-16,-1 5-1 0,-3 17-1 0,0 8 0 16,-4 4 4-16,0 13 1 0,1-1 0 0,-4 10 0 15,3-13 6-15,4 16 2 0,0 3 0 0,-4 6 0 16,1-2 1-16,-1-7 1 0,-3 6 0 0,0 9 0 16,3-5-26-16,0 5 0 0,1-12-9 15,3 7 9-15,-1-10 11 0,5 6 9 0,-1-9 1 0,1 3 1 16,-1-13-35-16,4-6-7 0,3-3-2 0,1-3 0 15,-4-13 22-15,7 1 0 0,-4-11 0 0,4-5 0 16,-3-3-95-16,3-17-14 0,0 1-3 0,-4-12-1 16,-3-7 10-16,0-7 3 0,-3-2 0 0,-4-10 0 15,-1-9-57-15,1 3-11 0,-7-4-3 0,3 1 0 16,-3-3 103-16,4 3 20 0,-1-1 4 0,0 1 0 16,1 3-6-16,-1 0-2 0,4 3 0 0,0 0 0 0,3 13 52 0,1-10 24 15,-1 3-3-15,1 7 0 0,3 6 42 0,-4-4 8 16,4 7 1-16,0 0 1 0,0 0 45 0,7 7 9 15,-4 2 1-15,8 10 1 0,-4 0-73 0,0 6-14 16,3 0-3-16,1 3-1 0,-1 10-10 0,4-4-1 16,-3 16-1-16,3 1 0 0,-3 8 10 0,3-5 3 15,0-7 0-15,3 3 0 0,1-13-11 0,-1-8-3 16,1-4 0-16,7-7 0 0,-1 1-25 0,4-3 0 16,1-10 0-16,2-6 0 0,4-12 36 0,4-7 3 0,4-9 0 15,16-19 0-15,-2-13-19 0,3-6-3 16,0-3-1-16,3-9 0 0,-7 6-16 0,-3 0-9 0,0-7 1 0,-3 4-1148 15</inkml:trace>
  <inkml:trace contextRef="#ctx0" brushRef="#br0" timeOffset="2298.702">26218 3413 1555 0,'0'0'138'0,"-3"9"-110"0,3 7-28 0,0-4 0 0,0 10 112 0,0 0 18 16,3 10 3-16,1-1 1 0,0 13-33 0,3 6-6 15,3 3-2-15,4 4 0 0,-3 6-34 0,3-1-7 16,4 10-2-16,3 7 0 0,-4-1-16 0,5 13-3 16,-1-19-1-16,3 16 0 0,1-13-30 0,0 10 0 15,7-3 0-15,3 8 0 0,-7-11 0 0,-3-4 0 16,3 4 0-16,4 8 0 0,-1 1 24 0,-2-6 9 0,-1-16 2 16,4 9 0-16,-4-19-26 0,-3 7-9 0,-1-10 0 15,-3 1 9-15,1-11-9 0,-1-5 0 0,-4 3 0 0,-2-10-11 31,-1-6-24-31,-4 4-5 0,1-14 0 0,-1 4-1 16,-3-10-48-16,-3-9-10 0,0 7-1 0,-4-7-617 0,0 0-123 0</inkml:trace>
  <inkml:trace contextRef="#ctx0" brushRef="#br0" timeOffset="2624.562">26928 5429 230 0,'-4'-25'20'0,"0"13"-20"0,4-4 0 0,0 0 0 16,0-3 208-16,4-6 38 0,0 6 7 0,-1 7 2 0,1 6-189 0,-1 2-38 15,4-2-7-15,-7 6-1 0,0 0-5 0,0 0-1 16,7 0 0-16,0 6 0 0,-3-2 107 16,-1 11 22-16,1-2 4 0,-1 3 1 15,1 2 10-15,-1 1 2 0,1 6 1 0,3 0 0 0,-7 4-69 0,4-1-13 16,-1 3-3-16,1 0-1 0,-4 10-9 0,3-3-2 16,1-4 0-16,-1 4 0 0,1-4-51 0,3 4-13 15,0-7 0-15,0 1 0 0,0-7 0 0,0 0 0 16,4-6 0-16,-4 0 0 0,-7-1 33 0,0-8 4 15,0-1 1-15,3 1 0 0,4-4-10 0,-7 3-1 16,-7-9-1-16,-3 10 0 0,-8-10 2 0,-7 0 1 16,-3 0 0-16,-4 0 0 0,-7 0-12 0,-6 0-2 15,-8-3-1-15,-7-4 0 0,-4 4-14 0,1-9-13 16,3 2 2-16,-4 1 1 16,8-4-91-16,3-2-19 0,4-10-3 0,3-4-759 15,10 1-152-15</inkml:trace>
  <inkml:trace contextRef="#ctx0" brushRef="#br0" timeOffset="3040.025">26776 3306 1728 0,'0'0'76'0,"0"0"16"0,0 0-73 0,3 19-19 15,1-13 0-15,3 7 0 0,0 3 24 0,4 2 2 16,3 14 0-16,0-10 0 0,3 6 25 0,5 13 5 16,2 3 0-16,8 3 1 0,0 6-18 0,7 0-4 15,10 10-1-15,4 0 0 16,0 6 13-16,3-4 2 0,4 4 1 0,11 10 0 0,-4-13-5 0,10 15-1 15,1-9 0-15,0 7 0 16,-1-7-11-16,-3 6-2 0,8 1-1 0,2 2 0 0,-6-9 3 0,3 0 1 16,-3 1 0-16,6 5 0 0,-10-12-22 0,4 3-4 15,-4-7 0-15,11 11-8 0,-11-20 11 0,-4 7-11 16,-3-13 10-16,0 6-10 0,-7-9 12 0,-3-7-3 16,-8-2-1-16,4-1 0 0,-11-5-8 0,1-11 12 0,-8 1-12 15,-3-9 12 1,-8 5-63-16,-2-5-12 0,-8-10-2 0,-7 0-1 15,-4-10-171-15,-3 10-35 0,-3-15-6 0,-8-4-586 0</inkml:trace>
  <inkml:trace contextRef="#ctx0" brushRef="#br0" timeOffset="3323.263">28970 5338 1267 0,'0'0'56'0,"7"-6"12"0,4 3-55 0,-4-3-13 0,3-1 0 0,5 4 0 16,-1 3 156-16,0-6 29 0,0 3 6 0,3 3 1 0,5 0-103 15,-1 3-20-15,-4 3-4 0,5 4-1 16,-1-1-64-16,0 0 0 0,0 10-13 0,-3-3 1 16,3 0 12-16,-3 2 16 0,6 1-4 0,-3 0-1 15,1 0-11-15,-1-4 0 0,0 4 0 0,-3-3 0 0,3-4 27 0,-7 4 3 16,-4 0 1-16,1-4 0 0,0-2 23 0,-4-1 5 16,-7 1 1-16,3 5 0 0,-6-5 16 0,-1-1 3 15,-6 1 1-15,-5-4 0 0,-6 3-15 0,-7 7-2 16,-7-4-1-16,-11-2 0 0,-3 5-17 0,-4-5-3 15,-4 6-1-15,-13-7 0 16,-1 0-59-16,-7-5-12 0,1 2-2 0,-11 3-1 16,3-9-203-16,7 0-41 0</inkml:trace>
  <inkml:trace contextRef="#ctx0" brushRef="#br0" timeOffset="5352.315">17378 5884 1267 0,'0'0'56'0,"0"-6"12"0,0-4-55 0,0 1-13 15,0-4 0-15,3 1 0 0,-3 9 96 0,4-4 16 16,-4 7 3-16,3-9 1 0,-3 9-36 0,0 0-6 16,0 0-2-16,0 0 0 0,0 0-25 0,0 16-6 15,4-1-1-15,-1 4 0 0,1 0-18 0,0 6-4 16,-1 3-1-16,1 0 0 0,-1 7-5 0,1-7-2 16,-1 0 0-16,-3 7 0 0,4-10-10 0,-1 3 0 15,4-9 0-15,0-3 8 0,0 2-8 0,4-8 0 16,3-4 0-16,0-6 8 0,4 0 3 0,-1-6 0 15,5-13 0-15,-1 3 0 0,-4-2 1 0,5-1 1 16,-5-10 0-16,1 4 0 0,-4-3 19 0,-3 3 4 16,3 0 1-16,-7 3 0 15,3-3-52-15,-6 6-10 0,-1 0-3 0,1 4 0 16,-1-1-8-16,-3 7-3 0,0-1 0 0,-3 1-625 0,3 9-124 0</inkml:trace>
  <inkml:trace contextRef="#ctx0" brushRef="#br0" timeOffset="6781.41">17992 5975 1314 0,'0'0'58'0,"-4"-10"12"0,4 1-56 0,-3 3-14 0,-1-4 0 0,1 1 0 16,-1-1 140-16,1 1 24 0,-8 0 6 0,0-1 1 15,4 1-79-15,-3-1-16 0,3 4-4 0,-4-3 0 16,-3 6-8-16,0-4-1 0,3 7-1 0,-6 7 0 16,3-4-48-16,-1 12-14 0,1-2 0 0,4 9 8 15,-4 0 1-15,3 3 1 0,-3 3 0 0,3 4 0 16,4-1-10-16,0-6 0 0,4 3-10 0,-1-3 10 16,8 0-9-16,-1-3 9 0,1-6-8 0,6 0 8 15,-3-13-11-15,4 6 11 0,3-3-13 0,4-12 5 31,-4 3-17-31,7-13-3 0,-3-2-1 0,3-1 0 0,0-6-9 0,-3 0-2 0,3 6 0 0,0-6 0 0,-7 6 24 0,0 6 4 16,-3-2 0-16,-4-4 1 16,3 9 24-16,-3 1 5 0,-3-7 1 0,-1 13 0 0,1-3 19 0,-4 6 4 15,0 0 1-15,0 0 0 0,0 0-7 0,0 9-2 16,0 1 0-16,4 5 0 0,-8-2-12 0,4 9-2 16,0-3-1-16,-4 0 0 0,4-1-1 0,0 1 0 15,0 0 0-15,0 6 0 0,0-6-10 0,0-3-8 16,4 2 9-16,0-2-9 0,3-3-12 0,-4-7-8 15,4-3-1-15,4 3-1 16,3-6-75-16,-4-6-15 0,5-3-4 0,-1-4 0 16,0-6-63-16,0-3-13 0,4 4-2 0,-4-1-1 15,0-6 38-15,-4 6 7 0,-3-6 2 0,0 6 0 0,-3 0 148 0,0 0 36 16,-1 0 4-16,1 4 0 0,-4 5 74 0,3 7 14 16,-3 3 4-16,0 0 0 0,0 0-24 0,0 0-4 0,0 13 0 15,0-4-1-15,0 7-59 0,0 0-12 16,-3 2-3-16,-1 4 0 0,1-6-1 0,-1 9 0 0,4-6 0 0,-4 0 0 15,4 0-14-15,0-1-3 0,0 7-1 16,0-9 0-16,0-3-10 0,0 2 8 0,4-5-8 0,0-1 8 16,-4-9-8-16,0 0 10 0,0 0-10 0,10-3 10 15,-3-3 2-15,0-4 0 0,-3-5 0 0,3 2 0 16,-4-3-1-16,1-2 0 0,-1 2 0 0,1-3 0 16,-1 0-11-16,1 4 0 0,3-4 0 0,0 9 8 15,-3-5-20-15,-1 5-4 0,4 1 0 0,4 6-1 16,-1-4-40-16,1 7-8 0,0-3-2 0,3-3 0 15,0 6-42-15,0-3-9 0,-4-3-2 0,5 6 0 16,2 0 63-16,1 0 12 0,-4 6 2 16,4-3 1-16,-4-3 28 0,0 9 6 0,0-2 8 0,-4-4-13 0,1 6 61 0,-4-2 12 15,0 2 2-15,-3 7 1 0,-1-4-5 0,1-2-1 16,-8 5 0-16,4 1 0 0,-3-7-20 0,3 4-4 16,-4-4-1-16,1-2 0 15,-1 2-32-15,4-9-17 0,-3 0 1 0,3 0-800 16</inkml:trace>
  <inkml:trace contextRef="#ctx0" brushRef="#br0" timeOffset="7221.583">18521 5859 345 0,'-25'-28'15'0,"18"12"4"0,0 3-19 0,0-6 0 15,-4 4 0-15,4-1 0 0,0-3 328 0,4 10 63 16,-1-1 12-16,1 4 2 0,3 6-304 0,0 0-61 0,0 0-12 16,0 0-2-16,7 6-39 0,3 4-8 0,4-1-2 15,4 1 0 1,-4-1-50-16,7 1-11 0,-3-4-1 0,7 3-1 15,-1 1-50-15,1-1-11 0,-4 0-1 0,4 1-1 16,0-1 57-16,-1-2 11 0,-2-4 2 0,-1 3 1 0,-4 0 64 0,1-3 14 0,-4-3 0 0,-3 0 0 16,-1 0 79-16,-6 0 13 0,-4 0 4 0,0 0 0 15,0 0 10-15,0 10 2 0,-4-1 1 0,-3 7 0 16,-3 0-44-16,3-4-9 0,-4 7-1 16,0 0-1-16,1 6-3 0,-1-6-1 0,4-4 0 0,-3 10 0 15,3-3-10-15,3 0-1 0,-3-3-1 0,3-6 0 16,4 2-19-16,4 1-4 0,-4-7-1 0,7 1 0 0,0-7-14 15,0 3-10-15,4-12 2 0,-1 6 0 16,4-3-38-16,0-7-7 0,1-5-2 16,2-1 0-16,-3 3-7 0,0-2-2 0,1-4 0 0,-5 10 0 0,1-7 34 0,-8 3 6 15,4-2 2-15,-3 5 0 0,-1-5 78 0,-3 5 15 16,0-2 3-16,-3 2 1 0,3 4 18 0,0 6 4 16,0 0 1-16,0 0 0 0,0 0-33 0,0 0-6 15,0 0-2-15,-4 9 0 0,-3 1-25 0,7 5-4 16,0-2-2-16,0 9 0 0,0-3-14 0,0 0-2 15,4-1-1-15,-1 7 0 0,1-6-9 0,-1 0 0 16,1 0 0-16,-1-10 0 0,4 7 0 0,1-10-9 16,-1-3 0-16,-7-3 0 15,10 0-57-15,1-9-11 0,3-7-3 0,-4 4 0 16,-2-7-140-16,2-6-29 0</inkml:trace>
  <inkml:trace contextRef="#ctx0" brushRef="#br0" timeOffset="7582.932">19117 5529 403 0,'0'-9'36'0,"4"6"-36"15,-1-3 0-15,-3 6 0 0,0 0 118 0,0 0 17 0,4 6 3 0,-1 6 1 16,-3 4-24-16,0 3-5 0,-3 9-1 0,3-3 0 16,0 10-41-16,-4 2-8 0,1-2-1 0,-1 3-1 15,4 5 10-15,-7 1 3 0,0 7 0 0,0-11 0 16,0 4 27-16,-4 0 6 0,1-6 0 0,-1 2 1 16,8-11-39-16,-5-1-8 0,5-3-2 0,-1-6 0 15,4-4-32-15,4-5-6 0,-1-1-2 0,-3-9 0 16,0 0 0-16,0 0 0 0,11-9 0 0,0 3 0 0,-1-13 1 15,4 0 0-15,-3 3 0 0,3-2 0 0,0-1-17 16,-3 3 8-16,3 3-8 0,-4-2 0 0,5 5 0 0,-5 1 0 16,1 0 0-16,3 2 0 15,-14 7 0-15,14 0-11 0,0 0 11 0,-3 7-10 0,-11-7 0 0,10 3 0 16,1 9 0-16,-4-2 0 16,0 2 1-16,-4 4 0 0,-3 0 0 0,4 2 0 0,-4-5 9 0,-4 3 0 15,-3 2 0-15,0 1 0 0,0-3 0 0,0-7 0 16,-3 10 10-16,-1-9-10 0,0 5 10 0,-3-5-10 15,4-1 10-15,-8-3-10 0,4-3 0 0,0 4 0 16,-4-7-11-16,1-7 11 16,-5 4-116-16,8-12-16 0,0-1-4 0,4-3-812 0</inkml:trace>
  <inkml:trace contextRef="#ctx0" brushRef="#br0" timeOffset="7777.61">19516 5439 806 0,'0'0'72'0,"3"9"-58"0,-3 10-14 0,0-10 0 16,4 16 151-16,-4 0 27 0,0 4 6 0,-4 8 0 16,-3-2-75-16,4 9-15 0,-11 3-3 0,3 6-1 15,-3 0-46-15,3 1-10 0,1-4-2 0,-4 3 0 16,3-9-15-16,4-6-3 0,3 5-1 0,-3-8 0 31,7-7-32-31,0 0-6 0,0-9-2 0,4-3-537 0,3-7-107 0</inkml:trace>
  <inkml:trace contextRef="#ctx0" brushRef="#br0" timeOffset="8015.772">19749 6028 748 0,'10'0'67'0,"-3"-9"-54"15,4 9-13-15,3-3 0 0,-4-4 185 0,1 1 35 16,-4 3 6-16,4-3 2 0,-1-4-115 0,-3 1-22 16,-3-1-5-16,3 7-1 0,-7-3-25 0,3-3-6 15,-3 9-1-15,-3-7 0 0,-4-2 4 0,3 6 1 16,-6-4 0-16,-1 4 0 0,1-3-5 0,-5 6-1 15,1-3 0-15,0 3 0 0,-3 3-24 0,2 6-4 16,-2 1-2-16,-1 6 0 0,1 2-22 0,6 1 0 16,-3 0 0-16,3 6 8 0,11-6-8 0,0 6 0 15,0 0 0-15,7-3 0 0,0 3 0 0,4-6 0 16,3 6 0-16,-3-6 0 16,3 0-24-16,0-4-4 0,4-5 0 0,-4-1 0 15,0-3-201-15,0-2-41 0,0-4-8 0,0 6-526 0</inkml:trace>
  <inkml:trace contextRef="#ctx0" brushRef="#br0" timeOffset="8750.804">16750 6859 1670 0,'-11'25'74'0,"8"-6"15"0,3-3-71 0,0-4-18 16,0 10 0-16,0 0 0 0,-4 3 65 0,4 3 10 15,4 7 1-15,-1 3 1 0,-3-4-59 0,4 1-18 16,-1 2 8-16,4-2-8 0,4-1 30 0,-4-15 2 16,7 6 0-16,-3-12 0 0,6 9-32 0,1-10 0 15,3-6 0-15,4-6 0 0,0-6 32 0,10-3 0 16,0-10 0-16,-3 3 0 0,0-6-32 0,-1-3-18 0,-2-3 2 0,-1-3 1 15,-3 2 15-15,-4 1 0 0,-7 3 0 0,3-3 10 16,-2 9-10-16,-5-6 0 0,-3 6 0 16,0 3 8-16,-3 4 0 0,3-4 0 0,-4 7 0 0,-3 2 0 15,4-2-8-15,-4 9 0 0,0 0 0 0,0 0 0 16,0 0 11-16,0 0-3 0,0 0-8 16,0 0 12-16,-11 9-12 0,4-2-8 0,0 2 8 0,4 7-13 15,-8-4 25-15,4 7 4 0,0 6 2 0,-4-6 0 16,8 6-18-16,-4-6 0 0,3 0 0 0,1-3 0 15,-1-7-11-15,4 0-5 0,4 1-2 0,-1-1 0 16,1 1 18-16,3-10 11 0,-4 6-2 0,8-12 0 16,0 6-45-16,-1-10-8 0,4 1-3 0,-3-1 0 15,-1 1-5-15,1-7 0 0,0 7-1 0,-4-1 0 16,0 1 37-16,0 0 7 0,0 5 9 0,-7 4-13 0,0 0 13 0,0 0 0 16,0 0 9-16,0 0-9 0,0 0 29 0,0 0 0 15,0 10 0-15,3 2 0 0,-3-2-29 0,4 6 0 16,-4 2 0-16,0 1 0 0,3-3 63 0,1-1 6 15,-1 4 2-15,1-6 0 0,0 3-63 0,-1-1-8 16,4-5-9-16,4-1 9 0,-4-6 0 0,0-3 0 16,-7 0 0-16,10 0 0 0,4-9 14 0,4-1 10 15,-4-2 3-15,4-10 0 16,0 9-44-16,3-12-9 0,-7 0-2 0,7 3 0 16,-3-3-40-16,-1 0-8 0,-3-3-1 0,4 3-816 15</inkml:trace>
  <inkml:trace contextRef="#ctx0" brushRef="#br0" timeOffset="9369.444">17678 6589 748 0,'0'0'67'0,"0"0"-54"0,0-9-13 0,-4 9 0 15,4 0 275-15,0 0 52 16,0 0 10-16,0 0 3 0,-3 3-184 0,-4 10-36 0,3 5-7 0,-3 4-1 15,-4 10-68-15,4-1-12 0,-3 13-4 0,-1 6 0 16,1 4-7-16,-1 2-1 0,4-3-1 0,-4 1 0 16,4-1 5-16,0 0 0 0,0-9 1 0,4 3 0 15,-4-3-17-15,7-19-8 0,0 3 8 0,0-3-8 0,3-6 0 16,1 0-20-16,-1-3 3 0,4-7 1 16,0-9-210-16,4-6-42 0,0-4-8 0</inkml:trace>
  <inkml:trace contextRef="#ctx0" brushRef="#br0" timeOffset="9772.053">17709 7188 460 0,'0'0'41'0,"0"0"-33"16,0 0-8-16,0 0 0 0,0 0 277 0,0 0 54 15,0 0 10-15,8-9 3 0,-1-7-218 0,3 4-43 16,1-4-9-16,3-3-2 0,-4-6-52 0,5 6-12 16,-5 0-8-16,4 4 12 0,-3 2-12 0,-1-2 0 15,-3 5-12-15,1 1 12 0,-1-1 0 0,-7 10 0 16,0 0 0-16,0 0 0 0,0 0 0 0,3 10 0 15,-3 9 0-15,0-4 0 0,0 4 0 0,-3 0 21 16,3 6-2-16,-4-3-1 0,1 3 2 0,3 0 1 0,-4 0 0 16,4-3 0-16,0 3-5 0,0-6-2 0,4 0 0 0,-1-3 0 15,4-1 0-15,4-5 0 0,-4-7 0 16,3-3 0-16,-10 0-14 0,11-3 0 0,3-4 0 0,0-5 0 16,0-4 9-16,4 0 9 0,-4-2 2 0,4-1 0 15,-8 3-20-15,1-3 10 0,-4-6-10 0,3 13 8 16,-3-7-25-16,-3-3-6 0,0 9-1 0,-4-2 0 15,3 5 43-15,-3 1 8 0,-3 6 1 0,3 3 1 16,0 0-46-16,0 0-10 0,0 0-1 16,0 0-1-16,-4 3 66 0,4 6 14 0,-4 7 2 15,4-3 1-15,0 2-29 0,-3 1-5 0,3-4-2 0,0 7 0 16,3 3-18-16,-3-3-9 0,0 0 1 0,4 0 0 16,-4-1 24-16,4-2 4 0,-4 3 2 0,7-10 0 0,-4 1-35 0,4-1-7 15,0-9-2-15,0 6 0 16,0-12-141-16,4 3-28 0,0-6-5 0,-1-1-681 15</inkml:trace>
  <inkml:trace contextRef="#ctx0" brushRef="#br0" timeOffset="10074.317">18217 7072 633 0,'0'0'28'0,"0"0"6"0,0 0-34 0,0 0 0 16,8 10 0-16,-5-4 0 0,4-3 293 0,-3 3 52 16,6-2 11-16,-3 2 1 0,0-6-205 0,0 0-40 15,4 0-9-15,0 0-2 0,-1-6-50 0,1 6-11 16,-1-10-1-16,1 7-1 0,-1-6-38 0,5 2 0 15,-8-2 0-15,3-1 0 0,-3 1 0 0,0 3 0 16,-7 6 0-16,4-10 0 0,-4 1 56 0,-4 6 6 0,1-3 2 16,-4-4 0-16,-4 4-52 0,1 3-12 0,-1-4 0 0,0 7 0 15,-3-3 15-15,4-3 0 0,-4 6 0 0,-1 6 0 16,-2 4-2-16,3-1 0 0,0 1 0 16,0-1 0-16,3 0-5 0,-3 7-8 15,0 3 11-15,3 0-11 0,1 6 8 0,2 0-8 0,1-3 0 0,4 12 0 16,-1-5 27-16,4-4 1 0,0 3 1 0,0-3 0 15,7-6-49-15,0-4-11 16,1 4-1-16,2-9-1 0,4 5-78 0,0-5-15 16,0-7-3-16,4-3-611 0,0 0-123 0</inkml:trace>
  <inkml:trace contextRef="#ctx0" brushRef="#br0" timeOffset="10359.472">18994 6784 1958 0,'-4'22'87'0,"1"-16"17"0,-5 3-83 0,1 10-21 15,-3 0 0-15,-1 0 0 0,-3 12 136 0,0-3 24 16,0 7 4-16,3 3 0 0,-3-4-68 0,0 10-15 16,0 0-2-16,0 0-1 0,3-3-52 0,8 2-10 15,-8-2-3-15,8 0 0 0,-4 9 41 0,0-3 8 16,3-3 2-16,0 0 0 0,1 0-64 0,-4 3-15 15,3-3-1-15,1 0-1 0,-4-10 27 0,3 4 6 16,1-7 0-16,-4 1 1 0,0-7-33 0,0 0-8 16,0-6 0-16,-4-1-1 15,-3-2-11-15,3-7-3 0,-6 1 0 0,2-7 0 16,-2-3-85-16,3-3-16 0,-7-3-4 0,-1-7-1 16,-2-6-59-16,3-3-11 0,3-6-2 0,-3-6-1 0</inkml:trace>
  <inkml:trace contextRef="#ctx0" brushRef="#br0" timeOffset="10952.608">18538 7223 864 0,'0'0'76'0,"8"0"-60"0,2-6-16 0,1 6 0 0,6 0 172 0,1 0 31 16,0 0 6-16,6 0 2 0,-3 0-95 0,4-4-18 16,3-2-4-16,-3 3-1 0,3-3-74 15,4-4-19-15,-4 1 0 0,1 0 0 16,-1-1 0-16,0 1 0 0,-7-1 0 0,0 1 0 0,-3 3 0 0,0-4 0 15,-4 10 0-15,-4-6 0 0,-3 6 46 0,-7 0 6 16,7 6 0-16,0 4 1 0,-3 5-7 0,-8 4-2 16,1 0 0-16,-1 6 0 0,1-6-12 0,-1 9-2 15,1-3-1-15,-1 0 0 0,4-3-21 0,0-12-8 16,4 5 0-16,-4 1 0 0,7-7 0 0,-4 1 0 16,4-7 0-16,0 3 0 0,1-6 0 0,2 0 0 15,1-6-13-15,-1-4 4 0,1 1-10 0,-4-3-1 16,0-4-1-16,0 6 0 0,-3-5 5 0,-1 5 2 15,-3-8 0-15,4 8 0 0,-4 1-6 0,-4-1-2 16,-3-5 0-16,4 5 0 0,-5 1 7 0,-2 3 2 16,-1-4 0-16,-3 1 0 0,7-1 13 0,-3 7 0 15,2-3 9-15,5 6-9 0,3 0 13 0,0 0-3 16,0 0-1-16,0 0 0 0,0 0-9 0,7-9 0 0,4 2 9 0,3 4-9 16,3 3 0-16,-3 0 0 15,4-6 0-15,0 6 0 0,3 0 0 0,0 0 0 0,-3 6 0 0,-1-6 0 16,1 3 0-16,-4 4 0 0,0-1 0 0,4-3 0 15,-8 6 0-15,5 1 0 0,-1-1 0 0,-4 1 0 16,1-1 0-16,3 7 0 0,-7 2 0 0,0-8 0 16,-3 6 0-16,-1 2 0 0,-3-8 0 0,0 5 0 15,0-5 26-15,0-1 10 0,-7 1 3 0,7-4 0 16,0-6-11-16,0 0-3 0,0 0 0 0,0 0 0 16,0 0 15-16,-3-6 4 0,3-4 0 0,-4 1 0 0,4-7-20 15,4 4-4-15,-1-4-1 0,1-3 0 0,3 10-19 16,0-7 0-16,3-3 0 0,4 10 0 0,-3-7 0 0,3 7 0 15,0-1 0-15,0 7 0 0,4-6 0 0,-4 3 0 16,-7 6 0-16,4-10 0 16,6 10-98-16,-3 0-23 0,1 0-5 0,-5 0-923 15</inkml:trace>
  <inkml:trace contextRef="#ctx0" brushRef="#br0" timeOffset="11213.864">20052 6919 2188 0,'0'0'48'0,"0"0"11"0,0 0 1 0,0 0 1 0,0 0-49 0,0 9-12 0,-4-6 0 0,1 10 0 15,-4-1 105-15,3 4 19 0,1 3 3 0,-1 0 1 16,-3 6-72-16,4 0-13 0,3 3-3 0,0 0-1 15,0 0-31-15,0 7-8 0,-4-7 0 0,4 7 0 16,0-1 0-16,4-9 11 0,-4-3-11 0,3-3 12 16,4 6-46-16,0-6-9 0,0-3-1 15,0 2-1 1,0-8-169-16,0-1-34 0,4 1-6 0</inkml:trace>
  <inkml:trace contextRef="#ctx0" brushRef="#br0" timeOffset="11388.408">19865 7304 1094 0,'-25'-18'97'0,"11"8"-77"0,0 4-20 0,0-4 0 0,0 1 162 0,3 0 29 16,4-1 5-16,4 4 2 0,-4 3-104 0,7 3-21 16,7-6-4-16,0 2-1 0,3-2-38 0,8 3-8 15,3-3-2-15,7-4 0 0,1 1-12 0,2 6-8 16,5-10 10-16,2 10-10 0,1-3 0 0,3-4 0 16,-3 7 0-16,0-3 0 15,0-3-29-15,0-1-9 0,-8 1-2 0,1 3-569 16,-4-4-115-16</inkml:trace>
  <inkml:trace contextRef="#ctx0" brushRef="#br0" timeOffset="11786.443">20380 6690 1324 0,'-4'-13'59'0,"4"13"12"0,-3-6-57 0,3 6-14 0,-4-9 0 0,4 9 0 15,0 0 221-15,0 0 42 16,0 0 8-16,0 0 1 0,0 9-155 0,-3 0-31 0,3 7-6 0,0 9-2 15,0-3-43-15,3 9-9 0,-3 1-2 0,0 2 0 16,0 1-8-16,0 2-3 0,0 4 0 0,0-3 0 16,-3-1-13-16,-1-2 11 0,1 9-11 0,-4-7 10 15,0-2-2-15,0 3-8 0,0-4 12 0,3-9-4 16,1 3 10-16,-1-9 2 0,0 6 0 0,1-6 0 16,3-3-8-16,-4-7 0 0,4 1-1 0,4-1 0 15,-4-9-1-15,0 0 0 0,3-3 0 0,1-13 0 16,3 0-1-16,0-5 0 0,0-5 0 0,4 1 0 15,-4-3-9-15,0 3 10 0,3 6-10 0,1-6 10 0,0 6-10 16,-4 1 0-16,0 2 9 0,0 3-9 16,0 7 0-16,0-3 8 0,0 9-8 0,0 0 0 0,0 0 0 0,0 6 0 15,-3-3 0-15,3 13 0 16,0-7 0-16,-4 7 0 0,4-4 0 0,-3 7 0 0,-1-3-16 0,4-1-2 16,1 4 0-16,-1-6 0 15,-4 9-43-15,1-3-9 0,3-7-2 0,-4 4-746 16,4-7-150-16</inkml:trace>
  <inkml:trace contextRef="#ctx0" brushRef="#br0" timeOffset="12086.761">20574 7160 691 0,'0'0'61'0,"0"0"-49"0,7 0-12 0,4 0 0 16,-1 0 227-16,4 0 42 0,0-6 9 0,1 3 2 15,6-4-130-15,0 4-26 0,4-3-4 0,-1-3-2 16,1-1-38-16,0 1-7 0,-4 3-1 0,-7-4-1 15,0 1-36-15,0-1-7 0,0 1-2 0,-7 6 0 16,0-4 3-16,0-2 1 0,-7 9 0 0,4 0 0 16,-4-6-6-16,0 6-2 0,-4-10 0 15,-3 10 0-15,-3-3 0 0,-1-3 0 0,-3 6 0 0,0 0 0 16,-4 0-5-16,1 6-1 0,-4-3 0 0,3 7 0 16,0-1-6-16,4 4-2 0,-3-1 0 0,2 4 0 15,1 3 3-15,7 0 0 0,4 6 0 0,-1 0 0 16,8 3-11-16,-4 0 0 0,7-3 0 0,-4-6 8 15,8 9-8-15,-1-9 0 0,5 6 0 0,-1 0 0 16,0-3-68-16,3 0-8 0,5-3-3 0,-1 0 0 16,3-10-190-16,-6 7-39 0</inkml:trace>
  <inkml:trace contextRef="#ctx0" brushRef="#br0" timeOffset="12889.433">17614 7953 1854 0,'0'0'82'0,"0"0"17"0,0 0-79 0,0 0-20 15,0 0 0-15,0 0 0 0,0 0 86 0,0 10 14 16,4-1 2-16,3 10 1 0,-4 0-39 0,8 6-8 15,-4 3-2-15,4 0 0 0,-4 7-43 0,0-1-11 16,0 4 0-16,0-3 0 0,0-1 0 0,0-6 0 16,0 0 0-16,0-2 0 15,0-8 0-15,4-2 0 0,-4-7 0 0,3 1 0 0,1-10 29 0,3-10 4 16,-3-5 1-16,-1-4 0 0,4-3-9 0,4-9-1 16,3 2-1-16,-3-5 0 0,-8 6-15 0,4-7-8 15,-3 1 10-15,3 2-10 0,-3-2 8 0,-1-1-8 16,4 10 0-16,-3-3 0 0,3 9 0 0,-3 0 0 15,-1 4 0-15,1 5-10 16,3 1-60-16,-4 3-12 0,5 3-2 0,-1 3-1 16,0 0-68-16,0 3-14 0,0 3-2 0,4 3-1 15,-1 1 10-15,1-1 1 0,-4 1 1 0,4-1 0 16,-4 0 91-16,0-2 19 0,-3 2 3 0,3 0 1 0,-7-9 137 0,0 10 28 0,-7-10 6 16,0 0 1-16,0 0 28 0,0 0 7 15,-4 6 1-15,-3-3 0 0,4 7-32 0,-8-4-7 0,0 3-1 16,-3 1 0-16,0-1-52 0,0-3-12 0,-4 4-1 15,4-1-1-15,0 1-29 0,0 9-5 0,-3-4-2 0,2-2 0 16,5 12-22-16,-4-6 0 0,7-4 0 16,0 4 0-16,3 0 0 0,4-3 0 0,4 2 0 0,-1-8 0 15,8-1-12-15,-1 1 4 0,1-4 0 0,7-3 0 16,-1-6-20 0,-3-3-4-16,4-4-1 0,0 1 0 0,-1-4 9 0,-3-2 1 0,0 5 1 0,1-5 0 15,-5-4 22-15,1 0 0 0,-4 3 0 0,3-3 0 16,-6 4 0-16,3 2 8 0,-4-2 0 0,4 5 0 15,-3-9 13-15,-4 10 3 0,4-1 0 0,-1 4 0 0,-3 6 17 16,0 0 4-16,0 0 1 0,0 0 0 0,0 0-22 16,7 6-5-16,0 4-1 0,0-1 0 0,-3 10-18 0,3 0 0 15,0 0 0-15,-4 6 0 0,4-6 0 0,-3 6 0 16,3-6 0-16,0-1 0 16,0 7-96-16,4-9-27 0,-4-3-5 0,7-4 0 15,-4 0-132-15,1-2-27 0</inkml:trace>
  <inkml:trace contextRef="#ctx0" brushRef="#br0" timeOffset="13255.898">18567 8041 1666 0,'-4'-22'36'0,"1"13"8"0,3-1 2 0,0 1 2 0,0 0-39 0,0-1-9 15,0 10 0-15,0 0 0 0,0 0 67 0,0 0 11 16,3 16 2-16,-3-4 1 0,4 7-13 0,-1-3-4 16,-3 3 0-16,4 0 0 0,-4-1-51 0,3 4-13 0,-3-3 0 0,0 0 0 15,-3 0 0-15,3 0 0 16,-4-4 0-16,4 1 0 0,-3-3 54 0,3-7 8 0,0-6 2 0,0 0 0 15,0 0-52-15,0 0-12 0,0 0 0 0,0 0 0 16,-4-6 51-16,4-4 7 0,0-6 2 0,0 7 0 16,4-10-42-16,-1 7-8 0,1-4-2 0,6 0 0 15,-3-2-8-15,4 5 0 0,0-3 0 0,-1 7 0 16,4-1 0-16,0 4 0 0,4-3 0 0,-4-1 0 16,4 7-26-16,-1-3 2 0,1 6 1 0,0 0 0 15,-4-6-20-15,0 12-4 16,4-6-1-16,-4 6 0 0,0-3 21 0,0 4 4 0,-4-4 1 15,5 6 0-15,-5 1 22 0,-3-1-9 0,0 7 9 0,4-1 0 16,-4 4 0-16,-4 0 0 0,1 0 0 0,-1 0 0 16,1-4 0-16,-4 4 14 0,7-3-4 0,-3-7-1 0,-4-6-9 0,0-3 0 15,0 0 0-15,0 0-11 16,0 0-73-16,0 0-14 0,7-3-3 0,-4-12-529 16,1-4-106-16</inkml:trace>
  <inkml:trace contextRef="#ctx0" brushRef="#br0" timeOffset="14059.8">18927 7866 576 0,'0'-16'51'0,"-4"3"-41"15,-3-2-10-15,3 5 0 0,1-5 264 0,-1 5 50 16,4 7 10-16,0-6 3 0,4-7-215 0,-1 16-44 16,-3 0-8-16,7 0-1 0,4 0-50 0,3 0-9 15,0 0 0-15,0 6 0 0,-3-3-12 0,7 7 4 16,-1-4 0-16,4 4 0 0,-3-7 8 0,3 9-13 16,4-2 5-16,0-1 8 0,-4 4-9 0,0-4 9 15,0-9 0-15,-7 0 0 0,0 6 13 0,-3-6 10 0,-4 3 1 0,0 4 1 16,-3 8 44-16,-1-12 9 0,-6 7 2 15,-1-1 0-15,1-2-12 0,-5 2-1 0,-2 0-1 0,-1 7 0 16,-3-3-30-16,0 2-7 0,-4 4-1 0,1 6 0 16,-1-6-15-16,4 0-3 15,0 6-1-15,3-6 0 0,1 6-9 0,-1-6 0 0,4-1 0 0,7-2 0 16,0-3 0-16,0 2 0 0,4-5-8 0,3-4 8 16,0-3-15-16,7-3 2 0,0-3 0 0,4-10 0 15,-1 4-25-15,4-3-5 16,-3-4-1-16,0-3 0 0,-1 0 36 0,-3 0 8 0,1-3 0 0,-1 10 0 15,-4-4 0-15,-3-3 0 0,0 1 0 0,0 2 0 16,0 3 0-16,-3-2 0 0,-4-1 0 0,0-3 0 0,0 10 47 16,-4-1 11-16,1 1 2 0,3 9 1 0,0 0-46 0,0 0-15 15,0 0 8-15,0 9-8 0,-4 7 55 0,4-3 7 16,-3 5 2-16,3 7 0 0,0-6-64 0,0 13-15 16,0-10-1-16,3 12-1 0,-6-6 17 0,3 4 0 15,0-10 0-15,0 9 0 16,3-12-41-16,-3-7-5 0,4 4-1 0,3-7 0 15,-3-9-29-15,-4 0-5 0,7-3-2 0,0-9 0 16,3-1-34-16,1-12-7 0,-1-9-2 0,5 2 0 16,-5-2 18-16,1-7 3 0,6-6 1 0,-6-6 0 15,3 6-1-15,-3-4 0 0,3-2 0 0,0 0 0 16,-4 0 19-16,-3-1 4 0,1 1 1 0,-1 6 0 0,0 3 135 0,-4 0 27 16,1 6 6-16,3 4 1 0,3 9 53 0,1 6 11 15,-11 10 3-15,3 6 0 0,-3 3-73 0,7 3-14 16,-3 15-4-16,0 8 0 0,-4 2 0 0,0-3 0 0,0 9 0 15,-4 4 0-15,0 0 0 0,1 2 0 0,-1-2 0 0,1 6 0 16,-1 0-64-16,1 3 0 0,-8-3-11 0,4 9 1 16,4-9 35-16,-4 0 7 0,0-7 2 0,0 4 0 15,-1-9-9-15,5-1-1 0,-4-3-1 0,3-3 0 16,4-6-5-16,-3-6-1 0,3-4 0 0,0 0 0 16,3 4 38-16,-3-13 7 0,0 0 2 0,7-6 0 15,4-4-52-15,0-5-12 0,-1 2 0 0,4-3 0 16,4-9 0-16,0 7-10 0,3-8 2 0,3 4 0 15,-2-3 8-15,-1 0 0 0,0 6 0 16,-3 1 0-16,-1 2 0 0,-3 7 0 0,0 5 0 0,1-2 0 0,-1 6 0 16,-4 0 0-16,-3 6 0 0,0-2 0 15,-3 5 0-15,-1 7 8 0,1-7-8 0,-1 10 8 0,-6-3-8 16,-1 2 0-16,1 1 8 0,-4 0-8 16,0 3 11-16,-4 0-3 0,1 3 0 0,-5-6 0 0,1 6-8 0,-3-6-11 15,-1 0 3-15,-7 6 0 0,4-7 8 0,-3 1 0 16,-1 0 0-16,-3 6 0 0,-1-9 0 0,1-4 0 15,0 4 0-15,3-7 0 16,1-2-75-16,2-7-13 0,1 0-2 0,4-10-709 16,2-5-141-16</inkml:trace>
  <inkml:trace contextRef="#ctx0" brushRef="#br0" timeOffset="14309.133">19985 7355 2156 0,'0'0'48'0,"7"9"9"0,-4 3 3 0,5 4 0 0,-5 19-48 0,-3-7-12 0,0 9 0 0,-3 4 0 16,-5-3 60-16,1 0 11 15,0 5 1-15,4-5 1 0,-8 6-7 0,1 6-2 0,3 3 0 0,0-6 0 16,-1 4 0-16,-2-4 0 0,3-3 0 0,-4 18 0 16,4-15-51-16,4-6-13 0,-1-3 0 0,1-4 0 15,3-6-12-15,0-9-6 0,0 0-1 0,3-3 0 16,1-10-21-16,-4-6-4 15,0 0 0-15,7-6-1 0,0-10-15 0,3-3-4 0,-3-3 0 16,0-9 0-16,1-4-204 0,2 4-42 0,15-41-8 16,-4 22-437-16</inkml:trace>
  <inkml:trace contextRef="#ctx0" brushRef="#br0" timeOffset="14575.421">20105 7928 1270 0,'7'16'56'0,"-4"-7"12"0,4 1-54 0,4 2-14 16,0 4 0-16,3-7 0 0,0 1 127 0,0-1 22 15,7-2 5-15,0 2 1 0,0-9-76 0,1 0-15 16,2 0-4-16,-3-6 0 0,1-4-18 0,-1 1-4 15,-4-1-1-15,1 1 0 0,0 0 8 0,-1-7 2 16,-6 7 0-16,0-1 0 16,-1 1 9-16,-3-1 3 0,-3 1 0 0,-4 0 0 0,-4 2 1 0,-3 4 0 15,0-6 0-15,-4 2 0 0,-3 7-18 0,0-3-3 16,-3-3-1-16,-5 6 0 0,-2 0-10 0,-1 9-3 16,0-2 0-16,1 2 0 0,-1 1-15 0,-3 8-10 15,0 1 12-15,3 6-12 0,4 0 8 0,3-3-8 16,0 10 0-16,4-1 0 0,0-6 24 0,7 10-1 15,0-7-1-15,4 6 0 16,3-5-69-16,3 5-13 0,1-6-4 0,-1 0 0 16,8 4 14-16,6-10 2 0,5 3 1 0,2-6-1186 0</inkml:trace>
  <inkml:trace contextRef="#ctx0" brushRef="#br0" timeOffset="15688.919">18052 9418 460 0,'0'0'41'0,"0"0"-33"16,0 0-8-16,3 0 0 0,1-6 268 0,-4-4 52 16,-4 1 11-16,4 6 1 0,-3-13-142 0,-1 7-29 15,-6 2-5-15,-1-2-2 0,0-4-58 0,-3 4-11 16,-3 0-2-16,-1-7-1 0,0 10-35 0,4-4-7 16,-7 7-2-16,0-6 0 0,3 2-15 0,-3-2-3 15,0 3-1-15,0 3 0 0,0 3-19 0,-1-7 0 16,1 14 0-16,0-7 0 0,-4 9 0 0,1-3 0 15,-5 4 0-15,1-1 0 0,0 4 0 0,0-4 0 0,-4 7 0 16,0-1 0-16,1-2 0 0,6 6 0 0,0-4 0 16,4 4 0-16,-4-3 0 0,8 0 0 0,-1-4-8 15,-3 7 8-15,7 0 0 0,-4 6 0 0,8-6-10 0,-1 6 10 16,7 0-10-16,1-6 10 0,6 9-13 0,1 6 5 16,-1-5 8-16,5-1-12 0,2 3 12 0,-3-3-12 15,4 7 12-15,-1-7 0 0,1 0 0 0,0 7-8 16,-1-10 8-16,-3-3 0 0,0 3 0 0,4-6 0 15,-8 3 0-15,1-4 0 16,3 1 0-16,-7 0 0 0,-7-3 0 0,3-4 8 0,-3 4-8 0,0 3 0 16,0-10 9-16,-3 7-9 0,-1-7 12 0,-3 1-12 15,3-1 0-15,-6 1 0 0,3-1 0 0,-4-3-12 16,0 4 25-16,1-7 6 0,-1 3 1 0,-3 3 0 16,3 1-7-16,-3-1-1 0,3-2 0 0,-3 2 0 0,-3 0 0 0,-1 1 0 15,4-1 0-15,-4 7 0 0,0-4-12 0,-3-2 8 16,0 5-8-16,0 4 0 0,3-3 8 0,-3-3-8 15,-1 2 0-15,-2 4 9 0,6 0 4 0,-3-3 1 16,-4 2 0-16,7 1 0 0,-3-3-5 0,3-1-1 16,1 4 0-16,3 0 0 0,3 0-8 0,0 6 8 15,-3-6-8-15,3 6 8 0,-3-3-8 0,0 3 0 16,4 3 0-16,-8 7 0 0,7-7 0 0,1 6 0 16,-1-5 0-16,4 5 0 0,7 1 0 0,0-1 0 15,-4 1 0-15,11-4 0 0,0 3 0 0,4 1 0 16,3-7 0-16,0 7 0 0,0-10-8 0,3-3 8 15,1 0 0-15,3-4 0 0,0 1 0 0,0-3 0 0,0-13-9 16,1 6 9 0,2 1-93-16,4-4-15 0,0-15-4 0,4-1 0 0</inkml:trace>
  <inkml:trace contextRef="#ctx0" brushRef="#br0" timeOffset="16590.711">18034 9286 1260 0,'0'0'56'0,"7"0"11"16,0 0-54-16,7 0-13 0,-3-3 0 0,3 3 0 0,4-6 111 0,-1 6 19 15,4-10 4-15,8 10 1 0,-1-9-48 0,0 3-10 16,4-4-1-16,3 7-1 0,0-3-36 0,-3-4-7 16,3 7-2-16,4-3 0 0,0 3-15 0,3-3-3 15,4-4-1-15,-3 10 0 0,-5-6-1 0,15 3 0 16,0-3 0-16,-3 6 0 0,-8 0-10 0,4-4 0 0,0 4 0 15,-4-6 8-15,4 6-8 0,-4-3 8 0,0-3-8 16,4-4 8-16,-3 1-8 0,-1 0 0 0,7 2 0 0,1-12 0 16,3 7 8-16,0-10-8 0,-4 9 8 0,4-2-8 15,-4-4 0-15,-3 9 0 0,-4 4 0 0,-3 3 0 16,-3 3 0-16,-5 3 0 0,-6 3 0 0,0 10 0 16,-4-3 0-16,-3 6 0 0,-8-4 8 0,4 10-8 15,-3-3 20-15,-4 3 0 0,0 4-1 0,0-4 0 16,0 3 5-16,0 3 0 15,0-3 1-15,0-2 0 0,0 2 0 0,4-9 0 0,-1 9 0 0,5-9 0 16,-1 6-37-16,0 3-7 0,3-3-1 0,1 0-1 16,0-6 41-16,10 15 8 0,-3-5 1 0,-1 5 1 15,4-12-30-15,-3 9 0 0,0-9 0 0,0 10 0 16,-1-10 0-16,1 3 0 0,0 3 0 0,-1-3 0 16,5 3 0-16,-5 4 0 0,4-4 0 0,1 0 0 0,-1 0 0 15,-3-3 8-15,-1 10-8 0,1-1 0 0,0-2 0 16,3 2 0-16,-3 1 0 0,3-1 0 0,-3 1 0 0,-4-4 0 15,3 4 9-15,-2-1-9 0,-1 1 0 0,3 2 0 16,-6-2 8-16,3-1-8 0,-3-2 0 0,0 8 0 16,-1-5 0-16,1 2 0 0,-1-2 0 0,1-4 8 15,-4 4-8-15,-3-1 8 0,-1-6 6 0,1 7 1 16,0-1 0-16,-4 1 0 0,-4 3-5 0,1-4-1 16,3 1 0-16,-7-4 0 0,0 3-1 0,-4 1 0 15,1-7 0-15,-1 7 0 0,1-7-8 16,-1-3 8-16,-3 3-8 0,-4-3 8 0,8 3 1 0,-4-9 0 15,-4 6 0-15,1 0 0 0,-1-6 16 0,0 10 3 16,-3-11 1-16,-3 7 0 0,-1 4-10 0,-3 2-3 0,0-3 0 16,-4 0 0-16,0 1-16 0,-3 2 8 15,3-3-8-15,-3 0 0 0,4 1 0 0,-5-4 0 0,-2 0 0 16,2-3 0-16,-2 3 0 0,-1-6 0 0,-3-4 0 0,3 4 0 31,0-3-54-31,0-4-5 0,1 4-1 0,-5-6 0 0,1 8 42 0,0-8 8 0,-4-1 2 0,-3 7 0 16,-1-7 8-16,1 7 0 0,-4-7 8 0,4 1-8 15,-1-1 0-15,1 1 0 0,-4-1 0 0,0 0-8 16,-3 1-28-16,-4-1-4 16,-7 7-2-16,4-10-714 0,6-3-142 0</inkml:trace>
  <inkml:trace contextRef="#ctx0" brushRef="#br0" timeOffset="20103.55">16690 11356 781 0,'-21'0'34'0,"14"0"8"0,3 0-34 0,-3 0-8 0,0 0 0 0,0 0 0 31,-4 0-38-31,4-10-10 0,0 7-1 0,0-3-1 16,0-3-6-16,0-7-2 0,-3 6 0 0,3-8 0 0,7 2 82 0,-4-3 16 0,-3 0 3 0,3 4 1 15,1 2 42-15,-4-3 9 0,0-2 1 0,-4 8 1 16,4 1 3-16,0 3 0 0,0 2 0 16,3-2 0-16,1 6-9 0,-1-3-2 0,1 3 0 0,-4 0 0 15,3 0-4-15,1 0-1 0,-1 3 0 0,1 3 0 16,3-2-12-16,-4 5-2 0,4-3-1 0,0 4 0 16,0-4-22-16,4 3-5 0,-4 1-1 0,0-1 0 15,7 1-17-15,0-1-4 0,0 0-1 0,0 1 0 16,4 5-19-16,-1-2 0 0,4 3 0 0,0 2 0 15,0 1 0-15,4-3 0 0,3 3 0 0,0 0 0 16,-3-4 0-16,7 4 0 0,-4 0 0 0,7-3 0 16,0 2 0-16,-3 1 0 0,3-3 0 0,-3 3 0 15,7-4 13-15,-4-2-4 0,0 3-1 0,0-7 0 0,4 7-8 16,-4-7 10-16,4 1-10 0,0-7 10 16,0 6-10-16,-8-3 0 0,1-3 0 0,3 4 8 0,0 2-8 0,1 1 0 15,6-4 0-15,-7 3 8 0,0 1-8 0,11 5 0 16,-4-2 0-16,1 6 0 0,-1-10 0 0,-3 7 0 15,-4 3 0-15,4-1 0 0,-4-8 0 0,4 5 8 16,-4 1-8-16,4-6 0 0,-1-1 18 0,1 0-2 16,3-5 0-16,-3 2 0 0,4 3-25 0,-1-3-6 15,7-2-1-15,0 2 0 0,-3-3 16 0,4 6 0 16,-5-2 0-16,1-4 0 0,-4 3 16 0,1 4 0 16,-1-1 0-16,0-3 0 0,-3 4-16 0,0-7-14 0,0 6 2 15,-1-3 1-15,5 4 11 0,-5-4 0 16,1-3 10-16,0 4-10 0,0-4 13 0,-1-3-3 0,-2-3-1 15,2 3 0-15,1 0-9 0,-4-7 10 0,1 7-10 0,-1 0 10 16,-4 0-10-16,5-3 0 0,-5 3 9 16,5 3-9-16,-5-3 0 0,1 0 8 0,0 10-8 0,-1-10 0 15,5 6 8-15,-5-3-8 16,1 3 10-16,0-3-10 0,-1 4 12 0,5-7-4 0,-5 9-8 0,1-9 12 16,0 6-3-16,-1-2-1 0,5-4 0 0,-5 0 0 15,4-4-8-15,1-2 0 0,6 0 0 0,0 3 0 16,-3-4 21-16,3-2 9 0,4 6 2 0,-4-3 0 15,4-4-32-15,0 10-8 0,0 0-1 0,0 0 0 16,-4 0 9-16,0 0 0 0,-3 7 0 0,0-4 0 16,-4 3 0-16,4-3 0 0,-1 6 0 0,-6-2 0 15,0 2-69-15,-1 1-19 0,-2-10-3 0</inkml:trace>
  <inkml:trace contextRef="#ctx0" brushRef="#br0" timeOffset="21132.836">17872 9330 1267 0,'-4'-12'28'0,"4"12"5"0,0 0 2 0,0 0 1 0,0 0-36 0,0 0 0 0,0 0 0 0,0 0 0 16,0 0 100-16,0 0 12 0,0 0 4 0,0 0 0 16,0 0-32-16,0 0-7 15,0 0-1-15,4 9 0 0,-1 0-7 0,-3 1-1 0,0-7-1 0,0 13 0 16,0-7-28-16,0 10-6 0,0 0-1 0,0-4 0 15,0 4-12-15,0 9-4 0,4-3 0 0,-4 0 0 16,3 1-5-16,-3 5-2 0,-3-6 0 0,3 10 0 16,0-7-9-16,0 6 10 0,0-6-10 0,0 16 10 15,0-6-10-15,0 3 0 0,0-4 0 0,0 1 8 16,3 6-8-16,-3 0 0 0,4-7 0 0,-4 7 0 0,0-9 0 16,0 2 0-16,3 4 0 0,-3-3 0 0,4-4 0 0,-4 4 0 15,0-10 0-15,0 13 8 0,0-7-8 16,0-2 0-16,3 12 0 0,1-4 0 0,-4-2 0 15,3 0 8-15,-3-4-8 0,0 4 0 0,0-4 0 0,0 1 0 16,4 2-14-16,-4-5 5 16,-4-4 9-16,4 0 0 0,0 1 0 0,0 5 0 0,0 1 12 0,0 2 4 15,-3-2 0-15,3-1 1 0,-4 4-1 0,1-10-1 16,-1 6 0-16,1-5 0 0,-1 5-6 0,1-6-1 16,-1 4 0-16,4-4 0 0,-3 0-8 0,3 0 0 15,0 4 0-15,0-4 8 0,0 0-8 0,0 7 10 16,0-7-10-16,0 3 10 0,-4 1 2 0,4-7 0 0,0 3 0 0,0-3 0 15,0 0-12-15,0-3 10 0,-3 0-10 16,-1-3 10-16,4-7-10 0,-3 4 0 0,3 0 0 0,-4-4 0 16,1-2 0-16,3-1 0 0,0 1 0 0,0 2 0 15,0-9 0-15,0 7 0 0,-4-1 0 0,4-3 0 16,4-3 0-16,-4 4 0 0,0 2 0 0,0-3 0 31,0-2-49-31,0-4-12 0,3 9-3 0,-3-9-1049 0</inkml:trace>
  <inkml:trace contextRef="#ctx0" brushRef="#br0" timeOffset="22601.925">17851 9358 115 0,'3'-19'0'0,"-3"19"10"0,0 0-10 0,0 0 0 0,0-3 0 16,0 3 0-16,0 0 268 0,0 0 52 0,0 0 11 0,-7 3 1 15,0 4-180-15,-4-4-37 16,4 13-7-16,-7-1-2 0,0-2-11 0,0 6-3 0,-4 6 0 0,1 3 0 16,-8 3-38-16,4 1-8 0,-7 2-2 0,-1 1 0 15,1 2 10-15,0-2 2 0,-4 2 0 0,-3 4 0 16,0-3-38-16,-1-1-7 0,5 7-2 0,-1 0 0 15,-3 0-9-15,10-16 0 16,4 7 0-16,0-7 0 0,-1 3 18 0,5-9 2 0,6 3 0 0,-3-6 0 16,7-3-32-16,0-4-7 0,3-5-1 0,4 2 0 15,0-9-35-15,0 0-7 0,15-16-2 16,2-2 0-16,1-11 49 0,7 4 15 0,-1-12 0 0,8 2-10 16,3-2-33-16,-3 2-6 0,3 1-2 0,-3-1 0 15,-4 7-18-15,0 0-4 16,-3 9-1-16,-7 0 0 0,-4 3 59 0,0 7 15 0,-3 3 0 0,-11 6 0 0,7 0 48 0,-7 6 13 15,-4 10 3-15,-6 2 0 16,-5 1 5-16,-2 9 2 0,-4 1 0 0,-8 11 0 0,1 8-23 0,-4 2-5 16,1 3-1-16,-8-3 0 0,0 10-22 0,0-4-4 15,4 4 0-15,-7 2-1 0,3 1 9 0,-3 0 3 16,3 0 0-16,0-4 0 16,7-12-43-16,4-3-9 0,3-6-2 0,8-7 0 0,3-9 42 0,6-6 8 15,5-13 1-15,3-3 1 16,14-10-61-16,4-2-12 0,3-19-2 0,7-7-1 0,4-6 27 0,3 0 4 0,7-9 2 15,1 6 0-15,3-6 1 0,-1-1 0 0,1 10 0 16,4-9 0-16,-1 0 5 0,-3-1 2 0,-7 10 0 16,0 7 0-16,-8 2 10 0,1 7 0 0,-11 3 0 0,0 12 0 15,-6 7 24-15,-5 3 1 0,-3 6 0 0,-7 7 0 16,0 5 15-16,-10 14 4 0,-1-1 0 0,-7 16 0 16,-6 0 16-16,-8 6 3 15,0-3 1-15,-7 15 0 0,1 11-52 0,-5-1-12 0,-3 0 0 0,1 3 0 16,-1 0 21-16,0-6 2 15,3 3 0-15,1-6 0 0,7-6-23 0,7-4 0 0,-1-12 0 0,12-9 0 16,6-7-14-16,4-12-7 0,4-10-2 0,3-6 0 16,10-22-25-16,8-6-4 15,3-10-2-15,7-6 0 0,4-3 16 0,3-3 3 16,4-3 1-16,0-4 0 0,-4 4 3 0,0-7 1 0,8 4 0 16,3 3 0-16,-8 2 17 0,1 8 3 0,-4 5 1 0,-3 3 0 15,-4 7 9-15,-3 9 0 0,-4 1 0 0,-7 8 0 0,-3 4 20 16,-11 6 8-16,0 0 3 0,0 9 0 0,-7 1 21 15,-4 5 5-15,-3 14 1 0,-7 5 0 0,-4 4-23 0,-6 12-5 16,-5-3-1-16,1 6 0 0,0 7-6 0,-4 3-2 16,-7 2 0-16,0 4 0 0,-3 7-21 0,7 2-13 15,-4-6 1-15,7-9 1 0,4-4 25 0,6-12 5 16,5-6 1-16,6-13 0 0,7-9-20 0,8 0-11 16,-1-13 2-16,4-6 0 15,15-15-33-15,6-10-6 0,0-13-2 0,7-9 0 0,4-16 26 0,7-6 6 16,3 7 1-16,0-7 0 0,1 3 8 0,3-3 9 0,-1 6-13 15,1 0 5-15,-3 10 8 0,-8 6 0 0,0 3 0 16,-3 3-8-16,-4 13 8 0,-7 6 12 0,-3 0-2 0,-4 13-1 16,-3-1 11-16,-11 10 1 15,7 7 1-15,-4 2 0 0,-3 4 10 0,-3 12 1 0,-4 3 1 0,-4 13 0 16,0-4-34-16,-3 7 0 0,-3 3 0 0,-4 6 0 16,-4 1 28-16,0 5-2 0,-3 7 0 0,0 3 0 15,-1-6-14-15,5 0-4 0,-1-10 0 0,7 0 0 16,1-9 18-16,3-6 3 0,7-13 1 0,3-6 0 15,8-10-70 1,-1-3-15-16,8-12-2 0,-1-13-1 0,8-6-10 16,0-3-1-16,10-16-1 0,-3-3 0 0,3-6 57 0,0-1 13 0,4 1 0 0,-4 3 0 15,-3 3 0-15,-4 12 0 0,0-2 0 0,-3 9 0 16,-8 2-10-16,4 17 2 0,-7 0 0 0,-3 2 0 16,3 14 24-16,-7 2 6 0,0 0 1 0,-7 10 0 0,3 10 3 15,-6-4 1-15,-1 12 0 0,-3 4 0 0,-4-3-11 16,4 6-3-16,-3-1 0 0,-1 1 0 15,-3-6-13-15,3 0 11 0,-3 5-11 0,3 1 10 0,-3-6-10 0,4 3 8 16,-1-4-8-16,4 1 8 16,3-7-8-16,4-9 0 0,4 3 0 0,3-15 0 0,3-4-22 0,4-12 0 15,4-4 0-15,7-15 0 16,3-3-14-16,3-6-4 0,5-13 0 0,-1-7 0 0,0 7 24 0,0-12 5 16,4 2 1-16,-7-2 0 0,3 5 1 0,-3 10 0 15,-1 1 0-15,-6 11 0 0,0 1 9 0,-4 12 0 16,-4 0 0-16,1 13 0 0,-4 6 8 0,-7 0 4 15,0 0 1-15,-4 16 0 0,-3 12 15 0,0 6 2 0,-7 20 1 16,-3-7 0-16,-1 6-10 0,0 7-1 0,-3-4-1 16,0 4 0-16,-4 2-3 0,4 1-1 0,-4 9 0 0,1-9 0 15,-1 6-7-15,4-13-8 0,0-2 11 16,-1-11-794-16,8-5-158 0</inkml:trace>
  <inkml:trace contextRef="#ctx0" brushRef="#br0" timeOffset="27039.634">23245 6323 518 0,'0'0'46'0,"3"-3"-37"0,-3-4-9 0,7-2 0 0,-7 3 123 0,4-4 22 15,-4 1 5-15,3 0 1 0,4-4-28 0,-7-3-6 16,4 7-1-16,-1-1 0 0,1-5-18 0,-8 5-4 15,1 1-1-15,-1-7 0 0,-3 7-21 0,0 0-5 16,0-1-1-16,-4 1 0 0,-3-1-3 0,0 4-1 16,4 3 0-16,-4-3 0 0,-4 6-26 0,4-10-4 15,0 10-2-15,-4-3 0 0,0-3-4 0,4 3-1 16,-7-4 0-16,4 4 0 0,-12-3-10 0,5-3-3 16,6 2 0-16,-10 4 0 0,-4-3-3 0,0-4-1 15,11 1 0-15,0 0 0 0,0-1-8 0,0 4 10 16,-4-3-10-16,0 5 10 0,0-5-2 0,-3 3-8 15,-3 6 12-15,-1-10-4 0,11 10-8 0,-4-3 0 16,-7 3 9-16,0 0-9 0,1 0 0 0,-1 0 8 16,0 0-8-16,-7 0 0 0,-10 3 0 0,14-3 0 0,10 0 0 15,-3 7 0-15,-11-7 0 0,7 3 0 0,8-3 0 0,-1 0 0 16,4 0 0-16,-1 0 8 0,-6 0-8 16,4 0 0-16,2 0 0 0,1 0 0 0,-7 0 0 0,-4-3 8 15,4 3-8-15,0 3 8 0,7-3-8 0,-11 6 8 16,-3 3-8-16,6-5 0 15,5 11 0-15,-8-5 0 0,0 5-12 0,0-2 4 0,8-4 0 0,-4 7 0 16,6 0 8-16,1-4 8 0,-7-2-8 0,7 5 11 16,0-5-11-16,3 5 0 0,-3-5 0 0,3 2 0 15,4-5 0-15,-4 8 0 0,4-2 0 0,0 2 0 16,-3-2 0-16,2 3 0 0,1-1 0 0,0 4 0 16,-3 0-9-16,-1 0 9 0,4 0 0 15,0 6 0-15,3 3 0 0,-3-3 0 0,3 0 0 0,-3 3 0 16,7-3 0-16,0-3 0 0,-3 0 0 0,3 0 0 0,0-3 0 0,3 6-8 15,4-6 8-15,-3 0 0 0,3 3 0 0,-4-3 0 16,0-1 0-16,4 1 0 0,0 0 0 0,0 0 0 16,-3 3-8-16,3-3 8 0,0-1 0 0,0 1 0 15,3 0 0-15,-3 6 0 16,0-6 0-16,0 6 0 0,0-6 0 0,0 6 0 16,-3-6 0-16,3 0 0 0,-4-1 0 0,1-2 0 0,-1 3 0 0,1 0 0 15,-4 0 0-15,0-4 9 0,0 4-9 0,0-3 0 16,0-4 0-16,-4 10 0 0,4-9 0 0,-4 6 0 15,1-4 0-15,-1 4 0 0,-3 0 0 0,3-3 0 16,1 2 0-16,-1 1 0 0,1-3 0 0,-1 3 0 16,1-10 0-16,-1 10 0 0,0-3 0 0,1 2 8 15,-1-2-8-15,1-3 0 0,-1 2 8 0,0 4-8 16,-3-3 0-16,4-7 8 0,-4 10-8 0,3-10 10 16,-3 7-10-16,0-7 10 0,0 10-10 0,-4-9 12 15,4 5-12-15,0-2 12 0,-4 3-12 0,4-7 10 0,0 10-10 0,3-3 10 16,1-7-10-16,3 10 0 0,0-10 0 0,0 10 8 15,0-3-8-15,3-1 0 0,1-2 9 0,-1 6-9 16,4-4 0-16,0 4 0 16,0 0 0-16,4-3 0 0,-1 2 0 0,1 1 0 0,-1 3 0 0,4 0 0 15,0 3 0-15,7 3 0 0,0 1 0 0,1 2 0 16,-1-9 0-16,3 3 0 0,5 0 0 0,-1 0 0 16,0-6 0-16,4 3 0 0,-1-6 0 0,1 3 0 0,3-4 0 15,-3-2 0-15,3 2 0 0,0 1 0 0,1-6 0 16,-1 2 0-16,3-6 0 0,1 4 0 15,0-1-30-15,0 1-1 0,-1-4 0 0,5-3-1133 16</inkml:trace>
  <inkml:trace contextRef="#ctx0" brushRef="#br0" timeOffset="28065.1">23223 6081 576 0,'0'0'51'0,"0"0"-41"0,0 0-10 0,0 0 0 15,0 0 194-15,0 10 37 0,0-4 7 0,4 3 2 16,-4-9-104-16,0 4-20 0,0 2-4 0,3 3 0 0,1-2-43 0,3 2-8 16,0 0-1-16,4 1-1 0,-1 2-26 0,1 4-5 15,-1 3 0-15,5 0-1 0,-1 3-14 0,-4 0-2 16,4-4-1-16,-3 7 0 16,3 1-10-16,-3 2 0 0,-1 0 0 0,-6 6 8 0,3-5-8 0,-4 5 12 15,1 1-12-15,3 2 12 16,-7-2-12-16,3 2 0 0,-3-2 9 0,4 6-9 0,-1-10 0 0,1 10 8 15,-4-10-8-15,7 4 0 0,-3-1 8 0,-1-6-8 16,4 7 8-16,0-1-8 0,0-5 0 0,0-1 0 16,0 6 0-16,0 1 0 0,0-7 0 15,-3 7 0-15,0 2 8 0,3-2-8 16,-4-1 0-16,1 4 0 0,3 3 0 0,-4-13-8 0,1 0 8 0,3 6 0 0,0-5 8 16,0-1-8-16,4 6 0 0,-1-9 0 0,-3 4 0 0,4-1 0 15,3 3 0-15,-4-9 0 0,1 3 0 0,3-6-8 16,-3-3 8-16,-4 3 0 0,3-1 0 0,-3 1-8 15,0 3 8-15,-3 0 0 0,3 3 8 0,-3 3-8 16,-1 1 0-16,-3 5 0 0,0-6 0 0,0 7-8 16,-3-1 8-16,-1 1 0 0,-3-1 8 0,3-5-8 15,-3 5 9-15,0-6-9 0,0 1 12 0,0-4-12 16,0-7 16-16,-3 8-4 0,3-8-1 0,-4 1 0 16,0 0 15-16,-3-3 3 0,0-7 1 0,-3 10 0 15,2-10 2-15,-6 1 1 0,0 5 0 0,-4 1 0 16,4-3-8-16,4-4-1 0,-8 0-1 0,0 7 0 15,-3-7-6-15,0 7-1 0,-4 3 0 0,4-6 0 16,-4 2-16-16,4 1 0 0,-4-4-13 0,-7 4 5 0,7-6 8 0,-6-1 0 16,-1 0 0-16,7 1 0 0,7-4 12 0,-6-3 5 15,-15-3 1-15,7-3 0 0,7-3-29 0,-3 3-5 16,-4-7-2-16,-3 4 0 0,3-3 50 0,0-1 11 16,7 1 1-16,-3 2 1 0,-4 4-36 0,1-3-9 15,6 3 0-15,0-3 0 0,-7 6 17 0,0 0 2 16,4 0 0-16,3 0 0 0,1 0-19 0,-1 0-17 15,-3 0 3-15,3 0 1 0,7-4 13 0,-7-2 0 0,-3 6 0 16,0-3 10-16,3-3-10 0,0-4 0 0,-3 4 9 16,-7-6-9-16,-4 2 8 0,4-6-8 0,10-2 8 15,-7 2-8-15,-7-3 0 0,0 0 8 0,11 4-8 0,0 2 0 16,0-3 0-16,3 7 0 0,4-7 0 0,-1 7 0 16,5 0 0-16,-1 5 0 0,-3-2 0 15,3-3 0-15,0 2 0 0,1 4 0 0,-5-3 0 0,1 6 0 16,3-9 0-16,-3 9 0 0,4-3 0 0,-1-4 0 15,-3 4 0-15,3-3 0 0,0-4 0 0,-3 1 0 32,3 0-47-32,1-1-13 0,-1-5-4 0,4-4-751 0,0 3-150 0</inkml:trace>
  <inkml:trace contextRef="#ctx0" brushRef="#br0" timeOffset="29172.398">22239 5940 1371 0,'-7'-12'60'0,"4"5"14"0,-8 4-59 0,4-3-15 16,7-3 0-16,-7 6 0 0,-4-4 88 0,1 7 14 15,3 0 3-15,0 7 1 0,3-4-46 0,-7 6-8 16,4 0-3-16,0 10 0 0,7 3-18 0,-7 0-4 16,-3 3-1-16,3 10 0 0,7 2-16 0,-4-2-10 15,-3 3 12-15,-4 5-12 0,1-5 28 0,6 6 0 16,-3 6-1-16,0-3 0 0,-3 3 3 0,-1-3 1 16,8 0 0-16,-4 7 0 15,-4 5-9-15,4-2-2 0,0 5 0 0,3 7 0 0,4-6-7 0,-7 6-1 16,-3-3-1-16,6 6 0 0,1-3 0 0,-1-12 0 15,-3-4 0-15,0 6 0 0,3 4 8 0,1-6 1 16,-4 2 1-16,0-6 0 0,-4 1 1 0,4 12 0 16,4-7 0-16,-4 4 0 0,-8-10-6 0,8 1 0 15,7-7-1-15,-3-4 0 0,-4-8-15 0,0 3 11 16,0-7-11-16,3-3 10 0,8-3-10 0,-8-3 0 16,-6-3 9-16,6 3-9 0,8-3 0 0,-8-7 0 0,-10 4 0 0,7-7 8 15,0 1-22-15,3-1-4 0,1 1-1 0,-8-10-753 16,-6 0-152-16</inkml:trace>
  <inkml:trace contextRef="#ctx0" brushRef="#br0" timeOffset="29530.96">21731 6912 1440 0,'0'0'64'0,"0"0"12"0,0 0-60 0,0 0-16 15,0 0 0-15,0 0 0 0,14-3 80 0,4-3 14 16,0 3 2-16,3-3 1 0,0 6-8 0,11-4-1 15,3-2-1-15,0 6 0 0,0-6-17 0,4 3-3 16,7 3-1-16,-4-7 0 0,1 4-17 0,-4 3-3 16,3 0-1-16,7 0 0 0,1 3-19 0,-1-3-4 15,-10 7-1-15,3-7 0 0,4 0-9 0,-7 0-1 16,-4 0-1-16,0 0 0 0,1-7-10 0,-1 7 10 16,-3-3-10-16,-1-3 10 15,-6 3-34-15,3-3-8 0,8-4 0 0,-5 1-728 0,-6-1-146 0</inkml:trace>
  <inkml:trace contextRef="#ctx0" brushRef="#br0" timeOffset="29768.06">22973 6078 230 0,'-4'-6'20'0,"-3"6"-20"31,0 0 0-31,7 0 0 0</inkml:trace>
  <inkml:trace contextRef="#ctx0" brushRef="#br0" timeOffset="30148.585">22955 5994 1130 0,'0'0'50'0,"0"0"10"0,0 0-48 0,0 0-12 0,0 0 0 0,0 0 0 16,4 6 115-16,-1 3 20 0,-6-2 4 0,3 2 1 15,0-6-28-15,0 6-4 0,0 1-2 0,-4 6 0 16,1-1-26-16,3-2-4 0,3 2-2 0,1-2 0 16,-8 3-39-16,1 3-8 0,3 6-2 0,0 0 0 15,3-3 12-15,-3 3 3 0,-7 3 0 0,7 3 0 16,4-2-18-16,-8-1-3 0,-3 0-1 16,4 3 0-16,-1-2-10 0,1-1-8 0,-1 0 9 0,-3 3-9 15,0-2 31-15,0-4 0 0,3-3 0 0,-3 3 0 16,-3 3-14-16,-1-9-2 0,11-4-1 0,-3 4 0 15,-8 0-6-15,4 0 0 0,0-3-8 0,3-1 12 16,8-2-12-16,-4-4 11 0,-11 7-11 0,8-7 10 16,6-2-10-16,-3 2 0 0,-7-6-10 0,4 6 10 0,3-2-21 15,0 2 1-15,-4 1 1 0,-3-4 0 16,0-3-16-16,4 6-3 0,3-9-1 0,-4 10 0 0,-3-4 22 16,0-3 4-16,10 3 1 0,-3-6 0 0,4 10 12 0,-4-1-11 15,-4-2 11-15,4-7-10 16,0 0-105-16,0 0-21 0,-7 3-4 0</inkml:trace>
  <inkml:trace contextRef="#ctx0" brushRef="#br0" timeOffset="31038.777">22715 6984 1198 0,'-17'7'53'0,"13"2"11"15,4-9-51-15,0 0-13 0,0 0 0 0,0 0 0 0,0 0 85 0,-3-9 15 31,3 2 2-31,-4-2 1 0,1 6-63 0,3-3-12 0,0 6-2 0,0-10-1 0,3 1-25 0,-3 9 0 16,4-10-9-16,-1 4 9 0,1-3-27 0,-4 9 2 16,0-3 0-16,0 3 0 0,7-10 25 0,-7 10 0 15,0 0 0-15,-4-6 0 16,4 6 22-16,0 0 6 0,0 0 2 0,0 0 0 0,-7 0 35 0,7 0 7 16,0 0 2-16,0 0 0 0,-3-3-12 0,3 3-2 15,0 0-1-15,0 0 0 0,0 0-8 0,0 0-2 0,0 0 0 0,10-6 0 16,1-4-1-16,-11 10 0 15,10 0 0-15,8 0 0 0,3 0-32 0,-3 0-6 0,-11 6-2 0,7-2 0 16,4-4-8-16,3 0 0 0,0 0 0 0,0 6 0 16,0-3 0-16,1-3 0 0,-1 6 0 0,3-3 0 15,-6 4 0-15,0-4 0 16,-4 3 0-16,3-3 0 0,1-3-10 0,-4 6 10 16,-3-6-13-16,-1 0 5 0,1 0-24 15,-11 0-5-15,0 0-1 0,0 0 0 0,0 0 24 0,0 0 5 0,0 0 1 16,0 0 0-16,0 0 8 0,0 0 0 0,0 0 0 0,0 0 0 15,0 0 12-15,0 0-3 0,-4 7 0 0,4-7 0 16,0 0 22-16,-3 3 4 0,-1 3 1 0,-3-3 0 16,4 7-21-16,-1-4-4 0,-3 3-1 0,4 1 0 0,-1-1 2 15,1 1 1-15,-4 8 0 0,-4-2 0 16,4 3-4-16,0 0-1 0,0 0 0 0,0-4 0 16,3 10 1-16,1-6 0 0,-4 6 0 0,3-3 0 15,-7 9-9-15,1-2-12 0,3-1 2 0,0 0 1 16,3 7 18-16,-3-1 4 0,0 4 1 0,4-4 0 0,3 10-14 0,-7-6 0 15,-4 3 0-15,0-4 0 0,11 1 0 0,-7 6 0 16,-10 0 0-16,6-10 0 16,1 4 0-16,2-4 0 0,1 4 0 0,0-4 0 0,-3 4 0 0,3 3 0 15,3-7 0-15,-10 7 0 0,-4 3 0 0,8-10 0 16,10 1 0-16,0-7 0 0,-7 7 0 0,0-7 0 16,0 6 0-16,3 1 0 0,4-7 21 0,-7 7 2 15,-11-1 0-15,11-3 0 0,4-6-23 0,-1 4 0 16,-10-4 0-16,4 0 0 15,3-6-28-15,0 0-4 0,0-10-1 0,-1 0-755 0,-6-2-150 0</inkml:trace>
  <inkml:trace contextRef="#ctx0" brushRef="#br0" timeOffset="31983.187">23058 7238 975 0,'0'0'43'0,"0"0"9"0,0 0-41 0,0 0-11 0,0 0 0 0,0 0 0 16,-4 4 134-16,4-4 25 0,0 0 5 0,0 0 0 15,0 0-46-15,0 0-10 0,7 9-1 0,-7-9-1 16,7 6-42-16,4 4-9 15,-1-7-2-15,4 3 0 0,4-3-25 0,3 4-4 0,0-7-2 0,4 6 0 16,7-3-4-16,-4 3-1 0,4-3 0 0,3-3 0 16,-7 0-17-16,8 7 0 0,-8-4 0 0,4 3 0 15,-8-6 0-15,1 3 0 0,0-3 0 0,-4 0 0 16,-4 6 0-16,-2-6-20 0,-1 0 2 0,0 0-982 16</inkml:trace>
  <inkml:trace contextRef="#ctx0" brushRef="#br0" timeOffset="35370.975">22543 6053 1094 0,'-22'-9'97'0,"19"9"-77"15,3 0-20-15,0 0 0 0,0 0 116 0,-4-7 20 16,-6 4 4-16,6 3 1 0,4 0-22 0,-10 3-5 16,-8-3-1-16,0 10 0 0,1-1-54 0,-4 1-11 15,-1 5-3-15,-6 1 0 0,-7-3-13 0,10-4-2 16,8 13-1-16,2-3 0 15,1 0-12-15,0-1-2 0,4-2-1 0,-8 3 0 0,-3 0-14 0,7 0 0 16,3-1 8-16,4 7-8 0,0 1 0 0,0-8 0 16,-11 11 0-16,1-4 0 15,-1 0 0-15,4-3 0 0,0 3 0 0,3 0 0 0,1-6 0 0,6-1 9 16,-3-8-9-16,4 6 8 0,-1-13 9 0,4-3 2 16,0 0 0-16,0 0 0 0,0-3-5 0,11-13-1 15,6-3 0-15,8-6 0 0,3 3-5 0,-3-9 0 0,-4-1-8 16,7 1 12-16,0 3-12 0,-3 3-8 0,-7-4 8 15,-1 4-13-15,1 3 13 0,0 7 0 16,-1-1 0-16,-3 7 0 0,1 5 0 0,-5-2 0 0,-10 6 0 16,0 0 0-16,-7 6 0 0,0-2 0 15,-4 11 0-15,1 1-9 0,-1 3 9 0,1-7 0 0,-1 13 0 0,1-6-8 16,-1 6 8-16,0 4 0 0,-6-4 0 0,3 9-8 16,3-12 8-16,-3 3 16 0,0 0-4 0,7-6-1 15,7-3-11-15,0-4 0 0,0-5 0 0,0-7 8 16,0 0-19-16,10 0-4 0,1-10-1 0,-1-6 0 15,1-2 16-15,3-7 0 16,7-4 0-16,8-5 0 0,2-4 0 0,5-6-11 0,-1 10 11 0,4-4-10 0,-8 4 2 16,-2-1 0-16,-1 7 0 0,0 3 0 15,-3 12 8-15,-4-2 0 0,-10 5 0 0,-1 1 0 0,1 3 0 0,-11 6-8 16,0 0 8-16,0 9 0 0,-4 7 0 0,-6 3 0 16,-8 6 0-16,-7 3 0 0,-3 0-14 0,0 7 2 15,7-1 1-15,-8 4 0 0,-6-4 11 0,3 1 0 16,8 2 0-16,-1-2-8 0,0-1 8 0,1-6 0 15,-1-2 0-15,14-8 0 0,11 1 0 0,-3-3 16 16,-4-7-4-16,7-9-1 0,7 0-11 0,3-6 10 16,1-3-10-16,3-10 10 0,11-9-10 0,3-7 0 15,4-3 0-15,7-2 0 16,-8-7-28-16,5 3 1 0,-5 9 1 0,1-9 0 0,3 7 14 0,-3 8 2 16,0 4 1-16,-4 0 0 0,0 7 9 0,-7 5-8 15,-6 4 8-15,2 2-8 0,-3 7 8 0,0 10 0 16,-10-1 0-16,-4 10-8 0,-11-3 8 0,-3 12 12 0,-14 6-2 15,0 1-1-15,0-7-9 0,3 10-12 0,0-4 2 16,1 1 1-16,-1-7 9 0,4 6 0 16,-4-5 0-16,4-1 0 0,0-3 0 0,7-6 14 0,3 3-3 0,4-10-1 15,-4-2 5-15,11-10 1 0,0 0 0 0,11 0 0 16,3-10-8-16,0-2-8 0,4-10 11 0,3-7-11 16,4-5 0-16,3-4 0 0,-3 1 0 0,10-4 0 15,7 3-12-15,-7 1-4 0,-10-4 0 0,3 10 0 16,4 5 7-16,-4 1 1 0,-3 7 0 0,-11 2 0 0,-3 3 8 15,3 7 0-15,-4 3 0 0,-10 3 0 0,0 0 8 16,-10 9-8-16,6 4 8 0,-10 3-8 0,-3 9 0 16,-8-3 8-16,-3 3-8 0,-1 3 0 15,1 6 0-15,3-5 0 0,1 5 0 0,6-6 8 16,4 7-8-16,0-1 0 0,-11-5 0 0,4-1 0 0,0 3 0 0,3-3 0 16,4-3 0-16,0-3 0 0,0-6 0 0,7 0 11 15,7-4-11-15,3-5 12 0,-3-7-12 0,4-7 8 16,10 4-8-16,0-12 8 0,7-1-8 0,0-3 0 15,1-3 9-15,6-9-9 16,7 2 0-16,-7 4 0 0,-10-3 0 0,7-6 0 0,6 12 0 0,-2-3-12 16,-12 6 4-16,1 3 0 0,0-3 8 0,-4 10 0 15,-7 3 0-15,-7 6 0 0,0 0 10 0,0 0 4 16,-7 6 1-16,-4 3 0 0,-3 1-1 0,0 9 0 16,3-1 0-16,-3 7 0 0,0 4-14 0,-4 2 0 0,-6 0 8 15,3 4-8-15,3-7 0 0,0 7 8 0,1-7-8 16,-4 6 0-16,6-2 9 0,1-4-9 0,0-9 8 0,4 9-8 15,3-12 18-15,3-4-2 0,4-6 0 0,0-6 0 16,0 0-32-16,7 0-8 0,11-9 0 0,-4-7-1 31,3-6-21-31,1-3-4 0,7 0-1 0,3-3 0 16,4 3-70-16,-8 6-15 0,-9 3-2 0,6-2-1 0,-4 8 1 0,-3 7 0 16,-10-3 0-16,-4 6-486 0</inkml:trace>
  <inkml:trace contextRef="#ctx0" brushRef="#br0" timeOffset="42578.132">18214 12071 1958 0,'0'0'87'0,"0"0"17"0,0-3-83 0,0 3-21 16,0-10 0-16,3 4 0 0,-3-3 12 0,0 9-1 15,0 0-1-15,0 0 0 0,0 0 0 0,0 0 0 0,0 0 0 0,0 0 0 32,0 0-47-32,8 9-10 0,-1-3-1 0,-4 4-1 15,1-1-40-15,-1 4-8 0,1 2-2 0,-4 4-626 0</inkml:trace>
  <inkml:trace contextRef="#ctx0" brushRef="#br0" timeOffset="42710.774">18186 12820 2016 0,'-14'16'89'0,"10"-7"19"16,1 1-87-16,-5-1-21 0,5 7 0 0,-4-7 0 0,0 1 16 0,-4-1-2 15,1 7 0-15,-1-7-924 16</inkml:trace>
  <inkml:trace contextRef="#ctx0" brushRef="#br0" timeOffset="42833.473">17985 13068 864 0,'-11'25'76'0,"8"-12"-60"16,-1-4-16-16,-3 7 0 0,-4 9 234 0,1-6 44 16,3-1 9-16,0 11 1 0,-4-4-238 0,0 0-50 15,-3-3 0-15</inkml:trace>
  <inkml:trace contextRef="#ctx0" brushRef="#br0" timeOffset="42972.076">17604 13864 1882 0,'-7'10'84'0,"3"-4"16"0,1 4-80 0,-1-4-20 16,0-3 0-16,-3 6 0 0,0 1 21 0,-3-1 0 0,-1-3 0 0,-3 4 0 31,-4-1-47-31,1 1-10 0,3-1-1 0,-4 0-795 0</inkml:trace>
  <inkml:trace contextRef="#ctx0" brushRef="#br0" timeOffset="43065.824">17170 14238 1270 0,'-7'18'56'0,"3"-8"12"16,1-1-54-16,-4 1-14 0,-1 5 0 0,-2 4-562 16</inkml:trace>
  <inkml:trace contextRef="#ctx0" brushRef="#br0" timeOffset="43237.406">16690 14827 1497 0,'-25'25'133'0,"18"-15"-106"15,4-1-27-15,-1 10 0 0,-3-10 109 0,0 1 17 16,0 5 3-16,0 1 1 0,0-7-74 0,-4 4-14 16,1-4-3-16,-1 7-1 15,4-7-59-15,-4 7-12 0,-6-3-3 0,3 2-862 0</inkml:trace>
  <inkml:trace contextRef="#ctx0" brushRef="#br0" timeOffset="43317.257">16277 15254 1094 0,'4'9'97'0,"-4"0"-77"0,-4 10-20 0,-3-3 0 15,0 3 93-15,0 0 15 0,-4-1 4 0,1 1-504 16,-1 6-100-16</inkml:trace>
  <inkml:trace contextRef="#ctx0" brushRef="#br0" timeOffset="43465.791">16006 15809 1497 0,'-4'25'66'0,"0"-16"14"0,1 1-64 0,3-1-16 0,0 0 0 0,-4 1 0 15,4-1 108-15,-3 1 17 0,3-4 4 0,0 3 1 16,0 1-98-16,0-1-19 0,-4-3-4 0,4-3-1 16,-3 7-67-16,3-10-13 0,-4 6-4 0,1 4-734 15</inkml:trace>
  <inkml:trace contextRef="#ctx0" brushRef="#br0" timeOffset="43567.524">15854 16147 1346 0,'-4'16'60'0,"4"-16"12"0,-3 3-58 0,3 7-14 16,-4-4 0-16,4-3 0 0,-3 3 83 0,3 4 13 15,-4-4 4-15,1-3 0 0,-1 6-64 0,4-9-13 16,-3 7-3-16,3-7 0 0,-4 3-32 0,-3 3-6 16,7-6-2-16</inkml:trace>
  <inkml:trace contextRef="#ctx0" brushRef="#br0" timeOffset="45822.496">16076 16238 518 0,'0'0'46'0,"0"0"-37"0,0 0-9 0,0 0 0 0,0 0 190 0,0 0 36 15,0 0 7-15,0 0 2 16,0 0-112-16,0 0-23 0,-3-9-4 0,-1 6 0 0,-3-4-40 0,0 7-7 15,3-9-1-15,1 6-1 0,-4-3-19 0,3-1-4 16,-3 4-1-16,4-3 0 0,-1-3 12 0,1 5 2 16,-1-2 1-16,-3 6 0 0,7 0-10 0,-3-9-3 15,-8 9 0-15,4-10 0 0,0 10-3 0,0-6-1 16,-4 6 0-16,1-3 0 0,-1 3-4 0,0 0-1 16,1-6 0-16,-4 6 0 0,-4 0-5 0,4-10-2 15,0 10 0-15,0-3 0 0,-4-3-9 0,4-4 8 16,0 10-8-16,0-9 8 15,-4 6-8-15,1-3 8 0,-5-4-8 0,5 4 8 0,-1 3 0 0,0-3-8 16,1-4 12-16,-1 10-4 0,1-3 0 0,2-3-8 16,-2 6 12-16,-1 0-4 0,1 0-8 0,-1 0 0 15,0 0 0-15,-3 9 0 0,0-3 0 0,0 4 12 16,0-7 0-16,-1 6 0 0,1 4-12 0,0-1 0 0,0-2 9 0,0-1-9 16,0 7 0-16,3-7 0 0,4 1 0 0,0-1 0 15,-4 1 0-15,0-1 8 0,1 0-8 0,-1 4 0 16,1-10-9-16,2 6-7 0,-2 1 0 0,-1-1-1 15,4 1 29-15,-4-1 7 0,4 4 1 0,0-1 0 16,0-2-20-16,0-1 0 0,0 7 0 0,3-7 0 16,-3 7 0-16,4-7 0 0,-1 1 0 0,0 2 0 15,1 4 0-15,3-7 0 0,-4 1 0 0,4-1 0 16,0 7 0-16,0-7 0 0,0 0 0 0,0 1 0 16,3-1 0-16,-3-2 0 0,4 2 0 0,-1 0 0 15,-3 1 0-15,4-1 0 0,-1-3 0 0,1 4 0 16,-1-1 0-16,-3 1 0 0,3-1 0 0,1 1 0 15,-4-1 0-15,0 0 0 0,0-2 8 0,-4 5-8 16,1 4 0-16,-1-7 0 0,0 1 0 0,-3-1 0 0,0 0 12 0,0 4-2 16,-4-4 0-16,4 1 0 15,-3-7 0-15,3 6 0 0,-4-2 0 0,0 2 0 0,-3 0-2 0,4 1 0 16,-1-1 0-16,0-2 0 0,1-4-8 0,-1 6 10 16,-3-3-10-16,0-6 10 0,3 10-1 0,-7-10 0 15,4 6 0-15,-4-3 0 0,8-3-9 0,-1 0 0 16,-3 0-10-16,0 0 10 0,3 0 0 0,-3 0-9 15,3 0 9-15,1 0 0 0,-1 0 0 0,4 6 0 16,-4-2 0-16,1-4 8 0,-1 0-8 0,4 6 0 16,-4-3 0-16,4-3 0 0,0 6 0 0,0-3 0 15,-4-3 0-15,4 7 0 0,0 2 0 0,0-9 8 16,0 6-8-16,0-3 0 0,0 7 0 0,0-4 0 0,-1-3 0 16,1 7 0-16,4-1 0 0,-1-3 0 0,-3 4 0 15,4 5 0-15,-1-2 0 0,0-4 0 0,1 7 0 16,3 3 0-16,-4-3 0 0,1 2 0 0,2-2 0 15,1 3 0-15,-3-7 0 0,3 4 0 0,0 0 0 0,-4-4 0 16,4 7 0-16,0-3 0 16,-4-1 0-16,4-2 0 0,0 3 8 0,0-1-8 0,0-2 10 0,0-4-10 15,4 7 0-15,-4-7 0 0,3 10 0 0,1-3-10 16,-1 3 10-16,0 0 0 0,8-1 0 0,3 7-8 16,-3 4 8-16,3-4-10 0,0 3 10 0,3 6-10 15,1-5 10-15,3-4 0 0,-3-6 0 0,3 6-8 16,-4-6 8-16,4-4 0 0,0-2-9 0,1-4 9 15,-5 1-8-15,8-1 8 0,-4-3-10 0,4 0 10 16,-4-2-136-16,7-4-22 0,0 0-4 0</inkml:trace>
  <inkml:trace contextRef="#ctx0" brushRef="#br0" timeOffset="46692.174">15748 16085 172 0,'0'0'16'0,"0"0"-16"15,0 0 0-15,0 0 0 16,0 0 297-16,0 0 57 0,4 9 11 0,-4-9 3 0,0 0-259 0,3 9-51 16,8 1-10-16,3-1-3 0,-4 1-45 0,1-10 0 15,7 6 0-15,-4-3 0 0,3 3 0 0,1-6 0 16,0 0 0-16,3 0 9 0,-4 0 8 0,8 0 2 15,-4 0 0-15,0 0 0 0,-3 0 4 0,3 0 1 16,0 0 0-16,1 0 0 0,-1 0-11 0,0 0-1 16,4 7-1-16,-1-4 0 0,-3-3-11 0,4 6 0 15,-7-3 0-15,3-3 8 0,4 6-8 0,-1-2 8 16,-2-4-8-16,2 6 8 0,1-6 4 0,-4 3 1 16,0-3 0-16,4 6 0 0,-7-3-2 0,3 4-1 15,-4 2 0-15,5-3 0 0,-5-3-10 0,1 7 0 16,-1-1 0-16,-2 1 0 0,-1-1 13 0,0 4 1 0,3-1 0 0,-2-2 0 15,-1 5-22-15,3 1-5 16,1-4-1-16,3 4 0 0,0-3 14 0,0 2 0 0,1 1 0 0,2-3 0 16,1 2 28-16,-4 1 8 0,4-4 1 0,-4 4 1 15,4-3-18-15,-1 2-4 0,1-5-1 0,0 5 0 16,-4-2 1-16,0-4 0 0,0 7 0 0,0 0 0 16,-3-4-16-16,0 4 0 0,3 3-9 0,-3-4 9 15,3 4 45-15,-4-3 15 0,1 3 4 0,0-7 0 16,-1 7-64-16,1-3-8 0,3 3-4 0,-3-1-1 15,-1 8 21-15,1-8 4 0,0-2 0 0,-1 12 1 16,-3-9 2-16,0 6 0 0,-3-6 0 0,3 6 0 0,0 3-1 16,-3-9 0-16,3 6 0 0,-3 0 0 15,-1-6 2-15,1 6 0 0,-1-3 0 0,1 3 0 0,-4 0-2 0,0-6 0 16,0 9 0-16,0-3 0 0,-3 4-2 0,3-4-1 16,-4 0 0-16,1 3 0 15,-1-3-3-15,-3 3 0 0,0-9 0 0,-3 9 0 0,3-9-8 0,0 6 8 16,-7-9-8-16,0-3 8 0,-4 2-8 0,0 1 0 15,-3-4 0-15,-3-2-11 16,-4 6-104-16,-1-7-21 0,5 0-4 0,-4 7-575 16,-4-3-115-16</inkml:trace>
  <inkml:trace contextRef="#ctx0" brushRef="#br0" timeOffset="47560.896">13818 17433 1479 0,'-14'0'65'0,"14"0"15"0,-3 6-64 0,-4-3-16 16,3-3 0-16,-3 10 0 0,4-10 71 0,-1 9 11 16,0-3 2-16,4 4 1 0,0-1-48 0,0 7-9 15,0 3-3-15,8 0 0 0,-5-4-25 0,4 7 0 16,0 3 0-16,4-6 0 0,-1 6 13 0,1 0-2 16,7-3-1-16,-4 10 0 0,3-10 2 0,-3 3 1 0,4 3 0 0,0-3 0 15,3 3 1-15,-4 4 0 0,1-4 0 0,0 0 0 16,3 0-22-16,0 4-5 15,4-4-1-15,-1-6 0 0,5 9 26 0,-1-12 4 0,0 9 2 16,0-9 0-16,4-3-18 0,-4 2 0 16,4 1 0-16,3-3 0 0,-3 0 0 0,-4-4 0 0,4 4 0 0,0-7 0 15,0 1 0-15,3-1 0 0,-3-9 0 0,3 9 0 16,0 1 0-16,4-4 10 0,-4-3-10 0,4 4 8 16,-4-4-8-16,1 3 8 0,-1-6-8 0,0 9 8 15,-3-9-8-15,3 10 0 0,-3-1 0 0,0-3 0 16,-1-2-19-16,5 2-5 15,-1-3-2-15,4 6 0 0,-7-2 50 0,3-7 9 0,0 9 3 0,0-3 0 16,1-3-14-16,-1 7-2 0,-3-10-1 0,-1 6 0 0,1 4-6 16,0-7-1-16,-4-3 0 0,4 6 0 15,-4-6-4-15,4 3 0 0,0 3-8 0,-1-6 12 0,1 0-4 16,0 0-8-16,3 7 11 0,4-7-11 0,-7-7 12 16,3 7-12-16,-3 0 12 0,3-9-12 0,0 3 12 0,-6 3-4 15,2-7 0-15,1 1-8 16,0-1 17-16,0-5-3 0,3 5-1 0,4-5 0 0,-4 5-3 0,0-9-1 15,-3 10 0-15,7-7 0 0,0 7-9 0,-4-1 10 16,-3-5-10-16,3 5 10 0,-3-2-10 0,-4-4 0 16,4 7 0-16,-1-1 8 0,1 1-8 0,0 3 0 15,0-4 0-15,3 1 8 0,0-1-8 0,0 1 0 16,-3 0 0-16,3 2 0 0,1-2 0 0,-5-4 0 16,1 4 0-16,0 0 0 0,-4-4 0 0,0 4 10 15,1-1-10-15,-1 1 10 0,-3-1-2 0,3 1-8 16,-4 0 12-16,5-1-4 0,-5 1-8 0,-2-1-11 15,2 1 3-15,-3-7 0 0,-3 7 8 0,0-1-8 0,-1-5 8 16,4 5-8 0,-3-5-184-16,0 2-37 0</inkml:trace>
  <inkml:trace contextRef="#ctx0" brushRef="#br0" timeOffset="48240.354">14538 16433 1620 0,'0'15'72'0,"-4"-5"14"15,1-1-69-15,-1 4-17 0,1 2 0 0,-1 10 0 16,-3-6 96-16,4 10 16 0,-1 5 4 0,1 0 0 16,3-5-45-16,-4 8-9 0,1 7-2 0,3 0 0 15,7 0-23-15,-4 3-5 0,-3 3 0 0,7-3-1 0,-3 3-9 0,3-2-2 16,0-5 0-16,0 4 0 16,0 4-20-16,0-4 0 0,0 6 0 0,0 10-12 0,0-10 61 15,-3 7 12-15,3-4 3 0,-4 7 0 16,1-10-73-16,3 7-15 0,-7-4-2 15,3 4-1-15,5-4 27 0,-5-3 19 0,-3 1-3 0,4-10-1 0,3 3-3 16,-4-3 0-16,1-10 0 0,-1 4 0 0,1-13-12 0,-1 3 0 16,1-9 0-16,-4 3 0 0,0-10 26 0,0-2 2 15,0-4 1-15,-4 3 0 16,4-9-46-16,0 0-10 0,0 0-1 0,-3-9-1 16,-1 0-79-16,-3-7-16 0,4-3-4 0</inkml:trace>
  <inkml:trace contextRef="#ctx0" brushRef="#br0" timeOffset="48678.287">15568 16351 230 0,'4'28'10'0,"-4"-18"2"0,0 5-12 0,0 4 0 15,0 0 0-15,3 6 0 0,1-6 390 0,-1 9 75 16,-3-3 15-16,4 4 4 0,6 5-359 0,-6 0-71 16,3-5-14-16,-4-4-4 0,8 3-26 0,0 0-10 0,-4-3 0 15,0 4 9-15,0-11-9 0,0 7 0 16,0 1 0-16,0-8 8 0,0 1-8 0,-3 0 0 15,-4-3 0-15,3-1 0 16,-6-2-113-16,3 3-25 0,-4-7-5 0,-3 0-655 0</inkml:trace>
  <inkml:trace contextRef="#ctx0" brushRef="#br0" timeOffset="49678.604">14591 17370 806 0,'0'0'17'0,"0"0"4"0,0 0 1 0,0 0 2 0,0 0-24 0,0 0 0 15,0 0 0-15,0 0 0 0,0 0 68 0,0 0 8 16,0 0 3-16,0 0 0 0,0 0-23 0,0 0-5 15,0 0-1-15,0 0 0 0,0 0 6 0,0 0 2 16,0 0 0-16,0 0 0 0,0 0 13 0,0 0 2 16,0 0 1-16,0 0 0 0,0 0-15 0,7 0-3 15,4 0-1-15,-4 0 0 0,-7 0-4 0,7 0-1 16,0 0 0-16,0 0 0 0,0-3-18 0,0-3-4 16,-4 6-1-16,4-6 0 0,4 2-19 0,0 4-8 15,-1-6 0-15,1 6 8 0,6 0-8 0,-2 0 0 16,2-3 0-16,-3-3 0 0,7 6 0 0,-6 0 0 15,2-3 0-15,4 3 0 0,-3-7 0 0,0 4 0 16,-1 3 10-16,1-6-10 0,3 6 14 0,-3 0-4 16,-1-3-1-16,1-3 0 0,0 6-1 0,-1-4 0 15,4-2 0-15,-3 6 0 0,7-6 3 0,-4 3 0 0,4-4 0 16,-4 4 0-16,0-3-11 0,0 6 10 0,0-3-10 0,4-3 10 16,0 3-10-16,-1-4 10 0,1 4-10 0,-4-3 10 15,4 6-10-15,0-6 0 0,-1 2 0 0,1 4 8 16,0-6-8-16,-4-3 0 0,4 9 0 0,-1-3 0 15,5-4 0-15,-5 4 0 0,1-3 0 0,3 6 8 16,0-3-8-16,1-3 0 0,-8 2 0 0,3-2 0 16,1 6 0-16,0-6 0 0,0 6 0 0,-1-3 8 15,-3-4-8-15,-3 7 0 0,3 0 0 0,-3-3 0 16,-1-3 0-16,1 3 0 0,-4 3 0 0,0-6-11 16,0 6-18-16,1-4-4 15,-5-2-1-15,1 6 0 0,-1 0-29 0,-3 0-5 16,4 0-2-16,0 0 0 0,-1 0-36 0,-3 0-7 0,0 0-2 15,4 0 0-15,-11 0-57 0,7 0-11 0,0 0-2 0</inkml:trace>
  <inkml:trace contextRef="#ctx0" brushRef="#br0" timeOffset="49928.83">16164 17129 230 0,'0'0'10'0,"0"0"2"0,0 0-12 0,0 0 0 16,0 0 0-16,0 0 0 0,0 0 319 0,0 0 61 16,0 0 12-16,-3 9 2 0,-4-9-210 0,0 10-43 15,3-4-8-15,1 3-1 0,-4-6-45 0,3 7-9 16,0 6-2-16,4-1 0 0,-3-2-36 0,3 2-7 15,0 4-1-15,0 6-1 0,0-6-11 0,0 9-3 16,3-3 0-16,-3 10 0 0,4-7 0 0,0 7 0 16,-1-1 0-16,1-2 0 0,-1 2-1 0,1 1 0 0,3 2 0 0,-4 4 0 15,1-10-7-15,-1 10-1 0,1-3-8 0,-1 6 12 16,-3-1-3-16,4-5-1 16,-1 6 0-16,1 0 0 0,-1-6-8 0,-3 2 10 0,4-8-10 0,-4 2 10 15,0-6-10-15,4 4 0 16,-4-10 0-16,0 3 0 15,0-6-125-15,0-1-27 0,0-2-6 0,-4-7-910 0</inkml:trace>
  <inkml:trace contextRef="#ctx0" brushRef="#br0" timeOffset="50492.322">16140 17289 748 0,'-18'9'33'0,"14"1"7"0,-3-10-32 0,4 6-8 0,-1-3 0 0,1-3 0 16,3 0 170-16,0 0 32 0,0 0 6 0,0 0 2 15,0 0-110-15,0 0-21 0,0 0-5 0,10-3-1 16,4-3-16-16,1 2-3 0,2-2-1 0,4 0 0 16,4-4-8-16,0 7-1 0,-1-3-1 0,8-3 0 15,7-1-18-15,0 7-3 0,-4-3-1 0,4-4 0 16,0 4-7-16,0-3-2 0,-4-1 0 0,4 1 0 16,-1 0-1-16,-2-1-1 0,6 1 0 0,0-1 0 15,-3 1-10-15,4-1 0 0,-1 1 9 0,-3-3-9 16,-4 2-16-16,0 1-7 0,-3 6-1 0,0-4-1 15,-8-2 49-15,1 0 9 0,-4-1 3 0,0 4 0 16,-3 3-36-16,0-4 0 0,-1 4 0 0,-6-3 0 16,0 6-24-16,-1-3-9 0,1 3-2 0,-1-6 0 15,1 6 7-15,-4 0 2 0,3 0 0 0,1-4 0 16,0 4-26-16,-1-6-6 0,-3 6-1 0,4 0-526 16,-4-3-106-16</inkml:trace>
  <inkml:trace contextRef="#ctx0" brushRef="#br0" timeOffset="51202.951">16125 17420 115 0,'0'0'10'0,"0"0"-10"16,0 0 0-16,0 0 0 0,0 0 200 0,-3-6 37 15,-1 6 8-15,4 0 2 0,0 0-94 0,0 0-18 16,-3-9-4-16,3 9-1 0,0 0-31 0,0 0-7 0,0 0 0 0,0 0-1 16,-4 0-4-16,4 0-1 15,0 0 0-15,0 0 0 0,0 0-18 0,0 0-3 0,0 0-1 16,0 0 0-16,7-7-20 0,0 7-4 0,-7 0 0 0,11 0-1 16,-4 0-10-16,4 0-1 0,-1 7-1 0,4-7 0 15,1 3-6-15,2-3-1 0,1 6 0 0,-1-6 0 16,5 10-20-16,-5-10 0 0,4 9 0 0,4-3 0 15,0-3 32-15,7 7 1 0,-4-1 1 0,4 1 0 16,-4 2-18-16,0 1-3 0,0-4-1 16,4 1 0-16,-4-1-1 0,4 7-1 0,0-7 0 0,3 7 0 15,0-13-2-15,0 6 0 16,4-2 0-16,-3 2 0 0,2-3-8 0,-2-3 0 0,-1-3 0 0,0 7 0 16,-3-7 0-16,0 0 10 0,-4 0-10 0,0 3 10 15,0-3-10-15,-3 0 0 0,3 6 0 0,-3-3 0 16,0-3 0-16,-4 10-14 0,4-10 5 0,-1 9 1 15,-3 3-42-15,-3-8-8 0,0 5-2 16,-1 7 0-16,4-7-124 0,-3 1-24 0</inkml:trace>
  <inkml:trace contextRef="#ctx0" brushRef="#br0" timeOffset="52009.67">15554 16172 288 0,'4'-6'12'0,"-4"6"4"0,0-3-16 0,-4-3 0 0,4 3 0 0,0-4 0 15,0 1 216-15,0 3 40 0,0 3 8 0,0 0 1 16,4-6-143-16,-4 2-29 0,0 4-5 0,0 0-2 15,0-6-23-15,-4-3-5 0,4 9-1 0,0 0 0 16,0-3 2-16,0 3 0 0,-4-7 0 0,1 4 0 16,-1-3-11-16,4 6-1 0,-3-3-1 0,3 3 0 15,0 0-10-15,0 0-1 16,-7-6-1-16,7 6 0 0,0 0-14 0,0 0-4 0,-4 9 0 0,1 0 0 16,3 7-8-16,0-3-8 0,-4 9 12 0,8 0-12 15,-4 3 8-15,7 0-8 0,-4 3 0 0,1 10 0 16,-1-4 18-16,1 4-3 0,3 2-1 0,0-2 0 15,-3-3 3-15,6 2 1 0,1 7 0 0,-1-6 0 16,1 2-8-16,-1-5-2 0,5-4 0 0,-5 13 0 16,4-9-22-16,-3 2-5 0,-1 4-1 0,-2-3 0 0,2-4 42 15,-3-6 8-15,4 1 2 0,-4 2 0 0,0-9-20 0,0-3-3 16,-4 3-1-16,1-10 0 0,-4-2-8 0,0-1 8 16,3 1-8-16,-3-10-757 15,0 0-157-15</inkml:trace>
  <inkml:trace contextRef="#ctx0" brushRef="#br0" timeOffset="53426.8">14235 17013 1692 0,'0'0'75'0,"-7"-10"15"0,7 10-72 0,-4-6-18 0,0 3 0 0,1-3 0 15,-4 3 87-15,0-4 13 0,3 4 4 0,4 3 0 0,-7-6-56 0,4 12-12 16,3-6-1-16,-7 3-1 0,0 13-4 0,0-3-1 16,-4 8 0-16,0 1 0 15,4 4-14-15,0 2-3 0,-3 3-1 0,3 0 0 0,0 4-11 0,-4-1 8 16,0 1-8-16,1 3 8 0,3-10-8 0,0 6 0 16,0-9 0-16,0 0 0 0,3-6 10 0,1-6-10 15,-1-4 12-15,4-9-12 0,0 0 0 0,0 0 0 16,7-12 0-16,0-4 0 0,0-12-13 0,0 0 3 15,4-13 1-15,3-3 0 0,0-3 9 0,-3 0-10 16,3-3 10-16,0-4-10 0,0 7 10 0,0 3-12 16,-3 0 12-16,3 10-12 0,-4 6 12 0,-3 3 0 15,0 6 0-15,-3 9 0 0,-4-5 0 0,0 12 11 16,0 3-3-16,-7 9 0 0,3 0 1 0,-3 10 0 16,-3 6 0-16,-1 10 0 0,1 2-9 0,-1 1 0 15,0-3 0-15,-3 9-11 0,4-1 11 0,-4 1 0 16,0 0 0-16,3 3 0 0,0-3 0 0,4 3 0 15,-3-3 0-15,6 0 0 0,-3-10 22 0,4-5 0 16,3-4 0-16,0-10 0 0,0-5-22 0,0-10 0 16,7 0 0-16,3-16 0 0,1 1 0 0,-1-17-8 0,-3-9 8 0,8-3-8 15,-1 1 8-15,7 2 0 0,-3-3 8 0,-1-6-8 16,1 12 0-16,3 0 0 0,-7-2 0 0,4 12 0 16,-8 2 0-16,4 8 9 0,-7 8-9 0,1 1 0 15,-5-1 20-15,-3 10-2 0,7 10-1 0,-3 5 0 16,-4 4 0-16,0 6 0 0,3 7 0 0,-3 2 0 15,-3 10-17-15,-1-6 10 0,1 15-10 0,-1 0 8 16,4 10-8-16,-3-10 0 0,-1 1 0 0,4-1 0 16,0 0 0-16,0-3 0 0,0-9 0 0,0-6 0 0,4-7 0 15,-1-3 0-15,4-9 0 0,0-13 0 0,4-3-16 16,-4-3-4-16,3-7-2 0,1-15 0 16,0-9 6-16,-1-10 2 0,1 0 0 0,3-3 0 15,-4-6 14-15,1-1 0 0,0 1 0 0,-1 0 0 0,1 9 0 0,-1 6 0 16,-6 4 0-16,3-1 0 15,-7 16 22-15,3 1-2 0,1 8-1 0,-4 1 0 0,3 2 15 0,-3 7 3 16,0 0 1-16,-3 16 0 0,-1 3-20 0,1 6-4 16,-1 3-1-16,1 7 0 0,-4 2-13 0,0 7 0 15,0 0 0-15,3 9 0 0,1-5 0 0,-4 2 0 16,0-3 0-16,-1 12 0 0,5-2 0 0,-4-4 0 16,3-3 0-16,-3-3 0 0,7-3 0 0,0-9 0 15,4-13 0-15,-1-7 0 0,1-5-22 0,-4-10 2 0,7-16 1 16,0-3 0-16,0-18-4 0,0 2-1 0,0-9 0 15,0 0 0-15,0-9 24 0,-3 6 0 0,-1-6 0 0,4 6 0 16,-3-4 0-16,-1 14 0 0,-3 2 0 0,4 7 8 16,-4 9 14-16,0 4 2 0,0-1 1 0,0 13 0 15,0 3 16-15,0 0 3 0,0 19 1 0,-4 6 0 16,1 3-28-16,-4 10-5 0,0 5-2 0,0 11 0 16,0-10-10-16,3 9 0 0,1 0 0 0,-1 10 8 15,-3 6-8-15,4-3 0 0,-5-7 0 16,5 4 0-16,-1 0-116 0,1-10-20 15,-1-6-3-15</inkml:trace>
  <inkml:trace contextRef="#ctx0" brushRef="#br1" timeOffset="59506.379">14750 16790 1537 0,'-32'-9'68'0,"21"2"14"0,4 4-66 0,0-12-16 0,4 5 0 0,-1-2 0 16,-3-4-65-16,4 0-17 0,-4 7-3 0,3-10-1 0,0 10 78 0,1-7 8 15,-4 7 16-15,3 9-4 0,1 0 50 0,-1 0 10 16,1 6 3-16,-4-3 0 0,3 13-39 0,-10 12-7 15,3 0-1-15,8-12-1 0,-1 9-16 0,-3 3-3 16,0 0-8-16,-3 7 12 0,-1-1-12 0,4 4 0 16,0-4 8-16,0-5-8 0,3-4 9 0,1-6-1 15,3-1 0-15,0-8 0 0,0 2 1 0,0-12 0 16,0 0 0-16,0 0 0 0,11-6 29 0,-1-3 6 16,1-7 0-16,3-12 1 0,0 3-19 0,4-13-4 15,-4 0-1-15,3-5 0 0,-3 2-13 0,4 3-8 0,0 4 8 16,-1 5-8-16,1 1 11 0,0 3-3 0,-4 6 0 15,0 4 0-15,-4 11 4 0,5-2 0 0,-15 6 0 0,10 10 0 16,1 5 1-16,-8 4 1 0,4 0 0 0,-7 6 0 16,0 3 1-16,0 0 0 0,-3 13 0 0,-1-3 0 15,1-1-6-15,-1 4-1 0,1-6 0 0,-1-4 0 16,1-6-8-16,3 3 0 0,0-6 0 0,0-3 8 16,3-9-8-16,-3-10 0 0,0 0 0 0,14 0-11 15,0-10 0-15,0-9 0 16,4-12 0-16,3-3 0 0,0-4 11 0,-3-9 0 0,3-3 0 0,0 3 0 15,4 3 12-15,-4 0 2 0,0 0 0 0,-3 6 0 16,0 4-1-16,-1 9 0 0,-3 6 0 0,-3 0 0 16,-4 10 0-16,4-1 0 0,-11 10 0 0,0 0 0 15,0 0 12-15,3 19 3 0,1 6 0 0,-4 3 0 16,0 1-16-16,-7 15-2 0,-4-10-1 0,4 13 0 0,-4 6-9 16,1-2 0-16,-4-4 0 0,0 6 0 0,3-9 0 15,-3 0 0-15,3 0 0 0,1-10 0 0,-1-6 0 0,4-9 0 16,4 0 0-16,-1-10 0 0,4-12 0 0,0-6 0 15,0-13 0-15,7-6-11 0,0-10-9 0,4-12-1 16,3-7-1-16,0-12 0 0,7 7 14 16,-3 5 8-16,3-12-10 0,0 7 10 0,0 8 0 0,0-2 0 15,-3 6 0-15,-4-4 0 0,0 17 15 0,-3 2 2 16,-4 7 1-16,0 9 0 0,-3 3 4 0,-4 7 1 16,0 9 0-16,0 0 0 0,0 16 8 0,-4 3 1 15,-3 15 1-15,-7 4 0 0,0 6-11 0,-4 3-2 16,0 3-1-16,1 12 0 0,-1-5-19 0,1 12 0 15,-1-3-8-15,0 3 8 0,1-7 0 0,3-2 0 0,-1-13 0 0,8 0 0 16,0-12 0-16,4-17-9 16,3-2 9-16,0-16 0 15,3-6-39-15,8-7-2 0,-1-12-1 0,5-12 0 0,-1-14 18 0,7-2 4 0,4-10 1 16,-1 1 0-16,4-4 19 0,-3 3 0 0,-4 0 0 0,0-6 0 16,1 13 0-16,-1 6 0 0,-4 3 0 0,-2 6 0 15,-1 13 13-15,-4 3-3 0,-3 12-1 0,0-3 0 16,-7 16 8-16,0 0 2 0,4 16 0 0,-8 6 0 15,1 9-1-15,-4 7 0 0,0 6 0 0,-7 3 0 16,-4 3-18-16,4 3 10 0,3 4-10 0,-3 6 8 16,0 6-8-16,0-13 0 0,0 4 0 0,3-4 0 15,1-12 0-15,-1-3 0 0,4-13 0 0,4-9-11 16,3 0-27-16,0-19-6 16,3-10 0-16,4-9-1 0,4-6 11 0,-1-12 2 0,1-17 1 0,-1-5 0 15,5 2 22-15,2-5 9 0,4 2-8 0,-3-6 8 16,3 7 0-16,0 2 0 0,-3 4 12 0,0 0-4 0,-1 18 8 0,-3 1 1 15,-3 5 1-15,0 14 0 0,-1 5 3 0,1 1 1 16,-11 9 0-16,7 16 0 0,0 2 4 0,0 11 1 16,-4 2 0-16,-3 7 0 0,0 5-7 0,0 5-2 15,-3-5 0-15,-1 11 0 0,1-7-10 0,-1 6-8 16,4 0 9-16,-3 1-9 0,-1-1 0 0,4-9 0 16,0-6 0-16,0 2 0 0,4-15 0 0,3-3 0 15,0-12 0-15,0-1 0 16,3-12-37-16,1-6-4 0,0-7-1 0,3-12 0 0,0-7 24 0,4-9 5 15,-1-9 1-15,1 0 0 0,-1-1 12 0,-2 1 0 16,2 6 9-16,-3 9-9 0,0-2 16 0,-3 11-4 0,0 11 0 16,-4 2 0-16,-4 3 24 0,1 7 5 0,-4 6 1 0,0 10 0 15,-4-1-11-15,1 16-3 0,-4 3 0 16,-4 7 0-16,4 2 7 0,-4 7 1 0,-3 10 0 0,0-4 0 31,0-3-114-31,0 0-22 0,0-3-5 0</inkml:trace>
  <inkml:trace contextRef="#ctx1" brushRef="#br1">4300 17906 0,'0'0'15</inkml:trace>
  <inkml:trace contextRef="#ctx0" brushRef="#br1" timeOffset="62155.261">16235 17486 676 0,'0'0'15'0,"0"0"3"0,0 10 1 0,0-1 0 0,0 1-19 0,0 5 0 16,0-5 0-16,3 5 0 0,1-2 32 0,-1-4 4 0,1 7 0 0,3 3 0 15,-3-4 22-15,3-2 5 16,7 3 1-16,-7-7 0 0,0 0 10 0,-4 1 2 0,4-1 1 0,-3-2 0 15,-4-7 7-15,0 0 0 0,7 9 1 0,0 0 0 16,-7-9-14-16,0 0-3 0,0 0-1 0,7 0 0 16,4 0-15-16,-4-9-2 0,-7 9-1 0,7-6 0 15,3-4-25-15,-3 7-4 0,0-6-2 0,1 2 0 16,-1-2-18-16,0 9 10 0,-7 0-10 0,7-9 8 16,0 9-8-16,0-4 0 0,-7 4 0 0,7-6 0 0,0 0 0 15,0 3 0-15,-3-3 0 0,3 2 8 16,-4-2-8-16,1-3 0 0,3-4 0 0,0-2 0 0,-4-1 0 15,1-3 0-15,-1 0 0 0,4 4 8 0,-3 2-8 0,-1-3 0 16,-3 7 0-16,0 9 0 0,0 0 0 16,0 0 0-16,0 16 0 0,0 2 0 0,4 1-17 0,-8 16 1 15,4 2 0-15,-3 7 0 0,-1 0 16 16,1 0-10-16,-4 3 10 0,-4 6-8 0,1 1 8 0,3-7 0 16,0 3 0-16,-1-3 0 0,1-13 19 0,0 1-1 15,4-7 0-15,3-9 0 0,0-3 0 0,0-7 0 16,0-9 0-16,0 0 0 0,0 0-18 0,3-16 0 15,1-6-8-15,3-12 8 0,4-1 0 0,-4-8 0 16,3-1 0-16,-3 6 10 0,4 3-10 0,-4 1 0 16,0 6 0-16,0 0 0 0,-4 12 8 0,5-3-8 0,-5 7 8 15,1-1-8-15,-4 4 12 0,0 9-2 0,0 0-1 0,0 0 0 16,-4 9 7-16,1 7 0 0,-1 2 1 0,-3 8 0 16,0-1-17-16,0 3 0 0,0 6 0 0,0 4 0 15,3-4 0-15,-3 4 0 0,4-10 0 0,-4 7 0 16,0-16 0-16,7 3 0 0,-4-10 0 0,4-2 0 15,0-10-8-15,0 0 8 0,0 0-13 0,4-10 5 16,-4-9-8-16,3 1 0 0,1-17-1 0,-1 7 0 16,1-13 17-16,-1 10 0 0,-3-4-8 0,4 1 8 15,-1 9 0-15,-3-4 0 0,0 11 11 0,-3 2-11 16,-1 3 16-16,1-2-4 0,-4 5-1 0,3 10 0 16,-7-6 20-16,4 12 4 0,-3-6 1 0,-1 7 0 15,-6 2-15-15,2 3-2 0,-2-2-1 0,3 6 0 16,0 2-18-16,0 1 0 0,6-3 8 0,-2 3-8 15,3-1 0-15,-4-2 0 0,1-3 0 0,3 2 0 16,0-5 0-16,-1-1 0 0,8-9 0 0,0 0 0 0,0 0-10 16,-3-3 1-16,3-13 0 0,-4 7 0 0,1-10-4 0,3 0-1 15,0-6 0-15,0 0 0 0,3 6 14 0,-3-6 0 16,7 3 0-16,-3-3 0 0,3 6 11 0,-3 4-2 16,3-4 0-16,0 10 0 0,-4-1-9 15,4 4 10-15,-7 6-10 0,0 0 10 0,0 0-10 0,0 0 10 16,4 9-10-16,-1 7 10 0,1 9-10 0,-4-6 0 15,3 9 0-15,-3 7 0 0,0-7-12 0,0 6 12 16,4 4-12-16,-1-4 12 0,1 4-8 0,0-3 8 16,-1-10 0-16,4 3 0 0,0-9 0 0,0-4 0 15,0 4-9-15,7-13 9 0,0-6-12 0,1 0 0 16,2-6 1-16,-3-13 0 0,8 4 2 0,-5-14 0 16,1 1 0-16,-1-6 0 0,-2-1 9 0,2 1 0 15,1 2 10-15,-4 1-10 0,0 3 8 0,-3 3-8 0,3 6 0 16,-4 0 0-16,-3 0 9 0,4 10-9 0,-4-1 8 0,0 4-8 15,-7 6 15-15,0 0-3 0,7 6 0 0,-3 4 0 16,-1 9 8-16,1-4 0 0,-4 7 1 0,0 3 0 16,0 4-13-16,0 2-8 0,0 0 8 0,0-6-8 15,0 4 0-15,3-4 0 0,1 0 0 0,3-13 0 16,-4 4 0-16,8-10 0 0,0-3 0 0,-1-3-8 16,4-9-10-16,0-7-2 0,0-2 0 0,4-1 0 15,3-10 10-15,-3 1 2 0,0-3 0 0,3 3 0 16,-4-1 8-16,1 4 0 0,-4 7 0 0,0 2-8 15,0 3 8-15,-3-2 0 0,-1 12 0 0,-2-4 0 0,-8 7 12 16,0 0-3-16,7 7 0 0,-4-4 0 0,-3 12 10 16,0-2 1-16,-3 3 1 0,-1 12 0 0,1-3-11 15,-5 9-2-15,1-5-8 0,-3 8 12 0,6-5-12 0,-3-4 0 16,0-6 0-16,4 3 0 16,-1-6 0-16,4-10 0 0,0-3 0 0,0 4 0 0,0-10 0 0,0 0-10 15,7-3 0-15,0-10 0 0,4 4-2 0,-4-10 0 16,3-9 0-16,1 3 0 0,0-4 12 0,-1 4 0 15,1 3 0-15,-1 0 0 0,1 3 0 0,-4 1 0 16,0 8 0-16,0 1 0 0,-3 3 0 0,-4 6 12 16,0 0-2-16,3 15-1 0,1 4 11 0,-1 0 3 15,-3 6 0-15,0 13 0 0,-3-4-11 0,-1-6-3 16,4 7 0-16,0-7 0 0,-3-3-9 0,3 0 0 16,3-6 0-16,-3 0 0 0,7-13 0 0,-3-3-12 15,-4-3 0-15,7-9-1132 0</inkml:trace>
  <inkml:trace contextRef="#ctx1" brushRef="#br1" timeOffset="2702.678">4230 17515 0,'0'0'15</inkml:trace>
  <inkml:trace contextRef="#ctx0" brushRef="#br2" timeOffset="66146.804">15272 17154 1382 0,'-18'38'123'0,"11"-20"-99"0,-4 7-24 0,-3 4 0 15,-3-1 30-15,-4 16 1 0,-1 6 0 0,1 3 0 16,-3 1-31-16,2-1 0 0,1 3 0 0,4-2 0 16,-5-7 0-16,8-3 0 0,-3-4 0 0,6-11 0 15,0-1 58-15,1-9 9 0,6-10 1 0,-3-3 1 16,7-6-18-16,0 0-4 0,0-9-1 0,4-1 0 15,-1-8-37-15,1-7-9 0,6-1 0 0,-2-2 0 16,2-6 0-16,1 6 0 0,-1-7 0 0,4 7 0 16,-3-7 0-16,0 10 0 0,3 3 0 0,-4-3 0 15,-3 16 0-15,0-1 0 0,-3 1 0 0,-4 9 8 16,0 0 4-16,3 9 1 0,-3 1 0 0,0-1 0 16,-3 10 3-16,-1 6 0 0,-3-6 0 0,-3 9 0 15,-1 3-7-15,1 1-1 0,-1 2 0 0,0-5 0 0,-3 5-8 16,4-9 0-16,-1 3 0 0,4-9 8 0,-4 0-8 15,1-3 8-15,6-7-8 0,4-9 8 0,0 0-8 0,0 0 0 16,-3-9 0-16,3-7 0 0,0-3 0 0,3-3 0 16,1-12-12-16,3-7 12 0,0 3-27 0,4 1 3 15,-1-7 0-15,4 0 0 0,4 0 56 0,-4 0 12 16,4 6 3-16,-8 4 0 0,1 9-25 0,-1 6-5 16,1 0-1-16,0 10 0 0,-4-1-16 0,-7 10 0 15,0 0 0-15,7 16 0 0,-7 3 50 0,0 3 3 16,-4 12 1-16,-3 1 0 0,0 9-36 0,0 3-7 15,-7 3-2-15,3-3 0 0,-3 6-9 0,0 1 0 16,0-1 0-16,0 10 0 0,3-10-15 0,1-6 5 16,-1-3 1-16,4-10 0 0,-4-8 9 0,8-8-8 15,3-8 8-15,0-10-8 0,3-10-14 0,1-5-2 0,7-14-1 0,3-8 0 16,0-13 1-16,3 3 1 16,1-7 0-16,7-8 0 0,3 8 23 0,0-5-11 0,0 2 11 0,1 4-8 15,2 0 8-15,-2 9 0 0,-1 0 0 0,-3 6 0 16,3 4 0-16,-7 9 0 0,0 12 8 0,-3-3-8 15,-4 13 21-15,-4 3 0 0,1 3 0 0,-4 13 0 16,-3 3 7-16,-4 15 0 0,0 1 1 0,0 6 0 16,-7 9-13-16,-4 3-2 0,0 4-1 0,-3 2 0 15,4 4-13-15,-4 0 8 0,-4-1-8 0,4 1 0 16,3-16 8-16,1-3-8 0,3-13 0 0,0-9 0 16,0-12 0-16,3-4 0 0,4-6 0 0,7-6-10 0,-3-13-10 15,6-16-1-15,-3-2-1 0,7-7 0 0,0 0 12 16,1-3 10-16,-1-6-13 0,7-1 5 0,-4 1 8 15,1 9 0-15,0-3 0 0,-1 6-8 0,-3 4 8 0,1 12 0 16,-5 6 0-16,1 0 0 0,-4 13 12 16,0 2-3-16,0 14 0 0,-4 6 0 0,1 6 11 0,0 3 1 15,-4 9 1-15,-4 4 0 16,0 6-13-16,1 0-9 0,-4 9 12 0,3 3-12 0,1-2 8 0,-4-1-8 16,0 6 0-16,3-5 0 0,1-10 0 0,3-7 0 15,0-2 0-15,0-13 0 0,0-7-8 0,0-5 8 16,0-10-13-16,10-10 5 15,-3-8-26-15,0-11-5 0,4-11-1 0,3-14 0 0,-3-8 22 0,6-1 4 16,1 6 1-16,3-12 0 0,0 13 3 0,0 3 1 16,1-1 0-16,-1 4 0 0,-7 13 21 0,0 2 5 15,-3 7 1-15,-1 12 0 0,1 4 2 0,-1 5 0 0,-3 4 0 16,0 13 0-16,-3 8 5 0,-4 8 2 0,0 5 0 0,-4 13 0 16,-3-3-11-16,-3 6-1 0,6-3-1 0,-6 12 0 15,3-3-14-15,-4 7 8 0,4 3-8 0,-4-7 0 16,4-3-8-16,0-9-8 0,0-9-2 0,4-1 0 15,-1-15 18-15,4 0 0 0,0-13 0 0,0-6 0 16,4-6 0-16,3-13 0 0,-4 0-8 0,8-15 8 16,-4-1-8-16,3-9 8 0,-2-3-12 15,2-6 12-15,1 9 0 0,3 0 0 0,0 7 0 0,0 2 0 16,-3 1 0-16,-1 15 0 0,1 0 0 0,-4 3 0 16,3 7 0-16,-3 6 0 0,-7 3 0 0,0 0 0 15,4 3 0-15,0 13-15 0,-4-1 2 0,3 4-692 16,-3 0-139-16</inkml:trace>
  <inkml:trace contextRef="#ctx0" brushRef="#br2" timeOffset="67135.201">16157 16257 1846 0,'0'0'82'0,"0"13"17"0,-3-4-79 0,-4 0-20 0,0 4 0 0,0 9 0 16,-1-3 24-16,-2 3 0 0,-1 3 1 0,-3 3 0 15,4 6-17-15,-1-8-8 0,0 2 8 0,1 6-8 16,3 1 0-16,0-7 0 0,0 10 0 0,-4-4 0 15,1 1 0-15,2-1 8 0,-2 4-8 0,3-1 0 16,-4-2 12-16,1-1-4 0,6-5 0 0,1-4 0 16,-1-10 5-16,4-2 1 0,0-4 0 0,0-9 0 15,0 0-14-15,7-12 0 0,0-10 0 0,0 0-10 16,4-10 19-16,3 4 4 0,-3-9 1 0,3 2 0 16,-4-9-2-16,4 10 0 0,0-4 0 0,1 4 0 15,-5 5 12-15,1 1 3 0,-1 3 0 0,-3 6 0 16,4 4-1-16,-4 2 0 0,0 4 0 0,0 2 0 15,-3-2-4-15,-4 9-1 0,0 0 0 0,0 0 0 0,0 0-9 0,0 0-1 16,3 9-1-16,4 1 0 0,-7 5-10 16,4-2 0-16,-4 3 0 0,0 3 0 0,0-1 0 0,0 7 0 15,0 4 0-15,-4 5 0 16,1 4-77-16,-1 6-15 0,4 0-2 0,-3 9-1 16,3-16 19-16,3 4 3 0,1-13 1 0,-1 1 0 0,4-10 38 0,0-4 8 15,0-5 2-15,4-10 0 0,0-10 32 0,-1-9 6 16,4-6 2-16,0-12 0 0,0 2-16 0,1-9 0 15,-1 0 8-15,0-3-8 0,0 3 0 0,0 1 0 16,4 5 8-16,-4-6-8 0,-4 10 20 0,1-1 0 16,0 7 1-16,-4 0 0 0,3 9 15 0,-3 3 2 15,-3 7 1-15,3-1 0 0,-7 10-6 0,0 0-1 0,-4 19 0 16,1 0 0-16,-1 0-4 0,-3 12-2 0,-3-3 0 16,-1 7 0-16,0 2-18 0,1-2-8 0,-4 3 8 15,3 5-8-15,1 1 0 0,-1 0 0 0,0 0 0 0,4-6 0 16,-3-4 0-16,3-6 0 0,3-9 0 0,4-9 0 15,0-1 0-15,0-9-9 0,7-9 0 16,0-10 0-16,-3-9-10 0,3-7-1 0,0 1-1 0,4-10 0 16,6 3 21-16,-3-3 0 0,0 3-9 15,8-6 9-15,-5 13 0 0,1-4 0 0,-4 4-8 0,4 9 8 16,-4-4 0-16,0 11 0 0,-4 8 0 0,1 1 0 16,-4 2 10-16,-3 7-1 0,-4 0 0 0,7 10 0 15,-4 6 11-15,1 2 3 0,-4 1 0 0,3 6 0 16,-3-6-12-16,-3 9-3 0,3-3 0 0,0 4 0 15,0-4-8-15,0 3 0 0,0-3 0 0,-4-6 8 0,4 6-8 16,4-13 0-16,-1 4 0 0,4-6 0 0,-7-10-15 16,7 0 2-16,4 0 0 0,-4-10 0 15,0 1-48-15,4-16-10 0,-1 6-1 0,1-16-1 0,-1 7 73 0,1-6 20 16,-1 5 2-16,-2-5 0 0,2 6-8 0,1-1-2 16,-4 4 0-16,0 7 0 0,-4 2 6 0,4 6 1 15,-7 1 0-15,0 9 0 0,0 0 15 0,0 0 3 16,0 9 1-16,0 10 0 0,-3-3-1 15,-1 9 0-15,1-3 0 0,-4 3 0 0,3 0-29 0,1 3-8 16,-4-3 0-16,7-3 0 0,-4 4-9 16,4-8-3-16,-7 7-1 0,7-6 0 0,0 6 21 0,0-6 4 15,-3-3 0-15,3-4 1 0,0 4-25 0,0-7-6 16,0-9-1-16,0 0 0 16,0 0-21-16,0 0-4 0,7-3 0 0,-4-3-1 15,4-3-139-15,0 2-27 0,0-2-5 0,0 0-2 0</inkml:trace>
  <inkml:trace contextRef="#ctx0" brushRef="#br2" timeOffset="68057.803">16718 17154 1267 0,'0'0'112'0,"0"0"-89"15,-7 3-23-15,0-3 0 0,4 9 86 0,-5-2 13 16,1 2 2-16,0 1 1 0,0 8-46 0,0 1-10 16,4 3-2-16,-4 6 0 0,-4-9-44 0,8 9-20 15,-5 1 2-15,5 2 0 0,-4-9 10 0,3 3 8 16,-3-6-12-16,4-4 12 0,3-5 0 0,0-1 8 15,0-9 0-15,0 0 1 0,0 0 25 0,3-3 5 16,-3-13 1-16,4 1 0 0,-1-4-13 0,4-6-3 16,-3 6 0-16,-1-3 0 0,1 0-24 0,3 3 0 15,0 1 0-15,-3 2 0 0,3 3 0 0,0-2 0 0,0 5 0 16,3 1 0-16,-3-1 0 0,1 4 0 16,-8 6 0-16,7-3 0 0,3 3-22 0,-10 0 3 15,7 3 1-15,0 3 0 0,0-2 6 0,0 2 2 0,0 3 0 0,-3 1 0 31,3-1-20-31,0 0-4 0,0 7-1 0,0-6 0 0,-3 5 44 0,3-2 9 0,-4 2 2 0,4-5 0 16,0-1-20-16,0 1 0 16,-7-10 0-16,8 6 0 0,-1-6-8 0,3-6 8 0,-6-7-13 0,3-3 5 15,3-9 8-15,1-3 0 16,-1-6 0-16,1-1-8 0,3-2 8 0,0 2 0 0,0-3 10 0,-3 13-10 16,-4-3 8-16,4 3-8 0,-1 6 0 0,1 0 0 15,-4 10 28-15,0 3-1 0,0 3 0 0,0 3 0 16,-7 0 6-16,4 3 2 0,-1 12 0 0,1-5 0 15,-4 9-6-15,0-1-1 0,-4-2 0 0,4 3 0 0,-3 0-13 16,-1-4-3-16,0 10-1 0,4-6 0 0,-3 0-3 16,-1-3 0-16,1-4 0 0,3 7 0 0,0-13-8 0,0 10 12 15,0-16-12-15,3 3 12 0,-3-3-12 0,7 7 0 16,1-7 0-16,-1-7 0 0,3 7 0 0,-3-9-11 16,0-7 11-16,4 7-8 0,-1-10 8 0,-2 10 14 15,-1-7-3-15,0 13-1 0,0-4-10 0,0 4 10 16,-7 3-10-16,3 3 10 0,4 4 6 0,-3 2 0 15,3 1 1-15,-4 8 0 0,1 1-1 16,-4 6-1-16,3-6 0 0,1 6 0 0,-4-6-15 0,4 6 8 16,-4-6-8-16,7 6 0 0,-7-6 0 0,3-4 0 15,1-2 0-15,-1-4 0 0,1-2 0 0,-4-7 0 16,7 0 0-16,0-10 0 0,3-5-19 0,-3-4 0 16,4 0 0-16,-4-6 0 0,4 0 8 0,-4-3 2 15,0 2 0-15,3 5 0 0,-3-5-6 0,0 11-1 16,1 2 0-16,-5-2 0 0,4 11 28 0,-7 4 4 0,0 0 2 0,0 0 0 15,7 4-29-15,-3 11-5 0,-1-5-2 0,1 2 0 16,-4 4 32-16,0 0 6 0,0 2 2 0,3-5 0 16,-3 3-22-16,4-7 9 0,-4 7-9 0,3-7 0 15,-3-9-13-15,0 0-10 0,11-6-1 0,0 3-1 16,-1-7 25-16,-3-5 11 0,4-11-1 0,-1 8 0 16,1-11-10-16,-1 11-9 0,5-7 9 0,-1 6-13 15,0 0-18-15,-4 3-3 16,-3 7-1-16,4-1 0 0,-4 4-21 0,-7 6-4 15,7 16 0-15,-3 3-1 0,-1-1-35 0,1 17-6 0,-1-7-2 0,-3 7-383 16,4 5-77-16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25:41.537"/>
    </inkml:context>
    <inkml:brush xml:id="br0">
      <inkml:brushProperty name="width" value="0.05292" units="cm"/>
      <inkml:brushProperty name="height" value="0.05292" units="cm"/>
      <inkml:brushProperty name="color" value="#FF0000"/>
    </inkml:brush>
  </inkml:definitions>
  <inkml:trace contextRef="#ctx0" brushRef="#br0">14478 7270 986 0,'0'0'44'0,"0"0"8"16,0 0-41-16,0 0-11 0,0 0 0 0,0 0 0 0,0 0 121 0,0 0 23 16,0 0 4-16,0 0 0 0,0 0-36 0,0 0-8 15,0 0-2-15,0 0 0 0,0 0-44 0,0 0-9 16,0 0-1-16,0 0-1 0,0 0-22 0,11 0-4 16,-8-3-1-16,8-4 0 0,-4 7 11 0,7 0 1 15,-4-3 1-15,5-3 0 0,-1 6-15 0,0-9-3 16,7 5-1-16,-3-2 0 0,3-3 6 0,3 3 2 15,5-4 0-15,2 1 0 0,1-1-6 0,3 1-2 16,1-10 0-16,6 10 0 0,0-7-4 0,-3 7-1 16,7-10 0-16,0 3 0 0,3 4 3 0,4-4 0 15,7 6 0-15,0-5 0 0,-3 5-12 0,-1 1 0 16,1 0 0-16,-5-7 0 0,-6 6 9 0,0-2-9 16,4-4 10-16,2 4-10 0,-2-4 16 0,-1 7-4 15,-3-7 0-15,3 3 0 0,1-2 3 0,-8-1 0 16,1-3 0-16,-1 7 0 0,-3-4 9 0,-1 0 1 15,1-2 1-15,-3-1 0 0,2 3-26 0,-2 3 0 0,-5-2 0 0,1-1 0 16,-4 4 0-16,-3-4-11 0,3 7 1 0,-7-1 0 16,-6 1 10-16,-5 2-10 0,1-2 10 0,-4 9-10 15,-7 0-133-15,0 0-26 16,-7-3-6-16</inkml:trace>
  <inkml:trace contextRef="#ctx0" brushRef="#br0" timeOffset="606.38">14757 6743 921 0,'0'0'40'0,"-4"0"10"0,-3 0-40 0,4 6-10 0,-8-3 0 0,4-3 0 16,-4 10 231-16,-3 6 44 0,0-1 9 0,-3-2 1 15,-5 2-161-15,1 4-32 0,0 0-6 0,0 6-2 16,-4 0-49-16,4 3-11 16,-4-2-1-16,1-5-1 0,2 5-10 0,-2 2-3 0,3-6 0 0,3-3 0 15,0-1 3-15,4-5 1 0,0 3 0 0,0-1 0 16,3-5 5-16,1-1 1 0,3 1 0 0,0-1 0 16,0 0-1-16,-4 1 0 15,8-4 0-15,-8 3 0 0,4 1 5 0,0-1 1 0,0-3 0 0,0 4 0 16,-4-7-4-16,1 13-1 0,-1-7 0 0,4 1 0 15,0-1-6-15,-4 0-1 0,4 7 0 0,-3-7 0 0,3 1 2 16,0-1 0-16,-1 1 0 0,8-10 0 16,-3 9 2-16,3-9 0 0,0 0 0 0,0 0 0 0,0 0-6 15,0 0-1-15,0 0 0 0,7 6 0 0,0-3 2 0,0 4 0 16,0-4 0-16,4-3 0 0,-1 0 0 0,1 0 0 16,-1 6 0-16,1-6 0 0,3 0-11 0,-3 3 0 15,3-3 9-15,-4 0-9 0,1 7 0 0,0-7 8 16,3 0-8-16,0 9 0 0,0-9 0 0,0 0 8 15,0 9-8-15,4-9 0 0,-4 7 0 0,4-7 0 16,-1 3 0-16,1-3 0 0,3 6 0 0,0-6 0 16,0 0-10-16,-3 3 10 15,0-3-111-15,3 6-15 0,-4-6-3 0,1 0-672 16,3 4-135-16</inkml:trace>
  <inkml:trace contextRef="#ctx0" brushRef="#br0" timeOffset="2298.857">14224 8123 1227 0,'0'0'54'0,"0"0"12"0,0 0-53 0,0 0-13 15,0-6 0-15,0 6 0 0,0 0 109 0,0 0 19 16,0 0 4-16,0 0 1 0,0-4-50 0,0-2-11 16,0 3-1-16,0 3-1 0,4-6-45 0,-4 6-9 15,0 0-1-15,3-7-1 0,-3 7-3 0,0 0-1 16,0 0 0-16,0 0 0 0,0 0 5 0,0 0 1 16,7-3 0-16,-7 3 0 0,0 0-4 0,0 0-1 15,0 0 0-15,0 0 0 0,4 0 2 0,-4 0 1 16,0 0 0-16,0 0 0 0,0 0-5 0,0 0-1 0,0-6 0 0,-4-3 0 15,4 9-8-15,0-4 0 0,0-2 0 0,0 6 0 16,0 0 0-16,0 0 0 0,0-9 0 0,0 9 0 16,-3-3 0-16,3 3 8 0,0 0-8 0,0 0 0 15,0 0 16-15,0 0-3 0,0 0 0 0,7-7 0 16,0 4 0-16,-7 3 0 0,0 0 0 0,7 0 0 16,0-6 0-16,3 6 0 15,-6 0 0-15,7 0 0 0,-4 0-1 0,3 0-1 0,1 0 0 0,-1 6 0 16,-3-3-3-16,4-3-8 0,3 7 12 0,-3-4-4 15,-1-3-8-15,1 9 10 0,3-9-10 0,-3 6 10 16,-1-2-10-16,1-4 10 0,-1 9-10 0,4-3 10 16,-3-3-10-16,3 4 10 0,-3-1-10 0,-1-3 10 15,4 7-1-15,0-4 0 0,1-3 0 0,-1 3 0 0,0-3 1 16,3-3 0-16,1 7 0 0,3-4 0 0,-7 3 0 16,8 0 0-16,-5-3 0 0,8 4 0 0,-8-4-2 15,5-3 0-15,-1 6 0 0,4-3 0 0,-1 4-8 0,-3-4 0 16,1 6 9-16,-1-3-9 0,3 4 0 0,-2-1 8 15,-5-3-8-15,4 4 0 0,1-1 0 0,-1 1 0 16,-4-1 0-16,5 0 8 0,-5 7-8 0,8-3 0 16,0-4 0-16,-1 7 8 0,-3-1-8 15,1-2 0-15,2-4 0 0,4 7 0 0,1-7 0 0,-8 7 0 16,4-3 8-16,-1-4-8 0,4 7 0 0,-3-1 8 16,3-2-8-16,1 3 0 0,-1-1 0 0,7 4 9 15,0-6-9-15,4 6 0 0,-7-4 0 0,3 1 0 16,-3-4-15-16,7 4 5 0,-7 0 10 0,3-4 16 15,0-2-4-15,0 5-1 0,-3 1-11 0,0-3 0 16,-4 2 0-16,4-5 0 0,0-1 0 0,-8 1 0 0,1 5 0 16,0-5 0-16,3-1 0 0,0 0 0 0,-3 1 0 0,3-1 0 15,-3 1 8-15,-1-4-8 0,-2-3 0 0,-1 6 8 16,0-2-8-16,4-4 0 0,-4 3 0 0,0 4 8 16,-3-10-8-16,-1 6 8 0,1-3-8 0,-4 3 8 15,-3-6-8-15,3 3 0 0,-4-3 0 0,1 10 8 16,-4-10-108-1,-7 0-21-15,0 0-5 0</inkml:trace>
  <inkml:trace contextRef="#ctx0" brushRef="#br0" timeOffset="2800.01">14390 8019 345 0,'0'0'31'0,"-7"-3"-31"0,3-6 0 0,1 2 0 15,-1-2 300-15,1 6 53 16,-4-3 11-16,7-4 3 0,0 10-199 0,0-1624-39 0,0 3248-8 0,0-1624-1 15,0 0-33-15,0 0-7 0,0 0 0 0,0 0-1 16,3 10-33-16,1-1-6 0,-1 10-2 0,4-3 0 16,0 2-12-16,0 1-2 0,0 6-1 0,0 4 0 15,-3-1-9-15,3 3-2 0,0-3 0 0,-3 1 0 16,3-1-12-16,0-3 11 0,-4 3-11 0,4-3 10 16,0 0-10-16,0-6 0 0,-3 0 0 0,3-3 0 15,-3-4-39-15,3-6-3 0,-4 4-1 0,-3-10 0 16,0 0-166-16,0 0-34 0,7-16-6 15</inkml:trace>
  <inkml:trace contextRef="#ctx0" brushRef="#br0" timeOffset="2960.736">14474 8016 403 0,'0'0'36'16,"0"0"-36"-16,8-6 0 0,-1 3 0 0,-4-4 236 0,8 4 40 16,-1-3 8-16,4 6 1 0,8-3-140 0,-5 3-28 15,4 0-5-15,4 0-2 0,3 0-43 0,4 0-9 16,-4 0-2-16,4 0 0 0,7 0-22 0,0 0-5 15,-1 0-1-15,-2 3 0 0,-1-3-16 0,4 0-4 16,0 0-8-16,-1 6-949 0</inkml:trace>
  <inkml:trace contextRef="#ctx0" brushRef="#br0" timeOffset="4129.798">26293 7652 1040 0,'0'0'46'0,"0"0"10"16,0 0-45-16,0 0-11 0,0 0 0 0,0-3 0 15,0 3 109-15,3-6 20 0,4 3 4 0,0-3 1 16,-7 6-50-16,7 0-11 0,4-7-1 0,3 7-1 0,-3 0-29 16,3 7-6-16,3-7 0 0,4 6-1 15,4-3-5-15,-4-3-1 0,4 6 0 0,0-3 0 0,6-3-1 0,1 7 0 16,3-4 0-16,4-3 0 15,4 0 7-15,-5 0 1 0,5 0 0 0,3 0 0 0,-1 0-5 0,8-3-1 16,0 3 0-16,4-7 0 0,3 7-11 0,0 0-3 16,-4 0 0-16,8-3 0 0,-4 3-5 0,-4 0-2 15,0 0 0-15,12 0 0 0,-9 3 3 0,1-3 0 16,-3 0 0-16,-1 7 0 0,-3-7-2 0,0 3 0 16,-3-3 0-16,2 6 0 0,-2-6 13 15,-1 0 2-15,1 3 1 0,-1-3 0 0,0 0 3 0,1 0 1 16,-4 0 0-16,0 0 0 15,-8-3-17-15,1 3-3 0,0 0-1 0,0-6 0 16,-4 6 1-16,0 0 0 0,1 0 0 0,-5-3 0 0,5 3-10 0,-5 0 10 16,-2 0-10-16,-5-7 10 0,1 7-10 0,0 0 8 15,-4 0-8-15,0-3 8 0,-3-3-8 0,-1 6 0 16,-6 0 0-16,-1 0 0 16,-2-3-148-16,-1-3-32 0</inkml:trace>
  <inkml:trace contextRef="#ctx0" brushRef="#br0" timeOffset="4803.847">26367 8662 921 0,'0'0'82'0,"0"0"-66"0,0 0-16 0,0 0 0 16,-4-9 123-16,1 6 21 0,-1-4 4 0,4 7 0 16,0 0-7-16,0-3-1 0,0 3-1 0,4-6 0 15,-1 3-55-15,1-3-10 0,3 2-2 0,3-2-1 16,1 6-29-16,3 0-6 0,4 0 0 0,-1 0-1 16,1 0-7-16,7 0 0 0,-1 0-1 0,4 6 0 15,4-6 1-15,4 4 1 0,-1-4 0 0,4 6 0 16,-1-6-2-16,5 3-1 0,3-3 0 0,3 0 0 0,4 0-1 15,3 0 0-15,-3 0 0 0,4 6 0 0,3-6-5 16,3 3 0-16,-3-3-1 0,4 7 0 0,-4-7-6 16,7 0-1-16,0 3 0 0,3-3 0 0,-3 0 16 0,-3 9 2 15,3-9 1-15,0 0 0 0,-4-3-31 0,1 3 0 16,-1-6 0-16,4 6 0 0,-3-10 15 0,-8 10-3 16,1-3-1-16,-1-3 0 0,-10 3-11 0,0-3 10 15,-4-4-10-15,-3 4 10 0,-4 3-10 0,-3-4 0 16,-4 4 9-16,-7-3-9 0,-3 6-12 15,-4-3-8-15,-7-3 0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25:53.463"/>
    </inkml:context>
    <inkml:brush xml:id="br0">
      <inkml:brushProperty name="width" value="0.05292" units="cm"/>
      <inkml:brushProperty name="height" value="0.05292" units="cm"/>
      <inkml:brushProperty name="color" value="#FF0000"/>
    </inkml:brush>
  </inkml:definitions>
  <inkml:trace contextRef="#ctx0" brushRef="#br0">14295 11409 1324 0,'0'0'118'0,"0"0"-94"15,0 0-24-15,0 0 0 0,-4-3 145 0,1-3 25 16,-5-4 5-16,1 10 1 0,0-6-39 0,-3 3-7 16,-1-3-2-16,-3 6 0 0,0-4-20 0,-4 4-5 15,-3 0-1-15,4 0 0 0,-1 0-61 0,4 4-12 16,-4-4-2-16,0 9-1 0,4-3-26 0,-3 4 0 15,3-1 0-15,0 1 0 0,-4-4 0 0,4 3 0 16,3 1 0-16,1-1 0 0,3 0 0 0,-1 1 8 16,5-4-8-16,-1 4 0 0,4-1 0 0,0-9-20 15,0 3 3-15,7 6 1 16,1 7-28-16,2-6-4 0,-3-1-2 0,4 0 0 0,6-2 40 0,-6 2 10 16,3 0 0-16,0 1 0 0,-7-1 0 0,7 1 8 15,8-1-8-15,-1 0 11 0,0 4-11 0,4 0 0 16,-1-4 0-16,1 0 0 0,-7-2 0 0,-1 2 0 0,-6 7 0 15,3-7 0-15,-7 4 0 0,0-4-11 0,0-3 11 0,-3 10-8 16,-1-3 8-16,1-4 0 0,-8 0 0 0,1 7 0 16,-4-7 0-16,0 7 0 0,-1-6 0 15,-2-1 0-15,-4 0 28 0,0 10 7 0,0-13 1 0,-4 4 1 16,0-7-24-16,-3 6-5 0,0-9 0 0,0 7-8 16,-4-7 0-16,0 0-14 0,4 3 1 15,4-3 0-15,2-3-139 0,1 3-28 16,7 0-6-16,7 0-854 0</inkml:trace>
  <inkml:trace contextRef="#ctx0" brushRef="#br0" timeOffset="214.498">14570 11337 2088 0,'0'0'46'0,"-4"9"10"0,1 1 1 0,-1 5 1 0,1-5-46 0,-4 2-12 15,0 10 0-15,-4 0 0 0,4 3 88 0,-4 1 15 16,1-5 3-16,-1 5 1 0,1 2-52 0,-1 6-11 16,0-9-1-16,1 10-1 0,-1-7-29 0,1 0-5 15,3-3-8-15,-4 4 11 0,4-4-11 0,0-7-11 16,0-2 3-16,3-3 0 16,1-7-100-16,3-6-20 0,0 0-4 0,0 0-1 15,0-16-71-15,3-6-15 0</inkml:trace>
  <inkml:trace contextRef="#ctx0" brushRef="#br0" timeOffset="536.555">14534 11309 518 0,'0'0'46'0,"0"0"-37"0,8 3-9 0,2 6 0 16,1-2 175-16,-1 2 33 15,1 7 6-15,3 2 2 0,-3 1-77 0,3 0-15 0,-4 9-4 0,4 4 0 16,0-4-19-16,-6 0-4 0,-1 0-1 0,3 7 0 16,-3-1-24-16,4 4-6 0,-4-7-1 0,0 1 0 15,0-1-35-15,0 0-7 0,0 1-2 0,0-10 0 16,0-7-21-16,-3 4 8 0,-1-9-8 0,-3-4 0 15,0-6-46-15,0 0-14 0,-3-6-2 0,-8 6-1 16,4-19-30-16,-4 9-7 0,-6-5 0 0,-1 5-1 16,-6-2 41-16,-1-4 8 0,-3 0 1 0,3 4 1 15,-3-4 85-15,-1 7 17 0,5-7 3 0,-1 7 1 16,0-1 32-16,4 1 8 0,4-1 0 0,2 7 1 0,1-3-41 16,4 0-9-16,3 3-2 0,7 3 0 0,0 0-29 15,0 0-5-15,0 0-2 0,0 0 0 0,7 0-9 0,3-7-16 16,4 4 4-16,1-3 1 15,2-3-22-15,4 5-5 0,1-5-1 0,-1-4 0 16,3 4-129-16,-2 0-25 0,2-1-6 0</inkml:trace>
  <inkml:trace contextRef="#ctx0" brushRef="#br0" timeOffset="969.151">14711 11604 864 0,'0'0'76'0,"0"0"-60"16,0 0-16-16,0 0 0 0,0 0 209 0,10 3 39 0,-3 3 8 0,4-3 2 15,3-3-127-15,0 0-26 0,0 0-5 0,4 0 0 16,0 0-45-16,3 0-9 0,-4-3-2 0,8-3 0 16,-4 6-22-16,4 0-5 0,-4-3-1 0,0-4 0 15,-3 7-8-15,3-3-8 0,-3-3 12 0,-1-4-12 16,1 7-11-16,0-3-9 0,-4 0-1 0,0 3-1 31,0-4-62-31,-3-2-12 0,-4 6-2 0,-4-3-1 16,1-4-53-16,-4 7-10 0,-4-3-2 0,1-4-1 0,-1 4-19 0,-3-3-4 15,-3 6-1-15,-1-4 0 16,0 4 63-16,4-3 13 0,-3 3 2 0,-1-4 1 0,4-2 178 0,0 9 36 0,4-9 8 0,-5 9 0 16,5-7 28-16,3 7 6 0,0 0 1 0,0 0 0 15,0 0-39-15,0 0-8 0,0 0-2 0,0 0 0 0,0 0-7 16,0 0-2-16,7 0 0 0,0 0 0 0,0 0-21 16,4 0-4-16,-4 0 0 0,3 7-1 0,4-7-17 0,-3 0-3 15,3 3-1-15,0-3 0 0,-3 0-16 0,3 0-3 16,-3-3-1-16,3 3 0 0,0 3-12 0,-4-3-2 15,8 0-8-15,-7 0 12 0,3 0 0 0,-7 6-1 16,-7-6 0-16,7 6 0 0,-7-6 7 0,0 10 2 16,-4-1 0-16,1 4 0 0,-4 2-3 0,0 4 0 15,-4 0 0-15,0 0 0 0,-6 6-17 0,3 3-14 16,-7-3 2-16,-1 0 1 16,-2 3-117-16,2-9-24 0,1 0-5 0,4 6-491 15,3-9-97-15</inkml:trace>
  <inkml:trace contextRef="#ctx0" brushRef="#br0" timeOffset="1407.447">15508 11221 691 0,'0'0'61'0,"4"6"-49"0,-1-3-12 0,1 13 0 16,-1-3 274-16,-3 2 52 0,0 4 10 0,4 9 3 15,-4-3-199-15,3 10-39 0,-3-7-8 0,-3 7-1 16,3-1-48-16,0 4-8 0,0-1-3 0,0 4 0 15,0-10-9-15,0 4-1 0,3-10-1 0,1-6 0 16,3 0-14-16,0-10-8 0,4 1 10 0,-1-4-10 16,4-6 0-16,-3 0-10 0,-1-10 0 0,1 1 0 15,0-10 10-15,-1-6 0 0,1 6 0 0,-1-9 0 0,1 3 0 0,-4 0 0 16,0-3 0 0,-3 9 8-16,-4-6-8 0,0 9 0 0,3-3 0 0,-3 0-8 0,-3 10 8 0,3 0 0 15,-4-1 0-15,8 4 0 16,-4-3 0-16,0 9 0 0,0 0 0 0,0 0 0 0,0 0 0 0,0 0 0 15,3 9 0-15,1 7 0 0,-1-7 0 16,4 10 0-16,-3-3 0 0,3 2 0 0,0 1 8 0,0-3 3 16,3-4 1-16,-3 4 0 0,-3 0-12 0,7-7-17 15,3 1 4-15,0-7 1 0,-4-3 25 0,5-3 6 16,-1-4 1-16,0-2 0 0,3-10-11 0,-3 3-1 16,1 4-8-16,-1-7 12 0,0-3-4 0,-4 3 0 15,1 0-8-15,-4 1 12 0,0-1-12 0,-3-6 0 16,-1 9 0-16,1-3 0 0,-4 7-8 0,0-4-5 15,-4-3-1-15,1 3 0 16,-1 7-11-16,1-7-3 0,-1 7 0 0,-3 6 0 16,3-3-190-16,4 6-38 0</inkml:trace>
  <inkml:trace contextRef="#ctx0" brushRef="#br0" timeOffset="1621.34">16175 11230 230 0,'0'0'20'0,"-7"10"-20"0,0-1 0 0,0 10 0 16,0-3 332-16,-4 2 63 0,0 1 12 0,1 6 2 0,-4 0-221 0,0-3-44 15,3 4-8-15,1-1-3 16,-1 3-62-16,-3 0-13 0,0 3-2 0,0-2-1 0,3 8-32 0,-3-9-7 16,3 7 0-16,-3-10-1 0,4 0-15 0,3-3-18 15,-4-6 4-15,7-1 1 16,1-11-143-16,3-4-29 0,0 0-6 0,3-10-679 15</inkml:trace>
  <inkml:trace contextRef="#ctx0" brushRef="#br0" timeOffset="1966.56">16200 11033 172 0,'10'-16'8'0,"-10"16"1"0,0 0-9 0,11 6 0 16,-1-6 0-16,1 4 0 0,-4 5 370 0,4 0 72 15,-1 7 14-15,-6 3 4 0,-1 0-276 0,1 6-54 16,3 3-11-16,3 3-3 0,-3-2-40 0,4 5-9 15,-4-6-2-15,7 19 0 0,-7-12-13 0,4-1-4 16,-4 4 0-16,-4-4 0 0,8-5-27 0,-4-4-5 0,0 3-2 0,-3-12 0 31,3 2-42-31,-4-8-9 0,1-1-2 0,-4 1 0 16,0-10-137-16,0 0-27 0,-7-3-5 0,-4-4-2 16,-3 4-25-16,0-3-5 0,-7-4 0 0,0 1-1 15,3 0 132-15,-7-1 26 0,-3 1 6 0,3 3 1 0,1-7 157 0,-1 0 32 0,0 4 7 0,4 6 0 16,3-6 76-16,1 2 16 0,3-2 2 0,0 6 1 15,3-4-97-15,4 7-19 0,3-9-4 0,4 9-1 16,0 0-38-16,0 0-7 0,4 0-1 0,6-9-1 16,1 2-33-16,7 7-6 0,-1-9-8 0,4 6 11 15,4-3-11-15,0-4 0 0,0 10 0 16,-1-9 8-16,1 2-18 0,-4 4-4 0,4 3-1 0,-4-6-1042 16</inkml:trace>
  <inkml:trace contextRef="#ctx0" brushRef="#br0" timeOffset="8223.549">14930 9474 230 0,'0'0'10'0,"-4"0"2"0,1 0-12 0,-5-3 0 0,5-3 0 0,-1 6 0 15,4 0 412-15,-3-3 80 0,-1 3 16 0,4 0 4 0,0 0-321 16,0 0-64-16,0 0-13 0,0 0-2 0,0 0-50 16,0 0-10-16,0 3-1 0,7 6-1 0,0 7-29 0,4-7-5 15,0 10-2-15,3 6 0 0,0 0-5 0,0 4-1 16,0-1 0-16,4 6 0 0,-1-5-8 0,1-1 0 15,-4 3 0-15,4-3 8 0,-1 1-26 0,-3-1-6 16,1 3 0-16,-1-3-1 0,0-9 40 16,0 6 8-16,0-6 1 0,-3 0 1 15,-4-10-44-15,3 7-9 0,1 3-1 0,-1-10-1 16,1 7-37-16,0-7-7 0,3 1-2 0,0 5-658 16,0-11-132-16</inkml:trace>
  <inkml:trace contextRef="#ctx0" brushRef="#br0" timeOffset="8485.78">15300 9412 2095 0,'0'0'92'0,"0"0"20"0,-7 0-89 0,0 6-23 0,0-6 0 0,0 0 0 15,-4 3 127-15,4 3 21 0,0 1 4 0,0 2 0 16,-7 4-69-16,0 2-15 0,-4-2-2 0,1 9-1 15,-1 0-37-15,0 9-7 0,-3 0-1 0,0 4-1 16,3-1-8-16,-3 4-2 0,-4 3 0 0,8-4 0 16,-4 1-9-16,-1 6 12 0,1-10-12 0,4 4 12 15,3-3-12-15,-4-1 0 0,0 4 0 0,1-4 8 16,2-6-8-16,1 4 0 0,0-10 0 0,-3 3-11 16,-1-6-30-16,7-1-7 0,1-8 0 15,3-1-1235-15</inkml:trace>
  <inkml:trace contextRef="#ctx0" brushRef="#br0" timeOffset="17953.22">14069 7966 633 0,'0'0'56'0,"0"0"-44"15,0 0-12-15,0 0 0 0,0 0 170 0,0 0 32 0,0 0 6 0,0 0 2 16,0 0-82-16,0 0-16 0,0 0-3 0,0 0-1 16,3 6-36-16,-3-6-8 0,7 10-2 0,0-10 0 15,-7 0-9-15,7 6-1 0,-3-3-1 0,3-3 0 16,-7 0-7-16,0 0 0 0,4 6-1 0,3-3 0 15,3 4-17-15,-3-4-3 0,4 3-1 0,-1-3 0 16,1 7 34-16,0-4 6 0,-1 3 2 0,1 1 0 16,3-4-64-16,0 3-12 0,0-5-2 0,4 5-1 15,-1-3 27-15,-2 4 4 0,2-4 2 0,1 3 0 0,-1-5-3 16,1 5-1-16,0-3 0 0,3 4 0 16,0-7-2-16,-3 9-1 0,3-9 0 0,0 7 0 15,0 6-11-15,4-7 8 0,-4 0-8 0,7 1 8 0,-3-1 20 0,3 1 3 16,0-1 1-16,4 7 0 15,0-7-49-15,3 0-10 0,-3 7-1 0,0-3-1 0,3 2 29 16,-7 4 0-16,4-3 8 0,3 3-8 0,-7-1 25 0,4 1-1 16,-4 0-1-16,8 6 0 0,-1 0-23 0,-3-6 0 15,-4 0 0-15,7 6 0 0,0-6 0 0,4 0 0 16,-3-4 0-16,2 4-8 0,-2-9 8 0,-5 8 0 16,5-8 0-16,-5 5 8 0,-2-5-8 0,2-1 0 15,5 1 0-15,-1-1 0 0,0 0 0 0,1 1 0 16,-1 2 0-16,0-2 8 0,0-1-8 0,-3 1 0 15,0-7 0-15,0 6 0 0,-4-3 0 0,0 4 0 16,-7-4 8-16,-3-3-8 0,3-3 0 0,-3 7-10 0,-4-4 1 16,3-3 0-1,-6 0-26-15,3 0-5 0,-3 0 0 0,-4 0-1 16,-7 0-17-16,7 0-3 0,3 0-1 0,-10 0 0 16,0 0-106-16,0 0-20 0,0 0-5 0</inkml:trace>
  <inkml:trace contextRef="#ctx0" brushRef="#br0" timeOffset="18371.13">15741 8276 1958 0,'0'0'43'0,"0"0"9"0,0 0 1 0,7 7 3 0,0 2-45 0,4 1-11 16,-1-1 0-16,4 0 0 0,0 1 94 0,8 9 17 16,-1-4 3-16,0 4 1 0,4 0-64 0,-4 0-13 15,4 6-2-15,-1-6-1 0,1-1-18 0,0 4-3 16,-4-3-1-16,3-6 0 0,1 2 1 0,-4 4 0 16,0-3 0-16,1-7 0 0,-1 1-5 0,0-1-1 15,4 1 0-15,-8-1 0 0,1 0 0 0,0 1-8 16,-4-1 12-16,-4-3-4 0,1 4 19 0,3-1 3 15,4 1 1-15,-4-1 0 0,0 0 1 0,-4-2 1 16,-3 2 0-16,4 1 0 0,-4-1-5 0,-3 0 0 16,-8 1-1-16,4-1 0 0,4-3 3 0,-4 4 1 15,-7-1 0-15,0-2 0 0,-4-4-10 0,0 6-1 0,-3-3-1 16,-3-3 0-16,-5 4-8 0,1-4-2 0,-7 3 0 16,-4-6 0-16,1 6-25 0,-5-6-4 0,-3 4-2 0,-3-8 0 15,-4 4 13-15,0-6 9 0,1 6-12 0,-5-6 12 16,4 6-116-1,4 0-17-15,-4-3-3 0,4-4-1100 0</inkml:trace>
  <inkml:trace contextRef="#ctx0" brushRef="#br0" timeOffset="19003.374">16771 7053 1094 0,'0'16'97'0,"0"-3"-77"16,0 6-20-16,0 2 0 0,-7 1 196 0,3 4 35 15,4 8 7-15,4 0 2 0,-4 4-145 0,0 6-29 16,0 3-6-16,0-3 0 0,0 0-16 0,0 3-4 16,0-3 0-16,0 0 0 0,0-7-22 0,0 4-5 15,0-3-1-15,0-4 0 16,0 1-12-16,4-1 9 0,-4-2-9 0,3 2 8 0,-3-9-8 0,4 3 0 16,-4-3 0-16,0-6 8 15,0 0-49-15,0 0-11 0,-4-10-1 0,4 1-1 16,-3-4-146-16,3-6-28 0,-8-6-7 0,1 3-500 15</inkml:trace>
  <inkml:trace contextRef="#ctx0" brushRef="#br0" timeOffset="19234.758">16655 7706 230 0,'0'-3'20'0,"-4"-4"-20"0,-3-2 0 0,4 3 0 15,3 3 272-15,0 3 49 0,-4-7 11 0,4 7 1 16,0 0-124-16,0 0-25 0,0 0-4 0,0 0-2 16,0 0-76-16,-4 10-15 0,8 5-3 0,0 1-1 15,-4-3-51-15,3 5-11 0,4 7-1 0,0 1-1 16,0 2-10-16,0 0-1 0,0 6-8 0,4 1 12 15,0-1-12-15,-1-5 11 0,1 5-11 0,-1-6 10 16,4-3 2-16,-3-6 0 0,0 6 0 0,3-12 0 16,-4-4 4-16,8 1 0 0,-4 2 1 0,4-9 0 15,-1-3-8-15,4-9-1 0,1 0-8 0,2-1 12 16,1-9-12-16,-4-6 8 0,4 0-8 0,-4-3 0 16,4-7-16-16,-4 7-10 0,0 0-2 15,-3-6-732-15,3 8-148 0</inkml:trace>
  <inkml:trace contextRef="#ctx0" brushRef="#br0" timeOffset="19842.128">19502 7151 864 0,'0'0'76'0,"-4"-7"-60"15,4 4-16-15,-3-3 0 0,-1 6 149 0,-3 0 27 16,0-3 6-16,-4-3 1 0,1 12-50 0,-4-3-9 16,-4-3-3-16,0 6 0 0,1 4 3 0,-4-1 1 15,-1 1 0-15,-2-1 0 0,-5 10-61 0,1-4-13 16,4-2-3-16,-8 9 0 0,-7-3-23 0,4 0-5 16,3 6 0-16,4-13-1 15,-4 13 21-15,-3-6 4 0,-4 6 0 0,4 0 1 0,-8-3-21 0,1 3-4 16,0 3 0-16,-22 7-1 0,8-7-19 0,3 7 0 15,-7-1 0-15,-4 4 0 0,8-10 0 0,-1 7 0 16,1-1 0-16,-4 10 0 0,0 0 0 0,0 3 0 16,-3 3 0-16,-1-3 0 0,8-9-10 0,6 2-6 15,4-5 0-15,8-4-1 0,2-6 27 0,8 1 6 0,3-14 0 16,1 4 1 0,6-1-37-16,0-5-7 0,1-7-1 0,3-3-1 15,-1-3-107-15,8-3-22 0,-3-13-4 0,3 3-1 0</inkml:trace>
  <inkml:trace contextRef="#ctx0" brushRef="#br0" timeOffset="20121.495">17882 7740 1890 0,'-3'28'84'0,"-4"-9"16"0,0-3-80 15,-4 3-20-15,1 9 0 0,-5 3 0 16,1 1 113-16,-3 8 19 0,-5-2 3 0,1-3 1 0,-3 8-57 0,-5 5-11 15,1-5-3-15,0 1 0 16,0-6-23-16,3-4-5 0,0 4-1 0,1 3 0 0,2-13-19 16,5 7-4-16,-1-13-1 0,4 3 0 0,7 0-3 0,0-10-1 15,0-2 0-15,7 3 0 0,3-4-8 0,5-6 0 16,2 4 0-16,4-4 0 0,7-6-10 0,4-6 10 16,0 6-13-16,7-10 5 0,3 1-9 0,-3-7-2 15,3 7 0-15,4-10 0 16,3 3-189-16,0 4-39 0,-3-4-7 0</inkml:trace>
  <inkml:trace contextRef="#ctx0" brushRef="#br0" timeOffset="20708.816">17995 8910 460 0,'0'0'41'0,"0"9"-33"15,0-9-8-15,0 7 0 0,4 2 284 0,-1 0 54 16,1 1 11-16,3-1 3 0,0 7-231 0,3-4-45 15,-2 4-10-15,6-3-2 0,3 2 18 0,1 4 3 16,3-9 1-16,0 5 0 0,4 4-44 0,0-3-9 16,3-4-1-16,7-2-1 0,-3 5-16 0,7-5-3 15,3-1-1-15,7 1 0 0,1-1 23 0,3-3 5 16,3 4 1-16,4-4 0 0,-3-3-12 0,-1 6-3 16,8-9 0-16,3 7 0 0,0-7-9 0,-7 3-3 0,3-3 0 15,-3 0 0-15,0 0-3 0,-4 0-1 0,-3 0 0 16,7 6 0-16,-7-6-25 0,0 0-6 0,4 3-1 15,-4-3 0-15,-8 0 43 0,1 0 9 0,-3 7 2 0,-5-7 0 16,-2 0-22-16,-8 0-9 0,0 0 8 0,-3 3-8 16,-8 3-13-16,1-6-8 15,-4 0-2-15,-3 0 0 0,-4 0-38 16,-7 0-8-16,0 0-2 0,0 0-684 0,-7 9-137 0</inkml:trace>
  <inkml:trace contextRef="#ctx0" brushRef="#br0" timeOffset="21118.742">18232 8678 1497 0,'0'0'133'0,"-7"9"-106"0,-4-9-27 0,0 10 0 16,-3 5 108-16,-3-5 16 0,-1-1 3 0,-3 10 1 15,-7 0-62-15,3-4-12 16,-7 11-2-16,4-5-1 0,-4 5-51 0,7-1 0 0,-3-7-12 0,7 1 3 15,0 0 1-15,3-3 0 0,1 3 0 0,6-10 0 16,4-3 8-16,0-3 0 0,3 4-9 0,-3-4 9 16,7-3-29-1,0 0-2-15,7 9 0 0,-3-9 0 0,3 6 54 0,0 4 10 0,4-4 3 0,-1-3 0 16,-3 7-8-16,4-1 0 0,6-3-1 0,-2-2 0 16,2 2-3-16,-3-3-1 0,4 3 0 0,0 0 0 15,-1-2-13-15,4-4-2 0,-3 0-8 0,0 9 12 16,-4-9-52-16,0 0-10 0,0 6-2 15</inkml:trace>
  <inkml:trace contextRef="#ctx0" brushRef="#br0" timeOffset="21440.881">17664 9302 633 0,'0'0'56'0,"0"0"-44"16,0 0-12-16,7 9 0 0,0-2 281 0,3 2 55 15,1 0 10-15,-1 4 2 0,5 3-212 0,-1 2-42 16,10 1-9-16,1 6-1 0,0 10-23 0,3-7-4 16,0 10-1-16,7-4 0 0,1 1-28 0,3 2-5 15,3-5-2-15,0-1 0 0,1 3-5 0,-5 1-2 16,5-1 0-16,-1-5 0 0,0 5 18 0,1-6 4 0,-1 7 1 0,7-1 0 31,-3-2-55-31,0 2-11 0,0-6-3 0,0 7 0 0,-7-10 8 0,-4 3 2 16,4-3 0-16,-4 4 0 15,-3-11-42-15,-4 7-9 0,-3-6-2 0,-1 0-607 16,-2-3-122-16</inkml:trace>
  <inkml:trace contextRef="#ctx0" brushRef="#br0" timeOffset="21651.317">17939 9383 921 0,'0'0'82'0,"-4"0"-66"16,4 0-16-16,0 0 0 0,-7-3 202 0,7 3 37 16,0 0 7-16,0 0 2 0,0 0-151 0,7 13-29 15,7-4-7-15,4 10-1 0,0 6-38 0,6 3-8 16,-3 7-2-16,1-7 0 0,-1 7-12 0,0-1 9 15,0 1-9-15,-3 2 8 16,-4-2-38-16,0-1-8 0,0-6-2 0,-3 7-554 16,-4-13-111-16</inkml:trace>
  <inkml:trace contextRef="#ctx0" brushRef="#br0" timeOffset="21826.856">17928 9506 1267 0,'-10'-10'112'0,"10"10"-89"0,0 0-23 0,7-6 0 16,0 0 144-16,3 3 25 0,1-4 5 0,10 7 1 16,0-3-106-16,7-3-21 0,1 12-4 0,-1-3 0 15,7-3-32-15,-3 7-12 0,3 2 8 0,8 0-8 32,-1 1-104-32,4-4-25 0</inkml:trace>
  <inkml:trace contextRef="#ctx0" brushRef="#br0" timeOffset="23440.542">25802 6734 1267 0,'0'0'112'0,"0"0"-89"15,0 0-23-15,-3 9 0 0,-1-3 95 0,4 4 14 16,0-1 3-16,0 7 1 0,0-4-14 0,0 4-3 0,0 12-1 0,4-9 0 15,-1 12-51-15,1 1-9 0,-1 2-3 0,4 1 0 16,0-1-7-16,0 1-1 0,0-4-1 0,1 10 0 16,2-3 9-16,-3-1 3 0,4-2 0 0,-4 2 0 15,3-2-1-15,1-1 0 16,3-6 0-16,-3 7 0 0,-1-1-10 0,1-5-1 16,-1-1-1-16,-6 6 0 0,-1-9-7 0,1 4-2 0,-4-4 0 0,0 0 0 15,0-3-13-15,-4 3 9 0,1 3-9 0,-4-9 8 16,0 6 20-16,0 3 3 0,-4-3 1 0,-3 0 0 15,3-3-32-15,1 3-13 0,-4 1 1 0,0 2 0 16,0 0 4-16,-4-3 8 0,-3 0-13 0,0 3 5 16,-1-3-20-16,-2-6-3 0,-1 6-1 0,0-3 0 15,-3-6-43-15,3 3-9 0,-3 0-1 0,7-10-1 16,0 0 34-16,3 4 6 0,1-10 2 0,-1 7 0 16,11-10 30-16,-4 6 14 0,1-3-12 0,3 3 12 0,3-3-14 0,4 4 5 15,0 2 1-15,0 0 0 0,4 1 8 0,3-1 8 16,-4 1-8-16,4-1 11 0,0 7 17 0,0 3 4 15,4-4 1-15,3 4 0 16,-3 0-19-16,3 0-4 0,0 6-1 0,0 0 0 0,0 3 41 0,0 0 8 16,0-3 2-16,0 10 0 15,1-1-25-15,-1 4-5 0,-4 0-1 0,1 2 0 0,-1 1-8 0,1 3-1 16,-4 0-1-16,0 9 0 0,0 1-5 0,-3-1-1 16,-1 0 0-16,1 1 0 0,-4-1 1 0,0 0 0 15,0 4 0-15,0-7 0 0,0 3-3 0,0 0-1 16,0 4 0-16,0-4 0 0,0 0-10 0,-4 1 12 15,4-7-12-15,-3 22 12 0,3-7-12 0,0 1 12 0,-4-3-12 16,1 2 12-16,-1-5-12 0,4-4 0 0,-3-3 9 16,3 4-9-16,-7-7 8 0,3 6-8 0,1 0 10 15,3 10-10-15,-4-6 11 0,0 2-11 0,1-2 12 0,3 2-12 16,-4-6 10-16,1 4-10 0,3 2 8 0,-4 4-8 16,4 0 10-16,0 0-10 0,-3-4 12 0,-1 4-12 15,4-7 12-15,-3-2-12 0,3-1 12 0,0 10-12 16,0-10 10-16,0 0-10 0,0 1 8 15,3-1-8-15,1-6 8 0,-1-3-8 0,1-10 0 0,3 10 8 16,4-6-8-16,-4-10 0 0,3 7 0 0,1-1 8 16,3-6-8-16,-4 1-12 0,5 5 2 0,2-9 1 15,-3 3-71 1,0-3-15-16,8 4-2 0</inkml:trace>
  <inkml:trace contextRef="#ctx0" brushRef="#br0" timeOffset="26227.511">25643 7536 1191 0,'0'0'52'0,"0"0"12"0,0 0-51 0,-7-3-13 0,0-3 0 0,0 6 0 16,0 0 136-16,7 0 24 16,-7-3 4-16,7 3 2 0,-7-6-90 0,7 6-19 0,0 0-3 0,0 0-1 15,0 0-21-15,0 0-5 0,0 0-1 0,0 0 0 16,0 0-10-16,4 0-1 0,6 0-1 0,-3 0 0 15,7 0 18-15,0-10 3 0,1 10 1 0,-1-6 0 16,7 6 0-16,-3-3 0 0,3-4 0 0,3 7 0 16,1 0-13-16,3 0-3 0,8 0 0 0,-1 0 0 15,0 7-3-15,7-4-1 0,4-3 0 0,4 0 0 16,-1 0-16-16,8 6 10 0,-1-6-10 0,11 0 8 16,0 0 12-16,4 0 1 15,3 0 1-15,0 0 0 0,0 3 7 0,0 4 2 0,0-7 0 0,11 0 0 16,-4 9-31-16,0-9 0 0,0 9 0 0,4 1 0 15,-8-4 11-15,1 3-11 0,3 1 12 0,4-1-12 0,-11 1 8 16,-7-1-8-16,-4-3 0 0,1 4 0 16,-8-1 0-16,-6-6 0 0,3 4 0 0,-4 2 0 0,0-9 0 0,-6 6 0 15,-4-6 0-15,-4 0 10 0,-7-6 1 0,-3 6 0 16,-4 0 0-16,-3-3 0 16,-4-3-20-16,-4 6-4 0,1-10-1 0,-8 4 0 15,-3 3-134-15,-7-3-28 0,0-4-4 0</inkml:trace>
  <inkml:trace contextRef="#ctx0" brushRef="#br0" timeOffset="26659.79">25523 7652 1422 0,'0'0'63'0,"0"0"13"0,-3 0-61 0,3 0-15 0,0 0 0 0,0 0 0 16,0 0 104-16,0 0 17 0,11 0 4 0,3 0 1 15,3 0-50-15,8-3-11 0,0 3-1 0,3 0-1 16,7 3-17-16,0-3-3 0,4 0-1 0,7 0 0 16,4 7-2-16,9-4 0 0,-2 3 0 0,10-3 0 15,-4-3 7-15,1 7 1 0,7-7 0 0,3 3 0 16,3-3-9-16,1 0-2 0,6 0 0 0,12-3 0 15,-5 3-4-15,1-7-1 0,10 4 0 0,8-6 0 16,-4 2-7-16,-4 4-1 0,11-3-1 0,3-3 0 0,-13 2-3 0,-1 4 0 16,-3-3 0-1,3 6 0-15,-7-3-20 0,-7 3 0 0,-3-6 0 0,0 6 8 0,-11 0-8 16,-7 6 0-16,0-6-11 0,3 3 11 16,-10-3 0-16,0 0 0 0,-7-3 0 0,0 3 0 15,-10-6 10-15,-5 6-10 0,-2-4 8 0,-8-2-8 0,-3 6 0 0,-11-3 0 31,0-3 0-31,-11-4 0 0,1 10-46 0,-8-9-5 0,-10 3-1 0,-10 2 0 16,-1-2-160-16</inkml:trace>
  <inkml:trace contextRef="#ctx0" brushRef="#br0" timeOffset="26959.026">26557 7590 57 0,'-7'0'0'0,"7"0"0"0,0 0 0 0,0 0 0 16,0 0 340-16,0 0 64 0,0 0 12 0,11 9 2 16,6-9-258-16,4 0-51 0,8 0-10 0,6-3-3 15,4-3-9-15,7 3-3 0,7-4 0 0,10 1 0 16,4 3-32-16,4-7-6 0,10 4-2 0,7 6 0 16,-10 0 13-16,13-3 3 0,8 3 0 0,7 0 0 15,-11 0-26-15,0 0-5 0,-3 3-1 16,10-3 0-16,-10 6-6 0,0-6-2 15,-4 4 0-15,0 2 0 0,-10-6-8 0,3 3-3 16,-7 3 0-16,7-6 0 0,-10 0 2 0,-4 7 0 0,-7-7 0 0,-4 0 0 16,-6 0 1-16,-5-7 0 0,-2 7 0 0,-4 0 0 15,-8-9 4-15,1 9 2 0,-7-6 0 0,0 6 0 16,-8-4-194-16,-3-2-38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26:40.855"/>
    </inkml:context>
    <inkml:brush xml:id="br0">
      <inkml:brushProperty name="width" value="0.05292" units="cm"/>
      <inkml:brushProperty name="height" value="0.05292" units="cm"/>
      <inkml:brushProperty name="color" value="#FF0000"/>
    </inkml:brush>
  </inkml:definitions>
  <inkml:trace contextRef="#ctx0" brushRef="#br0">12651 10873 1267 0,'0'0'56'0,"-7"6"12"0,3-3-55 0,-3 13-13 0,0-3 0 15,0 2 0-15,-7 10 176 0,3-3 32 0,-6 13 6 0,2-1 2 16,-2 10-137-16,3 0-27 0,-7 0-6 0,3 3-1 16,0 0-25-16,-6 16-6 0,2-4-1 0,1 4 0 15,4-7-13-15,2-2-15 0,-2-4 3 0,6-12 1 31,1-10-24-31,3-3-5 0,7-6 0 0,-4-10-1 16,4-9-39-16,0 0-7 0,0-19-1 0,4 0-1 16,-1-15 14-16,4-4 3 0,0-6 1 0,0 1 0 0,-3-11 18 15,6 7 3-15,1-3 1 0,3-3 0 0,4 6 39 0,3 3 10 0,-3 6 0 0,3-6 0 16,0 10 44-16,-3 6 12 0,3 2 1 0,-4-2 1 16,1 13 20-16,0 2 4 0,-4 4 1 0,3 2 0 15,-3 7-6-15,1 0-1 0,-1 10 0 0,0 9 0 16,0-1-25-16,0 14-6 0,0 2-1 0,-3 7 0 0,-1 3-24 15,4 0-6-15,-7 0-1 0,4 3 0 0,-4-3-5 16,0 6 0-16,0-13-8 0,4 1 12 0,-1-3-4 16,1-10 0-16,0 3-8 0,3-12 12 0,-4-4-2 0,1-12-1 15,3 0 0-15,0-9 0 0,0-4 2 0,0-12 0 16,4-3 0-16,-4-7 0 0,-3-2 4 0,3-4 1 16,-4-3 0-16,4-3 0 0,-3 3-8 0,0-3 0 15,-1 3-8-15,-3 0 12 0,0 7 0 16,0 2-1-16,0 7 0 0,0 3 0 15,0 6-37-15,1 3-7 0,-5 1-2 0,4 5-698 16,-3 1-140-16</inkml:trace>
  <inkml:trace contextRef="#ctx0" brushRef="#br0" timeOffset="187.453">13194 11230 1209 0,'0'0'108'0,"10"0"-87"0,1 0-21 0,3 0 0 16,0 0 118-16,0 0 19 0,4 0 4 0,0-3 1 16,3-3-81-16,4-3-16 0,-4 2-3 0,7-2-1 15,4-1-25-15,-8-2-4 0,5-4-2 0,-1 10 0 16,-3-7-40-16,-1 4-8 0,1 0-2 0,0 2-766 16</inkml:trace>
  <inkml:trace contextRef="#ctx0" brushRef="#br0" timeOffset="389.905">13487 11193 518 0,'-25'0'46'0,"18"0"-37"15,-4-7-9-15,1 7 0 16,-1 0 320-16,1 0 63 0,-1 0 12 0,4 0 2 0,-4 0-243 0,4 7-49 16,0-4-9-16,4 6-3 0,-4-2-38 0,7 2-8 15,-4 7-2-15,1-4 0 0,3 7-33 0,0 3-12 16,0 0 9-16,3 9-9 0,1-3 0 0,-1 1 0 15,1-1-12-15,3 6 12 16,-4-5-40-16,4 40 0 0,-3-22 0 0,-1-22 0 16,1-6-144-16,-4 6-30 0,4 0-6 0</inkml:trace>
  <inkml:trace contextRef="#ctx0" brushRef="#br0" timeOffset="569.425">13737 11409 691 0,'25'-9'30'0,"-11"9"7"0,4 0-29 0,-1-7-8 0,4 4 0 0,4-3 0 16,3 3 225-16,1-3 44 15,-5-4 9-15,4 7 2 0,-3-6-192 0,3-1-37 0,-3-2-8 0,3 2-2 16,-7 1-29-16,-3-1-12 0,3 7 8 0,4-3-8 16,-4-3-47-1,0-1-14-15,-3 1-3 0</inkml:trace>
  <inkml:trace contextRef="#ctx0" brushRef="#br0" timeOffset="835.721">14044 11193 748 0,'-10'-7'33'0,"10"7"7"0,-8-3-32 0,5-3-8 15,-1 6 0-15,4 0 0 0,0 0 269 0,0 0 52 16,0 0 11-16,0 0 1 0,0 0-229 0,7 0-47 16,4 0-9-16,3 6-1 0,0-3-24 0,4 4-5 15,0-7-1-15,3 3 0 0,0 3 3 0,14-3 1 16,-3-3 0-16,0 0 0 0,-1 0 7 15,5 7 0-15,-8-7 1 0,0 3 0 0,-3-3 0 0,-4 6 0 16,0-6 0-16,-7 6 0 0,4-3-7 0,-8 7-2 16,1-4 0-16,-4 3 0 0,-3 1-1 0,-1-1-1 15,-6 10 0-15,-1-3 0 0,1 3-6 0,-8 6-2 16,0-3 0-16,-6 3 0 0,-4 3-28 0,-1-3-6 16,-2 3 0-16,-4-3-1 15,-1 4-103-15,5-4-20 0,-5 3-4 0,5-9-826 0</inkml:trace>
  <inkml:trace contextRef="#ctx0" brushRef="#br0" timeOffset="1292.501">14824 10926 1612 0,'0'0'72'0,"0"0"14"16,0 0-69-16,7 3-17 0,-4 4 0 0,1 2 0 15,-1 0 149-15,4 7 27 0,-7 3 4 0,0 0 2 16,0 9-92-16,-3 6-18 0,3-5-4 0,-4 11-1 15,4-5-31-15,-3-4-5 0,3 4-2 0,-4 9 0 16,4-10-14-16,0-6-3 0,4-9-1 0,-1 0 0 0,8-3-11 0,-4-1 0 16,4-11 0-16,-1 5 0 15,4-9 0-15,0-3-16 0,-3-13 4 0,3 7 1 0,-3-10 2 0,3-6 0 16,0 0 0-16,-4 3 0 0,1-3 9 16,-4-4 0-16,4 1 0 0,-1-3 0 0,-3 3 0 0,0 3 0 15,0 3 0-15,-3-3 0 0,0-1 0 0,-1 8 0 16,-3-1 8-16,4 3-8 0,-4-3 13 0,0 10-1 15,0 3-1-15,0 6 0 0,0 0-3 0,0 0-8 16,0 0 12-16,0 12-4 0,3 1-8 0,1 6 0 16,-1 12-10-16,1-3 10 0,3 7-12 0,-4-4 12 15,4 0-13-15,4-2 5 0,-4-1 8 0,4-9 0 16,-1 6-9-16,4-10 9 0,-3-5 0 0,3-1 0 16,-3-9-9-16,3 0 9 0,3-9 0 0,1-7 0 15,0-3 0-15,3-6 0 0,-4-3 0 0,1-10 0 0,0-2 0 16,-1 2 9-16,1 0-9 0,-4-2 0 15,0 11 0-15,-3-5 0 0,-4 6 0 0,0 3 8 0,-4-4-8 16,1 4 0-16,-4 3 8 0,0-3-8 16,-4 9 0-16,4 7 8 15,-3 0-123-15,3-1-25 0,-4 7-4 0</inkml:trace>
  <inkml:trace contextRef="#ctx0" brushRef="#br0" timeOffset="1834.046">15716 10732 633 0,'0'0'28'0,"0"0"6"0,-3 9-34 0,-4-3 0 15,0 10 0-15,0-3 0 0,-4 2 332 0,4 4 60 16,-4 6 12-16,1-3 3 0,-4 10-277 0,-4-1-55 16,4 3-11-16,0-5-3 0,3 2-26 0,1 0-6 15,-4 4-1-15,3-1 0 0,-3 4 8 0,0-4 0 16,0-5 1-16,-1 15 0 0,1-10-23 0,4-6-5 15,-4-3-1-15,3 0 0 16,1-12-8-16,6 3 0 0,-3-7-10 0,7-9 10 16,0 0-54-16,0 0-5 0,-4-9-1 0,8-7 0 15,-1-12-24-15,5 0-4 0,-1-7-2 0,3-3 0 16,4-12-19-16,0-3-4 0,0 0-1 0,4-4 0 16,0 4 25-16,-4 6 5 0,4-3 0 0,-1 6 1 0,-3 0 83 15,4 16 14-15,-4-7 4 0,4 13 1 0,-1-3 30 0,-3 9 7 0,1 7 0 16,2 0 1-16,-3 9-5 0,0 0-2 15,0 9 0-15,4 0 0 0,0 7 22 0,3 3 4 0,-7 6 0 0,4 3 1 16,-1 0-6-16,1 7-2 0,0-7 0 0,-4 13 0 16,0-10-11-16,-4 10-2 0,8-3-1 0,-7 6 0 15,-1-7-16-15,1-2-3 0,-1-7-1 0,1-3 0 16,0 0-24-16,-4-6-11 0,0 0 10 0,0-10-10 16,0 1-12-16,-4-1-9 0,-3-3-2 0,0-6 0 15,0 0-1-15,-10 3-1 0,-1-3 0 0,-3 0 0 16,-4-3 2-16,-3 3 1 0,-3-6 0 15,-5 6 0-15,-2-9 8 0,-5-1 2 0,5 1 0 0,-1-10 0 16,-7 3 12-16,7 4 0 0,4-13 9 0,0 9-9 16,3-3 33-16,4 7 1 0,7-4 0 0,3 0 0 0,4 7-23 0,4-1-11 15,-4 1 10-15,7-7-10 16,7 7-12-16,-4 0-8 0,8-4-1 0,3 4-1 0,3-1 22 0,5-2 0 16,-1 9 0-16,0-4 0 15,0-2-160-15,4 6-38 0</inkml:trace>
  <inkml:trace contextRef="#ctx0" brushRef="#br0" timeOffset="2602.102">12502 12039 979 0,'-10'0'87'0,"3"0"-70"0,-4 0-17 0,4-6 0 16,0 12 201-16,0-6 37 0,7 0 7 0,0 0 2 16,0 0-127-16,0 0-24 0,0 0-6 0,0 0-1 15,0 0-16-15,7 0-3 0,4 0-1 0,6 0 0 16,5 0-49-16,2 4-11 0,4-4-1 0,4 0-8 15,3 0 0-15,8 0 0 0,-1 0 0 0,4-4 0 16,-4-2 0-16,4 6 0 0,0-9 0 0,3 2 0 16,-6 4 0-16,-1-3 0 0,4-3 8 0,0 6-8 15,-4-4 0-15,-7-2 0 0,1 3 8 0,-5 2-8 16,1-5-16-16,-7 3-8 0,0-4 0 0,-8 1-1 16,1 0-32-16,-4 9-7 0,-3-4 0 0,-4-2-604 15,-7 6-120-15</inkml:trace>
  <inkml:trace contextRef="#ctx0" brushRef="#br0" timeOffset="2848.343">12390 12159 403 0,'0'0'17'0,"0"0"5"0,0 0-22 0,0 0 0 15,0 0 0-15,0 0 0 0,3 9 225 0,8-9 41 16,-1 0 8-16,8 0 2 0,3-9-154 0,4 9-30 0,7-10-7 0,3 1-1 15,4 2-17-15,3-2-4 0,0 6-1 0,8-3 0 16,-4-4-16-16,-1 7-3 16,1-3-1-16,4-4 0 0,-1 4-10 0,-3 3-3 0,3-3 0 15,-3 6 0-15,-4-3-15 0,1 3-3 0,-4-7-1 0,-1 4 0 16,-2-3-10-16,-8 6-9 0,0-9 9 0,0 9-13 31,-6-10-14-31,-1 10-2 0,-7-9-1 0,0 9 0 0,-4 0-111 16,1-7-23-16,-11 7-4 0</inkml:trace>
  <inkml:trace contextRef="#ctx0" brushRef="#br0" timeOffset="3094.896">12404 12303 1267 0,'0'0'56'0,"0"0"12"0,7 0-55 0,3-3-13 15,1-4 0-15,7 4 0 0,3-3 138 0,3-3 25 16,12-7 5-16,2 7 0 0,8-10-73 0,0 0-15 16,7 0-4-16,4 0 0 0,-8 0-27 0,7-3-5 15,1 4-2-15,3 5 0 0,0-3-26 0,-4 1-6 16,-3 5-1-16,4-2 0 0,-8 6-9 0,-3-4 10 16,-4 1-10-16,4 2 10 15,0-2-95-15,-4 6-19 0,1-3-4 0</inkml:trace>
  <inkml:trace contextRef="#ctx0" brushRef="#br0" timeOffset="5010.982">14400 5200 633 0,'-3'-3'56'0,"3"-3"-44"16,0 6-12-16,0 0 0 0,0 0 236 0,0 0 44 15,0 0 10-15,0 0 2 0,0 0-109 0,0 0-22 16,0 0-4-16,0 0-1 0,0 0-52 0,0 0-12 15,0 0-1-15,0 0-1 0,7 6-31 0,-4 3-7 16,1 1 0-16,3 9-1 0,0-10-23 0,4 1-4 16,3 5 0-16,0 4-1 0,0 0-11 0,0 6-1 15,7 3-1-15,0-3 0 0,1 0-10 0,2 4 0 16,1-1 9-16,3 6-9 16,-3-6 0-16,3 4 0 0,-3-4 0 0,3 0 8 0,-7 7-8 0,4-7 0 15,-4 6 8-15,0 1-8 0,0-7 0 0,-3 0 9 16,0-2-9-16,-1-1 0 15,-3-3-16-15,1-7-11 0,-1 1-1 0,0-7-1 16,0 1-165-16,-4-7-33 0,1-3-6 0</inkml:trace>
  <inkml:trace contextRef="#ctx0" brushRef="#br0" timeOffset="5233.394">14923 5125 921 0,'-4'-6'82'0,"0"6"-66"0,-3 0-16 0,0 6 0 16,-3-6 316-16,-1 3 59 0,1 3 12 0,-5-2 2 16,1 8-225-16,-7 7-46 0,0 0-9 0,-4 9-1 15,1 0-52-15,-1 7-11 0,-3-1-1 0,3 10-1 16,0-6-31-16,-3 6-12 0,3-1 8 0,4 4-8 16,-3-6 24-16,2 3 0 0,-2 3 0 0,-1 0 0 15,4-3-24-15,-4 0-14 0,0 0 2 0,1 0-860 16,-4-7-172-16</inkml:trace>
  <inkml:trace contextRef="#ctx0" brushRef="#br0" timeOffset="12026.123">14450 7295 230 0,'0'0'10'0,"0"0"2"0,0 0-12 0,0 0 0 16,0 0 0-16,0 0 0 0,0 0 233 0,0 0 44 16,0 0 9-16,0 0 2 0,0 0-180 0,0 0-35 15,0 0-7-15,0 0-2 0,0 0 0 0,0 0 0 16,7-3 0-16,0-3 0 0,-7 6-51 0,7-10-13 16,7 10 0-16,-3-6 0 15,-1-4 42-15,4 7 6 0,4-6 0 0,0-1 1 0,-1-5-11 0,4-1-2 16,4 7-1-16,3-10 0 0,1 0 0 0,2-6 0 15,1 6 0-15,7-6 0 0,-4 6-10 0,0-9-1 16,8 0-1-16,-1-4 0 0,-3 4-10 0,0-6-1 16,7 6-1-16,-1-1 0 0,-2-5-11 0,3 9 8 15,3-3-8-15,0 2 8 0,-3 8-8 0,0-1 8 16,-7-6-8-16,7 3 8 0,-7-3-8 0,3 0 10 16,-3-4-10-16,3 11 10 0,-3-8-2 0,0 1-8 15,-4-3 12-15,0 3-4 0,-3 3-8 0,0-3 12 0,-1 0-12 16,-2-3 12-16,-5 9 0 0,1 0 1 0,-4 3 0 0,-3 1 0 31,-4 5-31-31,-3 1-6 0,-1 0-2 0,-3 5 0 16,-3-2-56-16,-1 3-11 0,-3 3-3 0,0 0-535 15,0 0-107-15</inkml:trace>
  <inkml:trace contextRef="#ctx0" brushRef="#br0" timeOffset="12524.319">15476 6179 576 0,'0'0'25'0,"0"0"6"0,0 0-31 0,0 0 0 15,0 0 0-15,0 0 0 0,0 0 268 0,0 0 47 16,0 0 9-16,7 0 3 0,4 3-207 0,0 3-40 15,-4-6-9-15,7 6-2 0,-4-3-22 0,4-3-5 16,4 0-1-16,-4 7 0 0,4-4-11 0,-1-3-2 16,5 0-1-16,-1 0 0 0,4 0-10 0,-4 0-1 15,3-3-1-15,1-4 0 0,0 7-3 0,3 0-1 16,0-9 0-16,-3 9 0 0,0 0-3 0,-1 0-8 16,-3-6 12-16,1 6-4 0,-5 6 3 0,1-6 0 15,-4 0 0-15,0 0 0 0,-3 0 2 0,-4 0 1 16,3 6 0-16,-3-3 0 0,-7-3 5 0,4 7 1 15,-1-4 0-15,1 6 0 0,-4-3 7 0,0-2 1 0,0 5 1 16,0 7 0-16,-7-7-2 0,3 7-1 0,-3-4 0 16,4 4 0-16,-4 3-5 0,-4-3-1 0,1 2 0 0,-5 11 0 15,1-11-7-15,-3 14-1 0,-1-4-1 0,-3 6 0 16,0-5-11-16,0 8 0 0,-4-2 9 0,0 2-9 16,1-2 0-16,2 6 0 0,1-4 0 0,4 1 8 15,-5-4-8-15,5 4 0 0,3-3 0 0,0-7 0 16,-1-3 0-16,5 0 0 0,-1-6 0 0,1-4-8 15,3-2-28-15,0 3-4 16,3-7-2-16,-3 0-774 0,3 1-156 0</inkml:trace>
  <inkml:trace contextRef="#ctx0" brushRef="#br0" timeOffset="14311.533">16930 6894 518 0,'0'0'46'0,"0"0"-37"0,0 0-9 0,0 0 0 16,0 0 110-16,0 0 20 0,0 0 4 0,0 0 1 15,0 0-57-15,0 0-11 0,3 9-3 0,-3-9 0 16,0 9-5-16,4 1-2 0,-1-4 0 0,-3 3 0 16,4-2-5-16,-1 2-2 0,-3-6 0 0,4 13 0 15,0-13-9-15,-4 13-1 0,3-7-1 0,1 1 0 16,-1 8-11-16,1-2-1 0,-4 0-1 0,7 3 0 0,-4 3 2 16,1 3 1-16,-1-7 0 0,1 8 0 0,-1-8-29 0,1 7-10 15,-4-6 0-15,3 9 0 0,1-2 26 16,-4-1 4-16,3-3 2 0,1 12 0 0,-1-9 0 0,1 3 0 15,0-3 0-15,-1 10 0 0,1-13 6 0,-4 9 2 16,7-3 0-16,-4 1 0 0,-3-1-30 0,4-3 0 16,-4 3 0-16,3 4 0 0,1-10 11 0,-4 9-1 15,0-3 0-15,0 0 0 0,0 1-2 0,0 2-8 16,0 0 12-16,0 1-4 0,0-4 4 0,0 0 1 16,0 0 0-16,0-3 0 0,0 4 0 0,0-4 0 15,3 0 0-15,-3 3 0 0,0-3-3 0,0-3-1 16,0 3 0-16,-3 0 0 0,3-6-1 0,0 0-8 15,-4 0 12-15,4-4-4 0,0 4-8 0,0 0 8 16,0-3-8-16,0-7 8 0,-3 7-8 0,-1-7 0 16,1 1 0-16,3-7 0 15,0-3-17-15,0 0-9 0,-7 0-2 0,3-3-671 0,-3-4-134 0</inkml:trace>
  <inkml:trace contextRef="#ctx0" brushRef="#br0" timeOffset="14580.867">17004 6859 1728 0,'-11'-3'76'0,"11"3"16"0,-7 3-73 0,0 13-19 16,-3-1 0-16,-1-2 0 0,0 6 71 0,-3 3 10 15,0-3 3-15,0 2 0 0,-7 5-18 0,3 8-3 16,-3-6-1-16,0 1 0 0,3-4-32 0,4 3-6 16,-3 3-2-16,-1-3 0 0,7 1-22 0,-3-1 8 15,0 6-8-15,-3 1 0 0,2-1 0 0,5-5 0 16,-1 5 0-16,1-6 0 16,-1 0-44-16,0-2-3 0,1-8-1 0,3 1 0 15,0-3-177-15,3 0-36 0,-10 2-7 0,14-18-2 0</inkml:trace>
  <inkml:trace contextRef="#ctx0" brushRef="#br0" timeOffset="14787.003">16859 6859 1821 0,'-7'-9'80'0,"7"9"18"0,7 0-78 0,-7 0-20 0,0 6 0 0,7-3 0 15,0 6 85-15,4-2 14 0,0 2 2 0,3 7 1 16,0-4-30-16,3-2-7 0,5 12-1 0,-1-3 0 15,0-1-36-15,0 1-7 0,0 0-1 0,0 0-1 16,-3-4-31-16,3 11-5 0,0-8-2 0,-3 1 0 16,3-3 19-16,-3-4 0 0,-1 4 0 0,5-6 0 15,-5-1-43-15,1 0-5 0,-4 1 0 0</inkml:trace>
  <inkml:trace contextRef="#ctx0" brushRef="#br0" timeOffset="15713.955">17776 6411 1267 0,'-7'-10'56'0,"7"4"12"0,-3 6-55 0,-1-3-13 0,4-7 0 0,0 10 0 15,0 0 100-15,0 0 18 0,0 0 3 0,0 0 1 16,0 0-50-16,0 0-9 0,0 0-3 0,7 0 0 16,0 4-20-16,4-4-5 0,0 6-1 0,-1-3 0 15,4 3-8-15,4-3-2 0,0 4 0 0,-1 2 0 16,1-9-2-16,3 6-1 15,0-3 0-15,0 7 0 0,4-1-3 0,3-2-1 0,1-4 0 0,2 3 0 16,1 3-31-16,3 1-6 0,4-1-2 0,0 1 0 16,0-4 49-16,3 3 9 0,-3 1 3 0,0-1 0 15,-1 0-27-15,5 1-12 0,-4-4 10 0,6-3-10 16,1 7 19-16,-3-4-3 0,-1-3 0 0,0 3 0 16,4-6-16-16,0 0 10 0,0 0-10 0,0 7 8 15,-4-14 8-15,0 14 0 0,-3-4 1 0,0-3 0 0,0 0-27 16,-4 6-6-16,-3-6 0 0,0 3-1 0,-1-3 37 0,-2 6 7 15,-1-2 1-15,-7 2 1 0,0-3-29 0,-3-3 8 16,-1 6-8-16,-6-3 0 16,0-3-21-16,-1 7-7 0,-3 2-2 0,-3-9 0 0,-4 0 30 15,0 0 0-15,0 0 0 0,-4 10 0 0,-3-1 0 0,4-9 0 16,-4 9 0-16,0-9 0 16,-4 7-63-16,0-7-6 0,-3 0-2 0,0-7-933 0</inkml:trace>
  <inkml:trace contextRef="#ctx0" brushRef="#br0" timeOffset="16261.484">18267 6144 403 0,'0'-9'36'0,"0"9"-36"0,-4 0 0 0,4 0 0 0,0 0 261 0,-7 0 46 15,0 9 9-15,0-3 1 16,-3-2-159-16,-1 5-32 0,0 0-6 0,1-2-2 0,-8 2-57 0,4 0-11 16,0 1-2-16,0-1-1 0,-4 1-23 0,1 5-5 15,-1-5-1-15,0 5 0 0,-3-2-7 0,7-4-2 16,-4 1 0-16,1 2 0 0,-1 1 11 0,0-4 1 16,-3 1 1-16,4-4 0 0,-5 3 3 0,1 7 1 15,0-7 0-15,4 4 0 0,-5-4-6 0,8 7 0 16,4-7-1-16,-1 1 0 0,-3 6 22 0,7-7 5 15,0-6 1-15,3 10 0 0,-3-4-47 0,4 0-15 16,-1-5 0-16,1 5 0 0,3-9 25 0,0 0 5 16,3 9 1-16,1-2 0 0,-1-4-3 0,1 3 0 15,-1 3 0-15,4-2 0 0,0-4-5 0,4 3 0 16,0-6-8-16,6 10 12 0,-3-7-26 0,4 6-6 16,3-9 0-16,0 6-1 0,-3 4 45 0,0-1 8 15,-1-3 3-15,4-2 0 0,-3 2-27 0,3-3-8 0,-3 6 0 0,-1-2 0 31,1 2-23-31,0-9-11 0,-4 10-2 0,0-4-767 0,4-3-153 0</inkml:trace>
  <inkml:trace contextRef="#ctx0" brushRef="#br0" timeOffset="23552.925">26173 7571 403 0,'-4'3'36'0,"4"3"-36"0,-3-6 0 0,3 0 0 0,0 0 204 0,0 0 33 15,0 0 7-15,14 10 2 0,0-4-114 0,0-3-24 16,4-3-4-16,-1 0 0 16,4 0-44-16,4 0-8 0,3 0-1 0,0 0-1 0,4-3 2 0,7-3 0 15,-4 6 0-15,11 0 0 0,-7 0-32 0,3 0-7 16,4 0-1-16,0 6 0 0,-4-3 8 0,1 3 2 15,3-2 0-15,6 5 0 0,5-3-3 0,-1-6-1 16,-3 10 0-16,7-10 0 0,0 6 2 0,-3-3 0 16,3-3 0-16,-4 0 0 0,1 0-2 0,2-3 0 15,1 3 0-15,4-6 0 16,-4 6-1-16,-4 0 0 0,-6 0 0 0,6-7 0 16,-10 4-1-16,0 3-1 0,-4 0 0 0,4-6 0 0,-4 6 1 0,1 0 1 0,-4 0 0 15,-1-3 0-15,1 3-3 0,0 0-1 16,-4 0 0-16,-3-6 0 0,0 6-4 0,0 0-1 0,-8-4 0 15,4 4 0-15,-6-6 20 0,-5 6 3 0,1-9 1 16,0 9 0 0,-4-10-32-16,3 4 0 0,-3 3 0 0,-3 3 0 15,-4-6-16-15,0 2-10 0,0-2-2 0,-3 6 0 16,-4 0-121-16,0 0-25 0,0 0-5 0,-11-3-804 0</inkml:trace>
  <inkml:trace contextRef="#ctx0" brushRef="#br0" timeOffset="24033.647">25922 7590 748 0,'0'0'33'0,"0"0"7"0,0 0-32 0,11 0-8 16,-4-10 0-16,0 10 0 0,0-9 182 0,3 9 34 16,1-6 8-16,3 6 0 0,-3 0-120 0,6 0-25 15,1 6-5-15,3-6-1 0,4 9-25 0,0-2-4 16,-1-4-2-16,4 6 0 0,4 1-6 0,4-1-2 16,-1-3 0-16,4 4 0 0,-1-1 3 0,8 0 1 15,4-2 0-15,6-4 0 0,1 3-1 0,-1-3 0 16,4 4 0-16,3-4 0 0,-3 3-15 0,4-3-3 0,6 3-1 15,5-6 0-15,-5 7-3 0,1-4-1 0,-1-3 0 16,1 0 0-16,-4 6-3 0,3-3-1 0,1-3 0 16,3 6 0-16,-7-2-2 0,-3 2-8 15,-4-3 12-15,3-3-4 0,-10 6-8 0,3-6 12 0,4 0-12 0,0 0 12 16,-3 0 5-16,-1 0 2 16,-6-6 0-16,3 6 0 0,-4-9-6 0,-3 9-1 0,0-10 0 15,-4 7 0-15,0-3 0 0,-3 3 0 0,3-4 0 0,-3-2 0 16,-3 3-4-16,-1 3 0 15,-7-4-8-15,0 7 12 0,-7 0-12 0,-3-3 0 16,-4 3 0-16,-3 0 0 0,-4 0-33 0,-7 0-3 0,0 0-1 0,0 0 0 31,0 0-87-31,-7 0-18 0,-4 3-3 0</inkml:trace>
  <inkml:trace contextRef="#ctx0" brushRef="#br0" timeOffset="24410.738">26155 7536 1490 0,'0'0'32'0,"0"0"8"0,0 0 0 0,0 0 3 0,0 0-35 15,0 0-8-15,0 0 0 0,0 0 0 0,11 10 68 0,-1-1 11 0,4-3 2 0,0 4 1 16,8-7-32-16,2 3-6 0,4 4-2 0,8-1 0 16,-1-9-2-16,11 6 0 0,10-6 0 0,4 4 0 15,4-4 10-15,3 0 2 0,3 0 0 0,11 6 0 16,-3-3-16-16,7-3-4 0,3 0 0 0,4 6 0 16,-8-6-12-16,5 0-4 0,2 3 0 0,12 4 0 15,-15-7 3-15,3 0 0 16,-6 0 0-16,3 6 0 0,-7-6-19 0,-3 3 8 0,-7-3-8 0,3 0 0 15,-11 0 8-15,-3 0-8 0,-3 6 0 0,3-3 0 16,-7-3 0-16,-1 0 8 0,-2 7-8 0,-1-7 0 16,1 0 11-16,-8 0-11 15,-3 0 10-15,0 0-10 0,-4 0-14 0,-7 0-9 0,-7-7-1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27:09.967"/>
    </inkml:context>
    <inkml:brush xml:id="br0">
      <inkml:brushProperty name="width" value="0.05292" units="cm"/>
      <inkml:brushProperty name="height" value="0.05292" units="cm"/>
      <inkml:brushProperty name="color" value="#FF0000"/>
    </inkml:brush>
  </inkml:definitions>
  <inkml:trace contextRef="#ctx0" brushRef="#br0">14153 7884 345 0,'-10'26'15'0,"6"-23"4"16,4-3-19-16,0 6 0 0,-3 3 0 0,3 1 0 0,0-4 237 0,0-3 44 15,0 7 9-15,0-4 2 0,0-3-162 0,0-3-32 16,0 0-6-16,0 6-2 0,-4 4-30 0,4-10-5 16,0 0-2-16,0 0 0 0,0 0-16 0,0 0-3 15,0 0-1-15,0 0 0 0,7 6-9 0,-7-6-1 16,0 0-1-16,0 0 0 0,0 0-6 0,0 0 0 16,0 0-1-16,0 0 0 0,0 0-3 0,0 0 0 15,0 0 0-15,0 0 0 0,0 0-4 0,0 0 0 16,0 0-8-16,0 0 12 0,0 0-3 0,0 0-1 15,0 0 0-15,0 0 0 0,0 0-8 0,0 0 0 16,0 0 0-16,4-6 8 0,-4 6-24 0,0 0-4 16,0 0-2-16,0 0 0 0,7-10 44 0,-7 10 9 15,0 0 1-15,0 0 1 0,0-6-17 0,0 6-3 16,0 0-1-16,0 0 0 0,0 0 1 0,0 0 0 16,0-9 0-16,0 9 0 0,0 0-13 0,0 0 11 0,0 0-11 15,0 0 10-15,0 0-10 0,7-10 0 0,-7 10 0 0,4-3 8 16,3-3-8-16,-7 6 8 0,0 0-8 0,0 0 8 15,7 0 4-15,0 0 1 0,-7 0 0 0,7 0 0 16,0 0 3-16,3 0 1 0,-3 0 0 0,-3 0 0 16,7 6-2-16,-4-6-1 0,3 3 0 0,1-3 0 15,-1 0-14-15,1 0 0 0,3 0 0 0,-3 6 0 16,-1-6 0-16,4 0 0 0,-3 0 0 0,3 4 0 16,0-4 8-16,-3 0-8 0,-1 6 0 15,1-3 0-15,-1 3 0 0,1-6 0 0,0 10 0 0,3-10 0 16,-7 6 0-16,3-3 0 0,1 3 0 0,0-3 0 15,-1-3 8-15,-3 7-8 0,4-7 0 0,3 3 0 16,-7 3 14-16,4-3-3 0,3-3-1 0,-4 7 0 16,1-4-10-16,3 3-12 0,-4 0 2 0,5-3 1 0,-1 7 9 0,0-1 0 15,0-9 0-15,0 6 0 16,0-2 0-16,0 5 0 0,4-9 0 0,-4 6 0 0,0 4 0 0,0-4 0 16,4-3 0-16,-4 7 0 0,0-4 0 0,4-3 0 15,-4 6 0-15,3-2 0 0,-2 2 0 0,-1 0 0 16,0 1 0-16,0-4 0 0,4 4 0 0,-4-1 0 15,0 0 0-15,0 1 0 0,0-4 10 0,4 3-2 16,-4 1-8-16,0-1 12 0,0 1-12 0,0-7-8 16,7 3 8-16,-3 3-13 0,0 1 13 0,-1-1 0 15,1-2 0-15,3-4 0 0,-7 6 0 0,4-3 0 16,-4-3 0-16,3 4 0 0,5 2 0 0,-5-3 0 16,4-2 0-16,-3 5 0 0,3-3 0 0,0 4 0 15,-3-7 0-15,3 3 0 0,-3 3 0 0,0 1 8 16,-1-1-8-16,4 1 0 0,-3-1 8 0,0-3-8 0,-1 4 0 15,-3-1 0-15,4 1 14 0,0-1-4 16,3 0-1-16,-4-2 0 0,5 2-9 0,-1 0-12 0,-4-2 2 16,8 2 1-16,-4-6 9 0,0 7 0 0,-3-4 0 0,7 3 0 15,-1-5 12-15,1 2 5 0,0 3 1 0,0 1 0 16,-1-4-18-16,-3 3 8 0,4-6-8 0,0 4 0 16,-4-4 8-16,0 3-8 0,4 4 0 0,0-1 0 15,-4-9 8-15,0 9-8 0,4 1 0 0,-1-4 0 16,1 3 8-16,3-5-8 0,-3 8 0 0,0-9 0 15,-1 7 0-15,-3-4 8 0,1-3-8 0,-1 6 0 16,0-2 12-16,0-4-12 0,0 3 12 0,-3-6-12 0,0 0 9 16,-4 6-9-16,3-6 0 0,-3 0 9 15,-3 4-9-15,0-4 0 0,3 0 0 0,-4 0 8 16,-3 0-8-16,4 0 0 0,-1 0 9 0,-2 0-9 0,2 0 0 0,-3 0 0 16,-7 0 0-16,11 0 0 15,-4 0-12-15,-7 0 2 0,0 0 1 0,10 6 0 16,-10-6-35-16,0 0-8 0,0 0 0 0,0 0-1 15,0 0-160-15,0 0-32 0</inkml:trace>
  <inkml:trace contextRef="#ctx0" brushRef="#br0" timeOffset="503.417">16302 8421 1659 0,'-18'0'73'0,"15"0"16"0,-8 0-71 0,4 0-18 0,0 0 0 0,0-3 0 15,7 3 102-15,-7 0 17 0,7 0 3 0,0 0 1 16,0 0-79-16,0 0-16 0,0 0-4 0,0 0 0 16,0 0 26-16,0 0 5 0,0 0 1 0,0 0 0 15,7 3-21-15,0 3-4 0,4-6-1 0,-1 3 0 16,1 3 2-16,-4 4 0 0,0-10 0 0,0 9 0 16,4 1-9-16,-1-4-2 0,1 3 0 0,3 1 0 15,3-1-11-15,1 0-2 0,-4 1-8 16,7-1 12-16,1 10-12 0,-5-3 0 0,4-7 8 0,-3 7-8 15,-4-4 0-15,4 4 8 0,-4 0-8 0,-4-4 0 16,1-2 8-16,0-1-8 0,-1-3 0 0,-3 4 0 0,0-1 14 16,0-2-3-16,-3-4-1 0,-1 3 0 15,-3-6 22-15,0 0 4 0,0 0 0 0,0 0 1 0,0 0 7 16,0 0 2-16,-3 3 0 0,-1 6 0 0,4-9-13 0,-7 7-2 16,0-4-1-16,0 3 0 0,-3 4-12 0,3-1-2 15,-4-3-1-15,4 4 0 0,-4-7-6 0,1 6-1 16,-1 1 0-16,-3 2 0 0,3 1-8 0,1-4 10 15,-4 0-10-15,0 7 10 0,0 3-10 0,-4-10 0 16,0 7 9-16,-3-3-9 0,3 2 8 0,1-5-8 16,-1 5 10-16,1-5-10 0,-1-1 10 0,4-3-10 15,0 4 10-15,0-7-10 0,-1 6 0 0,1-2 0 16,0-4 0-16,0 3 0 0,0-3 0 0,0-3 0 16,3 0 0-16,4 6 0 0,-3-6 0 0,-1 0 0 15,0 4 0-15,1-4 0 0,-1 6-12 0,4-6-6 16,-3 0-1-16,-1-6 0 15,4 2-97-15,0 4-20 0,-4-6-4 0,4 6-1168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27:31.106"/>
    </inkml:context>
    <inkml:brush xml:id="br0">
      <inkml:brushProperty name="width" value="0.05292" units="cm"/>
      <inkml:brushProperty name="height" value="0.05292" units="cm"/>
      <inkml:brushProperty name="color" value="#FF0000"/>
    </inkml:brush>
  </inkml:definitions>
  <inkml:trace contextRef="#ctx0" brushRef="#br0">16852 6875 115 0,'0'0'0'0,"0"0"10"0,0 0-10 0,0 0 0 0,7 0 0 0,0 0 0 16,0 0 50-16,-7 0 8 0,0 0 2 0,0 0 0 16,0 0 6-16,0 0 2 0,0 0 0 0,0 0 0 15,7-7 53-15,-7 7 11 0,0 0 3 0,0-3 0 16,0 3-49-16,0-6-10 0,0 6-1 0,0 0-1 15,0 0-7-15,0 0-2 0,0 0 0 0,0 0 0 16,0 0-2-16,0 0-1 0,0 0 0 0,0 0 0 16,0 0-16-16,0 0-3 15,0 0-1-15,0 0 0 0,0 0-19 0,0 0-4 0,0 0-1 0,0 0 0 16,0 9-8-16,0-2-2 0,0 2 0 0,4 1 0 16,-4-1-8-16,0 7 8 0,-4-7-8 0,4 10 8 15,0-10-8-15,0 7 12 0,0-4-12 0,0-2 12 16,0 12-12-16,0-10 8 0,0 4-8 0,0 3 8 15,0 6-8-15,0-6 0 0,-3 0 0 0,3 6 8 0,0 0-8 16,0-3 0-16,-4 3 0 0,1 0 8 0,3-3 2 0,0 3 0 16,-4 3 0-16,4-3 0 0,0 0 9 0,4-3 1 15,-4 3 1-15,0 0 0 0,0 4-3 0,0-11-1 16,0 8 0-16,0-8 0 0,3 1-6 0,-3-3-2 16,7 3 0-16,-3 0 0 0,3-1-9 0,-3 7 10 15,-4-6-10-15,7 0 10 0,-4 3 14 0,1 0 4 16,-4 0 0-16,0 0 0 0,3 3-36 0,1 3-8 15,-4 7 0-15,0-1-1 0,0-6 25 0,0 7 6 16,3-7 1-16,-3 7 0 0,0-7-3 0,0 0 0 16,4-3 0-16,-1 3 0 0,-3-3-4 0,0 1 0 15,0-8-8-15,0 11 12 0,-3-14-12 0,3 4 0 16,-4 0 0-16,4-3 0 0,0-4 8 0,0 4-8 16,0-7 0-16,4 1 0 0,-4-1-10 0,-4-3-8 15,1-3-2-15,3-3 0 0,0 0 20 0,0 0 0 0,0 0 0 16,0 0 0-1,-7 0-27-15,0-3-1 0,0-6-1 0,3 3 0 16,-7-7-40-16,8-3-8 0,-1 7-2 0,1-7 0 16,-4 4-44-16,3-4-9 0,-3 0-1 0,4-2-1 0,-1 5-46 15,1-3-10-15,-4 1-2 0,3 2 0 0,1-3 31 16,-5 7 5-16,1 0 2 0,4-1 0 0,-4 1 167 0,3 3 34 0,-3 2 6 0,4-2 2 16,-4 6 126-16,7 0 26 0,0 0 5 0,0 0 0 15,-7 0-118-15,7 0-24 0,0 0-5 0,-4 10-1 16,4-10 32-16,4 9 5 0,-1 0 2 0,1 1 0 0,-4 5-63 15,3-5-12-15,1 6-2 0,3-4-1 16,0 4 31-16,0 3 7 0,0-1 1 0,0-2 0 0,4 3-37 0,-4-3-7 16,0 2-2-16,3 1 0 15,-3-3 2-15,0 3 1 0,0-4 0 0,0-2 0 0,1-4 3 0,-1 1 1 16,3-4 0-16,1-3 0 16,-1-3-25-16,1-3 0 0,0-6 0 0,3-7 0 0,3-3 0 0,-3 3 0 15,4-12 0-15,0 3 0 0,-4-3 31 0,0 0 1 16,0 3 0-16,0-4 0 15,-7 1-52-15,4 3-9 0,-1 0-3 0,-3 6 0 16,-3-6-83-16,3 6-17 0,0 0-3 0</inkml:trace>
  <inkml:trace contextRef="#ctx0" brushRef="#br0" timeOffset="3180.581">15152 4655 345 0,'0'-13'31'0,"0"13"-31"16,0 0 0-16,0 0 0 0,0 0 184 0,0 0 32 0,0 0 5 0,0 0 2 15,0 0-101-15,0 0-20 0,0 0-4 0,0 0-1 16,0 0 3-16,0 0 1 0,0 0 0 16,3 13 0-16,-3-7-38 0,4 6-8 0,-4 4-2 0,3 3 0 15,-6-3-25-15,3 2-4 16,0 11-2-16,-4-4 0 0,4 0-12 0,0 3-2 0,0-3-8 0,-3 6 12 15,3 1-12-15,0-10 0 0,0 3 8 0,0 3-8 16,0-12 0-16,0 3 0 0,0-1 0 0,0-2 0 16,0-7 0-16,0 7 0 0,0-3 0 0,3-7 0 15,-3 3 0-15,-3-5 0 0,3 2 0 0,0-6 0 16,-4 0-19-16,1 0-6 0,-4 0-2 0,0 0 0 16,-4-10-24-16,4 10-5 0,0-6 0 0,0-3-1 15,0-1 13-15,-4 1 2 0,4-7 1 0,0 7 0 16,0-4 28-16,0 4 13 0,0-7-12 0,3 7 12 0,-6-1 0 0,6 4 0 15,1-3 0-15,-1 9 0 0,1 0 0 0,-1-10 0 16,4 10 12-16,0 0-4 0,0 0-8 0,0 0 0 16,0 10 0-16,0-10 8 0,4 6 48 0,-1 3 10 15,-3-6 2-15,7 13 0 0,-3-6-28 16,-1 5-4-16,4-5-2 0,1 2 0 0,-5 4-12 0,4 3-2 16,0-10-1-16,4 7 0 0,-8 3-2 0,4-10 0 15,0 7 0-15,4-4 0 0,0 4 2 0,-1 3 0 16,-3-10 0-16,4 1 0 0,-4 2-3 0,3-3 0 15,-3-5 0-15,4 5 0 0,-4-9 4 0,-7 0 0 16,0 0 0-16,0 0 0 0,0 0 6 0,14-13 2 16,-3-8 0-16,3 2 0 0,-4-10-10 0,1 4-2 0,0 3 0 15,-1-3 0 1,1-3-35-16,3 3-7 0,-7 0-2 0,7-3-1091 0</inkml:trace>
  <inkml:trace contextRef="#ctx0" brushRef="#br0" timeOffset="8063.595">16249 10051 172 0,'0'0'8'0,"0"0"1"0,0 0-9 0,0-6 0 16,0 6 0-16,0 0 0 0,0-9 110 0,0 9 20 15,-4-4 4-15,4-2 1 0,0 6-50 0,0-3-9 0,0 3-3 0,0 0 0 16,0-6 7-16,0 6 2 16,0 0 0-16,0 0 0 0,0 0-2 0,0 0 0 0,0-3 0 0,0 3 0 15,-3-7-19-15,3 7-4 0,-4-6-1 0,4 6 0 16,0 0-22-16,0 0-5 0,-7-3-1 0,7 3 0 16,-3-6-19-16,3 6-9 0,0 0 8 0,0 0-8 15,-4 0 0-15,4 0 0 0,0 0 0 0,0 0 0 16,-3-10 0-16,3 10 0 0,0 0 0 0,0 0 0 15,0 0 0-15,0 0 0 0,0 0 0 0,0 0 0 16,0 0 16-16,0 0-3 0,0 10 0 0,0-1 0 16,0 7 13-16,-4-1 2 0,4-2 1 0,0 9 0 15,-3-3-5-15,-1 3-2 0,4 0 0 0,-3 0 0 16,-1 3-6-16,1-6-2 0,-1 9 0 0,4-3 0 16,-3 0-2-16,-1 0-1 0,0-3 0 0,1 3 0 0,3 3 5 15,-4-3 2-15,1 4 0 0,-1-1 0 16,-3-3-18-16,4 3 0 0,-1 7-8 0,4-7 8 0,-7-3 16 0,4 3 8 15,-1 4 3-15,1-11 0 0,3 5-19 0,-4-1-8 16,1-13 8-16,-1 10-8 0,0-9 0 0,4 2 8 16,-3-12-8-16,3 7 0 0,0-10 0 0,0 0 0 15,0 0 0-15,0 0 0 16,0 0-52-16,0-10-2 0,0-8-1 0,0-1 0 16,0 0-117-16,0-15-23 0</inkml:trace>
  <inkml:trace contextRef="#ctx0" brushRef="#br0" timeOffset="8303.25">16164 9970 1602 0,'0'0'71'0,"0"0"14"0,0 0-68 0,-3 3-17 15,-8 6 0-15,4 1 0 0,0-4 107 0,0 3 17 0,0 7 4 0,0-7 1 16,0 4-69-16,0-4-13 0,0 7-3 0,0 3-1 15,0 0-27-15,0-4-6 0,0 4-1 0,3 0 0 16,-3-3-9-16,0 3 0 0,0-4 0 0,3-2 0 16,-3 2 0-16,4-5-12 0,-4-1 2 0,3 7 1 15,1-13-34-15,-1 3-6 0,4-6-2 0,0 0 0 16,0 0-122-16,0 0-25 0,0 0-5 0</inkml:trace>
  <inkml:trace contextRef="#ctx0" brushRef="#br0" timeOffset="8495.848">16140 9948 1267 0,'0'0'56'0,"0"0"12"0,7 6-55 0,0 4-13 16,0-1 0-16,0 0 0 0,0 1 132 0,3-4 23 15,-2 10 5-15,-1-4 0 0,3-2-66 0,-3 5-14 16,7-5-2-16,-3 9-1 0,-1-10-39 0,-2 7-8 16,-1-7-2-16,3 7 0 0,1-4-10 0,-1-5-2 15,-3 2-1-15,4 0 0 0,0 1-7 0,-1-4-8 16,-3-3 11-16,0 3-11 0,4-2 0 0,-1 2-11 15,-3-3 0-15,1-3-664 16,-8 0-133-16</inkml:trace>
  <inkml:trace contextRef="#ctx0" brushRef="#br0" timeOffset="14341.756">15067 6116 403 0,'4'9'17'0,"-4"-9"5"0,0 0-22 0,0 0 0 16,0-9 0-16,0-1 0 0,0 10 256 0,0 0 48 16,0 0 8-16,0 0 3 0,3-6-147 0,-3 6-30 15,0-9-6-15,0 9 0 0,0 0-66 0,0 0-13 16,0 0-2-16,0 0-1 0,0 0 10 0,0 0 1 16,0 0 1-16,0 0 0 0,4 9-36 0,-1-3-7 15,4 4-2-15,-3-1 0 0,-1 1-17 0,8-1 0 16,-4 1 8-16,7-1-8 0,-3 7 8 0,-1-1-8 15,-3-2 12-15,7 2-12 0,-3-2 0 0,0 3 0 16,-4-1 0-16,0-2 0 0,3 3 0 0,-3-13 0 16,-7 3 0-16,0-6 0 0,11 6 0 0,-4-12 0 15,4 6 0-15,3-16 0 0,0 4 16 0,0-13-1 0,4 0 0 16,-4-4 0-16,3-5 0 0,1-4 0 0,0 10 0 0,-1-6 0 16,1-1-15-16,0 1 8 0,-8 5-8 15,4 4 0 1,-3 6-24-16,3 1-10 0,-7 2-2 0</inkml:trace>
  <inkml:trace contextRef="#ctx0" brushRef="#br0" timeOffset="16629.624">15783 4642 288 0,'4'-22'25'0,"-4"22"-25"0,0 0 0 0,0 0 0 16,0 0 285-16,0 0 52 0,0 0 11 0,0 0 1 16,0 0-172-16,-4 6-34 0,1 4-7 0,-4-4-2 15,0-3-59-15,3 7-12 0,4-10-3 0,0 9 0 16,0 0-32-16,0 7-6 0,0 3-2 0,0 0 0 16,0 6-11-16,0-6-9 0,0 12 12 0,0-9-12 15,0 3 8-15,-3 13-8 0,-1-4 0 0,4-6 0 16,0 7 8-16,-3-1-8 0,3-5 0 0,-8-1 0 15,8 6 0-15,-3-9 0 0,-4 4 8 0,3-1-8 16,1-3 0-16,-4 0 0 0,3-6 0 0,4-4 0 16,0-2-41-16,0-4-3 0,0-9 0 0,0 0 0 0,0 0 36 15,0 0 8-15,0 0 0 0,-7-3 0 16,0-12-53-16,0 2-9 0,4-3-2 16,-4 1 0-16,-1-4 64 0,1 0 13 0,0 3 3 0,0 4 0 0,4-4-26 15,-4 1-5-15,-4 5-1 0,8 1 0 0,-1-1 36 16,1 7 6-16,3 3 2 0,0 0 0 0,0 0-16 0,0 0-2 15,0 0-1-15,0 0 0 16,0 0 3-16,0 0 1 0,0 0 0 0,3 13 0 0,1-7 7 0,-4 3 0 16,3 1 1-16,4-1 0 0,-3 7-3 0,3-4-1 15,-4 4 0-15,1 3 0 0,3 6-2 0,-4-6-1 16,4 0 0-16,1-1 0 0,-5 8-6 0,4-8 0 16,4-2-8-16,-1-3 12 0,-6 2-4 0,6-5-8 15,-3-1 11-15,0-3-11 0,1-3 14 0,-1-3-4 16,3-9-1-16,1 0 0 0,3-4-1 0,-4-9-8 0,8 0 12 15,-4-9-4-15,0 3-8 0,4-7-12 0,-4 7 2 16,4-7-705-16,-1 7-141 0</inkml:trace>
  <inkml:trace contextRef="#ctx0" brushRef="#br0" timeOffset="20878.833">15575 9992 1522 0,'0'0'68'0,"0"0"13"0,0 0-65 0,0 0-16 16,-3 6 0-16,-1-3 0 0,1 10 102 0,-1-4 17 15,1 0 3-15,3 1 1 0,-4-1-56 0,0 1-11 16,1 15-3-16,-1-6 0 0,4-1-25 0,0 1-6 15,-3 0-1-15,3 3 0 0,3 0-10 0,-3-3-3 16,0-4 0-16,0 4 0 0,4 0-8 0,-4-3 10 16,0 3-10-16,3-4 10 0,-3-2-10 0,0 2 8 15,0 4-8-15,0-9 8 0,0-1-8 0,0 7 8 16,0-7-8-16,-3 1 8 0,3-1-8 0,0 0 10 16,-4 1-10-16,1-4 10 0,3 4-10 0,0-1 0 0,-4-3 0 15,4-6 0 1,0 0-19-16,0 0-5 0,0 0-2 0,0 0 0 15,0 0-46-15,0 0-10 0,0 0-2 0,0-6-527 0,-3-3-105 0</inkml:trace>
  <inkml:trace contextRef="#ctx0" brushRef="#br0" timeOffset="21061.965">15565 10114 1029 0,'0'0'45'0,"0"0"11"0,0 0-45 0,0 0-11 16,0 0 0-16,0 0 0 0,0 0 145 0,0 0 27 15,0 0 6-15,-7 3 1 0,3 10-51 0,-3-4-11 16,0 1-1-16,-4-1-1 16,1 0-55-16,-1 7-12 0,4-3-1 0,-4 5-1 0,-3-2-26 0,0 3-6 15,4-3-1-15,-4-4 0 0,-1 4-13 0,1-7-8 16,4 1 8-16,3-1-13 16,-4 0-137-16,4-9-27 0,0 7-6 0</inkml:trace>
  <inkml:trace contextRef="#ctx0" brushRef="#br0" timeOffset="21213.985">15589 10095 748 0,'7'13'33'0,"-3"-7"7"0,6 3-32 0,-3 1-8 0,4-1 0 16,0 7 0-16,-1-13 206 0,4 13 39 0,-3-7 8 0,3 1 2 16,0-1-136-16,-3 0-27 0,-1 1-6 0,1-4-1 15,-1-3-49-15,5 3-9 0,2-6-3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33:13.224"/>
    </inkml:context>
    <inkml:brush xml:id="br0">
      <inkml:brushProperty name="width" value="0.05292" units="cm"/>
      <inkml:brushProperty name="height" value="0.05292" units="cm"/>
      <inkml:brushProperty name="color" value="#FF0000"/>
    </inkml:brush>
  </inkml:definitions>
  <inkml:trace contextRef="#ctx0" brushRef="#br0">20630 6740 1094 0,'8'3'97'0,"-1"3"-77"15,0 4-20-15,0-1 0 0,7 7 71 0,-7-7 10 16,3 4 3-16,1 9 0 0,0-3-20 0,3 2-3 16,-4 1-1-16,4 0 0 0,1-3-24 0,2 6-4 15,1-6-2-15,-1-3 0 0,1-1-5 0,0-5-1 16,-1-7 0-16,5 3 0 0,-1-6 10 0,3-6 2 15,1 3 0-15,0-3 0 0,7-4-10 0,-1-6-2 16,1 7 0-16,3 0 0 0,1-1-12 0,-1 1-4 16,-3-1 0-16,3 10 0 0,0 0-8 0,-3 7 0 15,-4-4 0-15,-3 6 8 0,0 1-8 0,-1-1 0 16,-3 7 0-16,1-7 8 0,-5 10 7 0,4-10 1 0,1 1 0 16,-8-1 0-16,0 4 4 0,3-10 0 15,8 6 1-15,0-9 0 0,-4 0 3 0,4-3 0 0,3-3 0 0,7-4 0 16,4-5-4-16,-4 5 0 0,-3-8 0 0,3-1 0 15,1 3-5-15,-1 7-2 0,-3-10 0 0,-1 9 0 16,-2 1-13-16,2 3 0 0,1 3 0 0,3-4 0 16,-3 7 0-16,0 7 9 0,-4-4-9 0,0 3 8 15,-3-3-8-15,3 10 0 0,4-10 0 0,3 6 0 16,0-2 16-16,-3-4 8 0,0-3 2 0,3 6 0 16,1-6 2-16,-1 0 0 0,-7 0 0 0,11 0 0 15,7 0-13-15,-8 0-3 0,-2 0 0 0,-4 3 0 16,3 3-90-16,0 4-18 0,0-1-4 15</inkml:trace>
  <inkml:trace contextRef="#ctx0" brushRef="#br0" timeOffset="1886.464">14725 5429 1504 0,'0'0'33'0,"0"0"7"0,-4 10 2 0,8-4 0 0,-1-3-34 0,1 6-8 0,3 1 0 0,0 5 0 16,4 1 0-16,-1-3 0 0,11 12 0 0,-3-6 0 16,3 9 33-16,4-3 11 0,-4 9 3 0,7 4 0 15,-3-4-36-15,0 4-11 0,3 3 0 0,0-3 0 16,-3-10 0-16,0 6 0 0,-1-6 0 0,1 1 0 15,0 2 11-15,-4-12-11 0,0 6 10 0,-3-3-10 16,-1-6-37-16,1 2-14 0,-4-8-2 16</inkml:trace>
  <inkml:trace contextRef="#ctx0" brushRef="#br0" timeOffset="2094.909">15081 5573 460 0,'0'0'20'0,"0"0"5"0,0 0-25 0,0 0 0 16,0 0 0-16,-7 0 0 0,0 10 316 0,-3-10 59 16,-1 9 11-16,0 1 2 0,4 5-243 0,-7 1-49 15,-3 3-9-15,2 0-3 0,-2 9-22 0,-1-3-5 0,-3 13-1 0,0-4 0 16,0 1-24-16,-4-1-6 16,4 4-1-16,-4-4 0 0,0 1-17 0,1-7-8 15,3 0 0-15,3 0-724 0,-3-3-150 0</inkml:trace>
  <inkml:trace contextRef="#ctx0" brushRef="#br0" timeOffset="10440.08">17325 5787 1198 0,'0'0'26'0,"0"0"6"0,0 0 0 0,0 0 3 0,0 0-35 0,0 0 0 16,0 0 0-16,0 0 0 0,0 0 96 0,0 0 13 15,0 0 3-15,0 0 0 0,7 0-31 0,0 6-5 16,0-3-2-16,0-3 0 0,0 0-25 0,-3 0-5 16,-4 0 0-16,10 0-1 0,1-3-24 0,3 3-5 15,-3-6-1-15,3 6 0 0,0 0-13 0,3 0 0 16,1-4 0-16,0 4 0 16,-1 0 0-16,1 0 0 0,0 4 9 0,3-4-9 0,-4 0 16 0,1 0-1 15,0 6-1-15,3-3 0 0,-3-3 6 0,3 6 0 16,-4-3 1-16,5-3 0 0,-1 0-1 0,0 0 0 15,0 0 0-15,-3 0 0 0,3 0-3 0,4 0-1 16,-8 0 0-16,4 0 0 0,0 0 4 0,4 0 1 16,-4 7 0-16,4-7 0 0,-4 3-5 0,0-3 0 15,1 9-1-15,-1-2 0 0,0 2 1 0,0 0 0 0,0-2 0 16,0-4 0-16,1 6-1 0,-5 1 0 0,1-4 0 16,3-3 0-16,0 3 0 0,0 1 0 0,0-4 0 0,1 3 0 15,-1-3-6-15,4 3-1 0,-4-3 0 0,0 4 0 16,0-4 0-16,0 3 0 0,0-3 0 0,1 4 0 15,-1 2-8-15,0-3 12 0,0-3-12 0,0 7 12 16,0-1-12-16,1 1 12 0,-1-4-12 16,0 3 12-16,0 1-12 0,-3-1 10 0,-1 0-10 0,1 1 10 15,3-1-10-15,0-2 8 0,-3 2-8 0,0 0 8 16,-1-2-8-16,1 2 12 0,3-6-12 0,-3 7 12 16,3-4-3-16,0-3 0 0,0 3 0 0,0 4 0 15,0-1-9-15,1-3 0 0,-1-2 0 0,0 5 0 16,0-3 0-16,-3 4 0 0,3-1 0 0,-3 0 0 0,-1 1 0 15,1-1 0-15,-1 1 0 0,-2 5 0 0,-1 1 0 16,0-7 0-16,-4 4 0 0,5-4 8 0,-5 7-8 0,1-7 0 16,-1 1 0-16,1-1 0 0,-4-2 0 0,0-4 8 15,0-3-8-15,0 0 0 16,-7 0-18-16,11 0-9 0,-4 0-1 0,-4-3-1 16,1-4-186-16,-4-2-37 0</inkml:trace>
  <inkml:trace contextRef="#ctx0" brushRef="#br0" timeOffset="10810.012">19223 6044 806 0,'0'0'36'0,"0"0"7"0,0 0-35 0,0 0-8 0,0 0 0 0,0 0 0 15,0 0 238-15,0 0 46 16,0 0 8-16,0 0 3 0,0 0-178 0,0 0-35 0,0 0-7 0,3 9-2 15,4-6-25-15,-3 7-6 0,3-4-1 0,0 3 0 16,4 1-17-16,-1 5-4 0,1-5-1 0,-1-1 0 16,1 1-1-16,3 5 0 0,-3-2 0 0,-1 3 0 15,4-1 2-15,-3-2 1 0,3 2 0 0,0-5 0 16,0 6-10-16,0-4-3 0,1-2 0 0,-5-1 0 16,1 0 6-16,-1-2 1 0,1 2 0 0,-4 0 0 15,-4-2 19-15,-3-7 4 0,0 0 1 0,0 0 0 16,0 3 6-16,0 6 2 0,-7 1 0 0,0-4 0 0,-7 3-14 15,-3 1-2-15,2-1-1 0,-6 7 0 0,-3-4-16 16,-1 4-3-16,-3 0-1 0,-4-4 0 0,-7 4-21 16,4 0-4-16,-7-4-1 0,-1 4 0 15,4-4-152-15,8-2-30 0,6 2-6 0</inkml:trace>
  <inkml:trace contextRef="#ctx0" brushRef="#br0" timeOffset="11505.988">19449 4974 806 0,'0'0'72'0,"0"-9"-58"0,0 9-14 0,0 0 0 0,7-6 196 0,-7 6 36 16,0 0 7-16,0 0 1 0,0 0-64 0,0 0-12 15,-7 6-4-15,0 10 0 0,-4-4-93 0,0 4-19 16,1 3-4-16,-1 6-1 0,-3-3-22 0,0 3-4 16,-4 3-1-16,4 7 0 0,-3-1-6 0,3 4-2 15,-4-7 0-15,4 0 0 0,0 4-8 0,0-7 8 16,-1-3-8-16,5-6 8 0,-1-3-8 0,4-4 0 15,0 1 0-15,4-10 0 16,3-3-25-16,0 0-1 0,3-9 0 0,-3-10 0 16,4 3-2-16,3-12-1 0,0 3 0 0,3-13 0 0,-3 4 11 0,4-4 2 15,0 3 1-15,3-2 0 0,-4 2 15 0,1 1 0 16,-1 6 0-16,1 3 0 0,0 6 20 0,-4 0 0 16,0 3 0-16,0 4 0 0,0-1 8 0,0 10 3 15,-7 3 0-15,0 0 0 0,7 0-7 0,0 3-2 16,0 10 0-16,-3-1 0 0,-1 7-8 0,1 3-2 0,-4 0 0 0,3 6 0 15,-3 7-12-15,4-1 8 0,-1-6-8 0,1 7 0 16,3-1 0-16,-4-9 0 0,8-3 0 0,0-6 0 16,3 3 0-16,0-10-8 0,0 1 8 0,4-10-10 15,6 0 10-15,1-13 0 0,0-2 8 0,3-1-8 16,-7-6 13-16,4-13-1 0,-1 10-1 0,1-12 0 16,-7 2-3-16,-1 7-8 0,5-7 12 0,-8 10-4 15,-4-3-8-15,1 3 0 0,-4-3 9 0,3 9-9 16,-3 3-10-16,-3-2-6 0,-4 8-2 0,4 1 0 15,-4-1-158-15,0 4-32 16,0 6-7-16</inkml:trace>
  <inkml:trace contextRef="#ctx0" brushRef="#br0" timeOffset="11819.154">19865 4990 1234 0,'0'0'55'0,"11"3"11"0,-1 7-53 0,4-10-13 0,0 0 0 0,4 0 0 16,0 0 90-16,3 0 15 16,0 0 3-16,0 0 1 0,0 0-66 0,4 0-14 0,3 0-2 0,-3-10-1 15,-4 10-14-15,4 0-2 16,-8-3-1-16,5-3 0 0,-8 3-44 0,3-4-9 0,-6 7-1 16,-1 0-688-16</inkml:trace>
  <inkml:trace contextRef="#ctx0" brushRef="#br0" timeOffset="11973.748">20151 5003 115 0,'-11'6'10'0,"4"-3"-10"0,-4 3 0 0,1-6 0 0,-4 0 299 0,3 10 57 16,1-4 12-16,-1-3 3 0,0 7-183 0,4-1-37 16,-3 0-7-16,3 1-2 0,-4-1-56 0,4 7-11 15,0 3-3-15,0-4 0 0,0 4-36 0,0 6-7 16,-4-6-1-16,-3 9-1 0,7-3-19 0,-3 4-8 16,-1-4 8-16,4 3-8 15,-4-3-24-15,4-6-11 0,0 6-1 0,4-13-633 16,-1 7-127-16</inkml:trace>
  <inkml:trace contextRef="#ctx0" brushRef="#br0" timeOffset="12149.292">20235 5106 979 0,'11'0'87'0,"0"-6"-70"0,-1 6-17 0,4 0 0 15,4 0 176-15,-1 0 31 16,1 0 6-16,0-3 2 0,3-4-145 0,-3 7-29 0,3 0-5 0,0 0-2 15,-3 0-22-15,3-6-12 0,0 3 12 0,0 3-12 16,-3-9-10-16,-1 9-9 0,-3-7-1 0,1 4-530 16,-5-3-106-16</inkml:trace>
  <inkml:trace contextRef="#ctx0" brushRef="#br0" timeOffset="12436.502">20475 4946 1094 0,'0'0'97'0,"0"0"-77"0,0 0-20 0,0 0 0 0,0 0 143 0,0 0 25 16,0 0 4-16,7 3 2 0,4-3-83 0,-4 0-17 16,4 7-3-16,-1-4-1 0,4-3-31 0,4 6-7 15,-1-6 0-15,-2 9-1 16,2-9-11-16,1 0-1 0,3 7-1 0,0-4 0 0,0 3 12 0,1-3 2 16,-1-3 1-16,0 10 0 0,-3-10-5 0,-1 0 0 15,-6 0-1-15,3 6 0 0,-4-6-5 0,-3 9-1 16,1-9 0-16,-8 10 0 0,3-1 0 0,-6 1 0 15,-5-1 0-15,-2 0 0 0,-1 7-2 0,-3 0-1 16,-3-4 0-16,-5 7 0 0,-2-3-18 0,-1 3 0 16,4-1 8-16,-4-2-8 15,0 3-20-15,1 0-8 0,-1-13-2 0,4 3 0 16,3 7-171-16,4-13-35 0,4 7-6 0</inkml:trace>
  <inkml:trace contextRef="#ctx0" brushRef="#br0" timeOffset="12903.262">21054 4921 1792 0,'0'0'80'0,"3"-9"16"0,-3 9-77 0,4 0-19 0,-1-10 0 0,-3 10 0 16,0 0 135-16,0 0 23 0,0 0 5 0,0 0 1 16,-7 0-84-16,-3 10-16 0,-1-4-3 0,1 7-1 15,-1-4-40-15,0 7-8 0,-3 2-1 0,4 1-1 16,-1 6-10-16,4-9 0 0,-4 6 0 0,4 3 0 15,4-6 0-15,-1 9 0 0,1-3-11 0,3 0 11 16,3-6-10-16,1 9 10 0,3-9-12 0,0-3 12 16,4 3-22-16,-1-4 2 0,1-2 1 0,6-7 0 15,1 4-35-15,3-10-7 0,0-7-2 0,4-2 0 16,-4-1 10-16,4-8 1 0,3-1 1 0,0 0 0 0,-6-6 38 16,-5 0 13-16,4 3-9 0,-3-3 9 0,-4 6 0 0,0-6 8 15,-7 6 0-15,0-6 0 0,0 6 24 0,-7 0 4 16,0 4 2-16,-3-14 0 0,-4 14 8 0,0-7 2 15,-4-3 0-15,1 6 0 0,-5 3-12 0,-2-3-1 16,3 10-1-16,-4 0 0 0,4-1-15 16,-4 4-3-16,4 6-1 0,-3 0 0 0,6 6-15 0,-7-3 0 15,8 7 0-15,-4 5-10 0,3-5 32 0,0 9 6 16,4-4 2-16,-3 4 0 0,3 0-30 0,3-3 0 16,4 2 0-16,0 1 0 0,4 6 10 0,3-9 2 15,0 3 1-15,3 0 0 16,1-1-1-16,7 1-1 0,-4-3 0 0,3-3 0 0,1 2-11 0,0 4 0 0,3-3 9 15,4-7-9-15,-8 7 0 0,4-7 0 0,-3 4 0 0,0-13 0 32,-1 9-24-32,1-3-7 0,-4 10-1 0,0-7-1179 0</inkml:trace>
  <inkml:trace contextRef="#ctx0" brushRef="#br0" timeOffset="22894.949">25837 8750 1148 0,'0'0'51'0,"0"0"10"0,0 0-49 0,0 0-12 15,0 0 0-15,0 0 0 0,4-9 24 0,3 9 3 16,0-4 0-16,4-2 0 0,3 0 14 0,0 3 3 16,7-4 1-16,4 7 0 0,-4-3-16 0,4 3-3 15,3-6-1-15,0 6 0 0,0 0-13 0,-3-3-2 0,3-3-1 0,0 6 0 16,-3 0 7-16,0-3 2 15,0-4 0-15,-4 7 0 0,0-9-18 0,-4 9-16 0,1-6 4 16,-4 2-454-16,0 4-90 0</inkml:trace>
  <inkml:trace contextRef="#ctx0" brushRef="#br0" timeOffset="23499.749">26211 8725 288 0,'-21'6'25'0,"14"-6"-25"0,-7 0 0 0,7 6 0 15,-7-2 190-15,3 5 33 0,1-3 6 0,-1-3 2 16,1 7-107-16,-1 5-20 0,0-5-5 0,4 9-1 0,-3-1-23 0,-1 8-5 15,4 2-1-15,4 3 0 0,-4 1-21 0,-1 8-4 16,1 4 0-16,4 3-1 0,-1 0-16 16,-3-3-3-16,-3 9-1 0,-1 1 0 0,8-1-1 0,-4 0 0 15,0 1 0-15,-1-1 0 0,1 0-6 0,4 1-2 16,-1-7 0-16,1 6 0 16,-4 0-2-16,3 1 0 0,4-1 0 0,-3 10 0 0,-1-10-4 0,1 6 0 15,-1-2-8-15,1 6 12 16,-4-10-12-16,3 7 0 0,-3-4 8 0,3-12-8 0,-3 6 11 0,4-3-1 15,-4 0 0-15,3 3 0 0,-3-3 6 0,4-6 0 16,-1 0 1-16,-3 9 0 0,4-12-8 0,3-4-1 16,-4-6-8-16,1 1 12 0,-1-7-3 0,0-4-1 15,4-5 0-15,0 3 0 0,-3-7 1 0,-1 0 0 16,1 1 0-16,-1-4 0 0,1-3 8 0,-1 4 2 0,1-4 0 0,-4 3 0 16,3 0 1-16,1-3 1 0,-1 7 0 0,1-1 0 15,-1 1-11-15,1-1-2 0,-5 0-8 0,5 7 12 16,-1-7-12-16,1 7 8 0,3-3-8 0,-4 2 0 15,1-5 0-15,-1 5 0 0,4-5 0 0,0-1 0 16,-3 1 0-16,3-1 0 0,-4 0 0 0,4 1 0 31,-3-1-18-31,3 1-10 0,0-4-1 0,0 3-1 0,-4 1 48 0,4-1 10 0,-3 1 1 16,-1-1 1-16,1 0-22 0,-1 7-8 0,1-7 0 0,-4 10 0 16,3-9 8-16,-3 5-8 0,3 1 0 0,1-3 0 15,-4 2 0-15,3 1 0 0,-3-3 0 0,4 2 0 31,-4-2-21-31,3 2-11 0,1-5-1 0,-1-1-1 0,4 1 55 0,0-4 11 0,-3-3 3 0,3-3 0 16,0 6-5-16,0-6-1 0,0 0 0 0,0 0 0 16,0 0-38-16,0 0-8 0,0 0-2 0,10 0 0 0,4-6 19 15,0 6 0-15,0 0 0 0,1 0 9 0,6 0-9 0,0 0 0 16,0 0 0-16,4 0 0 0,-1 0 0 0,5 0 0 16,-1 0 0-16,4 0 0 0,-1 0 0 0,-2 0 0 15,2 0-9-15,5 0 9 16,-5-3-138-16,5-3-21 0,-5 6-4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34:04.650"/>
    </inkml:context>
    <inkml:brush xml:id="br0">
      <inkml:brushProperty name="width" value="0.05292" units="cm"/>
      <inkml:brushProperty name="height" value="0.05292" units="cm"/>
      <inkml:brushProperty name="color" value="#FF0000"/>
    </inkml:brush>
  </inkml:definitions>
  <inkml:trace contextRef="#ctx0" brushRef="#br0">17424 8408 288 0,'0'0'12'0,"0"0"4"0,0 0-16 0,0 0 0 15,0 0 0-15,0 0 0 0,0 0 148 0,0 0 26 16,0 10 6-16,0-10 0 0,0 0-71 0,0 0-14 15,0 0-3-15,0 0-1 0,0 0-57 0,7-7-11 16,-4 4-3-16,4-3 0 0,-3 6 21 0,3-3 4 16,0-4 1-16,-3 7 0 0,-1-9-1 0,4 3 0 15,0 3 0-15,4-4 0 0,-4-2 0 0,3 0 0 16,1-1 0-16,3 1 0 0,0-1-7 0,0-5-2 16,0 5 0-16,8-2 0 0,-1-4-11 0,0 0-2 15,-3-2-1-15,3-1 0 0,3-6-5 0,5 6-1 16,-1-9 0-16,7 3 0 0,-3-4-2 0,0 1-1 0,3-6 0 0,0 5 0 15,4-5-1-15,0 6 0 0,0-4 0 0,3 4 0 16,-3 3-12-16,0 6 9 0,-4-9-9 0,-7 12 8 16,7-3-8-16,1 1 12 0,-5 2-12 15,5-3 12-15,2 0-4 0,5-6-8 0,-4 6 12 0,10-9-4 16,0 9 8-16,-6-6 0 0,-5 0 1 0,1 6 0 16,-3-9 4-16,-1 3 1 0,-3-3 0 0,-1 9 0 15,-2 3-12-15,2-2-2 0,-6-1-8 0,0 0 12 16,-4 3-2-16,0-3-1 0,-3 10 0 0,-1-7 0 15,1 7-9-15,-7-7 0 0,-1 13 0 0,1-6 0 16,-1 2-11-16,-3-2-1 0,0 6 0 0,-3-3 0 16,-4 6-44-16,0 0-8 0,0 0-3 0,0 0 0 15,-7-4-115-15,0 4-23 0,0-6-5 0</inkml:trace>
  <inkml:trace contextRef="#ctx0" brushRef="#br0" timeOffset="341.126">18817 7207 518 0,'0'0'46'0,"0"0"-37"16,-3 6-9-16,-1-2 0 0,4-4 160 0,0 0 29 16,0 0 7-16,0 0 0 0,0 6-73 0,0-6-15 15,0 0-4-15,11 9 0 0,-4-9-24 0,7 0-4 0,0 0-2 16,4 0 0-16,3 0-18 0,3 0-4 0,1 0-1 15,3-9 0-15,-3 3-13 0,7 6-2 16,-4-10-1-16,4 7 0 0,0-3-4 0,-4-4-1 0,0 7 0 0,-3-3 0 16,-1-3-10-16,1-1-1 15,0 4-1-15,-1 3 0 0,-2-4-2 0,-5 4-1 0,4-6 0 0,-3 3 0 16,-4 2 4-16,0-2 1 0,-3 0 0 0,-1 3 0 16,-10 3-1-16,0 0 0 0,0 0 0 0,0 0 0 15,4 9 6-15,-4 7 2 0,-7-4 0 0,0 4 0 16,-4 9-6-16,-3-3-1 0,0 3 0 0,-4 10 0 15,-3-7-8-15,0 0-3 0,0 7 0 0,3-7 0 16,1-3-99-16,3 0-20 0,3-6-4 16</inkml:trace>
  <inkml:trace contextRef="#ctx0" brushRef="#br0" timeOffset="9995.435">25982 10926 345 0,'0'0'15'0,"0"0"4"0,0 0-19 0,0 0 0 0,0 0 0 0,0 0 0 15,0 0 140-15,0 0 24 16,0 0 4-16,0 0 2 0,0 0-53 0,0 0-10 0,0 0-3 0,0 0 0 15,0 0-42-15,0 0-9 0,0 0-1 0,0 0-1 16,0 0-3-16,0 0-1 0,0 0 0 0,0 0 0 16,0 0-13-16,0 0-2 0,0 0-1 0,0 0 0 15,0 0-21-15,0 0-10 0,0 0 10 0,0 0-10 16,0 0 12-16,0 0-4 0,0 0-8 0,0 0 12 16,0 0-4-16,0 0-8 0,0 0 11 0,0 0-11 15,0 0 10-15,0 0-10 0,0 0 8 0,0 0-8 16,0 0 0-16,0 0 0 0,0 0 0 0,0 0 0 0,0 0 0 15,0 0 0-15,0 0 0 0,0 0 0 0,0 0 0 0,0 0 0 16,0 0 0-16,0 0 0 0,0 0 0 0,0 0 0 16,0 0 0-16,0 0 0 0,0 0 0 0,0 0 0 15,0 0 0-15,0 0 0 16,0 0 0-16,0 0 0 0,0 0 0 0,0 0 0 0,0 0 0 0,0 0 0 16,0 0 0-16,0 0 0 0,0 0 0 0,0 0 0 15,0 0 0-15,0 0 0 0,0 0 0 0,0 0 0 16,0 0 0-16,0 0 0 0,0 0 0 0,0 0 0 15,0 0-11-15,0 0 11 0,0 0-11 0,0 0 11 16,0 0-13-16,0 0 5 0,0 0 8 0,0 0-8 16,0 0 8-16,0 0-8 0,0 0 8 0,0 0 0 15,0 0 0-15,0 0 0 0,0 0 0 0,0 0 0 0,0 0 0 16,0 0 0-16,0 0 0 0,0 0 0 0,0 0 0 0,0 0 0 16,0 0 0-16,0 0 0 0,0 0 0 15,0 0-8-15,0 0 8 0,0 0 0 0,0 0 8 0,0 0-8 16,0 0 0-16,0 0-10 0,0 0 1 0,0 0 0 15,0 0-8-15,0 0-2 0,0 0 0 0,0 0 0 16,0 0 19-16,0 0 0 0,0 0-8 0,0 0 8 16,4-6 0-16,-4 6 0 15,0 0 0-15,0 0 0 0,0 0 0 0,0 0 0 0,0 0 0 0,0 0 0 16,0 0 0-16,0 0 0 0,0 0 0 0,0 0 0 16,0 0 0-16,0 0 0 0,0 0 0 0,0 0 0 15,0 0 0-15,0 0 0 0,0 0 0 0,7-3 0 16,-4-3 0-16,-3 6 0 0,0 0 0 0,0 0 0 15,0 0 0-15,0 0 0 0,0 0 0 0,0 0 0 16,0 0 0-16,0 0 0 0,0 0 0 0,0 0 0 0,0 0 0 16,0 0 0-16,7 0-8 0,-7 0 8 15,0 0-27-15,0 0-1 0,7-4-1 0,-7 4-701 16</inkml:trace>
  <inkml:trace contextRef="#ctx0" brushRef="#br0" timeOffset="11154.105">25912 11748 518 0,'0'0'46'0,"0"0"-37"0,0 0-9 0,0 0 0 15,0 0 168-15,0 0 32 0,0 0 7 0,0 0 1 16,0 0-66-16,0 0-13 0,0 0-2 0,0 0-1 15,0 0-48-15,7 6-10 0,3-3-1 0,4-3-1 16,0 6-21-16,4-2-4 0,0-4-1 0,6 0 0 16,-2 0-16-16,2-4-4 0,4 4-1 0,1-6 0 15,2 6-11-15,-2-3-8 0,-5-3 12 0,8-4-12 16,-7 10-24-16,-1-6-12 0,5 3-3 0,-1-3 0 0</inkml:trace>
  <inkml:trace contextRef="#ctx0" brushRef="#br0" timeOffset="14318.531">25837 10936 1555 0,'0'0'138'0,"0"0"-110"16,0 0-28-16,0 0 0 0,0 0 20 0,0 0-2 15,0 0 0-15,0 0 0 0,0 0 30 0,0 0 7 16,0 0 1-16,0 0 0 0,0 0-10 0,8 0-2 16,-1 0 0-16,0 0 0 0,3-7-22 0,4 4-5 15,0 3-1-15,1 0 0 0,2 0-16 0,1 0 10 16,7 0-10-16,-4 0 8 0,-4 0-8 0,4 0 0 16,1 0 0-16,-1 0 0 0,-4 0-11 0,1 0-4 15,0 0-1-15,-4 0 0 16,0 0-42-16,-3 0-9 0,-1 0-1 0,-10 0-1 15,0 0-39-15,0 0-8 0,0 0-2 0,0 0-540 0</inkml:trace>
  <inkml:trace contextRef="#ctx0" brushRef="#br0" timeOffset="15224.244">26099 10907 288 0,'0'0'25'0,"-8"0"-25"15,1 4 0-15,0-4 0 0,-3 0 203 0,3 0 35 0,0 9 7 0,0-9 2 16,-4 6-106-16,4 4-21 0,-4-1-4 0,4 0 0 16,4 1-33-16,-4 6-7 0,0-7 0 0,0 10-1 15,0-4-13-15,0-2-2 0,-4 12-1 0,4-6 0 16,0 6-26-16,0 0-5 0,0-3 0 0,0 9-1 15,0-9-4-15,0 13-1 16,-1-7 0-16,5 3 0 0,3-2-22 0,-4 5 0 0,4 4-12 0,-3-1 4 16,-1 4 8-16,4-3 12 0,0-1-2 0,0 7-1 15,0-3-9-15,0 0 0 0,-3 3 0 0,3 0 0 16,-4-10 16-16,1 10-3 0,-1 0 0 0,1-6 0 16,-1 5-1-16,1-8 0 0,-1-1 0 0,1-2 0 15,-1 12-3-15,-3-10-1 0,4 4 0 0,-1 3 0 0,0-4-8 16,1 7 10-16,-1 0-10 0,1-6 10 0,3-4-10 15,-4 1 8-15,4-4-8 0,-3 3 8 0,3 7-8 0,0-9 0 16,-4 8 0-16,4-2 8 0,0 0 4 0,-3-4 0 16,3 1 0-16,-4 2 0 0,1-2-12 0,-1-1 10 15,-3 1-10-15,4-4 10 0,-1 0-22 0,1-2-4 16,-1 8 0-16,4-2-1 0,-4-7 31 0,4 6 6 16,-3 1 2-16,3-1 0 0,0 1-22 0,0-4 0 15,0 1 0-15,0-1 0 0,3-6 0 0,-3 10 8 16,0-7-8-16,0 0 0 0,4 7 0 0,-4-7 0 15,0 3 0-15,0-3 8 0,0 10-8 0,0-4 8 16,-4 1-8-16,4 3 8 0,-3-4-8 0,-1 1 0 16,4-1 0-16,0-3 0 0,-3 4 0 0,3-1 0 15,-4 1 0-15,4-7 0 16,-3 0-20-16,3 7-8 0,0-1-1 0,-4-5-1 0,4 8 48 0,0 4 10 0,0-3 1 0,-3-1 1 16,3-2-30-16,0 2 0 0,0-2 0 0,0 6 0 15,0-10 0-15,0 10 0 0,0-13 0 0,0 6 0 16,0-5 0-16,0-1 0 0,3 6 0 0,-3-5 0 31,4 2-18-31,-4 0-10 0,7 4-1 0,-7-7-1 0,3 3 48 0,-3-2 10 0,0-4 1 0,0-3 1 16,0 3-22-16,0-6-8 0,0 6 0 0,-3-7 0 15,-1 1 0-15,1-3 0 0,3 0 0 0,-4-4 0 16,-3-2 0-16,4-1-8 0,-1 0 8 0,1-2-10 16,-4 2 2-16,0-9 0 0,3 9 0 0,-3-9 0 15,3 10-5-15,-3-10-1 0,0 0 0 0,0 6 0 16,0-3 2-16,0-3 1 0,0 7 0 0,0-7 0 15,4 3 0-15,-5-3 0 0,5 0 0 0,-4 6 0 16,0-3-27-16,0-3-6 0,3 6 0 16,4-6-1-16,-7 7 45 0,4-4 23 0,3-3-3 0,-4 9 0 15,1-3-20-15,3-6 0 0,0 0 0 0,0 10 0 0,0-10-19 0,-4 3 2 16,4 6 0-16,-3-2 0 0,3-7 25 0,0 9 4 16,0 1 2-16,0-1 0 0,-4 0-14 0,4-2 0 15,-3-4 0-15,3-3 0 0,0 9 0 0,0-9 0 16,0 0 8-16,0 0-8 0,0 0 0 0,7 6 9 15,-7-6-9-15,7 0 8 0,3 7 0 0,1-4-8 16,-4-3 12-16,3-3-4 16,1 3-28-16,0-7-5 0,-1 7-2 0,1 0 0 0,3 0 48 0,-4 0 10 15,5 0 1-15,-1 7 1 0,3-4-33 0,-3-3 0 16,1 6 0-16,2-3 0 0,-3-3 0 0,0 7 0 0,4-4 0 16,0 3 0-16,-4-3 0 0,3-3 0 0,1 9 0 0,3-9 0 15,0 7 0-15,-3-7 0 0,3 0 0 0,0 0 0 16,-3 3 0-16,3-3 0 15,-7 6 0-15,4-6 0 0,0 0 0 0,-4-6 0 0,0 6 0 0,0-3 0 32,0-4-100-32,-3 4-21 0,-1-3-4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34:26.032"/>
    </inkml:context>
    <inkml:brush xml:id="br0">
      <inkml:brushProperty name="width" value="0.05292" units="cm"/>
      <inkml:brushProperty name="height" value="0.05292" units="cm"/>
      <inkml:brushProperty name="color" value="#FF0000"/>
    </inkml:brush>
  </inkml:definitions>
  <inkml:trace contextRef="#ctx0" brushRef="#br0">21262 8392 230 0,'0'0'20'0,"0"0"-20"0,0 0 0 0,0 0 0 15,0 0 162-15,0 0 28 0,0 0 6 0,0 0 0 16,0 0-100-16,0 0-21 0,0 0-4 0,0 0-1 15,0 0-19-15,0 0-4 0,0 0-1 0,0-3 0 16,-7-3-4-16,7-3-1 0,0 2 0 0,0-2 0 16,0 0 2-16,-4-1 0 0,1 1 0 0,-1-1 0 15,4 4-3-15,-3-3-1 0,-1-1 0 0,-3 1 0 16,7-1-7-16,-7 1 0 16,0 0-1-16,-4-7 0 0,1 7-11 0,-1-10-3 0,1 0 0 0,-4 0 0 15,-4-6-5-15,4 0-2 0,-4-3 0 0,4-7 0 16,-7 1-19-16,3 2-4 0,1-8-1 0,-4 2 0 15,-1 3 38-15,5 7 8 0,-4-6 2 0,-1 9 0 16,1 3-21-16,4-3-4 0,-5 0-1 0,5 6 0 16,-4 0 1-16,-1 3 0 0,5-3 0 0,-4 7 0 0,3-4-9 15,4 1 12-15,0 5-12 0,-4-9 12 0,8 10-12 0,-5-7 8 16,1-3-8-16,0 7 8 0,7-4-8 0,-3 0 0 16,3-2 0-16,-1 2 8 0,-2 3-8 0,3-2 0 15,0-4 0-15,0 0 0 0,0 10 0 0,0-7 0 16,3 4 0-16,1-4 0 0,-5 6 0 0,5 4 0 15,-4-3 0-15,3-1 0 0,4 7 0 0,0 3 0 16,0 0-9-16,0 0 9 0,0 0 0 0,0 0 0 16,0 0-8-16,0 0 8 0,0 0 0 0,0 0-10 15,0 0 10-15,0 0-8 0,0 0 8 0,0 0 0 16,0 0 0-16,-3 3 0 0,-1 7 0 0,4-10 0 16,0 0 0-16,0 0 0 0,0 0 0 0,0 0 0 15,0 0 0-15,4 9 0 0,-4-3 0 0,0 4 0 0,3-1 0 16,-3 7 0-16,4-7 0 0,-4 4 0 15,0 3 0-15,0 2-8 0,0-2 8 0,0 3 0 0,0 0 0 16,0-10 0-16,0 10-8 0,-4-3 8 0,4-7-8 0,-3 7 8 31,-1-4-42-31,1-2-3 0,3-4-1 0,-4 3 0 16,4-9-14-16,0 0-4 0,0 0 0 0,4-9-742 0</inkml:trace>
  <inkml:trace contextRef="#ctx0" brushRef="#br0" timeOffset="153.587">20616 7251 1267 0,'0'0'112'16,"0"0"-89"-16,0-9-23 0,0 9 0 0,0 0 28 0,0 0 0 15,0 0 1-15,0 0 0 0,0 0 5 0,0 0 1 16,4 6 0-16,6-3 0 16,1 3 15-16,0-3 3 0,-1-3 1 0,4 10 0 0,0-4-14 0,8-3-4 15,-8 4 0-15,3 2 0 0,1 0-15 0,3-9-3 16,-3 7-1-16,-1-4 0 16,1 6-9-16,0-3-8 0,-1-2 12 0,-3 2-12 0,4 3 0 0,-4-9 0 15,0 10 0-15</inkml:trace>
  <inkml:trace contextRef="#ctx0" brushRef="#br0" timeOffset="4479.01">22655 9220 864 0,'0'0'38'0,"7"10"8"0,4-7-37 0,-4 6-9 16,-7-9 0-16,11 0 0 0,3 7 47 0,3-4 7 0,-6-3 2 0,7-3 0 15,3-4-8-15,0 4 0 16,-7-6-1-16,0-7 0 0,4-3 17 0,7 0 3 0,3-6 1 0,0 0 0 15,-3-3-12-15,3-6-1 0,-3-4-1 0,3 10 0 16,-3-7-10-16,-1 10-3 0,-6-9 0 0,3 5 0 16,-7 1-4-16,4 9-1 0,-4-6 0 0,0 0 0 15,0-3-12-15,-3 0-4 0,-1 3 0 0,1-4 0 16,-4 1-9-16,3-3-3 0,-2 3 0 0,-5-7 0 16,4-3 0-16,-7 1 0 0,0 2 0 0,-3-2 0 15,-1 2 9-15,-3 1 2 0,-4-1 0 0,1 1 0 16,-1 6 15-16,-3-1 3 0,-3 11 1 15,-1-8 0-15,-3 11-4 0,0 2-1 0,-4-2 0 0,-3 5 0 0,3 7-10 16,-7-3-3-16,0 6 0 0,-6 6 0 16,-1-3-20-16,0 13 8 0,11-4-8 0,-7 4 0 0,-4 3 8 0,7 9-8 15,7-3 8-15,1 3-8 16,-5 7 0-16,8-1 0 0,4 10 0 0,2 3 0 0,5 7 0 0,3-1 0 16,-4 6 0-16,8 4 0 0,3-6 0 0,3 5 0 15,-3-2 0-15,4-4 0 0,-1 4 0 0,8-13 0 16,3-3 0-16,0 3 0 0,4-6 0 0,3-7 0 15,7-6-9-15,4-2 9 16,-7-5-156-16,6-5-26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34:36.128"/>
    </inkml:context>
    <inkml:brush xml:id="br0">
      <inkml:brushProperty name="width" value="0.05292" units="cm"/>
      <inkml:brushProperty name="height" value="0.05292" units="cm"/>
      <inkml:brushProperty name="color" value="#FF0000"/>
    </inkml:brush>
  </inkml:definitions>
  <inkml:trace contextRef="#ctx0" brushRef="#br0">17233 8364 723 0,'0'0'32'0,"0"0"7"0,0 0-31 0,0 0-8 0,0 0 0 0,0 0 0 15,0 0 61-15,0 0 11 0,0 0 3 0,0 0 0 16,0 0-20-16,0 0-4 0,0 0-1 0,4-6 0 16,-4 6-3-16,3-3-1 0,1-3 0 0,-4 6 0 15,3-10-2-15,1 10-1 0,-4-9 0 0,0 9 0 16,0-7 2-16,0 4 1 0,0-6 0 0,0 0 0 15,0-1-14-15,0 1-4 0,3-7 0 0,1 7 0 16,-4-10-28-16,0 0-8 0,0-3-1 16,3 0 0-16,-3-3 9 0,0 6 0 0,0-6 0 0,-3 0 0 15,-1-3 0-15,1 3 0 0,3-4 0 0,-4 1 0 16,1 3 0-16,-1-3 0 0,-3 3 0 0,4-3 0 16,-1-1 16-16,-3 1 4 0,4-6 2 0,-4-1 0 15,3 7-33-15,0-6-6 0,1-1-2 0,-1-3 0 16,4 4-38-16,0-1-8 15,0 1-2-15,0-4 0 0,0 4 34 0,0 6 6 0,0-7 2 0,4 7 0 16,-4 3-11-16,0-3-3 0,0 9 0 0,3-6 0 16,1 0 55-16,-4 6 10 0,-4-9 2 0,4 9 1 0,-3-6-21 0,-1 6-8 15,1 0 0-15,3 0 9 0,-4-6-9 0,1 9 0 16,3-2 0-16,-4 2 8 0,1 6-8 0,-1-2 0 16,4 3 0-16,-3 2 0 0,3-2 0 0,-4-1 0 15,4 4 0-15,0 3 0 0,0 3 12 0,0 0 0 16,0 0 0-16,0 0 0 0,0 0 4 0,0 0 2 15,0 0 0-15,0 0 0 0,-7-6 39 16,4 6 8-16,-1 0 2 0,4 0 0 0,-3-3-30 0,3 3-5 16,0 0-2-16,-4 0 0 0,0-7-16 0,4 7-3 15,0 0-1-15,0 0 0 0,-3-3-10 0,3 3 8 16,0 0-8-16,0 0 8 0,0 0-8 0,0 0 8 16,0 0-8-16,0 0 8 0,0 0 9 0,0 0 2 0,0 0 0 15,0 0 0-15,0 0 7 0,0 0 2 16,0 0 0-16,0 0 0 0,0 0 4 0,0 0 0 0,0 0 1 0,0 0 0 15,0 0-7-15,0 0-2 0,0 0 0 0,0 3 0 16,-4 7-10-16,4-4-2 0,-3 3-1 0,-1 1 0 16,1-1-3-16,3 1-8 0,-4-1 12 0,1 0-4 15,-1 1-8-15,-3 6 12 0,0-7-12 0,4 0 12 16,-4 7-12-16,-4 0 0 0,4-4 9 0,0 4-9 16,-4-3 0-16,1 2 8 0,-1 1-8 0,1-4 0 15,-1-2 0-15,-3 6 0 0,3-7 0 0,4 0 0 16,-3 1 0-16,3-1-15 0,0-3 3 0,-1-2 0 15,5 2-18-15,3-6-3 0,-4 0-1 16,4 0 0-16,0 0-34 16,-3-6-6-16,3-4-2 0,3-2 0 0,1-4-54 0,3-3-11 15</inkml:trace>
  <inkml:trace contextRef="#ctx0" brushRef="#br0" timeOffset="205.067">17113 6859 1551 0,'0'0'34'0,"0"0"7"0,0 0 2 0,0 0 1 0,7 0-36 0,0 9-8 15,-7-9 0-15,7 0 0 0,0 7 88 0,4 2 15 16,0-3 3-16,-1-2 1 0,-3 5-30 0,4-3-5 16,3 4-2-16,-3-1 0 0,3 0-56 0,0 1-14 15,0-4 0-15,4 4 0 0,-4-1 29 0,3 3 3 16,-3-5 1-16,4 2 0 0,-4 1-17 0,-3-1-3 16,3-3-1-16,-4-3 0 0,1 7-4 0,0-10-8 0,-4 6 11 0,0-3-11 15,-7-3 0-15,7 6-22 0,0 1 3 0,-7-7-673 16,0 0-136-16</inkml:trace>
  <inkml:trace contextRef="#ctx0" brushRef="#br0" timeOffset="9684.039">2272 11782 1152 0,'0'0'51'0,"0"0"10"0,0 3-49 0,-7 4-12 0,3 2 0 0,4 0 0 15,-3 1 220-15,-4-1 42 0,3 1 8 0,-3 9 2 16,4 6-176-16,-8-7-36 0,11 8-6 0,-11 2-2 15,1 6-27-15,6-6-5 0,-6 4-2 0,6-10 0 16,-3 3-18-16,4 0 10 0,3-3-10 0,-7 3 8 16,3-6 1-16,4 0 0 0,-3 3 0 0,-5-10 0 15,5 7 14-15,3-3 2 0,-7-7 1 0,3 7 0 16,4-13 12-16,-3 6 2 0,-8-3 1 0,11 4 0 16,-7-1-8-16,4-2-1 0,-4-4-1 0,3 6 0 15,4-3-3-15,0-6-1 0,0 0 0 0,0 4 0 16,0 2-27-16,0-6 0 0,0 9-12 0,4-3 12 0,3-2-12 15,3 2 12-15,4-3-10 0,0-3 10 0,8 0-10 0,2 0 10 16,1 0-10-16,0 0 10 0,10-3 0 0,0-3 0 16,1 6-8-16,-1-10 8 0,-7 10 0 15,4-9 0-15,3 3 0 0,-10 6 0 0,-1-10 0 0,1 7 0 16,0-3 0-16,-4-4 0 16,-3 10-31-16,-1-9-3 0,-3 9-1 15,-3-3 0-15,3-4-154 0,-3 1-31 0,-11 6-7 0</inkml:trace>
  <inkml:trace contextRef="#ctx0" brushRef="#br0" timeOffset="9908.445">2170 11826 864 0,'0'0'76'0,"0"0"-60"0,0 0-16 0,0 0 0 16,0 0 228-16,0 0 42 0,0 0 9 0,10 3 1 15,1-3-173-15,-1 0-35 0,4 0-8 0,1 0 0 16,2 0-35-16,-3 0-6 0,7 0-2 0,-6 7 0 16,9-7-12-16,1 0-9 0,-4-7 12 0,4 7-12 15,0-3 10-15,-8-3-10 0,4 3 8 0,1-4-8 16,-8-2-37-16,7 3-13 0,-7-4-2 0,-4 7-880 16</inkml:trace>
  <inkml:trace contextRef="#ctx0" brushRef="#br0" timeOffset="10107.904">2205 12086 1728 0,'0'0'76'0,"0"0"16"0,0 0-73 0,0 0-19 16,0 0 0-16,0 0 0 0,0 0 106 0,0 0 18 16,0 0 3-16,0 0 1 0,0 0-96 0,10 0-18 15,5 0-4-15,2-6-1 0,-3 6-9 0,7-3 0 16,4 3 0-16,0-6 0 0,0-4 0 0,3 7 0 15,4-3 0-15,3-3 0 16,-10-1-116-16,3 1-24 0,3 2-6 0,-2-2-1 0</inkml:trace>
  <inkml:trace contextRef="#ctx0" brushRef="#br0" timeOffset="10847.746">2681 12005 633 0,'0'0'28'0,"-7"3"6"0,7 3-34 0,-3-3 0 0,3-3 0 0,-4 7 0 16,-3-4 381-16,3 9 70 0,4 1 13 0,-7 3 4 16,4-4-335-16,3 4-66 0,0 0-14 0,0-4-2 15,0 7-7-15,0 3-2 0,0-10 0 0,0 7 0 16,3-3-65-16,4 3-13 0,-3-10-2 0,3 7-1 16,0-13 27-16,0 3 12 0,4 0-10 0,-1-6 10 15,-6-6-23-15,6-3 2 0,1-7 0 0,3-3 0 16,-3 0 9-16,-1-6 1 0,4 7 1 0,-3-8 0 15,-4 5 10-15,0-5-12 0,-3 11 12 0,3-4-12 0,7 0 12 16,-11 3 0-16,4 7 0 0,4 0 0 0,-8-1 0 0,8 7 0 16,0-3 0-16,-4 0-8 0,0 2 8 0,3 4-10 15,4 4 10-15,-3 2-10 0,3-6 10 0,0 6 0 16,4-3 0-16,-4 7-8 0,0-4 8 0,0-3 0 16,7 3 0-16,-7-3 0 0,1-3 0 0,2 0 0 15,-3 7 0-15,0-7 0 0,8-7 0 16,-12 7 8-16,4-3-8 0,-3-3 0 0,-1 3 0 0,-2-3 8 15,-1 3-8-15,-4-4 0 0,4-2 0 16,-3 3 0-16,3 2 0 0,-4-5 0 0,-3 3 0 0,0 3 0 16,0-4 0-16,-3 4 0 0,-4-6 0 0,3 3 0 15,-3-4 0-15,-3 4 0 0,2 3 0 0,1 3 9 16,-3 0-9-16,6 0 0 0,4 0 14 0,-10 9-4 16,-1 1-1-16,1-1 0 0,3 7-9 0,-4-7 8 0,4 10-8 15,3 6 8-15,-6-6-8 0,6 6 0 0,-6-3 0 0,10-7 8 16,-7 11 0-16,3-8 0 0,4 1 0 0,-3 0 0 15,3-3-8-15,0-7 0 0,0 4 0 0,3-1 8 16,8-9-21-16,-8 4-5 0,4-14-1 0,7 4 0 16,-3-13-59-1,0 1-12-15,3-4-2 0,7 0-1 0,-7-6 1 0,-4 3 0 16,8-3 0-16,3 9 0 0,-7-2 48 0,8 8 11 16,2 1 1-16,-10-1 1 0,8 4 31 0,-12 3 0 0,8 3 0 0,-1 3 10 15,1-3 35-15,0 9 7 0,-4 1 2 0,-4 6 0 16,4-1-2-16,-3 4 0 0,3 0 0 0,-10 6 0 15,3-3-14-15,3 3-3 0,-10 0-1 0,0-6 0 0,0 6-2 16,4-12 0-16,-1 2 0 0,-3 1 0 16,0-7-3-16,0 1-1 0,0-10 0 0,0 0 0 0,0 0-4 15,0 0 0-15,0 0-1 0,0 0 0 0,0 0 2 16,0 0 1-16,0-10 0 0,0 1 0 0,7-7-26 0,-7 7 8 16,4-7-8-16,3 7 0 15,0-1-18-15,4-5-9 0,-1 5-1 0,-3 1-1 16,7-4-32-16,1 7-7 0,-1-3 0 0,3-1-1 15,-3 1-55-15,1 2-12 0,-1-2-1 0,3 6-423 16,-3-3-85-16</inkml:trace>
  <inkml:trace contextRef="#ctx0" brushRef="#br0" timeOffset="11350.324">3754 12159 345 0,'0'25'15'0,"0"-16"4"0,0 0-19 0,0 10 0 16,0-9 0-16,0 5 0 0,0-5 357 0,0-1 68 0,0 1 14 0,0-10 2 16,0 0-281-16,0 0-56 0,0 0-11 0,0 0-2 15,7 0-50-15,3-10-9 0,-6 1-3 0,6-7 0 16,1-3-11-16,-8 0-2 0,8 1-1 0,0-7 0 15,-8 6-15-15,8 3-15 0,-8 4 3 0,4-4 1 16,-3 6 11-16,3 4 0 0,-4 3 0 0,-3 3 0 16,0 0-8-16,0 0 0 0,4 9 0 0,3 10 0 15,-14-3-7-15,7 3-1 0,7 0 0 0,-3-1 0 32,-4-2-10-32,7-3-2 0,-7 2-1 0,10-5 0 0,-6-1 45 0,6 1 8 0,-10-10 3 0,11 0 0 15,3-4-27-15,-3-5 0 0,3 0-12 0,0-7 12 16,0 0-26-16,4 4 2 0,-4-7 1 0,-4-3 0 15,1 3 7-15,-8 7 0 0,8-4 1 0,-1-3 0 0,-10 10 15 16,4-1 0-16,-4 1 0 0,0 3 0 0,0-4 31 16,-4 4 2-16,4 3 1 0,0 3 0 0,0 0 16 15,0 0 3-15,-10-7 1 0,10 7 0 0,0 0-14 16,0 0-2-16,0 7-1 0,0 8 0 0,0-2-21 0,0 3-5 16,0-4-1-16,0 13 0 0,0 0 9 0,0 0 1 15,3 4 1-15,4-1 0 0,-3 6-21 0,0-5-15 16,3-1 3-16,-7 6 0 15,10-5 37-15,-10 5 8 0,11 1 2 0,-11-1 0 0,7-6-26 0,0 10-9 16,-7-4 0-16,0 1 9 0,0 2-9 0,0-2 0 16,0-1 9-16,-7 1-9 0,0-7 8 0,0 0-8 15,3 7 10-15,-6-7-10 0,-5-3 9 0,-2-6-9 16,3 6 8-16,0-6-8 0,-8 0 11 0,5-10-3 16,6 7-8-16,-3-13 12 0,-7 6-4 0,-4-2 0 15,4-7-8-15,-4 0 12 0,1 0-12 0,-1-7 0 0,-7-2 0 16,4 0 0-16,-4-10 0 0,4 3 0 0,-7 4 0 0,10-4 0 31,0-3-100-31,1 3-22 0,3 7-5 0,6-10-1025 0</inkml:trace>
  <inkml:trace contextRef="#ctx0" brushRef="#br0" timeOffset="12904.658">4974 12024 864 0,'0'-16'76'0,"0"16"-60"16,0 0-16-16,0 0 0 0,0 0 169 0,0 0 31 15,0 0 7-15,0 0 1 0,0 0-84 0,0 9-16 16,0-2-3-16,0 2-1 0,0 10-62 0,0 6-13 16,4-6-2-16,3 0-1 0,-7 6-16 0,0 0-10 15,3-3 12-15,1 3-12 0,3 0 10 0,-7-6-10 16,3 0 8-16,8 6-8 0,-4-13 0 0,7 4 0 0,-10-7 0 0,3 1 0 15,7-10 0-15,-4 0 0 0,1 0 0 0,3-3 0 16,-3-7 0-16,-4-6 0 16,10 1 8-16,-10 2-8 0,1-12 8 0,2 10-8 0,1-4 8 0,3 0-8 15,-4 0 0-15,-6 3 0 16,6-2 8-16,1 2-8 0,0 6-13 0,3-2-5 0,-4-4-1 0,-3 7 0 31,11-1-30-31,-7 1-7 0,3 3 0 0,-4-4-1 0,1 7-3 0,3-6 0 16,-3 3 0-16,3-4 0 0,-4 10 14 0,-3-9 2 15,4 9 1-15,-4-7 0 0,-7 7 71 0,0 0 13 0,0 0 3 0,0 0 1 16,0 0 31-16,0 0 5 0,0 0 2 0,-7 10 0 16,3-4 20-16,-3 4 4 0,0-1 1 0,-3 7 0 15,3-7-71-15,0 10-13 0,-4 0-4 0,-3-1 0 0,7-2 8 16,3 3 2-16,-6 0 0 0,3-4 0 0,3 4-30 0,1-3 0 16,3-3 0-16,0-4 0 0,0 3 0 0,3-8 0 15,1 5 0-15,3-3-10 0,-7-6 10 0,10 0-13 16,-6-6 5-16,3 6 8 0,7-9-27 0,-10-1 3 15,3 1 0-15,7-7 0 16,-11 7-3-16,8-10 0 0,-4 3 0 0,0 4 0 16,4-4-3-16,-4 3-1 0,0-2 0 0,0-1 0 15,3 7 31-15,-10-1 0 0,4 1 0 0,-1-1 0 0,1 10 0 0,-4 0 20 16,0 0-4-16,0 0 0 0,0 0-25 0,0 0-6 16,0 0-1-16,3 10 0 0,1-1 56 0,3 7 10 15,-4-4 2-15,5 4 1 0,-8 3-33 0,0 0-8 16,0 6 0-16,0-6-1 0,0 0-11 0,3-4 0 15,1 1 0-15,3-4 0 0,-7-2 12 0,3-4 1 0,4 3 0 0,-7-9 0 16,0 0-13-16,11-6-16 0,3-3 3 16,0-1 1-1,0-8-52-15,0-1-9 0,4-6-3 0,-8-13 0 16,5 4-156-16,-1-1-31 0,7-3-6 0</inkml:trace>
  <inkml:trace contextRef="#ctx0" brushRef="#br0" timeOffset="13593.504">5729 11754 1296 0,'0'-31'57'0,"0"18"12"0,0-3-55 0,0-2-14 0,4 2 0 0,-1-3 0 16,-3 10 106-16,4-1 18 0,-1 4 4 0,-3 6 1 15,0 0-46-15,0 0-10 0,0 0-1 0,0 9-1 16,0 13-11-16,-3 0-1 0,-1 3-1 0,1 10 0 0,-1-1-26 0,-3 4-6 16,-4 0-1-16,1 12 0 15,3-6-7-15,0-7-2 0,0 7 0 0,0-6 0 16,3 6 4-16,-3-7 1 0,4-2 0 0,3-1 0 0,0-5-9 0,0-1-3 16,0-3 0-16,0-6 0 15,10-4-9-15,-10-5 0 0,4-10 0 0,-4 0-11 16,10 0-15-16,1-10-3 0,-4 4-1 0,0-3 0 0,4-10 10 0,-1 0 1 15,-3 4 1-15,0-7 0 0,4-4 18 0,-8-1617 0 16,8 3252-8-16,0-1634 8 0,-8 6 0 0,4 7 0 16,4-4 0-16,-4-3 0 0,0 10 0 0,0-7 0 15,0 7 0-15,-4-1 0 0,4 1 0 0,-3 2 0 16,3 7 0-16,-7 0 0 0,0 0 0 0,0 0 0 16,0 0 0-16,0 10 0 0,4 6 0 0,-4 2 0 15,0-2 0-15,3 9 0 0,-3-3 8 0,0-3-8 16,0 6 11-16,0-6-11 0,4 6 14 0,-1-9-4 15,1-4-1-15,3 4 0 0,-4-7-1 0,1-3-8 16,-1-2 12-16,-3-4-4 0,14 0-8 0,-10-10-9 0,7 1 9 16,-1-1-13-1,1-5-15-15,-1-10-4 0,4 6 0 0,-3-3 0 16,-4-3-5-16,4 6-2 0,-1-6 0 0,-3 9 0 0,0 4 23 0,0-4 4 0,4 3 0 16,-4 1 1-16,0 9 11 0,4-4 0 0,-11 7 0 0,0 0-8 15,7 7 8-15,0-4-8 0,-7-3 8 0,10 12-8 16,-10 1 8-16,4 3 8 0,-4-7-8 0,7 10 11 15,-7-10 2-15,0 1 1 0,14-1 0 0,-10 0 0 16,3-2-14-16,0 2 9 0,0-9-9 0,3 0 8 16,1 0-8-16,3 0 12 0,0-6-12 0,0 3 12 15,4-4-12-15,-4-2 0 0,-3 6 0 0,-1-3 0 16,4-4 0-16,-7 1 0 0,4 3 0 0,0 2 0 0,-4-5 0 16,0 3 0-16,-4 3 0 0,4-7 0 0,0 4 0 15,-7-3 0-15,4-1 9 0,-4 1-9 0,0 2 24 0,0-2 1 16,0 6 0-16,0 3 0 0,0 0-1 15,0 0 0-15,0 0 0 0,0 0 0 0,0 0 1 0,-4 9 0 16,-6-6 0-16,3 7 0 16,0 2-1-16,0 1-1 0,3 6 0 0,-10-4 0 0,7 14 3 0,-4-11 1 15,4 8 0-15,4 2 0 0,-4-3-3 0,7 3 0 16,-7-3 0-16,3 0 0 0,4-6-12 0,4 0-2 16,-4-3-1-16,7-4 0 0,-4 4-9 0,4-7 0 15,7 1-12-15,-3-1 12 16,3 0-171-16,4-9-26 0,-1-3-6 0</inkml:trace>
  <inkml:trace contextRef="#ctx0" brushRef="#br0" timeOffset="13892.018">7183 12112 1094 0,'0'0'48'0,"0"0"11"0,0 0-47 0,0 3-12 15,-7-3 0-15,7 0 0 16,0 0 322-16,0 0 62 0,-8 9 13 0,5 0 3 0,-1-2-269 0,1 8-54 15,3-2-10-15,0 6-3 0,0 6-47 0,0-6-9 16,0 6-8-16,-7 0 9 0,7-3-9 0,0 0-12 16,7 0 2-16,-4-7 1 15,4-5-115-15,-3 5-24 0,7-5-4 0,-8-7-917 0</inkml:trace>
  <inkml:trace contextRef="#ctx0" brushRef="#br0" timeOffset="14234.454">7260 11854 1314 0,'0'0'58'0,"0"0"12"0,0 0-56 0,0 0-14 0,0 0 0 0,7 10 0 15,-3-4 108-15,3 3 18 16,-4 4 4-16,4-4 1 0,0 13-88 0,1-3-18 0,-1 3-3 0,3 13-1 16,1-10-21-16,-4 9-10 0,3-6 1 0,4 10 0 15,-10-3-3-15,3-7 0 0,0 6 0 0,4-5 0 16,-8-4 12-16,4 0 0 0,0-7 0 0,0 1 0 15,0-3 33-15,-7-3 3 0,4-7 0 0,-4 3 0 16,4 1 23-16,-4-10 5 0,0 0 0 0,0 0 1 16,0 0-2-16,0-16-1 0,0 7 0 0,3-10 0 15,-3 0-29-15,0-6-5 0,0 3-2 0,4-3 0 16,6 0-7-16,-6 0-2 0,-1 6 0 0,8-3 0 16,-4-3-7-16,3 9-2 0,-3 4 0 0,11-4 0 0,-11 6-8 15,4 4 0-15,-1 3 0 0,-3 6 8 16,0 3-8-16,4-2 0 0,-4 11 0 0,0 1 8 0,0-4 10 0,-3 14 2 15,-1-1 0-15,-3-3 0 16,4 3-68-16,-4 0-12 0,3 3-4 0,4-9-682 16,-7 3-137-16</inkml:trace>
  <inkml:trace contextRef="#ctx0" brushRef="#br0" timeOffset="15503.814">8583 11858 748 0,'0'0'67'0,"0"0"-54"16,-3-4-13-16,3 4 0 0,0 0 217 0,0 0 41 15,-7-6 8-15,7 6 2 0,-4 0-98 0,4 0-19 16,0 0-4-16,-7 6-1 0,0 4-77 0,3-1-15 16,4 7-3-16,-7-4-1 0,0 14-17 0,4-1-3 15,-1 3-1-15,4 6 0 0,-3 1-19 0,3-4-10 16,-4 4 10-16,4-1-10 0,0 1 0 0,4-7 8 15,-4-3-8-15,3-6 0 0,1 9 0 0,-1-12 0 16,4-7-9-16,0 0 9 16,-7 1-161-16,4-4-27 0,3-6-4 0</inkml:trace>
  <inkml:trace contextRef="#ctx0" brushRef="#br0" timeOffset="15976.837">8431 12168 806 0,'-31'-9'36'0,"17"9"7"0,-1-10-35 0,-2 4-8 0,3 3 0 0,3-4 0 15,1 7 229-15,2-9 44 0,1 9 9 0,4-3 2 16,3 3-191-16,3-6-37 0,8-4-8 0,3 1-2 16,4 3-30-16,-1 2-7 0,5-5-1 0,2 0 0 15,4 2-8-15,1-2 12 0,-5 6-12 0,8-3 12 16,-4-4-29-16,4 10-6 0,-4-6-1 0,1 3 0 16,-5-4 44-16,-3 7 8 0,1 0 1 0,2-3 1 15,-6-3-22-15,0 6-8 0,-1-3 0 0,-3 3 0 0,-3 3 9 16,-1-3-9-16,-10 0 8 0,8 0-8 15,-8 0 10-15,0 0-10 0,0 0 12 0,0 0-12 0,0 0 20 0,0 0-2 16,-4 9-1-16,-7 1 0 16,4 6 10-16,-3-1 1 0,6-2 1 0,-6 2 0 0,3 1-12 0,0-3-2 15,-1 5-1-15,5-2 0 0,-1 3-14 0,1 0 0 16,3-10 8-16,-4 7-8 0,8 0 0 0,-4-13 0 16,3 6 0-16,-3-9 0 0,7 0 0 0,1-3 0 15,2-6-8-15,4-7 8 0,-7 0 0 0,7-3-8 16,-3 1 8-16,0-1 0 0,-1-6-12 0,-3 6 12 15,4 0-12-15,-4 3 12 0,0 4 0 0,-4-4 0 16,4 7 0-16,-3-1 0 0,0 1 0 0,-4 3 17 16,0-4-1-16,0 10-1 0,0 0 13 0,0 0 4 15,0 0 0-15,0 0 0 0,0 16-14 0,0-7-2 16,0 4-1-16,0 3 0 0,0 2-15 0,0-2 11 0,0 3-11 16,0 0 10-16,3-1-10 0,4-2 0 0,0-6 0 15,-3 5 0 1,6-5-22-16,-3-7-3 0,4 3-1 0,3-3 0 15,0-3-163-15,-7-3-33 0,4-3-6 0</inkml:trace>
  <inkml:trace contextRef="#ctx0" brushRef="#br0" timeOffset="16110.188">9123 12086 403 0,'0'0'36'0,"0"0"-36"0,3 10 0 0,-3 6 0 16,0-7 286-16,0 3 50 0,0 4 11 0,0 0 1 16,0-4-160-16,-3 7-33 0,-1 3-7 0,1-3 0 0,3-6-76 0,0 2-14 15,0-5-3-15,0-4-1 0,0-6-38 16,0 0-8-16,0 0-8 0,0 0 11 15,3-6-131-15,1-10-27 0,6 7-5 0</inkml:trace>
  <inkml:trace contextRef="#ctx0" brushRef="#br0" timeOffset="16208.925">9197 11839 576 0,'-11'-10'25'0,"11"10"6"0,0 0-31 0,0 0 0 16,-3-3 0-16,3 3 0 0,0 0 275 0,0 0 49 15,0 0 9-15,0 0 3 0,0 0-231 0,0 0-45 16,0 0-10-16,3 10-2 15,4-7-104-15,4-3-22 0</inkml:trace>
  <inkml:trace contextRef="#ctx0" brushRef="#br0" timeOffset="16442.304">9529 11604 864 0,'-11'12'76'0,"7"-6"-60"0,-3 4-16 0,0 5 0 15,0 4 260-15,-3 6 50 0,3 4 10 0,-4-1 1 16,-3 6-139-16,7 4-28 0,-4-4-6 0,4 10 0 16,0-6-79-16,4 6-15 0,-4 0-3 0,3 3-1 15,1-3-35-15,6-16-7 0,-3 6-8 0,4 1 11 16,3-10-11-16,3-3 0 0,1 0 0 0,-1-3 0 16,1-7-27-16,7 4-7 0,3-7-2 15,-4-2 0-15,5-4-182 16,-5-3-37-16,1 0-7 0</inkml:trace>
  <inkml:trace contextRef="#ctx0" brushRef="#br0" timeOffset="16573.918">9857 12375 2080 0,'-4'6'46'0,"-3"4"10"0,-7 5 1 0,-4-2 1 0,-3 12-46 0,-4 0-12 16,4-6 0-16,-3 9-615 15,-1-3-125-15</inkml:trace>
  <inkml:trace contextRef="#ctx0" brushRef="#br0" timeOffset="17213.528">11137 11801 1778 0,'-35'0'79'0,"31"0"16"0,4 0-76 0,0 0-19 16,0 0 0-16,0 0 0 0,0 0 99 0,0 0 16 16,0 0 3-16,0 0 1 0,0 0-69 0,15-9-14 15,6 9-2-15,0-7-1 0,0 4-21 0,0 3-4 16,0-6 0-16,8 3-8 0,-1 3 8 0,0 0-8 16,-7-6 0-16,7 6 0 0,8 0 0 0,-8 0 0 15,-14 0 0-15,0 0 0 0,11 0 10 0,-8 6-10 0,-2-6 8 16,-5 3-8-16,-3-3 0 0,4 9 8 0,-1-2-8 0,-3 2 0 15,-7 0 11-15,4 1-3 0,3 6-8 0,0-4 12 16,-3 13 6-16,-4-6 1 0,3 6 0 0,1 0 0 16,3 3-2-16,-7 1 0 0,-7-4 0 0,7 3 0 15,3-3-7-15,-3 3-2 0,-3 0 0 0,-1 7 0 16,8-10-8-16,-4-6 10 0,-4 6-10 0,1-6 10 16,-1 0-44-16,1-1-9 15,6-8-1-15,-3-1-1 0,-11-3-175 0,8 4-34 16</inkml:trace>
  <inkml:trace contextRef="#ctx0" brushRef="#br0" timeOffset="17409.955">11148 12024 1152 0,'-21'0'51'0,"21"0"10"0,0 0-49 0,-7 0-12 15,-8 0 0-15,5 0 0 0,10 0 253 0,0 0 48 16,-11 0 10-16,4 3 1 0,7-3-176 0,0 0-36 15,0 0-8-15,0 0 0 0,0 0-48 0,7 6-8 16,11-6-3-16,0 10 0 0,-1-10-10 0,1 6-3 16,3-6 0-16,0 0 0 0,4 3 3 0,0-3 0 15,-11 0 0-15,10 0 0 0,5-3-35 0,-1-3-8 16,-14 6 0-16,7 0-1 16,0-4-118-16,-3 4-23 0,0-6-5 0</inkml:trace>
  <inkml:trace contextRef="#ctx0" brushRef="#br0" timeOffset="17672.253">10971 12478 1929 0,'22'4'85'0,"-15"-4"19"0,-7 0-84 0,0 0-20 0,0 0 0 0,7 6 0 15,7-12 98-15,-4 6 15 0,1 0 3 0,3 0 1 16,14-10-38-16,-3 7-8 0,-4-3-2 0,4-4 0 15,0 1-24-15,3 0-5 0,0 2 0 0,-3 4-1 16,-4-3 0-16,4 3 0 0,6-4 0 0,-2 4 0 16,-19-3-31-16,8 6-8 0,13-3 0 0,-6-3 0 15,-4 6-175-15,-3 0-36 0</inkml:trace>
  <inkml:trace contextRef="#ctx0" brushRef="#br0" timeOffset="18565.608">12344 11942 460 0,'0'-15'41'0,"0"15"-33"0,0 0-8 0,0 0 0 16,0 0 349-16,0 0 68 0,0 0 14 0,0 0 2 0,-4 9-237 0,1 0-47 16,-1 1-9-16,1 5-3 0,-1 1-70 0,1 3-15 15,-1 0-2-15,4 6-1 0,0-3-29 0,0 12-5 16,0-6-2-16,0 4 0 0,0-4-13 0,4 0 0 16,-1-3 0-16,1 4 0 15,3-1 0-15,-4-6 0 0,4-10 0 0,4 7 0 0,-4-13 0 0,3-2 0 16,1-4 0-16,0-4 0 15,-1-2 0-15,1-3 0 0,-4-10-8 0,7 0 8 0,-3-6-20 0,-1 0-1 16,-3-3 0-16,0-1 0 0,4 4 21 0,-4-3 0 16,0 3 0-16,-4 3 0 0,-3-3 0 0,4 6 0 15,0 0 10-15,-1 4-10 16,1-1-84-16,-1 7-24 0,4-1-5 0,0 1-1 16,0 3-164-16,0 2-33 0,14-5-6 0,-6 3-2 0</inkml:trace>
  <inkml:trace contextRef="#ctx0" brushRef="#br0" timeOffset="19631.087">12735 11980 345 0,'0'0'15'0,"0"0"4"0,0 0-19 0,0 0 0 0,0 0 0 0,0 0 0 16,0 0 384-16,0 0 74 0,-7 0 14 0,0 6 4 16,0-6-285-16,-7 3-57 0,0 4-11 0,3-4-3 15,-3 6-61-15,0 0-13 0,-11 7-2 0,8 3-1 16,6 0-34-16,1-4-9 0,-5 11 0 0,5-5 0 16,-4 5 16-16,3-8 0 0,1 7-1 0,3-6 0 15,0 0-15-15,-1-3 0 16,5 3 0-16,3-10 0 0,0 0 0 0,0-9-10 0,3 7 2 0,8-7 0 15,3-10-12-15,0 1-1 0,4-7-1 0,0 1 0 16,-1-4-6-16,1-6 0 0,-1 6-1 16,-2 0 0-16,2 0 11 0,-3 3 2 0,0-2 1 0,-3 5 0 15,0-3 15-15,-4 7 0 0,0 3 0 0,0-4-9 0,0 7 18 16,-4-3 4-16,-3 6 1 0,0 0 0 0,0 0 17 16,0 0 3-16,7 16 1 0,-7-7 0 0,4 4-2 0,-1 9 0 15,-3-1 0-15,0 5 0 0,0-1-13 0,4 3-2 16,-4-3-1-16,0-3 0 0,0 3-9 0,4-6-8 15,-4 6 12-15,7-6-12 0,-4-10 0 0,8 7 0 16,-4-7 0-16,3-3 0 0,4-12-15 0,1 6-6 16,-1-15-2-16,3 2 0 15,1-6-117-15,0-6-24 0,-1-3-5 0,4-13-1 16,1 3-54-16,-1 4-12 0,0-10-1 0,0 6-1 16,0 1 90-16,-3-4 17 0,-11 3 4 0,0-5 1 0,0 5 114 0,0-3 22 15,-3 3 5-15,-1 4 1 0,-3-4 183 0,0 4 37 16,-3-1 7-16,-1 13 1 0,1-3-72 0,-1 10-14 15,4 5-3-15,-4 1-1 0,4 9-72 0,0 0-14 16,-7 9-4-16,0 1 0 0,4 8-34 0,-8 8-7 16,4-1-2-16,0 3 0 0,-3 0-9 0,6 7-3 0,-3-1 0 0,0 10 0 15,0-6-9-15,0 2 0 0,3 1 0 0,-3 3 0 16,4-3 0-16,-1-4 8 0,1 1-8 0,3-3 0 16,0-7 0-16,0-3 0 0,3-6 0 0,1 0 0 15,-1-4-28 1,4-5-2-16,0-1 0 0,4-9 0 0,0 6 1 0,3-12 0 15,-4 6 0-15,1-3 0 0,-1-3 18 0,1-10 11 0,3 7-12 0,0-10 12 16,0 6 0-16,0-9 0 0,4 3 0 0,-4-3 0 16,0 0 0-16,4 1 0 0,-4-5 0 0,4 8 0 15,-4-7 0-15,-7 9 0 0,3 3 0 0,1-2 0 16,0 5 0-16,-8 1 0 0,4-1 0 0,-3 4 0 16,-1 3 0-16,-3 3 0 0,0 0 0 0,0 0 9 0,0 9-9 0,0 1 0 15,-3 9 0-15,3-4 0 16,-7 4 0-16,3 6 0 0,1-6 0 0,-1 9 0 0,1-3 20 15,-1 0 0-15,0-3-1 0,4 3 0 0,0-6 21 0,0 0 4 16,0-9 0-16,0-1 1 0,4-3-53 0,-4-6-12 16,7 6-1-16,4-12-1 0,-4 0 22 0,3-3 0 15,1-4 0-15,-1-3 0 0,1-3 0 0,0-6 0 16,-1 7 0-16,1-8 0 0,-1 8 0 0,-3-1 0 16,4 0 0-16,-4 3 0 0,-3-2 0 0,3 2 0 15,-4 6 9-15,1 1-9 0,-1 6 0 0,1-3 0 16,-4 6 0-16,0 0 0 0,0 0 0 0,0 0 0 15,7 9 0-15,-7 7 0 0,3-1 0 0,-3-2 8 16,0 6-8-16,4 0 0 0,-4 3 0 0,3-1 0 0,1-5 0 16,-4 3 8-16,0 0-8 0,3-4 0 0,1 4 0 15,-1-9 0-15,1-1 0 0,0 1 0 16,3-4 0-16,0 3 0 0,0-9 0 0,3 0-8 0,1 0 8 0,-1 0-8 16,1-9 0-16,3 3 0 15,-3-4 0-15,-1 1 0 16,4-1-24-16,-3 1-4 0,0-1 0 0,3 1-1 0,-4 0 51 0,4-1 10 0,-3 1 3 0,3-1 0 15,-3-2-27-15,-1 2 8 0,4 1-8 0,0 0 0 16,-3-1 0-16,-4-5 0 0,0 2 0 0,4 4 0 16,-8-7 9-16,4 7-9 0,-7-1 10 0,4 1-10 15,-4-1 32-15,-4 1 1 0,-3 0 0 0,4 2 0 16,-4-2 11-16,0 9 1 0,-7 0 1 0,3 0 0 16,0 6-20-16,-3 4-4 0,0-1-1 0,0 3 0 0,0 4-21 15,3 9 0-15,-3-3-10 0,4 3 10 0,3 3 8 0,-4-2 9 16,4 2 2-16,3-9 0 0,1 6-19 0,-1-6 0 15,8-4 0-15,-1 4 0 0,1 0-19 0,3-4 3 16,4-5 0-16,3-1 0 16,7 1-137-16,0-4-27 0,0-3-6 0</inkml:trace>
  <inkml:trace contextRef="#ctx0" brushRef="#br0" timeOffset="19861.471">14824 12052 806 0,'0'0'72'0,"-4"0"-58"0,-3 6-14 0,0-3 0 16,0 4 355-16,0-4 68 0,0-3 13 0,0 9 4 16,0 1-258-16,0 5-51 0,0 1-11 0,0-4-1 15,0 4-81-15,0 3-16 0,3 0-3 0,0 6-1 16,1 0-18-16,-1-6 0 0,4 0 0 0,0-1 0 15,0 1-20-15,4-3-7 16,-1-7-1-16,5 1-1 0,2-4-185 0,1-3-37 0,-4-3-7 16</inkml:trace>
  <inkml:trace contextRef="#ctx0" brushRef="#br0" timeOffset="20229.104">14866 11785 1684 0,'-3'-18'75'0,"3"8"15"0,0 1-72 0,3-1-18 16,1 1 0-16,-1 3 0 15,-3 6 80-15,0 0 13 0,0 0 3 0,7 9 0 0,0-3-52 0,0 13-11 16,0-3-1-16,0 3-1 0,-3-1-31 0,-1 8 0 16,1 2 0-16,0 0 0 0,-1 3 0 0,-3 1-15 15,0 2 2-15,0-6 0 0,4 7 13 0,-1-7 0 16,-3 7 0-16,0-10 0 0,0 0 20 0,0-3 8 16,0-7 0-16,4 1 1 0,-4-3 17 0,0-4 3 15,3-3 1-15,-3-6 0 0,0 0 4 0,0 0 1 16,0 0 0-16,4-9 0 0,-1-7-7 0,1 1-2 15,-1 2 0-15,1-6 0 0,3 0-25 0,0-3-5 16,-4 4 0-16,4-11-1 0,4 14-15 0,0-4 11 16,-1 0-11-16,1 3 10 0,-1 4-10 0,1 6 0 0,3-4 0 15,-3 7 0-15,-1 3 0 0,4 3 0 0,-3-3 0 16,0 10 0-16,-1-1 9 0,1 7 10 16,-4 3 1-16,0-1 1 0,0 7-21 0,-4-6 0 0,1 9 0 0,-1-2 0 15,5-1 0-15,-5-3 0 16,1 3 0-16,-1 0 0 15,1-6-98-15,3-4-24 0,3-2-5 0,-3-7-1025 0</inkml:trace>
  <inkml:trace contextRef="#ctx0" brushRef="#br0" timeOffset="23220.667">16104 11889 410 0,'0'-25'18'0,"0"9"4"0,0 4-22 0,0-14 0 15,0 1 0-15,0-3 0 0,0-6 18 0,4 2-1 16,-1-2 0-16,1-1 0 0,3 7 79 0,-4-3 15 15,5 9 3-15,-5-3 1 0,1 6 51 0,-1 3 10 16,1 7 3-16,-4-1 0 0,0 10-21 0,0 0-4 16,0 0-1-16,0 0 0 0,0 0-53 0,0 0-12 15,0 16-1-15,-4-3-1 0,-3 5-11 0,4 8-3 16,-1 8 0-16,0 1 0 0,-6 2-72 0,3 1-9 16,0 6-5-16,3 0-1 0,-3-4 15 0,-3-2 0 0,-1 6 0 15,4-6 0-15,-4-10 0 0,4 6 0 0,0-6 0 16,0-2 0-16,4 2 8 0,-4-13-8 15,3 4 0-15,4-3 0 0,-3-13 11 0,-1 6-11 0,4-9 10 0,0 0-10 16,0 0 16-16,0-12-4 16,-3-4 0-16,6-3 0 0,-3 1-12 0,7-7 11 0,-3-1-11 0,3 8 10 15,3-11-10-15,-3 11 0 0,4-1 0 0,0-3 0 16,-1 12 0-16,1-2 0 0,-1-4 0 0,1 7 0 16,-1 9-15-16,1-6 5 0,0 2 1 0,-4 8 0 15,3 2 9-15,-3 3 0 0,0 1 0 0,-3 5 8 16,-1-5-8-16,1 9 0 0,-1-4 0 0,1 4-8 15,-8-6-1-15,4 9 0 0,4-4 0 0,-4 1 0 16,4-3-11-16,-4-4-3 0,0-2 0 0,3 5 0 16,1-11-29-16,-4-4-7 0,0 0-1 0,0 0 0 15,0 0-124-15,7-4-24 0,0-5-6 0,-4 0-1 16,1-7 31-16,-1 3 7 0,4-2 1 0,-3 5 0 16,-1-8 18-16,1 2 4 0,-1 6 1 0,1-5 0 0,-1 5 213 15,5 1 44-15,-1 0 8 0,-4-1 1 0,4 10 3 16,-7 0 1-16,0 0 0 0,0 0 0 0,14 0-40 0,0-6-8 15,-3 3-1-15,3 3-1 0,0-7-18 16,4-2-3-16,-4 6-1 0,4-3 0 0,-1-4-14 0,1 1-3 16,0-7-1-16,-1 4 0 0,-3-4-15 0,0 6-4 15,0-8 0-15,-3 11 0 0,0-5 3 0,-4 6 0 16,-4-4 0-16,1 7 0 0,-1-3 51 0,-3 6 10 16,0 0 3-16,0 0 0 0,-7-10 3 0,0 10 1 15,-3 0 0-15,-1 0 0 0,-3 4-24 0,0 2-5 16,0 0-1-16,0 3 0 0,-1-5-16 0,1 11-3 0,0-5-1 15,-3 5 0-15,6-2-17 0,-3 6-3 0,0-4-1 0,0 10 0 16,10-6-8-16,-3 0 0 0,4 0 0 0,3 6 8 16,3-6-8-16,4 0 0 0,4-10 0 0,-1 7-11 15,1-13 0-15,7 3 0 0,-1 0 0 0,8-6 0 16,0-6-31 0,-4 0-6-16,3-4-2 0,1 1 0 0,3 0-32 0,-6-10-6 15,-1 0-2-15,0 3 0 0,0 4 45 0,-3-4 9 16,-1-3 1-16,-3 4 1 0,1 2 34 0,-1-3 0 0,-4 1 0 15,1 5 0-15,-8 1 0 0,1-1 0 0,-1 1 0 0,-6 0 0 16,-1 2 58-16,4 4 12 0,0 3 2 0,-7-6 1 16,0 6-16-16,0 6-3 0,0-3-1 0,-3 4 0 0,2 2-26 15,-2 7-6-15,3-4-1 0,-4 4 0 16,4 3-10-16,0 0-2 0,-3-4-8 0,2 4 12 0,1 0-12 0,0-10 11 16,4 7-11-16,-1-7 10 0,4-9-10 0,0 4 0 15,7 8 0-15,-7-12 0 0,0 0 0 0,7-6 0 16,4-4 0-16,3 1 0 0,0 0-14 0,-3-7-2 15,3 3 0-15,0-2 0 0,-3-1-2 0,3 7-1 16,-4-10 0-16,4 9 0 0,-3 1 19 0,-4 0-12 16,0-1 12-16,0 4-10 0,-7 6 10 0,0 0 0 15,0 0 0-15,0 0 0 0,0 0 0 0,4 9 0 16,-1 1 0-16,1-1 0 0,-4 7 12 0,0-7 0 16,0 10 1-16,0-3 0 0,3-1-13 0,-3-2 0 15,0 6 0-15,4-4 0 0,3 4 0 0,0-9 0 0,0-1 0 16,7-3 0-1,0-3-28-15,4 4 2 0,-4-7 0 0,0 0 0 16,4 0-29-16,-4 0-5 0,3-7-2 0,1 4 0 0,3-3 30 0,-7-3 7 0,4-1 1 16,3 1 0-16,-3-1 24 0,-4 4 0 15,-3-3 0-15,3 6 0 0,-4-7 0 0,-6 4 8 0,-1-3 0 0,1 5 0 16,-1-2 29-16,-3 6 7 0,-3-9 0 0,3 9 1 16,0 0 5-16,0 0 1 0,-7 0 0 0,-4 3 0 15,1 3-31-15,-1 4-5 0,4 5-2 0,-4-2 0 16,-3-4-13-16,7 13 11 0,-3-9-11 0,3 5 10 15,-1 4-10-15,1-9 0 0,0 6 0 0,4-10 8 16,-1 7-8-16,4-7 0 0,0-9 0 0,0 0 0 16,7-3-14-16,7-3 2 0,-3-4 0 0,3-5 0 15,0-4-14-15,-3 0-2 0,7-6-1 0,-4-3 0 16,3 0-31-16,1-7-5 0,0 1-2 0,3-4 0 16,-4 3-17-16,5-18-4 0,-1 9-1 15,0-3 0-15,-7 3 64 0,0 0 13 0,-7 7 2 0,0-4 1 0,0 13 99 0,-3-7 20 16,-1 7 4-16,-3 0 1 15,4 3-27-15,-4 6-6 0,3 10-1 0,-3-1 0 0,0 4-25 0,0 6-6 16,0 0-1-16,0 0 0 0,0 0-27 0,-3 9-6 16,-4 7 0-16,3 9-1 0,1-3 1 0,-1 3 1 15,4 10 0-15,0 2 0 0,0 7 7 0,0-6 2 16,0 12 0-16,0-3 0 0,0 3 6 0,0-3 2 16,0 3 0-16,0-3 0 0,0 0-10 0,0-3-1 15,4 0-1-15,-1-16 0 0,-3 7-14 0,4-1-8 16,3-5 8-16,0-1-8 15,0-3-45-15,4 0-14 0,3-6-2 0,3-3-1219 0</inkml:trace>
  <inkml:trace contextRef="#ctx0" brushRef="#br0" timeOffset="28907.698">16101 10051 172 0,'0'0'16'0,"0"0"-16"0,0 0 0 0,0 0 0 16,0 0 216-16,0 0 40 0,0 0 8 0,0 0 1 15,0 0-130-15,0 0-27 0,0 0-4 0,0 0-2 0,0 0-35 0,0 0-7 16,0 0-2-16,0 0 0 0,0 0-15 0,0 0-3 16,0 0-1-16,0 0 0 0,7 10-2 15,-4-1 0-15,-3 1 0 0,4 8 0 16,-1-2 17-16,1 3 3 0,-4 6 1 0,0 0 0 0,0-3-58 0,0 3 0 16,0 3-10-16,-4 0 1 0,4-2 9 15,-3 2 8-15,3-3-8 0,0 0 11 0,-4 0-11 0,4-3 12 16,0-3-12-16,0 6 12 0,-3-6-12 0,-1 0 8 15,4 2-8-15,0-8 8 0,0 3-8 0,4-7 0 16,-4 1 0-16,0-1 0 0,0-9 0 0,0 0-9 16,0 0 9-16,0 0-13 0,0 0-2 0,3-9 0 15,-3-7 0-15,0-3-625 16,0 0-124-16</inkml:trace>
  <inkml:trace contextRef="#ctx0" brushRef="#br0" timeOffset="29120.198">16129 10007 633 0,'0'0'28'0,"0"0"6"0,0 0-34 0,0 0 0 0,0 0 0 0,0 0 0 16,0 0 245-16,0 0 43 0,0 0 8 0,-4 10 1 15,-3-1-181-15,0 7-37 0,0-4-7 0,4 10-2 16,-4-9-24-16,0 6-5 0,-4 3-1 0,4-3 0 16,4-1-20-16,-8 1-4 0,4 0 0 0,-4 0-1 15,4 3-15-15,-3-3 9 0,3-7-9 0,0 4 8 16,-1-1-8-16,1-2 0 0,0-7 0 0,0-3 0 15,0 7-45-15,7-10-11 0,0 0-3 0,0 0 0 16,0-13-13-16,4-2-4 0,-4-4 0 0,7 3 0 16,-4-6-156-16,8-3-32 0</inkml:trace>
  <inkml:trace contextRef="#ctx0" brushRef="#br0" timeOffset="29273.721">16094 10017 1047 0,'0'0'46'0,"7"9"10"0,-4-3-44 0,4 4-12 15,4-7 0-15,-4 6 0 0,4 4 128 0,-1-4 23 16,1 4 5-16,-1-4 0 0,4 1-48 0,1-1-9 15,-1 7-3-15,-4-7 0 0,4 7-23 0,0-13-5 16,-3 6 0-16,0-2-1 0,-1 2-36 16,4 1-7-16,-3-10-2 0,3 9 0 15,0-9-81-15,-7 6-16 0</inkml:trace>
  <inkml:trace contextRef="#ctx0" brushRef="#br0" timeOffset="46247.462">15639 9380 1234 0,'0'0'55'0,"0"0"11"0,0 0-53 0,0 0-13 16,0 0 0-16,0 0 0 0,0 0 77 0,0 0 13 16,0 0 2-16,7 3 1 0,0 4 6 0,0-4 1 15,0 6 0-15,0 1 0 0,0-4-32 0,7 10-5 16,0-4-2-16,0 4 0 0,0 3-22 0,4-1-5 15,3 7-1-15,4-6 0 0,0 10-8 0,3-4-1 16,0 3-1-16,4-3 0 0,-4 3 1 0,4 0 0 16,-4 4 0-16,4-4 0 0,-4 0-4 15,0 0-1-15,4 7 0 0,-4-7 0 0,4 7 17 0,-7-1 3 16,-1-6 1-16,1 7 0 0,0-7-32 0,-4 3-8 16,7-9 0-16,-7 3 0 0,-3-6 0 0,3 0 0 15,-7-3 0-15,7 3 0 0,-7-10 0 0,1 0 0 16,-5 1 0-16,1-4 0 0,-1-3-12 0,-6 3-6 15,-4-6-2-15,0 0 0 16,0 0-171-16,0-9-34 0,-4-7-7 0</inkml:trace>
  <inkml:trace contextRef="#ctx0" brushRef="#br0" timeOffset="46517.686">16376 9365 1569 0,'0'0'69'0,"-4"0"15"15,-3 0-67-15,4 0-17 0,3 0 0 0,0 0 0 16,-7 0 112-16,3 0 20 0,-3 0 3 0,0 3 1 16,0 3-40-16,0 10-7 0,0-4-1 0,-4 4-1 0,-3 12-20 0,-3 0-4 15,-5 7-1-15,1-1 0 16,0 4-14-16,0-4-4 0,0 1 0 0,0 3 0 16,-4 2-12-16,0-8-4 0,1 2 0 0,-5 1 0 0,5 2-16 15,-5 4-4-15,-2-3-8 0,2 6 12 0,-2-7 8 16,6 4 2-16,-3-10 0 0,3 10 0 0,4-10-22 0,0 1 0 15,-4-10 0-15,7 9 8 0,1-9-8 0,3-6 0 16,0 3 0-16,-1-1 0 0,5-2-15 0,-1 0-7 16,1-4-2-16,-1-2-840 15,-3-1-169-15</inkml:trace>
  <inkml:trace contextRef="#ctx0" brushRef="#br0" timeOffset="66555.33">10777 5787 1933 0,'22'-4'85'0,"-22"4"19"0,-11 4-84 0,4 2-20 16,7-6 0-16,-7 12 0 0,-4-2 51 0,-3 6 5 16,0 9 2-16,0-3 0 0,3 9 1 0,-3-3 0 15,-7 7 0-15,3-4 0 0,1 13-6 0,-4 0-1 16,-4 0 0-16,0 3 0 0,-3 6-17 0,7 0-4 0,3 7-1 0,-6-4 0 16,-12 4-30-16,12-4 0 0,2 4 0 15,5-13 0-15,-4 6 23 0,-1 7-2 16,5-4 0-16,3 4 0 0,-4-4-21 0,4-2 0 0,-4-1 0 15,1 16 0-15,-1-13 0 0,4-2 8 0,0-10-8 0,0 6 0 16,0-9 0-16,3-7 0 0,0 1-10 0,1-7 10 31,-1-9-40-31,1-4-2 0,3 1 0 0,0-7 0 16,-1-6-118-16,1-3-24 0,0-3-5 0,0-12-1 0,0-1 79 0,4-3 16 16,-8 0 3-16,8-6 1 0,-1 3-41 15,4-3-8-15,0-3-1 0,0 0-1 0,0 3 38 16,0-4 7-16,0-2 1 0,0 3 1 0,0 0 68 0,0-1 14 0,0-2 2 0,0 12 1 15,0-9 93-15,0 9 18 0,-3-6 4 0,3 9 1 16,-4-5 40-16,0 5 8 0,1-3 2 0,3 3 0 0,-4 4-30 16,1 2-6-16,-1-2 0 0,1 9-1 15,3 3-39-15,0 0-7 0,-7 0-1 0,0 9-1 0,3-3-31 0,1 7-5 16,-1 6-2-16,-3 3 0 0,4 0-21 0,-1 6-4 16,-3 3 0-16,3-3-8 0,-6 10 0 0,3-3 0 15,3-7 0-15,4 6 0 0,-7 1 0 0,0-1 0 16,7 1 0-16,0-4 0 0,4-6 14 0,3 3-4 15,-4-2-1-15,4-1 0 0,0-13 1 0,4 4 0 16,0-7 0-16,3 1 0 0,3-10 8 0,1-10 2 16,3 1 0-16,4-1 0 0,-4-5-8 0,4-7-2 15,3-10 0-15,0 4 0 0,-7 3 2 0,4-3 0 16,7 0 0-16,-1 3 0 16,-2-4-149-16,-5 4-30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36:29.856"/>
    </inkml:context>
    <inkml:brush xml:id="br0">
      <inkml:brushProperty name="width" value="0.05292" units="cm"/>
      <inkml:brushProperty name="height" value="0.05292" units="cm"/>
      <inkml:brushProperty name="color" value="#FF0000"/>
    </inkml:brush>
  </inkml:definitions>
  <inkml:trace contextRef="#ctx0" brushRef="#br0">6689 16693 1011 0,'0'0'44'16,"0"0"11"-16,0 0-44 0,-4 9-11 0,-3-9 0 0,7 10 0 16,-7-4 106-16,4 3 19 0,-1 1 4 0,0-4 1 0,-3 4-31 0,7-7-7 15,0-3 0-15,0 9-1 0,0-9-33 16,0 0-6-16,0 0-2 0,0 6 0 16,0-6-21-16,4 10-4 0,-4-10-1 0,3 9 0 0,-3-9-24 15,4 6 8-15,-4-6-8 0,4 10 0 0,6-7 0 0,-10 6 0 16,0-9 0-16,4 7 0 0,3 2-14 0,-4-3-2 15,-3-6 0-15,0 0 0 0,11 3 16 0,-11-3-9 16,3 10 9-16,-3-10-8 0,0 0 8 0,0 0 0 16,7 0 0-16,-7 0 0 0,7 0 19 0,0 0-1 15,-7 0 0-15,11 0 0 0,-7 0-3 0,-4 0-1 16,7 0 0-16,0 0 0 0,0 0-1 0,-7 0 0 16,0 0 0-16,10 0 0 0,-6 0 3 0,-4 0 1 15,0 0 0-15,7 6 0 0,0-3 7 0,0 4 2 16,0-4 0-16,4 3 0 0,-4-3-12 0,0 3-2 0,3-3-1 15,1 4 0-15,-4-1 3 0,4-3 1 16,3 3 0-16,-4-2 0 0,1-4-15 0,3 6-13 16,4-3 2-16,-4-3 1 0,3 0 10 0,-3 6 11 0,8-6-3 0,-12 0 0 15,15 3 0-15,-11-3-8 16,7 0 12-16,-3 7-4 0,-1-7-8 0,5 3 0 0,6 3 0 16,-10 0 0-16,3-3 8 0,0-3-8 0,4 7 8 0,-1-4-8 15,-6-3 9-15,3 0-9 0,4 0 10 0,-4 0-10 16,0 0 14-16,0 0-3 0,7-3-1 0,-10-4 0 15,7 7-1-15,-1-3 0 0,1-3 0 0,3 0 0 16,1 3 17-16,2 3 3 0,-6-7 1 0,-4 4 0 16,11-3-30-16,0 3 0 0,-4-3 0 0,4 6 0 15,3-4-14-15,-10-2-9 0,10 6-1 0,-7 0-1 16,4 0 25-16,-4 0 0 0,-3 0 0 0,7 0 0 16,-4 0 8-16,4 0-8 0,-4 0 10 0,7 0-10 0,-3 0 12 15,0 0-3-15,-1 0-1 0,1 0 0 0,3 0 0 16,1 0 0-16,-5 0 0 0,5 0 0 0,-5 0 0 0,5 0 0 15,-8 6 0-15,4-6 0 16,-4 4-8-16,0-4 8 0,7 6-8 0,-3-3 8 0,-4 3-8 0,4-3 0 16,-4 4 0-16,4 2 0 0,0 0 0 15,0-2-16-15,-4-4 4 0,4 3 1 0,-1-3 20 0,-2 4 4 16,-1-4 1-16,-4 3 0 0,5-3-6 0,-1-3-8 16,-3 6 11-16,-1-6-11 0,4 10-9 0,1-10-9 15,2 6-2-15,-2-3 0 0,-8 3 20 0,7-2 0 16,4 2 0-16,0 3 0 0,-4-6 22 0,0 4 8 15,4-4 2-15,0 3 0 0,-4 4-24 0,0-4-8 16,0-3 0-16,4 3 0 0,-7-3 0 0,3 4 0 0,0-7 0 16,0 3 0-16,4-3 8 0,0 0-8 0,0 9 0 15,3-12 9-15,0-3-9 0,0 3 0 0,-3 3 9 16,3-7-9-16,1 7 0 0,-1-3 9 0,-3-3-9 16,3 3 0-16,-7-3 8 0,4 6-8 0,0-10 0 15,3 10 0-15,-14-6 0 0,7 6 0 0,8-3 8 0,-1 3-8 16,-7 0 18-16,0 0 0 0,4 0 0 15,3-7 0-15,4 7-29 0,-4-3-5 0,-6 3-2 0,2-6 0 16,5 6 18-16,-5 0 0 0,-9-3 0 0,6 3 0 16,0 0 0-16,0 0 0 0,-3 0 0 0,0 0 0 15,-8 3 11-15,5-3 5 0,9 0 2 0,-3 0 0 16,-10 6-18-16,3-3 0 0,8-3 0 0,2 0 0 16,-6 0 0-16,0 0-19 0,-4 0 4 0,4 0 1 15,6 0 14-15,-6-3 0 0,-7 3 0 0,3 0 0 0,7 0 10 16,-3 0-10-16,-4 0 8 0,-4 0-8 0,5 0 10 15,2 0-10-15,1 0 12 0,-4 3-12 0,-10-3 12 16,10 0-4-16,11-3 0 0,-1 3-8 0,-13 0 0 0,3 0 0 16,4-6 0-16,0 6-12 0,-4 0 12 0,4 0 0 15,-8 0 0-15,1 0 0 0,3-3 9 0,0 3 5 16,-7 0 1-16,4 0 0 0,-4-6-15 0,0 6 8 16,4 0-8-16,-4-4 0 0,-4-2 0 0,5 6 8 15,-1-3-8-15,0-3 0 16,-4 6 0-16,4-10 0 0,1 10 0 0,-1-6 0 0,-4 3 0 0,4-3-15 15,-3 3 3-15,0-4-855 16,-1 4-171-16</inkml:trace>
  <inkml:trace contextRef="#ctx0" brushRef="#br0" timeOffset="34852.484">13176 16853 1314 0,'-14'-3'28'0,"7"-4"7"0,-3 7 1 0,-1 0 1 0,4-9-29 0,0 9-8 16,-4-6 0-16,4 3 0 0,0 3 51 0,4-7 9 15,3 7 1-15,0 0 1 0,0 0 10 0,0 0 3 16,0 0 0-16,0 0 0 0,0 0-30 0,0 0-5 16,0 0-2-16,0 0 0 0,0 0-13 0,0 0-2 15,7 7-1-15,0 2 0 0,3-9-5 0,1 6-1 16,-1-3 0-16,5-3 0 0,-5 7-8 0,4-4-8 15,4-3 12-15,0 6-12 0,-1-3 8 0,4-3-8 16,-3 7 0-16,3-4 0 0,-3-3 8 0,3 0-8 16,-3 6 0-16,-1-3 0 0,4-3 22 0,-3 0-2 15,0 6-1-15,-1-6 0 0,4 3 1 0,-3 4 1 0,0-1 0 16,3-3 0-16,0-3-33 0,0 6-6 16,-7-2-2-16,8-4 0 0,-1 6 48 0,3-3 10 0,1 3 2 15,0-3 0-15,3-3-29 0,-3 7-11 0,-1-4 8 16,5 3-8-16,-1-6 0 0,-3 6 0 0,-1-3 0 0,1-3 0 15,3 0 0-15,-3 0 0 0,3 0 8 0,-3 7-8 16,3-4 0-16,0-3 0 0,-3 6 0 0,7-3 8 16,-4-3 0-16,4 0-8 0,-4 7 12 0,4-4-4 15,-1-3 3-15,1 6 0 0,0-3 0 0,0-3 0 16,-1 0-3-16,-2 0-8 0,2 6 12 0,1-6-4 16,0 0-8-16,0 0 10 0,3 0-10 0,4-6 10 15,-4 6-18-15,4 0-4 0,0-3-1 0,-1-3 0 16,-2 3 28-16,2-4 5 0,-2 7 2 0,3-3 0 15,-4-3-22-15,0 6 0 0,0-3 0 0,4-4 0 0,0 7-13 16,-4 0-7-16,-3-9-2 0,3 9 0 0,4-6 41 16,0 3 8-16,-4-4 1 0,4 7 1 0,-4-9-17 15,1 6-3-15,-1-3-1 0,0 2 0 16,0-2 0-16,1 3-8 0,-1-3 12 0,4-4-4 0,0 10-8 0,-4-6 0 16,4 3 0-16,3-3 0 15,-7 6 8-15,4 0-8 0,-4 0 8 0,4 0-8 0,-4 0 0 0,1 0 0 16,-5 0 8-16,5 0-8 0,-1 6 0 0,0-3 0 15,1-3 0-15,2 6 0 0,-2-6 0 0,-5 3 0 16,8 4 0-16,-4-7 8 0,4 0 4 0,-3 6 0 16,-1-3 0-16,4-3 0 0,-4 0-12 0,-3 0 0 15,3 0 0-15,4 0 0 0,-4 6 0 0,4-6 0 0,0 4 0 16,6-4 0-16,1 0 0 0,-3 0 0 0,-1 6 11 16,-3-6-11-16,0 3 8 0,3-3-8 15,-3 6 0-15,0-6 0 0,3 3 8 0,-3-3-8 0,7 7 0 0,-4-7 9 16,0 3-9-16,1-3-12 0,-1 0 2 0,4 0 1 15,-4 6 17-15,0-12 3 0,1 6 1 0,-1 0 0 16,0-3-12-16,4 3 12 0,0 0-12 0,0-7 12 16,0 7-24-16,0 0-5 15,0 0-1-15,-1 0 0 0,1 0 35 0,0 0 7 0,4 0 2 0,-5 7 0 32,-2-4-42-32,3 3-8 0,-1 0-1 0,5-3-1 0,-1 7 46 0,1-1 10 0,-1-2 2 0,4-4 0 15,0 6-21-15,-4-3-11 0,1 4 12 0,-1-1-12 16,-3 1 16-16,3-4-3 0,1 3-1 0,3-6 0 15,-8-3-1-15,5 7-1 0,-8-7 0 0,0 3 0 16,1-3-10-16,-1 0 12 0,-3 0-12 0,0 6 12 16,0-6-12-16,-1 6 0 0,1-2 0 0,4-4 8 0,-5 0-8 15,5 9 0-15,-1-9 0 0,0 6 0 0,-3-3 0 0,0 4 0 16,-4-4 0-16,0 3 0 0,-3-3-20 16,4 7 4-16,-5 2 1 0,5-3 0 15,-1 1-111-15,0 2-22 0,4-2-5 0,-4 6-593 16,4-1-118-16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07:37.025"/>
    </inkml:context>
    <inkml:brush xml:id="br0">
      <inkml:brushProperty name="width" value="0.05292" units="cm"/>
      <inkml:brushProperty name="height" value="0.05292" units="cm"/>
      <inkml:brushProperty name="color" value="#FF0000"/>
    </inkml:brush>
  </inkml:definitions>
  <inkml:trace contextRef="#ctx0" brushRef="#br0">8827 8759 1562 0,'10'-9'34'0,"4"0"7"0,-14 5 2 0,11-2 1 0,-1-10-35 0,1 4-9 15,-8 3 0-15,5-1 0 0,-5 4 28 0,4-4 4 16,-7 10 1-16,0 0 0 0,-7 0 5 0,7 0 1 15,0 0 0-15,0 0 0 0,0 0-8 0,0 0-2 16,0 0 0-16,0 0 0 0,0 0 9 0,0 0 2 16,0 0 0-16,7 0 0 0,0 10 8 0,4-10 3 15,-1 0 0-15,1 0 0 0,0 6-13 0,-1-6-2 0,1 3-1 0,3-3 0 16,-4 0-11-16,4 0-3 0,-3 7 0 0,3-4 0 16,-3 3-7-16,3-3-2 0,0-3 0 15,4 6 0-15,-1-6-3 0,4 3-1 0,1-3 0 0,2 0 0 16,1 0 6-16,0 0 1 0,-1 0 0 0,5-3 0 15,6 3-7-15,4 0-8 0,-11-6 11 0,4 6-11 16,-1-3 32-16,1 3 0 0,3-6 0 16,-3 6 0-16,3 6-32 0,-3-6 0 0,0 0 0 0,0 3 0 15,-4 3 0-15,4-3-14 0,3-3 1 16,0 7 0-16,-3-4 21 0,0 3 4 0,3 4 0 0,0-1 1 16,-3-3-13-16,0-3 0 0,0 4 0 0,-4-4 0 15,0-3 0-15,0 6 0 0,7-3 0 0,-3-3 0 0,-4 0 0 16,1 0 9-16,6 0-1 0,4 0 0 15,0 0-8-15,-4 0 12 0,-3-3-12 0,6-3 12 0,5 6-4 0,-4 0 0 16,-8-3 0-16,5 3 0 0,2-7-8 0,-2 7 0 16,-1 0 0-16,-7 0 0 0,-3 0 0 0,3 0 0 15,11-3 0-15,-7 3 0 0,-4 0 0 0,4 0 0 16,6 0 0-16,5 0 0 0,-12 0 0 0,5 0 0 16,-8 0 0-16,7 0 0 0,4-6 0 0,0 6 0 15,-11 0 0-15,7 0 0 0,11 0 0 0,-7-3 0 16,-7-3 0-16,0 6 8 0,-1 0-8 0,5-4 0 15,2-2 0-15,1 6 8 0,-4 0-8 0,1 0 0 16,-5-6 0-16,5 6 0 0,-4 0 0 0,-1 0 0 0,1-3 0 16,0 3 0-16,3-7 0 0,0 7 0 0,1 0 9 15,-5 0-9-15,5-3 0 0,-1-3 0 0,4 3 0 16,0-3 8-16,-4 6-8 0,0-10 8 16,0 7-8-16,4-3 8 0,-4 0-8 0,4 2 0 0,-3-2 0 0,-1 3 0 15,7-3 0-15,-7 6 8 16,1-3-8-16,-5-4 8 0,1 7 0 0,0-3 0 0,-4 3 0 0,0 0 0 15,1 0-16-15,-5 0-4 0,1 0 0 0,-4 3 0 16,0-3 36-16,4 0 6 0,-4 0 2 0,4 0 0 16,0 0-32-16,-1 0 0 0,1 0 0 0,3-3 0 15,4 3 0-15,0-6-13 0,-8 6 1 0,8 0 0 16,-4 0 12-16,1 0 15 0,-1-3-3 0,0-3-1 16,0 6-11-16,0 0 0 0,1 0 0 0,-1-4 0 15,-3 4 0-15,3-6 0 0,-3 6 0 0,3 0 0 0,0 0 0 16,0 0 0-16,0 0 0 0,4 0 0 0,-4 0 0 0,4 0-11 15,3 0 1-15,1 0 0 0,-1 0 10 16,0 0 8-16,1 0-8 0,-1 0 11 0,0 0-11 0,4 0 8 16,-4 0-8-16,0 0 8 0,1 0-8 0,3-6 0 15,3 3 0-15,0 3-11 16,-3 0 11-16,3 0 0 0,-3 0 0 0,3 0-8 0,-6 3 17 0,-1-3 4 16,0 0 1-16,4 6 0 0,-7-6-14 0,3 0 0 15,0 0 0-15,1 0 0 0,2 0 0 0,1 0 0 16,-7 0 0-16,7 0 0 0,-4 6 0 0,0-2 8 15,1-4-8-15,-1 0 0 0,-3 0 0 0,-1 6 8 16,5-6-8-16,-1 3 0 0,0-6 0 0,1 3 8 16,6-6-8-16,0 6 0 0,-3 0 0 0,0-4 8 15,0 4-8-15,3 0 0 0,0 0 0 0,1-6 0 0,-5 6 0 0,1 0 0 16,-3 0 8-16,2 0-8 0,1-6 0 0,-4 3 0 16,1-4 0-16,-1 7 0 0,7-3 0 0,1 3 0 15,-1-6 0-15,0 6 0 0,1 0 0 0,-1-3 0 16,-3-3 0-16,0 6 0 0,-1-10 0 0,1 10 0 15,4-9 0-15,-5 3 8 0,1 2-8 0,-4 4 0 16,1-6 0-16,3 3 0 0,3-3 0 0,0 3 0 16,1-4 0-16,-8 4 0 0,0-3 0 0,0 6 0 15,-3-3 0-15,0-4 0 0,-4 7 0 0,4 0 0 16,0-9 0-16,3 9 0 0,-3 0 0 0,3 0 0 16,-3 0 0-16,3 0 0 0,-3 0 0 0,-1 0 0 0,-2 0 23 15,-1 0 1-15,4 0 1 0,-1 0 0 16,-2 0-40-16,-1 0-8 0,4 0-1 0,3 0-1 0,-3 0 25 15,3-6 0-15,0 6 0 0,0-3 0 0,-3 3 0 16,3 0 0-16,-3 0 0 0,3 0 0 0,1 0 0 0,-5 0 0 16,1 0 0-16,0 0 0 0,0 0 0 0,-4 0 0 15,0 0 0-15,4 0 0 0,-4-7 0 0,0 7 0 16,4 0 0-16,3 0 0 0,-6-3 0 0,2 3 0 16,1-6 0-16,3 6 0 0,1 0 0 0,-5 0 0 15,-2 0 0-15,-1 6 0 0,0-6 0 0,0 0 0 16,-3 0 0-16,0 0 0 0,-4 3 0 0,-3-3 0 15,-1-3 0-15,1 6 0 16,-8-3-36-16,4 7-3 0,-3-7 0 0,0 9 0 0,-4-9 47 0,0 6 8 16,3-3 3-16,-3-3 0 15,0 10-108-15,1-10-22 0,-8 0-4 0,0 0-1 0</inkml:trace>
  <inkml:trace contextRef="#ctx0" brushRef="#br0" timeOffset="12448.618">12308 9358 1112 0,'0'0'49'0,"0"0"11"16,0 0-48-16,0 0-12 0,0 0 0 0,0 0 0 0,0 0 116 0,0 0 22 15,0 0 4-15,0 0 1 0,-7 0-49 0,7 0-10 16,0 0-1-16,0 0-1 0,0 0-29 0,0 0-5 16,0 0-2-16,0 0 0 0,0 7 5 0,0-7 1 15,0 0 0-15,0 0 0 0,4 9-29 0,-4-9-6 16,7 6-1-16,0-3 0 0,0 7 2 0,-3-4 0 0,-1-3 0 0,4 3 0 16,-7-6-9-16,11 4-1 0,-4 2-8 0,0-3 12 15,3 3 4-15,-6 1 1 16,7-4 0-16,-4 6 0 0,0-3-17 0,3-2 0 0,1 2 0 0,3-3 0 15,4-3 0-15,-1 9 13 0,-3-9-2 0,8 0-1 16,-1 7-10-16,-4-7 0 0,8 0 0 0,-4 0 0 16,4 0 0-16,0 0 0 0,-1-7 8 0,1 7-8 15,-4 7 0-15,4-7 0 0,-4 0 8 0,0 0-8 16,0 0 0-16,0 3 0 0,1-3 0 0,-1 6 8 16,0-6-8-16,0 0 0 0,0 6 0 0,4-6 0 15,0 0 0-15,-1 0 0 0,1 0 0 0,0 0 0 16,-1 0 8-16,8 0-8 0,-4 0 12 0,8-6-4 0,-5 6-8 15,5 0 0-15,-4-9-10 0,3 9 10 0,-3-7 0 16,-1 7 0-16,5-3 0 0,-5-3 0 0,1 3 0 0,0-3 0 16,0 6 0-16,3-4 0 0,0-2 0 0,0 6 8 15,1-9-8-15,-1 9 0 16,0-3 8-16,1-4-8 0,-1 7 0 0,0 0 0 0,-3 0 0 0,3 0 0 16,0 0 0-16,1-6 0 0,2 6 0 0,-2-3 0 15,-1 3 0-15,0 0 0 0,1-6 0 0,-1 6 0 16,4 0 10-16,-4 0-10 0,0 0 0 0,0 0 0 15,-3 0 0-15,0 6 0 0,0-6 0 0,-4 3 0 16,0 3 0-16,4 1 0 0,0-4 0 0,3-3 0 16,-7 0 8-16,7 0-8 0,1 6 0 0,3-3 8 15,-1-3-8-15,1 0 8 0,-4 0 2 0,1 0 0 16,-5 0 0-16,5 0 0 0,-5 0-10 0,1-3 0 0,0 3 9 0,3-6-9 16,-3 6 0-16,3 6 0 0,-6-6 0 15,2 0 8-15,1 0 8 16,0 0 1-16,0-6 1 0,-1 6 0 0,1 0-18 0,0 0-14 15,0-3 2-15,-1-4 1 0,-3 7 11 0,1 0 11 0,2 0-3 16,1-6 0-16,3 3 0 0,1-3-8 16,-4 6 12-16,-1 0-4 0,1-4 0 0,0-2 0 0,3 6 0 15,0-3 0-15,-3 3-8 0,-4 0 0 0,4-6 0 0,0 6 0 16,-4 0 0-16,0 6 0 16,0-3 0-16,1-3 0 0,-1 6 0 0,4-6 0 0,-4 0 9 0,0 0-9 15,0 0 0-15,1 0 8 0,-1 0-8 0,4 0 0 16,-1 0 9-16,1 0-9 0,0 4 12 0,3-4-12 15,-3 0 12-15,0 0-12 0,-4 0 12 0,4 0-12 16,-4 0 12-16,0 0-4 0,4 0 0 0,-1 0-8 0,5 6 8 0,-1-6-8 16,-3 0 0-16,3 9 0 0,4-9 0 0,-4 7 0 15,-3-4 0-15,3-3 0 0,-3 6 0 0,3-3 0 16,-3 3 0-16,0 4 0 0,-1-7 0 0,1-3 0 16,-4 9 0-16,8-2 0 0,-8-4 0 0,4 3-9 15,-1-6 9-15,1 6 0 0,0-6 0 0,3 3 0 16,0-3 0-16,1 0 0 0,-5 0 13 0,5 0 2 15,-4 7 0-15,3-7 0 0,0 0-7 0,-3 0-8 16,0 0 11-16,-1 3-11 0,1-3 10 0,0 0-10 16,0 0 8-16,-1 0-8 0,1-3 11 0,-4 6-3 15,4 3-8-15,3-3 12 0,-6 3-12 0,2-2 0 16,-2 2 0-16,-1 3 0 0,0-9 0 0,0 7 0 16,0-4 0-16,1-3 0 0,-1 0 10 0,4 6-1 15,-4-3 0-15,4-3 0 0,-4 0-1 0,0 6-8 0,0-12 12 16,4 6-4-16,-7 0-8 0,3 0 0 15,0 0 9-15,0 0-9 0,1-3 0 0,-5 3 8 16,1-6-8-16,0 6 0 0,-1 0 0 0,1 0 9 16,-4 0-9-16,4 0 0 0,-7-3 8 0,3 3-8 0,0-7 0 15,0 7 0-15,0-6 0 0,0 3 0 0,-3 3 8 0,3-6-8 16,-3 6 0-16,3 0 0 0,-7 0 0 0,0-4 0 16,0 4 8-16,0 0-8 0,1-6 0 0,-1 6 0 15,0 0 0-15,-4-3-9 0,4 3 1 0,-3 0 0 16,0-6-11-16,-1 6-1 15,1 0-1-15,-1 0 0 0,-3 6-100 16,-7-6-20-16,0 0-4 0</inkml:trace>
  <inkml:trace contextRef="#ctx0" brushRef="#br0" timeOffset="24174.228">8985 7875 748 0,'0'0'33'0,"0"0"7"15,0 0-32-15,0 0-8 0,0 0 0 0,0 0 0 0,0 0 188 0,0 0 36 16,-3 6 8-16,-1 4 0 0,-3-1-135 0,7 1-27 16,0 8-6-16,-7 7 0 0,4-6-26 0,3 9-5 15,-4 1-1-15,8 5 0 0,-1 1-12 0,-3 2-4 16,7-2 0-16,-7 9 0 15,4 0 7-15,-1 0 1 0,1-7 0 0,-1 13 0 0,1-9 2 0,-1 3 1 16,4-10 0-16,-3 4 0 0,-1-3-18 0,4-7-9 16,-3 3 10-16,0-9-10 0,-1 3 22 0,4-6-2 15,-7-3 0-15,7-1 0 0,-3-5-29 0,-1-1-7 16,1-6 0-16,-4-3-1 16,0 0-63-16,0 0-13 0,14-9-3 0,-4-4-498 15,-6-2-100-15</inkml:trace>
  <inkml:trace contextRef="#ctx0" brushRef="#br0" timeOffset="25606.358">9162 7875 576 0,'0'0'51'0,"-7"0"-41"0,0 9-10 0,-4-9 0 16,4 7 133-16,0-7 25 0,7 0 5 0,-7 3 1 15,0-3-92-15,7 0-17 0,-7 0-4 0,7 0-1 16,0 0-33-16,0 0-6 0,-7 0-2 0,7 0 0 0,0 0-9 16,0 0 0-16,-7-3 0 0,7 3-11 15,0 0 11-15,0 0 9 0,0-7-1 0,0 7-8 0,0 0 40 0,-4-9 0 16,4 6 1-16,0 3 0 0,0 0 29 0,0 0 6 16,0-6 0-16,0-4 1 15,4 4-15-15,-4 6-3 0,0 0-1 0,0 0 0 0,3 0-18 0,-3 0-4 16,7-9-1-16,-3 9 0 0,6 0-11 0,-3 0-3 15,0 0 0-15,4-4 0 0,0 4-3 0,-1 0-1 16,4 0 0-16,0-6 0 0,-3 6-5 0,7 0 0 16,3 0-1-16,-4 0 0 0,-3 0-3 0,8 0-8 15,-5 0 12-15,8 6-4 0,0-12-8 0,-4 6 0 16,4 6 0-16,3-6 0 0,-4 0 0 0,1 0 0 16,0-6 0-16,0 6 8 0,-1 0-8 0,1 0 0 15,3-3 0-15,0-3 8 0,1 6-8 0,-5 0 0 16,5-3 0-16,-1-4 0 0,0 7 0 0,0-3 0 15,4-3 0-15,0 6 8 0,-4-6-8 0,4 3 0 0,-4-4 9 16,4 7-9-16,-4-3 9 0,0-3-9 0,0 3 12 16,1-4-12-16,-8 7 9 0,7 0-9 0,0-3 0 15,0 3 9-15,-6 3-9 0,2-3 0 0,4 0 0 0,4 0 0 16,0 0 0-16,-4 0 0 16,-7 0 0-16,8 0 0 0,9 0 0 0,-9 0 0 0,-5 0 0 0,1 0 8 15,3 0-8-15,0 0 8 0,-3-3-8 0,0 3 8 16,-4 0 3-16,4 0 0 0,-1-6 0 0,1 6 0 15,-4 0-11-15,0 0 0 0,4 0 0 0,10-3 0 16,1 3 0-16,-8 0 0 0,-14 0 0 0,7 0 0 16,14-6 0-16,-3 6 0 0,-11 0 0 0,8-7 0 15,2 4 0-15,1 3 0 0,-11 0 0 0,4-6 0 0,0 6 12 16,3 0-4-16,-3 0 0 0,-1 0 0 0,-6 0-8 16,3 0 0-16,11 0 0 0,-8 0 0 0,-6 0 0 0,7-3 0 15,3-3 0-15,7 6 0 0,1 0 0 0,-5-4 0 16,1-2 0-16,3 6 0 0,-3 0 0 0,3 0 0 15,-6 0 0-15,2 0 0 0,-2 0 0 0,-5 0 10 16,4 0-10-16,1 0 10 0,-5 6-10 0,5-6 8 16,-5 0-8-16,8 4 8 0,-7-4-8 0,3 0 0 15,0 0 0-15,4 0 0 16,0 0 0-16,-4 0 0 0,4 0 0 0,3 0 0 0,-7 0 12 0,4 0-4 16,-4-4 0-16,4-2 0 0,-4 6-8 0,4 0 8 15,0-9-8-15,3 9 8 0,-3-3-8 0,3-4 0 16,0 7 9-16,0-6-9 0,-3 3 0 0,4 3 8 15,-5 0-8-15,5 0 0 0,-5 0 0 0,-2 0 8 0,2 0-8 16,-3 0 0-16,1 0 0 0,-1 0 0 16,0 0 0-16,4 0 8 0,-4 0-8 0,0-6 0 0,1 6 0 0,2 0 0 15,1-3 0-15,0 3 0 0,-4-7 0 0,4 4 0 16,0 3 0-16,-1-6 0 0,1 3 0 0,-4-4 8 16,-3 7-8-16,3-3 0 0,0-3 8 0,-3 6-8 15,0-3 0-15,3 3 8 0,-3-6-8 0,-1 6 0 16,-2 0 0-16,2 0 0 0,-3 0 0 0,1 6 8 15,-1-6-8-15,3 3 0 0,-2-3 0 0,2 0 8 16,5 0-8-16,-5 6 0 0,1-3 0 0,0-3 0 16,-1 0 0-16,-3 0 0 0,4 0 0 15,-4 7 0-15,4-7 14 0,0 0 2 0,-4 0 0 0,4 3 0 0,-1-3-26 16,5 0-5-16,-5 0-1 0,1 6 0 16,0-6 16-16,-1 3 0 0,1-3 0 0,3 0 0 0,0 7 0 15,1-7 0-15,2 3 0 0,-2 3 0 16,2-6 0-16,-2 0 0 0,-1 3 0 0,0 3 0 0,0-6 0 0,-3 0 0 15,3 0 0-15,0 7 0 0,1-7 0 0,2 0 0 16,-2 0 0-16,2 0 0 0,1 3 0 0,0-3 0 16,3 0 0-16,-3 0 0 0,0 0 0 0,-1 6 0 15,1-3 0-15,-4-3 0 0,-3 0 0 0,3 6 0 16,0-6 0-16,1 4 0 0,-5 2 0 0,5-3 0 16,-1-3 0-16,4 6 0 0,-4-6 18 0,0 3-3 15,0 4-1-15,4-7 0 0,0 0-14 0,0 0-16 16,-1 0 3-16,5 0 1 0,-5 0 12 0,5-7 16 15,-8 7-3-15,0 0-1 0,0 0-12 0,0-3-12 16,4 3 3-16,0 0 0 0,0 0 9 0,-1 0 11 0,-2 0-3 16,2 0 0-16,-2 0-8 0,2 0 0 0,-2 0-12 15,6 0 12-15,-3 0 0 0,-4 0 0 16,0 3 0-16,0 4 0 0,1-7 0 0,-5 0 0 0,4 6 0 0,1-6 0 16,-5 3 0-16,5-3 0 15,2 0 0-15,1 0 0 0,-4 0 0 0,1-3 0 0,2-3 0 0,1 6 8 16,0 0-8-16,0 0 0 0,-1-7 0 0,1 7 0 15,0-3 0-15,-8 3 0 0,1 0 0 0,3 0 0 16,-3 0 0-16,0 0 0 0,-4 0 0 0,4 0 0 16,-1 0 0-16,1 0 0 0,-4 0 0 0,4 0 0 15,-4 0 0-15,4 0 0 0,-4 0 0 0,4 0 8 0,-8 0-8 16,4 0 0-16,1 0-12 0,2 0 12 0,-6 0 0 16,3 0 0-16,0-6 0 0,4 6 0 0,-4-3-12 15,0-3 12-15,-3 6-12 0,3 0 12 16,-3-4-36-16,-1-2 1 0,1 6 0 0,0 0 0 15,-1 0-29-15,-3 0-7 0,1 0-1 16,2 0 0-16,-6 6-27 0,3-2-5 0,-4-4-2 0,5 6 0 16,-5-3-95-16,-3-3-19 0</inkml:trace>
  <inkml:trace contextRef="#ctx0" brushRef="#br0" timeOffset="26215.045">17216 7734 172 0,'0'0'8'0,"-7"0"1"0,-4 0-9 0,4 6 0 16,-4-6 0-16,11 0 0 15,0 0 300-15,0 0 59 0,0 0 11 0,0 0 2 0,0 0-225 0,0 0-46 16,0 0-9-16,0 0-1 0,7 0-47 0,4 0-8 16,-4 0-3-16,7 0 0 0,0 0 16 0,4 0 3 15,-1 0 1-15,1 10 0 0,3-10-36 0,-3 6-7 16,3-3-2-16,-3 6 0 0,-4-2-8 0,7 2 0 16,0-6 0-16,4 7 0 0,-4-4 0 0,0 0 0 15,0-3 0-15,1 4 0 0,2-4 0 0,-3-3 0 16,1 0 0-16,-5 6-11 0,4-12 11 0,-3 6-12 15,3 6 12-15,-7-6-12 0,4 3 12 0,-4-3-10 16,0 0 10-16,-3 0-10 0,-4 6 10 0,0-2 0 16,0-4 0-16,0 0 0 0,-7 0 0 0,0 0 0 15,0 0 0-15,0 0 8 0,7 9-8 0,-7 0 11 0,4 4-11 16,-4-1 12-16,0-2-4 0,0 6 0 16,0 2 0-16,0 1 0 0,0-3-8 0,0 3 0 0,-4 6 0 0,0-3 0 15,4 3 11-15,-3-6-3 0,-1 6-8 0,1-6 12 16,-1 6-12-16,1-7-8 0,-1 8 8 0,1-8-13 15,-4 1 13-15,3-3 0 0,1 3 0 0,-1-4 0 16,1 4-41 0,-4-6-6-16,3 2-1 0,-3 4-876 0</inkml:trace>
  <inkml:trace contextRef="#ctx0" brushRef="#br0" timeOffset="26984.347">12291 8725 518 0,'0'0'23'0,"-4"6"5"0,1-6-28 0,-1 6 0 16,1-2 0-16,-1-4 0 0,-3 6 212 0,7-6 36 0,0 0 8 0,-3 3 2 16,-4 3-106-16,7-6-22 0,-4 3-4 0,0 7-1 15,4-10-29-15,-3 6-7 0,-1-3-1 0,4 7 0 16,-3 2-31-16,3-2-6 0,-4 2-2 0,4 7 0 16,0 6-28-16,0 3-5 15,0-3-2-15,-3 10 0 0,3 2-6 0,-4-2-8 0,1 3 11 0,-1 5-11 16,-3-2 9-16,0-3-9 0,4 6 0 0,-4-7 9 15,-1-2-19-15,5 2-4 0,-1-2-1 0,4-7 0 16,-3-9 15-16,3 6 16 0,0-6-3 0,0-3-1 16,3-1-138-1,1-5-28-15,-4-7-6 0</inkml:trace>
  <inkml:trace contextRef="#ctx0" brushRef="#br0" timeOffset="28179.769">18020 8320 975 0,'-11'10'43'0,"11"-10"9"0,0 0-41 0,4 6-11 0,-4 3 0 0,3-5 0 16,1 5 118-16,-4 0 22 0,0-2 4 0,3 2 0 16,1 0-64-16,-1 1-12 0,1-4-4 0,0-3 0 15,-4-3-7-15,10 7-1 0,-3-4-1 0,7 6 0 16,0-3-39-16,-3-2-7 0,3 2-1 0,0 0-8 16,4-3 10-16,-1 7-10 0,1-10 8 0,0 6-8 15,-1-3 0-15,5 3 0 0,-5-3 0 0,4-3 0 16,-3 7 0-16,3-4 0 0,-3 3 0 0,3 0 0 15,0-3 0-15,-3 4 0 0,3-4 11 0,4 3-11 0,-1-3 0 16,1 4 0-16,0-4 0 0,-1-3 0 16,5 0 0-16,-5 0 0 0,-2 0 8 0,2 0-8 0,1 0 0 0,0-3 0 15,-1 3 8-15,1-7-8 16,-4 4 0-16,0 3-10 0,0-6 2 0,-3 6 0 0,0-3 16 0,-4 3 3 16,7 0 1-16,-7 0 0 0,0 0-12 0,-3 3 0 15,3-3 0-15,-3 0 8 0,-1 6-8 0,1-6 0 16,-4 3 0-16,3 4 0 0,-10-7 0 0,7 3 0 15,-7-3-14-15,0 0 5 0,7 0 9 0,1 0-13 16,-8 0 5-16,0 0 8 0,0 0 0 0,0 0 0 16,0 0 0-16,0 0 0 0,7 0 8 0,-7 0-8 15,0 0 0-15,0 0 8 0,0 0-8 0,0 0 0 16,0 0 0-16,0 0 8 0,3 9-8 0,-3-3 0 16,0 4 0-16,0-10 0 0,0 0 19 0,0 9-2 0,0 7 0 15,-3-4 0-15,3-2 12 0,0 6 3 0,0-7 0 16,0 7 0-16,-4-4-8 0,4 4 0 0,-3-7-1 15,-1 10 0-15,4-3-8 0,-4 3-2 0,-3 6 0 16,4-7 0-16,-4 8-3 0,3-5-1 0,-3 5 0 0,0-8 0 16,4 7 11-16,-4 10 1 15,0-7 1-15,3 7 0 0,0-7 4 0,-3 0 1 0,4 7 0 0,-4 2 0 16,0-2-4-16,3-1-1 0,1-6 0 0,3-2 0 16,-4-1-14-16,1-3-8 0,3-7 10 0,0 10-10 15,0-12 0-15,0 6 0 0,0-4-11 0,0 4 11 16,3-3-106-16,-3 3-14 0,0-10-2 0,4 7-902 15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37:56.693"/>
    </inkml:context>
    <inkml:brush xml:id="br0">
      <inkml:brushProperty name="width" value="0.05292" units="cm"/>
      <inkml:brushProperty name="height" value="0.05292" units="cm"/>
      <inkml:brushProperty name="color" value="#FF0000"/>
    </inkml:brush>
  </inkml:definitions>
  <inkml:trace contextRef="#ctx0" brushRef="#br0">20870 8706 1267 0,'0'0'112'0,"0"0"-89"0,0 0-23 0,0 0 0 15,4 0 0-15,-1 6 0 16,4-3-10-16,-7-3 10 0,8 0 32 0,-1 7 14 0,0-7 2 0,3 0 1 16,-3 0 1-16,4 0 0 0,3 0 0 0,4 3 0 15,-4-3-18-15,3 0-4 0,8 0-1 0,-4 6 0 16,4-6 0-16,3 0 0 0,-3 0 0 0,3 6 0 0,0-2-12 0,0-4-3 16,4 0 0-16,4 0 0 0,-5 0 9 0,1 0 2 15,0 0 0-15,0 0 0 0,3 0 1 0,0 0 0 16,0 6 0-16,4-6 0 0,3 0-3 0,1 0 0 15,-4 0 0-15,-1 0 0 0,1-6-8 0,0 6-1 16,3 0-1-16,-3 0 0 16,-7 0 0-16,7 0 0 0,3 0 0 0,0-4 0 0,-3 4 12 0,7 0 2 15,-4 0 1-15,8-6 0 0,3 6-26 0,-4 0 0 16,-3 0 0-16,3 0 0 0,1 0 14 0,-8-6 1 16,-3 6 0-16,7 0 0 0,3 6-5 0,-3-6-1 15,-4 0 0-15,1 0 0 0,-5 6-9 0,5-2 0 16,-1-4 9-16,4 9-9 0,-7-3 8 0,-4 4-8 15,4-7 8-15,3 3-8 0,-3 3 8 0,0-5-8 16,3 2 8-16,0 3-8 0,1-2 12 0,-1-4-1 16,4 3-1-16,0-3 0 0,-4-3 7 0,1 6 2 15,2-3 0-15,-2 4 0 0,-1-4-19 0,4 3 0 0,0-6 0 16,3 10 0-16,1-10 0 0,-1 9 13 0,-3-3-1 0,3-3 0 16,-3 4-12-16,0-4 0 0,0 3 0 0,0-3 0 15,-4 3 0-15,4 4 0 0,0-1 0 0,3 1 9 16,0-4 1-16,1-3 0 0,-1 7 0 0,4-4 0 15,-3-3-10-15,-1 3 0 0,0 4 0 0,8-10 0 16,-1 0 15-16,-3 6-3 0,4-3 0 0,3-3 0 16,-8 6-3-16,5-3-1 0,-1-3 0 0,4 0 0 15,-3 7-8-15,3-7 10 0,0 0-10 0,3 3 10 16,1-3-10-16,-4 6 0 0,0-3 9 0,3-3-9 16,-6 6 0-16,3-6 8 0,0 0-8 0,7 0 0 0,-4 0 15 15,-3 4-2-15,4 2 0 0,-1 0 0 0,-3-3-13 16,0-3 0-16,4 0 0 0,6 0 0 0,-6 0 0 0,-1-3 12 15,1 3-1-15,3 0-1 0,-7 0-10 0,3 0 10 16,8-6-10-16,-1 6 10 0,-6-6 2 0,6 6 1 16,-3-4 0-16,4 4 0 0,-4 0-13 0,0 0 0 15,7-6 8-15,-3 6-8 0,-1-3 8 0,1-3-8 16,-8 6 11-16,1 0-11 0,-1 6 12 0,1-12-4 16,3 6 0-16,3-3-8 0,-3 3 25 0,0-7-1 15,4 7-1-15,-4 0 0 0,-4-3-23 0,4 3-16 16,4-6 2-16,-4 6 1 0,0 0 21 15,0 0 4-15,4 0 0 0,-4 0 1 0,-4 0-13 0,1 0-10 16,3 0 2-16,0 0 0 0,0 0 8 0,-4 0 11 16,-3 6-3-16,0-6 0 0,0 3-8 0,-3-3 0 0,-5 0 0 0,1 7-11 15,0-7 11-15,4 3 0 16,-4-6 0-16,0 3 8 0,-4 0-8 0,0-7 0 0,-3 7 0 0,-3 0 0 31,-5-3-133-31,1-3-28 0,-7 3-6 0,0-3-605 0,-4-4-120 0</inkml:trace>
  <inkml:trace contextRef="#ctx0" brushRef="#br0" timeOffset="962.989">20881 3758 921 0,'-7'0'82'0,"3"3"-66"16,1-3-16-16,3 9 0 0,-7 1 73 0,3-4 11 16,1 3 3-16,-1 4 0 15,1 3-10-15,-1 2-1 0,4-2-1 0,-3 9 0 0,3-3-20 0,0 3-4 16,0 3-1-16,0 4 0 0,0-1-16 0,3 10-3 15,-3 3-1-15,0-3 0 0,4 12-14 0,-4 0-2 0,0 1-1 16,-4 5 0-16,4-2 4 0,-3 2 1 16,3 4 0-16,-4 3 0 0,4-4 6 0,-3 1 0 0,3 6 1 15,0 3 0-15,0-3-1 0,3 3 0 16,-3-6 0-16,7 13 0 0,-3-7-5 0,-1-3-2 0,1 3 0 0,-1 0 0 16,1 0-1-16,-4 0 0 0,3 13 0 0,1-4 0 15,-1-8 3-15,-3-1 0 0,4 0 0 0,-1-10 0 16,-3-8-5-16,0 9-1 0,0 5 0 0,0-2 0 15,0 3-3-15,0 0-1 0,0-3 0 0,-3 22 0 16,-1-6 0-16,1-1 0 0,-4-3 0 0,3 4 0 16,1-10-1-16,-1 0-8 0,-3-3 12 0,4 13-4 15,-1-10 0-15,1 0-8 0,-5 3 12 0,5-3-4 16,-1-9 5-16,-3-6 1 0,4 5 0 0,-1 7 0 16,1-6-1-16,-1 6 0 0,1-6 0 0,-4-1 0 15,3-5-3-15,1-4-1 0,-4-3 0 0,0 0 0 16,3 1 1-16,0-4 0 0,-3 6 0 0,0-3 0 0,0-12-10 15,0 6 0-15,0-7 9 0,0-8-9 0,-3 2 0 0,6-3 8 16,-3-9-8-16,0 0 0 16,0-4-25-16,3-5-10 0,4-10-1 0,0 0-1 15,0 0-123-15,-3 0-25 0,-1-16-5 0</inkml:trace>
  <inkml:trace contextRef="#ctx0" brushRef="#br0" timeOffset="1694.915">20867 4002 856 0,'10'-3'38'0,"-3"-3"8"16,4 6-37-16,0-3-9 0,6-3 0 0,4-1 0 0,1 4 75 0,6 3 13 15,0 0 2-15,7 0 1 0,4 0-23 0,0 0-5 16,7 0-1-16,3 0 0 0,-3 3-10 0,0-3-1 16,7 0-1-16,3 0 0 0,-6 0 4 0,10-3 1 15,3 3 0-15,11 0 0 0,-3-9-9 0,3 2-2 16,-7-2 0-16,18 0 0 0,3-1-8 0,0-5-1 16,-7 5-1-16,11 1 0 0,-4-1-7 0,0-2-2 15,4-1 0-15,10 10 0 0,-10-6-12 0,0 2-2 16,-1-2-1-16,12 9 0 0,-8-9-2 15,7 9 0-15,-10 0 0 0,7 0 0 0,-8 0 8 0,1 0 0 16,3 0 1-16,8 6 0 0,-12-3-9 0,5-3-8 16,-1 0 9-16,11 0-9 0,-11 9 17 0,0-9-2 0,1 0-1 15,6 0 0-15,-10 0 1 0,3 0 0 16,4 0 0-16,-1 0 0 0,-6 0-5 0,0 0-1 16,3 0 0-16,7 0 0 0,-10 0-1 0,0 7-8 0,0-7 12 0,3 3-4 15,-7-3 4-15,0 0 0 0,0 0 0 0,8-3 0 16,-12-4-2-16,1 7 0 0,3 0 0 0,7-9 0 15,-10 6 1-15,0-3 0 0,-1-4 0 0,5 4 0 16,-5-3-3-16,4-1-8 0,1 7 12 0,2-3-4 16,-9-4 0-16,2 1-8 0,1 6 12 0,7-10-4 15,-8 10-8-15,-3 3 0 0,-3-9 0 0,0 2 0 16,-4 7 8-16,0-9-8 0,-4 0 0 0,8 5 8 16,-8-2-8-16,-2 6 0 0,-1-6 0 0,0 6 8 15,-4-3-8-15,4 3 12 0,0-7-12 16,-3 7 12-16,-1-3-3 0,1-3 0 0,-8 6 0 0,-3-3 0 15,0-3-9-15,-4 6-12 0,4 0 2 0,-3 0 1 16,-5 0-18-16,5 0-3 0,-8 0-1 16,4 6 0-16,-4-3-169 0,1 3-33 0</inkml:trace>
  <inkml:trace contextRef="#ctx0" brushRef="#br0" timeOffset="2459.252">28921 3777 403 0,'28'-16'17'0,"-14"16"5"0,7-3-22 0,7-4 0 0,4-2 0 0,3 3 0 16,4-4 116-16,4 1 18 0,-1 6 4 0,4-3 1 16,0-4-92-16,0 10-19 0,-4-6-3 0,-3 6-1 15,-1-10 31-15,1 10 5 0,-3-3 2 0,-1 3 0 16,-3-6-7-16,-4 6-2 0,4 0 0 0,-8 0 0 15,-3 6-9-15,1-3-3 0,-5-3 0 0,-3 7 0 16,-3-4-1-16,0 3 0 0,-1 10 0 0,1-4 0 0,-4 4-3 16,-4 0-1-16,4 3 0 0,-3-1 0 0,3 1-12 15,0 9-4-15,-7 4 0 0,0-10 0 0,3 6-20 0,-3 6 9 16,0 1-9-16,4-1 0 0,0 4 43 0,-4 3 1 16,3 0 1-16,-3 2 0 0,0 1-22 0,4 10-5 15,-1-4-1-15,-3 0 0 0,0 0-1 16,4-3-1-16,-1 7 0 0,1-1 0 0,-1 10 4 0,1-10 1 15,3 0 0-15,0 7 0 0,0-7-11 16,-4 4-1-16,5-4-8 0,-1 6 12 0,0-2-12 0,0 2 0 16,0-2 0-16,0-4 0 0,0 10 0 0,3-10 9 15,1 1-9-15,-4-1 12 0,0 0-4 0,0 0-8 16,0 1 12-16,4 2-4 0,-1 4-8 0,-3-4 12 16,1-2-12-16,2-1 12 0,1-3-1 0,-1 3 0 0,-3 1 0 0,0-1 0 15,4 3-3-15,0-2 0 0,-1 5 0 0,-3-2 0 16,4-4-8-16,-4 0-17 0,0 1 4 0,0-7 1 15,4 6 25-15,-4 0 6 0,0 1 1 0,0 5 0 16,0-5-7-16,0 2-1 0,0-3 0 0,0 1 0 16,-4-1-12-16,4 0 0 0,-3 1 0 0,0-1-10 15,3 3 10-15,-4 4 12 0,-3-7-2 0,4 10-1 16,-1-10-1-16,1 0 0 0,3 1 0 0,-4-1 0 16,4 4 12-16,-3-4 3 0,-1 0 0 0,1 0 0 15,-1 1 4-15,1-1 1 0,0 0 0 0,-1 1 0 16,-3-7-17-16,4 6-3 0,-1-3-8 0,-3-3 12 15,0-3-12-15,0 0 8 0,0 3-8 0,0-3 0 16,0 0 14-16,0-10-3 0,-3 4-1 0,3-3 0 16,0-1-10-16,0-6 0 0,0 0 0 0,0-2 0 15,0-8-107-15,3-2-23 0,1-7-5 16,-1 1-1-16</inkml:trace>
  <inkml:trace contextRef="#ctx0" brushRef="#br0" timeOffset="11046.152">22546 7044 748 0,'0'0'67'0,"0"0"-54"0,0 9-13 0,0-9 0 15,4 10 104-15,-1-1 19 0,1 1 3 0,-1-1 1 16,1 1-67-16,3-1-12 0,-4 3-4 0,4 1 0 0,-7-4 9 0,7 7 2 16,0 3 0-16,4-3 0 0,-4 2-21 0,0 1-4 15,-3 0-1-15,3 0 0 16,-4 3-11-16,1-3-2 0,-4-1-1 0,7 1 0 0,3 0 10 0,-3-3 3 15,-7-7 0-15,8 10 0 16,-5-10 6-16,1 7 2 0,-1-7 0 0,-3 1 0 0,-3-7-3 0,3 3 0 16,7 1 0-16,-7-7 0 0,0 0-7 0,0 0-2 15,0 0 0-15,0 0 0 0,0 0 11 0,0 0 1 16,7-7 1-16,3 1 0 0,4 3-16 0,-7-7-3 16,0-5-1-16,1 2 0 0,6-9-9 0,0 3-8 15,3-9 12-15,-2 3-12 0,-1 3 0 0,3-3 0 16,4 0 0-16,-3-3 0 15,-4 3-104-15,0 6-20 0,4-6-5 0,0 6-792 0</inkml:trace>
  <inkml:trace contextRef="#ctx0" brushRef="#br0" timeOffset="12554.939">28780 6991 1440 0,'0'0'128'0,"0"0"-103"15,0 9-25-15,0 1 0 0,0-1 43 0,3 7 3 16,1-4 1-16,-1 13 0 0,1-6-13 0,-1 0-2 16,4 6-1-16,-3-6 0 0,6 6 11 0,-3 0 2 15,1-6 1-15,-1 0 0 0,0-4 10 0,3-5 1 16,1-1 1-16,3 1 0 0,0-10-1 0,4 0-1 16,-1-7 0-16,1-2 0 0,3-1-22 0,0-8-4 15,8-7-1-15,-5 3 0 0,4-13 0 0,1 7 0 16,2-7 0-16,1 1 0 15,-7 6-55-15,-4-1-11 0,0-2-2 0,0 12-1 16,-7 0-142-16,4 1-28 0,7-17-5 0,-11 10-2 0</inkml:trace>
  <inkml:trace contextRef="#ctx0" brushRef="#br0" timeOffset="13956.249">23470 6991 460 0,'0'0'41'16,"0"0"-33"-16,0 0-8 0,0 0 0 0,0 0 144 0,-7 0 28 15,4 0 4-15,-4 0 2 0,3-7-53 0,4 7-10 16,-7 0-3-16,7 0 0 0,-3 0-27 0,3 0-5 16,0 0-2-16,0 0 0 0,0 0-24 0,0 0-5 15,0 0-1-15,0 0 0 0,0 0-9 0,0 0-3 16,0 0 0-16,0 0 0 0,0 0-8 0,0 0-3 16,0 0 0-16,0 0 0 0,0 0-8 0,0 0-1 15,0 0-1-15,0 0 0 0,0 0-3 0,0 0 0 16,0 0 0-16,0 0 0 0,0 0 2 0,0 0 0 15,0 0 0-15,0 0 0 16,0 0 2-16,0 0 0 0,0 0 0 0,0 0 0 0,0 0-8 0,0 0-8 16,0 0 11-16,0 0-11 0,0 0 8 0,0 0-8 15,0 0 0-15,0 0 0 0,0 0 9 0,0 0-9 16,0 0 0-16,0 0 9 0,0 0-9 0,0 0 0 16,0 0 0-16,0 0 0 0,0 0 0 0,0 0 0 0,0 0 0 15,0 0 8-15,0 0-8 0,0 0 0 0,0 0 0 0,0 0 8 16,0 0-8-16,0 0 0 0,0 0 9 0,0 0-9 15,0 0 8-15,0-3-8 0,-4-3 8 0,4 6-8 16,0 0 0-16,0 0 9 0,-3-3-9 0,3 3 0 16,-4-6 0-16,4 6 0 0,0 0 0 0,0 0 0 15,-4-3 9-15,4 3-9 0,0 0 0 0,0 0 9 16,-7-7-9-16,7 7 0 0,0 0 0 0,0 0 0 16,0-3 0-16,0 3 0 0,-3-6 0 0,-1-4 0 15,4 10 0-15,0 0 0 0,-3 0 0 0,3 0 0 16,0 0 0-16,0 0 0 0,0-9 0 0,-4 9 8 15,4 0-8-15,-3-6 0 0,3 3 0 0,0 3 0 16,0 0 0-16,0 0 0 0,0 0 0 0,0 0 0 16,-4-7 0-16,4 7 0 0,0 0 0 0,0 0 0 0,0 0 0 0,0 0-9 15,0 0 9-15,0 0 0 16,0 0 0-16,0 0 0 0,0 0 0 0,0 0 0 0,0 0 0 0,0 0 0 16,0 0 0-16,0 0 0 0,0 0 0 0,0 0 9 15,0 0 1-15,0 0 0 0,0 0-10 0,0 0 0 16,0 0 0-16,0 0 0 0,-3-3 0 0,3 3 0 15,0 0 0-15,0 0 0 0,0 0 0 0,0 0 0 16,0 0-12-16,0 0 12 0,0 0-9 0,0 0 9 16,0 0 0-16,0 0 0 0,0 0 0 0,0 0 9 15,-7 0 1-15,0 3 0 0,7-3-10 0,0 0 0 16,-4 7 0-16,-3-4 0 0,0-3 0 0,0 6 8 16,0 3-8-16,0-2 8 0,0-4-8 0,3 6 0 15,-3 1 0-15,4-1 0 0,-1 7 0 0,4-7 0 16,0 10-9-16,0-3 9 0,4 2 0 0,-1 1 0 0,1-3-8 0,3 3 8 15,0 6 0-15,0-6 0 16,0 0 0-16,3-1 0 0,1 1 0 0,0-3 0 0,-1-7 0 0,1 1 0 16,-1-1 0-16,5-3 0 0,-5-6 0 0,8 0 0 15,-4-6 0-15,3-3 0 0,1-7 8 0,0-3-8 16,-1 7 13-16,-2-13-3 0,2 9-1 0,1-6 0 16,-8-3-9-16,1 6 0 0,0 3 0 0,-4-3 0 15,0 1 13-15,-4 2-2 0,-3-3-1 0,-3 3 0 16,3-2 15-16,-4 5 3 0,-3-3 1 0,0-2 0 15,0 2-12-15,-7 7-2 0,0-10-1 0,0 12 0 16,0-2-6-16,-8 9-8 0,5-3 11 0,-4 3-11 16,-4 3 0-16,0 6 0 0,-7 7 0 0,4 3 0 15,-4 6-56-15,4-6-6 0,-4 6-1 0,8-6-1101 16</inkml:trace>
  <inkml:trace contextRef="#ctx0" brushRef="#br0" timeOffset="15055.81">28025 6894 1080 0,'0'0'48'0,"0"0"9"0,0 0-45 0,0 0-12 16,-4-10 0-16,-3 1 0 0,4 2 116 0,-4 7 22 15,-1-9 4-15,1 9 1 0,-3 9-60 0,-1-9-12 16,1 7-3-16,3 8 0 0,-8-2-38 0,5 3-8 15,-1 2-2-15,1 1 0 0,-1 9-7 0,4-2-1 0,0-1-1 0,0 3 0 16,7 0-11-16,0-3 0 0,0 0 0 0,7-6 8 16,4 0 8-16,-4-3 2 0,7-4 0 0,0-6 0 15,0-2-8-15,4-4-2 0,3 0 0 0,0-10 0 16,0 1 12-16,0-1 3 0,0-8 0 0,1 2 0 16,-5-3 7-16,1-6 2 15,-4 6 0-15,-3 0 0 0,-8 0-11 0,4 4-1 0,-3 2-1 0,-1-2 0 16,-6-4-3-16,-1 3-1 0,-6 7 0 0,-1-4 0 15,-3-3-7-15,-4 7-8 0,1 3 11 0,-5-4-11 16,1 1-18 0,4 0-10-16,-8 9-3 0,0-10-1002 0</inkml:trace>
  <inkml:trace contextRef="#ctx0" brushRef="#br0" timeOffset="19323.017">20701 9597 576 0,'-4'28'25'0,"4"-22"6"0,0-6-31 0,0 0 0 16,0 0 0-16,0 0 0 0,0 0 57 0,0 0 6 16,0 0 1-16,0 0 0 0,0 0 18 0,-3 3 4 15,-1 4 1-15,4-7 0 0,-3 3-27 0,3-3-4 16,0 0-2-16,0 6 0 0,0 3-15 0,0 1-3 16,0-1-1-16,0-3 0 0,0-2 3 0,0 5 1 15,0-3 0-15,0 4 0 0,3-1-3 0,-3 0-1 16,0 7 0-16,0-6 0 0,0 2-12 0,0 4-3 0,0-1 0 0,0-2 0 15,-3 6-2-15,3-4-1 0,0 4 0 16,0 0 0-16,-4-3-4 0,4 3-1 0,0-1 0 16,0 8 0-16,4-8 0 0,-4 1-1 0,0 3 0 0,0-3 0 15,3 0-1-15,-3 0 0 0,4-1 0 0,-1-2 0 16,1 9-10-16,0-6 12 0,-1 0-12 0,1 6 12 16,-4-3-4-16,3 3 0 0,-3-6 0 0,4 6 0 15,-4 3 0-15,0-3 0 0,0 3 0 0,0-3 0 16,0 4 2-16,0-1 0 0,0-3 0 0,0 3 0 15,3 7 3-15,-3-7 1 0,0 6 0 0,0-5 0 16,0 5-2-16,4 7-1 0,-8-10 0 0,4 10 0 0,4-13-1 16,-4 7 0-16,0-7 0 0,0 6 0 0,0 1-1 15,0-4 0-15,-4 10 0 0,4-3 0 16,-3-1 3-16,-1 4 0 0,1-3 0 0,3-1 0 0,-7-2 1 0,3-1 1 16,0 4 0-16,1-4 0 15,-1 1 2-15,1 3 0 0,-4-4 0 0,3 4 0 0,1 6-3 0,-1-1 0 16,-6-5 0-16,3 6 0 0,7 0-5 0,-7-10 0 15,3 4-8-15,-3 6 12 0,0-10-12 0,3 1 8 16,-3 3-8-16,0 5 0 0,0 1 8 0,4 3-8 16,-4-3 0-16,3 10 0 0,-3-11 8 0,0 5-8 15,0-5 0-15,0 1 9 0,0 0-21 0,0 0-5 16,3 3-1-16,-3 13 0 0,-3-7 66 0,3 0 12 16,0 1 4-16,-4 2 0 0,4-3-52 0,0 1-12 15,0-1 0-15,0 10 0 0,-4-4-12 0,4-2-6 16,0 5-1-16,0 7 0 0,0-12 19 0,0-4 11 0,3 7-2 15,1-4 0-15,-1 4-1 0,1-4 0 0,-1 7 0 16,1-3 0-16,3-4-8 0,0 4 12 0,-4-7-12 0,8 3 12 16,-4-2-12-16,0-1 0 0,-4 7 9 15,4-4-9-15,4 7 0 0,-4-10 8 0,0 0-8 0,3 10 0 16,-3-10 0-16,4 1 8 16,-4-1-8-16,0 0 0 0,0 1 0 0,0 2 0 0,3-3 0 0,-3 7 0 15,0-13 0-15,0 3 0 0,0-3 0 0,0-3 8 16,0-6-8-16,0 6 0 0,0-10 0 0,-3 4 8 15,3-4-8-15,0-6 0 0,-4 7 0 0,1-10 0 16,-1-6-95-16,4 0-20 0,-3-10-4 16,-1-3-609-16,-3-6-121 0</inkml:trace>
  <inkml:trace contextRef="#ctx0" brushRef="#br0" timeOffset="21059.378">20507 9666 288 0,'0'0'25'16,"0"0"-25"-16,0 0 0 0,7 3 0 0,0 6 120 0,0-3 20 15,0-2 3-15,4 2 1 16,-1-3-8-16,4-3 0 0,-3 0-1 0,7 6 0 0,-1-6-47 0,1 0-10 15,0 0-2-15,3 0 0 0,3 0-29 0,1 0-7 16,0-6 0-16,0 3-1 0,3-3-6 0,4 2-1 16,-8-2 0-16,4-3 0 0,4 9-8 0,-4-10-3 15,4 10 0-15,7-9 0 0,-4 3-5 0,4 6 0 16,3-10-1-16,1 10 0 0,-1-3 1 0,0-3 0 16,1 6 0-16,-1-3 0 0,-3-4-2 0,3 7 0 15,4-9 0-15,3 9 0 0,-3-6 0 0,0 3 0 16,-3-4 0-16,9 4 0 0,1 3-6 0,-3-6-8 15,-4 6 11-15,-1 0-11 0,8 0 12 0,-7 0-4 0,-3-3 0 16,6 3-8-16,0 0 10 0,4 0-10 0,0 0 8 16,-3 0-8-16,-8 0 24 0,4 0 0 0,10 0 0 0,-6 3 0 15,-8-3-24-15,0 0-9 0,4 0 0 16,7 6 0-16,3-6 9 0,-3 3 11 0,4-3-3 0,-4 7 0 16,0-7-8-16,-4 9 8 0,-3-9-8 0,3 9 8 15,1-9-8-15,-4 7 0 0,-1-4 9 0,8-3-9 16,-3 6 12-16,-1-6-1 0,4 3-1 0,0-3 0 15,-4 0 0-15,1 0 0 0,-1 0 0 0,4-3 0 16,0 3-1-16,0-6 0 0,3 6 0 0,8 0 0 16,-8-3-9-16,1-4 8 0,-1 4-8 0,4-3 8 15,0 6-8-15,-3-9 0 0,3 9 0 0,3 0 8 0,-3-7-8 16,0 7 0-16,0 0 0 0,0 7 8 0,-7-7 9 0,3-7 2 16,1 7 0-16,3 0 0 0,-4 0-19 0,4 0-11 15,-3 0 2-15,3 0 0 0,-4 0 18 0,0 7 4 16,1-14 1-16,6 4 0 0,-3 3-1 0,0 0 0 15,4-6 0-15,3 6 0 0,-7 0-3 0,0 0-1 16,-4 0 0-16,8-3 0 0,-4 3-9 0,0-6 12 16,0 6-12-16,3 0 12 0,1 0-12 15,-4 0 10-15,-4 0-10 0,8 0 10 0,-4 0-2 0,-1 0 0 16,1 0 0-16,4 0 0 0,-4 0 2 0,3 0 0 16,-6 6 0-16,6-6 0 0,-6 0 5 0,3 0 1 15,3-6 0-15,4 6 0 0,-3 0-16 0,-1 0 0 16,1 0 8-16,-1 6-8 0,-3-6 0 0,4 0 0 15,3-6 0-15,7 6 0 0,-11 0 0 0,4 0 9 16,-7 0-9-16,7 0 8 0,-7 6 0 0,4-6 0 0,-1-6 0 16,8 6 0-16,-8 0-8 0,4 0 8 0,-7 6-8 0,4-6 8 15,-4 0-8-15,-4 0 0 0,4 0 9 0,0 0-9 16,0-6 58-16,0 6 7 0,0 0 2 0,-3 0 0 31,3 0-103-31,-7 0-20 0,-1 0-4 0,-2-4 0 0,6-2 45 0,-6 6 15 16,3-3 0-16,0-3-10 0,-1 6 10 0,1 0 0 0,-3 0 0 0,-1 0 0 15,-7 0 0-15,1 0 11 0,3 0-3 0,-4-3 0 16,0-4-8-16,1 7 0 0,3 7 0 0,-1-4 0 16,-2-3 0-16,-1 0 0 0,-3 9-12 0,-4-9 12 15,4 10 0-15,-4-4 12 0,-3-3 0 0,-4-3 0 16,0 6-12-16,1 4 0 0,-5-10 0 0,5 9-11 0,-5-3 11 16,-3-3 0-16,1-3 0 0,-1 7 0 15,-4-4 0-15,-2-3 0 0,2 0 0 0,-6 6-8 0,-1-6 51 0,-3 3 10 16,4-3 3-16,-4 7 0 15,-7-7-101-15,0 0-20 0,0 0-4 0,7 3-1 0,-7-3 56 16,0 0 14-16,0 0 0 0,7 6 0 0,0-3 0 0,-3 3 0 16,-4-6 0-16,0 10 10 0,-4-1-10 0,1-3 0 15,3 4 0-15,-4-7 0 0,-3 3 53 0,0 4 9 16,3-7 2-16,1 9 0 16,3 1-104-16,-4-4-20 0,-3 1-4 0,4-1 0 0,3 7 52 0,0-7 12 15,-4 10 0-15,4-3 0 0,0 2 0 0,0 1 0 16,4 0 0-16,-4 12 0 0,0-9-10 0,0 10 10 0,3-10-8 15,1 3 8-15,-4 9 0 0,3 1 0 0,-3-4 0 16,0 10 0-16,4-3 56 0,-1-4 9 0,5 10 3 0,-1-6 0 16,-4 5-55-16,4 1-13 15,4 0 0-15,-4 3 0 16,3-3-47-16,1 3-12 0,-4 3-2 0,7-3-1 0,0 4 51 0,0-4 11 0,-3 3 0 0,0-3 0 16,-1 6 0-16,1 1 0 0,-1-1 8 0,4 0-8 15,-7 4 0-15,4-4 0 0,0 0 8 0,-4 0-8 16,0 1 0-16,0 5 9 0,3-2-9 0,-3 6 8 15,0-4-8-15,1 4 0 0,-5-7 0 0,4 7 0 16,0-10 0-16,0 10 12 0,-3-3-12 0,-1 2 12 16,4 1 4-16,0-7 2 0,0 7 0 0,-3-3 0 15,3-7-18-15,-3 10 0 0,3-10 0 0,-4 4 0 16,1 5 10-16,-4 1-2 0,3 3 0 0,-3-10 0 0,0 7-8 16,0-3 0-16,0-4 0 0,4 7 0 0,-4-1 0 0,0 1 0 15,-4-3 0-15,4 6 0 0,0-7 0 0,-3 4 0 16,3 0 0-16,0-1 0 0,-4 1 0 0,4 0 0 15,-3 6 11-15,-1-3-11 0,4-4 10 0,-3 1-10 16,-1 6 10-16,1-13-10 0,3 13 12 0,-4-6-4 16,0 6-8-16,4-3 12 0,0-3-12 0,0-1 9 15,4 1-9-15,-4-3 8 16,0 2-8-16,0-5 0 0,0 6 0 0,4-1-11 0,-4 1 11 0,0-3 8 16,0-4-8-16,0-3 11 0,3 1-11 0,-3 5 0 15,0-2 0-15,0-4 8 0,-3 7-8 0,3-4 0 0,-4-3 0 16,4-2 0-16,-7-4 0 0,3 3 8 15,4-9-8-15,-3 2 8 0,-4 1-8 0,3-6-16 0,-3 3 4 0,-3-7 1 32,6-6-95-32,-3 1-19 0,-4-11-4 0</inkml:trace>
  <inkml:trace contextRef="#ctx0" brushRef="#br0" timeOffset="22383.033">20306 14815 1292 0,'0'0'28'0,"0"0"7"0,0 0 1 0,0 0 0 0,0 0-36 0,0 0 0 0,0 0 0 0,0 0 0 0,7-7 52 0,0 7 4 15,4-6 1-15,-1 6 0 0,1-3 6 0,3 3 1 16,4 0 0-16,3 3 0 0,-4 3-52 0,8-6-12 16,0 7 0-16,-1-4 0 0,5 3 50 0,2-3 7 15,-2 3 2-15,6-2 0 0,0-4-43 0,4 6-16 16,0-6 11-16,0-6-11 0,-1 6 57 0,5-4 6 15,-4-2 1-15,3-3 0 0,4 6-52 0,0-10-12 16,-1 4 0-16,12-1 0 0,-4 1 37 0,3-4 5 16,-3 1 1-16,0 2 0 0,0 1-30 0,0 0-5 0,3-1-8 0,1 1 11 15,-15-1-1-15,11 1 0 0,11 3 0 16,-1 2 0-16,-14-2 11 0,4-3 3 0,0 9 0 0,4-10 0 16,3 1-24-16,-7 3 0 0,0 3 0 0,6-4 0 15,9-2 8-15,-9 6-8 0,-2-4 10 0,-1 4-10 16,1-3 8-16,-1 3-8 0,1-3 0 0,-1 3 9 15,-3-4-9-15,0 7 10 0,7-6-10 0,0 6 10 16,-7-3-10-16,0 3 10 0,-4 0-10 0,8 0 10 16,-4-6-10-16,3 6 0 15,-3 0 0-15,7 0 8 0,-4 0-8 0,-3 0 0 0,0 0 0 0,4-4 0 16,-5-2 0-16,1 3 0 0,4-3 0 0,3 3 0 16,3-7 8-16,-6 4-8 0,3-3 8 0,0-1-8 15,-7 4 0-15,3-4 0 0,-3 7 8 0,7-3-8 16,0-3 0-16,-4 9 0 0,1-7 0 0,3 4 8 0,-7 3-8 15,0-6 0-15,-4 3 0 0,4 3 0 0,0 0 0 0,0 0 0 16,3-6 0-16,1 6 0 0,-1 0 0 0,-3 0 0 16,0-4 0-16,3-2 8 0,-3 3-8 0,-3-3 12 15,6 6-12-15,1-3 12 0,-1-4-4 0,4 4 0 16,-4-3 0-16,4 0 0 0,0 3 9 0,-3-4 2 16,-4 7 0-16,3-3 0 0,1 3-19 0,-1-6 0 15,4 6 0-15,0 6 0 0,-4-6 0 0,-13 3 12 16,3-3-1-16,3 0 0 0,-3 0-11 15,7 7 0-15,0-7 9 0,0 0-9 0,3 3 13 0,18 3-1 16,-10 0-1-16,3-3 0 0,-7-3-11 0,0 0 0 16,0 0 0-16,7 0 8 0,-7 0 4 0,3 0 1 15,1 0 0-15,3 0 0 0,-4 0-13 0,-3 0 0 16,4 0 0-16,-1 0-10 0,4-3 34 0,0 3 6 0,-3 0 2 0,6 0 0 16,-6 0-32-16,-4 3 0 0,7-3 0 0,-4 0 0 15,8 0 0-15,-1 7 0 0,1-7 0 0,-4 3 0 16,3-3 0-16,-2 6 0 0,2-6 0 0,-3 0 0 15,7 3 12-15,-3-3-4 0,3 0-8 0,-7 0 12 16,3 0-12-16,-6 0 0 0,3 0 0 0,3-3 0 16,-2 3 0-16,-1-6 0 0,7 6 0 0,-7 0 0 15,-4 0 0-15,1-3 0 0,-1-4 0 0,4 7 0 16,0 0 0-16,0 0 0 0,-3 0 0 0,-4 0 0 16,3 7 0-16,-6-4 0 0,-1 3 0 0,1-3 0 0,-1-3 0 15,4 6 0-15,0-2 0 0,0 2 0 16,-4 3-36-16,4-6 0 0,-3 10 0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39:26.318"/>
    </inkml:context>
    <inkml:brush xml:id="br0">
      <inkml:brushProperty name="width" value="0.05292" units="cm"/>
      <inkml:brushProperty name="height" value="0.05292" units="cm"/>
      <inkml:brushProperty name="color" value="#FF0000"/>
    </inkml:brush>
  </inkml:definitions>
  <inkml:trace contextRef="#ctx0" brushRef="#br0">9504 11174 921 0,'0'0'40'0,"0"0"10"0,0 0-40 0,0 0-10 16,0 0 0-16,0 0 0 0,0 0 202 0,0 0 38 15,0 0 8-15,0 0 2 0,0 0-150 0,0 0-31 0,0 0-5 0,7-6-2 16,0-4-40-16,4 4-8 0,-1-3-2 0,4 5 0 16,0-5-12-16,-3 3 0 0,7-4 0 0,-1 7 0 15,-3-3 0-15,4 0 0 0,0 3 0 0,-4 3 0 31,0 0-26-31,3 0-8 0,1 3-2 0,3-3 0 0,-7 6 58 0,0-6 11 0,8 9 3 0,-1-9 0 16,-4 7-36-16,1-4 0 0,0 3 0 0,3-3 0 16,0-3 0-16,0 0 0 0,0 6 0 0,4-6 0 15,-4 0 10-15,0-6-10 16,1 6 8-16,2 0-8 0,-3-3 24 0,-3-3 0 0,3 6 0 0,-3 0 0 16,3-3-24-16,-3-4 0 0,3 7 0 0,0 0 0 15,4 0 0-15,6 0 0 0,-6 7 0 0,-4-4 0 0,-7-3 13 16,8 6-2-16,2-6-1 0,-6 3 0 15,-4-3 0-15,4 0 0 0,6 0 0 0,1 0 0 0,-7 6 1 0,-1-6 0 16,5 0 0-16,2 0 0 0,-3-6 0 0,4 6 0 16,-4-3 0-16,4-3 0 0,3 3-3 0,-3-4-8 15,-7 7 12-15,3 0-4 0,3 0-8 0,-2 0 10 16,2-3-10-16,1-3 10 0,-4 6-10 0,0 0 0 16,4 0 0-16,0 6 8 0,-11-6-8 0,7 3 0 15,4-3 0-15,3 10 0 0,0-10 8 0,-3 0 0 16,-1 0 0-16,5 0 0 0,2 6-8 0,-6-6 0 15,-4 0 0-15,4 3 0 0,7-6 0 0,-4 3-11 16,-3 0 3-16,-4 0 0 0,0 0 8 0,4 0 0 16,-1-6 0-16,5 6 0 0,-1-3 0 0,4-4 8 15,-4 7-8-15,0-3 0 0,-3-3 0 0,3 6 9 16,-3-9-9-16,3 2 0 0,0 4 8 0,-3-3-8 16,-1 3 0-16,1-4 0 0,0 4 8 0,0-3-8 0,-4 3 0 15,3-3 0-15,1 6 0 0,3-10 0 16,-3 10 0-16,0 0 0 0,-4-6 0 0,0 6 0 0,0 0 0 0,4 0 0 15,-4 0 0-15,4-3 0 0,-4-3 0 0,4 6 0 16,-4 0 11-16,-4 0-11 0,5-4 10 0,-5 4-10 16,4-6 10-16,-3 6-10 0,0 0 10 0,-1-3-10 15,-3 3 0-15,4-6-15 0,-4 6 2 0,4 0 0 16,-4 0 13-16,4 0 0 0,-4 0 0 0,0 6 0 16,7-6 0-16,-3 3 0 0,-4-3 0 0,3 6 0 15,1-2 11-15,0-4 5 0,-4 0 0 0,3 6 1 0,1-3-17 16,0-3 0-16,-1 0 0 0,1 0 0 0,0 0 0 15,3 0 8-15,-4 0-8 0,1 0 0 0,0 0 8 16,-1 0-8-16,1-3 0 0,3-3 0 0,-3 6 8 0,-1 0-8 16,1-4 0-16,0 4 0 0,-1 0 8 0,1 0-8 15,-4 0 0-15,4 4 0 16,-1-4-16-16,-3 0-8 0,8 6 0 0,-5-3-1 0,4-3 40 0,-3 6 8 16,0-6 1-16,-1 0 1 0,1 0-25 0,3 3 0 15,-3-3 0-15,6 7 0 0,-2-7 0 0,2 0 0 16,-3 0 0-16,1 0 0 0,-1 0 0 0,0 0 0 15,0-7 0-15,0 7 0 0,0 0 0 0,1 0 8 16,-5-3-8-16,1 3 0 0,3 0 0 0,-3 0 0 16,3 3 0-16,-3-3 0 0,-1 0 35 0,4 0 1 15,-3 7 1-15,3-7 0 16,-3 0-57-16,-1 0-12 0,1 0-3 0,3 0 0 0,-3 0 35 0,3 0 0 16,-3 0 0-16,3 0 0 0,-4 0 21 0,5 0 11 0,-5 6 3 15,4-6 0 1,-3 0-56-16,3 3-11 0,-3-3-3 0,0 0 0 0,-1 0 56 0,1 0 11 0,-4 0 3 0,4 0 0 31,-1 6-54-31,1-3-10 0,-4-3-3 0,0 0 0 0,0 0 32 0,4 0 0 0,-1 0 0 16,1 0 0-16,-4 0 24 0,4 7 5 15,-1-7 1-15,1 0 0 0,-4 3-44 0,4-3-9 0,3 0-1 0,0 6-1 16,0-3 25-16,-3-3 0 0,7 0 0 0,-4 0 0 16,0 7 0-16,4-7 0 0,-4 0 0 0,0 3 0 15,0 3 0-15,0-6 0 0,1 0 10 0,-1 0-10 16,0 0 13-16,-3 0-3 0,3 0-1 0,0 0 0 15,-3 0-9-15,-1-6 12 0,4 3-12 0,0 3 12 0,-3 0-12 16,3-7 0-16,-3 7 9 0,7 0-9 0,-4 0 0 16,0-3 8-16,0 3-8 0,0 0 0 0,0 0 0 15,1 0 8-15,-5 0-8 0,4 3 0 0,-3-3 0 0,0 0 0 16,-1 0 0-16,1 0 8 0,-4 0-8 0,4 0 0 16,-1 7 0-16,1-7 0 0,-4 0 0 0,4 0 0 15,-4 0-8-15,4 0 8 0,-4 0 0 0,3 0 0 16,1 0 9-16,0 0-9 0,3 0 0 0,-4 0 0 15,1 0 0-15,0 0-12 0,-1 0 12 0,-3 0 0 16,4-7 12-16,0 7-12 0,-1 7 0 0,1-7 0 16,0 0 0-16,-1 0 0 0,1 0 0 0,-1 0 0 15,1 3 0-15,3 3 0 0,-7-6 0 0,4 0 0 16,0 6 0-16,-4-6 0 0,7 0 0 0,-7 0 0 16,0 0 0-16,4 3 0 0,-1-3 0 0,1 0 0 15,-4-3 0-15,4 3-12 0,-1 3 12 0,1-3 0 0,3 0 12 16,-3 0-12-16,0 0 0 0,-4 0 0 0,3 0 0 15,-3 0-12-15,1 0 12 0,2 0 0 0,1 0 12 0,-1 0-12 16,1 7 8-16,-4-7-8 0,4 3 0 0,-1-3 0 16,-2 0 0-16,2 0 0 0,-3 6 8 0,4-6-8 15,0 0 0-15,-1 0 0 0,-3 0 0 0,4 0 0 16,-4 0 0-16,0-6 0 0,0 6 8 0,0-3-8 16,1-4 9-16,-1 7-1 0,0-3-8 0,0-3 12 15,-4 6-12-15,5 0 11 0,-1-6-11 0,3 6 10 16,-3 0-10-16,1-3 0 0,2 3 9 0,-3 0-9 15,4 0 8-15,-7 0-8 0,-1-7 8 0,1 7-8 16,3 0 0-16,0 0 0 0,0 7 0 0,0-7-8 0,4 0 8 16,-1 0 0-16,-2 0 0 0,-1-7 0 15,3 7 0-15,1 0 0 0,-4 0 0 0,4 0 0 16,-1 0-23-16,-3 0-2 0,4 0-1 16,0-3 0-16,-4 3 44 0,0-6 9 0,0 6 1 0,4 0 1 15,-1 0-46-15,-3 0-10 0,1 0-1 0,-1 0-1 0,3 6 29 0,1-6 0 16,-4 0 0-16,4 0 0 0,-4 0 0 0,0 3 0 15,4-3 0-15,-1 7 0 0,-3-7 0 0,0 0 0 16,4 0 0-16,0 3 0 0,-1-3 17 0,1 0 10 16,-4 0 1-16,4 6 1 0,-4-6-29 0,3 0 0 15,-2 0 0-15,2 9 0 0,-3-9 8 0,4 0-8 16,-4 0 0-16,0 7 0 0,4-4 0 0,-4-3 0 16,0 0 0-16,-3 0 0 0,3 6 0 0,0-3 0 15,0-3 0-15,4 0 0 0,-8 0 0 0,1 0 0 0,3 0 0 16,0 0 0-16,-3 0 0 0,3 6 8 0,0-6-8 0,0 0 0 31,-4 0-23-31,8 4-7 0,-4-4-2 0,0 0 0 0,0 0 54 0,1 0 10 0,-1 0 3 16,0 0 0-16,0 0-35 0,0 0 0 0,4 0 0 0,-1 0 0 15,1 0 8-15,0 0-8 16,3 0 0-16,-4 0 0 0,1 0 0 0,0 0 0 0,3-4 0 0,-7 4 0 16,4 4 8-16,-4-4-8 0,0 0 0 0,0 0 0 15,0 0 0-15,0 6 0 0,-3-6 8 0,3 0-8 16,-4 3 0-16,5-3 0 0,-1 0 0 0,0 6 0 15,-4-6 0-15,4 0 0 0,1 0 0 0,2 0 0 16,-3 0 8-16,4 0-8 0,0 0 0 0,-4-6 0 0,3 6 0 16,1-9 0-16,0 9 0 0,3-10 0 0,0 10 0 15,0-3 0-15,-3-3 0 0,6 6 0 0,-2 0 0 0,-1 0 0 16,-4-3-12-16,5 6 3 16,-5 3-86-16,4-3-17 0,1 7-3 0,-1-4-1002 15</inkml:trace>
  <inkml:trace contextRef="#ctx0" brushRef="#br0" timeOffset="28589.056">23347 11569 403 0,'0'0'36'0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46:14.136"/>
    </inkml:context>
    <inkml:brush xml:id="br0">
      <inkml:brushProperty name="width" value="0.05292" units="cm"/>
      <inkml:brushProperty name="height" value="0.05292" units="cm"/>
      <inkml:brushProperty name="color" value="#FF0000"/>
    </inkml:brush>
  </inkml:definitions>
  <inkml:trace contextRef="#ctx0" brushRef="#br0">30420 10704 403 0,'0'0'17'0,"0"0"5"0,0 0-22 0,0 0 0 15,0 0 0-15,0 0 0 0,0 0 11 0,0 0-3 16,0 0 0-16,0 0 0 0,0 0-8 0,0 0 12 15,0 0-12-15,0 0 12 0,0 0-12 0,0 0 0 16,0 0 0-16,0 0 0 0,0 0 0 0,0 0 0 16,0 0 0-16,0 0 0 0,0 0 32 0,0 0 5 15,0 0 1-15,0 0 0 0,0 0 59 0,0 0 12 16,0-7 3-16,0 7 0 0,0 0-17 0,0 0-3 0,-3-3-1 0,3 3 0 16,0 0-19-16,-4-6-4 15,4 6-1-15,0 0 0 0,0 0-16 0,0 0-3 0,0-3-1 0,0 3 0 16,0 0-18-16,0 0-3 15,0 0-1-15,11 0 0 0,3 3-11 0,3-3-2 0,4 0-1 0,4 0 0 16,0 6 9-16,3-6 3 0,4 0 0 0,3 0 0 16,11-6 7-16,0 6 2 0,0 0 0 0,7 0 0 15,10 0-3-15,-3 0 0 0,4-3 0 0,3 3 0 16,0 3-3-16,0-3-1 0,3-3 0 0,4 3 0 16,-3 0-5-16,-1 3-2 0,-3-3 0 0,-3 0 0 15,-4 0-4-15,-4 0-1 0,1 0 0 0,-4 0 0 16,0-3-3-16,-4-4-1 0,-7 7 0 0,-6-3 0 15,-5-3 0-15,-2 3 0 0,-5-3 0 0,-3 3 0 0,-3-7-9 16,-4-2 10-16,0 2-10 0,-3 1 10 16,0-1-41-16,-8-8-8 0,1 2-1 15,-4-3-1008-15</inkml:trace>
  <inkml:trace contextRef="#ctx0" brushRef="#br0" timeOffset="295.177">30494 10732 993 0,'0'0'44'0,"14"0"9"0,4 0-42 0,3 0-11 0,7 0 0 0,0 0 0 16,8-3 108-16,6-4 20 0,4 4 4 0,7-3 1 15,7 6-38-15,0-3-8 0,7-3-2 0,-4 6 0 16,8-10-21-16,-1 10-5 0,5 0-1 0,-1-6 0 15,10 6-16-15,-6 0-3 0,-4 0-1 0,-7 0 0 16,4 0-17-16,-4 0-3 0,-7-3-1 0,0-4 0 16,-8 7-9-16,-2-3-8 0,-4-3 12 0,-11 6-12 15,-3-3 11-15,-8-3-11 16,-2 6 10-16,-8-10-10 0,-4 10 0 0,-3-9 0 0,-7 9 0 0,-3-6 0 31,-1 2-144-31,-10-5-26 0,-7 0-5 0</inkml:trace>
  <inkml:trace contextRef="#ctx0" brushRef="#br0" timeOffset="570.168">30653 10613 288 0,'0'0'12'0,"0"0"4"0,10 0-16 0,5 3 0 15,-1-3 0-15,10 6 0 0,5-6 240 0,2 3 46 16,12-6 9-16,3 3 1 0,10 0-164 0,4 0-32 15,0 0-8-15,3 0 0 0,8-6-24 0,3 6-4 16,7-3 0-16,-3 3-1 0,3 0-21 0,-3 0-4 16,-4 0-1-16,-4-7 0 0,4 7-13 0,-3 0-2 15,-8 0-1-15,-3 0 0 0,-7 0-12 0,-3 0-9 16,-5 0 12-16,-6 0-12 0,-7-3 12 0,-4 3-12 16,-7-6 12-16,-3 6-12 0,-4 0 10 0,-3 0-10 0,-11 0 8 15,0 0-8 1,0 0-96-16,-7-3-25 0,-7-3-5 0,-8-4-715 0</inkml:trace>
  <inkml:trace contextRef="#ctx0" brushRef="#br0" timeOffset="865.935">30388 10704 979 0,'-7'6'43'0,"7"-6"9"15,0 0-41-15,0 0-11 0,0 0 0 0,7 3 0 16,7-3 88-16,1 0 15 0,6 6 3 0,3-6 1 15,8 0-13-15,0 0-2 0,7 0-1 0,7 3 0 16,6-6-9-16,5-3-2 0,6 6 0 0,8 0 0 16,3 0-28-16,0 0-5 0,0 0-2 0,7 0 0 0,4 0-13 15,0 0-2-15,3 6-1 0,-7-3 0 16,-7-3-14-16,0 7-3 0,4-7-1 0,-8 3 0 0,1-3 5 16,-8 6 0-16,1-3 1 0,-11 3 0 15,0-6 5-15,-7 4 1 0,-8-4 0 0,1 0 0 0,-4 0-7 0,-3 0-2 16,-7 0 0-16,-4-4 0 0,-3 4-14 0,-4 0 11 15,-4-6-11-15,1 6-733 16,-11 0-153-16</inkml:trace>
  <inkml:trace contextRef="#ctx0" brushRef="#br0" timeOffset="4344.897">31746 13266 975 0,'0'0'43'0,"0"0"9"16,0 0-41-16,8 0-11 0,2 0 0 0,1 0 0 15,-1 0 85-15,4 0 15 0,4 0 4 0,3 0 0 0,7 0-30 0,1 6-6 16,-1-6 0-16,4 3-1 0,6-3-30 0,5 6-5 15,-1-3-2-15,0 7 0 0,-3-4-3 0,4 3-1 16,6 1 0-16,-7-1 0 0,4 1 11 0,0-4 3 16,3 3 0-16,1-6 0 15,-1 4 3-15,-3 2 1 0,-4-3 0 0,4-2 0 0,-3 5-2 0,-5-3 0 16,1-3 0-16,-4-3 0 0,-3 7-9 16,0-4-1-16,0-3-1 0,-15 0 0 0,-3 0-13 0,1 0-2 15,-5 0-1-15,4 0 0 16,-3 0 5-16,-1 0 0 0,-3 0 1 0,-7 0 0 15,0 0-51-15,0 0-10 0,0 0-3 0,0 0 0 16,0-3-133-16,-3-4-28 0,-1 4-4 0,-3-3-2 0</inkml:trace>
  <inkml:trace contextRef="#ctx0" brushRef="#br0" timeOffset="4682.69">31641 13309 1152 0,'0'0'51'0,"0"0"10"16,7 0-49-16,3 0-12 0,4-9 0 0,1 9 0 16,6 0 68-16,3-6 12 0,5 6 1 0,6 0 1 15,4 0-43-15,7 6-9 0,3-6-2 0,0 9 0 0,4 1 32 0,0-1 5 16,0-3 2-16,0 4 0 15,7-7-27-15,0 6-4 0,0-2-2 0,0 2 0 16,0-3 7-16,-4-2 2 0,1 5 0 0,-4-3 0 16,-4-3-10-16,-3 4-1 0,-4-4-1 0,1 3 0 0,-5-6-11 0,-13 0-3 15,-7 9 0-15,3-9 0 0,0 0-7 0,0 7-2 16,-3-4 0-16,-4-3 0 0,0 0-8 0,0 0 10 16,-3 0-10-16,-11 0 10 15,0 0-40-15,3 0-8 0,-6-10-2 0</inkml:trace>
  <inkml:trace contextRef="#ctx0" brushRef="#br0" timeOffset="5012.809">31641 13275 460 0,'17'-9'41'0,"-6"9"-33"0,7 0-8 0,-1 0 0 0,8-10 168 0,7 10 32 0,10-3 7 0,4-3 1 16,7 6-97-16,0 6-19 0,3-6-4 0,1 3-1 15,2 7-22-15,5-4-4 0,-1 3-1 0,1-6 0 16,3 7-5-16,-3-1-2 16,3 4 0-16,-7-4 0 0,-1-6-11 0,1 7-2 0,-7-4-1 0,-3-3 0 15,3-3-14-15,-22 0-2 0,1 0-1 0,-4 0 0 16,4 0-6-16,-4 0-2 0,1 0 0 0,-5 0 0 15,-3 0-6-15,4 0 0 0,-4 0-8 0,-7-3 12 16,-3 3-12-16,-4-6 0 0,-3 2 8 0,-4-2-8 16,-4-3-39-16,1-1-10 0,-8 1-3 15</inkml:trace>
  <inkml:trace contextRef="#ctx0" brushRef="#br0" timeOffset="5279.104">31796 13281 1094 0,'35'0'97'0,"-14"0"-77"0,11 0-20 0,7 0 0 0,3-6 43 0,11 6 5 0,0 6 0 0,7-3 1 15,-7 4 23-15,10-4 4 0,1 3 0 0,3-6 1 16,0 9-14-16,0-9-3 0,0 10-1 0,0-4 0 15,-10-3-19-15,-1-3-3 0,0 6-1 0,-17-6 0 16,0 4-13-16,-4-4-3 0,4 0-1 0,-4 0 0 16,1 0-9-16,-5 0-2 0,-2 0 0 0,2 0 0 15,-6 0-8-15,-4 0 12 0,-7-4-12 0,-3 4 12 32,-11 0-53-32,0 0-11 0,0-6-1 0</inkml:trace>
  <inkml:trace contextRef="#ctx0" brushRef="#br0" timeOffset="5577.495">31969 13102 921 0,'-4'0'82'0,"4"0"-66"0,0 0-16 0,4 0 0 0,3-6 36 0,0 6 3 16,3 0 1-16,5 0 0 0,2 0 9 0,1 0 3 15,7 6 0-15,-1-6 0 0,4 0 16 0,8 0 4 16,-1 0 1-16,4 4 0 0,10 5-17 0,-3-3-4 15,3 4-1-15,1-1 0 16,3 0-10-16,3-2-1 0,1 2-1 0,-4-6 0 0,-4 7-13 0,0-4-2 16,1 3-1-16,-15 1 0 0,-3-10-4 0,7 9-1 15,-1-9 0-15,-2 6 0 0,2-6-2 16,-2 4 0-16,-1-4 0 0,7 0 0 0,-6 0-4 0,-8 0-2 0,-3 6 0 16,-8-6 0-16,-3 0-2 0,-3-6 0 15,-11 6 0-15,0 0 0 0,0 0-20 0,-11 0-5 0,1-4-1 0</inkml:trace>
  <inkml:trace contextRef="#ctx0" brushRef="#br0" timeOffset="5829.472">31743 13347 921 0,'74'-3'82'0,"-35"3"-66"0,14-6-16 0,7 6 0 16,10-4 69-16,1-2 11 0,3 6 1 0,7 0 1 0,4-3 22 0,-1-3 4 15,-2 6 0-15,-5-3 1 0,-3-4-49 0,-3 7-11 16,-4 0-1-16,-21-6-1 0,-4 6-16 0,0-3-3 16,1 3-1-16,-8 0 0 15,0 0-14-15,-3 0-2 0,-7 0-1 0,-1 0 0 0,-6 0-10 0,-7 0 0 16,-11 0-12-16</inkml:trace>
  <inkml:trace contextRef="#ctx0" brushRef="#br0" timeOffset="6090.786">31948 13137 1094 0,'0'0'97'0,"0"0"-77"0,0 0-20 0,14 0 0 15,0-6 43-15,3 6 5 0,5 6 0 0,2-3 1 16,8-3 7-16,0 9 2 0,3 1 0 0,7-1 0 16,4 1 7-16,4-4 2 0,3 10 0 0,3-4 0 15,4-2-27-15,0-1-6 0,3 7-1 0,-3-7 0 16,-3 1-13-16,-4-4-4 0,3-3 0 0,-20 3 0 16,2-3-5-16,-2-3-2 0,2 0 0 0,1 7 0 15,0-7-1-15,-4 0 0 0,1 0 0 0,6-7 0 16,-3 7-26-16,-8-3-6 0,1-3 0 0</inkml:trace>
  <inkml:trace contextRef="#ctx0" brushRef="#br0" timeOffset="13115.901">20235 16718 1594 0,'0'0'71'0,"-7"0"14"0,-3 0-68 0,3-6-17 15,7 6 0-15,-7-3 0 0,0 3 97 0,7 0 16 0,0 0 3 0,0 0 1 16,-4-7-33-16,4 7-8 0,0 0 0 0,0 0-1 16,0 0-44-16,7 0-9 0,11-3-2 0,-1 3 0 15,5 0-2-15,2 0-1 0,1 0 0 0,3 3 0 16,4-3-17-16,3 0 8 0,0 7-8 0,1-4 0 15,3 3 16-15,3-6-3 0,4 3-1 0,7 3 0 16,-8 4 0-16,8-10 0 0,0 9 0 0,4-9 0 16,-4 0 4-16,7 0 1 0,3 0 0 0,1 0 0 15,-1 0-3-15,1-3-1 0,-4 3 0 0,3-6 0 16,-6 6-5-16,-5-3 0 0,5-4-8 0,-1 7 12 16,4-6-4-16,-7 3 0 0,-3 3-8 0,-1 0 12 15,0 0-12-15,-6-6 9 0,-11 3-9 0,-1 3 8 0,1-7-8 0,-4 7-16 16,-3-3 4-16,-7-3 1 15,-11 6 23-15,3-3 4 0,4-3 0 0,-7 2 1 16,-7 4-45-16,0 0-8 0,0 0-3 0,-10 0 0 16,-4 4-153-16,-4-4-32 0,0 6-5 0</inkml:trace>
  <inkml:trace contextRef="#ctx0" brushRef="#br0" timeOffset="13509.809">20221 16897 1753 0,'0'0'38'0,"0"0"8"0,0 0 2 0,0 0 2 0,0 0-40 0,7-10-10 0,0 4 0 0,4 3 0 15,3-3 48-15,4 3 7 0,3 3 1 0,4-7 1 16,3 7 6-16,4-3 1 0,6 3 0 0,5 0 0 15,-1 0 0-15,7 0 1 0,8 0 0 0,6 0 0 16,-3 0-23-16,4-6-5 0,-1 6-1 0,11-3 0 16,-7-4-8-16,7-2-3 0,1 0 0 0,-1 2 0 15,-4-2-11-15,-3 6-2 0,-3-7-1 0,10 1 0 0,-7 3-11 16,0-4-12-16,-11 4 2 0,1 3 1 16,-1-3 21-16,-3-4 5 0,-11 7 1 0,1-3 0 0,-4-4-10 15,-4 1-8-15,-3 3 9 0,-8 3-9 0,-6-4 0 16,0 4 0-16,3-3 0 0,-7-3-10 15,-14 9-26-15,0 0-4 0,3-4-2 0,-6-2 0 16,-4-3-50-16,-4-1-9 0,-10 4-3 0,7-3-592 16,0 5-120-16</inkml:trace>
  <inkml:trace contextRef="#ctx0" brushRef="#br0" timeOffset="13848.91">20429 16878 748 0,'0'0'67'0,"0"0"-54"0,-7 3-13 0,7-3 0 15,0 0 196-15,0 0 37 0,0 0 7 0,0 0 2 16,0 0-117-16,0 0-23 0,0 0-5 0,0 0-1 16,7-9-45-16,7 6-10 0,1-4-1 0,6 4-1 15,3-3-7-15,5-4-2 0,2 10 0 0,8-3 0 16,4-3 4-16,2 6 1 0,5 0 0 0,3-6 0 15,0 6-11-15,3 0-1 0,-3 0-1 0,14 0 0 16,-3 0 2-16,-1 6 1 0,4-6 0 0,7 0 0 16,-3 6-9-16,-8-3-1 0,4-3-1 0,7 7 0 15,7-4-3-15,-6-3-1 0,-5 9 0 0,1-9 0 16,-4 0 2-16,0 0 1 0,3 0 0 0,-3 0 0 16,0 0 1-16,-3-9 0 0,3-1 0 0,-4 7 0 0,-13-9-14 15,-1 2-16-15,4 1 3 0,3 0 1 16,8-1 12-16,-11 7 0 0,-14-13 0 0,3 10-1180 15</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47:21.359"/>
    </inkml:context>
    <inkml:brush xml:id="br0">
      <inkml:brushProperty name="width" value="0.05292" units="cm"/>
      <inkml:brushProperty name="height" value="0.05292" units="cm"/>
      <inkml:brushProperty name="color" value="#FF0000"/>
    </inkml:brush>
  </inkml:definitions>
  <inkml:trace contextRef="#ctx0" brushRef="#br0">14259 8320 576 0,'-10'-15'25'0,"6"5"6"0,1 1-31 0,-4-1 0 15,0-5 0-15,-4 5 0 0,0-2 211 0,1-4 36 16,-8-3 7-16,-3 10 2 0,3-7-108 0,1 7-20 16,-8-10-5-16,4 10-1 0,-7-1-52 0,3 4-10 15,4-3-3-15,0 5 0 0,-1 4-19 0,-2 4-4 16,-1 2-1-16,0 3 0 0,1 1-5 0,-5 5 0 16,1 4-1-16,-4 0 0 0,4 0 0 0,0 9 0 15,0 3 0-15,0 1 0 0,-1 12-10 0,5-4-1 16,2 7-1-16,-2 0 0 0,6-3-15 0,1 6 11 15,2-6-11-15,1 3 10 0,7-9 19 0,4 12 4 16,-1-3 1-16,4 7 0 0,7-1-34 0,0 0 0 0,4 0 0 16,7-5 0-16,-1-8 0 0,8-2 0 0,7-4 0 0,3-5 0 31,7-4-16-31,1-6-11 0,-5-4-1 0,8-12-1 0,-3 4 29 0,-1-14 0 0,4-2 11 0,0-10-3 16,-1-6 1-16,1-3 1 0,0-7 0 0,0-12 0 15,-4-3-2-15,-3-3-8 0,-7 6 12 0,0-7-4 16,-4 1-8-16,-7 9 12 0,-7 7-12 0,0-4 12 15,-3 10-12-15,-4-10 12 0,-4 3-12 0,-3-6 12 16,-3 7 3-16,-4-4 1 0,0 0 0 0,-7 0 0 16,-4 4 14-16,-3 2 3 0,-4 1 1 0,1 2 0 0,-5 1-7 15,1 9-2-15,0 0 0 0,0 3 0 16,-4 0-13-16,0 4-4 0,-3 12 0 0,0-4 0 16,-1 7-8-16,5 7 0 0,-5-4 0 0,-3 12 0 0,4-5 0 0,-4 6 0 15,4-4 0-15,-4 4 0 0,8-7-24 16,2 7 0-16,5-7 0 0,-1 1 0 0,4 5 24 0,3-2 0 15,0-4 0-15,1 10-858 16,6-3-167-16</inkml:trace>
  <inkml:trace contextRef="#ctx0" brushRef="#br0" timeOffset="736.359">14069 9365 1839 0,'-18'0'81'0,"8"0"18"15,-5 0-79-15,5 0-20 0,-4-7 0 0,-4 7 0 0,0 0 104 0,-3 0 18 16,0 0 3-16,-4 0 1 0,4 0-46 0,-3 0-8 16,-5 0-3-16,5 0 0 0,3 7-30 0,-4 2-7 15,4 0 0-15,-1 7-1 0,5-3-20 0,-1 12-11 16,1 0 12-16,2 3-12 0,1 10 8 0,4-4-8 15,3 1 0-15,3 9 0 0,1-7 0 0,-1-2 0 16,4 9 0-16,4-1 0 0,6 4 0 0,1 4-11 16,3-4 11-16,7 6-13 0,0 0 13 0,4-15 0 0,3 3 0 15,7-10 0-15,-3-6 0 0,3 0 0 0,1-12 0 16,-1 2 0-16,4-15 0 0,-4 0 0 0,-3-6 0 0,3-3 0 16,0-10-9-16,4-9 9 0,-3 0-8 0,-1-13 8 15,-7 0 0-15,-3-3 0 0,-4 3 0 0,0-6 8 16,-3 10 1-16,-8-4 1 0,-3 3 0 0,0 4 0 15,0-1 8-15,-7 1 2 0,-3-4 0 0,-1 4 0 16,-6-4 12-16,-1-6 4 16,-3 6 0-16,-7 4 0 0,-4 0 4 0,1-1 0 0,-5 7 1 0,1 3 0 15,3 6-15-15,1 0-3 0,-1 10-1 0,4-7 0 16,-4 13-12-16,0-3-2 0,1 6-8 0,-4 6 12 16,3-6-12-16,-7 9 8 0,4 1-8 0,-7 8 0 15,-1 1 0-15,1 3 0 0,0 6 0 0,-1 1-10 0,8-1-9 0,4-3-1 16,-5 3-1-16,5 4 0 15,-1-10-80-15,7 3-16 0,1-7-3 0,3 8-1116 16</inkml:trace>
  <inkml:trace contextRef="#ctx0" brushRef="#br0" timeOffset="9631.103">20003 7223 172 0,'-8'-6'16'0,"8"6"-16"15,0 0 0-15,0 0 0 0,0 0 376 0,0 0 73 16,0 0 15-16,0 0 2 0,0 0-350 0,0 0-69 16,0 0-15-16,0 0-2 0,0 0 34 0,0 0 8 15,-3 6 0-15,-1 3 1 0,4 1-25 0,-3 8-4 16,-1-2-2-16,4 9 0 0,-3 3-17 0,3 1-3 16,0 8-1-16,-4 7 0 0,4-9-21 0,-3 9-8 15,3-7 0-15,-4 7 0 0,4-9 28 0,0 2 5 16,-3-2 2-16,3-1 0 0,3 1-27 0,-3-7 8 0,-3 0-8 15,3-3 0-15,0 0 0 0,0-6 0 16,-4 0 8-16,4-3-8 0,-3-4 0 0,-1-2 0 0,1-4-10 0,-8-3 10 31,0 3-48-31,1-6-4 0,-1-6-1 0,-3 3 0 16,0-3-22-16,0-4-4 0,0 1-1 0,0-10 0 16,0 10 30-16,-1-7 6 0,5-3 0 0,-4 0 1 0,3 4 28 0,-3-4 6 0,4 0 1 0,-5 3 0 15,5-3 8-15,3 1 0 0,-4 2 0 0,1 3-8 16,3-2 19-16,3-1 4 0,-3 7 1 0,7-1 0 15,-4 10 10-15,4 0 2 0,0 0 1 0,0 0 0 0,7 0-2 16,4 10-1-16,0 5 0 0,-1 4 0 0,4 0 0 16,0 6 0-16,1 0 0 0,2 10 0 0,-3-4 4 15,-3 3 1-15,3 1 0 0,-3-1 0 0,3-5-2 0,0-4 0 16,-4-6 0-16,5-1 0 0,-5-2-10 0,4-7-3 16,4-5 0-16,-4 2 0 0,-3-6-3 0,6-6-1 15,4-7 0-15,-3-6 0 0,0-12 0 0,3 3-1 16,0-10 0-16,4-3 0 15,3 4-11-15,-3 2 0 0,-1-2 0 0,4 2 0 16,1 7-48-16,-5 0-8 0,-2 3-1 0</inkml:trace>
  <inkml:trace contextRef="#ctx0" brushRef="#br0" timeOffset="13350.204">20154 10045 975 0,'0'0'21'0,"0"0"5"0,7 9 1 0,0 4 1 0,4 0-28 0,-4-4 0 0,4 7 0 0,3-7 0 15,0 10 59-15,7 0 6 0,0-4 2 0,0 4 0 0,4-3-14 0,3-4-2 16,0-2-1-16,4-1 0 16,3 4 6-16,1-10 0 0,-1 6 1 0,4-9 0 15,0-3-21-15,6-3-4 0,-2-4 0 0,3-5-1 0,-4-4-9 16,0 0-2-16,-3-6 0 0,0-3 0 0,-4 3 1 15,-3-3 0-15,0-1 0 0,-4 4 0 0,-3-3 2 0,-1 3 0 16,-6-3 0-16,-4 3 0 0,4 6 36 16,-8-6 7-16,-3 6 2 0,0-6 0 0,-3 6-55 0,-4-9-13 15,-4 3 0-15,1 3 0 0,-4-3 0 0,-7-10 0 16,0 1 0-16,-4 5 0 0,0-5 35 0,-3-4 4 16,0 4 1-16,-4-1 0 0,1 4-12 0,-5-4-3 15,1 1 0-15,-4 6 0 0,1 0-1 0,-1 2-1 16,-7 1 0-16,0 0 0 0,0 6-8 0,1 1-2 15,-5 2 0-15,-3 7 0 0,8-1 2 0,-5 7 0 16,1-3 0-16,-4 3 0 0,7-4-3 0,-7 7-1 16,1-3 0-16,2-3 0 0,1 6-11 0,0 0 0 15,3 0 0-15,0 0 8 0,4 6 7 0,-1-3 1 16,8 4 0-16,-4-4 0 0,1 6-28 0,3 1-4 16,3 5-2-16,0 1 0 0,0-4 5 0,-3 7 1 0,4 3 0 15,-1 0 0-15,0 3 12 0,4 10 0 16,-4-7 0-16,4 10 0 0,0-4 0 0,7 4 0 0,0 6 0 0,3 6 0 15,1-3 0-15,2-3 0 0,5 0-8 0,-1 3 8 16,8-3 0-16,-1 6 0 0,5-3 0 0,2-13-9 16,1 10 9-16,3-6 0 0,0-4 0 0,4 4 0 15,3-4 0-15,0 1 0 0,0-7 0 0,11 10 8 16,-4-4-8-16,-3-9 9 0,6-6-9 0,-2 0 10 16,2-3-2-16,1-7-8 0,3 0 12 0,8-9-4 15,-4 7-28-15,6-14-7 0,5 7-1 16,3-6 0-16</inkml:trace>
  <inkml:trace contextRef="#ctx0" brushRef="#br0" timeOffset="18851.847">20426 9311 1699 0,'-11'-25'37'0,"8"16"8"0,-1 9 2 0,4 0 1 0,0 0-39 0,0 0-9 0,-3 0 0 0,-4 0 0 15,3 6 87-15,1-3 15 0,-1 3 3 0,-3-2 1 16,3 11-70-16,1 1-13 0,-1 6-3 0,1 9-1 16,-1 1-6-16,1 2-1 0,-1 1 0 0,1 2 0 15,-4-2-3-15,7-1-1 0,-4-9 0 0,1-3 0 16,6-3 0-16,-3 3-8 0,0-9 12 0,0-4-4 16,0-9 1-16,0 0 0 0,0 0 0 0,0 0 0 0,0 0 8 15,0-9 2-15,4-1 0 0,-1-9 0 16,-3 1-7-16,0-11-2 0,0-2 0 0,0 3 0 15,-3-7-10-15,-1 1 8 0,-3 6-8 0,4-1 8 0,-4 4 5 0,3 6 1 16,-3 1 0-16,3 2 0 0,1 6 2 0,-1 1 1 16,4 9 0-16,0 0 0 0,0 0-5 0,-7 6-2 15,4 4 0-15,-1 2 0 0,-3 13-10 0,4 0 0 16,-4 10 0-16,3-4 0 0,1 10 0 0,-1-3 0 16,1-4 0-16,-1 1 0 15,4-7-22-15,0 6-6 0,0-12-2 0,7 3-706 16,0-9-142-16</inkml:trace>
  <inkml:trace contextRef="#ctx0" brushRef="#br0" timeOffset="19295.62">21205 8587 1440 0,'0'0'64'0,"0"0"12"16,0 0-60-16,0 0-16 0,0 0 0 0,0 0 0 15,0 0 59-15,11 3 9 0,3-3 1 0,0 6 1 0,0-3-9 0,1 4-1 16,-1-4-1-16,0 3 0 0,0 0-27 0,3 4-6 15,-2-1-1-15,-1 1 0 0,0-7-13 0,-4 6-4 16,1-3 0-16,-4 4 0 0,0-1-20 0,0 1-5 16,0-1-1-16,-7 0 0 15,4-2 43-15,-1 2 9 0,-3 1 2 0,-3-1 0 0,-4 7-17 0,3-7-3 16,-3 0-1-16,0 7 0 0,-4-3 13 0,1 2 2 16,-4-2 1-16,3 3 0 0,-3-1 9 0,0-5 1 15,-4 2 1-15,8-6 0 0,-1 4 1 0,1-4 0 16,-1-3 0-16,7 4 0 0,4-7-15 0,0 0-4 15,0 0 0-15,0 0 0 0,0 0-24 0,0 0 0 16,11 3 0-16,0-3 0 0,3-3 0 0,0 3 0 16,3-7-10-16,5 7 10 0,-5 0 0 0,4-3-9 15,-3-3 9-15,3 6 0 16,4 0-49-16,-7 0-5 0,3 0-1 0,0 0-1053 0</inkml:trace>
  <inkml:trace contextRef="#ctx0" brushRef="#br0" timeOffset="20183.531">21555 9722 1447 0,'-11'19'64'0,"11"-19"13"15,0 0-61-15,7 0-16 0,-7 0 0 0,0 0 0 16,0 0 14-16,11 6 0 0,3-6 0 0,-4 3 0 0,-10-3 30 0,8 7 5 15,2-7 2-15,4 3 0 0,-7-3-37 0,4 0-14 16,-1 6 11-16,-2-6-11 16,9 3 9-16,-6 3-9 0,-11-6 8 0,0 0-8 0,14 0 9 0,-11 10-9 15,-3-10 10-15,-3 9-10 16,3-3 11-16,-7-2-11 0,3 2 12 0,-6-3-12 0,-4 3 39 0,3-3 1 16,4 4 0-16,-4-7 0 0,-3 3 27 0,4 3 5 15,3-6 2-15,0 0 0 0,-4 0-14 0,4 6-4 16,0-3 0-16,3-3 0 0,4 0-32 0,0 0-8 15,-3 0 0-15,3 0-1 0,0 0 13 0,0 0 4 16,0 0 0-16,0 0 0 0,0 0-32 0,7 7 0 16,3-4 0-16,-3-3 0 0,-7 0 0 0,18 6 0 15,3-3 0-15,-7 4-10 0,-7 2 10 0,8-6 0 16,6 3 0-16,0 1 0 0,-3-4 0 0,-4 6 0 0,-4-9 0 0,4 6 0 16,0-2 0-16,-3 5 0 0,-11-3 0 15,0-6 8-15,7 3 8 0,-7 4 3 0,-7 2 0 16,0 1 0-16,-4-4 15 0,1 3 3 0,3 1 1 15,-4-7 0-15,-10 3-16 0,10-3-3 16,1 3-1-16,-1 4 0 0,-6-1 4 0,3-3 1 0,-1-2 0 0,1 2 0 31,0-3-58-31,-3 6-11 0,2-2-2 0,1 2-1 16,4 1-142-16,3-1-28 0,-7 0-5 0,3 7-752 0</inkml:trace>
  <inkml:trace contextRef="#ctx0" brushRef="#br0" timeOffset="20616.588">21216 10365 691 0,'0'0'61'0,"0"0"-49"16,0 0-12-16,0 0 0 0,0 0 221 0,0 0 42 16,0 0 8-16,4-3 1 0,-1-4-149 0,4 7-31 15,-7 0-5-15,7-6-2 0,0 6-39 0,0-3-8 16,0 3-2-16,4 0 0 0,3 3-21 15,0 3-5-15,-3-6-1 0,-4 0 0 0,-7 0-9 0,10 7 8 16,1-4-8-16,-4 3 8 0,-7-6-8 0,0 0 8 16,7 3-8-16,-7-3 8 0,4 7-18 0,-4-7-4 15,3 9-1-15,-6-6 0 0,-1 7 15 0,1-4 0 16,-8 0 0-16,4-3 0 0,0 3 0 0,0-2 0 16,-4 2 12-16,1-6-12 0,-4 3 34 0,7-3 0 15,-1 0 0-15,1 0 0 0,-7-3 14 0,7 3 4 0,7 0 0 16,0 0 0-16,0 0-24 0,0 0-5 0,0 0-1 0,0 0 0 15,0 0-14-15,0 0-8 0,0 0 8 16,11 0-8-16,-1 3 0 0,1-3 0 0,-4 0 0 0,4 6 0 16,-1-3 0-16,-3-3 0 0,4 0 0 0,-4 10 0 15,-4-10 0-15,-3 0 0 0,0 0 0 0,4 9 0 16,-4-9 11-16,0 7-3 0,0 2 0 0,-4 0 0 16,4 1 0-16,-3-1 0 0,-4-3 0 0,0 4 0 15,0-1-8-15,3 7 0 0,-3-4 0 0,0 4 8 16,0 0-54-16,4 3-11 15,-5-1-3-15,5 1-676 0,-1 6-135 0</inkml:trace>
  <inkml:trace contextRef="#ctx0" brushRef="#br0" timeOffset="21052.512">21258 10882 1497 0,'0'0'66'0,"7"0"14"0,-3 0-64 0,3 0-16 16,0 0 0-16,0 0 0 0,4-3 55 0,-1 3 7 16,-6 0 2-16,6 3 0 0,1-3 0 0,3 0 0 15,-7 7 0-15,0-4 0 0,0 3-52 0,4-3-12 16,-4 3 0-16,0-2 0 0,-7-4 0 0,7 6 0 16,0-3 0-16,0 3 0 0,-3 4 0 0,-4-1-15 15,3-3 3-15,-3-3 1 0,0-3 11 0,0 10 16 16,-3-4-4-16,3-6-1 0,-4 3-11 0,4-3 0 15,-7 7 0-15,7-7 0 0,0 0 0 0,0 0 0 0,0 0 0 0,0 0 0 16,-3 3 0-16,3-3 0 16,0 0 0-16,0 0 0 0,0 0 0 0,0 0 0 0,7 6 0 0,3-6 0 15,4 0 33-15,-3 0 5 0,3 0 1 0,0 6 0 16,0-6-30-16,0 3-9 0,-7 4 0 0,8-4 0 16,-5 3 25-16,1-3-1 0,-4 7-1 0,3-1 0 15,-6-3-23-15,3 4 0 0,-7 5 0 0,-7-2 0 16,0 3 56-16,0-1 6 0,0 4 2 0,-4 0 0 15,-3 0-1-15,-4 6 0 0,4-6 0 0,-3-1 0 16,-1 7-12-16,0-6-3 0,1 0 0 0,-4 0 0 16,6-3-24-16,-2-7-6 0,-1 10-1 0,0-13 0 0,1 3-17 15,3-5 0-15,-4-4 0 0,4 0 0 16,3 0-99-16,4 0-23 16,7 0-5-16,4-10-1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48:35.733"/>
    </inkml:context>
    <inkml:brush xml:id="br0">
      <inkml:brushProperty name="width" value="0.05292" units="cm"/>
      <inkml:brushProperty name="height" value="0.05292" units="cm"/>
      <inkml:brushProperty name="color" value="#FF0000"/>
    </inkml:brush>
  </inkml:definitions>
  <inkml:trace contextRef="#ctx0" brushRef="#br0">8936 5028 288 0,'0'0'25'0,"-7"0"-25"0,0-10 0 0,-4 10 0 16,1-6 176-16,-1 3 31 15,0-3 5-15,1-4 2 0,3 1-45 0,-4 9-9 0,1-10-1 0,-1 10-1 16,4-6-24-16,-4 3-5 0,1 3-1 0,6 0 0 16,4 0-48-16,-7 0-9 0,0 0-3 0,7 0 0 15,-3 0-20-15,3 0-5 16,0 0-1-16,0 0 0 0,0 0-42 0,0 0 0 0,0 0 0 0,0 0 0 15,10 0 0-15,4 3 0 0,0 3 0 0,4-6 0 16,3 0 0-16,0 0 0 0,1 0 0 0,2 7 0 16,5-7 0-16,-1 3 0 0,3-3 0 0,5 0 0 15,-1 0 0-15,4 6 0 0,0-3 8 0,-1-3-8 16,1 0 8-16,4 10-8 0,2-10 12 0,5 0-4 16,-1 0-8-16,1 0 0 0,-8 0 0 0,7 0 8 15,1 0 0-15,3 0-8 0,0-10 12 0,3 10-4 16,0 0-8-16,1-3 12 0,-1-3-12 0,4 6 12 0,0 0-12 0,0 0 8 15,-3 0-8-15,10-3 8 0,0 3-8 16,0-7 0-16,-7 7 0 0,0 0-11 0,0 0 11 16,0 0 0-16,3 0 10 0,-3-6-10 0,-7 6 0 0,7-3 0 15,7 3 0-15,0 0 0 16,-7 0 0-16,-3 0 9 0,2 0-9 0,16 0 12 0,2 0-12 0,-6 0 0 16,-15 0 0-16,4 0 0 15,0 3 0-15,-3 3 0 0,-5-6 0 0,8 10 0 0,-3-10 0 0,-1 6 8 16,-3-3-8-16,4-3 0 0,-1 10 0 0,1-10 0 15,-4 6 0-15,3 3 0 0,-7-9 0 0,4 0 0 16,0 3 0-16,0 4 0 0,4-7 0 0,-1 6 8 16,-3-3-8-16,3-3 0 0,-6 6 0 0,-1-2 0 15,1 5 8-15,2-3-8 0,-6-3 0 0,0 4 0 0,4-7 0 0,-1 3 0 16,-3 3 0-16,3-3 0 16,1 3-12-16,2 1 12 0,-9-4 0 0,6-3 10 0,1 6 1 15,-1-3 0-15,0-3 1 0,-3 0 1 0,4 0 0 0,3 0 0 16,3-3 2-16,-3-3 0 0,3 6 0 15,-3 0 0-15,0-3-15 0,4-4 0 0,-1 7 0 0,1-6 0 16,-5 3 9-16,1 3-9 0,4 0 8 0,6 0-8 16,-6 0 0-16,-1-6 0 0,1 6 0 15,6 0 0-15,-3 0 0 0,4 0 0 0,-1 0 9 0,1 0-9 16,-4 0 11-16,0-3-3 16,-4 3 0-16,4 0 0 0,0 0-8 0,-4 0 8 0,-3-7-8 0,0 7 8 15,4 0-8-15,-4-3 0 0,-4-3 0 0,-3 3-831 16,-4-3-165-16</inkml:trace>
  <inkml:trace contextRef="#ctx0" brushRef="#br0" timeOffset="12783.817">4628 7590 1479 0,'0'0'32'0,"0"0"8"0,0 0 0 0,0 0 2 0,8 9-34 0,-1-3-8 16,3-2 0-16,4 11 0 0,-3-5 20 0,3-1 3 16,4 10 0-16,-8-3 0 0,8 2-4 0,-4 7-1 15,7-6 0-15,0 0 0 0,-3 0-10 0,3 0-8 16,0-4 9-16,4 4-9 0,10-9 9 0,-10-1-9 16,3-3 8-16,4-6-8 15,3 0 14-15,0 0-2 0,1-6-1 0,-5-3 0 0,5-1 0 0,-5 1 0 16,5-4 0-16,-1-2 0 0,-7-1 4 0,4 6 1 15,3-8 0-15,1 8 0 0,-1 4-16 0,4-3 0 16,-4 5 0-16,4-2 0 0,0 3-12 0,3-3 2 16,-7 6 0-16,-3 0 0 0,0 6 10 0,3-3 0 15,-3-3 0-15,-1 6 0 0,-2-2 0 0,9 5 14 16,-2-3-3-16,-1 4-1 0,-10 5-10 0,3-2 0 16,4-4 0-16,-8 7 0 0,12 0 0 0,-8-4 0 0,4-2 0 15,-4-1 0-15,4 0 0 0,-1 4 0 0,1-10 0 16,0 3 0-16,3-6 0 0,4-6 15 0,-4 3-4 15,4-3-1-15,0-4-2 0,3 4-8 0,0-7 12 0,4 7-4 16,-3-3-8-16,6 6 0 0,-10-4 0 16,7 7 8-16,-11 0-8 0,7 0 0 0,1 7 0 15,-8 2 8-15,0-6 0 0,1 7 0 0,-1-1 0 0,4-3 0 16,-4 4 24-16,7-1 4 16,1-3 0-16,-5-3 1 0,8-3-21 0,-7 0-5 0,7 0-1 0,0-9 0 15,3 0 0-15,1-1 0 0,-1 1 0 0,7-1 0 16,-6-5-10-16,3 5 8 0,-4 1-8 0,4 3 8 15,-4 3-8-15,1-4 0 0,-4 7 0 0,3 0 0 16,0 0 0-16,1 7 0 0,-8 2 0 0,7 0 0 16,-3 1 0-16,4 5 0 0,-11-5-9 0,6-1 9 15,-2 1 0-15,3-1 0 0,-1 0 0 0,5 1 9 0,-4-10-9 16,7 0 10-16,3 0-10 0,8-3 10 0,-4-4-10 0,-4-2 0 16,7 0 9-16,-3-1-9 0,4-5 0 0,3 5 0 15,-7 7 0-15,3-3 8 0,-3-4-8 0,0 10 0 16,-3 0 0-16,3 7 0 0,-4-4 0 0,1 12 0 15,-8-2 0-15,8 3 0 0,-5 2 0 0,1-2-10 16,-3 3 10-16,3 0 0 0,-4 0 0 0,0-4 0 16,1-5 0-16,6 5 0 0,4-5 0 0,-3-7 0 15,3 3 0-15,-4-3 0 0,1-6 8 0,6 3-8 16,1-6 0-16,-4-4 9 0,-4 7-9 0,7-3 0 16,1-3 0-16,7 2 8 0,-4 4-8 0,0-3 0 15,-7 6 0-15,14-3 0 0,0-3 0 0,-7 6-11 16,-7 0 11-16,7 6-8 0,0-3 8 0,-4-3 0 15,-3 6 8-15,4-6-8 0,-4 0 0 0,0-6 0 0,3 6 0 16,4-9 0-16,0 5 20 0,0-5 5 0,-3-7 2 16,10 1 0-16,3 2-27 0,1-6 8 0,3-6-8 0,-3 6 0 15,-1-6 0-15,1 7 0 0,0 2-12 0,-1-3 12 16,4 3-16-16,-3 7 5 0,0 0 1 0,-4-1 0 16,-7 10 10-16,0-3 0 0,-4 3 0 0,1 3-8 15,-8 3 8-15,4-2 0 0,-3 5 0 0,6-3 0 16,-6 10 8-16,-4-7 3 0,-1-6 1 0,1 7 0 15,0-1 2-15,0 1 1 0,-3-4 0 0,2 0 0 16,5-3-15-16,-1 4 0 0,1-4 0 0,-1-3-10 16,1 0 10-16,-1 0 0 0,8 0 0 0,3 6 0 15,-4-3 8-15,8-3-8 0,-4 0 8 0,3 0-8 16,1 0 0-16,-1 6 0 0,1-2 0 0,7-4-8 16,3 6 8-16,0-3 0 0,-4 3 0 0,5-6 0 0,-1 3 0 0,3 4 0 15,1 2 8-15,0-9-8 0,-4 6 0 0,4-3 0 16,-1-3 0-16,8 7-8 0,-11-7 8 0,4 3 0 15,3-3 8-15,4 6-8 0,-4-12-8 0,7 6-7 16,0 6-1-16,1-3 0 16,-8-3-36-16,-4 0-8 0,-2 0-2 0,6 7-865 0</inkml:trace>
  <inkml:trace contextRef="#ctx0" brushRef="#br0" timeOffset="14220.416">3030 8678 1440 0,'0'0'128'0,"4"0"-103"0,6 0-25 0,-2 0 0 15,6 0 18-15,-4 0-2 0,8 6 0 0,0-3 0 16,-1-3-5-16,4 10-2 16,0-10 0-16,4 6 0 0,3-6-9 0,8 3-12 0,-1-6 2 0,11-3 1 15,-7 3 18-15,6-7 4 0,1-6 1 0,4-2 0 16,-1-7-22-16,1-1-5 0,6-2-1 0,4-6 0 15,-7 5 42-15,3-5 8 0,8 6 1 0,3 0 1 16,-7 2-28-16,0 11-10 0,0 2 0 0,0-2 9 16,-11 5-9-16,4 10 0 0,3 0 0 0,-3 0 8 15,0 10 6-15,0-1 1 0,-10 0 0 0,6 7 0 16,-7-7 24-16,1 1 5 0,-1 6 0 0,4-7 1 16,-4-6-16-16,8 3-3 0,-1-6-1 0,0 0 0 0,8-6-1 0,-4 3 0 15,3-6 0-15,4-7 0 0,-7 6-4 16,3-5-2-16,8 2 0 0,3-2 0 0,-4 5-18 0,4 1 10 15,-3-1-10-15,7 4 8 0,-11 3-8 0,-1-3 8 16,1 6-8-16,11 0 8 16,-11 9 1-16,0-3 0 0,0 4 0 0,0-1 0 0,-7 1 5 0,3 5 1 15,-6-2 0-15,6 2 0 0,-7-5 6 0,11 6 2 16,-7-4 0-16,14-2 0 0,-7 5-11 0,0-5-3 16,0-4 0-16,7-3 0 0,0 3-9 0,4-3 0 15,-4-3 9-15,11 0-9 0,-8-3 8 0,8-3-8 16,-4 6 8-16,7-3-8 0,0-3 0 0,-3 6 8 15,-1-4-8-15,8 4 0 0,-7 4 15 0,-1-4-2 16,-3 0 0-16,7 6 0 0,-3-3-13 0,-4 6-18 16,4-2 4-16,-4 2 1 0,-4-3 13 0,1-3 0 0,-1 4 0 0,12-4 0 15,-12 3 0-15,1-6 0 0,-4 3 0 16,7-3 0-16,-4 7 0 0,-3-7 8 0,4 0-8 0,3-7 0 16,4 4 8-16,-11-3-8 0,0 3 0 15,7-4 0-15,-7-2 8 0,0 9-8 0,-4-6 0 0,8 6 0 16,-8 0 0-16,1 0 0 0,-4 6 0 0,-11 0 0 15,1-3 0-15,-1 7 0 16,4-4 0-16,0 4 0 0,-4-1 0 0,4 0 0 0,4 1 0 0,13-1 0 16,-6-3 8-16,-1-2-8 0,11-8 0 0,0-2 0 15,-7 3 11-15,7-3-11 0,1-10 10 0,2 7-10 16,4-4 16-16,-7-3-2 0,-10 7-1 0,6 0 0 16,8 2-13-16,0-2-15 0,-8 0 3 0,1 9-1078 15</inkml:trace>
  <inkml:trace contextRef="#ctx0" brushRef="#br0" timeOffset="27900.305">28907 3441 990 0,'-22'-9'44'0,"15"9"8"0,-3 0-41 0,3-4-11 15,0-2 0-15,0 6 0 0,3 0 108 0,4 0 19 16,0 0 4-16,0 0 1 0,4 10-87 0,3-1-17 15,-4 10-3-15,8-3-1 0,-1 9-1 0,1 0-1 16,3 3 0-16,0 0 0 0,4 0 11 0,-1 7 3 16,-2-7 0-16,6 7 0 0,0-1-4 0,4-6 0 15,-4-3 0-15,3 0 0 0,1-3-5 0,-4-6-2 16,4 0 0-16,0-4 0 0,3-5-5 0,0-4-2 16,4-3 0-16,3-10 0 0,0-2 12 0,8-13 2 15,-1-10 1-15,4-9 0 0,0-9 9 0,7-3 2 0,3-4 0 16,1-12 0-16,-1 3-14 0,-3 3-2 0,-4-3-1 0,-3 13 0 15,-3-4-14-15,-8 13-2 0,-7 3-1 0,-3 6 0 16,0 4 1-16,-4 6 0 0,0 3 0 0,-7 0-741 16,4 15-148-16</inkml:trace>
  <inkml:trace contextRef="#ctx0" brushRef="#br0" timeOffset="29382.417">31006 3877 1695 0,'0'0'75'0,"0"0"16"0,0 0-73 0,0 0-18 0,0 0 0 0,0 0 0 16,0 16 61-16,-4-4 9 0,-3 7 2 0,-4 6 0 16,1 0-10-16,-4 13-2 0,-11-4 0 0,0 10 0 15,4 3-20-15,-3 6-5 0,-5 1-1 0,-2 9 0 16,-1-13-18-16,4 3-4 0,3-6-1 0,4 0 0 15,0-3-11-15,3-10 0 0,0 4 0 0,8-3 8 16,-1-10-8-16,1 0 0 0,-1-6 0 0,4-7 8 0,0 4-8 16,3 3-12-16,-3-19 2 0,0 6 1 15,0 3 9-15,-3-15-12 0,3-3 12 0,-4 9-12 0,4-13 12 0,-4-3 9 16,1 1-1-16,-1-4-8 16,-3-3 12-16,3 0-12 0,1 0 12 0,3-3-12 0,0 0 16 0,3 6-3 15,-3 0-1-15,4-6 0 0,-1 6-3 0,4 4-1 16,-3 2 0-16,-1-3 0 0,4 7-8 0,0 6 0 15,0 3 0-15,0 0 0 0,0 0 0 0,0 0 0 16,0 12 0-16,4 7 0 0,-4 6 0 0,0 4 0 16,-4 11 0-16,1 1-11 0,-1 3 11 0,0-3 0 15,-3 3 0-15,4-7 0 0,-4 7 0 0,7-6 0 16,-4-4 10-16,8-5-10 0,3-1 9 0,3-13-9 16,-2 4 8-16,6-3-8 0,3-7 8 0,4-9-8 0,8 0 0 0,-1 0 8 15,7-15 0-15,4-7-8 0,7 0 12 0,0-6-4 16,0-1 3-16,-4-5 0 0,4-1 0 0,-7 13 0 31,-4-3-40-31,0 0-8 0,-7 6-2 0,1 1-1036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9-12T17:36:07.434"/>
    </inkml:context>
    <inkml:brush xml:id="br0">
      <inkml:brushProperty name="width" value="0.05" units="cm"/>
      <inkml:brushProperty name="height" value="0.05" units="cm"/>
    </inkml:brush>
  </inkml:definitions>
  <inkml:trace contextRef="#ctx0" brushRef="#br0">326 864 5064 0 0,'-1'18'276'0'0,"-1"-1"0"0"0,-2 11-276 0 0,-2 19 88 0 0,-5 46 1909 0 0,-4-1 0 0 0,-22 72-1997 0 0,-2 10 1206 0 0,22-85-668 0 0,-34 182 830 0 0,11-48-621 0 0,-14 87-472 0 0,27-91-172 0 0,10 19-103 0 0,12-82 586 0 0,16 147-586 0 0,39 114 624 0 0,23-1-179 0 0,22 264-49 0 0,-76-456-268 0 0,-9 129-128 0 0,-9-249 49 0 0,-1 85 20 0 0,-1-148-78 0 0,2-25-16 0 0,-1 0 0 0 0,-1 0 1 0 0,0 0-1 0 0,-2 0 0 0 0,0 0 1 0 0,0 0-1 0 0,-2 0 25 0 0,-3 8-306 0 0</inkml:trace>
  <inkml:trace contextRef="#ctx0" brushRef="#br0" timeOffset="378.356">262 947 6912 0 0,'10'-9'1148'0'0,"0"2"0"0"0,0-1-1 0 0,2 1-1147 0 0,-8 5 407 0 0,0 0 0 0 0,0 0 0 0 0,0 0 0 0 0,0 1 0 0 0,0-1 0 0 0,0 1 0 0 0,0 0 0 0 0,1 0 0 0 0,-1 1 0 0 0,4-1-407 0 0,-6 1 61 0 0,-1 1 1 0 0,1-1-1 0 0,0 0 1 0 0,0 1-1 0 0,-1-1 0 0 0,1 1 1 0 0,0 0-1 0 0,-1 0 1 0 0,1-1-1 0 0,-1 1 1 0 0,1 0-1 0 0,-1 0 0 0 0,1 0 1 0 0,-1 1-1 0 0,1-1 1 0 0,-1 0-1 0 0,0 1 1 0 0,0-1-1 0 0,0 0 0 0 0,0 1 1 0 0,0-1-1 0 0,0 1 1 0 0,0 0-1 0 0,0-1 1 0 0,-1 1-62 0 0,4 5 212 0 0,-1 1 0 0 0,-1 0 0 0 0,0-1 0 0 0,2 9-212 0 0,0 8 354 0 0,-1 1 1 0 0,-1-1-1 0 0,-1 1 1 0 0,-2 9-355 0 0,-10 102 501 0 0,4-63-327 0 0,-6 49 16 0 0,3-32 37 0 0,2 26-227 0 0,-2 344 224 0 0,13-234 135 0 0,-1-149-230 0 0,27 306 732 0 0,-18-264-584 0 0,26 190 217 0 0,-28-233-386 0 0,6 26-15 0 0,7 67-22 0 0,-18-127-52 0 0,50 616 402 0 0,-32-409-73 0 0,-2-26 122 0 0,-6-40-46 0 0,3 51-58 0 0,-8-99-228 0 0,0 62-1353 0 0,-9-168 540 0 0</inkml:trace>
  <inkml:trace contextRef="#ctx0" brushRef="#br0" timeOffset="379.356">649 763 9128 0 0,'136'-17'1002'0'0,"30"-6"-968"0"0,54-12 832 0 0,462-83 358 0 0,-32 5-861 0 0,-355 67-258 0 0,119-17 189 0 0,474-34 863 0 0,39 8-170 0 0,-730 70-683 0 0,769-64 1263 0 0,-193 35-553 0 0,-437 39-740 0 0,146 6-182 0 0,-376 6-11 0 0,1 5-1 0 0,-1 4 1 0 0,16 8-81 0 0,-89-13-69 0 0,-1 2 1 0 0,-1 0-1 0 0,30 14 69 0 0,-48-19-160 0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7:36:19.295"/>
    </inkml:context>
    <inkml:brush xml:id="br0">
      <inkml:brushProperty name="width" value="0.05292" units="cm"/>
      <inkml:brushProperty name="height" value="0.05292" units="cm"/>
      <inkml:brushProperty name="color" value="#FF0000"/>
    </inkml:brush>
  </inkml:definitions>
  <inkml:trace contextRef="#ctx0" brushRef="#br0">29538 3949 460 0,'0'0'20'0,"0"0"5"0,7 0-25 0,0-9 0 16,4 9 0-16,-1-10 0 0,4 4 198 0,1-3 34 15,6-1 8-15,0 1 0 0,-3-1-197 0,6 1-43 16,-3 6 0-16,4-10-8 0,0 10 16 0,0-3 3 16,3 3 1-16,0 3 0 0,0 0 7 0,4 0 1 15,-4 0 1-15,4 0 0 0,0 3-4 0,-1 3-1 16,1-6 0-16,3 0 0 0,-3 3 3 0,7-3 0 15,3 0 0-15,4 0 0 0,0 7-5 0,3-7-1 16,-6 6 0-16,3-6 0 0,-4 0-13 0,0 0 0 16,-3 0 8-16,3 3-8 0,-3-3 0 0,-3 6 8 0,2-3-8 0,1-3 0 15,-4 10 0-15,1-4 0 0,-1-3 0 0,-3 7 0 16,3-1 9-16,-3 7-9 0,-4-7 8 0,0 0-8 16,0 7 16 109,1-13-3-125,-1 10 0 0,0-1 0 0,0-5 0 0,1 5 0 0,2-2 0 0,1-1 0 0,3-3 5 0,-3 4 1 0,0-1 0 0,-4 0 0 0,0 7-19 0,0-13 0 0,-3 13 0 0,0-7 0 0,-8 1 0 0,1-1 0 0,-7 7 0 0,-1-7 0 0,1 1 0 15,-4 8 0-15,-4-8 8 0,1 6-8 0,-4-1 11 0,0-2-2 0,0-4 0 0,0 7 0 0,0 0 28 0,-4-4 6 0,4-2 1 0,0 5 0 0,-3-5-10 0,-1-1-2 0,1 0 0 0,-1 1 0 0,1 6-10 0,-1-4-2 0,4 1-1 0,0-1 0 16,0 13-4-16,0-9-1 0,0-4 0 0,0 14 0 15,0-1-2-15,0 3-1 0,4 0 0 0,-1 0 0 0,1 7-11 0,-1 2 0 16,1 4 0-16,-1 3 8 0,5 3-8 0,-1-3 0 16,3 3 0-16,-3-3 0 0,0 9 0 0,4-9 0 15,-4 9 0-15,3 1 0 0,1-1 0 0,3 4 0 16,-3 2 0-16,-1 4 0 0,1-10 0 0,3 10 0 16,-3-4 0-16,-1 7 0 0,1-3 0 0,3 6 10 15,-4-3-1-15,1-3 0 0,3 6 7 0,-3-7 2 16,-1 7 0-16,1-3 0 0,-4 6 13 0,4 0 2 15,-1-3 1-15,-3 10 0 0,0-7-34 0,-3 0 0 16,3 6-10-16,-4-2 10 0,1 5 0 0,-1 7 0 16,1-7 9-16,-4-2-1 0,3 2-8 0,-3 7 9 15,-3-6-9-15,3 6 10 0,0-7-10 0,3-3 0 0,-3 4 0 16,0 0 8-16,0-4-8 0,0 3 0 0,4-8 9 16,0 5-9-16,-1-6 0 0,1 0 8 0,-1 0-8 15,1 7 0-15,-1-7 0 0,1 6 9 0,-1-12-9 0,1 9 0 16,3-9 13-16,-4 6-4 0,1 0-1 0,-1 7 0 15,-3-1-8-15,4-2 10 0,-4-7-10 0,3 12 10 16,-3-3-10-16,0-5 8 0,-3 8-8 0,3-3 8 16,0-5-8-16,0 8 0 0,-4-9 9 0,4-3-9 15,0 3 8-15,-3-9-8 0,3 9 10 0,-4-9-10 16,1-3 0-16,3 2 0 0,0 1 0 0,-4-7 0 16,1 7 8-16,3 0-8 0,0 0 0 0,0-4 0 15,-4 4 0-15,4-7 8 0,0 4-8 0,-3-7 0 16,3 0 11-16,0 1-1 0,-4-1 0 0,4-6 0 15,0-3 8-15,0 0 2 0,-3-6 0 0,3-4 0 16,0-6-20-16,-4-3 0 0,-3 0-8 0,4-6 8 16,-5-9-134-16,-2-1-21 15</inkml:trace>
  <inkml:trace contextRef="#ctx0" brushRef="#br0" timeOffset="807.816">22013 10076 403 0,'18'0'17'0,"-11"4"5"0,0 2-22 0,7 3 0 15,11-6 0-15,10 7 0 0,8-1 392 0,6 7 75 16,4-7 14-16,7 1 3 0,3-1-388 0,4 7-79 15,-7-1-17-15,11-2 0 0,10-4 0 0,4 7 0 16,-4 0 0-16,7-4 0 0,0-2 8 0,7-4-8 16,8-3 0-16,3 3 0 0,-4-3 0 0,4-3 0 15,3-3 0-15,7 3 0 0,-3-6 8 0,7 6-8 16,0-3 0-16,4-3 0 0,3 3 0 0,0-4 0 0,0 7 0 16,3 0 0-16,1 0 15 0,-4 0-4 15,0 0-1-15,7 10 0 0,0-10 14 0,0 9 4 16,-7-3 0-16,3 4 0 0,1-1-10 0,0 1-2 0,-8 5 0 0,4-2 0 15,-4 2 0-15,1 4 0 0,-15 0 0 0,8-3 0 16,-1 3 4-16,1-1 0 0,-5 8 0 0,-2-8 0 16,-4 7-11-16,-1 0-1 0,8-3-8 0,-3-6 12 15,-8 9-4-15,0-6-8 0,-3-6 11 0,7 12-11 16,-7-7 16-16,0-2-4 0,-8 3-1 0,8 0 0 16,0-4 7-16,-4-5 2 0,0 9 0 0,-7-4 0 15,1-2 0-15,-1-7 0 0,4 10 0 0,-4-4 0 16,-4-2-8-16,1-1 0 0,-4-3-1 0,0-2 0 15,1 2 0-15,-1 3 0 0,10-9 0 0,-6 10 0 16,-4-10-1-16,-3 6 0 0,3-3 0 0,-3-3 0 16,3 6-2-16,-4-6 0 0,-3 4 0 0,-3-4 0 0,3 6-8 15,-3-3 0-15,3-3 0 0,-4 0 0 16,8 6 0-16,-8-6 0 0,-3 0 0 0,-7 3 0 16,0 4 0-16,-7-7 0 0,4 6 0 0,-4-3 8 15,-4-3-8-15,0 0 0 0,-3 6 0 0,-3-6 0 16,-5 0-110-16,-2 0-18 0,-8 0-3 0,-10 0-1 15</inkml:trace>
  <inkml:trace contextRef="#ctx0" brushRef="#br0" timeOffset="1607.171">30935 11343 2325 0,'-10'-6'51'0,"-5"-3"10"0,-6-7 3 0,-7 3 2 0,0-9-53 0,-7 4-13 15,-4-1 0-15,-4-6 0 0,-2 3 22 0,-5-10 2 16,-3 4 0-16,-7 0 0 0,-3 3-3 0,-4-3 0 16,3-1 0-16,1 4 0 0,-4-3-21 0,0 3 0 15,-4 6 0-15,-3 4 0 0,0 2 0 0,3 7 0 16,1-4 0-16,-1 10 0 0,8 10 0 0,-8-1 0 0,4 10 0 16,-3 6 0-16,3 3 0 0,0 4 0 0,7 5 0 15,0 1 0-15,3 3 0 0,1-4 0 0,3 7 0 0,-4 0 0 16,1 0 0-16,3 3 0 0,0 0 0 0,0 6 0 31,7 1-21-31,4 8-9 0,-4 1-2 0,4 6 0 0,3-6 50 0,0 9 10 0,-3 6 1 0,3-6 1 16,7 10-16-16,1-4-3 15,2-6-1-15,5 7 0 0,6-4 7 0,4-6 2 0,3 3 0 0,4-3 0 16,0-3-8-16,7 3-2 0,7-6 0 0,4-7 0 16,3-2-1-16,7 5 0 0,4-6 0 0,-1 1 0 15,8-1-8-15,0-6-17 0,7 6 4 0,0-6 1 16,6-3 12-16,8 6 16 0,4-12-3 0,6 0-1 15,8 3-12-15,-1-4 0 0,1-9 0 0,3 7 0 16,11-10 19-16,-1-13 1 0,12 4 0 0,-1-10 0 16,4-6-20-16,3-9 0 0,7-4 0 0,4-5 0 0,-7-11 0 15,0-5 0-15,0-10 0 0,-4 0 0 0,-3-12 0 16,-4-4 0-16,-7-3 0 0,0 1 0 0,-3-4 11 0,-4-6-2 16,0-7 0-16,-7 7 0 0,-3-9 11 0,-7 2 3 15,-4-2 0-15,-8-7 0 0,-2 0 6 0,-4-3 2 16,-4 0 0-16,-3 3 0 0,0 1-22 0,-8 5-9 15,-6 4 8-15,-4 2-8 0,-3 7 0 0,-8 1 0 16,-6 11 0-16,-8 4 0 16,1 6-30-16,-11 6-2 0,-7 3 0 0,-8 10 0 15,-2 3-75-15,-12 9-15 0,-3 7-3 0,-6 6-1008 16</inkml:trace>
  <inkml:trace contextRef="#ctx0" brushRef="#br0" timeOffset="38227.755">11084 6404 939 0,'0'0'41'0,"0"0"10"0,0 0-41 0,0 0-10 15,0 7 0-15,0-7 0 0,0 0 102 0,-3 9 18 16,3-9 4-16,0 0 1 0,14 0-37 0,-7 9-7 16,-7-9-1-16,0 0-1 0,11 0-15 0,3 0-4 15,-7-3 0-15,3 3 0 0,1-6-8 0,3 0-3 16,7 3 0-16,-3 3 0 0,-8-7-12 0,8 7-2 15,7-3-1-15,-1 3 0 0,-2 0-34 0,2 0 0 16,4 3 0-16,11-3 0 0,0 0 27 0,0 7-2 16,-7-4 0-16,6 3 0 0,5-6-9 0,-4 0-3 15,-4 0 0-15,4 0 0 0,-1 0 3 0,-2-6 0 16,3 3 0-16,6-4 0 0,-6 7-3 0,7-9 0 16,-7 6 0-16,7-3 0 0,-7 6-13 0,3-4 0 15,-7-2 0-15,4 6 0 0,-4 0 0 0,-3-3 9 16,0 3 1-16,-1-6 0 0,-2 6-10 0,2 0 0 0,5 0 9 15,-1 0-9-15,-7 0 0 0,0-3-16 0,-3-4 2 16,0 7 1-16,0 0 24 0,-4-6 5 0,0 3 0 16,-7 3 1-16,4-6-17 0,-8 6 0 0,-3-3 0 0,-7 3 0 31,0-7-116-31,0 4-20 0</inkml:trace>
  <inkml:trace contextRef="#ctx0" brushRef="#br0" timeOffset="49788.036">8453 14238 986 0,'0'0'44'0,"0"0"8"16,0 0-41-16,0 0-11 0,0 0 0 0,0 0 0 0,0 0 64 0,0 0 12 15,0 0 1-15,0 0 1 0,0 0-28 0,3-7-6 16,1 4 0-16,-4-3-1 0,7 3-9 0,-7-3-2 16,3 2 0-16,1-2 0 0,-4 6-5 0,7-3-2 15,3 3 0-15,-10-6 0 16,0 6-7-16,11 0-2 0,-11 0 0 0,7 6 0 0,0-6-4 0,0 3-2 16,0-3 0-16,0 6 0 0,7-2-1 0,-7-4 0 15,0 0 0-15,1 0 0 0,2 0-9 0,1 0-9 16,-1 0 9-16,-3-4-13 0,7-2 13 0,-3 3 0 15,0-3 0-15,3 3 0 0,-4-4 20 0,8 4 6 16,-4-3 2-16,7 6 0 0,-3 0-17 0,-1 0-3 16,1 0-8-16,0 0 12 0,3 6-12 0,0-3 9 15,0 7-9-15,0-4 8 0,-3 3-8 0,7 1 0 0,-8-1 0 16,5 7 8-16,-5-7-8 0,4 1 0 16,-3-1 0-16,3 1 8 0,-7-1-8 0,7-3 8 0,-3-3-8 0,3 7 8 15,-3-10 1-15,0 6 0 0,6-6 0 0,-3 3 0 16,1-3 1-16,-1 0 0 0,3 0 0 15,1 6 0-15,3-6-10 0,-3 4 12 0,0-4-12 16,3 6 12-16,-3-3-12 0,3 3 8 0,-3-6-8 0,-1 10 8 16,1-10-8-16,0 9-17 0,-4-3 4 0,4-3 1 15,-4 7 12-15,3-10 0 0,-2 9 0 0,2-9 0 16,4 7 16-16,-3-7 7 0,0 0 1 0,0 0 0 16,-1-7-24-16,4 4 8 0,1-3-8 0,-1-4 0 15,-3 1 8-15,3 6-8 0,0-10 8 0,4 4-8 16,-8 0-20-16,5 5-8 15,-5-5-1-15,5 3-1 0,2-4 50 0,-6 10 9 0,-4-9 3 0,7 3 0 16,8 3-32-16,-5-4 0 0,-9 7 0 0,6-3 0 16,0-3 0-16,0 3 0 0,4-4 0 0,0-2 0 0,-11 6 0 15,7-3 0-15,4-1 0 0,0 4 0 0,-11-6 0 0,7 3 0 16,0 2 0-16,4-2 0 0,-4-3 0 16,4 6 0-16,-7-4 0 0,10-2 0 0,7 3 8 0,-10 2-8 15,-7-2 0-15,3 3 0 0,11-3 0 0,0 6 0 16,-11-3 0-16,0 3 0 0,0 0 0 0,1-7 0 15,2 7 0-15,-3 0 0 0,-3 0 0 0,3 0 0 16,1-3 0-16,-1-3 0 0,-3 6 8 0,3 0-8 16,-4 0 0-16,12 0 9 0,3 0-9 0,-8-3 0 15,-6 3 0-15,7-6 0 0,3 6 0 0,-3 0 0 16,-4 0 0-16,0 0 0 0,0 0 0 0,1 0 8 16,-5 0-8-16,1 0 0 0,3-7 0 0,-3 7 8 15,0-3-8-15,3 3 0 0,0 3 8 0,-3-3-8 0,-1-3 8 0,5 3-8 16,-1 0 8-16,0 0-8 0,0 0 8 0,1 0-8 15,-1 0 8-15,-3 3-8 0,3-3 0 0,0 7 8 16,-3-7-8-16,-1 0 0 0,1 0 0 0,3 6 8 16,-7-3-8-16,4-3 8 0,0 0-8 0,0 6 8 15,3-6-8-15,-4 3 0 0,1-3 0 0,3 0 8 16,-3 0-8-16,3 0 8 0,0 0-8 0,-3 0 8 16,0 7-8-16,3-7 12 0,-3 0-12 0,3 0 12 15,-7 0-12-15,4 0-9 0,-4 0 9 0,0 3-13 16,4-3 23-16,-4 0 5 0,0 0 1 0,0 0 0 15,1 0-16-15,-5 0 0 0,4 6 8 0,1-6-8 16,-1 3 0-16,0-3 9 0,-3 0-9 0,3 0 8 16,-7 6-8-16,7-6 0 0,0 0 0 0,-3 0 0 15,-1 0 0-15,1 4 0 0,3-4 0 0,-3 0 8 0,3 0-8 16,-3-4 0-16,-1 4 9 0,1 0-9 0,0 0 9 16,-1-6-9-16,1 6 12 0,-4-3-12 0,4 3 8 0,-1-6-8 15,1 3 0-15,0-4 0 0,-4 7 8 0,0-9-8 16,3 9 0-16,1-9 0 0,0 9 0 0,-4 0 0 15,3-10 0-15,-2 10 0 0,2 0 0 0,1-6 0 16,-4 6 8-16,4-3-8 0,-4 3 0 0,0 0 0 16,3 0 0-16,5 0 0 0,-5 0 0 0,1 0 0 15,-1 0 0-15,5 0 0 0,-5 0 0 0,1 3 0 16,0 3 0-16,-1-6 0 0,-3 3 0 0,7 4 0 16,-6-1 8-16,-1-3-8 0,0 6 0 0,3-2 0 15,-2-4 8-15,2-3-8 0,-3 6 0 0,4-3 0 0,-4-3 0 16,4 0 0-16,-1 6 0 0,-3-6 0 0,4 0 0 0,0 0 0 15,3 0 0-15,-3 0 0 0,-4 0 0 0,3 0 0 16,1 0 0-16,3-6 0 0,-3 12 0 16,3-6 0-16,0 0 0 0,-3 0 0 0,3 0 0 0,0 0 0 15,-3 4 0-15,-1 2 0 0,1-6 0 0,0 6 0 16,-4-3 0-16,3-3 0 0,1 0 0 0,0 7 0 16,-1-4 0-16,1-3 0 0,-4 0 8 0,4-3-8 15,-1 3 0-15,-3-7 0 0,1 7 0 0,-1 0 0 16,3 0 0-16,1 0 0 0,0-3 0 0,-1 3 0 15,1-6 0-15,-1 6 0 0,1 0 0 0,0 6 0 16,-1-3 8-16,1-3-8 0,3 0 0 0,-3 7 0 16,-1-4 0-16,1 3 0 0,0-3 0 0,3-3 0 15,-3 10 0-15,-1-10 0 0,1 6 0 0,-1-3 0 0,1 3 0 0,0-6 0 16,-1 10 0-16,-3-10 0 0,4 0 0 0,0 6 0 16,-4-3 0-16,0 3 0 0,4-3 0 0,-1-3 0 15,-3 7 0-15,4-4 0 0,0-3 0 0,-1 6 0 16,1-3 0-16,-4 4 0 0,0-7 0 0,4 9 0 15,-4-3 0-15,7 60 0 0,-3 85 0 16,3-89 0-16,-3-121 0 0,-1 21 0 0,4 10 0 0,-3 9 0 16,0 3 0-16,3 7 0 0,-4 0 0 0,1 9 0 15,0 0 0-15,-1 0 0 0,1 0 0 0,-4 3 0 16,4 3 0-16,-1-6 0 0,-3 9 0 0,1-9 0 16,2 7 0-16,1-4 0 0,-1 3 8 0,1-3-8 0,3 3 0 15,0-2 0-15,-3-4 0 0,3 6 0 16,0 3 0-16,4-9 0 0,0 0 0 0,0 3 0 0,-1 4 0 0,1-7 0 15,3 0 0-15,-3 0 0 0,0 0 0 0,3 0 0 16,-7-7 8-16,4 4-8 0,-1 3 0 0,1 0 0 16,-4-6 11-16,0 3-11 0,0-3 10 0,4 6-10 15,-4-4 12-15,4-2-3 0,0 6-1 0,-4-9 0 16,4 6-8-16,-8-4 0 0,4 7 9 0,1-3-9 16,2-3 0-16,-3 6 8 0,1 0-8 0,-1 0 0 15,3 0-12-15,-2-6-6 0,-1 3-2 0,3-4 0 16,-6 7-155-16,7-9-31 0,0-1-6 15</inkml:trace>
  <inkml:trace contextRef="#ctx0" brushRef="#br0" timeOffset="58742.556">24038 13915 1152 0,'0'0'102'0,"0"0"-82"16,-3-7-20-16,-4-2 0 0,0 0 153 0,0-1 27 16,-4 1 4-16,-3 2 2 0,0-2-78 0,0 6-15 15,0-3-3-15,-4 6-1 0,0 0-41 0,1 6-9 0,-1-3-2 0,0 3 0 16,-3 4 3-16,7-1 0 16,-7 1 0-16,7 8 0 0,-4-8 19 0,1-1 4 15,-1 7 1-15,4 3 0 0,-4-4-64 0,4 4-12 0,0 0-2 0,0 0-1 16,0 6 15-16,3 3 0 15,4 7 0-15,0-7 0 0,3-3 0 0,4 9-9 0,0 1 9 0,4-4-12 16,3 4 3-16,4-1 0 0,-1-6 0 0,11 7 0 16,1-7 1-16,2-3 0 0,4-9 0 0,1-4 0 15,-1-5-1-15,0-7 0 0,0-7 0 0,8-2 0 16,-1-10 9-16,-3 4-12 0,-1-7 12 0,-2-3-12 16,-5-10 12-16,1 1 0 0,-4 5 0 0,0-5-8 15,-7-1 8-15,1 7 0 0,-5 6 10 0,-3-3-10 16,0 0 12-16,-3 0-4 0,-1 3-8 0,-3-3 12 15,0 0-1-15,-3-3-1 0,-4 2 0 0,-4 5 0 0,4-5-2 0,-7 1 0 16,3 0 0-16,-6 6 0 0,3 7-24 0,0-4-4 16,-1 7-2-16,1-1-724 15,0 10-145-15</inkml:trace>
  <inkml:trace contextRef="#ctx0" brushRef="#br0" timeOffset="59077.379">24543 13579 979 0,'0'0'43'0,"0"0"9"0,-7 0-41 0,0 0-11 0,0 6 0 0,0-3 0 15,-4 4 271-15,0 2 52 0,-3 1 10 0,4 5 3 16,-4 4-218-16,-1 9-43 0,-2-3-9 0,3 4-2 16,3 5-35-16,1 1-7 0,-1 2-2 0,4 7 0 15,3 0-6-15,1 0-2 0,6-6 0 0,-3 9 0 16,4 3-12-16,-1-13 0 0,-3 4 8 0,7-3-8 15,1-1 0-15,-1-2-16 0,3-1 3 0,4-5 1 16,0-1-54-16,4 3-10 0,3-9-3 0,0-3-613 16,4-3-124-16</inkml:trace>
  <inkml:trace contextRef="#ctx0" brushRef="#br0" timeOffset="59628.304">24931 14078 172 0,'0'0'16'0,"0"0"-16"15,-7 0 0-15,0 6 0 0,3-6 332 0,-3 0 63 16,4 3 13-16,-4-3 2 0,-1 0-220 0,-2 0-44 16,-1 0-9-16,4 0-1 0,-3-3-47 0,-1 3-9 0,4 3-1 0,0-3-1 15,0 0-78-15,0 0 0 0,3 0-16 16,-3 0 3-16,0 0 13 0,7 0 8 15,-7 0 0-15,7 0-8 0,-7 9 12 0,0-9-12 0,-4 7 12 0,8 2-12 16,-4 7 0-16,0-4-11 0,3 7 0 0,1-3 0 16,-1 3 11-16,1 0-12 0,-1 12 12 0,4-9-12 15,0 3 24-15,-3 3 4 0,3-3 0 0,3 3 1 16,1-9-34-16,-1-3-7 16,1 0-2-16,6-13 0 0,-3 3 10 0,8-6 1 0,-5-6 1 0,4-13 0 15,4 3-7-15,0-12-2 0,6-6 0 0,1-13 0 16,-7 9-5-16,6-6 0 0,-3 3-1 0,1-6 0 15,-8 13 10-15,0-4 3 0,-4-3 0 0,1 4 0 16,-4 2 40-16,-3 4 9 0,-1-10 2 0,1 3 0 0,-4-5 27 16,0 8 6-16,0-3 0 0,-4 4 1 0,4 6-24 0,0 3-5 15,0-4 0-15,0 11-1 0,0 2-15 0,0-3-4 16,0 10 0-16,-3-1 0 0,3 4 6 16,0 6 1-16,0 0 0 0,0 0 0 0,0 0-8 0,0 0-2 15,-4 9 0-15,0 7 0 0,4 3-17 0,-3 0 8 16,-1 6-8-16,1 9 0 0,3-6 0 0,-4 10 0 15,4 3 0-15,4 15 0 0,-4-12 8 0,3 10-8 16,1-11 0-16,-1 4 0 0,1-6 0 0,0-3 0 16,3-1 0-16,0-2 0 0,3-7-19 0,-3-3-4 15,0 0-1-15,0-6 0 16,-3 0-112-16,7-3-22 0,-8-7-5 0,8 1-873 0</inkml:trace>
  <inkml:trace contextRef="#ctx0" brushRef="#br0" timeOffset="60027.616">25379 13469 1728 0,'0'0'76'0,"0"0"16"0,0 0-73 0,0 0-19 16,0 0 0-16,0 0 0 0,0 0 114 0,-4 0 19 16,-3 0 4-16,0-6 1 0,7 6-50 0,-7 0-9 15,0 0-3-15,0 6 0 0,4-6-36 0,-8 0-8 16,4 3-2-16,0 4 0 0,0 2-18 0,0 1-4 15,0-1-8-15,0 0 12 0,-4 7-12 0,4-7 0 16,0 10 0-16,0 0 0 0,3 6 10 0,1-6-10 16,-4 0 10-16,3 6-10 0,4 0 0 0,-3-6 0 15,3 0 0-15,0-1 0 0,7 1 0 0,-4-3 8 16,4 0-8-16,0-13 0 16,7 6-16-16,1-9-10 0,2-3-2 0,4-6-743 0,1-1-149 15</inkml:trace>
  <inkml:trace contextRef="#ctx0" brushRef="#br0" timeOffset="60441.759">25686 13532 1897 0,'0'0'84'0,"0"0"17"0,7 3-81 0,0 3-20 16,0 4 0-16,0-1 0 0,0 1 98 0,0-1 15 15,4 7 3-15,-4-1 1 0,3 4-41 0,1 0-9 16,-1 9-2-16,1-3 0 0,0 4-25 0,-4-1-4 16,3-3-2-16,-3 3 0 0,0 3-2 0,0-2-1 15,-3-1 0-15,0-3 0 0,-4 3-6 0,0-3-1 16,0 4 0-16,-4-4 0 0,-3-7-24 0,0 11 8 16,-4-1-8-16,1 3 0 0,-4-3 0 0,-1 1 0 15,-2-1 0-15,-4 6 0 0,0-8 9 0,-1 2-9 0,-2-3 10 16,-1 0-10-1,0-3-36-15,4 3-12 0,0-6-4 0,3-4 0 16,4-2-142-16,4 3-29 0</inkml:trace>
  <inkml:trace contextRef="#ctx0" brushRef="#br0" timeOffset="62212.447">23135 15489 1094 0,'0'0'97'0,"0"-3"-77"15,-3-4-20-15,3 4 0 0,0-3 157 0,0-3 28 16,0 9 6-16,0-10 1 0,0 4-70 0,0 6-14 15,3-3-2-15,-3 3-1 0,0 0-37 0,4-7-8 16,3 7-2-16,0 0 0 0,3 0-31 0,-3 7-7 0,1 2 0 16,-1 7-1-16,0-4-19 0,0 4 0 0,0 3-11 15,0 9 11-15,0-3 0 0,-4 0 0 0,-3 3 0 0,4-2 0 16,-1 2-16-16,1 0 4 0,-4-3 1 0,3 3 0 16,-3-9-3-16,4 6-1 0,-4-6 0 15,4-3 0-15,-4-7-18 16,0 1-4-16,0-10-1 0,0 0 0 0,0 0 54 0,0 0 10 0,-4-10 2 0,4 1 1 15,0-7-46 1,0-9-10-16,4 6-1 0,-4-3-1 0,3-3 58 0,1 0 12 0,-1 6 3 0,4-6 0 16,-3 6-21-16,3 0-4 0,0 4-1 0,3 2 0 15,-3-2-1-15,4 5 0 0,0 1 0 0,-1-1 0 16,1 1 3-16,-4 3 0 0,3 3 0 0,-3-4 0 16,4 7-5-16,-4-3-1 0,4 6 0 0,-1-3 0 0,4 7-6 15,-3 2-8-15,-4-6 11 0,4 13-11 0,-4-1 0 0,3 4 0 16,1 0 0-16,-1 0 0 15,-3 0-22-15,4 0-8 0,0 2-2 0,-1-2 0 16,1 0-47-16,-1 0-9 0,5 6-3 0,-5-12-929 16</inkml:trace>
  <inkml:trace contextRef="#ctx0" brushRef="#br0" timeOffset="62497.802">24172 14971 1324 0,'0'0'118'0,"0"0"-94"0,0 0-24 0,0 0 0 16,0 0 196-16,0 0 36 0,0 0 6 0,0 7 2 16,-3-4-90-16,-1 9-18 0,-3-2-3 0,0 2-1 15,0 7-51-15,-3 3-10 0,-1 0-3 0,-7 12 0 16,-3 10-51-16,4 0-13 0,-8 3 0 0,4 7 0 15,-1-1 28-15,-6 0 2 0,4-9 1 0,-1 9 0 16,4-5-23-16,0-5-8 0,-4 1 0 0,4 0 9 16,0 0-9-16,6-6 0 0,1 3 0 0,0-10 0 15,4-6-91-15,-1 3-10 16,0-12-3-16,1 9 0 0,3-13-119 0,0-2-24 16</inkml:trace>
  <inkml:trace contextRef="#ctx0" brushRef="#br0" timeOffset="62985.153">24532 15388 691 0,'-14'-6'30'0,"14"3"7"0,-3-3-29 0,-1 3-8 0,4-7 0 0,-4 4 0 16,4-3 260-16,-3-1 50 0,-4 4 10 0,3-4 3 15,-3 10-145-15,-3-9-29 0,-1 9-5 0,1-3-2 16,-5 3-47-16,1 0-10 0,0 3-1 0,4-3-1 16,-4 9-39-16,-1 1-8 0,-2 6-2 0,3-1 0 0,-4 4-6 15,0 0-2-15,4 0 0 0,0 6 0 16,0-6-26-16,3 6 0 0,1 3 0 0,-1-3 0 0,8-3 9 15,-1 3-9-15,4 0 10 0,4-6-10 0,-1 6 0 16,4-6 0-16,0 0 0 0,4-4 0 0,3-2 0 16,0 3-10-16,0 2 10 0,4-8-8 0,3-1 8 0,-3-3-13 15,3-2 5-15,0-8 8 16,-3-2-144-16,6-3-22 0,-2-1-4 0</inkml:trace>
  <inkml:trace contextRef="#ctx0" brushRef="#br0" timeOffset="72251.439">13162 15432 1612 0,'-3'0'144'0,"-1"0"-116"16,1 0-28-16,-4 0 0 0,-1-6 24 0,5 6 0 16,-4-3-1-16,3-3 0 0,1 3-6 0,-1-4-1 15,-3-2 0-15,4-1 0 0,3 4-16 0,0 6 10 16,0-9-10-16,0 9 8 0,0 0-8 0,0 0 0 15,0 0 0-15,7 0 0 0,3 0 29 0,1 6 4 16,0-3 1-16,-1 10 0 0,4-4 10 0,-3 1 3 16,-1 2 0-16,4 4 0 0,1-1-10 0,2-2-1 15,1-4-1-15,-4 7 0 0,4-7-11 0,3 7-3 16,0-6 0-16,-3 2 0 0,6-2-11 0,1-4-2 16,3-3-8-16,0 3 12 0,4 0-12 0,0-2 0 15,0 2 8-15,3-3-8 0,4-3 0 0,0 0 0 0,3 6 0 16,-3-3 0-16,3-3 0 0,-3 7 9 15,-4-7-9-15,7 3 8 0,-3-3 10 0,0 0 2 0,3 0 0 0,-3 0 0 16,7-3 7-16,-4 3 1 0,1-7 1 0,3 4 0 16,-4-3-18-16,0-3-11 0,-3 5 12 0,0-8-12 15,0 9 13-15,3-7-4 0,-3 1-1 0,3 3 0 16,0-4-8-16,4 1 0 0,-3 9 0 0,-1-10 8 16,0 10-8-16,1-6 0 0,-5 3 0 0,1-3 0 15,0 6 0-15,-4 0 0 0,4-3 0 0,0-4 0 16,-4 4 0-16,4-3 0 0,0 6 0 0,3-9 0 15,-3 5 0-15,3-2 8 0,-3-3-8 0,0 2 0 16,0-2 8-16,0 6-8 0,-1-6 0 0,1-7 8 16,-4 6-8-16,4 1 8 0,-3 0-8 0,6-1 8 15,0 4-8-15,1-3 0 0,-5-1 0 0,-2 10 0 16,6 0 0-16,-3-6 8 0,0 6-8 0,-4 6 0 16,-3 0 0-16,3-2 8 0,0-4-8 0,0 6 0 0,1-3 8 15,-1-3-8-15,0 0 0 0,1 6 8 16,2-6 0-16,1 3-8 0,-4-3 12 0,4 0-4 0,-3 7-8 0,2-7 12 15,-6 0-12-15,3 0 12 0,-3 0-12 0,3 0 10 16,1 0-10-16,-1 0 10 0,0 0 1 0,4 0 0 16,3 0 0-16,1 0 0 0,-5 0-11 0,1 0 0 15,0 0 0-15,0 0 8 0,0 3-8 0,0-3-14 16,-1 0 3-16,-2 0 1 16,2 6-96-16,1-6-19 0</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7:40:13.725"/>
    </inkml:context>
    <inkml:brush xml:id="br0">
      <inkml:brushProperty name="width" value="0.05292" units="cm"/>
      <inkml:brushProperty name="height" value="0.05292" units="cm"/>
      <inkml:brushProperty name="color" value="#FF0000"/>
    </inkml:brush>
  </inkml:definitions>
  <inkml:trace contextRef="#ctx0" brushRef="#br0">2741 8948 1036 0,'-14'6'92'0,"14"-6"-73"0,-7 0-19 0,7 0 0 16,0 0 106-16,0 0 18 0,-4 0 3 0,4 0 1 0,-10 0-60 0,10 0-11 15,0 0-2-15,0 0-1 0,0 0-18 0,0 0-3 16,0 0-1-16,0 0 0 0,10-6-15 0,-6 2-3 16,3-2-1-16,7 3 0 0,-3-3-13 0,3 6 9 15,-11-3-9-15,15-4 8 0,-4 7-8 0,11 0 0 16,-4-3 0-16,-3-3 0 0,6 6 0 0,1 0 0 16,7-6 0-16,-8 2 0 0,-2 4 0 0,2-6 0 15,1-3 0-15,3 6 8 0,-3-7-8 0,0 1 0 16,-4-7 0-16,10 0 0 0,-6 7 0 0,0-3 12 15,0-4-12-15,-1 0 12 0,1 7-12 0,0-1 0 16,-1-2 0-16,8 2 8 0,-7 4-8 0,-8 0 0 16,8 3 0-16,3-4 8 0,-10 7-8 0,3 7 0 15,0-4 0-15,-3 3 0 0,3 4 0 0,-7-4 0 16,7-3 9-16,-6 6-9 0,6-2 9 0,-11-4-9 16,8 3 12-16,-4-3-12 0,4-3 10 0,-4 0-10 15,7-3 8-15,-7-3-8 0,-3 3 0 0,6-7 0 0,1 4 0 0,0 6 0 16,-1-9 13-16,-3 9-2 0,0 0-1 0,8 0 0 15,-8 0-10-15,7 6 0 0,-7-3 0 16,7 6 0-16,-7 1 0 0,4-4 0 0,3 3 0 0,0 1 0 16,-7-1 21-16,0 1 3 0,1-4 0 0,2 3 0 15,-6-6-3-15,3 4 0 0,0-7 0 0,-3 3 0 16,-1-3-9-16,1 0-3 0,-4 0 0 0,0 0 0 16,-7 0 0-16,10 0 0 0,-6-3 0 0,-4 3 0 15,0 0-33-15,3 0-8 0,5 0 0 16,-8 0-607-16,0 0-121 0</inkml:trace>
  <inkml:trace contextRef="#ctx0" brushRef="#br0" timeOffset="764.833">2854 11453 1267 0,'0'0'28'0,"0"0"5"0,0 0 2 0,0 0 1 0,7 0-36 0,-7 0 0 16,0 0 0-16,11 0 0 0,3 6 36 0,-4-3 0 16,4 4 0-16,-3-4 0 0,0 6-11 0,3 1-1 15,0 5-1-15,0-5 0 0,-3 9-4 0,3-10-1 16,3 0 0-16,-3-2 0 0,-3-7-18 0,3 3 0 16,0-3 0-16,4-3 0 0,-11-4-12 0,11 4 1 15,-4-6 0-15,0-7 0 0,0 7 27 0,3-1 6 16,-2 1 1-16,6 0 0 0,-7-1-23 0,4 4 0 0,-1 3 0 0,1-4 0 15,-1 7 0-15,1 0 0 0,7 0 0 0,-1 10 0 16,-2-10 0-16,2 6 0 0,1-3 0 0,0 4 0 16,-1-7 12-16,1 3 7 0,3-6 1 0,-3-4 1 15,3 4 11-15,-3-3 1 0,0-4 1 0,-1-5 0 16,1 5-8-16,3-2-2 0,-3-4 0 0,-7 7 0 16,3-7-16-16,3 7-8 0,-2-1 8 0,2 7-8 15,-6-3 0-15,0 6 0 0,6 0 0 0,-10 0 0 16,8 0 0-16,-8 9 0 0,0-3 0 0,0-2-552 15,4 5-110-15</inkml:trace>
  <inkml:trace contextRef="#ctx0" brushRef="#br0" timeOffset="1400.619">4667 10293 633 0,'-7'19'56'0,"7"-19"-44"0,4 6-12 0,-1 3 0 0,-3-6 72 0,0 7 13 16,7-4 3-16,-3 3 0 0,-4-9-35 0,7 7-6 15,-7-7-2-15,7 3 0 0,0-3-1 0,4 0 0 16,-1-3 0-16,-3-4 0 0,4-2-8 0,-1 3-3 16,-3-4 0-16,8 1 0 0,-5 0-2 0,4-4-1 15,-3-3 0-15,-1 10 0 0,5-3 10 0,-5-1 3 16,4 1 0-16,-3 6 0 0,-4-4-26 0,3 1-5 15,1 3 0-15,3-3-1 0,-3 6-3 0,3-3 0 16,3-4 0-16,-6 7 0 0,3-3-8 0,-3-3 10 16,3 6-10-16,7-3 10 0,-7-3-10 0,0 6 8 15,7-10-8-15,-6 10 8 0,6-9 8 0,-4-1 0 16,5 4 1-16,-1-3 0 0,-4 6 11 0,1-4 1 16,0-2 1-16,3 6 0 0,-7-4-19 0,0 7-11 15,4-6 12-15,-4 6-12 0,3 0 10 0,1 0-10 16,-7 0 8-16,-4 0-8 0,10 0 13 0,-10 0-2 15,4 0-1-15,0 0 0 0,-1-3-10 0,4 3 8 0,-3 0-8 0,-1-6 8 16,1-4-8-16,3 7 0 0,7-3 0 0,-3-3-888 16</inkml:trace>
  <inkml:trace contextRef="#ctx0" brushRef="#br0" timeOffset="47430.916">29909 6608 345 0,'0'0'31'0,"-8"-3"-31"15,5-6 0-15,-4 2 0 16,3-2 122-16,1 0 18 0,3-7 4 0,0 6 1 0,0 1-60 0,0 0-12 16,-4 2-2-16,4-2-1 0,0 0-8 0,0-1-2 15,0 10 0-15,0-3 0 0,0 3 4 0,0 0 0 16,0 0 0-16,0 0 0 0,-3-6 0 0,3 6 0 16,0 0 0-16,0 0 0 0,-4 0-26 0,-3 0-5 15,4 9-1-15,-4-3 0 0,3 4-8 0,1 2-1 16,-5 4-1-16,8 0 0 0,-3 3-14 0,3-1-8 15,-4 11 10-15,4-4-10 0,4 3 8 0,-4-3-8 16,3 9 0-16,-3-5 0 0,0 5 0 0,4-6 0 0,-4 7 0 16,4-7 0-16,-4 7 8 0,0-7-8 0,3 0 0 0,-3-3 0 15,4 3 11-15,-4-3-11 0,3-6 12 0,1 0-12 16,-4-3 0-16,3-7 0 0,-3 7 0 0,7-7 0 16,-3 1 0-16,-4-7 0 0,0-3 0 0,0 0 0 15,0 0 10-15,0 0-10 16,0 0 8-16,0 0-8 0,-4 0 13 0,-3-10-2 0,-3 7-1 0,3-6 0 15,-4-1-10-15,0-5 0 0,1 5 0 0,-1 1 8 16,1-7-8-16,-1 7 0 0,4-1 0 0,-4 1 0 16,8 0-11-16,-8-1-1 0,1 1 0 0,3-1 0 15,-4-2-7-15,4 2-1 0,-4 1-1 0,4 6 0 16,4-3 21-16,-4-4 0 0,0 1-9 0,-4 6 9 16,4-4 0-16,0 7 0 0,7 0 0 0,0 0 0 15,-3-9 0-15,3 9 16 0,-4-6-4 0,4 6 0 16,0 0 8-16,0 0 2 0,0 0 0 0,0 0 0 0,0 0-8 15,0 0-2-15,0 0 0 0,4 6 0 0,3 3-12 0,0 10 0 16,0-9 0-16,3 8 0 0,4-2 0 0,0 3 0 16,-6-3 0-16,2 2 0 0,1 1 0 0,-4-3 0 15,3-3 0-15,-3 2 0 0,4 1 8 0,0-4-8 16,-4-2 0-16,3-4 0 0,1-3 9 0,3 4-9 16,-4-7 8-16,5 0-8 0,-1 0 22 0,0-7-1 15,3 4 0-15,-2-6 0 0,2-7 11 0,-3 7 1 16,0-7 1-16,-3 7 0 0,3-10 3 0,-3 6 1 15,3-3 0-15,-7 7 0 0,3-7-24 0,-2 7-5 16,-1 0-1-16,3-7 0 0,-3 6-8 0,0 1 0 16,4 6 0-16,-1-6 0 15,-3-1-156-15,8 1-34 0</inkml:trace>
  <inkml:trace contextRef="#ctx0" brushRef="#br0" timeOffset="48302.723">30512 11186 172 0,'0'0'16'0,"0"0"-16"0,0 0 0 0,0 0 0 16,0 0 32-16,0 0 3 0</inkml:trace>
  <inkml:trace contextRef="#ctx0" brushRef="#br0" timeOffset="49136.988">30508 11105 115 0,'0'0'10'0,"0"0"-10"16,0 0 0-16,0 0 0 0,0 0 140 0,0 0 25 16,0 0 6-16,0 0 1 0,0 0-58 0,0-6-11 15,-3 3-3-15,3-4 0 0,0 4 8 0,-4-3 2 16,1 3 0-16,-4-4 0 0,3 4-21 0,-3-3-4 15,0 6-1-15,0-9 0 0,-4 9-17 0,4-10-4 16,0 10-1-16,-3-6 0 0,-1-3-34 0,0 5-6 16,1-2-2-16,-1 3 0 0,1-3 4 0,-4-4 1 15,-1 7 0-15,1-3 0 0,0 0-3 0,0-4-1 0,-3 7 0 16,2-6 0-16,-2 2-3 0,-1-2-1 0,4 0 0 16,-4-1 0-16,-3 4-7 0,7 3-2 0,-4-7 0 0,4 4 0 15,0 3 3-15,0-3 0 16,-4 6 0-16,4-3 0 0,0-4-11 0,0 7 0 0,-3 0 0 0,2 0 8 15,1 0-8-15,0 0 0 0,-3 7 0 0,2-4 0 16,-2-3 0-16,-1 9 0 0,1-9 0 0,-5 10 8 16,1-4-8-16,0-3-11 0,0 3 3 0,3 4 0 15,-3-1 8-15,0 0 11 0,0 1-3 0,3 6 0 16,-3-7-8-16,3 10 0 0,-3-10 0 0,0 7 0 16,3-4-11-16,1 10 3 0,-1 0 0 0,0-6 0 15,4 9 8-15,4-6 0 0,-8 0 0 0,4 6 0 16,3-6 0-16,-3-1 0 0,4 1 0 0,3 0 0 15,-4-3 8-15,0 2-8 0,4-2 8 0,-3-3-8 0,3 2 0 16,-4 4 0-16,4-3 0 0,0 3 0 0,0-4 0 16,0-2 0-16,3 6 0 0,-3-4 0 0,0 4 0 0,4 0 0 15,-1 6 0-15,1 0 0 0,3-6 0 0,0 0 0 16,-4 6 0-16,4-6 0 0,4 6 0 0,-1-3 0 16,1 3 0-16,3 0 0 0,0 0 0 15,3-3-8-15,1 3 8 0,-4 0 0 0,7-6 0 0,0 6-8 16,0-3 8-16,4-3 0 0,3 6 0 0,0-6-8 15,-3-4 8-15,7 11 0 0,3-8 0 0,0-5 0 16,4 3 0-16,0-1-8 0,3-2 8 0,4-7 0 16,0 3 0-16,-1-5-8 0,5 2 8 0,-4-12-8 15,3 2 8-15,-3-2-8 0,-1 3 8 0,-2-3 0 16,3-4 0-16,-1 1-8 0,-2-4 8 0,2-2 0 16,-6 5 0-16,3-5 0 0,1 2 0 0,-8-3 0 0,0 1 0 15,0 2 0-15,-3-2 0 0,0 5 0 0,-4-6 0 0,-3 4 0 16,3-4 8-16,-4-3-8 0,-2 4 8 0,-1 2-8 15,0-6 0-15,-4-3 0 0,4 0 0 0,-3-3 8 16,0 0 1-16,-4-3 1 0,3-6 0 0,1-1 0 16,-4 7-2-16,-4-10-8 0,1-3 12 0,-1 4-4 15,1-1 11-15,-4-6 1 0,0 7 1 0,0-4 0 16,0-3-21-16,-4 6 0 0,1 10 0 0,-1-6 0 16,1 9 0-16,3 6 0 0,-4-6 8 0,1 12-8 15,-4-3 0-15,3 7 0 0,1 0-10 0,-4-1 10 16,3 10-40-16,1-6-2 15,-4 6 0-15,3 0 0 0,4 0-174 0,-11 0-34 16</inkml:trace>
  <inkml:trace contextRef="#ctx0" brushRef="#br0" timeOffset="53054.822">25852 8098 806 0,'0'0'17'0,"0"0"4"0,0 0 1 0,0 0 2 0,0 0-24 0,0 0 0 15,0 0 0-15,0 0 0 0,0 0 58 0,0 0 7 16,0 0 2-16,0 0 0 0,0 0 7 0,0 0 2 16,0 0 0-16,0 0 0 0,0 0-26 0,0 0-5 15,0 0-1-15,0 0 0 0,0 0-15 0,0 0-3 16,0 0-1-16,3-7 0 0,1 4 0 0,-1-6 0 15,1-1 0-15,3 1 0 0,-4-7-25 0,1 7 8 16,3-7-8-16,0 4 0 0,0-4 12 0,4-3-2 16,-1 4-1-16,1-4 0 0,-4 0-9 0,3 3 12 15,1-3-12-15,3 1 12 0,-7-1 3 0,0 0 1 16,4-6 0-16,-1 9 0 0,1-3 2 0,-4-6 1 0,4 7 0 0,-1-1 0 16,1 0-3-16,-1 3 0 0,-3-3 0 15,0 1 0-15,0-1-5 0,4 0-2 0,-4-6 0 0,4 6 0 16,3-6-9-16,-4 6 12 0,4-6-12 0,-3 0 12 15,0 3-12-15,-1-3 0 0,4 0 0 0,0 6 8 16,-3-6-8-16,3 6 0 0,0 0 0 0,-3 1 8 16,-1-1-8-16,1 3 8 0,0-3-8 0,-1 4 8 15,1 2-8-15,-1-3 12 0,-3 7-12 0,4-7 12 16,-4 7-12-16,4-4 8 0,-1-2-8 0,-3 5 8 16,4 1-8-16,3-7 12 0,-3 7-12 0,3-1 12 15,3-9-12-15,1 10 0 0,0-7 0 0,3 4 8 0,-4-4-8 16,1 0 0-16,3 7-12 0,0-10 12 0,-3 10 0 15,0-7 0-15,-1 7 0 0,1-4 0 0,3 4 0 0,-3-1 0 16,-1-5 0-16,1 8 0 0,3-2 0 0,-3 0 0 16,-1-1 8-16,1 1-8 15,3-7 10-15,0 7-10 0,-6-1 12 0,6 1-12 0,-4 0 13 0,4-1-4 16,1 1-1-16,-5-7 0 0,-3 7 1 0,8-1 0 16,-1 1 0-16,3-1 0 0,-2 1-9 0,-5 3 8 15,1-7-8-15,3 7 8 0,0-7 4 0,0 1 0 16,1 9 0-16,-5-4 0 0,4-2-3 0,-3 6 0 15,0-7 0-15,-1 4 0 0,1 3-9 0,0-3 12 16,-1 3-12-16,-3-4 12 0,4 1-2 0,-4 3 0 16,0 3 0-16,0-6 0 0,0 6-10 0,0-3 0 0,4-4 0 15,-4 4 0-15,0 3 0 0,4-6 0 0,-4 3 0 16,4-4 0-16,-4 7 0 0,3-3 0 0,-2-3 0 0,2 6 0 16,1 0 0-16,3-6 0 0,-7 3 0 0,0 3 0 15,0 0 0-15,0 0 0 0,-3 0 8 16,3 0-8-16,0 0 10 0,-3 0-10 0,-1 3 12 15,1-3-12-15,0 6 8 0,3-6-8 0,-4 6 0 0,4-3 0 16,-3-3 0-16,0 0 0 0,-1 7 8 0,1-4-8 16,3-3 0-16,-4 6 0 0,5-3 0 0,-5 4 0 15,1-7 0-15,3 3 0 0,-4-3 0 0,1 0 0 16,3 6 0-16,-3-3 0 0,-1 3 0 0,-3 1 0 16,4-4 0-16,-4 6 0 0,4-3 0 0,-4-2 0 15,3 2 0-15,1-3 0 0,-4 6 0 0,3-2 0 0,1 2 0 16,0-3 0-16,3-2 8 0,-4 5-8 0,1-3 0 15,-1 4 0-15,5-7 0 0,-5 3 0 0,4-3 0 16,-3 3 0-16,-1 4 8 0,1-1-8 0,0-3 0 0,3-2 0 16,-4 5 8-16,1-3-8 0,3 4 0 0,-3-1 0 15,-1 1 0-15,1-1 0 0,-4 0 0 0,3 1 0 16,1 5 0-16,0-5 0 0,-1 6 0 0,1-4 0 16,-4-3 0-16,3 7 0 0,1-6 0 0,0-1 0 15,-1 7 0-15,-3-4 0 0,4 1 0 0,-4-1 0 16,3-2 0-16,1 5 0 0,-4-5 0 0,4-1 0 15,-1 7 0-15,1-7 0 0,-4 4 0 0,3-7 0 16,1 3 10-16,-4 7-10 0,4-6 0 0,-4-1 8 16,3 0-8-16,-3 1 0 0,4-1 0 0,-1 1 0 15,-2-1 0-15,-1 0 0 0,3 1 0 0,-3-1 8 0,0 4-8 0,0-4 0 16,0 1 0-16,4-1 0 0,-4 0 0 16,0 1 0-16,0-1 0 0,0 7 0 0,4-4 0 0,-1-2 0 15,1 6 0-15,0-7 8 0,-4 7-8 0,3-7 0 16,1 0 9-16,-1 1-9 0,1 9 10 0,-4-10-10 15,4 0 10-15,-1 1-10 0,1 6 10 0,-4-1-10 16,3-2 13-16,1-4-3 0,-4 10-1 0,4-3 0 16,-1 2-9-16,-3-2 10 0,0 9-10 0,0-6 10 15,0-6-10-15,-3 9 0 0,7-10 0 0,-4 7 8 16,0-3-8-16,3 2 0 0,-3-2 0 0,0-3 8 16,0 9-8-16,4-4 0 0,-4-5 0 0,0 9 0 15,4-3 0-15,-4-7 0 0,0 4 0 0,-4 3 0 16,4 0 0-16,0-4 0 0,0 4 0 0,-3-3 0 0,0-4 0 15,-1 4 8-15,1 0-8 0,-1-4 0 0,1-2 8 16,-4-1-8-16,0 0 8 0,3-2-8 0,-3-7 9 16,0 9-9-16,0 0 10 0,0-9-10 0,0 0 0 0,0 0-13 15,0 0 1-15,0 0-729 16,0 0-146-16</inkml:trace>
  <inkml:trace contextRef="#ctx0" brushRef="#br0" timeOffset="55461.206">25622 9456 172 0,'0'0'16'0,"0"0"-16"15,-3-4 0-15,-4-2 0 0,0-3 254 0,0-1 48 16,0-5 10-16,3 5 1 0,-3-2-177 0,0-4-35 16,0 0-7-16,-4-3-2 0,4 7-50 0,0-10-10 15,-3 9-3-15,-1-2 0 0,4-4 4 0,-4 3 1 16,1 4 0-16,-1-4 0 0,4 4 1 0,-3-4 0 15,-1 6 0-15,-3 1 0 0,0 0 17 0,3-1 3 16,-3-2 1-16,0 2 0 0,0 7-46 0,0-3-10 16,-4-4 0-16,4 7 0 0,-4-3 0 0,1-3 0 15,-1 9 9-15,0-10-9 0,4 4 0 0,-3 3 8 16,-1-3-8-16,0 2 0 0,1-5 0 0,-4 0 0 16,-1 2 0-16,1-2 0 0,4-1 0 0,-1 4 0 0,-3 3 0 0,3-3 0 15,-3 3 0-15,7-4 8 16,-7 4-8-16,3 3 0 0,0 0 0 0,-3 3 8 0,0-3-8 15,3 10 0-15,-3-10 0 0,4 9-9 0,-5 1 0 16,1 5 0-16,0-5 9 0,3-1 0 0,-3 7 0 0,4-1 0 16,-4-5 0-16,3-1 14 0,-3 4-3 0,3-4-1 15,-3 1-10-15,3 5 8 0,1-5-8 0,-1-1 8 16,-3 1-8-16,3 5 12 0,4-5-12 0,0-1 12 16,-4 7-12-16,4-4 0 0,0-2 0 0,0 12 8 15,3-4-8-15,-3 1 0 0,0 0 0 0,0 6 0 16,3-6 0-16,-3 9 0 0,0-3-9 0,4 0 9 15,-1-3 0-15,4 3 0 0,-4 4 0 0,1-4 0 16,-1 3 0-16,1-3 0 0,-1 0 0 0,-3 13 0 16,3-10 0-16,1 3 0 0,3-2 0 0,-4-1 0 0,4 0-13 0,0 3-6 15,-3 1-1-15,2 8 0 16,1-2 31-16,0 0 5 0,0 2 2 0,0-2 0 0,0 6-18 0,4-6 0 16,-4 2 0-16,0-2 0 0,3-3 0 0,-3-1 0 15,3-3 0-15,-3 4 0 0,0-1 0 0,0 10 0 16,0-6 8-16,0 6-8 0,-3-7 0 0,3 7 0 15,-1-3 0-15,1 0 0 0,0 0 0 0,0-4 0 16,0-2 0-16,4-1 0 0,-1-2 0 0,-3 2 0 16,4 1 0-16,3 2 0 0,0-2 0 0,0-1 0 15,0 4 0-15,0-4 0 0,0 1 0 0,3-1 0 16,-3-5 0-16,0 5 0 0,0-6 0 0,0 7 0 0,0-7 0 0,0 6 0 16,-3 1 0-16,3-4 10 15,-4 13-10-15,4 0 8 0,-3 0-8 0,-1 3 0 0,4-6 9 16,-4 3-9-16,4-7 8 0,0-2-8 0,0-1 8 15,4-2-8-15,0-1 0 0,3-3 8 0,-4-3-8 16,4 4 0-16,-3-1 0 0,6-3 9 0,-3 3-9 0,0 0 0 16,4 7 8-16,-4-7-8 0,0-3 0 0,4 10 0 15,-4-7 0-15,0 0 0 0,0-3 0 0,0 10 0 16,0-7 8-16,0 0-8 0,0-3 0 0,0 10 0 16,0-10 0-16,4 3 0 0,-4-9 0 0,3 9 0 15,1-9 0-15,-4 3 0 0,4 0 0 0,3-7 0 16,-4 4 0-16,4-3 0 0,1 3 0 0,-1-10 0 0,0 7 8 0,0-4-8 15,4 4 0-15,-1-3 0 16,-3-4 8-16,4 7-8 0,0-7 0 0,3 1 0 16,-4-1 0-16,5 0 0 0,-1 4 0 0,3-10 0 0,1 6 0 15,0-2 0-15,-1-4 0 0,-2 3 0 0,2-6 9 0,1 0-9 16,0 0 0-16,3-6 9 0,-3 3-9 0,3-4 0 16,0-2 0-16,0 0 0 0,1-1 0 0,-1 1 0 15,3-7 0-15,-2 7 0 0,-1-1 0 0,0-5 12 16,0 5-12-16,4-2 12 0,-4-4-12 0,-3 7 0 15,0-7 0-15,-1 3 8 0,1-2-8 0,0 5 0 16,0-9 0-16,-4 4 0 0,3-4 0 0,-2 0 0 16,2-6 0-16,1 6 0 0,-4-6 0 0,4 3 12 15,-1-3-4-15,5 0 0 0,-5-3-8 0,1 3 0 16,3-4 0-16,1-5 8 0,-5 6-8 0,1-7 0 16,-4 1 0-16,0 2 0 0,0 1 0 0,-3 3 0 15,-4-7 0-15,4 7 0 0,-4 3 0 0,-3-3 0 16,3 0 0-16,0-7 0 0,0 7 0 0,-4-7 0 0,5 1 0 0,-1-1 0 15,-4-2 0-15,4-1 0 0,0-3 0 0,-3-6 0 16,0 13 0-16,3-4 0 0,0-3 0 0,0 10 0 16,0-10 0-16,-3 4 0 0,-1-1 0 0,1-3 0 15,-1-3 0-15,-3 7 0 0,1-7 0 0,-5-3 0 16,4-3 0-16,0 12 0 0,-7-6 0 0,4-3 0 16,-4-3 0-16,3 3 0 0,-3-6 0 0,4-1 0 15,-4 1 0-15,3 0 0 0,1-1 0 0,-1-2 0 16,-3 12 0-16,0-6 0 0,7 12 0 0,-7-6 0 15,0 0 20-15,0 7 1 0,0 2 1 0,0-2 0 16,-3-1-35-16,-1-3-7 0,-3 7-2 0,4-7 0 16,-8 0 22-16,4 7 0 0,0-4 12 0,-4 4-4 15,4-4-8-15,-3 3-9 0,-1-2 9 0,1-7-13 0,-1 0 13 16,0 6 0-16,4-5 0 0,0-1 0 0,0 6 12 0,0 3 6 16,0 1 1-16,0 0 0 0,4 12-19 0,-4-4 0 15,0 1 0-15,-1 7 0 0,-2 2 0 0,-1-3 0 16,4 7-11-16,0-4 11 0,-3 6 0 0,3-5 0 15,-4 5 8-15,0-5-8 0,1 5 0 0,-1-2 0 16,1 2 0-16,-1-8 0 0,-3 2 0 0,3 0 0 16,1 4 0-16,-1-4 0 0,1 7 0 0,3-7 0 15,-1 13 0-15,1-7 0 0,4 4-12 0,-4-3-8 16,3 9-1-16,-3-4-1063 0</inkml:trace>
  <inkml:trace contextRef="#ctx0" brushRef="#br0" timeOffset="60232.694">24292 11152 864 0,'-14'25'38'0,"14"-25"8"0,0 0-37 0,0 0-9 16,-3 0 0-16,-1 0 0 0,1-9 83 0,-1 2 14 16,4 4 3-16,0-3 1 0,0 6-28 0,0-9-5 15,0 5-2-15,4-2 0 0,-4 3-20 0,0 3-4 16,0 0-1-16,7-6 0 0,0 3-12 0,0-4-2 15,-7 7-1-15,0 0 0 0,7 0 3 0,0 0 1 16,3 0 0-16,1 0 0 0,-4 7-4 0,0-4-1 16,4-3 0-16,-1 0 0 0,1 0 7 0,-1 6 2 15,1-6 0-15,0 3 0 0,3 3-10 0,3-2-3 16,1-4 0-16,0 9 0 0,3-9 0 0,0 6 0 16,4 4 0-16,-1-1 0 0,1 0-5 0,3 1 0 15,-3-4-1-15,3 4 0 0,0-1-6 0,1 0-1 16,-1 1 0-16,0-1 0 0,0 1-8 0,1 5 10 0,-1-5-10 15,4 8 10-15,3-8-10 0,-3 6 0 0,-1-7 0 0,1 10 8 16,0-4-8-16,-4-2 8 0,4-4-8 0,-8 7 8 16,5-6-8-16,-5 5 10 0,-2-5-10 0,2 5 10 15,-3-5-10-15,-3 2 0 0,0-2 0 0,-1-1 8 16,1 0 1-16,-4 4 0 0,0-4 0 0,0 1 0 16,-3-1-9-16,-1-6 0 0,1 7-12 0,0 2 12 15,-4-9-17-15,3 7 4 0,1-10 1 0,-1 9 0 16,-2-2-62-16,-1-4-12 0,0 3-2 0</inkml:trace>
  <inkml:trace contextRef="#ctx0" brushRef="#br0" timeOffset="60556.964">25509 11089 1432 0,'-10'0'64'0,"10"0"12"0,0 0-60 0,-7-3-16 15,0-3 0-15,3 6 0 0,-6-3 121 0,3-4 22 16,-4 4 4-16,0-3 1 0,4 6-48 0,-7 0-8 16,0 0-3-16,0 9 0 0,-4-9-45 0,1 10-8 15,-1-1-3-15,-3 7 0 0,0 3-1 0,-4 0-1 16,0-1 0-16,-3 7 0 0,3-6-8 0,-6 6-2 16,-5 4 0-16,1-4 0 0,0 3 5 0,0-3 1 15,-1 3 0-15,1 7 0 0,-4-10-27 0,4 3-12 16,3 0 0-16,-3-3 1 0,7 4 44 0,-4-4 9 0,4 0 2 15,-1-3 0-15,5-7-33 0,-1 4-11 0,0 0 0 16,1-3 9-16,3-1-9 0,-1-2 10 0,1-4-10 16,7 1 10-16,-4-1-10 0,4-3 0 0,4 4 0 0,-1-1 0 15,4-3 0-15,0-2-14 0,0 2 2 0,0 3 0 16,7-9-152 0,0 0-29-16,7 3-7 0</inkml:trace>
  <inkml:trace contextRef="#ctx0" brushRef="#br0" timeOffset="71357.296">27580 6110 172 0,'0'0'16'0,"0"0"-16"16,0-4 0-16,-3-2 0 0,-1-3 138 0,4 6 25 0,0-4 5 0,4-2 0 15,-4 3-59-15,0 3-12 0,-4-4-2 0,4-2-1 16,0 6-12-16,0-7-2 0,0 1-1 0,0 3 0 15,0-4-19-15,4 1-4 0,-4 3-1 0,0-4 0 16,0 7-9-16,0 3-2 0,0 0 0 0,0-6 0 16,0 6-9-16,0 0-3 0,0 0 0 0,0 0 0 15,0 0 6-15,0 0 1 0,0 0 0 0,0 0 0 16,0 0-11-16,0 0-1 0,-4 9-1 0,4 1 0 16,4 5-18-16,-4 1-8 0,-4-4 8 0,4 7-8 15,0-3 0-15,0 3 0 0,0 0 0 0,0 3 0 16,4-4 0-16,-4 4 0 0,0 3 0 0,0-6 0 15,-4 6 0-15,4-6 0 0,0 0 0 0,0-3 0 16,0 2 0-16,-3 1 8 0,6-3-8 0,-3 3 0 16,-3-4 0-16,3-2 8 0,0 3-8 0,0-7 0 0,0 7 0 15,0-4 0-15,0-2 8 0,-4-4-8 0,4 3 0 0,0-9 0 16,0 0 0-16,0 0 8 0,-3 7-8 0,-1-4 0 16,-3-3 0-16,0 0 8 0,0 6 1 0,3-6 0 15,-6-6 0-15,3-4 0 0,0 10-9 0,0-9-16 16,0 3 4-16,-1-4 1 0,1 1 11 0,0-1 0 15,4 1 0-15,-1 0-8 0,1 2 8 0,-1-2 0 16,1 6-9-16,3-3 9 0,-4-4 0 0,4 10 0 16,0-3 0-16,0 3 0 0,0 0 0 0,0 0 0 15,0-6 0-15,0 6 0 0,0 0 13 0,0 0 4 16,0 0 1-16,0 0 0 0,0 0-18 0,0 0 0 16,0 9 0-16,4 1 0 0,-1-1 0 0,-3 7 0 15,0 2 0-15,0-2 0 0,4-3 20 0,-1 9 11 16,1-4 1-16,-1-5 1 0,1 3-23 0,3 2-10 0,-4-8 8 15,5 6-8-15,-5-7 8 0,4 7-8 0,0-4 0 0,4-2 8 16,-4-4 13-16,3-3 3 0,-3 6 0 0,4-9 0 16,3 0-24-16,-3 0-13 0,3 0 1 0,-4 0 1 15,5-9 11-15,-1 0 14 0,3-1-3 0,-3-2-1 16,4-4-1-16,0-3 0 0,-1 3 0 0,1-2 0 16,-4-1-9-16,0 3 10 0,-3 4-10 0,-1-4 10 15,1 7-22-15,-8-1-4 0,4 4 0 0,-3-4-1064 16</inkml:trace>
  <inkml:trace contextRef="#ctx0" brushRef="#br0" timeOffset="95798.142">25291 9678 172 0,'0'0'16'0,"0"0"-16"16,0 0 0-16,0 0 0 0,0 0 87 0,0 0 14 16,0 0 3-16,0 0 1 0,0 0-39 0,0 0-8 15,0 0-2-15,0 0 0 0,0 0 5 0,0 0 1 16,0 0 0-16,0 0 0 0,0 0-10 0,0 0-1 15,0 0-1-15,0 0 0 0,0 0-17 0,0 0-3 16,0 0-1-16,0 0 0 0,0 0-21 0,0 0-8 16,0 0 0-16,0 0 0 0,0 0 0 0,0 0 0 15,0 0 0-15,0 0 0 0,0 0 18 0,0 0-2 16,0 0-1-16,0 0 0 0,0 0-15 0,0 0 0 16,0 0 0-16,0 0 0 0,0-3 0 0,0 3 9 15,0 0-1-15,0 0 0 0,0 0-8 0,0 0 8 16,0 0-8-16,0 0 8 0,-4-6-8 0,4 6 0 15,0 0 0-15,0 0 8 0,0 0-8 0,0 0 0 16,0 0 0-16,0 0 0 0,0 0 0 0,0 0 0 0,0 0 0 0,0 0 0 16,0 0 0-16,0 0 0 0,0 0 0 0,0 0 0 15,0 0 0-15,0 0-9 0,0 0 9 0</inkml:trace>
  <inkml:trace contextRef="#ctx0" brushRef="#br0" timeOffset="102715.622">25340 10525 403 0,'0'0'17'0,"0"0"5"0,0 0-22 0,-3-6 0 16,-1-4 0-16,0 10 0 0,4-9 168 0,0 9 28 16,0 0 7-16,-3-3 1 0,3-4-100 0,0 7-20 0,0 0-4 0,0 0-1 15,0 0-19-15,0 0-4 16,0 0-1-16,0 0 0 0,0 0-30 0,0 0-5 0,0 0-2 0,0 0 0 16,7 0-18-16,-3 0 10 0,3 0-10 0,0 0 8 15,0 0-8-15,0 7 0 0,0-7 0 0,0 0 8 16,3 0-8-16,-3 0 0 0,4 0 0 0,0-7 0 15,-4 7 0-15,-7 0 12 0,7 0-12 0,-7 0 12 16,0 0-12-16,0 0 0 0,0 0 0 0,0 0 0 16,7 0 0-16,-7 0 0 0,0 0 0 0,-4 10 0 15,1-10 0-15,-4 9 0 0,-4-3-9 0,4-2 9 16,-4 2 0-16,1 0 0 0,-1-3-8 0,-3 3 8 16,4-2 0-16,-4 2 0 0,3-3 0 0,0 3 0 15,4-3 0-15,-3-3 0 0,3 0 8 0,7 0-8 0,0 0 0 16,0 0 0-16,-4 0 8 0,4 0-8 0,0 0 0 0,0 0 0 15,0 0 0-15,0 0 0 16,0 0 10-16,0 0-1 0,0 0 0 0,0 0 0 0,4-9-9 0,3 9 0 16,0-3 0-16,0-3 0 0,3 2 11 0,-3-2 0 15,1 6 0-15,-1 0 0 0,0-3 0 0,-7 3 0 16,7-6 0-16,0 6 0 0,0 0-11 0,0-6 8 16,-7 6-8-16,0 0 8 0,0 0-8 0,0 0 8 15,7-4-8-15,-7 4 8 0,0 0 14 0,0 0 2 16,0 0 1-16,0 0 0 0,0 0-25 0,0 0-19 15,-4-6 3-15,-3 6 1 0,4-3 23 0,-1 3 4 16,-3 0 0-16,0 0 1 0,0 0 19 0,0 0 3 16,7 0 1-16,-3 0 0 0,3 0-14 0,-8 0-2 15,8 0-1-15,0 0 0 0,0 0-9 0,0 0-2 16,0 0 0-16,0 0 0 0,0 0-8 0,4 3 0 0,0 3 0 16,-1 4-11-16,4-4 11 0,0-3 0 0,4 3 0 15,-1-2-8 1,4-4-27-16,1 6-5 0,-1-6 0 0</inkml:trace>
  <inkml:trace contextRef="#ctx0" brushRef="#br0" timeOffset="104103.751">27915 11425 1267 0,'0'0'28'0,"-7"-6"5"0,7 2 2 0,-3-2 1 0,-4-3-36 0,3-1 0 0,-3 4 0 0,4 6 0 16,-1-9 118-16,-3 5 17 0,7 4 3 0,0 0 1 15,0 0-58-15,0 0-11 0,0 0-2 0,0 0-1 16,0 0-33-16,0 0-6 0,0 0-2 0,0 0 0 15,0 0-18-15,0 0-8 0,7 0 0 0,4-6 8 16,-4 12-8-16,0-6 0 0,3 0 0 0,1 0 0 16,3 0 0-16,-3 0 0 0,-4 0 0 0,3 0 0 0,1 0 0 0,-1-6 0 15,-3 6 0-15,1 0 0 0,-8 0 0 0,0 0 0 16,0 0 0-16,0 0 8 0,0 0 9 0,0 0 2 16,0 0 0-16,0 0 0 0,0 0-19 0,0 0 0 15,0 0 0-15,0 0 0 0,0 0 0 0,-4 0 0 16,0-3 0-16,-3 3 0 0,0 0 0 0,-3 0 13 15,3 3-4-15,-4-3-1 0,1 0 3 0,-1 6 0 16,0-6 0-16,1 0 0 0,3 4-3 0,7-4-8 16,-7 0 12-16,7 0-4 0,0 0-26 0,0 0-6 15,0 0 0-15,0 0-1 0,0 0 41 0,0 0 9 16,0 0 2-16,0 0 0 0,0 0-27 0,10 0 0 16,-3 0 0-16,0 0 0 15,4-4-16-15,-4 4-9 0,4 0-2 0,-4 0 0 0,0 0 43 0,0 0 9 0,-7 0 2 0,7 0 0 31,-7 0-43-31,0 0-9 0,0 0-2 0,0 0 0 0,0 0 47 0,0 0 8 0,0 0 3 0,0 0 0 16,0 0-22-16,0 0-9 0,0 0 8 0,0 0-8 16,0 0 28-16,-4 0 1 0,-3 4 0 0,-3-4 0 15,3 6-29-15,0-6 0 0,-4 0 0 0,0 0 0 16,4 0 0-16,0 0 0 0,0 0 0 0,7 0 0 16,0 0 0-16,0 0 0 0,0 0 0 0,0 0 0 31,0 0-16-31,0 0-8 0,0 0-3 0,7 0 0 0,4 0 15 0,-1 3 4 0,5-3 0 0,-1 0 0 15,3 6 8-15,-3-6 0 0,1 3 0 0,-1 4 0 16,3-7 0-16,-3 0 0 0,-3 6 0 0,3-6 0 0,-7 0 0 16,-7 0 0-16,0 0 0 0,11-6 0 0,-11 6 8 15,7 0-8-15,-7 0 8 0,0-10-8 0,3 4 8 0,-3 6-8 16,-3-3 10-16,-1-3-10 0,-3 2 9 0,4-2-9 16,-4 3 8-16,0-3-8 15,-1 3-30-15,5-4-11 0,-4 7-3 0,7 0-624 16,-7 0-126-16</inkml:trace>
  <inkml:trace contextRef="#ctx0" brushRef="#br0" timeOffset="109027.629">24747 6420 288 0,'0'-9'25'0,"4"-1"-25"0,-4 1 0 16,3-1 0-16,-3 1 120 0,4 0 20 16,-1-4 3-16,-3 4 1 0,0 6-51 0,4-7-9 15,-4 4-3-15,4-4 0 0,-4 1 13 0,0 0 2 16,0 2 1-16,0-2 0 0,0 6-11 0,0 3-2 0,0 0-1 0,0 0 0 16,0 0-6-16,0 0-1 15,0 0 0-15,0 0 0 0,0 0-44 0,0 0-8 0,0 0-3 0,0 0 0 16,0 0-1-16,0 0-1 0,0 0 0 0,0 0 0 15,0 0-2-15,0 0 0 0,0 0 0 0,0 0 0 16,0 0-2-16,0 0-1 0,0 0 0 0,3 3 0 16,-3-3-4-16,4 9-1 0,-4-9 0 0,3 7 0 15,4-4-9-15,-3 3 0 0,-1 10 9 0,4-4-9 16,-3-2 0-16,3 15 0 0,0-6 0 0,0 6 0 16,-3 3 0-16,-1 6 9 0,1 1-9 0,-1-1 0 15,1-2 9-15,-1 2-9 0,-3 1 0 0,4-7 9 16,-1 0 4-16,-3-3 1 0,4 3 0 0,-4-2 0 15,3-8-5-15,1-2-1 0,-1 0 0 0,1-4 0 16,-1 4-8-16,1-4 0 0,-1-5 0 0,-3-4 0 0,0-3 0 16,0 0 0-16,4 6 0 0,-4-6 0 15,0 0 0-15,0 0 0 0,-7 6-12 0,0-6 12 0,0-6-12 0,0 6 12 16,-4 0-10-16,4 0 10 0,-3 0 0 0,2 0-9 16,-2 6 9-16,3-2 0 0,-4-4 0 0,1 0 0 15,-1 0 0-15,4 0 0 0,-4 0 0 0,4 0-8 16,0 0 8-16,0 0 0 0,0 0 0 0,4-10 0 15,3 10 0-15,-7-9 0 0,3 2 0 0,1-2 8 16,-1 0-8-16,1-1 8 0,3-2-8 0,-4-1 0 16,4 1-8-16,-4 2 8 0,4 1 0 0,-3-1 0 15,3 4 0-15,0 6 8 0,0-9-8 0,0 9 9 16,0 0-9-16,0 0 10 0,0 0 3 0,0 0 1 16,0 0 0-16,0 0 0 0,0 0 0 0,0 0 0 0,0 0 0 0,0 0 0 15,0 0-3-15,0 0-1 0,3 9 0 16,1 1 0-16,0-1-10 0,-1 0 0 0,4 7 0 15,-3-7 0-15,3 7 0 0,0-3 0 0,0 5 0 0,3 4 0 16,-3-3 0-16,4-6 0 16,-4 12 0-16,4-6 0 0,-4-4 8 0,3-2-8 0,1 3 8 0,-1 2-8 15,-2-8 9-15,2-4-9 0,1 3 10 0,-1 1-10 16,4-4 11-16,-3-3-11 0,3-3 12 0,-3 0-12 16,-1-3 19-16,1-3-3 0,-1-4-1 0,5-5 0 15,-5 2-2-15,4-2 0 0,0-4 0 0,0 0 0 16,1-6-5-16,-1 6 0 0,-4 3-8 0,1-2 12 15,-1 2-12-15,-3 6 0 0,1-2 8 0,-1-4-8 16,0 7-102-16,0-1-23 0</inkml:trace>
  <inkml:trace contextRef="#ctx0" brushRef="#br0" timeOffset="122374.584">20740 8145 576 0,'7'0'51'0,"-7"0"-41"0,0 0-10 0,0 0 0 15,0-3 54-15,3-4 9 0,-3 4 1 0,4-3 1 16,-1-3-37-16,-3-1-8 0,0 1-2 0,0 2 0 16,-3 4-18-16,3-3 8 0,0-3-8 0,-4-1 0 15,4 7 8-15,-3-6-8 0,-1 2 0 0,4-2 0 16,-3 3 13-16,-1 3-4 0,1-4-1 0,3 7 0 15,0 0 30-15,-4-3 6 0,1-6 0 0,-1 2 1 16,4 7 3-16,0-9 1 0,-3 0 0 0,3 2 0 16,3-2-24-16,-3 6-5 0,4-3 0 0,3-4-1 15,-7 1-19-15,3-1 8 0,1 1-8 0,3 0 0 0,-4-7 11 0,1 6-11 16,-1 1 10-16,1 0-10 0,0-7 13 16,-1 7-3-16,1-1-1 0,3 1 0 0,0-4 13 0,0 1 2 15,-4 2 1-15,8-2 0 0,-4-4 11 0,0 7 3 16,4-1 0-16,-4-5 0 0,0 5-15 0,3-9-4 15,1 4 0-15,-4 2 0 0,3-3-11 0,-2 4-9 16,2-10 12-16,1 9-12 0,3-2 11 0,-4-4-11 16,-3 0 10-16,4 3-10 0,3-2 20 0,-3 2-1 15,-1-3-1-15,4 0 0 0,-3 4-5 0,3 2-1 16,-3-6 0-16,6 4 0 0,-3-1 7 0,1-3 1 16,-1 0 0-16,3 4 0 0,1 2-8 0,0-3 0 0,-4-2-1 15,3 2 0-15,1 3-11 0,0-2 8 16,-1 5-8-16,-3-5 8 0,4 2-8 0,0 4 0 0,-4-7 0 15,0 7 8-15,3-1-8 0,-2 4 12 0,-1-4-12 0,0 7 12 16,0-12 3-16,4 11 1 0,-4-8 0 0,0 9 0 16,0-13 4-16,4 7 0 0,-4-1 1 0,3 1 0 15,1-7-12-15,0 7-9 0,3-4 12 0,0-2-12 16,7-4 8-16,-7 3-8 0,-3-3 0 0,3 7 0 16,0-4 8-16,4 7-8 0,0-7 0 0,-8 3 0 15,-3-2 0-15,4 8 0 0,3-5 0 0,4 3 0 16,0-1 0-16,-4 4 0 0,-4-4-12 0,5 1 3 15,-1 9 9-15,0-6 14 0,-3 3-3 0,-1-4-1 16,1 7-10-16,3-3 12 0,0-3-12 0,-3 3 12 16,-1-3-4-16,5 6 0 0,2-10 0 0,1 10 0 15,-7-6-8-15,-1 3 0 0,4 3 9 0,4-7-9 16,0 7 0-16,-4 0 8 0,0 0-8 0,0 0 0 0,4-3 0 16,-4 3 8-16,-3 3-8 0,-1-3 0 15,1 0 8-15,3 0-8 0,-3 0 8 0,-4 0-8 0,4 7 8 16,-1-7-8-16,1 0 10 0,0 0-10 0,-4 0 12 0,3 0-3 15,4 0-1-15,1 0 0 0,-8 0-8 0,3 0 0 16,8 0 9-16,-4 0-9 0,0 0 8 0,-3 0-8 16,-4 0 8-16,4 0-8 0,3 0 0 0,0 9 8 15,-14-9-8-15,7 10 0 0,4-10 0 0,0 9 8 16,-4-3-8-16,0 4 0 0,-4-7 0 0,5 3 9 16,2 3-9-16,-3-2 0 0,0-4 10 0,0 6-10 15,1-2 8-15,2-4-8 0,-3-3 8 0,0 6-8 16,4-3 0-16,-4-3 8 0,0 6-8 0,0-3 12 0,1-3-12 15,-5 7 12-15,4-7-12 0,-3 3-12 0,3 3 2 0,-3-6 1 16,-1 10 33-16,1-4 6 0,-1 3 2 0,1-6 0 16,-1 7-32-16,5-4-20 0,-5 3 4 15,1 1 0-15,3-1 24 0,-7-2 4 0,3 2 2 0,1-6 0 16,3 6-14-16,0-2-12 0,-3 2 3 0,-1 1 0 16,5-4 9-16,-5-3 0 0,4 6 8 0,-3-2-8 15,3-4 0-15,-3 3 9 0,-1 3-9 0,1-2 0 16,-1-4 0-16,1 6 0 0,-4 1 0 0,3-1 0 15,1 1 8-15,-4-4-8 0,4 3 0 0,-4 1 0 16,0-1 8-16,3 0-8 0,-3 1 0 0,4-1 0 16,-4-2 0-16,4 2 0 0,-4 0 8 0,0 1-8 15,3-1 8-15,-3 1-8 0,0 5 9 0,4-5-9 16,-7-1 12-16,6-3-3 0,-6 7-1 0,3-7 0 0,3 4-8 16,-6-1 8-16,3 0-8 0,-4 1 8 0,5-1-8 0,-1 1 10 15,-4 5-10-15,4-5 10 0,-3-1-10 0,3 0 0 16,-4 1 9-16,4 6-9 0,0-7 0 0,0 7 8 15,0-7-8-15,1 4 0 0,-1 2 0 0,0 1 8 16,3-4-8-16,-3-2 0 0,0 6 0 16,0 2 0-16,4-8 0 0,-4 5 8 0,4-2-8 0,-4 3 9 15,-4-1-9-15,1-2 10 0,3-4-10 0,-4 7 10 16,1 0-10-16,-1-4 10 0,1-2 10 0,-1 5 3 16,1-5 0-16,-1 5 0 0,-3-2-23 0,0-7-8 15,0 10 0-15,4-4 0 0,3-2 17 0,-3-1 4 16,-4 7 1-16,7-7 0 0,-4 1-14 0,4 5 0 0,-3-5 0 15,3-1 0-15,0 1 0 0,0-1 0 0,-4 0-8 16,1 1 8-16,0-1 0 0,-4-9 0 0,0 0 0 0,0 0 0 16,0 0 0-16,0 0 0 0,3 10 0 0,-3-10 9 15,0 0-9-15,0 0 0 0,0 0 0 0,0 0 0 16,0 0 0-16,7 6 0 0,-3 3 0 0,-4-9 0 16,0 0 0-16,0 0 0 0,0 0-10 0,3 7 10 31,-3-7-36-31,0 0 0 0,0 0-1 0,0 0 0 15,0 0-95-15,0 0-18 0,0 0-4 0,0 0-842 0</inkml:trace>
  <inkml:trace contextRef="#ctx0" brushRef="#br0" timeOffset="123157.664">24021 7527 1267 0,'0'0'56'0,"0"0"12"0,-7 6-55 0,0-3-13 0,7-3 0 0,0 0 0 15,-8 10 36-15,8-10 4 0,-7 6 0 0,7-6 1 16,0 0-31-16,-3 3-10 0,3-3 0 0,0 0 0 15,0 0 0-15,0 0 0 0,-7 10 0 0,7-10 0 16,0 0 9-16,0 0-9 0,0 0 0 0,0 0 9 16,0 0 3-16,0 0 1 0,0 0 0 0,0 0 0 15,0 0 21-15,-4 6 4 0,4-6 1 0,0 9 0 0,0-9 12 16,0 10 2-16,0-1 1 0,0 1 0 0,4-1-16 16,-4-3-3-16,3 4-1 0,1-1 0 0,-1 0-18 15,1 7-3-15,-1-6-1 0,1-1 0 0,0 7-4 0,-1-4-8 16,1-2 11-16,-1 5-11 0,1-5 12 0,-1 5-12 15,1-5 12-15,-1 2-12 0,1-2 13 0,-1 5-4 16,1 1-1-16,-1-3 0 0,1 2 5 16,-1-5 1-16,1 5 0 0,-1-2 0 0,-3 3 12 0,4-1 2 15,-4-2 1-15,0-4 0 0,4 1-2 0,-1 5-1 16,-3-5 0-16,0-1 0 0,0 7-3 0,0-7-1 16,0-6 0-16,0 7 0 0,-3-4-1 0,3 3 0 15,0-9 0-15,0 10 0 0,-4-1-5 0,4-3 0 16,0-6-1-16,-4 4 0 0,4 5 4 0,0-9 1 15,-3 6 0-15,-1 4 0 0,4-1-3 0,-3 1 0 0,3-10 0 16,-4 6 0-16,1-3-5 0,-1 6 0 0,-3-2-1 16,7-7 0-16,-3 3-11 0,-1 3 12 0,4-6-12 0,-7 6 12 15,4-3-4-15,-4-3 0 0,7 0 0 0,-8 7 0 16,8-7 4-16,-10-7 0 0,3 4 0 0,-4-3 0 16,-3-3-4-16,0-1 0 0,0-5 0 0,0 2 0 15,0-9-8-15,0 9 0 0,-4-12 0 0,-3 7 8 16,0-1-8-16,-1 3-14 0,1-3 3 0,0 10 1 15,0-7 1-15,0 7 0 0,0-1 0 0,-4 10 0 16,4-9-77 0,0 9-15-16,-4 6-3 0,4-3-1011 0</inkml:trace>
  <inkml:trace contextRef="#ctx0" brushRef="#br0" timeOffset="127082.415">20218 10773 403 0,'0'0'36'0,"0"0"-36"15,0 0 0-15,0 0 0 0,0 0 162 0,0 0 26 16,10 0 4-16,1 0 2 0,3-7-157 0,0 7-37 16,-3-3 0-16,-1-3 0 0,-3 0 0 0,4 2 0 15,-1-2 8-15,-2 3-8 0,-1-3 0 0,0 3 0 16,0-4 0-16,0 4 0 0,-7 3 0 0,0 0 8 15,0 0-8-15,0-6 0 0,0 6 8 0,0 0-8 16,0 0 0-16,0 0 0 0,0-9 8 0,0 9-8 16,-4-10 0-16,4 10 9 0,-3-6-9 0,3 6 10 15,-4 0-10-15,-3-10 10 0,4 7 2 0,3 3 0 16,0 0 0-16,-7-6 0 0,-1 3 5 0,1-3 2 16,4 3 0-16,3 3 0 0,-7-7-7 0,0 4-2 0,7 3 0 0,0 0 0 15,-4-6-10-15,4 6 10 0,-7 0-10 16,7 0 10-16,0 0-10 0,0 0 8 0,0 0-8 0,0 0 8 15,0 0-8-15,0 0 0 0,7 6 0 0,-3-3 0 16,3 4 0-16,0-4 0 0,3-3 0 0,1 6 0 16,-4-6 0-16,0 0 0 0,4-6 0 0,-1 6 0 15,-3 0 0-15,0 0 0 0,-3-10 0 0,-4 10 0 16,7 0 0-16,-7 0 10 0,0 0-10 0,0 0 10 16,4-9-10-16,-4 9 10 0,0 0-10 0,0 0 10 15,0 0 3-15,0 0 1 0,0 0 0 0,0 0 0 16,-4 0 7-16,-7 0 2 0,4-6 0 0,0 2 0 15,-3 8-3-15,3-4 0 0,0 0 0 0,-4 0 0 16,0 0-1-16,1 0-1 0,-1-4 0 0,4 8 0 0,-3-4 0 0,-1 0 0 16,4 0 0-16,0 0 0 15,0 0-7-15,0 0-2 0,3 0 0 0,4 0 0 16,0 0-9-16,0 0 0 0,0 0 0 0,0 0 0 0,0 0 0 0,0 0 0 16,0 0-10-16,7 0 10 15,8 0-48-15,-5 0-4 0</inkml:trace>
  <inkml:trace contextRef="#ctx0" brushRef="#br0" timeOffset="128904.767">20376 10694 345 0,'0'0'31'0,"0"0"-31"0,0 0 0 0,0 0 0 15,-3 0 122-15,-4 0 18 0,3 0 4 0,4 0 1 0,-7 0-69 0,4 0-15 16,-4 0-2-16,0 0-1 16,7 0-19-16,-7 0-4 0,0 0-1 0,3 0 0 0,4 0-7 0,0 0-2 15,-7 0 0-15,7 0 0 0,-4 3-7 0,4-3-2 16,0 0 0-16,0 7 0 0,0-7-16 0,0 9 0 15,4 0 0-15,-1 1 0 0,1-1 0 0,3-3 0 16,-3 4 0-16,3-1 0 0,0 7 0 0,3-7 0 16,-3 1 0-16,4-1 0 0,0 1 0 0,-4-1 0 15,3 0 9-15,-3-2-9 0,0-4 23 0,4 3-2 16,-1-3 0-16,1-3 0 0,-4 0 17 0,0-3 3 16,4 3 1-16,-4-6 0 0,0 3-5 0,0-7-1 15,-4 1 0-15,4-7 0 0,-3 10-6 0,0-7-2 16,-4-2 0-16,0 5 0 0,0-5-19 0,-4 5-9 15,0 1 8-15,-3-1-8 0,0 1 22 0,-3 0-1 0,3 2 0 16,-7 4 0-16,-1-3 16 0,1 6 3 16,-3 0 1-16,3 0 0 0,-4 0-8 0,0 6-1 0,1-3-1 0,3 4 0 15,-4 2-10-15,0 0-1 0,4 1-1 0,0-1 0 16,4-3-19-16,-5 4 10 0,5-4-10 0,3-3 8 16,0 7-8-16,0-4 0 0,3-3 0 0,-3 3 0 15,7-6-15-15,0 0 2 0,0 0 0 0,0 0 0 16,0 0-3-16,0 0-1 0,7 3 0 0,-7-3 0 15,0 0 7-15,11 7 2 0,-4-4 0 0,0 3 0 16,-7-6 8-16,10 0-12 0,1 0 12 0,-4 0-12 16,0 0-17-1,-7 0-4-15,7 0-1 0</inkml:trace>
  <inkml:trace contextRef="#ctx0" brushRef="#br0" timeOffset="130135.561">25382 9716 820 0,'0'0'36'0,"0"0"8"0,0 0-35 0,0 0-9 15,0 0 0-15,0 0 0 0,4-3 96 0,-4 3 18 16,0 0 3-16,-4-10 1 0,4 4-18 0,0 3-4 15,0 3-1-15,0 0 0 0,0 0-17 0,0 0-3 16,0 0-1-16,0 0 0 0,0 0-23 0,0 0-5 16,0 0-1-16,0 0 0 0,0 0-23 0,-7 3-5 15,7-3-1-15,0 9 0 0,0 7-7 0,4-7-1 0,-1 1-8 0,4-1 12 16,-3 1-12-16,3-4 0 0,0-3 0 0,4 3 0 16,3 1 0-16,-4-4 0 0,1-3 0 0,0 0 0 15,-1-3 0-15,1-4 9 0,-4-2-9 16,3 3 12-16,1-4-3 0,-4 1 0 0,0-1 0 0,0 1 0 15,-3 0-9-15,-1-1 12 0,-3 4-12 0,0-3 12 16,0-1-12-16,0 1 8 0,0-7-8 0,-3 7 8 16,-4-1-8-16,3 1 12 0,-3-1-12 0,3 1 12 15,4 0 9-15,-7 2 3 0,0 4 0 0,-3-3 0 16,3 6 0-16,3 0 0 0,-3 0 0 0,0 0 0 16,-4 6-3-16,1-3 0 0,-1 4 0 0,-3 2 0 15,0-3-9-15,3 7-3 0,-3-4 0 0,4 1 0 16,-1 5-9-16,4-5 0 0,0-1-12 0,0 1 12 15,0-1-14-15,3 0 5 0,-3-2 1 0,4 8 0 16,-1-5-33-16,1-1-7 0,-1 1 0 0</inkml:trace>
  <inkml:trace contextRef="#ctx0" brushRef="#br0" timeOffset="131067.708">20295 11409 968 0,'0'0'43'0,"0"0"9"0,0 0-42 0,0 0-10 15,0 0 0-15,0 0 0 0,0 0 94 0,0 0 17 16,0 0 3-16,0 0 1 0,0 0-45 0,0 0-9 16,0 0-1-16,0 0-1 0,0 0-21 0,11 0-4 15,-4 6-1-15,0-2 0 0,0 5-16 0,0-3-3 16,0-3-1-16,0 7 0 0,0-4-3 0,0 3-1 16,-3 1 0-16,3-1 0 0,0 1-1 0,0-1 0 15,0-3 0-15,0 4 0 0,-3-10 20 0,3 9 3 16,-7-9 1-16,3 0 0 0,-3 0 0 0,11 0 0 15,-11 0 0-15,7 0 0 0,0-9-6 0,0-1-1 16,4 1 0-16,-4-7 0 0,3-3 5 0,1 4 1 16,-1-4 0-16,5 0 0 0,-5 0-31 0,1 4 0 15,-1 2 0-15,1-3 0 16,-1 1-37-16,1 5-1 0,0 1 0 0,-4 6 0 16,-4-4-134-16,-3 7-26 0</inkml:trace>
  <inkml:trace contextRef="#ctx0" brushRef="#br0" timeOffset="132343.143">25647 9766 518 0,'0'0'23'0,"0"0"5"0,3-6-28 0,-3 6 0 15,4-3 0-15,-4 3 0 0,0 0 185 0,4-7 32 16,-4 7 7-16,0 0 0 0,0-9-104 0,0 9-20 16,0 0-5-16,0 0-1 0,0 0-21 0,0 0-4 15,0 0-1-15,0 0 0 0,0 0-29 0,0 0-7 0,0 9 0 0,3 1-1 16,-3 5-15-16,4-5-4 15,-4-1 0-15,3 7 0 0,1-4-12 0,-1-2 0 0,4 5 0 0,-3-5 0 16,3-10 0-16,0 9 0 0,3-9 0 0,1 10 0 16,-4-10 0-16,4-3 0 0,-1 3 0 0,-3-7 0 15,4-2 0-15,-1 6 0 0,-6-7 0 0,3-2 0 16,0 2 0-16,0 1-13 0,-3 0 2 16,3-1 1-16,-4 1-30 15,-3 6-5-15,4-4-2 0,-4 7 0 0,0 0-143 16,0 0-29-16</inkml:trace>
  <inkml:trace contextRef="#ctx0" brushRef="#br0" timeOffset="132823.523">25439 10685 576 0,'0'0'51'0,"0"0"-41"0,0 0-10 0,0 0 0 0,0 0 140 0,0 0 27 0,0 0 5 0,0 0 0 15,0 0-33-15,0 0-7 0,0 0-2 0,0 0 0 16,0 0-50-16,0 0-9 0,0 0-3 0,0 0 0 16,7 3-20-16,-7 3-4 0,0-3 0 0,0 4-1 15,3 2-13-15,1 0-2 0,3-2-1 0,-3 2 0 16,-1 0-3-16,4-5 0 0,-3 2 0 0,3 3 0 15,3-2-24-15,1-4 8 0,-4-3-8 0,7 0 0 16,-3-10 8-16,3 7-8 0,3-9 0 0,1-1 8 16,0-12 5-16,3 0 1 0,-4 3 0 0,5-9 0 15,-5 2-14-15,1 1-16 0,-4 9 3 0,4-6 1 16,-4 0-186-16,-4 6-37 0</inkml:trace>
  <inkml:trace contextRef="#ctx0" brushRef="#br0" timeOffset="135902.471">22243 6376 345 0,'-4'-3'31'0,"4"3"-31"0,4-6 0 0,-8-4 0 16,-10 10 124-16,7-9 18 0,14 9 4 0,-7 0 1 15,0 0-47-15,-4-6-10 0,4-4-2 0,0 10 0 16,8-3-9-16,-8 3-3 0,0 0 0 0,0 0 0 15,7-6-23-15,-7 6-5 0,-7 0 0 0,7 0-1 16,0 0-6-16,0-10-1 0,3 1 0 0,-3 3 0 16,-7-4-8-16,3 1-3 0,12 6 0 0,-5-7 0 15,-10 4-5-15,3-3 0 0,8 6-1 0,-4 3 0 16,0 0 1-16,0 0 0 0,-4-7 0 0,4 7 0 16,11-6-16-16,-11 6-8 0,0 0 8 0,0 0-8 15,11 6 9-15,-4 1-9 0,-14 2 12 0,3 0-12 16,4 4 8-16,0-4-8 0,4 7 0 0,-4 3 0 15,-14 0 10-15,14 6-10 0,7 3 8 0,-4 3-8 0,-6-2 8 16,3-1-8-16,10-3 8 0,-3 3-8 0,0 0 9 0,0-3-9 16,-7 4 10-16,7-4-10 15,4 3 0-15,0-3 0 0,-11-6 0 0,3 9 0 0,4-3 8 0,0 0-8 16,-7-6 0-16,0 0 0 0,0 0 8 0,4-1-8 16,-1-2 0-16,-3 0 0 0,-7-4 9 0,4 4-9 15,10-7 8-15,-4 7-8 0,-3-6 8 0,-3 2-8 16,6-6 8-16,1-3-8 0,-4-3 0 0,0 0 0 15,0 0-14-15,0 0 5 16,7 7-35-16,-7-7-8 0,-7 0 0 0,0 0-1 16,7 0-12-16,0 0-3 0,-7-7 0 0,-7 4 0 15,-4-3 0-15,7 3-1 0,11 3 0 0,-10 0 0 16,-8-6 20-16,4 3 4 0,3 3 1 0,8 0 0 0,-8 0 31 0,4 0 13 16,-3 0-11-16,3-7 11 0,7 7 0 0,-7 0 16 15,-4-3-1-15,4-3-1 0,7 6 22 0,-4-3 5 0,-3-4 1 16,0-2 0-16,0 3 14 0,4 6 4 0,3 0 0 0,-4-10 0 15,-6 10-14-15,10 0-2 0,0 0-1 0,0 0 0 16,-4 0-15-16,4 0-2 0,0 0-1 0,7 7 0 16,0 2-17-16,0 0-8 0,-3 1 8 0,6 6-8 15,4-4 0-15,1 4 0 0,-8-1 0 16,3-2 0-16,4 3 24 0,-3-7 13 0,-4 7 3 0,0-4 0 16,-3-2-8-16,3-4 0 0,3-3-1 0,-6 7 0 15,-4-10 5-15,10 0 2 0,8 0 0 0,0-10 0 16,-4 10-7-16,0-9-2 0,3-4 0 0,8-9 0 15,0 3-12-15,-4 1-2 0,-3-8-1 0,3 5 0 0,3-11-14 16,-6 10 11-16,0 3-11 0,-4-3 10 0,4 4-10 0,-4-1-17 16,-7 9 4-16,3-5-1097 15</inkml:trace>
  <inkml:trace contextRef="#ctx0" brushRef="#br0" timeOffset="138963.266">20585 8098 921 0,'0'0'40'0,"0"0"10"0,-4 0-40 0,1-7-10 16,-5 7 0-16,5-3 0 0,-4-3 84 0,3 6 14 16,4-3 3-16,-3-3 1 0,3 2-58 0,0-2-11 15,0 6-2-15,0 0-1 0,0 0-16 0,0 0-3 16,0 0-1-16,0 0 0 0,0 0-1 0,0 0 0 0,3-3 0 0,-3 3 0 15,4-6 0-15,3 6 0 0,0 0 0 0,0-3 0 16,-7 3 11-16,7 0 3 0,4-7 0 0,-4 7 0 16,7-3 1-16,-4-3 0 0,8 6 0 0,0 0 0 15,-4-6-4-15,7 6 0 16,0-3 0-16,4 3 0 0,-4 0-12 0,4 0-8 0,-4 0 8 0,4 3-8 16,-4 3 0-16,3-6 0 0,-2 6-12 0,-1-3 4 15,3-3 20-15,-2 7 5 0,-1-4 1 0,4-3 0 16,-4 0 7-16,3 0 2 0,-2 0 0 0,2 0 0 15,4-3 0-15,-3 3 0 0,3-7 0 0,-3 7 0 16,-4-3-12-16,0-3-3 0,4 6 0 0,-4 0 0 16,4 0-12-16,-7 0 0 0,-1 0 8 0,1 0-8 15,-4 0 0-15,0 0 9 0,0 0-9 0,0 0 8 16,-3 0-27-16,-4 0-5 16,-7 0-2-16,7 6 0 0,0-6 9 0,-7 0 1 0,0 0 1 0,0 0-556 15,0 0-111-15</inkml:trace>
  <inkml:trace contextRef="#ctx0" brushRef="#br0" timeOffset="139357.27">21160 7953 230 0,'0'0'20'0,"-11"0"-20"16,0 4 0-16,1-4 0 0,-1 0 224 0,1 0 40 16,-1-4 8-16,1 4 1 0,-1 0-105 0,4 0-20 15,0 0-5-15,-4-6-1 0,1 6-62 0,3-3-13 16,0-3-3-16,3 3 0 0,-7-4-10 0,11 7-2 15,0 0-1-15,0 0 0 0,-3-9-17 0,3 9-3 16,0 0-1-16,0 0 0 0,0 0-40 0,0 0-8 16,0 0-2-16,7-6 0 0,4 6 8 0,3 0 2 15,0 0 0-15,3 6 0 0,-2 0 10 0,2-3-10 0,1 7 10 16,3-1-10-16,4-3 10 0,-1-2 0 0,-2 5 0 0,-1-9 0 16,0 6 0-16,-3-3 0 0,-1 4 0 0,1-1 0 15,-4-3 0-15,0 3 0 0,0-3 0 0,0-3 0 16,-7 7 0-16,0-7 9 0,0 3-9 0,0-3 0 15,4 6 16-15,-11-6-3 0,0 0-1 0,4 3 0 16,3-3 12-16,-7 0 1 0,0 0 1 0,0 0 0 16,0 10 6-16,0-10 0 0,-4 6 1 0,-3 3 0 15,0 1-1-15,-4-4-1 0,1 3 0 0,-4 1 0 16,-4-1-14-16,-3 7-2 0,0-3-1 0,-4 2 0 16,0-5-14-16,1 5 0 0,-1-2 0 0,0 6 0 15,4-4-22-15,3-5-7 0,-3-1-2 0,4 1 0 16,6-4-90-16,0-3-19 15,8 3-3-15</inkml:trace>
  <inkml:trace contextRef="#ctx0" brushRef="#br0" timeOffset="146621.832">19410 10080 403 0,'0'0'17'0,"0"0"5"0,0 0-22 0,0 0 0 15,0 0 0-15,3 9 0 0,-3-9 148 0,4 6 24 16,3-3 6-16,-7-3 1 0,3 10-76 0,1-4-15 15,0-3-4-15,3 3 0 0,0 4-34 0,-4-10-7 16,-3 0-2-16,7 9 0 0,0-9 23 0,0 7 4 16,-7-7 0-16,7 3 1 0,-7-3-26 0,7 9-6 15,1-9-1-15,-1 6 0 0,-7-6-12 0,7 10-2 16,-4-10-1-16,-3 0 0 0,7 9-5 0,0 1-2 16,0-4 0-16,4-3 0 0,-4 6-14 0,4-2 0 0,-4 2 8 0,7 0-8 15,-4 1 0-15,4-1 0 0,1 1 8 16,2-1-8-16,1 7-10 0,-1 3-5 0,1-4-1 15,3-2 0-15,-3 2 36 0,3 11 6 0,-3-14 2 0,-1 13 0 16,4 0-13-16,-3-3-3 0,0 3 0 16,-1 4 0-16,5 2 3 0,-5-3 0 0,1 0 0 0,3-3 0 15,-3 4-15-15,3-4 9 0,-4-6-9 0,5 6 8 16,-1-7-8-16,-4 1 12 0,-6 0-12 0,7 0 12 16,-1-3-12-16,1 2 8 0,-4-8-8 0,4 5 8 15,-1-5-8-15,-3 6 8 0,-3-13-8 0,0 6 8 16,-1-3-8-16,-3-2-11 0,4 2 3 0,-4-3 0 15,-7-3-54-15,0 0-10 0,0 0-3 0,0 0-825 16</inkml:trace>
  <inkml:trace contextRef="#ctx0" brushRef="#br0" timeOffset="147034.819">20288 10177 1314 0,'0'0'58'0,"0"0"12"0,-3 0-56 0,3 0-14 16,0 0 0-16,0 0 0 0,-7-7 95 0,7 7 16 15,-7-3 3-15,7 3 1 0,0 0-11 0,-7 0-1 0,0 0-1 0,-1 3 0 16,5-3-43-16,-4 7-9 0,-4-7-2 0,4 6 0 16,0-3-8-16,0 3-1 15,-3-2-1-15,-1 5 0 0,-3-3-3 0,3 4-1 0,-3-1 0 16,0 0 0-16,-4 1-4 0,1 6-1 0,-1-4 0 0,0 4 0 15,1 3-7-15,-4-4-2 0,0-2 0 0,-1 2 0 16,5 4-2-16,-1 0-1 0,0-3 0 0,1 3 0 16,-1-1-6-16,1 8-2 0,2-8 0 0,-6 1 0 15,7 6-9-15,-4 0 0 0,-3-6 9 0,4 0-9 16,-4 6 0-16,3-6 9 0,0 0-9 0,-3-1 0 16,0-2 9-16,-4 0-9 0,4-4 0 0,0 4 9 15,0-3-9-15,0 2 0 0,3-5 9 0,0 5-9 16,4-2 0-16,-3-4 0 0,2 4 0 0,1-1 0 0,4-2 0 15,3-1 0-15,-4-3 0 0,0 4 0 0,8-4 0 0,-4-3 0 16,3 4 0-16,-3-4 0 16,4 3-124-16,-1-6-20 15</inkml:trace>
  <inkml:trace contextRef="#ctx0" brushRef="#br0" timeOffset="159372.37">19791 6342 950 0,'0'0'42'0,"0"0"9"0,0 0-41 0,0 0-10 16,0 0 0-16,0 0 0 0,-4-3 111 0,4 3 20 16,0 0 4-16,0 0 1 0,0 0-40 0,0 0-7 15,0 0-1-15,0 0-1 0,0 0-27 0,0 0-6 16,0 0-1-16,0 0 0 0,0 0-14 0,0 0-3 15,0 0-1-15,0 0 0 0,0 0-22 0,0 0-4 16,0 0-1-16,0 3 0 16,0 6-37-16,4 7-8 0,-4-1-2 0,7 4 0 0,-7 6 83 0,3 4 16 15,1-1 3-15,-1 6 1 0,-3 1-64 0,4-4-15 16,-8 4-1-16,4-1-1 0,0 4 17 0,-3-7 0 16,3 0-8-16,0 1 8 0,0-4 0 0,0 0 9 15,0-9-1-15,0 6 0 0,0-6-8 0,0-10 8 16,0 1-8-16,0-4 8 0,0 3-8 0,-4 1 0 15,4-10 0-15,0 0 8 0,0 9 0 0,0-9 0 0,-3 0 0 0,-4 10 0 16,3-10-8-16,-3 6 12 0,0-6-12 0,0 3 12 16,4-3-12-16,-4 9 0 0,0-9 9 0,-4 7-9 15,4-7 11-15,0 0-3 0,0 3 0 0,-4 3 0 16,4-6 1-16,0-6 0 0,0 3 0 0,7 3 0 16,-7 0 21-16,0-7 4 0,3-5 1 0,-3 3 0 15,0-7-35-15,4 0 0 0,-4 7 0 0,3-10 0 16,1 10-14-1,-1-10-10-15,4 12-1 0,-3-5-1 0,3 3 26 0,0 2 0 0,0 7 0 0,0 0 0 16,0-3 0-16,0 3-10 0,0 0 10 0,0 0 0 16,0 0-8-16,7 13 8 0,-4-4 0 0,4 10 0 0,-3 3 0 15,-1-3 0-15,1-1 0 0,3 1 0 0,0 0 0 16,0-3 0-16,0-7 0 0,0 10 0 0,0-10 8 16,0 1-8-16,4-10 11 0,-1 6-11 0,1-6 8 0,0 0-8 15,-1-6 0-15,4 3 0 0,0-13 11 0,0 7-11 16,1-10 10-16,6-6-10 0,-7-4-8 0,3 4-8 15,1-9-2-15,3 6-1015 16</inkml:trace>
  <inkml:trace contextRef="#ctx0" brushRef="#br0" timeOffset="168347.238">18172 7966 986 0,'0'0'44'0,"0"0"8"0,0 0-41 0,-7 6-11 0,-1-6 0 0,-2 10 0 16,6-10 130-16,4 0 24 0,-7 6 5 0,7-6 1 16,-7 0-44-16,7 0-8 0,-7 0-1 0,7 0-1 0,0 0-30 0,0 0-7 15,0 0-1-15,0 0 0 0,0 0-3 0,0 0-1 16,0 0 0-16,0 0 0 15,0 0-64-15,0 0 0 0,0 0-11 0,0 0 1 0,0 0 10 0,7 0 11 16,4 0-3-16,-4 0 0 0,3 3 0 0,5-3 0 16,-5 6 0-16,1-3 0 0,-1 4 4 0,4-4 0 15,1-3 0-15,-1 6 0 0,0-3 27 0,0-3 5 16,0 0 2-16,4 0 0 0,3 0-46 0,0 0-20 16,0 0 2-16,4 0 0 0,-4 0 18 0,4 0 0 15,-1 7 0-15,5-7 0 0,-1 0 0 0,0 0 8 16,-3 3-8-16,3 3 0 0,0-6 0 0,-3 0 0 15,0 6 0-15,-1-3 0 0,-3 4 0 0,1-4 0 16,-5-3 8-16,1 0-8 0,-4 6 0 0,0-3 8 16,0-3-8-16,0 0 0 0,-3-3 10 0,0 3-10 15,-1-6 10-15,-3 6-10 0,4 0 0 0,-8-3-10 16,4-4 0-16,-7 7 0 16,0 0-38-16,0 0-8 0,0 0-2 0,0 0 0 15,0 0-152-15,0 0-30 0</inkml:trace>
  <inkml:trace contextRef="#ctx0" brushRef="#br0" timeOffset="168844.093">18595 7784 1321 0,'0'0'58'0,"0"0"13"0,-4 0-57 0,1 0-14 16,-1 3 0-16,4-3 0 0,0 0 111 0,0 0 19 15,-7-3 4-15,7 3 1 0,0 0-52 0,0 0-11 16,0 0-1-16,0 0-1 0,0 0-30 0,0 0-5 16,0 0-2-16,0 0 0 0,0 0-23 0,0 0-10 15,11 0 8-15,-1 0-8 0,1 3 0 0,3-3 0 16,0 7 0-16,0 2 0 0,4 0 0 0,0 1 0 16,-1-4 0-16,1 3 0 0,0 1 0 0,-1-1 0 15,1 1 0-15,-1-1 0 0,1 0 0 0,0-2 0 16,-8-4 0-16,4 6 0 0,1-2 0 0,2-4 0 15,-6 3 0-15,3 0 0 0,-4-3 0 0,5 7 0 16,-1-10 0-16,-4 9 0 0,-3-9 0 0,-3 6 0 16,-4-6 0-16,0 0 0 0,3 10 53 0,1-7 9 15,-4-3 2-15,0 9 0 0,0-2-24 0,-4 2-5 16,1 0-1-16,-4-2 0 0,3 2-1 0,-3-6 0 16,0 7 0-16,-3-4 0 0,-1 3-33 0,-3-2 0 0,3-4 0 15,-3 6 0-15,-7 1 0 0,3-1 0 0,1-3 0 0,-1-3 0 16,-3 10 25-16,0-4 8 0,0-5 2 0,3 5 0 15,-3-3-27-15,0 4-8 0,3-7 0 0,0 3 0 16,4 3 0-16,0 1 0 0,0-4 0 0,3-3 0 16,4 4 0-16,-3-7 0 0,3 3 0 0,-4-3-9 15,8 6 9-15,-4-3-12 0,0-3 12 0,7 0-12 16,-8 0-19 0,5 0-4-16,-4 0-1 0,7 0 0 0,0 0-123 0,0 0-25 0,-14-9-4 15,14 9-2-15</inkml:trace>
  <inkml:trace contextRef="#ctx0" brushRef="#br0" timeOffset="171831.381">16944 10936 781 0,'0'0'34'0,"0"0"8"0,0 0-34 0,0 0-8 16,0 0 0-16,0 0 0 0,0 0 84 0,0 0 14 16,-4-7 3-16,4 7 1 0,0 0-18 0,-7-3-4 15,4 3-1-15,3 0 0 0,0 0-7 0,0 0-2 16,0 0 0-16,0 0 0 0,-7-6-14 0,7 6-2 16,0 0-1-16,0 0 0 0,0 0-13 0,0 0-2 15,0 0-1-15,0 0 0 0,0 0 11 0,0 0 1 16,-4 0 1-16,4 0 0 0,0 0-41 0,0 0-9 15,0 0 0-15,0 0 0 0,0 0 0 0,0 0 9 16,0 0-9-16,0 0 12 0,0 0-12 0,0 0 0 0,0 0-10 16,0 0 10-16,-3-3 0 0,3 3 0 0,0 0 0 0,0 0 0 15,0 0 0-15,0 0 16 0,0 0-1 0,0 0-1 16,0 0-14-16,0 0 0 0,0 0 0 0,0 0 0 16,0 0 0-16,0 0 0 0,0 0 8 0,0 0-8 15,0 0 8-15,0 0-8 0,0 0 11 0,0 0-11 16,0 0 11-16,0 0-11 0,0 0 10 0,0 0-10 15,0 0 9-15,0 0-9 0,0 0 8 0,0 0-8 16,0 0 0-16,0 0 8 0,0 0-8 0,0 0 0 16,0 0 8-16,0 0-8 0,0 0 0 0,0 0 8 15,0 0-35-15,0 0-7 0,0 0-2 0,0 0 0 16,0 0 80-16,0 0 16 0,0 0 4 0,0 0 0 16,0 0-52-16,0 0-12 0,0 0 0 0,0 0 0 0,0 0-12 0,0 0-6 15,0 0-1-15,0 0 0 0,0 0 19 0,0 0 0 16,0 0 0-16,7 3 0 0,0 3 0 0,0-6 0 15,0 3 0-15,4 4 0 0,-1 2 16 0,-3 0 1 16,4 1 0-16,-4 6 0 0,7-7-17 0,-4 10 0 16,5 0 0-16,-5 6-9 0,4-7 9 0,0 1 0 15,1 6 8-15,2 4-8 0,-3-4 12 0,4 0-1 16,-4-3-1-16,7 9 0 0,-3-9-10 0,-1 3 0 16,5 3 0-16,-1-3 8 0,0-6-8 0,0 6-17 15,0-6 4-15,0 9 1 0,1-6 21 0,-1 0 5 16,-4-3 1-16,5 6 0 0,2 0-15 0,-3-6 11 15,-3 6-11-15,3-3 10 0,0-6-24 0,-3 3-5 16,0-1-1-16,-1-2 0 0,-3 0 20 0,4-4 0 16,-7-2 0-16,3-1 0 0,0 1 0 0,-4 2 0 0,-2-9 0 15,-1 7 0 1,0-4-24-16,0-3-2 0,0 3 0 0,0-3 0 16,-7-3-156-16,0 0-31 0,0 0-7 0</inkml:trace>
  <inkml:trace contextRef="#ctx0" brushRef="#br0" timeOffset="172251.088">17776 10873 1206 0,'0'0'53'0,"4"0"11"0,-4 0-51 0,4-10-13 16,-4 4 0-16,0 6 0 0,0 0 118 0,0 0 21 15,-4-3 4-15,4 3 1 0,0 0-21 0,0 0-4 16,0-6-1-16,0 6 0 0,0 0-34 0,0 0-8 16,-7 0 0-16,7 0-1 0,-7 0-20 0,0 6-4 15,3-3-1-15,-3 7 0 0,-3-4-9 0,3 3-1 16,-4 1-1-16,0 5 0 0,1-2-10 0,-1 3-1 16,-3-1-1-16,-3 7 0 0,-1 3-7 0,-3 4-2 15,0 5 0-15,-4 1 0 0,0 2-5 0,-3-2-1 16,-4 2 0-16,4-2 0 0,0-1-4 0,0 1-8 15,-4-1 11-15,0-2-11 0,4 2 12 0,0 1-12 16,-1-1 12-16,1-3-12 0,0 10 8 0,0-13-8 16,3 10 0-16,-3-7 0 0,0-2 0 0,3-1 0 15,0-3 0-15,0-6 0 0,4 0 8 0,4-1-8 0,-4-2 0 16,-1-7 0-16,5 7 0 0,3-6 0 0,-1-1 0 0,1-6 0 16,0 3 0-16,4 4 0 0,3-4 0 0,-4-3 0 15,0 3 0-15,4-2 0 0,0 2-10 0,0-3 10 31,0-3-100-31,4 6-12 0,3-6-2 0,0 0-1094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7:43:37.549"/>
    </inkml:context>
    <inkml:brush xml:id="br0">
      <inkml:brushProperty name="width" value="0.05292" units="cm"/>
      <inkml:brushProperty name="height" value="0.05292" units="cm"/>
      <inkml:brushProperty name="color" value="#FF0000"/>
    </inkml:brush>
  </inkml:definitions>
  <inkml:trace contextRef="#ctx0" brushRef="#br0">16951 10161 748 0,'0'0'67'0,"0"0"-54"0,0 0-13 0,0 0 0 16,0 0 85-16,0 0 15 0,0 0 2 0,0 0 1 0,0 0 9 0,0 0 1 16,0 0 1-16,0 0 0 0,-7 6-28 0,7-6-6 15,0 0 0-15,0 0-1 0,0 0-25 0,0 0-5 16,0 0-1-16,0 0 0 0,0 0-22 0,0 0-5 16,0 0-1-16,0 0 0 15,0 0-12-15,0 0-8 0,0 0 8 0,0 0-8 0,11 3 0 0,-4 4 0 16,3-1 0-16,1-3 0 0,-4 3 8 0,3-2-8 15,1-4 8-15,-4 6-8 0,4-3 0 0,-1-3 0 16,4 6 0-16,-3-3 0 0,3 4 8 0,-3-4-8 16,6-3 8-16,-3 6-8 0,0 3 10 0,1-9-2 15,2 10-8-15,1-4 12 0,-1-3-12 0,5-3 0 16,-5 7 0-16,1-4 0 0,3 3 0 0,-3-3 8 16,3-3-8-16,0 6 0 0,-7-3 17 0,0 4-2 15,0-14-1-15,4 7 0 0,-4 0-14 0,0-3 0 16,0 3 0-16,0 0 0 0,1 0 0 0,-1 0 0 15,-7-6 0-15,3 6 0 0,-3 0 0 0,4 0 0 16,-4 0 0-16,-7 0 0 0,7 0 8 0,-7 0 0 0,7 0-8 16,-7 0 12-16,0 0-12 0,0 0 0 0,0 0 8 15,7 0-8-15,-7 0 10 0,0 0-1 0,0 0 0 0,0 0 0 16,0 0 3-16,0 0 1 0,0 0 0 16,0 0 0-16,7 0-1 0,-7 0-1 0,0 0 0 0,0 0 0 15,0 0-2-15,0 0 0 0,0 0 0 0,0 0 0 16,4 0 3-16,-4 0 0 0,0 0 0 0,0 0 0 15,0 0-3-15,0 0 0 0,0 0 0 0,0 0 0 16,0 0-9-16,0 0-11 0,0 0 3 0,0 0 0 16,0 0 20-16,0 0 4 0,-4 9 0 0,4-9 1 15,-3 7-35-15,3-7-7 0,0 0-2 0,0 0 0 16,0 0-168-16,0 0-33 0,0 0-8 0</inkml:trace>
  <inkml:trace contextRef="#ctx0" brushRef="#br0" timeOffset="2273.946">17261 10239 1047 0,'-3'16'46'0,"3"-16"10"0,0 0-44 0,0 0-12 15,0 0 0-15,0 0 0 0,0 0 125 0,-4-6 23 16,4-4 5-16,0 1 1 0,-3 3-50 0,6-4-11 15,-3 10-1-15,0 0-1 0,0-3-36 0,0 3-7 16,4-6-2-16,-4 6 0 0,0 0-16 0,0 0-3 16,7 0-1-16,0 0 0 0,0 0-26 0,0 6 0 0,-7-6 0 15,11 3 0-15,-1-3 21 0,1 10-1 0,-1-10 0 16,-2 6 0-16,2-3-4 0,-3 3 0 16,4-6-1-16,-1 7 0 0,4-4-5 0,4-3-1 0,0 0 0 0,-1 0 0 15,1 0-9-15,0 0 0 0,3-3 0 16,0-4 0-16,0 1 8 0,0 3-8 0,0-3 8 0,4-4-8 15,-4 1 10-15,-3 0-10 0,0-1 12 0,-4-6-12 16,0 7 11-16,0 0-11 0,0-10 10 0,0 0-10 16,-3 3 15-16,-1-2-3 0,1-1-1 0,3-10 0 15,-7-2-11-15,0 12-9 0,4-9 9 0,-8 9-13 16,4 0 13-16,-3-6 0 0,-1 7 0 0,4-8 0 16,-7 8 23-16,4-7 7 0,-1 3 2 0,1 0 0 15,-4 3-24-15,0-6-8 0,0 6 0 0,0 0 0 0,0-6 0 16,0 6 8-16,-4-3-8 0,1-3 0 0,3 6 0 0,-4-6 0 15,-3 6 0-15,4-6 0 0,-1 7 0 0,-3-1 0 16,0 3 8-16,0-3-8 0,-3 4 0 0,-1-4 0 16,0 9 0-16,1-8 0 0,-1 8 0 0,1 1 0 15,-1-7 0-15,-3 4 0 0,0-4 0 16,-4 0 8-16,4 7-8 0,-4-4 0 0,1-2 10 0,-8-1-10 16,0 6 10-16,-3 1-10 0,3 0 22 0,4-1-2 15,0 1 0-15,0 3 0 0,-4 2-4 0,4-2-2 16,0 6 0-16,0-3 0 0,-4 3-1 0,4 0 0 15,-4 3 0-15,1-3 0 0,2 6-3 0,-2-2-1 16,-1-4 0-16,0 9 0 0,1-3-9 0,-5 4 12 16,1-1-12-16,0-3 12 0,0 4-12 0,-1 2 0 15,1-2 9-15,0 5-9 0,0-5 0 0,7 9 0 16,-1-4 0-16,5 4 8 0,-4 0-8 0,3 6 0 0,0-6 0 16,4 6 0-16,0 3 0 0,4-9 0 0,-1 6 0 0,0 0 0 15,4-6 0-15,-3 9 11 0,3-9-11 0,3 6 12 16,1 10-12-16,3-10 8 0,-7 3-8 0,3-6 8 15,4 9-8-15,0-9 0 0,0 13 9 0,0-10-9 16,0 3 0-16,0 0 8 0,4 3-8 0,-1-9 0 16,1 10 0-16,3-10 8 0,0 3-8 0,3-6 0 15,-3 6 15-15,4-6-2 0,-4-1 0 0,4-2 0 16,3-7-5-16,0 10-8 0,-4-9 11 0,5-1-11 16,-1 0 8-16,3 4-8 0,1-4 0 0,3 1 0 15,0-7-60-15,4 6-16 16,3-9-4-16,4 0-746 0,-4 0-150 0</inkml:trace>
  <inkml:trace contextRef="#ctx0" brushRef="#br0" timeOffset="5079.883">19579 11839 1314 0,'0'0'58'16,"-3"6"12"-16,3-6-56 0,-4 3-14 0,4-3 0 0,0 10 0 15,0-10 85-15,0 12 15 0,4-9 2 0,3 7 1 16,0-1-54-16,0-3-10 0,3-3-3 0,5 4 0 0,2-7-13 0,1 3-3 16,3-3-1-16,4 6 0 0,-4-6-5 0,4 0-1 15,-1 0 0-15,4 0 0 0,-3-9-4 0,0 9-1 16,0 0 0-16,3-7 0 16,3 7-8-16,-2-9 8 0,-1 6-8 0,4-3 8 0,-4-4 4 0,0 1 0 15,4-1 0-15,0 1 0 0,-4-7 1 0,0 4 1 16,4-4 0-16,-7-3 0 0,-1-6 0 0,-3 6 0 15,-3-9 0-15,3 3 0 0,-7-3-2 0,0-4-1 16,-3 4 0-16,0 0 0 0,-1 0 5 0,-3 3 2 16,-3 0 0-16,-1 3 0 0,1-3-2 0,-4 0-1 15,0-4 0-15,-4 10 0 0,-3-6 2 0,0 0 1 16,-3 6 0-16,-5-9 0 0,1 3 2 0,0-3 1 16,-3 0 0-16,-5-4 0 0,5 4-5 0,-4 0-2 15,3 9 0-15,-3-6 0 0,7 0-14 0,-4 12 9 16,-3-2-9-16,3-4 8 0,1 10-8 0,3-1 0 15,-4 1 0-15,4 2 0 0,-4-2 11 0,4 0-3 0,-4 9-8 16,1-7 12-16,-4 4-2 0,3 3-1 0,-3 0 0 16,3 0 0-16,0 0-9 0,-3 0 12 0,4 0-12 0,-4 0 12 15,3 0-2-15,-3 3 0 0,0 4 0 0,3-7 0 16,0 6 0-16,1-3 0 0,-1 6 0 0,0-2 0 16,1 2-10-16,3 1 10 0,-1 5-10 15,-2 4 10-15,-1 0-10 0,8 0 12 0,-4 6-12 0,-1-3 12 16,-2 3-2-16,3 0 0 0,0 3 0 0,3-3 0 15,-3 0 2-15,-7 7 0 0,3-7 0 0,0 3 0 16,4-3 2-16,4 0 1 0,-4-3 0 0,-1 0 0 16,5 0 4-16,-1-3 1 0,4 3 0 0,0-3 0 15,0-1-20-15,0 1 0 0,4 9 0 0,3-12 0 0,-4 9 0 16,4-3 0-16,4 0 8 0,-1 0-8 0,1 3 0 16,-1 3 8-16,1-3-8 0,3 4 0 0,0-1 9 0,0 3-9 15,0-12 0-15,3 6 9 0,1-3-9 0,3-6 0 16,-3 3 0-16,-1-10 0 0,4 7 0 0,-3-7 0 15,3 0 0-15,0 1 0 0,0-4 0 0,4-3 0 16,0 4 0-16,3-4 0 16,0-3-104-16,0 0-12 0,0 0-4 0,0-3-1048 0</inkml:trace>
  <inkml:trace contextRef="#ctx0" brushRef="#br0" timeOffset="6529.467">22207 10907 1036 0,'0'0'46'0,"0"0"10"0,0 0-45 0,0 0-11 0,0 0 0 0,7 0 0 16,8 0 86-16,-8 0 15 0,-7 0 3 0,0 0 1 15,10 4-21-15,-6-4-4 0,3 0 0 0,-7 0-1 16,0 0-23-16,3 9-4 0,8-3 0 0,-4-3-1 15,-4 4-13-15,5 2-2 0,6-9-1 0,0 0 0 16,0 6-4-16,0-3-1 0,4-3 0 0,-1 0 0 16,4 0-7-16,4 0-2 0,-11 0 0 0,7-3 0 15,4-3-21-15,0 3 0 0,-8-3 0 0,1-1 0 16,3 4 14-16,0-6 2 0,-3-1 0 0,0 1 0 16,-1-7-7-16,1 7-1 0,7-7 0 0,-1 4 0 15,1-7-8-15,-4 3 10 0,-3 0-10 0,-1-2 10 0,1 5-10 0,-4-3 12 16,0 1-12-16,0-4 12 0,1 0-4 15,-5 3-8-15,-6-2 12 0,3-1-4 0,3-6-8 0,-6-3 10 16,-1 2-10-16,-3 8 10 0,0-11-10 0,-3 4 8 16,3 0-8-16,-4 6 8 0,-6-9-8 0,-1 9 0 15,8-6 9-15,-8 6-9 0,-10-6 12 0,0 7-3 16,3-1 0-16,4 0 0 0,0 3 7 0,0-3 2 16,-7 4 0-16,3 5 0 0,11 1-3 0,-4-4-1 15,-6 7 0-15,3-3 0 0,-1-1-14 0,5 4 9 16,-4 3-9-16,-4-3 8 0,0-4 1 0,-3 10 0 15,4-9 0-15,-1 9 0 0,-7-10 2 0,1 10 0 16,2 0 0-16,-2 0 0 0,-1-6 3 0,-3 6 1 16,0 6 0-16,6-6 0 0,5 10-6 0,-1-4-1 15,-14-3 0-15,11 7 0 0,4-1-8 0,-5 7 0 0,-2-7 0 16,3 7 0-16,3-4 0 0,-3 4-19 0,0 3 3 16,3 0 1-16,-3-4 15 0,3 4 0 0,4 6 0 0,-4-6 0 15,-3 0 9-15,7 6 5 0,0 0 1 16,-4-3 0-16,4 3-15 0,0-6 11 0,0 9-11 0,3-3 10 15,4 0-10-15,0-6 10 0,-7 9-10 0,7-9 10 16,7 6-10-16,-3-6 0 0,-4 6 9 0,3 0-9 16,4-3 0-16,0 3 0 0,7 0 0 0,-3-6 0 15,-4 9 8-15,3-9-8 0,8 6 8 0,-1 0-8 16,-6-6 12-16,6 6-3 0,5-6 0 0,-5-6 0 16,4 2-1-16,0 1 0 0,-3-3 0 0,3 2 0 0,7-5-8 15,-3-1 0-15,-4 0 9 0,11-2-9 16,6-4-88-16,1-6-23 0,0-7-4 0</inkml:trace>
  <inkml:trace contextRef="#ctx0" brushRef="#br0" timeOffset="8637.606">20602 7991 345 0,'0'0'0'0,"0"0"14"0,4 9-4 0,-4-9 2 0,0 0-12 0,0 10 0 0,0-10 0 0,7 6 0 15,0-3 0-15,-7-3-9 0</inkml:trace>
  <inkml:trace contextRef="#ctx0" brushRef="#br0" timeOffset="9952.087">20669 8026 288 0,'0'0'25'0,"0"0"-25"0,0 0 0 0,0 0 0 15,0 0 154-15,0 0 26 0,0 0 4 0,0 0 2 16,0 0-64-16,0 0-13 0,0 0-2 0,0 0-1 16,0 0-35-16,0 0-7 0,0 0-2 0,0 0 0 15,0 0-30-15,4-7-5 0,-1-2-2 0,-3-1 0 16,4 1-9-16,-4 0-3 0,3-1 0 0,1-5 0 15,-4 5 0-15,3 1 0 0,1-10 0 0,-1 10 0 16,5-7 3-16,-5 6 1 0,1-2 0 0,3-4 0 16,0 1 2-16,0 5 0 0,0-2 0 0,0-4 0 0,3 0 0 0,-2 7 0 15,-1-10 0-15,0 3 0 0,0 4 2 16,3-4 1-16,-3-3 0 0,4 1 0 0,-1-1-6 0,1 3-2 16,0-9 0-16,-1 6 0 0,1 0-5 0,3 4-1 15,-3-4 0-15,3 0 0 0,0 0-8 0,-4 0 0 16,4-6 0-16,1 6 8 0,-1 1-8 0,0-7 0 15,0 9 0-15,0-3 8 0,0-6-8 0,4 6 0 16,-1 7 0-16,1-7 8 0,0-3-8 0,3 9 8 16,-7-2-8-16,7-4 8 0,0 3 1 0,-3-3 0 15,3 7 0-15,4-4 0 0,-4 0-1 0,0-2 0 16,0-1 0-16,0 3 0 0,-3 4-8 0,0-4 0 16,3-3 0-16,-3 10 0 0,3-7 10 0,-7-3 10 15,3 3 1-15,5 7 1 0,-5-3-35 0,4-4-7 0,-6 0-2 16,2 7 0-16,8-4 44 0,-4-2 9 0,-3-1 1 15,-1 6 1-15,-3-2-22 0,4 3-11 0,-4-7 10 16,-3 13-10-16,-8-4 11 0,11-2-11 0,4 3 12 0,0 6-12 16,-4-10 11-16,0 7-11 0,4-3 10 15,3-3-10-15,3-1 9 0,-6 10-9 0,3-9 8 0,0 2-8 16,1 7 9-16,-5-9-9 0,-3 9 10 0,0-3-10 16,8-3 13-16,-5 2-3 0,-3 4-1 0,0-6 0 15,1 6 3-15,-5-3 0 0,8-3 0 0,-4 6 0 16,-7-3-22-16,7-4-4 0,7 7-1 0,-3 0 0 15,-11-6 40-15,7 6 8 0,4 0 2 0,-1 0 0 16,1 0-24-16,0 0-11 0,-4 0 10 0,3 0-10 0,4 0 9 16,1 0-9-16,-12 0 8 0,4 0-8 0,4 0 9 15,0 0-9-15,-4 0 10 0,0 6-10 0,-4-6 12 0,5 0-3 16,-1 0-1-16,0 7 0 0,-4-4-8 0,4-3 12 16,4 0-12-16,-4 0 12 0,-3 0-4 0,3 0-8 15,0 9 12-15,-3-9-4 0,3 6-8 0,-4-2 10 16,1-4-10-16,6 0 10 0,5 0-2 15,-5 0-8-15,-6 6 12 0,7-6-4 0,-1 3-8 0,1-3 10 16,-1 9-10-16,-6-9 10 0,-11 0-10 0,11 7 10 16,10-4-10-16,-4 3 10 0,-10-6-10 0,8 6 8 15,2-2-8-15,4 2 8 0,-3-3-8 0,-4-3 0 16,4 0 9-16,-1 6-9 0,1-3 0 0,0 4 9 16,-4-4-9-16,0 3 0 0,4-3 8 0,-1 3-8 15,-3 1 0-15,-3-4 0 0,-1 6 8 0,5-2-8 16,-5-4 0-16,4 6 0 0,-3 0 0 0,3-2 0 0,-3 2 8 0,6 1-8 15,1-1 0-15,-4 0 0 0,0 1 0 16,0-1 0-16,0-3 0 0,4 4 0 0,-4-1 0 0,0 1 0 16,0-1 0-16,-3-3 0 0,-1-3 0 0,1 7 0 15,0-4 8-15,-1 4-8 0,-3-10 0 0,4 9 0 16,-4-9 8-16,3 9-8 0,1-9 0 0,3 10 0 16,0-10 0-16,-3 6 0 0,-1-6 0 0,1 9 0 15,0-9 0-15,-1 7 0 0,4-4 8 0,-7 3-8 16,0-3 0-16,4-3 0 0,-4 10 0 0,0-10 0 15,-7 0 0-15,7 6 8 0,-7-6-8 0,7 3 0 16,0 7 9-16,-3-10-9 0,3 6 0 0,-4 3 9 0,4-9-9 16,-3 10 0-16,-4-10 0 0,7 6 0 15,0-3 0-15,0 3 0 0,0-3 0 0,0 7 0 0,-3-4 0 0,3-6 0 16,0 10 0-16,0-4 0 0,-4-3 0 0,4 3 0 16,-3-3 0-16,3 7 0 0,-7-10 0 0,4 6 0 15,3-3 0-15,-4 7 0 0,4-4 0 0,-3 3 0 16,3 1 0-16,-4-1 0 0,1-3 0 0,3 4 0 15,-4-7 0-15,1 6 0 0,3 4 0 0,-3-4 0 16,3 1 0-16,0-1 0 0,0 0 0 0,0 1 0 16,0-1 0-16,3 7 0 0,-6-4 0 0,7-2 0 15,-4 6 0-15,0-7 0 0,0 7 0 0,0-4 0 16,-4-2 0-16,1 5 0 0,3 1 0 0,-4-7 0 16,1 4 0-16,3-7 0 0,-3 13 0 0,3-10 0 0,-4 1 8 0,1-1-8 15,-4 7 0-15,7-7 0 0,-4 1 0 16,4-1 0-16,-3 1 0 0,-4-1 0 0,3 7 0 15,4-7 0-15,-3 7 0 0,3-7 0 0,-4 4 0 0,1-4 0 16,3 7 0-16,-3-7 0 0,-1 1 0 0,1-1 0 16,3 0 0-16,0 7 0 0,-4-7 0 0,1-2 0 15,-1 2 0-15,1-6 0 0,-1 7 0 0,-3-10 8 16,0 6-8-16,4 3 0 0,-1-2 0 0,1-4 0 16,0 6 0-16,-1-3 8 0,1-2-8 0,-1 5 0 15,1-3 0-15,-1-3 0 0,1 10 0 0,-1-10 0 16,1 6 0-16,-1 1 0 0,1-1 0 0,-1-2 0 15,1 2 0-15,-1 0 0 0,-3-2 0 0,4-4 0 16,-4-3 0-16,0 9 0 0,0-9 8 0,0 0-8 16,0 0-49-16,0 0-12 0,0 0-3 0</inkml:trace>
  <inkml:trace contextRef="#ctx0" brushRef="#br0" timeOffset="14996.91">25407 9321 518 0,'-3'-10'23'0,"3"10"5"0,0 0-28 0,0 0 0 16,0 0 0-16,0 0 0 0,-8-9 182 16,8 9 31-16,-3-6 7 0,-4-4 0 0,3 7-119 0,1-3-24 15,-1-4-5-15,1 1 0 0,-4 3-23 16,3 3-4-16,-3-4-1 0,4 7 0 0,-4-9 42 0,0 6 8 16,3-4 2-16,-3 4 0 0,0-3-52 0,0 3-9 15,3-3-3-15,-3 3 0 0,0-4 21 0,0 7 4 16,-3-6 1-16,2 3 0 0,1 3-24 0,-3-6-5 15,3 6-1-15,-4-4 0 0,1 4 0 0,-1-6 0 16,0 6 0-16,1-3 0 0,-1-3-4 0,-3 6 0 16,4-3-1-16,-5-4 0 0,1 4-23 0,-3-3-10 15,-1 6 1-15,0 0 0 0,4 0 45 0,-3-6 8 16,-4 6 3-16,3 0 0 0,0 0-30 0,4 6-5 16,-7-6-2-16,3 9 0 0,-3-2-2 0,0-4-8 15,0 3 12-15,0-3-4 0,0 7 0 0,3-4 0 16,0-3 0-16,1 3 0 0,-1 4 0 0,4-1-8 0,-4-3 12 15,4 4-4-15,0-1-8 0,0 1 0 0,-4-1 0 0,8 0 0 16,-4 1 8-16,3 5-8 0,-3-5 0 0,3-1 8 16,-3 1-8-16,4 5 0 0,3-2 0 15,-1-4 0-15,1 7 0 0,4-7 0 0,-1 7 0 0,-3-3 0 16,4 2 0-16,-1 4 0 0,1-9 0 0,3 8 0 16,-4-8 0-16,1 12 0 0,-1-10 0 0,1 7 0 15,3-3 0-15,-4 3 0 0,1-1 0 0,-1 4 0 16,4-3-20-16,0-6 3 0,0 2 1 0,4 4 0 15,-4-3 16-15,3-7 0 0,1 10 0 0,-1-10 0 16,1 10 0-16,-4-9 0 0,3 5 0 0,4 4 0 0,-3-9 0 16,3 5 0-16,-4-5 0 0,4 8 0 0,-3-2 0 0,3-3 17 15,0 2-3-15,0 1-1 0,4-3-13 0,-4-4 0 16,3 7 0-16,-3-1 0 0,4-2 0 0,0-4-18 16,-4 7 4-16,0-7 1 0,3 1 22 0,1 5 5 15,-1-5 1-15,1-7 0 0,0 13-24 0,3-7-5 16,0 1-1-16,0-1 0 0,0-3 25 0,0-3 5 15,0 7 1-15,0-4 0 0,0-3-16 0,4 3 0 16,0 4 8-16,-4-10-8 0,3 9 0 0,-2-9 0 16,-1 7 0-16,0-4 0 0,0 3 0 0,0-3 0 15,0 3 0-15,0-3 0 0,4-3 0 0,-4 7 0 16,4-7 0-16,-4 0 0 0,3 0-8 0,1 0 8 16,0 0 0-16,-4-7 0 0,3 4-11 0,-2-3 11 15,2 3-10-15,-3-3 10 0,0-4-14 0,1 1 3 16,-1-1 1-16,0 1 0 0,0 3 10 0,0-7 0 0,-3-2 0 0,3 2 0 15,-4-3-9-15,1 1-7 0,-1 2 0 16,-3-3-1-16,4 1 7 0,0-4 2 0,-4 6 0 0,3-2 0 31,1-1-25-31,-4-3-5 0,0 7-1 0,0-4 0 0,0-3 50 0,0 3 9 0,-3-2 3 0,-4-1 0 16,0 0-23-16,0-6 0 0,0 6 0 0,-7-6 0 16,3-3 8-16,-3-7-8 0,0 10 10 0,0-9-10 15,3 2 14-15,-3-2-3 0,0 9-1 0,0-3 0 16,0 3-10-16,0 3 12 0,0 0-12 0,0 12 12 15,0-2-12-15,3 2 0 0,-3-2 0 0,0 9 8 16,0-4 8-16,-3-2 2 0,3 6 0 0,0-4 0 0,-4-2-31 16,0 9-7-16,1 0 0 0,-1-3-1 15,4-3 21-15,-3 6 0 0,3 0-9 0,-4 0 9 0,4-3-9 0,0-4 9 16,-4 7-13-16,4 0 5 16,0 0-112-16,0 0-23 0,0 0-4 0</inkml:trace>
  <inkml:trace contextRef="#ctx0" brushRef="#br0" timeOffset="21235.418">26017 8073 806 0,'-17'0'72'0,"17"0"-58"15,0 0-14-15,0 0 0 0,-4 0 72 0,4 0 12 16,0 0 3-16,0 0 0 0,-7 0 30 0,7 0 7 16,0 0 0-16,-3-10 1 0,-1 7-33 0,4 3-8 0,0 0 0 0,0 0-1 15,0 0-18-15,0 0-3 0,0 0-1 16,0 0 0-16,0 0-22 0,7-6-5 0,4 6-1 0,-4-3 0 15,-7 3-11-15,3 3-2 0,11-3-1 0,-3 0 0 16,0 6-4-16,3-3-1 0,3-3 0 0,1 0 0 16,0 0-4-16,3 0-1 0,0 0 0 0,4 0 0 15,-1 0-1-15,1 0-8 16,0 0 12-16,-4-3-4 0,4-3-8 0,-4 6 8 0,0-3-8 0,4-4 8 16,-1 7-8-16,-3-3 0 0,1-3 0 0,-5 6 8 15,-3 0 11-15,1-6 1 0,2 6 1 0,-10-3 0 16,-7 3-21-16,0 0 8 0,11 3-8 0,-11-3 0 15,0 0-16-15,0 0-7 0,0 0-1 0,0 0-1 16,-7 6 1-16,0-6 1 0,-4 6 0 0,4-3 0 16,-4-3 10-16,1 7 1 0,-8-4 1 0,4-3 0 0,0 0 11 15,0 0 0-15,-4 6 0 0,1-6 8 0,-5 0-8 16,5 0 0-16,-1 0 0 0,-3 0 0 0,0 3 0 0,0-3 0 16,-4 0 0-16,4 6 0 0,0-2 0 0,3 2 0 15,0-3 0-15,1 3 0 0,3-6 0 0,0 10 0 16,-1-10-9-16,1 9 9 0,7-9 0 0,0 10 0 15,-3-10 10-15,3 0-10 0,-1 6 26 0,8-6-2 16,0 0 0-16,0 0 0 0,0 0 0 0,0 0-1 16,0 0 0-16,0 0 0 0,0 0-11 0,0 0-1 15,4-6-1-15,7 2 0 0,3-2-10 0,0 3 0 16,3-3 0-16,1 6 0 0,7-7 0 0,-1 4 0 16,-2 3 0-16,2 0 0 0,-2 0 0 0,2 0 0 15,-3 0 0-15,1 0 0 0,-1 0 0 0,-4 0 0 16,1 0 0-16,-4 0 0 0,-14 0 0 0,11-6 0 0,6 6 0 15,1 0 8-15,-7 0-8 0,-1 6 0 0,-3-12 0 16,-7 6 0-16,0 0-12 0,0 0 3 0,0 0 0 0,0 0 0 16,0 0-10-16,0 0-1 0,0 0-1 0,0 0 0 15,-3 0 1-15,-4-3 0 0,0-3 0 0,-1 6 0 16,-2-4 8-16,-1-2 3 0,-3 6 0 0,4 0 0 16,-8-3 9-16,0-3 0 0,-3 6 0 0,0-10 0 15,0 10 0-15,0 0 0 0,0-3 0 0,-4-3 0 16,0 6 0-16,0 0 8 0,4 0-8 0,0 6 0 15,0-6 0-15,3 3 8 0,-3-3-8 0,3 0 0 16,1 0 0-16,-1 7 9 0,4-4-9 0,0-3 0 16,0 6 13-16,3-3-4 0,1-3-1 0,-1 0 0 0,4 0 5 15,0 0 1-15,0 0 0 0,3 0 0 16,4 0-2-16,0 0 0 0,0 0 0 0,0 0 0 0,0 0-12 0,0 0 0 16,0 0-12-16,7 0 12 0,4 0 0 15,3 0 0-15,4 6 0 0,-1-6 0 0,1 0 0 0,3 4 17 16,4-4-1-16,3 0-1 0,4 0-15 0,-4 0 9 15,0 0-9-15,1 0 8 0,-1 0-8 0,-3 0 0 16,-1 0 0-16,-3 0 0 0,1 0 0 0,-5-4 0 16,4 4-8-16,-7-6 8 0,1 6 0 0,-1 0 0 15,-4 0 0-15,4 0 0 16,-3 0-104-16,0-3-24 0,-4 3-4 0</inkml:trace>
  <inkml:trace contextRef="#ctx0" brushRef="#br0" timeOffset="29207.003">27887 10130 633 0,'-3'12'28'0,"3"-12"6"0,0 0-34 0,0 0 0 16,0-9 0-16,-4-1 0 0,4 1 222 0,-3 3 38 15,-1-4 7-15,0 1 1 0,4 6-135 0,-7-7-27 16,0 1-6-16,0 3 0 0,0-4-18 0,0 4-3 16,-3-3-1-16,-1-1 0 0,-3 1-18 0,3-1-3 15,-3 1-1-15,0-7 0 0,-4 7 2 0,1 0 0 0,-1-7 0 16,1 6 0-16,-1 7-34 0,-3-6-8 0,0-1 0 0,-1 4-1 16,5-3 1-16,-4-1 0 0,-1 1 0 0,5 9 0 15,-1-6-8-15,1 3-8 0,-1-4 11 0,0 7-11 16,1 0 8-16,-1 0-8 0,4 0 0 0,-4 0 0 15,4 7 0-15,-4-4 0 0,1 3 0 0,-1-3 0 16,1 3 0-16,-5 4 0 0,1-1 0 0,-3 10 0 16,2-3 0-16,1 3 0 0,-4-10 0 0,4 10 0 15,-3-4 0-15,6 4 0 0,-3 0 0 0,3 3 0 16,1 0 0-16,-1 3 0 0,0-6 0 0,1 9 0 16,6-6 0-16,-3 0 0 15,3-3 0-15,1 6-9 0,-1 0 9 0,1-6 0 0,-1 6 0 0,0-3 0 16,4 3 0-16,-3 0 0 0,3-6 0 0,0 9-8 0,0-9 8 0,3 6 0 15,-3 3 0-15,4-3 0 0,-1 0 0 16,0-6 0-16,4 9 0 0,0-3 0 0,0 1 0 0,0-5-8 16,0-5 8-16,8 3 0 0,-5 6 0 0,1-12 0 15,3 9 0-15,0-10 0 0,0 7 0 0,3-3 0 16,1-7 0-16,3 7 0 0,-3-4 0 0,3-2 0 16,3 2 0-16,1-2 8 0,0-1-8 0,-4 0 8 15,3 1-8-15,1-1 8 0,3-6-8 0,7 10 0 16,-3-4 0-16,7 1 0 0,-4-1 0 0,0-6 0 15,1 4 0-15,-1 2 0 0,-4-3 0 0,1-3 0 16,0 7 0-16,0-4 0 0,-1-3 0 0,-3-3 0 16,4 0 0-16,3 0 0 15,-3-3-33-15,-4 3-2 0,4-6 0 0,-4 6 0 0,4 0 48 0,-4-10 10 16,4 10 1-16,-1-9 1 0,-3 3-25 0,1 3 0 0,-5-7 0 16,4 1-11-16,-3-7 11 0,0 0 0 0,-1 4 0 15,1-7 0-15,-4 0 0 0,0-3 0 0,0 3 0 0,0-9 0 16,4 3 0-16,-7 3 0 0,-1-3 0 0,1-9 0 15,-1 8 0-15,1-11 0 0,0 2 0 0,-4 1 8 16,0-4-8-16,-4 4 9 0,1-4-9 0,-4 4 10 16,3-1 6-16,-3 4 2 0,-3-1 0 0,-1 1 0 15,-3 0 2-15,4 2 0 16,-4 4 0-16,3 3 0 0,-7-3-8 0,4 0-2 0,0 6 0 0,0 4 0 16,-3-4-2-16,3 6-8 0,-4-2 12 0,0-1-4 15,1 3-8-15,-4 4 10 0,3-7-10 0,-3 7 10 0,0 0-10 16,3 2 0-16,-3-2 0 15,0 0 8-15,0-1-8 0,0 10 0 0,0-9 0 0,0 9 0 0,3 0 0 0,-3 0 0 16,0-7 0-16,0 7-11 16,7 0-77-16,-4 7-16 0,4-7-4 0,-3 9-1099 15</inkml:trace>
  <inkml:trace contextRef="#ctx0" brushRef="#br0" timeOffset="33486.778">30459 11086 403 0,'-7'-9'36'0,"7"2"-36"0,-7 4 0 0,3-3 0 16,4-3 134-16,-3 2 20 0,-4-2 4 0,3 0 1 0,-3-4-44 15,0 4-9-15,0-7-2 0,-4 7 0 0,8-1-32 0,-4 1-6 16,0-7-2-16,0 7 0 0,-4-1 0 0,0-5-1 16,-3 5 0-16,4 1 0 0,-4-1-12 0,3 1-3 15,-7-1 0-15,4 1 0 0,-10 0-9 0,2 2-3 16,5-2 0-16,-4 0 0 0,-4 9-4 0,4-10 0 15,0 10-1-15,-4-6 0 0,0 6-7 0,4 0-2 16,-4 0 0-16,-3 6 0 0,0-6-9 0,0 3-1 16,-4 4-1-16,4 2 0 0,0-3-11 0,-1 4 10 15,-2-1-10-15,2 0 10 0,1 1-10 0,3-1 0 16,1 7 0-16,3-3 8 0,-1 2-8 0,1 4 0 16,4-3 0-16,2-4 0 0,1 4-10 0,-3 9 10 15,6-6-13-15,1 0 5 0,-1-1 8 0,4 1 0 16,0 3 0-16,3 0 0 0,1 3 0 0,3-6-8 0,0 9 8 15,0-3-12-15,3 0 12 0,1 4-8 0,-1-4 8 16,1-3-8-16,-1 9 8 0,5-9-13 0,-1 13 5 0,3-10 8 16,-3 3-11-16,7 6 11 0,0-5-8 0,4-1 8 15,0-3 0-15,6 3-8 0,1-3 8 0,3 3 0 16,-3-3 0-16,3-6 0 0,4 6 0 0,0-6 0 16,-1 0 0-16,5-3 0 0,-1-1 0 0,-3-2 0 15,0-4 0-15,-1 1 8 0,5-4 0 0,-8-6 0 16,4 3-8-16,-4-3 0 0,7 0 0 0,-3-3 0 15,-8-3 0-15,5 3 0 0,2-7 0 0,-2 1 0 16,-1-7 0-16,0 0 0 0,-3-2 0 0,3-1 0 16,-3 0 11-16,-4-6-3 0,0 0 0 0,-7 3 0 15,4-10 12-15,-1 4 3 0,-6 0 0 0,0-6 0 16,-4 5 4-16,0-5 1 0,-4 6 0 0,-3-7 0 0,0 1 0 16,-3-4 1-16,-1 3 0 0,1-8 0 15,-4-1 9-15,-4 3 2 0,0-3 0 0,1 3 0 0,-4 4-21 0,3-1-4 16,1 4-1-16,3 5 0 0,-1 4-14 15,1 0 8-15,0 6-8 0,0 0 0 0,4 10 0 0,-4-7 0 16,-4 7 0-16,4 6 0 0,-3-3 0 0,-1-1 0 16,4 7 0-16,-4-3 0 15,-3 6-24-15,0 4-10 0,3-1-2 0,1 3-1 16,3 1-168-16,-4-1-34 0</inkml:trace>
  <inkml:trace contextRef="#ctx0" brushRef="#br0" timeOffset="74009.311">1923 13068 1094 0,'-11'-6'97'0,"-3"6"-77"0,3 0-20 0,-6-3 0 16,10-4 144-16,-11 7 26 0,11 0 5 0,-4 0 1 16,1-3-44-16,-1 3-9 0,-3 0-2 0,7 0 0 15,7 0-41-15,0 0-8 0,-3 0-1 0,3 0-1 16,0 0-24-16,0 0-5 0,0 0-1 0,-4 3 0 16,-7-3-25-16,11 0-6 0,0 0-1 0,11 10 0 15,-4-10-8-15,4 0 0 0,3 6 0 0,3-6 0 16,8 0-9-16,0 0 9 0,-1 0 0 0,1-6 0 15,0 6 0-15,7 0 0 0,-4-10 0 0,7 10 0 16,0-3 0-16,-6-3 0 0,2-4 0 0,5 7 0 16,-8-3 0-16,4-3 0 0,3-1 0 0,-7 1 0 15,-3-1-16-15,7 1 3 0,-4-7 1 0,-4 7 0 16,-2 0-24-16,-1-1-4 0,-4-6 0 16,1 7-1-16,-4 0-114 0,0-1-22 0,-3 4-5 15</inkml:trace>
  <inkml:trace contextRef="#ctx0" brushRef="#br0" timeOffset="74379.568">2187 12773 1036 0,'0'0'92'0,"0"0"-73"16,0 3-19-16,0-3 0 0,-10 7 142 0,10-7 25 15,0 0 5-15,0 0 0 0,-11 9-41 0,11-9-9 16,0 0-2-16,0 0 0 0,0 0-60 0,4 0-12 15,6 6-2-15,1-3-1 0,3-3-17 0,4 0-3 16,-4 0-1-16,0 0 0 0,7 0-13 0,-3-3-3 16,-1-3-8-16,8 6 12 0,-7-3-12 0,3-3 0 15,3-1 8-15,-2 4-8 0,-5 3 0 0,1-6 0 16,-1 6 8-16,1 0-8 0,-4 0 0 0,7 0 8 0,-14 0-8 0,4 0 0 16,3 0 8-16,-3 6-8 15,-1-6 0-15,1 3 0 0,-8 4 10 0,4-7-10 0,-3 9 10 16,3-3-10-16,-7-3 13 0,4 4-3 0,-4-7-1 0,0 9 0 15,0-6 26-15,-4 7 5 0,4-1 0 0,0 7 1 16,-11-7 4-16,4 7 1 0,4-4 0 0,-11 4 0 16,-4 3-14-16,0 0-4 0,-3 6 0 0,-3 3 0 15,-1-3-17-15,-10 10-11 0,-1-1 12 0,1 4-12 16,7-1 0-16,-7 7 0 0,-1-3 0 0,5 0 0 16,2-7-101-1,8 1-21-15,7-1-4 0</inkml:trace>
  <inkml:trace contextRef="#ctx0" brushRef="#br0" timeOffset="87732.397">16189 13526 691 0,'0'0'61'0,"0"-3"-49"0,0 3-12 0,0 0 0 16,0 0 131-16,0 0 23 0,-4-7 5 0,4 7 1 16,0 0-34-16,0 0-6 0,0 0-2 0,0 0 0 15,0 0-49-15,0 0-9 0,0 0-3 0,0 0 0 16,0 0-35-16,0 0-7 0,0 0-2 0,0 0 0 15,11 0-5-15,0 0-8 0,-4 0 11 0,3 7-11 16,1-4 10-16,3-3-10 0,-7 0 8 0,4 6-8 16,3-3 10-16,-4 3-10 0,4-6 12 0,1 7-12 15,6-4 8-15,-4-3-8 0,1 0 0 0,0 0 0 16,-1 0 8-16,1 0-8 0,0 0 0 0,-4-3 0 16,7 3 12-16,-7-7-12 0,4 1 12 0,-1 3-12 15,1-6 12-15,-1-1-12 0,1 1 12 0,0-7-12 16,-1 7-16-1,5-1-9-15,-5 1-3 0,1 0 0 0,3 2 74 0,0 4 14 0,0-3 4 0,4 6 0 16,-4 0-103-16,4 0-20 0,0 0-4 16,-1 6-1-16,1-3 76 0,0-3 14 0,-4 10 3 0,4-1 1 15,-1-3-21-15,-3-3-9 0,-3 4 8 0,3-7-8 0,0 6 21 0,1-6-1 16,-5 3 0-16,4-6 0 0,-3-3-5 0,3 6-2 16,0-7 0-16,0-2 0 0,-3 6-13 0,7-3 0 15,-1-4 0-15,1 10 0 0,-4-3 0 0,1-3 16 16,-1 6-2-16,3 0 0 0,1 6-14 0,0-3 0 15,-1-3 0-15,5 7 0 0,-8-4 0 0,0 6 0 16,0-3 0-16,0-3 0 0,1 4 0 0,-5 2 0 16,1-9 8-16,-1 6-8 0,1-2 0 0,0-4 0 15,-1 0 0-15,1-4 0 0,-4-2-10 0,4 6-5 16,3-9-1-16,0 2 0 0,-3 4 29 0,3-3 6 16,-3 3 1-16,-1-3 0 0,4 6-20 0,0 0 0 15,1 0 0-15,2 0 0 0,1 0 0 0,0 6 0 16,-1-3 0-16,1 3 0 0,3-3 0 0,-3 4 0 15,3 2 0-15,-3-3 0 0,-4-2-17 0,4 5-1 16,-4-9 0-16,4 0 0 0,-1 6 29 0,1-12 5 0,0 6 2 16,-1-3 0-16,5-3-18 0,-5 6 0 0,5-10 8 0,2 1-8 15,1 2 0-15,3 4 0 0,-6-3 8 0,2 3-8 16,1-3 0-16,-4 6 0 0,1 0 8 0,-1 0-8 16,-4 0 0-16,1 0 0 0,3 6 0 0,-3-3 0 15,-4 6 0-15,4-2 0 0,0 2 0 0,-1-9 0 16,1 10 0-16,0-10 0 0,-4 6 0 0,4-3 0 15,3-3 8-15,-4 0-8 0,5-3 9 0,-1 3-9 16,-3-6 12-16,3 2-4 0,-3-2-8 0,3-3 12 16,-4 2-12-16,1 4 9 0,-4-3-9 0,4-3 8 15,0 6-8-15,-1-4 0 0,1-2 0 0,3 9 8 16,-3-3 12-16,0-4 1 0,-1 7 1 0,5 0 0 0,-5 0-35 0,5 0-7 16,-5 0-2-16,8 0 0 0,-7 7 22 15,3-7 0-15,-3 0 0 0,3-7 0 0,-3 7 0 0,3 0 0 16,-7-9 9-16,7 3-9 0,-3 3 9 0,7-7-9 15,-4 1 12-15,0-1-12 0,4-5 9 0,0 5-9 16,-1 4 0-16,1-7 9 0,0 7-9 0,0-3 0 16,3-1 0-16,0 4 0 0,-3 3 0 0,3 3 0 15,-3 0 0-15,0 0 0 0,-1 3 0 0,1 3 0 16,-4 1 0-16,4-4 0 0,0 6 0 0,0-3 0 16,-8-2 0-16,8 2 0 0,0-6 0 0,3 3 0 15,-3-3 0-15,-4 0 0 0,4 0 0 0,0-3 0 16,-4-3 0-16,0 2 8 0,0-2-8 0,0 3 0 15,1-3 0-15,-1 3 8 0,-3-4-8 0,3 7 0 0,0 0 0 16,4 7 0-16,-4-4 0 0,7 6 0 0,1-3 0 0,-1 4 0 16,0-1 0-16,0 1 8 0,1-1-8 15,-1 1 8-15,0-4-8 0,-7 3 0 0,4-6 0 0,0 7-11 16,3-10 11-16,-3 0 0 0,-4 6 0 16,7-6 0-16,1 0 0 0,-1 0 0 0,-3-6 0 0,-1 3 0 15,-2-4 0-15,6 4 9 0,4-3-9 0,-4-3 0 16,-10 5 8-16,7-2-8 0,3 6 0 0,0-3 0 15,-3 3 8-15,0 3-8 0,-8-3 0 0,12 10 0 16,6-10 0-16,-7 9 0 0,-14 0 0 0,11-2-9 16,7-4 9-16,-4 3 0 0,-7 3 10 0,1-9-10 15,-1 10 0-15,0-10 8 0,0 0-8 0,0 0 0 16,-6 0 0-16,2 0 0 0,5-3 0 0,-5-4 0 16,-3 7 0-16,1-6 9 0,2 3-9 0,5 3 8 0,-1-6-8 0,0 6 0 15,-7 0 0-15,7 0 0 0,1 0 0 0,-1 0 0 16,-11 6 0-16,8-6 0 0,0 0 0 0,-4 3 0 15,0 3 0-15,0-6 8 0,-3 0-8 0,0 7 0 16,3-7 0-16,-4 3 0 0,1-3 0 16,3 0 0-16,-7-3 0 0,4 3 0 0,0-7 0 0,-1 1 0 15,4 3 0-15,-3 3 0 0,0-6 0 0,-1 6 8 16,1-3-8-16,3-4 0 0,-3 7 0 0,-1 0 0 16,1 0 0-16,-4 0 0 0,4 0 0 0,-1 0 0 15,1 0 0-15,0 7 0 0,-1-7 0 0,1 3 0 16,-4-3 0-16,4 6 0 0,-1-6 0 0,-3 0 0 15,-3 3 0-15,7 3 0 0,-4-6 0 0,0 0 0 16,-3 0 0-16,-1 0 0 0,4 7-12 0,-3-7-2 0,3 0 0 0,-4-7-708 16,1 7-142-16</inkml:trace>
  <inkml:trace contextRef="#ctx0" brushRef="#br0" timeOffset="97134.854">23396 12328 864 0,'0'0'38'0,"-3"-3"8"0,3-4-37 0,-4-2-9 16,4 3 0-16,-3 3 0 0,-1-7 235 0,1 1 45 15,-1-7 8-15,1 7 3 0,-1 3-143 0,-3-7-29 16,3 4-6-16,-3-7-1 0,0 6-38 0,-3 1-8 16,3 3-2-16,-4-4 0 0,1 1-28 0,-1 9-7 15,-3 0-1-15,3 0 0 0,-3 6-28 16,0 4 8-16,0 2-8 0,0 4 0 0,0 3 12 0,0 0-1 15,3-4 0-15,0 4 0 0,1 0-11 0,3 6 0 16,0-6-10-16,3 0 10 0,1 2-11 0,3-2 11 16,-4 0-12-16,8-3 12 0,3-4-12 0,-4 4 4 15,8-7 8-15,-1-5-13 0,1 2 13 0,3-3 8 16,0-3 0-16,4-3-8 16,-1-3-46-16,1-4-16 0,0 1-3 0,3-10-1 15,0 0 30-15,-3-6 5 0,3-3 2 0,0 3 0 0,-3-13 4 0,-1 4 1 16,1-1 0-16,-4-3 0 0,0 4 9 0,-3-1 3 0,-1 7 0 15,1-6 0-15,0 6 12 0,-1 2 0 0,-6-2 0 0,-1 0 0 16,-3 0 0-16,0-4 0 0,0 4 12 0,0 3-12 16,-3 3 44-16,-1-3 1 0,4 9 1 0,-3-2 0 15,-1-1 1-15,1 9 0 0,-1 4 0 0,4-3 0 16,0 9-9-16,0 0-2 0,0 0 0 0,-7 9 0 16,3 1-17-16,-3 5-4 0,0 4-1 0,4 0 0 15,-1 6-5-15,1 0-1 0,-4 3 0 0,3 0 0 16,4-2-8-16,4 8 0 0,-4 4 0 0,7-4 0 15,-4 4 0-15,1-4 0 0,3 4 0 0,3 12 0 16,-3-6 0-16,1-6 0 0,-1-10 0 0,0 3 8 16,0-3-8-16,0-3 0 0,0-3 9 0,-4-3-9 15,4 3 0-15,0-3 0 0,1-6 0 0,-1 2-12 16,0-5-48-16,3-1-11 0,-6-9-1 0,-4 0-697 16,10 0-139-16</inkml:trace>
  <inkml:trace contextRef="#ctx0" brushRef="#br0" timeOffset="97491.803">23728 11594 576 0,'0'0'51'0,"0"0"-41"0,0 0-10 0,0 0 0 16,0 0 368-16,0 0 71 0,0 0 14 0,0 0 3 15,0 0-269-15,0 0-55 0,0 0-10 16,7 3-2-16,-7-3-112 0,10 0-21 16,1 7-5-16,0-4-1 0,-1-3 19 0,1 0 0 0,-1 6 0 0,1-3 0 15,0 3 0-15,-4 4 8 0,-4-1-8 0,4 1 0 16,0-4 10-16,-3 6-10 0,-4 4 10 0,-4 0-10 16,1 3 0-16,-1-7-10 0,-6 4 0 0,3 3 0 15,-8-1 10-15,5-2 0 0,-1-7 0 0,1 7 0 16,-1-3 15-16,1-4-2 0,-1-3 0 0,4 4 0 15,0-1 32-15,-4-9 7 0,8 10 0 0,3-10 1 16,0 0-8-16,0 0-1 0,0 0-1 0,0 0 0 16,0 0-25-16,0 0-5 0,0 0-1 0,3 0 0 0,4 6-12 15,4-3 0-15,-1-3 0 0,5 6 0 16,2-6-21-16,-3 3-4 16,8-3-1-16,2 7-854 0,8-7-170 0</inkml:trace>
  <inkml:trace contextRef="#ctx0" brushRef="#br0" timeOffset="107460.504">11250 13378 115 0,'11'0'10'0,"-8"0"-10"16,-3 0 0-16,-10 0 0 0,-8 4 163 0,7-4 30 15,11 0 7-15,0 0 0 0,-10 0-118 0,-1 0-24 16,1-4-5-16,10 4-1 0,0 0 1 0,0 0 0 16,-11-6 0-16,4 6 0 0,7 0 16 0,0 0 3 15,0 0 1-15,0 0 0 0,0 0-5 0,0 0 0 16,0 0-1-16,0 0 0 0,0 0-52 0,0 0-15 16,11 6 0-16,-4-2 8 0,-4 2 44 0,4 3 10 15,7-6 2-15,0 4 0 0,-3-4-52 0,0-3-12 0,-1 6 0 0,4-6 0 16,7 0-11-16,1 0-5 0,-12 0 0 0,4-6-1 15,15 6 17-15,-5-10 0 0,-10 10 11 0,0-3-11 16,1-3 0-16,2 6 0 0,4-3 0 0,1 3 0 16,-12 0 0-16,8 0 0 0,-1 0 0 0,1 3 0 15,3-3 0-15,-7 0 12 0,0 0-4 0,4 0-8 16,-4 0 23-16,0-3-3 0,-3 3 0 0,3-6 0 16,-3 6 2-16,3-10 0 0,-4 10 0 0,1-3 0 15,3-3-4-15,-3 6-1 0,-1 0 0 0,4 0 0 16,-3 0-5-16,-1 6 0 0,5-3-1 0,-1 7 0 15,-4-1-11-15,4 0 0 0,-3 1 0 0,3-4 0 16,0 3 0-16,0 1 0 0,-3-1 0 0,3 1 0 0,0-4 0 16,0-3 0-16,-3-3 0 0,3 0 0 0,-4 0 22 15,5 0 2-15,-1-3 1 0,0-3 0 0,0 3-25 0,4-4 8 16,-4-2-8-16,3 9 0 0,1-10 0 0,-4 10 0 16,4-9 0-16,-4 9 0 0,3 0 0 0,1 0 0 15,-4-6 0-15,4 12 0 0,-4-6 0 0,0 3 0 16,4 3 0-16,-4 1 0 0,3-4-21 0,1 6-3 15,-4-2-1-15,0-4 0 0,0 6 25 0,4-9 0 16,0 6 0-16,3-3 0 0,-4 4 15 0,5-14 8 16,-1 4 1-16,0 3 1 0,4 0-25 0,-4 0 8 15,-4 0-8-15,8 0 0 0,-4 0 0 0,1 3 0 0,-1-3 0 0,3 7 0 16,-2-7 0-16,-1 9 0 0,0-3 0 16,4-2 0-16,-4 5 0 0,0-3 0 15,0-3 0-15,0 7 0 0,-3-4-24 0,3-6 0 0,0 3 0 0,0 3 0 16,1-6 24-16,-1 0 0 0,0 0 0 0,-3 0 0 15,3-6 19-15,0 3 8 0,-4 3 1 0,5-6 1 16,2 3-21-16,-2-4-8 0,2 4 0 0,1-3 0 16,-4 6 0-16,4-3 0 0,-1 3 0 0,1 0 0 15,0-6 8-15,-4 6-8 0,4 6 0 0,-1-6 0 16,1 3 15-16,-4-3-3 0,4 0-1 0,0 0 0 16,-1 0 6-16,1 0 2 0,-4-3 0 0,4 3 0 15,0-6-5-15,-1 2-1 0,1-2 0 0,0-3 0 16,-1-1-2-16,1 4-1 0,0 3 0 0,-4-6 0 15,0 2-10-15,-3 7 10 0,3-9-10 0,-3 9 10 16,-4 0-81-16,3 6-16 0</inkml:trace>
  <inkml:trace contextRef="#ctx0" brushRef="#br0" timeOffset="110282.086">29884 12638 864 0,'3'3'38'0,"-3"-3"8"0,4 0-37 0,-4 7-9 0,0-7 0 0,0 0 0 15,0 0 164-15,0 0 32 0,0 0 5 0,0 0 2 16,0 0-60-16,0 0-12 0,-4-10-3 0,-3 1 0 16,0 0-57-16,0-7-12 0,0 6-3 0,0 1 0 15,0-7-36-15,-4 7-8 0,4 0-2 0,0-1 0 16,-7 1 14-16,4-1 2 0,-1 1 1 0,-3 3 0 16,0-4-5-16,-4 10-1 0,4 0 0 0,0 0 0 15,-4 0-8-15,1 7-1 0,3-4-1 0,-8 12 0 16,5-2-11-16,-4 9 0 0,6-3 0 0,1-1 0 15,0 1 0-15,0 6 0 0,-3-3 0 0,2 10 0 16,1-4-15-16,4 0-8 0,-1-3-1 0,1 13-1 16,-1-4 25-16,11-5 0 0,0 5 0 0,3-6 0 15,8-3 0-15,0 4 0 0,3-4 0 0,3 3 0 16,1-9 0-16,7 6 0 0,-4-6 0 0,4-4 0 0,6-5 0 16,-2-1 0-16,2-9 0 0,1-3-8 0,0-10 8 15,0 4 0-15,-1-10 0 0,-2 0 0 0,-1-6 0 0,-4 6 8 16,-2-9 0-16,-5 3 0 0,1-3 22 15,-4 0 5-15,-3-4 1 0,-4 4 0 0,0 0 0 16,-4-7 0-16,-3 7 0 0,0-6 0 0,0 5-8 0,-3-5-2 16,-1 9 0-16,1-3 0 0,-4-1-5 0,3 4-1 15,-3 7 0-15,3 2 0 0,-3 3-11 0,4-2-9 16,-4 5 12-16,3-5-12 0,-3 11 0 0,4-2 0 16,3 6 0-16,0 0-12 15,0 0-122-15,0 0-24 0,0 0-5 0</inkml:trace>
  <inkml:trace contextRef="#ctx0" brushRef="#br0" timeOffset="110627.473">30265 12409 806 0,'-14'7'72'0,"14"-7"-58"0,-4 0-14 0,-6 3 0 16,-1 3 204-16,0-3 39 0,4 4 7 0,-7 2 2 0,4 7-114 0,-4-4-22 15,-1 4-5-15,1 3-1 0,0 6-49 0,0 3-9 16,0 0-3-16,3 13 0 0,4-3-25 0,0 5-4 15,4 1-2-15,3-6 0 0,0 6-18 0,7 3 10 16,0-6-10-16,0-4 8 0,4 1-8 0,-1-4 0 16,8 1 0-16,-1-1 0 0,1-5 0 0,7-4 0 15,-1-3 0-15,-2-7 0 16,2-5-61-16,1-1-8 0,0 1-2 0,-1-4 0 16,5-6-161-16,-5 0-33 0</inkml:trace>
  <inkml:trace contextRef="#ctx0" brushRef="#br0" timeOffset="111099.619">30455 12748 806 0,'0'0'72'0,"0"0"-58"0,0 0-14 0,0 0 0 16,0 0 192-16,0 0 36 0,0 0 8 0,0 0 0 15,0 10-130-15,0-1-26 0,4 7-6 0,-1-7-1 16,1 10-50-16,-1 0-11 0,-3 6-1 0,4-6-1 16,-4 6-2-16,0 3 0 0,-4-3 0 0,1 3 0 0,-1 0-8 15,1-3 0-15,-1 1 0 0,1-8 8 0,-1 1-8 0,1 0 8 16,-1-10-8-16,1 7 8 0,-4-7 0 0,3-2 0 15,4-7 0-15,0 0 0 0,-7-7 25 0,4 7 5 16,-1-9 1-16,0-7 0 0,1 4-7 0,-1-7-2 16,4-3 0-16,0 3 0 0,4-3-2 0,-1-3-1 15,1 6 0-15,3-6 0 0,0 7-11 0,4-8-3 16,-1 8 0-16,-3-1 0 0,4 3-1 0,-1-3 0 16,1 4 0-16,-4 2 0 0,0 4 2 0,0-1 0 15,0 1 0-15,0 3 0 0,-7 6-5 0,11 0-1 16,-4 9 0-16,4-3 0 0,-1-3-8 0,-3 13 0 15,0-3 0-15,4 9 0 0,3-4-13 0,-3 4-5 0,-4 3-1 16,3 4 0 0,-3 2-37-16,4-3-8 0,-1 0-2 0,-3 1 0 15,4-4-130-15,0 3-27 0,-1-6-5 0</inkml:trace>
  <inkml:trace contextRef="#ctx0" brushRef="#br0" timeOffset="111537.165">30910 12927 518 0,'-14'0'46'0,"11"0"-37"0,-4-3-9 0,0-4 0 16,0 7 282-16,0-3 54 0,-8-3 12 0,1 3 1 15,4-3-195-15,-4 6-39 0,3 0-8 0,0 0-2 16,1 0-59-16,-1 0-12 0,4 9-2 0,0 0-1 0,-3 7-23 0,3-3-8 16,7 9 0-16,-4 0 0 15,0 3 0-15,4 0-10 0,4 3 0 0,0 0 0 0,-1 0 10 16,1-3-8-16,6-6 8 0,-3 0-8 0,4 3-8 0,3-13 0 15,0 1-1-15,0-7 0 16,4-3-26-16,-4-3-5 0,0-7 0 0,0-5-1 16,4-10 9-16,-1 3 3 0,-2-10 0 0,2 4 0 15,-6-6 22-15,-4 2 5 0,3-2 1 0,-3-1 0 0,-3 1 9 0,-1-1 12 16,-3 4-2-16,-3-4-1 0,-1 1 67 0,1-4 12 16,-4-2 4-16,0 2 0 0,3 3 4 0,1 7 0 15,-4 0 1-15,3 3 0 0,4 0-49 0,-3 12-11 16,-4-2-1-16,3 5-1 0,1 1-25 0,3 3-10 15,0 6 8-15,0 0-8 0,0 0 8 0,0 0-8 16,-4 9 8-16,0 7-8 0,-3 2 0 0,4 1 0 0,-1 6 0 16,1 4 0-16,3-4 0 0,0 3 0 0,0 6 0 15,3-5 0-15,1 5 0 0,3 1 0 0,-4 2 0 0,5-5 0 16,-1-1 0-16,-4-6 0 0,8 3 0 0,-4-3 0 16,0 0 0-16,3-6-9 0,1 0 9 0,0 0-10 31,-1 0-34-31,-3-4-6 0,4-5-2 0,-4-1 0 15,3 1-131-15,-3-4-26 0,1-3-6 0</inkml:trace>
  <inkml:trace contextRef="#ctx0" brushRef="#br0" timeOffset="111858.398">31090 12472 691 0,'0'0'61'0,"0"0"-49"16,7 0-12-16,-7 0 0 0,4 0 248 0,3-3 48 15,-4 3 8-15,5-6 3 0,-8 6-205 0,7 6-41 16,-4-6-8-16,4 3-1 0,-7-3-32 0,0 0-7 16,7 6-1-16,-3-2 0 0,-1 5-3 0,1-3-1 15,-4 4 0-15,0 5 0 0,0-5-8 0,-4-1-11 16,1 7 3-16,-4-4 0 0,3-2 8 0,-3 9 8 16,-3-10-8-16,-1 7 11 0,0-1-3 0,1-2 0 15,-1 3 0-15,4-7 0 0,-3 7 40 0,3-7 7 16,3-6 1-16,0 7 1 0,1-4-21 0,3-6-4 15,0 0 0-15,0 0-1 0,3 9-15 0,-3-9-2 16,8 7-1-16,-1-4 0 0,3 3-13 0,1-3 0 0,-1-3 0 16,1 0 0-16,-1 0 0 0,5-3 0 0,-5-3 0 0,4 6 0 31,0 0-28-31,-3-3-12 0,0-4-3 0,-1 7-654 0,4-9-131 0</inkml:trace>
  <inkml:trace contextRef="#ctx0" brushRef="#br0" timeOffset="112166.496">31390 12482 1324 0,'0'0'118'0,"0"0"-94"15,4 6-24-15,-1 3 0 0,-3 1 166 16,4 5 29-16,-1-5 5 0,4-1 2 0,-3 10-82 0,3 0-16 15,-4 0-3-15,5 6-1 0,-5 0-58 0,4-6-12 16,0 6-2-16,0-3-1 0,4 3-12 0,-4 3-3 16,3-6 0-16,-3 0 0 0,1 3-4 0,-1-6 0 15,-7 0-8-15,3-1 12 0,-3 7-4 0,0-6 0 16,-3-3-8-16,-4 3 12 0,-4 6 0 0,0-6 0 16,-3 9 0-16,-3-3 0 0,-5 3 7 15,-2 7 1-15,-1-1 0 0,-3 1 0 16,0-4-68-16,-4 10-12 0,0-4-4 0,0-2-703 15,1-1-141-15</inkml:trace>
  <inkml:trace contextRef="#ctx0" brushRef="#br0" timeOffset="121318.474">13374 14514 1497 0,'0'0'32'0,"0"0"8"0,0 0 0 0,0 0 4 0,0-7-36 0,0 7-8 15,0 0 0-15,0 0 0 0,-7 0 78 0,7 0 14 16,-7-3 2-16,0 3 1 0,0 3-43 0,0-3-9 16,7 0-2-16,-4 0 0 0,-3 0-31 0,0 0-10 15,0 0 0-15,7 0 0 0,-7-3 8 0,7 3-8 16,0 0 0-16,-4 0 0 15,1-6 0-15,3 6-12 0,0 0 0 0,0 0 0 0,0 0 22 0,0 0 5 16,-7-3 1-16,7 3 0 0,-4 3 6 0,4-3 2 16,0 0 0-16,0 0 0 0,0 0-4 0,0 0-1 15,0 9 0-15,0-9 0 0,0 0-11 0,4 7-8 16,3 2 12-16,0-3-12 0,3-6 0 0,1 3 0 0,0-3 0 16,-1 10 0-16,4-10 0 0,0 0 0 0,-3 0 0 0,3 0 0 15,0 0 0-15,0 0 0 0,4-3 0 16,0-4 0-16,-1 7 0 0,1 0 0 0,3 0 0 0,0-3 0 15,-7 3 0-15,7-6 0 0,1 6 0 0,2-6 0 16,1 3 0-16,0 3 0 0,-1 0 0 0,1-7 0 16,0 4 0-16,-1-3 0 0,-2 3 0 0,-1-4 0 15,0 7 0-15,-3 0 0 0,3 0 0 0,-4 0 0 16,1 0 0-16,0 0 0 0,-1-3 0 0,1 3 0 16,0 0 0-16,-1 0 0 0,1-6 0 0,0 6 0 15,-1 0 0-15,1-3 13 0,-1 3-4 0,1 0-1 16,0-6 0-16,3 6-8 0,-3 0 12 0,3 0-4 15,0 0-8-15,-4 6 0 0,5-3 0 0,-5-3 8 16,1 9-8-16,0-2 0 0,-1-4 0 0,1 3 8 16,-1 4-8-16,1-7 0 0,0 3 0 0,-1 0 8 15,1-3-8-15,-4 7 0 0,7-4 0 0,0-3 0 16,-3 3 0-16,3-2 0 0,0-4 0 0,4 0 0 0,0 0 0 16,0-4 0-16,-1 4 0 0,4 0 0 0,-3-6 0 0,3 3 0 15,1-3 0-15,-1 6 8 0,0-10-24 0,0 7-4 16,-3-3-2-16,3-3 0 0,-3 9 22 0,0-7 0 15,-1-2 0-15,4 6 0 0,-3-4 13 0,0 7 7 16,-4 0 2-16,4 0 0 0,3 0-35 0,-3 0-7 16,6-3-2-16,-6-3 0 0,0 6 35 0,3 0 7 15,4-9 2-15,-4 2 0 0,4 4-22 0,-4-3 0 16,0 3 0-16,0 3 0 0,1-6 0 0,-5 6 8 16,-3 0-8-16,4 0 0 0,0 0-15 0,0 0-7 15,-1 0-2-15,1 6 0 0,0-6 39 0,-1 3 7 0,5 3 2 16,-5-3 0-16,4 4-24 0,4-1 0 15,0-6 0-15,0 0 0 0,3 0 0 0,-3 0 0 0,0-6 0 0,3 6 0 16,-3-10 0-16,3 10 0 0,-3-6 0 16,6 3 0-16,1-7-15 0,0 4-7 0,-4 6-2 0,1 6 0 15,2-12 39-15,1 6 7 0,3 0 2 0,-3 0 0 16,0 6-24-16,0-6 0 0,0 0 0 0,-4 4 0 16,0-4 0-16,4 0 0 0,3 0 0 0,1 0 0 15,3 0 0-15,-1-4 0 0,1-2 0 0,4-3 0 16,-1 6 0-16,-3-13 0 0,-4 7 0 0,8-7 0 15,-4 6 0-15,3-2 0 0,0-4 0 0,1 1 0 16,-4 2 0-16,-1-3 0 0,5 7 0 0,3-7 0 16,-7 13 0-16,-1-6 0 0,1 2 0 0,0-2 0 15,-3 9 0-15,-5-9 0 0,5 9 0 0,3 0 0 16,-1-7 0-16,1 4 0 0,0 3 0 0,3 0 0 16,1 0 0-16,-8-6 0 0,1 3 0 0,-1 3 0 0,0-6 0 15,1 6 0-15,-1 0 0 0,0-4 0 0,4-2 0 16,0 6 0-16,0 0 0 0,0 0 8 0,0 0-8 0,-1 0 0 15,-2 0 0-15,3 6 0 0,-4-2 0 0,0-4 0 16,4 6 0-16,0 3 0 0,-4-6 0 0,4 4 0 16,-4 2 0-16,4-3 0 0,-3-3 0 0,-1 4 0 15,0-4 0-15,1 6 0 0,-1-9 0 0,0 7 0 16,1 2 0-16,3-3 0 0,-4-3 0 0,0 4 0 16,4-4 0-16,0 3 8 0,-4-3-8 0,-3 3 8 0,7-2-8 15,-7-4 8-15,0 6-8 0,-1-3 0 16,1 3 0-16,3-6 8 0,-3 10-8 0,4-10 0 0,-5 6 0 0,5-3 0 15,-4 3 0-15,3-3 0 0,-3-3 0 0,0 7 0 16,-1-4 0-16,-2 3 0 0,-1-3 0 16,0-3 8-16,-3 7-8 0,3-4 0 0,4 3 0 0,-4 3 0 15,-3-2 0-15,3-4 0 0,1 3 0 0,2-3 0 16,-2 7 0-16,-1-4 0 0,-3-3 0 0,3 3 0 16,0 4 8-16,-3-10-8 0,0 9 8 0,-1-3-8 15,5-3 12-15,-1 4-3 0,-3-4 0 0,3-3 0 16,0 6-9-16,1-3 10 0,-5-3-10 0,5 7 10 15,-1-7-10-15,0 0 0 0,-3 9 0 0,0-3 8 16,3-3-8-16,-7-3 0 0,4 7 0 0,-4-4 8 16,4-3-8-16,0 0 12 0,6 0-12 0,-9 0 12 15,-8 6-12-15,7-6 0 0,11 0 0 0,-4 3-11 16,-3-3 11-16,0 0 0 0,-1 6 0 0,5-2 0 0,-5-4 0 16,-2 6 0-16,2-3 0 0,-2 3 0 0,2-6 0 0,-2 0 0 15,-5 7 0-15,1-7 0 0,10 0 12 0,1 0-3 16,-5 0 0-16,-2 3 0 0,-5-3-9 0,4 0-9 15,4 0 9-15,-4 0-13 0,-3 0 22 0,3 0 5 16,4 0 1-16,0-3 0 0,-4 3-24 0,0-7-5 16,4 7-1-16,0-6 0 0,0 6 15 0,-1-3 0 15,-2 3 0-15,2 0 0 0,12-6 14 0,-8 6 6 16,-10 0 0-16,6 0 1 0,5 0-33 0,-1 0-8 16,-3 0 0-16,3 0-1 0,-3 0 44 0,3 0 9 15,-3 0 1-15,-1-4 1 0,5 4-3 0,-1-6-1 16,0 3 0-16,1-3 0 0,2 6-30 0,-2-10 0 0,2 7 0 15,1-3 0-15,-3 0 0 0,-1 3-21 16,0 3 3-16,0-7 1 0,1 7 17 0,-5 0 0 0,1 0 0 0,0 0 0 16,3 0 15-16,-3 0 0 0,0 0 0 15,3 0 0-15,0 0-15 0,0 0-13 0,1 7 2 0,-1-7 1 16,0 0 10-16,1 0 11 0,-1 3-3 0,-3 3 0 16,-1-6-8-16,1 6 10 0,0-3-10 0,0-3 10 15,-1 7-10-15,1-4 0 0,3-3 0 0,1 0 0 16,-1 6 0-16,0-3 12 0,1-3 0 0,2 6 0 15,1-6-4-15,-4 4 0 0,1-4 0 0,-1 0 0 16,0 0 0-16,1 0 0 0,2 0 0 0,1 0 0 16,0 0-8-16,3 0 8 0,-3 0-8 0,0 0 8 15,0 0-8-15,-1 0 0 0,5 0 9 0,-1 0-9 0,-3 0 0 16,0 0 8-16,-4-4-8 0,4 4 0 0,0-6 0 16,3 6 9-16,0-3-9 0,4 3 0 0,0-6 12 15,0 6-12-15,-4-10 12 0,8 10-12 0,-5 0 10 0,-2-3-10 16,-4-3 8-16,-1 6-8 15,5 6 0-15,-4-3 0 0,-1 4 0 0,-16 2 0 0</inkml:trace>
  <inkml:trace contextRef="#ctx0" brushRef="#br0" timeOffset="140355.443">22416 15103 1278 0,'0'0'28'0,"0"0"5"0,0 0 2 0,0 0 1 0,-4-9-28 0,0 2-8 16,1-2 0-16,-4 6 0 0,-7-3 72 0,10 2 12 16,4 4 4-16,0 0 0 0,-7-6-24 0,0 3-4 0,7 3 0 0,0-6-1 15,4-4-12-15,-4 10-3 16,-7 0 0-16,0-6 0 0,7 6-8 0,-4-3-1 16,-7 3-1-16,4 0 0 0,7 0-5 0,0 0-1 0,-10 0 0 0,-4 3 0 15,-7 3-4-15,10 1-2 0,7-4 0 0,-3 6 0 16,-10 1-5-16,6-1-1 0,11 0 0 0,-3-2 0 15,-4 2-2-15,-1 0-1 0,5 1 0 0,3-1 0 16,7 7-3-16,-7-7-1 0,-7 1 0 0,7 5 0 16,3-2-9-16,1 3 0 0,0-1 0 0,-1-2 0 15,4 6 0-15,0-4 8 0,-3 1-8 0,-1-3 8 16,4-4-8-16,-3 7 0 0,6-7 0 0,1-3 0 16,-7-2 0-16,3 2 0 0,3-12 0 0,4 6-11 15,4-10 11-15,-4-6-10 0,-3 4 10 0,3-13-10 16,3 6 10-16,-3-6 0 0,-3 0 0 0,-4 3-8 15,4-3 8-15,-4 0 0 0,-4-4 0 0,1 4 0 16,-1 3 0-16,1-3 0 0,3 0 0 0,-7 6 8 0,-4-6-8 16,1 3 0-16,3-3 0 0,0 0 8 0,0 3-8 0,0-3 0 15,-4 0 0-15,4-3 8 0,4 3-8 0,-1 0 0 16,-6 6 0-16,3-3 0 0,3-3 0 0,1 9 0 16,-4-3 0-16,0 4 0 0,3 5 0 0,-3-2 0 15,0 5 0-15,0-2 0 0,-3 0-8 0,3 9 8 16,0 0-8-16,0 0 8 0,0 0 0 0,0 0 0 15,0 0 0-15,0 0 0 0,0 0 0 0,0 0 9 16,0 0 0-16,0 0 0 0,0 0 8 0,-4 9 2 16,1 0 0-16,-1 1 0 0,8-1-7 0,-4 1 0 15,0 5-1-15,0 4 0 0,3-3-11 0,1 3 0 16,-4 0 0-16,3 6 0 0,-3 3 0 0,4 13 0 16,3-10 0-16,4 10 0 0,3-10 0 0,-4 0 8 15,-10-9-8-15,4 10 0 0,3-4 9 0,-4 0-9 0,1 0 10 16,-1-3-10-16,5 4 10 0,-1 5-10 15,-4 1 10-15,1-7-10 0,3 0 12 0,0 4-4 0,-7-4-8 0,3-3 12 16,-3-6-12-16,4-1 8 0,3 1-8 0,-4-9 0 16,-3 5 16-16,4-5-4 0,-1-1 0 0,1 1 0 15,7-10-32 1,-11 0-8-16,0 0 0 0,0 0-1121 0</inkml:trace>
  <inkml:trace contextRef="#ctx0" brushRef="#br0" timeOffset="183235.063">16866 14931 864 0,'0'0'76'0,"0"0"-60"16,0 0-16-16,0 0 0 0,0 0 149 0,7 0 27 0,4-7 6 0,0 7 1 16,3 0-95-16,-4-6-20 0,4 6-3 0,0-3-1 15,4 3-36-15,0-6-7 0,-1 6-1 0,1-3-1 16,0 3-3-16,-1 0-1 0,1 0 0 0,0 3 0 16,-4-3 7-16,0 6 2 0,0-6 0 0,0 9 0 15,-3-2-24-15,-4-4 0 0,0 6 0 0,-4 1 0 16,1-1 26-16,-1 7 4 0,-6-7 1 0,3 10 0 0,-4-3-31 15,1-4-8-15,-4 10-1 0,0-9 0 16,0 5 1-16,-4-2 0 0,0 0 0 0,-3-4 0 0,0 4 8 0,0 0 11 16,-7-4-3-16,3-2 0 0,-3 5 35 0,0-5 6 15,0-1 2-15,0 7 0 0,-1-7-5 0,5 4-1 16,-1-7 0-16,4 3 0 0,0 1-14 0,3-1-3 16,4-2-1-16,4-4 0 0,3-3-8 0,-7 9-2 15,0-9 0-15,7 0 0 16,0 0-41-16,0 0-8 0,0 0-1 0,14 0-1 0,0 0 34 0,0 0 0 15,7-3 0-15,-3-3 0 0,3-4 19 0,0 1 10 16,0 6 3-16,0-10 0 0,1 10-16 0,-1-6-4 16,-4 2 0-16,1-2 0 0,0 6-1 0,-4-3-1 15,0 6 0-15,0-4 0 0,0-2-10 0,-3 6 12 0,-4 0-12 16,0 0 12 0,-7 0-167-16,0 0-33 0</inkml:trace>
  <inkml:trace contextRef="#ctx0" brushRef="#br0" timeOffset="184885.415">17928 14523 1958 0,'0'0'43'0,"0"0"9"0,-3 9 1 0,-4 1 3 0,0-1-45 0,3 1-11 16,-3 5 0-16,3 4 0 0,1 0 43 0,3 6 6 16,0 9 2-16,3 4 0 0,1 0-31 0,7 6-5 0,-4 0-2 0,3-1 0 15,4 1 36-15,0-6 7 0,4 6 2 0,-4-10 0 16,4 1-28-16,-1 2-6 0,-2-2 0 15,2 3-1-15,-3-4-8 0,0 1-2 0,1-1 0 16,-1-3 0-16,-4 1-5 0,-3-4 0 0,0-3-8 0,0-3 12 16,-3-3-12-16,-4 6 8 0,0-6-8 0,-4-4 0 31,-3 4-34-31,-3-3-13 0,-4-3-2 0,-4-4-1 0,-3 3-40 16,0-2-8-16,-4-10-2 0,-3-6 0 0,0 2-154 15,-1-8-31-15,-34-10-7 0,17-3 0 0</inkml:trace>
  <inkml:trace contextRef="#ctx0" brushRef="#br0" timeOffset="185471.813">17748 14987 403 0,'11'-6'36'0,"-4"3"-36"0,0 3 0 0,0-7 0 0,4 7 148 0,-4-3 22 16,0-3 5-16,0 6 1 0,0 0-46 0,3 0-9 15,-3 0-1-15,4 0-1 0,-4 0-37 0,4 0-7 16,-8 9-2-16,4-2 0 0,-3-4-51 0,-1 9-10 15,11-2-3-15,-3 2 0 0,0-2 8 0,3 5 2 16,0 4 0-16,3-3 0 0,1-4-3 0,0 4-1 16,-4 3 0-16,7-10 0 0,-3 1-3 0,-1-4-1 15,-3-3 0-15,8 3 0 0,-8-6-3 0,0-6 0 16,0 3 0-16,4-6 0 0,-8-7 5 0,1-3 1 16,-4 3 0-16,0-6 0 0,-4 4-14 0,1-4 0 15,-4 9 8-15,-4-6-8 0,1 4 0 0,-1-1 0 16,-3 3 0-16,0 4 0 0,4 0 0 0,-8-4 0 15,0 10 0-15,-3-3 9 0,4 3-1 0,-4-4 0 0,0 7 0 16,-1 0 0-16,5 0-8 0,-1 7 12 0,1-4-12 16,-1 3 12-16,4-6-12 0,0 3 0 0,7-3 0 0,0 0-11 15,0 0-1-15,0 6 0 0,0-6 0 0,0 0 0 16,0 0-3-16,0 0-1 0,7 10 0 0,0-10 0 16,7 6 3-16,-3-6 0 0,-1-6 0 0,5 6 0 15,2 0 13-15,-3-3-12 0,0 3 12 0,0 0-12 16,4 0 12-16,0 3 0 0,-1-3 0 0,1 9-9 15,-4 1 1-15,4-1 0 0,-4 0 0 0,4 7 0 16,-8-7-20-16,4 10-4 16,-3-3-1-16,3 0 0 0,-7-4 33 0,0 4 19 0,-3-4-3 0,-1-2 0 0,4 2-25 15,-3-9-6-15,-4-3-1 0,0 0 0 0,0 0 66 16,0 0 13-16,0 0 2 0,-7 0 1 0,3-9 22 0,-3 0 4 16,4-1 0-16,-1-5 1 0,0-4-36 0,4 9-7 15,0-8-2-15,0 2 0 0,4-3 1 16,-4 0 0-16,7 0 0 0,4-6 0 15,-1 10-61-15,1-7-12 0,-1-3-2 0,4 6-1 0,4-6 27 0,-4 6-8 16,4 3 8-16,0 4 0 0,3-4-17 0,-4 7 1 16,4-7 1-16,1 13 0 15,-5-3-157-15,1 2-32 0,17-5-7 0,-10 9-684 16</inkml:trace>
  <inkml:trace contextRef="#ctx0" brushRef="#br0" timeOffset="185850.843">17773 14971 748 0,'0'0'33'0,"0"0"7"0,0 0-32 0,0 0-8 16,7 0 0-16,4 7 0 0,-4-7 210 0,3 0 40 15,1 3 8-15,3 3 2 0,0-6-136 0,0 6-28 16,0-3-4-16,0-3-2 0,4 0-38 0,0 7-7 16,3-7-1-16,0-7-1 0,0 7-23 0,0 0-5 15,0-9-1-15,1 3 0 16,-1-4-127-16,4 1-26 0</inkml:trace>
  <inkml:trace contextRef="#ctx0" brushRef="#br0" timeOffset="187113.81">19336 14677 230 0,'0'0'20'0,"-7"-4"-20"15,3-2 0-15,1 3 0 0,-1-3 200 0,1 3 36 16,-4-4 8-16,3 4 0 0,4 3-128 0,-4-6-25 16,-3 0-6-16,7 6-1 0,-3-3-21 0,3 3-5 15,-7 0-1-15,7 0 0 0,0 0 8 0,0 0 2 16,-7 0 0-16,7 0 0 0,-7 0-5 0,7 0-1 16,0 0 0-16,0 0 0 0,-7-7-5 0,0 7 0 15,7 0-1-15,0 0 0 0,-7 0-7 0,7 0 0 16,-7 0-1-16,-4 0 0 0,4 0-13 0,-4 7-2 15,4-7-1-15,0 0 0 0,7 0-15 0,-7 9-2 16,-3-3-1-16,2-3 0 0,-2 7-13 0,3-1 11 0,0 1-11 16,0-1 10-16,0 4-10 0,3-1 0 0,1-2 0 0,-1-4 0 15,1 3 0-15,-1-6 0 0,1 4 0 0,3-7 0 16,0 9 0-16,0-9 0 0,0 0 0 0,0 9 8 16,0-9-8-16,0 7 12 0,0-7-12 15,0 3 12-15,-4 6-12 0,4-9 0 0,4 10 9 0,-4-10-9 16,0 6 0-16,0 3 0 0,3-2 0 0,-3 2 0 15,0 0 0-15,0-5 0 0,7 5 0 0,-7 0 0 16,4-2 0-16,-4 2 0 0,0 0 0 0,3 1 0 16,-3-4 0-16,4-3 9 0,-8 7-9 0,4-4 0 15,0 3 12-15,0-2-4 0,0-4 0 0,0-3-8 16,-3 9 10-16,3-9-10 0,0 6 8 0,0-6-8 16,0 4 8-16,0-4-8 0,0 9 0 0,0-9 8 0,0 0-8 15,0 0 0-15,0 6 0 0,0-6 8 0,0 0-8 16,0 0 0-16,0 0 0 0,0 0 8 0,0 3-8 0,0-3 0 15,0 0 0-15,0 0 0 0,0 0 0 0,0 0 0 16,3 7 0-16,-3-7 0 0,0 0 0 0,0 0 0 16,0 0 0-16,0 0 0 0,4 9 0 0,-4-9 0 15,0 0 0-15,0 0 0 0,0 0 0 0,0 0 0 16,3 6 0-16,-3-6 0 0,4 3 8 0,-4-3-8 16,0 0 0-16,0 0 8 0,0 0-8 0,0 0 0 15,0 0 0-15,0 0 0 0,0 0 0 0,0 0 0 16,0 0 0-16,0 0 0 0,0 0 0 0,0 0 0 15,0 0 0-15,0 0 0 0,0 0 0 0,0 0 0 16,0 0 0-16,0 0 8 0,0 0-8 0,0 0 0 16,0 0 0-16,0 0 0 0,3 10 0 0,-3-10 0 15,0 0 0-15,0 0 0 0,0 0 0 0,4 0 0 0,-4 0 0 0,0 0 0 16,7 6 0-16,-7-6 0 0,7 0 0 0,-7 0 0 16,7 0 0-16,-7 0 0 0,7-6 0 0,0 6 0 15,-7 0 0-15,7 0 0 0,0 0 0 0,-7 0 0 16,7-3 0-16,0-4 0 0,-3 7 0 0,3-9 0 15,0 0-12-15,-4 2 12 0,1-2-10 0,3-4 10 16,0-2-11-16,0-4 11 0,-3 0-12 0,3-6 12 16,-4 0-18-16,4 6 3 0,-3-6 1 0,-1 6 0 15,1-3-14 1,-1 0-4-16,1 10 0 0,3-4 0 0,-3 4 4 0,-4-1 1 0,3 4 0 0,-3-1 0 16,4 7 18-16,-1-3 9 0,-3 6-10 0,0 0 10 15,0 0 0-15,0 0 0 0,0 0 0 0,0 0 0 0,0 0 22 16,0 0 1-16,0 0 0 0,0 0 0 15,0 0-3-15,0 9 0 0,0 1 0 0,4-4 0 0,-4 3-8 0,3 10-1 16,4-3-1-16,-3 3 0 0,3 6-10 0,3-3 0 16,-6 3 9-16,7 3-9 0,-1 3 0 0,1-2 9 15,-8-4-9-15,4 3 0 0,0-6 17 0,-3 9-3 16,-1-9-1-16,1 3 0 0,-1-6 1 0,1 6 0 16,-4-6 0-16,0 0 0 0,-4-4-3 0,1 4-1 15,-1 0 0-15,-6-3 0 0,3 3 2 0,-4-1 0 16,4-2 0-16,-3 0 0 0,-5-4 0 0,1 4 0 15,-3-4 0-15,3-5 0 0,-8 2-1 0,5 1 0 16,-8-1 0-16,-3-9 0 0,0 6 2 0,-1-3 1 16,-2-3 0-16,6 0 0 0,4 0-14 0,3 0 0 15,-3-3 0-15,7-3-10 16,0 6-82-16,3-9-17 0,4-1-3 0,4-6-694 16,-1-5-138-16</inkml:trace>
  <inkml:trace contextRef="#ctx0" brushRef="#br0" timeOffset="187729.928">19480 14570 1094 0,'4'13'97'15,"-4"-4"-77"-15,3 3-20 0,1 4 0 0,3 3 208 0,-7 0 39 16,0 9 7-16,0 3 2 0,4-2-138 0,-4 5-27 16,0 1-6-16,0-4-1 0,0-6-45 0,0 3-10 15,0-9-1-15,-4 3-1 0,4-9-17 0,0-4-10 16,0 0 12-16,0 1-12 0,0-10 16 0,0 0-3 15,-3 6-1-15,3-6 0 0,0 0 28 0,-8-9 6 16,1 2 1-16,0-5 0 0,0-4-47 0,4 7 0 16,-4-10 0-16,7 3 0 0,-4-3 0 0,8 1 0 15,-1 2 0-15,4-3 0 0,-3 7-11 0,6-4 11 16,1 0-10-16,0 4 10 16,-1-4-37-16,4 7-2 0,0-1 0 0,0 1 0 15,4 3-13-15,0-4-2 0,-1 7-1 0,5-3 0 16,-1-4 12-16,-4 1 3 0,1 3 0 0,0 6 0 0,-1-10 17 0,-6 7 4 15,-1-3 1-15,1 3 0 0,-7-4 18 0,-4 7 0 16,0 0 0-16,0 0 9 0,0 0 35 0,0 0 6 16,0 0 2-16,0 0 0 0,-7 0 4 0,-4 7 0 15,4-4 1-15,0 3 0 0,-4-3-22 0,4 7-5 0,-3-1-1 16,3 7 0-16,-1 3-18 0,5-1-11 0,-1-2 12 16,1 3-12-16,3 6 0 0,0-6 0 0,0 0 0 0,3-4 0 15,1-2-8-15,-1 2 8 0,5-5-13 0,-1-1 5 16,0-2-2-16,0-7 0 0,3 0 0 0,1 0 0 15,-4-7-18 1,4 4-3-16,-4-3-1 0,3-4 0 0,1-5 12 0,-8 5 3 0,4 1 0 0,-3 0 0 16,3-1 17-16,-4-2 0 0,-3-1 0 0,0 4 0 15,0-1 0-15,0 7 0 0,0-6 0 0,0 2 0 16,0-2 0-16,-3 0 0 0,3 2 8 0,0 7-8 16,-4 0 10-16,4 0-1 0,0 0 0 0,0 0 0 15,0 0 10-15,0 0 1 0,0 0 1 0,0 0 0 16,0 0-1-16,4 7-1 0,-1 11 0 0,4-2 0 15,-3-3 1-15,0 12 0 0,3-6 0 0,-4 6 0 0,1-7-12 0,3 8-8 16,-4-14 12-16,4 4-12 0,-3 3 8 0,-1-10-8 16,4 0 0-16,0-2 0 15,1 2-16-15,-1-9-9 0,-7 0-3 0,0 0 0 16,7-6-158-16,0-4-32 0,-4 1-6 0</inkml:trace>
  <inkml:trace contextRef="#ctx0" brushRef="#br0" timeOffset="188181.812">19921 14702 748 0,'0'0'67'16,"0"0"-54"-16,0 9-13 0,0 7 0 0,0-4 272 0,0 13 51 15,4-6 10-15,-1 13 3 0,-3-4-188 0,4 0-36 16,-1 7-8-16,1-7-2 0,3 6-47 0,-3 1-10 16,3-7-1-16,0 6-1 0,0-5-16 0,-4 5-3 15,1-12-1-15,-1 9 0 0,1-9 1 0,-1 4 0 16,1-8 0-16,-4 1 0 0,3-3-40 0,1-7-7 15,-4 1-1-15,0-10-1 16,0 0-193-16,0 0-38 0,0-13-8 0,-4-3-2 0</inkml:trace>
  <inkml:trace contextRef="#ctx0" brushRef="#br0" timeOffset="188444.082">19868 14755 1576 0,'0'0'35'0,"0"-9"7"0,0 2 2 0,0 4 0 0,0-3-36 0,4-3-8 0,0-1 0 0,3 7 0 15,-4-6 87-15,4 2 15 0,-3-2 3 0,3 3 1 16,0 2-34-16,0-2-6 0,3 6-2 0,-3-3 0 16,-7 3-51-16,8 0-13 0,2 0 0 0,1 3 0 15,-4-3 0-15,3 6 0 0,-3-2 0 0,0 2 0 16,-3 3 54-16,0 1 8 0,-4 9 2 0,0-10 0 16,0 7-52-16,-4 2-12 0,0 1 0 0,1 0 0 15,-1-3 0-15,-6 3 0 0,3-1 0 0,-4-2 0 16,4 3 0-16,-3-10 0 0,-1 7 0 0,0-7 0 15,1-2-226-15,-1-4-48 0</inkml:trace>
  <inkml:trace contextRef="#ctx0" brushRef="#br0" timeOffset="188754.194">20062 14460 1267 0,'11'16'56'0,"-7"-7"12"0,-4 1-55 0,7 2-13 16,0 10 0-16,3 0 0 0,-6-3 72 0,3 6 12 15,0 3 3-15,0 7 0 0,0-1-35 0,-3 1-6 16,-1-1-2-16,4-2 0 0,0 2 14 0,-3-6 2 16,-1-6 1-16,1 0 0 0,-1-6-49 0,1-7-12 15,-1 1 0-15,-3-1 0 0,0-9 0 0,0 0 0 16,0 0 0-16,-3-9 0 0,-1-1 0 0,1-5 0 0,-1 2 0 16,1-6 0-16,-4-3 36 0,3 4 5 0,4-1 1 0,-3 0 0 15,3 3-16-15,0 4-3 0,0-4-1 16,3 7 0-16,1-1-22 0,3 4 0 0,0-3 0 0,0 5 0 15,0-2 56-15,0 6 6 0,4 0 2 0,-1 0 0 16,1 10-52-16,-1-1-12 0,4 0 0 0,-3 7 0 16,3 9 0-16,-3-6 0 0,3 9 0 0,0 0 0 15,0-3 0-15,0 4 0 0,0-7 0 0,0 0 0 16,0-4 0-16,1-2 0 0,-5 3 0 0,4-3-1075 16</inkml:trace>
  <inkml:trace contextRef="#ctx0" brushRef="#br0" timeOffset="189609.724">17699 15878 403 0,'0'0'17'0,"0"0"5"0,0 0-22 0,-4-7 0 0,-6 7 0 0,3 0 0 16,-4 0 348-16,1 0 64 0,2 0 14 0,-2 0 2 15,3 7-288-15,-4-4-59 0,4 6-11 0,0 1-2 16,0-1-4-16,0 7 0 0,0 2 0 0,3-2 0 15,1 3-64-15,3 0 0 0,-4 6 0 0,4-6-12 16,0 6 12-16,4 0 15 0,-1-3-3 0,5 3-1 0,-5-6-11 0,8 6 0 16,-4-13 0-16,3 10 8 0,1-9-16 0,-1-4-4 15,1 1-1-15,3-4 0 16,0-6-152-16,0 0-31 0,-3-6-5 0,3-4-659 16</inkml:trace>
  <inkml:trace contextRef="#ctx0" brushRef="#br0" timeOffset="189892.031">17847 15962 1753 0,'0'0'38'0,"0"0"8"0,0 0 2 0,0 0 2 0,-7 0-40 0,0 7-10 16,7-7 0-16,-7 0 0 0,-4 9 84 0,4-3 16 15,4 4 2-15,-4-1 1 0,0 4-68 0,3-4-14 16,1 7-2-16,-1 3-1 0,4-4 37 0,0 4 7 0,4-3 2 0,-1-4 0 16,4 4-52-16,0-7-12 15,0 1 0-15,4-1 0 0,-1-9 0 0,5 0-18 0,-5 0 4 0,4 0 1 16,-3-9 13-16,-4-1 0 15,0 1 0-15,0-7-9 0,4 4-2 0,-4-4 0 0,-4 7 0 0,1-7 0 16,-1 7 11-16,-3-4 0 0,0 4 0 0,-3-4 0 16,-1 4 0-16,1 5 8 0,-4-2-8 0,3 3 11 15,4 3-11-15,0 0 0 0,-7 0 0 0,0-6-11 16,0 6-21 0,0-3-4-16,0-4 0 0,3 7-1 0,-3-9-147 0,4 0-28 15</inkml:trace>
  <inkml:trace contextRef="#ctx0" brushRef="#br0" timeOffset="190096.307">17963 15514 1630 0,'0'0'72'0,"0"0"16"0,0 0-71 0,0 9-17 0,-3 1 0 0,3-1 0 0,0 7 99 0,0 3 16 16,0-1 3-16,3 7 1 0,-3 4-59 0,8-1-12 16,-1 13-3-16,0 3 0 0,3 0-7 0,1 3-2 15,3 0 0-15,-4 3 0 0,5-13-13 0,-1 7-3 16,3-6-1-16,-3 3 0 0,1-10-4 0,-5 0-1 15,4-12 0-15,0 6 0 16,-3-12-98-16,3-7-19 0,-3-3-4 0,-1-3-1 16,-3-9-120-16,0-10-25 0,7-19-5 0,-3-2-1 0</inkml:trace>
  <inkml:trace contextRef="#ctx0" brushRef="#br0" timeOffset="191393.758">18284 15887 115 0,'0'0'0'0,"0"0"10"0,0 0-10 0,0 0 0 0,-7 3 0 0,0-3 0 15,0 10 381-15,0-4 75 0,-3-3 14 0,3 3 3 16,3 4-285-16,-3-1-58 0,0 7-11 0,0-7-3 16,3 1-57-16,1-1-12 0,-1 7-3 0,4-7 0 15,-3 0-30-15,3 1-6 0,0-1-8 0,0 1 11 16,0-1-11-16,3 1 0 0,-3-1 0 0,7 0 0 16,-3 7 0-16,3-7 0 0,0-2 0 0,4 2 0 15,-4-6 0-15,3 7-14 0,-3-4 3 0,4-6 1 16,-1 3-16-16,1-3-3 0,-11 0-1 15,7-3 0-15,4 3 5 0,-4-6 1 0,-4-4 0 0,4 1 0 16,-3-4 10-16,-1-2 2 0,1-1 1 0,-1 3 0 0,-3-2 1 16,-3-4 0-16,-1 3 0 0,4-3 0 15,-3 7-6-15,-1-4 0 0,1 0-1 0,3 7 0 0,0-10 4 16,0 10 1-16,0 3 0 0,0-4 0 0,3 1 12 0,1-1-12 16,-1 10 12-16,1-9-12 0,3 9 12 0,0 0-9 15,-3-3 9-15,6 6-8 0,-10-3 8 0,7 0 8 16,0 9-8-16,0-2 11 0,-3 2-11 0,3-6 8 15,0 13-8-15,4-7 8 0,-1 1-8 0,-3 5-17 16,0-2 4-16,4 3 1 0,-4-1-11 0,0-2-1 16,-4-4-1-16,1 1 0 0,3-1 17 0,-7 4 8 15,0-4-8-15,0-9 8 0,0 0 0 0,0 0 17 16,-3 3-2-16,3-3-1 0,-11 0 46 0,7-9 10 16,-3 6 2-16,-3-4 0 0,3-8-19 0,3 5-3 15,1-2-1-15,3-4 0 0,0-3-19 0,-4 3-4 16,4-2-1-16,4-1 0 0,6 3-17 0,-3 4-8 15,-3-4 0-15,6-3 8 0,1 3-8 0,3 7-12 0,-3-3 2 16,-1-4 1 0,1 10-58-16,3-4-11 0,0 1-2 0,0 6-1 15,0-4-66-15,-3-2-13 0,3 6-2 0,4-3-1 16,-8 6-35-16,4-7-7 0,0 7-2 0,-3 0 0 16,0 0 81-16,-4 7 16 0,3-7 3 0,1 9 1 0,-4-3 218 0,0-3 44 0,-4 13 9 0,5-3 2 15,-1-4-20-15,0 7-4 0,0 2-1 0,-4 1 0 16,4 3-59-16,0 0-12 0,0-3-3 0,-3 3 0 15,3-3-32-15,-4-7-6 0,5 4-2 0,-1 0 0 16,0-7-20-16,-4-6-8 0,4 7 0 0,-7-10 0 16,0 0-34-16,0 0-13 0,0 0-2 0,4-10-1 15,-4-2-22-15,-4-4-5 0,4 7-1 16,-7-7 0-16,4-3-58 0,-1 0-11 0,-3 0-2 0,4 1-1 16,-8-7 43-16,4 9 9 0,3-6 2 0,1 0 0 15,-1 3 96-15,4 0 8 0,0 7 7 0,0-4 1 0,0 0 26 0,4 7 5 16,-1 0 1-16,1-1 0 0,3 1 40 0,-4 3 8 15,-3 6 1-15,0 0 1 0,11 0-2 0,-4 0-1 16,4 0 0-16,-1 6 0 0,1 3-26 0,-1 7-5 16,1-4 0-16,-4 4-1 0,4 3-41 0,-4 0-8 15,3 0-2-15,-3 6 0 0,4-7 2 0,-4 1 0 16,0 3 0-16,0-9 0 0,0 2-14 0,-3-5 0 16,-1-1 8-16,-3-9-8 0,0 0 0 0,0 0 0 15,0 0 0-15,0 0 0 0,-3-9 9 0,-1 3-1 16,-3-7 0-16,0-3 0 0,0-2 23 0,0 2 4 15,0-3 1-15,0 7 0 0,0-10 16 0,3 9 4 0,4-3 1 16,0 4 0-16,0-4-37 0,7 7-8 0,-3-1-2 16,-1 1 0-16,4 3-10 0,4 2 0 0,0-2 0 0,-1 6 0 15,4 0 0-15,4 10-11 0,-4-4 3 0,4 3 0 16,-1 1-8-16,4-1 0 0,1 1-1 0,-1-1 0 16,-4 0 7-16,5 1 2 0,-1-1 0 0,-4-9 0 15,5 10-4-15,-8-10 0 0,3 0 0 0,1-4 0 16,-7-2-20-1,-1 3-4-15,1-6 0 0,-4 2-1 0,0-2 28 0,0 0 9 0,-7-1 0 0,3 4 0 16,-3-4 0-16,0 10 11 0,-7-3 0 0,4-3 0 16,-1 3 23-16,-3-3 5 0,4 6 1 0,-4 0 0 15,0 6-11-15,0-3-1 0,3 6-1 0,1 1 0 16,-1-4-17-16,0 10-10 0,4-4 12 0,0 4-12 0,0-3 0 0,4 2 0 16,-4 4 0-16,4-3 0 0,-1-4 0 0,1 4 0 15,-1-7 10-15,4 1-10 0,-3-1 0 0,3-3 8 16,-7-6-8-16,7 0 0 0,-7 0 0 0,7-6 0 15,-4-3 0-15,4-1 0 0,-3 1 0 0,-1 0 0 16,1-1-11-16,0 4 11 0,-1-4-8 0,-3 10 8 16,0 0-8-16,0 0 8 0,7 0-11 0,0 7 11 15,4-4-13-15,-1 13 5 0,1-7 8 0,0 10 0 16,-1 0 0-16,1 6 0 0,3-7 12 0,0 1 2 16,4 6 0-16,-1 0 0 0,1-6-5 0,-4 6-1 15,0-6 0-15,0 9 0 0,-3-3 15 0,3 1 2 16,-4 2 1-16,1-3 0 0,-7 3 17 0,-1 0 3 15,1 7 1-15,-8 2 0 0,1-2 10 0,-5 9 3 16,-2-7 0-16,-1 1 0 0,1-3-4 0,-4-1-1 0,-8 1 0 16,1 2 0-16,-3-12-15 0,2 4-2 0,-2-1-1 0,-1-3 0 15,-3 0-6-15,-4-6-2 0,4 0 0 0,-4-4 0 16,-7-5-9-16,4-1-3 0,0 0 0 16,-1-2 0-1,8-4-34-15,4-6-7 0,2-4-2 0,8 4-906 0,0-9-180 0</inkml:trace>
  <inkml:trace contextRef="#ctx0" brushRef="#br0" timeOffset="202985.876">9768 14604 864 0,'0'0'76'0,"0"0"-60"0,0 0-16 0,0 0 0 16,0 0 144-16,0 0 25 0,0 0 6 0,0 0 1 16,0 0-107-16,7 7-21 0,-7-7-4 0,11 3 0 15,-4 3-13-15,4-3-3 0,3 4 0 0,0-4 0 16,-3 3-7-16,3 0-1 0,0-3-1 0,3-3 0 0,5 7-11 16,-1-7-8-16,-4 0 9 0,1-7-9 0,3 4 9 0,-3-3-9 15,-4-3 8-15,4 2-8 16,-1-2 8-16,1-1-8 0,-4-2 8 0,4 3-8 0,-4 2 0 0,3 1 8 15,4 3-8-15,-6 3 0 0,-1 0 0 0,7 9 0 16,4-2 0-16,-4 2 0 0,-4 0 0 0,1 1 8 16,0-1-8-16,6 1 0 0,5-1 22 0,-12 0-1 15,-3 1 0-15,7-4 0 0,4-3 35 0,0-3 6 16,-15 0 2-16,8-3 0 0,7-3-52 0,-4-4-12 16,0 1 0-16,-3 0 0 0,-4-7 17 0,4 6 1 15,6-2 0-15,-6-4 0 0,-4 7-18 0,4-1 10 16,3 1-10-16,0 3 8 0,0 6-8 0,-3 0 0 15,6 6 0-15,1-3 0 0,7 7 0 0,-7-4 0 16,-15 3 0-16,4 1 0 0,18-1 0 0,-7-3 0 16,-8-3 9-16,1 4-9 0,3-4 0 0,4-3 0 0,-4-3 0 15,4-4 0-15,-8-2 0 0,8 0 0 0,3-1 0 16,-3-5 0-16,-4 2 0 0,0-3 0 0,11 1 0 0,0 5 0 16,3 1 0-16,-3-1 0 0,-4 1 0 0,11 9 0 15,3-3 0-15,1 3 0 0,-12 3 0 0,5-3 0 16,2 6-18-16,-2-3-5 0,-5 7-1 0,1-1 0 15,0-2 43-15,-4 2 8 0,0 0 1 0,4 1 1 16,0-4 5-16,-4-3 1 0,0-3 0 0,4 6 0 16,0-6-35-16,3 0 0 0,0 0 0 0,1-6-12 15,2 6 12-15,1-3 0 0,-4-3 9 0,4 6-9 16,-3 0 0-16,2 6-13 0,5-3 1 0,3 3-1050 16</inkml:trace>
  <inkml:trace contextRef="#ctx0" brushRef="#br0" timeOffset="206865.675">27947 13990 172 0,'0'0'8'0,"0"0"1"0,0 0-9 0,0 0 0 16,0 0 0-16,0 0 0 0,-3-10 300 0,3 10 59 15,-8 0 11-15,1-3 2 0,4-3-199 0,3 6-40 16,-7-9-8-16,0 9-1 0,0-10-48 0,0 7-10 16,3-3-2-16,-3 6 0 0,0-10 15 0,0 10 2 15,3-6 1-15,-3 6 0 0,0-3-40 0,0-3-8 16,4 3-2-16,-4 3 0 0,0-7-14 0,-4 7-3 16,0 0-1-16,1 7 0 0,-1-4-14 0,-3 3 0 15,0 3 0-15,-4 1-10 0,8-1 10 0,-4 7 0 0,-4-4 0 16,4 7 0-16,0 3-11 0,3-3 11 15,1 0-13-15,3 6 5 0,0-6 8 0,0 9 0 0,3 0-9 0,4-3 9 16,4 0-10-16,-1-6 10 0,4 9-13 0,0-2 5 16,4 2 8-16,3-3 0 0,0 0-9 0,4-3 9 15,-1-3-10-15,4 3 10 0,-3-10-13 0,3-2 5 16,0-1 0-16,1-3 0 0,-1-6 0 0,-4 0 0 16,1 0 8-16,0-9-10 0,3-1 10 0,-7-5-10 15,4 2-7-15,-4-9-2 0,-4 3 0 0,4 1 0 16,-3-1 35-16,-4-6 6 0,0 6 2 0,0 0 0 15,-3 0-11-15,-1-6-1 0,1 10-1 0,-4-4 0 16,-4-6 3-16,4 6 1 0,-7 0 0 0,0 0 0 0,-3 3-2 16,-1-2 0-16,0-1 0 0,4 3 0 0,-3-3-13 15,3 10 0-15,0-7 0 0,0 7 0 16,3-1-35-16,0 7-13 0,4 3-2 16,0 0-704-16,0 0-141 0</inkml:trace>
  <inkml:trace contextRef="#ctx0" brushRef="#br0" timeOffset="207183.02">28349 13880 806 0,'0'0'36'0,"0"0"7"0,0 0-35 15,0 0-8-15,-7 0 0 0,0 0 0 0,0 0 279 0,-4 0 53 0,4 3 12 0,-3 10 1 16,-4-4-224-16,3 4-45 16,-6 2-8-16,2 4-3 0,1 0-30 0,0 0-7 0,0 6 0 0,3 3-1 15,4-3-10-15,4 3-1 0,3-2-1 0,-4 8 0 16,1-6-15-16,3 1 0 0,0 5 0 0,7-6 0 16,-4-3 0-16,4 4 0 0,1-4 0 0,2-7 0 15,4 1 8-15,-3-3-8 0,-1 3 0 0,5-10 0 16,-1 1-30-16,-4 5-12 15,8-5-2-15,-4-4-655 0,0-3-130 0</inkml:trace>
  <inkml:trace contextRef="#ctx0" brushRef="#br0" timeOffset="207563.182">28575 14122 1728 0,'0'0'38'0,"0"0"8"0,0 0 2 0,0 0 0 0,0 0-39 0,0 0-9 16,0 0 0-16,0 0 0 0,0 0 88 0,0 9 15 16,4 0 3-16,-1 10 1 0,-3-9-81 0,4 12-16 15,-4-4-10-15,0 1 12 0,-4 6 1 0,4-3 1 16,-3 3 0-16,-1 4 0 0,4-4-14 0,-4-7 0 16,4 8 0-16,-3-8 0 0,3-2 0 0,-4-3 0 15,4 2 0-15,0-5 0 0,0-1 0 0,0-9 0 16,0 0 0-16,0 0 0 0,0 0 0 0,0 0 0 0,0 0 0 0,0 0 0 15,0 0 56-15,0-9 4 0,0-7 2 16,0 3 0-16,4-2-48 0,-1-10-14 0,1 6 0 0,3 0 8 16,0-6-8-16,4 6 0 0,-4 0 0 0,3 1 0 15,1-1 20-15,0 3 4 0,3 0 0 0,0 7 0 16,-4 0-24-16,-3-1 0 0,0 7 0 0,0-3-8 16,1 6 8-16,-1 0 0 0,-7 0 0 0,7 9-8 15,7-3 8-15,-7-2 0 0,0 5-9 0,3 7 9 16,1 2-24-16,0-2-1 0,-4 3 0 0,0 6 0 15,3-3-120-15,-3 3-24 16,4-6-5-16</inkml:trace>
  <inkml:trace contextRef="#ctx0" brushRef="#br0" timeOffset="208016.093">29221 14263 1728 0,'0'0'76'0,"0"0"16"0,-7 0-73 0,-4 0-19 16,-3 0 0-16,3 0 0 0,4 0 114 0,-3 3 19 16,-4 3 4-16,3-3 1 0,0-3-67 0,1 7-14 15,-1 2-2-15,4 0-1 0,-3 7-34 0,2-3-6 16,1 2-2-16,0 4 0 0,0 0-12 0,4-3-16 16,-1 2 3-16,4 1 1 0,4-3 12 0,-1 3 0 15,1-4 0-15,-1-2 0 0,4-4-9 0,4-2 1 0,-7 2 0 16,6-9 0-1,4 0-39-15,0 0-7 0,-3 0-2 0,0-9 0 16,6-1-8-16,-3-6-1 0,0-2-1 0,-3-7 0 16,0 6-19-16,-1-9-4 0,1 2-1 0,-4-2 0 15,0 0 14-15,0 3 2 0,0-3 1 0,-4-7 0 0,-3 7 49 0,0-7 9 0,0 10 3 0,0-12 0 16,0 2 88-16,-3 7 17 0,-4-6 4 0,3 5 1 16,4 1 30-16,-3 3 7 0,-4 0 1 15,7 0 0-15,0 6-48 0,0 10-10 0,-4-1-2 0,4 1 0 16,0 9-28-16,0 0-7 0,0 0-1 0,0 0 0 15,0 0-7-15,0 0-1 0,0 15-1 0,0-2 0 16,-3 6-31-16,-1 3-13 0,4 0 1 0,0 3 0 16,4 9 12-16,-4-5 0 0,0 5 0 0,0 4 0 15,0-4 12-15,3 10 4 0,-3-9 2 0,0-4 0 16,4 3-29-16,3 1-5 0,-4-1-2 0,1-5 0 0,3-1 26 16,-4-3 4-16,8 3 2 0,-4-9 0 15,-3-3-125-15,6 2-25 0,1-8-4 0,-1-1-918 16</inkml:trace>
  <inkml:trace contextRef="#ctx0" brushRef="#br0" timeOffset="208298.534">29499 13890 345 0,'0'0'31'0,"0"0"-31"16,4 9 0-16,3-3 0 0,-4-3 292 0,4 7 53 0,1-4 11 0,-1 3 1 15,0 1-191-15,0 6-38 0,3-4-8 0,4 7-2 16,-7-3-37-16,4 2-7 0,0-2-2 0,-1 3 0 16,-3 0-19-16,0-1-4 0,-3 8-1 0,-1-1 0 15,1-3-3-15,-4 9-1 0,0-3 0 0,-4 7 0 16,1-7-25-16,-4 6-6 0,0-5-1 0,0 5 0 16,-4-6-4-16,0 7-8 0,1-7 11 0,-4 7-11 15,0-7 0-15,-4 0 0 0,4 3-10 0,-4-2 10 16,1-1-71-1,-5-3-6-15,1 3-2 0,4 0-1037 0</inkml:trace>
  <inkml:trace contextRef="#ctx0" brushRef="#br0" timeOffset="212540.938">5849 16649 864 0,'-7'0'76'16,"3"6"-60"-16,4-6-16 0,0 0 0 15,0 0 84-15,-7 0 13 0,0 0 3 0,7 0 1 0,0 0-6 0,0 0-2 16,-3-6 0-16,3 6 0 16,0 0-42-16,0 0-9 0,0 0-2 0,0 0 0 0,0 0-11 0,3-3-2 15,-3 3-1-15,7-6 0 0,-7 6-6 0,11 0 0 16,-4 0-1-16,0-4 0 0,4 4 0 0,-4 0 0 16,3 0 0-16,4 4 0 0,-3-4-7 0,-4 0-2 15,4 0 0-15,3 0 0 0,3 0-10 0,-6 0 12 16,14 0-12-16,-8 0 12 0,5-4-12 0,2 4-14 15,1 0 3-15,0 0 1 0,6 0 10 0,-6 0 0 16,3 0 0-16,4 0 0 0,-4 0 20 0,4 4 7 16,-4-4 1-16,4 6 0 0,-4-3-14 0,4-3-2 15,-11 6-1-15,7-6 0 0,1 0 11 0,-1 10 2 16,0-10 1-16,0 6 0 0,0-12-25 0,4 6-9 16,-4 0 0-16,1 0 0 0,2 0 9 0,-2 0 12 15,2 0-2-15,-2 6-1 0,-1-6 16 0,0 3 3 0,-3-3 1 16,3 10 0-16,4-10-14 0,-8 9-3 0,12-3-1 0,-8 4 0 15,7-7 0-15,0 6 0 0,1 4 0 0,3-4 0 16,3 1 2-16,-7-1 1 0,4-6 0 0,0 6 0 16,0-9-4-16,-4 7-1 0,-3-7 0 0,-1 0 0 15,8-7-9-15,-4 4-14 0,-3-3 3 0,0 6 1 16,-7-9 10-16,6 6 0 0,-2-4 0 0,2 7 0 16,1-3 18-16,-4 3 6 0,1-6 0 0,2 6 1 15,-3 6-25-15,4-3 8 0,-7-3-8 0,7 10 0 31,-4-10-82-31,0 9-22 0,4 0-4 0</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7:48:31.069"/>
    </inkml:context>
    <inkml:brush xml:id="br0">
      <inkml:brushProperty name="width" value="0.05292" units="cm"/>
      <inkml:brushProperty name="height" value="0.05292" units="cm"/>
      <inkml:brushProperty name="color" value="#FF0000"/>
    </inkml:brush>
  </inkml:definitions>
  <inkml:trace contextRef="#ctx0" brushRef="#br0">10982 5065 1112 0,'0'0'49'0,"0"0"11"0,0 0-48 0,0 0-12 16,-18 7 0-16,8-4 0 0,10-3 88 0,0 0 15 16,-11 6 3-16,1-6 1 0,-1-6-26 0,11 6-5 15,0 0 0-15,0 0-1 0,-11-3-41 0,11 3-8 16,11-7-2-16,-11 7 0 0,-7-3-24 0,7 3 0 16,11-6 0-16,-1 6 0 0,8-3 0 0,-8-3 0 15,-10 6 0-15,11 0 0 0,7 0 0 0,-4 0 0 16,-4 0 0-16,1 0 0 0,-4 0 0 0,0 0 0 15,0 0 0-15,-7 0 0 0,0 0 0 0,7 0 0 16,-7 0 0-16,0 0 0 0,0 0 8 0,0 0-8 16,4 0 8-16,3 0-8 0,-7 0 25 0,0 0 0 15,0 0 0-15,7 0 0 0,3 0-2 0,1 0-1 0,-11 0 0 16,0 0 0-16,10 0 12 0,1 6 2 0,-11-6 1 0,4 3 0 16,6 3-6-16,1-6-2 15,-11 0 0-15,7 3 0 0,0-3-10 0,3 0-3 16,5 7 0-16,-8-7 0 0,-7 0 7 0,10 0 1 0,8 0 0 15,-4 0 0-15,4 0-24 0,-1 0 0 16,1 0-10-16,-1 0 10 0,5 0 0 0,-1 0 0 0,-4 0 8 0,12-7-8 16,2 7 0-16,1 0 8 0,-7 0-8 0,0 0 0 15,6 0 8-15,1 0 0 0,-4 0-8 0,4 0 12 16,-4 0-2-16,0 0-1 0,1 0 0 0,2 0 0 16,-6 0-9-16,3 0 10 0,1-3-10 0,-1 3 10 15,0-6-2-15,0 6 0 0,-3 0 0 0,3 0 0 16,-3-3-8-16,3 3 10 0,-3 0-10 0,-1-6 10 15,1 6-10-15,0 0 10 0,-4 6-10 0,0-6 10 16,4 0-2-16,-7 0-8 0,-1 3 12 0,4-3-4 0,1 0-8 0,-5 0 0 16,-3 0 9-16,4 0-9 0,-4 0 8 0,4 6-8 15,-4-6 8-15,0 0-8 0,0 0 0 0,0 0 9 16,4 0-9-16,-1-6 0 0,-6 6 9 0,3-3-9 16,4 3 0-16,-1 0 9 0,5 0-9 0,-8-6 0 15,3 6 0-15,1 0 8 0,0 0-8 0,-1 6 0 16,-3-6 0-16,4 3 0 0,0-3 0 0,-4 6 8 15,3-6-8-15,-3 3 0 0,1-3 0 0,2 0 0 16,-3 7 0-16,0-7 0 0,1 0 0 0,-1 3 8 16,3-3-8-16,-3 0 0 0,4-3 0 0,-4 3 0 15,4-7 8-15,-4 7-8 0,4 0 0 0,-1-3 0 16,4-3 0-16,-3 3-11 0,3-3 11 0,0 2 0 16,0-2 0-16,4 6 0 0,-7-9 9 0,3 9 4 0,0 0 1 0,0 0 0 15,0 0-14-15,4 0 0 0,0 0 0 16,-4 0 0-16,4 0 0 0,-4 0 0 0,0 0 0 15,0 0 0-15,0 0 0 0,1-7 0 0,-1 7 0 0,-4-3 0 16,5 3-8-16,-1 0-5 0,0 0-1 0,4 0 0 16,-4-6 23-16,0 6 5 0,4 0 1 0,-1 0 0 15,-3-3-15-15,4 3 0 0,-4 0 8 0,4 0-8 16,-4-6 0-16,0 6 0 0,0 0 0 16,1 0 0-16,-1 0 0 0,-4 0 0 0,1 0 0 0,0 0 0 15,-8 0-22 1,4 0-10-16,-3 0-3 0,0 0-1137 0</inkml:trace>
  <inkml:trace contextRef="#ctx0" brushRef="#br0" timeOffset="13594.496">16277 4843 630 0,'0'0'13'0,"0"0"3"0,0 0 1 0,0 0 2 0,0 0-19 0,-7-3 0 0,7-7 0 0,0 4 0 15,0-3 43-15,0 9 5 0,0 0 0 0,0 0 1 16,0 0 48-16,0 0 10 0,4 0 1 0,-4 0 1 15,7-10-39-15,-4 10-8 0,-3 0-2 0,0 0 0 16,0 0-4-16,7 6 0 0,4-2-1 0,-4 5 0 16,4-3-28-16,-1 4-6 0,4-7-1 0,0 6 0 0,0 4-12 0,1-10-8 15,-1 6 8-15,0-9-8 0,3 10 8 0,1-10-8 16,0 0 8-16,-1 0-8 0,4 0 10 16,-6 6-2-16,2-6-8 0,1 9 12 0,0-9-12 0,3 0 0 15,-7 10 8-15,7-4-8 0,-3-3 0 0,-1 7 0 16,1-1 8-16,0 0-8 0,-4-2 0 15,3-4 0-15,1 3 8 0,3-6-8 0,0 0 0 0,0 0 0 16,-3 0 8-16,3 0-8 0,0-6 16 0,1 6 1 16,-1-10 0-16,0 7 0 0,-3-3 5 0,3-3 1 15,0 5 0-15,0-2 0 0,-3 6-11 0,-1-3-3 16,1 3 0-16,0 0 0 0,3 0-9 0,-7 3 0 16,3-3 0-16,1 10 8 0,0-10-8 0,-1 9 8 15,5-3-8-15,-1-3 8 0,0 4-8 0,0-4 0 0,4-3 0 16,-1 0 0-16,1 0 0 0,3 0 18 0,1 0-3 15,-1-3-1-15,4-4-6 0,-4 4-8 0,7-3 11 0,-3-3-11 16,-4 5 10-16,0-2-10 0,0 3 8 16,1-3-8-16,-1 6 0 0,0-7 0 0,-3 7 0 0,3 7 0 15,-3-7 0-15,-1 0 0 0,1 6 0 0,0-3 0 16,0 3 8-16,-1-2-8 0,1 2 8 0,0-3-8 16,3 3 13-16,0-6-2 0,-3 3-1 0,3-3 0 15,0 0-10-15,-3 0 12 0,0 0-12 0,3-3 12 16,-3-3-12-16,3 6 12 0,-4-3-12 0,1-3 12 15,3 6-12-15,1-4 0 0,-1-2 9 0,0 6-9 16,-3-3 0-16,3 3 8 0,4-6-8 0,-4 6 0 16,4 0 0-16,-4 0 0 0,0 0 0 0,0 0 0 15,-3 0 0-15,0 0 0 0,3 6 0 0,-3-3 0 16,-4-3 8-16,3 0-8 0,1 0 8 0,-4 0-8 0,4 0 8 16,-4-3-8-16,4 3 8 0,0 0-8 0,-1-6 0 15,-3 6 8-15,8-7-8 0,-5 4 0 0,5 3 8 0,-5 0-8 16,5-6 8-16,-5 3-8 0,4-3 0 0,-3 6 0 15,-4 0 0-15,4 0 0 0,-4 0 0 0,0 0 0 16,0 0 0-16,-3 0 0 0,0 0 0 0,3 0 8 16,0 0-8-16,-3 0 0 0,3 0 0 0,0 0 0 15,0 0-12-15,0 0 4 0,1 0 8 0,-5 0 12 16,4 0-2-16,4 0-1 0,-4-10-9 0,4 10 0 16,-4 0 0-16,4-3 0 0,-1-3 0 0,-2 3 0 15,2-4 0-15,1 7 0 0,-4-9 0 0,4 9 8 16,-7-6-8-16,3 6 0 0,0 0 0 0,0 0 0 15,0 0 0-15,0 0 0 0,1 6 0 0,-1-6 0 16,3 0 0-16,-2 3 0 0,-1 3 0 0,0-6 0 0,4 7 0 16,-4-4 0-16,3-3 0 0,-2 0 0 0,2 0 0 15,1 0 0-15,-4 0 0 0,0 0 0 0,1-3 0 0,-1 3 0 16,0-7 0-16,0 7 0 0,-3 0 0 0,3-6 0 16,-4 3 0-16,5 3 8 0,-5 0-8 0,4 0 0 15,-3 0 0-15,3 0 0 0,0 3 0 0,4 3 0 16,-4-6-11-16,-3 7-1 0,0-4 0 0,-1 3 0 15,4-3 20-15,4-3 3 0,-4 10 1 0,0-10 0 16,4 0-12-16,0 0 0 0,-1 0 0 0,1 0 0 16,0 0 0-16,-4 0 0 0,4 0 0 0,-1 0 0 0,-2 0 0 15,2 0 0-15,-3 0 0 0,4-10 8 16,0 10-17-16,0 0-4 0,-1 0-1 0,4 0 0 0,-3 0 14 0,3 0 0 16,4 0 0-16,-4 0 0 0,1 0 8 0,-1 0 5 15,-4 0 1-15,8 0 0 16,-7 0-14-16,3 0 0 0,-3 0 8 0,0 0-8 0,3 0 0 0,-4 0 0 15,-6 0 0-15,7 0 0 0,3 0-10 0,-3-3-5 16,-4 3-1-16,0-6 0 0,0 6 29 0,4-3 6 16,3-4 1-16,-3 7 0 0,-15-9-20 0,12 9 0 15,6-6 8-15,-4 6-8 0,-2-3 0 0,-5-4 0 16,11 7 8-16,-3-3-8 0,0 3 0 0,-4-6 0 16,-3 6 0-16,3 0 0 0,4 0 0 0,-4-3 0 15,-4 6 0-15,5-6 0 0,-1 3 0 0,0 0 0 16,-4-6 0-16,1 6 0 0,0 0 0 0,3 0 0 15,4-4 0-15,-4-2 0 0,-14 6 0 0,10-3 0 16,8-3 0-16,0 6 0 0,0-7 8 0,-8 4-8 0,4 3 0 16,4 0 0-16,3 0 0 0,-3-6 0 0,-7 3 0 15,3-3 0-15,3 6 8 0,-6 0-8 0,0 0 0 0,-4 0 0 16,7 0 0-16,-3 0 0 0,-4 0 0 0,3 0 0 16,-6 0 8-16,3 0-8 0,4 0 0 0,-8 0 0 31,1 6-18-31,3-6-10 0,7 0-3 0,0 3 0 0,-7-3 55 0,1 6 12 0,-1-6 1 0,7 0 1 15,7 0-29-15,-7 0-9 0,-7 0 0 0,8 0 0 16,2 3 10-16,1-3-10 0,-7 7 8 0,-1-7-8 16,1 0 8-16,-1 0-8 0,1 0 0 0,0 6 8 15,-1-6-8-15,1 3 0 0,-4-3 0 0,4 0 8 16,-1 0-8-16,-2 6 8 0,-1-6-8 0,0 4 8 0,0-4-8 16,0 6 0-16,0-6 0 0,0 3 0 0,4-3 0 15,-4 6 8-15,0-6-8 0,0 3 0 0,0-3 0 0,-3 0 0 16,3 0 0-16,0 0 0 0,-3 0 12 0,3 0-4 15,-7 0 0-15,3 0 0 0,1 0-8 0,0-3 0 16,-1 3 0-16,1-6 0 0,-4 3 12 0,3-3 3 16,-3 6 1-16,1-10 0 0,-1 10-2 0,3 0 0 15,-6-9 0-15,3 9 0 0,-7 0-14 0,7 0 8 16,-7 0-8-16,7-7-747 16,3 4-153-16</inkml:trace>
  <inkml:trace contextRef="#ctx0" brushRef="#br0" timeOffset="45726.901">3831 12005 576 0,'0'0'51'0,"0"0"-41"15,0 0-10-15,0 0 0 0,0 0 207 0,0 0 39 16,0 0 8-16,0 0 2 0,0 0-90 0,0 0-18 0,0 0-3 0,0 0-1 15,0 0-87-15,4 12-17 0,6 4-4 0,1 3-1 16,-8 6-11-16,1 10-1 0,7-4-1 0,-1 10 0 16,1-4-7-16,-1-2-2 0,1 2 0 0,3 4 0 15,0-3-5-15,0-1 0 0,4-2-8 0,-11 3 12 16,11 2-12-16,-11-2 9 0,3 0-9 16,1-4 8-16,-1 1-8 0,4-7 0 0,-3-3 9 0,0 0-9 15,-1-6 0-15,1-10 8 0,-4 1-8 16,3-1 0-16,-3-3 10 0,8-3-2 0,-5-12-8 0,1 0 12 15,-4-1 3-15,3-9 0 0,1-6 0 0,0 0 0 16,-1-3-7-16,1-7 0 0,-8 7-8 0,8 0 12 16,-8 0-12-16,4-4 0 0,0 4 0 0,1-6 0 15,2 6-19-15,-10-1 3 0,11 4 1 0,-11-3 0 16,3 0-39-16,1 3-8 0,-4-4-2 0,0 8-923 16</inkml:trace>
  <inkml:trace contextRef="#ctx0" brushRef="#br0" timeOffset="45927.732">3898 12419 230 0,'0'0'10'0,"0"0"2"0,0 0-12 0,0 0 0 15,0 0 0-15,0 0 0 0,7-10 367 0,-3 7 70 16,10-3 15-16,-4-3 2 0,8 9-324 0,-4-10-65 15,4 1-13-15,3 3-2 0,4 2-29 0,-1-2-5 16,1-3-2-16,0 6 0 0,7-4-14 0,-11-2 0 0,3 6 8 16,1-4-629-16,0 1-126 0</inkml:trace>
  <inkml:trace contextRef="#ctx0" brushRef="#br0" timeOffset="46856.478">4325 12068 518 0,'0'0'23'0,"0"0"5"0,0 0-28 0,0 0 0 0,0 0 0 0,0 0 0 15,0 0 228-15,0-7 41 0,-11 4 8 0,11 3 2 16,0 0-178-16,0 0-35 0,-7 3-7 0,0 7-2 15,0-4-19-15,4 3-4 0,-8 7-1 0,8-3 0 16,-8 5-13-16,1 8-4 0,2-1 0 0,5-3 0 16,-8 9-16-16,1-3 0 0,3 7 0 0,0-1 0 15,-4 4 0-15,8-1 0 0,-8-2 0 0,7 9 0 16,-6-7-66-16,3 4-10 0,0-9-3 16</inkml:trace>
  <inkml:trace contextRef="#ctx0" brushRef="#br0" timeOffset="51012.748">4674 12507 1152 0,'0'0'102'0,"0"0"-82"15,-10 9-20-15,6-3 0 0,4-3 173 0,-10 7 31 0,10-4 5 0,-7 4 2 16,7-10-84-16,-4 6-17 0,1-3-3 15,3-3-1-15,0 0-62 0,0 0-12 0,3 9-2 0,8-2-1 16,-8-7-20-16,8-7-9 0,-1 7 8 0,4-9-8 16,-3 6 0-16,3-3 0 0,-3-4 0 0,3 1 0 15,0-1 0-15,-3 1 0 0,-4 0 8 0,3-7-8 16,-6 10 0-16,6-4 0 0,-6 1 0 0,3-4 8 16,-4 4-8-16,1-4 0 0,-1 4-10 0,4 6 10 15,1-4-20-15,-8 7 1 0,0 0 1 0,0 0 0 31,0 0-14-31,0 0-2 0,0 0-1 0,0 10 0 0,3-4-1 0,4 10 0 0,-3-4 0 0,-1 7 0 16,4-3 1-16,-7 3 0 0,4-1 0 0,3-2 0 16,-4 3 35-16,4-3 0 0,8-7 0 0,-5 0 0 15,-6-5 0-15,6-4 0 0,4 0 12 0,0-10-3 16,-3 1-9-16,3-1-17 0,4-8 4 0,-4 2 1 0,0-6 12 0,0-3 0 16,-3 6 0-16,3-6 0 0,3 0 0 15,-6-3 0-15,-4 9 0 0,4-6 0 0,-4 6 0 0,0 0 0 16,0 3 8-16,-7 7-8 0,0-4 0 0,0 1 0 15,0 9 0-15,0 3 0 0,0 0 39 0,0 0 4 16,0 0 1-16,0 0 0 0,0 0 0 0,0 9 0 16,0 1 0-16,0 5 0 0,3-2-10 0,4 2-2 15,-7 4 0-15,4 6 0 0,3 0 11 0,-3-3 1 16,-1 4 1-16,4 2 0 0,4-3-17 0,-8 3-4 16,8 0-1-16,-8 7 0 0,4-7-15 0,0 6-8 15,0 1 10-15,4-7-10 0,-7 7 8 0,3-7-8 16,0-3 0-16,0 0 0 0,-4-3 13 0,4 3-3 15,-7 0-1-15,0-6 0 0,0 6 15 0,0-6 4 16,-10 6 0-16,3-3 0 0,0-6 3 0,0 2 1 0,-4 1 0 16,-3 0 0-16,0 3-4 0,-11 0-1 0,4-6 0 0,-7 9 0 15,3-6-11-15,-3-1-1 0,10 1-1 0,-7-3 0 16,-6-7-6-16,2 7 0 0,-6-7-8 0,3-5 12 16,4 2-12-16,-7-6-10 0,3 3 2 0,0-6 0 15,11 3-68 1,-3-6-12-16,2-4-4 0,8 1-757 0,0-7-152 0</inkml:trace>
  <inkml:trace contextRef="#ctx0" brushRef="#br0" timeOffset="51480.914">6057 12202 1753 0,'0'0'77'0,"0"0"17"0,-10 4-75 0,-1 2-19 0,4-6 0 0,-4 9 0 16,-6-2 100-16,3 2 17 0,-4 0 3 0,7 1 1 16,-10 5-27-16,11-2-6 0,-8 6 0 0,7-4-1 15,-6 4-55-15,3 0-10 0,0 6-2 0,3-6-1 16,0 6-5-16,1-6-1 0,3 6 0 0,0-6 0 15,3 6-13-15,4-6 9 0,4 0-9 0,3 6 8 16,-4-7-8-16,4 1-14 0,7 0 3 0,-3 0 1 16,3-3 1-16,4-1 0 0,-1-2 0 0,1-4 0 15,3 1-15-15,0-4-2 0,1-3-1 0,-1-3 0 16,-4-3-67-16,1 3-14 0,0-10-2 0,-4-5-554 16,7 5-110-16</inkml:trace>
  <inkml:trace contextRef="#ctx0" brushRef="#br0" timeOffset="51653.818">5898 12535 979 0,'-21'6'43'0,"11"-6"9"0,-1 3-41 0,4-3-11 15,-4 0 0-15,4 0 0 0,0 0 208 0,7 0 39 16,0 0 8-16,0 0 1 0,0 0-154 0,0 0-31 16,0 0-7-16,7-3 0 0,4 3-48 0,3-6-8 15,4 6-8-15,-1-3 9 0,8-4-1 0,-4 7 0 16,11-3 0-16,-7-3 0 0,-1 6-8 0,1 0 0 15,-4-3 0-15,7-3-647 0,1 6-126 0</inkml:trace>
  <inkml:trace contextRef="#ctx0" brushRef="#br0" timeOffset="52889.53">6689 12049 979 0,'0'0'43'0,"0"0"9"0,0 0-41 0,0 0-11 16,0 0 0-16,0 0 0 0,0 0 212 0,0 9 40 15,-4 1 8-15,8 8 1 0,-4 1-152 0,7 6-30 16,-7 4-7-16,7 5 0 0,-7 1-27 0,3-4-5 16,-3 3 0-16,7 7-1 0,-7-3-14 0,0-4-2 15,4 1-1-15,-4-4 0 0,0 4-9 0,3-1-1 16,-3 1-1-16,0-7 0 0,4 0-11 0,-4-9 0 0,3 6 0 0,1-9 0 31,-4-4-23-31,7-2-9 0,-7-10-3 0,0 0 0 16,0 0-119-16,0-10-24 0,0-2-5 0,0-13-1 15,0-1 67-15,0-2 13 0,-7 0 2 0</inkml:trace>
  <inkml:trace contextRef="#ctx0" brushRef="#br0" timeOffset="53266.805">6629 12071 601 0,'3'-22'26'0,"1"12"6"15,3-5-32-15,-4 5 0 0,4-5 0 0,-3 5 0 16,3 1 94-16,7-1 12 0,-10 1 2 0,6 3 1 0,1 3 19 0,-1-4 4 16,4 7 1-16,1 0 0 0,-5 0-49 15,4 0-9-15,0 0-3 0,4 7 0 0,-4-4-37 0,0 3-8 16,4-3-2-16,-4 3 0 0,-3 4-13 0,3-4-2 15,-7-3-1-15,3 7 0 16,-3-1 1-16,-3-3 0 0,3 4 0 0,-7-1 0 0,4 1 7 0,-1-1 2 16,-6-3 0-16,-1 7 0 0,4-7-19 0,0 3 0 15,-7 7 0-15,-4-3 0 0,1-4 59 0,3 7 8 16,-7-1 1-16,3-2 1 0,-3-4-11 0,3 7-2 16,1-7-1-16,-8 7 0 0,4-6-5 0,0-1-1 15,0-6 0-15,0 7 0 0,3-4-12 0,0 3-2 16,1 1-1-16,6-4 0 0,-3-3-21 0,4 3-4 15,3-3-1-15,0 7 0 0,0-4-8 0,3 3 0 16,4 1-12-16,0-1 12 0,4 1-12 0,0-1 12 16,-1 7-12-16,4-7 12 0,0 7-11 0,4-4 11 15,-11 4-8-15,11 0 8 0,-4-4 0 0,7-2 0 16,-10-1 0-16,3 7 0 0,0-7-11 0,0 1 11 0,-3-1-13 16,-1-3 5-1,4 4-120-15,-3-7-24 0,-1-3-5 0,1 6-533 0,0-6-106 0</inkml:trace>
  <inkml:trace contextRef="#ctx0" brushRef="#br0" timeOffset="54300.372">6978 12366 288 0,'3'6'25'0,"5"-3"-25"16,-5 3 0-16,8 0 0 0,-4-2 196 0,0-4 35 15,0 0 6-15,7-4 2 0,-3-2-132 0,6 0-27 16,-6-3-4-16,3-1-2 0,0 1-30 0,4-4-5 16,-1-3-2-16,1 1 0 0,-15 5-21 0,4-2-4 15,1-4 0-15,-1 7-1 0,-4 3 14 0,1-4 3 16,-4 1 1-16,0 6 0 0,0 3 30 0,-4-7 5 16,-6 4 2-16,2 3 0 0,1 0 4 0,4 0 1 15,-8 3 0-15,-3-3 0 0,4 10-17 0,-5-4-3 16,5 3-1-16,-4 1 0 0,3-1-18 0,4 7-3 15,-3-4-1-15,-1 4 0 0,4 0-15 0,0 3-3 16,0-7-1-16,7 7 0 0,0 3-25 0,0-3-4 16,0 0-2-16,3-1 0 0,1 1 22 0,3-3 0 15,4 3 0-15,3-4 0 0,-4-2 0 0,4 3-11 16,4-7 11-16,0 0-8 16,-1-2-69-16,4-4-14 0,4-3-2 0,0 0-1 15,-4-3-31-15,0-4-7 0,7-2 0 0,-3 6-1 16,0-10 24-16,-8 4 5 0,5-4 0 0,-1-2 1 15,-7-1 61-15,3 7 12 0,-6-4 2 0,3-3 1 0,-10 7 76 0,-1 0 15 0,1-1 4 0,-1 4 0 16,-3-4 45-16,0 10 10 0,-7-3 1 0,4-3 1 16,-8 3-19-16,-3-3-4 0,3 6-1 0,1 6 0 15,-4-3-27-15,0 3-6 0,-1 4 0 0,5-1-1 16,-1 1-35-16,1-1-6 0,-1 7-2 0,4-4 0 16,0 4-14-16,4-7-10 0,-5 10 12 0,5-3-12 15,3-7 0-15,3 7 0 0,5-4 0 0,-5-2 0 16,4-4 0-16,7-3-19 0,-3-3 4 0,-1-3 1 15,4-3-36-15,4-13-7 0,-4 3-2 0,7-3 0 16,-6-9 4-16,2 0 1 0,1-6 0 0,-1-1 0 16,-6 1 13-16,3-4 2 0,-3 0 1 0,3 4 0 15,-4-1 20-15,-3 1 4 0,1 2 1 0,-5 1 0 0,4 3 41 0,-7 3 9 16,0 6 2-16,-7 0 0 0,4 3 29 0,-1 4 5 16,4 6 2-16,-4-4 0 0,4 10-32 0,0 0-7 15,0 0 0-15,-3 10-1 0,-1 5-9 0,4 4-2 16,0 9 0-16,0 1 0 0,0 11-24 0,-7-2 0 15,4 6 8-15,-1 0-8 0,4 0 0 0,0-7 0 16,-3 1 0-16,3 3 8 0,3-7-8 0,-3-6 0 16,4-2 0-16,-1-5 8 15,4-5-29-15,-3 3-7 0,-1-10 0 0,1 1-1 16,-4-10-79-16,0 0-16 0,14 0-4 0,-10 0 0 16,3-10 0-16,0 1 0 0,-4 0 0 0,4 2 0 0,0-2 86 0,-3-1 17 0,3 1 3 15,0 0 1-15,0-1 33 0,-7 1 8 16,7 3 0-16,4-4 1 0,-8-2 54 0,4-4 10 0,0 7 3 0,-7-7 0 15,0 6-40-15,0-2-8 16,4-4-2-16,3 7 0 0,-4-1-22 0,1 4-5 0,-4 6-1 0,7-9 0 16,0 9-10-16,-7 0 0 0,0 0 0 0,7 6 8 15,0 3-8-15,-3 1-14 0,-4 9 3 0,3-4 1 16,-3 4 49-16,7 0 9 0,-7 0 3 0,0 6 0 16,4 0-23-16,-1-3-4 0,-3 3 0 0,4-6-1 15,-4 0-5-15,7-4-1 0,0 1 0 0,0-7 0 16,4 1-17-16,-4-10 0 0,3 0 0 0,4-7 0 15,1 4-12-15,-5-12 1 0,-3 5 0 0,7-5 0 0,-3-4 11 0,3 0-10 16,-11 3 10-16,5 4-10 0,-1-4 10 0,-4-3 0 16,4 10 0-16,-7 3 0 0,7-4 0 0,-7 1 0 15,0 9 0-15,0 0 8 0,-7-3 0 0,7 3 0 16,0 0 0-16,0 0 0 0,0 0 5 0,-3 9 2 16,-1-6 0-16,4 13 0 0,-3-7-7 0,6 10 0 15,-3-3-8-15,4 3 12 0,-1 6-12 0,4-3 0 16,-3 3 0-16,3-7 0 0,0 1 0 0,0 3-12 15,4-9 12-15,-1-4-10 16,4-9-155-16,-3 0-31 0,3 0-7 0,-7-9-621 0</inkml:trace>
  <inkml:trace contextRef="#ctx0" brushRef="#br0" timeOffset="55067.778">8142 12419 288 0,'0'0'25'0,"0"-10"-25"0,-7 7 0 16,0-3 0-16,0 6 241 0,0-3 43 0,7 3 9 0,-7 3 2 15,-4-3-152-15,4 9-31 0,0 1-5 0,4-1-2 16,-1 7-18-16,-3-7-4 0,4 7-1 0,-1-3 0 15,0 2-29-15,4 4-5 0,-3-3-2 0,-1-4 0 16,8 4-46-16,-4 0-15 0,0-7 0 0,3 4 0 16,5-7 1-16,-1-6 0 0,-7 0 0 0,7 3 0 31,0-6-68-31,0 3-14 0,0-6-2 0,0-4-1 0,0 7 64 0,3-3 13 0,5-4 2 0,-1 10 1 16,0-9-9-16,-4 9-3 0,1 0 0 0,3 0 0 15,0 0 18-15,0 0 3 0,0 0 1 0,1 0 0 16,-1 0 9-16,0 0 0 0,0 0 0 0,0-9 0 15,0 2 15-15,-3 4-2 0,-1-3 0 0,-3-4 0 16,7 1 1-16,-14 0 0 0,7-1 0 0,-7 1 0 0,4 3 6 16,-4-4 2-16,-4 7 0 0,1-3 0 15,-1-4 8-15,-3 10 2 0,-3-3 0 0,3-3 0 0,-4 6 4 0,1 6 2 16,-5-3 0-16,1 4 0 0,7-4-29 0,-3 6-9 16,-1 1 0-16,1-1 0 0,2 4 44 0,1-1 1 15,4-3 1-15,-1 7 0 0,1 0-37 0,3 3-9 16,0-7 0-16,3 7 0 0,1 3 0 0,6-10-11 15,-6 7 3-15,10-3 0 16,4-7-61-16,-1 1-12 0,1-4-3 0,7-3 0 16,-1-3-49-16,-2-3-11 0,-1-3-1 0,0-4-1 15,4 1 90-15,-4 0 19 0,-4-1 3 0,5 1 1 0,-5-7 63 0,1 4 13 16,0-4 2-16,-4 0 1 0,0 7 34 0,-4-1 8 16,1-2 0-16,-4-1 1 0,0 4-5 0,-3-1-2 15,-4 1 0-15,-4 0 0 0,0 6-8 0,1-4-2 16,-4-2 0-16,0 3 0 0,7 6-2 0,-4 0-1 0,-10 6 0 15,7-6 0-15,0 9-59 0,4-2-10 0,-4 2 0 0,-1 3-10 16,1-2 10-16,4 6 0 0,3-1 0 16,-4 4 0-16,4-6 0 0,0 2 0 0,7 1 0 0,0-7 0 31,1 1-53-31,2-10-9 0,1 0-2 0,6-10 0 0,-6 1 15 16,7-7 2-16,-1-3 1 0,4-6 0 0,-7 0 22 0,1 3 5 0,-1-12 1 0,0-1 0 15,3 7 6-15,-2-6 0 0,-1-4 1 0,-4-6 0 16,1 10-33-16,-4-10-8 0,0 6 0 15,0 0-1-15,-3 4 42 0,-4-1 11 0,0 7 0 0,-4 3 0 16,0 0 49-16,1 3 12 0,-8-3 3 0,4 9 0 0,0 7 0 16,0 9 0-16,-3-3 0 0,-1 6 0 0,7-3 0 15,-3 16 0-15,0-7 0 0,0 10 0 0,4 0 0 16,-1 6 0-16,4 9 0 0,0 4 0 0,-7 6-52 16,7 3-12-16,7-3 0 0,-7 9 0 0,4-9 0 0,-1 9 0 15,-3-6 0-15,4 7 0 0,3-1 0 0,-4 0-12 16,1-3 3-16,7-3 0 0,-1-3 9 0,4-6 0 15,-7-13-9-15,7 3 9 16,1-12-129-16,2 0-22 0,-3-13-4 0,7 3-1 16,-3-12 43-16,3-10 8 0,-3-3 1 0,0 0-702 0</inkml:trace>
  <inkml:trace contextRef="#ctx0" brushRef="#br0" timeOffset="55734.258">9193 11980 2188 0,'0'0'48'0,"0"0"11"0,-3 9 1 0,-1 1 1 0,1 5-49 0,-1-5-12 16,1 9 0-16,-1 9 0 0,4-3 54 0,0 9 8 15,4 1 2-15,-1-4 0 0,1 10-37 0,-4-7-7 16,3-2-2-16,4 2 0 0,-7-5-18 0,4 5 0 15,3-9 8-15,-3-6-8 0,-1 0 0 0,4 0-12 16,-3-13 1-16,3 3 1 16,0-2-109-16,-7-7-21 0,0 0-5 0,3-7-1 15,1-2 64-15,-4-7 13 0,-4-3 2 0,1 1 1 16,-1-8-162-16,1 4-33 0,-4-3-7 0,0 0 0 16,0-3 120-16,-4 0 25 0,0-3 5 0,1 2 1 0,-4 1 157 0,3 0 32 15,4 3 7-15,-4 0 1 0,4 6 86 0,4 0 18 16,-1 10 3-16,4-7 1 0,4 7-98 0,-1-7-19 15,1 6-4-15,3 7-1 0,4-6-11 0,-1 3-3 16,1 3 0-16,3-4 0 0,0 7 6 0,4-3 1 0,-1-3 0 0,1 12 0 16,-1-3-24-16,5-3-5 0,-5 10-1 0,4-1 0 15,1 0-7-15,-5-2-2 0,1 12 0 0,0-4 0 16,-4-2 9-16,0 2 2 0,-4 11 0 0,1-14 0 16,-4 13 3-16,-3-6 1 0,-1 0 0 0,-3-4 0 15,-3 4-6-15,-1 0-1 0,-7-3 0 0,1-1 0 16,-1-2 8-16,1 3 2 0,-12-7 0 0,1 0 0 15,4 7-17-15,-4-6-3 0,-1-1-1 0,-6-6 0 16,0 7-17-16,0-4 0 0,3 3 8 0,4-9-8 16,-4 10-44-16,7-10-12 0,1 6-2 0,6-3-1 15,1 3-99-15,3-6-20 0,7 0-4 0,0 0-422 16,0 0-85-16</inkml:trace>
  <inkml:trace contextRef="#ctx0" brushRef="#br0" timeOffset="57067.349">9511 12318 806 0,'0'10'72'0,"3"6"-58"16,-3-4-14-16,4 4 0 0,-4 12 142 0,3-9 26 16,-3 6 4-16,0 0 2 0,0-6-54 0,0 6-12 15,4-6-1-15,0 0-1 0,-4-4-58 0,7-2-12 16,0-4-3-16,0 1 0 0,0-10-33 0,0 0 0 16,0 0 0-16,3-4 0 0,-2-2 0 0,-1-3 0 15,3-4 0-15,-3-2-12 0,-3 5 12 0,-4-6 0 16,3-2 0-16,-3 8-9 0,0-5 9 0,-3 2-12 0,-1-3 12 15,1 7-12-15,-1-7 12 0,-3 7 0 0,4 6 0 0,-4-7 0 16,-4 4 9-16,4 3-9 0,0-3 12 16,-4 2-12-16,1-2 17 0,3 6-3 0,0-6-1 0,-1 3 0 15,5-3 34-15,3 6 6 0,-7 0 2 0,7 0 0 16,0-10-37-16,3 1-7 16,1-1-2-16,3 1 0 0,4-1-9 0,-4 1 0 0,3 3 0 0,1 3 0 31,-1-7-49-31,5 4-12 0,-8 6-3 0,7 0 0 0,-4 0 52 0,4 6 12 0,-3-3 0 0,3 7 0 15,0-4 0-15,0 3 0 0,0 1 0 0,-3-1 0 16,0 7 0-16,-4-3 0 0,0-4 0 0,0 7 0 16,-4-1 0-16,1-2 0 0,-4 3 0 0,3-7 0 15,-3 7 0-15,0-7 0 0,0-6 0 0,0-3 0 0,0 0 0 0,0 0 0 16,0 0 0-16,0 0 0 0,-7 6 41 0,7-6 11 16,-3-6 3-16,3 6 0 0,-4-3-37 0,4-6-7 15,-3-7-2-15,3 7 0 0,0-7 22 0,3 6 4 16,-3 1 1-16,7 0 0 0,-3-1-36 0,6 1 0 15,-6 3 0-15,6-4 0 16,-2 10-22-16,2-3-11 0,1 3-3 16,3 3 0-16,-4-3 36 0,1 10 0 0,0-4 0 0,-1 3 0 15,1 1-58-15,-1-1-5 0,-3 0-1 0,0 1 0 0,-3-1 52 0,3 7 12 16,0-7 0-16,-3 1 0 16,-8 5-54-16,1-5-8 0,-1 6-2 0,4-7 0 0,0 0 72 0,0-9 15 15,0 10 2-15,0-10 1 0,0 0 2 0,0 0 0 16,0 0 0-16,0 0 0 0,0 0-5 0,4-10-1 15,-1 1 0-15,1 0 0 0,3-7-22 0,0 6 8 16,3-5-8-16,-3 5 0 0,0-2 0 0,0-1 0 16,8 4 0-16,-5 9 0 0,-3-3-18 0,4 3-2 0,3 0 0 0,-4 0 0 31,1 3-20-31,3 3-4 0,-7 4 0 0,7-1-1 16,-3 0 12-16,0 1 2 0,-1-1 1 0,-3 1 0 0,4-4 18 0,-4 3 12 0,3 1-13 0,-3-1 5 15,0-9 8-15,4 6 0 0,-4-3 0 0,-7-3 0 16,0 0 0-16,7-3 0 0,7-3 0 0,-3-3 8 15,-11-1 2-15,3 1 1 0,4-1 0 0,1 1 0 16,-5 0 12-16,-3-7 2 0,-3 7 1 0,3 2 0 16,3-2 22-16,-6 6 5 0,-5-4 1 0,5 4 0 15,3 3-1-15,-7 0 0 0,-4 0 0 0,4 3 0 16,0 7-29-16,0-1-7 0,0 4-1 0,0-1 0 16,0 4-8-16,0-7-8 0,7 4 9 0,-4 3-9 0,4-7 0 0,0 0 0 15,0 1 0-15,4-4 0 16,-4-6 0-16,0 0-18 0,0 0 2 0,10 3 1 15,5-3-38-15,-5-3-8 0,1-3-2 0,-1 3 0 16,1-7 3-16,3 1 1 0,-7 0 0 0,0-4 0 0,-3 10 30 16,3-3 5-16,3-4 2 0,-3 7 0 0,-7 3 22 0,0 0 0 15,18 0-9-15,-4 0 9 0,-14 0 8 0,0 0 6 16,0 0 1-16,7 3 0 0,7 7 25 0,-3-4 6 16,-15 3 1-16,8 1 0 0,6-1-3 0,1-9-1 15,-11 0 0-15,4 9 0 0,-1 1-27 0,4-4-4 16,4-3-2-16,-11-3 0 0,-14 7-10 0,14-7-11 15,10 9 3-15,-10-9 0 16,0 0-53-16,0 0-11 0,11 6-1 0,-1-3-1 16,1 7-29-16,0-10-5 0,-4 9-2 0,3-9 0 15,8 6 42-15,-11-2 8 0,-7-4 1 0,10 0 1 0,5 6 45 0,-8-6 13 0,-7 0 0 0,0 0 0 16,0 0 22-16,0 0 12 0,0 0 2 0,0-6 1 16,-7-4-15-16,7 7-3 0,3-6-1 15,-3-1 0 1,-7-5-36-16,4 5-7 0,-5 1-2 0,8-7 0 15,0-3 0-15,-3 4 0 0,-15-4 0 0,11 0 0 0,7-6 87 0,-3 6 18 0,-11 0 3 0,7 0 1 16,7 1 44-16,0 2 9 0,-4 0 1 0,0 7 1 16,-3-1-109-16,4 7-28 0,3 3 0 0,0 0 0 15,-4 0 0-15,4 0 0 0,14 3 0 0,-3 7 0 16,-4-4 0-16,0-3 0 0,0 10 0 0,7-4 0 16,0 1 0-16,1-1 0 0,-12-6 0 0,8 13 0 0,6-7 0 15,-6 1 0-15,-4-1 0 0,-4 0 0 0,1 1 0 16,0 6 0-16,-1-7 0 0,-3-3 0 0,-3-3 0 0,3-3 0 15,3 10 0-15,-3-10 0 0,-7 6 0 0,7-6 0 16,0 0 0-16,0 0 0 0,0 0 43 0,0 0 3 16,-4-6 1-16,8-4 0 0,3-2-24 0,0-4-5 15,-7 7-1-15,4-1 0 0,6-5-17 0,-3 5 0 16,-7 1 0-16,7-1 0 0,0 4 0 0,0-3 0 16,4 9 0-16,-4 0 0 0,-7 0 0 0,7 0 0 15,4 6 0-15,-1-3 0 0,-6 7 0 0,3-4 0 16,3 3 0-16,1 7 0 0,0-4 55 0,-4 4 7 15,-7-6 2-15,7 8 0 0,10-2-52 0,-6-3-12 16,-7 2 0-16,-1-5 0 16,8-1-48-16,-4 0-13 0,-4 1-3 0,-3-10-947 0</inkml:trace>
  <inkml:trace contextRef="#ctx0" brushRef="#br0" timeOffset="57551.411">11426 11776 1958 0,'15'6'87'0,"-15"-6"17"0,0 0-83 0,-7 10-21 0,-1-1 0 0,5 7 0 15,-1-4 56-15,1 7 6 0,-18 6 2 0,10 3 0 16,8 7 0-16,-4-1 0 0,-4 10 0 0,0 3 0 16,8 7 0-16,-1-1 0 0,4 0 0 0,-3 1 0 15,3-11-52-15,7 5-12 0,7-8 0 0,-3-2 0 16,-4-10-12-16,7 4-6 0,10-11-1 0,1-2 0 15,3-3-153-15,-3 0-32 0,3-13-5 16,-7 3-2-16</inkml:trace>
  <inkml:trace contextRef="#ctx0" brushRef="#br0" timeOffset="57853.317">11807 11757 979 0,'-10'10'43'0,"10"-10"9"0,0 0-41 0,-4 6-11 16,1 3 0-16,-1 1 0 0,4 8 301 0,-3 1 59 15,-1 6 11-15,1 10 2 0,3-7-249 0,0 10-51 16,-4 6-9-16,4 9-3 0,4 0-33 0,-4 1-6 15,3-1-2-15,1 0 0 0,-1 0-8 0,1-5-3 16,-1-5 0-16,4-2 0 0,-3-9-9 0,3 2-12 16,0-15 2-16,0 6 1 15,-3-9-106-15,-1-4-21 0,1-6-4 0,-4-6-550 0,0 0-110 0</inkml:trace>
  <inkml:trace contextRef="#ctx0" brushRef="#br0" timeOffset="58120.316">11751 11917 1328 0,'-14'-16'59'0,"10"7"12"0,4-4-57 0,-3-2-14 0,-1 5 0 0,4 1 0 16,0 3 124-16,4-4 23 0,-1 1 4 0,8-1 1 16,-4 1-63-16,4 0-12 0,3 2-2 0,0 4-1 15,0-3-15-15,4 3-3 0,3-3-1 0,0 2 0 16,4-2-23-16,-4 6-4 0,0 6 0 0,0-2-1 16,0 2-14-16,0-3-2 0,-3 6-1 0,3 7 0 15,-3-7 2-15,0 7 0 0,-4-3 0 0,0 2 0 0,0 4 0 16,-7 0 0-16,-4 0 0 0,1 6 0 15,-4-6 2-15,-7 0 1 0,0 6 0 0,-4 0 0 0,-3 0-5 0,0 3-1 16,-4 0 0-16,4-3 0 0,-3 0-1 0,-1-3-8 16,-7 3 12-16,4-6-4 0,-4 0-22 0,4-3-5 15,-3-1-1-15,6-2 0 16,-3-4-48-16,3-2-11 0,8-4-1 0,-1-3-1 16,4 6-143-16,7-6-29 0,0 0-6 0</inkml:trace>
  <inkml:trace contextRef="#ctx0" brushRef="#br0" timeOffset="59161.968">12259 12149 403 0,'0'0'36'0,"0"0"-36"0,0 0 0 16,0 0 0-16,0 0 326 0,0 0 58 0,-7-6 12 0,0 6 3 15,-7 6-213-15,3-6-42 0,-6 6-9 0,-1-2-2 16,0 5-72-16,1 0-14 0,-4 7-3 0,3-7-1 16,-3 10-19-16,7 0-4 0,-4-3-1 0,7 9 0 15,1-6-19-15,3-1 0 0,3 1 0 16,1 0 0-16,6-3 0 0,1 3 0 0,-4-10 0 0,3 7-12 31,4-7-12-31,4 1-1 0,-8-4-1 0,8-3 0 16,3-3-25-16,0-9-5 0,0 2 0 0,0-2-1 0,1-4 5 0,-1-6 2 15,0-2 0-15,0 2 0 0,-4 0 22 0,1 0 5 0,0 3 1 0,-4-2 0 16,0 2 22-16,0 7 0 0,-4-4 0 0,1 7 8 16,3-4 48-16,-7 1 10 0,0 9 2 0,0 0 0 15,0 0 3-15,0 0 1 0,0 0 0 0,0 0 0 0,3 9-18 16,-3 1-3-16,4-1-1 0,0 7 0 0,-4-7-25 15,3 10-5-15,-3-10 0 0,7 7-1 0,-3 3-19 0,-1 0 0 16,1-4 8-16,-1 4-8 0,1-3 0 0,-1-4-17 16,4-2 3-16,-3-1 1 15,3 4-41-15,-4-10-8 0,-3-3-2 0,0 0 0 16,0 0-27-16,7-9-5 0,1-1-2 0,-1-6 0 16,-4-2 28-16,4-1 6 0,-3 3 0 0,3-3 1 0,-4-6 39 15,-3 13 7-15,4-13 1 0,-1 6 1 16,1 3-10-16,-4 7-3 0,3-1 0 0,1 1 0 0,-4 9 62 0,0 0 12 15,0 0 2-15,7 9 1 0,-3 7-17 0,-1-3-4 16,1 8-1-16,-1 1 0 0,1-3-6 0,-4 6-1 16,0 0 0-16,3 0 0 0,-3-3-9 0,4 4-3 15,-1-8 0-15,1 1 0 0,-4-3 4 0,0-7 1 16,3 1 0-16,-3-1 0 0,0-9-13 0,0 0 9 0,0 0-9 16,0 0 8-16,0 0-18 0,0 0-4 0,0 0-1 0,4-9 0 15,-1-1 15-15,1 1 0 0,-4-7 0 0,3 7-9 16,4-4 9-16,0-2 0 0,1 5 0 0,2-6 0 15,1 7-9-15,-1 0 9 0,8-1-10 0,0 1 10 16,3-7-9-16,0 13 9 0,0-13-8 0,4 7 8 16,-1-1 0-16,1 1-8 0,-4-7 8 0,4 7 0 15,-4-10 0-15,-3 4 0 0,3 5 9 0,-7-2-9 16,0-4 30-16,-3 6-1 0,-1 1 0 0,-3 0 0 16,0-1 8-16,-3 4 2 0,0-3 0 0,-4 9 0 15,-8 0 1-15,8 0 1 0,-3-10 0 0,-8 10 0 16,4 0-9-16,-3 0-1 0,-4 6-1 0,0-2 0 0,-1 2-16 15,1-3-3-15,0 6-1 0,4 1 0 0,-1-1-2 16,0 7-8-16,1 3 12 0,3-4-4 0,0 4-8 0,0 0 0 16,3 0 9-16,1-4-9 0,3 11 0 0,0-8 0 15,0 1 0-15,7 6 0 0,-4-6 0 0,4 0-20 16,4 0 4-16,-1-10 1 16,5 7-38-16,-1-7-8 0,0-2-2 0,3-4 0 15,1-3-38-15,0-3-8 0,-1-4-2 0,1-2 0 16,0-7 25-16,3 7 5 0,-4-10 1 0,1 0 0 0,0 3 51 15,-1-2 10-15,-3 2 3 0,4 7 0 0,-4-4 16 0,-3 4 17 16,3 2-3-16,-7-2-1 0,-7 9 48 0,0 0 10 16,11 0 1-16,-1 6 1 0,-6-3 6 0,3 7 1 15,-4-1 0-15,1 7 0 0,-1-7-19 0,1 10-3 16,-4 0-1-16,0 3 0 0,0-3-37 0,-4-1-8 16,4 1-2-16,-3 0 0 0,-1-3-18 0,1-4-4 15,3 4-1-15,-4-7 0 0,1 1 13 0,3-10 16 0,0 0-3 16,0 0-1-16,0 0-12 0,0 0-18 0,0 0 4 15,7-10 1-15,-4 1 13 0,4-7-11 0,-3 7 11 0,3-4-10 16,-4-2 10-16,4-1 8 0,-3 3-8 0,3-2 11 16,0 2 11-16,0-2 2 0,0 5 1 0,4 4 0 15,-1-4-4-15,1 7-1 0,0-3 0 0,3 6 0 16,-4-3-6-16,1 6-2 0,-4-3 0 0,7 9 0 16,-7-2-4-16,4 2-8 0,-4 7 11 0,3-4-11 15,-3 4 0-15,4-3 0 0,-4 2 0 0,0 4 0 16,-3 0-37-16,-1-3-2 0,4 2 0 0,0-2 0 15,-3-3-14-15,3-4-3 0,0 4-1 0,0-10 0 16,0-6-169-16,0-4-34 0,4-8-6 0</inkml:trace>
  <inkml:trace contextRef="#ctx0" brushRef="#br0" timeOffset="59348.092">13483 12202 1270 0,'-3'-18'56'0,"3"11"12"0,0-2-54 0,0 6-14 16,0 3 0-16,0 0 0 0,0 0 156 0,0 0 28 15,0 0 5-15,0 0 2 0,0 9-59 0,-4 4-11 16,1 2-2-16,3 4-1 0,-4 6-46 0,1-6-10 15,3 6-2-15,0-3 0 0,0 3-36 0,0 4-8 16,0-4-2-16,3 3 0 0,1-6-14 0,3 0 0 16,-4-3 0-16,1-4 0 0,3 4 0 0,3-10 0 15,-3 1-8-15,0-4 8 16,4-6-57-16,-4 0-5 0,-7 0-1 0,7 0 0 16,-3-6-138-16,-1-4-28 0,1 1-6 0,-4 0-597 0</inkml:trace>
  <inkml:trace contextRef="#ctx0" brushRef="#br0" timeOffset="59521.12">13413 12400 1198 0,'-29'6'53'0,"12"-6"11"0,3 0-51 0,-4 0-13 0,-3-6 0 0,0 6 0 16,3 0 161-16,4 0 30 0,3-9 5 0,1 9 2 16,3 0-97-16,7 0-19 0,0 0-4 0,0 0-1 15,0 0-47-15,10 0-10 0,4 0-1 0,8-10-1 16,-1 10-4-16,3-9-1 0,1 9 0 0,3-6 0 16,4-4 0-16,-4 7 0 0,4-3 0 0,3 3 0 15,-3-4-13-15,3-2 0 0,1-1 0 0,2 4 0 16,-2-3-52-16,3-1-6 0,-1 1-2 15,1-10 0-15,-4 4-124 0,-10 5-26 0</inkml:trace>
  <inkml:trace contextRef="#ctx0" brushRef="#br0" timeOffset="59754.681">14192 11792 979 0,'-10'9'87'0,"-1"-9"-70"15,4 6-17-15,-4-3 0 0,1 7 287 0,-1-1 53 16,1 1 12-16,-1-1 1 0,4 7-182 0,-4 3-37 15,1-1-7-15,-1 8-2 0,8-1-61 0,-4 3-13 16,-4 6-3-16,8 4 0 0,3 6-37 0,-4 0-11 16,4 3 0-16,4 6 0 0,3-9 17 0,0-3-1 15,3-4 0-15,4 1 0 0,4-10-16 0,14 32 0 16,3-26 0-16,-17-21-9 16,6-7-38-16,1 4-7 0,3-4-2 0,4-3 0 15,0-6-126-15,-4-3-26 0,0-1-4 0,-7-2-784 0</inkml:trace>
  <inkml:trace contextRef="#ctx0" brushRef="#br0" timeOffset="59955.458">14527 11854 633 0,'-17'10'28'0,"17"-10"6"0,-7 0-34 0,7 0 0 0,-7 0 0 0,3 0 0 16,-3 6 347-16,7-6 62 0,0 0 13 0,0 9 2 15,-3 1-274-15,6-1-55 0,4-6-11 0,0 13-3 16,0-6-37-16,4 8-8 0,3-2-2 0,4 3 0 0,-1 0-19 15,1-1-4-15,-1 8-1 0,5 2 0 0,2-3-10 16,-2 3 10-16,-5 7-10 0,4-7 10 0,0-3-10 0,-3-6 0 16,3 0 0-16,0 2 0 15,-6-2-44-15,2-6-12 0,1-7-1 16,-1 3-688-16,-2-9-138 0</inkml:trace>
  <inkml:trace contextRef="#ctx0" brushRef="#br0" timeOffset="60155.934">14866 11854 1706 0,'0'0'76'0,"-3"-6"15"0,-8 6-73 0,0 0-18 16,4 6 0-16,-3-2 0 0,3 2 157 0,-4 3 28 15,-3 7 6-15,3-4 1 0,-3 4-92 0,0 3-19 16,0 0-3-16,-4 6-1 0,4 0-37 0,-3 3-8 16,3 7-2-16,-4-1 0 0,4-3-2 0,-4 4-1 0,4-1 0 0,0 1 0 15,0-7-27-15,-4 7-9 0,8-10 0 16,-4-3 0-1,-1 3-20-15,5 3-4 0,-4-3-1 0,0-6 0 16,7 0-150-16,-4 0-29 0,7-4-7 0</inkml:trace>
  <inkml:trace contextRef="#ctx0" brushRef="#br0" timeOffset="60331.698">15141 12187 2419 0,'0'0'53'0,"4"9"11"0,-1 1 3 0,1 5 1 0,-8-5-55 16,4 9-13-16,0-10 0 0,0 7 0 0,0 2 54 0,-3-2 8 16,3 0 2-16,0-4 0 0,0-2-52 0,0-1-12 15,-4 1 0-15,8-4 0 16,3-6-114-16,-7 0-26 0,0 0-4 0</inkml:trace>
  <inkml:trace contextRef="#ctx0" brushRef="#br0" timeOffset="60504.087">15032 11986 921 0,'0'0'82'0,"-7"-6"-66"0,3 0-16 0,-3 2 0 0,4-2 248 0,-1 3 47 15,-3-3 9-15,7 6 1 0,0-3-187 0,0-4-38 16,0-2-7-16,0 9-1 0,4-3-72 0,3-3-18 16,0-4-2-16,-4 10-972 0</inkml:trace>
  <inkml:trace contextRef="#ctx0" brushRef="#br0" timeOffset="60693.325">15371 11829 518 0,'0'0'46'0,"0"0"-37"0,0 10-9 0,3-4 0 16,1 3 389-16,3 1 76 0,-4-1 15 0,4 7 4 16,0-4-276-16,-3-2-56 0,3 6-10 0,0 2-2 15,0-2-64-15,0 3-13 0,0 0-3 0,0 6 0 16,0-6-31-16,0 9-6 0,-3-3-2 0,3 3 0 15,-4-3-13-15,1 3-8 0,-4-3 10 0,3 4-10 16,-3-4 0-16,-3 0-15 0,3-3 2 0,-4-7 0 16,4 4-91-16,-7 0-17 15,0-3-4-15,-3 3-1 0,3-1-100 0,-4-2-20 0,-3-6-4 0</inkml:trace>
  <inkml:trace contextRef="#ctx0" brushRef="#br0" timeOffset="61073.349">15621 11651 864 0,'0'0'38'0,"0"0"8"0,4 9-37 0,3 0-9 0,-4-2 0 0,4 8 0 15,4-5 334-15,-4 2 65 0,0-2 13 0,3 5 2 16,-2-5-266-16,6 9-54 0,0-4-10 0,-4-2-3 16,-3 2-15-16,4 4-3 0,3-3-1 0,-3 3 0 15,3 6-30-15,-4-6-5 0,1 0-2 0,-4 9 0 16,-3-3-8-16,-1 3-1 0,-6 7-1 0,-1 2 0 15,-3 7-6-15,0 0-1 0,0 0 0 0,-4 0 0 16,1 0-8-16,-1-7-11 0,-3 1 3 0,0 3 0 16,3-13-20-16,-3 0-3 0,-3-3-1 0,2 3 0 15,1-9-136-15,0-3-28 0,0 3-6 0</inkml:trace>
  <inkml:trace contextRef="#ctx0" brushRef="#br0" timeOffset="61270.762">16376 12362 1382 0,'11'10'123'16,"-8"9"-99"-16,1-4-24 0,-4 4 0 0,0 0 184 0,-4 0 32 16,1 0 7-16,-5 6 1 0,-2 0-122 0,3-6-24 15,-4 6-5-15,-3-3-765 0,4 0-152 0</inkml:trace>
  <inkml:trace contextRef="#ctx0" brushRef="#br0" timeOffset="61793.933">17209 11795 1036 0,'0'0'46'0,"0"0"10"0,0 0-45 0,0 0-11 16,0 0 0-16,0 0 0 0,7 6 207 0,0 3 39 15,3-9 8-15,1 0 2 0,6 0-156 0,1 0-32 16,3 0-5-16,0-3-2 0,4-3-23 0,-4 6-5 16,0-6-1-16,4 6 0 0,0-3-18 0,-4 3-4 15,4 0-1-15,-4 0 0 0,4-7 0 0,-4 7 0 16,0 0 0-16,-3 0 0 0,-8 0 17 0,1 0 3 15,-1 7 1-15,-3-7 0 0,0 3 19 0,-7-3 4 0,0 0 1 16,4 6 0-16,-4 10-9 0,0-7-1 0,0 1-1 16,0 2 0-16,0 10-13 0,0-3-2 0,3 0-1 15,-3 6 0-15,0-3-11 0,0 3-1 0,0 0-1 0,0 3 0 16,4 10-14-16,-1-4 11 0,-3 1-11 0,4 2 10 16,-4-2-10-16,0-7 0 0,0 3 0 0,0 1 8 15,4-7-8-15,-4 0 0 0,0-6-12 0,3 9 12 16,-6-9-50-1,3-3-2-15,-4-1-1 0,0-2 0 0,4-4-58 0,-7 1-11 16,4-4-2-16,-4 3-624 0,-4 1-124 0</inkml:trace>
  <inkml:trace contextRef="#ctx0" brushRef="#br0" timeOffset="61960.968">17159 12212 864 0,'0'0'76'0,"0"0"-60"16,0 0-16-16,0 0 0 0,0 0 220 0,4 9 40 15,-4-9 9-15,3 10 2 0,-3-1-139 0,7-3-28 16,0-2-6-16,4 2-1 0,-4 3-33 0,7 1-8 16,4-4 0-16,3-3-1 0,0 3-38 0,4-6-7 15,-1 3-2-15,1-3 0 16,-4 0-33-16,0 0-7 0,4 0-2 0,-4 0-1006 0</inkml:trace>
  <inkml:trace contextRef="#ctx0" brushRef="#br0" timeOffset="62155.857">17216 12704 2134 0,'0'0'47'0,"0"0"9"0,0 0 3 0,0 0 1 0,0 0-48 0,0 0-12 0,0 0 0 0,0 0 0 16,0 0 15-16,7-3 0 0,3-3 0 0,8-4 0 15,-1 1 24-15,5 0 5 0,2-1 0 0,5 1 1 16,-1-7-45-16,0 7-13 0,4-10-1 0,-4 9-1017 15</inkml:trace>
  <inkml:trace contextRef="#ctx0" brushRef="#br0" timeOffset="62470.596">18045 12096 1324 0,'0'0'59'0,"0"0"12"0,0 0-57 0,0 0-14 16,0 0 0-16,0 0 0 0,0 0 206 0,0 0 38 15,7 6 8-15,3-3 2 0,4-3-163 0,0 7-33 16,4-4-6-16,3 6-2 0,4 0-20 0,-4-2-4 15,0 2-1-15,0 7 0 0,4-4 11 0,-4 4 3 0,0 3 0 16,1 0 0-16,-5 0-31 0,4 2-8 16,-6-8 0-16,2 6 0 15,-3 6-28-15,-3-6-8 0,-1-10 0 0,-2 10-1 16,-5-3-91-16,1 2-19 0,-1-2-3 0,1 3-505 0,-4-10-101 0</inkml:trace>
  <inkml:trace contextRef="#ctx0" brushRef="#br0" timeOffset="62651.81">18443 12102 460 0,'0'-22'41'0,"0"19"-33"0,0-3-8 0,0-4 0 16,0 7 274-16,-3-3 53 0,-4-3 10 0,3 9 3 0,4 0-114 0,0 0-22 15,-7 0-5-15,-4 9-1 0,-3 0-98 0,0 1-19 16,0 5-4-16,-7 4-1 0,3 0-65 0,1 6-11 16,-1 3 0-16,0-3-12 0,-3 4 35 0,0-4 7 15,7 3 2-15,-4-3 0 0,4-6-32 0,-3 0 0 16,2 0 0-16,1 2 0 15,0-2-132-15,0-6-19 0,-3 3-4 0,6-7-911 16</inkml:trace>
  <inkml:trace contextRef="#ctx0" brushRef="#br0" timeOffset="62937.736">19149 12096 1267 0,'0'0'112'0,"-11"6"-89"0,1-3-23 0,-4 4 0 16,-1-4 216-16,-2 3 40 0,-4-3 7 0,-1 6 1 15,1 1-127-15,0 2-25 0,-4 1-6 0,4 3-1 16,0 2-52-16,3 1-10 0,-3 0-3 0,4-3 0 16,3 12-1-16,-1-9-1 0,5 6 0 0,3 3 0 15,-4 3-38-15,8 1 0 0,3-7-9 0,3 3 9 16,-3 4 0-16,4-11 0 0,3 5 0 0,0-8 0 15,3 1-18-15,5-3 4 0,-1 0 1 0,0-13 0 16,3 3-127-16,1-12-26 16,3-4-5-16,0 1-557 0,4-7-112 0</inkml:trace>
  <inkml:trace contextRef="#ctx0" brushRef="#br0" timeOffset="63123.122">18923 12416 691 0,'-25'12'61'0,"18"-5"-49"15,0-1-12-15,-3-3 0 0,3-3 226 0,7 0 42 16,0 0 9-16,0 0 2 0,0 0-124 0,0 0-25 16,0 0-5-16,0 0-1 0,10-9-77 0,1 9-16 15,3-7-3-15,7 4-1 0,0-3-11 0,0 6-3 16,1-10 0-16,2 7 0 16,8-3-39-16,-4 3-8 0,0-3-2 0,-6 6-944 0</inkml:trace>
  <inkml:trace contextRef="#ctx0" brushRef="#br0" timeOffset="63741.564">19597 11864 691 0,'0'0'61'0,"0"0"-49"0,0 0-12 0,0 0 0 16,0 0 284-16,0 0 55 0,0 0 10 0,0 0 3 15,0 15-181-15,-4-2-36 0,4 3-7 0,4 3-2 16,-1 6-60-16,1 3-12 0,-4 9-2 0,3 4-1 16,-3 3-33-16,4-3-6 0,-4 3-2 0,7 0 0 15,-3 0-10-15,-1 6 0 0,1-9 9 0,-1 2-9 16,-3-11 0-16,4-4-8 0,3-6 0 0,0 0 0 16,-4-10-39-16,1-2-7 0,3-1-2 0,-4-2 0 15,-3-7-178-15,0 0-36 0,4-10-7 0</inkml:trace>
  <inkml:trace contextRef="#ctx0" brushRef="#br0" timeOffset="64055.522">19523 11889 1396 0,'0'0'62'0,"-7"-6"13"0,7-4-60 0,-4 1-15 16,4 9 0-16,0 0 0 0,0-6 106 0,0 6 18 16,0 0 4-16,0 0 1 0,11-4-41 0,3 4-9 15,-4 0-2-15,12 0 0 0,-5 0-25 0,8 4-6 16,0-4-1-16,3 6 0 0,0-6-11 0,0 6-2 15,-3-3-1-15,3 3 0 0,-3-2-6 0,-4 5-1 16,4-3 0-16,-1-3 0 0,-2 7 15 0,-1 2 2 16,-4-2 1-16,1-1 0 0,0 4-42 0,-4-4-14 15,-11 7 0-15,4 0 0 0,0-4 30 0,-7 4 5 16,0 3 2-16,-3 6 0 0,-4-7-3 0,0 8-1 16,-4-5 0-16,1 5 0 0,-4 2-8 0,-1-3-2 0,-2 0 0 15,3-3 0-15,-7 3-9 0,-1 0 12 0,1 0-12 0,0-3 12 16,-4 3-12-16,1 0-16 0,-1-12 4 0,0 3 1 31,1 2-32-31,2-8-6 0,5-4-2 0,3-3 0 0,7 7-114 16,7-10-23-16,0 0-5 0,0 0-760 0</inkml:trace>
  <inkml:trace contextRef="#ctx0" brushRef="#br0" timeOffset="64346.47">20080 12086 1645 0,'0'0'72'0,"0"10"16"0,-7-1-70 0,4 1-18 15,-1-1 0-15,0 7 0 0,-6 3 120 0,3-1 21 16,0 7 4-16,-4 4 1 0,4-1-75 0,0 3-15 16,4-9-4-16,3 10 0 0,3-4-36 0,1-3-7 15,3-6-1-15,3-7-8 0,4 4 0 0,0 0 0 16,1-13 0-16,-1 6-9 0,7-9-3 0,0-3-1 16,-3-3 0-16,3-4 0 0,-4 1 13 0,-2-10-11 15,-1 10 11-15,-4-7-10 0,1-3 10 0,-8 4 12 16,1 2-2-16,3-3-1 0,-7 4 16 0,0-4 3 15,0 7 1-15,-4-7 0 0,1 7-4 0,-1-1-1 16,-6 1 0-16,-1-1 0 0,4 1-3 0,-7 3-1 16,0-4 0-16,-4 1 0 0,1 3-9 0,3 2-3 15,-1-5 0-15,1 9 0 16,-3-6-32-16,3 6-8 0,3 0 0 0,0 0-1 16,11 0-198-16,0 0-39 0,0 0-8 0</inkml:trace>
  <inkml:trace contextRef="#ctx0" brushRef="#br0" timeOffset="65173.481">20391 12237 806 0,'14'-6'36'0,"-7"6"7"0,0 0-35 0,0-3-8 0,0 3 0 0,3 0 0 16,1 0 256-16,-4 3 50 0,4 3 10 0,-4-3 1 16,3 13-200-16,1-1-40 0,-4-2-8 0,0 6-1 0,-3 3-40 0,-1 0-7 15,1-3-1-15,-4 6-1 16,0 3-19-16,0-6-9 0,0 0 1 0,0-3 0 0,0-4-4 0,0-5 0 15,0-1 0-15,0 0 0 0,0-9 12 0,0 0 0 16,0 0 0-16,0 0 0 0,0 0-8 0,0 0 8 16,0-3-8-16,3-12 8 0,1 5 13 0,-1-5 8 15,1 2 2-15,-1-3 0 0,1-2 6 0,-1 8 2 16,1-6 0-16,3 7 0 0,0 0-5 0,0-1-1 16,4 4 0-16,-4 3 0 0,-7 3-17 0,0 0-8 15,7 0 0-15,7 0 8 0,0 9-8 0,-3 1 0 16,-4-1 0-16,3 0 0 15,1 1-34-15,-1 6-6 0,-3-1 0 0,-3-2-1 16,-1 6-19-16,1-4-4 0,-1 4-1 0,-3 0 0 0,-3-3 36 0,-1 2 7 16,4-2 2-16,0-3 0 0,0 2 20 0,-3-5 15 15,3-10-3-15,0 0 0 0,0 0 20 0,0 0 4 16,0 0 1-16,7-10 0 0,0 1-9 0,-3-1-1 16,-1-5-1-16,4-4 0 0,-3 0-2 0,3 3 0 0,-4-2 0 15,4-1 0-15,0 0 0 0,0 3-1 0,4-2 0 16,-4 8 0-16,0 4-11 0,4-4-1 0,-4 1-1 15,3 9 0-15,-3 0-10 0,0 0 12 0,0 0-12 0,4 9 12 16,0-2-12-16,-4 2 0 0,0 7 0 0,0-4-11 16,3 4-41-1,-3-3-8-15,1 2-1 0,-1 1-1 0,0-4-41 16,0-2-8-16,0 6-1 0,3-7-1 0,1 0-107 0,-1-9-20 16,5 0-5-16,-1 0-1 0,0-9 126 0,0 6 26 15,0-10 5-15,0 4 1 0,0-1 88 0,0 1 24 0,-3-3 1 0,0-4 1 16,-4 0 94-16,0 7 18 0,-4-10 4 0,1 10 1 15,-4-7-12-15,-4 6-3 0,-3-2 0 0,0-4 0 16,0 7 0-16,-4 3 0 0,4-4 0 0,-3 1 0 0,-1 9-52 0,1 0-12 16,-1 0-1-16,4 0-1 15,-4 6-48-15,1 3-14 0,3 1 0 0,0-1 8 0,0 10 1 0,3 0 1 16,-3-3 0-16,4 9 0 0,-1-3-10 0,4-7 0 16,0 10-10-16,0-6 10 0,0 0-9 0,4 0 9 15,-1-10-8-15,1 1 8 0,-1-4-15 0,4 3 3 16,0-9 0-16,4 0 0 0,-1-9-7 0,5 3-1 15,-5-7 0-15,4-3 0 16,0-2-10-16,-3 2-2 0,3-3-1 0,-3 7 0 0,-4-4 54 0,3 0 11 16,1-3 3-16,-4 7 0 0,-4-4-4 0,1 7-1 15,-1-1 0-15,1 4 0 0,0-3 18 0,-4 9 4 16,0 0 1-16,0 0 0 0,0 0-9 0,0 0-1 16,0 0-1-16,0 0 0 0,0 0-17 0,0 0-3 0,0 9-1 0,3 7 0 15,1-7-21-15,-1 10 8 0,1-10-8 16,-1 10 0-16,1-3-12 0,-4-7-6 0,10 7-2 15,-3-4 0 1,0-2-96-16,-3-4-20 0,3-3-4 0,4 4-1 16,-1-7-73-16,1 0-14 0,-4-7-4 0</inkml:trace>
  <inkml:trace contextRef="#ctx0" brushRef="#br0" timeOffset="65308.618">21322 12444 172 0,'0'0'16'0,"0"0"-16"0,0 0 0 0,0 0 0 16,0 0 246-16,0 0 46 0,0 0 10 0,0 0 2 15,0 9-90-15,-4 1-18 0,4-1-3 0,-3 1-1 0,3-10-86 16,0 6-18-16,0 3-3 0,0-9-1 0,7 10-72 0,-7-10-12 15,0 0 0-15,0 0-12 16,7 0-156-16,0 0-32 0,0 0-7 0,0-10-580 16</inkml:trace>
  <inkml:trace contextRef="#ctx0" brushRef="#br0" timeOffset="65644.361">21361 12265 288 0,'-4'-15'12'0,"1"5"4"0,3 1-16 0,3-4 0 15,-6 1 0-15,3 2 0 0,3 1 300 0,-3 9 58 16,0 0 11-16,0 0 3 0,0 0-238 0,0 0-47 15,11 6-10-15,-4 3-1 0,0 7-16 0,0-3-2 16,4 6-1-16,-4 2 0 0,0-2-29 0,-4 0-5 16,1 9-2-16,-1-9 0 0,4 6-5 0,-3 0 0 15,-4-6-1-15,7 0 0 0,-4 0 7 0,1-10 2 16,-4 7 0-16,0-7 0 0,0-9-4 0,0 0 0 16,0 0 0-16,0 0 0 0,0 0-9 0,0 0-3 0,0 0 0 15,0 0 0-15,0 0 44 0,0 0 9 16,0-9 2-16,0 3 0 0,0-4-23 0,0-2-4 0,-4-4 0 15,4 0-1-15,0 4-13 0,0-4-2 0,0 3-1 0,4-2 0 16,3-1-11-16,0 7-8 0,0-1 12 0,-3 1-12 16,3-1 0-16,3 4 0 0,1 3 0 0,-1 3 0 15,-10 0 0-15,11 3 0 0,3 10 0 0,0-4 0 16,-3 4-20-16,-4-4 1 0,3 10 1 0,5 3 0 16,2-3-26-16,-6 0-6 15,-4-1-1-15,7 1 0 0,7 0-20 0,-7 3-4 16,-7-3-1-16,4-7 0 0,-1 4-151 15,1-10-30-15</inkml:trace>
  <inkml:trace contextRef="#ctx0" brushRef="#br0" timeOffset="65892.024">22105 11999 403 0,'-11'-19'36'0,"11"9"-36"16,-3 1 0-16,-1 0 0 0,-10 2 326 0,7-2 58 15,0 6 12-15,-3-3 3 0,-4 6-169 0,3 0-34 16,0 6-6-16,4-3-2 0,0 6-83 0,-7 1-17 15,0-1-3-15,3 13-1 0,8-3-37 0,-4 3-8 16,-11 9-2-16,11-3 0 0,4 7-14 0,-4 3-3 16,3-4-1-16,-3 10 0 0,3-6-19 0,4 5 0 15,4-5 0-15,3 15 0 0,0-9 0 0,0-6 0 16,7-4 0-16,0 1 0 16,0-10-37-16,4-6-8 0,3 0-2 0,4-10 0 15,3-9-109-15,-3 0-21 0,0-3-5 0,3-13-552 0,7 1-110 16</inkml:trace>
  <inkml:trace contextRef="#ctx0" brushRef="#br0" timeOffset="66074.138">22137 12068 2127 0,'0'0'47'0,"0"0"9"0,0 0 3 0,0 0 1 0,0 0-48 0,0 0-12 0,0 0 0 0,0 0 0 15,-4 3 59-15,4 6 9 0,11 7 3 0,-1-7 0 16,-6 7-27-16,3-4-6 0,7 4-1 0,0 0 0 0,4 3-24 0,-4-1-5 15,4 11 0-15,3-10-8 16,4 6 0-16,3 9 0 0,-11-6 0 0,8 1 0 16,3-4-24-16,-7 3-6 0,-6-3-1 0,2-6 0 15,-3 0-37-15,0-4-8 0,1 1-2 0,-5-4-921 16</inkml:trace>
  <inkml:trace contextRef="#ctx0" brushRef="#br0" timeOffset="66305.746">22497 12115 1036 0,'0'0'46'0,"0"0"10"0,-7 0-45 0,0-3-11 16,-1-4 0-16,1 7 0 0,-3 7 309 0,3-4 60 15,-4-3 12-15,4 6 3 0,0 3-236 0,-3 1-46 16,-8-1-10-16,7 7-1 0,8 3-57 0,-8-1-11 16,-6 1-3-16,2 0 0 0,5 6-12 0,-4 10-8 15,-4-7 8-15,-3 0-8 0,0 3 0 0,3 1-10 16,8-7 1-16,-8 9 0 15,-3-5-26-15,7-1-5 0,3-3 0 0,8 3-1 16,6-12-172-16,-3 3-35 0,-7-1-6 0,3-11-2 0</inkml:trace>
  <inkml:trace contextRef="#ctx0" brushRef="#br0" timeOffset="66448.181">22691 12444 1728 0,'-11'9'76'0,"11"-9"16"15,4 10-73-15,-1-1-19 0,-3 1 0 0,-3-4 0 0,-1 3 135 0,4 7 23 16,0-7 5-16,4 1 1 0,-8-7-105 0,4 6-21 16,-3-2-4-16,-1 2-1 15,1-3-136-15,3-6-27 0,0 0-6 0,0 0-810 16</inkml:trace>
  <inkml:trace contextRef="#ctx0" brushRef="#br0" timeOffset="66590.565">22578 12250 979 0,'-14'-10'87'0,"10"7"-70"16,-3-3-17-16,0-4 0 0,7 7 206 0,-3-3 38 16,-1 0 7-16,4 2 1 0,0 4-159 0,0 0-32 15,0 0-6-15,0 0-2 16,0 0-63-16,7 0-13 0,11 0-2 0,-4 0-874 0</inkml:trace>
  <inkml:trace contextRef="#ctx0" brushRef="#br0" timeOffset="66839.63">22807 11999 2030 0,'0'0'90'0,"7"0"18"0,4 0-86 0,-4 6-22 0,-4-3 0 0,8 6 0 16,7-2 148-16,-4-4 24 0,-4 3 6 0,1 4 1 15,10 5-83-15,-7-2-16 0,0-4-3 0,0 1-1 16,-3 5-20-16,3 4-5 0,-3 0-1 0,3 6 0 15,-4-6-14-15,1 6-4 0,-4 3 0 0,0 3 0 16,-3 1-14-16,-1-1-3 0,-6 1-1 0,-1 2 0 16,0 1-6-16,-3-7 0 0,-7 6-8 0,7 4 12 15,-3-4-28-15,-1 1-5 0,-3-1-2 0,0-5 0 16,3 5-161-16,-3-12-32 0</inkml:trace>
  <inkml:trace contextRef="#ctx0" brushRef="#br0" timeOffset="70075.556">25372 12043 1497 0,'0'0'66'0,"0"0"14"0,-7 0-64 0,0-10-16 15,0 4 0-15,-4-4 0 0,4 7 140 0,-4-3 24 16,1 3 4-16,-1-3 2 0,1 3-72 0,-1-4-14 15,-3 14-4-15,0-4 0 0,3 6-41 0,-3 7-9 16,0 3-2-16,-4-1 0 0,8 7-8 0,-4 1-3 16,0 2 0-16,3 0 0 0,0 6-7 0,4 1-2 15,0-7 0-15,0 7 0 0,7-7-8 0,4 0 0 16,-1-3 0-16,1-6 0 0,3 0-24 0,3-3 4 16,5-7 0-16,2 7 0 15,1-13-55-15,3-3-10 0,0 0-3 0,11-10 0 16,0-8-32-16,-1 2-6 0,5-6-2 0,-5-3 0 15,-2 6-4-15,-8-6-2 0,0 6 0 0,0 0 0 0,-7-6 105 0,0 10 21 16,-7-4 8-16,1 9 0 0,-8-9 82 0,0 10 23 16,0 0 5-16,-8-7 1 0,-2 7 1 0,-1-1 0 15,1 1 0-15,-4 2 0 0,3 4-40 0,-3-3-8 0,-7 12-2 16,3-3 0-16,0 4-35 0,1 2-7 0,-1 1-2 16,4 8 0-16,0-2-18 0,3 3-11 0,1 0 2 15,3 0 0 1,0 6-16-16,3-10-3 0,1-2-1 0,3 2 0 0,3-5 21 0,1-1 8 0,-1-2 0 0,8-4-9 15,-1-3-11-15,5 0-3 0,-5-3 0 0,8-4 0 16,-1-2 14-16,-3-7 9 0,1 7-12 0,-1-10 12 16,-4 10 0-16,4-10 0 0,1 3 0 0,-1-3 0 15,-4 10 8-15,8-10 8 0,-4 3 1 0,-3 7 1 16,-1 0 14-16,1-1 4 0,-1 10 0 0,-3-6 0 16,0 6-15-16,0 6-2 0,-3-6-1 0,3 10 0 15,0-1-10-15,-3 0-8 0,-1 1 9 0,1 5-9 16,-1 4-11-16,-3-3-8 0,0-3-1 0,0 2-1 15,0 4-7-15,0-3 0 0,-3-4-1 16,-1 4 0-16,1-7 20 0,-1 1 9 0,4-1-8 0,0-9 8 0,0 0 10 0,0 0 7 16,0 0 2-16,0 0 0 0,0 0 19 0,0 0 4 15,0 0 1-15,4-9 0 0,3-4-11 0,-4-3-3 16,4 1 0-16,-3-4 0 0,3 6-4 0,0-2-1 16,0-4 0-16,4 3 0 0,-4 1-4 0,0 2-2 15,0 7 0-15,0-4 0 0,3 1 2 0,1 0 1 16,-4 9 0-16,4 0 0 0,-4 0-10 0,3 0-3 15,-3 0 0-15,0 9 0 0,4 0-26 0,-1 1-6 16,-2-1 0-16,2 7-1 16,-3 9-32-16,4-6-7 0,-4 0 0 0,0 6-682 0,3-7-136 15</inkml:trace>
  <inkml:trace contextRef="#ctx0" brushRef="#br0" timeOffset="70351.219">26208 12027 1659 0,'-21'6'73'0,"10"-6"16"0,1 0-71 0,-5 10-18 0,5-4 0 0,-4 3 0 16,-4 1 99-16,4-1 16 0,0 10 3 0,0-3 1 15,3-4-51-15,1-3-11 0,-1 7-1 0,7 3-1 16,-3-10-28-16,4 7-6 0,-1-7-1 0,4 7 0 16,7-3-10-16,0-7-2 0,-3 3-8 0,3-5 12 15,4 5-12-15,3-3-8 0,0-6 8 0,4 10-13 16,-1-10 13-16,1 9 0 0,3-9 0 0,-3 9-9 0,-4-2 9 15,3 2 0-15,-3-6 0 0,1 10 0 0,-5-4 0 16,-3 1 0-16,0-1 8 0,0 0-8 0,-7 1 0 16,0-1 0-16,0 10 0 0,-3-10 0 0,-1 7 0 0,-3-6 0 15,0 5 0-15,-3-2 0 16,-1-4-35-16,-3 7-11 0,3-7-2 0,1 1-1 16,-1-1-65-16,4-9-13 0,0 6-2 0,-4-6-714 15</inkml:trace>
  <inkml:trace contextRef="#ctx0" brushRef="#br0" timeOffset="70548.758">26388 11927 1206 0,'0'0'53'0,"7"0"11"0,-7 0-51 0,0 0-13 15,7 0 0-15,-7 0 0 0,7 0 118 0,0 9 21 0,-3 7 4 0,3-4 1 16,-7 13-79-16,3-6-15 0,4 6-3 16,-3 3-1-16,-1-3-27 0,1 4-6 0,3-4-1 0,-4 3 0 15,4-3-12-15,-3 3 0 0,3-9 8 0,-3 0-8 16,3-3 0-16,0 2 0 0,3-8 0 0,-3-4 0 31,-3 3-49-31,3-2-7 0,-4-4 0 0,-3-3-1 16,0 0-131-16,0 0-27 0,-3 0-5 0,-8 0-327 0</inkml:trace>
  <inkml:trace contextRef="#ctx0" brushRef="#br0" timeOffset="71716.885">26381 12337 788 0,'-25'10'35'0,"11"-10"7"0,-4 0-34 0,1 0-8 0,-5 0 0 0,1 0 0 16,4-3 160-16,-1-4 29 0,7 4 7 0,1-3 0 15,3-4-105-15,3 1-22 0,4 3-4 0,7-7-1 0,0-2 0 0,4-4 0 16,3-6 0-16,7 6 0 15,0-6-51-15,1 6-13 0,2 0 0 0,8 0 0 0,-4 1-17 0,0 2-7 16,1-3 0-16,-1 10-1 0,0-1 40 0,0 4 8 16,-6-3 1-16,2 5 1 0,-3 4 24 0,1 0 5 15,-1 4 1-15,-7 5 0 0,3-3-38 0,-2-3-7 16,-1 7-2-16,-4 5 0 0,1-5-8 0,-4 6 0 16,-4-7 0-16,5 3 0 0,-1-5 0 0,-7 12 0 15,3-10 0-15,-3 7 0 0,0-4 0 0,0-2 0 16,0 5 0-16,0-5 0 0,0-4 0 0,0 3 0 15,0-9 0-15,0 0 0 0,0 0 0 0,0 0 0 16,0 0 0-16,0 0 0 0,0 0 0 0,7-6 0 16,-7 6 0-16,7-9 0 0,0-1 48 0,-3 1 5 15,3-7 1-15,3 7 0 0,-3-1-35 0,1 1-7 16,2 0-2-16,-3-1 0 0,0 1-10 0,0 2 0 16,0-2 0-16,0 6 0 0,0-3 0 0,1 3 0 15,-5-4 0-15,4 4 0 0,-3-3 0 0,-4 6 0 16,0 0 0-16,0 0 0 0,0 0 33 0,0 0 5 0,0 0 1 0,0 0 0 15,0 0-12-15,-4 9-3 0,-3 1 0 0,0 5 0 16,0-2-24-16,0 3 0 0,0 2 8 0,-4 7-8 16,4-6 0-16,0 6 0 0,4-6 0 0,-1 0 0 15,1 0-12-15,3-4 0 0,0-5-1 0,3 6 0 16,1-7-30 0,3-6-5-16,0 7-2 0,0-10 0 0,3 0 21 0,1-10 4 0,0 7 1 0,-1-3 0 15,1-7-13-15,3-3-3 0,-4 1 0 16,1-4 0-16,0 10 40 0,-4-10 12 0,3 3 0 0,-6 7 0 15,6-4-12-15,-6-3-17 0,-1 7 4 0,1 3 1 16,-1-4 52-16,-3 7 12 0,0 3 1 0,0 0 1 0,0 0-35 0,0 0-7 16,0 0-2-16,0 0 0 0,0 0-10 0,0 0 0 15,11 13 0-15,-4-7 0 16,-3 3 0-16,-1 7 0 0,4-6 0 0,-3-1 0 0,3-6 0 0,3 7 0 16,-3-4 0-16,0-3 0 15,4 3-49-15,-11-6-12 0,0 0-3 0,11 0 0 16,-4 0-51-16,3-6-10 0,1 3-3 0,-1 3 0 0,1-6 103 0,-4 6 25 15,-7 0 0-15,7 0 0 0,-7 0 31 0,11 0 11 16,-11 0 2-16,7 6 1 0,0-6 31 0,-7 0 5 16,0 0 2-16,3 9 0 0,-3 1-67 0,4-1-16 15,-4-9 0-15,0 0 0 0,0 0 0 0,0 9 0 16,0-9 0-16,0 0 0 0,0 0 0 0,0 0 0 16,0 0 0-16,0 0 0 15,3-9-107-15,1-10-25 0,-1 4-4 0,1 2-2 16,-1-12-2-16,1 6-1 0,0 3 0 0,-1-2 0 15,-3-1 74-15,0 0 15 0,0 0 4 0,0-3 0 0,4 3 100 0,-4 7 20 16,3-10 4-16,1 9 0 0,-4-2 46 0,3 5 9 0,1 1 1 0,3 3 1 16,-7 6-56-16,0 0-11 0,7 6-2 0,0-6-1 15,0 9-7-15,4 1-2 0,-4-1 0 0,0 7 0 16,0-1-43-16,0 4-11 0,-4-6 0 0,1 6 0 16,3 3 0-16,-4-10 0 0,1 4 0 0,-1 3 0 15,1-10 0-15,3 7 0 0,-3-7 0 0,-4 0 0 16,3-5 0-16,1 2 0 0,-4-6 0 0,0 0 0 15,0 0 0-15,0 0 0 0,0 0 0 0,0 0 0 16,0 0 53-16,3-10 9 0,1 4 2 0,-1-3 0 0,-3 6-52 16,4-7-12-16,-1 1 0 0,4-1 0 0,-7-2 54 15,4 9 8-15,3-7 2 0,-4 4 0 0,4 3-52 16,-3-3-12-16,-4 6 0 0,11 6 0 0,-4-6 0 0,0 3-12 16,-4 6 3-16,4-2 0 0,0 2 9 0,-3 10 12 15,-1-3-2-15,1-4-1 16,-1 4-58-16,1 3-12 0,-4-4-3 0,3-2 0 0,5 3 51 15,-5-7 13-15,1-3 0 0,3 4 0 16,-4-7-122-16,8-3-19 0,-1-3-4 0,1-7-1 16,3-5 47-16,0-4 10 0,4 0 1 0,-4-6 1 15,4 0-45-15,-4 6-8 0,3-9-3 0,-3 9 0 0,4-6 103 0,-7 0 21 16,-1 3 4-16,-3-3 1 0,0 6 119 0,-3 0 24 16,-4-6 5-16,3 9 1 0,-3 4-6 0,0-4-1 15,0 10 0-15,0 3 0 0,-3-4-51 0,3 7-10 0,0 0-3 16,0 0 0-16,-4 10 0 0,1 6 0 15,-1-7 0-15,1 10 0 0,-1 0-51 0,1 6-13 0,3 0 0 0,0 0 0 16,-4-3 0-16,4 3 0 0,-3 0 0 0,6 3 0 16,-3-3 54-16,4-3 8 0,3 3 2 0,0-6 0 31,0-3-102-31,-4-7-20 0,4 7-4 0,0-7-1 0,1-6-183 16,-1 4-37-16</inkml:trace>
  <inkml:trace contextRef="#ctx0" brushRef="#br0" timeOffset="71886.825">27414 12293 921 0,'-31'7'40'0,"17"-7"10"0,-4-7-40 0,0 7-10 16,4-9 0-16,0 6 0 0,3-3 271 0,4-4 52 16,4 4 10-16,6 3 3 0,4-7-236 0,0 4-48 15,8-3-8-15,2-1-3 0,1-5-21 0,7 5-4 16,-1 1 0-16,1-1-1 0,3 1 2 0,4 0 1 16,0 9 0-16,3-4 0 0,-3 4-10 0,-1-6-8 15,1 6 9-15,0-9-9 16,3 9-96-16,-7-7-24 0,4-2-6 0,-4 0-821 15</inkml:trace>
  <inkml:trace contextRef="#ctx0" brushRef="#br0" timeOffset="72100.261">28134 11632 576 0,'-7'6'51'0,"-4"3"-41"0,1 1-10 0,-1 2 0 16,-3 4 385-16,0 0 75 0,0 3 16 0,0-1 2 15,0 11-282-15,0-4-57 0,-1 3-11 0,1 6-3 16,0 4-80-16,4 3-16 0,-4 0-3 0,3 9-1 16,0-3-25-16,4 3 0 0,4-12 0 0,3 5 0 31,3-5-77-31,4-3-18 0,4-7-3 0,7-3-1 16,3 0-139-16,3-12-28 0,33 21-6 0,-4-15 0 0</inkml:trace>
  <inkml:trace contextRef="#ctx0" brushRef="#br0" timeOffset="72407.084">28515 11820 806 0,'-11'-10'36'0,"11"10"7"0,-7 0-35 0,0-9-8 16,4 9 0-16,3 0 0 15,0 0 380-15,0 0 73 0,-4 0 15 0,-3 6 4 0,4-3-328 0,-1 7-64 16,-3 9-14-16,4-4-2 0,-1 14-48 0,4-4-8 16,-3 9-8-16,-1 4 9 0,4 6-9 0,0 3 0 0,0 3 0 0,0-3 0 15,0 3 0-15,0-9 0 0,0 3 0 16,0-10 0-16,7 1-20 0,-3-7 0 15,-4-3 0-15,3-6 0 16,4 0-169-16,-3 0-34 0,-1-13-6 0</inkml:trace>
  <inkml:trace contextRef="#ctx0" brushRef="#br0" timeOffset="72694.105">28402 11839 633 0,'-7'-19'56'0,"4"0"-44"0,-4-6-12 0,7 3 0 16,-4 0 242-16,8 0 46 0,-1 6 10 0,4-2 2 15,0 2-186-15,7 3-37 0,0-2-7 0,4 5-2 16,0-5-3-16,3 5-1 16,0 7 0-16,4-3 0 0,-1-4-51 0,1 10-13 0,-4 10 0 0,0-4 0 0,1 4 32 0,-5-7 3 15,1 6 1-15,-4 7 0 16,4-7-19-16,-8 7-3 0,4-4-1 0,-7 10 0 0,0-3 4 16,-3 0 1-16,-1 0 0 0,-3 6 0 0,-3-13-18 0,-4 10 0 15,0-3 0-15,-4 0 0 0,1-6 18 0,-1 2 10 16,0 1 1-16,-3-4 1 0,-3 4 3 0,-1-6 1 15,-3 5 0-15,0-2 0 16,3-4-59-16,-10 7-12 0,3-7-3 0,1 1 0 16,-1-1-89-16,7-3-19 0,4-3-3 0,3 4-810 0</inkml:trace>
  <inkml:trace contextRef="#ctx0" brushRef="#br0" timeOffset="73699.579">28914 11936 1458 0,'0'0'64'0,"0"0"14"0,-7 6-62 0,0 4-16 0,-8-1 0 0,1 0 0 16,0 1 128-16,-3 9 24 0,-1-1 4 0,4-2 0 16,3 9-92-16,-3-3-18 0,0 3-4 0,0 3-1 15,7-2-28-15,3-1-5 0,4-7-8 0,-3 8 11 16,3-14-11-16,3 4 0 0,1-1-12 0,3-5 12 16,-4-7-28-16,8 3 3 0,0-6 0 0,3-6 0 15,3-3-23-15,-3-1-4 16,4-5 0-16,-4-4-1 0,0 0-22 0,4 0-4 0,-7 0-1 0,3-6 0 15,-4 9 37 1,1-2 7-16,-1-1 2 0,-3 3 0 0,1-3 62 0,-1 7 12 0,-4-4 2 0,1 7 1 16,-1-1 60-16,4 4 12 0,-7-3 2 0,4 6 1 15,-4 3-37-15,0 0-7 0,0 0-2 0,0 0 0 16,0 0-29-16,3 9-7 0,4 3 0 0,-3-2-1 0,-1 6-35 16,1 2 0-16,-4 1-10 0,0 6 10 0,3-6-27 15,-3 6 3-15,0-6 0 0,0 0 0 16,0-4-28-16,0 4-6 0,0-9-1 0,4-1 0 15,0-3-43-15,-4-6-9 0,0 0-1 0,0 0-1 16,0 0-9-16,3-6-2 0,4-3 0 0,0-4 0 16,-3-3 100-16,3 1 24 0,-4-4 0 0,4 0 0 0,-3 3 75 0,3 4 20 15,-4-4 4-15,4 7 1 0,-3-7-7 0,0 13-1 16,-1-3 0-16,-3 6 0 0,0 0-84 0,0 0-16 16,0 0-4-16,7 6-1 0,0 3 2 0,0 1 1 15,-3 6 0-15,3-4 0 16,-4-3-25-16,1 7-5 0,-4 3 0 0,3-3-1 15,1-7-19-15,-1 10-3 0,-3-10-1 0,0 1 0 0,0-1 52 0,4-3 12 16,-4-6 0-16,0 0 0 0,0 0 0 0,0 0 0 16,0 0 0-16,0 0 0 0,0 0 39 0,7-6 10 0,0 3 3 15,0-6 0-15,-3-1 5 0,6-6 2 0,-3 7 0 0,7 0 0 16,-3-7-11-16,0 3-3 0,-1-2 0 0,1 5 0 16,3-5-21-16,0 5-5 0,0 7-1 0,4-9 0 15,-1 2-18-15,1 7 0 0,0-6 0 0,-1 2 0 16,-3 4 0-16,4-3 0 0,-4 3 0 0,-3-3 0 15,-1 2 8-15,-3-2-8 0,4 6 9 0,-4-6-9 16,-7 6 31-16,0 0 0 0,0 0 0 0,0 0 0 16,0 0 10-16,0 0 3 0,-7-3 0 0,3-4 0 15,1 7-16-15,-4-3-4 0,0-3 0 0,-4 3 0 16,1-3 0-16,-1 6-1 0,0-10 0 0,1 10 0 0,-4 0-1 16,3-3 0-16,1 3 0 0,-1 3 0 0,0-3-22 15,4 7 0-15,-3 2 0 0,-1 0 0 0,1 1-16 0,6 9-7 16,1-4-1-16,3 4-1 15,0 0-13-15,3 0-2 0,1-4-1 0,3-2 0 16,7 3-32-16,0-10-7 0,0-3 0 0,7 3-1 16,0-3-25-16,1-3-5 0,-1-9-1 0,0 6 0 15,0-3 52-15,-3-4 9 0,-4 1 3 0,0 2 0 0,0-2 58 16,-3 6 12-16,-1-3 2 0,-3 3 1 0,-7 3 50 0,0 0 9 16,0 0 3-16,11 0 0 0,-11 0-9 0,3 3-2 15,-3 6 0-15,0 7 0 0,0-7-32 0,0 10-8 16,-3-10 0-16,3 7-1 0,0 3-25 0,0-10-10 15,-4 7 8-15,1-3-8 16,3-7-36-16,0 3-12 0,0-9-2 0,0 10-1 0,0-10 41 0,0 0 10 16,0 0 0-16,0 0 0 0,0 0 24 0,0 0 8 15,0 0 0-15,0 0 1 0,0 0-6 0,3-10-2 0,1 4 0 0,-1-3 0 16,4-1-3-16,-3 1-1 0,3-1 0 16,-4-9 0-16,5 10 23 0,-1-7 4 0,0 7 0 0,0 0 1 15,0-7-49-15,0 6-14 0,3 7-1 0,-3-3 0 16,4 3 15-16,-4-3 0 0,0 6 12 0,4 0-12 15,-1 6 14-15,-3-3-4 0,0 6-1 0,-3-2 0 16,7 2-19-16,-8 7-4 0,1-4-1 0,-1 4 0 16,1-7-32-16,-1 10-6 15,1-3-2-15,-1-7 0 0,4 1-92 0,-3-1-18 0,3-3-4 16</inkml:trace>
  <inkml:trace contextRef="#ctx0" brushRef="#br0" timeOffset="73889.161">29976 11980 691 0,'0'-10'61'0,"0"4"-49"15,0-3-12-15,-4-1 0 0,4 1 299 0,-4 0 57 16,4-1 11-16,0 1 2 0,0 9-202 0,0 0-41 16,0 0-8-16,0 0-2 0,-3 9-57 0,-1 1-12 15,1-1-3-15,-1 7 0 0,1-4-15 0,3 10-3 16,-4 0-1-16,1-3 0 0,3 6-17 0,0 3-8 16,0 4 0-16,0-11 8 0,3 5-8 0,4 2 0 15,0-13-10-15,0 4 10 16,4 0-62-16,0-9-6 0,-1-4-2 0,1 3 0 15,-1-9-206-15,1 0-40 0</inkml:trace>
  <inkml:trace contextRef="#ctx0" brushRef="#br0" timeOffset="74044.122">29824 12250 748 0,'-32'-10'33'0,"18"7"7"0,-4-3-32 0,1-4-8 0,3-5 0 0,-1 5 0 16,8 1 271-16,4-1 52 0,-1 7 10 0,8-6 3 15,3-1-240-15,7 4-48 0,0-3-10 0,4 2-2 16,7 4-36-16,6-3 0 0,-3-3 0 0,8 9 0 15,-1-3-31-15,0-4-1 0,1 4 0 0,-1-3-563 16,0 0-113-16</inkml:trace>
  <inkml:trace contextRef="#ctx0" brushRef="#br0" timeOffset="74295.577">30445 11607 2066 0,'-11'9'92'0,"11"-9"18"0,-10-3-88 0,3-3-22 16,-4 12 0-16,0-3 0 0,1 3 132 0,3-3 23 16,-4 10 4-16,4 0 1 0,0 12-76 0,-4 0-14 15,1 3-3-15,-1 0-1 0,1 7-53 0,-1 9-13 16,1-7 0-16,2 7 0 0,5 0 0 0,-1-9-16 16,8 2 3-16,-1 1 1 0,1-4 12 0,7 1 16 15,-1-1-3-15,4-6-1 16,0 1-44-16,8-4-8 0,6 3-3 0,-4-9 0 15,5-4-112-15,-5-5-22 0,1-4-5 0,-4-6-515 0,0-6-103 0</inkml:trace>
  <inkml:trace contextRef="#ctx0" brushRef="#br0" timeOffset="74465.05">30621 11732 1472 0,'0'0'65'0,"0"0"14"0,0 0-63 0,0 0-16 0,0 0 0 0,0 10 0 15,0 2 104-15,4 1 19 0,3-4 3 0,-4 7 1 16,4-1-48-16,0-2-10 0,4 6-1 0,0 6-1 16,3-6-32-16,0 6-7 0,-4 3 0 0,1-9-1 15,3 6-18-15,-3 3-9 0,3-9 10 0,-4 6-10 16,4-6-36-16,-3-4-14 0,3 1-2 0,-3-3-912 16</inkml:trace>
  <inkml:trace contextRef="#ctx0" brushRef="#br0" timeOffset="74670.439">30914 11732 1324 0,'-14'0'118'0,"3"0"-94"16,4 6-24-16,0-6 0 0,-3 4 216 0,-5 2 40 16,5 3 7-16,-4 1 1 0,0 5-150 0,3-5-30 15,-7 8-7-15,4 1-1 0,-3 0-43 0,-1 3-9 16,0 0-1-16,1 9-1 0,-1 1-22 0,4-1 0 0,-4 0 0 15,4-5 0-15,0 2-15 0,0-3-7 0,0 3-2 0,-4 7 0 32,4-7-199-32,0-3-40 0</inkml:trace>
  <inkml:trace contextRef="#ctx0" brushRef="#br0" timeOffset="74855.815">31016 12043 1152 0,'11'9'51'0,"-11"-9"10"0,3 6-49 0,1 4-12 0,-1-7 0 0,-3 6 0 16,4 7 302-16,-4-7 58 0,0 1 11 0,-4-1 2 15,4 7-246-15,-3-7-50 0,-1 10-9 0,4-3-3 16,-3-4-49-16,-1 4-16 0,1 0 8 0,3-7-8 16,0 4-102-16,0-7-24 0,0 3-5 0,3 1-956 15</inkml:trace>
  <inkml:trace contextRef="#ctx0" brushRef="#br0" timeOffset="74988.519">30949 11854 1011 0,'0'0'44'0,"0"0"11"0,7-6-44 0,-7 6-11 16,0 0 0-16,7 0-448 0</inkml:trace>
  <inkml:trace contextRef="#ctx0" brushRef="#br0" timeOffset="75163.921">31295 12177 1382 0,'-4'10'123'0,"1"-1"-99"0,-1-3-24 0,-3 10 0 16,0-3 268-16,-3-4 48 0,-1 7 9 0,4-1 3 15,0-2-212-15,-4 6-41 0,1-4-9 0,-4 1-2 31,3-3-73-31,1-4-15 0,-5 7-4 0,8-1-783 0,-3-2-157 0</inkml:trace>
  <inkml:trace contextRef="#ctx0" brushRef="#br0" timeOffset="75831.153">31224 11613 691 0,'0'0'61'0,"0"0"-49"0,0 0-12 0,0 0 0 0,0 0 237 0,0 0 45 16,0 0 9-16,0 3 1 0,0-3-116 0,0 6-23 16,4 4-5-16,-1-1 0 0,1 1-60 0,-1 5-11 15,5-5-2-15,-1 5-1 0,-4 4-28 0,8-6-6 16,-8 6 0-16,4 6-1 0,0-7-20 0,0 7-4 16,-3 1-1-16,-1-8 0 0,-3 11-1 0,0-4 0 15,-7 3 0-15,0 0 0 0,0 4-13 0,-3-4 11 16,-1 0-11-16,-3 6 10 0,3-5-10 0,-3-4 0 15,4 3 0-15,-4-3 0 0,-4 3 0 0,4-9 0 16,0-3-12-16,0 3 12 0,0-4-27 0,-1-5 3 16,1-1 0-16,0 0 0 15,4 1-29-15,-1-1-6 0,0-9-1 0,1 10 0 16,3-10-147-16,3 6-29 0</inkml:trace>
  <inkml:trace contextRef="#ctx0" brushRef="#br0" timeOffset="76314.405">31531 11870 2516 0,'0'0'56'0,"0"0"11"0,-3-6 2 0,3 6 1 0,-4 0-56 0,4 0-14 0,0 0 0 0,0 0 0 16,0 0 62-16,0 0 10 0,7 9 1 0,0 7 1 15,4-4-46-15,3 10-10 0,-3 0-2 0,3-3 0 16,0 6-16-16,-4 0 0 0,5 4 0 0,-5-1-9 15,4-3 9-15,-3 0 0 0,-1 3 0 16,1-3 0 0,-4 3-21-16,4-9-9 0,-4 6-2 0,0-6 0 15,0 0-180-15,0-3-36 0,3 9-7 0,-3-6-1 0</inkml:trace>
  <inkml:trace contextRef="#ctx0" brushRef="#br0" timeOffset="76570.396">31838 11908 2257 0,'0'0'100'0,"0"0"20"0,-7 3-96 0,0 3-24 16,4 0 0-16,-4-2 0 0,-1 5 136 0,-2 0 23 15,-1 1 4-15,1 5 1 0,-4 1-82 0,-1-3-16 16,-2 5-3-16,-1 8-1 0,1-1-42 0,-5-3-8 15,1 9-1-15,-3-3-1 0,-1 0-10 0,0 1-17 16,0 2 4-16,-3-3 1 16,4-3-36-16,-1 3-6 0,4-2-2 0,-4-4 0 15,0-1-89-15,4-2-19 0,0 0-3 0,3 0-937 0</inkml:trace>
  <inkml:trace contextRef="#ctx0" brushRef="#br0" timeOffset="76778.571">31866 12290 864 0,'0'0'38'0,"0"0"8"0,0 10-37 0,0-7-9 0,0-3 0 0,0 9 0 16,-3-3 392-16,3 4 76 0,0-1 15 0,3 1 3 15,-6-1-338-15,-1 7-67 0,4-7-13 0,0 1-4 16,0-1-51-16,0-3-13 0,0 4 0 0,0-10 0 15,0 0-94-15,0 3-22 0,0-3-4 0,0 0-651 16,0 0-130-16</inkml:trace>
  <inkml:trace contextRef="#ctx0" brushRef="#br0" timeOffset="76940.987">31831 12017 1760 0,'0'0'78'0,"0"0"16"0,0 0-75 0,0 0-19 15,0 0 0-15,0 0 0 0,0 0 115 0,0 0 19 16,0 0 4-16,0 0 1 0,0 0-75 0,0 0-16 16,0 0-2-16,7 0-1 15,0-3-57-15,4 3-12 0,-1 3-3 0,5-3-1023 0</inkml:trace>
  <inkml:trace contextRef="#ctx0" brushRef="#br0" timeOffset="77256.788">32099 11732 1324 0,'0'0'118'0,"0"0"-94"0,0 0-24 0,4 6 0 16,-1 4 234-16,1-1 42 0,-1 1 9 0,-3-1 2 15,7 0-125-15,-3 1-25 0,-1 5-5 0,1-5 0 16,3 9-68-16,0-4-12 0,-3 4-4 0,3 0 0 16,-4 0-19-16,4 6-4 0,-3 0-1 0,-1 0 0 0,-3 3-6 0,0 1-2 15,-3-1 0-15,3 3 0 0,-7 0-4 0,0 4 0 16,-4-1-1-16,1 4 0 0,-5-7-11 0,-2 1 8 16,-1-1-8-16,-3 1 8 15,0-7-27-15,0 3-5 0,-1 3-2 0,-2-9 0 16,-1 10-153-16,4-11-30 0,-4 5-7 0</inkml:trace>
  <inkml:trace contextRef="#ctx0" brushRef="#br0" timeOffset="78188.896">26472 13096 518 0,'0'0'23'0,"0"0"5"15,0 0-28-15,0 0 0 0,0 0 0 0,0 0 0 16,0 0 351-16,0-9 65 0,-3-1 12 0,3 4 4 16,0 3-269-16,-4-3-54 0,4-4-10 0,-3 7-3 15,-4-3-7-15,-4-4-1 0,4 10-1 0,0 0 0 0,-7 0-37 0,3 0-7 16,-3 7-2-16,4-4 0 16,-4 13-54-16,0-7-11 0,-1 10-3 0,1 0 0 15,4-4-5-15,-4 4 0 0,3 0-1 0,4 0 0 16,0-4 4-16,3-5 1 0,4 5 0 0,0-5 0 0,0-7 10 15,4 3 2-15,6-3 1 0,-2 4 0 0,2-7 3 0,4 0 0 16,4 6 0-16,0-3 0 0,-1-3-1 0,4 0 0 16,-3 6 0-16,3-2 0 0,0-4 13 0,-3 9 13 15,0-3-2-15,-1-3-1 0,1 7-10 0,-4-4 0 16,-3 3 0-16,-4 1 0 0,-7-1 0 0,0 1 0 16,7-1 9-16,-7 0-9 0,-7 4 45 0,0-4 5 15,-1 4 1-15,-2-4 0 0,-1 1-41 0,1-4-10 16,-1 3 0-16,-3 1 0 0,0-1-13 0,0-2-5 15,0-4-1-15,-4 6 0 0,4-3 19 0,3-3 0 16,-3 4 8-16,0-7-8 0,0 0 17 0,0 0-2 0,3-7-1 16,-3 7 0-1,7-3-203-15,0-3-41 0,7-3-8 0</inkml:trace>
  <inkml:trace contextRef="#ctx0" brushRef="#br0" timeOffset="79017.205">26920 13121 1645 0,'0'0'72'0,"0"0"16"0,4-6-70 0,-4 6-18 0,0 0 0 0,0 0 0 0,0 0 169 0,0 0 31 16,-4-3 5-16,1-3 2 0,-4 6-106 0,-4-4-21 15,4 4-4-15,-3 0 0 0,-1 4-45 0,1-4-9 16,-1 9-2-16,0-3 0 0,1 4-20 0,-1 5 0 16,1 4 0-16,-1 0 0 0,4 0-12 0,0 0 0 15,0-1 0-15,0 8 0 0,7-8-3 0,-4 1-1 16,8 3 0-16,-1-9 0 0,1 2 7 0,3-5 1 15,0-1 0-15,0-3 0 0,0-2-8 0,4-4 0 16,3 0-1-16,-4-4 0 16,4-2-14-16,4-10-2 0,-7 7-1 0,3-4 0 15,-4-2-22-15,4-4-5 0,-3 0-1 0,3 4 0 0,-10-4 62 0,6 9 13 16,-3 1 3-16,-3 3 0 0,-1-4-26 0,-3 1-5 16,0 9-1-16,0 0 0 0,0 0 60 0,0 0 11 15,0 0 2-15,0 0 1 0,4 15-34 0,-4-5-6 16,-4-7-2-16,4 6 0 0,0 7-16 0,0 0-12 15,4-4 1-15,-1-2 1 0,-3 5 10 0,8-5 11 16,-5-1-3-16,4-3 0 0,-7-6-8 0,11 0 0 16,6 0-10-16,-3-6 10 15,1-3-38-15,-1-10-2 0,3 3 0 0,1-2 0 16,3-1 2-16,0-6 0 0,0 3 0 0,1-3 0 0,2-1 26 0,-6 1 12 0,0 3-10 0,-4-3 10 16,-4 10 12-16,1 2 9 0,-4-3 2 0,0-2 0 15,-4 8 32-15,1 1 6 0,-4-1 2 0,0 4 0 16,0 6-10-16,0 0-1 0,0 0-1 0,0 0 0 15,0 0-13-15,0 0-2 0,0 10-1 0,-4-1 0 16,4 0-25-16,0 7-10 0,-3 3 8 0,3 0-8 16,0 3 0-16,0 0 0 0,0 3 0 0,0 3 0 15,0-3 0-15,3 3 8 0,1-9-8 0,0 6 0 16,-1-9 0-16,1-4-9 0,3 4 0 0,0 0 0 16,0-7-47-16,0-6-8 0,-4 7-3 0,4-4 0 15,-7-6-125-15,0 0-26 0,0 0-5 0,0 0-1 16,0 0 4-16,0 0 1 0,-10 0 0 0,-1 0 0 15,-3 0 84-15,0 0 17 0,-7 0 3 0,0 0 1 0,-4 0 166 16,4-6 32-16,-4 6 8 0,4-10 0 0,-4 7 96 0,1-6 18 16,-1-4 4-16,4 4 1 0,0-10-66 0,-1 6-13 15,5-2-2-15,-1 5-1 0,8 1-61 0,2-1-13 16,1 4-3-16,7-3 0 0,0-1-36 0,0 10-8 16,7-6-8-16,8 3 11 0,-1-3-25 0,0 6-5 15,3 0-1-15,1 0 0 0,7-3 28 0,-1 3 4 16,5 0 2-16,-1-7 0 0,0 7-14 0,4-9 0 15,-4 6 0-15,4-4 0 0,-4 7-8 0,0-9-5 16,-3 6-1-16,3-3 0 0,-7-1 14 0,4 7 0 16,-4-3 9-16,-3 3-9 0,3 3 0 0,-3 4 0 0,-4 2 0 15,-7 7-10-15,0-4 18 0,0 4 3 16,-4 3 1-16,1 0 0 0,-8-4 14 0,4 4 3 0,0 0 1 16,0 0 0-16,-3-4-18 0,-1 1-4 15,4-3-8-15,0-4 12 16,4-3-48-16,-4-6-11 0,0 0-1 0,0 0-624 0,0 0-124 0</inkml:trace>
  <inkml:trace contextRef="#ctx0" brushRef="#br0" timeOffset="79358.997">27538 13033 921 0,'-18'-18'82'0,"11"8"-66"0,4 4-16 0,-4 3 0 16,-4-3 183-16,4-4 33 0,3 10 6 0,4 0 2 0,0 0-130 0,0 0-26 16,0 0-4-16,0 0-2 15,0 0-99-15,11 6-20 0,0-2-4 0,-1 5-1 16,8-3-86-16,-4 4-16 0,7-1-4 0,4 0-1 15,-8 1 26-15,5-1 6 0,2 7 1 0,-3 0 0 16,-3-4 45-16,3-2 10 0,0 5 1 0,-3 1 1 0,3-4 214 0,-3-2 42 16,-4-1 9-16,0 1 2 0,0-10 3 0,0 6 1 15,-3-3 0-15,-4 3 0 0,4-6-100 0,-4 0-19 16,0 0-4-16,0-6-1 0,-7 6 10 0,7-3 2 16,-4-3 0-16,1-4 0 0,-4 1-80 0,3 6-10 15,-6-4-5-15,-1-2-1 0,1 0 60 0,3 9 11 16,0 0 2-16,-11-7 1 0,4 4-26 0,-3-3-4 15,-5 6-2-15,1-3 0 0,0 6 14 0,0-3 4 16,-4 6 0-16,4 4 0 0,0-1-36 0,0 7-8 0,4-4 0 16,-5 7 0-16,5-3 0 0,3 3 0 15,0 6-8-15,3-6 8 0,1-1-8 0,6 7 8 0,1-6-10 16,6 0 10 0,1-3-31-16,-1-1 0 0,8-5 0 0,0-1 0 15,6-6-199-15,-2-3-40 0</inkml:trace>
  <inkml:trace contextRef="#ctx0" brushRef="#br0" timeOffset="79652.925">28395 12968 345 0,'0'0'31'0,"-3"-7"-31"0,-4-2 0 0,3 9 0 0,-3-6 364 15,0 6 68-15,-4-3 12 0,1 6 4 0,-1 3-200 0,1-3-40 16,-1 3-8-16,0 10-2 0,-3-3-114 0,4 2-22 16,-1 4-5-16,-3 6-1 0,3-3-19 0,1 9-4 15,-1-2-1-15,4 5 0 0,0 1-12 0,4 2-2 16,-4 7-1-16,3-6 0 0,4 6 0 0,-4 3 0 15,1-3 0-15,3 9 0 0,3-9-17 0,-3 6 0 16,0-9-13-16,4 9 5 0,0-12 8 0,-1-1 9 16,-3 4-1-16,0-7-8 0,0-2 0 0,-3-1 0 15,-1-9-12-15,0 3 3 0,-3-6 9 0,0 0 11 16,0 3-3-16,-3-10 0 16,-4-2-38-16,-4-1-8 0,0-3-2 0,-3 4 0 15,4-10-81-15,-5 0-17 0,1-6-3 0,0 2-1 16,0-5-122-16,3-7-24 0,1-9-4 0,-1 3-505 0</inkml:trace>
  <inkml:trace contextRef="#ctx0" brushRef="#br0" timeOffset="79902.314">27831 13673 792 0,'-7'-34'35'0,"7"18"7"0,3-3-34 0,-3 10-8 0,4-7 0 0,-1 4 0 16,1-4 53-16,3 6 9 0,3-5 2 0,-3 5 0 15,0 1 32-15,1 0 6 0,-1-1 2 0,7 10 0 16,-4-9 41-16,4 9 9 0,0-10 2 0,4 10 0 16,3-6-103-16,0 3-20 0,1-3-4 0,6 3-1 15,4-7-16-15,-4 4-3 0,4 3-1 0,-1-4 0 16,1-2-17-16,0 3-4 0,3-4-1 0,0 1 0 15,-3 6-38-15,-4-7-8 0,1 1-2 0,-5-4 0 16,-3 10 22 0,-3-3 5-16,0-3 1 0,-8 5 0 0,4 4 60 0,-7-6 12 0,4 6 2 0,-11 0 1 15,4 6 65-15,3-2 13 0,-4 5 2 0,1-3 1 16,-4 4-12-16,3-1-2 0,-3 1-1 0,0-1 0 16,0 7-51-16,0-7-11 0,0 0-1 0,0 1-1 15,4 6-43-15,-4-13 0 0,0-3 0 0,0 0-11 16,0 9-127-16,0-9-26 0,0 0-4 0,0 0-559 15,0 0-111-15</inkml:trace>
  <inkml:trace contextRef="#ctx0" brushRef="#br0" timeOffset="80636.371">28557 13068 1036 0,'-7'-16'92'0,"4"13"-73"16,-1-6-19-16,4 2 0 0,-3-2 231 16,-4 9 42-16,3-9 9 0,4 9 2 0,0 0-148 0,0 0-28 15,0 0-7-15,0 0-1 0,0 0-90 0,0 0-18 16,0 0-4-16,7 9-1 15,0 0-31-15,0-2-5 0,4 2-2 0,3 1 0 16,0-1-61-16,4 0-13 0,-1 7-3 0,1-3 0 16,0 2 52-16,-1-5 9 0,-6 8 3 0,7-2 0 0,-1 3 64 0,-3-3 19 15,0-7 1-15,1 0 0 0,2 1 75 0,-3-1 15 0,0-6 3 16,4 4 1-16,-4-7-22 0,0 6-4 0,0-3 0 0,0-6-1 16,1-3-48-16,-1-4-10 0,-4 4-1 0,4-3-1 15,-3-1-13-15,0 1-2 0,-4-7-1 0,0 7 0 16,-4-1-1-16,4 1 0 0,-10-1 0 0,3 1 0 15,-4 0 18-15,1 2 3 0,-8-2 1 0,4 6 0 16,-4-3 1-16,1 2 1 0,-1-2 0 0,1 6 0 16,-4 6-12-16,3 4-2 0,-3-7-1 0,3 6 0 15,-3 4-19-15,4-1 10 0,-5 4-10 0,5-3 8 16,-1 9-8-16,4 0 0 0,4-4 0 0,3 8-11 16,0 2-7-16,3-6-2 0,4 0 0 0,0 3 0 15,4-6-32-15,3-1-8 0,0-8 0 16,4 5-1-16,-1-5-23 0,1-1-5 0,3-2-1 15,-3-7 0-15,0 0 6 0,-1-7 2 0,4 4 0 0,-3-6 0 16,3-7 66-16,-3 10 16 0,-1-7 0 0,5-6 0 0,-5 4 43 16,1-1 12-16,-4 3 2 0,-3-2 1 0,-1-1 8 0,-3 7 2 15,0-4 0-15,-7 4 0 0,0-7 5 0,-3 7 2 16,-1 2 0-16,-3-2 0 0,0 9-19 0,-3-3-3 16,2 3-1-16,-2 3 0 0,-1 3-27 0,1 4-5 15,-1-1-2-15,1 7 0 0,2-4-18 0,-2 13 0 16,3-6-11-16,-4 0 11 0,8 6-20 0,-1 0 2 15,4-6 1-15,0 0 0 0,0-3 5 0,4-7 0 16,3 0 1-16,0 1 0 16,3-10-25-16,1 0-4 0,3-10-2 0,0 1 0 15,0-7 10-15,4-3 1 0,3 4 1 0,-3-13 0 16,-1 2-16-16,1 4-3 0,-4-12-1 0,0 9 0 16,0-10 15-16,-3 7 3 0,0 0 1 0,-1 0 0 0,-3-4 31 0,0 4 0 0,-3 0 11 0,-1 3-3 15,1-10 25-15,-4 7 6 16,0 0 1-16,0 3 0 0,0-3 1 0,-4 3 1 0,4 3 0 0,-3 0 0 15,-1 9 12-15,1 4 2 0,3 2 1 0,0 7 0 16,0 0-25-16,0 0-4 0,0 0-2 0,3 10 0 16,1-1-10-16,-4 10-3 0,3 6 0 0,-3 0 0 15,0 3-1-15,0 7 0 0,0 3 0 0,-3 5 0 16,3 1-4-16,0 3-8 0,0 4 11 0,0 2-11 16,0-6 0-16,0-3 0 0,3-7 0 0,4 7 0 15,-3-9 0-15,6-1 0 0,-2-5-8 0,2-1-847 16,8-3-169-16</inkml:trace>
  <inkml:trace contextRef="#ctx0" brushRef="#br0" timeOffset="118441.961">5747 16085 806 0,'0'0'72'0,"-7"0"-58"16,7 0-14-16,-4 0 0 0,-3 0 259 0,7 0 49 15,0 0 9-15,0 0 3 0,0 0-156 0,0 0-32 16,0 6-5-16,0 3-2 0,0 1-60 0,0-1-12 16,0 4-2-16,7-4-1 0,0 7-26 0,-3 3-6 15,3-4-1-15,-4 10 0 0,1-3-17 0,-4 3 0 16,3 4 0-16,-3 5 0 0,0 1 18 0,0-1 0 15,0-3 0-15,0 4 0 0,0-10-18 0,-3 3-16 16,6-3 4-16,-3 0 0 16,0-6-108-16,4-6-22 0,-1 2-4 0,-3 1-894 0</inkml:trace>
  <inkml:trace contextRef="#ctx0" brushRef="#br0" timeOffset="118751.835">5729 16041 403 0,'-10'-35'36'0,"10"26"-36"0,-8-4 0 0,5-2 0 15,3-1 241-15,-4-3 42 0,4 10 8 0,0-7 1 16,4 7-127-16,-4-1-25 0,3 1-6 0,-3 6-1 16,0 3-39-16,8 0-8 0,2-7-2 0,-6 7 0 15,3 0-28-15,7 0-7 0,-4 0-1 0,5 7 0 16,-1-4-23-16,0 3-5 0,7-3 0 0,0 7-1 16,4-4-7-16,-8 3-2 0,5 1 0 0,2-1 0 0,8 0 22 15,-7 1 4-15,-1 6 0 0,1-7 1 16,-7 7-53-16,-1-4-12 0,-3 4-1 15,8 3-1-15,-12-4 30 0,4 4 0 0,-3 0 8 0,3 0-8 0,-10 0 15 0,-4 3-4 16,0-4-1-16,-4 1 0 0,4 6 0 0,-11-6 0 16,8 0 0-16,-8 6 0 0,-3-3 1 0,4-6 0 15,3 9 0-15,-8-6 0 0,1-1-1 0,-3 1 0 16,-1 0 0-16,-7-3 0 0,1-7-22 0,-1 7-4 16,4-4 0-16,-7-2-1 0,-1-1 17 0,5 4 16 15,-1-4-4-15,4-6 0 16,3 7-136-16,4-4-27 0,4-3-5 0</inkml:trace>
  <inkml:trace contextRef="#ctx0" brushRef="#br0" timeOffset="120025.991">6406 16194 921 0,'0'0'40'0,"0"0"10"0,-3 7-40 0,-8-7-10 0,1 0 0 0,-1 0 0 15,-3 0 284-15,3 6 54 0,-6-6 11 0,6 3 3 16,-6 3-231-16,-1-3-45 0,4 7-10 0,3-1-2 16,-3-2-18-16,4 2-4 0,-8-6-1 0,11 3 0 15,-4 4-14-15,-3-4-3 0,11-3-1 0,-4 3 0 16,0-2-23-16,7-4-15 0,0 0 3 0,0 0 0 16,0 0 12-16,0 0 0 0,0 0 0 0,0 0-9 15,0 0 9-15,0 0 0 0,0 0 0 0,0 0 0 0,0 0 0 16,0 0 0-16,0 0 0 0,0 6 0 0,-4 3 0 15,4 1 0-15,0-1 0 0,-7 0 0 0,7 7-16 0,0-6 1 16,0 8 1-16,0-2 0 0,7-3 2 0,-3 2 1 16,3 4 0-16,-4-3 0 0,4-4 11 0,7-5-12 15,-10 2 12-15,6 0-12 0,1-9 12 0,0 0-12 16,3 0 12-16,-4-6-12 16,1-3-13-16,3-1-3 0,-3-2-1 0,-4-4 0 0,0-3 3 0,3 4 1 15,-6-4 0-15,-1 0 0 0,1 3 6 0,-1 4 2 16,1-4 0-16,-4-3 0 0,0 10 17 0,0-7-10 15,-4 7 10-15,1-7-8 0,-1 4 8 0,1 5 0 16,-1-5 0-16,-3 5 0 0,0-2 0 0,0 0 0 16,4-7 0-16,-4 7 0 0,3 9 0 0,4 0 0 15,0 0 8-15,-7-10-8 0,3 1-11 0,4 9-6 0,0 0-2 16,0 0 0 0,11-3-33-16,-7-4-6 0,-4 7-2 0,7 0 0 15,3 7 5-15,4-4 1 0,-7-13 0 0,4 10 0 0,-1 10 54 0,1-10 12 0,3 9 1 0,-3-9 1 16,-1 10-14-16,1-4 0 0,0-3 0 0,-1 3 0 15,-3 4-8-15,4-1-5 0,-1 0-1 0,1 7 0 16,-1-6 52-16,-10 8 10 0,8 1 3 0,-5-3 0 16,1 3-31-16,-1-1-5 0,-3 1-2 0,0-3 0 15,-3 3-13-15,3 0 0 0,-4-4 0 0,4-5 0 16,0-1 36-16,0-9 4 0,0 0 0 0,0 0 1 16,0 0 19-16,0 0 4 0,-3-9 1 0,3-1 0 15,-4-5-9-15,0 2-1 0,8-9-1 0,-4 3 0 16,4 0-18-16,-1 1-4 0,1 2-1 0,6 3 0 15,-6-2-19-15,-1 5-4 0,8-5-8 0,-4 5 12 0,3 7-12 16,1-3 0-16,3 6-12 0,-7 0 12 16,4 0-10-16,-4 6 10 0,3-3-8 0,-10 7 8 0,7-1628-24 0,1 3251 1 15,2-1617 0-15,-10-3 0 16,7 2-3-16,-3 1-1 0,3-4 0 0,0 7 0 0,-7-3 13 0,3 3 2 16,-3-10 1-16,0 1 0 0,7-1 11 0,-7-9 0 15,0 0 0-15,0 0 0 0,0 0 14 0,0 0-2 16,0 0 0-16,0-13 0 0,0 4 12 0,0-7 3 15,4-2 0-15,-1 2 0 0,-6-3-3 0,3 3 0 16,3 4 0-16,5-4 0 0,-5 4-24 0,4-4 0 16,-3 7 0-16,3 2 0 0,0-2 12 0,3 6-2 15,-3-4-1-15,4 7 0 0,3-3-9 0,-10 3-14 16,3 3 3-16,7-3 1 16,-11 7-13-16,8 2-2 0,-1-6-1 0,1 7 0 15,-4 5-15-15,4-5-3 0,-4 9-1 0,0-4 0 16,3 1-10-16,-3-4-1 0,4 7-1 0,0-9 0 15,3-1 5-15,-7 4 0 0,7-10 1 0,0 6 0 16,-7-9-17-16,11 0-4 0,-11-9-1 0,3 6 0 0,8-13 39 0,-11 0 8 0,4 4 2 0,-1-4 0 16,-3-3 36-16,0 4 8 0,-3-4 2 0,-4 3 0 15,0 4 33-15,-4 5 6 0,4-5 2 0,-7 5 0 16,4-2 36-16,-1 0 7 0,1 9 2 0,-8-7 0 16,11 7-51-16,-7 0-9 0,0 0-3 0,0 7 0 15,0 2-33-15,0-3-12 0,0 4 9 0,0 2-9 16,0-2 0-16,3 5 0 0,-3 4-12 0,4 0 12 15,-1-3-13-15,4 2 5 0,0 1 8 0,0-3-13 0,0-7 13 16,4 1-11-16,3-1 11 0,-4-9-10 0,-3 0-8 16,11 0-2-16,-4-3 0 0,7-6 0 15,0-7-7-15,-11 7-1 0,5-7-1 0,-1 3 0 16,3-2 17-16,-6 5 12 0,-1 1-13 0,1-1 5 0,-1 4-8 0,-3 6-2 16,0 0 0-16,0 0 0 0,0 0 32 0,11 10 6 15,-4-1 2-15,0 7 0 0,-3-7-22 0,-4 7 8 16,3-4-8-16,1 4 0 0,3-7 0 0,-7 1 0 15,3-1 0-15,1-3 8 0,-4-6-27 0,0 0-5 16,0 0 0-16,0 0-1 16,10 0-42-16,1-6-8 0,-1-3-1 0,5-1-1 15,-5 1 5-15,-3 3 2 0,0-4 0 0,0 10 0 16,4-3 20-16,-4 6 4 0,11-3 1 0,-11 10 0 16,3-4-20-16,-3 10-4 0,4-4-1 0,-4 7 0 0,3-3 48 0,-2-1 10 15,-5-2 1-15,1 3 1 0,-1-7 19 0,-3 0 4 0,4 1 1 16,-4-10 0-16,0 0-28 0,0 0-6 0,0 0 0 0</inkml:trace>
  <inkml:trace contextRef="#ctx0" brushRef="#br0" timeOffset="120317.405">7260 16163 1267 0,'-3'-16'56'0,"3"7"12"0,3-7-55 0,-3 7-13 0,0 9 0 0,7-10 0 16,-7 10 90-16,0 0 15 0,0 0 3 0,4-3 1 15,6 6-59-15,-3-3-12 0,8 10-2 0,-12-1-1 0,1 7-25 0,3 3-10 16,3 0 8-16,1-1-8 0,-11 7 0 0,7 1 0 15,-4-8 0-15,1 11 0 0,-1-4 12 0,-3 0 11 16,7-3 1-16,-7 0 1 0,8-4 19 0,-8-5 4 16,3 3 1-16,1-7 0 0,-1 0-19 0,-3-2-4 15,0-7-1-15,0 0 0 0,0 0 10 0,0 0 1 16,7-10 1-16,-7-5 0 0,4-1 20 0,-4 3 4 16,3-12 1-16,4 7 0 0,0-1-14 0,0-6-2 15,0 9-1-15,4-3 0 0,3 0-25 0,-7 10-4 16,4-7-2-16,-1 7 0 0,4 6-4 0,-3-4-1 15,-4 4 0-15,4 3 0 0,-1 0-9 0,4 3 0 16,-10 4 0-16,3 2 8 16,0 1-28-16,0-1-5 0,0 10-2 0,4-4 0 15,-8 4-146-15,4 0-30 0,4 6-5 0</inkml:trace>
  <inkml:trace contextRef="#ctx0" brushRef="#br0" timeOffset="120726.336">8139 16282 345 0,'0'0'31'0,"-7"0"-31"0,-1 6 0 0,1-6 0 0,0 4 401 0,4 2 75 15,-8-3 14-15,4 6 3 0,0 7-352 0,0 0-70 16,0 3-15-16,4-1-2 0,-5 11-35 0,8-4-7 16,0 0-2-16,8 3 0 0,-5-3-10 0,4-3 0 15,0 3-10-15,4 0 10 0,3-12-12 0,0 2 12 16,4-5-13-16,-1-1 5 0,4-9-1 0,-3 0 0 16,0-3 0-16,-1-13 0 0,4 7-1 0,1-7 0 15,-8-2 0-15,3-11 0 0,-6 4 20 0,3 0 4 16,-3 3 1-16,-1-6 0 0,-3 3 14 0,-3 0 3 15,6 6 1-15,-10-6 0 0,0 6-14 0,0 3-3 16,-10 7-1-16,3-10 0 0,0 10-3 0,-7-1-1 16,0 1 0-16,-1 0 0 0,5 2-11 0,-4 7-17 15,0 0 4-15,-1 0-723 16,-2 0-144-16</inkml:trace>
  <inkml:trace contextRef="#ctx0" brushRef="#br0" timeOffset="120973.269">8569 15636 1670 0,'0'0'148'0,"-7"10"-118"0,3-1-30 0,-3 4 0 16,-3 2 194-16,3 4 33 0,-4 0 6 0,4 6 2 16,0 3-127-16,-4 7-24 0,4-1-6 0,0 13-1 15,4 3-38-15,-4 16-8 0,3 3-2 0,4 3 0 16,0 0-8-16,4 7-1 0,-1-7-1 0,4 6 0 15,0-6-7-15,-3 1 0 0,3-1-1 0,0 0 0 0,-3-3-11 0,-1-6 0 16,4-10 9-16,-3 0-9 0,-4-6 0 0,0-9 0 16,0 6 0-16,-4-4 0 15,1-11-8-15,-4-1-7 0,-1 0-1 0,1-12 0 16,0 3-116-16,-10-10-23 0,-1-3-5 0,-3-6-620 16,0-6-124-16</inkml:trace>
  <inkml:trace contextRef="#ctx0" brushRef="#br0" timeOffset="121149.268">8107 16263 2419 0,'0'0'53'0,"0"0"11"0,14 0 3 0,0 0 1 0,0 0-55 0,4 0-13 16,-1 0 0-16,5 0 0 0,-1 0 54 0,7 0 8 16,4 0 2-16,-4 0 0 0,4 0-40 0,-8 0-8 0,5 0-2 0,2 0 0 31,-2-6-71-31,-5 6-15 0,1-3-2 0,7-3-1051 0</inkml:trace>
  <inkml:trace contextRef="#ctx0" brushRef="#br0" timeOffset="121663.135">9497 15969 1900 0,'0'0'169'0,"0"0"-135"0,0 0-34 0,0 0 0 15,0 0 130-15,7 0 19 0,0 9 4 0,0-3 1 16,0-3-80-16,4 4-16 0,3 2-3 0,3 0-1 16,-3 1-21-16,8 9-4 0,-1 0-1 0,3-1 0 15,-2 7-44-15,2 4-10 0,1 2-2 0,0-3 0 16,-1 7 28-16,-2-7 0 0,-1 6 0 0,-4-5 0 15,-2-1-11-15,-1-3 11 0,-4 0-13 0,1-6-769 16,3-10-154-16</inkml:trace>
  <inkml:trace contextRef="#ctx0" brushRef="#br0" timeOffset="121872.034">9853 15762 1209 0,'0'0'53'0,"0"0"12"0,-3-7-52 0,-1 4-13 16,-3-3 0-16,0 6 0 0,-4 0 309 0,1 0 59 15,-4 9 12-15,0 1 3 0,3-1-243 0,-7 7-48 16,4 3-9-16,0-1-3 0,0 8-47 0,-4 8-9 16,1-6-3-16,3 10 0 0,-1-4-10 0,-2 10-3 15,-1-6 0-15,1 6 0 0,-8 0-8 0,7-10 12 16,1 10-12-16,-1 0 12 0,-3-6-12 0,3-1-14 16,1-2 3-16,-1-7 1 15,0-3-117-15,8 0-23 0,-1-6-5 0,4 0-1007 0</inkml:trace>
  <inkml:trace contextRef="#ctx0" brushRef="#br0" timeOffset="122087.425">10192 16182 1036 0,'0'9'92'0,"0"1"-73"0,0-10-19 0,3 15 0 16,1-5 330-16,-1-1 62 0,-6 1 13 0,6-1 3 15,-3 7-233-15,4-4-47 0,-4-2-8 0,0 5-3 16,-4-5-61-16,4 5-13 0,0-2-3 0,-7-4 0 16,4 7-31-16,-1-7-9 0,4 1 0 0,-3-1 0 15,-4 1-76-15,3-4-20 0,4-6-4 0,0 0-1 16,0 0-175-16,-3-10-34 0</inkml:trace>
  <inkml:trace contextRef="#ctx0" brushRef="#br0" timeOffset="122230.608">10114 15931 576 0,'0'0'51'0,"0"0"-41"16,0-6-10-16,0 6 0 0,0 0 297 0,0 0 58 15,0 0 11-15,0 0 2 0,0 0-204 0,0 0-42 16,0 0-8-16,0 0-2 16,0 0-156-16,0 0-31 0,7 6-6 0</inkml:trace>
  <inkml:trace contextRef="#ctx0" brushRef="#br0" timeOffset="122812.54">9324 15818 691 0,'0'0'30'0,"3"6"7"0,1-3-29 0,3 7-8 0,0-4 0 0,4 4 0 16,-11-1 243-16,3 7 47 0,1-7 10 0,-1 4 1 15,4-4-172-15,-3 7-34 0,3-7-7 0,-4 0-2 16,4 1-26-16,1-4-6 0,-1 4-1 0,0-4 0 15,3-3-11-15,-3-3-2 0,4 6-1 0,-1-3 0 16,-2-3-39-16,6 0 0 0,-7-3 0 0,3 3-12 16,1 0-111-16,-1-6-22 0,12 3-5 15,-12-3-765-15</inkml:trace>
  <inkml:trace contextRef="#ctx0" brushRef="#br0" timeOffset="125159.738">11222 15962 1036 0,'14'7'92'0,"-14"-7"-73"0,0 0-19 0,0 0 0 0,0 0 157 0,0 0 28 16,0 0 6-16,0 0 1 0,0 9-74 0,4 0-14 15,-1 7-4-15,1-3 0 0,-8 2-41 0,8 10-9 16,-1-3-2-16,-3 10 0 0,-7-4-24 0,4 0-4 16,6 0-2-16,4 7 0 0,0-1-9 0,-7-5-1 15,-7 2-8-15,7-3 12 0,4-9-12 0,-1 0 9 16,-3 0-9-16,-3-10 8 0,-1 7-8 0,4-10 8 16,0-3-8-16,0-3 8 0,-10 9 2 0,6-9 0 15,4 0 0-15,0 0 0 0,-11-3-10 0,8-3 0 16,3-3 0-16,0-1 0 0,-11 1 13 0,8-7-2 15,6 7-1-15,4-10 0 0,4 3-10 0,0 4 0 16,-8-4 0-16,8-3-11 0,6 4 3 0,1 5 0 16,0-2 0-16,-4-4 0 0,-4 7-8 0,11 2 0 15,8-2-1-15,-1-1 0 0,-7 7 2 0,7-3 1 16,0-3 0-16,-3-1 0 0,-7 4 4 0,3 3 1 16,0-3 0-16,-3-4 0 0,-1 1-11 0,-2-1-1 0,-1 1-1 15,0 3 0-15,0-4 22 0,-4 1 0 0,-6-1 0 16,-1 1 0-16,-3 0 13 0,0 2 7 0,-3 4 2 15,-1-3 0-15,-3 3-6 0,0-3-2 0,0 2 0 0,0-2 0 16,-3 6 8-16,3-3 2 0,-4 6 0 0,-7-3 0 16,1 0-2-16,-1 6 0 0,7-2 0 0,-3 2 0 15,0-3-2-15,0 3-1 0,-3 4 0 0,13-1 0 16,8 0-11-16,-1 7-8 0,-14-3 9 0,4 2-9 16,11 4 0-16,-4 0 0 0,0-3 0 0,3 9 0 15,1-6 0-15,0-1 0 0,3 1 0 0,-4 0 0 16,1-3 0-16,-1-1 0 0,4-2 0 0,-3-4 0 15,-4-2-98-15,0-7-19 16,10 0-4-16,-3 0-896 0</inkml:trace>
  <inkml:trace contextRef="#ctx0" brushRef="#br0" timeOffset="125931.13">11822 16069 1285 0,'14'16'56'0,"-11"-7"13"0,4 7-55 0,-3-4-14 15,3 4 0-15,0 3 0 0,0 0 112 0,-3 6 20 16,-1 0 4-16,1 3 1 0,-1 0-61 0,-3 7-13 15,0-7-3-15,4 6 0 0,-4-5-13 0,0-4-3 16,-4 0-1-16,4-6 0 0,-3-10-8 0,3 7-2 16,0-7 0-16,0-9 0 0,0 0 7 0,0 0 2 15,-4-9 0-15,1-7 0 0,-1 0-2 0,4-3 0 16,0-9 0-16,0 3 0 0,0-3-26 0,0 3-6 0,4 3 0 0,-1-3-8 16,4 0 20-16,-3 6-2 0,3 3-1 15,0-3 0-15,0 10-29 0,3 0-5 0,1-1-2 0,3 4 0 16,0 3 19-16,-3 3-8 0,-1 3 8 15,1 3 0-15,0-3-19 0,3 13 3 0,-4-7 1 16,1 7 0-16,-4 3-1 0,3 0-1 0,-3 6 0 0,1 0 0 16,2-3 5-16,-3 3 2 0,-3 3 0 0,-1-9 0 15,1 6 10-15,-1-9 0 0,1-7 0 0,-1 1 0 16,1-7 0-16,-4-3 0 0,0 0 0 0,0 0 0 16,0-10 0-16,3-2 0 0,-3-13 0 0,0 6 0 15,0-6 0-15,0-3 11 0,0-1-3 0,0-2 0 16,4 12-8-16,-1-9-11 0,1 12 3 0,3-3 0 15,0 1 8-15,0 8 14 0,-3-5-3 0,6 5-1 16,1 7-10-16,-4-3 0 0,0 6 0 0,0 6 0 0,4-3 0 16,-4 7 0-16,7-1 0 0,-7 7 0 0,0-1 0 0,3 4-16 15,1 0 4-15,0 0 1 16,-4 9-25-16,0-3-6 0,3 3-1 0,1-9 0 16,3 6 8-16,-3-9 2 0,-1-7 0 0,4 1 0 15,-3-10-16-15,3 0-3 0,0 0-1 0,-3-10 0 16,3 1-7-16,0-7-2 0,-4-3 0 0,1 1 0 0,0-1 34 0,-4 0 8 15,3-3 0-15,-3 3 1 0,-7 7 19 0,4-4 11 16,-1 0-2-16,-3 4 0 0,0-4 35 0,0 7 8 16,0-1 0-16,0 10 1 0,0-6 10 0,0 6 1 15,0 0 1-15,0 0 0 0,0 0-2 0,-7 6-1 16,-3-6 0-16,6 10 0 0,-3-1-32 0,4 0-6 16,-1 1-2-16,-3 6 0 0,4-4-3 0,3 10-1 15,-4-3 0-15,0 0 0 0,4 6-18 0,4-6 10 16,3-1-10-16,-3 1 8 0,-1-3-24 0,1-7-4 0,3-6-2 15,-4 4 0-15,4-7 22 0,0-10 0 0,0 1 8 0,0-7-8 32,4-3-31-32,-4-6-11 0,-3 6-2 0,-1-9-1 15,1 9 6-15,-4 1 2 0,3-4 0 0,1 9 0 0,-1-3 22 0,1 7 5 0,-1 0 1 0,1-1 0 16,-4 10 9-16,0 0 0 0,10 0 0 0,-3 10-8 16,4-4 8-16,0 3 14 0,-4 1-3 0,3 2-1 15,-3 4 2-15,0 3 1 0,0-4 0 0,4-2 0 16,-4 3-13-16,0 2 0 0,4-2 0 0,-1-6 0 15,-3-1 0-15,0 0 0 0,4 1 0 0,-4-4 0 16,0-6-56-16,0-6-13 0,0 3-3 0,4-10-532 16,-8 4-105-16</inkml:trace>
  <inkml:trace contextRef="#ctx0" brushRef="#br0" timeOffset="126078.464">12806 16226 1252 0,'0'0'56'0,"3"9"11"0,1 1-54 0,-4-1-13 15,3 0 0-15,-3 1 0 0,0 5 136 0,0-2 25 16,4-7 5-16,-4 10 1 0,0-7-93 0,0-6-18 15,0-3-4-15,0 0-1 16,0 0-143-16,0 0-28 0,0 0-5 0</inkml:trace>
  <inkml:trace contextRef="#ctx0" brushRef="#br0" timeOffset="126362.194">12742 16006 748 0,'0'0'67'0,"0"0"-54"0,0 0-13 0,0 0 0 15,0 0 151-15,0 0 27 0,0 0 6 0,0 0 0 16,7 0-101-16,4 6-21 0,-4-2-4 0,0 2-1 15,4 3-31-15,3 7-6 0,-4-3-2 0,4 2 0 32,-3 4-56-32,0 0-11 0,3 6-3 0,-4 0 0 0,1-3 25 0,0 3 5 0,-4-6 1 0,3 0 0 15,1-4 21-15,-4 4 0 0,-4 0 8 0,4-10-8 16,0 4 18-16,-3-4-2 0,-4-9 0 0,0 0 0 16,0 0 40-16,0 0 7 0,0 0 1 0,0 0 1 15,0 0-1-15,0-6-1 0,-4-3 0 0,4-7 0 16,-3 7-8-16,-1-1-2 0,1-9 0 0,3 4 0 15,0 5-28-15,3-9-5 0,1 10-2 0,3-7 0 0,0 7-18 16,-3 0 0-16,3-1-13 0,3 7 5 0,4-3 8 16,-3 6 0-16,-1 6 0 0,5-3 0 0,-5 7 0 0,4-1 12 15,-7 7-2-15,0 2-1 0,4 1-9 0,-4 0 0 16,0 6 0-16,4 0 0 0,-4 0 0 0,0-3-19 16,3 3 3-16,-3-6-958 15</inkml:trace>
  <inkml:trace contextRef="#ctx0" brushRef="#br0" timeOffset="127231.544">13420 16103 691 0,'-11'19'61'0,"4"-9"-49"0,0-4-12 0,-4 10 0 15,4-7 234-15,-3 0 44 0,-4 1 9 0,0-1 1 16,3-6-146-16,-3 4-30 0,0 2-5 0,3 0-2 15,-3-2-55-15,3-4-11 0,4 6-3 0,0-9 0 16,0 7-16-16,7-7-4 0,0 0-1 0,0 0 0 16,0 0-15-16,4 3 0 0,6 3 8 0,1 3-8 15,0 1 0-15,-1-1 0 0,4-3 0 0,0-2 0 0,0 5 0 0,1-3 0 16,-1 4 0-16,0-1 0 16,-4 0 0-16,1 1 0 0,-4-1 0 0,0-2 0 0,-3-4 0 0,-4-3 0 31,0 0 0-31,3 6 0 0,-3-6 10 0,4 9-1 0,-4 1 0 0,-4-1 0 0,-3-3 20 0,0 4 4 15,0-7 1-15,-4 6 0 0,-3 7-6 0,0-7 0 16,0 1-1-16,-4-1 0 0,1 7-18 0,-1-7-9 16,-3 1 10-16,-4-1-10 15,4 1-28-15,0-1-11 0,0-3-2 0,3-6-1 16,1 3-79-16,6-6-16 0,4 3-3 0</inkml:trace>
  <inkml:trace contextRef="#ctx0" brushRef="#br0" timeOffset="127764.715">14372 16216 403 0,'0'0'36'0,"0"0"-36"0,0 0 0 0,0 0 0 0,0 0 320 0,0 0 58 15,0 0 11-15,0 0 3 0,0 0-255 0,4-9-50 16,3-4-11-16,-4 1-1 0,4-7-42 0,0-6-8 16,4 9-1-16,0-3-1 0,-4 7-14 0,0-4-9 15,-4 7 12-15,4-1-12 0,0 4 10 0,0 3-10 16,-7 3 8-16,0 0-8 0,0 0 11 0,7 3-3 15,-3 7-8-15,-1-1 12 0,5 13-12 0,-5 0-8 16,4 3 8-16,-3 3-13 0,-1-3-10 0,4 0-1 16,-3-3-1-16,3 10 0 0,0-4 25 0,0-9 0 15,0 6 0-15,0-6 0 0,0-1 0 0,4-2-8 16,-8-7 8-16,4-5 0 0,-7-4-10 0,7-4 10 16,0-5-12-16,-3-7 12 0,6-2 0 0,-2-1 0 15,-5-6 0-15,1 0 0 0,-1-4 0 0,1 4 0 16,-1 6 0-16,1-6 0 0,-4 7 8 0,3 5-8 15,-3-3 0-15,4 7 0 0,-4 3 16 0,0 2-2 16,0 4-1-16,0 0 0 0,0 0 18 0,0 0 3 0,0 0 1 16,0 4 0-16,3 11-8 0,-3-5-2 0,4 9 0 0,-4-4 0 15,3 4-11-15,1 0-2 0,3 0-1 0,-4 6 0 16,-3 0-11-16,4-6 0 0,3 9 0 0,4-9 0 16,-4 6-12-16,0-16-5 0,3 7-1 0,1-13 0 15,-4-3-173 1,4-3-34-16,-4-7-7 0</inkml:trace>
  <inkml:trace contextRef="#ctx0" brushRef="#br0" timeOffset="128034.383">14817 16056 691 0,'0'0'61'16,"0"0"-49"-16,0 0-12 0,0 0 0 0,0 0 198 0,10 10 37 15,-6-1 7-15,3 7 2 0,0 3-124 0,-4-1-25 16,1 1-5-16,-1 6-1 0,-3-3-43 0,8 3-9 16,-8 4-1-16,0 2-1 0,0-3-20 0,0 0-4 15,3-2-1-15,-3 2 0 0,0 0 14 0,0-6 2 16,4-3 1-16,-1-7 0 0,-3-2 22 0,0-4 5 15,0-6 1-15,0 0 0 0,0 0-16 0,0 0-3 16,0 0-1-16,0-9 0 0,0-7-4 0,4-3-1 16,-4 0 0-16,3-6 0 0,1 6-16 0,-1-6-3 15,1 6-1-15,3 1 0 0,0-1-10 0,3 3 0 16,1-3 0-16,0 4 8 0,-1 5-8 0,1-2 0 16,3 5 0-16,-4-2 0 0,1 9 0 0,3 0 10 15,0 0-1-15,0 9 0 0,-3-2-9 0,3 2-9 16,-3 4 9-16,3 2-13 15,0 4-35-15,0 6-8 0,0 3 0 0,0-2-1 16,0 2-15-16,-3 0-2 0,0-3-1 0,3 0-925 0</inkml:trace>
  <inkml:trace contextRef="#ctx0" brushRef="#br0" timeOffset="128230.791">15378 16163 576 0,'0'0'51'0,"0"0"-41"0,0 0-10 0,0 9 0 16,-7 1 336-16,3-1 66 0,0 1 13 0,-3 5 2 15,0-2-251-15,0 6-50 0,4 6-11 0,-4 0-1 16,0 0-49-16,3 3-10 0,1 0-1 0,6 1-1 16,1-4-27-16,-1 0-4 0,1-6-2 0,3-7 0 0,0 4-10 0,3-10 0 15,1-6 0-15,0-6 0 16,-4-4-32-16,7-15-3 0,-4-3 0 0,1-6 0 16,0-4-143-16,-1-6-29 0,1-3-5 0,-4-6-689 15</inkml:trace>
  <inkml:trace contextRef="#ctx0" brushRef="#br0" timeOffset="129379.129">15543 15639 1036 0,'-3'-19'46'0,"3"10"10"0,3 3-45 0,1-4-11 16,-4 10 0-16,0 0 0 0,0 0 206 0,0 0 39 16,7 16 8-16,-3 0 2 0,-4 3-155 0,3 9-30 15,1 6-6-15,-4 4-2 0,-4 0-47 0,4 12-15 16,4-3 8-16,-4 6-8 0,0 0 36 0,0-2 3 16,0 2 1-16,0 3 0 0,3-2-15 0,-3-1-2 15,0-6-1-15,0 3 0 0,4-15 3 0,-1-4 1 16,-3-6 0-16,4-6 0 0,-1-3-8 0,-3-7-2 15,4-6 0-15,-4-3 0 0,0 0 0 0,0-9-1 0,0-1 0 16,0-9 0-16,0 1 7 0,-4-7 2 0,8 6 0 0,-4-6 0 16,0 6-24-16,3 0-20 0,1 0 4 0,-1 4 1 15,1 2 31-15,3-3 5 0,-4 7 2 0,4 3 0 16,1 3-37-16,2-4-7 0,-3 7-2 16,4 7 0-16,3-4 23 0,0 6 0 0,0 7 12 0,4-1-4 31,-8-2-33-31,4 3-7 0,-3 9-2 0,3-6 0 0,-3 6-2 15,-1-7-1-15,1 1 0 0,3 0 0 0,0-10 13 0,0 1 4 0,0-1 0 0,0-9 0 16,1 0-20-16,-1-9-3 0,0-4-1 16,0-9 0-16,0 4-16 0,-3-11-3 15,3 4-1-15,-4-3 0 0,-3 3 40 0,4 6 7 0,-4 0 1 0,0-6 1 16,-3 13 15-16,-1-4 15 0,4 7-3 0,-3-1-1 16,-4 4 25-16,0 6 4 0,0 0 2 0,0 0 0 15,0 0-13-15,0 0-2 0,-11 0-1 0,8 6 0 0,-8 4 30 0,4-1 7 16,0 0 1-16,-4 1 0 0,4-1-26 15,0 7-5-15,-3-7-1 0,6 10 0 0,-3 0 0 0,3 3 0 16,-3-3 0-16,4 0 0 16,-1-1-48-16,4 1-11 0,4-9-1 0,-1-1-1 15,-3-9-5-15,7 0-1 0,4 0 0 0,-4-3 0 0,4-7 9 0,-4-5 2 16,3-4 0-16,-3-6 0 16,4 6-14-16,-4-6-2 0,0 6-1 0,4 0 0 0,-4 4 23 0,-4 5 5 15,4-2 1-15,0 5 0 0,-3-2 12 0,-4 9 0 16,7 0 0-16,4 6 0 0,-8-3 12 0,8 7 4 15,-1-1 2-15,-3 7 0 0,0 3-9 0,4 6-1 16,-4-6-8-16,0 6 12 0,4-3-12 0,-4 0-16 16,-4-4 3-16,4 1 1 0,-3 0 24 0,3 0 4 15,-4-3 2-15,1-7 0 0,-4 0-29 0,3 1-5 0,-3-10-2 16,0 0 0-16,0 0 29 0,0 0 5 16,0 0 2-16,0 0 0 0,4-16-29 0,-1 4-5 0,-3-7-2 0,4 0 0 15,-4-3 42-15,4 3 9 0,-4-9 2 16,3 12 0-16,1-3-21 0,-1 1-4 0,1-1-1 0,3 3 0 15,0 4-9-15,0-1 10 0,0 4-10 0,3 6 10 16,-3-4-10-16,4 7 0 0,0 0 0 0,-1 0 0 16,-10 0 0-16,4 10 8 0,6 5-8 0,1-5 8 15,0 9-8-15,-1-4 0 0,1 4-12 0,-1 6 12 16,4-6-25-16,0 0 2 0,-3-4 1 0,3-2 0 16,4-7-3-16,-1 4-1 0,-2-10 0 0,-1 0 0 15,3-10-46-15,-3 4-10 0,1-7-2 0,-1-2 0 16,0-4 24-16,0 0 4 0,-4 3 0 0,1-2 1 0,0-1 55 15,-4 3 0-15,3-3 0 0,-3 1 8 0,0 2 36 0,-3 3 8 16,-4-2 0-16,0 5 1 0,-4 1 32 0,1-1 7 16,-1 4 0-16,4 6 1 0,0-1627-22 0,0 3254-5 15,-7-1627-1-15,-3 10 0 0,6-1-34 16,-3-3-7-16,4 13-2 0,-4-3 0 0,3-4-14 0,0 7-8 16,1 6 8-16,-1-6-8 0,1 6 0 0,3-6 0 15,3 0 0-15,1-4 0 0,-1-5 0 0,-3-1 0 16,0-9 0-16,0 0-8 0,8 6-14 0,-1-12-2 15,0 6-1-15,0-9 0 16,0-1-22-16,-4 1-4 0,1 0-1 0,3 2 0 16,-4-2 20-16,4-1 4 0,-7 10 1 0,0 0 0 0,0 0 27 0,7 7 0 15,4 5 0-15,-4-2 0 0,4 12 0 0,-4 0 0 16,3 3 8-16,1 0-8 0,-4 3 49 0,4 0 6 0,-1-3 1 0,4 10 0 16,0-4-39-16,0 4-7 0,-3-1-2 0,0 4 0 15,-1-4 45-15,-3 10 9 0,4-6 2 0,-8 6 0 16,4 0 0-16,-3-1 0 0,-4 1 0 0,0 3 0 15,-4 4-52-15,-3-4-12 0,0-3 0 0,-3-1 0 16,-1 4 0-16,1-3 0 0,-1 0 0 0,-3-9 0 16,3-1 0-16,-3-12 0 0,0 3 0 0,0-15 0 15,3 5 0-15,-6-15 0 0,3-6 0 0,-4-3 0 16,0-4-18-16,4-12-6 16,-7-3-2-16,7-13 0 0,0 3-42 0,3 1-8 0,4-4-1 15,4-3-1-15,-1 3-91 0,8-3-19 0,3-6-3 16,0-3-730-16</inkml:trace>
  <inkml:trace contextRef="#ctx0" brushRef="#br0" timeOffset="129678.459">16813 16433 748 0,'0'0'67'0,"7"9"-54"15,4 0-13-15,0 1 0 0,-1-1 240 0,4 1 44 16,0-1 10-16,1 4 2 0,-1-10-141 0,0 6-28 16,-4-3-6-16,4-2-1 0,-3-4-68 0,0 0-13 15,3 0-3-15,-4-4-1 0,4-2-13 0,-3-3-2 16,0-1-1-16,-4 1 0 0,3-7-1 0,-6 7 0 15,3-1 0-15,-4-2 0 0,1-4 2 0,-4 7 0 16,3-7 0-16,-3 7 0 0,0-1 0 0,-3-5 0 16,-1 5 0-16,1 1 0 0,-4 6-9 0,0-4-2 0,0-2 0 0,-4 6 0 15,-3-3 0-15,0 6 0 0,-4 0 0 0,4 0 0 16,-7 0-9-16,7 6 10 0,-4 3-10 0,4 1 10 16,0 2-26-16,3 4-6 0,8 3-1 0,-1 0 0 15,-6-1 23-15,6 7 0 0,4-6 0 0,4 0 0 16,-1 6 0-16,4-6 0 0,4-3 10 0,3-1-10 15,0-2-116 1,4-4-31-16,-4 1-5 0,4-4-881 0</inkml:trace>
  <inkml:trace contextRef="#ctx0" brushRef="#br0" timeOffset="132449.158">17399 16254 230 0,'0'0'20'0,"0"0"-20"15,0 0 0-15,0 0 0 0,7 0 162 0,-7 0 28 16,7 0 6-16,-7 0 0 0,0 0-25 0,0 0-6 16,0 0-1-16,0 0 0 0,0-9-18 15,0 2-4-15,-3 7-1 0,-1-9 0 0,1 6-50 0,-5-4-11 16,1 4-1-16,-3-3-1 0,3 3-36 0,-7 3-7 15,3-6-2-15,-7 6 0 0,4 0-9 0,0 6-1 16,0-3-1-16,-4 6 0 0,8 1-4 0,-1 6-1 16,1 2 0-16,-1 11 0 0,4-4-17 0,-3 9 0 15,6-6 0-15,-3 10-9 0,3-7 9 0,4-2-10 16,0-1 10-16,4-3-10 16,3-6-20-16,0 6-4 0,0-6-1 0,4-10 0 0,-4 7 35 0,7-13 12 15,-4-3 0-15,5 0 0 16,-1-10-31-16,0-5-6 0,0-4-2 0,4-9 0 0,-4-7 27 0,0-9 19 15,-7-3-3-15,0-6-1 16,0 9-33-16,0-9-6 0,-4 6-2 0,1-3 0 0,3-4 26 0,-3 7-8 0,-4 3 8 0,0-3 0 16,3 3 0-16,-3-6 0 0,-3 13 0 0,3 2 0 15,-4 1 0-15,4 2 11 0,0 1-11 0,-3 9 12 16,-5-3 22-16,1 9 5 16,-3-3 1-16,3 10 0 0,0-1 3 0,0 4 1 0,7 6 0 0,-7 6 0 15,0 4-36-15,3-1-8 0,-3 10 0 0,3 12 0 16,1 1 0-16,3 9 0 0,3 6 0 0,5 6 0 15,-5 0 53-15,8 1 9 0,3-1 2 0,0 0 0 16,-4 0-64-16,1-5 0 0,0 5-16 0,3 0 3 16,0-9 13-16,0-6 0 0,0-4 0 0,0-6 0 15,-3-3-80-15,-4-6-24 0,3-3-4 0,1-7-1048 16</inkml:trace>
  <inkml:trace contextRef="#ctx0" brushRef="#br0" timeOffset="132944.612">17029 16524 576 0,'0'0'51'15,"0"0"-41"-15,0 0-10 0,0 0 0 16,0 0 129-16,0 0 24 0,0 0 5 0,0 0 1 0,0 0-54 0,0 0-10 16,0 0-3-16,-7 6 0 0,3-3-14 0,4-3-3 15,0 0-1-15,-4 6 0 0,4 4-10 0,0-1-3 16,0 1 0-16,0-4 0 0,0 3-3 0,0-6-1 16,0 7 0-16,0-10 0 0,4 6-4 0,-4-6-1 15,0 9 0-15,0 1 0 0,0-10-20 0,0 0-4 16,0 0 0-16,7 9-1 0,-3-3-16 0,3-2-3 15,-7-4-8-15,7 6 12 0,0-3-23 0,3 3-5 16,-3-6 0-16,4 0-1 0,-4 0 25 0,4 0 6 16,-1 0 1-16,1-6 0 15,3 3-98-15,-4-3-19 0,1-4-4 0,-4 1-1 0</inkml:trace>
  <inkml:trace contextRef="#ctx0" brushRef="#br0" timeOffset="165043.292">5719 17439 1958 0,'0'0'43'0,"0"0"9"0,0 0 1 0,0 10 3 0,0-1-45 0,0 0-11 16,3 1 0-16,-3 9 0 0,7-4 53 0,-7-2 9 0,0 9 2 0,4-3 0 15,-1-7 26-15,-3 13 6 16,4-6 0-16,-1 0 1 0,1 6-47 0,3 0-10 0,-7 0-1 0,0-3-1 16,3 3-9-16,-3 0-1 0,4-3-1 0,-1 10 0 15,-3-4-12-15,4 0-3 0,-1 7 0 0,-3-7 0 16,0 6-12-16,8 1 0 0,-8-7 0 0,0 7 0 16,3-7 0-16,-3 0 0 0,0 3 0 0,7-2 0 15,-7-4 0-15,7-3 0 0,-7-4-8 0,4-2 8 16,-4 3-26-16,3-10 2 0,1 1 0 0,-4-10 0 15,0 0-95-15,0 0-18 0,0 0-4 16</inkml:trace>
  <inkml:trace contextRef="#ctx0" brushRef="#br0" timeOffset="165391.204">5599 17493 1958 0,'0'0'43'0,"0"0"9"0,0-7 1 0,3-2 3 0,4-1-45 16,-7 4-11-16,0-3 0 0,7 6 0 0,-3-7 92 0,10 1 17 16,-11 3 3-16,8-4 1 0,0 1-53 0,-1 2-10 15,-3 4-2-15,11-6-1 0,-8 3-18 0,5 3-3 16,-1-4-1-16,7 7 0 0,-7-3-16 0,7 3-9 16,-7 3 10-16,4-3-10 0,-1 7 8 0,1-4-8 15,0 6 0-15,-8 0 9 0,4-2-9 0,1 8 12 0,-5-2-12 0,1 3 12 16,-1 2-4-16,-3-2 0 0,0 3 0 0,-7 0 0 15,4 0 0-15,-4-1 0 0,0 1 0 0,-4 6 0 16,4 0-8-16,-7-6 10 0,0 6-10 0,0-3 10 31,-3-6-30-31,-1 3-7 0,4 0-1 0,-4-4 0 0,-3 4 48 0,4-3 8 0,-8-4 3 0,4-2 0 16,0 2-19-16,0 1-4 0,-4-7-8 0,1 3 12 16,-5-5-12-16,1 5 0 0,-4-3 0 15,8 4 0-15,-8-4-18 0,8-3-3 0,-1-3-1 0,4 6 0 16,3-6-223-1,11-6-45-15</inkml:trace>
  <inkml:trace contextRef="#ctx0" brushRef="#br0" timeOffset="166722.781">6308 17700 345 0,'-7'9'15'0,"0"-3"4"0,-4-3-19 0,-3-3 0 15,3 7 0-15,-10-4 0 0,7 3 440 0,-7-3 84 16,3 7 16-16,-3-4 4 0,0 3-368 0,3 1-75 16,1 5-14-16,2-2-3 0,1 3-49 0,0 2-10 15,4 1-1-15,-1 0-1 0,1 6-13 0,6 0-2 16,-3-6-8-16,7 9 12 0,7-3-12 0,-7-6 0 16,7 6 8-16,4-6-8 0,-4 0 0 0,3 0 0 15,-3-10 0-15,4 7 0 0,-4-7 0 0,7-3 0 16,0-6 0-16,-3 4 0 0,3-8-15 0,-4-2 4 15,1-6 1-15,3-4 0 16,-7 0-23-16,7-3-5 0,-3-6-1 0,-8 3 0 16,8-3 3-16,-7 0 0 0,3 3 0 0,0 0 0 0,-4 0 25 0,4 4 11 0,-7-4-8 0,7 12 8 15,-7-2 0-15,0 2 0 0,0-2 12 0,0 9-4 16,0 3 28-16,0 0 5 0,0 0 2 0,0 0 0 16,0 0-12-16,0 9-3 0,0 0 0 0,4 7 0 15,-1 3-13-15,1 0-3 0,-1 9-1 0,1 6 0 16,3-5-11-16,-7 2 0 0,0-3 9 0,4 0-9 15,3-9 0-15,-7 0 0 0,0-3 0 0,7-1 0 16,0-5-39-16,-4-7-2 16,-3-3-1-16,0 0 0 0,0 0-34 0,7-3-8 0,0-3 0 0,0-4-1 15,-3 1-19-15,-4-7-4 0,7 7-1 16,-7-4 0-16,0-3 65 0,0-2 12 16,0 2 4-16,0-3 0 0,0 7 28 0,0-4 18 0,0 6-2 0,0 1-1 0,3 0 13 0,5 2 4 15,-8-2 0-15,3 3 0 16,1 3 23-16,-4 3 5 0,0 0 0 0,0 0 1 0,7 0-8 0,-7 0-1 15,0 0-1-15,10 9 0 0,-6-9-31 0,3 9-5 16,0-2-2-16,0-4 0 0,-7-3-5 0,3 9 0 16,5 1-8-16,-8-4 12 0,0-6-12 0,3 3 0 15,1 3 8-15,-4-6-8 0,0 0 0 0,0 0 0 16,7 7 0-16,-7-7 0 0,0 0 8 0,10 3-8 16,-10-3 0-16,4 0 0 0,3 0 8 0,0-3-8 15,3-4 0-15,-3 1 0 0,1 3 0 0,2-3 0 16,4 6 0-16,4-10 0 0,-8 7 0 0,1-3 0 15,3-4 0-15,-3 7 0 0,6-3 0 0,-3-3 0 16,4 2 0-16,-4-2 0 0,0 6 0 0,0-4 0 0,-3-2 0 16,0 6 0-16,-1-3 0 0,1 3 0 0,-8-4 0 0,4 1 0 15,-7 6 12-15,0 0-4 0,0-3-8 16,0 3 12-16,0-6 4 0,-7 2 1 0,4-2 0 0,-4 3 0 16,0-3 7-16,0 6 0 0,-4 0 1 15,0-3 0-15,4 3-1 0,-3 0 0 0,-4 3 0 0,7-3 0 16,3 9-14-16,-3-3-10 0,0 4 12 0,3-1-12 15,1 7 0-15,-1-4 0 0,4 7 0 0,0 3 0 16,0 0 0-16,0-3 0 0,4 6 0 0,-1-6 0 16,1 6 0-16,3-9-22 0,0-4 3 0,0-2 1 15,0-4 35-15,4 3 7 0,-8-9 2 0,8 0 0 16,-4 0-26-16,7-9 0 0,-10 3 0 0,3-7 0 16,7-3-17-16,-11-2 1 0,4-7 0 0,4 6 0 0,3 0-5 15,-10 0-1-15,6 0 0 0,1 4 0 0,-8-1 12 0,4 6 10 16,0 1-13-16,-3 0 5 0,3 9 8 0,0-10 0 15,-3 10 0-15,3 0-8 0,0 7 8 0,0-4 0 16,0 6 0-16,-4-3 0 0,4 4 0 0,-3 2 0 16,-1-2 0-16,1 5 0 0,-4 1 0 0,7-3 0 15,-7 2 8-15,0 4-8 0,4-9 16 0,-4 5 0 16,3-5-1-16,-3-1 0 0,4 0 4 0,-4 1 1 16,0-10 0-16,0 0 0 0,0 0-12 0,0 0-8 15,0 0 9-15,0 0-9 0,7-10 0 0,0 1 8 16,-7-7-8-16,3 4 0 0,1-7 0 0,3-3 0 15,-4 0 0-15,4-3 0 0,4 6-14 0,-7 0-6 16,3 4 0-16,0-4-1 0,0 9 21 0,-4-5 13 0,4 5-1 16,0 7-1-16,-3-3-11 0,-4 6 0 0,7 0 0 15,0 0 0-15,4 0 0 0,-4 9 0 0,0 1 0 16,0 5 0-16,0-5 8 0,0 9-8 0,-7-1 12 0,7 1-4 16,0 3 3-16,-7 0 0 0,0-3 0 0,7-3 0 15,-3 3-11-15,3-10 0 0,0 7 0 0,-4-7 0 16,4-3 0-16,-7-6 0 0,7 0 0 0,4-6 0 15,-4-3-28 1,3-1 1-16,-2-5 1 0,2-7 0 0,1-4-89 0,3-8-17 16,-7 6-4-16,3-7-1 0,5 10-21 0,-5-9-4 0,-3 5-1 0,0 1 0 15,4 9 74-15,-8-6 14 16,1 7 3-16,-1 2 1 0,1-3 118 0,-1 10 23 0,-3-1 5 0,0 4 1 16,0 6 53-16,0 0 11 0,0 0 3 0,0 0 0 15,0 0-32-15,0 6-7 0,-3 10 0 0,3-4-1 0,3 4-47 16,-3-3-8-16,0 9-3 0,0 0 0 15,8-7-5-15,-8 10 0 0,3-3-1 0,-3 3 0 0,4-6-3 0,-1 6-1 16,1-6 0-16,-1-3 0 0,4-7-20 0,-3 1-4 16,3-1-1-16,-7-9 0 0,0 0-10 0,0 0 0 15,0 0 0-15,0 0 0 16,0 0-44-16,0 0 0 0,0 0-1 0,0 0 0 16,0 0-175-16,0 0-36 0,0 0-6 0,0 0-702 0</inkml:trace>
  <inkml:trace contextRef="#ctx0" brushRef="#br0" timeOffset="166892.745">7158 17932 230 0,'-32'-7'20'0,"22"7"-20"15,-5 0 0-15,1-9 0 0,-7 9 322 0,4-3 60 0,-5-4 12 16,5 4 2-16,3-3-188 0,3 6-37 0,-3-3-8 0,3-3-2 16,4 6-85-16,7 0-16 0,0 0-4 0,0 0-1 15,0 0-36-15,0 0-7 0,7 0-2 0,4 0 0 16,-4-3-10-16,11-4 0 0,-1 7 0 0,1-9 0 16,0 3-17-16,3-4 4 0,0 7 1 0,0-6 0 15,0-7 12-15,4 7 0 0,-7 2 0 0,6-2-721 16,4-4-139-16</inkml:trace>
  <inkml:trace contextRef="#ctx0" brushRef="#br0" timeOffset="167694.737">7870 17342 885 0,'0'0'39'0,"-3"-6"9"0,3 3-39 0,0-4-9 15,-7-2 0-15,3 6 0 0,1-3 144 0,3 6 26 16,-4-4 6-16,4 4 0 0,-7-6 2 0,0 6 0 16,4 0 0-16,-4 6 0 0,0-6-44 0,3 4-9 15,-3 5-1-15,0 10-1 0,0-4-50 0,-4 4-9 0,4 9-3 0,-3-2 0 16,3 8-25-16,0-6-4 16,-4 7-2-16,4 2 0 0,3-2-9 0,1-1-1 0,-1-5-1 0,4-1 0 15,0 6-7-15,0-5-2 0,4-4 0 16,-1 0 0-16,1-3-10 0,3 3 0 0,4-6 0 0,-1 3 8 15,1-4-8-15,-1-5 0 0,4-4 0 0,1 1 0 16,2-4-30 0,-3 0-2-16,0-3 0 0,4-6 0 0,-4-3-212 0,0-3-42 15</inkml:trace>
  <inkml:trace contextRef="#ctx0" brushRef="#br0" timeOffset="167944.58">7874 17389 1987 0,'0'0'88'0,"0"0"18"0,0 0-85 0,0 0-21 15,0 0 0-15,7 6 0 0,-3-3 128 0,3 7 20 16,3-4 5-16,-3 4 1 0,4 5-77 0,-1-2-15 16,5-4-3-16,-1 7-1 0,0 3-34 0,3 0-6 15,-2-4-2-15,2 4 0 0,1 0-16 0,-1-3 8 16,5-1-8-16,-1 4 0 0,-4-6 10 0,1 2-10 15,3 4 8-15,0 0-8 0,-6-3 0 0,2 2 0 16,1 1 0-16,-4-3-11 16,4 3-93-16,-4-4-18 0,0-2-4 0,-4 3-998 0</inkml:trace>
  <inkml:trace contextRef="#ctx0" brushRef="#br0" timeOffset="168145.333">8192 17505 2293 0,'0'0'50'0,"-4"6"10"0,0 4 3 0,4-1 2 0,-7 1-52 0,4 8-13 0,-4-2 0 0,0 3 0 16,0 0 82-16,0 0 14 0,-4 6 2 0,4 0 1 16,-4-6-63-16,4 9-12 0,-3-3-2 0,-1 0-1 15,1-3-21-15,3 3 0 0,0 3 0 0,-1-3 0 16,-2 3-40-16,3-2-12 0,3 2-2 0,1-9-720 15,-1 3-144-15</inkml:trace>
  <inkml:trace contextRef="#ctx0" brushRef="#br0" timeOffset="168362.718">8470 17737 1497 0,'0'0'133'0,"4"10"-106"16,-4-10-27-16,0 6 0 0,3 3 184 0,-3-9 31 16,0 10 6-16,0-1 2 0,0-3-79 0,0 4-15 0,0-10-3 15,0 9-1-15,0-9-67 0,0 10-14 0,0-10-2 0,0 9-1 16,0-9-32-16,0 6-9 0,0-6 0 16,0 10 0-1,0-10-112-15,0 0-26 0,0 0-6 0,0 0-1000 0</inkml:trace>
  <inkml:trace contextRef="#ctx0" brushRef="#br0" timeOffset="168544.508">8446 17549 288 0,'-11'-9'12'0,"7"-1"4"0,4 4-16 0,-7 3 0 0,4-3 0 0,-1 2 0 16,1-2 360-16,3 6 70 0,0 0 14 0,0 0 2 0,0 0-302 0,0 0-61 15,0 0-12-15,0 0-3 0,0 0-68 16,0 0-20-16,7 6 0 0,3-2-912 15</inkml:trace>
  <inkml:trace contextRef="#ctx0" brushRef="#br0" timeOffset="168783.311">8650 17308 2239 0,'0'0'99'0,"0"0"21"0,0 0-96 0,0 0-24 15,11 6 0-15,-11-6 0 0,10 3 96 0,-6 3 14 16,10-3 3-16,-3 4 1 0,3-4-31 0,-4 3-7 16,-3-3 0-16,7 3-1 0,0 4-75 0,4-1 0 15,-4 1-12-15,0 5 1 0,4-5 41 0,-4 9 8 0,0-4 2 0,-3-2 0 16,3 12-17-16,-4-6-3 0,-2 6-1 0,-1 3 0 16,-4-3-1-16,-3 3 0 0,0 1 0 0,0 5 0 15,-7-6-9-15,4 7-1 0,-5-1-8 0,1 1 12 16,-3 2-12-16,-1-2-13 0,-3 2 2 0,0 7 1 31,7-15-102-31,-4 5-21 0,-3-6-4 0,7-3-1123 0</inkml:trace>
  <inkml:trace contextRef="#ctx0" brushRef="#br0" timeOffset="172145.147">1221 17612 518 0,'0'0'23'0,"0"0"5"0,0 0-28 0,-7 6 0 15,-4-6 0-15,0 0 0 0,1 0 408 0,6 0 77 16,-6 3 15-16,3-3 4 0,0 0-292 0,-4 6-59 16,4-2-11-16,7-4-2 0,-4 0-64 0,-6 6-12 15,10-3-2-15,-4 3-1 0,4-6-30 0,0 19-7 0,0-3 0 16,4 3-1-16,3-1-23 0,-4 7 0 0,-3-6-12 15,4 16 4-15,3-1 8 0,4 4 0 0,-8 6 0 16,1 3 0-16,3 3 0 0,-7-9 14 0,3 3-3 0,4 0-1 16,-7-1-10-16,4-8 0 0,-4-7 0 0,3 0 0 31,-3-3-28-31,7-6-5 0,-7-3-1 0,4 0 0 16,-4-13-100-16,0-3-20 0,0 0-4 0,0 0-1 15,-4-10-20-15,-3-5-4 0,0-4-1 0,-3-9 0 16,-4 3-70-16,-8-10-14 0,8 4-4 0,-7-10 0 0,0 13 115 15,7-10 22-15,-7-3 5 0,3 10 1 0,4 0 169 0,3 2 33 0,-6 1 7 0,10 3 2 16,-4 0 70-16,4 6 13 0,4 0 3 0,-8 1 1 16,11-1-29-16,0 3-7 0,0 4-1 0,-4-4 0 15,8 6-10-15,-4-5-2 0,7 5-1 0,-3 1 0 16,6-7-43-16,-6 7-9 0,6 6-2 0,4-7 0 16,-3 4-30-16,3-3-7 0,7-1 0 0,0 10-1 0,-3-6-35 15,3 3-8-15,0 3 0 0,4 0-1 0,0 3 39 0,3 3 8 16,-7-6 2-16,4 10 0 0,7-1-20 0,-8 0-3 15,-6 1-1-15,7 6 0 0,-4-1 1 0,-7-2 0 16,3 6 0-16,-2-4 0 0,-5 4-1 0,4 0 0 16,-10 6 0-16,6-6 0 0,-3 6-8 0,-3 0 10 15,-4-3-10-15,0 9 10 0,0-3-10 0,0 1 12 16,-4-1-12-16,-3 3 12 0,4-9-2 0,-8 3 0 16,1 4 0-16,-4-11 0 0,3 7-10 0,-3-6-14 15,-7 0 3-15,-4-3 1 16,4 3-47-16,7-10-10 0,-7 0-1 0,3-2-1 15,7-4-113-15,1-3-22 0,6-3-5 0</inkml:trace>
  <inkml:trace contextRef="#ctx0" brushRef="#br0" timeOffset="173141.648">1658 17762 1720 0,'0'0'76'0,"0"0"16"0,0 10-73 0,0-1-19 0,0 0 0 0,0 1 0 16,-7 6 144-16,7-1 24 0,-4-2 6 0,4 6 1 15,-7 6-79-15,4-7-16 0,-1 8-4 0,4-1 0 16,-7-3-55-16,7 0-11 0,7-4-2 0,-3-5-8 16,-4 3 16-16,10-7-4 0,-10 0-1 0,11-2 0 15,-11-7-11-15,4 0-16 0,6-7 4 0,1-2 1 0,-8 0 11 0,8-7 8 16,-8-3-8-16,4 0 11 0,-7 0-11 16,4 1 0-16,-4-7 0 0,0 9 0 0,7-3 0 0,-14 0 0 15,3 4 0-15,4 5 0 0,-10-2 0 0,10-4 0 16,-11 7-10-16,8-1 10 15,-4 1-10-15,3-1 10 0,4 4-10 0,-7-3 10 0,4-1 0 0,3 10 0 16,0-6-8-16,0 6 8 0,0-3 0 0,0 3 0 16,10-6 9-16,-6 2-9 0,6-2 0 0,1 6-18 15,-1 0 2-15,1 0 1 0,-4 6 15 0,4-2 0 16,-1 2 0-16,1 3 0 0,-1 1-8 0,-6-1 8 16,7 10-13-16,-1-3 5 15,-10 2-18-15,11 7-3 0,-8-6-1 0,8 9 0 16,-11-2-1-16,3 2 0 0,4-3 0 0,-7 0 0 0,0-6 12 0,4 0 3 15,-8-4 0-15,4-2 0 0,4-7 16 0,-4 4 0 0,0-10 0 16,0 0 9-16,0 0 24 0,0 0 5 0,-4-7 1 0,-3-2 0 16,4-1 1-16,3 1 1 0,0-7 0 15,0 4 0-15,0-4-25 0,0-3-4 0,3 4-2 0,4-4 0 16,4 6-10-16,-7-2 0 0,6 5 0 16,4 1 0-16,-3-1 0 0,-1 4 0 0,1 3 0 0,3 3 0 15,0-6 0-15,0 6 0 0,-3 9 0 0,3-3-11 16,-3-3-17-1,-1 7-4-15,1 6-1 0,-8-7 0 16,4 7 0-16,4-4 0 0,-8 4 0 0,-3-7 0 0,4 10 20 0,-4-9 4 0,7 5 1 0,-7-5 0 16,0-1 8-16,0-3 0 0,0-6 0 0,0 0 0 15,0 0 0-15,0 0 16 0,-7-6-4 0,7-3-1 16,-4-7 12-16,4 3 2 0,0-5 1 0,0-4 0 16,0 3-12-16,4 0-2 0,-4-6-1 0,7 12 0 0,-7-2-11 15,4-4 0-15,3 9 0 0,-4-5 0 0,8 5 12 16,-1 1-2-16,-6 0-1 0,6 2 0 0,1 7 1 0,0-3 0 15,-4 3 0-15,3 0 0 0,8 3-10 0,-11-3 0 16,3 7 0-16,1 2 0 16,0 0-42-16,3 1-4 0,-4-1-1 0,1 1 0 15,3 5-144-15,-3-5-29 0,3-4-5 0,-4-3-2 16,-10-3-52-16,11 6-10 0,3-6-3 0,-3-6 0 16,-1-3 176-16,-6-1 36 0,6 1 6 0,-6-1 2 0,6 1 80 0,-3-7 16 15,-7 7 3-15,0 0 1 0,4-7 117 0,-8 6 24 16,-3 7 5-16,4-3 1 0,-4-3-6 0,3 9-1 15,-6-10 0-15,6 10 0 0,4 0-43 0,-10 0-9 16,3 0-1-16,3 7-1 0,0-4-50 0,-6-3-11 0,10 0-1 0,0 9-1 16,-7 0-22-16,7 1-4 15,7 6-1-15,-7-7 0 0,3 10 4 0,-3-10 1 16,0 7 0-16,7 3 0 0,-3-4-11 0,-4-2-2 0,4-4-1 16,3-2 0-16,-7-7-15 0,3 9 0 0,-3-9 8 0,7 0-8 15,0-6 0-15,4 3 0 0,-4-13 0 0,3 6 0 16,-6-2 0-16,7-4-8 0,-11 1 8 0,10 2 0 15,-10-3 0-15,4 1 0 0,-1 5 0 0,-3 1 0 16,7-1 0-16,-7 10 0 0,0 0 0 0,0 0 0 16,0-3 0-16,0 3 0 0,0 0 0 0,0 0 0 15,0 0 0-15,0 0 0 0,11 3 0 0,-8 7 0 16,8-4 16-16,-8 4 0 0,8-1 0 0,0 0 0 16,-1 7-16-16,-6-3 8 0,13 2-8 0,-10 4 0 15,1-3 0-15,2-4 0 0,4 4-13 0,-3 0 4 16,-1-4-147-16,-6-2-28 0,6-4-7 15</inkml:trace>
  <inkml:trace contextRef="#ctx0" brushRef="#br0" timeOffset="173357.508">2660 17797 345 0,'0'0'15'0,"0"9"4"0,0 1-19 0,0-10 0 15,7 9 0-15,-7 0 0 0,0-9 362 0,0 10 69 16,0-10 13-16,0 0 4 0,0 0-336 0,0 0-68 0,0 0-12 0,0 0-930 15</inkml:trace>
  <inkml:trace contextRef="#ctx0" brushRef="#br0" timeOffset="173694.315">2501 17452 403 0,'0'-3'36'0,"0"-4"-36"0,0-2 0 0,0 0 0 15,0 5 200-15,0-2 32 0,4 0 8 0,3 3 0 16,-7 3-118-16,10 0-24 0,-10 0-5 0,7 3-1 15,0-3 6-15,4 6 1 0,-7 0 0 0,6-2 0 16,1 5-32-16,-1 0-7 0,-3 1 0 0,4-1-1 16,0 7-44-16,-1 0-15 0,1-4 9 0,-1 7-9 15,-3-3-20-15,11 9-8 0,-11-6-3 0,11-1 0 16,-8 7-34-16,-3 0-7 0,4-3-2 0,0 4 0 16,3 2 42-16,-4-9 8 0,-3 6 1 0,-3-7 1 0,6 1 61 15,-6-3 12-15,-4 0 2 0,7-4 1 0,-4-2 17 0,-3-10 3 16,0 0 1-16,0 0 0 0,0 0-5 0,0 0-1 15,0 0 0-15,0 0 0 0,0 0-3 0,0 0-1 16,0 0 0-16,0 0 0 0,-3-4-25 0,-8-2-4 16,11 3-2-16,-7-3 0 0,14-4-21 0,-7 1-4 15,0 0-1-15,4-7 0 0,3 6 6 0,-4 1 1 16,-3-3 0-16,4-4 0 0,3 0-15 0,-3 7-12 16,3-4 3-16,3-2 0 0,-3 5 9 0,4 1 0 15,-1 2 0-15,5-2 0 0,-5 9 0 0,4-3 0 16,-3 3 0-16,3 3 0 0,4-3 0 0,-4 9 0 15,-4 1 0-15,4-1 0 0,-3 7 0 0,0 3 9 16,-4-4-9-16,3 4 0 0,-3 6 0 0,4-3 0 16,-8 0-10-16,8 0 10 15,-11-3-189-15,11 6-31 0</inkml:trace>
  <inkml:trace contextRef="#ctx0" brushRef="#br0" timeOffset="174143.79">3895 17558 2325 0,'-25'-3'103'0,"18"3"21"0,-7-6-99 0,3 6-25 16,8 0 0-16,-11 0 0 0,3 0 117 0,-3 6 19 15,7-3 3-15,-4 7 1 0,4-1-88 0,-3 7-18 16,3 0-3-16,3 2-1 0,4 1-22 0,-7 6-8 16,7 4 0-16,0-1 0 0,7 6 0 0,-3-9 0 15,3 4 0-15,3-1 0 0,4-3-16 0,4-6 1 16,0-1 0-16,-4-8 0 0,0-1 15 0,0-9 0 15,4 0 0-15,-1-3 0 0,1-6-17 0,-4-1-1 16,-3-5 0-16,3-4 0 0,-11 3 18 0,8-3-8 16,-4 4 8-16,-7 2 0 0,0-6 0 0,0 4 0 15,0-1 0-15,-7 3 0 0,3 4 0 0,4-7 8 16,-10 7-8-16,-1 0 0 0,0-1 0 0,8 4 0 16,-8-4 0-16,1 7 0 15,-1-3-38-15,4 3-7 0,-3-3-2 0,-1 6-760 0,-3-4-152 0</inkml:trace>
  <inkml:trace contextRef="#ctx0" brushRef="#br0" timeOffset="174410.341">4096 17251 1555 0,'0'3'138'16,"-7"7"-110"-16,7-1-28 0,-4 7 0 15,4 3 253-15,-7-1 46 0,4 7 9 0,3 13 1 0,0-3-179 0,0 8-36 16,0 1-7-16,10 3-2 0,-6-3-33 0,3 0-6 15,7 3-2-15,-4 7 0 0,5-1-3 0,-5 0-1 16,1 7 0-16,3-4 0 0,-11-6-11 0,8-3-2 16,0-3-1-16,-1 3 0 0,-6-3-16 0,3-3-10 15,-4-3 12-15,8-1-12 0,-11-2 0 0,3 2 0 16,4 4 0-16,-7-6 0 0,0-4-10 0,0 4-2 16,0-7-1-16,-7 6 0 15,4-9-43-15,-11-6-8 0,7 6-1 0,-7-12-1 16,-1 2-114-16,-2-5-24 0,-1-1-4 0,-7-9 0 15,-6-9-88-15,-5-7-18 0,-34-31-3 0,10-6-1 0</inkml:trace>
  <inkml:trace contextRef="#ctx0" brushRef="#br0" timeOffset="174570.5">3676 17850 172 0,'14'-19'8'0,"-10"7"1"0,3 2-9 0,3 1 0 0,4-4 0 0,-3-2 0 16,3-1 399-16,7 7 77 0,-3-4 16 0,7 4 4 15,-4-7-295-15,3 7-58 0,1 2-12 0,7-2-3 16,3 6-18-16,-10-7-4 0,7 4-1 0,-4-3 0 15,4 5-46-15,-4-2-10 0,4 0-1 0,-4 3-1 16,-4-3-29-16,-6 2-6 0,3-2 0 0,0-3-1 16,-3 6-11-16,0-4-17 0,6 4 4 0,-6-3-1311 15</inkml:trace>
  <inkml:trace contextRef="#ctx0" brushRef="#br0" timeOffset="199220.161">9677 17119 979 0,'0'0'87'0,"0"0"-70"16,0 0-17-16,0 0 0 0,0 0 177 0,0 0 32 0,0 0 7 0,0 0 0 15,0 0-77-15,0 0-16 0,0 0-3 0,0 0-1 16,0 0-44-16,7 10-9 0,0 9-2 0,0-4 0 15,-4 4-51-15,4 0-13 0,1 6 0 0,2 3 0 16,1-3 0-16,-1 4 0 0,-3-4 0 0,0-7 0 16,4 8 16-16,-4-14 1 0,0 4 0 0,0-7 0 15,-3 1-17-15,-1-1 0 0,4 0 0 0,-7-9 0 0,0 0 0 16,0 7 8-16,0-4-8 0,0-3 0 0,0 0 15 16,-7 9-4-16,0-3-1 0,4-2 0 0,-1 2-10 0,1 3 10 15,-5-9-10-15,8 0 10 0,0 0 15 0,-7 0 3 16,0 0 1-16,0-9 0 15,4-1-46-15,-1 1-10 0,1-7-1 0,3-2-1 0,0-1 19 0,0 0 10 16,3 0-10-16,1-3 10 0,6 0 0 0,-3 7 0 16,0-4-8-16,1 3 8 0,2 4 0 0,4 2-11 15,-3 4 11-15,3-4-10 0,0 10 10 0,0 4-8 16,4 2 8-16,-1 3-8 0,1 10-2 0,-4-3 0 16,0-1 0-16,0 4 0 0,-3 3-8 0,3 3-2 15,-7 0 0-15,4 0 0 0,-1-6 8 0,-3 0 2 16,0 0 0-16,-3-3 0 0,-4-7 10 0,3 4 0 15,-3-7 0-15,0-6 0 0,-7 3 0 0,0-3 12 16,7 0-2-16,-7 0-1 0,-7-3 14 0,4-3 2 16,3-7 1-16,0 4 0 0,-1 2-5 0,5-2-1 0,-4-1 0 15,3-5 0-15,1 5-12 0,3 1-8 0,0-4 10 0,3 1-10 16,1-1 14-16,-1 4-3 0,4-7-1 0,1 7 0 16,-1-1-10-16,0 4 10 0,7-3-10 0,-4 6 10 15,-3 3-10-15,0 0 0 0,8 0 0 0,-5 3 0 16,-3 6-12-16,0 7-5 0,4 0-1 0,-1 2 0 15,1 1-18-15,0 6-4 16,-4-3-1-16,0 0 0 0,7-3-15 0,-4 0-4 16,-3 0 0-16,4-4 0 0,0-2 15 15,3-4 2-15,0-2 1 0,-4-7-582 0,1 0-116 0</inkml:trace>
  <inkml:trace contextRef="#ctx0" brushRef="#br0" timeOffset="199523.818">10453 17251 1324 0,'0'0'118'0,"0"0"-94"0,0 0-24 0,0 0 0 0,-7 3 145 0,0 7 25 16,3-4 5-16,1 3 1 0,-19 1-90 0,12-1-18 16,6 10-3-16,1-3-1 0,-8 2 0 0,4 1 0 15,-3 9 0-15,6-6 0 0,8 0-51 0,-8-3-13 16,-6 6 0-16,10-6 0 0,14-3 23 0,-7-1 1 16,-7-2 1-16,3-4 0 0,1 1-25 0,3-1 0 15,-7-9 0-15,0 0 0 0,7-9 0 0,0 6-11 16,3-13 11-16,-2 3-8 0,-8-8-10 0,0 2-2 15,7-16 0-15,0 7 0 16,0-7-7-16,-4 4-1 0,-10 0-1 0,11 3 0 0,6 2 18 0,-6 5 11 0,-11 5-12 0,3 0 12 16,8 7 0-16,-4 6 0 0,0 3 8 0,0 0-8 15,0 0 22-15,0 9-2 0,7 0 0 0,-7 10 0 16,-7 0-8-16,7 6-1 0,10 0-1 0,1-3 0 16,-8 3 2-16,5 3 1 0,-1-12 0 0,3 9 0 15,8-6-13-15,-4 0 0 0,-4 0 0 0,1-10 0 16,7 1-16-1,-8-4-10-15,1-6-2 0,-4 0-685 0,-7 0-138 0</inkml:trace>
  <inkml:trace contextRef="#ctx0" brushRef="#br0" timeOffset="200076.54">10735 17395 1036 0,'-11'13'46'0,"11"-7"10"0,-3 4-45 0,-1-1-11 15,4-3 0-15,0 4 0 0,-7-7 207 0,0 3 39 16,7-6 8-16,0 0 2 0,-7-9-154 0,0-1-30 15,4 1-7-15,3-7-1 0,0 0-24 0,0-2-6 16,-4-1-1-16,4 0 0 0,7 0-33 0,-3 0 0 16,-11 4 0-16,7-1 0 0,3 7 0 0,1-1 0 15,-4 10 0-15,0 0 0 0,0 0 0 0,0 0 0 16,7 0 0-16,0 16 0 0,-7-4 0 0,3 4 0 16,8 3 0-16,0 6 0 0,-8-6 0 0,4 6 0 15,4-6 0-15,3 0 0 16,3-4-20-16,-6-2-10 0,-4-4-2 0,7-3-1 0,11-6 33 0,-7-6 0 15,-8 3 0-15,1-6 0 0,6-7 13 0,-3-3 10 16,1 3 1-16,-5-2 1 0,-3-1-40 0,0 0-8 0,4 0-1 16,-8 0-1-16,-6-3 41 0,-1 10 9 0,11-13 2 15,0 9 0-15,0 4-19 0,-7-4-8 0,-7-3 8 0,7 10-8 16,4 2 16-16,-4-2-3 0,-11 6 0 0,11 3 0 16,4-6 22-16,-4 6 4 0,-7 0 1 0,3 0 0 15,4 0-7-15,4 9-1 0,-4 0 0 0,3 7 0 16,-6-6-11-16,10 8-2 0,11-2-1 0,-4 3 0 15,-7 0-5-15,3 6-1 0,8-6 0 0,0 9 0 16,-1-3-1-16,-3 0-1 0,0 3 0 0,4 0 0 16,7-3-10-16,-11 10 8 0,-4-7-8 0,5 7 8 15,6-7-8-15,-7 6 10 0,-4-5-10 0,1 8 10 16,0-2 2-16,-4-1 1 0,3 10 0 0,-6 0 0 16,-8 0 13-16,4-6 2 0,7 5 1 0,-3-5 0 0,-4-3 3 15,-4-1 1-15,1-6 0 0,-1 7 0 16,1-7 0-16,-4-9 0 0,-4 6 0 0,0-6 0 0,4-4-9 15,-7-2-1-15,-10 3-1 0,-1-1 0 0,0-2-13 0,-3-4-9 16,0-2 12-16,-8 2-12 0,5-9 0 0,3 9-16 16,6-9 2-16,-2 0 0 15,-12 7-116-15,12-14-23 0,10 7-5 0,-4-9-1115 0</inkml:trace>
  <inkml:trace contextRef="#ctx0" brushRef="#br0" timeOffset="200944.201">11906 17380 979 0,'11'18'43'0,"-4"-11"9"0,0 2-41 0,4 10-11 15,-4-3 0-15,3 2 0 0,-3 8 201 0,0-4 39 16,4 3 7-16,-1 3 1 0,1-3-136 0,-4 9-27 16,0-5-5-16,4-1-2 0,-1 3-41 0,-6-3-8 15,-1-9-1-15,1 0-1 0,-4 0-11 0,3-3-3 16,-3-7 0-16,0 0 0 0,0-9 15 0,-3 10 4 15,3-10 0-15,-7-3 0 0,-4-4 0 0,4-2 1 16,0 0 0-16,4-7 0 0,-1 3-12 0,1-2-2 16,-4-4-1-16,3 9 0 0,4-8-6 0,-4 2-2 15,4 0 0-15,4-3 0 0,7 10-10 0,-1-10 0 0,-3 10 0 16,4-1 0-16,3 1 0 0,0 0 0 0,-3-7 0 16,3 7 0-16,0 2 0 0,3 4 0 0,1-3 0 0,-4-4 0 15,4 1 0-15,-1 9 0 0,-2-9 0 0,-1 9 0 16,0-10 0-16,0 10 0 0,0-6 0 0,0 6 8 15,-3 0-8-15,-1 0 0 0,1-3 0 0,-4 3 0 16,-7 0 0-16,7 0 0 0,-7 0 0 16,0 0 0-16,0 0 0 0,0 0 0 0,4-6 0 0,-1 2 0 15,1-5 0-15,-4 0 0 0,0-1 0 0,3 4 0 16,-3 6 0-16,0 0-9 0,0 0 9 0,0 0 0 16,0 0-12-16,0-6 4 0,0 6 8 0,0 0-13 15,0 0 13-15,0 0 0 0,0 0 0 0,4-4 0 16,-4 4 0-16,0-6 13 0,0-3-2 0,0 6-1 0,-4-7 14 15,4 4 2-15,-3-3 1 0,-4-1 0 0,-1 1-3 16,1-1 0-16,0 4 0 0,-3-3 0 0,3-1-1 0,-4 7-1 16,4-3 0-16,0 0 0 0,0 2-9 0,0 4-1 15,-4 4-1-15,4 2 0 0,7-6-3 0,-7 6 0 16,0 4 0-16,0-1 0 0,4 3-8 0,-4 4 0 16,3 9 9-16,0-3-9 0,1 0 0 0,-1 0 0 15,4 3 0-15,4 3 0 0,-4-9 0 0,7 6 0 16,0 0 0-16,0-6 0 0,4 0-10 0,-1 0 10 15,1 0-12-15,7 3 12 16,-4-10-124-16,3-2-17 0,1-1-4 0,0-3-1 16,3 4-54-16,0-4-10 0,0-6-2 0</inkml:trace>
  <inkml:trace contextRef="#ctx0" brushRef="#br0" timeOffset="201308.348">12665 17665 518 0,'10'-9'23'0,"-6"-1"5"0,-1 4-28 0,-3-3 0 0,0-4 0 0,0 4 0 15,0-1 302-15,-3-2 55 0,-4 2 11 0,0 1 3 16,-4 9-161-16,1-3-32 0,-8-4-6 0,0 7-2 15,4 0-60-15,0 7-12 0,-4-4-2 0,4 3-1 16,0-3-60-16,0 7-12 0,4 5-3 0,-1 1 0 16,0-3 8-16,4 2 2 0,0 1 0 0,4 3 0 15,3 0-30-15,0-1 0 0,3-2 0 0,1 3 0 16,6-10-23-16,1 7-4 0,-4-13-1 0,7 3 0 16,-3-6-28-16,3-6-5 0,0-6-2 0,0-4 0 15,-3-9 12-15,3 0 3 0,-4-4 0 0,1 1 0 0,-4-6 32 0,0-4 8 16,0 0 8-16,-3 7-13 0,3-3 13 0,-4 5 0 15,-3-8 0-15,4 9 0 0,-4-7 0 0,0 1 0 16,0 8 0-16,-4-11 0 0,4 9 52 0,-7 3 4 16,4-1 1-16,-1 8 0 0,1 5 1 0,-1 1 0 15,4 2 0-15,0 10 0 0,0 0-19 0,0 0-4 16,0 0-1-16,-4 6 0 0,4 4-16 0,0 9-3 16,0 6-1-16,0 3 0 0,4 0-14 0,3 7 0 15,0 15 0-15,0 3 0 0,4 4 0 0,-1-4 0 16,1-6 0-16,3 6 0 0,0-9 0 0,0 0 0 15,-3-9 0-15,-1-7 0 16,5-3-38-16,-5-6-7 0,1-1-2 0,-1-8 0 16,1-10-145-16,-4 0-28 0,0-3-7 0,0-7-825 0</inkml:trace>
  <inkml:trace contextRef="#ctx0" brushRef="#br0" timeOffset="201691.425">12852 17671 460 0,'0'0'41'0,"0"0"-33"0,0 0-8 0,0 0 0 15,0 0 318-15,7-6 62 0,-4-3 12 0,1-1 2 16,-1-5-212-16,-3 2-42 0,0-3-9 0,4-9-2 15,-4-3-73-15,3 0-14 0,-3 3-3 0,4 6-1 16,-4 0-11-16,0 0-3 0,3 4 0 0,1-1 0 16,-4 3-11-16,4 4-2 0,-4 3-1 0,3-4 0 15,-3 1-2-15,0 9 0 0,0 0 0 0,0 0 0 16,7 9-8-16,-3 7 8 0,-1-4-8 0,4 4 8 16,-3 3 8-16,3 6 2 0,0-6 0 0,0 6 0 0,-4-3-18 0,8 3 0 15,-4-6 0-15,0-3 0 0,4 2-8 0,-1-8-9 16,-3-1-2-16,4 1 0 0,0-4 27 0,-4-6 4 15,-7 0 2-15,0 0 0 0,10-6-22 0,-6 2-5 16,-1-5-1-16,1 0 0 0,-4-7 14 0,0 0 0 16,3-3 0-16,-3 7 0 0,0-4-8 0,0 1 8 15,0 5-13-15,0 1 5 0,0-1 8 0,-3 7 9 16,3 3-1-16,0 0-8 0,0 0 0 0,0 0 0 16,7 3 0-16,0 13 0 0,-4-3 0 0,4 2 0 15,0 4 0-15,-3 0 0 0,3-3 21 0,0 2-2 16,0 1-1-16,0-3 0 0,4-1-10 0,-4-2-8 15,7 3 9-15,-3-4-9 0,-1-5-12 0,-3-7-9 16,4 0-2-16,-1 0 0 16,1-7-194-16,0-2-39 0,-4-10-8 0,0 0-2 0</inkml:trace>
  <inkml:trace contextRef="#ctx0" brushRef="#br0" timeOffset="201867.546">13339 17254 345 0,'0'0'31'0,"0"0"-31"0,0 0 0 0,0 0 0 16,3 10 364-16,-6-4 68 0,3 3 12 0,-4 1 4 15,4 5-213-15,-4-2-43 0,1 3-8 0,3 2-1 16,-4 1-88-16,4 6-18 0,-3-6-3 0,3 9-1 16,0-3-57-16,0 4-16 0,3-1 0 0,1 3 0 15,3-9 0-15,-3 3 0 0,6 4 0 0,-3-8 0 16,0-2 17-16,4-6-1 0,-1 3-1 0,5-7 0 16,-5-3-143-16,4-3-28 0,-3-6-5 0,-1-3-611 15,1-3-121-15</inkml:trace>
  <inkml:trace contextRef="#ctx0" brushRef="#br0" timeOffset="202158.308">13550 17540 1958 0,'0'0'43'0,"0"0"9"0,0 0 1 0,0 0 3 0,0 0-45 0,7 0-11 16,0-4 0-16,0-2 0 0,0-3 53 0,0-1 9 16,-3 1 2-16,0-7 0 0,-1 7-52 0,1-7-12 15,3 7 0-15,-7-4 0 0,0 4 0 0,-4-7 0 16,8 7 0-16,-4 2 0 0,-4-2 54 0,4 0 8 15,0-1 2-15,0 1 0 0,0 3-1 0,-3 2 0 16,-4-2 0-16,-4 6 0 0,4 0-19 0,-4 0-3 16,4 0-1-16,-3 0 0 0,-1 0-12 0,1 6-2 15,-1-2-1-15,4 2 0 0,-4 3-25 0,8 1 0 16,-1 5 0-16,1-5 0 0,-4 9 56 0,7-1 7 0,3 1 1 0,1 6 0 16,3-6-52-16,0 6-12 0,0 3 0 15,7-2 0-15,0 2 0 0,0-3 0 0,-3 0 0 0,6-3 0 16,5-3 0-16,2 6 0 0,-3-16 0 0,4 7 0 31,0-13-48-31,3 3-13 0,-3-6-3 0,-1-9-1254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12:07.304"/>
    </inkml:context>
    <inkml:brush xml:id="br0">
      <inkml:brushProperty name="width" value="0.05292" units="cm"/>
      <inkml:brushProperty name="height" value="0.05292" units="cm"/>
      <inkml:brushProperty name="color" value="#FF0000"/>
    </inkml:brush>
  </inkml:definitions>
  <inkml:trace contextRef="#ctx0" brushRef="#br0">2734 15257 1576 0,'0'0'35'0,"0"0"7"0,0 0 2 0,0 0 0 0,7-3-36 0,-3-4-8 0,3-2 0 0,7 9 0 16,-4-9 36-16,1-1 4 0,3 1 2 0,-3 2 0 16,3-2 4-16,7 0 1 0,-3-1 0 0,6 1 0 15,1 6-24-15,0-10-5 0,3 10-1 0,-3-3 0 16,-8-4-17-16,4 7 0 0,4-3 0 0,-4 6 0 16,-3-3 0-16,0-4 0 0,6 7 8 0,-6-9-8 15,3 9 0-15,0-9 0 0,-3 2 8 0,3 4-8 16,4-6 0-16,-1-1 0 0,-2 1 0 0,2-7-9 15,-3 7 18-15,4 0 4 0,0-7 1 0,-1 6 0 16,1 1-22-16,-4 0-5 0,4-7-1 0,-7 13 0 0,-1-7 14 16,-3 4 0-16,1-3 0 0,-5 9 0 0,-6 0 28 15,-4 0 8-15,0 0 1 0,0 0 1 0,0 0-21 0,0 0-4 16,0 0-1-16,0 0 0 0,0 0-12 0,0 0-10 16,-4 0 2-16,-6 0-935 15</inkml:trace>
  <inkml:trace contextRef="#ctx0" brushRef="#br0" timeOffset="460.77">2565 15078 230 0,'0'0'20'0,"0"0"-20"0,0 0 0 0,0 0 0 16,0 0 292-16,0 0 53 0,7 9 11 0,-14-2 3 16,7 2-191-16,-4 0-39 0,4 1-7 0,-7 6-2 15,0 2-81-15,0 1-17 0,3 0-3 0,-6 0-1 16,-4 6-28-16,3 3-6 0,1-3 0 0,-1 3-1 15,0-6 17-15,8-3 0 0,-11 0 0 0,7-3 0 16,3-4 0-16,-10-2 9 0,7-4-1 0,4-3 0 0,-5-3 22 0,5 0 4 16,-11 0 1-16,7 0 0 0,3-3 17 0,-6-3 3 15,6-4 1-15,-6 7 0 0,3-6-25 0,3 2-5 16,0 1-1-16,-3 3 0 0,4 3-17 0,3 0-8 16,0 0 8-16,0 0-8 0,0 0 0 0,0 0 0 15,10 0 8-15,5 3-8 16,-5 3 0-16,8 4 0 0,3-4-10 0,0-3 10 0,4 7-11 0,3-4 11 15,4-3-12-15,-8-3 12 0,12 0-9 0,-1 0 9 16,-7 0 0-16,8 0-9 0,-1 0 9 0,0-3 0 16,0-3 0-16,1 3-8 15,2-4-84-15,-2 7-17 0,34-9-3 0,-20 6-1 0</inkml:trace>
  <inkml:trace contextRef="#ctx0" brushRef="#br0" timeOffset="1030.255">2850 16031 1382 0,'-21'0'61'0,"18"0"13"0,-1 0-59 0,-3-6-15 15,7 3 0-15,-3-3 0 0,6 2 94 0,-3 4 16 16,0-6 3-16,7 3 1 0,-7 3-43 0,0-6-9 16,0 6-2-16,0 0 0 0,4-3-30 0,-4 3-6 15,0 0-2-15,0 0 0 0,0 0 5 0,0 0 1 16,0 0 0-16,10-7 0 0,-10 7-40 0,4-3-8 16,-4 3-2-16,10-6 0 0,-6 6 22 0,7 0 0 0,-1 0-9 15,1 0 9-15,3 0 0 0,0 6 0 16,4-3-8-16,-4-3 8 0,7 7 0 0,-3-4 0 0,3 3 0 15,3-3 0-15,-2 7 0 0,6-4 0 0,-4 3 0 16,8 1 0-16,-7-1 0 0,10 1 0 0,-7-1 0 0,15-3 0 16,-4 4 0-16,-4-1 0 0,11 0 0 0,-4-2 0 15,0-4 0-15,-3 6 0 0,-4-3 0 0,1-2 0 16,-1 2 0-16,-10-6 0 0,3 9 0 0,4-9 9 16,-8 7-9-16,1-4 0 0,-4-3 0 0,4 9 8 15,-7-9-8-15,3 0 0 0,0 6 0 0,-7-6 8 16,-3 4-28-16,-1-4-7 0,-10 0-1 15</inkml:trace>
  <inkml:trace contextRef="#ctx0" brushRef="#br0" timeOffset="1594.746">2706 15721 1094 0,'0'0'48'0,"0"0"11"16,0 0-47-16,0 0-12 0,0 0 0 0,0 0 0 0,0 0 141 0,0 0 27 0,0 0 4 0,0 0 2 15,0 0-58-15,3 6-11 0,-3 4-2 0,0-1-1 16,7-3-59-16,-3 7-12 0,3-4-3 16,-7 7 0-16,4 9-28 0,-4-3 0 0,3 3 0 0,4 0 0 15,-7 3 34-15,0-3 1 0,0 4 0 0,4-1 0 16,-4-3-56-16,0 3-11 0,0-9-3 0,0 3 0 31,0-10 6-31,0 4 1 0,-4-3 0 0,4-7 0 0,0-6-52 0,0 0-11 16,0 0-1-16,-7 0-1 0,7 0 1 0,-3-6 0 0,-1-4 0 0,-7 1 0 15,4-4 39-15,0-2 8 0,-3-1 1 16,3 3 1-16,3-2 33 0,-6-4 10 0,6 3 0 0,-7-3 0 0,11 1 46 0,-7 8 16 16,4-6 3-16,3 7 1 0,0 0-38 0,0-1-8 15,0 10-2-15,0 0 0 0,3-9 30 0,-3 9 5 16,0 0 2-16,0 0 0 0,7 0 1 0,-3 0 1 15,3 0 0-15,7 0 0 0,-3 0-26 0,3 9-6 16,0-9-1-16,0 10 0 0,4-10-24 0,6 9 8 16,-6-3-8-16,10-3 0 0,0 4 0 0,-3-4 8 15,7-3-8-15,-7 6 0 0,3-3 0 0,-3 4-11 16,-4-7 1-16</inkml:trace>
  <inkml:trace contextRef="#ctx0" brushRef="#br0" timeOffset="10382.004">12256 11114 1497 0,'0'0'66'0,"0"0"14"0,0 0-64 0,-8-9-16 0,8 9 0 0,0 0 0 15,0 0 57-15,0 0 8 0,0 0 2 0,0 0 0 16,0 0-5-16,8 9-1 0,-5 1 0 0,8-1 0 16,-4 10-10-16,3 3-3 0,8 0 0 0,3 3 0 15,-3 9-25-15,-1-5-6 0,8 8-1 0,3-2 0 16,4-1 4-16,0 4 0 0,0 12 0 0,6-3 0 0,-2-3-11 0,2 3-1 15,-2 6-8-15,2-2 12 16,-2-4-31-16,-4-7-6 16,3 1-2-16,-3 3 0 0,-4-3 51 0,4-4 11 0,-4-2 1 0,3-1 1 0,-2-2-8 0,-1 2-1 15,-3-6-1-15,3-2 0 16,-7-1-47-16,0-7-8 0,-3 1-3 0,3-9 0 16,-3-1-89-16,-4-9-19 0,-4 6-3 0</inkml:trace>
  <inkml:trace contextRef="#ctx0" brushRef="#br0" timeOffset="10652.28">13077 11017 2286 0,'-7'0'50'0,"0"6"10"0,0-6 3 0,0 4 1 0,-3-4-51 0,-1 9-13 0,1-3 0 0,-1 4 0 16,0-1 82-16,-3 0 14 0,0 10 2 0,-4 6 1 15,1 0-46-15,-4 4-9 0,0 8-1 0,-11 17-1 16,4-4-18-16,-4 3-4 0,-3 4-1 0,-1 5 0 16,-3 10-11-16,4-9-8 0,3 0 9 0,1 6-9 15,-1-16 31-15,4 4 0 0,-4-7 0 0,7 3 0 16,4 0-15-16,3-6-4 0,-3-3 0 0,7 0 0 16,-3-9-12-16,2-7 8 0,-2 0-8 0,3-3 0 15,0 0-12-15,-4-6-8 0,4 0-1 0,-7-3-1 16,-1-4-155-16,5 4-31 0,-1-1-7 15,4-5-887-15</inkml:trace>
  <inkml:trace contextRef="#ctx0" brushRef="#br0" timeOffset="13173.733">25213 10964 1101 0,'0'0'48'0,"0"0"12"0,0 0-48 0,0 0-12 0,0 0 0 0,0 0 0 16,0 0 117-16,0 0 22 0,0 0 4 0,4 9 1 15,-4-2-51-15,0-7-9 0,0 0-3 0,3 0 0 16,-3 0-30-16,7 9-7 0,0-9 0 0,0 9-1 16,-7-9-11-16,7 7-3 0,-3-4 0 0,6 6 0 0,-6-3 0 15,3-2 0-15,0 11 0 0,0-5 0 16,0-1-5-16,0 0 0 0,0 1-1 0,0 6 0 0,4-1-6 0,0-2-1 16,-1 6 0-16,4-4 0 0,4 4-5 0,3 9-2 15,4-3 0-15,3 0 0 0,0 4-1 16,4-1-8-16,0-3 12 0,3 9-4 0,-3-5 0 0,3 5-8 15,0 4 12-15,1-4-4 0,-5 13 0 0,5-6-8 16,-5 6 12-16,1-3-4 0,-4 0-8 0,0-6 12 16,4 5-12-16,-4-5 12 0,-3 3-12 0,3-7 10 15,-3 4-10-15,0 0 10 0,-4 2-10 0,0-8 10 16,4 9-10-16,-4-10 10 0,0 0-10 0,-3-9 8 16,-1 3-8-16,1-6 8 0,0-3 6 0,-4-1 1 15,3-2 0-15,-2-7 0 16,-1-6-59-16,-4 3-12 0,1-3-3 0,-1-9 0 15,-3 0-110-15,1-1-23 0,-5-5-4 0</inkml:trace>
  <inkml:trace contextRef="#ctx0" brushRef="#br0" timeOffset="13473.741">26180 10738 1555 0,'-11'-6'68'0,"4"6"16"0,0 0-68 0,0 6-16 0,0-6 0 0,0 3 0 16,0 13 216-16,-7 0 39 0,0 2 8 0,-4 11 1 16,-7 5-180-16,4 10-36 0,-4 3-7 0,-3 6-1 15,-4 10-32-15,4 0-8 0,-4 6 0 0,4 6 0 16,-4-6 49-16,4-13 9 0,3 10 2 0,-6 0 0 0,3 3-33 16,-4-3-7-16,4-3 0 0,-4-1-1 0,4 7-10 0,-4 13-1 15,0-1-8-15,0-2 12 0,4-7-12 16,0-9 11-16,7-1-11 0,-4-2 10 0,7-7-10 15,-3 1 0-15,7-7 9 0,0-3-9 0,0 3 0 0,3-13 0 16,4 1 0-16,4-10 0 16,-4-7-36-16,3-5-3 0,4 0 0 0,0-13-820 15,0 0-164-15</inkml:trace>
  <inkml:trace contextRef="#ctx0" brushRef="#br0" timeOffset="19166.417">12178 13846 1868 0,'0'0'41'0,"0"0"9"0,0 0 2 0,0 0 0 0,0 0-42 0,7 6-10 15,0-3 0-15,0 6 0 0,0 1 35 0,0-4 5 0,0 10 0 0,4-4 1 16,-4-2-31-16,0 5-10 0,-4 4 0 0,5 0 0 15,-1 0 0-15,0 3 0 0,-4-3 0 0,4-1 0 16,0 1 0-16,0 0 0 0,4-10 0 0,-1 7 0 16,-2-6 0-16,2-1-14 0,8-3 4 0,-4-3 1 15,0-3 9-15,7-9 0 0,-3 9 0 0,6-9 0 0,5-7 0 16,-1 6 0-16,-3-2 8 0,3-4-8 0,0 7 0 16,0-1 0-16,-3 4 0 0,7-3 0 0,-8 6 0 0,1-4 0 15,0 4 0-15,0 3 0 0,-4-6 0 0,-4 6-8 16,8 6 8-16,-4-3 0 0,0-3 0 0,1 7-8 15,-1-4 8-15,0-3 0 0,0 9 0 0,0-9 14 16,0 0-2-16,1 0 0 0,2-3-12 0,1-3 0 16,3 3 8-16,-3-4-8 15,0-2 0-15,3 0-16 0,0-7 3 0,0 6 1 0,-7 7 12 0,4-6 0 16,0 3 0-16,-8-4 0 0,5 10 0 0,-1-3 16 16,-4 3-3-16,5 3-1 0,-5 4-20 0,1-4-5 15,-4 6-1-15,0 0 0 0,0 1 14 0,0-1 0 16,4 4 0-16,-4-4 0 0,4 1 0 0,-1-1 16 15,-3-6-3-15,0 3-1 0,1-6-12 0,2 0 0 0,4-6 0 16,1-3 0-16,2 6 0 0,1-13 0 0,0 7 0 16,-1-7-10-16,1-3 10 0,0 10 14 0,-1-10-3 0,-2 9-1 15,2 4-10-15,1 3 8 0,-4 3-8 16,0 0 8-16,0 3 0 0,4-3 0 0,0 10 0 0,0 2 0 16,-1 1 8-16,4-4 0 0,-3 0 1 0,3 1 0 15,-3-1 7-15,7-2 0 0,-4 2 1 0,4-9 0 16,0 0-3-16,-1 0-1 0,1-3 0 0,3-3 0 15,4-10 18-15,-4 6 3 0,4-8 1 0,4-1 0 16,-1 3-13-16,-7-3-2 0,0 1-1 16,1-1 0-16,-1 3-17 0,-7-3-10 0,-3 10 12 0,0-7-12 15,-4 16 8-15,0-9-8 0,-3 6 0 0,-1-4 0 16,-3 4 0-16,8-3 0 0,-5-3 0 0,1-1 0 16,-1 4-16-16,5-7-1 0,6-2 0 0,-3 5 0 15,3-5-10-15,0 2-1 0,4-3-1 16,-4 4 0-16,4-4-86 0,-8 7-17 15,1-1-3-15</inkml:trace>
  <inkml:trace contextRef="#ctx0" brushRef="#br0" timeOffset="20455.012">24924 13905 1440 0,'0'0'64'0,"-4"10"12"0,4-1-60 0,0-9-16 16,4 3 0-16,-1 7 0 0,-3 2 46 0,4-2 6 16,6-7 2-16,-3 6 0 0,8 0-30 0,-5 1-5 15,4-4-2-15,0-3 0 0,0 10-17 0,4-10 0 16,0 3-11-16,3-3 11 0,0 4 20 0,0-7 12 15,0 0 1-15,4 0 1 0,3 0-20 0,-3-7-4 16,0 4-1-16,6-6 0 0,-2-4 17 0,6 4 3 0,4-10 1 16,0 0 0-16,3 4 2 0,4 2 1 15,0-3 0-15,0-2 0 0,-4 8-17 0,0 1-4 0,-3-1-1 16,-4 4 0-16,-3 6-11 0,0 0 0 16,-4 6 0-16,-3-3 8 0,-4 7-8 0,4-1 0 0,-1 7 0 0,1-7 0 15,0 7 12-15,-4-7-4 0,3 7 0 0,-2-3 0 16,-1-4 2-16,4 0 0 0,-4 1 0 0,7-4 0 15,-3-6 4-15,3 3 1 0,-3-3 0 0,3-3 0 16,0 3 6-16,-3-6 2 0,3-4 0 0,-3 1 0 16,-1 0-10-16,1-1-1 0,3 1-1 0,-3-1 0 15,-7 4-11-15,3-3 0 0,0 9 0 0,-4 0 0 16,-2-3 0-16,-5 3 0 0,4 3 0 0,0-3 0 16,1 6 0-16,-5-3 0 0,4-3 0 0,0 0 0 15,4 0 0-15,0 0 0 0,3 0 0 0,0-3 0 16,0-3 0-16,4-4 0 0,-1 1 9 0,5-7-9 0,-5 7 8 15,5-4-8-15,2-2 8 0,1 2-8 0,-4 1 0 16,1 2 0-16,-1 7 0 0,0-3 0 0,4 6 0 16,-4 0 0-16,0 6 0 0,4-3 0 0,-4 7 0 0,-3 5-8 15,3-5 8-15,0-1-8 16,-3 0 8-16,3 7 0 0,4-6 0 0,-4-1 0 0,7 0 14 0,4-9 5 16,0 0 1-16,3 0 0 0,4 0 8 0,4-9 3 15,-4 0 0-15,3-7 0 0,-3 3-19 0,0-2-4 16,-4-10-8-16,4 6 12 0,-4 0-12 0,4 0 0 15,-4 3 0-15,1-2 0 16,-4 5-40-16,-8-3-4 0,5 7 0 0,-5 0-685 16,-2 2-137-16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7:54:00.434"/>
    </inkml:context>
    <inkml:brush xml:id="br0">
      <inkml:brushProperty name="width" value="0.05292" units="cm"/>
      <inkml:brushProperty name="height" value="0.05292" units="cm"/>
      <inkml:brushProperty name="color" value="#FF0000"/>
    </inkml:brush>
  </inkml:definitions>
  <inkml:trace contextRef="#ctx0" brushRef="#br0">8632 7342 1177 0,'0'-19'52'0,"0"16"11"0,0-3-51 0,4-4-12 0,-8 7 0 0,4 3 0 15,0 0 119-15,0 0 21 0,0 0 4 0,0 0 0 16,0 0-27-16,0 0-5 0,0 0-2 0,0 0 0 16,0 10-67-16,-3-1-14 0,-1 4-2 0,4 2-1 15,0 4 8-15,0 0 2 0,0 3 0 0,0 0 0 16,0 3-8-16,0 3-2 0,0 0 0 0,4 16 0 15,-4-9-26-15,3 9 8 0,-3-7-8 0,0 7 0 16,-3 0 25-16,3 6 0 0,0-3 0 0,-4 7 0 16,1-11-14-16,-1 1-3 0,8-6-8 0,-4 0 12 0,-4-4 16 15,4 1 4-15,0-10 0 0,-3-3 0 0,-1-7-46 16,4 1-9-16,0-7-1 0,0-5-1 16,0-4-1-16,0 0 0 0,0-10 0 0,0-15-717 15,-7-3-143-15</inkml:trace>
  <inkml:trace contextRef="#ctx0" brushRef="#br0" timeOffset="203.263">8611 7179 691 0,'-14'-19'30'0,"14"19"7"0,0 0-29 0,0 0-8 16,0 0 0-16,0 0 0 0,-3 0 252 0,-4 10 50 15,0-1 10-15,-4 0 1 0,4 10-189 0,-4-3-39 16,1 9-7-16,-1-3-2 0,1 3-22 0,-1 3-5 0,0-3-1 0,-3 10 0 15,4-7-18-15,3 6-4 0,-11-5-1 16,4-1 0-16,3-3-15 0,-6 3-10 0,3-3 12 0,3-6-12 31,0 0-14-31,4-3-10 0,0-7-1 0,0-3-664 0,4-3-133 0</inkml:trace>
  <inkml:trace contextRef="#ctx0" brushRef="#br0" timeOffset="362.837">8671 7279 1094 0,'0'0'97'0,"7"7"-77"0,7 2-20 0,1 0 0 16,-1 7 179-16,0-3 32 0,3 2 6 0,-2-5 2 15,9 8-88-15,-10-2-18 0,8 3-3 0,-5 0-1 16,4 0-53-16,-3-4-10 0,3 4-2 0,0-3-1 0,-3-7-32 0,-4 7-11 16,4-7 0-16</inkml:trace>
  <inkml:trace contextRef="#ctx0" brushRef="#br0" timeOffset="44654.729">11585 7126 820 0,'0'0'36'0,"0"0"8"0,7 0-35 0,-7 0-9 0,0 0 0 0,0 0 0 16,7 0 84-16,-7 0 16 0,0 0 2 0,0 0 1 15,0 0-22-15,0 0-4 0,0 0-1 0,0 0 0 16,0 0-16-16,0 0-3 0,0 0-1 0,0 0 0 16,0 0-12-16,0 0-2 0,0 0-1 0,0 0 0 15,0 0-1-15,0 0 0 0,0 0 0 0,0 0 0 0,7-4-27 16,-7 4-5-16,0 0-8 0,0 0 11 0,0 0-11 0,7 4 8 16,-7-4-8-16,4 6 8 0,0-3-8 0,-1 13 8 15,-3-7-8-15,4 7 8 0,-4 3-8 0,3-1 8 16,1 1-8-16,-1 6 8 0,-6 4-20 0,3-4-5 15,3-3-1-15,-3 12 0 0,4-6 48 0,-4 7 10 16,-4-10 1-16,4 9 1 0,7-5-23 0,-7 8-5 16,-3-2-1-16,-1-1 0 0,4 1 3 0,0-7 0 15,0 0 0-15,-3-3 0 0,-4 3-16 0,3-2-8 16,4 2 8-16,0 0-13 0,-7-6 29 0,3 0 7 16,4-6 1-16,0 2 0 0,0-8-24 0,0-1 9 15,0 1-9-15,4-1 0 0,-4-9 0 0,0 0 0 16,0 0 0-16,4-13-9 15,-1-5-113-15,1-7-22 0,-1-1-5 0</inkml:trace>
  <inkml:trace contextRef="#ctx0" brushRef="#br0" timeOffset="44994.434">11652 6975 1076 0,'0'0'48'16,"0"0"9"-16,0 0-45 0,0 0-12 0,0 0 0 0,0 0 0 0,0 9 120 0,-3-2 23 15,-1 2 4-15,1-3 1 0,3 4-53 0,-4-1-11 16,-3 1-1-16,4-1-1 0,-1 0-54 0,1 10-10 15,-8-3-2-15,0-3-1 0,8-7 40 0,-8 13 8 16,1-4 1-16,-1-2 1 0,-3 3-53 0,0 2-12 16,3-2 0-16,-3 3 0 0,-11 0 12 0,8-1 1 15,3-2 1-15,7 3 0 0,0-3-14 0,0-7 0 16,-4 0 0-16,7-5 0 16,8 2-36-16,-4-6-3 0,-7-6-1 0,7 2 0 15,7-5-80-15,-4-7-17 0,-3-2-3 0</inkml:trace>
  <inkml:trace contextRef="#ctx0" brushRef="#br0" timeOffset="45159.288">11613 6966 172 0,'0'0'8'0,"8"9"1"0,2 0-9 0,1 7 0 0,-4-6 0 0,3 8 0 15,1-8 332-15,3 5 65 0,0 11 13 0,0-8 2 16,0 1-223-16,0 0-45 0,1 0-8 0,-1-3-3 16,0 2-47-16,-4-2-10 0,4-3-1 0,1 2-1 15,-1 1-5-15,-4-7-1 0,4 4 0 0,1-7 0 16,-5 4-68-16,4-4-26 0,-3-3 1 0,3-3-745 15,-4 0-149-15</inkml:trace>
  <inkml:trace contextRef="#ctx0" brushRef="#br0" timeOffset="55234.457">9627 6304 460 0,'4'19'20'0,"-4"-19"5"0,0 9-25 0,-4-2 0 16,4-7 0-16,0 0 0 0,0 0 184 0,0 0 32 15,0 0 7-15,0 0 1 0,0 0-156 0,0 0-32 16,0 0-5-16,0 0-2 0,0 0 11 0,0 0 1 15,0 0 1-15,0 0 0 0,0 0 12 0,0 0 2 16,0 0 1-16,7 3 0 0,-3 3 3 0,-4-6 1 16,7 0 0-16,0 0 0 0,-3 3-21 0,3-3-4 15,0 6 0-15,0-6-1 0,3 10-8 0,-3-10-2 16,0 6 0-16,4-3 0 0,3 7-14 0,-3-4-3 16,-1-3-8-16,1 3 12 0,3-3 4 0,-3-3 0 15,-1 7 0-15,4-4 0 0,0 3-8 0,-3-6-8 16,0 0 11-16,3 0-11 0,7 0 11 0,-4 0-11 15,1 0 10-15,0 0-10 0,3 0 13 0,-3-6-3 16,3 6-1-16,-4-3 0 0,1 3 7 0,3 0 2 0,0 0 0 16,-3 0 0-16,0 0-2 0,-1 3-1 0,4 3 0 0,1-6 0 15,-1 0-15-15,0 6 0 0,0-3-9 0,4 4 9 16,3-4 0-16,-7-3 13 0,-7 0-1 0,4 0 0 16,3 0-12-16,0 6 0 0,-7-6 0 0,0 0 0 15,-3 0 8-15,7-6-8 0,3 6 0 0,-7 0 0 16,-11-3 8-16,8 3-8 0,10 0 0 0,-7 3 0 15,-3-6 0-15,-1-4 0 0,5 7 0 0,-1 0 0 16,0 0 0-16,-4 0-12 0,1 0 12 0,-4 0-13 16,7 0-19-16,-3 7-4 0,-11-7-1 15,0 0 0-15,7 3-50 0,-7-3-9 0,0 0-3 0,0 0 0 16,-7-10-76-16,0 10-15 0,-4-3-3 16</inkml:trace>
  <inkml:trace contextRef="#ctx0" brushRef="#br0" timeOffset="55672.962">10135 6241 864 0,'0'0'76'15,"0"0"-60"-15,0 0-16 0,0 0 0 0,0 0 174 0,0 0 32 0,0 0 6 0,0 0 2 16,0 0-99-16,7 0-20 16,-7 0-4-16,11 7-1 0,3-4-22 0,-3-3-4 0,3 6 0 0,0-3-1 15,7 3-30-15,-3-2-5 0,3 5-2 0,0-3 0 16,-3-3-16-16,3 7-10 0,11-4 12 0,-8 3-12 16,-10-2 10-16,8-4-10 0,9 6 8 0,-2 1-8 15,-12-1 15-15,4-3-3 0,0 4 0 0,4-1 0 16,-4-3 3-16,-3-2 0 0,-4 5 0 0,4 0 0 15,-1-2-4-15,-3 2-1 0,-6-9 0 0,-1 6 0 16,0-3 3-16,-4-3 1 0,-3 0 0 0,0 0 0 16,0 0 14-16,0 0 4 0,0 0 0 0,0 0 0 15,-7 0 18-15,7 0 4 0,0 0 1 0,-14 0 0 16,0-3-22-16,-4 3-4 0,-3 0-1 0,3 0 0 16,4 0-7-16,-10 0-1 0,-12 0-1 0,5 0 0 0,13 3-10 0,-3 4-1 15,-11-4-8-15,0 13 12 16,4-7-12-16,3 0-8 0,1 7 8 0,-1-3-13 15,4-4-28-15,3 7-6 0,4-7-1 0,0 0 0 16,0 1-196-16,0-4-39 0</inkml:trace>
  <inkml:trace contextRef="#ctx0" brushRef="#br0" timeOffset="82099.537">9821 6373 633 0,'-7'13'28'0,"7"-13"6"0,0 0-34 0,0 0 0 16,-3 0 0-16,-1 6 0 0,4-6 154 0,0 3 24 15,-3 6 5-15,-1-2 1 0,4-4-114 0,0 3-22 16,0 3-5-16,0-9-1 0,0 10-14 16,0-10-2-16,0 0-1 0,-3 6 0 0,-1-3 23 0,4-3 5 15,0 0 1-15,0 0 0 0,-7 7 15 0,7-7 3 16,-7 3 1-16,7-3 0 0,0 0-9 0,0 0-3 15,-7 6 0-15,7-6 0 0,0 0-8 0,0 0-1 16,-4 3-1-16,-3 3 0 0,7-6-22 0,0 0-4 16,0 0-1-16,0 0 0 0,0 10-14 0,4-4-10 15,-4-6 12-15,3 3-12 0,-3-3 0 0,0 0 0 16,7 10 0-16,1-10 0 0,-8 0 0 0,7 0 0 16,3 0 0-16,-3 0 0 0,0-4 8 0,0 4-8 15,4 0 0-15,0-6 0 0,-1 3 35 0,-3-3 3 16,7 3 1-16,0-4 0 15,0 7-61-15,4-6-12 0,0 6-2 0,-1 0-1 0,1 6 37 0,3-6 0 0,-3 0 0 0,3 7 0 32,0-4-29-32,0-3 1 0,1 0 1 0,-5 6 0 0,1-3 43 0,3-3 9 0,-3 0 2 15,-1 6 0-15,-3-6-27 0,4 4 0 0,3-4 0 16,-3 0 0-16,-8 0 35 0,8-4 1 0,3 4 1 0,-3 4 0 31,-8-4-57-31,1 0-11 0,3 0-2 0,7-4-1 0,4 4 34 0,-7 0 0 0,-11-6 0 0,3 3 0 16,8 3 0-16,0-6 0 0,-11 6 0 0,0 0 0 15,-7 0 0-15,3 0-8 0,4-3 8 0,0-4 0 16,-7 7-27-16,7 0-1 0,7 0-1 16,-7 0 0-16,-7 0 29 0,0 0 0 0,8 0 0 0,-1 7 0 15,-7-7-180-15,0 0-31 0,0 0-5 0</inkml:trace>
  <inkml:trace contextRef="#ctx0" brushRef="#br0" timeOffset="82564.556">10195 6276 403 0,'0'0'36'0,"0"0"-36"16,0 0 0-16,-7-6 0 0,-3 6 270 0,3-4 47 15,7 4 10-15,0 0 1 0,-4 0-195 0,4 0-39 16,0 0-8-16,0 0-2 0,0 0-50 0,0 0-10 15,7 0-3-15,4 0 0 0,6 4-7 0,-3 5-2 0,1-3 0 16,2-3 0-16,8 4-20 0,0 2-5 0,-1 0-1 0,-6 1 0 16,0-1 62-16,3 1 13 0,3-4 3 0,-2 3 0 15,-8-2-48-15,7-4-8 0,7-3-8 0,-3 6 9 16,-8-6 7-16,-2 0 0 0,6 3 1 0,0-3 0 16,0 0-31-16,-3 0-6 0,-8-3-2 0,4-3 0 15,0 6 46-15,-3-3 10 0,-4-4 2 0,-3 7 0 16,3 0-7-16,0-6-1 0,-7 6 0 0,0 0 0 15,0 0 28-15,0 0 4 0,0 0 2 0,0 0 0 16,-11 0-13-16,4 0-2 0,7 0-1 0,0 0 0 16,-10 6-14-16,-1-6-2 0,7 10-1 0,-3-4 0 15,0 3-12-15,0-5-2 0,-7 5-1 0,4 0 0 16,3 1-4-16,-4 2-1 0,-10-2 0 0,0-1 0 0,-1 4-1 16,1-4-8-16,0 4 12 0,-7-1-4 0,-7 4-8 15,6-4 0-15,12-2 9 0,-4 5-9 0,-8 1 0 0,5-6 0 16,10-1 0-16,-1 0 0 0,1 7 0 0,4-7-18 15,-1 4 3-15,4-4 1 16,4 1-32-16,-4-4-6 0,-1 4-2 0,1-10-797 16,7 0-159-16</inkml:trace>
  <inkml:trace contextRef="#ctx0" brushRef="#br0" timeOffset="100338.942">8597 7195 658 0,'0'0'29'0,"0"0"7"15,0 0-36-15,0 0 0 0,0 0 0 0,0 0 0 16,0 0 77-16,0 0 9 0,0 0 2 0,0 0 0 0,0 0-6 0,0 0-1 16,0 0 0-16,0 0 0 0,0 0-26 15,4-7-6-15,-4 4-1 0,0 3 0 16,0 0-20-16,3-6-4 0,-3 3 0 0,0 3-1 0,7-6-8 0,-7 6-2 15,0 0 0-15,0 0 0 0,0-10 16 0,0 10 3 16,0 0 1-16,0 0 0 0,0 0 9 0,0 0 2 16,0 0 0-16,0 0 0 0,0 0-14 0,0 0-2 15,0 0-1-15,0 0 0 0,0 0-11 0,0 0-1 16,0 0-1-16,0 0 0 0,-10 3-5 0,6 4-1 16,1 2 0-16,-4 0 0 0,0-9-8 0,3 10 12 15,1-1-12-15,-1 1 12 0,-3-4-12 0,3 9 12 16,-3-2-12-16,0 3 12 0,0-7-12 0,4 10 0 15,-4-3 0-15,0 2 8 0,0 1-8 0,-1 0 0 16,1 0 0-16,0-3-11 16,-3 2-29-16,3-2-5 0,3-3-2 0,1 2 0 15,-4-5-42-15,0-4-9 0,7-6-2 0</inkml:trace>
  <inkml:trace contextRef="#ctx0" brushRef="#br0" timeOffset="100666.16">8587 7101 1004 0,'0'0'44'0,"0"0"10"16,0 0-43-16,0 0-11 0,0 0 0 0,0 0 0 0,0 0 100 0,0 0 19 15,0 0 3-15,0 0 1 0,-4 6-50 0,4-6-9 16,0 0-3-16,0 0 0 0,0 0-35 0,0 0-7 15,0 0-2-15,0 0 0 0,0 0 7 0,0 0 2 16,0 0 0-16,7 9 0 0,0-9-14 0,0 10-2 16,-7-10-1-16,7 6 0 0,4-3-9 0,-4 6 8 15,-4-2-8-15,5 2 8 0,-1-6-8 0,0 10 0 16,-4-10 0-16,4 6 8 0,0 1-8 0,0-1 0 16,-3-3 0-16,3 4 8 0,0-7-23 0,-3 3-5 15,3 4 0-15,-4-4-1 16,-3-6-25-16,0 0-5 0,0 0-1 0,7 3-452 15,-7-3-90-15</inkml:trace>
  <inkml:trace contextRef="#ctx0" brushRef="#br0" timeOffset="100980.616">8562 7198 1227 0,'0'0'27'0,"0"0"5"0,0 0 2 0,0 0 1 0,0 0-35 0,0 0 0 16,0 0 0-16,0 0 0 0,0 0 44 0,0 0 3 16,0 0 0-16,0 0 0 0,0 9-27 0,3 7-4 15,1-7-2-15,0 10 0 0,-1 6-14 0,-3 3 11 16,0-3-11-16,4 13-427 16,-4-3-91-16</inkml:trace>
  <inkml:trace contextRef="#ctx0" brushRef="#br0" timeOffset="105880.671">9846 6473 867 0,'0'0'38'0,"-7"7"9"0,3-4-38 0,4-3-9 15,0 0 0-15,0 0 0 0,0 0 66 0,-7 0 11 16,0 0 3-16,0 6 0 0,7-6-32 0,0 0-5 15,0 0-2-15,0 0 0 0,-3-6-6 0,-1-4-2 16,1 4 0-16,3 3 0 0,-4-3-9 0,4 3-3 16,-3-4 0-16,3 4 0 0,0 3 35 0,0 0 6 15,-4-6 2-15,4 6 0 0,0 0 0 0,0 0 0 16,0 0 0-16,0 0 0 0,0 0 0 0,-7 6 0 16,4-3 0-16,-5 4 0 0,8-7-52 0,0 3-12 15,-3 3 0-15,3 3 0 0,0-9 0 0,0 0 0 16,0 7 0-16,0-7 0 0,0 0 0 0,0 0 0 15,0 0 0-15,7 3 0 0,0 3 0 0,4-3 0 16,-4-3 0-16,-7 0 0 0,0 0 21 0,10 0 2 16,4 0 0-16,1 0 0 0,-1 0-23 0,-4 0 8 0,4 0-8 15,0 0 0-15,4 0-16 0,0 6-7 16,-1-2-1-16,1-4-1 0,3 6 41 0,0-3 9 0,-7-3 2 0,8 6 0 16,-1-6-27-16,0 3 8 0,-3-3-8 15,3 0 0-15,-4 0 0 0,1 0 0 0,7 0 0 0,-8-3 0 16,1-3 0-16,0 6 0 0,6-3 0 0,1-3 0 15,0-4 8-15,-4 7-8 0,-3-3 8 0,3-4-8 16,3 4 0-16,-6 3 0 0,-7-3 0 0,-1 6 0 16,11-3-16-16,-7-4 4 0,-6 7 0 0,-8 0 1 15,0 0-17-15,7-3-4 0,3 3-1 16,-10 0 0-16,0 0-134 0,0 0-26 0,11 0-6 0,-11 0-1 16</inkml:trace>
  <inkml:trace contextRef="#ctx0" brushRef="#br0" timeOffset="106254.636">10146 6232 1148 0,'-14'-6'51'0,"10"6"10"0,4 0-49 0,0 0-12 15,-3-10 0-15,3 10 0 0,0 0 102 0,0 0 18 16,0 0 3-16,0 0 1 0,0 0-52 0,10 0-11 15,1 0-1-15,3 0-1 0,0 6-20 0,0-2-4 16,0-4-1-16,11 9 0 0,0-3-11 0,-1 4-3 16,-6-4 0-16,7-3 0 0,3 7-8 0,-3-4-1 15,-11-3-1-15,7-3 0 0,-3 9-2 0,-1-9 0 16,4 0 0-16,-3 7 0 16,-7-7-30-16,3 0-6 0,3 0-2 0,-3 3 0 0,-10 3 75 0,7-6 15 0,-1 0 4 15,1 6 0-15,-4-6-52 0,-7 0-12 0,0 0 0 0,10 3 0 16,1 4 54-16,-7-4 8 0,-4-3 2 0,0 9 0 15,3-2-30-15,-3 2-6 0,-3 0 0 0,-5 1-1 16,1-1 8-16,-3 1 1 0,6-1 1 0,-6 0 0 16,-8 7-17-16,0 0-4 0,11-7-1 0,-7 4 0 15,-7 2-2-15,3-5 0 0,1 5 0 0,3-2 0 16,0 3-13-16,-4-1 0 0,-17-2 0 0,3 6 0 16,4 3-27-1,-1-4-11-15,-2 4-2 0,-5 0-1 0,8 0-169 0,4-6-34 0</inkml:trace>
  <inkml:trace contextRef="#ctx0" brushRef="#br0" timeOffset="115971.64">9684 6339 1036 0,'-11'28'46'0,"11"-19"10"0,0-9-45 0,0 0-11 15,0 0 0-15,-7-3 0 0,7 3 123 0,0 0 22 0,-3-6 5 0,-1-4 1 16,1 10-49-16,3 0-10 15,-4-6-1-15,4 6-1 0,0 0-38 0,0 0-7 16,0 0-1-16,0 0-1 0,0 0-23 0,0 0-5 0,0 0-1 16,0 0 0-16,0 0-5 0,4 6-1 0,-4-6 0 0,7 7 0 15,0-4 5-15,-4 6 1 0,-3-9 0 0,0 0 0 16,0 0-14-16,7 6 0 0,4-2 0 0,-1 2 0 16,-3-6 0-16,1 3 0 0,-1-3 0 0,3 6 0 15,1-6 0-15,-1 3 11 0,1-6-11 0,3 3 10 16,0-6-10-16,-3 6 8 0,3-9-8 0,0 9 8 15,0 6-8-15,0-6-12 0,4 0 2 0,3 0 1 16,0 0 9-16,-3 0 12 0,-1 3-2 0,5-3-1 16,-1 0-9-16,0 6 0 0,-3-6 0 0,-1 3 0 15,1-3 0-15,-1 0 0 0,1 0 0 0,0 0 0 0,-4 0 0 16,3 0 0-16,5-3 0 0,-8-3 0 0,-4 12 0 16,4-6-11-16,8-6 1 0,-5 6 0 15,4-3 10-15,-6 3 0 0,-5-6 0 0,11 2 0 0,8 4 8 0,-12-6 3 16,-17 6 1-16,11 0 0 0,10-3-12 0,-7-3 0 15,-7 6-10-15,-7 0 10 0,0 0-12 0,11 0 12 16,-1-3-13-16,-10 3 5 16,-7-7-50-16,7 7-10 0,11 0-1 0,-11 0-538 15,-7 0-107-15</inkml:trace>
  <inkml:trace contextRef="#ctx0" brushRef="#br0" timeOffset="116385.404">10164 6154 921 0,'0'0'82'0,"0"0"-66"0,0 0-16 0,0 0 0 15,0 0 136-15,7 6 23 0,0-3 5 0,3 6 0 16,1-2-61-16,-4 2-13 0,0-3-2 0,4-3-1 15,3 7-41-15,0-1-8 0,0 1-2 0,-4-4 0 16,5 3-17-16,6 1-4 0,3-1-1 0,-2-3 0 16,-15-2-5-16,10 2-1 0,4-3 0 0,-3-3 0 15,-4 6 2-15,7-3 0 0,1 4 0 0,2-7 0 16,-6 0-10-16,3 0 12 0,-7 9-12 0,4-9 12 16,-1 6-12-16,-2-3 8 0,-8 7-8 0,0-4 8 0,7-6-8 15,-7 3 12-15,0 4-12 0,-4-4 12 0,-3-3 0 0,0 6 1 16,4 3 0-16,-8 1 0 0,-3-1 10 0,0-3 1 15,7-6 1-15,-3 10 0 0,-4-7-1 0,-4 6-1 16,-3 1 0-16,7 2 0 0,0-2-8 0,-7-1-2 16,-7 4 0-16,6-4 0 0,1 7-13 0,-3-7 0 15,-15 7 8-15,0-4-8 0,8 4 0 0,-5 3 0 16,1 0-12-16,-4-4 12 16,1 4-50-16,6-3-3 0,4-4-1 0,-4 4 0 15,4 3-76-15,0-3-15 0</inkml:trace>
  <inkml:trace contextRef="#ctx0" brushRef="#br0" timeOffset="121877.829">14065 7107 172 0,'4'19'16'0,"-4"-13"-16"15,0-3 0-15,3 6 0 0,1 1 258 0,-1-1 49 16,-3 7 9-16,4 0 3 0,-1-4-171 0,1 13-35 16,-1 0-6-16,1 10-2 0,0 2-55 0,-1 7-11 15,1 3-3-15,-1 7 0 0,-3-4-8 0,0-3-1 16,0 0-1-16,4 6 0 0,-4 1 14 0,0-4 4 15,0 3 0-15,3-6 0 0,-3-3-4 0,4 0 0 16,-8-7 0-16,4-8 0 0,0-4-40 0,-3 0 0 16,-1-6-16-16,4-4 5 0,4-5 35 0,-1-1 8 0,-6-6 0 15,3-3 1-15,-7 0-33 0,7 0 0 16,-4-3 0-16,-3-12-9 16,3 2-57-16,-3-9-11 0,4 0-3 0,3-9 0 15,-4 2-40-15,4 1-9 0,4-6-2 0</inkml:trace>
  <inkml:trace contextRef="#ctx0" brushRef="#br0" timeOffset="122314.457">14115 7188 1047 0,'0'0'46'0,"0"0"10"0,0 0-44 0,0 0-12 16,0 0 0-16,0 0 0 0,0-9 122 0,0 9 22 15,0 0 5-15,0 0 1 0,0 0-25 0,-4 0-5 16,1-9 0-16,3 9-1 0,-4-7-18 0,-3 4-3 0,3 3-1 0,4 0 0 16,-3 0-28-16,-8-6-5 0,1 6-2 0,-1 6 0 15,1-6-24-15,-1 10-5 0,0-4-1 0,-3 3 0 16,0 4-16-16,0-4-4 0,4 7-1 0,-5 3 0 16,1-4-11-16,0 4 0 0,4-3 0 0,-1-4 0 15,0 4 0-15,1-3-11 0,3-4 3 0,-4 7 0 31,8-7-34-31,-4-3-6 0,0-3-2 0,7-3 0 0,0 0-179 16,0 0-36-16</inkml:trace>
  <inkml:trace contextRef="#ctx0" brushRef="#br0" timeOffset="122468.315">14037 6994 748 0,'11'6'67'0,"-4"4"-54"15,0-1-13-15,3 7 0 0,-3-7 217 0,4 7 41 16,-4-4 8-16,7 7 2 0,-3-3-127 0,6 3-25 15,1-4-4-15,-4-2-2 0,4 3-53 0,-1-7-10 16,5 7-3-16,-5-4 0 0,4-2-24 0,-3-4-6 16,0 3-1-16,3 1 0 0,-7-1-13 0,4-3 11 15,-4-3-11-15,0 4-684 16,-4-7-142-16</inkml:trace>
  <inkml:trace contextRef="#ctx0" brushRef="#br0" timeOffset="128509.481">12510 6392 288 0,'0'0'12'0,"0"0"4"0,0 0-16 0,0 0 0 0,0 0 0 0,0 0 0 15,-8 3 168-15,8-3 30 0,0 0 6 0,0 0 2 16,0 0-107-16,0 0-22 0,0 0-4 0,0 0-1 15,-3 0-7-15,3 0-1 0,0 0-1 0,0 0 0 16,-7 0 2-16,7 0 1 0,0 0 0 0,0 0 0 16,-7 0-9-16,0 0-1 0,3 6-1 0,4-6 0 15,0 0-19-15,0 0-3 0,-7 3-1 0,7-3 0 16,0 0 2-16,0 0 0 0,0 0 0 0,-7 7 0 0,0-7-34 0,7 0 0 16,0 0 0-16,0 0 0 0,0 0 0 0,0 0 0 15,0 0 0-15,0 0 0 0,0 0 0 16,0 0 0-16,0 0 0 0,0 0 0 0,0 0 42 0,0 0 2 15,0 0 0-15,0 0 0 0,0 0-28 16,0 0-6-16,0 0-1 0,11 3 0 0,-11-3-9 0,7 0 0 16,0 0 0-16,0 0 0 0,3 0 0 0,-3 0 0 15,-7 0 0-15,8 0 0 0,-8 0 13 0,7 0-2 16,0 0-1-16,3 0 0 0,-3 0-10 0,4 0 0 16,-4 0-12-16,3 0 12 0,-2 0 0 0,2 0 0 15,-3 6 0-15,7-6 0 0,-3 0 0 0,-1 6 0 16,-2-3 0-16,2-3 0 0,1 0 0 0,-1 7 0 15,1-4 0-15,3-3 0 0,-3 0 0 0,-1 6 0 16,4-3 0-16,-3 4 0 0,-1-4 0 0,1-3 0 16,0 6 8-16,3-6-8 0,-4 0 0 0,4 3 0 15,-3 3 0-15,3-6 0 0,-3 0 16 0,3 7-3 16,-4-7 0-16,4 3 0 0,1-3-13 0,-5 0 0 0,4 0 8 16,0 6-8-16,0-6 0 0,1 3 0 0,-1-3 0 15,3 0 0-15,-3 0 0 0,4 0 0 0,-4 0 0 16,4 6 0-16,-1-6 0 0,1 0 0 0,0 4 0 0,-1-4 0 15,1 0 0-15,-4 0 0 0,4 0 0 0,-1 0 0 16,1 0 0-16,0 0 0 0,-4 0 0 0,3 0 0 16,-2-4 0-16,-1 4 0 0,0-6 8 0,0 6-8 15,0 0 0-15,-3-3 8 0,-1-3-8 0,1 6 0 16,-4 0-10-16,3 0-8 0,-3-3-2 0,-7 3 0 16,8-7 20-16,-8 7 0 0,0 0 8 0,0 0-8 15,0 0-47-15,0 0-15 0,0 0-3 0,0 0-952 16</inkml:trace>
  <inkml:trace contextRef="#ctx0" brushRef="#br0" timeOffset="129039.01">12989 6197 1695 0,'0'0'37'0,"0"0"8"0,0 0 2 0,0 0 1 0,0 0-39 0,0 0-9 0,0 0 0 0,0 0 0 16,4 10 68-16,3-4 11 0,-4 3 2 0,4-5 1 16,1 2-27-16,-1 3-6 0,3-2-1 0,4-4 0 15,-3 6-23-15,3-3-5 0,-3 4 0 0,3-1-1 16,3-6-9-16,1 7-2 0,-4 2 0 0,7-9 0 15,-3 7-8-15,3-4 10 0,0 4-10 0,-3-7 10 16,-1 3-10-16,-2 3 0 0,6 1 0 0,-7-4 8 16,0-3-8-16,0 7 8 0,-3-1-8 0,3-3 8 15,-4-3-8-15,1 4 8 0,0 2-8 0,-4-9 8 16,0 9-8-16,0-2 0 0,-7-7 9 0,0 0-9 16,7 3 9-16,-7-3-9 0,0 0 12 0,0 0-12 15,0 0 31-15,0 0-1 0,0 0 0 0,0 0 0 16,0 0 20-16,0 0 4 0,0 0 1 0,-11 0 0 15,1 0-17-15,-15 6-3 0,4-3-1 16,14 4 0-16,-4-4-10 0,-3-3-1 0,0 9-1 0,0-3 0 0,-4 4-9 0,4-1-1 16,-4-3-1-16,1 7 0 0,3-4-11 0,-1-2 8 15,-2 2-8-15,-1 0 8 0,4 1-8 0,-4-4 0 16,1-3 9-16,3 7-9 0,-4-4 0 0,0-3 0 16,1 3 0-16,-4 4 8 0,-1-1-8 0,1-3 0 15,0-2 0-15,0 5 8 16,3-3-39-16,1-3-7 0,-1 4-2 0,7 2-1222 0</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7:58:22.90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context xml:id="ctx1">
      <inkml:inkSource xml:id="inkSrc105">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9-12T18:03:16.751"/>
    </inkml:context>
    <inkml:brush xml:id="br2">
      <inkml:brushProperty name="width" value="0.05292" units="cm"/>
      <inkml:brushProperty name="height" value="0.05292" units="cm"/>
      <inkml:brushProperty name="color" value="#00B050"/>
    </inkml:brush>
  </inkml:definitions>
  <inkml:trace contextRef="#ctx0" brushRef="#br0">4579 12579 1094 0,'0'0'97'0,"0"0"-77"0,0 0-20 0,0 0 0 16,0 0 147-16,0 0 25 0,0 0 6 0,0 0 1 16,11 6-66-16,-11-6-13 0,0 3-2 0,10 3-1 15,-10-2-30-15,4 2-7 0,-1 3 0 0,4 1-1 16,-7 5-3-16,4-2-1 0,3 9 0 0,-7 0 0 16,3 3-7-16,1 9-2 0,-4-5 0 0,4 8 0 15,-4-2-12-15,0 2-2 0,0 4-1 0,0-3 0 16,-4 6-7-16,4 0-2 0,0 3 0 0,0-4 0 15,0 8-10-15,0-11-3 0,4 1 0 0,-4-3 0 16,3-10-9-16,-3 7 0 0,4-7 9 0,3-3-9 16,-7-6 0-16,0-1 0 0,3-2 0 0,-3 0 0 15,7-4-9-15,-7-5-7 0,0-7 0 0,0 0-1 16,0 0-161-16,-7-7-32 0,4-11-6 0</inkml:trace>
  <inkml:trace contextRef="#ctx0" brushRef="#br0" timeOffset="300.768">4540 12758 1209 0,'0'0'108'0,"0"0"-87"16,0 0-21-16,0 0 0 0,0 0 152 0,0 0 27 15,0 0 5-15,7 0 0 0,4 0-60 0,3 0-12 16,-3 0-2-16,6-4-1 0,-10 4-49 0,11-6-11 15,-4 6-1-15,7 0-1 0,-7-9-24 0,7 9-5 0,-3-3-1 16,3-4 0-16,-3 7-5 0,0-9-2 0,-1 9 0 0,4-6 0 16,4 6-2-16,-4-10-8 0,0 10 12 0,4-3-4 15,0-3-8-15,-1-4 0 0,-13 10 0 0,3-9 0 16,4 6 0-16,-1-3 0 0,-6-1 0 0,3 7 0 31,0-3-27-31,-3 3-7 0,3 0-2 0,-7 0 0 0,0 0-191 16,0 0-38-16</inkml:trace>
  <inkml:trace contextRef="#ctx0" brushRef="#br0" timeOffset="535.35">4688 13052 288 0,'-3'7'25'0,"-8"-4"-25"15,4 3 0-15,0-3 0 0,-3 3 296 0,-1-6 53 16,4 7 11-16,0-4 3 0,7-3-192 0,0 0-39 15,0 0-7-15,0 0-1 0,0 0-59 0,0 0-11 16,0 0-2-16,0 0-1 0,7 0-18 0,4 9-3 16,6-9-1-16,-3 6 0 0,0-6-9 0,1 4-1 15,2-4-1-15,8 0 0 0,-7-4-10 0,3 4-8 16,0-6 12-16,4 6-12 0,-1-3 0 0,-3-3 0 16,4-4 0-16,0 10 0 15,-11-9-42-15,7 9-9 0,4-6-1 0,-8 6-629 16,5-3-126-16</inkml:trace>
  <inkml:trace contextRef="#ctx0" brushRef="#br0" timeOffset="1072.761">5196 13084 288 0,'0'0'25'0,"-7"0"-25"0,-3 0 0 0,3-7 0 16,0 7 363-16,-4 0 67 0,-7 0 14 0,11-6 2 16,-10 6-238-16,10 0-48 0,-4 0-10 0,-3 6-2 15,3-6-80-15,1 10-17 0,-1-4-3 0,1 3-1 16,6 4-30-16,-6 3-5 0,6-1-2 0,-3-2 0 15,7 6-10-15,0 3 0 0,0-4 0 0,7 1 8 16,-3 0-8-16,6-3 0 0,1-4 0 0,-4 4 0 16,3-7 0-16,8 1-9 0,-4-1 9 0,0-3 0 15,0-2-9-15,-3-4 9 0,0-4 0 0,-1 4-9 16,1-6-9-16,-4-3-2 0,0 6 0 0,-4-10 0 0,4 4 4 16,-7-1 0-16,4-2 0 0,-4-4 0 0,3 7 16 0,-3-7-12 15,0 7 12-15,0-4-10 0,0-3 10 0,-3 7 0 16,3-7-9-16,0 7 9 0,0-4 0 15,0-2 0-15,0 5-9 0,0 1 9 0,0-1 0 0,3 4 0 16,1-3 0-16,-1-1 0 0,1 4 0 0,3 3 0 16,-3 3 0-16,3-6 0 0,-4 6 0 0,8-3 0 15,-1-4 0-15,-6 7 0 0,3 0 0 0,7 0 0 16,-10 0 8-16,6 7-8 0,1-4 0 0,-1 3 0 16,-3-6 0-16,0 9 0 0,4 1 0 0,0-1 0 15,-11 1-13-15,7-1 4 16,0 7-15-16,-7-7-2 0,0 7-1 0,3-4 0 15,-3-2-12-15,0 5-2 0,0-5-1 0,0 5 0 0,0-5 57 0,-3-1 11 16,6-6 2-16,-3-3 1 0,0 0-5 0,0 0-2 0,0 0 0 16,0 0 0-16,0 0 26 0,0 0 6 0,-3-3 1 0,-4-3 0 15,7-3-17-15,0-1-3 0,0 1-1 0,7-7 0 16,-4 7-23-16,4-4-11 0,-3-3 10 0,3-2-10 16,7 8 0-16,-10 1-21 0,10-7 3 0,3 7 1 15,-10-1-37 1,4 1-7-16,7 3-2 0,-1-4 0 0,-3 1-206 15,4 6-42-15</inkml:trace>
  <inkml:trace contextRef="#ctx0" brushRef="#br0" timeOffset="1502.371">5659 12946 748 0,'0'0'67'15,"-7"6"-54"-15,7 3-13 0,-4-2 0 0,0 2 270 0,4 0 51 16,0 1 11-16,-7-1 1 16,7 1-174-16,-3 8-35 0,3-8-8 0,0 9 0 0,0-4-62 0,0 4-12 15,0 0-2-15,-7 3-1 0,14-3-25 0,-7 0-5 16,3-1-1-16,4 1 0 0,-7-9-8 0,8 5 0 15,-1-5 0-15,3 5 0 0,-6-5 0 0,3-7 0 16,7 6 0-16,-7-9 0 0,0 10-11 0,4-10 3 16,-8 0 0-16,8 0 0 0,-4 0-5 0,0-3-1 15,0-4 0-15,-4-2 0 0,4 0 4 0,0-1 1 16,1 1 0-16,-8-7 0 0,10 7 9 0,-10-4 0 16,7-9-9-16,-7 10 9 0,4-4 0 0,-4 3 0 15,0-2 0-15,0-1 0 0,0 3 29 0,0 4 1 16,0-7 0-16,0 10 0 0,3 3-8 0,-3 3-2 15,0 0 0-15,0 0 0 0,0 0-20 0,0 0 0 16,0 0 0-16,0 0 8 0,4 9-8 0,3 1 9 16,-7 5-9-16,0-2 10 0,0 9-10 0,3-3 8 0,-3-7-8 15,4 7 8-15,-1 3-8 0,4-3-12 0,0-7 2 16,-3 4 1-16,3-6-13 0,0-4-2 0,4-3-1 0,-4 3 0 31,3-3-11-31,-3-6-1 0,0 3-1 0,4-6 0 16,-7-3-10-16,3-1-3 0,0 1 0 0,0-7 0 0,-4 3 70 0,1-2 13 0,-1-4 4 0,1 3 0 15,-1 4-3-15,-3-7 0 0,7-3 0 0,-7 9 0 16,0-2-3-16,0 5-1 0,4-5 0 0,-4 5 0 16,0-2-14-16,0 2-3 0,0 4-1 0,7-3 0 15,-7 2-96-15,0 7-19 0,0 0-4 16,0-3-931-16</inkml:trace>
  <inkml:trace contextRef="#ctx0" brushRef="#br0" timeOffset="1905.965">6174 13049 576 0,'0'0'51'0,"0"0"-41"16,-11 3-10-16,4-3 0 0,0 0 309 0,-4 0 60 15,1 0 12-15,-1 0 3 0,1 0-213 0,6 0-43 16,4 0-8-16,-7 10-1 0,0-4-71 0,0-3-15 16,3 10-2-16,-6-1-1 0,6-2-22 0,4 5-8 15,0-5 0-15,4 8 0 0,6-2 0 0,-10 3 0 16,4-3 0-16,-4-4 0 0,7 4-8 0,0-7-2 15,0 1 0-15,4-1 0 16,-8 1-14-16,4-4-2 0,7-6-1 0,-3 0 0 16,-4 0-15-16,0-6-3 0,4-4-1 0,-4 1 0 0,3-1 36 0,1 1 10 0,-4-7 0 15,7 4 0-15,-10-4-22 0,3 0 0 0,-4-3 0 0,4 7 0 16,0-4 55-16,-7 7 11 0,0-7 3 0,0 7 0 16,7-1 29-16,-7 1 5 0,0 3 2 15,0 6 0-15,0 0-51 0,0 0-9 0,0 0-3 0,0 0 0 16,0 0-20-16,0 0 0 0,4 6 0 15,-1 3 0-15,1 1 32 0,-4-1 3 0,0 10 0 0,3-3 0 16,1 9-23-16,3-3-12 0,-7 0 12 0,0 0-12 16,4-4 8-16,-4 4-8 0,7-3 0 0,-7-6 0 15,0 2 0-15,3-5-16 0,4-1 2 0,-3-3 0 16,-4-6-129-16,0 0-25 0,10 0-6 16,-6-6-537-16,-1-3-107 0</inkml:trace>
  <inkml:trace contextRef="#ctx0" brushRef="#br0" timeOffset="2477.344">6438 13096 288 0,'0'0'12'0,"0"0"4"0,0 0-16 0,0 0 0 16,7 6 0-16,-7-6 0 0,0 0 284 0,4 4 53 16,10 5 11-16,-11 0 3 0,-3 4-192 0,7-1-39 15,-7-2-7-15,0 9-1 0,0-10-37 0,0 7-7 16,0-1-2-16,0-2 0 0,0-4-2 0,0 4 0 16,0-4 0-16,0-5 0 0,0-4-51 0,0 0-13 15,0 0 0-15,0 0 0 0,0 0 21 0,0 0 2 16,0 0 0-16,0 0 0 0,0-4-6 0,0-11-1 15,8 5 0-15,-5 1 0 0,1-7 8 0,6-3 0 16,-6 4 1-16,3 2 0 0,7-3-25 0,-4 4-16 16,-2-4 3-16,9 7 0 0,1-1 13 0,-1 4-9 15,-10-3 9-15,4 6-8 0,0-4 0 0,3-2 0 0,3 9 0 16,-6 0 0 0,3-6-25-16,-7 6-5 0,11 0-1 0,-8 0 0 0,1-3 39 0,-4 3 0 0,0 0 0 0,-7 0 0 15,0 0 0-15,0 0 0 0,0 0 0 0,0 0 0 16,0 0 0-16,0 0 0 0,0 0 0 0,0 0 0 15,0 0 44-15,0 0 16 0,-7 3 3 0,-4 3 1 16,4-3-36-16,-3 3-6 0,-4 1-2 0,3 2 0 16,-3 0-32-16,3 4-6 0,1 3-2 0,3-1 0 15,-4 4 20-15,8-6 0 0,-1 9 0 0,-3-4 0 16,7-5 0-16,-3 9 0 0,3-9 0 0,3 5 0 16,4-8 8-16,0-4 6 0,0 3 1 0,4-9 0 0,3 7-15 15,0-14-15-15,-3 7 3 0,3-9 1 16,3 3-16-16,-10-7-3 15,11-6-1-15,-7-3 0 0,3 0 6 0,-4-3 1 0,1 0 0 0,3-3 0 0,-7 3 24 0,4-3 0 16,3 0 0-16,-4-7-8 0,-3 7 22 16,4 0 5-16,-11-4 1 0,4 1 0 0,-1 0 9 0,1-4 3 15,-4 7 0-15,0 0 0 0,0-1 40 0,0 4 8 16,0 0 1-16,-4 6 1 0,4 10-37 0,0-7-7 16,-3 13-2-16,3 3 0 0,0 0-16 0,0 0-4 15,0 0-1-15,-4 16 0 0,4 3-6 0,0 3-1 16,0 3 0-16,0 3 0 0,0 3 0 0,0 1-8 15,0 2 12-15,4 1-4 0,-4 2-22 0,3 4-5 16,1-3-1-16,-1-1 0 0,1 7 37 0,3-9 7 16,-4-7 2-16,1 0 0 15,3-3-93-15,0-6-18 0,0-3-4 0,0-7-1245 0</inkml:trace>
  <inkml:trace contextRef="#ctx0" brushRef="#br0" timeOffset="2954.534">4427 12460 2156 0,'0'0'96'0,"0"0"19"0,0 0-92 0,0 0-23 15,-3-7 0-15,3 7 0 0,0-3 114 0,0 3 18 16,0 0 4-16,0 0 1 0,-4-6-73 0,4 6-16 0,0 0-2 0,-10 9-1 16,3 1-34-16,0-1-11 0,7 7 0 0,-11 3 0 15,11 6 0-15,-11 0 0 0,1 3 0 0,6 0 0 31,-6-3-36-31,3 4-7 0,0-4-1 0,7-3-1 16,-7 0-72-16,7-10-15 0,-4 4-2 0,4-7-570 0,4 1-113 0</inkml:trace>
  <inkml:trace contextRef="#ctx0" brushRef="#br0" timeOffset="3089.016">4547 12453 1036 0,'0'0'92'0,"0"0"-73"0,0 0-19 0,0 0 0 0,0 0 240 0,0 0 44 16,7 10 8-16,-7-1 3 0,-7 7-114 0,7-7-22 15,-7 7-5-15,7-4-1 0,-10 4-73 16,-1 3-14-16,8 6-3 0,-8-6-1 0,4 0-62 0,3-1 0 16,-3-2 0-16</inkml:trace>
  <inkml:trace contextRef="#ctx0" brushRef="#br0" timeOffset="3627.448">7183 12419 633 0,'0'0'56'0,"0"9"-44"15,0-2-12-15,0 2 0 0,-7 7 362 0,-1-7 70 16,5 0 15-16,-1 1 2 0,1 9-265 0,-8-4-54 16,4 4-10-16,0 0-3 0,4 0-48 0,-1 0-9 15,1 3-3-15,3-4 0 0,-7 1-45 0,3 0-12 16,0-3 0-16,1-4 0 16,3-2-218-16,0-4-46 0</inkml:trace>
  <inkml:trace contextRef="#ctx0" brushRef="#br0" timeOffset="3770.249">7394 12416 403 0,'0'0'17'0,"0"0"5"0,0 0-22 0,0 0 0 0,0 0 0 0,0 0 0 15,-3 3 509-15,-1 6 98 0,-3 4 19 0,0-4 4 16,-4 4-458-16,4-4-92 0,-3 7-19 0,3 3-3 16,-11-1-46-16,4 1-12 0,3 6 0 0,1-6-1278 15</inkml:trace>
  <inkml:trace contextRef="#ctx0" brushRef="#br0" timeOffset="4249.05">8199 12889 2430 0,'-11'-6'53'0,"-3"6"11"0,0-3 3 0,-4-3 1 0,4 2-54 0,-4-2-14 16,4 3 0-16,-3-3 0 0,-1 6 89 0,4 0 15 0,-4 0 4 0,4 0 0 16,4 0-66-16,-1 9-13 0,4-3-2 0,-7 4-1 15,7-1-18-15,0 10-8 16,0 0 0-16,0 0 8 0,7 3-8 0,-4 0 0 0,1-4 0 0,-1 7-11 15,8-6 1-15,-4 0 0 0,7 3 0 0,-4-9 0 32,4 2-41-32,0-5-8 0,4-1-1 0,3 0-1 15,-7-9-3-15,4-3-1 0,-1-3 0 0,4-3 0 16,-3-7-17-16,3 3-3 0,0-2-1 0,-3-4 0 0,3 0 59 0,0 0 12 0,-7-6 3 0,7 6 0 16,-3 4 24-16,-4-4 4 0,0 3 2 0,-4 4 0 15,1-4 52-15,3 7 10 0,-7 2 3 0,0 7 0 16,0 0-18-16,0 0-3 0,0 0-1 0,0 0 0 15,0 0 3-15,0 7 0 0,-7 2 0 0,7 7 0 16,7-4-52-16,-7 7-12 0,0 3 0 0,3 0 0 0,-3 0 0 16,4 0 0-16,-4 3 0 0,7-6 0 0,-4 6 0 15,1-6 0-15,0-4 0 0,3-2 0 16,0-4-103-16,-4 1-23 0,-3-10-5 0,0 0-1017 16</inkml:trace>
  <inkml:trace contextRef="#ctx0" brushRef="#br0" timeOffset="4741.876">8347 12758 230 0,'0'0'10'0,"0"0"2"0,0 0-12 0,0 0 0 16,0 9 0-16,0-3 0 0,3 10 420 0,1-4 82 15,-4-2 16-15,3 5 3 0,-3-2-354 0,4 9-71 16,-4-9-15-16,0 5-2 0,3 7-49 0,4-6-10 16,-14-3-1-16,7 9-1 0,7-6-8 0,-7-7-2 15,0 4 0-15,0-7 0 0,0 7-8 0,0-6 0 0,4-1 0 16,-4-6 8-16,0-3-8 0,0 0 0 0,0 0 0 0,0 0 8 15,0 0-8-15,0 0 0 0,0 0 9 0,0 0-9 16,-4-3 12-16,4-3-1 0,0-4-1 0,0 1 0 16,7-4 7-16,-3-2 2 0,3 5 0 0,4-5 0 15,3-4-19-15,3 3 0 0,-6 7 0 0,7-10 0 16,-4 9 0-16,3-2 0 0,1-1 0 0,-4 4-9 16,0 0-19-16,0 5-4 15,4-2-1-15,-4-3 0 16,0 9-38-16,0-3-7 0,0-4-2 0,1 7 0 0,-8 0 11 0,3 0 1 15,4 0 1-15,-7 0 0 0,4 0 45 0,-4 7 9 0,-7-7 1 0,0 0 1 16,7 0 63-16,-7 0 13 0,0 0 3 0,0 0 0 0,0 0 55 16,0 0 11-16,0 0 2 0,-7 3 1 0,0-3-84 15,0 6-17-15,0-3-3 0,3 3-1 0,-6-2 4 16,-1 5 1-16,4-3 0 0,-4 4 0 0,8-1-37 0,-8 7 0 16,4-4 0-16,-3 4-8 0,3 0 31 0,3 2 6 15,-3-5 2-15,4 3 0 16,3 2-50-16,-4 1-9 0,1-3-3 0,3 3 0 0,0 0 31 0,3-4 0 15,1 4 0-15,-1-10 0 0,4 7 0 0,0-6 0 16,0-1 0-16,7 0 0 16,-3-9-147-16,3 7-23 0,4-7-5 0,-1 0-573 15,1-7-114-15</inkml:trace>
  <inkml:trace contextRef="#ctx0" brushRef="#br0" timeOffset="5390.721">9013 12852 403 0,'0'0'36'0,"0"0"-36"0,-7 3 0 0,-3-3 0 0,3 6 359 0,0-3 65 16,-4 3 12-16,1 4 4 0,-1-7-265 0,4 3-53 16,0-3-10-16,0 4-3 0,0 2-57 0,3-9-11 15,4 0-2-15,-7 9-1 0,7-9-14 0,0 0-4 16,0 0 0-16,0 0 0 0,0 0-20 0,0 0 0 15,0 0 0-15,0 0 0 0,0 0 0 0,0 0 0 16,0 0 0-16,0 0 0 0,0 0 0 0,0 0 8 16,0 0-8-16,0 0 0 0,0 0 0 0,0 0 0 15,0 0 0-15,0 0 8 0,0 0-8 0,0 0 0 16,0 0 0-16,0 0 0 0,0 0 0 0,0 0 9 16,0 0-9-16,0 0 10 0,0 0 5 0,0 0 1 15,0 0 0-15,0 0 0 0,0 0-2 0,0 0 0 16,0 0 0-16,0 0 0 0,0 0-2 0,0 0-1 15,0 0 0-15,0 0 0 0,0 0-11 0,4 10 12 0,3-1-12 0,3-2 12 16,-3 2-12-16,4 0 10 0,0 1-10 0,-1-1 10 16,1-3-10-16,-4 4 0 0,3-1 9 0,-3 1-9 15,8-1 0-15,-5-3 0 0,-6 4 0 0,3-7 0 16,3 6 0-16,-6-2 0 0,3-4 0 16,-4 3 8-16,-3-6-8 0,0 0 0 0,4 9 0 0,-4-9 8 15,-4 10 1-15,4-1 1 0,-3 1 0 0,-4-1 0 16,0-3 6-16,0 4 2 0,-4-1 0 0,-3 7 0 15,3-7 1-15,-6 4 0 0,-1-7 0 0,1 3 0 16,-1 1-3-16,0-1-1 0,1-9 0 0,-1 6 0 16,4-2-15-16,0-4 0 0,3-4 8 0,-3 4-8 15,3-6-12-15,1 6-4 0,3-9-2 0,3 6 0 16,1-4-210-16,3-2-43 0</inkml:trace>
  <inkml:trace contextRef="#ctx0" brushRef="#br0" timeOffset="5908.741">10121 12861 1094 0,'0'0'97'0,"0"0"-77"0,-10-6-20 0,-4 6 0 16,-1 0 208-16,5-10 39 0,-1 10 7 0,1 0 2 15,-1 0-116-15,4 0-24 0,-4 7-4 0,1-4 0 16,3 6-70-16,0 1-14 0,0-1-2 0,3 7-1 15,-3 2-12-15,4 1-2 0,-1 6-1 0,4-6 0 16,4 6 1-16,-4-6 0 0,0 6 0 0,3-6 0 16,4-3-11-16,0-4 0 0,0-2 0 0,0-1 0 0,4-3 0 15,-1-6 0-15,1 0-11 0,3-6 11 0,0-3-18 16,-3-1 2-16,3-9 0 0,0 4 0 16,-7 5-8-16,4-9-2 0,-1 7 0 15,1-4 0-15,-4 1 26 0,-4 5-8 0,1 1 8 0,0-7 0 0,-1 7 0 0,1 6 14 16,-4-7-2-16,-4 4 0 0,4 6 38 0,0 0 7 15,0-3 2-15,0 3 0 0,0 0-6 0,0 0-1 16,0 0 0-16,0 0 0 0,0 0-28 0,-7 3-5 16,7 6-2-16,0 1 0 0,-4 5-17 0,1 1 8 15,3-3-8-15,3 2 0 0,-3 4 0 0,0-3 0 16,0-4 0-16,4 4 0 0,3 0 0 0,-3-4-17 16,-1-6 1-16,1 4 1 15,3-7-131-15,0-3-26 0,0 0-6 0,0-9-563 16,-4 5-113-16</inkml:trace>
  <inkml:trace contextRef="#ctx0" brushRef="#br0" timeOffset="6373.442">10347 12811 1267 0,'-14'0'56'0,"14"0"12"0,0 0-55 0,0 0-13 0,0 0 0 0,0 0 0 15,3 0 158-15,1 9 29 0,-1-3 5 0,-3 4 2 16,-3 6-100-16,6-4-20 0,8 4-4 0,-7-4-1 16,-15 10-34-16,7-3-7 0,12 0-2 0,-5 0 0 15,-6 0-17-15,-1-4-9 0,8 1 10 0,3-4-10 16,0 4 27-16,-4-3-1 0,-6-7 0 0,3 3 0 15,7-2-37-15,-7-7-7 0,0 0-2 0,0 0 0 16,0 0 20-16,0 0 8 0,0 0-8 0,-4-7 12 16,-6-2 1-16,10-7 0 0,7 7 0 0,-4-10 0 15,-10 3-5-15,7-2-8 0,11-1 11 0,-1 0-11 16,1 3 0-16,-4 4 0 0,3-4 0 0,8-3 0 0,7 10 0 16,-8-7 0-16,-2 7 0 0,-1 6 0 0,3-4-12 0,-3-2 1 15,1 3 0-15,-5 6 0 0,1-10 2 0,3 7 0 16,3-3 0-16,-6 3 0 0,-4-4 9 0,0 4 0 15,7-3 0-15,0-3-8 0,-7 2 8 0,-3 4 0 16,7-3 0-16,-1-3 0 0,1 5 10 0,-8-2 4 16,-3-3 1-16,4 6 0 0,6-4 17 0,-6-2 3 15,-11 9 1-15,3-6 0 0,4 6 2 0,-3-10 1 16,-1 10 0-16,-3-9 0 0,-7 6-3 0,7-4 0 16,0 7 0-16,-4-9 0 0,-6 9 4 0,3 0 1 15,7-3 0-15,0 6 0 0,-4-3-14 0,0 9-3 16,-3 1-1-16,7-1 0 0,7 7-15 0,-7 3-8 15,-3 0 8-15,2 6-8 0,12 0 0 0,-8-3 8 16,-3 3-8-16,0 3 0 0,4-3 0 0,-1 0 0 0,8-6 0 16,-4 9 0-16,0-9 0 0,3 3 0 0,11-3-10 15,1-7 10 1,-5 4-147-16,4-7-22 0,7 1-5 0</inkml:trace>
  <inkml:trace contextRef="#ctx0" brushRef="#br0" timeOffset="11988.218">11949 12714 1537 0,'0'0'68'0,"0"-10"14"0,-4 1-66 0,1 6-16 0,-1-7 0 0,4 1 0 15,-7-4 137-15,3 10 24 0,1-6 5 0,-1 2 1 16,-3 4-71-16,4-3-15 0,-4 6-2 0,0 0-1 15,0 0-12-15,-4 6-2 0,4 4-1 0,0-1 0 16,3 1-34-16,-3 8-6 0,0 1-2 0,0 6 0 16,0 4-13-16,0-4-8 0,4 3 10 0,-1 6-10 15,1 1 0-15,3-1 0 0,0-2 0 0,0 2 0 16,7-9 0-16,0 3 0 0,3-9-11 0,1-3 11 16,6 3-34-16,1-10 1 0,-4-3 0 0,7-2 0 15,-3-8-3-15,0-2-1 0,-1-3 0 0,1-1 0 0,3 1 18 16,-3-7 4-16,-4 4 1 0,-4-4 0 0,1 0 14 0,-4 4 0 15,0-4 0-15,0 7 0 0,-3-10 0 0,-4 13 10 16,3-7-10-16,-3 4 12 0,-3 2-12 0,-1-2 0 16,-3 0 0-16,-3 2 0 15,2-2-177-15,-2 9-31 0</inkml:trace>
  <inkml:trace contextRef="#ctx0" brushRef="#br0" timeOffset="15021.19">12263 12748 345 0,'0'0'15'0,"-7"0"4"0,7 0-19 0,-4 0 0 0,-3 0 0 0,0 0 0 16,0 0 368-16,0 0 71 0,0 0 13 0,0 0 4 15,0-3-315-15,0 3-62 0,-1 0-13 0,1 3-2 16,4-3-27-16,-4 0-5 0,3 6 0 0,-3-2-1 0,4 5-5 0,-4 0-1 15,3 4 0-15,-3-1 0 0,4 4 0 0,-1 3 0 16,1 0 0-16,-1 0 0 0,4-1-13 0,0 7-4 16,0-6 0-16,0 6 0 0,0-6-8 0,4 0 0 15,3-3 0-15,0-1 0 16,0-5-28-16,3-7-2 0,1 3 0 0,-1-6 0 0,1-6 19 16,0 3 11-16,-4-4-12 0,3-5 12 0,1-4 0 0,-4 7 0 15,-4-7 8-15,1-3-8 0,-1 10-13 0,-3-7-9 16,0 7-2-16,0-4 0 0,0 4 24 0,0-4 0 15,-3 4 8-15,3 6-8 0,-4-7 0 0,1 4 8 16,3-3-8-16,0-1 0 0,0 4 8 0,3 3-8 16,1-3 8-16,-1-4-8 0,1 1 11 0,3 6-3 15,0-7-8-15,0 4 12 0,4-3 2 0,-4 2 0 16,3-2 0-16,1 9 0 0,-4-9-2 0,4 9 0 16,-1-4 0-16,1 4 0 0,-4 0-25 0,3 4-6 15,1-4-1-15,0 9 0 0,-1-3 40 0,-3 4 8 0,4-1 2 16,-4 7 0-1,-4-4-48-15,4-2-10 0,-3 5-1 0,-1 4-1 0,1-3 30 0,-4-4 0 0,0 4 0 0,0 3 0 16,0-10 0-16,0 7 0 0,-4-7 0 0,1 7 0 16,3-13 0-16,-4 7 0 0,4-10 0 0,0 0 0 15,0 0 14-15,0 0 9 0,-7-10 1 0,7 1 1 16,-3-1 4-16,3-5 1 0,0 5 0 0,0-9 0 16,0 7-12-16,7-4-2 0,0 1-1 0,0 5 0 15,4-9-15-15,3 4 0 0,-4 2-12 0,4-3 12 16,-3 7 0-16,3 0 12 0,0-1 0 0,0 4 0 15,0-3-12-15,1 9 8 0,-1 0-8 0,-4 6 0 16,1-3 12-16,-1 6-3 0,1 7-1 0,0 0 0 0,-1 2-8 16,1 1 0-16,-1 0 0 0,-3 0 8 15,0 6-28-15,4 3-5 0,-4-9-2 0,0 6 0 16,4-6-130-16,-4 3-27 0,3-10-4 0</inkml:trace>
  <inkml:trace contextRef="#ctx0" brushRef="#br0" timeOffset="15322.402">12936 12720 460 0,'0'0'41'0,"0"0"-33"16,-3 9-8-16,-4 1 0 0,0-1 328 0,-4 7 64 15,4-7 13-15,-3 1 3 0,-1 8-227 0,0-8-45 16,1 5-8-16,-1-5-3 0,1 9-49 0,3-10-11 16,-4 1-1-16,7 5-1 0,-3-5-23 0,4-1-4 15,-1-3 0-15,4-6-1 0,4 3-26 0,-4-3-9 0,0 0 0 0,7 10 9 16,0-10-9-16,4 6 0 0,-1-6-10 0,4 0 10 15,0 0 0-15,4 0 0 0,-4 0-8 0,4 3 8 16,-4-3 0-16,3 0 0 0,1 7 0 0,3-4 0 16,-3 3-14-16,0 3-6 0,-4-2-2 0,0 2 0 15,0-6 22-15,-4 7 0 0,1-1 0 0,0 0 8 16,-4 7-8-16,-4-7 0 0,1 1 0 0,-1 6 8 16,1-7-8-16,-4 0 0 0,-4 7 9 0,-3-3-9 15,4-4 0-15,-1 0 8 0,4 7-8 0,-7-7 0 16,-3-2-18-16,-1-4-8 15,0 3-2-15,4-6 0 0,-3 0-144 0,-1-6-30 0,4-4-6 0,4 1-733 16</inkml:trace>
  <inkml:trace contextRef="#ctx0" brushRef="#br0" timeOffset="15459.062">13275 12870 1922 0,'0'0'42'0,"0"0"9"0,4 10 1 0,3-1 3 0,-4 1-44 0,4-1-11 16,-3 7 0-16,-1-4 0 0,1 4 96 0,-1 0 18 15,-3-4 3-15,0 7 1 0,4-10-79 0,-4 7-16 16,0-7-3-16,0-9-1 16,0 0-189-16,0 0-38 0</inkml:trace>
  <inkml:trace contextRef="#ctx0" brushRef="#br0" timeOffset="15582.462">13229 12651 633 0,'0'-3'56'0,"0"-7"-44"0,-3 4-12 0,-1-3 0 16,4 6 181-16,4-4 35 0,-1-2 6 0,4 9 2 31,-7 0-200-31,7 0-40 0,4-6-8 0,-1 6-590 0</inkml:trace>
  <inkml:trace contextRef="#ctx0" brushRef="#br0" timeOffset="15884.043">13490 12598 691 0,'7'6'61'0,"0"3"-49"0,0-2-12 0,0 2 0 16,-7 0 225-16,4 1 43 0,-4-1 8 0,0 7 1 15,-4-4-118-15,1 4-24 0,-1-3-5 0,1 2-1 16,-1 4-46-16,-3-3-10 0,0-4-1 0,0 4-1 15,0-7-31-15,4 7-7 0,-1-13-1 0,1 7 0 16,-1-4-13-16,4-6-3 0,0 0-1 0,4 9 0 16,-4-9-15-16,3 0 0 0,1 10 0 0,3-10 0 0,0 9 11 15,0-9 9-15,7 6 1 0,-4-2 1 16,5 2-45-16,-1-3-9 0,0 3-1 0,0-3-1 0,4 4 15 0,-4-1 3 16,0 3 1-16,0-6 0 0,0 4 15 0,0 2 0 15,0 1 0-15,0-1-9 0,-3 0 9 0,-1 1 0 16,-2-1 0-16,-5 1 0 0,1-1 12 0,-4 7-3 15,-4-7 0-15,1 0 0 0,-5 1-9 0,1-1 12 16,-3 7-12-16,-1-7 12 0,-3 1-24 0,4-1-5 16,-5 1-1-16,5-1 0 15,-4 0-126-15,0-2-26 0,7-7-5 0,-4 0-1 16,7-10-46-16,1 4-10 0</inkml:trace>
  <inkml:trace contextRef="#ctx0" brushRef="#br0" timeOffset="16043.5">13931 12535 403 0,'0'0'36'0,"0"0"-36"0,0 0 0 0,7 6 0 16,0 4 295-16,0-1 52 0,-7 0 10 0,4 10 3 16,-1-3-185-16,-3 12-37 0,0-3-7 0,-3 3-2 15,-1 7-71-15,4-1-14 0,0-5-4 0,0 8 0 16,0-2-17-16,4 2-4 0,-1-2-1 0,1-10 0 16,-1 3-3-16,1-3-1 0,0-6 0 0,3 0 0 15,-4-10-14-15,4 7 0 0,-7-7 0 0,7 1 0 16,-7-10-192-16,0 0-39 0,0 0-7 0</inkml:trace>
  <inkml:trace contextRef="#ctx0" brushRef="#br0" timeOffset="16701.668">13811 12917 1440 0,'-28'-3'64'16,"21"-3"12"-16,0 6-60 0,-4-3-16 0,4-3 0 0,7 6 0 0,0 0 74 0,0 0 12 16,0 0 2-16,0 0 1 0,14 0-62 0,1 0-13 15,-1 0-2-15,3 0-1 0,4 0 13 0,25-7 2 16,-10 7 1-16,-19-3 0 0,4 3-8 0,4-6-2 15,0 6 0-15,3-3 0 0,0-3 9 0,-3 2 2 16,0-2 0-16,3-3 0 0,0-1-16 0,0 1-4 16,-3 3 0-16,-4-4 0 0,0-2 11 0,-3 2 1 15,-4-5 1-15,0 5 0 0,-3-5 9 0,-4 5 2 16,0 1 0-16,-4-7 0 0,-3 7 4 0,0-1 0 16,-3-2 1-16,-4 2 0 0,0 1-4 0,0-4-1 15,-7 4 0-15,3 6 0 0,-3-7-5 0,0 4-2 16,-4 3 0-16,4 3 0 0,-4 0-1 0,4 3 0 0,4 6 0 15,-4 1 0-15,3-1-11 0,0 7-2 0,1 3-1 16,3 6 0-16,0-6-10 0,0 9 0 16,3-6 0-16,4 0 0 0,-3 3-23 0,6 0 0 0,1-6 0 15,3 0 0-15,0-1 23 0,0-2 10 0,0-3-1 0,7-7 0 16,4-3-55 0,-1 3-11-16,4-15-3 0,4 3 0 15,0-4-39-15,0 1-8 0,-4-10-1 0,3 3-1 0,-2-2 17 16,-1-1 4-16,0 0 1 0,-3 3 0 0,-1 4 58 0,-3 2 11 0,4-5 2 0,-4 8 1 15,0 4 50-15,-3 3 9 0,-1 0 3 0,4 3 0 16,-3 4 36-16,-4 2 7 0,0 0 2 0,0 1 0 16,0-1-30-16,0 7-6 0,-3 0 0 0,-4 2-1 0,0-5-23 15,0 3-5-15,0 2-1 0,0 1 0 0,0-3-11 16,-4 3-3-16,4-4 0 0,0-2 0 0,-3-4-3 0,-1 7-1 16,4-16 0-16,0 0 0 0,0 0 4 0,0 0 0 15,0 0 0-15,0 0 0 0,0 0 9 0,0 0 3 16,0 0 0-16,4-9 0 0,-1-1-12 0,1-5-3 15,-1 2 0-15,1-3 0 0,-1 1 0 0,4-4 0 16,0 0 0-16,4 3 0 0,-4 4 19 0,4-4 3 16,3-3 1-16,-4 4 0 15,5 5-49-15,-5 1-10 0,4-1-1 0,0 1-1 0,-3 9 29 0,-1 0 0 16,5 0 0-16,-5 6 0 0,1-3 0 0,-4 13 0 16,3-3 10-16,-3-4-10 0,4 7-13 0,-4 3-8 15,0-4-2-15,0 4 0 0,0 0 4 0,0 0 1 16,-3-4 0-16,3 1 0 15,0-3-158-15,0-4-31 0,0-3-6 0,4-6-750 0</inkml:trace>
  <inkml:trace contextRef="#ctx0" brushRef="#br0" timeOffset="16876.415">15127 12667 1267 0,'4'-16'56'0,"-1"6"12"0,-3 7-55 0,4-6-13 0,-1 3 0 0,1-4 0 16,-4 10 156-16,0 0 29 0,0 0 6 0,0 0 1 15,0 0-40-15,0 0-7 0,0 16-1 0,0-4-1 16,3 4-75-16,-3 3-16 0,0 6-2 0,0-6-1 15,0 9-25-15,0-3-4 0,0 3-2 0,0 1 0 16,4 5-18-16,-4-9 0 0,3 10 8 0,4-7-8 16,-3-3-12-16,-1-3-7 0,8 0-1 0,0-10 0 15,-1 7 20-15,-3-9-10 0,0-4 10 0,0-6-8 16,4 0-164-16,-4 0-33 0,4-6-7 0,-4-4-746 16</inkml:trace>
  <inkml:trace contextRef="#ctx0" brushRef="#br0" timeOffset="17054.557">14937 12874 691 0,'0'0'30'0,"0"0"7"0,0 0-29 0,0 0-8 15,0 0 0-15,0 0 0 0,0 0 330 0,0 0 65 16,0 0 13-16,7 6 2 0,0-3-247 0,3 3-50 16,4-6-9-16,1 0-3 0,-1 3-44 0,7-3-9 15,0 0-1-15,0 0-1 0,4 0-31 0,0 0-7 16,3-3 0-16,4-3-8 15,3 6-115-15,0-9-29 0,0 5-7 0</inkml:trace>
  <inkml:trace contextRef="#ctx0" brushRef="#br0" timeOffset="28661.442">16274 12754 1728 0,'-18'-6'76'0,"18"6"16"0,0 0-73 0,-4-9-19 16,-6 9 0-16,3-10 0 0,0 10 141 0,0 0 25 15,-4 0 5-15,4 0 1 0,-3 0-122 0,-1 10-24 16,4-10-5-16,3 9-1 0,-3 1 36 0,4-1 6 16,-4 0 2-16,3 7 0 0,-3 0-64 0,4-4-26 15,-1 4 2-15,4 3 0 0,0 0 24 0,0-1 0 16,0 4 0-16,4-3-8 0,3 0 8 0,0 0-8 16,0-4 8-16,3-2-8 0,-3-4 29 0,4 4 7 15,0-10 0-15,-1 6 1 16,1-9-49-16,-1 0-9 0,-3-9-3 0,4 6 0 0,0-3 24 0,-1-10 8 15,1 3 0-15,-8-2-9 0,1-1 9 0,-1 4-13 16,1-7 5-16,3 3 8 0,-7 0 0 0,3 4 0 16,-6-4 9-16,-4 7-1 0,3-7 8 0,-3 7 1 0,4-1 1 15,-1 1 0-15,-6-1-2 0,-1 7 0 0,0-3 0 16,1-3 0-16,-4 9-16 0,3-7 10 0,1 7-10 16,3 0 8-1,-4 0-111-15,4 7-22 0,3-1-5 0,-6-3-922 0</inkml:trace>
  <inkml:trace contextRef="#ctx0" brushRef="#br0" timeOffset="29068.283">16309 12773 460 0,'-14'3'20'0,"14"-3"5"0,0 0-25 0,0 0 0 16,0 0 0-16,0 0 0 0,0 0 368 0,0 0 69 15,0 0 14-15,0 0 2 0,0 0-282 0,0 0-57 16,0 7-11-16,0 2-3 0,-4 0-48 0,4 1-11 0,0-1-1 0,0 1-1 16,4-1-16-16,3 7-3 0,0-1-1 0,0-2 0 15,4 3-7-15,-1 2 0 0,-3 8-1 0,4-8 0 16,-1 1 0-16,4 6 0 0,-6 0 0 0,6-3 0 16,-4-3-11-16,-3 3 10 0,4-3-10 0,-1-10 10 15,-2 1-10-15,2-1-16 0,4-9 4 0,-3-3 1 16,-1-10-236-1,1 1-47-15</inkml:trace>
  <inkml:trace contextRef="#ctx0" brushRef="#br0" timeOffset="29389.448">16835 12400 1555 0,'-7'9'138'0,"-1"1"-110"15,1-4-28-15,-3 4 0 0,-8 5 224 0,4-2 40 16,3 2 8-16,-3 4 2 0,-3 0-145 0,3 0-29 16,7 6-5-16,-4 3-2 0,4 7-40 0,-4-1-8 15,4 1-1-15,0 2-1 0,7-2-22 0,0-1-4 16,0-2-1-16,4 8 0 0,-1-5-16 0,4 3 10 16,0-1-10-16,0-2 8 0,1 12-8 0,-1-3 8 15,0-1-8-15,0 11 8 0,0-10-8 0,0 3 0 16,3-7 0-16,-3 4 8 0,-3-6-8 0,-1 0 8 15,1 2-8-15,-4-8 8 0,4 2-8 0,-8 1-11 16,0-7 3-16,1-3 0 0,-1-6 8 0,-3 0-10 16,-7-4 10-16,4-5-10 15,-1-4-45-15,1-6-9 0,-8-6-1 0,0-10-1 16,1-3-146-16,-1-9-30 0,0-6-6 0,1 5-772 0</inkml:trace>
  <inkml:trace contextRef="#ctx0" brushRef="#br0" timeOffset="29541.597">16383 13030 1472 0,'-14'-6'65'0,"14"6"14"0,-4-9-63 0,4 2-16 0,-3 4 0 0,3-3 0 16,0 6 108-16,0-9 18 0,7 5 4 0,3-2 1 15,-2 3-51-15,6-3-9 0,0 6-3 0,3-3 0 16,1-4-55-16,3 7-13 0,4 0 0 0,0 7 0 16,-1-7 11-16,-3 0 1 0,4 0 1 0,0 0 0 15,0-7-13-15,3 7-16 0,0-9 3 0,4 3 1 16,-4 3-98-16,-3-4-19 0</inkml:trace>
  <inkml:trace contextRef="#ctx0" brushRef="#br0" timeOffset="29766.381">17212 12651 691 0,'-3'6'61'16,"-1"-6"-49"-16,4 0-12 0,-7-6 0 0,0 6 389 0,0 6 75 15,0-6 16-15,0 3 2 0,-4 4-276 0,4 2-55 16,0 0-11-16,0 7-3 0,0 3-74 0,0 0-15 15,0 6-4-15,0 0 0 0,7-3-26 0,-4 3-6 16,4 3 0-16,4 7-1 0,-4-7-11 0,3 6 0 16,1-5 0-16,3 2 0 0,-4-3 0 0,4 0 0 0,0-3 0 15,1-3 0-15,-1 3-15 0,3-6-1 16,-3-3-1-16,0 0 0 16,4-4-136-16,-4-6-27 0,-4-2-6 0,-3-4-607 0,0 0-122 15</inkml:trace>
  <inkml:trace contextRef="#ctx0" brushRef="#br0" timeOffset="30441.407">16986 13033 345 0,'-24'-9'15'0,"13"6"4"0,0-3-19 0,1-4 0 0,-4 4 0 0,3 6 0 15,1-9 241-15,-1 5 45 0,0-2 9 0,4 6 1 16,0-9-161-16,7 9-33 0,-3 0-6 0,3 0-2 0,0 0-18 0,0 0-4 16,0 0-1-16,0 0 0 15,10-3-28-15,1 3-6 0,7 0-1 0,3 3 0 0,0-3-16 0,4 0-4 16,3 0-1-16,0 0 0 0,4 0-15 0,0 0 0 15,-1-10 0-15,1 10 0 0,0-9 0 16,0 3 0-16,3-4 0 0,-3 1 0 16,-4-1-29-16,0 1-6 0,-7-7-1 0,4 7 0 15,-8-4 7-15,1 4 1 0,0-7 0 0,-4 7 0 0,-4-7 28 0,-6 7 0 16,3-1 13-16,-3 1-4 0,-1 0 1 0,-6 2 0 16,-1-2 0-16,-3 6 0 0,0-7 30 0,-4 4 5 15,1 6 2-15,-4-9 0 0,3 9 23 0,0-3 5 16,-3-4 1-16,0 14 0 0,0-4-4 0,0-3-1 15,0 9 0-15,3-3 0 0,1 4-29 0,-1-1-6 16,4 1 0-16,0 5-1 0,0-2-12 0,3 6-3 16,-3-4 0-16,4 4 0 0,3 0-10 0,3 3-2 15,1 0-8-15,-1-3 12 0,5-4-12 0,-1 4 0 16,3-3 0-16,4-4 0 0,0-5-26 0,4 2 2 16,-4-3 0-16,4-6 0 15,-1-6-128-15,5 3-24 0,2-10-6 0,-3 1-1 16,-3-7-58-16,3-3-12 0,0 3-3 0,-3 0 0 15,0 1 52-15,3 2 9 0,-3-3 3 0,-4 7 0 16,0-4 102-16,-4 10 21 0,1-4 4 0,-1 1 1 0,-2 6 254 0,-1-4 51 0,0 7 11 0,-7 0 1 16,0 0-47-16,3 0-10 0,4 7-1 0,0 2-1 15,-7-6-54-15,4 7-12 0,-1-1-1 0,1 7-1 16,-4 3-63-16,0-4-13 0,3 4-2 0,-3 9-1 16,0-9-26-16,0 6-5 0,0-6 0 0,0 6-1 15,0-6-15-15,0 0 8 0,0 3-8 0,0-4 0 16,0-5 0-16,-3 3 8 0,3-7-8 0,0 0 0 15,0-9 13-15,0 0 0 0,0 0 0 0,0 0 0 0,0 0 14 0,-7-9 2 16,3 0 1-16,-3-1 0 16,4-5-13-16,-1 5-2 0,1-9-1 0,3 4 0 0,0-4-6 0,3 0 0 15,1 0-8-15,-1 4 12 0,4-4-12 0,4 9 0 16,-1-5 0-16,1 2 0 0,0-3 0 0,-1 7 0 16,1 0 0-16,-1 2 0 0,1-2 0 0,3 9 0 15,0-9 0-15,0 9 0 0,0-4 0 0,1-2 0 16,-1 6 8-16,-4 0-8 0,1 0 0 0,-4-3-8 15,-7 3 8-15,10-6-13 16,1 6-176-16,-4 0-35 0</inkml:trace>
  <inkml:trace contextRef="#ctx0" brushRef="#br0" timeOffset="38667.185">18754 12861 748 0,'0'-6'67'0,"0"3"-54"0,0-4-13 0,0-2 0 15,0 3 173-15,0-4 32 0,3 1 7 0,-3-1 0 16,4 1-91-16,-1 0-18 0,-3-1-4 0,4 4-1 16,-1-3-20-16,-3 9-4 0,0 0-1 0,0 0 0 15,0 0-8-15,0 0-1 0,7 9-1 0,0 0 0 16,0 7-19-16,-3 3-4 0,0 0-1 0,-4 6 0 16,0 3-22-16,0 6-4 0,-4 1-1 0,0-1 0 15,1-5-12-15,3-1 0 16,-4 0 0-16,4-3 0 0,0 0-12 0,4-6 2 0,-4-3 0 0,0-7 0 15,3-6-14 1,-3-3-4-16,0 0 0 0,0 0 0 0,0 0 7 0,-3-3 1 0,-4-6 0 0,3-7 0 16,-3 7 20-16,4-7 0 0,-1 3 0 0,1-2 0 15,-1 5 0-15,1-5 16 0,-1 5-2 0,4 1-1 0,0-1-13 16,0 1 8-16,4 6-8 0,-1-3 0 0,4-4 0 16,0 4 0-16,4 3 0 0,-1-7 0 0,1 4 0 0,3 3 0 15,-3-3-8-15,3-4 8 0,4 10 0 0,-1-9 0 16,1 9-8-16,-1-6 8 0,8 6 0 0,-4-10-8 15,-3 10 8-15,3 0 0 0,0-3-14 0,0-3 4 16,-3 3 1-16,3-4 0 0,-7 7-3 0,0-9-1 16,4 9 0-16,-7-3 0 0,3-3 13 0,-4 6 0 15,-3-7 0-15,0 4-9 0,-7 3-9 0,0 0-2 16,0 0 0-16,0 0 0 0,0-6 44 0,0 6 9 16,0-9 2-16,0-1 0 0,-3 7-10 0,-1-3-1 15,-3-4-1-15,0 4 0 0,-3 3 8 0,-1-3 1 16,-3-4 1-16,0 1 0 0,0 6 9 0,0-4 2 15,3 4 0-15,1 3 0 0,-5 0-21 0,5 3-4 0,3-3-1 16,-4 7 0-16,4 2-18 0,0-6 8 16,-3 13-8-16,6-7 0 15,0 7-16-15,-3-3-9 0,4 5-3 0,-4 4 0 0,7-3 28 0,-4 0 0 0,4 9 0 16,0-9 0-16,0 6 0 0,4 0 0 0,-1-6 0 0,4 0 0 16,0 0 0-16,1-4 0 0,-1-5 0 0,3 5 0 15,1-12-108 1,3 7-16-16,3-10-3 0,1 0-922 0</inkml:trace>
  <inkml:trace contextRef="#ctx0" brushRef="#br0" timeOffset="39254.873">19371 12748 748 0,'0'0'67'0,"0"0"-54"15,0 0-13-15,-3 6 0 0,3-6 255 0,0 10 48 16,-4-1 9-16,8 1 3 0,-4-1-155 0,0 7-32 16,-4-4-5-16,4 4-2 0,-4 3-82 0,4 0-17 15,0-4-3-15,-3 4-1 0,3 0-18 0,3 0 0 16,-3 3 0-16,0-4 0 16,0-5-24-16,-3 3-6 0,3-1-1 0,0-2 0 0,0-4 13 0,0 1 2 15,0-10 1-15,0 0 0 0,0 0 15 0,0 0 0 16,0 0 0-16,0 0 0 0,0-10 16 0,0 1 0 15,-4-1 0-15,4-8 0 0,4 2 7 0,-4 3 1 16,0-5 0-16,3-4 0 0,1 3-3 0,0 6 0 0,3-2 0 16,0-1 0-16,-4 3-11 0,4-2-2 0,4 5-8 15,-1 1 12-15,-3 3-12 0,0 2-18 0,4-2 4 0,0 6 1 16,-4 0 28-16,0 10 5 0,0-10 2 0,3 9 0 16,-3 4-34-16,4-4-8 0,-7 4 0 0,3-4-1 15,-4 7-33 1,1 2-6-16,-4-2-2 0,3 3 0 15,-3 0 2-15,4-4 1 0,-4 4 0 0,0 0 0 0,-7-3 39 0,7-4 8 0,-4 4 2 0,4-7 0 16,0 1 26-16,-3-1 4 0,-1-3 2 0,4-6 0 16,0 0 26-16,0 0 4 0,0 0 2 0,0 0 0 15,-3-6-16-15,3-6-3 0,0-4-1 0,0 0 0 16,3-3-18-16,1-6-3 0,-1 7-1 0,1-4 0 16,3 0 0-16,3 0-1 0,1 3 0 0,-4-3 0 0,0 3 2 0,4 7 1 15,-4-4 0-15,3 10 0 0,-3-4 17 0,4 1 3 16,-4 6 1-16,0-4 0 0,0 7-4 0,0-3-1 15,0 6 0-15,0-3 0 0,0 7-11 0,0-4-3 16,0 6 0-16,0 1 0 0,0-1-8 0,-3 7-8 16,3-1 12-16,-3-2-12 0,-1 3 0 0,1-1-12 15,-1 4 0-15,4-6 0 16,-7 9-45-16,4-10-9 0,3 4-2 0,-4-7-1086 0</inkml:trace>
  <inkml:trace contextRef="#ctx0" brushRef="#br0" timeOffset="39574.809">19854 12830 1382 0,'0'0'123'0,"0"0"-99"0,0 0-24 0,0 0 0 16,0 0 187-16,-3 6 32 0,-1-3 6 0,-3 3 2 16,4 4-148-16,-1-1-30 0,4 1-5 0,-3-1-2 15,-1 7-27-15,1-1-6 0,3-2-1 0,3 6 0 16,1 3-8-16,3-4 0 0,-4-5 0 0,4 9 0 15,4-10 0-15,-1 4-12 0,-2-3 2 0,2-4 1 16,1-3-21-16,-1 4-4 0,1-10-1 0,-1 0 0 16,1 0-16-16,3-10-3 0,-3 1-1 0,-1 0 0 15,1-7 27-15,-4-3 4 0,4 3 2 0,-8 4 0 16,1-7 22-16,-4 3 0 0,0 1 0 0,0 2 0 16,0-3 26-16,-4 7 3 0,1 0 1 0,-5-1 0 0,5 4-1 15,-4-3 0-15,-4-1 0 0,4 1 0 16,-3 6-17-16,-1-4-4 0,0 1-8 0,4 3 12 15,0 3-68-15,0-6-13 0,7 6-3 0</inkml:trace>
  <inkml:trace contextRef="#ctx0" brushRef="#br0" timeOffset="40206.672">20193 12776 1692 0,'0'0'75'0,"0"0"15"0,0 0-72 0,0 7-18 0,0 2 0 0,0 0 0 15,-4 1 112-15,8-1 18 0,-4 1 4 0,4 5 1 16,-1 1-88-16,1-3-18 0,-1 2-3 0,1 4-1 15,-1 0-25-15,1 0-11 0,3 3 1 0,0-4 0 16,-4 1-14 0,4-9-4-16,0 8 0 0,4-8 0 0,-4-1 18 0,-3 1 10 0,3-4-12 0,0 3 12 15,-7-9-10-15,0 0 10 0,7 0-8 0,-4-9 8 16,4 3 0-16,0-4 0 0,-3-2 9 0,-1-4-9 16,5 0 19-16,-5-2-3 0,1 5-1 0,-1-9 0 0,1 3 3 15,-1 7 1-15,-3-4 0 0,4 0 0 0,-4 4 9 0,3-4 3 16,1 7 0-16,-1-1 0 0,1 1-16 0,3 9-3 15,-4-6-1-15,-3 6 0 0,7-4-11 0,1 4 12 16,-1 0-12-16,0 0 12 0,0 4-12 0,3-4 0 16,-3 6 0-16,4-3 0 0,-1 3 0 0,5 1 8 15,-5-4-8-15,1 3 0 0,3-3 0 0,-4-3 0 16,5 0 0-16,-5 0 0 0,1 0 0 0,-1 0 0 16,1-3 0-16,-1-3 0 0,-2 6 0 0,-5-10 0 15,4 10 0-15,0-9 0 0,-3 3 0 0,-1 2 0 16,1-5 0-16,-4 3 0 0,0-4 41 0,0 1 7 15,0 0 0-15,-4-1 1 0,-3 4-27 0,4-3-6 16,-8-1 0-16,4 1-1 0,-7-1 27 0,3 1 6 16,1 3 0-16,-4-4 1 0,3 7-27 0,0-3-6 15,4 6 0-15,-3 6-1 0,3-3-2 0,0 7 0 0,-4-4 0 16,4 13 0-16,4-4-13 0,-5-2 0 0,5 12 0 0,-1-6 0 16,1 6 0-16,-1 0 0 0,1-3-8 0,3 9 8 15,0-9 0-15,3 3 0 0,4 0 0 0,-3-3 0 16,-1 0 0-16,5-9 0 0,6 6 0 0,0-10 0 15,0 4-76 1,0-10-9-16,0 6-2 0,0-9-1119 0</inkml:trace>
  <inkml:trace contextRef="#ctx0" brushRef="#br0" timeOffset="40936.107">21519 12184 1324 0,'0'0'118'0,"0"0"-94"0,-3 3-24 0,-4 3 0 16,7 3 182-16,-4 10 32 0,1-3 6 0,-1 3 2 15,4 6-149-15,0-3-29 0,0 12-7 0,0 1-1 16,0-1-25-16,4 4-11 0,-4 6 8 0,0 0-8 16,0 3 0-16,0-3 0 0,3 0 0 0,-3 3 0 15,0-13 0-15,0 1 8 0,0-7-8 0,4-3 0 0,-1-6-14 16,1 0-8-16,-8-4-2 0,4-5 0 0,7-1 24 15,-7-9 0-15,0 0 0 0,0 0 0 0,0 0 47 0,0 0 13 16,-3-9 4-16,-4-7 0 0,3 7-52 0,1-4-12 16,-1-3 0-16,1 1 0 0,-1 2 54 0,4-3 8 15,4-2 2-15,3 2 0 0,-4 7-52 0,8-4-12 16,0-3 0-16,-1 7 0 0,8-7 0 0,-4 7 0 16,3 6 0-16,5-4 0 0,6 7 0 0,-3 0 0 15,-11 0 0-15,0 10 0 0,10-1 16 0,-2 1 1 16,-1-1 0-16,-4 7 0 0,-6-1-27 0,3-2-6 15,4 3 0-15,-8 2-1 0,-6 1 17 0,6-3 0 16,1 3 0-16,-4-4 0 0,-10-2 0 0,-1 3 0 16,-3 2 0-16,3 1 0 0,1-3 0 0,-8 3 0 15,-10-4 0-15,7-2 0 0,4 3 8 0,-5 2 6 16,-9-8 1-16,-5-1 0 0,8 1-24 0,0-1-5 0,-4 4-1 16,1-10 0-16,-4-3 15 0,6 0 0 0,1 0 0 0,0-3 0 15,0-4 0-15,7-2 0 0,0 3 0 0,7 3 0 31,3-7-208-31,4 4-38 0,0-4-8 0,4 1-2 0</inkml:trace>
  <inkml:trace contextRef="#ctx0" brushRef="#br0" timeOffset="41560.05">22020 12748 1324 0,'4'0'118'0,"-4"0"-94"0,0 0-24 0,0 0 0 0,-7-3 192 0,7 3 35 15,0 0 6-15,0 0 2 0,-11-6-133 0,-3 6-26 16,14 0-6-16,-7 0-1 0,-3 0-20 16,-1 9-4-16,0 1-1 0,8-1 0 0,-1 7-24 0,-3-1-6 15,-3 4-1-15,3 0 0 0,10 0-5 0,-6 9-8 16,-8-3 11-16,4 0-11 0,7-3 0 0,0 3 0 16,0-6-12-16,0 6 3 0,-4-9-5 0,8-4-1 15,7 4 0-15,-1-7 0 16,-10-9-21-16,11 0-4 0,6 0 0 0,1-9-1 15,-4 3-18-15,0-13-3 0,0 0-1 0,8-6 0 0,-5 3 51 0,-3-3 12 16,-10 6 0-16,6 3 0 0,1-2 22 0,-4 2 7 16,-7 3 2-16,0-2 0 0,-4 5 29 0,4-5 5 15,0 5 2-15,-3 7 0 0,-8-3 2 0,8 3 1 16,3 3 0-16,0 0 0 0,-7-7-37 0,7 7-7 16,0 0-2-16,0 0 0 0,0 0-24 0,0 10 0 15,-4-1 0-15,4 1 0 0,7-4 24 0,-7 10-1 16,0-4 0-16,0 4 0 0,7-4-37 0,0 4-7 0,-3-7-2 15,3 7 0 1,0-3-4-16,7-7-1 0,0-3 0 0,4 3 0 0,-18-6-160 16,14 0-32-16,14-9-6 0,-10 0-2 0,-4-1-22 15,0-6-5-15,0 4-1 0,7-4 0 0,1 1 157 16,-8 2 31-16,-11-3 7 0,8 7 1 0,3-7 100 0,-7 7 21 0,-14-1 4 0,7 7 1 16,0-3 96-16,0 6 19 0,-4-9 4 0,1 2 1 15,-11 7 9-15,7-3 1 0,7 3 1 0,-11 3 0 16,-3 4-110-16,0 2-23 0,10 0-4 0,1 1 0 15,-4-1-14-15,0 7-2 0,3 3-1 0,1-4 0 0,6-2-18 16,-3 12-3-16,-10-6-1 0,10 6 0 0,3-6-21 0,-3 0 0 16,0-1 0-16,-3-2 0 0,6 3 12 0,1-3-3 15,6-7 0-15,-3 0 0 0,-7-9-9 0,7 0-12 16,15 0 2-16,-1 0 1 16,-11-9-32-16,4 3-7 0,8-7 0 0,-5-3-1 15,1-9-87-15,-1 3-18 0,-6-9-3 0,7 3-549 16,-1-7-110-16</inkml:trace>
  <inkml:trace contextRef="#ctx0" brushRef="#br0" timeOffset="41723.507">22539 12312 806 0,'-4'-9'72'0,"1"-1"-58"15,3 1-14-15,3 0 0 0,-3 5 260 0,0 4 50 16,-7-6 10-16,7 6 1 0,0 0-129 0,0 0-25 0,-3 6-6 0,-1 7-1 16,4 3-64-16,-3-4-12 0,-1 13-4 0,-6 4 0 15,-1-4-36-15,4 9-8 0,4 4-2 0,-5 3 0 16,-6-1-16-16,7 4-3 0,4 6-1 0,3-3 0 15,-4-3-14-15,1 0 0 0,3-9 0 0,3-4 0 32,4 0-26-32,4-12-8 0,-8 6-2 0,4-6 0 0,8-9-166 15,-5-7-34-15,-3 3-6 0,4-12-790 0</inkml:trace>
  <inkml:trace contextRef="#ctx0" brushRef="#br0" timeOffset="41988.698">22670 12673 864 0,'10'0'76'0,"-3"0"-60"0,-7 0-16 0,0 9 0 0,4-6 226 0,-1 7 42 15,-6-1 9-15,-4 1 2 16,7-1-167-16,-7 7-34 0,3-7-6 0,-7 7-2 0,-6-7-38 0,6 1-8 16,8 5-2-16,-8-5 0 0,1-1 10 0,-1 0 3 15,0-5 0-15,4 5 0 0,0-3 24 0,-3 4 5 16,-1-4 0-16,4-3 1 0,0 7-5 0,0-4 0 16,-7-3-1-16,7 3 0 0,7-6-14 0,-7 3-2 15,3 4-1-15,-3-1 0 0,0-3-11 0,7-3-3 16,0 0 0-16,0 0 0 0,-3 6-19 0,3-6-9 15,7 3 8-15,3 7-8 0,-3-4 0 0,4-3 0 16,-1 7 0-16,8-4 0 0,0-6 0 0,-4 9 0 16,-4-9 0-16,8 10 0 0,7-4-21 0,-8-3 3 15,-3-3 1-15,1 6 0 16,6-6-159-16,0-6-31 0,-3 3-6 0</inkml:trace>
  <inkml:trace contextRef="#ctx0" brushRef="#br0" timeOffset="42513.522">23015 12692 979 0,'-17'-7'43'0,"10"7"9"0,-1 7-41 0,8-7-11 16,0 0 0-16,-7 3 0 0,-7-3 340 0,7 9 65 15,4-3 14-15,-4 4 2 0,3-1-296 0,1 1-59 16,-1 9-12-16,4-4-2 0,0 4-40 0,4 0-12 16,-8 0 8-16,8 6-8 0,3-6 0 0,-4-1 0 15,1 7 0-15,3-6 0 0,0-3 0 0,0 0-11 16,0-4 11-16,4-2-13 0,-4-4-3 0,0-3 0 16,7-3 0-16,-4 0 0 0,1-3 1 0,0-7 0 15,3 1 0-15,-4-7 0 0,-3 1 34 0,4 2 6 16,-4-6 2-16,-4 4 0 15,8-1-45-15,-7-3-9 0,-1 7-1 0,1-4-1 0,-1 0 29 0,1 4 0 16,-1-4 0-16,-3 7 0 0,0-7 11 0,-3 7 1 16,3-1 1-16,-4 7 0 0,4 3 19 0,0 0 4 15,0 0 1-15,0 0 0 0,0 0-48 0,0 0-9 16,0 3-3-16,0 13 0 0,0-7 23 0,0 10 0 16,0 0 0-16,0 0 0 0,4 6 12 0,-1-6 8 15,-3 6 0-15,4-7 1 0,-1 1-33 0,1 0-8 0,3-3 0 16,-4-7-1-16,4-3 21 0,-3-2 13 0,-4-4-1 15,11 0-1-15,-1 0-11 0,-3-10-16 0,4 1 4 0,-4-1 1 16,0-5 11-16,-4 5 9 0,-3-2-1 0,0-4-8 16,0 0 18-16,4 4-3 0,-4-4-1 0,0 7 0 15,0-10-28-15,0 9-6 0,-4-5 0 0,4 5-1 16,0 1 21-16,-3 0 0 0,3 2 0 0,0-2 0 16,0 9-158-16,3 0-27 15,4-3-6-15</inkml:trace>
  <inkml:trace contextRef="#ctx0" brushRef="#br0" timeOffset="42923.44">23590 12811 748 0,'0'0'33'0,"0"0"7"0,0 0-32 0,0 0-8 15,0 0 0-15,0 0 0 0,0 0 313 0,0 0 61 16,0 0 12-16,-7-3 2 0,4-4-218 0,-1 7-44 16,-3-3-9-16,0-3-1 0,0 6-56 0,0 6-10 15,0-6-2-15,0 3-1 0,-4-3-28 0,8 10-6 16,-8-4-1-16,4 3 0 0,4 1-12 0,-5 6 8 15,1-4-8-15,0 4 0 0,4-4 0 0,-1 10-8 16,-3-3-1-16,4 0 0 16,6 0-16-16,-3 0-3 0,4-4-1 0,-1 4 0 15,4-3-28-15,0-4-6 0,4-5-1 0,0-4 0 16,-1-3 20-16,1 0 4 0,3-3 1 0,0-7 0 0,-3 1 12 0,-1-7 3 16,1 0 0-16,-1 4 0 0,1-7 24 0,-1-3 0 15,-6 3 0-15,3 7 0 0,-3-4 50 0,3 0 9 16,-7 7 1-16,0 0 1 0,3-1 3 0,-3 1 0 0,-3-1 0 15,3 1 0-15,0 9-4 0,0 0 0 0,0 0 0 16,0 0 0-16,0 0-44 0,0 0-16 0,0 0 9 16,0 0-9-16,3 9 26 0,-3 1 0 0,0 5 0 0,0-2 0 15,4 3-42 1,-4-1-8-16,0 4-1 0,0-6-1 0,0 9 26 0,0-4 0 0,0-5 0 0,3 3 0 16,1-7-53-1,-4 0-6-15,3 1-1 0,-3-10 0 0,0 0-199 0,0 0-40 16</inkml:trace>
  <inkml:trace contextRef="#ctx0" brushRef="#br0" timeOffset="43628.335">23742 12767 1497 0,'0'0'66'0,"0"0"14"0,7-3-64 0,-7 3-16 15,0 0 0-15,4-6 0 0,3 2 127 0,-7 4 21 16,10 4 5-16,-3 2 1 0,0-3-94 0,0 6-18 16,0 7-4-16,-3-7-1 0,-1 10-17 0,1-3-4 15,0 3-1-15,-1 0 0 0,4-1-4 0,-7 7-1 16,0-6 0-16,0 0 0 0,0-3-10 0,0 3 10 15,0-10-10-15,0 7 10 16,0-7-31-16,0-9-7 0,0 0 0 0,0 0-1 0,0 0 46 0,0 0 10 16,0 0 1-16,0 0 1 0,0 0-18 0,4-9-11 15,-1-1 12-15,1 4-12 0,3-7 12 0,-4-2-4 16,1 5 0-16,-1-5-8 0,1 2 21 0,3-3-2 16,-4 4-1-16,4-4 0 0,4 7-18 0,-4-7 0 15,4 7 8-15,-1-1-8 0,4 1 0 0,-3 3 0 16,0-4 0-16,3 7 0 0,-4-6-11 0,8 2-2 0,-4 4-1 15,0-3 0 1,4-3-26-16,-4 9-6 0,4-10-1 0,-4 10 0 16,3-6-13-16,-3 3-4 0,0-3 0 0,-3 6 0 0,0-4 52 0,3 4 12 0,-7 0 0 0,0-6 0 15,0 6 48-15,-7 0 13 0,0 0 3 0,0 0 0 16,0 0 25-16,0 0 6 0,0 0 1 0,0 0 0 16,0 0-52-16,0 0-9 0,0 0-3 0,0 0 0 15,0 0 12-15,0 0 3 0,-7 10 0 0,3-4 0 16,-3-3-24-16,0 6-5 0,0 7-1 0,0-7 0 15,0 7-17-15,0-3 0 0,0 2 0 0,0 10 0 16,0-6 0-16,3 6-14 0,1-3 2 0,3 3 1 16,0-6-33-16,3 0-8 0,4-3 0 0,0-7-1 15,0 7 29-15,4-7 5 0,0-6 2 0,-1-3 0 16,1 0-24-16,-1-9-5 0,1-1-1 0,3 1 0 0,-7-7 30 0,4-2 5 16,-1-4 2-16,1-3 0 0,-1 6 10 0,-6-6 0 15,3 0 0-15,0-4 0 0,0 4 0 0,-3-3 9 16,3-6 0-16,-4 5 0 0,-3-5-9 0,0-1 0 15,4 7 0-15,-4-6 8 0,0 5-8 0,0-5 0 16,0 3 0-16,0-1 0 0,0 4 52 0,0 0 9 16,-4 3 2-16,4 6 0 0,4 0-50 0,-4 3-13 15,0 7 0-15,0-1 0 0,0 1 56 0,0 9 7 16,0 0 1-16,0 0 0 0,0 0 0 0,-7 3 0 16,0 3 0-16,3 10 0 0,-3-3-52 0,4 2-12 15,-1 4 0-15,4 9 0 0,-3-9 0 0,3 13 0 16,0-4 0-16,3 0 0 0,-3 7 0 0,4 2-15 15,-1 4 3-15,1-3 1 0,-1-1 11 0,4-2 16 0,0-1-4 16,-3-6-1-16,3 1-11 0,0-4-16 0,0 0 4 16,4-6 1-1,-4-1-85-15,3-2-16 0,1-3-4 0,-1 2-1 16,8-5-111-16,-7-4-23 0</inkml:trace>
  <inkml:trace contextRef="#ctx0" brushRef="#br0" timeOffset="43989.382">24987 12453 1152 0,'0'0'102'0,"0"0"-82"16,0 0-20-16,0 0 0 0,4 0 254 0,3-9 46 16,3 6 10-16,-3-3 2 0,4-4-150 0,0 4-30 15,-1-4-5-15,1 1-2 0,3 6-58 0,0-3-12 16,-3-4-3-16,-1 4 0 0,4 3 3 0,-3 3 0 16,3-6 0-16,-3 6 0 0,-1 0-44 0,4 0-11 15,-3 0 0-15,-1 6 0 0,1-6 9 0,0 3 0 16,-4 3 0-16,3 4 0 0,1-1-9 0,-4-3 10 15,0 4-10-15,0-1 10 0,-3 1-10 0,3-1 0 16,-4 0 0-16,1 1 8 0,-4-1-8 0,0 1-16 16,0 5 4-16,-4-5 1 15,-3 8-46-15,0-2-10 0,0 9-1 0,-4-3-818 0,-3 10-163 16</inkml:trace>
  <inkml:trace contextRef="#ctx0" brushRef="#br0" timeOffset="44153.256">25047 13149 864 0,'0'7'76'16,"0"2"-60"-16,0-6-16 0,7 7 0 0,-3-1 364 0,-1-3 71 15,4 4 13-15,0-1 4 0,4-9-292 0,-4 6-59 16,0-2-11-16,0 5-2 0,4-9-60 0,-4 6-11 16,0 4-2-16,-4-10-1 15,8 6-96-15,-7-3-19 0,-4-3-4 0</inkml:trace>
  <inkml:trace contextRef="#ctx0" brushRef="#br0" timeOffset="47011.087">5263 16558 1958 0,'0'0'43'0,"0"0"9"0,0-9 1 0,4 2 3 0,-4 7-45 0,0 0-11 16,0 0 0-16,0 0 0 0,0 0 104 0,0 0 20 15,0 0 3-15,-4 13 1 0,4 0-52 0,-3 2-9 16,-1-5-3-16,1 8 0 0,-1 7-8 0,4-6-3 16,-10 10 0-16,3-1 0 0,0 3-29 0,7-3-7 15,-11 10-1-15,0 6 0 0,1-7-16 0,-1 7 10 16,1 0-10-16,3 0 8 0,-4-6-8 0,-3 6 0 15,3 0 0-15,-6 0 0 0,3-7-24 0,0 4 2 16,3-3 1-16,0-1 0 16,1-5-22-16,3-11-4 0,-4 5-1 0,1-8 0 15,6-8-18-15,4-4-4 0,0-6-1 0,-7-6 0 16,3-4-57-16,4-8-12 0,0-1-3 0,4-9-481 0,-4-4-97 16</inkml:trace>
  <inkml:trace contextRef="#ctx0" brushRef="#br0" timeOffset="47351.566">5122 16712 345 0,'7'-28'15'0,"-3"15"4"0,-4-3-19 0,3 7 0 0,1-1 0 0,0 1 0 16,-1 0 332-16,-3 2 62 0,0 7 13 0,0 0 2 16,0 0-196-16,0 0-39 0,0 0-8 0,0 0-2 15,0 0-68-15,0 10-15 0,0 5-2 0,7-2-1 16,-7 12-78-16,4-6 0 0,3 0-13 0,-4 6 1 16,8 0 35-16,-1 3 7 0,-6 0 2 0,3 7 0 15,7-7-32-15,-3 7 0 0,3-10 0 0,-4 9 0 0,1-6 0 16,3 1 0-16,-3-11 0 0,3 8 0 15,-4 2 0-15,1-3-8 0,3-6 8 0,-3 6 0 0,3 0-16 16,-4-3 4-16,-3-7 1 0,11 1 0 0,-7-3 0 16,-4-7 0-16,3-3 0 0,1 3 0 0,-1-6 11 0,4-9-8 15,-6 0 8-15,6-7-8 0,-11 0 8 0,8-3-8 16,-4-9 8-16,0 3-8 0,0-3 8 0,-7 0 14 16,3-7-3-16,5-3-1 0,-8-2 1 0,0 2 0 15,3 0 0-15,1-2 0 0,3 11-23 0,-7 1-4 16,10-6 0-16,-6 9-1 0,-4 3 44 0,3-3 9 15,1 6 1-15,-1 0 1 0,1 3-10 0,3 1-1 16,-7 2-1-16,0-3 0 0,3 7-26 0,4-7 0 16,-7 7 0-16,4 0-848 15,-4-1-176-15</inkml:trace>
  <inkml:trace contextRef="#ctx0" brushRef="#br0" timeOffset="47754.401">5669 17003 2275 0,'0'0'50'0,"-10"0"10"0,3-6 3 0,-1 6 1 0,1-3-52 16,-3 3-12-16,-4 0 0 0,10 0 0 0,-6 3 71 0,3-3 11 15,-1 6 2-15,1 4 1 0,4-4-53 0,-4 7-10 16,7-4-2-16,0 7-1 0,-4-1-19 0,8-2-11 16,3 6 2-16,-4-4 0 0,4 4 1 0,8 6 0 15,-1-6 0-15,0 0 0 0,3 0-6 0,-2-4-1 16,2-5 0-16,1-1 0 0,-4 1-3 0,0-10-1 16,0 0 0-16,4-10 0 0,-8 1 6 15,5-7 1-15,-5-3 0 0,-6 1 0 0,3-8 12 0,0 8 0 16,-7-1 0-16,0-6 0 0,0 6 36 0,-4 0 11 15,4 3 1-15,-3-2 1 0,-1 8-7 0,-3-9-2 16,7 13 0-16,-7-3 0 0,4-1-18 0,-5 7-4 16,-2-3-1-16,3-4 0 0,-4 10-6 0,1 0-2 15,-1-3 0-15,0 3 0 0,1 0-9 0,3 3 0 16,-7-3-12-16,3 10 12 16,1-4-139-16,-1 4-20 0,7-1-4 0</inkml:trace>
  <inkml:trace contextRef="#ctx0" brushRef="#br0" timeOffset="48463.534">6505 16489 2347 0,'0'0'52'0,"0"0"10"0,0 0 2 0,0 0 2 0,0 0-53 0,0 0-13 16,0 0 0-16,0 0 0 0,4 13 70 0,-1-1 11 15,1-2 3-15,3 8 0 0,-7 4-68 0,3 0-16 16,4 3 0-16,-3 13 0 0,0-7 0 0,3 1 0 16,3 9 0-16,-10 2 0 0,7 1 0 0,-3 3 0 15,-4-3 0-15,3 3 0 0,1-6 16 0,-4-3-1 16,-4-1 0-16,4-8 0 0,4 2-24 0,-4-9-5 0,0 0-1 0,-7-10 0 15,3-2 15-15,1-1 0 0,3-9 0 16,0 0 0-16,-4 0 28 0,-6-3 8 0,6-6 1 0,-3-7 1 16,3 3-22-16,-3-9-4 0,4 10 0 0,3-13-1 15,0 9-11-15,3-3 8 0,-3-3-8 0,7 0 8 16,4 0-8-16,3-3 0 0,-7 7 0 0,4-8 0 16,6 8 0-16,1 2-9 0,0 7 9 0,-1-4-13 15,1 7-6-15,3-4-1 0,0 10 0 0,-3 0 0 16,3 0-16-16,-3 10-3 0,-4-4-1 15,0 7 0-15,0-4 16 0,-3 7 2 0,-1-7 1 0,-3 10 0 16,0 0 13-16,-3-4 8 0,-1 4-10 0,1 0 10 0,3-3 0 16,-7 3 0-16,-7-1 8 0,0 1-8 15,3-3 31-15,-3 9-1 0,0-6 0 0,-3 0 0 0,-4-1 7 16,-1 1 2-16,1-3 0 0,-3 3 0 0,-1-4-15 0,0-5-2 16,1 5-1-16,-4-2 0 15,-4 3-9-15,11-13-1 0,-7 6-1 0,-1-3 0 0,5-6-10 0,-1 0 0 16,1 4 0-16,2-4 0 0,8-4 0 0,4 4 0 15,-8 0 0-15,11 0 8 16,0 0-104-16,4-6-20 0,3-3-5 0,-4-1-1 16,8 1-115-16,3-10-23 0</inkml:trace>
  <inkml:trace contextRef="#ctx0" brushRef="#br0" timeOffset="48913.524">7130 16931 1036 0,'0'0'46'0,"0"0"10"0,-7 0-45 0,0-6-11 0,-4 6 0 0,4-3 0 16,-7-3 309-16,3 6 60 0,1 0 12 0,-1 0 3 15,0 0-256-15,1 0-52 0,3 6-9 0,-4-3-3 16,8 3 2-16,-1-3 0 0,1 7 0 0,-4-4 0 16,3 10-54-16,1-4-12 0,3-2 0 0,0 5 0 15,3 4 0-15,1-3 0 0,3 3 0 0,-4 0 0 16,4-1 0-16,4 1 0 0,3-3 0 0,-3 3 0 15,3-4-62-15,-7-5-10 16,7-1-1-16,0 1-1 0,-4-10 16 0,5 0 3 0,-5 0 1 16,4 0 0-16,-3-10 30 0,-8 1 5 0,4 2 2 0,1-5 0 0,-1-4 17 15,-7-3-8-15,7 1 8 0,-4-7 0 0,1-1 0 0,-4 4 12 16,3-3 0-16,-3 0 0 0,0 6 1 0,0-6 0 16,0 7 0-16,-3-1 0 0,3 3 3 0,0 4 1 15,0-4 0-15,0 6 0 0,-4 7 9 0,1-3 2 16,3 6 0-16,0 0 0 0,0 0 7 0,0 0 1 15,0 0 1-15,-4 16 0 0,4-4 3 0,0 4 1 16,4 3 0-16,-1 6 0 0,4-6-52 0,0 9-10 16,4 0-3-16,-8-3 0 0,8 0 24 0,0 0 0 15,-4-3 0-15,3 3 0 0,-3-6 0 0,4-3 0 16,-4-4 8-16,3 4-8 16,5-6-20-16,-5-1-10 0,-3 0-2 0,4-9 0 15,-1-3-36-15,4-3-7 0,-6 3-1 0,2-7-1 16,1-5-152-16,-1 5-31 0,4-5-5 0</inkml:trace>
  <inkml:trace contextRef="#ctx0" brushRef="#br0" timeOffset="49381.662">7560 16985 345 0,'7'-16'15'0,"-3"13"4"0,-4-7-19 0,3-2 0 0,1 2 0 0,-1 1 0 15,-6 0 290-15,3-1 54 0,0 1 12 0,0-1 1 16,-4 10-149-16,4 0-31 0,0 0-5 0,0 0-2 16,0 0-50-16,-7 0-11 0,-3 3-1 0,2 4-1 15,5 2-45-15,-1 1-9 0,-6 5-1 0,6-5-1 16,1 8-30-16,-1 1-5 0,1-3-2 0,3 3 0 15,0 0-4-15,0-1-1 0,0 4 0 0,0-9 0 16,0 6-9-16,0-4 0 0,7 4 0 0,3 0 0 0,-3-3 0 16,0-1 0-16,4-11 0 0,0 2 0 15,-1-3-35-15,4-3 1 16,0-3 0-16,4-3 0 0,-11-10-57 0,7 3-11 0,0-2-2 0,-7-10-1 16,0 3-114-16,-3-3-22 0,3-4-5 0,-3 1-1 15,-1-3 96-15,4-1 19 0,0-2 4 0,0-1 1 16,0 7-33-16,-3-6-8 0,-1 9 0 0,1-10-1 0,-4 7 200 15,-4 0 40-15,-3-1 8 0,7-2 1 0,-7 9 164 0,4-3 32 16,-4 0 6-16,3 3 2 0,4 0-68 0,-3 9-14 16,3-2-2-16,-4 5-1 0,4 4-93 0,0 6-18 15,-3-3-4-15,-1 3-1 0,-3 3-19 0,3 3-4 16,8 10-1-16,-4 3 0 0,0 0-30 0,0 0-5 16,0-1-2-16,0 14 0 0,7-10-14 0,-7 12-8 15,4-6 10-15,-1 7-10 0,1-1 0 0,3 4 8 16,0 6-8-16,3 0 0 0,-6-7 0 0,3 4 0 0,0-3 0 15,0-4 0 1,0 1-27-16,0-4-1 0,0-6-1 0,7 3 0 16,-14-2-39-16,11-1-8 0,3-13-2 0,-10 4 0 15,3 3-56-15,3-13-11 0,-3-3-3 0,0-3-557 0,4-3-112 0</inkml:trace>
  <inkml:trace contextRef="#ctx0" brushRef="#br0" timeOffset="49882.189">8114 16800 345 0,'-18'9'15'0,"15"-3"4"0,-4-3-19 0,0-3 0 15,0 7 0-15,0-4 0 0,-8 3 370 0,5 3 70 0,3 1 15 0,-4-4 2 16,4 4-267-16,-7-7-54 15,3 6-10-15,1-3-2 0,-1 4-49 0,-3-4-10 0,4 3-1 0,-5-5-1 16,5 5-23-16,-1-3-5 0,-3-3-1 0,0 7 0 16,3-4-14-16,-3 0-2 0,4-3-1 0,-1 7 0 15,4-1-5-15,0-2-2 0,0-4 0 0,0 6 0 16,7-3 2-16,-7-2 0 0,3 8 0 0,1-9 0 16,-1 7 2-16,-3-1 1 0,7-3 0 0,-7-3 0 15,7 7-6-15,0-4-1 0,-3 4 0 0,3-10 0 16,0 0-8-16,3 6 0 0,-3-6 9 0,7 3-9 15,4 6 0-15,3-9 0 0,-7 0 0 0,4 7 0 16,6-7 0-16,-3 0-8 0,4 0 8 0,3 0 0 16,-7 0 0-16,7 0-10 0,1 0 10 0,-1 0 0 15,0 0-39-15,0 3-1 0,0-6 0 16,0 6 0-16,1-3-184 0,6 0-36 16,-11 6-8-16,8-3-2 0</inkml:trace>
  <inkml:trace contextRef="#ctx0" brushRef="#br0" timeOffset="50174.704">8565 16593 2293 0,'0'0'50'0,"0"0"10"0,-7 0 3 0,0 9 2 0,0-6-52 0,0 3-13 15,0 10 0-15,0-3 0 0,0-4 99 0,0 13 17 0,0-3 3 0,0 0 1 16,3-1-62-16,4 11-12 0,-7-4-2 0,7 9-1 16,-3-6-32-16,6 10-11 0,4 3 0 0,-7-4 9 15,4 1-9-15,-1-3 0 0,8-10 0 0,-4 3 0 16,0 0 0-16,4-3 0 0,-4-6 0 16,3 0 0-16,1-3-15 0,-4-7 5 0,4 0 1 0,-4-2 0 31,0-7-48-31,0-7-10 0,3 4-1 0,-6-3-1 0,3-3-139 15,-4-10-27-15,1 3-5 0,-4-3-673 0</inkml:trace>
  <inkml:trace contextRef="#ctx0" brushRef="#br0" timeOffset="51803.861">8396 16916 403 0,'0'0'36'0,"-10"0"-36"0,-1 0 0 0,0 0 0 0,-3 0 250 0,0 6 43 16,0-3 9-16,3 3 2 0,-6-3-141 0,3 4-28 15,3-4-6-15,1 3-1 0,2 3 6 0,-2-9 1 16,3 7 0-16,0-4 0 0,7-3-63 0,0 0-12 15,0 0-2-15,0 0-1 0,10 0-45 0,4 0-12 16,-6-3 0-16,6-4 0 0,0 4 0 0,3-3 0 16,1-3 9-16,7 2-9 0,-8-2 9 0,1 0-9 15,7-1 12-15,-8 1-12 0,1 2 12 0,7 4-12 16,-8-3 12-16,1 3-12 0,0 3 0 0,-1 0 0 16,-3 0 0-16,4 3 0 0,-4 3-24 0,0 4 0 15,0-1 1-15,-7 7 0 16,4-4-37-16,-4 4-7 0,0 3-1 0,0-3-1 15,0-4-34-15,0 4-6 0,0 3-2 0,-3-4 0 0,-1-5 74 0,-3-1 14 16,0 1 3-16,0-1 1 0,0 0 19 0,0-9 0 16,0 0-8-16,0 0 8 0,-3 7 41 0,3-7 12 15,0 0 3-15,-4 0 0 0,4 0 12 0,-10-7 2 0,6-2 1 16,1 0 0-16,3-1-39 0,0-6-8 0,0 7-2 0,0-4 0 16,7-2 4-16,3-4 1 0,-3 3 0 0,4-3 0 15,0 1 8-15,-1-1 1 0,4 3 1 0,0 0 0 16,-3 7-81-1,-1 0-16-15,5-1-3 0,2 1-1 0,1 6 64 0,-4-4 0 0,0 4 0 0,4-3 13 16,-1 6-50 0,-3 0-11-16,1-6-1 0,-1 6-1 0,3 0-37 15,-3 0-7-15,-3-3-2 0,3 3 0 0,-3 0-41 0,-1-7-9 0,1 4-2 16,-1-3 0-16,-2 3 67 0,2-3 13 16,-3 6 2-16,-3-10 1 0,-1 10 90 0,-3 0 19 0,0 0 3 0,0 0 1 0,0 0 96 0,0 0 20 15,0 0 4-15,0 0 1 16,0 0-24-16,0 0-5 0,-3 6 0 0,3 4-1 0,-4-7-57 0,-3 6-11 15,0-2-3-15,0 2 0 0,3 0-29 0,-3 1-7 16,0-1 0-16,0 1-1 0,0 5-19 0,0-5-4 16,0 9-8-16,0-10 12 0,0 7-12 0,4 2 0 15,-1 1 0-15,4-3 0 0,4 3-12 0,-1 0-1 16,4-1-1-16,0-2 0 16,0 3-22-16,4-3-4 0,-4-7 0 0,3 0-1 15,1 1-2-15,3-10 0 0,-3 0 0 0,-1 0 0 16,1-10-26-16,-1 1-6 0,1-7-1 0,3-2 0 0,-3-1 45 0,-4 0 9 15,3-6 2-15,-3 0 0 0,4 6 20 0,-7 0 0 16,-1 3 0-16,1 4 8 0,-1-4 7 0,1 7 1 16,-4 2 0-16,0 4 0 0,7-3 68 0,-7 6 13 15,0 0 3-15,0 0 1 0,0 0-32 0,0 0-6 0,0 0-2 16,0 0 0-16,-4 6-24 0,4 10-5 0,0-3 0 0,4-4-1 16,-8 7-17-16,8 2-3 15,-1-2-1-15,1 3 0 0,-1 0-10 0,1 0 0 0,-1 6 0 0,4-6 0 16,-3-1-11-16,7-8-4 0,-4 5-1 0,0-5 0 31,3-1-35-31,4-9-7 0,-3 6-2 0,-1-12 0 0,1 6-162 16,0-9-33-16,-1-1-6 0,-3-5-2 0,0 5 99 0,4-8 20 15,3 2 4-15,-3-3 1 0,-4 6 24 0,3-2 5 0,4-1 1 0,-3 7 0 16,0-1 94-16,3 1 15 0,-7-1 12 0,3 7-3 16,-3-3 139-16,0 0 28 0,-3 3 6 0,-4 3 1 0,0 0-44 0,0 0-9 15,0 0-2-15,0 0 0 0,0 0 0 0,0 0 0 16,0 9 0-16,0 7 0 0,-4-4-51 15,1-2-10-15,-1 5-3 0,1 4 0 0,-1-3 0 0,4-4 0 16,-3 10 0-16,6-3 0 0,1 0-51 0,-1 0-13 16,-3 0 0-16,7-4 0 15,0-2 0-15,1 3 0 0,-1 2 0 0,0-8 0 0,3-1 0 0,4-9 0 16,-3 0 0-16,3-3 0 16,-3-6-48-16,6-7-13 0,-3-3-3 0,-3-6 0 15,7 6-51-15,-11-6-10 0,3-3-3 0,-3 0 0 0,4-1 103 0,-1-2 25 16,-3 3 0-16,4 0 0 15,-4-1-56-15,0 4-7 0,-3 0-1 0,-1-3 0 0,1 3 52 0,-1-3 12 16,-3 3 0-16,-3-4 0 0,3 4 48 0,-4 3 13 16,4-3 3-16,-3 0 0 0,-1 6 0 0,4 1 0 0,0 2 0 15,0 3 0-15,0 4 0 0,0 3 0 16,0-4 0-16,0 10 0 0,0 0 0 0,0 0 0 0,0 0 0 0,0 0 0 16,0 10-52-16,0 5-12 0,0-2 0 0,-3 3 0 15,3 2 54-15,0 1 8 0,0 6 2 0,3 4 0 16,1-4-52-16,-4 9-12 0,3-6 0 0,4 7 0 15,-7 2 0-15,7 1 0 0,-3-3 0 0,3 5 0 16,0-8 0-16,-3 2 0 0,3-6 0 0,3 4 0 16,1-10-70-1,-1-3-17-15,-3 2-3 0,4-8-1 16,3-4-110-16,-3-9-23 0,3 7-4 0,-4-14 0 0,4-2 136 0,-3 0 28 0,3-4 6 16,4-9 1-16,-4 3-11 0,0 1-3 15,0-8 0-15,-3 4 0 0,3-3 63 0,-4 0 8 0,1 6 9 0,0-6-1 0,-1 7 51 16,-3-1 10-16,0 3 3 0,0 4 0 0,-3 2 32 15,-1 1 8-15,1 2 0 0,-1-2 1 0,-3 3-27 0,0 6-6 16,0 0 0-16,0 0-1 0,-7 6-24 0,0-6-5 16,-3 6-1-16,3-3 0 0,-4 7-8 0,1-1-1 15,-5-2-1-15,5 2 0 0,-4 0-17 0,0-6-3 16,-4 10-1-16,4-4 0 0,0 1-9 0,0-7-1 16,0 6-8-16,-1 1 12 0,5 2 20 0,-4-9 4 15,0 7 1-15,-1-1 0 0,8 1-8 0,0-4-1 16,0-3-1-16,4 3 0 0,-1 4-27 0,4-1 0 15,-3-9 0-15,3 0 0 0,3 10 0 0,4-1 0 16,0 0 0-16,4 1 0 0,0-4 0 0,3 4 0 16,3-1 0-16,1-9 0 15,3 6-46-15,0-3-14 0,4-3-4 0,3-3 0 0,-3-3 52 0,0 3 12 0,-1-3 0 16,1 2 0 0,-4-8-54-16,0 2-8 0,0 7-2 0,1-12 0 15,-1 5-1-15,0 1-1 0,-7-7 0 0,4 7 0 16,3-1-48-16,-3 1-10 0,-4-1-1 0,-4 1-1 15,1 0-6-15,-1 2 0 0,-3-2-1 0,0 6 0 0,-3-3 133 0,0 6 31 0,6-4 4 0,-10 4 1 16,0 0 94-16,0 0 19 0,11 10 4 0,-1-1 1 16,-6 1-15-16,-1-1-3 0,4 10-1 0,0-3 0 15,4-4-57-15,-4 4-11 0,-7 3-3 0,4-1 0 16,10-2-51-16,-11 0-13 0,-3-4 0 0,0-2 0 16,4-1 0-16,3 1 0 0,0-4 0 0,-7-6 0 15,-4 9-151-15,4-9-33 0,7-3-6 16,-7 3-898-16</inkml:trace>
  <inkml:trace contextRef="#ctx0" brushRef="#br0" timeOffset="52520.302">10393 16737 864 0,'-21'-28'38'0,"14"21"8"0,0-5-37 0,0 2-9 15,7 1 0-15,-4 3 0 0,-7-4 282 0,8 10 54 16,3 0 12-16,0 0 1 0,0 0-213 0,0 0-44 16,14 10-8-16,0 9-1 0,0-4-43 0,-3 4-9 15,-8 0-2-15,4 0 0 0,15 6-18 0,-8-6-11 16,-14 6 12-16,3 3-12 0,11 0 0 0,0-3 0 15,-7-6-12-15,1 6 3 0,-8-6 9 0,3 0 0 16,4 0 0-16,0-4-8 0,-10-5 8 0,3 5 0 16,10-12 0-16,-6 4 0 0,-4-7 22 0,0 0 0 15,0 0 0-15,10 0 0 0,1 0 17 0,-4-7 3 16,-7 7 1-16,7-9 0 0,4 0-20 0,-1-4-4 0,-10-3-1 0,4 1 0 16,6 5-10-16,1-9-8 0,-1 10 12 0,1 0-12 15,-7-1 8-15,6 4-8 0,4 3 0 0,-3-3 0 16,-11 6 0-16,10 6 0 0,5-3 0 0,2 6 0 15,-6 7-8-15,3-7-6 0,-4 10-1 0,8 0 0 16,-4-3-19 0,-3 3-4-16,-4-1-1 0,3-2 0 0,8 3 7 0,0-10 0 15,-4 1 1-15,-4-1 0 16,5-3-1-16,-1-6 0 0,3 0 0 0,-6 0 0 0,-11-9-23 16,3 0-5-16,15-7 0 0,-4 3-1 0,-14-9 61 0,7 4 15 0,7-7 1 0,-3 6 1 15,-4 0 37-15,0-6 7 0,-7 6 2 0,7 0 0 16,7 3-15-16,-10 7-2 0,-15-10-1 0,4 10 0 0,14-1 15 15,-3 1 4-15,-15 3 0 0,0 3 0 0,1-4-27 16,3 7-5-16,7 0 0 0,-11 0-1 0,-6 7-18 0,6-7-3 16,7 9-1-16,-3 0 0 0,-3 1-9 0,-1-1 0 15,4 7 0-15,4-4 8 0,3 4-8 0,-4 3-14 16,-3-3 3-16,7 2 1 0,11-2-5 0,-4-6-1 16,-11 2 0-16,8-6 0 0,6-2 0 0,-3 2-1 15,-7-6 0-15,0 0 0 0,0 0 17 0,0 0 0 16,11 6 0-16,-11-6 0 0,0 0-17 0,0 0-3 15,7 3-1-15,0 7 0 0,4-1 21 0,-1 0 10 16,-3 1-1-16,7 6 0 0,8 2-1 0,-8 1 0 16,-4-3 0-16,4 3 0 0,11 9 0 0,-4-3 0 15,-10-6 0-15,3 12 0 0,7-3-8 0,-3 1 0 0,-4-1 0 16,-4 3-11-16,1 0 11 0,0 4 0 16,-1-7 0-16,-3 4 0 0,-7-4 49 0,0 0 12 0,7-3 3 0,-3 3 0 15,-8 1-52-15,1-4-12 0,-1 3 0 16,-3-3 0-16,4 3 54 0,-8-3 8 0,-7 3 2 0,4 1 0 15,4 2-52-15,-11-3-12 0,-8-3 0 0,5 4 0 16,-1-1 0-16,0-9 0 0,-3 6 0 0,-7-6 0 16,-4-4 0-16,7-2 0 0,4 2 0 0,-4-5 0 15,-3-1 0-15,7-2 0 0,3 2 0 0,4-6 0 16,0-3 0-16,0 6 0 0,-1-6 0 0,8 0 0 16,11-6-123-16,-8 3-24 15,1-13-5-15,-1-3-1178 0</inkml:trace>
  <inkml:trace contextRef="#ctx0" brushRef="#br0" timeOffset="53127.797">12231 16781 1267 0,'0'0'112'0,"0"0"-89"0,0 0-23 0,0 0 0 15,0 15 231-15,0-5 41 0,3 2 9 0,-3 10 2 16,0 0-183-16,0-3-37 0,4 6-7 0,-4 3-2 16,3-3-39-16,1 1-15 0,-4-4 11 0,3 3-11 15,-3-7 0-15,4 8 0 0,-4-8 0 0,0 1 0 16,0-3-16-16,4-7-4 0,-4 7 0 0,0-7 0 15,0 1 28-15,0-7 6 0,0-3 1 0,0 0 0 0,0 0 1 16,0 0 1-16,0 0 0 0,0 0 0 0,-11-3 21 0,4-4 4 16,3-2 1-16,1 0 0 0,-1-1-13 0,1 1-2 15,3-7-1-15,0 7 0 0,0-10-15 0,7 0-2 16,-4 3-1-16,4-6 0 0,0-3-9 0,4 7 10 16,0-8-10-16,3 8 10 0,0-1-10 0,-4 3 0 15,1 0 9-15,3 7-9 0,-3 6 8 0,3 3-8 16,-4 0 8-16,1 3-8 0,3 3 0 0,-3 10 0 15,-4-3 0-15,3 12 0 0,4-7-17 0,-7 11-2 16,1-4 0-16,2 3 0 0,-3-3 2 0,0 3 0 16,0-3 0-16,0 4 0 0,-3-4-3 0,-1 0-1 15,4-3 0-15,1-7 0 16,-8 4-31-16,3-3-5 0,1-7-2 0,-1-6 0 16,-3-3-216-16,0 0-43 0</inkml:trace>
  <inkml:trace contextRef="#ctx0" brushRef="#br0" timeOffset="53822.27">12555 16941 230 0,'0'9'20'0,"4"0"-20"0,-1-9 0 0,4 7 0 16,-3-4 312-16,3 3 57 0,4-3 12 0,-4 4 3 15,3-4-226-15,8 3-45 0,0-6-9 0,-1 0-1 16,1-6-28-16,-4 3-6 0,7-4-1 0,-7-2 0 16,0-1-17-16,4 1-4 0,-7 0-1 0,3 2 0 15,-4-5-28-15,1 2-6 0,-1 1 0 0,-3-4-1 16,4 4 2-16,-7 0 1 0,-1-1 0 0,1 7 0 0,-1-6-2 15,-3 2 0-15,0-2 0 0,0 3 0 0,-3-4 7 16,-1 7 1-16,-3-3 0 0,0 3 0 0,0-3 1 0,-4-4 1 16,-3 10 0-16,4-9 0 15,-4 9 2-15,-4 0 0 0,7 0 0 0,-3 0 0 0,-3 0-7 0,2 9-1 16,1-3 0-16,0 7 0 0,0-4-3 16,4 13-1-16,-1 0 0 0,7 3 0 0,-3 4-12 0,0-4 0 15,4 12 0-15,3-8 0 0,0 5 0 0,3 1 0 16,-3-7 0-16,4 6 0 0,3-6 9 0,0-2-9 15,0 2 8-15,4-3-8 0,-4-6 0 0,3-4 0 16,1-5 0-16,3-1-11 16,0-3-27-16,-3-12-6 0,6 6 0 0,-3-16-1 15,-3 7-49-15,3-10-10 0,0-9-1 0,-3 3-1 16,-1-3-102-16,1 3-20 0,0-4-4 0,-4 4 0 16,0 3 116-16,0 0 23 0,-4 4 5 0,1-1 0 15,-4 3 39-15,3 7 7 0,-3-1 2 0,4 1 0 0,-4 9 126 0,0 0 26 16,0 0 4-16,0 0 2 0,0 0 17 0,0 0 3 15,7 0 1-15,0-3 0 0,0 3-58 0,4-7-11 0,-1 7-2 0,1-3-1 16,-1-3-19-16,4 0-3 0,-3 3-1 16,3-7 0-16,-3 1-19 0,3 3-4 0,0-4-1 0,0-6 0 15,0 7 20-15,-3 0 4 0,-1-1 1 0,1-2 0 16,-8-4-21-16,1 7-4 0,3-1 0 0,-3-5-1 16,-1 5-19-16,4 1 0 0,-7-1 0 0,4 4 0 15,-4-3 41-15,-4 6 5 0,4-4 1 0,-3-2 0 16,3 9-24-16,-4 0-5 0,1-10-1 0,-5 10 0 15,5 0 11-15,-8 0 1 0,1 0 1 0,-4 0 0 16,3 0-14-16,-3 7-4 0,3-4 0 0,1 6 0 0,-1-2-12 16,4 2 0-16,-3 0 8 0,3 10-8 0,3 6 0 0,-3 0 0 15,3 7-12-15,4 2 12 0,0 1-24 0,0 2 1 16,7-2 1-16,1 2 0 0,-1-2 1 0,7-1 0 16,-4-5 0-16,4-1 0 15,8-6-8-15,-8-3-2 0,0-10 0 0,3 0 0 16,-2-9-116-16,2 0-23 0,1-6-5 0,-1-3-1 15,-2-4-63-15,2-2-13 0</inkml:trace>
  <inkml:trace contextRef="#ctx0" brushRef="#br0" timeOffset="54317.643">13473 16818 288 0,'0'0'12'0,"0"0"4"0,0 0-16 0,-7 0 0 0,-1 7 0 0,1-7 0 16,0 3 475-16,-3-3 92 0,3 6 18 0,0-6 4 15,-4 0-404-15,4 6-81 0,0-3-16 0,-4-3-3 16,4 10-40-16,-3-10-8 0,3 9-1 0,0 1-1 16,3-1-19-16,1 7-3 0,-1 3-1 0,1-1 0 15,3 4-12-15,0 0 8 0,0 3-8 0,0 4 0 16,3-4 0-16,1 3 0 0,-1 0 0 0,4-3 0 15,-3-6-10-15,3 0 2 0,0-3 0 0,3 2 0 16,-3-11-28-16,4-4-4 16,0-13-2-16,-1 1 0 0,4-10-30 0,-3-6-5 0,-1-3-2 15,1-7 0-15,-4-9 57 0,0-3 11 0,4 3 3 0,-4-3 0 16,0-3 8-16,-4 6 11 0,1 0-3 0,-4 7 0 0,0-1-8 0,0-3 0 16,0 13 0-16,-4-9 0 0,-3 8 46 0,4-2 7 15,-1 3 2-15,1-7 0 0,-4 7-37 0,3 3-7 16,4 6-2-16,-3 0 0 0,3 1 7 0,-4 2 0 15,1 6 1-15,3 1 0 0,0 6 3 0,0 3 0 16,0 0 0-16,0 0 0 0,-4 9 14 0,4 4 3 16,0 6 1-16,-3 6 0 0,-1 3-15 0,4 6-3 15,0 1-1-15,0 3 0 0,-4-4-3 0,8 10 0 16,0 0 0-16,-1 3 0 0,1 3-4 0,3-3-2 16,0 6 0-16,0-9 0 0,3 3-10 0,-3-3 10 15,0-9-10-15,1-1 10 0,-1-5-10 0,3-1 0 16,-3-9 0-16,0 2 0 15,4-2-105-15,-1-9-14 0,-3-1-2 0,4 1-1 16,-4-1-107-16,4-9-22 0</inkml:trace>
  <inkml:trace contextRef="#ctx0" brushRef="#br0" timeOffset="62530.586">13825 16922 288 0,'0'0'12'0,"0"0"4"0,0 0-16 0,0 0 0 15,0 0 0-15,0 9 0 0,0-9 327 0,0 3 62 16,0-3 13-16,4 7 2 0,-1 2-261 0,-3-9-53 16,0 0-10-16,7 9-3 0,1-2-37 0,-1-4-8 15,0-3-2-15,-7 0 0 0,7 0-12 0,3 0-2 16,1 0-1-16,-1 0 0 0,-2-10-3 0,6 7-1 16,-4-3 0-16,4-3 0 0,-7 2 2 0,4-2 1 15,0 6 0-15,-1-7 0 0,-3 1 1 0,0-4 0 16,-7 4 0-16,7 0 0 0,-3 6-7 0,-1-4-8 15,-3-2 11-15,-3-1-11 0,3 1 21 0,0 0-2 16,-4-1-1-16,1 4 0 0,-1-3 4 0,-3-1 1 16,4 7 0-16,-4-3 0 0,0-4-4 0,-1 10-1 15,1-6 0-15,0 6 0 0,-3 0 5 0,-1 0 1 16,4 0 0-16,-3 0 0 0,-5 0-14 0,1 6-2 0,0-6-8 16,0 3 12-16,0 4-3 0,3-1-1 0,-3-3 0 0,0-3 0 15,0 6-8-15,4-2 0 0,-1 2 9 0,0-3-9 16,4 6 0-16,0-2 0 0,0 2 0 0,0 10 0 15,4-3 0-15,-1 2 0 0,4 1 0 0,0 6 0 16,4 0 0-16,-1-3 0 0,1 3 0 0,-1 0-8 16,4-3 8-16,0 4 0 0,4-8 0 0,-4-2-8 15,4-3-4-15,-1 2 0 0,1-5 0 0,-1-1 0 16,1 0 12-16,3-9 0 0,-3 7 0 0,6-7 8 16,-3 0-163-16,0-7-32 0,1-2-6 15,-1 0-478-15,3-4-95 0</inkml:trace>
  <inkml:trace contextRef="#ctx0" brushRef="#br0" timeOffset="63702.492">14333 16828 288 0,'0'0'12'0,"0"0"4"0,0 0-16 0,0 0 0 16,0 0 0-16,0 0 0 0,0 0 270 0,0 0 51 16,-7-3 11-16,7 3 1 0,0 0-196 0,0 0-39 15,-10 0-8-15,6 0-2 0,1-7-16 0,-4 7-3 16,3 0-1-16,4 0 0 0,0 0-14 0,-7-3-3 16,7 3-1-16,0 0 0 0,0 0-9 0,0 0-1 15,-7 0-1-15,7 0 0 0,-7 0-11 0,7 0-1 16,-4 0-1-16,4 0 0 0,0 0-4 0,-7 0-1 15,0 3 0-15,4-3 0 0,3 0-10 0,-7 7-3 16,7-7 0-16,-4 0 0 0,4 0-8 0,0 0 10 16,-7 3-10-16,7-3 10 0,-7 6-10 0,4-6 0 15,-5 0 0-15,8 0 8 0,0 0 0 0,-3 6 0 16,-4-3 0-16,7-3 0 0,0 0 0 0,0 0-8 16,0 10 12-16,-4-1-4 0,1-2 15 0,-1-4 2 0,1 6 1 15,-4-3 0-15,7-6-14 0,0 0-2 0,0 3-1 16,0-3 0-16,-4 7-9 0,1 2 0 0,3-9 0 0,0 6 8 15,0-6-8-15,0 0 0 0,-4 4 0 0,4-4 0 16,0 0 0-16,0 9 0 0,0-9 0 0,0 0 0 16,0 0 0-16,0 9 0 0,0-2 0 0,0-7 0 15,0 0 0-15,0 3 0 0,0-3 9 0,0 6-9 16,0-6 9-16,0 0-9 0,-3 9 12 0,3-9-12 16,0 7 10-16,0-4-10 0,-4 6 8 0,4-9-8 15,0 0 0-15,4 10 0 0,-4-4 0 0,0-3 0 16,0-3 0-16,3 6 8 0,1 4-8 0,-4-1 0 0,3 1 0 15,-3-4 0-15,4 3 0 0,-1-6 0 0,-3 4 0 16,4 2 0-16,3-3 0 0,-4-2 0 0,1 5 0 0,-1-3 0 16,-3-6 0-16,11 3 0 0,-4 7 0 0,0-4 0 15,0-3-9-15,0-3 9 0,4 6 0 16,-4-6 0-16,0 0 0 0,0 0 0 0,0-6-9 0,4 6 9 16,-4-9 0-16,3-1-9 0,-3-2-4 0,4-10-1 15,-4 0 0-15,0-13 0 0,4 1-6 0,-4-4-2 16,0-6 0-16,0 7 0 0,3-7 0 0,-6 3 0 15,-1 3 0-15,1-5 0 16,-1 8-4-16,1 4-1 0,-4-4 0 0,0 1 0 0,0-1 16 0,0 7 11 16,0-7-13-16,-4 7 5 0,4-6 8 0,-3 6 0 15,-1 2 0-15,1 1 0 0,-1 3 18 0,4 4-1 16,0-4 0-16,0 9 0 0,0-3-5 0,-3 7-2 16,-1 0 0-16,4-1 0 0,0 10 8 0,0 0 2 0,0 0 0 15,0 0 0-15,0 0 25 0,-3 10 6 0,-4-1 1 0,3 7 0 16,1-4-25-16,-1 4-5 0,1 3-1 0,-1 6 0 15,4-6 1-15,-3 9 0 0,3 0 0 0,3 7 0 16,-3-4-5-16,4 0-1 0,3 1 0 0,-4-1 0 16,4 0-5-16,0 1-2 0,0 2 0 0,4 1 0 15,-4 2-1-15,4 4 0 0,-1-3 0 0,1-1 0 16,-1 7 1-16,1 0 0 0,-4-9 0 0,4 2 0 16,-4-2-9-16,0-7 10 0,3-3-10 0,-3 0 10 15,0-12-10-15,0 2 0 0,4 4 0 0,0-9 0 16,-4-1-24-16,0-3-11 0,3-6-1 15,4 0-880-15,-3 0-175 0</inkml:trace>
  <inkml:trace contextRef="#ctx0" brushRef="#br0" timeOffset="65286.394">14848 16771 1731 0,'0'0'76'0,"0"0"17"0,0 0-74 0,0 0-19 16,0 0 0-16,11-6 0 0,-4-3 111 0,0 6 18 15,0-4 4-15,4-2 1 0,-4 6-51 0,3-10-11 16,1 4-1-16,0-1-1 0,-1 1-17 0,1 0-3 16,-4-1-1-16,3 1 0 0,1 2-9 0,0 4-3 15,-4-3 0-15,3 3 0 0,1-3-16 0,-1 6-3 16,1 0-1-16,0 0 0 0,-1 0-9 0,1 6-8 0,3-3 9 15,-4 3-9-15,1-6 8 0,0 10-8 0,-1-10 0 0,1 9 9 16,3 1-9-16,-7-10 0 0,0 6 9 0,0-3-9 16,4 3 0-16,-4-3 0 0,-7-3 0 0,0 0 8 15,7 7 0-15,-7-4 0 0,3 6 0 0,-3-3 0 16,-3 4-8-16,-1-1-12 0,4 1 4 0,-3 5 0 16,-8-5 22-16,8 5 5 0,-1-2 1 0,-3 3 0 15,3-1-20-15,1 4 8 0,-1-6-8 0,1 2 0 16,3 4-12-16,-4 0-8 0,1-10-3 0,-1 7 0 15,4-7 58-15,0 7 11 0,-3-13 2 0,3 7 1 16,0-10-27-16,0 0-6 0,0 9 0 0,0-9-1 16,0 0-15-16,0 0 8 0,0 0-8 0,0 0 0 15,0 0-48-15,0 6-15 16,0-6-3-16,3 4-1 0,4 2 3 0,-3 3 0 0,-4 1 0 0,3-1 0 16,4 0-82-16,-3 1-16 0,-4 6-3 0,3-7-1 15,1 0 49-15,0 7 9 0,-4-7 3 0,3 10 0 16</inkml:trace>
  <inkml:trace contextRef="#ctx0" brushRef="#br0" timeOffset="65740.734">15131 17308 2106 0,'0'0'93'0,"0"0"19"0,0 0-89 0,0 0-23 0,0 0 0 0,0 0 0 16,0 0 172-16,0 0 31 0,0 0 5 0,0 0 2 16,-7 0-111-16,7 0-23 0,0 0-4 0,0 0 0 15,0 0-48-15,0 0-10 0,0 0-2 0,0 0 0 16,0 0-12-16,-4 9 0 0,4-9 0 0,0 0 0 16,0 0 0-16,0 6-13 0,0-6 1 0,0 10 0 15,0-10-1-15,0 0 0 0,0 0 0 0,0 0 0 16,4 3 13-16,-4-3 0 0,0 0 0 0,0 0 0 15,0 0 32-15,0 0-1 0,0 0 0 0,0 0 0 16,-4-3-2-16,4 3 0 0,-3-10 0 0,-1 4 0 16,0-3-18-16,1 5-11 0,3-2 12 0,0 6-12 0,0 0 0 0,0 0 0 15,0-9 0-15,0 9 0 0,0 0 0 0,0 0 0 16,0 0 0-16,0 0 0 0,0 0 0 0,0 0 0 16,0 0 0-16,0 0 0 0,0 0 0 0,0 0 10 15,0 0-2-15,0 0 0 0,0 0-8 0,0 0-12 16,0 0 2-16,0 0 1 0,3-7 9 0,-3 7 12 15,0 0-2-15,0 0-1 0,8 0-9 0,-8 0-14 16,0 0 3-16,7 0 1 16,0 0-19-16,0 7-4 0,-7-7-1 0,7 0 0 15,0 9-91-15,0-9-19 0,0 10-3 0,0-1-707 16,0-3-142-16</inkml:trace>
  <inkml:trace contextRef="#ctx0" brushRef="#br0" timeOffset="68340.856">988 12792 1094 0,'-7'-16'97'0,"7"16"-77"15,-4 0-20-15,1 0 0 0,-4 0 172 0,-4-3 32 16,8 3 5-16,-8 0 2 0,0 0-91 0,1 0-17 16,-4 3-4-16,3 4-1 0,4-1-26 0,-4-3-6 0,-6 6-1 0,10-2 0 15,-4 2-9-15,4-6-1 0,0 7-1 0,0 5 0 16,-4-5-13-16,1-1-2 0,6 7-1 0,-6-7 0 15,-1 1-8-15,8 8-2 0,-8-8 0 0,7 9 0 16,-6-10-13-16,10 7-3 0,-11 3-1 0,8-4 0 16,-8 4-11-16,4-3 0 0,4 3 9 0,-8-1-9 15,8 1 0-15,3 0 0 0,0 6 0 0,0 0 0 16,0-6 0-16,0 0 0 0,3 0 0 0,-3-1 0 16,11-2 0-16,-8 0 0 0,4-4 0 0,4-2 0 0,-4-1 0 15,3 4 0-15,1-10 0 0,0 3-8 16,10-3 8-16,-7-3 0 0,-14 0 0 0,14-9-8 0,0 6-3 0,4-4 0 15,-4-2 0-15,0-7 0 16,0 7-41-16,4 0-9 0,-4-4-2 0,0 0 0 16,0 1-151-16,-3-4-30 0,3 7-7 0</inkml:trace>
  <inkml:trace contextRef="#ctx0" brushRef="#br0" timeOffset="69067.42">1097 12318 1267 0,'0'0'56'0,"0"0"12"0,-3 10-55 0,-4-4-13 0,-4-3 0 0,7 7 0 16,1-1 299-16,-4 1 57 0,3-4 11 0,-3 13 2 15,4-4-253-15,3-2-52 0,-7 9-9 0,3 0-3 16,4-3-32-16,0 6-6 0,0 0-2 0,0 3 0 15,0 10-12-15,0-4 0 0,0 10 8 0,4 0-8 16,3-6 0-16,-7 5 0 0,3-5 0 0,4 6 0 16,-3-3 0-16,-4-4 0 0,10 1 0 0,-6-4 0 15,7 1 0-15,-1-1 0 0,-6-5-9 0,6-1 9 16,8-9-59 0,-4-4-5-16,-3 4-2 0,3-9 0 0,3-4-34 0,1-6-6 15,-4 0-2-15,0-6 0 0,0-4 0 0,7-2-1 0,1-4 0 0,-8 0 0 16,0 4 38-16,7-7 8 0,-7-3 2 0,0 9 0 15,4-5 26-15,-8-4 6 0,5 9 1 0,-5-3 0 0,-3-2 19 16,0 2 9-16,4 3-8 0,-8-2 8 0,4 5 44 0,-7 1 13 16,4-7 3-16,-4 13 1 0,0-6 63 0,0-1 12 15,-4 4 2-15,4 6 1 0,-7-9-27 0,4 9-6 16,-8-7-1-16,4 7 0 0,4 0-41 0,-8 0-9 16,11 0-2-16,-3 7 0 0,-8 2-21 0,-3 0-5 15,3 1-1-15,4 6 0 0,0-7-18 0,-3 10-8 16,3-4 8-16,3-2-8 0,4 3 0 0,0 2 0 15,-3 1 0-15,-5 0 0 0,16 6 0 0,-8-9 0 16,3 3 0-16,-3-4 0 0,4-2 0 0,3-4 0 16,3 1-11-16,-3-4 11 0,0-6-25 0,7 0 0 15,1-6 0-15,2 3 0 16,-10-7-18-16,4-6-3 0,-1 7-1 0,1-10 0 0,0 4 27 0,-1 2 6 0,-6-3 1 0,-1 1 0 16,4 2 13-16,-7-3 13 15,4 4-2-15,-4-4-1 0,7 7 21 0,-7-1 4 0,-7 1 1 16,3 0 0-16,4 2-3 0,0-2 0 0,0 3 0 0,0 6 0 15,0 0-11-15,0 0-2 0,0 0-1 0,0 0 0 16,0 0-7-16,0 0 0 0,0 0-1 0,0 0 0 16,0 6-1-16,0 10 0 0,0-4 0 0,4 4 0 15,3-4 1-15,-7 4 0 0,0 3 0 0,3 0 0 16,4-4-11-16,-3 4 8 0,-4 0-8 0,11-3 8 16,-11 2-8-16,10 1-11 0,-6-9 3 0,-1-1 0 15,4 4-107-15,-3-10-21 0,6 6-4 16,-3-9-660-16,-7 0-133 0</inkml:trace>
  <inkml:trace contextRef="#ctx0" brushRef="#br0" timeOffset="69204.979">1672 12971 1868 0,'0'0'83'0,"0"0"17"0,0 0-80 0,0 0-20 16,0 0 0-16,0 0 0 0,0 0 163 0,-7 9 29 15,7 1 5-15,0-1 2 0,0 0-107 0,0 7-22 16,0-7-4-16,0 10-1 0,0-9-36 0,7 5-7 15,-7 1-2-15,4-3 0 0,3-4-20 0,-7 0 0 16,3 4-10-16,4-10 10 16,-3 3-167-16,6-12-26 0,-6 6-6 0</inkml:trace>
  <inkml:trace contextRef="#ctx0" brushRef="#br0" timeOffset="69769.925">1707 12720 460 0,'0'0'41'0,"0"0"-33"0,0 0-8 0,0 0 0 16,0 0 360-16,4 0 71 0,-4 0 13 0,7 9 4 16,-3 1-231-16,-4-4-45 0,3-3-10 0,4 7-2 15,-7-1-109-15,11 0-23 0,-8 4-4 0,1-1 0 16,3 4-24-16,-4-3 8 0,8 2-8 0,0 4 0 16,-1 0-16-1,-6 3-8-15,6 0-2 0,1-3 0 0,-1 6-6 0,1-6-2 16,-7-4 0-16,6 4 0 0,-10 0 22 0,4 0 4 0,6-4 8 0,-10-5-13 15,0 5 13-15,0-5 0 0,0-7 0 0,0-3 0 16,0 0 28-16,0 0 3 0,0 0 0 0,0 0 0 16,0 0 28-16,0 0 5 0,0 0 2 0,0-3 0 0,4-7-47 0,3-5-10 15,-4 5-1-15,4 1-8 0,-7-7 45 0,4 7 3 16,3-4 0-16,-4-2 0 0,8 5-32 0,-7 4-7 16,3-3-1-16,-4-1 0 0,8 7-8 0,-8-3 0 15,4 3 0-15,4 3 0 0,-11 0 0 0,3 0 0 16,8 3 0-16,-7-3-11 15,-4 0-33-15,10 9-6 0,-6 1-2 0,3-1 0 0,-4 7 33 0,4-7 7 16,-3 7 0-16,3-4 1 16,-4 4-53-16,1 3-10 0,-4-4-2 0,7-2-1 0,-7 3 41 0,4-1 9 15,-4-5 2-15,7-1 0 0,-7-9 25 0,0 0 0 0,0 0 0 16,0 0 0-16,0 0 44 0,3-9 4 16,1-1 0-16,3-5 1 0,-7-1-5 0,0 3 0 0,3-2-1 15,4-4 0-15,-3 3-11 0,3 4-1 0,-4-4-1 16,1-3 0-16,3 10-9 0,4-7-1 0,-8 7-1 0,8-1 0 15,-8 1-3-15,4 3 0 0,4-4 0 0,-8 10 0 16,-3 0 0-16,0 0 0 0,11 0 0 0,0 0 0 16,-8 7-4-16,8-4 0 0,-1 6-1 0,-6 4 0 15,6-1-11-15,-10 4 12 0,4-4-12 0,3 4 12 16,4 3-12-16,-8 6-17 0,1-6 4 0,3 9 1 16,3-3-96-16,-10 0-20 15,4-3-3-15,-4 3-1125 0</inkml:trace>
  <inkml:trace contextRef="#ctx0" brushRef="#br0" timeOffset="70257.045">2981 12623 2188 0,'0'0'97'0,"0"0"20"15,0 0-93-15,0 0-24 0,0 0 0 0,-7 9 0 0,7 0 134 16,-4 1 22-16,4 6 5 0,0 2 1 15,0 1-106-15,0 6-20 0,0 0-5 0,0-3-1 0,11 10 27 16,-11-10 6-16,4 9 1 0,3-3 0 0,-7 0-52 16,0-2-12-16,7 2 0 0,-7 0 0 0,7-3 0 0,-7 0 0 15,3 3 0-15,4-3 0 0,-7-3 0 0,4 3 0 16,3 1 0-16,-4-1 0 16,1-3-140-16,3-7-32 0,-7 4-5 0</inkml:trace>
  <inkml:trace contextRef="#ctx0" brushRef="#br0" timeOffset="70458.493">3436 13033 2419 0,'0'0'107'0,"0"0"22"0,0 0-103 0,0 0-26 0,0 0 0 0,0 0 0 15,4 7 108-15,-4-7 16 0,0 0 3 0,10 3 1 32,-6-3-128-32,3 6-18 0,3-6-7 0,-10 0-1228 0</inkml:trace>
  <inkml:trace contextRef="#ctx0" brushRef="#br0" timeOffset="70615.708">3496 13281 1555 0,'0'0'138'0,"0"0"-110"0,0 0-28 0,0 0 0 0,0 0 231 0,0 0 41 16,0 0 8-16,0 0 1 0,0 0-167 0,0 0-34 16,0 0-6-16,0 0-2 15,0 0-166-15,4 0-34 0</inkml:trace>
  <inkml:trace contextRef="#ctx0" brushRef="#br0" timeOffset="71549.82">1037 17101 2404 0,'0'0'53'0,"0"0"11"0,0 0 3 0,0 0 0 0,-10 3-54 16,6-3-13-16,4 0 0 0,-11 6 0 0,1-3 80 0,-1-3 12 15,8 6 4-15,-8-6 0 0,8 4-41 0,-8 2-8 16,1-6-2-16,6 6 0 0,-7-3-12 0,1 7-2 15,3-4-1-15,3 3 0 0,-10 1-14 0,7 5-2 16,0-2-1-16,0 6 0 0,-4-4-13 0,8 14 11 16,-8-11-11-16,11 14 10 0,0-4-10 0,0 0 0 15,0 0 0-15,0 4 0 0,4-10 0 0,6 3 0 16,1 0 0-16,-4-12 0 0,0 2 0 0,4-5 0 0,3-4-8 16,-4-3 8-16,8-6-13 0,-4-3 1 15,0-13 1-15,7 3 0 16,-7-12-77-16,8 3-15 0,-8-3-3 0,7-7-1 15,-3 7-141-15,3-7-28 0</inkml:trace>
  <inkml:trace contextRef="#ctx0" brushRef="#br0" timeOffset="72202.408">1281 16361 2188 0,'0'0'48'0,"0"0"11"0,0 0 1 0,-4 9 1 0,4 0-49 0,-11 1-12 0,8 5 0 0,-4 4 0 15,-4 0 124-15,8 0 21 0,3 6 5 0,-4 0 1 16,-6-3-88-16,10 3-18 0,0 3-3 0,0-3-1 16,0 4-33-16,-7-4-8 0,7 3 0 0,7 0 0 0,3 4 32 0,-6 2 5 15,-1 4 1-15,4-1 0 0,4 7-10 0,-8-6-1 16,8 6-1-16,0-4 0 0,-1-2-26 0,-3 6 0 16,4-6 0-16,-1 12 0 15,1-9-46-15,0 2-14 0,3 8-4 0,0-4 0 0,-4-13 42 0,5 4 8 16,2-7 2-16,-3-9 0 15,7-6-84-15,-6-1-16 0,-1-11-3 0,0-4-1 16,7-4 20-16,-7-11 3 0,7-1 1 0,-7-3 0 16,8-6 4-16,-8 3 2 0,0-3 0 0,3 6 0 0,-3-6 60 0,1 0 12 15,-1 6 2-15,3 1 1 0,-10-8 11 0,4 14 0 16,10-7 8-16,-10-3-8 0,-4 10 27 0,0-4 1 16,-7 7 0-16,3-7 0 0,4 6 52 0,-7 1 10 15,4 0 2-15,-4-1 1 0,11 1-28 0,-15 3-5 16,-7 2-2-16,1-2 0 0,-1-3 9 0,1 9 1 0,-1-3 1 15,8-4 0-15,-12 7-54 0,5 0-15 0,6 7 0 0,-3-4 0 16,-3 3 36-16,-1 3 3 0,8 7 0 0,-8-3 0 31,7 5-63-31,-6 8-12 0,10-1-2 0,-4-3-1 0,-3 3 39 0,7 0 0 0,7 3 0 0,-7-9 0 16,4 6 0-16,-1-6 0 0,4-4 0 0,8-5 0 16,-12-1-8-16,8-9 8 0,6 0 0 0,-10-6 0 15,4-4-55-15,0-2-6 16,-1-4-2-16,4-9 0 0,-10 6 51 0,6-3 12 0,1-3 0 0,0 0 0 15,-1 0 0-15,1 6 0 0,-8 1 0 0,8-1-9 16,-8 3 9-16,4 7 0 0,-7-4 0 0,4 1 0 16,-4 2 42-16,0 10 4 0,0 0 1 0,0 0 0 15,0 0-24-15,0 0-5 0,0 0-1 0,0 0 0 16,0 0 38-16,0 0 7 0,0 0 2 0,7 10 0 16,-7 2-52-16,0-3-12 0,4 4 0 0,-1 3 0 0,4-1 0 15,-3 4 0-15,3-6 0 0,-4 6 0 0,1 3 0 0,3-4 0 16,3 1 0-16,1 0 0 0,-4 0 0 0,0-4 0 15,4 1 0-15,-8-3 0 16,8 2-151-16,-8-5-33 0,8-7-6 0,-1 3-898 16</inkml:trace>
  <inkml:trace contextRef="#ctx0" brushRef="#br0" timeOffset="72382.421">2067 17188 1152 0,'0'0'51'0,"0"0"10"0,0 0-49 0,0 10-12 15,0-7 0-15,0 6 0 0,0 1 284 0,0-1 55 0,0-3 10 0,4 4 3 16,-4-1-196-16,7 7-40 0,-7-4-7 0,3-2-1 16,1 6-70-16,3-7-14 0,-7 7-2 0,4-4-1 15,3-6-21-15,-4 4-10 0,-3-10 1 0,0 0 0 32,0 0-163-32,4 0-33 0,6 0-7 0</inkml:trace>
  <inkml:trace contextRef="#ctx0" brushRef="#br0" timeOffset="72565.874">2046 16969 2329 0,'0'0'51'0,"0"0"10"0,0 0 3 0,0 0 2 0,0 0-53 0,0 0-13 15,0 0 0-15,0 0 0 0,0 0 22 16,0 0 2-16,0 0 0 0,11 0 0 0,-8 0-24 0,8 0-12 16,-11 0 2-16,10 9 0 15,1-2-134-15,-7 2-28 0,6 0-4 0,1 1-422 16,-1-1-84-16</inkml:trace>
  <inkml:trace contextRef="#ctx0" brushRef="#br0" timeOffset="72936.779">2230 17251 403 0,'7'13'36'0,"-7"-4"-36"16,0 7 0-16,0-7 0 0,3 10 266 0,4-10 46 15,-7 7 10-15,0-7 2 0,0 1-132 0,0-10-27 16,0 0-5-16,0 0 0 0,0 0-55 0,0 0-10 16,0 0-3-16,0 0 0 0,0 0-34 0,4-10-7 15,6 4-2-15,-10-6 0 0,4-4 12 0,3 7 3 16,-4-10 0-16,4 3 0 0,-3 7-32 0,-4-10-7 0,0 9-1 15,4 1 0-15,3 0 13 0,-4 2 3 16,4-2 0-16,-7 9 0 0,0 0-32 0,4-3-8 0,6-3 0 0,1 6 0 31,-11 0-23-31,10 0-5 0,-2 6-2 0,2-3 0 16,-3-3-5-16,0 9-1 0,0-2 0 0,4 2 0 16,-8 0-18-16,4 1-4 0,-3-1-1 0,-4 1 0 15,3-1-6-15,5 0-2 0,-5 1 0 0,-3 2 0 0,0-12 67 0,0 0 22 0,0 0 0 0,0 0 0 16,0 0-22-16,0 0 9 0,0 0-9 0,7-6 0 15,-7-3 37-15,4-1 1 0,-1-5 0 0,-3 2 0 16,7-3 6-16,-7-2 0 0,11 2 1 0,-11-3 0 16,10 3-2-16,-6 4-1 0,-1-4 0 0,8 7 0 15,-4-1-21-15,0 1-4 0,0 3-1 0,4 3 0 16,-8-4-8-16,8 7-8 0,-11 0 12 0,3 0-12 16,4 0 11-16,4 7-11 0,-4-4 10 0,0 6-10 0,4-3 8 15,-8 4-8-15,8 5 0 0,-8-2 9 0,4 3-20 16,4 3-4-16,-7-1-1 0,6 1 0 15,-6-3-121-15,3 3-25 0</inkml:trace>
  <inkml:trace contextRef="#ctx0" brushRef="#br0" timeOffset="73477.734">3249 16753 1209 0,'0'0'108'0,"0"0"-87"0,0 0-21 0,7 3 0 0,4-3 223 0,-4 0 40 0,3 0 8 0,1 6 1 15,0-3-135-15,-1-3-27 0,4 0-6 0,-3 6 0 16,-1-3-70-16,-6 4-14 0,7 2-2 0,-1-3-1 0,1-2-9 0,-8 5-8 16,1 0 9-16,6-2-9 0,-3 2 0 0,-7 7 8 15,4-4-8-15,-4 4 0 0,0-4-8 0,-4 10-5 16,4-9-1-16,-10 6 0 0,3 6 23 0,3-6 5 15,-6 0 1-15,-4 6 0 0,-1-7-31 0,5 4-7 16,-1 0-1-16,-3-3 0 0,-4-3 44 16,4 3 9-16,4-1 2 0,3-2 0 0,-4 0 33 0,1-4 8 15,3-2 0-15,-1-1 1 0,8-3-17 0,0-6-3 16,0 0-1-16,0 0 0 0,0 0-27 0,0 0-5 16,0 0-2-16,0 0 0 0,0 0-18 0,8 0 0 15,2 4 0-15,8-8 0 0,-11 4-12 0,10 0-8 16,1-6-3-16,3 3 0 0,-7-3 39 0,0 6 8 15,8-3 2-15,-1-4 0 0,-4 4-26 0,1-3 8 16,0 6-8-16,-1-9 0 0,8 9-9 0,-11-10-7 16,0 4-2-16,7 3 0 15,-10-4-214-15,7-2-44 0</inkml:trace>
  <inkml:trace contextRef="#ctx0" brushRef="#br0" timeOffset="73651.1">3803 16975 2613 0,'0'0'116'0,"0"0"24"0,0 3-112 0,0-3-28 0,0 10 0 0,0-10 0 16,7 9 79-16,-7-9 10 0,0 0 3 0,0 0 0 0,0 0-92 16,0 0-9-16,0 0-7 0,0 0-846 15,4 0-170-15</inkml:trace>
  <inkml:trace contextRef="#ctx0" brushRef="#br0" timeOffset="73764.534">3845 17192 1940 0,'0'0'43'0,"0"0"9"0,0 0 1 0,0 0 1 0,0 0-43 0,11-10-11 16</inkml:trace>
  <inkml:trace contextRef="#ctx0" brushRef="#br0" timeOffset="136519.518">25975 12463 1497 0,'0'0'133'0,"0"0"-106"0,0 0-27 0,0 0 0 15,7 0 127-15,0 9 20 16,0-9 4-16,0 10 1 0,0-1-32 0,0 7-7 0,7-7-1 0,1 10 0 16,-1 6-60-16,3 0-12 0,5-3-2 0,-1 12-1 15,0-8-18-15,0 8-4 0,0-6-1 0,7 1 0 16,-6-4-14-16,-1 0-8 0,0-13 8 0,0 4-13 16,0 0-195-16,-3-13-38 15,21 3-8-15,-22-12-2 0</inkml:trace>
  <inkml:trace contextRef="#ctx0" brushRef="#br0" timeOffset="136802.479">26522 12482 1382 0,'0'0'123'0,"-7"6"-99"0,-4-6-24 0,4 0 0 0,-3 3 174 0,-1 3 30 15,-3 10 5-15,0-7 2 0,0 10-105 0,-4 0-21 16,4 9-4-16,-7-3-1 0,7 10-54 0,-4-7-11 16,0 10-3-16,4-7 0 0,-3-3-12 0,6 0 0 15,0-9 0-15,4 6 0 16,4-6-36-16,-1-3-4 0,1-4-1 0,3 1 0 15,3-4-14-15,-3-6-2 0,0-3-1 0,4 10 0 16,-1-1 13-16,1-2 2 0,-4-7 1 0,3 9 0 0,1 0 61 0,-4 1 12 16,0 5 2-16,0-2 1 0,0 3 8 0,0 2 2 15,0 8 0-15,0-8 0 0,-4 7-9 0,4-3-2 16,-3 10 0-16,3-10 0 0,0 3-13 0,0 0-4 16,0-6 0-16,3 0 0 0,1-1-16 0,-4-2 0 15,3 3 0-15,1-10 0 16,0 1-102-16,-1-1-27 0,-3-3-6 0</inkml:trace>
  <inkml:trace contextRef="#ctx0" brushRef="#br0" timeOffset="137068.083">26511 13102 1036 0,'11'-6'92'0,"-1"3"-73"0,5-6-19 0,-1-7 0 16,0 10 82-16,0-7 13 0,4-3 2 0,-8 7 1 15,1 0-58-15,-4-7-12 0,0 7-3 0,-4-1 0 16,1-2 27-16,-1-4 6 0,-3 10 1 0,-3-4 0 16,3 1 23-16,-7-1 5 0,0 7 1 0,-4-3 0 0,4-3-3 0,-3 2 0 15,-5 4 0-15,5 3 0 0,-4 0-17 0,3 10-3 16,1-1-1-16,-5 0 0 0,5 10-32 0,-1-3-6 16,1 3-2-16,3 6 0 0,0-6-16 0,0 9-8 15,3-3 0-15,4 9 8 0,0-12-8 0,0 10 0 16,4-10 0-16,6 3 0 15,4-6-133-15,4-1-32 0,-4-5-7 0</inkml:trace>
  <inkml:trace contextRef="#ctx0" brushRef="#br0" timeOffset="137340.379">26896 12820 633 0,'-11'16'56'0,"4"-13"-44"16,0 3-12-16,-3 4 0 0,-1-1 296 0,0 1 58 0,1-1 11 0,3 7 3 15,0 2-199-15,0-2-39 0,3-3-8 0,4 2-2 16,4-5-89-16,-1 5-19 0,1-5-3 0,3-1-1 16,3 1-8-16,1-1 10 0,-1 0-10 0,5-2 10 15,2-4-10-15,-3 3 0 0,0-3-10 0,4 4 10 16,0-4 0-16,-1 3 10 0,1 3 0 0,0 1 0 16,-8-1-10-16,4 1 0 0,0-1 0 0,-3 7 0 15,-7-7 24-15,-4 10 2 0,3-3 1 0,-6 2 0 16,-1 1 51-16,-7 0 10 0,1 3 3 0,-1 0 0 15,-6-3-39-15,-5 6-7 0,1 0-1 0,4-6-1 16,-5 0-23-16,-2-1-5 0,-1-2-1 0,0 0 0 16,4-4-162-16,0-2-33 0</inkml:trace>
  <inkml:trace contextRef="#ctx0" brushRef="#br0" timeOffset="139149.347">27552 12419 1612 0,'3'-10'72'0,"-3"10"14"0,0 0-69 0,0 0-17 16,0 0 0-16,0 0 0 0,0 0 164 0,0 0 28 16,0 0 7-16,0 10 1 0,0 6-97 0,0-1-19 0,0 4-4 0,4 0-1 15,-4 0-26-15,0 6-5 0,7 3 0 0,-7 0-1 16,-3 7-26-16,3-7-5 0,3 6 0 0,-3-5-1 31,0 2-63-31,0-3-12 0,4 0-2 0,-4 7-1138 0</inkml:trace>
  <inkml:trace contextRef="#ctx0" brushRef="#br0" timeOffset="139304.737">27510 13272 1267 0,'0'0'112'0,"0"0"-89"0,0 0-23 0,0 0 0 16,0 0 270-16,0 0 50 0,0 0 9 0,0 0 3 16,0-6-224-16,3-4-45 0,1 1-9 0</inkml:trace>
  <inkml:trace contextRef="#ctx0" brushRef="#br0" timeOffset="148574.135">26384 4724 633 0,'-10'-16'28'0,"10"16"6"0,-4 0-34 0,4 0 0 15,0 0 0-15,0 0 0 0,-3 0 300 0,3 0 52 16,0 0 12-16,0 0 1 0,-4 6-237 0,4 7-47 16,-3-4-9-16,3 13-3 0,-4 6-43 0,4 10-9 15,4 3-1-15,-1 6-1 0,1 0-15 0,-4 3 0 16,3-3 8-16,1 16-8 0,-1-1-13 0,-3 7-6 16,4-6-1-16,-4 9 0 0,3-12 54 0,-3 3 10 15,7-7 3-15,-3 4 0 0,3-4-15 0,-4-3-4 0,1 1 0 16,-1-1 0-16,1-9-28 0,0-7-12 0,-1-2 1 15,1 3 0-15,-1-13 11 0,-3 0 0 0,4-6 0 0,-4-1 0 16,0-8 0-16,0-1 0 0,-4-3 0 16,-3-6 0-1,0 0-62-15,0-9-10 0,-7-7-3 0,3-2 0 16,-3-1-22-16,-3-6-5 0,-1 0-1 0,-3 3 0 16,-4-3 39-16,0-1 7 0,1 5 1 0,-1-1 1 0,0 3 39 0,4 0 7 0,-4 3 9 0,8-3-13 15,3 10 13-15,3 0 0 0,-3-1 0 0,7 1 10 16,0 3 5-16,3 2 1 0,-3-2 0 0,7 6 0 15,0 0 22-15,0 0 5 0,0 0 1 0,0 0 0 16,0 0-9-16,7 16-2 0,0-1 0 0,0 7 0 16,4-3-5-16,0 13 0 0,-1-4-1 0,8 6 0 15,-4-2 1-15,4 8 0 0,-1-2 0 0,1-3 0 0,-4 8-16 16,4-8-4-16,-4-4 0 0,0 4 0 0,0-10 3 16,0 0 0-16,0-6 0 0,0-7 0 0,4-2 2 0,-4-4 1 15,4-15 0-15,-1 2 0 0,1-15 17 0,3-3 3 16,4-9 1-16,-1-10 0 0,1-3-24 0,-4-6-11 15,0-1 10-15,4-8-10 16,0 8-83-16,-4 1-22 0</inkml:trace>
  <inkml:trace contextRef="#ctx0" brushRef="#br0" timeOffset="153499.83">21883 7223 309 0,'-14'-6'13'0,"14"6"4"0,-4 0-17 0,4 0 0 0,0 0 0 0,0 0 0 15,-3-4 31-15,3 4 2 0,0 0 1 0,0 0 0 16,-4-6 2-16,4 6 0 0,0 0 0 0,0 0 0 15,-3-3 16-15,3 3 3 0,0 0 1 0,0 0 0 16,0 0-2-16,0 0 0 0,0 0 0 0,0 0 0 16,0 0-27-16,0 0-6 0,0 0-1 0,0 0 0 15,0 0-20-15,0 0 9 0,10 0-9 0,-10 0 0 16,0 0 0-16,4-6 0 0,6-4 0 0,-3 1 0 16,0 0 0-16,-3-1 0 0,3 1 0 0,0-7 0 15,4 7 24-15,-8-10-1 0,1 13-1 0,3-7 0 16,3-3 12-16,-3 4 2 0,-7-1 1 0,0 4 0 15,0 6-9-15,-3-7-1 0,6 4-1 0,-3-3 0 16,0 9-13-16,4-10-2 0,3 1-1 0,-4 2 0 0,-3 7-10 16,0-9 0-16,8 6 0 0,-5-13 8 0,1 4-8 15,3-10 0-15,3 3 0 0,4 0 8 0,-3-6-8 0,3 6 0 16,-3-9 0-16,-1 3-11 0,1 6 11 16,3-6 0-16,0-3 0 0,-3 3 0 0,-1 6 0 0,1 0 9 15,6 0-1-15,-6 4-8 0,-7 2 18 0,3-3-3 16,7 7-1-16,-4 0 0 0,-6-1-4 0,3 4-1 15,7-4 0-15,-3 1 0 0,-1 3-9 0,-3 3 0 16,0-4 0-16,4-2 8 0,6 0-8 0,-2-1 10 16,-5 1-10-16,4-7 10 0,-3 4-10 0,-1-4 8 15,8-3-8-15,-4-6 8 0,-3 6-8 0,3 0 10 16,4-6-10-16,-4 6 10 0,-4 1-10 0,1 2 0 16,3-3 0-16,0 7 8 0,-3-4-19 0,-1 10-4 15,1-7-1-15,3 7 0 0,0-4 28 0,-3 1 4 16,-4 3 2-16,0 3 0 0,3-4-29 0,1 7-5 0,-1-9-2 0,-6 9 0 15,-1-3 30-15,8-3 5 0,0-4 2 0,-1 7 0 16,1-3-19-16,-1-4 0 0,5 4 0 0,-5-3 0 16,-3-1 13-16,0 1 3 0,7-4 0 0,-3 1 0 15,-1 2-1-15,1 1 0 0,3-1 0 0,0 1 0 16,4 0-7-16,0 6 0 0,-8-4-8 0,8-2 12 16,-1 9-12-16,-2-6 0 0,-1 2 8 0,-4-2-8 15,8 6 0-15,-4-3 0 0,4-3 0 0,-4 3 0 16,0-4 0-16,3 4 9 0,-2-3-9 0,-1-3 8 15,3 9 1-15,-3-10 0 0,1 4 0 0,2-4 0 16,1 1 2-16,-4 0 0 0,0-1 0 0,0 1 0 16,0 3-11-16,-3-4 12 0,3 7-12 0,-3-3 12 15,3 3-12-15,-4-4 0 0,1 7 0 0,3-3 8 0,0-3-8 0,-3 6 0 16,-1 0 0-16,4 0 8 0,-3-6-8 16,0 6 0-16,3-3 0 0,0 3 0 0,0 0 0 0,3 0 10 15,-2-7-10-15,-1 7 10 0,0 0 17 0,3-3 3 16,-2-3 1-16,2 6 0 0,1-3-31 0,-4-4 0 15,-3 7-13-15,3 0 4 0,-4 0 1 0,4 0 0 16,0 0 0-16,-3 0 0 0,3 0 17 0,-3 0 4 16,-1 0 1-16,4 0 0 0,1 0-14 0,-1 7 0 15,-4-7 0-15,4 0 0 0,-3 3 0 0,3-3 0 16,0 0 8-16,4 0-8 0,-1 0 0 0,1 6 0 0,0-3 8 16,-1-3-8-16,-3 0 8 0,1 7-8 0,-5-7 11 15,4 3-11-15,0 3 8 0,0 0-8 0,1-3 0 16,-1-3 0-16,-4 10 8 0,4-10-8 0,1 0 0 0,-1 6 0 15,-4-3 10-15,1 3-10 0,3-6 8 0,-4 4-8 16,5-4 12-16,-5 6-4 0,4-6 0 16,-3 0 0-16,3 3-8 0,-3 3 8 0,-1-6-8 0,4 7 8 15,0-4-8-15,-3-3 0 0,0 9 0 0,3-3 8 16,-4-3-8-16,1 4 8 0,-1-4-8 0,1 6 8 16,0-2-8-16,-1 2 0 0,1 0 0 0,-1 1 0 15,-3-10 0-15,4 9 0 0,3-3 0 0,-3-2 0 16,-4 2 0-16,3-6 0 0,1 3 0 0,3 3 0 15,0-6 0-15,0 7 0 0,-3-4 0 0,-1-3 8 16,1 0-8-16,3 6 0 0,-3-3 0 0,-1 3 0 16,1-3 0-16,-1-3 0 0,1 10 0 0,0-4 8 15,3 4-8-15,0-1 0 0,-4 0 0 0,4 1 8 0,1-1-8 16,-1 1 0-16,-4-1 0 0,4 4 8 0,-3-4-8 0,3 0 0 16,0 4 0-16,-3-4 0 0,3-2 0 0,-4 8 0 15,1-5 0-15,3-1 8 0,0 4-8 16,0-4 0-16,-3 7 0 0,0-7 0 0,3 7 0 0,0-4 0 15,0 4 0-15,4 0 8 0,-8-4-8 0,4 7 0 16,0 3 0-16,4 0 0 0,0-6 0 0,-1 9 0 16,1-6 0-16,-4-1 0 0,0-2 0 0,0-3 0 15,0 5 0-15,0-2 0 0,1 0 0 0,2-4 0 16,1 4 0-16,-1 3 0 0,-2-10 0 0,2 7 0 16,-3-4 0-16,4-2 0 0,-4 6 0 0,0-7 0 15,0 7 0-15,-3-7 0 0,-1 0 16 0,1 10 2 16,0-9 0-16,-1 5 0 0,-3-5-18 0,0-1 0 0,0 7 0 0,0-4 0 15,-3-2 0-15,3-1-17 0,-3-3 3 0,3 4 1 16,-4-1 13-16,1 1 0 0,-1-1 12 0,1 0-12 16,-1-2 15-16,1 2-4 0,-4 1-1 0,3-1 0 15,1 0 2-15,-1 1 1 0,1-1 0 0,-1 4 0 16,1-1-23-16,-4-2-5 0,3-1-1 0,-3 0 0 16,4 1 40-16,-4 2 7 0,4-2 1 0,-1-1 1 15,-3-6-1-15,4 7-1 0,-1-10 0 0,-3 0 0 16,0 0-46-16,0 0-9 15,4 6-1-15,-4-6-1 0,3 9 26 0,-3-9 0 0,0 0 0 0,4 7 8 16,-4-7-8-16,0 0 0 0,0 0 0 0,0 0 0 16,0 0-18-16,7 3 2 0,-7-3 0 0,0 0 0 15,0 0-39-15,7 0-7 0,-7 0-2 0,0 0-572 16,10-3-114-16</inkml:trace>
  <inkml:trace contextRef="#ctx0" brushRef="#br0" timeOffset="153964.083">25255 6668 1252 0,'0'0'28'0,"0"0"5"0,0 0 2 0,0 0 0 0,0 0-35 0,0 0 0 0,-3 0 0 0,3 0 0 16,0 0 80-16,0 0 8 0,0 0 3 0,0 0 0 15,0 0-31-15,0 0-7 0,0 0-1 0,0 0 0 16,-4 9-29-16,4 4-7 0,0 2 0 0,4 4-1 16,-1 0-5-16,4 6-1 0,-3 3 0 0,3 7 0 15,0-7-9-15,0 3 12 0,4-2-12 0,-1-1 12 16,-3-3-12-16,4-6 8 0,0 0-8 0,-4 6 8 16,0-13-8-16,0 4 8 0,-4 0-8 0,4-4 8 15,0-2 0-15,-3-1-8 0,-1 3 12 0,-3-2-4 16,4-1 5-16,-4 1 1 0,0-10 0 0,0 3 0 15,0 3 16-15,0 4 3 0,0-10 1 0,0 9 0 16,-4-3 5-16,1-3 1 0,-4 4 0 0,3-4 0 16,-3-3 6-16,7 0 2 0,-7 6 0 0,0-6 0 15,0 0 12-15,0 0 4 0,0 0 0 0,-4-6 0 16,1 3-52-16,-4-4-12 0,3 7 0 0,-3-9 0 0,-4 0 0 16,1-1 0-16,-4 4 0 0,-1-4 0 0,-2-2 0 0,-5-4 0 15,1 1 0-15,-4 5 0 0,4-2 0 0,4-4 8 16,-5-3-8-16,1 3 0 0,3-2 0 15,-3-1 0-15,-4 0 0 0,8 3 0 16,3-3-146-16,3 4-26 0,-3 5-4 0</inkml:trace>
  <inkml:trace contextRef="#ctx0" brushRef="#br0" timeOffset="156179.383">21445 5762 576 0,'-14'6'51'0,"0"-6"-41"0,0-6-10 0,-4 6 0 16,-3-4 119-16,0-2 21 0,-4-3 5 0,1 9 1 15,-1-3-51-15,0-4-11 0,1 7-1 0,-5 0-1 16,1-3-27-16,3-3-6 0,1 6-1 0,-1-10 0 15,0 10-11-15,4-6-2 0,0 3-1 0,0-3 0 16,0 3-2-16,-4-4 0 0,0-2 0 0,1 0 0 16,2 5 2-16,-2-2 0 0,-1 6 0 0,0 0 0 15,1 0-3-15,-1 10-1 0,0-1 0 0,1 0 0 16,-1 10-18-16,4-3-3 0,0 3-1 0,-4 0 0 16,4-4-8-16,-4 10 0 0,7-3 0 0,-3 3 8 15,4-6-8-15,-1 6 8 0,0 0-8 0,1-3 8 16,3-6-8-16,-1 3 10 0,-2 0-10 0,3 6 10 0,0-10-10 15,-1 4 0-15,1 0 0 0,-3 6 0 0,3-6 0 16,-1 6 0-16,1-3 0 0,0 9 0 0,-3-3 0 0,-1 7 0 16,0-4-11-16,4 4 11 0,0-1 0 0,0 4 0 15,0 6 0-15,0-10 0 0,3 4 0 0,-3 3 0 16,0-4 0-16,3 1 0 0,1 3 0 0,-1-4 0 16,1 1 0-16,3-7 0 0,-4 1 0 0,7-1 0 15,-3 7 0-15,0-4 0 0,0-6 0 0,4 10 0 16,-1-3 0-16,4 8 0 0,0-5 0 0,0-3 0 15,4 9 0-15,-1-1 0 0,1 1 0 0,3 3 0 16,-4 7 0-16,8-1 0 0,0-9 0 0,3 3 11 16,0 3-11-16,3-3 12 0,-2-3-12 0,6 3 0 15,-4 3 0-15,5 4 8 0,2-7-8 0,-3 6 0 0,4-3 0 16,0-6 8-16,3-6-8 0,-3-1 0 0,3-2 9 16,0 2-9-16,4-12 16 0,0 4-2 0,3-11 0 15,4 4 0-15,-4-9 2 0,4 3 1 0,7-7 0 0,0-3 0 16,-4-3-8-16,0-3-1 0,1-3-8 0,-1-9 12 15,0 2-29-15,4-8-7 0,-4-1 0 0,11 0-1 16,-7-6 46-16,0-3 10 0,0-7 1 0,0 1 1 16,-4-10-33-16,-3 6-11 0,-7 0 0 0,-1-2 0 15,1 8-9-15,-7-2-1 0,-8-1-1 0,5 7 0 16,-8-6-5-16,-4 5-1 16,1-5 0-16,0-1 0 0,-11 7-57 0,3-6-12 15,4-1-3-15,-3-2 0 0,-8-1 20 0,1-3 4 0,3-3 1 16,-4 7-618-16</inkml:trace>
  <inkml:trace contextRef="#ctx0" brushRef="#br0" timeOffset="156766.783">21167 5724 748 0,'-32'16'33'0,"25"-13"7"16,0 3-32-16,3-3-8 0,1-3 0 0,-1 6 0 16,1-2 184-16,3-4 36 0,0 0 6 0,3 6 2 15,-3 3-132-15,7 1-25 0,-3-1-6 0,10 0-1 0,0 1-31 0,4-1-6 16,6 13-2-16,5 0 0 0,2 3-17 0,-2 0-8 15,2 4 8-15,5-1-8 0,-5 6 0 0,1 1 8 16,3-1-8-16,1 7 0 0,-5 3 9 0,-6-10-9 16,0 10 10-16,3-6-10 0,4 12 11 0,-4-3-11 15,-10-3 12-15,3 0-12 0,3 3 8 0,1 16-8 16,-11-10 0-16,-3 10 0 0,-4-10 45 0,0 0 3 16,0 1 0-16,-3-1 0 0,-11 0-27 0,-1-9-5 15,12 0 0-15,-11 3-1 0,-14-6-4 0,3-3-1 16,11 9 0-16,-7 3 0 0,-4-3 1 0,-3-3 0 15,-7 6 0-15,0-9 0 0,3-1 0 0,0-2 0 16,-10 0 0-16,3-4 0 0,1 1-2 0,-1-7 0 16,0-3 0-16,-7-6 0 0,4 0-9 0,3-4 0 15,4 4 0-15,0-10-11 16,0 7-42-16,-1-13-9 0,5 4-2 0</inkml:trace>
  <inkml:trace contextRef="#ctx0" brushRef="#br0" timeOffset="157219.177">20881 4940 518 0,'0'0'46'0,"0"0"-37"15,0 0-9-15,0 0 0 0,-7 6 240 0,3-3 47 16,-3 7 9-16,0-1 1 0,4 13-189 0,-8 0-39 0,4 3-7 0,-4 10-2 16,4 2-22-16,0 7-5 0,0 3-1 0,4 7 0 15,-1-4-16-15,4 3-3 0,-3-6-1 0,3 6 0 16,0-9-12-16,3-9 0 0,1 2 8 0,-1-8-8 15,4 5 0-15,0-9 9 0,-3-6-9 0,3 0 8 32,0-10-32-32,0 1-8 0,0-4 0 0,-7-6-1 15,0 0-71-15,4-6-13 0,-1-4-3 0</inkml:trace>
  <inkml:trace contextRef="#ctx0" brushRef="#br0" timeOffset="157463.608">20782 5602 1094 0,'-25'-19'48'0,"15"19"11"0,-4-13-47 0,-4 4-12 0,-3-7 0 0,3 7 0 15,1-1 135-15,-1 1 25 0,4 3 4 0,0-4 2 16,3 10-72-16,1-3-14 0,3 3-4 0,7 0 0 0,-7 3-40 0,7 7-8 15,-4-1-1-15,4 7-1 0,4 3-26 0,-1 9 0 16,1-13 0-16,6 14 0 0,-3-1 0 0,4-3 8 16,-4-6-8-16,3 6 0 0,5 0 8 0,-1-12-8 15,0 2 8-15,3-5-8 0,5-1 10 0,-1-9-10 16,0 6 12-16,0-12-12 0,4-3 20 0,7-7-2 16,-1-3-1-16,-2-3 0 0,-5-9 5 0,1 9 1 15,-4-3 0-15,0 0 0 0,-3-4-12 0,-4 4-3 16,0 3 0-16,0 0 0 0,-3 4-8 0,-4 5 0 15,0-3 9-15,-4 7-9 16,1 3-23-16,3-4-9 0,-7 1-1 0,4 6-949 16</inkml:trace>
  <inkml:trace contextRef="#ctx0" brushRef="#br0" timeOffset="158118.798">20486 5467 748 0,'0'0'33'0,"0"0"7"0,0 0-32 0,0 0-8 0,-4 0 0 0,-3 6 0 15,7-6 152-15,0 3 28 0,-3 7 5 0,3 2 2 16,3 1-133-16,1-4-26 0,-1 7-6 0,4 3-1 16,0-1 27-16,4 1 4 0,0 6 2 0,-1 4 0 15,1-4-37-15,3 0-7 0,0 3-2 0,-3-9 0 16,-4 0 0-16,3 6-8 0,1 0 12 0,3-6-4 16,-4 6-8-16,5-7 8 0,-5 1-8 0,8 0 8 15,-4 0-8-15,0-3 0 0,-3-7 0 0,-1 0 8 16,1 1-8-16,-1-1 10 0,-3-9-10 0,-7 0 10 15,7 6 0-15,1-12 0 0,2 3 0 0,1-13 0 16,-1-9 16-16,1-3 3 0,3-16 1 0,0 0 0 16,4 3-14-16,-1-2-4 0,-3-1 0 0,4 3 0 15,-4 3-84-15,-3 10-18 16,3 3-3-16</inkml:trace>
  <inkml:trace contextRef="#ctx0" brushRef="#br0" timeOffset="163423.087">16464 7101 345 0,'0'0'31'0,"0"0"-31"0,-3 6 0 0,-1 3 0 16,1-3 69-16,3-6 8 0,0 0 2 0,0 0 0 15,-4 4-23-15,1 5-5 0,3-9-1 0,0 0 0 16,0 0-7-16,0 0-2 0,-8 0 0 0,8 0 0 16,0 0-1-16,0 9 0 0,-3-2 0 0,3-7 0 15,0 0 0-15,0 0 0 0,0 3 0 0,0-3 0 16,0 0-5-16,0 0-2 0,0 0 0 0,0 0 0 16,0 0-9-16,0 0-3 0,0 0 0 0,0 0 0 15,3 0 9-15,5-13 2 0,-1-2 0 0,3-4 0 16,1 3-16-16,-1-6-2 0,1-9-1 0,-4 3 0 15,4 2-13-15,-1-5 11 0,1 0-11 0,-4 3 10 16,0-1-10-16,3 4 0 0,-3 0 0 0,1 6 8 0,-1 1 0 16,0-1-8-16,0 3 12 0,0 3-4 0,0-5 9 0,0-4 2 15,0 9 0-15,0-6 0 0,4 4-19 0,-1-4 0 16,-3-6 8-16,0 6-8 0,7 0 36 0,-3 0 4 16,0-3 1-16,3 0 0 0,-4-3-21 0,8 0-4 15,-4 3 0-15,4-9-1 0,-8 9-4 0,8-3-1 16,-4 0 0-16,4 0 0 0,-1 3-10 0,1 3 8 15,3-6-8-15,-3 6 8 0,3 3-8 0,-4-2 0 16,5 2 0-16,-5 3 8 0,1-2-8 0,-4-1 0 16,4-3 0-16,-4 7 8 0,0-4-8 0,4 0 0 15,-4-3 0-15,3 7 8 0,-3-4-8 0,8-9 0 16,-1 6 0-16,-4 1 8 0,1 2-8 0,0-3 0 16,-1 7 0-16,4-4 0 0,-3 6 0 0,3 1 0 15,0-7 0-15,1 7 8 0,-5 0-8 0,-3 2 0 16,7 4 0-16,-3-3 8 0,3-4 0 0,0 7 0 0,-3-6 0 15,7-1 0-15,-4-2-8 0,0 9 12 0,-3-3-12 0,3-4 12 16,0 7-12-16,0-3 8 0,0-4-8 0,1 7 8 16,-1-3-8-16,-4-4 0 0,1 4 0 0,3 6 0 15,0 0 0-15,1 0 0 0,-1 0 0 0,0 0 8 16,0 6-8-16,-3-6 0 0,3 0 0 0,0 0 0 16,4 0 0-16,-4 4 8 0,4 2-8 0,-4-6 8 15,3 0-8-15,1 6 12 0,-4-6-12 0,4 3 12 16,-4 4-12-16,-3-4 10 0,3-3-10 0,0 6 10 15,-3-3-10-15,3 7 12 0,0-4-12 0,0 3 12 16,-3 1-4-16,3-4 0 0,-3-3 0 0,-1 6 0 16,1-2-8-16,3-4 0 0,-7 6 0 0,7-2 0 0,1 2 0 15,-1 0 8-15,3 1-8 0,1-4 8 0,0 3-8 0,0-5 10 16,-1 5-10-16,4-3 10 0,-3 4-10 0,0-1 0 16,-4 0 0-16,0 1 8 0,0-1-8 0,1 7 8 15,-5-7-8-15,1 1 8 0,3-1-8 0,-3 1 8 16,-4 5-8-16,3-5 8 0,1 8-24 0,0-8-4 15,-4 6-2-15,0 2 0 0,3-2 41 0,-2-3 8 16,-1 2 1-16,3-5 1 0,-3 9-18 0,1-10-11 16,2 7 12-16,4 2-12 0,-3-8 8 0,0 9-8 15,3-10 0-15,-4 7 0 0,1-1 8 0,-4-5-8 16,0 2 12-16,0 4-12 0,4 3 8 0,-4 0-8 16,0 3 0-16,0-4 0 0,1 1 11 0,2 6-11 15,1-6 10-15,-4 0-10 0,0 0 8 0,-3 0-8 16,3-1 0-16,-4-2 0 0,1 3 8 0,-1 0-8 0,1-10 0 15,3 7 0-15,-3-1 8 0,3-2-8 16,0-4 0-16,-3 7 9 0,3-6-9 0,-4 5 12 0,1-5-12 0,-1-1 12 16,1 7-4-16,0-4-8 0,-4-2 12 0,-4-1-4 15,8 7-8-15,-8-1 0 0,4 4 9 0,0-6-9 16,0 2 8-16,0 4-8 0,-3-9 8 0,0 8-8 16,3-8 0-16,-4 2 0 0,1-2 0 0,-1-1-8 15,1-6-20-15,-1 7-3 16,-3-10-1-16,0 0-674 0,4 0-135 0</inkml:trace>
  <inkml:trace contextRef="#ctx0" brushRef="#br0" timeOffset="163652.033">19424 6784 864 0,'-4'3'76'0,"1"-3"-60"15,-1 9-16-15,1-2 0 0,-1-4 195 0,8 6 36 16,-1 4 7-16,1-1 2 0,3 7-164 0,0 0-33 15,4 3-7-15,3 0 0 0,0-7 0 0,0 4 1 16,-7 0 0-16,7-3 0 0,4-7 5 0,-1 7 1 16,1-7 0-16,0-6 0 0,-1-3-7 0,1 0 0 15,0 0-1-15,-1-9 0 0,1 0-5 0,-1-10-1 16,5-6 0-16,-5-4 0 0,1-5-4 0,0-4-1 16,3 1 0-16,-7-4 0 0,3 6-32 0,-2-2-8 15,-1 2 0-15,-4 1-1060 0</inkml:trace>
  <inkml:trace contextRef="#ctx0" brushRef="#br0" timeOffset="165322.979">12859 8552 403 0,'0'0'36'0,"0"0"-36"0,3-9 0 0,1 0 0 16,-1-1 83-16,1 1 9 0,-1-1 3 0,1-2 0 15,-1 9-19-15,5-7-3 0,-5 4-1 0,-3 6 0 16,0 0-14-16,4-9-3 0,-1 5-1 0,-3 4 0 16,0 0-27-16,0 0-6 0,0 0-1 0,0 0 0 15,0 0-4-15,0 0-2 0,0 0 0 0,7-6 0 0,0 6-2 0,-7 0 0 16,0 0 0-16,11 0 0 16,-4 0-12-16,3 0 0 0,1 0 8 0,3 6-8 0,-3-2 8 0,-1 2 0 15,4-3-8-15,1 3 12 0,2 4-4 0,-3-1 0 16,0-3-8-16,0 7 12 0,1-4-1 0,2 7-1 15,-3-7 0-15,8 7 0 0,-5-3-10 0,4-4 12 16,0 7-12-16,4-7 12 0,-4 1-12 0,1-1 0 16,-1 10 0-16,3-4 0 0,-2-5 0 0,2-1 0 15,-3 1 9-15,1-1-9 0,-1 7 0 0,3-7 0 16,-2-3 0-16,2 4 0 0,-6-1 0 0,3-6 8 16,0 7-8-16,4-10 0 0,0 9 0 0,-1-3 0 15,5 4 0-15,-5-1 0 0,-3 1 0 0,4-4 0 16,-4 6 0-16,0-2 0 0,1-4 0 0,-1 10 0 15,-4-4 0-15,5 7 0 0,-5-9 0 0,1 5 0 0,0 1 0 16,-1-3 0-16,-3-4 0 0,4 7 0 0,0-7 0 0,-4 7 0 16,3-7 0-16,1 0 0 0,0 1 0 0,-1-1 0 15,-3 1 0-15,0-4 0 0,4 3 0 16,0-5 0-16,3 5 0 0,-3 3 0 0,-1-2 0 0,4-1 0 16,0 4 0-16,1-4 0 0,-1-2 0 15,0 8 0-15,-3-5 10 0,3-1-2 0,-4 0-8 0,1 1 12 16,3-1-12-16,-3-2 0 0,3-4 0 0,-3 6 0 15,-4 0 0-15,3 1-8 0,1-4 8 0,3-3-13 16,-3 4 13-16,3 2 0 0,0 0 0 0,4-2 0 16,0-4 0-16,-1 6 0 0,-3-3 0 0,4-2 0 15,3 2 0-15,-3 3 0 0,0 1 0 0,3-4 0 16,-3 3 0-16,-1-6 0 0,1 7 0 0,0-1 0 0,-1-2 0 16,1 2 0-16,-4 0 0 0,0 1-9 0,1-4 9 0,2 3 0 15,-2-5 0-15,6 2 0 0,-4-3 0 0,5 3 0 16,-8 4 0-16,7-10 0 0,0 9 13 0,-3-9-1 15,3 6-1-15,4-2 0 0,-4 2-2 0,0-3 0 16,1 3 0-16,-1-3 0 0,0 4 0 0,-3 2 0 16,3 0 0-16,-3-2 0 0,-4 2-1 15,0-6-8-15,7 7 12 0,0-1-4 0,4-3-8 0,-4 4 0 16,-3-1 0-16,7 1 0 0,0-1 0 0,-1-3 0 16,1-3 0-16,3 4 0 0,-3-4 0 0,0 3 0 15,-4-6 0-15,4 6 8 0,-4-3 0 0,4-3-8 16,-4 0 12-16,0 7-4 0,0-7 1 0,4 3 0 0,-4 3 0 15,4-3 0-15,-7-3-9 0,3 7 0 16,7-4 0-16,-3 3 8 0,0-3-8 0,0 3 0 0,-1 1 0 0,1-4 8 16,-4 6-8-16,1-3 8 0,-1-2-8 0,-3 2 8 15,3-3-8-15,-4-3 0 0,1 6 0 0,3-6 0 16,1 3 0-16,2-3 13 0,1 7-1 0,0-7-1 16,3 0 1-16,-3 0 1 0,3 0 0 0,0 0 0 15,-3 0-13-15,0 0 9 0,0 0-9 0,3 3 8 16,-3 3-8-16,-4-6 0 0,4 0 0 0,-4 6 8 15,4-3 0-15,-1-3-8 0,1 7 12 0,3-4-4 16,-6-3 4-16,2 0 0 0,5 0 0 0,-5 0 0 16,5 0 2-16,-1 0 1 0,-3-3 0 0,-1-4 0 15,1 7-3-15,0-3 0 0,-4-3 0 0,4 6 0 16,0-6-12-16,-1 3 9 0,-2 3-9 0,6-7 8 0,0 7-8 16,-3-3 0-16,3-3 0 0,1 6 8 15,-1 0-8-15,0-3 0 0,0-3 0 0,1 2 8 0,-1-2-8 16,-3-3 12-16,-1 6-12 0,5-4 12 0,-5-2 0 0,5 3 0 15,-5-7 0-15,5-3 0 0,-1 7 0 0,4-10 0 16,0 4 0-16,3-4 0 0,0 0-12 0,-3 3 10 16,0-3-10-16,3-6 10 0,-6 7-10 0,2-1 0 15,-2 0 0-15,6 0 8 0,-3 0-8 0,0 4 8 16,-4-1-8-16,7-3 8 0,-3 7-8 0,0-4 0 16,0 6 0-16,-1-5 0 0,-6 5 0 0,3-8 0 15,-3 11 0-15,0-12 8 0,-4 10-8 0,4-10 10 16,7 4-10-16,-4 2 10 0,-3-12-10 0,3 6 0 15,4-6 0-15,3-9 0 0,-3 5 0 0,0-5 8 0,0 6-8 16,-1-7 0-16,1 7 0 0,-4 0 8 16,1-7-8-16,3 10 0 0,-4 6 0 0,4-6 8 15,-1 3-8-15,-6-3 0 0,0 9 0 0,0-2 0 0,-1-1 0 0,1 3 0 16,-4 4 0-16,-3-4 8 16,0-3-8-16,-1 3 0 0,-2 4 9 0,-1-7-9 0,-4-3 10 0,5 3-10 15,-5-3 11-15,1-3-11 0,0 0 12 0,-1 0-12 16,4-3-9-16,-3 9-9 0,0-6-2 0,-1 6 0 15,1 0-28 1,0 1-7-16,-4 2-1 0,3-3-860 0</inkml:trace>
  <inkml:trace contextRef="#ctx0" brushRef="#br0" timeOffset="165669.803">20253 8258 806 0,'-18'0'72'0,"11"0"-58"16,0 3-14-16,-3-3 0 0,-1 6 168 0,4-6 30 15,3 0 6-15,4 0 2 0,-7 0-107 0,7 0-22 16,0 0-4-16,0 0-1 0,0 0-59 0,11 0-13 16,3 6 0-16,7-12 0 0,-3 6 0 0,3 0 0 15,4-6 0-15,-1 3-8 0,5-4-8 0,-1 4-2 16,-3-6 0-16,-1-1 0 0,5 1 27 0,-5-4 6 15,1 4 1-15,0 0 0 0,-4 6-16 0,3-4 9 0,-2-2-9 0,-5 6 8 16,-3-4-8-16,1 7 0 0,-5 0 0 0,1 0 0 16,-1 0 19-16,-3 7 1 0,-3-4 1 0,-4 6 0 15,-4 7 52-15,-6 3 11 0,-4 6 1 0,0 3 1 16,-1 7-20-16,1-7-4 0,-3 16-1 0,-5-7 0 16,1 13-31-16,0-3-6 0,0-3-2 0,0 3 0 15,3-3-22-15,-3 10 0 0,3-1 0 0,4-9-733 16,4-7-149-16</inkml:trace>
  <inkml:trace contextRef="#ctx0" brushRef="#br0" timeOffset="186618.892">16506 7223 576 0,'0'0'25'0,"0"0"6"0,0 0-31 0,0 0 0 15,0 0 0-15,0 0 0 0,0 0 49 0,0 0 4 16,0 0 1-16,0 0 0 0,0 0-20 0,0 0-4 15,0 0-1-15,0 0 0 0,0 0-17 0,0 0-3 16,0 0-1-16,0 0 0 0,0 0-8 0,0 0 0 16,0 0 0-16,0 0 0 0,0 0 0 0,0 0 0 15,0-6 0-15,0 6 8 0,0 0-8 0,0 0 0 16,0 0 9-16,0 0-9 0,0 0 27 0,0 0 1 16,0 0 0-16,0 0 0 0,0 0 11 0,0-4 2 15,-3-2 1-15,3 6 0 0,-7-3-14 0,7 3-4 16,3-9 0-16,1-1 0 0,-4 4-5 0,3-10-2 15,1 4 0-15,3-4 0 0,-3 3 6 0,3-8 1 0,0 2 0 0,3 0 0 16,1-6-1-16,-4 3 0 0,4-10 0 0,-1 11 0 16,1-11-23-16,-1 10 8 0,-3-9-8 0,4 9 0 15,-1-3 33-15,1 0 3 0,0 6 0 0,-1 6 0 16,1-9-36-16,-1 10 0 0,5-4 0 0,-1-3 0 16,0 10 0-16,0-7 0 0,3-2 0 0,-2 2 0 15,-1 6 17-15,3-2-3 0,1-4-1 0,0-3 0 16,-4 4 16-16,0 2 3 0,0-3 1 0,4-2 0 15,-4-1 6-15,0 3 1 0,0-3 0 0,-3 1 0 16,-1-1-16-16,4-3-4 0,-3 3 0 0,3 0 0 16,-4 0-12-16,1 4-8 0,0 2 8 0,-1-3-8 0,1-2 0 15,-1 2 0-15,1 3 0 0,3-2 0 0,-3-1 0 16,-1 3 0-16,4-2 0 0,-3 2 0 0,3-2 0 0,0 8 8 16,-7-5-8-16,7-4 0 0,-3 7 8 0,0-7-8 15,-1 7 8-15,-3-1-8 0,4 1 8 0,3-4-8 16,-4 1 8-16,1 2-8 0,0 1 8 0,-1-1-8 15,1 1 8-15,-1 0-8 0,1-1 11 0,0 1-3 16,-1 3 0-16,1-4 0 0,-4 1 2 0,3-10 0 16,-3 10 0-16,4 2 0 0,3-2 1 0,0-4 0 15,0-2 0-15,4 5 0 0,0 4-11 0,-4-3 12 16,-4 5-12-16,4-2 12 0,0 3-12 0,1 3 0 16,-1 0 0-16,0 0 8 0,-4-6-8 0,5 6 0 15,-1 0 0-15,-4-10 8 0,1 10-8 0,-1-9 0 16,4 9 0-16,1 0 0 0,-5 0 0 0,1 0 0 15,3-9 0-15,-4 2 8 0,5 7 3 0,-5-3 0 16,1-3 0-16,-1 6 0 0,4-3 6 0,-3-4 2 0,0 4 0 0,-4-3 0 16,3 6-19-16,1 0 0 15,-1-3 0-15,1 3 0 0,-4 3 10 0,4-3-10 0,-4 0 8 0,3 0-8 16,-3 0 0-16,4 9 0 0,-11-9 8 0,7 0-8 16,4 7 0-16,-1-7 0 0,1 3 0 0,-1-3 0 15,4 9 0-15,1-2 0 0,-5-7 0 0,4 0 8 16,0 9 4-16,0-9 1 0,-3 0 0 0,3 0 0 15,4 6-2-15,-4-3-1 0,0-3 0 0,0 0 0 16,-3 0-1-16,3 0 0 0,-4 0 0 0,4 0 0 16,-3 0-9-16,0 0 0 0,-1 0 9 0,1 7-9 15,3-4 0-15,0 3 8 0,-3-6-8 0,-1 3 0 0,1 7 0 16,3-4 8-16,-4-6-8 0,1 3 0 0,0 3 0 16,3 1 0-16,-4-4 0 0,4-3 0 0,1 9 0 15,-1-9 0-15,0 6 0 0,0-3 0 0,-4 4 0 0,5-4 0 16,2-3 0-16,-3 9 0 0,4-2 0 15,-4-4 0-15,0 3 0 0,4-6 0 0,-4 9 10 0,0 1-2 16,0-4-8-16,0 3 12 0,0-5-4 0,1 5-8 16,-1-9 11-16,0 6-11 0,0 4 8 0,0-1-8 15,0-9 0-15,-3 6 0 0,3-3 9 0,-4-3-9 16,4 7 0-16,1-4 9 0,-1 3-9 0,0-3 0 16,-4 7 0-16,4-4 8 0,1 3-8 0,-1-2 0 15,-4-4 0-15,8 3 0 0,-7 3 0 0,3-5 0 16,-4 2 0-16,4 3 0 0,-3-2 0 0,3 2 0 15,-3 0 9-15,-1-5-9 0,4 5 0 0,-3-3 8 16,-4-3-8-16,4 4 0 0,-4 2 0 0,3 0 8 0,4 1-8 16,0-1 0-16,0-3 0 0,1-2 0 0,-1-4 0 15,0 6 0-15,3 3 8 0,1 1-8 0,-4 5 10 0,0-5-10 16,4 2 8-16,0-5-8 0,-4 2 0 0,0 10 9 16,3-3-9-16,-6-7 0 0,0 0 0 0,-1 1 8 15,1-1-8-15,-1 7 0 0,4-4 0 0,-3 4 0 16,0 3 9-16,3 0-9 0,-4-4 10 0,4 4-10 15,1 0 8-15,-1-3-8 0,-4 2 0 0,4-2 9 16,-3-3-9-16,3 2 0 0,4-5 0 0,-1-1-11 16,-3 7 11-16,4-4 0 0,-7-5 8 0,3 2-8 15,0 1 0-15,0-1 8 0,4 0-8 0,-1 1 0 0,-3-4 8 16,1 3-8-16,-5 1 10 0,4-1-10 0,-3 1 9 16,3-1-9-16,-4 0 8 0,1-2-8 0,-4 2 10 15,0 1-10-15,0-1 12 0,4 7-12 0,-8-13 15 0,4 6-4 16,-3 4-1-16,-1-10 0 0,5 6-1 0,-8-9 0 15,0 0 0-15,0 0 0 0,0 0-9 0,0 0 8 16,0 0-8-16,0 0 8 0,0 0-8 0,0 0 0 16,0 0 0-16,0 0-11 15,-8-3-117-15,1-3-24 0,0-4-5 0,0-5-1 16,4 5-90-16,-4 1-17 0</inkml:trace>
  <inkml:trace contextRef="#ctx0" brushRef="#br0" timeOffset="187025.68">19681 6483 806 0,'0'0'72'16,"0"0"-58"-16,0 0-14 0,0 0 0 0,0 0 210 0,0 9 39 0,0 1 8 0,0-1 2 16,0 0-119-16,0-2-23 0,0 2-5 0,0 10 0 15,0-10-28-15,0 10-4 0,4-3-2 0,0 3 0 16,-1-1-64-16,-3-2-14 0,4 3 0 0,-4 0 0 15,7-4 0-15,-7 1 11 0,3 3-3 0,1-7 0 16,-1 10-8-16,1-3 0 0,-1-6 0 0,1 9 8 16,-1-3-8-16,4-7 0 0,-3 4 0 0,3 3 0 0,-3-4 0 0,-1-2 10 15,1-4-10-15,-1 7 10 0,1-7 6 0,-1 7 0 16,1-7 1-16,-4 1 0 0,0-1 15 0,0-3 2 16,0-2 1-16,0-4 0 0,-4 9 8 0,1-3 1 15,-4-3 1-15,0-3 0 0,-4 7-9 0,0-4-3 16,-3-3 0-16,-3 0 0 15,-1 0-20-15,-3 0-4 0,-4-3-1 0,4-4 0 0,-4 4-8 0,8-3 0 16,-8 3 0-16,4-3 0 0,0-4-9 0,-1 1 9 16,1-1 0-16,0 1 0 0,7-7-11 0,-4 4 11 15,1-4-10-15,3 7 10 0,3-7 0 0,-3 7-9 16,3-1 9-16,4 1 0 0,-3 2 0 0,3-2-10 16,0 6 10-16,3-3 0 15,-3 6-88-15,7 0-12 0,-4 0-1 0</inkml:trace>
  <inkml:trace contextRef="#ctx0" brushRef="#br1" timeOffset="-141358.791">20786 8857 1101 0,'-7'-19'48'0,"7"19"12"0,0 0-48 0,0 0-12 16,0 0 0-16,0 0 0 0,0 0 86 0,0 0 15 0,0 0 3 0,0 0 1 16,0 0-29-16,3 9-5 0,-3 1-2 0,4-1 0 15,-1 10-4-15,-3-4-1 16,0 4 0-16,0 0 0 0,4 0-51 0,-4 6-13 0,-4-6 0 0,4 6 0 15,0 0 33-15,-3-3 4 0,3 3 1 0,-4 3 0 16,1-3-22-16,3-6-5 0,-4 0-1 0,4 3 0 16,0-10-10-16,4 4 0 0,-1-6 0 0,-3-1 0 31,0-3-27-31,0-6-7 0,0 0-2 0,0 0 0 0,0 0-175 16,0 0-35-16</inkml:trace>
  <inkml:trace contextRef="#ctx0" brushRef="#br1" timeOffset="-140838.321">20765 8731 1706 0,'0'0'37'0,"0"0"8"0,0 0 2 0,0 0 1 0,0 0-38 0,0 0-10 16,0 0 0-16,0 0 0 0,3-6 58 0,1 3 10 16,-4 3 1-16,7-7 1 0,-7 7-56 0,7-3-14 15,0 3 0-15,0 0 0 0,3-6 38 0,1 6 5 16,0 0 1-16,3 0 0 0,0 0-34 0,0 0-10 0,0 6 0 0,4-6 0 16,-1 0 0-16,1-6 0 0,0 6 0 0,-1 0 0 15,4-3 8-15,1 3-8 0,-1-6 0 0,3 6 0 16,-2 0 0-16,-1-3 0 0,0 3 0 0,4-7 0 15,-4 7 0-15,0 0 0 0,0 7 0 0,0-4 0 16,-7-3 0-16,0 0 0 0,8 6 0 0,-8-3 0 16,0 3 0-16,-4-3 0 0,1-3 0 0,0 7 0 15,-4-4 8-15,0 3-8 0,-4-6 0 0,4 6 0 16,0-2 8-16,-7-4-8 0,0 0 0 0,0 0 0 16,0 0 14-16,0 0-1 0,0 0 0 0,0 0 0 15,0 0-13-15,0 0 0 0,0 0 0 0,-3 9 0 16,-1-3 0-16,4-3 0 0,0 7 0 0,0 5 0 15,-3 1 0-15,-1-3 0 0,4 5 0 0,0 4 0 16,0 0 0-16,4-3 0 0,-1 6 0 0,-3 0 0 0,4-6 32 16,-4 9 3-16,0-3 1 0,3-6 0 0,4 6-28 15,-3 0-8-15,3-3 0 0,-3-3 0 0,-1-9 0 0,1 5 0 16,3-5 0-16,-4-1 0 16,-3 1-50-16,4-1-7 0,-1-3-2 0,-3-6-591 15,-3 7-118-15</inkml:trace>
  <inkml:trace contextRef="#ctx0" brushRef="#br1" timeOffset="-140574.07">20719 9302 518 0,'0'0'46'0,"0"0"-37"0,0 0-9 0,7 3 0 16,3-3 299-16,1 0 57 0,-1-3 12 0,5 3 3 16,-1 0-240-16,3-6-48 0,4 6-10 0,8 0-1 15,-5-4-48-15,1 4-8 0,3-6-3 0,4 6 0 16,0 0-13-16,0 0 0 0,-1 0 8 0,1 0-8 16,-4 0 0-16,1 0 0 0,-1 0 8 0,0 0-8 15,-3 0 0-15,-4 0 0 0,0 0 8 0,0-3-8 16,-7-3-25-16,4 6-8 0,-8 0-2 0,1-3-898 15</inkml:trace>
  <inkml:trace contextRef="#ctx0" brushRef="#br1" timeOffset="-139205.726">21078 8778 2149 0,'-17'0'95'0,"13"-3"20"0,-3-3-92 0,0 6-23 16,0-3 0-16,-3-4 0 0,-1 7 112 0,0 0 17 16,4 0 4-16,-3 0 1 0,-4 0-92 0,3 7-18 15,4-4-4-15,-4 6-1 0,-3 1-19 0,0 5 0 16,4 4-13-16,-4-3 5 0,-1 3-11 0,-2 6-1 16,3-3-1-16,0 3 0 0,-1-6 9 0,5 2 1 0,-4 1 1 0,-4 3 0 15,8-6 10-15,-5 6 0 0,1-12 0 0,4 12 0 16,-1-9 8-16,4-4-8 0,4-2 10 0,-1-4-10 15,0 3 0-15,4-9-13 0,0 0 1 0,8-3 0 16,2-9-8-16,8 2-2 0,3-12 0 0,0-3 0 31,4-3-8-31,-1-7-2 0,5 7 0 0,-5-6 0 0,5 9 9 0,-8-4 2 0,3 11 0 0,-6-7 0 16,3 6 10-16,-7 9 3 0,-3-5 0 0,0 5 0 16,-1 7 8-16,-6-3 0 0,-4 6 8 0,0 0-8 15,0 0 40-15,0 0 3 0,0 0 1 0,0 0 0 16,-4 9-36-16,-3 1-8 0,0 5 0 0,-4 4 0 15,1 0 40-15,-1 0 5 0,-3 0 2 0,0 6 0 16,3 0-26-16,-3 3-5 0,4-9 0 0,-1 0-1 0,1 3-15 16,6-10 0-16,-3 4 0 0,4-7 0 0,-1-9 0 0,4 0 0 15,0 0 0-15,0 0 0 0,0 0 0 0,7-9-8 16,4-1 8-16,-1-5-13 0,1-10 13 0,3 6 0 16,-4-3-10-16,5-3 10 0,-1 0 0 0,0 6 0 15,-4-6-9-15,8 6 9 0,-4 6 0 0,-3-2 0 16,-1-1 8-16,-3 7-8 0,0 6 13 0,-3-4-3 15,-4 7-1-15,0 0 0 0,0 0-9 0,0 0-9 16,-4 10 9-16,-3-1-13 0,0 7 13 0,0-1 8 16,-7 4 0-16,4 3-8 0,-5 3 0 0,1 4 0 15,0 2 0-15,0-3-9 0,7 0 9 0,-7-3 0 16,3-6 0-16,1 0 0 0,3 0 0 0,3-10 0 16,1 1 0-16,-1-4 0 0,4-6-10 0,0 0 0 15,7 0 0-15,0-16 0 0,4 4-3 0,-1-13-1 16,1 6 0-16,3-6 0 0,4-4 14 0,-4 1 0 15,4-3-10-15,-1 9 10 0,-3-3 0 0,-3 6 0 0,3 0-9 16,-3 0 9-16,-1 4 0 0,-3 5 8 0,0 1-8 0,0 3 12 16,-7 6 4-16,0 0 1 0,0 0 0 0,0 0 0 15,0 0-5-15,-7 9-2 0,7 0 0 0,-7 7 0 16,0 3-10-16,-3 0 0 0,2 6 0 0,-2 3 0 16,-4 3 0-16,0-2 8 0,3-1-8 0,-3 6 8 15,7-9-8-15,0-3 0 0,3-6 0 0,1-3 0 16,-1 2-14-16,4-8 5 0,0-7 1 0,0 0 0 15,0 0-10-15,11-7-2 0,-1-2 0 0,-2 0 0 16,2-10 8-16,1-6 2 0,3 0 0 0,-4-4 0 16,1 4 10-16,0 3 0 0,-1-3 0 0,-3 6-8 0,0 4 8 15,0 2 0-15,-3 1 0 0,-1 2 0 0,-3 10 0 16,0 0 0-16,0 0 10 0,0 0-10 16,-7 10 14-16,0 5-3 0,-3 4-1 0,-1 0 0 0,-3 6-10 0,0 0 0 15,3 0 0-15,-3 3 8 0,0-9-8 16,0 9 0-16,0-2 0 0,3-8 0 0,1 7 0 0,-1-6 0 15,8-3 0-15,-5-4 8 0,8-2-8 0,0-10 0 16,0 0 0-16,0 0 0 0,4 0 0 0,7-10 0 16,-4 1 0-16,7-10 0 0,0 4 0 0,7-7 0 15,-3-10 0-15,3 10 0 0,0-9 0 0,-3 9 0 16,-1-9 0-16,1 9 0 0,3-3 0 0,0 6 0 16,-7 3 0-16,0 4 0 0,-3-4 18 0,0 6 2 15,-1 10 0-15,-6-6 0 0,-4 6-20 0,0 0 0 16,0 0-13-16,0 0 5 0,0 6 8 0,0 10 9 15,-4-3-1-15,4 6-8 0,-7-4 19 0,4 4-3 0,-4 6-1 16,-4-6 0-16,7 6-24 0,-3-6-5 16,0 0-1-16,0-4 0 0,7-2 15 0,0-4 0 0,0-2 0 15,0-4 0-15,0-3-11 0,0 0 1 0,11 0 0 0,-4-3 0 16,-4-4 0-16,8-2 0 0,0-10 0 0,-1 6 0 16,-3-8 10-16,0 2 0 0,-3 0 0 0,6 3 0 15,-6-3 0-15,3 10 0 0,-3-4 0 0,-4 1 8 16,3 9-8-16,-3 3 0 0,0 0 0 0,0 0 8 15,0 0-8-15,0 0 0 0,0 0 0 0,-3 9 0 16,-8 1 0-16,7 5 0 0,1-2 0 0,-4 2 0 16,0 4 0-16,0 0 0 0,3 0 0 0,1-3-12 15,-4 2 12-15,3 1 0 0,1-3-9 0,-1-7 9 16,4 7 0-16,0-13 0 0,0 7-9 0,0-10 9 0,0 0-14 0,0 0 1 16,0 0 0-16,11-10 0 0,-1-2 2 15,4-10 1-15,0 3 0 0,-3-9 0 0,0 3 10 0,-1-4 0 16,1 4 0-16,-1 3 0 0,-3 3 0 0,0-2 0 15,1 11 0-15,-5 1 0 0,1-1 0 0,-1 7 8 16,-3 3-8-16,0 0 8 0,0 0 7 0,0 0 1 16,0 0 1-16,-3 13 0 0,-1-4 5 0,-3 7 1 15,3-1 0-15,-3-2 0 0,4 3-5 0,-1-4-1 16,1 4 0-16,-1-7 0 0,-3 10-9 0,4-3-8 16,3-7 9-16,-4 10-9 0,1-3-11 0,-1-4-8 15,1-2-1-15,-4 5-1169 0</inkml:trace>
  <inkml:trace contextRef="#ctx0" brushRef="#br1" timeOffset="-137905.074">15226 8731 1497 0,'0'10'32'0,"0"5"8"0,0-2 0 0,0 2 4 0,3 4-36 0,-3 0-8 0,-3 0 0 0,3 6 0 15,3-6 36-15,1 6 6 0,-8 0 1 0,4-3 0 16,4 3-30-16,-4-6-5 0,0 6-8 0,3-6 11 15,-3 0-11-15,4 2 0 0,0-2 0 0,-4-6 0 16,0 3-12-16,0-7-4 0,0 0 0 0,3 1-470 16,-3-10-94-16</inkml:trace>
  <inkml:trace contextRef="#ctx0" brushRef="#br1" timeOffset="-137480.39">15226 8697 1216 0,'0'0'54'0,"0"-10"11"0,3 1-52 0,-3-1-13 15,0 4 0-15,0-3 0 0,0-1 119 0,4 1 21 16,-1 0 4-16,8-1 0 0,-4 10-69 0,0-6-15 16,4 3-2-16,3-4-1 0,4 7-29 0,-1 0-7 15,1 0-1-15,3 7 0 0,0-7-6 0,4 0-2 16,-4 3 0-16,4 3 0 0,-4-6-3 0,4 0-1 15,-4 0 0-15,0 0 0 0,0-6 0 0,4 6-8 16,-1-3 12-16,1-4-4 0,0 7-8 0,0 0 10 0,-4-3-10 0,0-3 10 16,-4 6-10-16,1-3 10 0,0 3-10 15,-4-6 10-15,4 6-2 0,-4 0 0 0,-4 0 0 0,-3 6 0 16,0-3 4-16,0-3 1 16,0 6 0-16,-7-6 0 0,4 3 14 0,-1 4 2 0,1 2 1 0,3-3 0 15,-7-6 2-15,0 10 0 16,4-1 0-16,3 4 0 0,-4-4-12 0,1 1-3 0,-1 5 0 0,4 1 0 15,-3-4-9-15,-1 4-8 0,1 3 9 0,3 6-9 16,-4-6 8-16,1 9-8 0,-4-3 0 0,0 3 0 16,4-3 8-16,-1 10-8 0,-3-13 0 0,0 3 0 15,-3 3 0-15,3-3 8 0,0 0-8 0,0-6 0 16,0 0-15-16,3 0-5 0,-3-10-2 0,0 7-1087 16</inkml:trace>
  <inkml:trace contextRef="#ctx0" brushRef="#br1" timeOffset="-137232.208">15226 9286 518 0,'0'0'46'0,"0"0"-37"16,0 0-9-16,0-3 0 0,7-6 232 0,0 2 45 15,0-2 9-15,4 3 2 0,-1 3-138 0,8-4-27 16,0 4-6-16,3-3-1 0,0 3-36 0,4-4-8 15,-1-2-2-15,1 9 0 0,0-3-26 0,3-3-6 16,-7 6-1-16,4-3 0 0,3-4-16 0,-3 7-3 0,-1-9-1 0,1 3 0 16,0 6-1-16,-1-4-1 0,-2-2 0 0,-1-3 0 15,0 6-15-15,0-7 0 0,0 4 8 0,0-3-8 32,-6 2-36-32,-5 4-9 0,1-3-3 0,-1 3-658 0,-3-4-132 0</inkml:trace>
  <inkml:trace contextRef="#ctx0" brushRef="#br1" timeOffset="-136375.666">15536 8678 1036 0,'0'0'92'0,"-7"0"-73"16,0 9-19-16,0-9 0 0,-3 10 290 0,3-4 54 15,-4-3 12-15,0 6 1 0,-3-2-225 0,4 2-46 16,-1 1-9-16,-3 5-1 0,0-2-50 0,-4 2-10 15,4 4-1-15,0 0-1 0,0 0-14 0,-4 6 0 16,1 0 0-16,3 0 0 0,-1-3 0 0,5-3 0 16,-1 6 0-16,1-9-10 0,3-4 10 0,3 4-13 15,-3-7 5-15,3 1 8 0,1-4-24 0,3-6 4 16,0 0 0-16,0 0 0 16,7-6-11-16,7-7-1 0,7-3-1 0,4-9 0 0,7-3 9 0,-4-6 3 15,4-1 0-15,3-6 0 16,-3 1-16-16,-1 5-3 0,-6-2-1 0,7 8 0 0,-4-5 23 0,-3 9 5 15,-4 6 1-15,0 0 0 0,-7 10 12 0,0-1 0 16,-3 4 12-16,-11 6-12 0,0 0 11 0,0 0-11 16,0 0 10-16,-4 9-10 0,-6 7 44 0,-4 3 2 15,0 9 1-15,0-3 0 0,-4 0-27 0,-3 4-6 16,-4 5-1-16,0 4 0 0,-3-4-2 0,0 4-1 0,3-4 0 16,-3 1 0-16,7-1 1 0,0-12 0 15,7 3 0-15,-1-6 0 0,8-3-11 0,0-7 0 0,4-3 0 0,3-6 0 16,0 0 0-16,0 0 0 0,7-6-14 0,7-9 5 15,4-7-3-15,-1-4 0 0,1 1 0 0,3-3 0 16,0 3-4-16,0-3 0 0,1 3-1 0,-1-3 0 16,0 2 8-16,-3 5 9 0,-4-1-13 0,0 9 5 15,-4-3 8-15,1 7 0 0,-8 0 0 0,-3 9 0 16,0 0 17-16,0 0-1 0,-3 9 0 0,-8 7 0 16,4-4 2-16,-7 13 0 0,4-6 0 0,-5 6 0 15,1 3-3-15,-3 1-1 0,-1 5 0 0,0-3 0 16,1 1-14-16,-4-7 8 0,3 3-8 0,4-3 0 0,3 0 8 15,4-12-8-15,0 3 0 0,4-7 9 0,3-9-9 0,0 0 0 16,10-9 0-16,8-7 0 0,0-6-12 0,3-9 12 16,3 2-10-16,1-8 10 0,-4-7-24 15,4 9 2-15,0 1 0 0,-1-4 0 0,1 10 22 0,0 3-11 16,-4 0 11-16,0 6-8 0,-3 6 8 0,-8 1 0 16,4 2 0-16,-7 7 0 0,-7 3 0 0,0 0 9 15,0 0-1-15,4 10-8 0,-8 5 0 0,1 4 0 16,-4-6 0-16,0 12 0 0,-7-6 0 0,0 6 0 15,-1 3 0-15,-2-3 0 0,3 0 0 0,-4 3 0 16,7-3 0-16,1-3 0 0,3-3 0 0,3-3 0 16,1 0 0-16,3-7 0 0,3-6 0 0,-3-3 0 15,0 0 0-15,11-3 0 0,3-3 23 0,4-13 7 16,-4 3 2-16,3-3 0 0,1 1-32 0,0-1 0 16,-4-6 0-16,0 6 0 0,-4 3 0 0,1-3 0 0,0 10 0 15,-1 0-10-15,-3-1 10 0,-3 4 0 0,-4 6-9 0,0 0 9 16,0 0 0-16,0 0 0 0,0 6 10 0,-4 10-10 15,1-7 15-15,-1 4-4 0,-6 2-1 0,3 4 0 16,0 0 9-16,-1 0 1 0,-2-3 1 0,-4 2 0 16,3 1-5-16,1 6-2 0,-1-9 0 0,0 3 0 15,4-10-14-15,0 10 8 0,4-10-8 0,-1 1 0 16,4-4-67-16,0-6-19 0,0 3-4 0</inkml:trace>
  <inkml:trace contextRef="#ctx1" brushRef="#br1">4554 15175 0,'0'0'16</inkml:trace>
  <inkml:trace contextRef="#ctx0" brushRef="#br2" timeOffset="-131691.56">20870 9678 691 0,'0'0'61'0,"0"0"-49"0,0 0-12 0,-3 6 0 16,-4-2 218-16,0 2 41 0,0-3 8 16,0-3 1-16,0 6-102 0,-1-6-21 0,5 10-4 0,-4-10-1 15,0 9-55-15,0-9-11 0,7 0-2 0,-4 9-1 16,1-9-8-16,3 0-2 0,0 0 0 0,-4 10 0 15,4-1-37-15,0 1-7 0,-3-4-1 0,3 13-1 16,3-10-15-16,1 10 0 0,-4-3 0 0,3 12 0 16,-3-3 0-16,0 3 0 0,0-3 0 0,0 10 0 15,0-7 0-15,0 6 0 0,0-5 0 0,0-1 0 16,0-3-11-16,0 0 11 0,0-6-10 0,0-10 10 16,4 7-29-16,-4-7 0 0,0-9 0 0,0 0 0 15,0 0-161-15,0 0-32 0,3-6-6 16</inkml:trace>
  <inkml:trace contextRef="#ctx0" brushRef="#br2" timeOffset="-131264.418">20786 9775 403 0,'0'0'36'0,"0"0"-36"16,0-9 0-16,3 3 0 0,1 6 200 0,-4-10 32 15,3 1 8-15,1 6 0 0,-1-7-98 0,1-2-20 16,-1 2-4-16,4 1-1 0,-3 6-28 0,-1-3-5 15,1-4-2-15,-4 10 0 0,7 0-30 0,-3-9-5 16,-4 9-2-16,0 0 0 0,0 0-13 0,3 0-2 16,4-3-1-16,0-4 0 0,-3 7-13 0,3 0-2 0,3-6-1 0,-3 6 0 15,1-3 1-15,2 3 0 0,4 0 0 0,-3-6 0 16,3 6-5-16,0 0-1 0,0-3 0 0,7-4 0 16,0 4-8-16,1-3 0 0,2 3 0 0,1-4 0 15,0 7 0-15,-1-3 0 0,-6-3 0 0,3 6 0 16,4 0 0-16,-4 0 0 0,-3 0 0 0,-4 6 0 15,0-3 0-15,0-3 0 0,-3 7 0 0,-1-4 0 16,-3 3 0-16,0-3 8 0,-7-3-8 0,0 0 0 16,0 0 0-16,4 7 8 0,-1-4-8 0,4 3 0 15,-7-6 11-15,0 0-3 0,0 0-8 0,4 9 12 16,3-9 8-16,-7 0 0 0,0 0 1 0,4 10 0 16,-1-1-3-16,1 1-1 0,-1-4 0 0,1 3 0 15,-1 4-9-15,-3 2-8 0,4 1 9 0,-4 3-9 16,0 0 0-16,0 0 0 0,0 6 0 0,0-7 0 15,0 11 0-15,0-7 8 0,-4 0-8 0,8-4 0 0,-4 8 0 16,0-8 0-16,0-2 0 0,0 0 0 0,3-4-12 0,-3-2-4 16,0-1-2-16,0-3 0 15,0-3-155-15,0 4-31 0,-3-7-7 0</inkml:trace>
  <inkml:trace contextRef="#ctx0" brushRef="#br2" timeOffset="-130992.423">20870 10308 1278 0,'0'0'56'0,"-7"4"12"0,0-4-54 0,0 0-14 16,-3 0 0-16,3-4 0 0,-4 4 125 0,4-6 23 15,0 6 4-15,0 0 0 0,0-3-52 0,7 3-10 0,-7 0-2 16,7 0-1-16,0 0-20 0,0 0-4 0,0 0-1 0,0 0 0 16,0 0-22-16,0 0-4 0,0 0 0 0,10-6-1 15,1 6-15-15,-1 0-2 0,8 0-1 0,0 0 0 16,-4-7-3-16,7 4-1 0,0 3 0 0,0-6 0 15,4 6-13-15,0-3 11 0,-1-3-11 0,5 3 10 16,2-4-1-16,-2-2 0 0,-1 6 0 0,4-4 0 16,-4 1-9-16,0 3-9 0,-3-3 9 0,-4 3-13 15,0-4-16-15,-7 7-3 0,4-3-1 16,-4-3 0-16,-7 6-30 0,4 0-5 0,-4-3-2 0,-7 3-974 16</inkml:trace>
  <inkml:trace contextRef="#ctx0" brushRef="#br2" timeOffset="-129841.503">21061 9697 1382 0,'0'0'61'0,"0"0"13"0,0 0-59 0,-4 6-15 16,-3-3 0-16,0 4 0 0,4 2 233 0,-4 0 44 15,-4 7 9-15,4-3 2 0,-4 2-195 0,-3 10-38 16,0-6-8-16,-3 9-2 0,-1-9-15 0,4 6-3 16,0-6-1-16,0 0 0 0,-1 0-26 0,1 3 0 15,4-3-12-15,-1-7 12 0,1 4 0 0,3-7 15 0,-1-3-1 0,8 4 0 16,-3-7-14-16,3-3-13 0,0 0 2 0,0 0 1 31,11-9-31-31,-1-4-7 0,4-9 0 0,4 3-1 16,0-3-4-16,-1-3-1 0,4 0 0 0,0-3 0 15,1 3 14-15,-1 0 4 0,0 6 0 0,-3-3 0 0,-1 0 27 0,-6 10 9 0,-1-4 0 0,5 6 0 16,-8 1 29-16,0 9 13 0,0-9 2 0,-7 9 1 16,0 0 18-16,0 0 3 0,0 0 1 0,0 0 0 15,-7 15-24-15,0-2-5 0,-4 3-1 0,0 2 0 16,-6 1-37-16,3 0-12 0,-4 12 0 0,4-2 0 16,-4-1 32-16,4 0 7 0,-3 3 1 0,2 1 0 15,1-10-28-15,4 0 0 0,-1-7 8 0,8-5-8 16,-1-1 0-16,4-9 0 0,0 0 0 0,0 0 0 15,0 0-21-15,7-9 3 0,4-10 1 0,-1-6 0 0,4-3-2 16,4-7 0-16,-4 7 0 0,7-13 0 0,-7 10 0 16,4-4 0-16,3 7 0 0,-3-3 0 0,-4 9 19 0,0-3 0 15,-3 9 0-15,-4 3 0 0,0 4 8 0,-7 3 8 16,0-4 1-16,0 10 1 0,0 0-5 0,-4 7-1 16,-6-4 0-16,-4 6 0 0,3 1 18 0,-3 5 3 15,0-2 1-15,0 2 0 0,-4 4-34 0,0 6 0 16,1-6 0-16,-4 6 0 0,-1 0 0 0,1-3 0 15,4 3 0-15,-1 0 0 0,4-6 0 0,0 0 0 16,7-9 0-16,0-1 0 0,3-3 0 0,4-6 0 16,0 0 0-16,0 0 0 0,7-6 0 0,4-13-14 15,3-6 4-15,0 6 1 0,4-9 9 0,-1 3-10 16,1-3 10-16,3-1-10 0,-3 4 10 0,-1 0 0 16,-3 6-9-16,-3 10 9 0,-4 0-16 0,0-1 0 15,-7 10 1-15,0 0 0 0,0 0 15 0,0 0 0 0,0 10 0 16,0-1 0-16,-7 10 12 0,4 0 4 0,-8-4 2 0,0 10 0 15,4-6-18-15,-3 6 0 0,-4-3 0 0,3 3 0 16,0 4 0-16,-3-4 0 0,4 3 0 0,-1-9 0 16,4 3 0-16,7-10 0 0,0-2 0 0,7-4 0 15,-7-6 0-15,7 0-12 0,7-10 3 0,0-5 1 16,1-4 8-16,2 0-10 0,1-6 10 0,7 0-10 16,-1 6 10-16,-3-9-8 0,1 12 8 0,-5-3-8 15,-3 1 8-15,0 8 0 0,-6 1 0 0,-1-1 0 16,0 4 0-16,-7 6 0 0,0 0 0 0,0 0 11 15,0 10-1-15,-4-1 0 0,-6 7 0 0,2 2 0 16,-6-2-2-16,4-3-8 0,-1 12 12 0,-3-6-4 0,3-1-23 16,1 8-5-16,-1-8 0 0,1-2-1 15,-1 3 37-15,4 6 8 0,0-13 2 0,0 4 0 0,7 3-26 0,0-10 0 16,-4 1 0-16,8-10 0 16,-4 0-16-16,11 0-8 0,-1-10-1 0,4 1-1 0,0-10 26 0,4-6 0 15,0 6 0-15,-1-6 0 0,-6 3 13 0,3 3 8 16,0-3 2-16,-3 4 0 0,-1 5-23 0,-3-3 8 15,4 7-8-15,-4 3 0 0,-4-4 0 0,-3 10 9 16,0 0-9-16,0 0 0 0,0 0 14 0,0 0-4 16,-3 10-1-16,-1 5 0 0,-3 4-9 0,0 0 8 15,-3 6-8-15,-4 0 8 0,3 3-8 0,0 1 0 16,-3-4 0-16,0 9 8 0,4-12-8 0,-4 3 0 16,3 0 0-16,4-6 0 0,3 0 0 0,4-10 0 15,0 1 0-15,4-4 0 16,3-6-40-16,0 0 0 0,0-6 0 0,0 3 0 0,4-13 40 0,3 3 0 0,-4-9 0 15,5 4 0-15,-1-1 0 0,-4 0 10 0,1 3 1 16,-1-2 0-16,-3 8-11 0,0 1 0 16,-3-1 0-16,3 1-11 0,-7 9 11 0,0 0 0 0,0 0 10 0,0 0-10 15,0 0 24-15,0 0-2 0,-3 9 0 0,-1 1 0 16,-3-1-12-16,0 10-2 0,3-3-8 0,-3-4 12 16,4 4-12-16,-1 3 0 0,-3-4 0 0,7-5-826 15,4-1-168-15</inkml:trace>
  <inkml:trace contextRef="#ctx0" brushRef="#br2" timeOffset="-128146.869">12665 9716 748 0,'0'0'67'0,"-7"6"-54"16,0 0-13-16,-4-3 0 0,4 7 202 0,-4-1 38 15,4 1 7-15,-3 5 1 0,6-5-111 0,-3 9-22 16,-3-4-5-16,3 4-1 0,-1 0-42 0,1 0-9 16,4-4-2-16,-1 4 0 0,1 0-22 0,-1 6-5 15,4-6-1-15,0-3 0 0,0-7-12 0,0 10-4 16,4 6 0-16,-1-6 0 0,-3 0-4 0,0-1-8 15,0 1 11-15,0-3-11 0,4 3 8 0,-4-4-8 16,-4 1 0-16,4-7 0 16,0-5-14-16,0 5-10 0,0-9-1 0,0 0-674 15,0 0-134-15</inkml:trace>
  <inkml:trace contextRef="#ctx0" brushRef="#br2" timeOffset="-127744.762">12488 9678 979 0,'-14'-9'87'0,"14"9"-70"0,0 0-17 0,0 0 0 15,0 0 216-15,0 0 40 0,0 0 8 0,0 0 2 16,0 0-122-16,0 0-24 0,0 0-4 0,4-3-2 16,6-4-75-16,-3 7-15 0,0-6-4 0,4 3 0 15,0 3-11-15,3 0-9 0,3 0 12 0,1 0-12 16,7 0 0-16,-1 3 0 0,5-3 0 0,-1 6 0 15,4-6 0-15,-1 0 0 0,5 0 0 0,-1 0 0 16,-3 7 0-16,3-7 0 0,-7 0-8 0,7 0 8 16,1 0 0-16,-5 0 0 0,-2 0 0 0,-5 3 0 0,1-3 0 15,0 0 0-15,-8 0 8 0,1 0-8 16,-4 0 0-16,-3 6 0 0,-1-3 0 0,1-3 0 0,-11 0 12 0,0 0-12 16,0 0 12-16,0 0-12 0,0 0 19 0,0 0-3 15,0 0-1-15,0 0 0 0,3 6 14 0,-3 4 3 16,0-10 1-16,7 9 0 0,-3 1-18 0,-4 5-4 15,7-2-1-15,-3 6 0 0,-1-4-10 0,1 10 0 16,-1-6 0-16,1 9 0 0,-4-9 0 0,0 13 0 16,3-4 0-16,1-9 0 0,-8 6-12 0,4-3 3 15,4 9 0-15,-4-9 0 16,3-6-35-16,-3 3-8 0,0-1 0 0,-3-2-1065 0</inkml:trace>
  <inkml:trace contextRef="#ctx0" brushRef="#br2" timeOffset="-127497.918">12580 10214 691 0,'-21'0'30'0,"14"0"7"0,0 0-29 0,0 0-8 0,3 0 0 0,4 0 0 16,-7 0 263-16,7 0 51 0,0 0 10 0,0 0 3 15,0 0-191-15,0 0-37 0,11 0-8 0,6 0-2 16,1 0-49-16,3 0-11 0,4 0-1 0,7 0-1 15,-4 0-3-15,4 0 0 0,-1 0 0 0,-6 0 0 16,0 0-12-16,-1 0-2 0,5 0-1 0,2 0 0 16,1 0-9-16,0-3 0 0,-4 3 9 0,4 0-9 0,-4-6 0 15,-3 6 0-15,3-3 0 0,-3-3 0 16,-4 2-91-16,0-2-22 0,-7-3-5 0</inkml:trace>
  <inkml:trace contextRef="#ctx0" brushRef="#br2" timeOffset="-126656.528">12915 9775 1958 0,'0'0'87'0,"-3"0"17"0,-4 0-83 0,0 0-21 15,-4 7 0-15,0-4 0 0,-3 3 112 0,0-3 19 16,0 7 3-16,-4 5 1 0,-3-5-63 0,4 8-12 15,3-2-2-15,-4 3-1 0,0 0-45 0,4 0-12 16,0-1 0-16,0 4 0 16,3-3-49-16,4-6-12 0,-3 12-3 0,3-6 0 0,0-4 52 0,3 1 12 0,-3-3 0 0,0 5 0 31,3-8-31-31,8-1-3 0,-1-3-1 0,-3-6 0 16,0 0 5-16,8 0 1 0,6-9 0 0,0 0 0 15,3-7 2-15,5-12 1 0,2 3 0 0,1-4 0 0,3 1 6 0,0-6 2 0,-3 5 0 0,3-5 0 16,-3 9-3-16,0-3-1 0,-1 3 0 0,-2 3 0 15,-8 0 22-15,0 9 0 0,-4 4 0 0,-3-1 0 16,-3 4 42-16,-4 6 6 0,0 0 2 0,0 0 0 16,-7 9 12-16,-7 1 2 0,0 9 1 0,-4 3 0 15,-3-4-28-15,0 4-5 0,0 3-2 0,-8 4 0 16,5 5-14-16,-1-6-2 0,0 7-1 0,-3-1 0 16,3 1-1-16,1-7 0 0,2 0 0 0,5-9 0 0,-1-3-4 15,8 0 0-15,-1-7-8 0,7-6 12 0,-3 3-12 16,7-6 0-16,0 0 0 0,11-9 0 0,0-7-20 0,6 4 0 15,1-10 0-15,3 0 0 0,0-3 0 0,0 0-1 16,1 6 0-16,2-6 0 0,-3 3 7 0,4-3 2 16,-4 9 0-16,0-3 0 0,1 0 12 0,-5 4-11 15,1 5 11-15,-1 1-10 0,-6 6 10 0,-4-4-8 16,0 4 8-16,-7 3-8 0,0 0 8 0,0 0 0 16,0 10 0-16,0 2 0 0,-7-2 10 0,0 5 4 15,0 4 1-15,0 0 0 0,-4-3-15 0,4 9 0 16,-3-13 0-16,6 7 0 0,-3-3 0 0,4-1 0 15,3-11 0-15,0 5 0 0,0-9 0 0,0 0-8 16,7-3 8-16,3-3-10 0,-3-4-3 0,7-9-1 16,1 1 0-16,2-7 0 0,-3-1-2 0,0 8-1 15,4-11 0-15,0 4 0 0,-1 6 1 0,1 1 1 0,-4-1 0 0,-3 3 0 16,-1 4 15-16,1-1 0 0,-4 10 0 0,0-3-9 16,-7 6 9-16,0 0 0 0,0 0 8 0,0 9-8 15,-4 7 16-15,1-1 0 0,-4-2-1 0,0 3 0 16,-4 2-3-16,4 1-1 0,0-3 0 0,0 9 0 15,-7-3-11-15,3-3 10 0,4 3-10 0,0-3 10 16,0-10-1-16,4 7 0 0,3-7 0 0,0-9 0 16,7 0-9-16,0 0 12 0,0-9-12 0,3-7 12 15,4 0-12-15,1-2-9 0,2-1 9 0,1 3-13 16,-4-3-12-16,4 0-3 16,-4 4 0-16,0 2 0 0,-4-3-4 0,-3 13-2 15,1-3 0-15,-5 6 0 0,-3 0 17 0,0 0 3 0,0 0 1 0,4 9 0 0,-8 1 13 16,-3 9 0-16,-4 3 0 0,4 0 10 15,-3 6 10-15,-1 3 3 0,1-3 0 0,-4 1 0 0,3 5-3 0,0-6-1 16,4 4 0-16,-3-4 0 0,-1-3-19 16,4-3 0-16,7 3 0 0</inkml:trace>
  <inkml:trace contextRef="#ctx0" brushRef="#br2" timeOffset="-109934.776">16041 16533 1191 0,'0'0'52'0,"3"-9"12"0,4 5-51 0,-7 4-13 16,4-6 0-16,-1 3 0 0,-3 3 129 0,0 0 23 0,0 0 5 0,0 0 1 15,0 0-32-15,0 0-6 0,0 0-2 0,0 0 0 16,8 3-19-16,-8 7-4 0,0 5-1 0,0 1 0 16,-4-3-34-16,0 12-6 0,-3 3-2 0,0 0 0 15,0 3-27-15,-3 1-5 0,-4 2-2 0,3 10 0 16,-3 0-10-16,0 3-8 0,0 3 9 0,-4 4-9 15,4-11 0-15,-4 1-13 0,4-6 1 0,4 0 0 16,-1-10-17-16,0 3-3 16,4-9-1-16,0-6 0 0,4 3-36 0,3-10-7 0,-4 0-2 15,4-9 0-15,0 0-43 0,4-9-9 16,3-10-2-16,0 0 0 0,-4-15 0 16,4-1-1-16,1-12 0 0,-1-6 0 0,3 0-56 0,-3-1-11 0,4 1-3 0,-1-3 0 15,5 2 51-15,-5 4 11 16,4 3 1-16,-3 3 1 0,-1 0 206 0,1 10 41 0,0 6 8 0,-4 3 1 0,0 3 77 15,3 6 15-15,-3 0 3 0,-3 7 1 0,-1 6-37 16,1-4-7-16,-4 7-1 0,0 0-1 0,7 7-39 0,-4-4-8 16,5 13-2-16,-5-4 0 0,4 10-35 0,-3-3-7 15,-1 6-2-15,4 3 0 0,-3 0-56 0,3 7-18 16,-4-1 10-16,4 4-10 0,0 0 11 0,0 2-3 16,4-2-8-16,-4 9 12 0,4-12-12 0,-1-1-15 15,4 4 3-15,1-7 1 0,-1-9 11 0,0 3 0 16,0-6 0-16,0-3 0 0,0-4 0 0,-3-6 12 15,-1 4-2-15,1-10-1 0,-1 0-9 0,1-10 0 16,0 4-10-16,-1-13 10 0,-3 1 0 0,4-17 0 16,-4 1 0-16,-4-4 0 0,4-6 0 0,-3 6 0 15,-1 4 13-15,1-1-4 0,0 4-1 0,-1 0 0 16,-3 9 0-16,0-3 0 0,0 6-8 0,0 0 10 0,0 3-10 16,-3 1 10-16,-5 11-10 0,5-2 0 0,3 6-10 15,0 0 10 1,0 0-204-16,0 0-36 0</inkml:trace>
  <inkml:trace contextRef="#ctx0" brushRef="#br2" timeOffset="-109676.473">16489 17104 1094 0,'0'15'48'0,"3"-5"11"0,1-1-47 0,-1 1-12 15,-3-1 0-15,4 0 0 0,3 7 200 0,-3 3 39 16,3-10 7-16,0 7 2 0,0-7-184 0,3 1-37 15,1-1-7-15,3 1-2 0,-3-4-18 0,3-3 0 16,0-6-11-16,3-3 11 0,-2-4-13 0,2-5 4 16,-3 5 1-16,0-9 0 0,1 1 8 0,-1-1 11 15,-7 0-3-15,0-6 0 0,0 9 29 0,-4-3 6 16,-6 1 1-16,-1-1 0 0,-3 3 63 0,4-3 13 16,-8 10 2-16,4-7 1 0,-4 7-67 0,-3 6-14 15,4-4-2-15,-1 7-1 0,-3 0-22 0,0 7-4 16,0 2-1-16,0 0 0 15,0 7-46-15,0-3-10 0,-1 5-1 0,5 8-762 16,-4-1-152-16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8:05:31.579"/>
    </inkml:context>
    <inkml:brush xml:id="br0">
      <inkml:brushProperty name="width" value="0.05292" units="cm"/>
      <inkml:brushProperty name="height" value="0.05292" units="cm"/>
      <inkml:brushProperty name="color" value="#00B050"/>
    </inkml:brush>
  </inkml:definitions>
  <inkml:trace contextRef="#ctx0" brushRef="#br0">9892 7355 172 0,'3'-7'16'0,"-3"7"-16"16,0 0 0-16,0 0 0 0,4-9 228 0,-4 9 42 15,0 0 9-15,3-10 1 0,1 4-168 0,-4 3-35 16,7-3-6-16,-7 6-2 0,4-3-19 0,-1-4-4 16,4 7-1-16,0-9 0 0,-7 9-5 0,0 0-2 15,7 0 0-15,0-3 0 0,-7 3-6 0,7 3-2 16,-7-3 0-16,11 0 0 0,-4 6-4 0,0-3-1 16,0 4 0-16,-3 2 0 0,6-6-7 0,1-3-2 15,-4 6 0-15,3-2 0 0,1 2-16 0,0-3 10 16,3 3-10-16,0-6 8 0,0 0-8 0,4 7 0 15,-1-7 0-15,1 3 0 0,0-3 0 0,-1 6 0 16,4-3 0-16,4 3 0 0,0-6 0 0,-1 3-17 0,-2-3 4 16,2 7 1-16,12-4 12 0,-8-3 16 15,-7 6-3-15,4-6-1 0,-1 10-12 0,5-4 0 0,-1-3 0 16,-4-3 0-16,-2 6 0 0,6-3-16 0,0-3 3 16,4 0 1-16,-7 0 12 0,-1 7 13 0,4-7-2 0,8 0-1 15,-5 0-10-15,-6-7 0 0,0 7 0 0,3 0 8 16,7 0-8-16,-3 0 0 0,-4-3 0 0,8 3 8 15,2 0-8-15,-2 0 0 0,-8 0 0 0,0 0 8 16,4 0-19-16,-4 0-4 0,4 3-1 0,-7-3 0 16,-4 7 16-16,7-4 0 0,4-6 0 0,-1 3 0 15,-9 3 12-15,6 6 4 0,7-9 2 0,4 6 0 16,-4-6-29-16,0 4-5 0,-3-4-2 0,4-4 0 16,-1 4 40-16,-3 0 8 0,-1-6 2 0,5 3 0 0,-5-3-12 15,1 3-3-15,0-4 0 0,3 4 0 0,-3-3-17 16,-4 6 10-16,0-9-10 0,8 2 8 0,-5 4-8 15,-2 3 0-15,2 0 0 0,1 0 8 0,-4-6-8 0,0 6 0 16,-3 6 0-16,3-6 0 0,-3 3 0 0,0 4 0 16,-1-7 0-16,1 6 0 0,0-3 0 0,0-3 0 15,3 0 0-15,4 0 0 0,-8 0 0 0,4 0 0 16,1 0 0-16,-1 0 0 0,4-3 0 0,-1-3 12 16,-2-1-12-16,-1 4 12 0,0 3-12 0,0-6 0 15,1 6 9-15,-5-3-9 0,1-4 0 0,0 7 9 16,3 0-9-16,-3 0 0 0,-1 0 0 0,1 0 0 15,3 7 0-15,0-4 0 0,-6 3 0 0,2-6 0 16,1 10 9-16,3-10-9 0,0 0 8 0,1 6-8 16,-1-3 0-16,0-3 0 0,0 6 0 0,0-6 0 15,1 0 0-15,2-6 0 0,-6 6 0 0,0-3 8 0,3-3-8 16,0 6 9-16,0 0-9 0,1 0-14 0,-1 0 3 0,0-7 1 16,4 7 24-16,0-3 5 0,-1 3 1 0,5 0 0 15,-1 0-20-15,-3 0 0 0,-1 0 0 0,5 0 0 16,-5 0 0-16,1 0 0 0,0 0 0 0,0 0 0 15,-1 3 0-15,1-3 0 0,0-3 0 16,0 3 0-16,3-6 0 0,0 6 0 0,1-10 8 0,-1 7-8 16,0-3 11-16,0 3-2 0,1-3 0 0,-5 3 0 15,-2-4-9-15,-1 1 8 0,4 3-8 0,-4 3 8 16,-3 0-8-16,-1 0 0 0,-3 3 0 0,1 3 0 16,-1 1-24-16,0-4-9 0,4 3-3 0,-4-3-629 15,-4 6-127-15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8:06:15.524"/>
    </inkml:context>
    <inkml:brush xml:id="br0">
      <inkml:brushProperty name="width" value="0.05292" units="cm"/>
      <inkml:brushProperty name="height" value="0.05292" units="cm"/>
      <inkml:brushProperty name="color" value="#00B050"/>
    </inkml:brush>
  </inkml:definitions>
  <inkml:trace contextRef="#ctx0" brushRef="#br0">9126 13664 1011 0,'0'0'22'0,"0"0"5"0,0 0 1 0,0 0 0 0,0 0-28 0,0 0 0 0,7-7 0 0,-7 7 0 16,0 0 68-16,0 0 7 0,4 0 1 0,3-6 1 16,-7 6-15-16,7 0-3 0,4 0-1 0,-1 0 0 15,-3 0-46-15,4 0-12 0,3 0 0 0,0 0 0 16,0-3 20-16,0 3 3 0,-3 0 0 0,7 0 0 16,3-6-7-16,0 6 0 0,0 0-1 0,0 0 0 15,7 0 1-15,1 0 0 0,-12 0 0 0,12 0 0 16,-5 0-4-16,4 6-1 0,-3-6 0 0,3 3 0 15,1 3-11-15,-8-6 0 0,7 7 0 0,4-4 0 16,-1-3 25-16,5 0 7 0,-5 0 0 0,5-3 1 16,-1-4-6-16,0 7-2 0,1-9 0 0,-1 9 0 15,0-6-4-15,0-4-1 0,1 10 0 0,-5-9 0 16,-2 6-20-16,-1-3-18 0,4 6 3 0,3 0 1 0,4-4 27 16,-8 4 6-16,-9 4 1 0,9-4 0 0,12 6-20 15,-8-3 0-15,-7 6 8 0,0 1-8 0,4-4 0 16,0 3 0-16,-4-2 0 0,0-4 0 0,-3 6 0 15,0-9 0-15,7 7 8 0,-4-7-8 0,-7 0-16 0,7 0-6 16,7-7-2-16,1 7 0 0,-8-3 52 16,0-3 9-16,0 3 3 0,8-4 0 0,6 7-31 0,-7-6-9 15,-7 3 0-15,4 3 0 0,7-6 0 0,-7 6 0 16,-4 0 0-16,0 0 0 0,4 0 8 0,-4-3-8 16,4-4 0-16,-4 7 0 0,-3-3 0 0,7-3 0 15,6 6 0-15,5-3 0 0,-8-3 0 0,4 6 0 16,-4 0 0-16,4-4 0 0,0-2 0 0,-4 6 0 15,0-3 8-15,1-3-8 0,-5-1 0 0,5 4 0 0,-5 3 8 16,5-6-8-16,-5 6 0 0,1 0 0 0,3 0 0 0,1 6 0 16,-1-6 0-16,0 3 0 0,-3 4 0 0,0-1 0 15,-1-3 0-15,1-3 0 0,0 10 0 0,0-10 0 16,-1 0 0-16,5 0 0 0,-4 0 0 0,-1 0 0 16,5 0 0-16,-5-4 0 0,5-2 0 0,2 6 0 15,-2-3 0-15,-5 3 0 0,5-6 0 0,2 6 0 16,-6 0 0-16,0 0 0 0,0 6 0 0,3-6 0 15,-3 0 8-15,0 0-8 0,-4 0 0 0,3 0 0 16,1 0 0-16,0 0 0 0,0-6 0 0,-1 6 0 16,5 0 0-16,-4 0 0 0,3 0 0 0,-3 0 0 15,-1 0 13-15,1 0 3 0,0 0 0 0,-4 0 0 16,0-7-24-16,0 7-5 0,1-3-1 0,2 3 0 16,-2 0 14-16,2 0 0 0,1 0 0 0,-4 0-9 0,8 3 9 15,-5-3 0-15,5 7 0 0,-1-1 0 0,0-3 0 0,-3-3 0 16,0 10 0-16,-1-10 0 0,1 6 0 0,0-6 0 15,0 3 0-15,-1-3 0 0,1 0 0 0,4 0 0 16,-5-3 0-16,1 3 0 0,3 0 0 0,1 0 0 16,2 0 0-16,1 0 0 0,-4 3 0 0,1-3 0 15,-5 6 0-15,5-6 0 0,-1 3 0 0,-3-3 0 16,-4 0 0-16,4 0 8 0,0 0-8 0,-1 0 0 16,1 0 0-16,3 0 0 0,1 0 0 0,2-3 0 15,1 3 0-15,0-6 8 0,-4 3-8 0,1-3 11 16,2-4-11-16,1 7 12 0,-4-3-12 0,1-1 12 15,-1-2-12-15,4 6 12 0,-4-3-12 0,0-4 0 0,1 10 0 16,-1-9 0-16,4 9 0 0,-4 0 0 16,4 0 0-16,-4 0 8 0,0 0-8 0,1 0 0 0,-5 0 0 0,1 6 0 15,0-6 0-15,0 0 0 0,3-6 0 16,0 6 0-16,-3 0 0 0,3 0 0 0,0 0 0 0,8 0 0 16,-1 0 0-16,-3 0 0 0,0 0 0 0,0 0 0 15,-1 0 0-15,-2 0 0 0,-1 0 0 0,0 0 0 16,4 0 0-16,0 0 0 0,-7 0 0 0,6 0 0 15,1 0 0-15,0 0 0 0,3 0 0 0,-3 0 0 16,0 6 0-16,0-3 0 0,-4-3 0 0,4 0 0 16,-7 0 0-16,3 0 0 0,4 0 0 0,-1 0 0 15,1-3 0-15,0 3 8 0,3-6-8 0,1 6 8 16,-4 0-8-16,3 0 10 0,-3 0-10 0,-1-3 10 0,-2 3-10 16,-1 0 0-16,0-7 0 0,-3 7 8 15,3 0-17-15,1-6-4 0,-1 3-1 0,4 3 0 0,-8 0 24 16,5-6 5-16,3 6 1 0,-1 0 0 0,1 0-16 15,-4 0 0-15,4 0 8 0,-3 0-8 16,-1 0 10-16,0 0-1 0,0 0 0 0,4 0 0 0,-4 6 0 0,1-6 0 16,-8 0 0-16,7 3 0 0,4 3-9 0,0-6 0 15,-4 7 0-15,4-4 8 0,-7-3-8 0,-1 6 8 16,1-3-8-16,0 4 8 0,-4-7-8 0,0 3 0 16,1-3 0-16,-1 0 0 0,0 6 0 0,0-6 10 15,-3 0-10-15,7 0 10 0,-1 0-1 0,1 0 0 16,0 0 0-16,0 0 0 0,3 3-9 0,-3-3 8 15,-1 0-8-15,1 6 8 0,0-6-8 0,0 3 0 16,-1 4 0-16,1 2 0 0,-4-3-8 0,4 4-4 0,0 2-1 16,-7-2-1043-16</inkml:trace>
  <inkml:trace contextRef="#ctx0" brushRef="#br0" timeOffset="1622.842">27009 9669 403 0,'0'0'17'0,"0"0"5"16,0 0-22-16,3 15 0 0,1-5 0 0,-1-1 0 0,1 10 196 0,-1 0 34 15,-3 6 7-15,-3 9 2 0,-4-2-143 0,-4 9-29 16,1-4-6-16,-1 7-1 0,0 0 13 0,1 3 3 16,-4-6 0-16,7-4 0 0,0-2-16 0,0-7-2 15,-1 0-1-15,5-9 0 0,-1-3-25 0,4 3-4 16,0-10-2-16,0-3 0 0,4-3-26 0,-4-3 0 16,0 0-14-16,0 0 5 15,7-9-27-15,0-3-6 0,-3-4-1 0,3-9 0 16,-4 6-9-16,1 0-1 0,-4-6-1 0,-4 6 0 0,1 0 30 0,-4 4 5 15,0-4 2-15,-1 0 0 0,-2 3 60 0,3 4 12 16,-4-4 2-16,1 7 1 0,3-1 10 0,3 1 1 16,-3 3 1-16,7 6 0 0,0 0-16 0,0 0-3 15,-3 0-1-15,3 0 0 0,-8 0-14 0,8 0-2 0,0 0-1 16,-3 0 0-16,-1 6-15 0,4 10-3 16,0-4-1-16,4 4 0 0,-1-4-14 0,1 14 0 0,0-8 0 0,3 14 0 15,0-10 0-15,3 3 0 0,-3 3 0 16,4-3 0-16,-1-6 0 0,5-3 0 0,-1-4 0 0,3-3 0 15,4-2 0-15,1-7 0 0,-5 0 0 16,8-10 0-16,3 1 0 0,0-7 0 0,1-9 10 0,2 3-2 16,1-6-8-16,-4-3 0 0,-3-4 0 0,-4 7 0 15,0-7-116 1,-3 7-24-16,0 3-4 0</inkml:trace>
  <inkml:trace contextRef="#ctx0" brushRef="#br0" timeOffset="4203.973">22881 12419 403 0,'-14'16'36'0,"14"-16"-36"15,0 0 0-15,0 0 0 0,0 0 95 0,0 0 12 16,0 0 2-16,7 0 1 0,7 0-45 0,-3 0-9 0,-11 0-1 0,0 0-1 16,10 0-3-16,1-10-1 15,0 4 0-15,-1 3 0 0,-3-4-11 0,0-2-3 16,7 6 0-16,-3-3 0 0,-4 2-19 0,0-2-4 15,4 6-1-15,-1-6 0 0,-3 3-12 0,4 3 8 0,-1 0-8 0,-2 0 0 16,2 0-14-16,-3-6-9 16,4 6-1-16,-1 0-1 0,1-4 40 0,-4-2 8 0,4 6 1 0,-1-3 1 15,1-3-25-15,-1-4 8 0,1 7-8 16,-1-3 0-16,5-4 15 0,-5 1-3 0,1 3 0 0,3-4 0 16,-4 1-2-16,1 0-1 0,-4-1 0 0,4 4 0 15,-1 3 6-15,-3-3 1 0,4 2 0 0,-4-2 0 16,-7 6-16-16,7-3-12 0,0-3 3 0,4 6 0 15,-1-3 9-15,-3-4 0 0,0 7 0 0,4-9 0 16,-1 9 0-16,1-6 8 0,-4 2-8 0,4-2 0 16,3 3 12-16,-4-3-1 0,5-4-1 0,2 1 0 15,-3 6 2-15,0-3 1 0,4-4 0 0,0-6 0 0,-1 7-13 16,1 0 0-16,3-1 8 0,-3 1-8 0,-1-1-13 16,1 1-6-16,3 3-1 0,0-4 0 0,-3 7 20 0,0-3 0 15,-1-3 0-15,4 5 0 0,-3-2 25 0,0 0 9 16,-1 3 2-16,1-4 0 0,0 4-16 0,3-6-4 15,0 3 0-15,0-4 0 0,0 1 3 16,0-1 0-16,-3 4 0 0,3-3 0 0,0-1 5 0,1 1 2 16,-5-4 0-16,8-2 0 0,-4 8-8 0,0-5-2 15,0-4 0-15,-3 7 0 0,3-1-5 0,4 1-2 16,-7 0 0-16,3-1 0 0,0 4-9 0,0-4 0 16,0 1 0-16,4 9 0 0,0-9 0 0,-4 2 12 15,-7 7-12-15,4-3 12 0,3-3-12 0,-4 3 0 16,5-3-12-16,-1 2 12 0,-4-2 0 0,8-3 0 15,-4 3 0-15,4 2 0 0,-4-5 18 0,-3 3-2 0,3-4 0 16,0 1 0-16,-3-1-4 0,3 7-2 0,-4-9 0 16,1 2 0-16,3 1-2 0,-3 0 0 0,3-1 0 15,-3 1 0-15,3 9-8 0,0-10 8 0,0 4-8 0,4-3 8 16,-7 9-8-16,3-10 0 0,0 7 0 0,0-3 0 16,0 3 0-16,0-4 0 0,1-2 0 0,2 9 0 15,-3-9 0-15,1 2 8 0,-1-2-8 0,0 6 8 16,0-3-8-16,4-4 0 0,-8 1 9 0,5-1-9 15,-1 4 10-15,0-3-2 0,0-4-8 0,7 4 12 16,-3 2 0-16,0-2-1 0,3 0 0 0,0 2 0 16,0-2-11-16,1 6 8 0,-1-3-8 0,0-4 8 15,0 1-8-15,0 2 0 0,1 4 0 0,-1-3 8 16,-3-3 0-16,6 5-8 0,-2-2 12 0,-1-3-4 16,0-1 0-16,7-5 0 0,-3 5 0 0,3-2 0 0,-3-4 6 15,3 7 1-15,-3-7 0 0,0-3 0 0,0 0 2 0,3 1 1 16,0 2 0-16,-3-3 0 0,0 3 1 0,3 4 0 15,-3-4 0-15,-1 4 0 0,-2-4 0 0,-1 0 0 16,0 7 0-16,-3-4 0 0,-1-2 1 0,-2-1 0 16,2 7 0-16,-2-1 0 0,-1-2-5 0,-4-4-1 15,4 7 0-15,1-7 0 0,2 6-6 0,-2-8-8 16,2 8 11-16,-3-5-11 0,4 5 8 0,0-2-8 16,-1-4 0-16,-2 6 0 0,2-5 8 0,-6 5-8 15,3 1 0-15,-7 0 0 0,0-1 0 0,4 4-11 16,-4 6 2-16,-3-10 0 15,-4 10-94-15,0-3-18 0,-7 3-4 0,0 0-579 16,0 0-116-16</inkml:trace>
  <inkml:trace contextRef="#ctx0" brushRef="#br0" timeOffset="5769.251">26868 10951 230 0,'0'0'20'0,"0"0"-20"0,0 0 0 0,0 0 0 15,0 0 140-15,-4 3 23 0,4-3 5 0,-7 7 0 16,0-7-76-16,3 3-15 0,-3-3-3 0,4 6-1 0,-1-3-21 0,1-3-4 15,-1 7 0-15,-3 2-1 16,0-9 1-16,0 9 1 0,0-2 0 0,0-4 0 0,0 6 14 0,0 1 2 16,-4-4 1-16,1-3 0 0,6 6 0 0,-3-2 0 15,-3 2 0-15,2-9 0 0,-2 6-22 0,3-3-5 16,-4-3-1-16,4 0 0 0,-3 7-10 0,-1-4-3 16,4 3 0-16,0-3 0 15,-4-3-10-15,1 7-3 0,-1-7 0 0,1 3 0 16,3 3-12-16,-8 3 0 0,5 1 8 0,-1-4-8 0,4 3 0 0,-3 1 0 15,-1-1 0-15,0 1 0 0,1-1 0 0,3 7 0 16,-7-7 0-16,3 1 0 0,-3-1 9 0,3 0 6 0,-3 1 1 16,4-1 0-16,-1 1-16 0,1-1 8 0,-5-3-8 0,5 4 0 15,-4-1 13-15,3 0-3 16,1-2-1-16,-1 2 0 0,-3 1-9 0,3-7 12 0,-3 9-12 16,4-2 12-16,-5-1-12 0,5 0 0 0,-4-5 0 0,3 11 0 15,-3-5 0-15,4-1 0 0,-5 1 0 0,1-1 0 16,-3 0 0-16,6 7 0 0,-3-7 0 0,0 1 0 15,-4 6 0-15,4-7 8 0,-4 0-8 0,4 7 0 16,-3-3 0-16,3-4 0 0,-4 7 0 0,0-7 0 16,1 0 0-16,-1 7 8 0,0-6-8 0,1 2 0 15,-1 4 0-15,4-7 8 0,-4 7-8 0,4-4 0 16,0-5 0-16,0 8 8 0,0-2-8 0,0-4 0 16,0 1 13-16,-4 5-2 0,4-5-1 0,0-1 0 15,-4 7-10-15,4-4 12 0,-4-5-12 0,4 8 12 16,-3-2-12-16,-1-4 0 0,4 1 0 0,-4-1 8 0,1 7-8 0,-4-7 0 15,3 1 0-15,-3 5 0 0,3-5 0 0,0-1 0 16,1 7 0-16,-4-4 0 0,3-2 0 0,-3-1 8 16,3 1-8-16,-3 5 0 0,3-5 12 0,1-1-2 15,-4 0-1-15,3 7 0 0,-3 0-1 0,3-4-8 16,-3 7 12-16,0-3-4 0,0 3-8 0,-1-1 0 16,1 4 0-16,0-3 0 0,0 0 0 0,-4 6 0 15,1-3 0-15,-1-3 0 0,4 6 0 0,0-6 0 16,-4-4 0-16,4 4 0 0,3 0 10 0,0-3-10 15,1-1 12-15,-1-2-12 0,0 6 17 0,1-10-3 16,-1 7-1-16,4-7 0 0,0-2-4 0,0-4-1 0,3 12 0 16,-3-5 0-16,0-1-8 0,3-2-11 15,1-4 3-15,-1 6 0 16,4-9-180-16,0 0-36 0</inkml:trace>
  <inkml:trace contextRef="#ctx0" brushRef="#br0" timeOffset="6338.392">26949 11177 403 0,'0'0'36'0,"0"0"-36"16,0 0 0-16,0 0 0 0,0 0 160 0,0 0 24 15,0-9 6-15,0 9 1 0,0 0-47 0,0 0-8 0,0 0-3 0,0 0 0 16,0 0-37-16,-4 6-7 0,-3-3-1 0,0 6-1 16,0 1-28-16,3-1-6 0,-6 1-1 0,3 5 0 15,0 4-24-15,-4-3-4 0,1 3-2 0,3-1 0 16,0 1 6-16,-4 6 2 0,4-6 0 0,-7 6 0 15,3 4-30-15,1-1 0 0,-5 3 0 16,1 0 0-16,0 4-9 0,0-1-8 0,-3 1-2 0,2 3 0 16,1-4 19-16,0 4 0 0,-3-4 0 0,2 4 0 15,-2 3 0-15,-1-4 0 0,1-2 0 0,2 9 0 16,1 0 48-16,-3-7 12 0,3 7 4 0,-4 0 0 16,0-6-52-16,1-1-12 0,-1-2 0 0,0-1 0 15,4 1 0-15,4-17 0 0,-4 11 0 0,3-10 0 16,4-4 0-16,0 4 0 0,0-10 0 0,0 1 0 15,0-1-121-15,3-9-27 0,-6-9-6 16,6-19-1-16</inkml:trace>
  <inkml:trace contextRef="#ctx0" brushRef="#br0" timeOffset="6847.805">27238 11089 1497 0,'0'0'32'0,"0"0"8"0,0 0 0 0,0 0 4 16,4 10-36-16,-1-4-8 0,1 0 0 0,3-3 0 15,-4 7 53-15,1-4 9 0,3 3 2 0,-4-5 0 0,4 5 0 0,0-3 0 16,0 10 0-16,4-4 0 15,0-2-52-15,-1-1-12 0,4 7 0 0,0 0 0 16,1-4 0-16,-1 7 0 0,7 3 0 0,-4 0 0 0,5-3 34 0,-1 6 4 16,0 3 1-16,4 3 0 0,-4-2-25 0,3 5-5 15,1-3-1-15,-4 4 0 0,1-1 8 0,2 4 0 16,-3 3 1-16,4-4 0 0,0 1-17 0,-1 6 0 16,1-3 0-16,3 12 0 0,1-6 0 0,-5 6 0 15,1-6 0-15,0 4 0 0,-1-4 0 0,1-3 0 16,-4-7 0-16,4 4 0 0,3-13 0 0,-3 7 0 15,3-7 0-15,-3 0 0 0,-4-3 0 0,0-6 0 16,4-3 0-16,-1-7 0 16,1 7-99-16,-4-7-23 0,1-6-5 0,-5 4-1 0</inkml:trace>
  <inkml:trace contextRef="#ctx0" brushRef="#br0" timeOffset="7508.776">27584 11096 1119 0,'0'0'49'0,"0"0"11"0,0 0-48 0,0 0-12 15,7 0 0-15,-7 0 0 0,0 0 48 0,0 0 6 16,7 0 2-16,3 0 0 0,-3 0-7 0,-7 0-1 15,8-7 0-15,2 14 0 0,1-7-11 0,3 9-2 16,-7 0-1-16,7 1 0 0,0-1-13 0,0 1-2 16,0 5-1-16,4 1 0 0,0-4 11 0,-1 7 3 15,1-3 0-15,3 0 0 0,-3-4-13 0,-1 7-3 16,4-3 0-16,1-1 0 0,-5-2 26 0,4 3 5 16,4-7 1-16,0 10 0 0,0-4-40 0,-1-2-8 0,4-4 0 0,1 7 0 15,-5 0 0-15,5-4 12 16,-5 4-3-16,8 3-1 0,0-3-8 0,0-4 0 0,-1 4 0 15,1 3 0-15,0-1 0 0,0-2 0 0,-4 3 8 0,3-3-8 32,-2 2-20-32,2 1-7 0,5 0-1 0,-1 6 0 0,-3-6 57 0,3 6 11 0,4 0 3 0,3-3 0 15,1 3-30-15,-1 0-5 0,-3-3-8 0,3 3 11 16,-3 3 18-16,3-2 4 0,-3 2 1 0,3 6 0 16,4-6-34-16,-4 7 0 0,4-7 0 0,0 7 0 15,0-7 12-15,3 6-4 0,1 1 0 0,-4-1-8 16,-4-5 11-16,0-1-11 0,1 6 10 0,3-5-10 15,-4-4 11-15,4 3-11 0,-4 6 12 0,0-9-12 0,-3 4 0 16,4-4 0-16,-5 3 0 0,-2-9 0 0,-5 6 8 16,1-6-8-16,0-1 0 0,-4 1 0 15,-3-3-96-15,-11-7-25 0,11 10-6 0,-11-19-1 16</inkml:trace>
  <inkml:trace contextRef="#ctx0" brushRef="#br0" timeOffset="8906.817">27619 10882 403 0,'-28'-9'36'0,"21"9"-36"0,0-6 0 0,0 6 0 16,-4-4 196-16,0-2 32 0,8 6 6 0,3 0 2 15,0 0-147-15,0 0-29 0,-7 0-5 0,7 0-2 16,0 0 11-16,0 0 3 0,0 0 0 0,0 0 0 15,7 6-23-15,0 4-5 0,0-1-1 0,4 1 0 16,-4-1-8-16,3 1-2 0,4-1 0 0,0 0 0 16,-3 7 0-16,3-7 0 0,0 1 0 0,4 6 0 15,0-7-14-15,3 10-3 0,3-10-1 0,1 1 0 16,-4 5-10-16,4 1 0 16,0-4 0-16,-1-2 8 0,1 6-8 0,0-7 0 0,3 0 0 0,0 1 0 15,4-1 0-15,0 1 0 0,3-1 0 0,-3-3 8 16,-4 4 4-16,4-4 0 0,-1 3 0 0,5 1 0 15,-8-7-3-15,4 3 0 0,-1 4 0 0,1-7 0 16,0 3 1-16,-7 3 0 0,3 1 0 0,0-4 0 16,-3 3-10-16,3-5 0 0,-3 5 0 0,-1-3 8 0,5 4-8 15,-5-4 0-15,1-3 0 0,3 6 8 0,0-2-8 16,1 2 0-16,-5-6 0 0,1 4 8 0,0-7-8 0,-1 3 8 16,1 3-8-16,0-6 8 0,-4 9-8 0,0-9 0 15,0 7 9-15,0-4-9 0,1 3 0 0,-5-3 8 16,-3 7-8-16,4-4 0 0,3-3 8 0,-7 6-8 15,0-2 8-15,1 2-8 0,-1 1 0 0,0-1 0 16,3 0 0-16,-2-2 0 0,2 2 0 0,-3-3 0 16,4 4 0-16,-4-7 0 0,-3 6 12 0,3-2-3 15,0-4 0-15,3 6 0 0,-2-3-9 0,-1 4-16 16,0-10 4-16,0 9 1 0,4 1 11 0,-4-4 0 16,0-3 0-16,0 6 0 0,0 1 0 0,0 2 8 15,-3 1-8-15,-1-7 0 0,1 4 0 0,3-1 8 0,-3 0-8 16,-1 1 0-16,1-1 0 0,-4 1 0 15,3-1 0-15,-3 0 0 0,4-2 0 0,-4 2 8 0,4 0-8 0,-1 1 0 16,1-1 12-16,-4 1-3 0,3-4 0 0,1-3 0 16,0 3 0-16,3 4 0 0,-4-4 0 0,1-3 0 15,-1 3-1-15,5-2-8 0,-5 2 12 0,4 3-4 16,-3-6-8-16,3 4 0 0,0 2 0 0,-3-3 8 16,6-3-8-16,-6 7 0 0,3-4 0 0,-3-3 0 15,-4 4 0-15,7-4 15 0,0 3-4 0,-4-3-1 16,5 3-1-16,-1-6 0 0,0 10 0 0,0-10 0 15,4 6-1-15,-4-3-8 0,0 3 12 0,0-2-4 16,0-4 0-16,0 6-8 0,0-3 12 0,-3 3-4 16,6-3-8-16,-2-3 12 0,-1 7-12 0,0-7 12 0,0 9-12 0,3-9 0 15,1 6 0-15,-4-2 8 0,-3 5-8 16,3-3-14-16,4-3 3 0,-4 4 1 16,0-4 10-16,0 6 14 0,0-3-3 0,0 4-1 0,0-1-10 0,0-2-14 15,0-4 3-15,1 6 1 0,-5 0 10 0,4-2 0 16,-3 2 0-16,-1-3 0 0,1-2 8 0,0 5 0 15,3-3 0-15,0-3 0 0,-4 4-8 0,5-4-8 16,-1 3 8-16,0-3-12 0,0 3 12 0,0-2 12 16,0 2-2-16,0 3-1 0,0-9-9 0,4 10 0 15,-4-4 9-15,0-3-9 0,0 6 0 0,0-2 8 16,0-4-8-16,4 9 0 0,-4-8 0 0,4 5 0 16,0-3 0-16,-1 4 0 0,1-7 0 0,3-3 0 0,0 6 0 15,4 3 8-15,0-9 1 0,-1 4 1 0,-6 2 0 16,7 0 0-16,-1-6 0 0,1 3 0 0,0 4 0 0,3-4 0 15,-3 3-10-15,-1-3 10 0,-3 7-10 0,4-4 10 16,0-3-10-16,-4 9 0 0,-3-2 0 0,3-1 8 16,0 1-8-16,0-1 0 0,-3 0 0 0,-1 1 0 15,5 6 0-15,-1-4 0 0,0-2 0 0,0 5 0 16,4 1-8-16,-1-4-4 0,1-2-1 0,3 6-763 16,1 2-152-16</inkml:trace>
  <inkml:trace contextRef="#ctx0" brushRef="#br0" timeOffset="11684.649">9140 15395 518 0,'4'3'46'0,"0"6"-37"15,-1 1-9-15,1-1 0 0,-1 0 58 0,1-2 10 16,3 2 1-16,-4-3 1 0,-3-6 14 0,7 4 2 15,0-4 1-15,0 6 0 16,0-12 13-16,1 6 2 0,-8 0 1 0,7-4 0 0,0-2-30 0,3 6-5 16,1-9-2-16,-1 9 0 0,1-7 6 0,-11 7 2 15,0 0 0-15,7 0 0 0,4 0-48 0,3 0-10 16,-4 0-1-16,1 0-1 0,-1 7-5 0,1-4-1 16,7 3 0-16,-4 0 0 0,3-2-8 0,5-4 0 15,-5 6 0-15,4-3 8 0,1-3-8 0,2 0 0 16,-6 0 0-16,7 0 0 0,-1 6 0 0,1-6 0 15,0 0 0-15,3 3 0 0,-3-3-22 0,3 0 0 16,4 7 0-16,-1-4 0 0,1-3 35 0,0 0 7 16,3 6 2-16,4-3 0 0,0-3-22 0,-4 6 0 0,4 1 0 0,0-4 0 15,-1-3 0-15,1 9 0 0,-4-9 0 0,4 7 0 16,4-4 0-16,-1 3 0 16,-3-3 0-16,3-3 0 0,-7 0 0 0,4 0 0 0,7 0 0 0,-7 0 0 15,-4 0-13-15,4 0-7 0,3 0-2 0,-3 0 0 16,-7-3 22-16,3 3 0 0,7 3 0 0,4-3 0 15,-3 0 16-15,-1 6 7 0,-7-2 1 0,8-4 1 16,6 6-25-16,-10-6 0 0,-4 9 0 0,0-3 0 16,4-2 0-16,-4 5 0 0,1-9 0 0,-1 6 8 15,0-3-8-15,1 4 8 0,6-7-8 0,0 0 8 16,-7 0 0-16,4 0 0 0,0-7 0 0,3 7 0 0,-3 0-8 16,0 0 12-16,-4-3-12 0,4-3 12 15,-4 6-12-15,4-3 8 0,0 3-8 0,-4 0 8 0,1 0-8 16,2 0 0-16,-2 3 0 0,6-3 8 0,-7 0-8 0,4 0 0 15,-4 6 0-15,1-3 0 0,-1 4 0 0,-3-4 8 16,-1-3-8-16,5 0 0 0,-1 6 10 0,0-6-10 16,0 0 12-16,1 0-12 0,-1 0 12 0,0 0-12 15,4-6 12-15,0 6-12 0,0 0 8 0,-4 0-8 16,0-3 0-16,4 3 0 0,-4 0 8 0,1 0-8 16,-1 0 0-16,4 0 0 0,0 3 0 0,-4-3 0 15,4 0 0-15,3 0 0 0,-3 6 0 0,0-6 0 16,-1 3 0-16,1-3 0 0,0 0 0 0,-4 0 0 15,1 6 0-15,2-6-9 0,-2 0 9 0,2 0 0 16,-2 0 0-16,-1-6 0 0,0 6 0 0,1-3 12 16,2-3-2-16,5 6-1 0,-5 0-9 0,1-3 0 0,4-4 0 15,-5 7 0-15,-2 0 0 0,-1 0-12 0,0 0 2 0,1 7 1 16,2-7 9-16,-2 3 14 0,-1 3-3 0,4-3-1 16,3 3-10-16,0-6 0 0,-3 7 0 0,4-4 0 15,-5 3 0-15,-2-3-14 0,-1-3 3 0,0 0 1 16,-3 7 18-16,3-7 3 0,0-7 1 0,4 7 0 15,-3-3-12-15,-1-3 0 0,4 6 0 0,-1-10 0 16,-2 4 0-16,3 3 0 0,-4-3 0 0,0-4 8 16,4 1-8-16,-4 0 0 0,-3 5 0 0,0-2 0 15,-1 6-9-15,5-9-4 0,-5 9-1 0,5-6 0 16,-5 6 22-16,5 0 5 0,-1-10 1 0,0 10 0 16,-3-3-14-16,3-3 0 0,-3 6 0 0,3-3 0 15,-6-4 0-15,-1 7 0 0,0-3 0 0,0-3 0 16,0 6 0-16,-3 0 0 0,3 0 8 0,4 0-8 15,0 0 0-15,-4 0 0 0,-3 0 0 0,3 0 0 0,4 0 0 16,0 0 0-16,-1 0 0 0,1 0 0 0,-4 0 0 16,0 0 0-16,1 0 0 0,-1 6 0 0,-3-3 0 0,3-3 0 15,-3 0 8-15,3 7-8 0,0-4 8 0,0 3 0 16,4-3-8-16,-4-3 12 0,0 0-12 0,1 6 9 16,-5-2-9-16,5-4 8 0,-1 0-8 0,3 0 0 15,1 0 0-15,-4 0 8 0,1 0-8 0,-1 0 10 16,-3 0-10-16,3 0 10 0,-3 0-1 0,-1 6 0 15,1-6 0-15,0 0 0 0,-1 0-1 0,1 3 0 16,3 3 0-16,0-6 0 0,4 0-8 0,-4 6 10 16,1-2-10-16,-1-4 10 0,4 6-10 0,-8-6 10 0,5 3-10 0,-1-3 10 15,0 0-10-15,0 0 8 0,-3 0-8 0,3 0 8 16,-3 0-8-16,-1-3 0 16,1 3 0-16,0-6 8 0,0 2-8 0,3 4 0 0,-4 4-10 0,8-4 10 15,-7 0 0-15,3 6 0 0,4-3 8 0,0-3-8 16,-1 6 8-16,1-3-8 0,0 7 0 0,0-10 0 15,-4 9 0-15,4-3 0 0,-1 4 0 0,1-4 0 16,-4-3 0-16,4 4 0 0,3-4 0 0,1 3 0 16,-1-3 0-16,0-3 0 0,4 10 0 0,3-4 0 15,1-3 0-15,-1 3 0 0,4 4 0 0,-4-10 0 16,4 6 0-16,0-3 0 0,3-3 0 0,1 0 0 16,-1 6 0-16,8-3 0 0,-8 4 0 0,11-4 0 15,0 3 0-15,-4-3 0 0,4 4 0 0,-3 2 0 0,6 0 0 16,1 7 0-16,-1-3-12 0,4 2-710 15,-3 4-142-15</inkml:trace>
  <inkml:trace contextRef="#ctx0" brushRef="#br0" timeOffset="21278.391">32219 14460 403 0,'0'0'17'0,"0"0"5"0,0 0-22 0,7-6 0 0,-3-3 0 0,-1-1 0 16,1 1 93-16,-1-1 15 0,-3 1 2 0,4 0 1 16,-4 2-90-16,0-2-21 0,0 6 0 0,-4-4 0 15,4 7 0-15,0-9-17 0,0 9 4 0,-7 0 1 16,4-3 50-16,3 3 10 0,0 0 3 0,0 0 0 16,0 0-3-16,0 0 0 0,0 0 0 0,0 0 0 15,0 0-16-15,0 0-4 0,0 0-1 0,0 0 0 16,0 0-8-16,0-6-2 0,0 6 0 0,3-10 0 15,-3 10 7-15,0 0 2 0,0 0 0 0,0 0 0 16,0-9 2-16,0 9 0 0,0 0 0 0,0 0 0 16,0 0 4-16,0 0 2 0,0-6 0 0,0 6 0 15,-7 0-1-15,4-4 0 0,3 4 0 0,0 0 0 16,-4-6 3-16,1 3 1 0,-1-3 0 0,4 6 0 0,-3-10-1 16,-1 7-1-16,4-3 0 0,-3-3 0 0,3 2-15 15,-4-2-4-15,4-1 0 0,-3 7 0 0,-1-3-6 0,4-3-2 16,-7-1 0-16,3 4 0 0,1 3 2 0,-4-7 0 15,3 4 0-15,-3-3 0 0,0-1 12 0,0 1 2 16,0 3 1-16,0 2 0 0,0-2 3 0,0-3 0 16,-4 6 0-16,4-7 0 0,-3 4-4 0,3-3 0 15,-7-1 0-15,3 1 0 0,-3 2-4 0,0-2-2 16,3 0 0-16,-3 6 0 0,-4-4-2 0,1-2-1 16,3-1 0-16,0 4 0 0,-4 3-3 0,0-6 0 15,1 2 0-15,-1 4 0 0,0-3-1 0,1 6-1 16,-1-3 0-16,0-3 0 0,4 6 3 0,0 0 1 0,-3-7 0 15,2 7 0-15,1-3 2 0,-3 3 1 0,3 0 0 0,-4 0 0 16,4 0-5-16,-4 0 0 0,4 3-1 0,-4 4 0 16,4-7-11-16,-3 6 10 15,-1-3-10-15,0 3 10 0,-3-3-10 0,7 7 0 0,0-1 0 0,0-3 8 16,0 10-8-16,0-3 0 0,0 2 0 0,3-2 0 16,4 3 0-16,-4 9 0 0,4-7-9 0,4 11 9 15,-1-4 0-15,-3 0 0 0,-3 6 8 0,-1 1-8 16,7 5 0-16,-3-2 0 0,0 2 0 0,0-2 0 15,0 9-11-15,0-7 11 0,7 7-10 0,-3-6 10 16,-1 6 0-16,1 6-9 0,3-9 9 0,0 9 0 16,7-6 0-16,-4-7 0 0,1 7 0 0,3-6 0 15,3-4 0-15,1 1 0 0,0 3-12 0,3-10 4 16,3 3 8-16,1-3 0 0,0 1 0 0,3-4 0 0,0 3 0 16,4-9-8-16,3 6 8 0,-3-9-8 0,3-4 8 15,3 4 0-15,1-7-9 0,4 1 9 0,-5-1 0 0,5-3-9 16,2-6 9-16,1-6 0 0,0 3-8 0,0-7 8 15,3 4 0-15,-3-3 0 0,0-7 0 0,0 4 0 16,-4-7 0-16,-3-3 0 0,-4 3 9 16,-4-6-9-16,1 6 8 0,-7 0-8 0,-4-6 8 0,0 6-8 15,-3-9 8-15,-1 9-8 0,-3-6 0 0,0-3 0 16,0 0 0-16,-3-4 0 0,3-5 8 0,-4-1-8 16,5-6 0-16,-1 0 8 0,0-9-8 0,3 6 0 15,-3-6 0-15,7-7 0 0,-3 7 0 0,3-4 8 16,0-2-8-16,0 5 8 0,-3 7-8 0,3-3 0 0,-7 13 0 15,0-1 0-15,0 3 0 0,-3 10 0 0,-4 0 0 16,0 6-11-16,-4 1 11 0,1-1 0 0,-1 9 8 0,1-5-8 16,-4 5 13-16,-4 1-1 0,-3 0-1 0,0 2 0 15,-4 4 1-15,0-3 0 0,-3-4 0 0,0 10 0 16,0-3-12-16,-4 3 10 0,1 0-10 0,-1 0 10 16,0 0-10-16,0 0 0 0,-3 0 0 0,4 0 0 15,-5 3 0-15,5-3 0 0,-5 0 0 0,5 7 0 16,-1-4 0-16,0-3 0 0,4 0 0 0,0 6 0 15,0-6 0-15,-4 10 0 0,4-4 0 0,-4-3 0 16,4 6 0-16,3-2-9 0,-6 2 9 0,3-6 0 16,-1 13 0-16,1-7 0 0,0 1 0 0,3-1 0 15,1 0-9-15,-1-2 9 0,4 2 0 0,0-6-9 16,0 10-11-16,0-10-3 0,3 6 0 0,4 1 0 16,0-1-136-1,0-3-27-15,3 10-6 0</inkml:trace>
  <inkml:trace contextRef="#ctx0" brushRef="#br0" timeOffset="23393.257">31866 13096 230 0,'0'0'20'16,"0"0"-20"-16,0 0 0 0,0 0 0 0,0 0 225 0,0 0 41 15,0 0 8-15,0 0 2 0,-7 10-140 0,4-4-28 16,-8-3-6-16,8 3-1 0,-4 4-27 0,0-4-6 15,0 3 0-15,0 1-1 0,3 2-17 0,0-2-3 16,-3-4-1-16,4 10 0 16,-1-4-11-16,1 4-3 0,-1-4 0 0,1 4 0 0,3 3-15 0,0 0-3 15,3-4-1-15,1 4 0 0,-1 0-13 0,4 6 0 16,0 0 8-16,1-6-8 0,2 9 0 0,1-3 0 16,-4 10 0-16,3-7 0 0,-3 7 0 0,4 2 0 15,0 1 0-15,-1 3 0 0,1-4 0 0,-4 1 0 16,0 6 0-16,0 0 0 0,0-7 0 0,-4 4 9 15,5-3-9-15,-8-1 8 0,3 4 0 0,1-13 0 16,-1 7 0-16,4-7 0 0,-3 0 4 0,-1-3 1 16,1 0 0-16,3-6 0 0,-4-3-5 0,1-4 0 15,-1 4-8-15,-3-6 12 0,4-1-21 0,-4-9-5 0,0 0-1 16,0 0 0 0,0 0-153-16,-4-6-32 0</inkml:trace>
  <inkml:trace contextRef="#ctx0" brushRef="#br0" timeOffset="24076.375">30244 12990 518 0,'0'0'46'16,"-7"0"-37"-16,3 0-9 0,-3 0 0 0,3 0 256 0,-3 0 48 0,7 0 11 0,0 0 1 15,0 0-149-15,-3 0-31 0,3 0-5 0,0 0-2 16,0 0-67-16,0 0-14 0,0 0-2 0,0 9-1 16,3 0-20-16,4 7-4 0,4-7-1 0,3 10 0 15,-3-3-11-15,6 9-9 0,1-3 12 0,0 3-12 16,3 0 9-16,0 3-9 0,0 7 0 0,0-7 9 0,4 10-9 15,0-4 0-15,-1 1 0 0,-2 2 0 16,2-2 0-16,1 2 8 0,-4-2-8 0,4 6 8 16,0-4-8-16,-4 1 0 0,3 3 0 0,1-4 8 0,0 1-8 0,3 3 0 15,4-4 0-15,0 1 0 0,-8-3 0 16,4 2 8-16,-3-2-8 0,3-1 0 0,1 4 0 0,-1-4 8 16,-4 4-8-16,5 3 0 0,-5-7 0 0,-2-2 8 15,-1 8-8-15,3-11 0 0,-6 8 0 0,3-9 0 16,-3 4 0-16,3-4 0 15,-7 0-28-15,0-3-12 0,4 3-1 0,-4-9-656 16,4 6-131-16</inkml:trace>
  <inkml:trace contextRef="#ctx0" brushRef="#br0" timeOffset="25073.095">31274 15059 1371 0,'0'0'60'0,"0"0"14"0,0 0-59 0,-7 0-15 0,0 6 0 0,3-2 0 16,-3 5 116-16,0-9 21 0,0 9 4 0,-4-2 1 15,4 2-25-15,-3 0-5 0,-1-2 0 0,1-4-1 16,-1 6-60-16,-3 1-12 0,0-4-3 0,0 3 0 16,0 1 0-16,-8-1 0 0,-2 7 0 0,-1-4 0 15,0 4-8-15,-3 3-1 0,-7 0-1 0,0 3 0 16,-1 0-3-16,-3 6-1 0,4 6 0 0,-7 1 0 16,3-1-9-16,-3 4-1 0,3-4-1 0,-7 10 0 15,-3-6 2-15,3 6 1 0,0-6 0 0,0 5 0 16,4-8-4-16,3 9-1 0,-3-7 0 0,3-2 0 15,3 3-9-15,1-4 0 0,3 1 9 0,1-7-9 16,2-3 0-16,5-6 0 0,-1 0 0 0,4-4 0 0,-4 4 0 16,8-3 0-16,2-7-10 0,1 0 10 15,4-5-25-15,3 2 1 0,3-3 1 0,4-3 0 16,0 0-29-16,0 0-7 0,11-3-1 0,6-7 0 16,8-5-8-16,3-4-1 0,1-6-1 0,9-6 0 15,5-10-36-15,3-3-7 0,-1-9-2 0,12-1 0 16,6-2-18-16,4-7-4 0,-7 4-1 0,4-4 0 15,3 0 80-15,0 0 16 0,3 7 3 0,1-7 1 0,0 4 79 0,-1 5 16 16,-6 1 3-16,-1 9 1 0,-3 3 9 0,-3 1 2 16,-8 5 0-16,-3 7 0 0,-4 3-8 0,-10 6-2 15,-4 6 0-15,-7 4 0 0,0 0-18 0,-10 2-3 16,-4 7-1-16,-7 0 0 0,0 0 1 0,0 0 0 16,-7 10 0-16,-7-1 0 0,0 7-11 0,-4-4-2 0,1 4-1 15,-5 3 0-15,-2 0 16 0,-1 3 3 0,-3-4 1 16,3 4 0-16,-3 3-34 0,0 4-13 15,-4 2 11-15,-3 0-11 0,-4 4 0 0,-4-1 8 0,-6 4-8 0,7 3 0 16,-1-4 0-16,5 1 0 0,-5-3 0 0,8-1 0 16,3 1 0-16,0-7 0 0,4 0 0 0,4-9 0 15,2 6 0-15,-2-6-12 0,6-10 12 0,0 7-13 16,-3-1-10-16,7-2-1 0,4-7-1 0,-1-3 0 31,4 4-19-31,0-4-4 0,0-3-1 0,0 0 0 0,7 0-56 16,0 0-11-16,0 0-3 0,0-10-465 0,0 1-94 0</inkml:trace>
  <inkml:trace contextRef="#ctx0" brushRef="#br0" timeOffset="25668.233">30469 13416 288 0,'0'0'25'0,"0"0"-25"0,0 0 0 0,0 0 0 15,0 0 198-15,0 3 34 0,4 10 8 0,-4-4 0 16,0 1-123-16,0-1-25 0,3 0-4 0,-3 1-2 16,4-1-40-16,0 7-8 0,-1-4-2 0,4 4 0 0,4-7-23 0,-1 10-5 15,1 0 0-15,-1-3-8 0,5 3 0 0,-1 6 0 16,3-7 0-16,-3 8 0 0,8-4 0 0,-5 3 0 16,4 3 0-16,1-3 0 0,-5 3 8 0,4-3-8 15,4 3 0-15,-4 4 0 0,4-4 16 0,0 0-4 16,-4 0-1-16,3 7 0 0,5-7 5 0,-1 7 2 15,0-7 0-15,0 6 0 0,1 1-4 0,-1-7-1 16,0 7 0-16,0-1 0 0,0 1-13 0,-3-7 9 16,0 0-9-16,3 0 8 0,-7-3-8 0,4 4 12 15,0-11-12-15,-4 7 12 0,4-6-1 0,-4 6 0 16,-7-6 0-16,3 0 0 0,5 6-11 0,-8-6 0 16,0-3 0-16,0 2-820 0</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8:07:36.369"/>
    </inkml:context>
    <inkml:brush xml:id="br0">
      <inkml:brushProperty name="width" value="0.05292" units="cm"/>
      <inkml:brushProperty name="height" value="0.05292" units="cm"/>
      <inkml:brushProperty name="color" value="#00B050"/>
    </inkml:brush>
  </inkml:definitions>
  <inkml:trace contextRef="#ctx0" brushRef="#br0">22232 1616 1602 0,'0'0'71'0,"11"0"14"0,3 3-68 0,0 3-17 16,-7-2 0-16,4 5 0 0,-11-9 84 0,-4 6 14 15,-3 4 2-15,3-7 1 0,4 12-33 0,0 1-8 16,-3 3 0-16,3 0-1 0,-4 0-31 0,8 9-5 16,-4-3-2-16,0 3 0 0,-4-3-31 0,4 3-6 15,7-3-2-15,0 10 0 0,1-7 18 0,-5 7 0 16,-3-10 0-16,7 6 0 0,4-6 28 0,-8 10 10 16,-3-10 2-16,0 3 0 0,11-3-28 0,-8-3-12 15,-6-3 10-15,-1 3-10 0,4 0 8 0,0-7-8 16,0-5 0-16,-10 6 0 0,-4-4-12 0,3-6-9 15,11 4-2-15,0-7 0 16,0-3-11-16,-7 0-2 0,0 0-1 0,-4 0 0 16,4-3 8-16,0-13 1 0,-3 7 1 0,3-1 0 0,10-5 3 0,-6 2 0 0,-8-3 0 15,4-2 0-15,0 2 41 0,3 3 9 0,-6-2 2 16,-1 2 0-16,-3-3-20 0,7 7-8 0,11-7 8 0,-4 16-8 16,-8-9 0-16,5 9 8 0,3 0-8 0,0 0 0 15,0 0 27-15,0 0 0 0,0 0 0 0,3 0 0 16,8 9-2-16,-7 7 0 0,-4-7 0 0,7 7 0 15,3 6-5-15,-3-6-2 0,-7 3 0 0,4-1 0 16,6 7-3-16,-3-6-1 0,0 0 0 0,-3 0 0 16,-8-3-2-16,8-1-1 0,7 4 0 0,-1-10 0 15,-6-5 0-15,6 2 0 0,8 3 0 0,0-9 0 16,-8 0-11-16,4 0 10 0,11-9-10 0,-4 3 10 0,-3-4-10 16,-1 1 10-16,1-10-10 0,3 3 10 15,-3-2-10-15,-1-1 0 0,-6 0 0 0,0 0 8 0,3 0-8 0,-4-3 0 16,-6 10 0-16,3-4 0 0,-4-3-18 15,1 4-6-15,0 2 0 0,-1-3-1 16,1 7-184-16,-1 0-37 0</inkml:trace>
  <inkml:trace contextRef="#ctx0" brushRef="#br0" timeOffset="4929.552">22493 3626 518 0,'0'0'46'0,"0"0"-37"0,0 0-9 0,0 3 0 15,0-3 225-15,-3 13 43 0,3-1 9 0,0-2 2 16,-7-1-143-16,3 7-29 0,8-1-6 0,-1 7-1 16,-3-6-53-16,0 0-11 0,0 3-3 0,4 3 0 15,6 3-20-15,-6 0-4 0,-4 0-1 0,7 3 0 16,0-6-22-16,0 3-5 16,-4 0-1-16,1 3 0 0,-1 1 20 0,1 2 0 0,0-3 0 0,-1-3 0 15,-3 3 25-15,0 1 9 0,0 5 2 0,4-6 0 16,-8 7-20-16,4-7-4 0,0 0-1 0,0 7 0 15,-7-1 1-15,3-5 0 0,4 2 0 0,4-3 0 16,3-6-12-16,-3-6 10 0,-11 3-10 0,3-4 10 16,11-5 21-16,-7 5 4 0,-7-5 1 0,3-1 0 15,-3-6-20-15,7-3-4 0,0 0-1 0,-7 0 0 16,-7-3-29-16,7-3-6 0,4-4 0 0,3-8-660 16,-4-7-131-16</inkml:trace>
  <inkml:trace contextRef="#ctx0" brushRef="#br0" timeOffset="5198.559">22475 3742 1234 0,'0'0'55'0,"0"0"11"0,0 0-53 0,0 0-13 16,-7-6 0-16,7 6 0 0,0 0 108 0,0 0 18 16,-3 0 4-16,-4 6 1 0,7-6-49 0,-7 0-10 15,0 0-1-15,-4 9-1 0,-6 1 23 0,6-1 5 16,4 7 1-16,-4-3 0 0,-6-4-5 0,3 7-1 15,6-7 0-15,-2 7 0 0,3-4-52 0,-11 4-10 16,1 0-3-16,6-4 0 0,7 7-8 0,-3-3-1 0,-10 2-1 0,3-2 0 16,3 3-18-16,0-3 8 0,-6-4-8 0,3 7 0 15,0-6 10-15,3-1-10 0,0-3 8 0,1-2-8 32,-8 2-37-32,8 1-13 0,10-10-2 0,0 0-1 15,-7 6-60-15,7-6-12 0,0 0-3 0,0 0 0 0,10-6-64 0,1-4-12 16,-8-6-4-16</inkml:trace>
  <inkml:trace contextRef="#ctx0" brushRef="#br0" timeOffset="5404.415">22398 3698 748 0,'0'0'67'0,"0"0"-54"0,0 0-13 0,0 0 0 0,10 6 220 0,-10-6 42 16,0 0 8-16,0 0 2 0,11 0-112 0,0 0-21 16,-4-6-5-16,3 6-1 0,4 6-61 0,0-2-12 15,1 5-2-15,-5 0-1 16,1-2-24-16,3 2-5 0,4 0 0 0,-1 1-1 0,-6-1-8 0,3 7-2 15,3-7 0-15,5 4 0 0,-5-7-1 0,1 10-1 16,-4-4 0-16,4-5 0 0,6 2-2 0,-10-6 0 16,-10 10 0-16,7-10 0 0,6-3-13 0,-6 9 0 15,-11-9-12-15,0 0 12 16,0 0-149-16,0 0-23 0</inkml:trace>
  <inkml:trace contextRef="#ctx0" brushRef="#br0" timeOffset="6299.682">23234 2663 1152 0,'0'0'102'0,"-7"0"-82"16,7 0-20-16,-7 0 0 0,0 7 184 0,0-4 32 0,0-3 6 0,7 0 2 16,0 0-89-16,0 0-18 0,0 0-3 0,0 0-1 15,0 0-27-15,0 0-6 0,0 0 0 0,0 0-1 16,0 0-79-16,7-10-24 0,3 7-1 0,1-9 0 16,7 9 25-16,-4-4 0 0,3-2 0 0,4-1 11 15,4-2-11-15,0-1 0 0,3 1 9 0,4-4-9 16,0-3 0-16,-1 4 8 0,1-4-8 0,7 0 0 15,-7 3 0-15,3 4 0 0,0-4 0 0,4-3 8 16,3 4 4-16,1-4 2 0,-5 0 0 0,8-6 0 16,0 6-22-16,0 0-5 0,0 0-1 0,0 4 0 15,3-13 14-15,-3 9 0 0,3-6 0 0,4 0 0 16,-3 12 0-16,3-12 0 0,0 0 0 0,7-3 0 16,-8 3 12-16,-2-4 0 0,3 4-1 0,-4 3 0 15,1-3 4-15,-1 6 1 0,0-6 0 0,4 6 0 0,-3 1-4 16,-1-7-1-16,0 12 0 0,1-12 0 0,-4 9 1 0,-4-3 0 15,-3 1 0-15,7 2 0 0,-4-6-4 0,0 6 0 16,-3 1 0-16,3-7 0 0,-3 6 0 0,0 0-8 16,0-2 12-16,0 5-4 0,-4 0-8 0,0 1 0 15,-3 6 0-15,-4-4 0 0,0-2 0 0,1-1 0 16,-5 4 9-16,1-1-9 0,0 1 0 0,-4-4 0 16,0 4 0-16,4-7 0 0,-8 7 0 0,5 3 0 15,-5-7-10-15,4-3 10 0,-3 10-20 0,0-3 4 16,-4 6 0-16,3-13 0 0,-6 16-1 0,3-10 0 15,-3 1 0-15,3 6 0 16,0-10-17-16,-4 10-3 0,5-3-1 0,-1 3 0 16,-4-3 9-16,1-4 1 0,-1 7 1 0,1-3 0 15,0-4-21-15,-4 10-4 0,0-6 0 0,-4 6-1 16,1-9-111-16,-4 9-23 0,0 0-4 0,-18-3-1 0</inkml:trace>
  <inkml:trace contextRef="#ctx0" brushRef="#br0" timeOffset="6867.698">23798 2014 1530 0,'0'0'68'0,"0"0"13"0,0 0-65 0,0 0-16 15,0 0 0-15,-3 13 0 0,-1-1 132 0,-3 4 24 16,-3-3 4-16,-4 2 0 0,-4 4-62 0,4 6-13 16,-7-6-2-16,3 15-1 0,-3-15-37 0,0 16-7 15,0-16-2-15,-1 9 0 16,1-9-14-16,0 3-3 0,-4-4-1 0,1 4 0 0,2-6-9 0,1 9-1 0,0-6-8 0,-4 0 12 16,4 0-12-16,0-1 11 0,3-2-11 0,-3 9 10 15,0-6 9-15,4 0 1 0,-8 9 1 0,4-6 0 16,3 0-21-16,-3-3-20 0,3 6 4 0,1 0 1 15,-1-6 15-15,0 9 0 16,4-12 0-16,4 2 0 0,-1 1 0 0,0-3 0 0,4-13 0 0,4 13 0 16,3-7 13-16,3-3-1 0,-3-6 0 0,0 0 0 15,4 4 0-15,-4-4-1 0,7 9 0 0,0-3 0 16,4-6-3-16,3 0 0 0,0 0 0 0,0-6 0 16,7-3-8-16,0 9 0 0,0-10 9 0,8 10-9 0,-1-9 0 15,4 2 0-15,3-2 0 0,4 6 8 16,-4-3-8-16,4-4 0 0,-4 1 0 0,-3 6 0 0,0-7 0 15,-1-2 0-15,-6 9 0 0,3-7 8 0,0 4-8 0,-3-4 0 16,0 1 0-16,0 0-830 16,-4 2-167-16</inkml:trace>
  <inkml:trace contextRef="#ctx0" brushRef="#br0" timeOffset="8106.631">25915 1331 932 0,'0'0'41'0,"11"-7"9"0,-1 7-40 0,4 0-10 15,0-6 0-15,4-3 0 0,0-1 107 0,3 1 19 16,4-1 4-16,-1-2 1 0,5-1-59 0,-1 4-11 16,3 0-2-16,1-10-1 0,-4 3-22 0,1 7-5 15,-1-4-1-15,4-3 0 0,-8 7-11 0,1 6-3 16,0-10 0-16,-1 10 0 0,-2-6-4 0,-5-7-2 16,4 7 0-16,-3 6 0 0,0-10-10 0,-4 13 0 15,-4-9 0-15,1 9 8 0,0-3-8 0,-4-4 0 16,0 7 0-16,0 0 8 0,-7 0-8 0,7-9 0 15,-7 9 9-15,0 0-551 16,0 0-110-16</inkml:trace>
  <inkml:trace contextRef="#ctx0" brushRef="#br0" timeOffset="48267.829">32254 4495 1555 0,'-10'-10'68'0,"6"10"16"0,1-3-68 0,-4-3-16 16,-4 3 0-16,1-7 0 0,-4 1 120 0,-1-7 21 15,1 7 4-15,-3-7 1 0,-1 4-55 0,-3-4-11 16,3 0-3-16,-3-3 0 0,-4 7-24 0,4-4-5 16,0 1 0-16,3 2-1 0,1 4-6 0,-4-4-1 15,-1 4 0-15,1 5 0 0,0-2-5 0,0-3-2 16,0 6 0-16,-4-4 0 0,4 4-15 0,0-3-3 16,0 6-1-16,-4-3 0 0,0 6-3 0,0-6-1 0,-3 3 0 15,0 0 0-15,-4 0-10 0,1 3 12 0,-1 3-12 0,4-3 12 16,-4 4-12-16,4 2 0 0,3-6 0 15,0 7 0-15,4-1 0 0,-4 4 0 0,1-1 8 16,2 7-8-16,5-3 0 0,-4 2 0 0,3 1 0 0,0 0 0 16,4 6 0-16,0 0 0 0,0-6 0 0,3 6 0 15,-3-3-9-15,4 13 9 0,-1-10 0 0,1 3 0 16,-1 0 0-16,0 7 0 0,4-4 0 0,0 0 0 16,0 4 0-16,0-1-8 0,0 4 8 0,4-4 0 15,3 4 0-15,0-3-8 0,0-1 8 0,3 4 0 16,4-13-9-16,0 9 9 0,0 4 0 0,4-4-9 15,-1 1 9-15,1-4-8 0,3 4 8 0,4-1-8 16,-4 1-4-16,0 2 0 0,4-2 0 0,3-1 0 16,0 1 0-16,0-4-1 0,4 1 0 0,0-4 0 0,-1-3-2 0,1-3 0 15,0 3 0-15,-1-6 0 0,5 0 15 16,-5-4-9-16,1 1 9 0,-4-4-8 0,4-2 8 0,0-1 0 16,-1 7 0-16,-3-7 0 0,-3-2 0 0,0-4 0 15,3 3 8-15,-4-6-8 0,-2 3 10 0,2-3-2 16,-3 0-8-16,4-3 12 0,0-3-12 0,3-4 0 15,-4 1 0-15,5-1 0 0,-1 1 0 0,0-7 8 16,4-2-8-16,-4 2 9 0,3-3-1 0,5 0 0 16,-8 0 0-16,0 4 0 0,4-7 0 0,-8 0-8 15,1 3 12-15,3 0-4 0,-3 0-8 0,-1 4 0 16,-2-4 9-16,-1 0-9 0,3 3 0 0,-3-2 8 16,-3 8-8-16,3-9 0 0,4 4 0 0,-4-4 0 0,0 3 0 15,0 4 0-15,0-7 0 0,0 0 0 0,0-3 0 16,4 3 0-16,-7-9 0 0,3 9 0 0,0-6 0 0,-4-3 8 15,1 3-8-15,0-3 11 0,-4 3-11 0,0 6 12 16,3-6-12-16,-6 6 0 0,3-6 0 0,-4 6 8 16,1 0-8-16,-1 0 0 0,-3 4 0 0,0-14 0 15,4 11 8-15,-8-1-8 0,1-6 0 0,-4 9 8 16,0-6-8-16,-4 0 12 0,1-6-12 0,-1 6 12 16,-3-3-12-16,0 0 8 0,0 0-8 0,0 3 8 15,-4-3-8-15,4 6 0 0,0 3 0 0,3-3 0 16,-3 10 0-16,3-7 0 0,-3 7 0 0,0-1 0 15,4 1 0-15,-4 6-11 0,-4-3 1 0,4-1 0 16,0 4-12-16,0 3-2 0,-4 0-1 0,4 0 0 16,0 0-101-1,0 0-20-15,0 0-4 0</inkml:trace>
  <inkml:trace contextRef="#ctx0" brushRef="#br0" timeOffset="54260.206">31736 1707 403 0,'0'0'36'0,"0"0"-36"0,0 0 0 0,0-6 0 16,3-4 156-16,-3 1 24 0,0-1 4 0,0 4 2 15,0 6-34-15,0-3-6 0,0-3-2 0,0-4 0 16,0 1-20-16,0 9-4 0,0 0 0 0,0 0-1 15,0 0-31-15,0 0-7 0,0 0-1 0,0 0 0 16,0 0-24-16,0 0-4 0,0 0-2 0,0 0 0 0,-3 6-34 16,-1 7-6-16,1-4-2 0,-1 7 0 15,1 3-8-15,-4-1 0 0,3-2 9 0,4 9-9 0,-3-6 0 16,3 0 8-16,-4 0-8 0,4-4 0 0,4 4 0 16,-1 0 0-16,4-3 0 0,0-4 0 15,-3 4 0-15,6 3 0 0,1-4 0 0,3-5 0 0,0-1 0 0,0 10 0 16,0-10 0-16,1 1 0 0,6-1 0 0,-7 7 0 15,3-7 0-15,1 1 0 0,-4-4 0 0,-3 7 0 16,3-1 0-16,0-9 0 0,-3 7 0 0,-1-1 0 16,-3 0 0-16,0-2 0 0,-3-4 0 0,3 6 0 15,-4 4 0-15,1-4 0 0,-4-6 0 0,0 13 8 16,0-7-8-16,-4 1 0 0,1-1 0 0,-4 1 9 16,0-1-9-16,-4 7 0 0,1-13 9 0,-1 6-9 15,0 7 0-15,-3-7 9 0,0 1-9 0,-3 5 12 16,-1-11-12-16,4 2 12 0,-7 3-12 0,3-2 0 0,0-4-12 0,1 6 12 15,-4-9-16-15,-1 0 5 0,1 0 1 0,-3 0 0 32,2-9-31-32,-2 6-7 0,3-7 0 0,-4-2-672 0,4-1-133 0</inkml:trace>
  <inkml:trace contextRef="#ctx0" brushRef="#br0" timeOffset="54461.102">31708 1754 518 0,'0'0'46'16,"0"0"-37"-16,7 0-9 0,3 0 0 15,1 0 233-15,3 0 45 0,0 0 9 0,7 0 1 0,-3-9-155 0,3 9-31 16,0-4-6-16,4-2-2 0,7 6-33 0,-8-3-6 16,1 3-2-16,3-13 0 0,-3 13-5 0,-4-3 0 15,0 3-1-15,-3-6 0 16,3 3-63-16,-7 3-13 0,0 0-3 0,0 0 0 0</inkml:trace>
  <inkml:trace contextRef="#ctx0" brushRef="#br0" timeOffset="59384.604">29990 1952 676 0,'0'0'30'0,"0"0"6"0,0 0-28 0,0 0-8 16,0 0 0-16,0 0 0 0,-7 0 33 0,7 0 6 16,0 0 1-16,-4-4 0 0,4 4-16 0,-3-9-4 0,3 3 0 0,0 6 0 15,3 0-7-15,-3-10-1 16,0 1-1-16,0 9 0 0,4-3 5 0,-4 3 0 16,0 0 1-16,0 0 0 0,0 0 10 0,0 0 1 0,0 0 1 0,0 0 0 15,-4-7-10-15,4 7-3 0,0 0 0 0,0 0 0 16,0 0-8-16,0 0-8 0,-3 0 9 0,3 0-9 15,0 0 8-15,0 0-8 0,0 0 0 0,0 0 9 16,0 0-9-16,0 0 0 0,0 0 0 0,0 0 0 16,0 0 0-16,0 0 8 0,0 0-8 0,0 0 8 15,0 0 6-15,0 0 1 0,0 0 0 0,0 0 0 16,0 0 9-16,0 0 1 0,0 0 1 0,0 0 0 16,0 0-4-16,0 0-1 0,0 0 0 0,0 0 0 15,0 0-9-15,0 0-1 0,0 0-1 0,0 0 0 16,0 0-10-16,0 0 0 0,0 0 0 0,0 0 8 15,0 0-8-15,0 0 12 0,0 0-12 0,0 0 12 16,0 0-12-16,0 0 0 0,0 0 9 0,0 0-9 0,0 0 20 0,0 0-1 16,0 0 0-16,0 0 0 15,0 0-11-15,0 0-8 0,0 0 12 0,0 0-12 0,0 0 16 16,0 0-4-16,0 0-1 0,0 0 0 0,0 0-2 0,0 0 0 16,0 0 0-16,0 0 0 0,0 0-9 0,0 0 8 15,0 0-8-15,0 0 8 0,0 0-8 0,0 0 0 16,0 0 9-16,0 0-9 0,0 0 0 0,0 0 0 15,0 0 0-15,0 0 0 0,0 0 0 0,0 0 8 16,0 0-8-16,0 0 0 0,0 0 9 0,0 0-9 16,0 0 12-16,0 0-12 0,0 0 12 0,0 0-4 15,0 0 0-15,0 0-8 0,0 0 20 0,0 0-4 16,0 0 0-16,0 0 0 0,0 0-16 0,0 0 0 16,0 0 0-16,0 0 0 0,0 0 0 0,0 0 13 15,0 0-1-15,0 0 0 0,0 0 4 0,0 0 1 0,0 0 0 0,0 0 0 16,0 0 0-16,0 0 0 15,0 0 0-15,0 0 0 0,-4-6 7 0,4 6 2 0,-4-3 0 0,4 3 0 16,-3-6-11-16,3 6-3 0,-4-3 0 0,4 3 0 16,-7 0 8-16,0-7 0 0,0 4 1 0,4-3 0 15,3 6 3-15,-7 0 1 0,-4 0 0 0,4 0 0 16,4 0-9-16,-5 0-3 0,1 0 0 0,0 0 0 16,0 0 0-16,0 0 0 0,0 0 0 0,4 0 0 15,-8 0-2-15,4 0-1 0,0 0 0 0,0 0 0 16,0 6 2-16,0-6 1 0,3 3 0 0,-3 4 0 15,-3-7-13-15,3 3 11 0,0 6-11 0,-1-3 10 16,1 1-10-16,0-4 0 0,0 6 0 0,0 7 8 16,-3-7 0-16,3 1-8 0,0-1 12 0,-1 10-4 0,1-10-8 15,0 7 0-15,0 0 0 0,0 6 0 0,0-7 0 16,0 1 0-16,4-3 0 0,-4 12 0 0,0-13 0 0,-1 4 0 16,8 3 0-16,-3-10 0 0,3 1 0 15,0 5 0-15,0-5-14 0,3 5 5 16,1-5 9-16,3 2 0 0,-3-5 0 0,-1 2 0 0,4 0 0 0,4 7 0 15,-1-13 0-15,1 7 0 0,-1-4 0 0,5 0 0 16,-5-3 0-16,1 7 0 0,-1-1 0 0,-3-9 0 16,8 10 0-16,-5-4 0 0,1-3 0 0,-1-3 0 15,1 9 0-15,-1-9 8 0,5 7-8 0,-1-7 0 16,-4 0 0-16,1 6 8 0,-1-3-8 0,5-3 0 16,-5 0 0-16,1 0 0 0,-1 0 0 0,4 0 0 15,-3-3 0-15,3-3 8 0,-3-1-8 0,3-2 12 0,0 6-4 16,-4-13 0-16,5 7-8 0,-5-10 11 0,4 9-11 0,-3-15 12 15,-1 7-3-15,-3 2 0 0,4-3 0 0,-4-3 0 16,0 0 1-16,-3 0 0 0,-4 0 0 0,0-6 0 16,-4 9 10-16,1-9 1 0,-1 3 1 0,-3 0 0 15,0-3 6-15,0 3 2 0,0 6 0 0,0 0 0 16,-4 3-12-16,4 4-2 0,0-4-1 0,0 7 0 16,-3-1-15-16,2 7 11 0,-2-9-11 0,-1 12 10 15,1-4-10-15,-4 4 0 0,-1 0 9 0,-2 4-9 16,-1-4 0-16,1 12 8 0,-8-12-8 0,7 3 0 15,-3 16 0-15,0-13 0 0,-4 4 0 0,1-1 0 16,-1 0-9-16,0 1-7 0,4-1 0 0,0 7-1 16,3-7-30-16,1 1-5 15,6-1-2-15,0 1-1142 0</inkml:trace>
  <inkml:trace contextRef="#ctx0" brushRef="#br0" timeOffset="60242.496">29983 1842 403 0,'-7'0'36'0,"3"0"-36"15,0 0 0-15,-3 0 0 0,4 0 144 0,-1 0 23 16,1 0 4-16,3 0 1 0,-4-6-91 0,4 6-17 15,-7 0-4-15,7-4-1 0,0 4-15 0,-3-6-2 16,3 3-1-16,0 3 0 0,0 0-3 0,0-6-1 16,0-4 0-16,0 10 0 0,0 0 4 0,-4 0 1 15,-3-3 0-15,4-3 0 0,-4 6-1 0,0 0 0 16,-1 0 0-16,1 6 0 0,0-3 3 0,-3 7 0 16,-1-10 0-16,1 6 0 0,3 3-18 0,-4-5-3 15,0 2-1-15,1 0 0 0,-1-3-6 0,1 7-2 16,3-1 0-16,0 0 0 0,-4 1-6 0,7-1-8 0,1 4 11 15,-4-4-11-15,3 4 8 0,-3 2-8 0,4-5 0 0,-4-1 0 16,7 10 11-16,-7-3-11 0,0 3 10 0,-4-4-10 16,4 4 11-16,0-6-11 0,-4 2 12 0,1 4-12 15,3-3 15-15,0-4-4 0,0 4-1 0,-1 3 0 16,5-4 2-16,-4 1 1 0,0-3 0 0,0 2 0 16,3-2 0-16,1 3 0 0,3-7 0 0,0 0 0 15,0 7-5-15,0-7 0 0,0-5-8 0,3 11 12 16,1-5-4-16,-1-1-8 0,4-3 11 0,4 4-11 15,-4-7 9-15,7 3-9 0,-3-3 0 0,6 4 9 16,-3-7-9-16,4 6 8 0,-4-6-8 0,4 3 8 16,3-3-8-16,-3 0 0 0,3-3 9 0,-4 3-9 15,1-6 9-15,-4 6-9 0,4-7 12 0,-4 7-12 0,-3-9 9 16,3 6-9-16,-4 3 0 0,1-10 9 0,-4 4 2 16,3-3 0-16,-3-1 0 0,-3 1 0 0,3-1-1 0,0 1 0 15,-3 3 0-15,-1-13 0 0,1 10-10 16,-1-1 0-16,4-6 0 0,0 7 0 15,0-13-178-15,0 6-28 0</inkml:trace>
  <inkml:trace contextRef="#ctx0" brushRef="#br0" timeOffset="62190.48">22620 9079 1324 0,'-18'-9'59'0,"15"3"12"0,-4 2-57 0,3-5-14 0,-6 0 0 0,3-1 0 16,-4-2 182-16,1 8 34 16,-1-2 6-16,4 3 2 0,3-3-122 0,-3 6-24 0,-3 0-5 0,-1 0-1 15,1 0-19-15,-5 9-4 0,-2-3-1 0,3 4 0 16,0 6-14-16,-4 2-3 0,0 1-1 0,-6 0 0 15,-5 9-14-15,8 4-4 0,4-4 0 0,-5 6 0 16,-6-2-12-16,11 8 0 0,-1-2 0 0,14 6 0 16,1-6 0-16,3 2 0 0,3-2 0 0,8 0 0 15,10-7-13-15,4-3 4 0,-7 0 1 0,6-9 0 16,8-3 0-16,-4 0 0 0,4-7 0 0,3-6 0 16,-3-3 8-16,0 0 0 0,-1-9 0 0,-2-7 0 15,-5 4 0-15,1-7 0 0,10-6 0 0,-6 0 0 16,-8 3 0-16,0-10 0 0,-7 4 0 0,4 3 0 0,6-6 12 0,-6-1 2 15,-11 4 0-15,4 0 0 0,3 0-2 16,-7 2 0-16,-7 1 0 0,-4 0 0 16,1-3 5-16,-4 0 1 0,-7 3 0 0,-1-3 0 0,1 2 2 0,0 4 0 15,4 1 0-15,-12 8 0 0,-2-3-20 0,3 1 0 16,-1 5-13-16,1 10 5 16,0 0-106-16,-4 0-21 0,4 6-4 0,0-6-622 15,3 10-125-15</inkml:trace>
  <inkml:trace contextRef="#ctx0" brushRef="#br0" timeOffset="62815.524">23075 9365 1267 0,'0'0'112'0,"-7"0"-89"0,0 0-23 0,0 0 0 16,7 0 204-16,0 0 36 0,-3 0 7 0,3 0 1 15,0 0-124-15,0 0-24 0,0 0-6 0,0 0-1 16,3-7-64-16,8 4-13 0,-1-3-2 0,8 3-1 16,-1-4 13-16,5 4 2 0,-1-3 1 0,0 3 0 15,4-3-46-15,3 3-10 16,0-4-1-16,4 1-1 0,0 3 29 0,-1-3 0 0,1 6 0 0,0-4 0 16,-4-2-19-16,-3 3-4 0,-1-3-1 0,-2 6 0 15,2-3-161-15,-6-4-33 0</inkml:trace>
  <inkml:trace contextRef="#ctx0" brushRef="#br0" timeOffset="63032.2">23393 9035 691 0,'0'0'61'0,"0"0"-49"16,0 0-12-16,0 0 0 0,0 0 227 0,0 0 42 15,-7 10 9-15,0-1 2 0,-4 1-112 0,7-1-21 16,-3 3-5-16,4 1-1 0,-1 6-69 0,1-3-13 15,6 9-3-15,-3-3-1 0,0 3-27 0,-3 3-6 16,3-3-1-16,-4 9 0 0,8-5-13 0,-4 5-8 16,-7 1 10-16,3-7-10 0,4 6 8 0,4-5-8 15,-4-4 0-15,0-3 0 16,0 3-25-16,3 0-11 0,1-6-3 0,-4 6-1036 0</inkml:trace>
  <inkml:trace contextRef="#ctx0" brushRef="#br0" timeOffset="63473.516">24105 9123 748 0,'0'-9'67'0,"0"-1"-54"0,-3 4-13 0,-1-3 0 15,-3-7 312-15,0 7 60 0,0 5 12 0,0-5 3 16,-4 3-219-16,4 3-43 0,-3-4-9 0,-1 7-1 15,-3 7-61-15,4-4-12 0,-5 3-2 0,-2 3-1 0,-1 1-20 16,1 9-4-16,-1-1-1 0,-3 1 0 0,3 6-14 0,4 0 8 16,0-6-8-16,0 9 0 0,3-2 8 0,1 8-8 15,3-12 0-15,3 9 0 16,4-2-19-16,4-4-9 0,3-3-3 0,0 3 0 0,0-6 39 16,7-1 8-16,0 4 2 0,7-9 0 0,0-4-18 0,4 1 0 15,3-4-13-15,0-6 5 0,1-6-4 0,-1 2-1 16,0-11 0-16,0 5 0 0,-3-8 4 0,0-1 1 15,-1-6 0-15,1 0 0 0,-4 3 8 0,-3-3-8 16,-1-1 8-16,-2-2-8 0,-5 9 8 0,1-6 0 16,-8 0 8-16,1 3-8 0,-1-3 9 0,-6 0-9 15,-1 6 12-15,1-6-12 0,-4-3 19 0,0 3-3 16,-4 6-1-16,0 0 0 0,1 0-7 0,-4 4-8 16,0 2 11-16,0 7-11 15,-1-3-18-15,1 5-10 0,0-2-3 0,-3 12-753 0,-1 4-152 0</inkml:trace>
  <inkml:trace contextRef="#ctx0" brushRef="#br0" timeOffset="63741.104">24790 9151 1738 0,'-18'7'77'0,"18"-7"16"0,-3 0-74 0,-5 0-19 16,8 0 0-16,0 0 0 0,0 0 123 0,0 0 21 16,0 0 4-16,0 0 0 0,0 0-100 0,0 0-20 15,15 3-4-15,6-3 0 0,0 0-14 0,4 0-2 16,-4 0-8-16,7 0 12 0,-3 6-12 0,6-6 9 15,-2 0-9-15,6 0 8 16,-10-6-31-16,3 6-6 0,0 6-2 0,-3-6-1004 0</inkml:trace>
  <inkml:trace contextRef="#ctx0" brushRef="#br0" timeOffset="63944.314">24769 9412 1659 0,'0'0'73'0,"-11"6"16"0,4-3-71 0,0 3-18 0,7-6 0 0,-7 7 0 16,7-7 136-16,0 0 23 0,0 0 5 0,0 0 0 16,0 0-76-16,7 3-16 0,-7-3-4 0,14 0 0 15,4 0-26-15,6 0-6 0,1 0 0 0,3-3-1 16,4-4-23-16,0 1-12 0,3 3 12 0,4-3-12 16,3 2 0-16,-3-5-22 0,3 0 3 0,-3-7-754 15,0 7-151-15</inkml:trace>
  <inkml:trace contextRef="#ctx0" brushRef="#br0" timeOffset="64218.729">25880 8882 1382 0,'0'0'61'0,"0"0"13"0,0 0-59 0,0 0-15 16,0 0 0-16,-4 12 0 0,-3 4 192 0,4 3 35 16,-1 0 7-16,4 6 2 0,-3 0-156 0,-1 3-32 15,4 6-5-15,-3-5-2 0,-1 8-17 0,1-2-4 16,3 6-1-16,-4-4 0 0,4-2-8 0,0-7-2 16,0 9 0-16,4-2 0 0,-4-1-9 0,7-5 0 15,-4-1 9-15,1-3-9 0,-1 3 0 0,1-9 0 16,3 6 0-16,0-9-12 15,-4-7-100-15,1 1-20 0,3-1-4 0,-7-9-826 0</inkml:trace>
  <inkml:trace contextRef="#ctx0" brushRef="#br0" timeOffset="64601.39">25823 9073 576 0,'-10'-13'51'0,"10"13"-41"0,-4-9-10 0,1 3 0 16,3-4 221-16,0 1 43 0,3-1 8 0,4-5 1 15,-3 5-125-15,6 1-26 0,-3-4-5 0,4 1-1 16,7 3-40-16,-1-4-9 0,4 4-2 0,4-1 0 15,0-2-34-15,0 8-7 0,-1-2-2 0,1 6 0 16,3 0-12-16,-3 6-2 0,-4-2-8 0,0 2 12 16,0 3-12-16,-3 1 0 0,-4-1 8 0,0 1-8 15,-7 5-28-15,0-5-8 0,-7-10-1 0,4 15-1 0,-4-2 20 16,-4 2 4-16,4-5 1 0,-3 9 0 0,-8-10-2 16,-3 7 0-16,4-1 0 0,-5-2 0 0,-6 6 15 0,4-10 0 15,-5 7 0-15,8-7 0 0,-3 7 39 16,-1-7 4-16,0-5 1 0,1 5 0 0,-4-3 12 0,3 4 2 15,0-10 1-15,1 0 0 0,-1 0 7 0,7 0 2 16,-3 6 0-16,7-3 0 0,7-3-17 0,0 0-3 16,0 0-1-16,0 0 0 0,0 0-56 0,0 0-11 15,4 9-3-15,3 1 0 0,3-4 37 0,1 4 7 16,7-1 2-16,-4 0 0 16,3 1-23-16,5-4 0 0,-5 3 0 0,4 1 0 0,4-7-14 0,-4 10-7 15,0-10-2-15,1 6 0 16,-1-9-14-16,0 9-3 0,0-2-1 0,4-4 0 15,-4 3-42-15,-3-3-8 0,-1-3-1 0,1 0-637 0,0 0-127 0</inkml:trace>
  <inkml:trace contextRef="#ctx0" brushRef="#br0" timeOffset="64801.014">26476 9267 1267 0,'21'0'56'0,"-10"0"12"15,3-3-55-15,0-3-13 0,0 6 0 0,0-9 0 16,7 2 164-16,1 4 31 0,2-3 5 0,-3 3 2 16,4-4-107-16,-4 7-22 0,0-3-4 0,4-3-1 0,-7 6-45 15,3 0-10-15,-3 0-1 0,-1 0-1 0,1-3-11 0,-4 3 0 16,0 0 0-16,4 0 0 16,-4 0-118-16,-4 0-26 0,4 3-4 0</inkml:trace>
  <inkml:trace contextRef="#ctx0" brushRef="#br0" timeOffset="65001.258">26772 9035 576 0,'0'0'25'0,"0"0"6"0,0 0-31 0,0 0 0 16,0 0 0-16,0 0 0 0,0 0 368 0,0 0 68 16,0 0 14-16,-3 10 2 0,-4 5-260 0,3-5-52 15,4 5-10-15,-3-2-2 0,3 6-58 0,0 0-11 16,0 6-3-16,0-6 0 0,0 6-25 0,0 0-6 15,0-6-1-15,0 9 0 0,-4-9-11 0,4 6-2 0,0-7-1 16,0 8 0-16,0-8-22 0,4 7-5 0,-1-12-1 0,1 3-857 16,3 3-171-16</inkml:trace>
  <inkml:trace contextRef="#ctx0" brushRef="#br0" timeOffset="65316.217">27880 9114 1958 0,'0'0'43'0,"-7"0"9"0,0 3 1 0,0-3 3 0,7 0-45 0,-7 6-11 15,0-3 0-15,0 4 0 0,7-7 104 0,-7 3 20 16,0 3 3-16,3 10 1 0,-3-4-52 0,3 4-9 16,-3 0-3-16,4 5 0 15,-4-2-51-15,0 13-13 0,-4-4 0 0,4 0 0 0,-3 0 0 0,-1 7 0 16,0-1 0-16,1 1 0 0,-4-7 0 0,0-3 0 16,-4 3 0-16,7-3 0 15,4-3-151-15,-3 0-33 0,-1-3-6 0,4-6-2 0</inkml:trace>
  <inkml:trace contextRef="#ctx0" brushRef="#br0" timeOffset="66399.528">29101 9098 748 0,'0'0'67'0,"0"0"-54"0,0 0-13 0,0 0 0 0,0 0 276 0,0 0 52 15,0 0 10-15,7 6 2 0,0 4-173 0,0-7-35 16,3 13-8-16,5-1 0 0,-1-2-100 0,3 6-24 15,-3 3 0-15,0-4 0 0,4 4 23 0,-4 0-1 16,0-3 0-16,4 0 0 0,-4 0-22 0,4-1 8 16,-4 1-8-16,0-3 0 15,0 3-16-15,-3-10-8 0,3 1-2 0,0 5-1062 16</inkml:trace>
  <inkml:trace contextRef="#ctx0" brushRef="#br0" timeOffset="66617.822">29450 9060 1267 0,'0'0'112'0,"0"0"-89"15,0 0-23-15,0 0 0 0,0 0 236 0,-4 4 42 16,-3 2 9-16,0 3 1 0,-3 1-140 0,-1-1-29 16,-3 0-6-16,0 7-1 0,0-3-51 0,-4 2-10 0,-7 4-3 0,4 0 0 15,0 6-39-15,-4-6-9 0,-3 6 0 0,0 3 0 16,0-3 0-16,0 3 0 0,3-2 0 0,4 2 0 15,-1-9 0-15,1 6 0 0,4-6 0 0,-1-1 0 16,7-2-140 0,1 3-27-16,3-4-5 0</inkml:trace>
  <inkml:trace contextRef="#ctx0" brushRef="#br0" timeOffset="66833.365">29669 9390 864 0,'0'22'76'0,"3"-16"-60"16,-3 3-16-16,4 10 0 0,-1-9 268 0,1 5 52 15,-11-5 9-15,7 8 3 0,0 1-150 0,0-3-30 16,-4 3-5-16,1 0-2 0,-1-4-75 0,1 4-15 16,-1 0-3-16,1 0-1 0,-1-4-34 0,0 1-6 15,4-7-2-15,-3-5 0 16,3 5-87-16,0-9-18 0,0 0-3 0,0 0-1044 0</inkml:trace>
  <inkml:trace contextRef="#ctx0" brushRef="#br0" timeOffset="69092.584">28173 9176 1522 0,'0'0'33'0,"0"0"7"0,0 0 2 0,0 0 2 0,-7 0-36 0,0-6-8 0,-4 3 0 16,1 3 0-16,-1-6 84 0,0 6 14 0,-3 0 3 0,4 0 1 16,-1 0-33-16,1 0-6 0,-5 0-2 0,1 6 0 15,4-3-31-15,-1 7-6 0,1-1-2 0,-5 4 0 16,5-1 2-16,-1 7 1 0,1 0 0 0,-1 6 0 16,1 0-40-16,2 3-8 0,-2 7-1 0,3-1-1 15,3-6 37-15,1 1 8 0,3-4 2 0,3 3 0 16,4-9-22-16,4-4 0 0,0 4 0 0,6-13-8 15,1-2-16-15,7-4-2 0,6-4-1 16,-3-5 0-16,-3-7-7 0,3 1-2 16,-3-4 0-16,0 0 0 0,-4-6 27 0,-3 6 9 0,-4 0 0 0,0 0-9 0,0-6 33 15,-7 7 8-15,4 2 0 0,-8 3 1 16,1-2 2-16,-8 5 0 0,1-5 0 0,-1 5 0 0,-3-2-12 0,-4-4-3 16,1 7 0-16,-1 2 0 0,-3-2-20 0,4 6 0 15,2-4 0-15,-2 4-1035 16</inkml:trace>
  <inkml:trace contextRef="#ctx0" brushRef="#br0" timeOffset="69669.911">28490 9349 230 0,'0'0'20'0,"0"0"-20"0,0 0 0 0,0 0 0 15,0 0 331-15,7-3 61 0,-3 3 13 0,-4 0 3 16,0 0-236-16,0 0-46 0,0 0-10 0,0 0-1 15,0 0-67-15,7 0-14 0,-7 0-2 0,0 0-1 0,4 3-23 16,-4-3-8 0,7 6 0-16,-7-6 9 0,0 0-9 0,0 0 0 0,0 0 0 0,0 0 0 0,0 0 0 0,0 0 0 15,0 0-10-15,0 0 10 0,0 0 0 0,0 0 0 16,0 0 0-16,0 0 0 0,0 0 0 0,0 0 12 16,0 0-4-16,0 0-8 15,0 0 26-15,0 0-2 0,0 0 0 0,0 0 0 0,0 0 1 0,0 0 0 16,0 0 0-16,0 0 0 0,0 0-11 0,0 0-2 15,0 0-1-15,3-6 0 0,4 3-11 0,-3 3 10 16,3-7-10-16,-4 7 10 0,4-3-10 0,-7 3 0 16,0 0 9-16,0 0-9 15,0 0 0-15,0 0 0 0,4 3 0 0,-4-3 0 0,0 0 0 0,0 0 0 16,0 0-9-16,0 0 9 0,0 0 0 0,0 0 0 16,-4 7 0-16,4-7 0 0,0 0 0 0,0 0 0 15,0 0 0-15,-7 3 0 16,7-3 0-16,0 0 8 0,0 0-8 0,0 0 0 0,0 0 8 0,0 0-8 0,0 0 8 15,0 0-8-15,0 0 10 0,0 0-10 0,0 0 12 16,0 0-12-16,0 0 34 0,0 0 0 0,0 0 0 0,4-3 0 31,3-4-53-31,-7 7-10 0,0 0-3 0,0 0 0 0,0 0 20 0,0 0 12 0,0 0-13 0,0 10 5 32,0-1-84-32,-4 1-17 0,1 2-3 0</inkml:trace>
  <inkml:trace contextRef="#ctx0" brushRef="#br0" timeOffset="73219.415">29069 9907 1407 0,'-7'28'62'0,"7"-28"14"0,0 0-61 0,0 0-15 16,-7 0 0-16,0 0 0 0,0 0 149 0,0 0 27 15,0 0 6-15,7 0 1 0,-4 0-70 0,4 0-13 16,0 0-4-16,0 0 0 0,0 0-51 0,0 0-10 16,0 0-3-16,0 0 0 0,11 3-32 0,3-3 0 15,7 0 0-15,4 0 0 0,3 0 0 0,4-3 0 16,-4 3 0-16,4-6 0 0,-4 6 0 0,4-3 0 16,-4-3 0-16,-4 6 0 0,-2-4 10 0,-1 4-10 15,-4 0 8-15,1 0-8 0,-7 0 0 0,-4 0 0 16,-7 0 8-16,0 0-8 0,0 0-8 0,0 0-4 15,0 0-1-15,0 0 0 16,0 0-15-16,0 0-4 0,0 0 0 0,0-6 0 0,-7 3 8 0,0-3 0 16,-8 6 1-16,1-3 0 0,-3 3 23 0,-4 0-11 15,-8 0 11-15,1 0-8 0,3 0 8 0,-6-7 0 16,-5 7 8-16,-2 0-8 0,6 0 13 0,0 0-1 0,7 0-1 16,4 7 0-16,0-4-3 0,7-3 0 0,0 6 0 15,3-6 0-15,1 3 2 0,6-3 0 0,1 0 0 0,3 0 0 16,0 0-10-16,0 0 0 0,0 0 0 0,7 6 0 15,7-2 0-15,3 5-17 0,-2-9 4 0,6 6 1 16,0-3 37-16,11-3 8 0,3 0 2 0,4 0 0 16,-8 0-35-16,5 0 0 0,3-3-15 0,-1-3 5 15,-2 6 10-15,-1-9 9 0,-3-1-1 0,-1 7-8 16,1-3 11-16,-4 3-11 0,-3-4 10 0,-4 7-10 16,-3-6 0-16,-1 3-10 0,-6 3 0 0,-4 0 0 15,0 0-66-15,-7 0-12 0,0 0-4 0</inkml:trace>
  <inkml:trace contextRef="#ctx0" brushRef="#br0" timeOffset="73820.368">29150 9891 1267 0,'-28'0'28'0,"17"7"5"0,-3-4 2 0,0 3 1 0,0-3-36 16,0 3 0-16,3-2 0 0,1 2 0 0,3-3 109 0,0 3 15 16,-1-3 4-16,5 4 0 0,3-7-48 0,0 0-10 15,0 0-2-15,0 0 0 0,11 0-57 0,3 9-11 16,3-9 0-16,4 0 0 0,8 0 44 0,2 0 16 15,-2 0 3-15,2 0 1 0,5 0-52 0,-1 0-12 16,0 0 0-16,4 0 0 0,-7 0 0 0,-4 0 0 16,0-6 0-16,0 6 0 0,-6 0 33 0,-1-3 4 15,0 3 1-15,-3 0 0 0,-4-7-27 0,-4 7-11 0,1 0 8 16,-4 0-8-16,3-3-9 0,-10 3-7 16,0 0-2-16,0 0 0 15,0 0-42-15,0 0-8 0,-10 3-1 0,3-3-1 16,-4 7-14-16,-3-7-4 0,-3 0 0 0,-5 0 0 0,-2 0 53 0,-1 0 11 15,-3 0 1-15,-4 0 1 0,-7 0 22 0,7-7 13 0,-3 7-1 0,3 0-1 16,-3-3 24-16,3 3 5 0,8 0 0 0,-1 3 1 16,4-3 12-16,7 7 3 0,0-7 0 0,-1 3 0 15,8-3-28-15,7 0-4 0,-7 6-2 0,7-6 0 16,0 0 4-16,0 0 1 0,0 0 0 0,0 0 0 16,4 0-8-16,6 10-2 0,-2-10 0 0,9 6 0 15,1-3-28-15,3-3-5 0,0 6-2 0,4-6 0 16,0 3 18-16,3-3 0 0,-4-3 0 0,8 3 0 15,-4 0 0-15,1 0 0 0,-8 0 0 0,7-6 0 0,-7 6 0 0,0 0 0 16,-3 0 0-16,-4 0 0 0,0 0 0 0,0 0 0 16,-7-3 0-16,0-3 0 15,-7 6-106-15,0 0-18 0,0 0-3 0,0 0-1 16,-3 0 0-16,-8-10 0 0,1 10 0 0,-4-6 0 16,0 3-16-16,-4 3-3 0,-3 0-1 0,0 0 0 15,-11-7 148-15,4 7 17 0,-4 0 10 0,0-3 1 0,0 3 64 0,1 0 13 16,2-6 3-16,1 6 0 0,3 0-27 0,1 0-5 15,3 6 0-15,3-3-1 0,0-3 5 0,4 7 2 16,4-4 0-16,3 3 0 0,0 0-29 0,-1-2-5 16,5 5-2-16,3-9 0 0,0 0-37 0,7 6-9 15,0-3 0-15,7 7 0 0,0-10 0 0,4 0 0 16,3 6 0-16,4-6 0 0,3 0 39 0,0 0 5 16,0 0 2-16,1 3 0 15,2-6-74-15,1 3-14 0,3-6-3 0,-3 3-853 0</inkml:trace>
  <inkml:trace contextRef="#ctx0" brushRef="#br0" timeOffset="78330.524">22098 10374 1584 0,'-14'-3'70'0,"10"-3"14"0,-6 6-67 0,6 0-17 15,4 0 0-15,0 0 0 0,-7 0 100 0,7 0 16 16,0 0 3-16,0 0 1 0,0 0-68 0,0 0-14 16,4-10-2-16,6 4-1 0,4 3-20 0,-3-3-4 15,0 6-1-15,3-10 0 0,7 10 8 0,-3 0 2 16,-8-3 0-16,4 3 0 0,0 0-20 0,4 0-19 15,-7 0 4-15,-1 3 1 0,-10-3 14 0,14 7 0 16,11-4 0-16,-4 3 0 0,-10 3 0 0,3 1 0 16,7 6 0-16,0-7 0 0,-3 0 0 0,-1 1 0 0,-2-1 8 15,2-3-8-15,4-2 0 0,0 5 0 0,-10-9 0 16,7 6 0-16,3-3 13 0,-3-6-1 0,-4-3 0 16,0 6 0-16,0-9-12 0,3 5-13 0,5-2 2 0,-5-3 1 15,-6 3 10-15,3 2 0 0,11-2 0 0,-4 6 0 16,-4 0 0-16,8 0-8 0,3 0 8 0,8 6-8 15,-5-6 8-15,5 10-8 0,-8-1 8 0,4 1-8 16,-1-4 8-16,1 3-8 0,-7 1 8 0,3-7-8 16,0 3 22-16,-3 4 5 0,3-10 1 0,4 0 0 15,0 6-10-15,3-12-2 0,0 6 0 0,4-10 0 16,3 4 10-16,1-7 2 0,-4-2 0 0,6 5 0 16,-6-5-9-16,0 5-2 0,0-2 0 0,3 2 0 15,-3 1-9-15,0 2 8 0,0 7-8 0,-4 0 8 0,0 7-8 16,0-4-9-16,1 13 9 0,-5-4-13 0,1-2 13 15,0 5 0-15,-4 1 0 0,0-4-9 16,1 4 9-16,-1-6 9 0,-3-1-1 0,6 0-8 0,-2-2 31 16,2-4-1-16,1-3 0 0,3-3 0 0,4-4-2 0,0-2-1 15,7 0 0-15,0-7 0 0,-1 3-11 0,-6 4-3 16,4-7 0-16,-5 13 0 0,1-3-13 0,0 0 0 16,-4 6 0-16,1 6 0 0,6 3-8 0,-7 1-5 15,-7 5-1-15,4 4 0 0,0 0 14 0,0 0 8 16,-8-4 0-16,8 1-8 0,-4-3 0 0,1 5 0 15,-1-8 0-15,4-4 0 0,-1-3 17 0,5-3-3 16,-1-3-1-16,11-3 0 0,-4-7 9 0,11-2 2 16,7-10 0-16,3 3 0 0,-6-3-12 0,3-1-3 15,0 4 0-15,3-3 0 0,-3 10-9 0,0-4 0 16,-3 9 0-16,3-5 0 0,-4 5 0 0,-3 10 0 0,-7 0 0 16,3 0 0-16,-6 10 0 0,-5-4 0 0,1 3 0 15,0 1 0-15,0-1 0 0,3 1-9 0,-3-1 9 0,7 1 0 16,0-4 0-16,0 3 0 15,6-9 0-15,1 6 0 0,0-2 0 0,0-4 0 0,4 0 0 0,10 0 0 16,-4-4 0-16,4 4 0 0,0 0 0 0,0 0 0 16,-3 0 0-16,-1 4 0 0,-3 2 0 0,7 3-10 15,-7-6 10-15,4 7 0 0,-4-1 0 0,0 7-8 16,-7-7 8-16,3-2 0 0,-3-4 0 0,3 6 0 16,4-9 0-16,0 0 0 0,0-3 0 0,7-3 0 15,-3-4 0-15,-1 1 0 0,-3 0 0 0,11-1 0 16,-1-6 8-16,1 7-8 0,-7 0 10 0,6-1-10 15,1 7 0-15,-11-3 0 0,0 6 0 0,-4 0 0 0,0 6 0 0,-3-3 0 16,-3 7 0-16,3-4 0 0,0 6 0 0,0-2-8 16,-4-1 8-16,0 7 0 0,1-7 0 0,-4 1 0 15,-1-1 0-15,5 1 0 0,3-4 0 0,3 0 8 16,-3-3-8-16,7-6 12 0,0-3-12 0,0 6 0 16,-4-6 0-16,-3 2 0 0,4 4 0 0,-8-6 0 15,4 6 0-15,-4 0 0 0,-6 0-15 0,-4 0-2 16,-1 0-1-16</inkml:trace>
  <inkml:trace contextRef="#ctx0" brushRef="#br0" timeOffset="81535.154">22401 8160 1324 0,'0'0'59'0,"0"0"12"0,0 0-57 0,0 0-14 16,0 0 0-16,4 0 0 0,7 7 122 0,-8-4 22 16,-3-3 4-16,4 9 0 0,3 10-103 0,0-3-21 15,-7-1-4-15,3 4 0 0,4 0-10 0,4 0-2 16,-4 0 0-16,3-1 0 0,-2 4-8 0,2-3 8 16,4 0-8-16,4 0 8 0,0-10 5 0,-4 7 1 15,-4-7 0-15,1 7 0 0,-1-7 8 0,1 1 2 16,-4-1 0-16,4 1 0 0,6-7-4 0,-10 3-1 15,-10 10 0-15,10-7 0 0,0 4-5 0,-4-4-1 16,-10 13 0-16,0-9 0 0,4 5 1 0,-4-2 0 0,-4 3 0 16,1-3 0-16,-5-4-2 0,-2 4-1 0,6 3 0 15,-3-4 0-15,-7-5-26 0,0-1-5 0,3 1 0 16,4-4-988-16</inkml:trace>
  <inkml:trace contextRef="#ctx0" brushRef="#br0" timeOffset="81697.417">22454 8295 864 0,'18'-3'76'0,"0"-3"-60"15,-4-4-16-15,7 1 0 0,4-7 178 0,-1 7 33 16,-3 0 6-16,4-1 2 0,3 1-123 0,1-1-24 16,2 4-4-16,-2-3-597 15,-8 9-119-15</inkml:trace>
  <inkml:trace contextRef="#ctx0" brushRef="#br0" timeOffset="82167.401">24186 8029 1497 0,'0'0'133'16,"0"0"-106"-16,0 0-27 0,0 0 0 16,0 0 127-16,0 0 20 15,0 0 4-15,-3 12 1 0,-4-2-47 0,7 2-9 0,7-2-1 0,4 5-1 0,-4-5-43 0,0 9-9 16,-4-4-2-16,4-2 0 0,-3 2-18 0,3 1-4 16,-4-3-1-16,4 2 0 0,-3-5-8 15,-1 9-1-15,4-10-8 0,-3 7 12 0,0-1-12 0,-1-2 8 16,1-4-8-16,-4 7 0 0,0-7 8 0,0 10-8 15,0-3 0-15,0 3 9 0,-7-1-9 0,-1-2 0 16,5-3 9-16,-4 2-9 0,0 4 20 0,-7 0 0 16,3-3 0-16,-6 2 0 15,-1-2-58-15,0-3-12 0,-6-4-2 0,2 7-1 16,-2-10-159-16,-5-3-32 0</inkml:trace>
  <inkml:trace contextRef="#ctx0" brushRef="#br0" timeOffset="82301.044">24169 8054 1522 0,'14'-3'33'0,"-3"-4"7"0,-1 7 2 0,4-9 2 0,0 9-36 0,4-9-8 0,3 2 0 0,0 7 0 16,4-3 70-16,-4-3 12 0,-3 3 2 0,-1 3 1 16,8 0-53-16,-4 0-10 0,4 0-2 0</inkml:trace>
  <inkml:trace contextRef="#ctx0" brushRef="#br0" timeOffset="82896.741">26187 8220 2023 0,'-18'-13'44'0,"18"13"10"0,-7-3 2 0,0-3 0 0,-7-3-44 0,3 6-12 0,-3-7 0 0,0 4 0 16,3 3 104-16,1-4 18 0,-4 4 4 0,0-3 1 15,0 6-65-15,-1 0-13 0,-2 6-2 0,-1-3-1 16,1 4-37-16,2-4-9 16,-2 6 0-16,3 7 0 0,0-7 0 0,-1 10 0 15,5 0 0-15,-1 6 0 0,4 0 0 0,0-3-11 0,7 9 3 0,0-2 0 16,4-1 8-16,3-3-8 0,0-6 8 0,3 6-8 16,-3-13 8-16,8 4 0 0,-1-7 0 0,0-2-8 15,3-4 8-15,1-6 8 0,3-4-8 0,0-2 11 16,4-7 13-16,-4 4 4 0,0-7 0 0,1-6 0 0,-5 0-16 15,1-3-4-15,-4 12 0 0,0-3 0 16,-3 0-8-16,-4 4-11 0,-4-4 3 0,-3 9 0 16,0-5-27-16,-3 5-5 0,-4 1 0 0,-4 0-741 15,4 9-148-15</inkml:trace>
  <inkml:trace contextRef="#ctx0" brushRef="#br0" timeOffset="86079.133">30720 6768 633 0,'0'0'56'16,"0"0"-44"-16,0 0-12 0,0 0 0 15,0 0 209-15,0 10 40 0,0-10 8 0,-4 6 2 0,4 3-134 0,0-9-26 16,0 0-6-16,0 3-1 16,-3 7-36-16,3-4-7 0,3 3-1 0,-3 1-1 0,0-1-24 0,0 7-5 15,0 3-1-15,4 0 0 0,-4-4-17 0,-4 4 0 16,4 0 8-16,-3 0-8 0,3-1 8 0,0 4-8 16,-4-3 12-16,1 0-12 0,3-3 22 0,-4 3-2 15,4-7-1-15,-7 4 0 0,4-7 0 0,-1 7 0 16,1-7 0-16,-1 1 0 0,1-1-7 0,3-6 0 15,0-3-1-15,0 0 0 0,0 0 5 0,0 0 2 16,0 0 0-16,0 0 0 0,0-9 1 0,0-1 0 16,0 1 0-16,0-4 0 0,3-2-19 0,1-1 0 15,3-3 0-15,-4-9 0 0,1 9 0 0,-1-12 0 16,4 3 8-16,-3-1-8 0,-1 4 0 0,-3-3 0 16,4 0 8-16,-1 0-8 0,-3-4 10 0,0 4-2 0,0 3 0 15,0 6 0-15,-3-6 10 0,3 13 2 0,-4-4 0 16,4-3 0-16,0 10-4 0,-3 2-1 0,-1 7 0 0,4 0 0 15,0 0 4-15,0 0 1 0,0 0 0 0,-7 0 0 16,7 0-20-16,-7 7-16 0,4 2 4 0,-4 10 0 16,3-10 12-16,1 10 0 0,3-3-10 0,0 12 10 15,0-3 0-15,3 3-9 0,-3-9 9 0,4 6 0 16,-1 3-9-16,1-2 9 0,-1 2 0 0,1-6-9 16,-1 0-13-16,1-4-2 0,-1 4-1 0,1-9 0 15,-1 6-3-15,1-4 0 16,-1-5 0-16,-3 6 0 0,0-13 7 0,0-3 1 0,0 0 0 0,0 0 0 15,0 0 10-15,0 0 10 0,0 0-13 0,4-3 5 16,-1-13 8-16,-3 6 0 0,4-5 0 0,0-4 0 16,-1-6 0-16,-3 3 9 0,4-3-9 0,-4-3 0 0,3-7 39 15,1 7 1-15,-4 0 0 0,3 3 0 16,-3-4-11-16,4-2-1 0,-1 12-1 0,1 0 0 0,-4 4-15 0,0 2-2 16,3-2-1-16,-3 5 0 0,-3 1 1 0,3 9 0 15,3-7 0-15,-3 7 0 0,0 0 8 0,0 0 2 16,0 0 0-16,0 0 0 0,0 0-20 0,0 0 0 15,-3 7 8-15,3 8-8 0,-4-2 0 0,4 6 0 16,-3-4 0-16,-1 10 0 0,1-3 0 0,3 4 0 16,-4 2 0-16,1-3 0 0,-1 3 0 0,4-3 0 15,-3 3 0-15,3-3 0 0,-4 4 0 0,0-4 0 16,1-6 0-16,3 6 0 0,0-7 0 0,-4 1 0 16,1-3 0-16,3-3 10 0,0 2-10 0,0-5 0 0,-4 5 0 15,4-2 0 1,0-7-96-16,0 4-16 0,0-1-2 0</inkml:trace>
  <inkml:trace contextRef="#ctx0" brushRef="#br0" timeOffset="89921.179">29224 8157 633 0,'0'0'56'0,"0"0"-44"0,0 0-12 0,0 0 0 16,0 0 264-16,0 0 52 0,0 0 9 0,0 0 3 16,0 0-182-16,0 0-36 0,0 0-7 0,0 13-2 15,-7-4-78-15,4 7-23 0,-1 3 9 0,-3 0-9 16,-4-1 0-16,1 4 0 0,3 0 0 0,0 3 0 16,-4 4 35-16,4-11 2 0,0 7 1 0,3-6 0 15,-3 0-10-15,4-3-1 0,-4 3-1 0,7-4 0 16,0-5-26-16,0 5 0 0,-4-5 0 0,4-7 0 15,0 3 0-15,0-6-16 0,0 0 3 0,0 0 0 0,0 0 21 0,4-6 4 16,-4-4 0-16,3-5 1 0,1 2-13 0,-4-2 0 16,0 2 0-16,0-9 0 0,0 3 0 0,0 0 0 15,-4-6 0-15,4 7 0 0,4-1 42 0,-4 0 6 16,0 0 0-16,3 3 1 0,4 1-39 0,-3 5-10 16,-4 1 0-16,4 0 0 0,3-1 11 0,-4 1 0 15,1 2 0-15,-4 7 0 0,0 0 9 0,0 0 3 16,0 0 0-16,0 0 0 0,0 0-15 0,0 0-8 15,0 0 8-15,0 0-8 0,-4 13 0 0,4 0 9 16,-3 2-9-16,-1-2 0 0,1 9 0 0,-5-3 0 16,1-1 0-16,4 11 0 0,-1-11 0 0,-3 4 0 15,0 0 0-15,4 3-9 0,-1-6-10 0,1 6-1 16,-1-6-1-16,4 0-774 16,0 0-154-16</inkml:trace>
  <inkml:trace contextRef="#ctx0" brushRef="#br0" timeOffset="90451.094">27711 8104 1728 0,'0'0'76'0,"0"0"16"0,0 0-73 0,0 0-19 0,0 0 0 0,0 0 0 15,0 0 106-15,0 0 18 0,0 0 3 0,0 0 1 16,-7 13-103-16,3-4-25 0,1 7 0 0,-1 2 0 16,-3 1 56-16,0 6 7 0,0-6 1 0,-4 9 0 15,1-3-52-15,-1 4-12 0,1-4 0 0,-1 0 0 16,4-3 0-16,-4 3 0 0,1-6 0 0,3 6 0 16,-4-6-16-16,8-1-2 0,-4-2-1 0,-1-7 0 15,5 1-177-15,-1-1-36 0,8-9-8 0</inkml:trace>
  <inkml:trace contextRef="#ctx0" brushRef="#br0" timeOffset="90726.397">27866 8160 1036 0,'0'0'46'0,"0"0"10"0,0 0-45 16,0 0-11-16,0 0 0 0,-4 10 0 0,1-1 120 0,-1 10 23 16,1-10 4-16,-4 13 1 0,3-3-100 0,-3 0-20 15,0 6-4-15,4-3-1 0,-1 9-7 0,4-9 0 16,0 3-1-16,4-6 0 0,3 0 4 0,0-9 1 15,3 2 0-15,1-9 0 0,3 7 19 0,-3-10 4 16,6-10 1-16,-3 7 0 16,4-13-4-16,-4 7 0 0,0-10 0 0,0 3 0 15,-3-2 8-15,-1 2 2 0,1 3 0 0,0-2 0 0,-4-1 7 0,-4 4 2 16,-3 2 0-16,4-6 0 0,-4 7-23 0,-4-7-5 16,-3 7-1-16,0 0 0 0,0-4-2 0,0 0 0 15,-7 4 0-15,3 6 0 0,1-3-18 0,-1 3-10 16,4-4 10-16,-4 7-10 15,4 0-108-15,-3 0-27 0,-1 0-5 0</inkml:trace>
  <inkml:trace contextRef="#ctx0" brushRef="#br0" timeOffset="91054.699">28240 8295 1324 0,'0'0'59'0,"0"0"12"15,0 0-57-15,0 0-14 0,0 0 0 0,0 0 0 0,0 0 195 0,0 0 36 16,0 0 7-16,3 7 2 0,4-4-136 0,-3-3-28 16,-4 0-4-16,0 9-2 0,0-3-46 0,4 4-10 15,-4-4-2-15,0-3 0 0,0-3-12 0,3 10 0 16,-3-10 8-16,4 6-8 0,-4-6 0 0,0 0 0 15,0 0 8-15,0 0-8 0,0 0 0 0,0 0 8 16,0 0-8-16,7-6 0 0,0 6 13 0,0-10-3 16,0 10-1-16,0-9 0 0,-4-1-1 0,-3 10 0 15,0 0 0-15,0 0 0 0,0 0 0 0,0 0-8 16,0 0 12-16,0 0-4 0,0 0-8 0,0 0 0 16,0 0 0-16,-7 0-770 15,0 0-151-15</inkml:trace>
  <inkml:trace contextRef="#ctx0" brushRef="#br0" timeOffset="139213.363">25922 13275 630 0,'0'0'28'0,"-3"-9"5"0,-4 9-33 0,3-10 0 16,0 7 0-16,4 3 0 0,0 0 148 0,-7-6 24 15,0 6 4-15,4 0 0 0,-4 0-29 0,0 6-7 16,0-3 0-16,-4 3-1 0,8 4-69 0,-8-1-14 16,0 4-2-16,4-4-1 0,-3 7-36 0,3-7-7 15,0 1-2-15,0-1 0 16,7-9-64-16,0 0-12 0,0 0-4 0,0 0 0 16,0 0 19-16,0 0 3 0,0 0 1 0,0 0 0 0,0 0 23 0,0 0 5 15,3-9 1-15,-3 9 0 0,0 0 45 0,0-4 10 16,4-2 1-16,-4-3 1 0,0 9 29 0,0 0 6 15,0 0 0-15,0 0 1 0,0 0 4 0,0 0 1 16,0 0 0-16,0 0 0 0,0 0-26 0,0 0-6 0,0 0-1 16,0 0 0-16,0 0-27 0,0 0-6 0,0 0 0 0,7 0-1 15,0-3-11-15,0-4 0 0,3 7 0 16,5 0 0-16,-5 0 0 0,4 0 12 0,4 0-12 0,-1-6 12 16,1 6-4-16,3 0-8 0,0 0 12 0,1 6-4 15,-5-6-8-15,1 7 10 0,3-4-10 0,0 3 10 16,0-3-10-16,-3 3 0 0,3-2 0 0,0 5 8 15,1-3-8-15,2-6 0 0,1 3 0 0,0 4 8 16,-1-7-8-16,5 0 0 0,-1 0 9 0,4-7-9 16,-1 4 13-16,1-3-1 0,3-3-1 0,1-1 0 15,-8 10-3-15,4-9 0 0,3 9 0 0,-3-3 0 16,-1-4-8-16,-2 7 0 0,2 7 0 0,-2-4 0 16,-1-3 0-16,0 9 0 0,-3-9 0 0,-1 6 0 15,5-2 0-15,-5 5 0 0,-3-9 0 0,8 6 0 16,-1-6 0-16,0 0 0 0,-3 0 0 0,3 0 8 15,0-6-8-15,4 6 0 0,0-3 0 0,3-3 0 0,0 2 9 16,1-2-9-16,-1 3 10 0,-3-3-10 0,-1 3 9 0,-2-4-9 16,2 7 8-16,1 0-8 0,0 0 0 0,-4 0 0 15,4 0 0-15,0 0 0 0,-1 10 0 0,5-10 0 16,-8 6 0-16,0-3 0 0,4 3 0 0,0-2 0 16,-4-4 0-16,0 6 0 0,0-3 0 0,-3-3 0 15,3 0 0-15,0 0 0 0,1 0 9 0,-1 0-9 16,4 6 10-16,3-6-10 0,0 0 11 0,0 3-11 15,-6 4 12-15,6-1-12 0,0-3 12 0,0-3-4 16,1 10 0-16,-1-4-8 0,0-3 8 0,-3 6-8 16,0-2 0-16,3 2 0 0,-3-6 0 0,3 3 0 0,0 4 0 15,4-4 0-15,0-3 15 0,0 4-4 0,0-4-1 16,3 3 0-16,0-3 4 0,1 3 1 16,-5-6 0-16,5 3 0 0,-5 4 4 0,1-7 1 0,0 0 0 0,3 0 0 15,4 0 2-15,-7 0 1 0,0 0 0 16,3 0 0-16,1 0-3 0,2-7 0 0,-6 7 0 15,0-3 0-15,0 3-20 0,-4-6 0 0,4 6 0 0,-4 0 0 16,-3 0 0-16,7 0 9 0,-4 0-9 0,0 6 10 16,-3-6-2-16,7 3-8 0,-4 4 12 0,4-7-4 15,0 9-8-15,-4-9 0 0,0 10 0 0,1-10 0 16,-1 6 8-16,-7-3-8 0,4 3 8 0,0-6-8 16,3 3 8-16,-3-3-8 0,3 0 8 0,-3 0-8 15,-4 0 0-15,-3 0 0 0,-4 0 0 0,-4-3-890 16,-6 3-183-16</inkml:trace>
  <inkml:trace contextRef="#ctx0" brushRef="#br0" timeOffset="141127.8">4230 14319 1047 0,'-7'-9'23'0,"3"6"5"0,1-7 0 0,3-2 2 0,0 2-30 0,-7 1 0 15,3-1 0-15,4 1 0 0,-7 0 53 0,4-1 5 16,3 1 1-16,-8-1 0 0,5 4 43 0,3-3 9 15,-4 6 1-15,4 3 1 0,0 0-6 0,0-7-2 16,-7 4 0-16,7 3 0 0,0 0-23 0,0 0-5 16,0 0-1-16,0 0 0 0,-3-6-24 0,3 6-6 15,0 0-1-15,0 0 0 0,0 0-29 0,0 0-7 16,0 0-1-16,3 0 0 0,4 0-8 0,-3-6 0 16,-1 2 0-16,8 4 0 0,-4 0 33 0,4 0 5 0,3 0 1 0,-4 0 0 31,5 10-63-31,-1-10-13 0,0 6-3 0,3-3 0 0,1 7 13 0,3-4 3 0,0-3 0 0,4 7 0 15,-7-4 36-15,3 3 8 0,4-9 2 0,6 10 0 16,-6-10-22-16,0 0 0 0,3 0 0 0,4 0 0 16,-8-7 0-16,12 4 0 0,-12 3 0 0,5-6 0 15,2 3 0-15,-10-3 0 0,8 2 0 0,-1-2 0 16,0 3 0-16,-3-3 0 0,0 6 0 0,3-3 0 16,-7 3 0-16,4-7 0 0,-1 7 0 0,8 0 0 15,-7 0 0-15,3 0 0 0,4 0 0 0,-8 0 0 16,5 0 0-16,-5-3 0 0,1-3 0 0,7 6 0 15,-8-10 0-15,5 10 0 0,-8-6 0 0,11-3 0 16,-4-1-13-16,4 7-7 0,-4-6-2 0,4 3 0 0,-4-4 35 16,4 10 7-16,3 10 2 0,-3-10 0 0,-1-10-22 15,5 4 0-15,-12 3 0 0,12 3 0 0,-12 0 0 0,4 0 0 16,1 0 0-16,2 0 0 0,-2-7 0 0,-1 14 0 16,4 2 0-16,-1-9 0 0,1-6 0 0,3-4 0 15,-6 1 0-15,6 6 0 0,0-6 0 0,0 2 0 16,1-2 0-16,-1 9 0 0,0 16 0 0,-6-13 0 15,2-16 0-15,-3-3 0 0,4 10 0 0,-4 6 0 16,4 10 0-16,-7-4 0 0,3-16 0 0,4 14 0 16,-4 11 0-16,4-5 0 0,3-20 0 0,-7 1 0 15,8 3 0-15,-5 6 0 0,5 0 0 0,-5 0 0 16,1 0 0-16,0-4 0 0,0 4 0 0,-4 0 0 16,4 0 0-16,-4-6 0 0,0 3 0 0,0 6 0 15,4 13 0-15,0-16 0 0,-4-10 0 0,7 4 0 0,-6-3 0 0,2 6 0 16,5-4 0-16,-8 7 0 0,4 0 0 0,-4 0 0 15,3 7 0-15,-2-7 0 0,2 0 0 0,-2 3 0 16,2-3 0-16,-6 0 0 0,3 0 0 0,4 0 0 16,-7 0 0-16,3 0 0 0,-3 0 0 0,3 9 0 15,4 7 0-15,-4 0 0 0,0-7 0 0,0-6 0 16,1-12-13-16,-5 9-7 0,4 0-2 0,-3 0 0 16,0 0 35-16,0 0 7 0,-1 0 2 0,1 6 0 15,0-6-35-15,3 3-7 0,-7-3-2 0,7 6 0 16,0-6 35-16,1 3 7 0,-5-3 2 0,5 7 0 15,2-4-22-15,1 3 0 0,-4-3 0 0,4 4 0 16,-4-1 0-16,4-3 0 0,-4 6 0 0,-3-9 0 16,3 7 0-16,-3 2 0 0,3 0 0 0,0-5 0 15,1-8 0-15,2 4 0 0,-2 0 0 0,2 0 0 0,1 0 0 0,-4 0 0 16,0 0 0-16,4 4 0 16,0 2 0-16,0-6 0 0,-4 6 0 0,7-3 0 0,-7-3 0 0,4 10 8 15,-4-10-8-15,1 6 0 0,-1-3 0 0,0 3 0 16,4-2 0-16,0-4 0 0,-1 6-15 0,1-6-7 15,-4 3-2-15,4-3 0 0,0 0 37 0,3 0 7 16,0 0 2-16,1 0 0 0,-1 0-22 0,-3 0 0 16,-1-3 0-16,1 3 0 0,3 0-13 0,1 0-7 15,-5 0-2-15,1 3 0 0,0 3 22 0,3-6 0 16,-7 0 0-16,8 0 0 0,3 3 16 0,-1 4 7 16,-2-7 1-16,-1 9 1 0,4-9-25 0,-8 9 8 15,5-9-8-15,-4 7 0 0,-1-4 0 0,1-3 8 0,3 6-8 16,-3-6 0-16,-7 0 16 0,3 0-3 0,7 0 0 15,1-6 0-15,-8 6-2 0,0-3-1 0,7 3 0 16,1 0 0-16,2-7-10 0,-6 14 10 0,-4-7-10 16,1 0 10-16,9 0-10 0,-6 0 0 0,-4 3 0 0,1-3 8 15,2 6-8-15,1-6 8 0,0 3-8 0,-4-3 8 16,-10-3 4-16,6 3 1 0,5-6 0 0,-5 3 0 16,-6-4 3-16,3 4 1 0,4-3 0 0,3-3 0 15,-10-1 0-15,3 4 0 0,0-3 0 0,0-1 0 16,0 1-6-16,0 6-2 0,-10-4 0 0,3-2 0 15,4 9-9-15,-1-6 0 0,-10 12 0 0,4-6 8 16,0 6-52-16,-1-3-10 0,4 13-2 0,-7-3-1156 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2T18:12:13.137"/>
    </inkml:context>
    <inkml:brush xml:id="br0">
      <inkml:brushProperty name="width" value="0.05292" units="cm"/>
      <inkml:brushProperty name="height" value="0.05292" units="cm"/>
      <inkml:brushProperty name="color" value="#00B050"/>
    </inkml:brush>
  </inkml:definitions>
  <inkml:trace contextRef="#ctx0" brushRef="#br0">4068 15461 979 0,'0'0'87'0,"0"0"-70"16,0 0-17-16,0 0 0 0,7 9 81 0,-4-3 13 0,8 4 2 0,-1-7 1 16,1 6-31-16,3 4-6 15,-3-4-2-15,3 1 0 0,-4-1 5 0,4 0 1 0,0 1 0 0,-3-1 0 16,7 1-9-16,-4-1-2 0,-4 0 0 0,-3-2 0 16,11-4-1-16,-7 3-1 0,-4-6 0 0,3 0 0 15,1 0-31-15,-1 0-5 0,5 0-2 0,-5-6 0 16,11 3-13-16,-7 3 0 0,1-7 0 0,6 4 0 15,3-3 11-15,-2 3-1 0,6-3 0 0,-3 6 0 16,6-4-10-16,-6-2-14 0,0 6 3 0,3-9 1 16,-3 9 27-16,-1-6 6 0,1-4 1 0,-4 1 0 15,4-1-11-15,-8 1-1 0,8-1-1 0,-7 1 0 16,-1 0-11-16,8-1 10 0,-11 4-10 0,4-3 10 16,3 5-10-16,0 4 0 0,-7 0 0 0,7 4 8 15,-10 2-8-15,7-3 0 0,-4 6-12 0,3 7 12 16,-6-7-10-16,7 7 10 0,-4-3 0 0,3 2-9 15,1-5 9-15,0 9 0 0,6-10 0 0,-6 0 0 16,0-2 11-16,6-7 4 0,-6 0 1 0,0-7 0 0,6-2 9 16,1 0 3-16,0-1 0 0,-8 1 0 0,12-1-28 0,-12 1-16 15,4-7 3-15,4 7 0 0,0-1 13 0,-1 4 0 16,-2-3 0-16,2 9 0 0,1-3 15 0,0-4 5 16,6 7 2-16,-6 7 0 0,0-4-22 0,0-3 0 15,3 6 0-15,4-3 0 0,-11 3 0 0,7 1 0 16,0-7 0-16,-3 0 0 0,3 0 0 0,0 0 0 15,4 0 0-15,-7-7 0 0,10 7 10 0,-10-6-2 16,-1 3-8-16,12-3 12 0,-8 3-12 0,4-4 11 16,-4 4-11-16,7-3 10 15,-3 6-58-15,3-3-12 0,4 3-3 0,-4 0-1004 0</inkml:trace>
  <inkml:trace contextRef="#ctx0" brushRef="#br0" timeOffset="9730.548">26970 12532 1569 0,'0'-25'34'0,"0"15"7"0,-4 4 2 0,1 3 2 0,-1-3-36 0,1-4-9 16,-1 7 0-16,-3-3 0 0,4 3 136 0,-4-4 24 15,-4 7 6-15,4-3 1 0,-4 3-68 0,1 0-14 16,-4 3-2-16,3 4-1 0,-3-4-34 16,-4 6-8-16,1 7 0 0,-4 3-1 0,3-1-15 0,-3 8-2 15,0 8-1-15,-4 1 0 0,7-4-8 0,1 3-1 16,-1 1-1-16,4 3 0 0,3-4-11 0,4 4 0 15,4-4 0-15,6-6 0 0,1-3-9 0,3-6 9 16,7 6-12-16,4-6 12 0,3 0-17 0,0 3 3 16,7-10 1-16,7 4 0 0,-3-3-3 0,3-13 0 15,-3 0 0-15,3-3 0 0,4-4 0 0,-7-5-1 16,-7-7 0-16,3-3 0 0,-3 3 5 0,-4-9 2 16,0 9 0-16,0-6 0 0,-7 0 10 0,0-3 14 0,0 3-3 15,-3-4-1-15,-4 4 10 0,0 3 1 0,-3-3 1 16,-4 0 0-16,0 3-7 0,-4 0-2 0,-3 3 0 0,-4 1 0 15,1-1-4-15,-4 3-1 0,-4 4 0 0,1-4 0 32,-1 7-87-32,7 2-17 0,4 4-4 0,0 3-992 0</inkml:trace>
  <inkml:trace contextRef="#ctx0" brushRef="#br0" timeOffset="9997.396">27478 12155 1382 0,'-4'-15'61'0,"4"15"13"0,0 0-59 0,0 0-15 15,0 0 0-15,-10 0 0 0,3 0 210 0,-4 9 39 16,1-9 8-16,2 10 2 0,-2 5-167 0,-1 4-32 16,1 9-8-16,-1 1 0 0,1 2-38 0,-1 0-14 15,4 13 11-15,0 0-11 0,3 0 16 0,1 9-4 16,-1 1 0-16,4 8 0 0,4-8-1 0,3-1-1 15,-4-6 0-15,1 3 0 0,3-6 4 0,0-13 1 16,4 4 0-16,-1-10 0 16,1 3-102-16,-1-9-20 0,4-3-4 0,-3-7-606 15,0 0-122-15</inkml:trace>
  <inkml:trace contextRef="#ctx0" brushRef="#br0" timeOffset="10405.824">27795 12632 979 0,'0'0'87'0,"-3"0"-70"0,-1-3-17 0,-3-3 0 16,0 6 221-16,0-3 41 0,0 3 8 0,-3 0 2 16,-5 0-116-16,-2 3-22 0,-1 6-5 0,4 0-1 15,0 7-51-15,0 3-10 0,-7 6-3 0,-1 3 0 16,5-3-51-16,3-3-13 0,0 10 0 0,3-10 0 16,0 3 0-16,8 0 0 0,-1-6 0 0,8-1 0 15,-4 1-17-15,3-3-7 0,8 0 0 0,0-13-1 16,-1 6-3-16,1-9-1 0,6 0 0 0,1-9 0 15,0-1-29-15,3-8-6 0,-4-8 0 0,12-8-1 16,-5 3-23-16,-2-10-5 0,-5-3-1 16,4 6 0-16,-3-6-69 0,0 7-13 0,-8-4-4 0,1 3 0 15,-1 4 23-15,-3-4 4 0,1-6 1 16,-5 7 0-16,1-4 176 0,-4 3 35 0,0 1 7 0,0-4 2 0,3 10 104 0,-3-4 20 16,0 10 5-16,4-3 1 0,-4 12-74 0,0-3-16 15,3 10-2-15,-6-1-1 0,3 4-11 0,0 6-2 16,0 0-1-16,0 0 0 0,-4 10-16 0,-3 12-3 15,0-1-1-15,3 5 0 0,-3 8-36 0,4-6-7 16,-4 1-2-16,3 5 0 0,1 7-12 0,-4 0-2 16,7 2-1-16,-4 1 0 0,4 7-11 0,0 5 0 15,0-3 0-15,4-6 0 16,3-3-16-16,0-3-8 0,0-13-1 0,0 0-1 16,4 1-133-16,-4-14-26 0,3 1-6 0,4-13-1 0</inkml:trace>
  <inkml:trace contextRef="#ctx0" brushRef="#br0" timeOffset="10696.972">28187 12096 518 0,'-4'-6'46'0,"4"6"-37"0,-7 6-9 0,7-6 0 16,-3 9 317-16,-4 1 62 0,-4-4 12 0,-3 6 2 15,0-2-261-15,-4 6-52 0,-3-1-10 0,7-2-2 16,0 2-48-16,-4 1-10 0,4-3-2 0,0-4 0 15,0 1-8-15,3-1 0 0,1-3 0 0,3 4 8 16,0-1-8-16,3-3 0 0,1-3 0 0,-1 7-11 16,4-10 11-16,-3 6 0 0,3 3 0 0,0-9-8 0,-4 10 8 0,4-1 0 15,4 1 0-15,-1-4 0 0,1 3 20 0,3-5 8 16,0 5 3-16,0 3 0 0,3-2-21 0,1-1-10 16,0 1 10-16,3-7-10 0,0 6 0 0,0-2 0 15,4 2 0-15,3-3 0 16,-4-3-158-16,5 4-28 0</inkml:trace>
  <inkml:trace contextRef="#ctx0" brushRef="#br0" timeOffset="11230.614">27989 11989 1209 0,'0'0'108'0,"0"0"-87"15,0 0-21-15,0 0 0 0,0 0 156 0,0 0 26 16,0 0 6-16,0 0 0 0,0 0-54 0,0 0-11 15,0 0-3-15,0 0 0 0,0 0-74 0,0 0-15 16,-3 7-3-16,-1-4-1 0,4-3 29 0,-3 9 7 16,-1 0 1-16,4-2 0 0,0 2-64 0,-3 7-18 15,-1-4-1-15,4 4 0 0,0 3 31 0,-3 0 5 16,3 9 2-16,0 6 0 0,0 1-19 0,3-1 0 16,-6 1 0-16,-1 2 0 0,1-2-12 0,-1-7-7 15,1 7-1-15,-1-7 0 0,4 0 32 0,-3-9 7 0,3 6 1 16,0-6 0-1,0-3-64-15,-4-7-12 0,8 0-2 0,-4 1-1 16,0-10-213-16,0 0-42 0,0 0-9 0,0 0-435 0</inkml:trace>
  <inkml:trace contextRef="#ctx0" brushRef="#br0" timeOffset="12034.303">28459 12259 2142 0,'0'0'95'0,"0"0"19"0,0 0-91 0,3 6-23 15,4 4 0-15,0-4 0 0,-3 3 122 0,-1-6 20 16,4 7 4-16,0-1 1 0,4 7-70 0,0-7-13 16,-1 10-4-16,4-3 0 0,0-1-22 0,0-2-5 15,-3 6-1-15,3-3 0 0,0 9-18 0,0-3-4 16,-7-7-1-16,1 13 0 0,-1-2 0 0,-4 2 0 0,1 0 0 15,-8 6 0-15,-3 7 0 0,-4-3 0 0,1 6 0 16,-4-7 0-16,0-2-9 0,-4 12 0 0,0-6 0 16,1 3 0-1,-4 3-32-15,-4 0-12 0,4 3-3 0,-11 6 0 16,7-2-168-16,-3-10-33 0,3-7-8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12:45.292"/>
    </inkml:context>
    <inkml:brush xml:id="br0">
      <inkml:brushProperty name="width" value="0.05292" units="cm"/>
      <inkml:brushProperty name="height" value="0.05292" units="cm"/>
      <inkml:brushProperty name="color" value="#FF0000"/>
    </inkml:brush>
  </inkml:definitions>
  <inkml:trace contextRef="#ctx0" brushRef="#br0">4480 14604 518 0,'0'0'23'0,"-7"7"5"0,7-7-28 0,-3 3 0 15,-11-3 0-15,14 6 0 0,0-6 167 0,-11 0 28 16,0 0 5-16,4 0 2 0,7 0-110 0,0 0-21 16,-3-6-5-16,-1 6-1 0,4-10-5 0,0 10 0 15,0 0-1-15,0 0 0 0,-7 0 14 0,7 0 3 0,0 0 1 16,0 0 0-16,0 0-7 0,0 0-2 0,0 0 0 0,7 0 0 16,-7 0-16-16,0 0-4 15,7 7-1-15,0 2 0 0,4-6-15 0,-11 4-4 0,11-4 0 0,-8 3 0 16,8 3-15-16,-1-2-3 0,4-4-1 0,-3-3 0 15,3 6-9-15,0-6 0 0,7 0 0 0,-3 0 0 32,10 0-20-32,-10 0-5 0,7 0-2 0,6 0 0 0,-10 0 27 0,11 0 0 0,-7 3 0 0,7 3 0 15,-1-2 0-15,1 2 0 0,0-3 0 16,3 3 0-16,-7 4 0 0,4 5 0 0,3-5 0 0,-6-1 0 16,2 1 0-16,5-1 0 0,-8 0 0 0,4-2 0 15,-4-4 0-15,4 3 0 0,-4-6 0 0,4 0 0 16,-8 0 0-16,5-6 0 0,2 6 0 0,-2-10 0 15,2 7 0-15,-3-3 0 0,-3-3 0 0,7 2 0 0,-4 7 46 16,4-9 14-16,-7 9 4 0,-8-3 0 16,4 3-81-16,1-6-16 0,-1 6-3 0,-4 0-1 15,-3 0 25-15,4 6 12 0,-7-3-10 0,3-3 10 0,-11 6-20 0,4-3 3 16,8-3 0-16,-15 7 0 16,3 2-168-16,-3-9-34 0,0 6-6 0</inkml:trace>
  <inkml:trace contextRef="#ctx0" brushRef="#br0" timeOffset="454.672">5309 14454 1267 0,'0'0'112'0,"0"0"-89"0,0 0-23 0,0 0 0 16,0 0 109-16,-7 6 18 0,4-3 3 0,3-3 1 15,0 0-5-15,-7 7-1 16,3 2 0-16,1 0 0 0,3-9-66 0,0 7-14 0,0-4-2 0,0 6-1 16,0 1-6-16,7 5-2 0,0-5 0 0,-4-1 0 15,8 1-19-15,-4-1-4 0,7 7-1 0,0-7 0 16,7 0-10-16,-10 1 10 0,14-1-10 0,-8 1 10 16,8 2-30-16,-4-2-5 0,4-1-2 0,-1 4 0 15,1-7 46-15,0 3 9 0,-8 1 1 0,1-4 1 16,3-3-21-16,0 7-9 0,-6-4 8 0,-1-3-8 15,0-3 8-15,-4 6-8 0,-3-3 0 0,8-3 8 0,-15 0 0 16,0 0 0-16,0 0 0 0,0 0 0 0,0 0 12 0,0 0 1 16,0 0 1-16,0 0 0 0,0 0 19 0,0 0 4 15,0 10 1-15,-11 2 0 0,7-2-6 0,-6-1 0 16,-1 4-1-16,-3 2 0 0,4 4-19 0,-12 0-3 16,-2 6-1-16,-1 0 0 15,-3-3-16-15,0 9 0 0,-1-2-11 0,-2 5 11 16,-5-6-46-16,5 7-2 0,-1-1-1 0,-3-2 0 15,6 2-51-15,-6-6-11 0,0 7-1 0,-1-1-1 16,5 1-88-16,3-7-18 0</inkml:trace>
  <inkml:trace contextRef="#ctx0" brushRef="#br0" timeOffset="921.803">4530 15987 518 0,'0'0'46'16,"0"0"-37"-16,0 0-9 0,0 0 0 0,0 0 297 0,0 0 58 16,0 0 11-16,0 0 2 15,0 0-210-15,3 7-42 0,-3-7-9 0,7 3-2 0,7-3-51 0,-3 0-10 16,-4-3-3-16,11 3 0 0,-4-7-20 0,7 4-4 16,-3-3-1-16,3-3 0 0,0-1-8 0,4 1-8 15,3-7 9-15,4-3-9 0,3 4 0 0,0-4 0 16,0 0-13-16,8-6 4 0,3-3 21 0,-1 3 4 15,5 3 0-15,-4-10 1 0,3 10-17 0,-7-3 8 16,1-3-8-16,3-7 0 0,-4 10 42 0,4-3 2 16,0 3 0-16,0-3 0 15,-4 0-67-15,0-7-13 0,-7 10-2 0,4-3-1 0,-3 3 39 0,-1-3 0 16,-10 2 0-16,3 8 0 0,-4-1-28 0,-2 0 3 16,-1 3 0-16,-7-2 0 0,7 2 12 0,-10 6 2 15,3 1 1-15,-4 0 0 16,-3-1-54-16,0 1-10 0,-3-1-2 0,3 10-1 15,-7-9-134-15,0 9-26 0,7 0-6 0</inkml:trace>
  <inkml:trace contextRef="#ctx0" brushRef="#br0" timeOffset="1294.598">5489 15257 921 0,'0'0'82'0,"-10"6"-66"0,-4-6-16 0,3 0 0 15,0 0 132-15,4 3 22 0,0-3 5 0,-3 0 1 16,3 6-26-16,7-6-5 0,0 0-1 0,0 0 0 0,-7 0-51 0,7 0-10 16,0 0-3-16,0 0 0 0,0 0-15 0,0 0-3 15,0 0-1-15,0 0 0 0,0 0-22 0,14 7-5 16,-4-7-1-16,4 0 0 16,8-7-17-16,-5 1 0 0,15 3 0 0,-7-6 0 0,10-7 0 0,0 7 0 15,0-10 8-15,-3 3-8 0,3 3 0 16,-3-2 0-16,4-1 0 0,-12 4 0 0,4-4 0 0,-3 3 0 15,0-2 0-15,-8 8 0 0,1-5 18 0,0 6 0 16,-4 2 0-16,-4-2 0 0,1 6-29 0,-4 0-5 16,0 0-2-16,4 10 0 0,-11-1 66 0,3 0 12 15,-3 7 4-15,0 9 0 0,-3-3-64 0,-4 9 0 16,-4 1-16-16,4 12 3 0,-11-3 13 0,8 2 0 16,-4-2 0-16,-4 3 0 0,7 0 0 0,-10 0-17 0,7-6 1 15,0 2 1 1,-4-2-37-16,4-10-8 0,4 7-2 0,-4-7-660 0,10-3-132 0</inkml:trace>
  <inkml:trace contextRef="#ctx0" brushRef="#br0" timeOffset="1888.017">6417 15329 1245 0,'0'0'55'0,"0"0"12"0,0 0-54 0,0 0-13 16,0 12 0-16,-3-8 0 0,3 5 146 0,0-3 26 0,0-6 6 0,-8 10 1 15,5-7-51-15,3-3-9 16,0 9-3-16,0-3 0 0,0 4-16 0,0-1-4 0,0-2-1 0,0 2 0 16,3-6-71-16,5 6-13 0,-5 7-3 0,8-6-8 15,-1 8 13-15,-3-2-4 0,11 3-1 0,-8 9 0 16,8-3-18-16,0 3-4 0,-1 7-1 0,-2 3 0 16,-5-4 15-16,4 7 0 0,4 0 0 0,-1-1 0 15,1-2 0-15,-11 0 0 0,11-4 0 0,-8-9 0 16,1 3 12-16,3-9 4 0,-7-3 2 0,0 3 0 15,4-10-44-15,-11 1-9 0,3-4-1 16,-3-6-1-16,0 0-50 0,0 0-9 0,-3-10-3 16,-4-5 0-16,0-4-31 0,-4-6-6 0,1-3-2 15,-5-7 0-15,-2 1 59 16,3 2 12-16,3-2 3 0,0-1 0 0,-6 7 51 0,3-6 13 0,3 8 0 0,-6-2 0 16,2 3-131-16,5-3-23 0,-15-25-5 15,7 9-346-15</inkml:trace>
  <inkml:trace contextRef="#ctx0" brushRef="#br0" timeOffset="2120.386">6385 15266 172 0,'0'0'16'0,"0"0"-16"16,-3-3 0-16,-1-3 0 0,-3 6 348 0,7 0 68 16,0 0 12-16,0 0 4 0,-7 0-228 0,4 0-44 15,-4 6-10-15,-1 3-2 0,5 1-59 0,-4 6-12 16,-4-4-2-16,8 7-1 0,-1 6-34 0,-10 0-6 16,7 3-2-16,-3 0 0 0,6-2-20 0,-10 2-12 15,7 3 12-15,3 1-12 0,-6-7 0 0,3 3 0 16,0 3 0-16,0-9 0 15,-4 3-22-15,4 3-8 0,0-2-2 0,3-8 0 16,-6 1-53-16,3-3-11 0,0-7-3 0,7 1 0 16,-11-1 39-16,11-9 8 0,0-3 2 0,-7-6 0 15,7-7-109-15,0 0-21 0,7-6-5 0,-3-9-299 0,3 3-59 0</inkml:trace>
  <inkml:trace contextRef="#ctx0" brushRef="#br0" timeOffset="2241.069">6294 15307 576 0,'7'-9'25'0,"0"2"6"0,3 4-31 0,-3-3 0 16,0 3 0-16,7 3 0 0,-3 0 232 0,3 3 41 0,4-3 8 0,-4 9 2 15,0 1-146-15,7 5-29 0,-3-2-5 0,-1 9-2 16,8-3-9-16,-7-1-3 0,-1 1 0 0,8 0 0 16,-11-3-33-16,0 3-8 0,4-1 0 0,3-8-1 15,0 5-32-15,-3-5-7 0,3 6 0 0,-3-13-8 16,3 6-134-16,0-9-34 0</inkml:trace>
  <inkml:trace contextRef="#ctx0" brushRef="#br0" timeOffset="8570.904">3955 14915 921 0,'-14'9'82'0,"14"-9"-66"15,0 0-16-15,0 0 0 0,0 0 60 0,0 0 8 16,0 0 1-16,0 0 1 0,0 0 9 0,0 0 1 16,0 0 1-16,0 0 0 0,0 0-32 0,0 0-6 15,10 7-2-15,4-4 0 0,4-3-10 0,0 0-3 0,6 0 0 16,1 6 0-16,0-6-13 0,3 3-3 15,4-3-1-15,3 0 0 0,-10 6-11 0,10-6 0 0,-10-6 0 0,10 6 8 16,-11-9-8-16,12 6 10 16,-12-13-10-16,12 0 10 0,-8-3-10 0,4-6 8 0,3 3-8 0,-7-12 8 15,7 9-8-15,-3-10 12 0,-7 4-12 0,0-10 12 16,-1 4-4-16,-6-1-8 0,0-3 12 0,-8-3-4 16,4 7-8-16,-3-7 12 0,-4 6-12 0,-4-6 12 15,1 10 7-15,-4-1 1 0,0-2 1 0,-4 2 0 16,1 7 14-16,-1-7 2 0,-6 7 1 0,-1-6 0 15,4 5-10-15,-10 1-3 0,-1-3 0 0,-3 0 0 16,0-1-14-16,-8 4-3 0,5 3-8 0,-12-3 12 16,5-1 46-16,2 4 9 0,-6 0 1 0,0 6 1 15,7 7-24-15,-8-4-5 0,5 7 0 0,2 3-1 16,-6 2-17-16,10 8-3 0,-10 2-1 0,3 3 0 0,4 7-6 16,-4-4 0-16,4 4-1 0,-4 3 0 0,8 6-3 15,-1-6 0-15,4 0 0 0,3-1 0 0,4-2-20 16,-4 3-4-16,1 0 0 0,-4-4-1 0,7 4 29 0,-4 0 7 15,4 0 1-15,3 6 0 16,-3-6-32-16,4 0-7 0,-1 6-1 0,4 0 0 0,-4 3 36 0,4 6 8 16,0 4 0-16,-3 3 1 0,3-3-40 0,3 5-8 15,4 1-1-15,0 0-1 0,4-6 38 0,3 6 8 16,-4-7 2-16,4 1 0 0,0-4-23 0,4 1 0 16,3-1 0-16,4-5 0 0,-1-1 0 0,1 3 0 15,7-9-9-15,-8-3 9 0,1 3 0 0,7-9 0 16,3-4 0-16,-4 0 0 15,1 1-29-15,-4-4 1 0,4 0 1 0,0-6 0 16,-4 0-100-16,4 0-20 0,-4-6-4 0</inkml:trace>
  <inkml:trace contextRef="#ctx0" brushRef="#br0" timeOffset="9509.631">4149 16621 633 0,'10'28'56'0,"-6"-22"-44"0,-4-6-12 0,7 10 0 0,3-4 82 0,-3-3 14 15,4 3 4-15,0-2 0 0,3-4-46 0,3 0-9 16,-2 6-1-16,6-6-1 0,3-6-15 0,5 2-4 15,6-5 0-15,0-4 0 0,0 4 0 0,4 0 0 16,-3-10 0-16,2 0 0 16,-2 3-8-16,-1-2-1 0,-3-11-1 0,-8 4 0 0,1-3-2 0,-4-7 0 15,4 1 0-15,-11 3 0 0,7-4 2 0,-14-9 0 16,4 10 0-16,-1-10 0 0,-6 0 16 0,-1 0 3 16,-3 6 1-16,0-9 0 0,-3 3-13 0,-1 1-2 15,1-1-1-15,-15 9 0 0,4-2 30 0,-4 2 7 16,1 7 1-16,-8 0 0 0,0-4 49 0,-3 10 11 15,-4-3 1-15,-6 10 1 0,2-7-34 0,-2 6-6 16,2 0-2-16,-6 7 0 0,7 6-29 0,-1-4-7 16,5 4 0-16,-5 6-1 0,1 4-16 0,0 2-3 0,3 0-1 0,4 10 0 15,-4-3-11-15,4 3-8 0,-4 0 12 0,7 9-12 16,1 3 0-16,3 1 0 0,3 2 0 0,-3 1 0 16,7 2 0-16,3-2 0 0,0-1 0 0,1 4 0 15,3-4 0-15,0 4 0 0,3 3 0 16,4 3 0-16,0-4 0 0,0 14 0 0,4 5 0 0,6-2 0 15,1 2 0-15,-8-2 0 16,8-4 0-16,3 7 0 0,-3-13 0 0,3 6 0 0,-4-9 0 0,1 0 0 16,3-7 0-16,4-5 0 0,-4-10 0 0,-4 3 0 15,8-10-23-15,0-5-1 0,-1-7-1 0,5-3-782 16,-1-3-156-16</inkml:trace>
  <inkml:trace contextRef="#ctx0" brushRef="#br0" timeOffset="10303.502">6403 16602 1407 0,'0'0'62'0,"3"9"14"0,5 7-61 0,-5-3-15 16,4-4 0-16,0 7 0 0,4-7 74 15,-1 7 12-15,4-7 2 0,1 1 1 0,2-1-18 0,1-6-4 16,3 3-1-16,0 1 0 0,-7-4-21 0,7-3-4 15,4 0-1-15,0 0 0 0,-4 0-20 16,7-3-4-16,-3-4 0 0,3-2-1 0,0 3-6 0,1-4-1 16,-1-8 0-16,0-1 0 0,-3 3-8 0,-1-3 8 15,-2 0-8-15,2-6 8 0,4 7-8 0,-3-11 10 16,-4 1-10-16,1-6 10 0,-1 5-10 0,-7-5 8 16,3-1-8-16,-6-2 8 0,0 2-8 0,-4 1 0 15,-4-1 0-15,1 7 8 0,-8-6-8 0,4 5 12 16,-3-5-12-16,3 6 12 0,-4-1 0 0,-6-5 1 15,-1 6 0-15,-3-7 0 0,0 1 30 0,0 5 5 16,-11 1 2-16,0-3 0 0,1 3 12 0,-1 3 2 16,-3 6 1-16,-4-3 0 0,4 0-15 0,-1 9-3 15,5-6-1-15,-8 4 0 0,4 9-18 0,3-4-4 0,0 7-1 0,1-3 0 16,-5 6-9-16,12 6-2 0,-4-3 0 16,-1 3 0-16,5 4-4 0,-4 5 0 15,0-2-8-15,3 12 12 0,-3 0-12 0,0 7 0 0,3-1 0 0,-7 7 0 16,1-4 0-16,6 4 0 15,0-4 0-15,-3 10 0 0,7-6 0 0,0-1 0 0,3 7 0 0,1 0 0 16,3-3 0-16,0 0-12 0,7 3 12 0,0 6-10 16,0-3 10-16,3-3-8 0,4 0 8 0,0-1-8 15,4 1 8-15,-4-6-8 0,7 0 8 0,0-4-8 16,7-6 8-16,-10 7 0 0,3-7-9 0,4-3 9 16,-1 0-27-16,-3-6-1 0,7-3 0 15,-6-4 0-15,2-2-80 0,4-1-16 0,-6-3-3 16,6-6-649-16,3 0-131 0</inkml:trace>
  <inkml:trace contextRef="#ctx0" brushRef="#br0" timeOffset="14575.104">13346 12845 1216 0,'0'-19'54'0,"0"19"11"0,0 0-52 0,0 0-13 0,0 0 0 0,0 0 0 16,0 0 85-16,0 0 15 0,-7 4 2 0,3 2 1 16,4-6 0-16,0 0 0 0,0 0 0 0,0 0 0 15,-4 3-47-15,4-3-8 0,0 0-3 0,0 0 0 16,0 0-26-16,0 0-6 0,0 0-1 0,8 13 0 15,2-10-3-15,1 6-1 0,-1 1 0 0,4-1 0 16,1-3 0-16,2 4 0 0,1 8 0 0,3-8 0 16,-3-1 6-16,6 7 1 0,1-7 0 0,0 10 0 15,3-9 2-15,0 5 1 0,0 4 0 0,8-3 0 16,-5 3-18-16,-2-1 8 0,-1 1-8 0,0 6 0 16,-3-6 12-16,-1 0-12 0,-2 0 12 0,-5-4-12 0,4 4 0 15,-3-3-14-15,0-7 1 0,-4 7 0 16,3-7-38-16,-2 1-7 0,-5-7-2 0,4 6 0 15,-3-9-127-15,-4 7-25 0</inkml:trace>
  <inkml:trace contextRef="#ctx0" brushRef="#br0" timeOffset="15041.42">13194 12641 633 0,'0'0'56'0,"-7"7"-44"0,7-7-12 0,-7 0 0 16,0 3 106-16,-4-3 19 0,4 0 4 0,0 0 1 16,0 0-14-16,0 0-4 0,0 0 0 0,7 0 0 15,0 0-20-15,0 0-5 0,0 0-1 0,0 0 0 16,0 0-35-16,0 0-7 0,0 0-2 0,7 9 0 16,-4-2 5-16,5-1 1 0,-1-3 0 0,0 6 0 0,3 1-8 15,1 5-2-15,-1-5 0 0,8 9 0 16,0 0-14-16,3-4-2 0,4 4-1 0,-1 6 0 15,4-6-10-15,1 9-3 0,2-3 0 0,1 0 0 16,0-3 3-16,3 3 0 0,0 0 0 0,8-6 0 0,-1 9-11 0,0-2 0 16,-3-8 0-16,4 11 0 0,-5-11 0 0,-2 7 0 15,-5-6 0-15,1 0 0 0,-4 3 9 0,1-3-9 16,-8-7 10-16,3 4-10 0,1 0 0 0,-4-4 0 16,1 4-11-16,-5-7 11 15,1 1-59-15,-4-1-4 0,0 1-1 0,-3-1 0 16,-4 0-165-16,0-2-34 0,3 2-6 0,-3 7-2 15</inkml:trace>
  <inkml:trace contextRef="#ctx0" brushRef="#br0" timeOffset="15444.174">13974 12692 806 0,'0'0'72'0,"0"0"-58"0,0 0-14 0,0 0 0 16,0 0 198-16,0 0 37 0,0 0 7 0,0 0 2 0,0 0-89 0,-8 3-18 15,5 3-3-15,-4-3-1 0,0 3-45 0,7-6-8 16,0 0-3-16,-11 4 0 0,4 2-27 0,0-3-6 15,-3 3 0-15,-1 4-1 0,0-1-18 0,-3 10-3 16,0-3-1-16,-3 12 0 0,-1-3-5 0,-7 3-2 16,-3 13 0-16,-4 0 0 0,0 9-5 0,1 3-1 15,-1 0 0-15,-3 4 0 0,6-4 9 0,1 1 2 16,4-11 0-16,2 1 0 16,1-6-3-16,4-4-1 0,2-5 0 0,5-4 0 0,-4-6-15 0,3-1 8 15,-3-2-8-15,4-7 0 0,2 7 0 0,-2-13-8 16,3 7-1-16,-4-4-840 15,4-3-168-15</inkml:trace>
  <inkml:trace contextRef="#ctx0" brushRef="#br0" timeOffset="18180.93">26099 12720 1666 0,'0'0'36'0,"0"-6"8"0,-4-4 2 0,8 10 2 0,-4 0-39 0,7-3-9 0,-4-3 0 0,4 6 0 0,0 0 36 0,0 0 6 16,4 6 1-16,3-3 0 0,0 7 4 0,0-1 1 15,4 7 0-15,-1-1 0 0,5-2-4 0,-1 9-1 16,3 0 0-16,5 3 0 0,-1 3-15 0,7 7-2 16,0-7-1-16,4 6 0 0,0 4-11 0,-4-4-2 15,-3 1-1-15,3-1 0 0,-3 4-3 0,0-10 0 16,3 7 0-16,-7-7 0 0,4 3-8 0,-4-9 10 16,-3 3-10-16,3-6 10 0,-7 0-10 0,4 3 0 15,0-3 0-15,0-7 8 16,-4 4-38-16,3-7-8 0,-2 1-2 0,-5-1 0 15,1 1-144-15,-1-4-28 0,15-6-7 0,-11 0-1 0</inkml:trace>
  <inkml:trace contextRef="#ctx0" brushRef="#br0" timeOffset="18422.285">27030 12736 633 0,'-18'3'56'0,"11"-3"-44"0,-3 0-12 0,6 0 0 15,-7 0 333-15,1 6 65 0,-4-3 13 0,3 3 2 16,-3-2-241-16,-4 5-48 0,4 7-9 0,-10 2-3 16,2 7-41-16,5 4-9 0,-8-4-2 0,-3 3 0 0,3 0-24 0,-3 7-6 15,-4-1-1-15,0 4 0 0,4 6-19 0,-3 0-10 16,-1-7 10-16,4 7-10 0,-1-9 0 0,1 2 0 16,3-2 0-16,1-1 0 15,3-5-22-15,-4-1-7 0,7-3-2 0,-3-6 0 16,0-4-29-16,3 1-7 15,1-3-1-15,2-4 0 0,5-3-111 0,-1-3-22 0</inkml:trace>
  <inkml:trace contextRef="#ctx0" brushRef="#br0" timeOffset="20185.02">19907 12748 748 0,'-7'0'67'0,"-3"-9"-54"16,-1 9-13-16,0-3 0 0,1-4 238 0,3 7 45 15,0 0 9-15,0 0 1 0,3 0-152 0,4 0-30 16,0 0-7-16,0 0 0 0,-3 10-49 0,3-1-10 15,3 1-1-15,1 5-1 0,3 1-29 0,3 3-6 16,4 3 0-16,4 3-8 0,0 0 12 0,6 0-4 16,1 3 0-16,7 0-8 0,0 1 12 0,3-4-12 0,4 12 12 15,0-2-12-15,-1-1 8 0,-2 4-8 0,2-4 0 16,1 1 0-16,-4-7 9 0,-3 0-9 0,-4-3 0 16,4-6 9-16,-4 0-9 0,4-3-9 0,-4 3 9 0,1-4-13 31,-5-2-15-31,-3-7-2 0,4 3-1 0,-4 1 0 15,1-1-169-15,-5-9-33 0</inkml:trace>
  <inkml:trace contextRef="#ctx0" brushRef="#br0" timeOffset="20418.452">20518 12648 2386 0,'0'0'52'0,"0"0"12"0,-7 3 1 0,-4 6 3 0,4 4-55 0,-4-1-13 15,-3 4 0-15,0 3 0 0,-4 0 60 0,1 9 10 16,-4-3 2-16,-1 3 0 0,-2 7-6 0,-1-7-1 16,-3 6 0-16,-4 10 0 0,-3-6-53 0,3 6-12 15,0 6 0-15,1 6 0 0,-5-5 0 0,5-4 0 16,-1 6 0-16,4-6 0 0,-1 6-12 0,5-9-5 16,-1 6-2-16,4-9 0 15,0 3-72-15,3 0-14 0,4-10-3 0,0 4-1033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13:18.761"/>
    </inkml:context>
    <inkml:brush xml:id="br0">
      <inkml:brushProperty name="width" value="0.05292" units="cm"/>
      <inkml:brushProperty name="height" value="0.05292" units="cm"/>
      <inkml:brushProperty name="color" value="#FF0000"/>
    </inkml:brush>
  </inkml:definitions>
  <inkml:trace contextRef="#ctx0" brushRef="#br0">4674 16404 345 0,'0'0'31'0,"0"0"-31"16,0 0 0-16,0 0 0 0,0 0 108 0,0 0 16 16,0 0 4-16,0 0 0 0,0 0-16 0,0 0-2 0,0 0-1 0,0 0 0 15,0 0-45-15,0 4-8 0,0-4-3 0,0 9 0 16,0-3-6-16,0-6-2 0,4 10 0 0,-4-10 0 16,0 0-15-16,7 9-3 15,-7-9-1-15,0 0 0 0,0 0 2 0,0 0 0 0,0 0 0 0,7 9 0 16,-7-9 0-16,0 0 0 0,0 0 0 0,7 0 0 15,-7 0-4-15,11 7-1 0,-8-4 0 0,-3-3 0 16,0 0-4-16,0 0-1 0,0 0 0 0,7 6 0 16,-7-6 3-16,4 3 1 0,-1 4 0 0,4 2 0 15,-7-9-4-15,4 0-1 0,-4 0 0 0,7 9 0 16,0-2-4-16,0-4-1 0,-7-3 0 0,11 9 0 16,-8-3-12-16,8-2 8 0,-1 2-8 0,1-3 0 15,-4 3 0-15,11 4 0 0,-8-1 0 0,8 1 0 16,-1-4 12-16,1 6-4 0,3-5-8 0,4 5 12 15,-4 4-12-15,4-1 0 0,10-2 0 0,-7 9 0 0,4-9 0 0,-7 5 0 16,3 1 0-16,-3 3 0 0,6-9 0 0,-13 5 0 16,7-2 0-16,-4 3 0 0,0-3 0 0,-3 2 0 15,3-2 8-15,0-3-8 0,-10 2 0 0,6-5-12 16,1 9 3-16,0-10 0 0,-4 0 9 16,3 7 0-16,-6-7 0 0,3-2 0 0,-3 2 11 0,3-6 4 15,0 4 1-15,0-4 0 16,-4 6-16-16,-2-9-15 0,6 0 3 0,-4 6 1 15,-10-6-46-15,0 0-10 0,0 0-1 0,0 0-1 16,0 0 4-16,0 0 1 0,-10-6 0 0,3 3-743 0</inkml:trace>
  <inkml:trace contextRef="#ctx0" brushRef="#br0" timeOffset="584.438">5320 16577 518 0,'0'0'23'0,"0"0"5"0,0 0-28 0,0 0 0 16,0 0 0-16,-7 0 0 0,3-3 246 0,4 3 44 16,-10 0 9-16,10 0 1 0,0 0-168 0,0 0-35 15,0 0-6-15,0 0-2 0,0 0-36 0,0 0-7 16,0 0-2-16,3 3 0 0,4 6-13 0,0-2-3 15,4 2-1-15,7 10 0 0,-4 0-19 0,0-4-8 16,7 10 0-16,-7-3 8 0,7-3 13 0,-7 6 3 16,8-6 0-16,-5 6 0 0,1 0-16 0,-1-6-8 15,-2 6 10-15,2-3-10 0,-6-6 34 0,3 3 1 16,-4-10 0-16,5 0 0 0,-5 1-48 0,-6 2-10 16,3-9-1-16,-7-3-1 0,0 0 40 0,0 0 8 15,3 7 1-15,-3-7 1 0,0 0 11 0,0 0 3 0,0 0 0 0,0 0 0 16,-3 3-11-16,3-3-3 15,0 0 0-15,-4 9 0 0,-3-9-2 0,0 7-1 0,4-4 0 0,-12-3 0 16,8 0-22-16,-3 6 9 0,-1-12-9 0,4 6 0 16,-10-3 38-16,-1 3 1 0,0-7 0 0,1 7 0 15,-8-9-31-15,4-1-8 0,-4 7 0 0,0-9 0 16,4 2-20-16,-3-2-6 0,-1-4-1 16,-3 7 0-16,3-7 27 0,4 7 0 0,0-4 0 0,-1 4 0 15,5-1-29-15,3 4-1 0,-11-3 0 0,14 2 0 16,1 7-42-16,-4 0-8 0,3 0-1 0,-3 0-663 15,3 7-132-15</inkml:trace>
  <inkml:trace contextRef="#ctx0" brushRef="#br0" timeOffset="1399.265">6385 16796 518 0,'0'0'23'0,"0"0"5"0,0 0-28 0,-3 4 0 16,-1 2 0-16,-3-3 0 0,0 3 137 0,7-6 23 15,-3 3 4-15,-4 4 0 0,-1-4-75 0,5-3-15 0,3 0-3 16,-11 6-1-16,4-6 10 0,7 0 1 15,0 0 1-15,-3 0 0 0,3 0 1 0,0 0 0 0,-4 0 0 0,4 0 0 16,0 0-27-16,0 0-4 16,0 0-2-16,0 0 0 0,0 0-26 0,0 0-6 0,0 0-1 0,0 0 0 15,0 0-17-15,0 0 0 0,4 0 0 0,3 0 0 16,7 0 0-16,-3-6-9 0,-4 3 9 0,10-4-8 16,-6-2 8-16,6 0 0 0,1-1 0 0,3 1 0 15,-3-7 0-15,0 4 0 0,3-4 0 0,3 0 0 16,-6-3 0-16,3 7 0 0,0-4 0 0,1-3-8 15,-1 4 8-15,-4 2 0 0,1-3 10 0,0 1-10 16,3 5-26-16,-11 1-11 0,4 0-3 0,-3-1 0 16,-4 1-4-16,4-1 0 0,-4 4-1 15,-4 3-534-15,4-7-106 0</inkml:trace>
  <inkml:trace contextRef="#ctx0" brushRef="#br0" timeOffset="1918.621">6466 16596 172 0,'0'0'16'0,"0"0"-16"0,0 0 0 0,0 0 0 16,0 0 211-16,0 0 39 0,0 0 8 0,0 0 2 16,0 0-122-16,0 0-24 0,0 0-5 0,0 0-1 15,-3 6-20-15,3 3-5 0,-7 1-1 0,7-1 0 16,-7 1-30-16,3-1-7 0,1 7-1 0,-1-1 0 16,4-2-6-16,-7-4-2 0,0 7 0 0,4 0 0 15,-4-4-8-15,7 4-3 16,-11-7 0-16,4 10 0 0,3-9-16 0,-3 5-9 0,4-5 10 0,3 5-10 15,-4-5 20-15,-3 2-1 0,0-5-1 0,4 2 0 16,-4-6-9-16,7 3-1 0,0-6-8 0,-8 10 12 16,5-1 3-16,-4-9 0 0,3 10 0 0,4-10 0 15,-3 6-1-15,-4-3 0 0,3 3 0 0,4-6 0 16,0 0 1-16,0 0 0 0,-7 3 0 0,7-3 0 0,-7 7-15 0,7-7 11 16,0 0-11-16,0 0 10 0,0 0-10 0,0 0 0 15,0 0 9-15,0 0-9 0,0 0 0 0,0 0 0 16,0 0 0-16,0 0-12 0,7-7 3 0,4 7 0 15,-1-9 0-15,4 6 0 0,-3-3 9 0,3-4 0 16,0 1 0-16,4 2 0 0,-7 4 0 0,6-3-8 16,1-3 8-16,-4-1-12 0,0 7 12 0,7-3 0 15,-10 3 0-15,3-4-8 16,-4-2-28-16,-2 9-4 0,2-9-2 0,4 9-641 16,-3-7-128-16</inkml:trace>
  <inkml:trace contextRef="#ctx0" brushRef="#br0" timeOffset="8682.286">27347 13880 1324 0,'0'0'118'0,"0"0"-94"16,-7 0-24-16,0-6 0 0,0 3 127 0,0-4 21 0,4-2 4 0,-4 6 0 15,3-7-32-15,-3 4-6 0,3 3-2 0,1-3 0 16,-4-4-38-16,7 10-8 16,0 0-2-16,0 0 0 0,0 0-27 0,0 0-5 0,0 0-2 0,0 0 0 15,0 0-21-15,10 4-9 16,1 2 8-16,0 0-8 0,3-3 0 0,3 13 0 0,1-7 0 0,3 4 0 16,-3 3 0-16,6-1 0 0,1 4 0 0,7 0 0 15,3 9 0-15,0-3 0 0,1 3 0 0,3 7 0 16,-1-1 0-16,-2-5 0 0,-5 8 0 0,-2-2 0 15,2 2 8-15,-2 7-8 0,-1-3 0 0,0-3 8 16,-3-1-8-16,6 13 0 0,-2-12 0 0,-1-3 8 16,-3-1-8-16,-1-6 0 0,1 0 0 0,-4-2 0 15,-3-1 8-15,-1-3-8 0,1-7 12 0,0 10-4 16,-1-12-19-16,-3 3-4 0,1-7-1 0,-5 0 0 16,-3 1-44-16,-3-10-10 0,-4 0-2 15,0 0-660-15,0 0-132 0</inkml:trace>
  <inkml:trace contextRef="#ctx0" brushRef="#br0" timeOffset="8993.453">28543 13623 1728 0,'0'0'153'0,"-3"0"-122"16,-4-9-31-16,7 9 0 0,-4-10 132 0,-3 10 20 15,4-3 4-15,-4 3 0 0,-4 3-51 0,-3 3-10 16,-4 4-3-16,-3 2 0 0,0 13-42 0,-7 4-9 15,-8 2-1-15,-2 7-1 0,-1 6-2 0,-4-1 0 16,-2-2 0-16,-1 9 0 0,0 4-3 0,11-17-1 0,-1 7 0 0,-3 3 0 16,-3 7-18-16,0-1-4 0,-4 0-1 0,0 1 0 15,-3-4-10-15,-11 6 0 0,7 4 9 16,3-7-9-16,8-6 15 0,3 3-2 0,4-9 0 0,0 3 0 16,-1 0-13-16,5-10-13 0,2-5 2 0,1 5 1 15,0-9 10-15,3-6 0 0,4 6 0 0,-4-6 0 16,4-7 0-16,4 4 0 0,-5-7 0 15,8 1-8-15,0-1-5 0,4-2-1 0,-1-4 0 0,1-3 0 32,2 0-38-32,5-3-7 0,-4-4-1 0,3 4-797 0,4-13-159 0</inkml:trace>
  <inkml:trace contextRef="#ctx0" brushRef="#br0" timeOffset="11443.002">20782 13915 518 0,'-17'-25'46'0,"9"15"-37"0,5 10-9 0,-4 0 0 15,3 0 164-15,-3-6 30 0,4 3 6 0,-4-4 2 16,3 7-52-16,4 0-10 0,-7 0-3 0,7 0 0 16,0 0-46-16,0 0-10 0,0 0-1 0,0 0-1 15,0 0-29-15,0 0-6 0,7 0 0 0,4 10-1 16,-4-4-12-16,10 10-3 0,1-4 0 0,3 4 0 15,0 3-8-15,4 6-3 0,0-3 0 0,3 9 0 16,0-3-9-16,4 7-8 0,0 3 9 0,3-1-9 16,0 7 11-16,1 0-11 0,2 0 12 0,1-6-12 0,0 5 9 15,0-8-9-15,-4-1 0 0,4-5 9 0,-7-1-1 16,-1 3 0-16,-2-9 0 0,-1-3 0 0,4 3-22 0,-4-10-5 16,-3 4-1-16,-1-6 0 15,-3-1-39-15,4 0-8 0,3-9-1 0,-7 10-1 16,-13-10-164-16,6 0-33 0,7 0-6 0,-11-10-2 0</inkml:trace>
  <inkml:trace contextRef="#ctx0" brushRef="#br0" timeOffset="11711.282">21661 13952 1440 0,'-22'0'128'0,"8"-9"-103"0,4-1-25 0,-1 4 0 15,-3 3 174-15,3-3 30 0,-3-4 5 0,0 10 2 16,7-3-97-16,-3 3-19 0,-5 3-4 0,5 4-1 15,-4-4-32-15,0 12-6 0,3 4-2 0,-7 0 0 16,1 6-17-16,-4 3-3 0,-1 1-1 0,-2 5 0 16,-1 7-2-16,-3 0-1 0,3 3 0 0,-3 9 0 15,3-9-2-15,-3 6 0 0,0-9 0 0,-4 3 0 16,7-1-12-16,1-8-2 0,-1 3-1 0,4 5 0 16,-4-8-9-16,4-1 0 0,3 1 0 15,-3-4 0-15,3 4 0 0,1-10 8 0,-1 3-8 0,1-9 0 16,2 6 0-16,1-6-20 0,0-10 3 0,0 7 1 15,4-7-75-15,-1 1-14 16,0-10-3-16</inkml:trace>
  <inkml:trace contextRef="#ctx0" brushRef="#br0" timeOffset="13710.205">25001 16555 576 0,'0'0'25'0,"0"0"6"0,-7-6-31 0,-7-10 0 15,7-3 0-15,4 16 0 0,3-6 312 0,-4-4 57 0,4 10 11 0,0-6 3 16,0 2-255-16,0 7-50 0,0 0-10 0,0 0-3 15,0 0-1-15,0 0 0 0,11 0 0 0,-1 10 0 16,1-1-64-16,3 7-11 0,-3-7-3 0,3 10-1 16,0-3 15-16,0-1 0 0,0-2 9 0,0 3-9 15,0-7 9-15,0 7-9 0,0-7 8 0,4 0-8 16,-4-5 0-16,-3-4 8 0,3 0-8 0,0 0 0 16,0-10 0-16,4 1 0 0,-1-1 0 0,1-8 0 0,3 2 12 15,0 7-2-15,1-10-1 0,-1 9 0 0,3 1-9 16,-2-1 0-16,2 4-10 0,1 6 10 0,0 0-9 0,3 6 9 15,-3-2-8-15,-1 5 8 0,-3-3 0 0,4 10 0 16,0-3 0-16,-1-4 0 0,-2 0 0 0,-1 7 0 16,-4-7 0-16,5 1 11 0,-1-1-11 15,-4-3 0-15,5-6 0 0,2 0 8 0,1-6-8 0,0-3 0 16,6-1 0-16,-2 1 0 0,-5-7 0 0,1-2 21 16,0 5-2-16,3-3-1 0,-3 1-18 0,-1-4 10 15,1 9-10-15,0-5 8 0,-1 12-8 0,-2-4 0 16,-1 7 9-16,-4 0-9 0,1 7 0 0,3-4 0 15,-3 3 0-15,-1-3 0 0,1 3 0 0,0 4-8 0,-4-1 8 16,4-3 0-16,-4-2 0 0,3-4-8 0,1 6 8 16,3-6 0-16,-3-6 32 0,3 2 11 0,4-2 2 0,-4-3 1 15,0 6-57-15,0-10-11 0,4 10-2 0,-1-6-1 16,1 9 25-16,0-7 0 0,0 7 0 0,-4 7 0 16,3-4 0-16,-2 3 0 0,-5 3 0 0,4 10 0 15,1-9 0-15,-1 5 0 0,-4-5 0 0,8-1 0 16,-4 7 0-16,0-4 0 0,1 4 0 15,2-7 0-15,-3 1 0 0,8-10 0 0,-1 0 0 0,0-3 0 16,4-4 11-16,0-2 7 0,-1 0 2 16,8-1 0-16,-4 1-7 0,1 3-1 0,-1-7 0 0,4 7 0 15,0-4-12-15,-4 4 0 0,4 6 8 0,7 0-8 16,-4 0 0-16,4 0-12 0,0 0 3 0,-1 6 0 16,-2-3 24-16,3 4 5 0,-4-7 0 0,-3 6 1 15,0-3 2-15,-1-3 0 0,5-3 0 0,3-3 0 0,-8-1-10 16,1-2-1-16,-4 0-1 0,4-1 0 15,-3-2-98-15,2-4-19 0,-2 0-4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16:40.398"/>
    </inkml:context>
    <inkml:brush xml:id="br0">
      <inkml:brushProperty name="width" value="0.05292" units="cm"/>
      <inkml:brushProperty name="height" value="0.05292" units="cm"/>
      <inkml:brushProperty name="color" value="#FF0000"/>
    </inkml:brush>
    <inkml:context xml:id="ctx1">
      <inkml:inkSource xml:id="inkSrc7">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9-10T18:16:53.039"/>
    </inkml:context>
  </inkml:definitions>
  <inkml:trace contextRef="#ctx0" brushRef="#br0">12301 14915 1728 0,'0'0'76'0,"0"0"16"0,0 0-73 0,0 0-19 16,0 0 0-16,0 0 0 0,0 0 0 0,0 0-11 16,7 0 2-16,0 0 0 0,4 0 9 0,-4 3 12 15,11-3-2-15,-4 0-1 0,7 0-9 0,4-3 0 16,3 3 0-16,7 0 0 0,8-6 40 0,-1 3 5 15,7-4 2-15,1 7 0 0,3-3-31 0,0 3-7 16,-4 0-1-16,7 0 0 0,4 3 0 0,0-3-8 16,0 0 12-16,4 0-4 0,-4 7 12 0,0-4 1 0,-4-3 1 15,8 0 0-15,-8 6-1 0,4-3 0 0,4-3 0 16,3-3 0-16,-4-3-4 0,-3 6-1 0,4-10 0 16,3 1 0-16,-4-10-7 0,4 3-1 15,-7-2-8-15,4-4 12 0,3-3 5 0,-4-1 1 0,-6 1 0 0,6-3 0 16,-10 3-29-16,3-3-5 0,1 0-2 0,-4 2 0 15,-7-2 18-15,7 3 0 0,-8 3 0 0,1-3 0 16,-7 6 0-16,0-6 0 0,-7 6 0 0,-1-6 0 16,-2 0 48-16,-5 6 12 0,1-9 4 0,-4 0 0 15,0-6-64-15,-3 8-23 0,-4-2 1 0,-3-6 0 16,-1 5 22-16,-3-5 0 0,-3 6 12 16,-4 3-4-16,0-4 0 0,-4 4-8 0,-3-3 12 0,-3 0-4 15,-1-3-8-15,-3 9 12 0,0-10-12 0,-4 4 12 16,1 0-12-16,-8 3 10 0,0-10-10 0,-7 7 10 0,1 0-2 15,-1 3-8-15,-3-4 12 0,-4 4-4 0,0-3-8 16,0 9-14-16,4 1 3 0,-4-1 1 0,7-3 22 0,1 3 5 16,-8-3 1-16,0 0 0 0,0 3-18 15,0 0 0-15,-3 4 8 0,-4-4-8 0,0 6 0 0,1-2 0 16,-5-4 0-16,-3 3 0 16,4-3-12-16,-1 10-7 0,-2-7-1 0,-5 7 0 0,-3 0 44 0,4 5 8 15,-1-2 1-15,-3 6 1 0,4-3-18 0,-1 3-4 16,8 0-1-16,-4 3 0 0,0-3-2 0,0 6 0 15,0 4 0-15,-3-1 0 0,-1 1-9 0,5-1 0 16,-8 0 0-16,0 10 0 0,3-3 0 0,1-4 8 16,-4 4-8-16,-4 3 0 0,-3 6 8 0,4 3-8 15,-1-9 0-15,-3 6 8 0,7-6-8 0,4 6 8 16,3 3-8-16,0 7 8 0,0 2 1 0,4 4 0 0,-1-3 0 0,1 9 0 16,3-3-1-16,7 0 0 0,0 0 0 0,4-1 0 15,3-5 1-15,4 3 0 0,3-4 0 0,1 10 0 16,10-3-9-16,-1 0 10 0,5 3-10 0,3 4 10 31,7-4-33-31,3-4-6 0,1 8-2 0,3-4 0 0,4-10 47 0,3 7 10 0,7-9 2 16,0 9 0-16,4-7-28 0,3-2-17 0,4-7 2 0,10 3 1 15,4-9-118 1,3-3-24-16,4-3-5 0</inkml:trace>
  <inkml:trace contextRef="#ctx0" brushRef="#br0" timeOffset="1442.431">25252 14532 1846 0,'0'0'82'0,"0"0"17"0,0 0-79 0,0 0-20 0,0 0 0 0,0 0 0 15,0 0 20-15,0 0 1 0,0 0 0 0,7-3 0 16,0 3-1-16,4 3 0 0,-1 4 0 0,4-4 0 15,4 12-3-15,3-5-1 0,4 9 0 0,3-1 0 16,0 1-16-16,4 6 0 0,0 4 0 0,-1-14 0 16,5 10 0-16,3-6 0 0,3 0 0 0,0 6 0 15,4-6 30-15,7 0 2 0,3 0 1 0,29-1 0 16,-4-2 4-16,0 3 1 0,-7-10 0 0,11 1 0 16,0-1-14-16,-8-3-4 0,1 1 0 0,0-4 0 15,-1-6 0-15,-3 3-1 0,-3-7 0 0,6 1 0 16,-2-3-4-16,-1-1-1 0,3 1 0 0,4-10 0 15,-3 3-1-15,-7-2 0 0,-1-4 0 0,11-10 0 16,0 4 1-16,-10 3 0 0,-4-3 0 0,7-1 0 16,-10 1-1-16,3-3 0 0,-4 3 0 0,4-7 0 0,-7 7-4 15,-3 3-1-15,-5-3 0 0,-2-1 0 0,-4-5 0 16,-8 9 0-16,1-3 0 0,-3-1 0 0,-5 4 5 0,-2-3 1 16,-5 0 0-16,-3-3 0 0,1 9-1 0,-8-4 0 15,0 11 0-15,-4-13 0 0,-3 2-3 0,0 5-1 16,-3-11 0-16,-4 4 0 0,-4 0-1 0,-3-10-8 15,-3-3 12-15,-4 7-4 0,-4 2-8 0,0 1 10 16,-3-6-10-16,-3 11 10 0,-5-2-10 16,1 3 0-16,0 6 0 0,-4-6 0 0,-3 6 0 0,3 1 0 15,0-1 0-15,-3 3 0 0,0 4 0 0,0-4 0 16,-1-3 0-16,1 3 0 0,0-2 0 0,-1-1 0 16,-2 3 0-16,-5-3 0 0,1 0 0 0,-4 4 0 15,-3-4 0-15,-1 0 0 0,1 3 0 0,0 4 0 0,3-4 0 16,-4 7 0-16,4 6 0 0,4-4 0 0,-4-2 0 15,-3 3 0-15,3 6 0 0,0 0 0 0,0 0 0 0,0 0 0 16,1 0-9-16,-1 0 9 0,3 6 0 0,1-6 0 16,0 3-8-16,-1 3 8 0,-2-6 0 0,-1 7 0 15,3-7-12-15,-3 0 12 0,-3 0-12 0,3 3 12 16,-3-3-8-16,3 0 8 0,0 0 0 0,0 0 0 16,4 0 0-16,0 0-8 0,-1 0 8 0,1 0 0 15,7 6 0-15,-4-3 0 0,4 3-8 0,-4 4 8 16,3-7 0-16,1 13 0 0,0-7 0 0,0 7 0 15,3-4 0-15,-3-2-13 0,3 5 4 0,-3 4 1 16,3-9 8-16,-3 5 0 0,-1-5 0 0,-3 5 0 16,8-2 0-16,-8-4 0 0,4 1 0 0,-4-1 0 15,4 7 0-15,3-7 0 0,4 7 0 0,-4-7 0 0,4 7 0 0,3-3 0 16,4 5 0-16,-4-2-8 16,7 3 8-16,1-3 0 0,-1 2-9 0,0 1 9 0,1 6 0 0,3-6-9 15,-4 9 9-15,0-9 0 0,1 6 0 16,3 0 0-16,0-6 0 0,-1 6 0 0,-2-3 0 0,3-6 0 15,3 9 0-15,1-3 0 0,-5 3 0 0,1 3 0 16,4-3 0-16,-1 0 0 0,4 4 0 0,0 5 0 16,-4-6 0-16,8-3 9 0,-1 4-9 0,4 5 0 15,0-6 0-15,4 7 0 0,-1-7 0 0,5 7 8 16,2-7-8-16,8 6 0 0,-1 1 8 0,1-7-8 16,3-3 8-16,0-3-8 0,4 3 0 0,3-6 8 15,-3-3-8-15,7 2 0 0,-4-2 0 0,4-3 0 0,3-4 0 16,0-3 0-1,1 4-142-15,-8-10-27 0</inkml:trace>
  <inkml:trace contextRef="#ctx0" brushRef="#br0" timeOffset="7568.496">4360 10892 561 0,'0'0'24'0,"0"0"7"0,0 0-31 0,0 0 0 16,4 6 0-16,6-6 0 0,-6 0 52 0,-4 0 5 15,0 0 1-15,0 0 0 0,11 0 27 0,-4 3 6 16,-7-3 1-16,0 0 0 0,3 6-22 0,8-2-4 15,-11-4-1-15,3 9 0 0,4-3-10 0,-7 4-3 16,7-1 0-16,0 0 0 16,-3 1-24-16,3-1-4 0,4 7-2 0,-4-7 0 0,10 10-12 0,-3 0-2 15,8 6-8-15,-5 0 12 0,8 0-12 0,7 3 0 16,-8 1 0-16,-2-1-10 0,9-3 10 0,-6 9 0 16,3-15 0-16,0 9 0 0,4-2 0 0,-7-1 0 15,3-3-9-15,4-4 9 0,-7 8-24 0,-1-8 0 16,-6 7 0-16,3 1-436 0,0-8-87 15</inkml:trace>
  <inkml:trace contextRef="#ctx0" brushRef="#br0" timeOffset="9780.581">4265 10954 1137 0,'0'0'50'0,"0"0"11"0,-10 0-49 0,2 0-12 0,1-3 0 0,7-3 0 15,-10 3 79-15,10 3 13 0,0 0 2 0,0-6 1 16,0-4-14-16,-7 4-2 0,14 6-1 0,-7-9 0 0,0 5-7 0,0-5-2 16,0 3 0-16,0-4 0 0,0 7-25 0,3-3-6 15,-3 6-1-15,7-10 0 0,-7 4-9 16,4 3-3-16,-4 3 0 0,0 0 0 15,3-6 3-15,5-4 0 0,-8 10 0 0,3 0 0 0,-3 0-3 0,7-9 0 16,-7 9 0-16,0 0 0 0,0 0-1 0,0 0-1 16,11-9 0-16,-11 9 0 0,0 0-6 0,0 0-1 15,0 0 0-15,7 0 0 0,-7 0-5 0,0 0-2 16,0 0 0-16,0 0 0 0,0 0 1 0,0 0 0 16,0 0 0-16,0 0 0 0,0 0-1 0,0 0 0 15,0 0 0-15,0 0 0 0,0 0 1 0,0 0 0 16,10 0 0-16,-10 0 0 0,0 0-10 0,0 0 12 15,0 0-12-15,7 9 12 0,-7-9-12 0,4 0 10 16,-4 0-10-16,0 0 10 0,0 0-10 0,3 9 0 0,-3-9 0 0,0 0 0 16,0 0 0-16,7 10 0 0,-7-4-9 15,0-6 9-15,0 0 0 0,4 3 0 0,3 7 0 16,-7-4 0-16,0-6 0 0,4 9 0 16,-4 1 0-16,7-1 0 0,-7 1 0 0,0 5 0 0,0 4 0 0,0 6 9 15,0-6-9-15,0 15 0 0,-7-5-10 16,3 8 10-16,-7-2 0 0,4 2-9 0,0 4 9 0,-10-3 0 15,3-1 0-15,3 4 0 0,-3-3 0 0,3-10 0 16,-3 3 0-16,4-9 0 0,6 3 0 0,-6 1-8 16,2-8-12-16,1-8-1 0,0 5-1 0,4-5 0 15,3-10-38-15,0 0-7 16,0 0-1-16,0-10-1 0,0-5-19 0,-7-4-3 0,7-6-1 16,7 0 0-16,-7-3-20 0,10-7-5 0,-6-3-1 0,7 1 0 15,-8-4 26-15,8-6 6 0,-1 9 1 16,4-2 0-16,-3 2 35 0,0 3 7 0,-1 7 2 0,1-6 0 15,-4 9 54-15,3 3 11 0,1-3 3 0,-1 6 0 0,1 0 52 0,-7 0 10 16,6 3 3-16,1 1 0 0,-1 2 0 16,-6-2 1-16,6 5 0 0,1 4 0 0,0-4-5 0,3 1 0 15,0 0-1-15,0 6 0 16,4-4-55-16,6 4-10 0,1-3-2 0,0 6-1 0,-1 0-9 16,-2 0-2-16,6 0 0 0,0 9 0 0,0-9-8 0,-10 10 0 15,3-1 0-15,0 0 0 0,4 1 0 0,-15 6 8 16,5-7-8-16,-5 10 0 0,4-4 0 0,-10 4 0 15,3-3 0-15,-7-3 0 0,0 2 0 0,0 4 0 16,-11-3 0-16,-3 3 0 0,4-1-11 0,-12 1 3 16,1 0 0-16,4 3 0 0,-8-10 8 0,-7 7 0 0,4-3 0 15,-7-7 0-15,3 7 39 0,4-3 3 0,-4-4 1 0,4-3 0 16,3-3-16-16,-7 4-3 0,8-7-1 16,-1 0 0-16,0 0 15 0,11-7 3 0,-7 4 1 15,10 3 0-15,1-6-18 0,3 6-4 0,0-3-1 0,7 3 0 16,0 0-19-16,0 0 8 0,0 0-8 0,7-6 0 15,7 6 0-15,-4 0 0 0,8 0 0 0,0 0 0 16,6 0 0-16,1 0 0 0,0 9 0 0,3-9 0 16,7 6 0-16,1 4 0 0,-5 5 0 0,5-5 0 15,-5 2 0-15,-2 4 0 0,2 0 0 0,-6-4 0 16,-4 4 0-16,0-4 0 0,-3 4 0 0,0 0 0 16,-4-4 0-16,-4 4 0 0,4-7 0 0,-7 7 0 15,-3-3 0-15,-4 2 0 0,0 4 0 0,-4 0 0 16,-3-3 12-16,-3 2 3 0,-4 1 0 0,0 0 0 0,-8-3 14 15,1 3 3-15,-7-1 1 0,-4-2 0 0,1 3-5 16,-1-10 0-16,-4 1-1 0,1 5 0 0,-4-5-27 0,1-4 0 16,2-3 8-16,1 3-8 0,0-2 0 15,10-4 0-15,0 6-12 0,1-6 12 16,6 3-161-16,0-3-25 0,8 0-5 0</inkml:trace>
  <inkml:trace contextRef="#ctx0" brushRef="#br0" timeOffset="10759.969">4964 10722 1400 0,'0'0'62'0,"0"0"13"0,0 0-60 0,0 0-15 16,0 0 0-16,0 0 0 0,-4 7 96 0,-7 2 17 15,4 0 3-15,-3 10 1 0,3-3-23 0,-4 6-5 16,-3 0-1-16,4 0 0 0,-1 12-19 0,4-5-4 16,0 5-1-16,-4 4 0 15,4 2-12-15,0 7-2 0,-3-3-1 0,2 10 0 0,-2-7-28 0,3 6-5 16,-4 0-2-16,-3 10 0 0,4-10-14 0,-5 10 11 0,5-10-11 0,-1 7 10 15,-3-13-10-15,4 3 0 0,-1-6 0 0,4-6 0 16,7-4 0-16,-4-6 0 0,4-9 0 0,4 0 0 16,3-3-15-16,4-7-8 0,-1-9-1 0,4 0-1 15,0-9-86 1,1-7-17-16,6-3-3 0</inkml:trace>
  <inkml:trace contextRef="#ctx0" brushRef="#br0" timeOffset="11244.711">4805 11666 403 0,'-21'13'36'0,"17"-7"-36"0,4-6 0 0,0 0 0 0,0 0 322 0,0 0 58 16,0 0 11-16,0 0 2 15,0-9-268-15,0 2-53 0,7-2-12 0,0 6-1 0,4-13-36 0,-8 7-7 16,8-1-2-16,0 1 0 0,-1-7-14 0,4 7 0 15,-3-4 8-15,-1-2-8 0,5 5 0 0,-5-5 0 16,4 5 0-16,-3-6 0 0,3 7 0 0,0 0 8 16,-7-1-8-16,7 1 0 0,0-1 10 0,-3 7-1 15,-11 3 0-15,0 0 0 0,0 0 1 0,0 0 0 16,0 0 0-16,0 0 0 0,0 0 12 0,0 0 2 16,0 10 1-16,-7 2 0 0,0 4-25 0,7 3 0 15,-7 0 0-15,3-1 0 0,-3 4 0 0,0-3 0 0,7-6 0 16,-7 5 0-16,7-2 0 0,7 0 0 0,-7-7 0 0,0-6 0 15,7 4 0-15,-7-7 0 0,0 0 0 16,11-7 0-16,-4-2 0 0,0 0 0 0,10-4 0 0,-6-3 8 16,3-2-20-16,0-8-5 0,7 8-1 15,-10 2 0-15,3-3 18 0,-3 0 0 0,3 4 0 0,-4 2 0 16,-6 7 13-16,3-4 0 0,-7 10 0 0,0 0 0 16,0 0 5-16,0 0 1 0,0 16 0 0,-4-3 0 15,1 5 21-15,-1 8 5 0,4-8 1 0,-10 7 0 16,3 4-31-16,0-4-7 0,0 3 0 0,3-3-8 15,-3 3 0-15,0-9 0 0,7 6 0 0,0-6 0 16,0-3-28-16,4-7-13 0,-1 0-3 0,4-2 0 16,4-4-208-16,-4-6-41 0</inkml:trace>
  <inkml:trace contextRef="#ctx0" brushRef="#br0" timeOffset="11513.632">5285 11660 460 0,'0'0'41'15,"0"0"-33"-15,0 0-8 0,7 9 0 0,0-2 240 0,-7 2 45 16,0-9 10-16,10 6 1 0,-6-3-173 0,6 4-35 15,1-7-8-15,0 0 0 0,-8 0-49 0,8-7-10 16,-8 4-1-16,8-3-1 0,-4 0-19 0,0-4 0 16,0 7 8-16,-3-6-8 0,-4 9 0 0,0-6 10 15,0-4-10-15,0 10 8 0,0-9 25 0,-4 2 5 16,4 4 1-16,-7-3 0 0,0-3 13 0,3 9 4 16,-3-3 0-16,0-4 0 0,4 7-15 0,-11-3-2 15,7 3-1-15,3 0 0 0,-10 3-8 0,7 4-2 16,3-4 0-16,-3 6 0 0,-3 0-8 0,3 7-3 15,7-6 0-15,-11 8 0 0,4-2 2 0,3 9 0 0,1-3 0 16,3 0 0-16,0 0-7 0,0 3 0 0,0 3-1 0,0 1 0 16,0-4-11-16,0 0 0 0,3 3 9 0,1-3-9 15,3-6-60 1,-7 0-17-16,11-1-3 0,-11-8-1024 0</inkml:trace>
  <inkml:trace contextRef="#ctx1" brushRef="#br0">9356 13918 0,'0'0'16,"63"53"-1,-56-18 1,0-7-1,-109-75 1,-32-7 0,42 1-16,43 0 15,6-7 1,22-12 0,28-19-1,11 3 1,21-3-1,3 4 1,-7 43 0,-6 59-1,-8 48 1</inkml:trace>
  <inkml:trace contextRef="#ctx0" brushRef="#br0" timeOffset="13276.043">4283 12400 1382 0,'0'0'61'0,"0"0"13"16,-4 16-59-16,4-7-15 0,-3 1 0 0,3-1 0 0,0-3 123 0,0 4 21 15,0-7 5-15,0 6 1 0,-7 1-55 0,7-4-11 16,0 3-3-16,0 7 0 16,0-7-20-16,0 4-4 0,0 3-1 0,0-1 0 0,0 4-14 15,0-6-3-15,7 12-1 0,-14-7 0 0,7 1-14 0,-4 3-4 16,-3 0 0-16,4-3 0 0,3 3-12 0,-8-3-8 15,5-7 10-15,3 10-10 0,-4-9 0 0,-3 6 0 16,4-10-11-16,-8 7 11 16,8-7-52-16,3 1-2 0,-7-1-1 0,3-3 0 15,-3-3 36-15,7-3 7 0,0 0 2 0,0 0 0 16,-3 0-138-16,3 0-27 0,-8-3-5 0,5-6-2 0</inkml:trace>
  <inkml:trace contextRef="#ctx0" brushRef="#br0" timeOffset="13852.502">4230 12472 230 0,'0'0'10'0,"0"0"2"0,0 0-12 0,0 0 0 0,0 0 0 0,10 6 0 15,-6-6 395-15,7 4 76 16,-11-4 15-16,10 0 3 0,1 0-320 0,-4 0-64 0,10 0-13 0,-3-4-2 16,-3 4-50-16,7-6-9 0,-1 6-3 0,1 0 0 15,0-3-12-15,-4 3-2 0,-4 0-1 0,8 0 0 16,0 0-13-16,-4 0 0 0,0 3 0 0,0-3 0 15,-3 10 8-15,3-4-8 0,3 3 0 0,-10 1 0 16,0 5-12-16,4-2-9 0,-11 9-2 0,3-3 0 16,1-1-22-16,-4 1-5 15,0 0-1-15,0 0 0 0,-4 3 18 0,1-3 3 0,-4-7 1 0,3 4 0 16,-10-7 29-16,7 7-9 0,-3-13 9 0,3 7 0 0,-4-4 21 16,0-3 10-16,-3-3 1 0,4 6 1 0,-4-6 22 15,3 0 4-15,0 0 1 0,1-6 0 0,-1 12-4 0,8-6 0 16,-8 0 0-16,8 0 0 0,3 0-40 0,0 0-16 15,0 0 11-15,0 0-11 16,0 0 0-16,0 0 0 0,0 0 0 0,0 0 0 0,0 0 29 0,0 0 0 16,3 3 0-16,8 4 0 0,-11-7-29 0,10 0 0 15,4 0 0-15,-3 0 0 0,3-7 0 0,7 7 0 16,-7-3 0-16,8-3 0 0,-5 3 0 0,4-3 0 16,-7-4 0-16,1 10 0 0,2 0 8 0,-3-3-8 15,0 3 0-15,1 0 0 0,-5 3 0 0,-3-3 8 16,-3 0-8-16,6 10 0 0,-10-4 0 0,0-3 8 15,0 6-8-15,0-2 0 0,0 2 12 0,-10 0-3 16,6 7-1-16,-6-7 0 0,-1 1-8 0,4-1 8 16,-7-2-8-16,3 2 8 0,4 0 4 0,-10-5 0 0,2 5 0 15,1-9 0-15,-7 6 15 0,4-3 3 0,-1 4 1 0,0-1 0 16,-6-3-7-16,2-3-2 0,1 0 0 16,4 9 0-16,-5-9-13 0,1 10-9 0,4-4 12 0,-1 4-12 15,0-1 0-15,1 0 0 0,3 1 0 0,0-1-9 16,3-3-19-1,7-2-4-15,-3 2-1 0,7-6 0 0,0 0-95 16,0 0-20-16,0 0-3 0,0 0-628 0,7-10-125 0</inkml:trace>
  <inkml:trace contextRef="#ctx0" brushRef="#br0" timeOffset="14125.822">4787 12271 2379 0,'0'0'105'0,"0"0"23"0,0 0-103 0,-3 10-25 16,-1-1 0-16,4 1 0 0,-7-1 113 0,4 0 18 16,3 10 3-16,-11-3 1 0,7 3-76 0,1 6-15 15,-1-3-4-15,1 3 0 0,3 3-26 0,-7 7-6 16,7-1 0-16,-4 4-8 0,4 6 8 0,0-10-8 15,0 10 0-15,0-6 0 0,0-4 0 0,0 4 0 16,0-10 0-16,0 7 0 16,0-4-32-16,4-9-9 0,-4 3-3 0,7-6 0 15,-7-4-33-15,0-2-7 0,3-7-2 0,-3-6 0 16,0 0-174-16,7-6-34 0</inkml:trace>
  <inkml:trace contextRef="#ctx0" brushRef="#br0" timeOffset="14562.603">4865 12695 230 0,'0'0'10'0,"0"0"2"0,0 0-12 0,0 9 0 0,0-9 0 0,0 0 0 16,0 0 432-16,0 0 84 0,0 0 17 0,0 0 3 16,3 0-373-16,4 0-75 0,0-3-16 0,1-6-2 15,2-1-54-15,4-5-16 0,-3 5 0 0,-4-6 8 16,10 7-8-16,-13 0 0 0,-4-1 0 0,7 1 0 0,-7 3-23 0,7 6 1 16,4-4 0-16,-11 4 0 15,0 0-14-15,7 10-4 0,-4-1 0 0,1 10 0 16,3 0 25-16,-4-3 5 0,-3 12 1 0,7-9 0 0,-3 6 9 0,3 0 0 15,-7-6 0-15,4 6-8 16,-1-3 8-16,4-7 0 0,-7 1 0 0,4-3 0 0,-4-4 0 0,7-3 0 16,0-3 0-16,0 4 0 0,-7-7 0 0,0 0 0 15,10-7 0-15,1-2 0 0,3 0 0 0,-10-10 0 16,3 9 0-16,7-9-8 0,-4 1 16 0,-6-7 4 16,3 9 1-16,7-3 0 0,-10 0-13 0,3 0 0 15,0 4 0-15,0-4 0 0,-7 10 0 0,3-7 0 16,4 13 0-16,-7-7 0 0,0 4 32 0,0 6 12 15,0 0 4-15,0 0 0 0,0 0 8 0,0 0 1 16,0 0 1-16,0 9 0 0,4 7-26 0,-1-6-6 16,-3 8-1-16,4 1 0 0,-4-3 31 0,3 3 7 15,-3 0 1-15,4-1 0 0,3 7-46 0,-7-9-9 0,0 3-1 0,0-3-8 16,0-4 0-16,4 4 0 0,3-7-10 16,-7 1 10-1,7-1-40-15,0-3-1 0,-7-6 0 0,3 0 0 16,4-6-191-16,0 6-37 0,0-9-8 0,4-1-659 0</inkml:trace>
  <inkml:trace contextRef="#ctx0" brushRef="#br0" timeOffset="14865.608">5398 12714 1519 0,'0'0'33'0,"0"0"7"0,7 0 2 0,0 0 1 0,-7 0-35 0,10 0-8 0,1 0 0 0,-1-4 0 0,1-2 66 0,0 3 11 16,3-6 3-16,-4 2 0 15,1-2-80-15,3 6-20 0,-11-3-1 0,8-4-1 0,0 4 22 0,-1-4 0 16,-6 7 0-16,-1-3 0 0,1-3 33 0,-1 9 11 15,-3-10 3-15,0 10 0 0,0-6 9 0,0 6 3 16,-3-3 0-16,3 3 0 0,-4 0-1 0,-3-6 0 16,-3 6 0-16,-4 0 0 0,6 0 27 0,-6 0 6 15,4 6 1-15,-4-6 0 0,0 3-51 0,3 3-9 16,-3 4-3-16,7-1 0 0,-4 0-4 0,1 1-1 16,3-1 0-16,0 7 0 0,3 0-10 0,-7-4-2 15,8 7-1-15,-1 3 0 0,1-3-11 0,3 0 12 16,0-1-12-16,3 1 12 0,1-3-12 0,-1 3 0 15,1 0-12-15,7-1 12 0,-4-2 10 0,7 3 10 16,0-3 1-16,0-4 1 0,4 4-22 0,-1-7 0 16,-3 1 0-16,4-4 8 15,0-3-39-15,-1 3-7 0,8-6-2 0,-7 0-813 16,-1-6-163-16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18:00.179"/>
    </inkml:context>
    <inkml:brush xml:id="br0">
      <inkml:brushProperty name="width" value="0.05292" units="cm"/>
      <inkml:brushProperty name="height" value="0.05292" units="cm"/>
      <inkml:brushProperty name="color" value="#FF0000"/>
    </inkml:brush>
  </inkml:definitions>
  <inkml:trace contextRef="#ctx0" brushRef="#br0">18292 4137 1267 0,'0'0'112'0,"0"0"-89"16,0 0-23-16,0 0 0 0,0 0 99 0,0 0 15 16,0 0 3-16,0 0 1 0,0 0-6 0,0 0-2 15,0 0 0-15,0 0 0 0,0 0-39 0,0 0-8 16,0 0-2-16,7 0 0 0,3 0-32 0,1 10-6 15,3-4-2-15,0 3 0 0,0 1-21 0,7 8 0 16,-3 1 0-16,3 6 0 0,4 10 0 0,-4 3 0 0,4-7 0 0,-4 7 0 16,0-1 9-16,-3 4-9 0,-1-10 12 15,1 10-12-15,-8-10 9 0,5 4-9 0,-1-1 0 0,-4-5 9 16,4-4-9-16,-3 3-12 0,0-9 2 0,-4-4-701 31,0 4-140-31</inkml:trace>
  <inkml:trace contextRef="#ctx0" brushRef="#br0" timeOffset="236.348">18778 4056 1854 0,'0'0'82'0,"0"0"17"0,0 0-79 0,-3 6-20 16,-4-3 0-16,-4 6 0 0,-3-9 128 0,4 16 21 15,-8-16 5-15,0 16 1 0,-3-4-69 0,-4 4-14 16,1 6-2-16,-5 0-1 0,5 6-29 0,-8-3-7 15,0 3-1-15,1 7 0 0,-1-4-21 0,0 4-11 16,0-1 10-16,1 4-10 0,2-4 10 0,-2-5-10 16,2 15 10-16,-2-19-10 0,2 9 0 0,1-6 0 15,0 7-11-15,0-7 11 16,-1 0-39-16,12-9 0 0,-1 6 0 0,1 0-763 16,2-15-153-16</inkml:trace>
  <inkml:trace contextRef="#ctx0" brushRef="#br0" timeOffset="2975.894">27548 3689 1695 0,'-3'3'37'0,"-4"-3"8"0,3-3 2 0,4-4 1 0,-3 7-39 0,3-3-9 15,-4-3 0-15,1 6 0 0,3-3 92 0,0 3 16 16,0-6 3-16,0 6 1 0,0 0-47 0,0 0-9 16,0 0-1-16,0 0-1 0,0 0-36 0,7 15-7 15,7-2-2-15,0 3 0 0,-3 2-9 0,3-2 10 16,3 9-10-16,5-3 10 15,-1 3-10-15,-4 3 0 0,4 4 0 0,1-10 0 0,-1 3 0 0,4 0 0 16,-8-3 8-16,4 0-8 0,0-3 0 0,-3-7 0 16,0 7-10-16,-4-3 10 15,4-7-170-15,-1 0-28 0</inkml:trace>
  <inkml:trace contextRef="#ctx0" brushRef="#br0" timeOffset="3311">28166 3745 345 0,'0'0'31'0,"0"0"-31"0,0 0 0 0,0 0 0 16,0 0 313-16,-7 0 57 0,0 0 11 0,0 0 3 16,-4 13-205-16,-3-10-41 0,-4 6-8 0,4 1-2 15,0-1-52-15,-4 10-10 0,1-3-2 0,-4 2-1 16,3-2-37-16,0 3-7 0,-3 0-2 0,4 0 0 16,-1-4-17-16,0 4 0 0,4 0 0 0,0-3 0 15,0-7-12-15,3 7 12 0,1-4-13 16,-1-2 5-16,4-1-15 0,0-3-2 0,0 4-1 15,3-10 0-15,1 9 7 0,-1-9 2 0,1 9 0 0,-1-9 0 16,1 0 17-16,3 0 0 0,-4 10-8 0,4-10 8 16,-3 6 0-16,-1-6 0 0,1 3 0 0,-1 10 0 15,4-10 0-15,0 6 0 0,0-2 0 0,0 5 0 0,4 4-24 0,-1 0 0 16,1 5-1-16,-1-5 0 0,-3 3 53 0,4 6 12 16,-1-3 1-16,1 3 1 0,-1 0-21 15,1 3-4-15,-4-2-1 0,0-1 0 0,0-3-8 0,-4 9-8 16,1-12 12-16,-1 3-12 15,-3 3 20-15,0 0-2 0,0-6-1 0,0 6 0 16,4-6-27-16,-4-1-6 0,3 1 0 0,1 6-1070 16</inkml:trace>
  <inkml:trace contextRef="#ctx0" brushRef="#br0" timeOffset="29714.457">3778 14721 172 0,'7'0'16'0,"-3"0"-16"0,3 0 0 0,-4 0 0 16,8 0 121-16,-7-4 22 0,3 4 4 0,3 0 1 15,-3 0-79-15,0 0-15 0,4 0-3 0,-4 0-1 16,4 0 18-16,-4 0 4 0,-4 0 1 0,8 4 0 16,-8-8 11-16,4 4 1 0,-7 0 1 0,0 0 0 15,0-6-9-15,11 6-1 0,-11 0-1 0,0 0 0 16,0 0-14-16,0-9-2 0,3 9-1 0,-3-10 0 16,4 4-42-16,-4-3-8 0,7 5-8 0,-7 4 12 15,0-6-12-15,0 6 0 0,0 0 0 0,0-3 0 16,0 3 53-16,0 0 9 0,0 0 2 0,0-6 0 15,-7-4-52-15,7 10-12 0,0 0 0 0,0 0 0 0,0 0 0 16,0 0 0-16,0 0 0 0,0 0 0 0,0 0 54 0,0 0 8 16,0 0 2-16,0 0 0 15,0 0-56-15,0 0-8 0,-4-9-8 0,4 9 8 0,0 0 0 0,0 0 0 16,0 0 8-16,0 0-8 0,0 0 0 0,0 0 0 16,-3-6 0-16,-4 6 0 0,7 0 0 0,-4 0 0 15,4 0 0-15,-10 0 0 0,6 6 57 0,-6-6 6 16,3 0 1-16,3 0 0 0,-7 6-52 0,8-3-12 15,-8-3 0-15,1 10 0 0,-1-10 0 0,1 6-16 16,-1-3 3-16,4 3 1 0,-4-2 12 0,1 2 0 16,-1-3 0-16,-3 10 0 0,0-10 14 0,-4 6-4 15,4 1-1-15,0-1 0 0,-7 0-9 0,3 1 0 0,1 5 0 16,-1-5 0-16,7-1 0 0,-10 1 0 16,7-1 0-16,-7 7 0 0,3-7 0 0,1 7 0 0,-1-4 0 15,0-2 0-15,1 2 0 0,6 1 0 16,-10-7 0-16,7 7 0 0,0-7 0 0,3 3 0 15,-3 1 0-15,-4-1 0 0,4 1 0 0,0-1 0 0,0 7 0 0,4-7 0 16,-5 0 0-16,-6 7 0 0,7-6 0 0,-3-1 0 16,-1 0 0-16,4 7 0 15,-7-7 9-15,-4 4-9 0,11-4 0 0,-7 7 0 0,-1-7 0 0,5 7 8 16,-1-3-8-16,1-4 12 0,-1 4-4 0,4-1 0 16,0-6-8-16,0 4 8 0,-4-7-8 0,11 6 8 15,-4-2-19-15,1-4-3 0,-1 3-1 0,8 0 0 16,-8-2 15-16,4-4 0 0,3 6 0 0,-6-3 0 15,6-3 0-15,4 0 0 0,0 0 0 0,-7 0 0 0,7 0-10 16,0 0 1-16,-3 0 0 0,3 0 0 16,0 0-42-16,0-3-8 0,0-7-1 0,0-5-1 15,3 8-151-15,4-5-31 0,-7-4-5 0</inkml:trace>
  <inkml:trace contextRef="#ctx0" brushRef="#br0" timeOffset="30224.588">3052 14855 1036 0,'0'0'46'0,"0"0"10"0,0 0-45 0,0 0-11 0,0 0 0 0,0 0 0 16,0 0 104-16,-8 0 20 0,8 0 3 0,0 0 1 15,-3 7-52-15,3-7-9 0,0 0-3 0,0 9 0 16,0-9-4-16,0 0-2 0,0 0 0 0,0 6 0 16,0-3-13-16,0-3-2 0,0 10-1 0,0-1 0 15,0-2-11-15,0-4-3 0,-7 6 0 0,3 4 0 16,1-4 14-16,-4 0 2 0,3 1 1 0,-6 2 0 16,3-5-21-16,0 2-4 0,0 7 0 0,-4-7-1 15,7 4 36-15,-10-7 7 0,7 3 2 0,4 1 0 16,-8-1-52-16,8 1-12 0,-8-4 0 0,11 3 0 15,0-9 0-15,-7 10 0 0,3-1 0 0,1 0 0 16,-4-2 0-16,3 2 0 0,-3-6 0 0,4 7 0 0,3-1 0 16,-7-3 0-16,0 4 0 0,0-1 0 15,3 1 20-15,4-1 2 0,-11 0 0 0,11-2 0 0,-3-4 16 0,3-3 3 16,-11 6 1-16,11-6 0 0,0 0-34 16,0 10-8-16,-7-1 0 0,7-9 0 0,0 0 0 0,0 0 0 15,0 0 0-15,7 0 0 0,-7 0 0 0,4 6 0 16,6-6 0-16,1 3 0 0,0-3 13 0,3 0 1 15,0 0 0-15,0 0 0 0,7 0-14 0,0 0-8 16,-3-3 8-16,3 3-13 0,0 3 13 0,-3-3-12 16,3 0 12-16,-7 0-12 0,7 0 1 0,-10 0 1 15,3-3 0-15,-3-3 0 16,3 6-43-16,0-3-9 0,3-3-2 0,-9-4-1137 0</inkml:trace>
  <inkml:trace contextRef="#ctx0" brushRef="#br0" timeOffset="45907.971">13543 10346 1897 0,'0'0'41'0,"0"0"9"0,0 0 2 0,0 0 2 0,0 0-43 0,0 0-11 16,0 0 0-16,0 0 0 0,0 0 81 0,0 0 15 16,0 0 2-16,4 9 1 0,3-9-51 0,0 10-9 15,3-10-3-15,4 6 0 0,4-3-18 0,7-3-4 16,0 7-1-16,10-7 0 0,4 0-13 0,-4 0 0 16,-3 0 0-16,6 0 0 15,-6-7 0-15,3-2 0 0,-6-1-9 0,6 4 9 16,-7-3-56-16,4 6-4 0,-4-7-2 0,0 4-615 15,-3-3-123-15</inkml:trace>
  <inkml:trace contextRef="#ctx0" brushRef="#br0" timeOffset="46109.471">13995 10346 806 0,'0'0'72'0,"0"0"-58"0,-7 0-14 0,3 9 0 15,4-9 191-15,-7 0 35 0,4 10 7 0,-5-4 2 16,5 4-91-16,-1-1-17 0,-3 0-4 0,4 1-1 15,-1-1-46-15,-3 10-8 0,4-3-3 0,-4 3 0 16,7-1-39-16,-4 7-8 0,-3 0-2 0,0 4 0 16,4-4-16-16,-1-3 0 0,4-3-13 0,-4 3 5 15,4-1-123 1,0-5-24-16,0 3-5 0,4-3-441 0,3-4-89 0</inkml:trace>
  <inkml:trace contextRef="#ctx0" brushRef="#br0" timeOffset="46492.4">14369 10497 748 0,'0'0'67'15,"0"0"-54"-15,0 0-13 0,0 0 0 0,0 0 198 0,-7 9 37 16,-4-6 7-16,4 3 2 0,-4 4-119 0,-3-1-23 16,4 1-5-16,-4 5-1 0,3-2-37 0,0 3-8 15,1 2-2-15,-1 1 0 0,1-3-26 0,6 3-6 16,-6-1-1-16,6 8 0 0,4-8-16 0,0 7 0 15,0-6 0-15,4 6 0 0,3-12-18 0,0 3-1 16,0-7 0-16,3 0 0 16,4 1-43-16,-3-10-9 0,3 0-1 0,-3 0-1 15,3-3 1-15,-4-7 1 0,4-5 0 0,1-1 0 0,-5 3 40 16,4-2 8-16,0-4 2 0,-3 3 0 0,0 4 21 0,-4-4 15 16,0-3-3-16,0 10 0 0,0-1 55 0,-4-5 10 15,-3 2 3-15,4 1 0 0,-4 2 16 0,0 1 4 16,0-1 1-16,0 10 0 0,0 0-40 0,0 0-8 15,0 0-1-15,0 0-1 0,0 0-24 0,0 10-5 0,3-1-1 16,-3 7 0-16,-3 0-13 0,3 2-8 0,0 1 10 16,0 0-10-16,0 6 0 0,0-6 0 0,0 0-11 0,0-1 11 31,3-2-53-31,1 0-3 0,-4-4-1 0,3-5 0 16,1 2-184-16,3-6-37 0</inkml:trace>
  <inkml:trace contextRef="#ctx0" brushRef="#br0" timeOffset="46613.081">14644 10719 748 0,'0'0'67'16,"0"0"-54"-16,0 10-13 0,3-1 0 0,-6 0 250 0,3 1 47 16,-7-1 10-16,3 7 1 0,1-4-180 0,-4 4-37 15,3-6-7-15,1 5-2 0,-4-5-66 0,3-1-16 16,4-6 0-16,0-3-636 16,0 0-130-16</inkml:trace>
  <inkml:trace contextRef="#ctx0" brushRef="#br0" timeOffset="46738.74">14672 10544 403 0,'-7'-13'17'0,"3"7"5"0,4 0-22 0,-3-4 0 16,-4 7 0-16,3-3 0 0,4 6 344 0,0 0 65 15,0 0 13-15,0 0 2 0,0 0-302 0,0 0-61 16,0 0-12-16,0 0-2 16,0 0-69-16,7 6-14 0,0-3-2 0,4-3-856 0</inkml:trace>
  <inkml:trace contextRef="#ctx0" brushRef="#br0" timeOffset="46981.094">14863 10133 691 0,'0'0'61'0,"0"0"-49"0,0 0-12 0,0 0 0 16,-4 9 305-16,-3-2 59 0,3 5 11 0,-3 4 2 16,0 3-230-16,-3-1-47 0,3 14-8 0,-4-1-3 15,1 4-33-15,2 8-8 0,1 5 0 0,4-5-1 16,-4 1-14-16,7 10-2 0,-4-4-1 0,4-3 0 15,4 6-30-15,-1-6 0 0,1-6 0 0,10 12 0 16,-3-9 31-16,3-6 0 0,3-4 0 0,4-5 0 16,-3-4-50-16,7-7-9 0,-4-5-3 15,4-7 0-15,-1-6-111 0,-2 0-22 0,-1-6-5 0</inkml:trace>
  <inkml:trace contextRef="#ctx0" brushRef="#br0" timeOffset="47451.393">10319 10321 1958 0,'21'0'87'0,"-21"0"17"0,0 0-83 0,0 0-21 15,0 9 0-15,0 7 0 0,0 0 107 0,-7 3 17 16,-7-1 3-16,7 7 1 0,0-3-52 0,0 10-9 16,-4-1-3-16,-3 4 0 0,10-1-42 0,-3 4-9 15,-3-4-1-15,3-6-1 0,0 7-11 0,0-7 0 16,3 7 0-16,-3-7 0 0,0 3-16 0,0-3-6 15,7 1-1-15,0-1 0 16,-4 3-44-16,4-9-9 0,0 3-1 0,0-6-1 16,4-9-27-16,-4 5-6 0,0-12-1 0,0-3-509 15,0 0-103-15</inkml:trace>
  <inkml:trace contextRef="#ctx0" brushRef="#br0" timeOffset="47608.897">10231 10694 1296 0,'21'-16'57'0,"-14"13"12"0,0-6-55 0,0 0-14 0,-4-1 0 16,4 4 0-16,8-4 99 0,-8 4 17 0,0-3 3 0,7-1 1 15,7 7-45-15,-7-3-9 0,-3-3-2 0,3-1 0 16,0 10-7-16,4-6-1 0,3-4-1 0,-4 7 0 16,-3-6-44-16,8 3-11 0,2-4 0 0,5 7 0 31,-8-3-42-31,0 0-10 0,4 2-3 0,3-2-551 0,-7 6-110 16</inkml:trace>
  <inkml:trace contextRef="#ctx0" brushRef="#br0" timeOffset="47811.357">10724 10255 1497 0,'8'3'133'15,"-8"-3"-106"-15,0 0-27 0,0 0 0 0,0 0 120 16,-8 10 20-16,1-1 3 0,-3 7 1 0,-1 3-54 0,4-1-10 16,4 7-3-16,-4 10 0 0,-8-7-38 0,5 10-8 15,6 3-2-15,1 6 0 0,-4-3-19 0,0 3-10 16,-4-4 10-16,8 8-10 0,3-14 0 0,-4 7 0 15,1-6 0-15,-1-4-10 16,11-5-44-16,-3 5-9 16,-8-15-1-16,4 6-937 0</inkml:trace>
  <inkml:trace contextRef="#ctx0" brushRef="#br0" timeOffset="48812.536">10791 10729 403 0,'0'0'36'0,"8"3"-36"15,2 3 0-15,-3-3 0 0,-7-3 228 0,7 10 38 0,11 2 8 0,-8-2 2 16,-6-1-199-16,7 0-39 16,3-6-8-16,3 7-2 0,1-10 30 0,3 0 6 0,-7 0 0 0,11 0 1 15,3-3-44-15,-3-4-9 0,-11-2-1 0,0 0-1 16,11-1-10-16,-8 1-16 0,-6-1 4 0,-4 4 1 16,-3-6 47-16,3 5 8 0,0-2 3 0,-4 0 0 15,-10 2-24-15,4 4-5 0,3 3-1 0,0 0 0 16,-7-6 55-16,-4-4 12 0,4 7 1 0,-4-3 1 15,1 6-35-15,-1 0-7 0,-10 0-2 0,10 6 0 16,4-3 6-16,-3 13 0 0,-8-6 1 0,1 8 0 16,6-2-49-16,0 3 0 0,1 6 0 0,-4-3 0 15,0 3-39-15,6 0-5 0,12 0 0 0,-4-3-1 16,-11 3 22-16,11-6 5 0,11 6 1 0,3-6 0 16,4 0-40-16,-1-4-8 0,1-5-2 0,3-7 0 15,0 3-3-15,4-6-1 0,0-6 0 0,3-3 0 16,4-1 30-16,-1-2 5 0,-6-4 2 0,-4 0 0 15,-3-3 25-15,3 1 9 0,4-1 0 0,-11 0-9 0,-7 0 9 0,4-3 0 16,10 10 0-16,-11-7 0 0,-10 3 49 0,0 0 12 16,4 7 3-16,-4 0 0 0,3-1 0 0,-3 1 0 15,-7 3 0-15,7 6 0 0,0 0-7 0,0 0-1 16,-14 6 0-16,4-6 0 0,3 9-38 0,0 1-8 16,-1 8-2-16,-6-2 0 0,4 0-8 0,-1-4 0 15,8 7 0-15,-4-3 0 0,-7-7 0 0,10 7 0 16,4-7 0-16,0 4 0 0,0-7-8 0,0-6-4 15,0 0-1-15,7 3 0 16,4-3-23-16,-4 0-5 0,-7 0-1 0,10-3 0 16,4-3 10-16,-3-3 1 0,-8 5 1 0,5-11 0 0,-1 5 21 0,0 1 9 0,0-1-8 0,-4 4 8 15,-6-3 0-15,3-1-8 16,7 7 8-16,-7 3 0 16,-7-6-35-16,7 6-1 0,0 0-1 0,7 9 0 0,-7 1 61 0,3-1 13 15,-3 7 3-15,4 3 0 0,-1-4-23 0,1 4-4 0,-8 0-1 0,8 0 0 16,6-3-12-16,-2 2 0 0,-12-2 0 0,8-3 0 15,3-4 0-15,3-3 0 0,-3 4 9 0,4-10-9 16,3 0 0-16,0-10-11 0,0 4 1 0,-3-3 0 16,-4-10 10-16,3 6-8 0,8-2 8 0,3-4-8 15,-7 3 8-15,0-3 0 0,-3 0 0 0,3 4 0 16,7-4 0-16,-10 3 0 0,-8 4 0 0,4-4 8 16,0 7 5-16,-3-1 2 0,-8 4 0 0,1-4 0 15,-1 7 15-15,4 3 3 0,0 0 1 0,-7 3 0 0,-7-3-2 0,7 10-1 16,7-4 0-16,-7 4 0 0,-3-1-15 15,-1 7-4-15,7-7 0 0,4 0 0 0,4 1-12 0,-8 6 0 16,1-7 8-16,6 4-8 0,8-4 0 0,-4-3 0 16,-7-6 0-16,4 3 0 15,3-3-11-15,3 0 2 0,4-3 0 0,-3 3 0 0,0-9-11 0,3-1-3 16,0-5 0-16,-4-10 0 16,1 3-6-16,3-10-2 0,0 1 0 0,4-4 0 15,-4-2-25-15,-4-4-6 0,5-3-1 0,-1 0 0 16,-4 7-29-16,1-1-7 0,-8-6-1 0,4 6 0 0,0-2 70 0,-3-4 14 15,-4 3 2-15,0 0 1 0,0-3 94 0,-7 7 19 16,3 2 4-16,-3 1 1 0,4 2-2 0,-1 7-1 16,1 6 0-16,-1 4 0 0,1 5-45 0,-1 1-9 0,4 9-1 15,-7 9-1-15,0 1-15 0,0 9-3 0,0-1-1 16,3 17 0-16,1-1-14 0,3 4-2 0,-4 6-1 0,4 6 0 16,4-3 2-16,-1 6 0 0,1 1 0 0,0 9 0 15,3-1 14-15,0 1 3 0,3-10 1 0,4 7 0 16,-3-13-18-16,3 0-4 0,4-3-8 0,-1-3 12 15,1-4-22-15,7-2-5 0,-4-7-1 0,3 6 0 16,5-5-193-16,-1-11-39 16</inkml:trace>
  <inkml:trace contextRef="#ctx0" brushRef="#br0" timeOffset="109269.245">20242 6207 1548 0,'-10'15'68'0,"6"-11"15"0,-3 5-67 0,0-3-16 15,-3 10 0-15,3-3 0 16,-4-4 106-16,-3 7 18 0,0 2 3 0,3 8 1 0,4-1-52 0,0-3-9 16,-4 3-3-16,1 3 0 0,6-3-32 0,1 0-6 15,-1-3-2-15,1 3 0 0,3 0-13 0,3-3-3 16,1 0-8-16,3 0 12 0,0-6-12 0,4 3 0 16,-1-4 0-16,4-2 0 15,0-4-26-15,0 4-8 0,4-10-2 0,3 3-639 16,0-6-128-16</inkml:trace>
  <inkml:trace contextRef="#ctx0" brushRef="#br0" timeOffset="109521.568">20295 6207 1440 0,'0'0'64'0,"0"0"12"0,11 0-60 0,-4 6-16 0,0-6 0 0,4 3 0 16,3-3 100-16,0 0 16 0,0-3 4 0,0 3 1 15,4-6-48-15,3 6-9 0,0-10-3 0,4 10 0 16,-1-9-37-16,1 9-7 0,0-9-1 0,-1 2-1 0,-2 4-15 0,-1-3 0 16,0 3 8-16,0-3-8 15,0 2-30-15,-3 4-9 0,-4-6-1 0,0 6-575 16,-3 0-114-16</inkml:trace>
  <inkml:trace contextRef="#ctx0" brushRef="#br0" timeOffset="109698.141">20560 6144 230 0,'-11'16'10'0,"8"-13"2"0,-1 3-12 0,1 4 0 16,-1-1 0-16,1 0 0 0,-4 7 373 0,3-3 72 15,-3 2 15-15,4 10 2 0,-1-3-316 0,-3 3-63 16,3 1-13-16,-3 2-2 0,0 6-31 0,0 1-5 15,-3-7-2-15,6 6 0 0,1-5-18 0,-4 5-3 16,3-12-1-16,0 3 0 0,4-6-24 0,4-3-6 16,0-7-1-16,3 1-965 0</inkml:trace>
  <inkml:trace contextRef="#ctx0" brushRef="#br0" timeOffset="110050.332">20824 6339 1497 0,'-7'-10'66'0,"7"10"14"0,0 0-64 0,0 0-16 0,-7 0 0 0,-3 0 0 16,-1 0 112-16,1 0 20 0,-1 3 3 0,0 7 1 16,1-4-72-16,-1 3-13 0,1 7-3 0,-1-3-1 15,1 5-27-15,2 4-4 0,1-3-2 0,0 0 0 16,4 6-14-16,-1-3 9 0,1-6-9 0,3 2 8 16,0-2-8-16,3-3 0 0,1-4 0 0,-1 4 0 15,4-10-11-15,4 3-4 0,-4-6-1 0,4-6 0 16,-1 3-56-16,1-10-11 0,-1 4-2 0,5-4-1 15,-5-3-12-15,4-2-2 0,-3 2-1 0,-1 3 0 16,-3-2 60-16,0-1 12 0,-7 7 2 0,8-4 1 0,-8 7 66 16,3-4 14-16,-3 10 2 0,0-9 1 0,0 9 50 0,0 0 9 15,0 0 3-15,0 0 0 0,0 0-31 0,0 0-7 16,0 0-1-16,-3 9 0 0,-1 1-33 0,0-1-7 16,4 7-2-16,-3-7 0 0,3 10-21 0,0-3-4 15,0-4-1-15,3 4 0 0,1 3-12 0,0-3 0 16,3-7 8-16,0 0-8 15,0 1-32-15,-4-1-8 0,8 1-3 0,-4-4-673 16,3-12-136-16</inkml:trace>
  <inkml:trace contextRef="#ctx0" brushRef="#br0" timeOffset="110216.495">21029 6448 1965 0,'0'0'43'0,"0"0"9"0,0 10 1 0,0-1 3 0,0 4-44 0,0-1-12 0,-3-2 0 0,3 5 0 15,-4-5 52-15,4 5 8 0,0-2 1 0,0-4 1 16,0 1-42-16,4-4-8 0,-4-6-1 0,0 0-666 16,3 3-133-16</inkml:trace>
  <inkml:trace contextRef="#ctx0" brushRef="#br0" timeOffset="110345.195">21043 6091 1152 0,'0'0'102'0,"0"0"-82"15,0 0-20-15,0 0 0 0,0 0 160 0,0 0 28 16,0 0 6-16,0 0 1 0,0 0-133 0,0 0-26 16,0 0-6-16,0 0-1 0,7 9-29 0,4-3 0 15,-1-6 0-15,1 4-867 16</inkml:trace>
  <inkml:trace contextRef="#ctx0" brushRef="#br0" timeOffset="110570.55">21325 5859 1861 0,'0'0'82'0,"0"6"18"0,-3 3-80 0,-4 1-20 15,3-1 0-15,1 10 0 0,-1 0 127 0,-3 0 21 0,0 6 5 0,-3 0 1 16,3 3-66-16,-1 0-12 0,-2 7-4 0,-1-1 0 16,4 4-26-16,0 3-6 0,4-10 0 0,-4 10-1 15,3-4-23-15,8-2-5 0,-1-1-1 0,4-5 0 16,0-1-10-16,0-9 0 0,4 3 0 0,3-10 0 31,0 4-26-31,4-13-10 0,-4 3-3 0,3-6 0 16,1-6-158-16,0-3-32 0,-4-10-7 0</inkml:trace>
  <inkml:trace contextRef="#ctx0" brushRef="#br0" timeOffset="110845.819">21664 5884 1728 0,'0'0'76'0,"0"0"16"0,0 0-73 0,0 0-19 16,7 9 0-16,-3 1 0 0,-8-1 145 0,11 0 26 16,11 1 5-16,-4 6 0 0,-3-1-68 0,3 4-13 15,7-6-3-15,4 2-1 16,-4 4-23-16,-4 0-4 0,-3-3 0 0,8 9-1 0,-5-3-20 0,-3 0-4 16,-7 0-1-16,0-4 0 0,1 7-8 0,-5 4-2 15,-6-4 0-15,-5 3 0 0,-2-3-8 0,-1 0-1 16,1-3-1-16,-8 13 0 0,-10-10-8 0,0 9-2 15,10-6 0-15,-3 10 0 0,0-7-8 0,-4 1 0 16,-10 2 0-16,3-6 0 0,7 7-19 0,1-10-2 16,-5 3-1-16,8 0 0 15,0-2-130-15,7-11-25 0,-4 4-6 0</inkml:trace>
  <inkml:trace contextRef="#ctx0" brushRef="#br0" timeOffset="117250.23">28843 7935 518 0,'-7'-16'23'0,"7"16"5"0,0-6-28 0,0 6 0 16,0 0 0-16,0 0 0 0,4-3 223 0,-4 3 39 16,0 0 8-16,0 0 2 15,10 0-272-15,1 3-47 0</inkml:trace>
  <inkml:trace contextRef="#ctx0" brushRef="#br0" timeOffset="117786.614">29824 7903 1670 0,'0'0'148'15,"0"0"-118"-15,-4 7-30 0,-3 2 0 0,0 0 129 0,-3 1 20 16,6 5 4-16,-3 4 1 0,0 6-96 0,0-3-19 16,0 3-4-16,3 4-1 0,-3-4-11 0,7 9-3 15,0-6 0-15,0-2 0 0,0-5-29 0,4 5-7 0,-1-1 0 0,4 0-1 31,4-6-19-31,0-1-3 0,-4 1-1 0,3-3-634 0,-3-7-127 0</inkml:trace>
  <inkml:trace contextRef="#ctx0" brushRef="#br0" timeOffset="117946.382">29619 8189 345 0,'0'0'15'0,"0"0"4"0,0 0-19 0,0 0 0 0,0 0 0 0,0 0 0 16,-3 0 156-16,3 0 27 0,0 0 5 0,0 0 2 15,0 0-146-15,7-3-28 0,0-4-7 0,3 7-1 16,-3 0-8-16,8-3-14 0,-5-3 3 0,1 6 1 0</inkml:trace>
  <inkml:trace contextRef="#ctx0" brushRef="#br0" timeOffset="121000.565">29404 7072 1609 0,'0'0'35'0,"0"0"7"0,0 0 2 0,0 0 2 0,0 0-37 0,7 0-9 16,0-9 0-16,4 6 0 0,-4-4 63 0,7-2 10 0,0 0 3 0,0-7 0 16,-3 7-13-16,3-1-3 15,0-6 0-15,-3 7 0 0,3-3-6 0,0-4-2 0,-4 0 0 16,1 7 0-16,-4-1 4 0,0 1 0 0,0 0 0 0,-3-1 0 16,-1 4-29-16,1 3-6 15,-1-4-1-15,-3-2 0 0,0 9-8 0,0 0-1 0,0 0-1 0,0 0 0 16,0 0 19-16,0 0 4 0,0 0 1 0,0 0 0 15,0 0-34-15,0 0 0 0,0 0 0 0,0 0 0 16,0 0 0-16,0 0 0 0,0 0 0 0,0 9 0 16,0-2-12-16,0 12-4 0,0-4 0 0,-3 4 0 15,-1 0 26-15,1 0 5 0,3-1 1 0,-4 8 0 16,4-11-26-16,0 4-5 0,0-3-1 0,4-4 0 16,-1-2 2-16,1 5 0 0,-1-5 0 0,4-7 0 15,0 3 14-15,-7-6 10 0,7 0-2 0,4 0 0 16,-4 0-8-16,4-9-14 0,-4 3 3 0,3-7 1 0,-3-3 10 15,4 4 0-15,-4-4 0 0,0 0 0 0,0-2 0 16,0-1 0-16,0 3 0 0,-3-3 0 0,3 0 12 0,-4 10-3 16,4-7 0-16,-3 7 0 0,3 0-9 15,-4-7 0-15,1 13 0 0,3-7 0 0,-7 4 0 0,0 6 0 16,0 0 0-16,0 0 0 16,0 0 10-16,0 0 0 0,0 0 0 0,0 0 0 0,0 0 7 0,0 0 2 15,0 0 0-15,0 0 0 0,0 9 1 0,-4 1 0 16,1 6 0-16,-1-7 0 0,1 10-2 0,3-4 0 15,0 4 0-15,0 0 0 0,0 0 1 0,3 6 0 16,-3-6 0-16,4 6 0 0,3 0-19 0,-3-6-14 16,3 9 2-16,-4-3 1 0,1 3 19 0,-1 1 3 15,-3-4 1-15,4 9 0 0,-1-6-12 0,1 1 0 16,-4 2 0-16,0 0 0 0,0 4-13 0,0-1-5 0,-4 4-1 16,1-4 0-16,-4-5 19 0,0 5 0 0,0-6 0 15,-1 4 0-15,1-4 37 0,-3 0 11 0,3-9 3 16,-4 3 0-16,1-3-19 0,-1 0-4 0,-3-4-1 0,0-2 0 15,-4-4-1-15,4-3 0 0,-4 4 0 0,1-7 0 16,-4 3-14-16,-1-6-4 0,-2 3 0 0,-4 4 0 16,-1-14-8-16,1 7 0 0,0-3 0 0,0 3 0 31,3 0-16-31,0-6-9 0,4 3-2 0,0-3-930 0,7 6-187 0</inkml:trace>
  <inkml:trace contextRef="#ctx0" brushRef="#br0" timeOffset="121601.979">28836 8054 748 0,'0'0'67'0,"0"0"-54"0,-3-3-13 0,3-4 0 0,0 4 325 0,0 3 63 15,0 0 12-15,0 0 2 0,0 0-218 0,0 0-44 16,0 0-9-16,0 0-2 0,0 0-73 0,0 0-16 15,0 0-2-15,0 13-1 16,0-4-25-16,0 7-4 0,-4-4-8 0,0 10 11 0,1-3-11 0,3 0 0 16,-4-3 9-16,1 3-9 0,-1-7-10 0,1-3-6 15,3 7-2-15,0-6 0 16,3-1-133-16,-3-9-26 0,0 0-6 0,0 0-525 0,0 0-106 0</inkml:trace>
  <inkml:trace contextRef="#ctx0" brushRef="#br0" timeOffset="122040.883">28970 7866 460 0,'-3'18'20'0,"3"-8"5"0,0 6-25 0,0-7 0 16,-4 10 0-16,4 0 0 0,-3-4 261 0,3 4 47 16,0 0 10-16,-4-3 2 0,0 2-180 0,4 1-35 15,0-9-7-15,0 5-2 16,0-5-38-16,0-1-8 0,0 1-2 0,4-4 0 0,-4 3-34 0,0-9-14 16,0 0 11-16,0 0-11 0,0 0 12 0,0 0-3 15,0 0-1-15,0 0 0 0,0 0 6 0,4-9 1 16,-4 3 0-16,3-4 0 0,-3 1 29 0,4-1 7 15,3-5 1-15,0 5 0 0,0 1-42 0,0-10-10 16,0 10 0-16,3 2 0 0,5-5 0 0,-5 5 0 16,4-2 0-16,-3 0 0 0,3 9 30 0,0-7 4 15,0 7 1-15,0 7 0 0,-3 2-5 0,3 0-1 16,0 1 0-16,-3 6 0 0,-4-1-29 0,0 4 0 16,-4-6 0-16,4 12 0 0,-7-6 0 0,4-1-21 15,-1 4 3-15,-3 0 1 16,4-3-75-16,-4-3-16 0,3 3-2 0</inkml:trace>
  <inkml:trace contextRef="#ctx0" brushRef="#br0" timeOffset="122684.072">29528 8117 1958 0,'0'0'43'0,"-8"0"9"0,1 6 1 0,0-3 3 0,0-3-45 15,7 0-11-15,-7 0 0 0,7 0 0 0,0 0 53 0,0 0 9 16,0 0 2-16,0 0 0 0,0 0 0 0,7-3 0 16,4-3 0-16,3 2 0 0,0-2-12 0,4-3-1 15,3 2-1-15,4 4 0 0,-4-3-29 0,3-3-5 16,1 9-2-16,0-4 0 0,-4-2-14 0,0 6 0 15,0-3 0-15,1-3 0 0,2 6-16 0,-6 0-7 16,-1 0-1-16,-2 0-746 16,-5 0-150-16</inkml:trace>
  <inkml:trace contextRef="#ctx0" brushRef="#br0" timeOffset="123071.03">29968 7703 1440 0,'0'0'128'0,"0"0"-103"0,0 0-25 0,0 0 0 16,0 0 205-16,-3 9 36 0,-1 0 7 0,1 4 2 15,-1 9-149-15,1-3-29 0,-4 0-7 0,0 9-1 16,3 0-34-16,-3-3-7 0,0 3-2 0,0 7 0 16,0-7-10-16,3 6-3 0,-3-8 0 0,4 2 0 15,-1-3-8-15,1-6 8 0,3 6-8 0,-4-13 8 16,8 4-8-16,-4 0 0 0,0-7 0 0,3 1 0 15,-3-10 0-15,4 3 0 0,-4-3 0 0,0 0 0 0,0 0 0 16,10-3 0-16,-2-7 8 0,-1-6-8 0,0 1 10 0,3 2-10 16,-3-6 12-16,0 4-12 0,0-1 14 0,0-3-4 15,0 10-1-15,1-4 0 16,-1 1-9-16,0 9 0 0,-7 3 9 0,7-7-9 0,0 7 0 0,-4 7 0 16,4-4 0-16,-3 3 0 15,-1 10 0-15,1-4 0 0,-1-2 0 0,-3 5 0 0,4 4 0 0,-4 0 0 16,0-3 0-16,0 2 0 0,0 1 0 0,0 0-15 15,-4-3 3-15,4 3 0 16,-3-10-50-16,3 7-10 0,0-1-1 0,0-5-1 16,0-10-183-16,0 0-37 0,0 0-7 0</inkml:trace>
  <inkml:trace contextRef="#ctx0" brushRef="#br0" timeOffset="123341.309">30053 8176 518 0,'0'0'46'0,"4"-6"-37"15,3 6-9-15,0-10 0 0,3 10 188 0,1-3 35 0,0-3 7 0,3 0 2 16,0 3-111-16,-4-4-21 0,4 7-5 0,1-3-1 15,-1-3-33-15,0 3-6 0,3-3-2 0,-2-4 0 16,2 7-11-16,-3-3-2 0,-3-4-1 0,-1 4 0 16,1 3-25-16,-4-3-5 0,0-4-1 0,-3 7 0 15,3-3 16-15,-7 6 2 0,-4-3 1 0,4 3 0 16,-3-7 15-16,3 7 3 0,-7-3 1 0,-4-3 0 16,0 0 6-16,-3 6 2 0,4 0 0 0,-4 0 0 15,3 6-13-15,0-6-2 0,-3 9-1 0,4 1 0 16,-4-1-22-16,3-3-5 0,1 7-1 0,-1-4 0 15,0 7-10-15,4 0 10 0,0-4-10 0,4 4 10 16,-1 0-10-16,4-4 0 0,0 4 0 0,4-7 0 16,-1 7-20-16,1-3 3 0,3-4 1 0,3 0 0 15,5-9-168-15,-1 7-32 0,0-4-8 0</inkml:trace>
  <inkml:trace contextRef="#ctx0" brushRef="#br0" timeOffset="124791.235">30893 8088 2347 0,'-4'-6'52'0,"1"-3"10"0,-4 5 2 0,0-2 2 0,-4-6-53 0,0 2-13 0,1 4 0 16,3 0 0-16,-7-4 80 0,3 10 12 0,1 0 4 0,-1 0 0 16,0 7-56-16,-3 2-12 0,4 0-1 0,-4 1-1 15,3 9-17-15,0-4-9 16,1 4 10-16,-1 0-10 0,1-3 0 0,3 2 0 0,0 1 0 0,3 0 0 15,0-3 0-15,8-1 0 0,0-5 0 0,3-1 0 16,0-6-21-16,0-3-1 0,7 0 0 0,0-9 0 31,4 6-42-31,6-13-8 0,1-3-1 0,0-6-1 16,3-3-34-16,0 3-8 0,-3-3 0 0,3-1-1 16,-3-5 25-16,-4 6 6 0,-4-7 1 0,1 7 0 0,0-6 65 0,-8-1 20 0,1 1-11 0,0 5 11 15,-8 1 54-15,4 0 16 0,-3-3 3 0,-1 12 1 16,1-6 15-16,-1 6 3 0,-3 0 1 0,0 10 0 15,0-1-39-15,0 4-8 0,0 6-2 0,0 0 0 16,0 0-26-16,-7 9-6 0,0 7 0 0,0 3-1 16,0 6-11-16,-4 3 0 0,-3 7 9 0,0-1-9 15,-3 4 0-15,2-1 8 0,5 7-8 0,-4-3 0 16,-4-3 0-16,8-1 0 0,2-2 0 0,5-1 0 0,-1-5 0 16,8-4 0-16,3-7 0 0,0 1-8 15,7-9-44-15,0-1-8 0,0-3-1 0,4-3-1 16,3-3 10-16,0-3 3 0,-3-6 0 0,3 0 0 15,-7-7 31-15,0 6 6 0,0 1 2 0,-3-7 0 0,-7 7 10 0,3-4 0 16,-4-2 8-16,1 5-8 0,-8 4 24 0,4 3 1 16,0-3 0-16,0 6 0 0,0 0 0 0,0 0 0 15,-10 0 0-15,3 9 0 0,-1-3-9 0,1 10-3 16,-3-3 0-16,6 2 0 0,1-2-2 0,-4 2-1 16,3-5 0-16,4 6 0 0,0-4 1 0,0-6 0 15,4 4 0-15,3-1 0 0,0 1-11 0,0-10 0 0,0 0 0 16,4 0 0-16,-1 0-11 0,1-10-4 0,-1 7-1 15,1-10 0 1,-1 4-15-16,1 0-3 0,-4-4-1 0,4-3 0 16,-1 1 3-16,1 5 1 0,-4-8 0 0,3 8 0 0,-2-9 20 0,2 10 11 15,-3-7-12-15,0 7 12 0,4-1 0 0,-8 1 0 0,4 0 12 0,0 2-3 16,-7 7 1-16,8 0 0 0,-1 7 0 0,0-7 0 16,3 9-10-16,-3-3 0 0,-3 4 0 0,-1 2 0 15,1-2 0-15,-1 5 0 0,-6 1 0 0,-1-3 0 16,1 5-8-16,-1-2-8 0,-6 0 0 0,3-4-1 15,0 7 1-15,-4-3 0 0,0-7 0 0,4 7 0 16,4-4 16-16,-1-2 9 0,1-4-1 0,3-6 0 16,-7 6-8-16,7-6 0 0,0 0 0 0,0 0 0 15,0-6 20-15,3-3 9 0,1-1 2 0,3-5 0 0,0 5 10 16,0-9 3-16,4 4 0 0,-1 5 0 0,1-9-12 0,-1 10-1 16,1-7-1-16,-1 7 0 0,1 0-5 0,0-1-1 15,-4 10 0-15,-7 0 0 0,0 0-24 0,0 0 8 16,10 0-8-16,1 10 0 0,-8-1 0 15,1 0 0-15,-4 1 0 0,0 5 0 0,7-5 0 0,-7 6 0 16,-7-4 0-16,7-3 0 16,0 7 0-16,-4 0-14 0,1-4 5 0,-1-5 1 15,1 2-19-15,3 0-3 0,0-9-1 0,0 0 0 0,0 0 13 0,0 0 2 16,0 0 1-16,0 0 0 0,7-9 6 0,0 3 1 16,0-4 0-16,0 1 0 0,0 0 8 0,4-10 12 15,-8 9-2-15,8-5-1 0,-1 2 23 0,1-3 5 16,-4 7 1-16,4 0 0 0,-1 2-21 0,1 4-4 0,-1-3-1 15,-3 6 0-15,4 0-12 0,-4 6 8 0,4-3-8 0,-8-3 0 16,-3 0 0-16,7 10 0 0,0 2 0 0,0-2 0 31,-3-1-28-31,3 1-1 0,-4-7-1 0,1 6 0 16,3 0-17-16,0-2-3 0,0 2-1 0,4-3 0 16,-1-2-13-16,1-4-2 0,-1 0-1 0,5 0 0 0,-5-4 2 15,4-2 0-15,0-3 0 0,-3-1 0 0,-1 1 43 0,1 0 9 0,-4-1 1 0,-3 4 1 16,-4-4 53-16,-4 1 10 0,4 3 3 0,-3-4 0 15,-1 1 35-15,-3 6 7 0,3-3 2 0,-3-4 0 16,0 10-29-16,0-3-6 0,0 3 0 0,0 3-1 16,0-3-39-16,-3 6-8 0,3-2-2 0,-1 5 0 15,5 0-14-15,-1 7 0 0,-3-7 0 0,4 7 0 16,-1-3-12-16,4-4 2 0,0 7 0 0,0-7 0 16,4 1-22-16,-1-1-4 0,4 0 0 0,0-9-1 15,4 7-15-15,-4-7-2 0,4 3-1 0,-4-3 0 16,3-3 10-16,1-4 1 0,-4 4 1 0,0-3 0 0,0 3 28 15,0-3 6-15,-7 6 1 0,7-4 0 0,-3-2 16 0,-4 6 3 16,0 0 1-16,0 0 0 0,0 0 40 0,0 0 8 16,0 0 1-16,0 0 1 0,0 0 7 0,0 10 2 15,0-1 0-15,0 0 0 0,-4-2-25 0,4 2-5 16,0 0-1-16,0 1 0 0,0 6-25 0,0-13-6 16,0-3-1-16,4 9 0 0,-1 0-8 0,4-2-14 15,-7-7 3-15,7 6 1 16,0-3-48-16,4-3-10 0,0 0-1 0,-1 0-1 15,1-9-42-15,-4 9-9 0,7-10-2 0,-4 10 0 16,1-6-16-16,0-3-3 0,-4 9-1 0,-7 0 0 16,0 0 81-16,0 0 16 0,0 0 3 0,0 0 1 0,0 0 106 0,0 0 22 0,3 6 4 0,1 3 1 15,-1-6 39-15,-3-3 8 16,0 0 2-16,0 13 0 0,0-10-61 0,0-3-12 0,0 0-3 0,0 0 0 16,0 0-51-16,0 0-13 0,0 0 0 0,0 0 0 15,7-9-204 1,-3-1-43-16,6-18-9 0,1 3-1 0</inkml:trace>
  <inkml:trace contextRef="#ctx0" brushRef="#br0" timeOffset="125079.461">31993 8035 1537 0,'0'-25'68'0,"0"15"14"0,4-8-66 0,-4 8-16 16,3 4 0-16,-3 6 0 0,0-9 118 15,0 9 20-15,0 0 4 0,0 0 1 0,11 6-79 0,-4 3-15 16,0 1-3-16,-3 8-1 0,3 1-30 0,-4 3-7 16,1 0 0-16,-4-3-8 0,3 6 0 0,-3 0 0 15,-3-6 0-15,3 6-9 0,0-3 9 0,0 0 0 16,3-3 0-16,1-7 0 0,-4 4 0 0,3 0 0 15,1-7 0-15,-4 1 0 0,0-10 0 0,0 0 0 16,0 0 0-16,0 0-8 16,11 0 8-16,-1-7 0 0,-3 4 0 0,4-3 8 0,-4-4 24 0,3 1 6 15,-3 0 1-15,4-1 0 0,0 1 14 0,-4-7 3 16,3 7 1-16,1-1 0 0,-1 4-13 0,1-3-4 16,-4 6 0-16,4-4 0 0,-4 7-18 0,3 0-4 15,-3 0-1-15,0 10 0 0,-3-4-5 0,3 3 0 16,-4 7-1-16,1-3 0 0,3 12-11 0,-3 0 12 0,-4 3-12 15,3 0 12-15,-3 7-12 0,4 2 0 0,-4-2-12 0,0 2 12 32,3 4-97-32,1-9-12 0,-1 8-3 0</inkml:trace>
  <inkml:trace contextRef="#ctx0" brushRef="#br0" timeOffset="125470.415">28868 9089 1209 0,'-18'9'108'0,"11"0"-87"16,-3-2-21-16,-1-4 0 0,7 6 192 0,-3-2 33 16,4 2 7-16,-4 7 2 0,3-4-137 0,1-2-27 15,3 5-6-15,3 4 0 0,4-10-48 0,0 7-16 16,7-6 9-16,4-1-9 0,3-3 0 0,0-3 0 16,1-3 0-16,-1-3 0 0,0-3 0 0,-3 0 0 15,-1-4 0-15,-3 1 0 0,0-1 11 0,-6 1-3 16,-1 6-8-16,0-6 12 0,-7-4-2 0,3 4-1 15,-6-1 0-15,-1 1 0 0,1-1 0 0,-1 1 0 16,-7-7 0-16,4 7 0 0,-3-4-9 0,-1-2 12 16,-3 5-12-16,0-5 12 0,-4 2-12 0,4-3 10 0,0 13-10 15,4-3 10 1,-5 0-128-16,8 2-26 0</inkml:trace>
  <inkml:trace contextRef="#ctx0" brushRef="#br0" timeOffset="125726.734">29609 8813 2556 0,'0'0'56'0,"0"0"12"0,0 0 3 15,-4 6 0-15,-3-3-57 0,-4 6-14 0,1 1 0 0,-1 6 0 16,1-1 64-16,-4 7 11 0,3 3 1 0,-3 4 1 0,3 11-51 0,-3-2-10 16,4 6-3-16,-1 3 0 0,0 3 41 0,1-3 8 15,3 6 2-15,0-9 0 0,3-6-52 0,-3 12-12 16,0-3 0-16,0-3 0 0,0 3 0 0,-4-3 0 15,1 0 0-15,-4 6 0 0,0-12 0 0,-4-1 0 16,0-2 0-16,1-7 0 16,-1-3 0-16,-3-6 0 0,0 0 0 0,-4-4 0 15,0-8-151-15,4-4-33 0,-3-3-6 0,-1-10-2 16,4 1 0-16,-1-7 0 0,1-3 0 0,0-15 0 0</inkml:trace>
  <inkml:trace contextRef="#ctx0" brushRef="#br0" timeOffset="125858.38">29005 9195 518 0,'0'0'46'0,"7"0"-37"16,4-6-9-16,3 3 0 0,0-3 263 0,7-4 50 16,1 7 11-16,2-6 1 0,8 2-183 0,7-2-37 0,-4 0-7 0,7 2-2 15,1 7-96-15,-4-3-16 0,3 3-4 0,0 3-571 16,-3-3-113-16</inkml:trace>
  <inkml:trace contextRef="#ctx0" brushRef="#br0" timeOffset="126104.731">30431 8769 2415 0,'-14'-3'53'0,"14"3"11"0,-8 0 3 0,1-7 1 0,7 7-55 0,0 0-13 15,0 0 0-15,0 0 0 0,0 0 70 0,0 0 11 16,11 10 3-16,-4 5 0 0,4 4-58 0,-1 0-11 16,4 6-3-16,4 0 0 0,0 3-12 0,-1 1 11 15,1-1-11-15,0 3 10 16,3-3-74-16,-4 7-14 0,1-13-3 0,0 3-1072 0</inkml:trace>
  <inkml:trace contextRef="#ctx0" brushRef="#br0" timeOffset="126404.928">31016 8838 403 0,'0'0'36'0,"-3"-7"-36"0,-8 7 0 0,4 0 0 15,-7 0 388-15,0 7 70 0,0-4 14 0,0 3 4 16,-4 0-342-16,0 4-68 0,-3 2-14 0,0 4-2 16,0-3-50-16,3 9-25 0,-6 0 2 0,6-7 1 31,0 10-20-31,1-6-4 0,2 0-1 0,1-3 0 15,4 2 2-15,-1-8 0 0,8 5 0 0,-4-5 0 0,3-1 34 0,1-6 11 0,-1 7 0 0,4-10 0 16,0 0 52-16,-7 0 18 0,3 9 3 0,1-2 1 16,-4-7 17-16,0 3 3 0,0 9 1 0,0 1 0 15,3 2-55-15,-3 4-12 0,-3 0-1 0,-1 9-1 16,4-3-26-16,0 10 0 0,-4-1 0 0,4 4 0 16,0 0 0-16,4 2 0 0,-1-8 0 0,1 8 0 15,3-5 0-15,-4-4 0 0,4 4 0 0,0-10 0 16,0 3-149-1,0-9-29-15</inkml:trace>
  <inkml:trace contextRef="#ctx0" brushRef="#br0" timeOffset="126910.568">29372 9211 288 0,'-14'-6'12'0,"11"6"4"16,3 0-16-16,0 0 0 0,0 0 0 0,0 0 0 0,0 0 354 0,0 0 68 15,-4 0 14-15,4 0 2 0,0 0-259 0,0 0-52 16,0 0-11-16,0 0-1 0,0 0-33 0,0 0-6 16,11 0-2-16,-1 0 0 0,1 0-16 0,-1-3-3 15,5-4-1-15,-1 1 0 16,3 3-15-16,1-3-3 0,0-4-1 0,3 7 0 16,-4-3-18-16,1 3-3 0,3-4-1 0,-3 7 0 0,-1 0-13 0,1 0-12 15,0 7 3-15,-4-4 0 0,-4-3 9 0,1 0 0 16,3 6 0-16,-3-6 0 15,-4 3-132-15,3-3-25 0,-3 0-5 0</inkml:trace>
  <inkml:trace contextRef="#ctx0" brushRef="#br0" timeOffset="186923.623">12711 12024 1728 0,'0'0'38'0,"-4"0"8"0,-3-7 2 0,0 4 0 0,3-3-39 0,4 6-9 15,0 0 0-15,0 0 0 0,0 0 105 0,0 0 19 16,0 0 4-16,0 0 1 0,7 6-68 0,1 4-13 15,2 5-4-15,-3-2 0 0,7 6-15 0,-3 6-3 16,3 3-1-16,0 7 0 0,7 8-7 0,-3 1-2 16,3 3 0-16,11 16 0 0,-4 0-7 0,0 0-1 15,8 6-8-15,-5-7 12 0,1 1 19 0,0 0 3 16,3-10 1-16,0 0 0 0,-3-9-48 0,-4 0-10 16,1-9-1-16,-1-4-1 0,-4-6 25 0,1 3 0 0,-4-12 0 15,0 3 0-15,1-4-22 0,-5-5-2 16,-3-7-1-16,-3 3 0 15,0-6-44-15,-4-6-9 0,0-3-2 0,0-1 0 0,-11-9-120 16,4 1-24-16</inkml:trace>
  <inkml:trace contextRef="#ctx0" brushRef="#br0" timeOffset="187138.019">13282 12159 2527 0,'0'0'56'0,"0"0"11"0,-3 0 2 0,-4 9 2 0,-4 7-57 0,4 2-14 15,-4 1 0-15,-3 10 0 0,0 2 62 0,-4 6 10 16,-3 1 1-16,0 12 1 0,0 4-40 0,0 2-8 16,-4 16-2-16,0 0 0 0,4-3 28 0,-3-6 6 15,-1 9 1-15,4 0 0 0,-1-3-37 0,5-6-7 16,-4 6-2-16,3-3 0 0,0-13-13 0,4 0-15 16,0 1 3-16,0-7 1 15,-4-3-134-15,4-10-27 0,4 1-6 0</inkml:trace>
  <inkml:trace contextRef="#ctx0" brushRef="#br0" timeOffset="192320.778">25866 11763 1267 0,'0'0'112'0,"0"0"-89"0,-4-6-23 0,1-3 0 16,-1 3 28-16,4 2 0 0,-3-2 1 0,-4 3 0 0,3-3 44 16,4 6 9-16,0 0 2 0,0 0 0 0,-4-3-23 0,4 3-4 15,0 0-1-15,-7 0 0 0,7 0-8 16,0 0-3-16,0 0 0 0,0 0 0 0,0 0-18 0,0 0-4 15,0 0-1-15,0 0 0 16,0 3-1-16,4 12 0 0,-1-5 0 0,1-1 0 0,0 7 2 0,3-4 0 16,-4-2 0-16,1 5 0 0,-1 4-4 0,4-3-1 15,0 3 0-15,-3 0 0 0,3 6-6 0,3 3 0 16,5-3-1-16,2 10 0 0,-3-4-11 0,7 3 10 16,1 7-10-16,6-3 10 0,-3 6-2 0,6 3-8 15,1-3 12-15,3-1-4 0,1 11-8 0,-1-7 10 16,4-3-10-16,-1 6 10 0,1-3-10 0,4 0 8 15,-1 3-8-15,-3-3 8 0,3-3 0 0,-7-3-8 16,1-4 12-16,-1 1-4 0,0-10 2 0,-3 7 0 0,0-10 0 16,-8 9 0-16,1-12 2 0,-4 10 1 0,0-10 0 15,-3 3 0-15,-4-6-2 0,0 6-1 0,0-7 0 0,-3 1 0 16,0 0-2-16,-4 3-8 0,0-9 12 0,0 2-4 16,0 4-8-16,0-3 10 15,-4-4-10-15,1 4 10 0,-1-7-10 0,1 7 0 0,-1-7 9 0,-3 1-9 16,0-1 0-16,0-9 9 15,0 0-9-15,0 0 0 0,0 0 0 0,-3 3 0 0,3-3-15 0,-11 0 5 32,1-3-51-32,-1-3-11 0,1-7-1 0,-1-2-1 0,-3-10-180 15,3-3-36-15</inkml:trace>
  <inkml:trace contextRef="#ctx0" brushRef="#br0" timeOffset="192885.225">26462 12187 230 0,'0'0'20'0,"0"-3"-20"15,-7-7 0-15,3 1 0 0,1-7 127 0,-1 7 21 16,4-1 4-16,0-5 0 0,0 5-82 0,4 1-17 15,-1-7-3-15,-3 7-1 0,0 6-5 0,4-7 0 16,-1 4-1-16,1-3 0 0,-1 5 17 0,-3-2 4 0,0 6 1 16,4-6 0-16,-1 3 7 0,-3 3 2 15,0 0 0-15,0 0 0 0,4-7-2 0,-4 4-1 0,0-3 0 0,-4 3 0 16,4-3-13-16,4 3-2 0,-4-4-1 0,0-2 0 16,-4 9-11-16,1-10-3 0,6 4 0 0,-3 3 0 15,-3-3-15-15,3 6-3 0,0 0-1 0,0 0 0 16,0 0-5-16,0 0-1 0,0 0 0 0,0 0 0 15,0 0-4-15,0 0 0 0,0 0-1 0,0 0 0 16,0 0 1-16,0 0 1 0,0 15 0 0,-4 4 0 16,1-3 0-16,-4 6 0 0,3 9 0 0,-3-3 0 15,-3 7 7-15,-4 3 0 0,3 5 1 0,0 11 0 16,-6-7-5-16,-1 12 0 0,0-2-1 0,-3 6 0 16,0 6-2-16,-4-7 0 0,1 10 0 0,3-9 0 15,-4 0 2-15,0-4 0 0,0-2 0 0,1 2 0 16,-1-2-2-16,7-7 0 0,-3-3 0 0,0-3 0 15,-4 3-2-15,8-3-1 0,-1-3 0 0,4-10 0 0,-4 4-2 16,1-7 0-16,6-6 0 0,1-3 0 16,3-7-8-16,-4 4 12 0,4-10-12 0,0-3 12 0,0 3-24 0,3-6-4 15,-3-6 0-15,4-3-1 16,-1-1-43-16,1-5-8 0,3 2-1 0,3-12-1 16,1 6-41-16,3-6-8 0,0 0-1 0,3-6-1 15,1-4-93-15,7-6-18 0,-1 4-4 0</inkml:trace>
  <inkml:trace contextRef="#ctx0" brushRef="#br0" timeOffset="193138.511">26494 12155 1220 0,'14'-31'54'0,"-7"22"11"0,0-1-52 0,-4-9-13 0,8 10 0 0,-8 3 0 15,-3-4 132-15,-3 7 23 0,3-3 5 0,-7 6 0 16,0 6-64-16,-7 4-14 0,0 2-2 0,-4 4-1 16,-3 9-47-16,0 3-10 0,-4 0-2 0,0 13 0 15,-3-3 1-15,-4 6 0 0,4 3 0 0,-7-3 0 16,3 9 2-16,-3 10 0 0,-4-1 0 0,0 1 0 15,4 6-15-15,0-3-8 0,-1 3 10 0,5-6-10 16,-1-1 8-16,0 1-8 0,7 6 0 0,1-13 0 16,-1 4 0-16,4-13 0 0,0-3 0 0,7 0 0 15,3-16 8-15,0 0-8 0,4-12 0 0,0 3 9 16,4-10-20-16,-1-9-4 0,4 0-1 0,0-3 0 16,0-19-86-16,4-6-18 15,6-16-3-15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21:30.953"/>
    </inkml:context>
    <inkml:brush xml:id="br0">
      <inkml:brushProperty name="width" value="0.05292" units="cm"/>
      <inkml:brushProperty name="height" value="0.05292" units="cm"/>
      <inkml:brushProperty name="color" value="#FF0000"/>
    </inkml:brush>
  </inkml:definitions>
  <inkml:trace contextRef="#ctx0" brushRef="#br0">24994 12632 345 0,'0'0'31'0,"0"0"-31"0,0 0 0 0,0 0 0 15,0 0 73-15,0 0 9 0,0 0 2 0,0-3 0 16,0-3-42-16,0 6-8 0,0 0-2 0,4-10 0 15,-4 4 0-15,0 6-1 16,0-3 0-16,0 3 0 0,0 0-7 0,0 0 0 0,0 0-1 0,0 0 0 16,0 0-12-16,0 0-3 0,0 0 0 0,0 0 0 15,0 0 10-15,0 0 2 0,0 0 0 0,0 0 0 16,0 0 0-16,0 0 0 0,0 0 0 0,0 0 0 16,0 0-11-16,0 0-1 0,0 0-8 0,0 0 12 15,0 0-4-15,0 0-8 0,0 0 11 0,0 0-11 16,0 0-34-16,0 0-14 0</inkml:trace>
  <inkml:trace contextRef="#ctx0" brushRef="#br0" timeOffset="6785.967">27358 13049 115 0,'0'0'10'0,"0"0"-10"0,0 0 0 0,0 0 0 16,-4 10 142-16,4-7 26 0,-3 3 6 0,3 3 1 15,0 1-60-15,0-1-12 0,3 1-3 0,1-1 0 16,-1 7-32-16,5-7-6 0,-1 7-2 16,0-4 0-16,0 4-28 0,7 3-7 0,-4-4-1 0,4 4 0 15,4-3-10-15,0-3-2 0,6 5-1 0,1-2 0 16,0-7 16-16,7 1 3 0,3-1 1 0,4 1 0 16,-1-10 3-16,5-4 1 0,3-2 0 0,0-3 0 15,-1-7-20-15,5-3-4 0,-1 1-1 0,4-8 0 16,0 4 5-16,-4-3 1 0,1-3 0 0,-1 0 0 15,-6 3 13-15,-1-10 3 0,-3 10 1 0,-4-3 0 16,-3 3 11-16,-4-3 3 0,-3-7 0 0,-1 7 0 16,-3-6-7-16,1-1 0 0,-5-3-1 0,-3 4 0 15,0-4 0-15,-3 1 0 0,-7-4 0 0,-1-3 0 16,-3 6 0-16,0-6 0 0,-7 1 0 0,0 5 0 0,-4 0-22 16,-3-2-4-16,0 2-1 0,-7 0 0 0,0-2 2 15,-7 11 0-15,-4 1 0 0,-3 3 0 16,-8-3-4-16,-3 12-1 0,-3 4 0 0,0 2 0 0,-1 4-9 0,-3 6 0 15,4 0 0-15,0 0 0 16,-4 9 0-16,3-2 0 0,-3 5 0 0,0-3 0 0,4 7 0 0,-4 3 0 16,0 0-9-16,4 6 9 0,-1 0 0 0,8-6 0 15,0 9 0-15,-1-3 0 0,1 3 0 0,3 1-12 16,4 5 12-16,0-6-10 0,3 7 10 0,4-1-10 16,3 4 10-16,7 6-10 0,4 0 10 0,7 0 0 15,4 3 0-15,3 6 0 0,3-9-15 0,4 0 3 16,7 6 0-16,4-9 0 0,3 3 12 0,0-10 0 15,1 4 0-15,6-4 0 16,0 1-54-16,4-10-8 0,-4-3-2 0,4 3-990 0</inkml:trace>
  <inkml:trace contextRef="#ctx0" brushRef="#br0" timeOffset="7368.729">27481 11419 1382 0,'-3'9'123'16,"3"0"-99"-16,-4 7-24 0,-3 3 0 16,0 6 18-16,-3 3-2 0,3 0 0 0,-8 7 0 15,1 9-7-15,0-7-1 0,0-2-8 0,0 9 12 0,0-10-12 0,0 1 9 16,0-4-9-16,0 4 8 0,3-10-8 0,0 0 0 16,4-3 9-16,0-3-9 0,0-4-16 0,0 4-7 15,0-10-1-15,4 1-403 16,-4-4-80-16</inkml:trace>
  <inkml:trace contextRef="#ctx0" brushRef="#br0" timeOffset="7529.286">27192 11989 345 0,'0'-19'31'0,"0"10"-31"16,0-7 0-16,0 7 0 16,4-4 151-16,-4-2 24 0,3 5 5 0,4-5 0 0,-3 5-45 0,3 1-10 15,0-1-1-15,3 1-1 0,1 3-51 0,0 3-11 16,-1-4-1-16,4-2-1 0,0 9-18 0,4-10-3 16,0 10-1-16,3-3 0 0,-3-3-20 0,3 6-4 15,-4-6-1-15,4 3 0 0,-3 3-12 0,0 0 8 16,3 0-8-16,0 0 0 15,4 0-32-15,-8 0-13 0,5 0-3 0,-1 0-468 16,0-7-93-16</inkml:trace>
  <inkml:trace contextRef="#ctx0" brushRef="#br0" timeOffset="7696.839">27739 11462 403 0,'0'0'17'0,"0"0"5"0,0 0-22 0,0 0 0 0,0 0 0 0,0 0 0 16,0 0 291-16,0 0 53 0,-11 10 12 0,1-4 1 15,3 7-258-15,0-4-52 0,-4 13-11 0,4-3-1 16,0 0-35-16,-4 9 0 0,1 0 0 0,-4 13-12 16,3-13 12-16,-3 10 0 0,0-4 0 0,0 1-9 15,7-1-19-15,0-6-4 0,0 1-1 0,-4-11-476 16,11 4-95-16</inkml:trace>
  <inkml:trace contextRef="#ctx0" brushRef="#br0" timeOffset="8520.682">27714 11767 518 0,'7'0'46'0,"0"6"-37"16,0-3-9-16,0-3 0 0,1 6 122 0,2-3 22 15,1-3 5-15,-4 0 1 0,3 7-81 0,1-7-16 16,-4 0-3-16,4 0-1 0,-1-7-21 0,1 4-5 16,-1-3-1-16,1-3 0 0,-1-1-2 0,1 1-1 15,-4-1 0-15,0 1 0 0,-3 0 1 0,-1-1 1 16,-3-6 0-16,0 7 0 0,-3 0 27 0,-1 2 4 15,-3-2 2-15,0 0 0 0,-4 5 10 0,1-2 1 16,-1 6 1-16,-3 0 0 0,4 0-18 0,-5 10-4 16,1-4-1-16,-3 3 0 0,3 1-43 0,0 5 0 15,-1-2 0-15,5 6-11 0,-1-4 1 0,1 4 0 16,-1 6 0-16,8-6 0 0,-5 0-9 0,8-3-1 0,0-4-1 16,4 4 0-1,3-1-48-15,0-5-10 0,0-1-1 0,0-6-1 16,7 4-13-16,0-7-2 0,4-7-1 0,-4 7 0 15,7-3 20-15,-7-6 4 0,4-1 1 0,0 1 0 0,-1-7 49 0,-2 7 11 0,-5 3 1 0,1-7 1 16,-1 4 34-16,1-1 8 0,-8-2 0 0,4 9 1 16,-7-7 52-16,0 4 11 0,0-3 1 0,0 5 1 15,0 4 6-15,0 0 2 0,0 0 0 0,0 0 0 16,-7 4-38-16,0-4-8 0,-3 9-2 0,-1 0 0 16,4 1-48-16,-3 5-10 0,-1 4 0 0,0 0 0 15,1 3 0-15,-1-3 0 0,4-7 12 0,4 4-12 16,3 0 0-16,-4-7-16 0,4-9 2 0,4 10 0 15,3-7-29-15,0 3-5 0,3-6-2 0,1 0 0 16,-1 0-14-16,1-6-2 0,3-4-1 0,0 1 0 0,-3 0 35 16,3-1 6-16,0-6 2 0,-3 7 0 0,3 0 33 0,-4-1 7 15,-3-5 2-15,4 5 0 0,-4 7 8 0,0-3 2 16,-3 3 0-16,3-4 0 0,-7 7 12 0,0 0 2 16,0 0 1-16,0 0 0 0,0 0-4 0,0 10-1 15,0-4 0-15,-4 3 0 0,4 7-14 0,-3-3-4 16,3-4 0-16,3 0 0 0,1-2-20 0,-1 2 0 15,1-3 0-15,3-2 0 16,0-4-28-16,0 6-3 0,0-6-1 0,4-6 0 0,-1 6 16 0,4-10 2 16,0 1 1-16,4-1 0 0,-4-5-5 0,0 2-1 15,0-9 0-15,0 3 0 0,8-3 19 0,-5 0 0 0,4-6 0 16,-3 0 0-16,0 0 0 0,-4-4 0 16,3 4 0-16,-2-6 0 0,-5 5 0 0,1-5 0 15,-4 6 8-15,3-7-8 0,-3 7 33 0,-3 0 4 0,-1 3 1 0,5-4 0 16,-5 1 26-16,1 3 6 15,-4 0 1-15,3 0 0 0,1 6-23 0,-4 0-4 0,3 10 0 0,-3-7-1 16,0 7-20-16,0 6-4 0,4-4-1 0,-4 7 0 16,0 0 3-16,0 0 1 0,-4 10 0 0,1 6 0 15,-1 2-22-15,-3 11 0 0,-4 5 0 0,1 4 0 16,-1 6 0-16,1 0 0 0,-4-1 0 0,3 4 0 16,0 4-18-16,4-4-2 0,-3-3 0 0,6-1 0 15,1-8-12-15,-1 3-4 0,4-13 0 0,0 3 0 16,0-3-120-16,4 0-24 0,-1-3-4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9-10T18:24:17.138"/>
    </inkml:context>
    <inkml:brush xml:id="br0">
      <inkml:brushProperty name="width" value="0.05292" units="cm"/>
      <inkml:brushProperty name="height" value="0.05292" units="cm"/>
      <inkml:brushProperty name="color" value="#FF0000"/>
    </inkml:brush>
  </inkml:definitions>
  <inkml:trace contextRef="#ctx0" brushRef="#br0">22190 7596 1728 0,'-14'0'76'0,"14"0"16"0,0 0-73 0,0 0-19 16,0 0 0-16,0 0 0 0,0 0 100 0,0 0 17 0,0 0 3 0,0 0 1 15,7 3-41-15,-4-3-8 0,4 10-1 0,-3-1-1 16,-8-3-31-16,11 4-7 0,7-1 0 0,1 10-1 16,-1-3-17-16,0 2-3 0,10 1-1 0,1 6 0 15,3 0-10-15,-6-3 0 0,-1 3 0 0,3 4 8 16,5 5-8-16,-5-6 0 0,-10-3 0 0,8 4 8 15,-5-4-8-15,1-7 0 0,-4 8 0 16,4-8-11-16,-1-2-26 0,-3-3-6 16,-3-4-1-16,-4 0 0 15,-7-2-128-15,4 2-27 0,6-9-5 0</inkml:trace>
  <inkml:trace contextRef="#ctx0" brushRef="#br0" timeOffset="199.584">22581 7590 633 0,'7'-10'28'0,"-7"10"6"0,0 0-34 0,0 0 0 15,-3-6 0-15,3 6 0 0,0 0 316 0,0 0 56 16,0 0 11-16,0 0 2 0,0 0-220 0,-7 13-44 16,-4-4-9-16,-3 0-1 0,0 4-38 0,0 3-7 15,0-1-2-15,-7 4 0 0,-1 0-21 0,-2 0-5 16,3 6-1-16,-4 3 0 0,0-3-21 0,0 0-5 16,4 3-1-16,4 1 0 0,3-1-10 0,-4-3 0 15,-7 3 0-15,8-3 8 16,10 0-38-16,-4-6-8 0,-3 0-2 0,3-3 0 15,15-4-155-15,-4-2-31 0,-7-1-6 0</inkml:trace>
  <inkml:trace contextRef="#ctx0" brushRef="#br0" timeOffset="398.402">22708 7947 1594 0,'25'10'71'0,"-18"-4"14"0,-3-3-68 0,3 3-17 0,-7 10 0 0,0-4 0 16,3-2 113-16,-3 6 19 0,-3-1 4 0,6-2 1 16,4 6-62-16,-3-4-13 0,-8 1-2 0,1-3-1 15,-1-4-44-15,4 0-15 0,4 1 9 0,-4-10-9 16,-11 6-185-16,8 0-43 0</inkml:trace>
  <inkml:trace contextRef="#ctx0" brushRef="#br0" timeOffset="519.077">22694 7634 1267 0,'-10'0'112'0,"6"0"-89"16,4 0-23-16,0 0 0 0,-7-7 129 0,7 7 22 15,0 0 4-15,0 0 1 0,7 0-96 0,-7 0-20 16,0 0-3-16,7 7-600 16,11-1-120-16</inkml:trace>
  <inkml:trace contextRef="#ctx0" brushRef="#br0" timeOffset="1104.494">23005 7837 1627 0,'-14'10'72'0,"14"-10"15"0,0 0-70 0,0 0-17 15,-8 0 0-15,8 0 0 0,0 0 123 0,0 0 21 16,0 0 4-16,0 0 0 0,0 0-69 0,0 0-15 16,0 0-2-16,0 0-1 0,11 3-21 0,0 3-5 0,-1-6-1 0,4 10 0 15,4-10-7-15,0 0-2 16,-1 0 0-16,4 0 0 0,1-7-9 0,-1 7-3 16,3-3 0-16,5 3 0 0,-1-6-13 0,0 3 11 0,0-3-11 0,4-4 10 15,-4 10-10-15,1-9 8 0,-1 9-8 16,-4-10 8-16,1 10-8 0,0-9 0 0,-4 9 0 0,0-6 0 31,-3 3-46-31,-4 3-2 0,4-7 0 0,-4 7 0 0,-7 0-182 16,3 0-37-16,-10 0-7 0</inkml:trace>
  <inkml:trace contextRef="#ctx0" brushRef="#br0" timeOffset="1407.988">23460 7634 460 0,'0'0'20'0,"0"0"5"0,0 0-25 0,0 0 0 0,0 0 0 0,0 0 0 0,0 0 387 0,0 0 72 16,0 0 14-16,0 0 3 0,0 0-301 0,0 0-61 16,0 0-12-16,0 0-2 0,7 0-56 0,0-7-12 15,3 7-1-15,1-3-1 0,-4 3-17 0,7 0-3 16,0 0-1-16,4 3 0 0,-4 4-9 0,4-7 8 16,-4 0-8-16,3 6 8 0,1-3-8 0,-4 3 8 15,0-3-8-15,4-3 8 0,-4 7 3 0,-3-4 0 16,3 3 0-16,-4-3 0 0,-3 4 7 0,0-4 2 15,0 3 0-15,-7-6 0 0,0 9 9 0,0 1 3 16,-3-1 0-16,-4 1 0 0,0 5-3 0,-4 1 0 16,-3-4 0-16,4 7 0 0,-8-3-14 0,4 3-3 15,-7-4-1-15,3 4 0 0,-3 0-11 0,0 0 0 0,0 0 0 16,-1 3 8 0,1-10-82-16,4-2-17 0,-1-1-3 0,4 0-762 0,7 4-152 15</inkml:trace>
  <inkml:trace contextRef="#ctx0" brushRef="#br0" timeOffset="2070.71">24035 7480 633 0,'0'0'28'0,"0"0"6"16,0 0-34-16,0 0 0 0,-7 0 0 0,7 0 0 16,0 0 332-16,0 0 59 0,0 0 12 0,0 0 2 15,0 0-245-15,0 0-50 0,0 0-10 0,0 0-1 16,0 0-50-16,0 0-9 0,0 0-3 0,0 0 0 0,0 0-7 15,7 3-2-15,0 6 0 0,3 1 0 0,-3 6-28 16,4-1-8-16,3-2-1 0,0 6 0 0,0-4 30 0,0 10 7 16,4-6 0-16,0 9 1 15,-4-9-21-15,0 6-8 0,0 0 0 0,4-3 9 0,-4 3-9 16,3 1 0-16,-2-1 9 0,-1-3-9 0,0-7 0 0,3 4 8 16,-2 0-8-16,-1 0 0 15,0-4-25-15,-4 4-10 0,4-9-1 0,-3 5-1 16,3-5-110-16,-3-1-21 0,-1 0-5 0</inkml:trace>
  <inkml:trace contextRef="#ctx0" brushRef="#br0" timeOffset="2287.737">24486 7427 633 0,'-7'-16'56'0,"7"16"-44"0,0 0-12 0,-3-9 0 16,-4 9 352-16,0 0 68 0,0 0 13 0,-4 0 3 15,0 6-248-15,1 3-49 0,-1 1-11 0,-3 2-1 16,-7 7-53-16,0 6-10 0,3 0-3 0,-3 3 0 16,0-3-40-16,0 4-8 0,-1-1-1 0,1 6-1 15,0-8-3-15,4 2 0 16,-5 0 0-16,5-3 0 0,-1 3-18 0,-3 7-4 0,0-7-1 0,0 3 0 16,-1-2-175-1,5-1-35-15,-1-9-7 0</inkml:trace>
  <inkml:trace contextRef="#ctx0" brushRef="#br0" timeOffset="2708.317">24543 7913 691 0,'0'0'61'0,"0"0"-49"16,0 0-12-16,3 6 0 0,-3-6 261 0,0 9 50 16,4 1 9-16,-4 5 3 0,3-5-142 0,-3-1-28 0,0 10-5 0,4 0-2 15,-4-3-54-15,0 2-10 16,3 1-2-16,-3 0-1 0,4-3-31 0,-4 9-7 0,3-6-1 0,-3-1 0 15,0 1-12-15,4 0-2 0,-4-3-1 0,0 3 0 16,0-1-2-16,-4-2-1 0,4 3 0 0,-3-3 0 16,-1-4-2-16,1 4-1 0,-1 3 0 0,-3-10 0 15,0 7-6-15,-3-1-1 0,3-5 0 0,-4 2 0 16,-3-5-2-16,3-4-1 0,1 6 0 0,-1-9 0 16,-3 6-9-16,0-6 8 0,0 0-8 0,0 0 8 15,-4-6-8-15,0-3-9 0,-3 6 9 0,4-7-13 16,-1 1-92-16,4-7-19 15,0 7-3-15,3-7-717 0,1-3-144 0</inkml:trace>
  <inkml:trace contextRef="#ctx0" brushRef="#br0" timeOffset="2864.861">24518 7624 1497 0,'0'0'133'0,"0"0"-106"16,0 0-27-16,0 0 0 0,0 0 155 0,0 0 25 15,4 0 6-15,3 10 1 0,-4-10-75 0,1 6-14 16,-4-6-3-16,7 3-1 0,0 3-68 0,0-3-14 16,0 4-2-16,-4-4-758 15,5-3-152-15</inkml:trace>
  <inkml:trace contextRef="#ctx0" brushRef="#br0" timeOffset="3897.072">22825 8957 172 0,'-21'0'8'0,"17"-3"1"0,4 3-9 0,0 0 0 0,-7 0 0 0,-4 0 0 15,-3 0 420-15,11-6 81 0,3 6 17 0,0 0 3 16,-11 6-321-16,8-3-64 0,3-3-12 0,0 0-4 16,0 0-60-16,0 0-12 0,3 6-2 0,11 4-1 15,7-4-24-15,-6-3-5 16,-5 6 0-16,4-2-1 0,11-4-15 0,-4-3 9 0,-3 9-9 0,-1-3 8 16,-2-6-8-16,2 10 0 0,-3-10 9 0,0 9-9 15,-3-2 8-15,-4-4-8 0,0 3 10 0,0-3-10 16,-7-3 13-16,0 0-3 0,4 6-1 0,-4-2 0 15,0 5 12-15,-7 3 3 0,0-2 0 0,-1-1 0 16,1 1-9-16,-3 2-2 0,-11 4 0 0,3-7 0 16,7 10-13-16,-6-3 0 0,-4 0 0 0,-1 2 0 15,-2-5-24-15,3 3-12 0,3-1-1 0,0-2-1 16,-3-4-190-16,7 1-37 0</inkml:trace>
  <inkml:trace contextRef="#ctx0" brushRef="#br0" timeOffset="4301.952">23213 9079 1152 0,'0'0'102'0,"0"0"-82"16,0 0-20-16,0 0 0 0,0 0 265 0,0 10 49 0,-4-1 10 0,-3 0 1 15,7 1-199-15,-3 6-40 0,-1-1-8 0,4-2-2 16,-7 2-49-16,4 4-11 0,3 0-1 0,-7-3-1 16,3 3-14-16,0-4 0 0,1 4 0 0,-1-6 0 15,1 2 0-15,3-5 0 0,0-1 0 0,0 0-10 16,0 1-4-16,0-10-1 0,0 0 0 0,0 0 0 16,0 0 15-16,0 0 0 0,0 0 0 0,0-10 0 15,0-2 12-15,0-4 6 0,3-3 1 0,1 1 0 16,3-7 13-16,0 6 4 0,-3 0 0 15,6-3 0-15,-3 3-24 0,0 0-4 0,4 1 0 0,-4 2-8 16,0 3 24-16,4-2-3 0,3 5 0 0,-4-5 0 16,1 11-21-16,-4-5 0 0,3 0 0 0,-2 2 0 15,2 7 0-15,-3 0 0 0,0-3 0 0,-7 3 0 16,11 0-10-16,-11 0-6 0,3 3-2 0,4 7 0 16,0-1-19-16,0 1-4 0,-3-1-1 0,0 7 0 15,-1-7-220-15,-3 0-44 0</inkml:trace>
  <inkml:trace contextRef="#ctx0" brushRef="#br0" timeOffset="5631.884">23375 9205 1152 0,'0'0'102'0,"0"0"-82"16,0 0-20-16,4 9 0 0,3-9 224 0,0 6 40 16,3-3 8-16,1-3 1 0,-1 0-155 0,5-3-31 15,-1 3-7-15,0-6 0 0,3 3-40 0,-2-6-7 16,-1 2-1-16,0-2-1 0,0-1-13 0,-4 1-2 15,1-7-1-15,0 7 0 0,-4 0-4 0,0-1-1 16,0 1 0-16,-4-7 0 0,-3 7 0 0,4-1 0 0,-8 1 0 16,4 3 0-16,0 2-10 0,-3-2 0 15,-4-3 0-15,0 9 0 0,7 0 22 0,-7 0 12 0,-4 0 2 0,0 0 1 16,1 6-25-16,-1 3-4 0,4 1-8 0,-3-1 11 16,-1 10-11-16,0-3 0 0,4 3 0 0,-3-1 0 15,3 1 0-15,3-3 0 0,4 3 0 0,-3-1 0 16,6 1 0-16,-3-3 0 0,4 0 0 0,3-4 0 15,0-2 0-15,7-4-16 0,-3 3 3 0,3-9 0 16,0 7-66-16,0-14-13 0,4 1-2 16,-1-3-1-16,1-1-15 0,-1 1-3 0,5-4-1 0,-8-2 0 15,0-1 1-15,0-3 0 0,4 0 0 0,-4 4 0 16,-4-4 71-16,1 6 14 0,-1-2 4 0,-2-1 0 0,2 3 87 16,-6-2 17-16,-1 5 4 0,1 4 1 0,-4 6 65 0,0 0 13 15,0 0 2-15,0 0 1 0,0 0-82 0,0 0-16 16,-4 12-3-16,1 1-1 15,-1 3 0-15,1-4 0 0,-4 4 0 0,7 9 0 0,-4-6-51 0,0 0-13 16,1-1 0-16,3 1 0 0,0 3 0 0,3-9 0 16,1 6 0-16,0-4 0 0,3-5 0 0,-4-1 0 15,8-3 0-15,-1-3 0 0,-3-3 0 0,7-3 0 16,1-3 0-16,-5-3 0 0,-3-1 0 0,4-5-16 16,-1 2 3-16,1-3 1 0,-4-2 12 0,4-1 0 15,-4-6 9-15,0 6-9 0,0 3 10 0,0-3-10 16,-4 1 10-16,1 2-10 0,3 6 11 0,-4 1-11 15,-3 0 12-15,0 9-12 0,0 0 0 0,0 0 0 16,0 0 0-16,8 6 0 0,-8-6 0 0,7 3 0 0,0 13-9 16,0-4 9-16,0-5 0 0,-4 11 0 0,4-8 0 0,-3 9 0 15,3-4 0-15,3-5 0 0,-6 5 0 0,7-5 0 16,-1-1 0-16,1-6 0 0,-1 4 0 0,1-7 0 16,0 0 0-16,3 0 0 0,-4-7 0 0,1 4 0 15,-1-6 0-15,1-7 0 0,0 7 10 16,-4-10-10-16,0 3 12 0,0 4-4 0,0-10-8 0,-4 9 12 15,1-6-12-15,-1 0 0 16,1-2 0-16,-1 8 0 0,-3-3 0 0,4-3 0 0,-1 4-9 0,1 5 9 16,0-2-11-16,-4 2 11 0,3-2-12 0,4 9 12 15,-3-3-55-15,3-4-4 0,-7 10-1 0,0 0 0 16,0 0 20-16,7 6 3 0,-7-6 1 16,0 0 0-16,0 0 20 0,7 4 5 0,-7-4 1 0,0 0 0 0,3 6 30 0,-3 3 7 15,0 1 1-15,0-1 0 0,-3 0 40 0,-4 7 8 16,3-7 1-16,-3 7 1 0,0-3-68 0,0 6-10 15,4-4-9-15,-1 4 9 0,0 0 0 0,1 0 0 16,3 3 0-16,0-4 0 0,0 1 0 0,7 0 0 16,0-3 0-16,0-4 0 0,0-2-12 0,4 5 12 15,-4-8-10-15,3 2 10 16,-3-6-27-16,0-3 1 0,4 0 0 0,-4 0 0 0,-7 0 3 0,11-3 1 16,-4-6 0-16,0-7 0 0,0 7 22 0,-4-1-9 15,1-6 9-15,-1 7 0 0,-3-10 0 0,0 10-8 16,0-7 8-16,-3 4 0 0,-1-4 8 0,1 0 4 15,-4-3 2-15,3 7 0 0,-3-4 1 0,0 1 0 16,0-4 0-16,4 6 0 0,-4-3 2 0,3 10 1 16,4-3 0-16,0 9 0 0,0-3-18 0,4-4 0 0,-4 7 0 15,0 0 0-15,10 0 10 0,-3 0 8 16,4 0 2-16,-4 7 0 16,3-4-51-16,1 6-9 0,0-3-3 0,-1 4 0 0,-6 6 18 0,6-4 3 0,1 4 1 15,-1 3 0-15,-3-4 5 0,1-2 2 0,-5 3 0 0,4 2 0 16,-3 1 14-16,3-9 0 0,-4 5 0 0,4-5 0 15,0-1 0-15,0 0-9 0,-3 1 9 0,3-1 0 16,-7-9 0-16,7 0 0 0,-7 0 0 0,7 0 0 16,4 0 0-16,-4 0 0 0,3-3 0 0,1-3 0 15,-1 6 0-15,1 0 0 0,0-3 0 0,-4-4 0 16,7-2 19-16,-4 9-1 0,1-9 0 0,0 6 0 16,-1-4-3-16,1-2-1 0,-1 3 0 0,1 2 0 0,-1-5-5 15,5 3-1-15,-5-4 0 0,1 1 0 0,-1 3-8 0,1 3 12 16,0-7-12-16,-4 4 12 0,0-4-12 0,0 7 12 15,-4-3-12-15,1-3 12 16,-4-1-3-16,0 10 0 0,0-9 0 0,-4 3 0 0,4-4 7 0,-3 7 2 16,-4-6 0-16,0-1 0 0,0 4 1 0,-1-4 0 15,1 4 0-15,4 3 0 0,-4-3-7 0,0 3 0 16,0 6-1-16,0-3 0 0,3 9-11 0,-3-3 0 16,0 4 0-16,0 6 0 0,0-4 0 0,3 7 0 15,1 6 0-15,-1-6 0 0,4 6 0 0,0 0 0 16,0-3-11-16,0 3 11 0,4-9 0 0,3 3-10 15,0-1 10-15,0-2 0 0,4-3-19 0,-1-4 3 16,1 4 1-16,3-4 0 16,-4-6-94-16,5 3-19 0,-1-3-4 0,-4-3-1 15,4 0-51-15,-3 0-11 0,0-3-1 0</inkml:trace>
  <inkml:trace contextRef="#ctx0" brushRef="#br0" timeOffset="7348.826">25337 8904 1785 0,'0'0'159'16,"0"0"-127"-16,0 0-32 0,0 0 0 0,0 0 147 0,0 15 23 15,0-5 5-15,-4 9 1 0,4 6-133 0,0-7-27 16,0 7-4-16,4 4-2 0,-1-1-10 0,4-3 10 15,-3 3-10-15,3-3 10 0,3-6-20 0,-3 0-4 16,7-3-1-16,-3-7 0 0,3 0 15 0,0-2 0 16,0-7 0-16,4-7 0 0,-4-2 33 0,0 0 10 0,0-10 1 15,0 3 1-15,1-12-21 0,-1 3-4 16,-4 3 0-16,1-3-1 0,-4 0 12 0,0-4 2 0,0 1 1 16,0 3 0-16,0 0-22 0,-3 6-4 0,-1 0 0 0,4 4-8 31,-3 2-26-31,-1-2-12 0,8 5-2 0,-4 1-1 0,0 2-19 15,0 4-4-15,4 3-1 0,-1-6 0 0,1 6-101 16,-1 0-20-16,1 6-4 0,0-3-1 0,3 4 91 16,-4-4 17-16,-3 3 4 0,4 0 1 0,-4-2 78 0,0 5 0 0,-7-9 13 0,7 6-1 15,-3-3 87-15,-4-3 17 0,0 0 3 0,-4 10 1 16,0-4 7-16,-3 3 1 0,0-5 1 0,-3 8 0 16,-1 1-53-16,-3-4-10 0,0 7-2 0,0 3-1 15,0-1-37-15,3 1-7 0,-3 6-2 0,3 0 0 0,1 0-17 16,3-3 0-16,0 4-13 0,0-8 5 0,3-2 8 15,4-3 0-15,4 2 0 0,3-5 0 16,0-4-17-16,0-6-2 0,7 0 0 0,-3-6 0 16,3-4-21-16,0-5-4 0,0 2 0 0,4-6-1 0,-8-3 35 15,4 3 10-15,-3 1 0 0,-1-1 0 0,-3-6 0 0,1 6 0 16,-5 0 0-16,4 0 0 0,-3 4 50 0,-1-4 11 16,-3 9 3-16,0 1 0 0,4 3-52 0,-4 6-12 15,0 0 0-15,0 0 0 0,0 0 0 0,0 9 0 16,0 1 0-16,3 5 0 0,-3 1 36 0,4 3 4 15,-1-1 0-15,1 1 1 0,-1 6-28 0,1-6-5 16,-1 0-8-16,4 0 11 0,1 0 5 0,-1-4 0 16,0 1 1-16,7-7 0 15,-4-5-73-15,4-4-16 0,1-4-2 0,2-5-1 16,1-7-44-16,-1-2-9 0,1-11-1 0,0-2-1 16,-1 3 12-16,1-7 2 0,-4 4 1 0,4-10 0 15,-4 3 64-15,-4 1 13 0,1-4 2 0,-4-3 1 0,0 7 35 0,-3-7 16 0,-1 0-2 0,1 0 0 16,-8 12 94-16,4 1 18 0,-3 3 4 15,3 9 1-15,3 3-39 0,-3 7-8 0,-3 0-2 0,3 9 0 16,0 0-14-16,-4 6-4 0,1 6 0 0,-1 4 0 16,1 12-53-16,-1-3-11 0,-3 10 0 0,3-1 0 15,-3-2-8-15,4 12 8 0,-4 0-8 0,0-1 8 16,3 11 0-16,-3-7 0 0,4 3 0 0,-1-3 0 16,4-9 0-16,0 2 9 0,4-5-9 0,-1-7 10 15,8-9-10-15,-4 0 0 0,3-4 0 0,5-5 0 0,-5-7-18 16,8-3-6-16,-4-3 0 0,3-7-1 0,1-5 17 15,0-4 8-15,-1 3-8 0,-2-6 8 0,-1-3 0 0,0 0 17 16,-4 6-2-16,4-6-1 0,-3 3 1 0,-4 3 0 16,4 4 0-16,-1-1 0 0,-6 7-15 0,-1-1 0 15,4 1 0-15,-7 9 0 0,0 0 20 0,0 0 2 16,0 0 0-16,0 0 0 0,0 0-35 0,0 0-7 16,0 0-2-16,0 16 0 0,0-7 69 0,0 4 13 15,4 8 4-15,-4-2 0 16,-4 0-73-16,4 0-15 0,0 9-2 0,0-3-1 0,0 0 27 0,0-6 0 15,4 0 0-15,3 0 0 0,-4-4 0 0,5-5-8 16,-1-1 8-16,0 1 0 16,3-10-33-16,-3 0-2 0,0 0 0 0,4-10 0 0,-4 1 35 0,7-7 0 15,-3-3 0-15,-1 1 0 0,1-1 0 0,-1-6 0 16,-3 6 10-16,1 0-2 0,-1-6-8 0,-4 6-10 16,4 0 10-16,0 4-13 0,-3-1 27 0,-1 7 6 0,1 5 0 15,3-2 1-15,-7 6-33 0,0 0-8 0,0 0 0 0,0 0-1 16,0 0 68-16,3 10 13 0,1-10 4 0,3 9 0 15,0 7-64-15,0-1-8 0,-3-2-4 0,6 2-1 16,-3 4 21-16,4-3 4 0,3-3 0 0,0 2 1 16,0-5-13-16,4-1-12 0,-1 0 3 0,5 1 0 15,-1-10-6-15,-4 0-1 0,-2-3 0 0,6-4 0 16,-4-2-18-16,-3 0-4 16,1-1-1-16,-5-5 0 0,1 5 49 0,-8-2 10 0,4-4 1 15,-3 0 1-15,-4-3-35 0,0 7-7 0,0-4-2 0,-4 1 0 16,1 2 54-16,-1 4 10 0,-3-1 2 0,0 4 1 15,0-4-26-15,0 4-6 0,0 6-1 0,-4 6 0 0,1-6-4 0,3 0 0 16,-4 10-8-16,1-1 12 16,3 1-12-16,-4-1 0 0,4 7 0 0,-4-1 0 0,8 4 0 0,-4 3 0 15,0 0 0-15,3 0 0 0,1 3 0 0,3 0 0 16,3-6 0-16,1 0 0 0,-1 0 0 0,8 0 0 16,-4-10 0-16,3 4 0 15,5-4-21-15,-1-6-7 0,0-3-2 0,3 0 0 16,5-3-68-16,-5-6-14 0,4-7-2 0,1 0-1 15,2-3 3-15,-3-6 1 0,-3 3 0 0,3-3 0 16,0 0 4-16,-3-3 1 0,3 9 0 0,-7-6 0 16,-3 6 60-16,-4 4 12 0,-4-4 2 0,1 9 1 0,-1-5 115 0,-3 11 22 15,-7-2 5-15,0 6 1 0,-3 0 32 0,-1 6 6 16,4-6 2-16,-3 10 0 0,-1 6-70 0,0-4-14 0,-3 4-2 16,4-1-1-16,3 4-22 0,0-6-5 0,3 2-1 15,-3 4 0-15,7-3-27 0,0-3-10 0,0-4 0 16,7 3 9-16,0 1-9 0,4-7 0 0,-1 4 0 0,8-7 0 15,-4-3 14-15,4 6 10 16,3-3 3-16,-7 4 0 0,4-4-27 0,-4 3 0 0,0 0 0 0,-4-3 0 31,5 7-18-31,-8-4-9 0,0-3-1 0,0 3-1 0,-7 4 29 0,3-7 0 0,-6 10 0 0,-1-4 0 16,-3 0 24-16,-3 4 2 0,-1 3 0 0,-3-7 0 16,-4 10-26-16,1-10 0 0,-5 7 0 0,5-7 0 15,-1 1 0-15,0-1 0 0,1 0 0 0,-1-2 0 16,4 2-46-16,-4-6-14 0,1 4-4 0,3-7-751 15,-4 0-150-15</inkml:trace>
  <inkml:trace contextRef="#ctx0" brushRef="#br0" timeOffset="7529.305">27809 8857 633 0,'0'0'28'0,"0"0"6"0,-3 9-34 0,-1 0 0 16,-3 7 0-16,0-3 0 0,4 2 455 0,-4 4 84 16,0 0 17-16,-4 3 3 0,4 0-425 0,0 3-85 15,0-6-17-15,3-4-3 0,1-2 6 0,-1 3 1 16,4-7 0-16,0 0 0 16,0-9-183-16,0 0-36 0,0 0-7 0,4-3-898 0</inkml:trace>
  <inkml:trace contextRef="#ctx0" brushRef="#br0" timeOffset="7858.416">27771 8687 1152 0,'0'0'51'0,"0"0"10"0,0 0-49 0,0 0-12 0,7 0 0 0,3 0 0 15,-3 0 172-15,-3 10 31 0,3-1 6 0,0 0 2 16,0 7-130-16,-3 3-25 0,3 0-6 0,-4 6-1 16,1 9-36-16,3-5-13 0,-4 8 9 0,-3 4-9 15,4-3 0-15,-1-1 0 0,-3-5 0 0,4-4 0 16,-1 0 0-16,1-3 0 0,3-6 0 0,-3 0 0 15,-1-10 0-15,-3 1 0 0,4-4 0 0,-4-6 0 16,0 0 55-16,0 0 5 0,3-10 2 0,1-5 0 0,-1 5 11 0,1-8 3 16,-4 2 0-16,3-3 0 0,1-6-22 15,-4 6-4-15,3 0-1 0,4 0 0 0,-3 1-13 0,3 2-2 16,-4-3-1-16,4 10 0 0,1-1-20 0,-1 1-4 16,0 3-1-16,0 6 0 0,-7 0-8 0,10 0 0 15,-6 0 9-15,6 6-9 0,1 3 0 0,-4-5 0 16,4 5 0-16,-4 7 0 0,3-1 0 0,1-2 0 15,-4 2-8-15,3 4 8 16,1 6-29-16,-4-6-1 0,4 0 0 0,-1 0 0 16,1 0-125-16,-1-4-25 0,5 4-4 0</inkml:trace>
  <inkml:trace contextRef="#ctx0" brushRef="#br0" timeOffset="8131.695">28910 8418 1036 0,'0'0'46'0,"0"0"10"0,0 0-45 0,0 0-11 0,0 0 0 0,0 0 0 15,0 0 345-15,0 0 67 0,0 0 14 0,7 9 2 16,0 0-282-16,0 1-57 0,0-1-11 0,4 7-2 16,0 3-55-16,-4-1-10 0,3 8-3 0,4 2 0 15,4 6 20-15,-7-5 3 0,3 8 1 0,0-2 0 16,0-1-24-16,3 4-8 0,-2-4 0 0,-1 1 9 15,0-7-9-15,0 6-11 0,4-5 3 0,-4-1 0 16,3-3-16-16,1 0-2 0,3-6-1 0,0 0 0 16,0-4-195-16,-3-5-39 0,-4-10-8 0,0 0-2 15</inkml:trace>
  <inkml:trace contextRef="#ctx0" brushRef="#br0" timeOffset="8331.153">29341 8499 2325 0,'0'0'103'0,"-8"0"21"0,1 6-99 0,0-3-25 16,-3 4 0-16,-1-4 0 0,1 3 128 0,-1 4 21 16,-3-1 4-16,-4 10 1 0,1 0-111 0,-1-1-23 15,-3 4-4-15,3 0 0 0,1 3 3 0,-5 4 1 16,5-1 0-16,-1 6 0 0,0-5-7 0,1 5-1 16,-1-3 0-16,1 1 0 0,-1-1-12 0,0 1 0 15,1-1 8-15,3 0-8 0,-1-6-17 0,5 0-7 16,-1-6 0-16,4 0-1 15,4 0-153-15,-1-10-30 0,4 7-7 0,4-7-887 0</inkml:trace>
  <inkml:trace contextRef="#ctx0" brushRef="#br0" timeOffset="8503.694">29595 8982 2419 0,'0'0'53'0,"3"9"11"0,1 1 3 15,-1-1 1-15,-3 7-55 0,0 0-13 0,0-4 0 0,0 4 0 16,-3 3 54-16,-1-4 8 0,4-2 2 0,0 3 0 0,0-1-52 0,-3-2-12 16,3-4 0-16,3 1 0 15,-3-10-171-15,0 0-37 0,0 0-7 0,0 0-1 0</inkml:trace>
  <inkml:trace contextRef="#ctx0" brushRef="#br0" timeOffset="8638.487">29609 8706 1094 0,'0'0'97'0,"0"0"-77"16,0 0-20-16,0 0 0 0,0 0 228 0,3-3 41 16,-3 3 9-16,0 0 2 0,7 0-186 0,0 0-37 15,0 0-7-15,0 3-2 16,0-3-160-16,4 0-32 0,7-3-6 0,-1 3-2 0</inkml:trace>
  <inkml:trace contextRef="#ctx0" brushRef="#br0" timeOffset="15195.101">22292 8430 748 0,'0'0'33'0,"0"0"7"15,0 0-32-15,0 0-8 0,0 0 0 0,0 0 0 0,14 0 181 0,-10 0 35 16,-4 0 6-16,0 0 2 0,7 0-132 0,-7 0-27 16,0 0-5-16,0 0 0 15,0 0-18-15,0 0-3 0,0 0-1 0,0 0 0 0,-11 0-7 0,11 0-2 16,4-9 0-16,-4 9 0 0,-11 0-12 0,11 0-2 16,7-10-1-16,-3 7 0 0,6-3-6 0,-10 6-8 15,0 0 11-15,4-3-11 0,10-4 8 0,-7 4-8 16,-14-3 0-16,3 6 0 0,4 0 0 0,0 0 0 15,0 0 0-15,0 0 0 0,0 0 18 0,0 0-3 16,0 0-1-16,0 0 0 0,11 6 10 0,-8-3 1 16,-3-3 1-16,0 10 0 0,4-4-2 0,0 4-1 15,-4-1 0-15,0 0 0 0,3 1-11 0,-3-1-1 16,0 7-1-16,-7-4 0 0,-4 4-10 0,4 3 12 16,7-3-12-16,0 2 12 0,-7-2-12 0,0 3 0 15,7-7 9-15,0 10-9 0,0-3 11 0,0 0-3 16,-7 0 0-16,7 0 0 0,7-1 0 0,-7-2-8 15,-7 3 12-15,4 0-4 0,10-10-8 0,-4 13 10 0,-10-9-10 16,4 5 10-16,-1-2-10 0,4 0 0 16,4-4 9-16,-4-2-9 0,-7-1 8 0,3 7-8 0,15-7 10 0,-8 1-10 15,-3-1 9-15,0 1-9 0,7-1 8 0,0-3-8 16,4 4 0-16,-4-1 8 0,-4 0-8 0,5-2 0 16,-5 2 8-16,4 0-8 0,0-9 0 0,4 10 8 15,-1-1-8-15,1-2 0 0,0-4 9 0,-4 3-9 16,-4-3 12-16,4 7-1 0,7-10-1 0,-7 6 0 15,-7-6 4-15,7 3 1 0,4 3 0 0,0-6 0 16,-4 10 0-16,-4-10 0 0,4 0 0 0,4-4 0 16,3 4-1-16,-7-6 0 0,-7 6 0 0,11 0 0 0,3 0-14 15,-4-6 11-15,-3 3-11 0,4 3 10 0,-4 0-10 0,3 0 0 16,1-6 9-16,0 6-9 0,-11 0 0 0,7 0 0 16,7 0 0-16,-4 6 0 0,-10-6 0 0,7 0 0 15,8 3 0-15,-5-6 0 16,-3 3-18-16,0 0-8 0,0 0-2 0,7 0 0 15,4 0 53-15,-4 0 11 0,-14 0 1 0,14-6 1 0,0 2-25 16,1-2-5-16,-5 6 0 0,1-3-8 0,-4-3 8 0,3 6-8 16,4 0 0-16,-3-3 0 0,-11 3 8 0,7-7-8 15,7 7 0-15,-3 0 0 0,-11 0 8 0,7 0-8 16,3 0 0-16,1 0 0 0,0 0 0 0,-4 0 0 16,-7 0 8-16,7 0-8 0,0 0 0 0,0 0 0 15,-7 0 0-15,0 0 0 0,0 0 0 0,0 0-14 16,0 0 1-16,0 0-821 0,0 0-164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51213-782B-6740-9159-A15F1071FA56}"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73B70-394B-D341-8F66-A712FCAEE16C}" type="slidenum">
              <a:rPr lang="en-US" smtClean="0"/>
              <a:t>‹#›</a:t>
            </a:fld>
            <a:endParaRPr lang="en-US"/>
          </a:p>
        </p:txBody>
      </p:sp>
    </p:spTree>
    <p:extLst>
      <p:ext uri="{BB962C8B-B14F-4D97-AF65-F5344CB8AC3E}">
        <p14:creationId xmlns:p14="http://schemas.microsoft.com/office/powerpoint/2010/main" val="579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Complex</a:t>
            </a:r>
          </a:p>
          <a:p>
            <a:r>
              <a:rPr lang="en-US" baseline="0" dirty="0"/>
              <a:t>Algorithm = Backtracking</a:t>
            </a:r>
          </a:p>
          <a:p>
            <a:r>
              <a:rPr lang="en-US" baseline="0" dirty="0"/>
              <a:t>Ordering = MRV </a:t>
            </a:r>
          </a:p>
          <a:p>
            <a:r>
              <a:rPr lang="en-US" baseline="0" dirty="0"/>
              <a:t>Filtering = Forward Checking</a:t>
            </a:r>
          </a:p>
          <a:p>
            <a:endParaRPr lang="en-US" baseline="0" dirty="0"/>
          </a:p>
          <a:p>
            <a:pPr marL="171450" indent="-171450">
              <a:buFont typeface="Wingdings" charset="0"/>
              <a:buChar char="à"/>
            </a:pPr>
            <a:r>
              <a:rPr lang="en-US" baseline="0" dirty="0">
                <a:sym typeface="Wingdings"/>
              </a:rPr>
              <a:t>Solves already without any need for backtracking</a:t>
            </a:r>
          </a:p>
          <a:p>
            <a:pPr marL="171450" indent="-171450">
              <a:buFont typeface="Wingdings" charset="0"/>
              <a:buChar char="à"/>
            </a:pPr>
            <a:endParaRPr lang="en-US" baseline="0" dirty="0"/>
          </a:p>
          <a:p>
            <a:r>
              <a:rPr lang="en-US" baseline="0" dirty="0"/>
              <a:t>Note: need a bigger problem to illustrate relevance of </a:t>
            </a:r>
            <a:r>
              <a:rPr lang="en-US" baseline="0" dirty="0" err="1"/>
              <a:t>backtracking+AC+MRV+MCV</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1</a:t>
            </a:fld>
            <a:endParaRPr lang="en-US"/>
          </a:p>
        </p:txBody>
      </p:sp>
    </p:spTree>
    <p:extLst>
      <p:ext uri="{BB962C8B-B14F-4D97-AF65-F5344CB8AC3E}">
        <p14:creationId xmlns:p14="http://schemas.microsoft.com/office/powerpoint/2010/main" val="153847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28</a:t>
            </a:fld>
            <a:endParaRPr lang="en-US"/>
          </a:p>
        </p:txBody>
      </p:sp>
    </p:spTree>
    <p:extLst>
      <p:ext uri="{BB962C8B-B14F-4D97-AF65-F5344CB8AC3E}">
        <p14:creationId xmlns:p14="http://schemas.microsoft.com/office/powerpoint/2010/main" val="78026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29</a:t>
            </a:fld>
            <a:endParaRPr lang="en-US"/>
          </a:p>
        </p:txBody>
      </p:sp>
    </p:spTree>
    <p:extLst>
      <p:ext uri="{BB962C8B-B14F-4D97-AF65-F5344CB8AC3E}">
        <p14:creationId xmlns:p14="http://schemas.microsoft.com/office/powerpoint/2010/main" val="49154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33</a:t>
            </a:fld>
            <a:endParaRPr lang="en-US"/>
          </a:p>
        </p:txBody>
      </p:sp>
    </p:spTree>
    <p:extLst>
      <p:ext uri="{BB962C8B-B14F-4D97-AF65-F5344CB8AC3E}">
        <p14:creationId xmlns:p14="http://schemas.microsoft.com/office/powerpoint/2010/main" val="80055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34</a:t>
            </a:fld>
            <a:endParaRPr lang="en-US"/>
          </a:p>
        </p:txBody>
      </p:sp>
    </p:spTree>
    <p:extLst>
      <p:ext uri="{BB962C8B-B14F-4D97-AF65-F5344CB8AC3E}">
        <p14:creationId xmlns:p14="http://schemas.microsoft.com/office/powerpoint/2010/main" val="2795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35</a:t>
            </a:fld>
            <a:endParaRPr lang="en-US"/>
          </a:p>
        </p:txBody>
      </p:sp>
    </p:spTree>
    <p:extLst>
      <p:ext uri="{BB962C8B-B14F-4D97-AF65-F5344CB8AC3E}">
        <p14:creationId xmlns:p14="http://schemas.microsoft.com/office/powerpoint/2010/main" val="119169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36</a:t>
            </a:fld>
            <a:endParaRPr lang="en-US"/>
          </a:p>
        </p:txBody>
      </p:sp>
    </p:spTree>
    <p:extLst>
      <p:ext uri="{BB962C8B-B14F-4D97-AF65-F5344CB8AC3E}">
        <p14:creationId xmlns:p14="http://schemas.microsoft.com/office/powerpoint/2010/main" val="269626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37</a:t>
            </a:fld>
            <a:endParaRPr lang="en-US"/>
          </a:p>
        </p:txBody>
      </p:sp>
    </p:spTree>
    <p:extLst>
      <p:ext uri="{BB962C8B-B14F-4D97-AF65-F5344CB8AC3E}">
        <p14:creationId xmlns:p14="http://schemas.microsoft.com/office/powerpoint/2010/main" val="88322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38</a:t>
            </a:fld>
            <a:endParaRPr lang="en-US"/>
          </a:p>
        </p:txBody>
      </p:sp>
    </p:spTree>
    <p:extLst>
      <p:ext uri="{BB962C8B-B14F-4D97-AF65-F5344CB8AC3E}">
        <p14:creationId xmlns:p14="http://schemas.microsoft.com/office/powerpoint/2010/main" val="3419864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39</a:t>
            </a:fld>
            <a:endParaRPr lang="en-US"/>
          </a:p>
        </p:txBody>
      </p:sp>
    </p:spTree>
    <p:extLst>
      <p:ext uri="{BB962C8B-B14F-4D97-AF65-F5344CB8AC3E}">
        <p14:creationId xmlns:p14="http://schemas.microsoft.com/office/powerpoint/2010/main" val="87381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43</a:t>
            </a:fld>
            <a:endParaRPr lang="en-US" dirty="0"/>
          </a:p>
        </p:txBody>
      </p:sp>
    </p:spTree>
    <p:extLst>
      <p:ext uri="{BB962C8B-B14F-4D97-AF65-F5344CB8AC3E}">
        <p14:creationId xmlns:p14="http://schemas.microsoft.com/office/powerpoint/2010/main" val="42908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683110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Complex</a:t>
            </a:r>
          </a:p>
          <a:p>
            <a:r>
              <a:rPr lang="en-US" baseline="0" dirty="0"/>
              <a:t>Algorithm = Backtracking</a:t>
            </a:r>
          </a:p>
          <a:p>
            <a:r>
              <a:rPr lang="en-US" baseline="0" dirty="0"/>
              <a:t>Ordering = None</a:t>
            </a:r>
          </a:p>
          <a:p>
            <a:r>
              <a:rPr lang="en-US" baseline="0" dirty="0"/>
              <a:t>Filtering = Forward Checking  (first) / Arc Consistency (second)</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60</a:t>
            </a:fld>
            <a:endParaRPr lang="en-US"/>
          </a:p>
        </p:txBody>
      </p:sp>
    </p:spTree>
    <p:extLst>
      <p:ext uri="{BB962C8B-B14F-4D97-AF65-F5344CB8AC3E}">
        <p14:creationId xmlns:p14="http://schemas.microsoft.com/office/powerpoint/2010/main" val="11445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61</a:t>
            </a:fld>
            <a:endParaRPr lang="en-US"/>
          </a:p>
        </p:txBody>
      </p:sp>
    </p:spTree>
    <p:extLst>
      <p:ext uri="{BB962C8B-B14F-4D97-AF65-F5344CB8AC3E}">
        <p14:creationId xmlns:p14="http://schemas.microsoft.com/office/powerpoint/2010/main" val="31456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62</a:t>
            </a:fld>
            <a:endParaRPr lang="en-US"/>
          </a:p>
        </p:txBody>
      </p:sp>
    </p:spTree>
    <p:extLst>
      <p:ext uri="{BB962C8B-B14F-4D97-AF65-F5344CB8AC3E}">
        <p14:creationId xmlns:p14="http://schemas.microsoft.com/office/powerpoint/2010/main" val="190426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63</a:t>
            </a:fld>
            <a:endParaRPr lang="en-US"/>
          </a:p>
        </p:txBody>
      </p:sp>
    </p:spTree>
    <p:extLst>
      <p:ext uri="{BB962C8B-B14F-4D97-AF65-F5344CB8AC3E}">
        <p14:creationId xmlns:p14="http://schemas.microsoft.com/office/powerpoint/2010/main" val="3753763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64</a:t>
            </a:fld>
            <a:endParaRPr lang="en-US" dirty="0"/>
          </a:p>
        </p:txBody>
      </p:sp>
    </p:spTree>
    <p:extLst>
      <p:ext uri="{BB962C8B-B14F-4D97-AF65-F5344CB8AC3E}">
        <p14:creationId xmlns:p14="http://schemas.microsoft.com/office/powerpoint/2010/main" val="262181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65</a:t>
            </a:fld>
            <a:endParaRPr lang="en-US" dirty="0"/>
          </a:p>
        </p:txBody>
      </p:sp>
    </p:spTree>
    <p:extLst>
      <p:ext uri="{BB962C8B-B14F-4D97-AF65-F5344CB8AC3E}">
        <p14:creationId xmlns:p14="http://schemas.microsoft.com/office/powerpoint/2010/main" val="1181349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66</a:t>
            </a:fld>
            <a:endParaRPr lang="en-US" dirty="0"/>
          </a:p>
        </p:txBody>
      </p:sp>
    </p:spTree>
    <p:extLst>
      <p:ext uri="{BB962C8B-B14F-4D97-AF65-F5344CB8AC3E}">
        <p14:creationId xmlns:p14="http://schemas.microsoft.com/office/powerpoint/2010/main" val="326096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67</a:t>
            </a:fld>
            <a:endParaRPr lang="en-US" dirty="0"/>
          </a:p>
        </p:txBody>
      </p:sp>
    </p:spTree>
    <p:extLst>
      <p:ext uri="{BB962C8B-B14F-4D97-AF65-F5344CB8AC3E}">
        <p14:creationId xmlns:p14="http://schemas.microsoft.com/office/powerpoint/2010/main" val="4012865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70</a:t>
            </a:fld>
            <a:endParaRPr lang="en-US"/>
          </a:p>
        </p:txBody>
      </p:sp>
    </p:spTree>
    <p:extLst>
      <p:ext uri="{BB962C8B-B14F-4D97-AF65-F5344CB8AC3E}">
        <p14:creationId xmlns:p14="http://schemas.microsoft.com/office/powerpoint/2010/main" val="1424978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72</a:t>
            </a:fld>
            <a:endParaRPr lang="en-US"/>
          </a:p>
        </p:txBody>
      </p:sp>
    </p:spTree>
    <p:extLst>
      <p:ext uri="{BB962C8B-B14F-4D97-AF65-F5344CB8AC3E}">
        <p14:creationId xmlns:p14="http://schemas.microsoft.com/office/powerpoint/2010/main" val="370213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test has structure, it ‘s more like a manual describing a</a:t>
            </a:r>
            <a:r>
              <a:rPr lang="en-US" baseline="0" dirty="0"/>
              <a:t> set of constraints that have to hold true</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a:t>
            </a:fld>
            <a:endParaRPr lang="en-US"/>
          </a:p>
        </p:txBody>
      </p:sp>
    </p:spTree>
    <p:extLst>
      <p:ext uri="{BB962C8B-B14F-4D97-AF65-F5344CB8AC3E}">
        <p14:creationId xmlns:p14="http://schemas.microsoft.com/office/powerpoint/2010/main" val="138717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76</a:t>
            </a:fld>
            <a:endParaRPr lang="en-US"/>
          </a:p>
        </p:txBody>
      </p:sp>
    </p:spTree>
    <p:extLst>
      <p:ext uri="{BB962C8B-B14F-4D97-AF65-F5344CB8AC3E}">
        <p14:creationId xmlns:p14="http://schemas.microsoft.com/office/powerpoint/2010/main" val="2154599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77</a:t>
            </a:fld>
            <a:endParaRPr lang="en-US"/>
          </a:p>
        </p:txBody>
      </p:sp>
    </p:spTree>
    <p:extLst>
      <p:ext uri="{BB962C8B-B14F-4D97-AF65-F5344CB8AC3E}">
        <p14:creationId xmlns:p14="http://schemas.microsoft.com/office/powerpoint/2010/main" val="2572477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78</a:t>
            </a:fld>
            <a:endParaRPr lang="en-US"/>
          </a:p>
        </p:txBody>
      </p:sp>
    </p:spTree>
    <p:extLst>
      <p:ext uri="{BB962C8B-B14F-4D97-AF65-F5344CB8AC3E}">
        <p14:creationId xmlns:p14="http://schemas.microsoft.com/office/powerpoint/2010/main" val="476124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79</a:t>
            </a:fld>
            <a:endParaRPr lang="en-US"/>
          </a:p>
        </p:txBody>
      </p:sp>
    </p:spTree>
    <p:extLst>
      <p:ext uri="{BB962C8B-B14F-4D97-AF65-F5344CB8AC3E}">
        <p14:creationId xmlns:p14="http://schemas.microsoft.com/office/powerpoint/2010/main" val="3153224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097280" lvl="2">
                  <a:lnSpc>
                    <a:spcPct val="110000"/>
                  </a:lnSpc>
                  <a:spcBef>
                    <a:spcPts val="600"/>
                  </a:spcBef>
                </a:pPr>
                <a:r>
                  <a:rPr lang="en-US" sz="2400" dirty="0"/>
                  <a:t>When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was visited, we enforced arc consistency of Parent</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by reducing the domain of Parent</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r>
                  <a:rPr lang="en-US" sz="2400" dirty="0"/>
                  <a:t>. By definition, for every value in the reduced domain of Parent</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r>
                  <a:rPr lang="en-US" sz="2400" dirty="0"/>
                  <a:t>, there was some </a:t>
                </a:r>
                <a14:m>
                  <m:oMath xmlns:m="http://schemas.openxmlformats.org/officeDocument/2006/math">
                    <m:r>
                      <a:rPr lang="en-US" sz="2400" b="0" i="1" dirty="0" smtClean="0">
                        <a:latin typeface="Cambria Math" panose="02040503050406030204" pitchFamily="18" charset="0"/>
                      </a:rPr>
                      <m:t>𝑥</m:t>
                    </m:r>
                  </m:oMath>
                </a14:m>
                <a:r>
                  <a:rPr lang="en-US" sz="2400" dirty="0"/>
                  <a:t> in the domain of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𝑖</m:t>
                        </m:r>
                      </m:sub>
                    </m:sSub>
                  </m:oMath>
                </a14:m>
                <a:r>
                  <a:rPr lang="en-US" sz="2400" dirty="0"/>
                  <a:t> which could be assigned without violating a constraint</a:t>
                </a:r>
              </a:p>
              <a:p>
                <a:pPr marL="1097280" lvl="2">
                  <a:lnSpc>
                    <a:spcPct val="110000"/>
                  </a:lnSpc>
                  <a:spcBef>
                    <a:spcPts val="600"/>
                  </a:spcBef>
                </a:pPr>
                <a:endParaRPr lang="en-US" sz="2400" dirty="0"/>
              </a:p>
              <a:p>
                <a:pPr marL="1097280" lvl="2">
                  <a:lnSpc>
                    <a:spcPct val="110000"/>
                  </a:lnSpc>
                  <a:spcBef>
                    <a:spcPts val="600"/>
                  </a:spcBef>
                </a:pPr>
                <a:r>
                  <a:rPr lang="en-US" sz="1200" dirty="0"/>
                  <a:t>Domain of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a:t>
                </a:r>
                <a:r>
                  <a:rPr lang="en-US" sz="1200" dirty="0" err="1"/>
                  <a:t>would</a:t>
                </a:r>
                <a:r>
                  <a:rPr lang="en-US" sz="1200" dirty="0"/>
                  <a:t> not have been reduced after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is visited because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’s children were visited before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a:t>
                </a:r>
              </a:p>
              <a:p>
                <a:pPr marL="1097280" lvl="2">
                  <a:lnSpc>
                    <a:spcPct val="110000"/>
                  </a:lnSpc>
                  <a:spcBef>
                    <a:spcPts val="600"/>
                  </a:spcBef>
                </a:pPr>
                <a:r>
                  <a:rPr lang="en-US" sz="1200" dirty="0"/>
                  <a:t>Domain of Parent</a:t>
                </a:r>
                <a14:m>
                  <m:oMath xmlns:m="http://schemas.openxmlformats.org/officeDocument/2006/math">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r>
                      <a:rPr lang="en-US" sz="1200" i="1">
                        <a:latin typeface="Cambria Math" panose="02040503050406030204" pitchFamily="18" charset="0"/>
                      </a:rPr>
                      <m:t>)</m:t>
                    </m:r>
                  </m:oMath>
                </a14:m>
                <a:r>
                  <a:rPr lang="en-US" sz="1200" dirty="0"/>
                  <a:t> could have been reduced further. </a:t>
                </a:r>
              </a:p>
              <a:p>
                <a:pPr marL="1097280" lvl="2">
                  <a:lnSpc>
                    <a:spcPct val="110000"/>
                  </a:lnSpc>
                  <a:spcBef>
                    <a:spcPts val="600"/>
                  </a:spcBef>
                </a:pPr>
                <a:r>
                  <a:rPr lang="en-US" sz="1200" dirty="0"/>
                  <a:t>Arc consistency would still hold by definition.</a:t>
                </a:r>
              </a:p>
              <a:p>
                <a:pPr marL="1097280" lvl="2">
                  <a:lnSpc>
                    <a:spcPct val="110000"/>
                  </a:lnSpc>
                  <a:spcBef>
                    <a:spcPts val="600"/>
                  </a:spcBef>
                </a:pPr>
                <a:endParaRPr lang="en-US" sz="2400" dirty="0"/>
              </a:p>
            </p:txBody>
          </p:sp>
        </mc:Choice>
        <mc:Fallback xmlns="">
          <p:sp>
            <p:nvSpPr>
              <p:cNvPr id="3" name="Notes Placeholder 2"/>
              <p:cNvSpPr>
                <a:spLocks noGrp="1"/>
              </p:cNvSpPr>
              <p:nvPr>
                <p:ph type="body" idx="1"/>
              </p:nvPr>
            </p:nvSpPr>
            <p:spPr/>
            <p:txBody>
              <a:bodyPr/>
              <a:lstStyle/>
              <a:p>
                <a:pPr marL="640080" lvl="1">
                  <a:lnSpc>
                    <a:spcPct val="110000"/>
                  </a:lnSpc>
                  <a:spcBef>
                    <a:spcPts val="600"/>
                  </a:spcBef>
                </a:pPr>
                <a:r>
                  <a:rPr lang="en-US" dirty="0" smtClean="0"/>
                  <a:t>a. Each </a:t>
                </a:r>
                <a:r>
                  <a:rPr lang="en-US" b="0" i="0" smtClean="0">
                    <a:latin typeface="Cambria Math" panose="02040503050406030204" pitchFamily="18" charset="0"/>
                  </a:rPr>
                  <a:t>𝑋→𝑌</a:t>
                </a:r>
                <a:r>
                  <a:rPr lang="en-US" dirty="0" smtClean="0"/>
                  <a:t> was </a:t>
                </a:r>
                <a:r>
                  <a:rPr lang="en-US" dirty="0"/>
                  <a:t>made consistent </a:t>
                </a:r>
                <a:r>
                  <a:rPr lang="en-US" dirty="0" smtClean="0"/>
                  <a:t>when </a:t>
                </a:r>
                <a:r>
                  <a:rPr lang="en-US" b="0" i="0" smtClean="0">
                    <a:latin typeface="Cambria Math" panose="02040503050406030204" pitchFamily="18" charset="0"/>
                  </a:rPr>
                  <a:t>𝑌</a:t>
                </a:r>
                <a:r>
                  <a:rPr lang="en-US" dirty="0" smtClean="0"/>
                  <a:t> was visited during the backward pass</a:t>
                </a:r>
              </a:p>
              <a:p>
                <a:pPr marL="1097280" lvl="2">
                  <a:lnSpc>
                    <a:spcPct val="110000"/>
                  </a:lnSpc>
                  <a:spcBef>
                    <a:spcPts val="600"/>
                  </a:spcBef>
                </a:pPr>
                <a:r>
                  <a:rPr lang="en-US" sz="2400" dirty="0" smtClean="0"/>
                  <a:t>When </a:t>
                </a:r>
                <a:r>
                  <a:rPr lang="en-US" sz="2400" b="0" i="0" smtClean="0">
                    <a:latin typeface="Cambria Math" panose="02040503050406030204" pitchFamily="18" charset="0"/>
                  </a:rPr>
                  <a:t>𝑌</a:t>
                </a:r>
                <a:r>
                  <a:rPr lang="en-US" sz="2400" dirty="0" smtClean="0"/>
                  <a:t> was visited, we enforced arc consistency of </a:t>
                </a:r>
                <a:r>
                  <a:rPr lang="en-US" sz="2400" b="0" i="0" smtClean="0">
                    <a:latin typeface="Cambria Math" panose="02040503050406030204" pitchFamily="18" charset="0"/>
                  </a:rPr>
                  <a:t>𝑋→𝑌</a:t>
                </a:r>
                <a:r>
                  <a:rPr lang="en-US" sz="2400" dirty="0" smtClean="0"/>
                  <a:t> by reducing the domain of </a:t>
                </a:r>
                <a:r>
                  <a:rPr lang="en-US" sz="2400" i="0" dirty="0" smtClean="0">
                    <a:latin typeface="Cambria Math" panose="02040503050406030204" pitchFamily="18" charset="0"/>
                  </a:rPr>
                  <a:t>𝑋</a:t>
                </a:r>
                <a:r>
                  <a:rPr lang="en-US" sz="2400" dirty="0" smtClean="0"/>
                  <a:t>. By definition, for </a:t>
                </a:r>
                <a:r>
                  <a:rPr lang="en-US" sz="2400" dirty="0"/>
                  <a:t>every </a:t>
                </a:r>
                <a:r>
                  <a:rPr lang="en-US" sz="2400" i="0" dirty="0" smtClean="0">
                    <a:latin typeface="Cambria Math" panose="02040503050406030204" pitchFamily="18" charset="0"/>
                  </a:rPr>
                  <a:t>𝑥</a:t>
                </a:r>
                <a:r>
                  <a:rPr lang="en-US" sz="2400" dirty="0"/>
                  <a:t> </a:t>
                </a:r>
                <a:r>
                  <a:rPr lang="en-US" sz="2400" dirty="0" smtClean="0"/>
                  <a:t>in the reduced domain of </a:t>
                </a:r>
                <a:r>
                  <a:rPr lang="en-US" sz="2400" i="0" dirty="0" smtClean="0">
                    <a:latin typeface="Cambria Math" panose="02040503050406030204" pitchFamily="18" charset="0"/>
                  </a:rPr>
                  <a:t>𝑋</a:t>
                </a:r>
                <a:r>
                  <a:rPr lang="en-US" sz="2400" dirty="0" smtClean="0"/>
                  <a:t>, there was </a:t>
                </a:r>
                <a:r>
                  <a:rPr lang="en-US" sz="2400" dirty="0"/>
                  <a:t>some </a:t>
                </a:r>
                <a:r>
                  <a:rPr lang="en-US" sz="2400" i="0" dirty="0" smtClean="0">
                    <a:latin typeface="Cambria Math" panose="02040503050406030204" pitchFamily="18" charset="0"/>
                  </a:rPr>
                  <a:t>𝑦</a:t>
                </a:r>
                <a:r>
                  <a:rPr lang="en-US" sz="2400" dirty="0"/>
                  <a:t> in </a:t>
                </a:r>
                <a:r>
                  <a:rPr lang="en-US" sz="2400" dirty="0" smtClean="0"/>
                  <a:t>the domain of </a:t>
                </a:r>
                <a:r>
                  <a:rPr lang="en-US" sz="2400" i="0" dirty="0" smtClean="0">
                    <a:latin typeface="Cambria Math" panose="02040503050406030204" pitchFamily="18" charset="0"/>
                  </a:rPr>
                  <a:t>𝑌</a:t>
                </a:r>
                <a:r>
                  <a:rPr lang="en-US" sz="2400" b="0" i="0" dirty="0" smtClean="0">
                    <a:latin typeface="Cambria Math" panose="02040503050406030204" pitchFamily="18" charset="0"/>
                  </a:rPr>
                  <a:t> </a:t>
                </a:r>
                <a:r>
                  <a:rPr lang="en-US" sz="2400" dirty="0" err="1" smtClean="0"/>
                  <a:t>which</a:t>
                </a:r>
                <a:r>
                  <a:rPr lang="en-US" sz="2400" dirty="0" smtClean="0"/>
                  <a:t> </a:t>
                </a:r>
                <a:r>
                  <a:rPr lang="en-US" sz="2400" dirty="0"/>
                  <a:t>could be assigned without violating a constraint</a:t>
                </a:r>
              </a:p>
              <a:p>
                <a:pPr marL="640080" lvl="1">
                  <a:lnSpc>
                    <a:spcPct val="110000"/>
                  </a:lnSpc>
                  <a:spcBef>
                    <a:spcPts val="600"/>
                  </a:spcBef>
                </a:pPr>
                <a:r>
                  <a:rPr lang="en-US" dirty="0" smtClean="0"/>
                  <a:t>b. After that, </a:t>
                </a:r>
                <a:r>
                  <a:rPr lang="en-US" b="0" i="0" smtClean="0">
                    <a:latin typeface="Cambria Math" panose="02040503050406030204" pitchFamily="18" charset="0"/>
                  </a:rPr>
                  <a:t>𝑋→𝑌</a:t>
                </a:r>
                <a:r>
                  <a:rPr lang="en-US" dirty="0" smtClean="0"/>
                  <a:t> kept consistent until the end of the backward pass.</a:t>
                </a:r>
              </a:p>
              <a:p>
                <a:pPr marL="1097280" lvl="2">
                  <a:lnSpc>
                    <a:spcPct val="110000"/>
                  </a:lnSpc>
                  <a:spcBef>
                    <a:spcPts val="600"/>
                  </a:spcBef>
                </a:pPr>
                <a:r>
                  <a:rPr lang="en-US" sz="2400" dirty="0" smtClean="0"/>
                  <a:t>Domain of </a:t>
                </a:r>
                <a:r>
                  <a:rPr lang="en-US" sz="2400" i="0" dirty="0">
                    <a:latin typeface="Cambria Math" panose="02040503050406030204" pitchFamily="18" charset="0"/>
                  </a:rPr>
                  <a:t>𝑌</a:t>
                </a:r>
                <a:r>
                  <a:rPr lang="en-US" sz="2400" dirty="0"/>
                  <a:t> </a:t>
                </a:r>
                <a:r>
                  <a:rPr lang="en-US" sz="2400" dirty="0" err="1"/>
                  <a:t>would</a:t>
                </a:r>
                <a:r>
                  <a:rPr lang="en-US" sz="2400" dirty="0"/>
                  <a:t> not have been reduced after </a:t>
                </a:r>
                <a:r>
                  <a:rPr lang="en-US" sz="2400" i="0">
                    <a:latin typeface="Cambria Math" panose="02040503050406030204" pitchFamily="18" charset="0"/>
                  </a:rPr>
                  <a:t>𝑌</a:t>
                </a:r>
                <a:r>
                  <a:rPr lang="en-US" sz="2400" dirty="0"/>
                  <a:t> is visited </a:t>
                </a:r>
                <a:r>
                  <a:rPr lang="en-US" sz="2400" dirty="0" smtClean="0"/>
                  <a:t>because </a:t>
                </a:r>
                <a:r>
                  <a:rPr lang="en-US" sz="2400" i="0" dirty="0" smtClean="0">
                    <a:latin typeface="Cambria Math" panose="02040503050406030204" pitchFamily="18" charset="0"/>
                  </a:rPr>
                  <a:t>𝑌</a:t>
                </a:r>
                <a:r>
                  <a:rPr lang="en-US" sz="2400" dirty="0"/>
                  <a:t>’s children were </a:t>
                </a:r>
                <a:r>
                  <a:rPr lang="en-US" sz="2400" dirty="0" smtClean="0"/>
                  <a:t>visited before </a:t>
                </a:r>
                <a:r>
                  <a:rPr lang="en-US" sz="2400" i="0" dirty="0" smtClean="0">
                    <a:latin typeface="Cambria Math" panose="02040503050406030204" pitchFamily="18" charset="0"/>
                  </a:rPr>
                  <a:t>𝑌</a:t>
                </a:r>
                <a:r>
                  <a:rPr lang="en-US" sz="2400" dirty="0" smtClean="0"/>
                  <a:t>. </a:t>
                </a:r>
              </a:p>
              <a:p>
                <a:pPr marL="1097280" lvl="2">
                  <a:lnSpc>
                    <a:spcPct val="110000"/>
                  </a:lnSpc>
                  <a:spcBef>
                    <a:spcPts val="600"/>
                  </a:spcBef>
                </a:pPr>
                <a:r>
                  <a:rPr lang="en-US" sz="2400" dirty="0" smtClean="0"/>
                  <a:t>Domain of </a:t>
                </a:r>
                <a:r>
                  <a:rPr lang="en-US" sz="2400" i="0" dirty="0" smtClean="0">
                    <a:latin typeface="Cambria Math" panose="02040503050406030204" pitchFamily="18" charset="0"/>
                  </a:rPr>
                  <a:t>𝑋</a:t>
                </a:r>
                <a:r>
                  <a:rPr lang="en-US" sz="2400" dirty="0" smtClean="0"/>
                  <a:t> could have been reduced further. </a:t>
                </a:r>
              </a:p>
              <a:p>
                <a:pPr marL="1097280" lvl="2">
                  <a:lnSpc>
                    <a:spcPct val="110000"/>
                  </a:lnSpc>
                  <a:spcBef>
                    <a:spcPts val="600"/>
                  </a:spcBef>
                </a:pPr>
                <a:r>
                  <a:rPr lang="en-US" sz="2400" dirty="0" smtClean="0"/>
                  <a:t>Arc consistency would still hold by definition.</a:t>
                </a:r>
                <a:endParaRPr lang="en-US" sz="2400" dirty="0"/>
              </a:p>
              <a:p>
                <a:endParaRPr lang="en-US"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80</a:t>
            </a:fld>
            <a:endParaRPr lang="en-US"/>
          </a:p>
        </p:txBody>
      </p:sp>
    </p:spTree>
    <p:extLst>
      <p:ext uri="{BB962C8B-B14F-4D97-AF65-F5344CB8AC3E}">
        <p14:creationId xmlns:p14="http://schemas.microsoft.com/office/powerpoint/2010/main" val="1389470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097280" lvl="2">
                  <a:lnSpc>
                    <a:spcPct val="110000"/>
                  </a:lnSpc>
                  <a:spcBef>
                    <a:spcPts val="600"/>
                  </a:spcBef>
                </a:pPr>
                <a:endParaRPr lang="en-US" sz="2400" dirty="0"/>
              </a:p>
              <a:p>
                <a:pPr marL="1097280" lvl="2">
                  <a:lnSpc>
                    <a:spcPct val="110000"/>
                  </a:lnSpc>
                  <a:spcBef>
                    <a:spcPts val="600"/>
                  </a:spcBef>
                </a:pPr>
                <a:r>
                  <a:rPr lang="en-US" sz="1200" dirty="0"/>
                  <a:t>Domain of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a:t>
                </a:r>
                <a:r>
                  <a:rPr lang="en-US" sz="1200" dirty="0" err="1"/>
                  <a:t>would</a:t>
                </a:r>
                <a:r>
                  <a:rPr lang="en-US" sz="1200" dirty="0"/>
                  <a:t> not have been reduced after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is visited because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’s children were visited before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a:t>
                </a:r>
              </a:p>
              <a:p>
                <a:pPr marL="1097280" lvl="2">
                  <a:lnSpc>
                    <a:spcPct val="110000"/>
                  </a:lnSpc>
                  <a:spcBef>
                    <a:spcPts val="600"/>
                  </a:spcBef>
                </a:pPr>
                <a:r>
                  <a:rPr lang="en-US" sz="1200" dirty="0"/>
                  <a:t>Domain of Parent</a:t>
                </a:r>
                <a14:m>
                  <m:oMath xmlns:m="http://schemas.openxmlformats.org/officeDocument/2006/math">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r>
                      <a:rPr lang="en-US" sz="1200" i="1">
                        <a:latin typeface="Cambria Math" panose="02040503050406030204" pitchFamily="18" charset="0"/>
                      </a:rPr>
                      <m:t>)</m:t>
                    </m:r>
                  </m:oMath>
                </a14:m>
                <a:r>
                  <a:rPr lang="en-US" sz="1200" dirty="0"/>
                  <a:t> could have been reduced further. </a:t>
                </a:r>
              </a:p>
              <a:p>
                <a:pPr marL="1097280" lvl="2">
                  <a:lnSpc>
                    <a:spcPct val="110000"/>
                  </a:lnSpc>
                  <a:spcBef>
                    <a:spcPts val="600"/>
                  </a:spcBef>
                </a:pPr>
                <a:r>
                  <a:rPr lang="en-US" sz="1200" dirty="0"/>
                  <a:t>Arc consistency would still hold by definition.</a:t>
                </a:r>
              </a:p>
              <a:p>
                <a:pPr marL="1097280" lvl="2">
                  <a:lnSpc>
                    <a:spcPct val="110000"/>
                  </a:lnSpc>
                  <a:spcBef>
                    <a:spcPts val="600"/>
                  </a:spcBef>
                </a:pPr>
                <a:endParaRPr lang="en-US" dirty="0"/>
              </a:p>
            </p:txBody>
          </p:sp>
        </mc:Choice>
        <mc:Fallback xmlns="">
          <p:sp>
            <p:nvSpPr>
              <p:cNvPr id="3" name="Notes Placeholder 2"/>
              <p:cNvSpPr>
                <a:spLocks noGrp="1"/>
              </p:cNvSpPr>
              <p:nvPr>
                <p:ph type="body" idx="1"/>
              </p:nvPr>
            </p:nvSpPr>
            <p:spPr/>
            <p:txBody>
              <a:bodyPr/>
              <a:lstStyle/>
              <a:p>
                <a:pPr marL="640080" lvl="1">
                  <a:lnSpc>
                    <a:spcPct val="110000"/>
                  </a:lnSpc>
                  <a:spcBef>
                    <a:spcPts val="600"/>
                  </a:spcBef>
                </a:pPr>
                <a:r>
                  <a:rPr lang="en-US" dirty="0" smtClean="0"/>
                  <a:t>a. Each </a:t>
                </a:r>
                <a:r>
                  <a:rPr lang="en-US" b="0" i="0" smtClean="0">
                    <a:latin typeface="Cambria Math" panose="02040503050406030204" pitchFamily="18" charset="0"/>
                  </a:rPr>
                  <a:t>𝑋→𝑌</a:t>
                </a:r>
                <a:r>
                  <a:rPr lang="en-US" dirty="0" smtClean="0"/>
                  <a:t> was </a:t>
                </a:r>
                <a:r>
                  <a:rPr lang="en-US" dirty="0"/>
                  <a:t>made consistent </a:t>
                </a:r>
                <a:r>
                  <a:rPr lang="en-US" dirty="0" smtClean="0"/>
                  <a:t>when </a:t>
                </a:r>
                <a:r>
                  <a:rPr lang="en-US" b="0" i="0" smtClean="0">
                    <a:latin typeface="Cambria Math" panose="02040503050406030204" pitchFamily="18" charset="0"/>
                  </a:rPr>
                  <a:t>𝑌</a:t>
                </a:r>
                <a:r>
                  <a:rPr lang="en-US" dirty="0" smtClean="0"/>
                  <a:t> was visited during the backward pass</a:t>
                </a:r>
              </a:p>
              <a:p>
                <a:pPr marL="1097280" lvl="2">
                  <a:lnSpc>
                    <a:spcPct val="110000"/>
                  </a:lnSpc>
                  <a:spcBef>
                    <a:spcPts val="600"/>
                  </a:spcBef>
                </a:pPr>
                <a:r>
                  <a:rPr lang="en-US" sz="2400" dirty="0" smtClean="0"/>
                  <a:t>When </a:t>
                </a:r>
                <a:r>
                  <a:rPr lang="en-US" sz="2400" b="0" i="0" smtClean="0">
                    <a:latin typeface="Cambria Math" panose="02040503050406030204" pitchFamily="18" charset="0"/>
                  </a:rPr>
                  <a:t>𝑌</a:t>
                </a:r>
                <a:r>
                  <a:rPr lang="en-US" sz="2400" dirty="0" smtClean="0"/>
                  <a:t> was visited, we enforced arc consistency of </a:t>
                </a:r>
                <a:r>
                  <a:rPr lang="en-US" sz="2400" b="0" i="0" smtClean="0">
                    <a:latin typeface="Cambria Math" panose="02040503050406030204" pitchFamily="18" charset="0"/>
                  </a:rPr>
                  <a:t>𝑋→𝑌</a:t>
                </a:r>
                <a:r>
                  <a:rPr lang="en-US" sz="2400" dirty="0" smtClean="0"/>
                  <a:t> by reducing the domain of </a:t>
                </a:r>
                <a:r>
                  <a:rPr lang="en-US" sz="2400" i="0" dirty="0" smtClean="0">
                    <a:latin typeface="Cambria Math" panose="02040503050406030204" pitchFamily="18" charset="0"/>
                  </a:rPr>
                  <a:t>𝑋</a:t>
                </a:r>
                <a:r>
                  <a:rPr lang="en-US" sz="2400" dirty="0" smtClean="0"/>
                  <a:t>. By definition, for </a:t>
                </a:r>
                <a:r>
                  <a:rPr lang="en-US" sz="2400" dirty="0"/>
                  <a:t>every </a:t>
                </a:r>
                <a:r>
                  <a:rPr lang="en-US" sz="2400" i="0" dirty="0" smtClean="0">
                    <a:latin typeface="Cambria Math" panose="02040503050406030204" pitchFamily="18" charset="0"/>
                  </a:rPr>
                  <a:t>𝑥</a:t>
                </a:r>
                <a:r>
                  <a:rPr lang="en-US" sz="2400" dirty="0"/>
                  <a:t> </a:t>
                </a:r>
                <a:r>
                  <a:rPr lang="en-US" sz="2400" dirty="0" smtClean="0"/>
                  <a:t>in the reduced domain of </a:t>
                </a:r>
                <a:r>
                  <a:rPr lang="en-US" sz="2400" i="0" dirty="0" smtClean="0">
                    <a:latin typeface="Cambria Math" panose="02040503050406030204" pitchFamily="18" charset="0"/>
                  </a:rPr>
                  <a:t>𝑋</a:t>
                </a:r>
                <a:r>
                  <a:rPr lang="en-US" sz="2400" dirty="0" smtClean="0"/>
                  <a:t>, there was </a:t>
                </a:r>
                <a:r>
                  <a:rPr lang="en-US" sz="2400" dirty="0"/>
                  <a:t>some </a:t>
                </a:r>
                <a:r>
                  <a:rPr lang="en-US" sz="2400" i="0" dirty="0" smtClean="0">
                    <a:latin typeface="Cambria Math" panose="02040503050406030204" pitchFamily="18" charset="0"/>
                  </a:rPr>
                  <a:t>𝑦</a:t>
                </a:r>
                <a:r>
                  <a:rPr lang="en-US" sz="2400" dirty="0"/>
                  <a:t> in </a:t>
                </a:r>
                <a:r>
                  <a:rPr lang="en-US" sz="2400" dirty="0" smtClean="0"/>
                  <a:t>the domain of </a:t>
                </a:r>
                <a:r>
                  <a:rPr lang="en-US" sz="2400" i="0" dirty="0" smtClean="0">
                    <a:latin typeface="Cambria Math" panose="02040503050406030204" pitchFamily="18" charset="0"/>
                  </a:rPr>
                  <a:t>𝑌</a:t>
                </a:r>
                <a:r>
                  <a:rPr lang="en-US" sz="2400" b="0" i="0" dirty="0" smtClean="0">
                    <a:latin typeface="Cambria Math" panose="02040503050406030204" pitchFamily="18" charset="0"/>
                  </a:rPr>
                  <a:t> </a:t>
                </a:r>
                <a:r>
                  <a:rPr lang="en-US" sz="2400" dirty="0" err="1" smtClean="0"/>
                  <a:t>which</a:t>
                </a:r>
                <a:r>
                  <a:rPr lang="en-US" sz="2400" dirty="0" smtClean="0"/>
                  <a:t> </a:t>
                </a:r>
                <a:r>
                  <a:rPr lang="en-US" sz="2400" dirty="0"/>
                  <a:t>could be assigned without violating a constraint</a:t>
                </a:r>
              </a:p>
              <a:p>
                <a:pPr marL="640080" lvl="1">
                  <a:lnSpc>
                    <a:spcPct val="110000"/>
                  </a:lnSpc>
                  <a:spcBef>
                    <a:spcPts val="600"/>
                  </a:spcBef>
                </a:pPr>
                <a:r>
                  <a:rPr lang="en-US" dirty="0" smtClean="0"/>
                  <a:t>b. After that, </a:t>
                </a:r>
                <a:r>
                  <a:rPr lang="en-US" b="0" i="0" smtClean="0">
                    <a:latin typeface="Cambria Math" panose="02040503050406030204" pitchFamily="18" charset="0"/>
                  </a:rPr>
                  <a:t>𝑋→𝑌</a:t>
                </a:r>
                <a:r>
                  <a:rPr lang="en-US" dirty="0" smtClean="0"/>
                  <a:t> kept consistent until the end of the backward pass.</a:t>
                </a:r>
              </a:p>
              <a:p>
                <a:pPr marL="1097280" lvl="2">
                  <a:lnSpc>
                    <a:spcPct val="110000"/>
                  </a:lnSpc>
                  <a:spcBef>
                    <a:spcPts val="600"/>
                  </a:spcBef>
                </a:pPr>
                <a:r>
                  <a:rPr lang="en-US" sz="2400" dirty="0" smtClean="0"/>
                  <a:t>Domain of </a:t>
                </a:r>
                <a:r>
                  <a:rPr lang="en-US" sz="2400" i="0" dirty="0">
                    <a:latin typeface="Cambria Math" panose="02040503050406030204" pitchFamily="18" charset="0"/>
                  </a:rPr>
                  <a:t>𝑌</a:t>
                </a:r>
                <a:r>
                  <a:rPr lang="en-US" sz="2400" dirty="0"/>
                  <a:t> </a:t>
                </a:r>
                <a:r>
                  <a:rPr lang="en-US" sz="2400" dirty="0" err="1"/>
                  <a:t>would</a:t>
                </a:r>
                <a:r>
                  <a:rPr lang="en-US" sz="2400" dirty="0"/>
                  <a:t> not have been reduced after </a:t>
                </a:r>
                <a:r>
                  <a:rPr lang="en-US" sz="2400" i="0">
                    <a:latin typeface="Cambria Math" panose="02040503050406030204" pitchFamily="18" charset="0"/>
                  </a:rPr>
                  <a:t>𝑌</a:t>
                </a:r>
                <a:r>
                  <a:rPr lang="en-US" sz="2400" dirty="0"/>
                  <a:t> is visited </a:t>
                </a:r>
                <a:r>
                  <a:rPr lang="en-US" sz="2400" dirty="0" smtClean="0"/>
                  <a:t>because </a:t>
                </a:r>
                <a:r>
                  <a:rPr lang="en-US" sz="2400" i="0" dirty="0" smtClean="0">
                    <a:latin typeface="Cambria Math" panose="02040503050406030204" pitchFamily="18" charset="0"/>
                  </a:rPr>
                  <a:t>𝑌</a:t>
                </a:r>
                <a:r>
                  <a:rPr lang="en-US" sz="2400" dirty="0"/>
                  <a:t>’s children were </a:t>
                </a:r>
                <a:r>
                  <a:rPr lang="en-US" sz="2400" dirty="0" smtClean="0"/>
                  <a:t>visited before </a:t>
                </a:r>
                <a:r>
                  <a:rPr lang="en-US" sz="2400" i="0" dirty="0" smtClean="0">
                    <a:latin typeface="Cambria Math" panose="02040503050406030204" pitchFamily="18" charset="0"/>
                  </a:rPr>
                  <a:t>𝑌</a:t>
                </a:r>
                <a:r>
                  <a:rPr lang="en-US" sz="2400" dirty="0" smtClean="0"/>
                  <a:t>. </a:t>
                </a:r>
              </a:p>
              <a:p>
                <a:pPr marL="1097280" lvl="2">
                  <a:lnSpc>
                    <a:spcPct val="110000"/>
                  </a:lnSpc>
                  <a:spcBef>
                    <a:spcPts val="600"/>
                  </a:spcBef>
                </a:pPr>
                <a:r>
                  <a:rPr lang="en-US" sz="2400" dirty="0" smtClean="0"/>
                  <a:t>Domain of </a:t>
                </a:r>
                <a:r>
                  <a:rPr lang="en-US" sz="2400" i="0" dirty="0" smtClean="0">
                    <a:latin typeface="Cambria Math" panose="02040503050406030204" pitchFamily="18" charset="0"/>
                  </a:rPr>
                  <a:t>𝑋</a:t>
                </a:r>
                <a:r>
                  <a:rPr lang="en-US" sz="2400" dirty="0" smtClean="0"/>
                  <a:t> could have been reduced further. </a:t>
                </a:r>
              </a:p>
              <a:p>
                <a:pPr marL="1097280" lvl="2">
                  <a:lnSpc>
                    <a:spcPct val="110000"/>
                  </a:lnSpc>
                  <a:spcBef>
                    <a:spcPts val="600"/>
                  </a:spcBef>
                </a:pPr>
                <a:r>
                  <a:rPr lang="en-US" sz="2400" dirty="0" smtClean="0"/>
                  <a:t>Arc consistency would still hold by definition.</a:t>
                </a:r>
                <a:endParaRPr lang="en-US" sz="2400" dirty="0"/>
              </a:p>
              <a:p>
                <a:endParaRPr lang="en-US"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81</a:t>
            </a:fld>
            <a:endParaRPr lang="en-US"/>
          </a:p>
        </p:txBody>
      </p:sp>
    </p:spTree>
    <p:extLst>
      <p:ext uri="{BB962C8B-B14F-4D97-AF65-F5344CB8AC3E}">
        <p14:creationId xmlns:p14="http://schemas.microsoft.com/office/powerpoint/2010/main" val="703074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82880" marR="0" lvl="0" indent="0" algn="l" defTabSz="914400" rtl="0" eaLnBrk="1" fontAlgn="auto" latinLnBrk="0" hangingPunct="1">
                  <a:lnSpc>
                    <a:spcPct val="110000"/>
                  </a:lnSpc>
                  <a:spcBef>
                    <a:spcPts val="600"/>
                  </a:spcBef>
                  <a:spcAft>
                    <a:spcPts val="0"/>
                  </a:spcAft>
                  <a:buClrTx/>
                  <a:buSzTx/>
                  <a:buFontTx/>
                  <a:buNone/>
                  <a:tabLst/>
                  <a:defRPr/>
                </a:pPr>
                <a:r>
                  <a:rPr lang="en-US" sz="2400" dirty="0"/>
                  <a:t>Suppose we have successfully reached node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In the current step, the potential failure can only be caused by the constraint between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and Parent</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r>
                  <a:rPr lang="en-US" sz="2400" dirty="0"/>
                  <a:t>, since all other variables that are in a same constraint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a:t> have not assigned a value yet. Due to the arc consistency of Parent</a:t>
                </a:r>
                <a14:m>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a:t>, there exists a value </a:t>
                </a:r>
                <a14:m>
                  <m:oMath xmlns:m="http://schemas.openxmlformats.org/officeDocument/2006/math">
                    <m:r>
                      <a:rPr lang="en-US" sz="2400" b="0" i="1" smtClean="0">
                        <a:latin typeface="Cambria Math" panose="02040503050406030204" pitchFamily="18" charset="0"/>
                      </a:rPr>
                      <m:t>𝑥</m:t>
                    </m:r>
                  </m:oMath>
                </a14:m>
                <a:r>
                  <a:rPr lang="en-US" sz="2400" dirty="0"/>
                  <a:t> in the domain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that does not violate the constraint. So we can successfully assign value to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𝑖</m:t>
                        </m:r>
                      </m:sub>
                    </m:sSub>
                  </m:oMath>
                </a14:m>
                <a:r>
                  <a:rPr lang="en-US" sz="2400" dirty="0"/>
                  <a:t> and go to the next node. By induction, we can successfully assign a value to a variable in each step of the algorithm. A solution is found in the end.</a:t>
                </a:r>
              </a:p>
              <a:p>
                <a:pPr marL="182880">
                  <a:lnSpc>
                    <a:spcPct val="110000"/>
                  </a:lnSpc>
                  <a:spcBef>
                    <a:spcPts val="600"/>
                  </a:spcBef>
                </a:pPr>
                <a:endParaRPr lang="en-US" sz="2400" dirty="0"/>
              </a:p>
            </p:txBody>
          </p:sp>
        </mc:Choice>
        <mc:Fallback xmlns="">
          <p:sp>
            <p:nvSpPr>
              <p:cNvPr id="3" name="Notes Placeholder 2"/>
              <p:cNvSpPr>
                <a:spLocks noGrp="1"/>
              </p:cNvSpPr>
              <p:nvPr>
                <p:ph type="body" idx="1"/>
              </p:nvPr>
            </p:nvSpPr>
            <p:spPr/>
            <p:txBody>
              <a:bodyPr/>
              <a:lstStyle/>
              <a:p>
                <a:pPr marL="182880">
                  <a:lnSpc>
                    <a:spcPct val="110000"/>
                  </a:lnSpc>
                  <a:spcBef>
                    <a:spcPts val="600"/>
                  </a:spcBef>
                </a:pPr>
                <a:r>
                  <a:rPr lang="en-US" sz="2400" dirty="0" smtClean="0"/>
                  <a:t>(Induction </a:t>
                </a:r>
                <a:r>
                  <a:rPr lang="en-US" sz="2400" dirty="0"/>
                  <a:t>on </a:t>
                </a:r>
                <a:r>
                  <a:rPr lang="en-US" sz="2400" dirty="0" smtClean="0"/>
                  <a:t>position) Follow backtracking algorithm (on the reduced domains and with the same ordering). Assume we have successfully reached node </a:t>
                </a:r>
                <a:r>
                  <a:rPr lang="en-US" sz="2400" b="0" i="0" smtClean="0">
                    <a:latin typeface="Cambria Math" panose="02040503050406030204" pitchFamily="18" charset="0"/>
                  </a:rPr>
                  <a:t>𝑌</a:t>
                </a:r>
                <a:r>
                  <a:rPr lang="en-US" sz="2400" dirty="0" smtClean="0"/>
                  <a:t>. </a:t>
                </a:r>
                <a:r>
                  <a:rPr lang="en-US" sz="2400" dirty="0"/>
                  <a:t>I</a:t>
                </a:r>
                <a:r>
                  <a:rPr lang="en-US" sz="2400" dirty="0" smtClean="0"/>
                  <a:t>n the current step, when we try to assign it a value, the potential failure can only be caused by the constraint between </a:t>
                </a:r>
                <a:r>
                  <a:rPr lang="en-US" sz="2400" b="0" i="0" smtClean="0">
                    <a:latin typeface="Cambria Math" panose="02040503050406030204" pitchFamily="18" charset="0"/>
                  </a:rPr>
                  <a:t>𝑌</a:t>
                </a:r>
                <a:r>
                  <a:rPr lang="en-US" sz="2400" dirty="0" smtClean="0"/>
                  <a:t> and its parent node, say </a:t>
                </a:r>
                <a:r>
                  <a:rPr lang="en-US" sz="2400" b="0" i="0" smtClean="0">
                    <a:latin typeface="Cambria Math" panose="02040503050406030204" pitchFamily="18" charset="0"/>
                  </a:rPr>
                  <a:t>𝑋</a:t>
                </a:r>
                <a:r>
                  <a:rPr lang="en-US" sz="2400" dirty="0" smtClean="0"/>
                  <a:t>, since all other variables that are in a same constraint of </a:t>
                </a:r>
                <a:r>
                  <a:rPr lang="en-US" sz="2400" b="0" i="0" smtClean="0">
                    <a:latin typeface="Cambria Math" panose="02040503050406030204" pitchFamily="18" charset="0"/>
                  </a:rPr>
                  <a:t>𝑌</a:t>
                </a:r>
                <a:r>
                  <a:rPr lang="en-US" sz="2400" dirty="0" smtClean="0"/>
                  <a:t> </a:t>
                </a:r>
                <a:r>
                  <a:rPr lang="en-US" sz="2400" dirty="0" smtClean="0"/>
                  <a:t>have </a:t>
                </a:r>
                <a:r>
                  <a:rPr lang="en-US" sz="2400" dirty="0" smtClean="0"/>
                  <a:t>not assigned a value yet. Due to the arc consistency of </a:t>
                </a:r>
                <a:r>
                  <a:rPr lang="en-US" sz="2400" b="0" i="0" smtClean="0">
                    <a:latin typeface="Cambria Math" panose="02040503050406030204" pitchFamily="18" charset="0"/>
                  </a:rPr>
                  <a:t>𝑋→𝑌</a:t>
                </a:r>
                <a:r>
                  <a:rPr lang="en-US" sz="2400" dirty="0" smtClean="0"/>
                  <a:t>, for the value </a:t>
                </a:r>
                <a:r>
                  <a:rPr lang="en-US" sz="2400" b="0" i="0" smtClean="0">
                    <a:latin typeface="Cambria Math" panose="02040503050406030204" pitchFamily="18" charset="0"/>
                  </a:rPr>
                  <a:t>𝑥</a:t>
                </a:r>
                <a:r>
                  <a:rPr lang="en-US" sz="2400" dirty="0" smtClean="0"/>
                  <a:t> that is already assigned to </a:t>
                </a:r>
                <a:r>
                  <a:rPr lang="en-US" sz="2400" b="0" i="0" smtClean="0">
                    <a:latin typeface="Cambria Math" panose="02040503050406030204" pitchFamily="18" charset="0"/>
                  </a:rPr>
                  <a:t>𝑋</a:t>
                </a:r>
                <a:r>
                  <a:rPr lang="en-US" sz="2400" dirty="0" smtClean="0"/>
                  <a:t>, there exists a value </a:t>
                </a:r>
                <a:r>
                  <a:rPr lang="en-US" sz="2400" b="0" i="0" smtClean="0">
                    <a:latin typeface="Cambria Math" panose="02040503050406030204" pitchFamily="18" charset="0"/>
                  </a:rPr>
                  <a:t>𝑦</a:t>
                </a:r>
                <a:r>
                  <a:rPr lang="en-US" sz="2400" dirty="0" smtClean="0"/>
                  <a:t> in the domain of </a:t>
                </a:r>
                <a:r>
                  <a:rPr lang="en-US" sz="2400" b="0" i="0" smtClean="0">
                    <a:latin typeface="Cambria Math" panose="02040503050406030204" pitchFamily="18" charset="0"/>
                  </a:rPr>
                  <a:t>𝑌</a:t>
                </a:r>
                <a:r>
                  <a:rPr lang="en-US" sz="2400" dirty="0" smtClean="0"/>
                  <a:t> that does not violate the constraint. So we can successfully assign value </a:t>
                </a:r>
                <a:r>
                  <a:rPr lang="en-US" sz="2400" b="0" i="0" smtClean="0">
                    <a:latin typeface="Cambria Math" panose="02040503050406030204" pitchFamily="18" charset="0"/>
                  </a:rPr>
                  <a:t>𝑦</a:t>
                </a:r>
                <a:r>
                  <a:rPr lang="en-US" sz="2400" dirty="0" smtClean="0"/>
                  <a:t> to </a:t>
                </a:r>
                <a:r>
                  <a:rPr lang="en-US" sz="2400" i="0" dirty="0" smtClean="0">
                    <a:latin typeface="Cambria Math" panose="02040503050406030204" pitchFamily="18" charset="0"/>
                  </a:rPr>
                  <a:t>𝑌</a:t>
                </a:r>
                <a:r>
                  <a:rPr lang="en-US" sz="2400" dirty="0" smtClean="0"/>
                  <a:t> and go to the next node. By induction, there is a value that can be successfully assigned in each step of the algorithm. A solution is found in the end.</a:t>
                </a:r>
                <a:endParaRPr lang="en-US" sz="2400"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82</a:t>
            </a:fld>
            <a:endParaRPr lang="en-US"/>
          </a:p>
        </p:txBody>
      </p:sp>
    </p:spTree>
    <p:extLst>
      <p:ext uri="{BB962C8B-B14F-4D97-AF65-F5344CB8AC3E}">
        <p14:creationId xmlns:p14="http://schemas.microsoft.com/office/powerpoint/2010/main" val="3998404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82880">
                  <a:lnSpc>
                    <a:spcPct val="110000"/>
                  </a:lnSpc>
                  <a:spcBef>
                    <a:spcPts val="600"/>
                  </a:spcBef>
                </a:pPr>
                <a:endParaRPr lang="en-US" sz="2400" dirty="0"/>
              </a:p>
            </p:txBody>
          </p:sp>
        </mc:Choice>
        <mc:Fallback xmlns="">
          <p:sp>
            <p:nvSpPr>
              <p:cNvPr id="3" name="Notes Placeholder 2"/>
              <p:cNvSpPr>
                <a:spLocks noGrp="1"/>
              </p:cNvSpPr>
              <p:nvPr>
                <p:ph type="body" idx="1"/>
              </p:nvPr>
            </p:nvSpPr>
            <p:spPr/>
            <p:txBody>
              <a:bodyPr/>
              <a:lstStyle/>
              <a:p>
                <a:pPr marL="182880">
                  <a:lnSpc>
                    <a:spcPct val="110000"/>
                  </a:lnSpc>
                  <a:spcBef>
                    <a:spcPts val="600"/>
                  </a:spcBef>
                </a:pPr>
                <a:r>
                  <a:rPr lang="en-US" sz="2400" dirty="0" smtClean="0"/>
                  <a:t>(Induction </a:t>
                </a:r>
                <a:r>
                  <a:rPr lang="en-US" sz="2400" dirty="0"/>
                  <a:t>on </a:t>
                </a:r>
                <a:r>
                  <a:rPr lang="en-US" sz="2400" dirty="0" smtClean="0"/>
                  <a:t>position) Follow backtracking algorithm (on the reduced domains and with the same ordering). Assume we have successfully reached node </a:t>
                </a:r>
                <a:r>
                  <a:rPr lang="en-US" sz="2400" b="0" i="0" smtClean="0">
                    <a:latin typeface="Cambria Math" panose="02040503050406030204" pitchFamily="18" charset="0"/>
                  </a:rPr>
                  <a:t>𝑌</a:t>
                </a:r>
                <a:r>
                  <a:rPr lang="en-US" sz="2400" dirty="0" smtClean="0"/>
                  <a:t>. </a:t>
                </a:r>
                <a:r>
                  <a:rPr lang="en-US" sz="2400" dirty="0"/>
                  <a:t>I</a:t>
                </a:r>
                <a:r>
                  <a:rPr lang="en-US" sz="2400" dirty="0" smtClean="0"/>
                  <a:t>n the current step, when we try to assign it a value, the potential failure can only be caused by the constraint between </a:t>
                </a:r>
                <a:r>
                  <a:rPr lang="en-US" sz="2400" b="0" i="0" smtClean="0">
                    <a:latin typeface="Cambria Math" panose="02040503050406030204" pitchFamily="18" charset="0"/>
                  </a:rPr>
                  <a:t>𝑌</a:t>
                </a:r>
                <a:r>
                  <a:rPr lang="en-US" sz="2400" dirty="0" smtClean="0"/>
                  <a:t> and its parent node, say </a:t>
                </a:r>
                <a:r>
                  <a:rPr lang="en-US" sz="2400" b="0" i="0" smtClean="0">
                    <a:latin typeface="Cambria Math" panose="02040503050406030204" pitchFamily="18" charset="0"/>
                  </a:rPr>
                  <a:t>𝑋</a:t>
                </a:r>
                <a:r>
                  <a:rPr lang="en-US" sz="2400" dirty="0" smtClean="0"/>
                  <a:t>, since all other variables that are in a same constraint of </a:t>
                </a:r>
                <a:r>
                  <a:rPr lang="en-US" sz="2400" b="0" i="0" smtClean="0">
                    <a:latin typeface="Cambria Math" panose="02040503050406030204" pitchFamily="18" charset="0"/>
                  </a:rPr>
                  <a:t>𝑌</a:t>
                </a:r>
                <a:r>
                  <a:rPr lang="en-US" sz="2400" dirty="0" smtClean="0"/>
                  <a:t> </a:t>
                </a:r>
                <a:r>
                  <a:rPr lang="en-US" sz="2400" dirty="0" smtClean="0"/>
                  <a:t>have </a:t>
                </a:r>
                <a:r>
                  <a:rPr lang="en-US" sz="2400" dirty="0" smtClean="0"/>
                  <a:t>not assigned a value yet. Due to the arc consistency of </a:t>
                </a:r>
                <a:r>
                  <a:rPr lang="en-US" sz="2400" b="0" i="0" smtClean="0">
                    <a:latin typeface="Cambria Math" panose="02040503050406030204" pitchFamily="18" charset="0"/>
                  </a:rPr>
                  <a:t>𝑋→𝑌</a:t>
                </a:r>
                <a:r>
                  <a:rPr lang="en-US" sz="2400" dirty="0" smtClean="0"/>
                  <a:t>, for the value </a:t>
                </a:r>
                <a:r>
                  <a:rPr lang="en-US" sz="2400" b="0" i="0" smtClean="0">
                    <a:latin typeface="Cambria Math" panose="02040503050406030204" pitchFamily="18" charset="0"/>
                  </a:rPr>
                  <a:t>𝑥</a:t>
                </a:r>
                <a:r>
                  <a:rPr lang="en-US" sz="2400" dirty="0" smtClean="0"/>
                  <a:t> that is already assigned to </a:t>
                </a:r>
                <a:r>
                  <a:rPr lang="en-US" sz="2400" b="0" i="0" smtClean="0">
                    <a:latin typeface="Cambria Math" panose="02040503050406030204" pitchFamily="18" charset="0"/>
                  </a:rPr>
                  <a:t>𝑋</a:t>
                </a:r>
                <a:r>
                  <a:rPr lang="en-US" sz="2400" dirty="0" smtClean="0"/>
                  <a:t>, there exists a value </a:t>
                </a:r>
                <a:r>
                  <a:rPr lang="en-US" sz="2400" b="0" i="0" smtClean="0">
                    <a:latin typeface="Cambria Math" panose="02040503050406030204" pitchFamily="18" charset="0"/>
                  </a:rPr>
                  <a:t>𝑦</a:t>
                </a:r>
                <a:r>
                  <a:rPr lang="en-US" sz="2400" dirty="0" smtClean="0"/>
                  <a:t> in the domain of </a:t>
                </a:r>
                <a:r>
                  <a:rPr lang="en-US" sz="2400" b="0" i="0" smtClean="0">
                    <a:latin typeface="Cambria Math" panose="02040503050406030204" pitchFamily="18" charset="0"/>
                  </a:rPr>
                  <a:t>𝑌</a:t>
                </a:r>
                <a:r>
                  <a:rPr lang="en-US" sz="2400" dirty="0" smtClean="0"/>
                  <a:t> that does not violate the constraint. So we can successfully assign value </a:t>
                </a:r>
                <a:r>
                  <a:rPr lang="en-US" sz="2400" b="0" i="0" smtClean="0">
                    <a:latin typeface="Cambria Math" panose="02040503050406030204" pitchFamily="18" charset="0"/>
                  </a:rPr>
                  <a:t>𝑦</a:t>
                </a:r>
                <a:r>
                  <a:rPr lang="en-US" sz="2400" dirty="0" smtClean="0"/>
                  <a:t> to </a:t>
                </a:r>
                <a:r>
                  <a:rPr lang="en-US" sz="2400" i="0" dirty="0" smtClean="0">
                    <a:latin typeface="Cambria Math" panose="02040503050406030204" pitchFamily="18" charset="0"/>
                  </a:rPr>
                  <a:t>𝑌</a:t>
                </a:r>
                <a:r>
                  <a:rPr lang="en-US" sz="2400" dirty="0" smtClean="0"/>
                  <a:t> and go to the next node. By induction, there is a value that can be successfully assigned in each step of the algorithm. A solution is found in the end.</a:t>
                </a:r>
                <a:endParaRPr lang="en-US" sz="2400"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83</a:t>
            </a:fld>
            <a:endParaRPr lang="en-US"/>
          </a:p>
        </p:txBody>
      </p:sp>
    </p:spTree>
    <p:extLst>
      <p:ext uri="{BB962C8B-B14F-4D97-AF65-F5344CB8AC3E}">
        <p14:creationId xmlns:p14="http://schemas.microsoft.com/office/powerpoint/2010/main" val="1388340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solidFill>
                      <a:srgbClr val="0070C0"/>
                    </a:solidFill>
                  </a:rPr>
                  <a:t>We can enforce all arcs pointing to </a:t>
                </a:r>
                <a14:m>
                  <m:oMath xmlns:m="http://schemas.openxmlformats.org/officeDocument/2006/math">
                    <m:sSub>
                      <m:sSubPr>
                        <m:ctrlPr>
                          <a:rPr lang="en-US" sz="1200" b="0" i="1" smtClean="0">
                            <a:solidFill>
                              <a:srgbClr val="0070C0"/>
                            </a:solidFill>
                            <a:latin typeface="Cambria Math" panose="02040503050406030204" pitchFamily="18" charset="0"/>
                          </a:rPr>
                        </m:ctrlPr>
                      </m:sSubPr>
                      <m:e>
                        <m:r>
                          <a:rPr lang="en-US" sz="1200" b="0" i="1" smtClean="0">
                            <a:solidFill>
                              <a:srgbClr val="0070C0"/>
                            </a:solidFill>
                            <a:latin typeface="Cambria Math" panose="02040503050406030204" pitchFamily="18" charset="0"/>
                          </a:rPr>
                          <m:t>𝑋</m:t>
                        </m:r>
                      </m:e>
                      <m:sub>
                        <m:r>
                          <a:rPr lang="en-US" sz="1200" b="0" i="1" smtClean="0">
                            <a:solidFill>
                              <a:srgbClr val="0070C0"/>
                            </a:solidFill>
                            <a:latin typeface="Cambria Math" panose="02040503050406030204" pitchFamily="18" charset="0"/>
                          </a:rPr>
                          <m:t>𝑖</m:t>
                        </m:r>
                      </m:sub>
                    </m:sSub>
                  </m:oMath>
                </a14:m>
                <a:r>
                  <a:rPr lang="en-US" sz="1200" dirty="0">
                    <a:solidFill>
                      <a:srgbClr val="0070C0"/>
                    </a:solidFill>
                  </a:rPr>
                  <a:t> when </a:t>
                </a:r>
                <a14:m>
                  <m:oMath xmlns:m="http://schemas.openxmlformats.org/officeDocument/2006/math">
                    <m:sSub>
                      <m:sSubPr>
                        <m:ctrlPr>
                          <a:rPr lang="en-US" sz="1200" b="0" i="1" smtClean="0">
                            <a:solidFill>
                              <a:srgbClr val="0070C0"/>
                            </a:solidFill>
                            <a:latin typeface="Cambria Math" panose="02040503050406030204" pitchFamily="18" charset="0"/>
                          </a:rPr>
                        </m:ctrlPr>
                      </m:sSubPr>
                      <m:e>
                        <m:r>
                          <a:rPr lang="en-US" sz="1200" b="0" i="1" smtClean="0">
                            <a:solidFill>
                              <a:srgbClr val="0070C0"/>
                            </a:solidFill>
                            <a:latin typeface="Cambria Math" panose="02040503050406030204" pitchFamily="18" charset="0"/>
                          </a:rPr>
                          <m:t>𝑋</m:t>
                        </m:r>
                      </m:e>
                      <m:sub>
                        <m:r>
                          <a:rPr lang="en-US" sz="1200" b="0" i="1" smtClean="0">
                            <a:solidFill>
                              <a:srgbClr val="0070C0"/>
                            </a:solidFill>
                            <a:latin typeface="Cambria Math" panose="02040503050406030204" pitchFamily="18" charset="0"/>
                          </a:rPr>
                          <m:t>𝑖</m:t>
                        </m:r>
                      </m:sub>
                    </m:sSub>
                  </m:oMath>
                </a14:m>
                <a:r>
                  <a:rPr lang="en-US" sz="1200" dirty="0">
                    <a:solidFill>
                      <a:srgbClr val="0070C0"/>
                    </a:solidFill>
                  </a:rPr>
                  <a:t> is visited. The complexity is </a:t>
                </a:r>
                <a14:m>
                  <m:oMath xmlns:m="http://schemas.openxmlformats.org/officeDocument/2006/math">
                    <m:r>
                      <a:rPr lang="en-US" sz="1200" b="0" i="1" smtClean="0">
                        <a:solidFill>
                          <a:srgbClr val="0070C0"/>
                        </a:solidFill>
                        <a:latin typeface="Cambria Math" panose="02040503050406030204" pitchFamily="18" charset="0"/>
                      </a:rPr>
                      <m:t>𝑂</m:t>
                    </m:r>
                    <m:r>
                      <a:rPr lang="en-US" sz="1200" b="0" i="1" smtClean="0">
                        <a:solidFill>
                          <a:srgbClr val="0070C0"/>
                        </a:solidFill>
                        <a:latin typeface="Cambria Math" panose="02040503050406030204" pitchFamily="18" charset="0"/>
                      </a:rPr>
                      <m:t>(</m:t>
                    </m:r>
                    <m:sSup>
                      <m:sSupPr>
                        <m:ctrlPr>
                          <a:rPr lang="en-US" sz="1200" b="0" i="1" smtClean="0">
                            <a:solidFill>
                              <a:srgbClr val="0070C0"/>
                            </a:solidFill>
                            <a:latin typeface="Cambria Math" panose="02040503050406030204" pitchFamily="18" charset="0"/>
                          </a:rPr>
                        </m:ctrlPr>
                      </m:sSupPr>
                      <m:e>
                        <m:r>
                          <a:rPr lang="en-US" sz="1200" b="0" i="1" smtClean="0">
                            <a:solidFill>
                              <a:srgbClr val="0070C0"/>
                            </a:solidFill>
                            <a:latin typeface="Cambria Math" panose="02040503050406030204" pitchFamily="18" charset="0"/>
                          </a:rPr>
                          <m:t>𝑛</m:t>
                        </m:r>
                      </m:e>
                      <m:sup>
                        <m:r>
                          <a:rPr lang="en-US" sz="1200" b="0" i="1" smtClean="0">
                            <a:solidFill>
                              <a:srgbClr val="0070C0"/>
                            </a:solidFill>
                            <a:latin typeface="Cambria Math" panose="02040503050406030204" pitchFamily="18" charset="0"/>
                          </a:rPr>
                          <m:t>2</m:t>
                        </m:r>
                      </m:sup>
                    </m:sSup>
                    <m:sSup>
                      <m:sSupPr>
                        <m:ctrlPr>
                          <a:rPr lang="en-US" sz="1200" b="0" i="1" smtClean="0">
                            <a:solidFill>
                              <a:srgbClr val="0070C0"/>
                            </a:solidFill>
                            <a:latin typeface="Cambria Math" panose="02040503050406030204" pitchFamily="18" charset="0"/>
                          </a:rPr>
                        </m:ctrlPr>
                      </m:sSupPr>
                      <m:e>
                        <m:r>
                          <a:rPr lang="en-US" sz="1200" b="0" i="1" smtClean="0">
                            <a:solidFill>
                              <a:srgbClr val="0070C0"/>
                            </a:solidFill>
                            <a:latin typeface="Cambria Math" panose="02040503050406030204" pitchFamily="18" charset="0"/>
                          </a:rPr>
                          <m:t>𝑑</m:t>
                        </m:r>
                      </m:e>
                      <m:sup>
                        <m:r>
                          <a:rPr lang="en-US" sz="1200" b="0" i="1" smtClean="0">
                            <a:solidFill>
                              <a:srgbClr val="0070C0"/>
                            </a:solidFill>
                            <a:latin typeface="Cambria Math" panose="02040503050406030204" pitchFamily="18" charset="0"/>
                          </a:rPr>
                          <m:t>2</m:t>
                        </m:r>
                      </m:sup>
                    </m:sSup>
                    <m:r>
                      <a:rPr lang="en-US" sz="1200" b="0" i="1" smtClean="0">
                        <a:solidFill>
                          <a:srgbClr val="0070C0"/>
                        </a:solidFill>
                        <a:latin typeface="Cambria Math" panose="02040503050406030204" pitchFamily="18" charset="0"/>
                      </a:rPr>
                      <m:t>)</m:t>
                    </m:r>
                  </m:oMath>
                </a14:m>
                <a:r>
                  <a:rPr lang="en-US" sz="1200" dirty="0">
                    <a:solidFill>
                      <a:srgbClr val="0070C0"/>
                    </a:solidFill>
                  </a:rPr>
                  <a:t>. </a:t>
                </a:r>
              </a:p>
              <a:p>
                <a:r>
                  <a:rPr lang="en-US" sz="1200" dirty="0">
                    <a:solidFill>
                      <a:srgbClr val="0070C0"/>
                    </a:solidFill>
                  </a:rPr>
                  <a:t>After backward pass, the reduced domains do not exclude any solution but there may still exist inconsistent forward arcs.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Due to the inconsistent forward arcs, we will need to backtrack.</a:t>
                </a:r>
              </a:p>
              <a:p>
                <a:endParaRPr lang="en-US" dirty="0"/>
              </a:p>
            </p:txBody>
          </p:sp>
        </mc:Choice>
        <mc:Fallback xmlns="">
          <p:sp>
            <p:nvSpPr>
              <p:cNvPr id="3" name="Notes Placeholder 2"/>
              <p:cNvSpPr>
                <a:spLocks noGrp="1"/>
              </p:cNvSpPr>
              <p:nvPr>
                <p:ph type="body" idx="1"/>
              </p:nvPr>
            </p:nvSpPr>
            <p:spPr/>
            <p:txBody>
              <a:bodyPr/>
              <a:lstStyle/>
              <a:p>
                <a:r>
                  <a:rPr lang="en-US" sz="1200" dirty="0" smtClean="0">
                    <a:solidFill>
                      <a:srgbClr val="0070C0"/>
                    </a:solidFill>
                  </a:rPr>
                  <a:t>We can enforce all arcs pointing to </a:t>
                </a:r>
                <a:r>
                  <a:rPr lang="en-US" sz="1200" b="0" i="0" smtClean="0">
                    <a:solidFill>
                      <a:srgbClr val="0070C0"/>
                    </a:solidFill>
                    <a:latin typeface="Cambria Math" panose="02040503050406030204" pitchFamily="18" charset="0"/>
                  </a:rPr>
                  <a:t>𝑋_𝑖</a:t>
                </a:r>
                <a:r>
                  <a:rPr lang="en-US" sz="1200" dirty="0" smtClean="0">
                    <a:solidFill>
                      <a:srgbClr val="0070C0"/>
                    </a:solidFill>
                  </a:rPr>
                  <a:t> when </a:t>
                </a:r>
                <a:r>
                  <a:rPr lang="en-US" sz="1200" b="0" i="0" smtClean="0">
                    <a:solidFill>
                      <a:srgbClr val="0070C0"/>
                    </a:solidFill>
                    <a:latin typeface="Cambria Math" panose="02040503050406030204" pitchFamily="18" charset="0"/>
                  </a:rPr>
                  <a:t>𝑋_𝑖</a:t>
                </a:r>
                <a:r>
                  <a:rPr lang="en-US" sz="1200" dirty="0" smtClean="0">
                    <a:solidFill>
                      <a:srgbClr val="0070C0"/>
                    </a:solidFill>
                  </a:rPr>
                  <a:t> is visited. The complexity is </a:t>
                </a:r>
                <a:r>
                  <a:rPr lang="en-US" sz="1200" b="0" i="0" smtClean="0">
                    <a:solidFill>
                      <a:srgbClr val="0070C0"/>
                    </a:solidFill>
                    <a:latin typeface="Cambria Math" panose="02040503050406030204" pitchFamily="18" charset="0"/>
                  </a:rPr>
                  <a:t>𝑂(𝑛^2 𝑑^2)</a:t>
                </a:r>
                <a:r>
                  <a:rPr lang="en-US" sz="1200" dirty="0" smtClean="0">
                    <a:solidFill>
                      <a:srgbClr val="0070C0"/>
                    </a:solidFill>
                  </a:rPr>
                  <a:t>. </a:t>
                </a:r>
              </a:p>
              <a:p>
                <a:r>
                  <a:rPr lang="en-US" sz="1200" dirty="0">
                    <a:solidFill>
                      <a:srgbClr val="0070C0"/>
                    </a:solidFill>
                  </a:rPr>
                  <a:t>After backward pass, </a:t>
                </a:r>
                <a:r>
                  <a:rPr lang="en-US" sz="1200" dirty="0" smtClean="0">
                    <a:solidFill>
                      <a:srgbClr val="0070C0"/>
                    </a:solidFill>
                  </a:rPr>
                  <a:t>the reduced domains do not exclude any solution but there </a:t>
                </a:r>
                <a:r>
                  <a:rPr lang="en-US" sz="1200" dirty="0">
                    <a:solidFill>
                      <a:srgbClr val="0070C0"/>
                    </a:solidFill>
                  </a:rPr>
                  <a:t>may still exist inconsistent </a:t>
                </a:r>
                <a:r>
                  <a:rPr lang="en-US" sz="1200" dirty="0" smtClean="0">
                    <a:solidFill>
                      <a:srgbClr val="0070C0"/>
                    </a:solidFill>
                  </a:rPr>
                  <a:t>forward </a:t>
                </a:r>
                <a:r>
                  <a:rPr lang="en-US" sz="1200" dirty="0">
                    <a:solidFill>
                      <a:srgbClr val="0070C0"/>
                    </a:solidFill>
                  </a:rPr>
                  <a:t>arcs.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Due to the inconsistent forward arcs, we will need to backtrack.</a:t>
                </a:r>
              </a:p>
              <a:p>
                <a:endParaRPr lang="en-US"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84</a:t>
            </a:fld>
            <a:endParaRPr lang="en-US"/>
          </a:p>
        </p:txBody>
      </p:sp>
    </p:spTree>
    <p:extLst>
      <p:ext uri="{BB962C8B-B14F-4D97-AF65-F5344CB8AC3E}">
        <p14:creationId xmlns:p14="http://schemas.microsoft.com/office/powerpoint/2010/main" val="3315691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86</a:t>
            </a:fld>
            <a:endParaRPr lang="en-US">
              <a:latin typeface="Arial" charset="0"/>
            </a:endParaRPr>
          </a:p>
        </p:txBody>
      </p:sp>
    </p:spTree>
    <p:extLst>
      <p:ext uri="{BB962C8B-B14F-4D97-AF65-F5344CB8AC3E}">
        <p14:creationId xmlns:p14="http://schemas.microsoft.com/office/powerpoint/2010/main" val="24830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a:t>
            </a:r>
          </a:p>
          <a:p>
            <a:endParaRPr lang="en-US" baseline="0" dirty="0"/>
          </a:p>
          <a:p>
            <a:r>
              <a:rPr lang="en-US" baseline="0" dirty="0"/>
              <a:t>Run </a:t>
            </a:r>
            <a:r>
              <a:rPr lang="en-US" baseline="0" dirty="0" err="1"/>
              <a:t>constraint.jar</a:t>
            </a:r>
            <a:r>
              <a:rPr lang="en-US" baseline="0" dirty="0"/>
              <a:t> or </a:t>
            </a:r>
            <a:r>
              <a:rPr lang="en-US" baseline="0" dirty="0" err="1"/>
              <a:t>constraint.exe</a:t>
            </a:r>
            <a:r>
              <a:rPr lang="en-US" baseline="0" dirty="0"/>
              <a:t>, load the 5 queens problem.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Demo is just showing the n-queens applet as</a:t>
            </a:r>
            <a:r>
              <a:rPr lang="en-US" baseline="0" dirty="0"/>
              <a:t> illustration of constraint graph, but later in lecture we’ll interact with the applet.</a:t>
            </a:r>
          </a:p>
          <a:p>
            <a:r>
              <a:rPr lang="en-US" dirty="0" err="1"/>
              <a:t>aispace.org</a:t>
            </a:r>
            <a:r>
              <a:rPr lang="en-US" dirty="0"/>
              <a:t> will have the latest version</a:t>
            </a:r>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11</a:t>
            </a:fld>
            <a:endParaRPr lang="en-US"/>
          </a:p>
        </p:txBody>
      </p:sp>
    </p:spTree>
    <p:extLst>
      <p:ext uri="{BB962C8B-B14F-4D97-AF65-F5344CB8AC3E}">
        <p14:creationId xmlns:p14="http://schemas.microsoft.com/office/powerpoint/2010/main" val="1755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13</a:t>
            </a:fld>
            <a:endParaRPr lang="en-US"/>
          </a:p>
        </p:txBody>
      </p:sp>
    </p:spTree>
    <p:extLst>
      <p:ext uri="{BB962C8B-B14F-4D97-AF65-F5344CB8AC3E}">
        <p14:creationId xmlns:p14="http://schemas.microsoft.com/office/powerpoint/2010/main" val="93070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15</a:t>
            </a:fld>
            <a:endParaRPr lang="en-US">
              <a:latin typeface="Arial" charset="0"/>
            </a:endParaRPr>
          </a:p>
        </p:txBody>
      </p:sp>
    </p:spTree>
    <p:extLst>
      <p:ext uri="{BB962C8B-B14F-4D97-AF65-F5344CB8AC3E}">
        <p14:creationId xmlns:p14="http://schemas.microsoft.com/office/powerpoint/2010/main" val="14654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3B70-394B-D341-8F66-A712FCAEE16C}" type="slidenum">
              <a:rPr lang="en-US" smtClean="0"/>
              <a:t>17</a:t>
            </a:fld>
            <a:endParaRPr lang="en-US"/>
          </a:p>
        </p:txBody>
      </p:sp>
    </p:spTree>
    <p:extLst>
      <p:ext uri="{BB962C8B-B14F-4D97-AF65-F5344CB8AC3E}">
        <p14:creationId xmlns:p14="http://schemas.microsoft.com/office/powerpoint/2010/main" val="184023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26</a:t>
            </a:fld>
            <a:endParaRPr lang="en-US"/>
          </a:p>
        </p:txBody>
      </p:sp>
    </p:spTree>
    <p:extLst>
      <p:ext uri="{BB962C8B-B14F-4D97-AF65-F5344CB8AC3E}">
        <p14:creationId xmlns:p14="http://schemas.microsoft.com/office/powerpoint/2010/main" val="28095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27</a:t>
            </a:fld>
            <a:endParaRPr lang="en-US"/>
          </a:p>
        </p:txBody>
      </p:sp>
    </p:spTree>
    <p:extLst>
      <p:ext uri="{BB962C8B-B14F-4D97-AF65-F5344CB8AC3E}">
        <p14:creationId xmlns:p14="http://schemas.microsoft.com/office/powerpoint/2010/main" val="1064799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95605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81863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97850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72375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65516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AD9230-0FD9-D24F-9958-2CDCC51990C5}"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200682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AD9230-0FD9-D24F-9958-2CDCC51990C5}"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38712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AD9230-0FD9-D24F-9958-2CDCC51990C5}"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74530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D9230-0FD9-D24F-9958-2CDCC51990C5}"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84924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D9230-0FD9-D24F-9958-2CDCC51990C5}"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0695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D9230-0FD9-D24F-9958-2CDCC51990C5}"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74982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D9230-0FD9-D24F-9958-2CDCC51990C5}"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84970-942D-C344-9E05-4058AA48B4F9}" type="slidenum">
              <a:rPr lang="en-US" smtClean="0"/>
              <a:t>‹#›</a:t>
            </a:fld>
            <a:endParaRPr lang="en-US"/>
          </a:p>
        </p:txBody>
      </p:sp>
    </p:spTree>
    <p:extLst>
      <p:ext uri="{BB962C8B-B14F-4D97-AF65-F5344CB8AC3E}">
        <p14:creationId xmlns:p14="http://schemas.microsoft.com/office/powerpoint/2010/main" val="111148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tags" Target="../tags/tag8.xml"/><Relationship Id="rId7" Type="http://schemas.openxmlformats.org/officeDocument/2006/relationships/notesSlide" Target="../notesSlides/notesSlide5.xml"/><Relationship Id="rId12"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20.png"/><Relationship Id="rId5" Type="http://schemas.openxmlformats.org/officeDocument/2006/relationships/tags" Target="../tags/tag10.xml"/><Relationship Id="rId10" Type="http://schemas.openxmlformats.org/officeDocument/2006/relationships/image" Target="../media/image19.png"/><Relationship Id="rId4" Type="http://schemas.openxmlformats.org/officeDocument/2006/relationships/tags" Target="../tags/tag9.xml"/><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tags" Target="../tags/tag12.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24.png"/><Relationship Id="rId5" Type="http://schemas.openxmlformats.org/officeDocument/2006/relationships/tags" Target="../tags/tag15.xml"/><Relationship Id="rId15" Type="http://schemas.openxmlformats.org/officeDocument/2006/relationships/image" Target="../media/image17.png"/><Relationship Id="rId10" Type="http://schemas.openxmlformats.org/officeDocument/2006/relationships/slideLayout" Target="../slideLayouts/slideLayout2.xml"/><Relationship Id="rId19" Type="http://schemas.openxmlformats.org/officeDocument/2006/relationships/image" Target="../media/image31.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png"/><Relationship Id="rId3" Type="http://schemas.openxmlformats.org/officeDocument/2006/relationships/tags" Target="../tags/tag22.xml"/><Relationship Id="rId7" Type="http://schemas.openxmlformats.org/officeDocument/2006/relationships/notesSlide" Target="../notesSlides/notesSlide6.xml"/><Relationship Id="rId12" Type="http://schemas.openxmlformats.org/officeDocument/2006/relationships/image" Target="../media/image3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2.xml"/><Relationship Id="rId11" Type="http://schemas.openxmlformats.org/officeDocument/2006/relationships/image" Target="../media/image36.png"/><Relationship Id="rId5" Type="http://schemas.openxmlformats.org/officeDocument/2006/relationships/tags" Target="../tags/tag24.xml"/><Relationship Id="rId10" Type="http://schemas.openxmlformats.org/officeDocument/2006/relationships/image" Target="../media/image35.png"/><Relationship Id="rId4" Type="http://schemas.openxmlformats.org/officeDocument/2006/relationships/tags" Target="../tags/tag23.xml"/><Relationship Id="rId9" Type="http://schemas.openxmlformats.org/officeDocument/2006/relationships/image" Target="../media/image34.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7.xml"/><Relationship Id="rId7" Type="http://schemas.openxmlformats.org/officeDocument/2006/relationships/image" Target="../media/image1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6.w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6.wmf"/><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8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58.png"/><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8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59.png"/><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59.png"/><Relationship Id="rId4" Type="http://schemas.openxmlformats.org/officeDocument/2006/relationships/image" Target="../media/image15.wm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customXml" Target="../ink/ink6.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57.wmf"/><Relationship Id="rId7" Type="http://schemas.openxmlformats.org/officeDocument/2006/relationships/customXml" Target="../ink/ink7.xml"/><Relationship Id="rId2" Type="http://schemas.openxmlformats.org/officeDocument/2006/relationships/image" Target="../media/image590.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15.wmf"/><Relationship Id="rId4" Type="http://schemas.openxmlformats.org/officeDocument/2006/relationships/image" Target="../media/image60.wmf"/></Relationships>
</file>

<file path=ppt/slides/_rels/slide4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60.wmf"/><Relationship Id="rId7" Type="http://schemas.openxmlformats.org/officeDocument/2006/relationships/customXml" Target="../ink/ink8.xml"/><Relationship Id="rId2" Type="http://schemas.openxmlformats.org/officeDocument/2006/relationships/image" Target="../media/image57.wmf"/><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90.png"/><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customXml" Target="../ink/ink9.xml"/></Relationships>
</file>

<file path=ppt/slides/_rels/slide4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customXml" Target="../ink/ink10.xml"/></Relationships>
</file>

<file path=ppt/slides/_rels/slide4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customXml" Target="../ink/ink11.xml"/></Relationships>
</file>

<file path=ppt/slides/_rels/slide4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customXml" Target="../ink/ink12.xml"/></Relationships>
</file>

<file path=ppt/slides/_rels/slide4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customXml" Target="../ink/ink13.xml"/></Relationships>
</file>

<file path=ppt/slides/_rels/slide4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customXml" Target="../ink/ink14.xml"/></Relationships>
</file>

<file path=ppt/slides/_rels/slide4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customXml" Target="../ink/ink15.xml"/></Relationships>
</file>

<file path=ppt/slides/_rels/slide5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customXml" Target="../ink/ink16.xml"/></Relationships>
</file>

<file path=ppt/slides/_rels/slide5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customXml" Target="../ink/ink17.xml"/></Relationships>
</file>

<file path=ppt/slides/_rels/slide5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customXml" Target="../ink/ink18.xml"/></Relationships>
</file>

<file path=ppt/slides/_rels/slide5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customXml" Target="../ink/ink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6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customXml" Target="../ink/ink21.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1.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5.png"/><Relationship Id="rId10" Type="http://schemas.openxmlformats.org/officeDocument/2006/relationships/image" Target="../media/image106.png"/><Relationship Id="rId4" Type="http://schemas.openxmlformats.org/officeDocument/2006/relationships/image" Target="../media/image66.png"/><Relationship Id="rId9" Type="http://schemas.openxmlformats.org/officeDocument/2006/relationships/customXml" Target="../ink/ink2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customXml" Target="../ink/ink2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customXml" Target="../ink/ink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77.png"/><Relationship Id="rId4" Type="http://schemas.openxmlformats.org/officeDocument/2006/relationships/customXml" Target="../ink/ink25.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7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ustomXml" Target="../ink/ink27.xml"/><Relationship Id="rId5" Type="http://schemas.openxmlformats.org/officeDocument/2006/relationships/image" Target="../media/image82.png"/><Relationship Id="rId4" Type="http://schemas.openxmlformats.org/officeDocument/2006/relationships/image" Target="../media/image79.png"/></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ustomXml" Target="../ink/ink28.xml"/><Relationship Id="rId5" Type="http://schemas.openxmlformats.org/officeDocument/2006/relationships/image" Target="../media/image82.png"/><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10.png"/><Relationship Id="rId5" Type="http://schemas.openxmlformats.org/officeDocument/2006/relationships/image" Target="../media/image82.png"/><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customXml" Target="../ink/ink29.xml"/><Relationship Id="rId4" Type="http://schemas.openxmlformats.org/officeDocument/2006/relationships/image" Target="../media/image81.png"/></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customXml" Target="../ink/ink30.xml"/></Relationships>
</file>

<file path=ppt/slides/_rels/slide83.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31.xml"/><Relationship Id="rId4" Type="http://schemas.openxmlformats.org/officeDocument/2006/relationships/image" Target="../media/image79.png"/></Relationships>
</file>

<file path=ppt/slides/_rels/slide8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86.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png"/><Relationship Id="rId3" Type="http://schemas.openxmlformats.org/officeDocument/2006/relationships/tags" Target="../tags/tag30.xml"/><Relationship Id="rId7" Type="http://schemas.openxmlformats.org/officeDocument/2006/relationships/notesSlide" Target="../notesSlides/notesSlide39.xml"/><Relationship Id="rId12" Type="http://schemas.openxmlformats.org/officeDocument/2006/relationships/image" Target="../media/image3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11" Type="http://schemas.openxmlformats.org/officeDocument/2006/relationships/image" Target="../media/image36.png"/><Relationship Id="rId5" Type="http://schemas.openxmlformats.org/officeDocument/2006/relationships/tags" Target="../tags/tag32.xml"/><Relationship Id="rId15" Type="http://schemas.openxmlformats.org/officeDocument/2006/relationships/image" Target="../media/image113.png"/><Relationship Id="rId10" Type="http://schemas.openxmlformats.org/officeDocument/2006/relationships/image" Target="../media/image35.png"/><Relationship Id="rId4" Type="http://schemas.openxmlformats.org/officeDocument/2006/relationships/tags" Target="../tags/tag31.xml"/><Relationship Id="rId9" Type="http://schemas.openxmlformats.org/officeDocument/2006/relationships/image" Target="../media/image34.png"/><Relationship Id="rId14" Type="http://schemas.openxmlformats.org/officeDocument/2006/relationships/customXml" Target="../ink/ink32.xml"/></Relationships>
</file>

<file path=ppt/slides/_rels/slide8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5.xml"/><Relationship Id="rId7" Type="http://schemas.openxmlformats.org/officeDocument/2006/relationships/image" Target="../media/image3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3.wmf"/><Relationship Id="rId11" Type="http://schemas.openxmlformats.org/officeDocument/2006/relationships/image" Target="../media/image115.png"/><Relationship Id="rId5" Type="http://schemas.openxmlformats.org/officeDocument/2006/relationships/image" Target="../media/image83.wmf"/><Relationship Id="rId10" Type="http://schemas.openxmlformats.org/officeDocument/2006/relationships/customXml" Target="../ink/ink33.xml"/><Relationship Id="rId4" Type="http://schemas.openxmlformats.org/officeDocument/2006/relationships/slideLayout" Target="../slideLayouts/slideLayout2.xml"/><Relationship Id="rId9" Type="http://schemas.openxmlformats.org/officeDocument/2006/relationships/image" Target="../media/image38.png"/></Relationships>
</file>

<file path=ppt/slides/_rels/slide88.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83.wmf"/><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89.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860.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aispac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600" dirty="0"/>
              <a:t>CSP Warm-up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7696200" y="2057400"/>
            <a:ext cx="3200400" cy="3074850"/>
            <a:chOff x="6248400" y="1443036"/>
            <a:chExt cx="4648200" cy="4348164"/>
          </a:xfrm>
        </p:grpSpPr>
        <p:sp>
          <p:nvSpPr>
            <p:cNvPr id="2" name="Rectangle 1"/>
            <p:cNvSpPr/>
            <p:nvPr/>
          </p:nvSpPr>
          <p:spPr>
            <a:xfrm>
              <a:off x="6248400" y="1443037"/>
              <a:ext cx="4648200" cy="434816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2" idx="0"/>
              <a:endCxn id="2" idx="2"/>
            </p:cNvCxnSpPr>
            <p:nvPr/>
          </p:nvCxnSpPr>
          <p:spPr>
            <a:xfrm>
              <a:off x="8572500" y="1443037"/>
              <a:ext cx="0" cy="43481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 idx="1"/>
            </p:cNvCxnSpPr>
            <p:nvPr/>
          </p:nvCxnSpPr>
          <p:spPr>
            <a:xfrm flipV="1">
              <a:off x="6248400" y="3617118"/>
              <a:ext cx="46482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67600" y="1443037"/>
              <a:ext cx="0" cy="434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753600" y="1443036"/>
              <a:ext cx="0" cy="434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48400" y="4724400"/>
              <a:ext cx="46482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514600"/>
              <a:ext cx="46482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6200" y="2527322"/>
              <a:ext cx="685800" cy="707886"/>
            </a:xfrm>
            <a:prstGeom prst="rect">
              <a:avLst/>
            </a:prstGeom>
            <a:noFill/>
          </p:spPr>
          <p:txBody>
            <a:bodyPr wrap="square" rtlCol="0">
              <a:spAutoFit/>
            </a:bodyPr>
            <a:lstStyle/>
            <a:p>
              <a:pPr algn="ctr"/>
              <a:r>
                <a:rPr lang="en-US" sz="4000" dirty="0"/>
                <a:t>2</a:t>
              </a:r>
            </a:p>
          </p:txBody>
        </p:sp>
        <p:sp>
          <p:nvSpPr>
            <p:cNvPr id="15" name="TextBox 14"/>
            <p:cNvSpPr txBox="1"/>
            <p:nvPr/>
          </p:nvSpPr>
          <p:spPr>
            <a:xfrm>
              <a:off x="6553200" y="1600200"/>
              <a:ext cx="685800" cy="707886"/>
            </a:xfrm>
            <a:prstGeom prst="rect">
              <a:avLst/>
            </a:prstGeom>
            <a:noFill/>
          </p:spPr>
          <p:txBody>
            <a:bodyPr wrap="square" rtlCol="0">
              <a:spAutoFit/>
            </a:bodyPr>
            <a:lstStyle/>
            <a:p>
              <a:pPr algn="ctr"/>
              <a:r>
                <a:rPr lang="en-US" sz="4000" dirty="0"/>
                <a:t>1</a:t>
              </a:r>
            </a:p>
          </p:txBody>
        </p:sp>
        <p:sp>
          <p:nvSpPr>
            <p:cNvPr id="16" name="TextBox 15"/>
            <p:cNvSpPr txBox="1"/>
            <p:nvPr/>
          </p:nvSpPr>
          <p:spPr>
            <a:xfrm>
              <a:off x="8839201" y="3651269"/>
              <a:ext cx="685800" cy="707886"/>
            </a:xfrm>
            <a:prstGeom prst="rect">
              <a:avLst/>
            </a:prstGeom>
            <a:noFill/>
          </p:spPr>
          <p:txBody>
            <a:bodyPr wrap="square" rtlCol="0">
              <a:spAutoFit/>
            </a:bodyPr>
            <a:lstStyle/>
            <a:p>
              <a:pPr algn="ctr"/>
              <a:r>
                <a:rPr lang="en-US" sz="4000" dirty="0"/>
                <a:t>3</a:t>
              </a:r>
            </a:p>
          </p:txBody>
        </p:sp>
        <p:sp>
          <p:nvSpPr>
            <p:cNvPr id="17" name="TextBox 16"/>
            <p:cNvSpPr txBox="1"/>
            <p:nvPr/>
          </p:nvSpPr>
          <p:spPr>
            <a:xfrm>
              <a:off x="9982200" y="4728817"/>
              <a:ext cx="685800" cy="707886"/>
            </a:xfrm>
            <a:prstGeom prst="rect">
              <a:avLst/>
            </a:prstGeom>
            <a:noFill/>
          </p:spPr>
          <p:txBody>
            <a:bodyPr wrap="square" rtlCol="0">
              <a:spAutoFit/>
            </a:bodyPr>
            <a:lstStyle/>
            <a:p>
              <a:pPr algn="ctr"/>
              <a:r>
                <a:rPr lang="en-US" sz="4000" dirty="0"/>
                <a:t>4</a:t>
              </a:r>
            </a:p>
          </p:txBody>
        </p:sp>
        <p:sp>
          <p:nvSpPr>
            <p:cNvPr id="18" name="TextBox 17"/>
            <p:cNvSpPr txBox="1"/>
            <p:nvPr/>
          </p:nvSpPr>
          <p:spPr>
            <a:xfrm>
              <a:off x="8839201" y="2527321"/>
              <a:ext cx="685800" cy="707886"/>
            </a:xfrm>
            <a:prstGeom prst="rect">
              <a:avLst/>
            </a:prstGeom>
            <a:noFill/>
          </p:spPr>
          <p:txBody>
            <a:bodyPr wrap="square" rtlCol="0">
              <a:spAutoFit/>
            </a:bodyPr>
            <a:lstStyle/>
            <a:p>
              <a:pPr algn="ctr"/>
              <a:r>
                <a:rPr lang="en-US" sz="4000" dirty="0"/>
                <a:t>1</a:t>
              </a:r>
            </a:p>
          </p:txBody>
        </p:sp>
      </p:grpSp>
      <p:sp>
        <p:nvSpPr>
          <p:cNvPr id="14" name="TextBox 13"/>
          <p:cNvSpPr txBox="1"/>
          <p:nvPr/>
        </p:nvSpPr>
        <p:spPr>
          <a:xfrm>
            <a:off x="457200" y="1374812"/>
            <a:ext cx="5105400" cy="1077218"/>
          </a:xfrm>
          <a:prstGeom prst="rect">
            <a:avLst/>
          </a:prstGeom>
          <a:noFill/>
        </p:spPr>
        <p:txBody>
          <a:bodyPr wrap="square" rtlCol="0">
            <a:spAutoFit/>
          </a:bodyPr>
          <a:lstStyle/>
          <a:p>
            <a:pPr algn="ctr"/>
            <a:r>
              <a:rPr lang="en-US" sz="3200" dirty="0">
                <a:latin typeface="Calibri" panose="020F0502020204030204" pitchFamily="34" charset="0"/>
              </a:rPr>
              <a:t>Assign Red, Green, or Blue</a:t>
            </a:r>
          </a:p>
          <a:p>
            <a:pPr algn="ctr"/>
            <a:r>
              <a:rPr lang="en-US" sz="3200" dirty="0">
                <a:latin typeface="Calibri" panose="020F0502020204030204" pitchFamily="34" charset="0"/>
              </a:rPr>
              <a:t>Neighbors must be different</a:t>
            </a:r>
          </a:p>
        </p:txBody>
      </p:sp>
      <p:sp>
        <p:nvSpPr>
          <p:cNvPr id="22" name="TextBox 21"/>
          <p:cNvSpPr txBox="1"/>
          <p:nvPr/>
        </p:nvSpPr>
        <p:spPr>
          <a:xfrm>
            <a:off x="7429500" y="1371600"/>
            <a:ext cx="3733800" cy="584775"/>
          </a:xfrm>
          <a:prstGeom prst="rect">
            <a:avLst/>
          </a:prstGeom>
          <a:noFill/>
        </p:spPr>
        <p:txBody>
          <a:bodyPr wrap="square" rtlCol="0">
            <a:spAutoFit/>
          </a:bodyPr>
          <a:lstStyle/>
          <a:p>
            <a:pPr algn="ctr"/>
            <a:r>
              <a:rPr lang="en-US" sz="3200" dirty="0">
                <a:latin typeface="Calibri" panose="020F0502020204030204" pitchFamily="34" charset="0"/>
              </a:rPr>
              <a:t>Sudoku</a:t>
            </a:r>
          </a:p>
        </p:txBody>
      </p:sp>
      <p:sp>
        <p:nvSpPr>
          <p:cNvPr id="23" name="TextBox 22"/>
          <p:cNvSpPr txBox="1"/>
          <p:nvPr/>
        </p:nvSpPr>
        <p:spPr>
          <a:xfrm>
            <a:off x="436418" y="5410200"/>
            <a:ext cx="10993582" cy="1077218"/>
          </a:xfrm>
          <a:prstGeom prst="rect">
            <a:avLst/>
          </a:prstGeom>
          <a:noFill/>
        </p:spPr>
        <p:txBody>
          <a:bodyPr wrap="square" rtlCol="0">
            <a:spAutoFit/>
          </a:bodyPr>
          <a:lstStyle/>
          <a:p>
            <a:pPr marL="514350" indent="-514350">
              <a:buAutoNum type="arabicParenR"/>
            </a:pPr>
            <a:r>
              <a:rPr lang="en-US" sz="3200" dirty="0">
                <a:solidFill>
                  <a:schemeClr val="accent2"/>
                </a:solidFill>
                <a:latin typeface="Calibri" panose="020F0502020204030204" pitchFamily="34" charset="0"/>
              </a:rPr>
              <a:t>What is your brain doing to solve these?</a:t>
            </a:r>
          </a:p>
          <a:p>
            <a:pPr marL="514350" indent="-514350">
              <a:buAutoNum type="arabicParenR"/>
            </a:pPr>
            <a:r>
              <a:rPr lang="en-US" sz="3200" dirty="0">
                <a:solidFill>
                  <a:schemeClr val="accent2"/>
                </a:solidFill>
                <a:latin typeface="Calibri" panose="020F0502020204030204" pitchFamily="34" charset="0"/>
              </a:rPr>
              <a:t>How would you solve these with search (BFS, DFS, etc.)?</a:t>
            </a:r>
          </a:p>
        </p:txBody>
      </p:sp>
      <p:sp>
        <p:nvSpPr>
          <p:cNvPr id="3" name="Rectangle 2"/>
          <p:cNvSpPr/>
          <p:nvPr/>
        </p:nvSpPr>
        <p:spPr>
          <a:xfrm>
            <a:off x="4800599" y="397606"/>
            <a:ext cx="7047571" cy="461665"/>
          </a:xfrm>
          <a:prstGeom prst="rect">
            <a:avLst/>
          </a:prstGeom>
        </p:spPr>
        <p:txBody>
          <a:bodyPr wrap="square">
            <a:spAutoFit/>
          </a:bodyPr>
          <a:lstStyle/>
          <a:p>
            <a:r>
              <a:rPr lang="en-US" sz="2400" dirty="0">
                <a:solidFill>
                  <a:srgbClr val="0070C0"/>
                </a:solidFill>
              </a:rPr>
              <a:t>These are both Constraint Satisfaction Problems (CSP)</a:t>
            </a:r>
          </a:p>
        </p:txBody>
      </p:sp>
    </p:spTree>
    <p:extLst>
      <p:ext uri="{BB962C8B-B14F-4D97-AF65-F5344CB8AC3E}">
        <p14:creationId xmlns:p14="http://schemas.microsoft.com/office/powerpoint/2010/main" val="70143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Constraint Graphs</a:t>
            </a:r>
          </a:p>
        </p:txBody>
      </p:sp>
      <p:pic>
        <p:nvPicPr>
          <p:cNvPr id="10244" name="Picture 4"/>
          <p:cNvPicPr>
            <a:picLocks noChangeAspect="1" noChangeArrowheads="1"/>
          </p:cNvPicPr>
          <p:nvPr/>
        </p:nvPicPr>
        <p:blipFill>
          <a:blip r:embed="rId2" cstate="print"/>
          <a:srcRect/>
          <a:stretch>
            <a:fillRect/>
          </a:stretch>
        </p:blipFill>
        <p:spPr bwMode="auto">
          <a:xfrm>
            <a:off x="6550991" y="1756317"/>
            <a:ext cx="4802809" cy="419100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l="1140" t="1105"/>
          <a:stretch>
            <a:fillRect/>
          </a:stretch>
        </p:blipFill>
        <p:spPr bwMode="auto">
          <a:xfrm>
            <a:off x="976605" y="1806497"/>
            <a:ext cx="5229049" cy="4336850"/>
          </a:xfrm>
          <a:prstGeom prst="rect">
            <a:avLst/>
          </a:prstGeom>
          <a:noFill/>
          <a:ln w="9525">
            <a:noFill/>
            <a:miter lim="800000"/>
            <a:headEnd/>
            <a:tailEnd/>
          </a:ln>
        </p:spPr>
      </p:pic>
    </p:spTree>
    <p:extLst>
      <p:ext uri="{BB962C8B-B14F-4D97-AF65-F5344CB8AC3E}">
        <p14:creationId xmlns:p14="http://schemas.microsoft.com/office/powerpoint/2010/main" val="111967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Constraint Graphs</a:t>
            </a:r>
          </a:p>
        </p:txBody>
      </p:sp>
      <p:sp>
        <p:nvSpPr>
          <p:cNvPr id="10243" name="Rectangle 3"/>
          <p:cNvSpPr>
            <a:spLocks noGrp="1" noChangeArrowheads="1"/>
          </p:cNvSpPr>
          <p:nvPr>
            <p:ph idx="1"/>
          </p:nvPr>
        </p:nvSpPr>
        <p:spPr>
          <a:xfrm>
            <a:off x="457200" y="1600201"/>
            <a:ext cx="7010400" cy="4525963"/>
          </a:xfrm>
        </p:spPr>
        <p:txBody>
          <a:bodyPr/>
          <a:lstStyle/>
          <a:p>
            <a:pPr eaLnBrk="1" hangingPunct="1">
              <a:lnSpc>
                <a:spcPct val="90000"/>
              </a:lnSpc>
            </a:pPr>
            <a:r>
              <a:rPr lang="en-US" sz="2400" dirty="0"/>
              <a:t>Binary CSP: each constraint relates (at most) two variables</a:t>
            </a:r>
          </a:p>
          <a:p>
            <a:pPr eaLnBrk="1" hangingPunct="1">
              <a:lnSpc>
                <a:spcPct val="90000"/>
              </a:lnSpc>
            </a:pPr>
            <a:endParaRPr lang="en-US" sz="2400" dirty="0"/>
          </a:p>
          <a:p>
            <a:pPr eaLnBrk="1" hangingPunct="1">
              <a:lnSpc>
                <a:spcPct val="90000"/>
              </a:lnSpc>
            </a:pPr>
            <a:r>
              <a:rPr lang="en-US" sz="2400" dirty="0"/>
              <a:t>Binary constraint graph: nodes are variables, arcs show constraints</a:t>
            </a:r>
          </a:p>
          <a:p>
            <a:pPr eaLnBrk="1" hangingPunct="1">
              <a:lnSpc>
                <a:spcPct val="90000"/>
              </a:lnSpc>
            </a:pPr>
            <a:endParaRPr lang="en-US" sz="2400" dirty="0"/>
          </a:p>
          <a:p>
            <a:pPr eaLnBrk="1" hangingPunct="1">
              <a:lnSpc>
                <a:spcPct val="90000"/>
              </a:lnSpc>
            </a:pPr>
            <a:r>
              <a:rPr lang="en-US" sz="2400" dirty="0"/>
              <a:t>General-purpose CSP algorithms use the graph structure to speed up search. E.g., Tasmania is an independent </a:t>
            </a:r>
            <a:r>
              <a:rPr lang="en-US" sz="2400" dirty="0" err="1"/>
              <a:t>subproblem</a:t>
            </a:r>
            <a:r>
              <a:rPr lang="en-US" sz="2400" dirty="0"/>
              <a:t>!</a:t>
            </a:r>
          </a:p>
        </p:txBody>
      </p:sp>
      <p:pic>
        <p:nvPicPr>
          <p:cNvPr id="10244" name="Picture 4"/>
          <p:cNvPicPr>
            <a:picLocks noChangeAspect="1" noChangeArrowheads="1"/>
          </p:cNvPicPr>
          <p:nvPr/>
        </p:nvPicPr>
        <p:blipFill>
          <a:blip r:embed="rId3" cstate="print"/>
          <a:srcRect/>
          <a:stretch>
            <a:fillRect/>
          </a:stretch>
        </p:blipFill>
        <p:spPr bwMode="auto">
          <a:xfrm>
            <a:off x="7848600" y="1600201"/>
            <a:ext cx="3327400" cy="2903537"/>
          </a:xfrm>
          <a:prstGeom prst="rect">
            <a:avLst/>
          </a:prstGeom>
          <a:noFill/>
          <a:ln w="9525">
            <a:noFill/>
            <a:miter lim="800000"/>
            <a:headEnd/>
            <a:tailEnd/>
          </a:ln>
        </p:spPr>
      </p:pic>
    </p:spTree>
    <p:extLst>
      <p:ext uri="{BB962C8B-B14F-4D97-AF65-F5344CB8AC3E}">
        <p14:creationId xmlns:p14="http://schemas.microsoft.com/office/powerpoint/2010/main" val="408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Varieties of CSPs and Constraints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1" y="1372103"/>
            <a:ext cx="7316459" cy="4951993"/>
          </a:xfrm>
          <a:prstGeom prst="rect">
            <a:avLst/>
          </a:prstGeom>
          <a:noFill/>
        </p:spPr>
      </p:pic>
    </p:spTree>
    <p:extLst>
      <p:ext uri="{BB962C8B-B14F-4D97-AF65-F5344CB8AC3E}">
        <p14:creationId xmlns:p14="http://schemas.microsoft.com/office/powerpoint/2010/main" val="212348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Example: N-Queens</a:t>
            </a:r>
          </a:p>
        </p:txBody>
      </p:sp>
      <p:sp>
        <p:nvSpPr>
          <p:cNvPr id="902147" name="Rectangle 3"/>
          <p:cNvSpPr>
            <a:spLocks noGrp="1" noChangeArrowheads="1"/>
          </p:cNvSpPr>
          <p:nvPr>
            <p:ph idx="1"/>
          </p:nvPr>
        </p:nvSpPr>
        <p:spPr/>
        <p:txBody>
          <a:bodyPr/>
          <a:lstStyle/>
          <a:p>
            <a:pPr eaLnBrk="1" hangingPunct="1"/>
            <a:r>
              <a:rPr lang="en-US" dirty="0"/>
              <a:t>Formulation 1:</a:t>
            </a:r>
          </a:p>
          <a:p>
            <a:pPr lvl="1" eaLnBrk="1" hangingPunct="1"/>
            <a:r>
              <a:rPr lang="en-US" dirty="0"/>
              <a:t>Variables:</a:t>
            </a:r>
          </a:p>
          <a:p>
            <a:pPr lvl="1" eaLnBrk="1" hangingPunct="1"/>
            <a:r>
              <a:rPr lang="en-US" dirty="0"/>
              <a:t>Domains:</a:t>
            </a:r>
          </a:p>
          <a:p>
            <a:pPr lvl="1" eaLnBrk="1" hangingPunct="1"/>
            <a:r>
              <a:rPr lang="en-US" dirty="0"/>
              <a:t>Constraints</a:t>
            </a:r>
          </a:p>
        </p:txBody>
      </p:sp>
      <p:pic>
        <p:nvPicPr>
          <p:cNvPr id="8196" name="Picture 4"/>
          <p:cNvPicPr>
            <a:picLocks noChangeAspect="1" noChangeArrowheads="1"/>
          </p:cNvPicPr>
          <p:nvPr/>
        </p:nvPicPr>
        <p:blipFill>
          <a:blip r:embed="rId8" cstate="print"/>
          <a:srcRect l="75101" b="14342"/>
          <a:stretch>
            <a:fillRect/>
          </a:stretch>
        </p:blipFill>
        <p:spPr bwMode="auto">
          <a:xfrm>
            <a:off x="5257800" y="1524000"/>
            <a:ext cx="2046288" cy="2057400"/>
          </a:xfrm>
          <a:prstGeom prst="rect">
            <a:avLst/>
          </a:prstGeom>
          <a:noFill/>
          <a:ln w="9525">
            <a:noFill/>
            <a:miter lim="800000"/>
            <a:headEnd/>
            <a:tailEnd/>
          </a:ln>
        </p:spPr>
      </p:pic>
      <p:pic>
        <p:nvPicPr>
          <p:cNvPr id="902153" name="Picture 9" descr="txp_fig"/>
          <p:cNvPicPr>
            <a:picLocks noChangeAspect="1" noChangeArrowheads="1"/>
          </p:cNvPicPr>
          <p:nvPr>
            <p:custDataLst>
              <p:tags r:id="rId1"/>
            </p:custDataLst>
          </p:nvPr>
        </p:nvPicPr>
        <p:blipFill>
          <a:blip r:embed="rId9" cstate="print"/>
          <a:srcRect/>
          <a:stretch>
            <a:fillRect/>
          </a:stretch>
        </p:blipFill>
        <p:spPr bwMode="auto">
          <a:xfrm>
            <a:off x="2823240" y="2754379"/>
            <a:ext cx="854075" cy="331788"/>
          </a:xfrm>
          <a:prstGeom prst="rect">
            <a:avLst/>
          </a:prstGeom>
          <a:noFill/>
          <a:ln w="9525">
            <a:noFill/>
            <a:miter lim="800000"/>
            <a:headEnd/>
            <a:tailEnd/>
          </a:ln>
        </p:spPr>
      </p:pic>
      <p:pic>
        <p:nvPicPr>
          <p:cNvPr id="902154" name="Picture 10" descr="txp_fig"/>
          <p:cNvPicPr>
            <a:picLocks noChangeAspect="1" noChangeArrowheads="1"/>
          </p:cNvPicPr>
          <p:nvPr>
            <p:custDataLst>
              <p:tags r:id="rId2"/>
            </p:custDataLst>
          </p:nvPr>
        </p:nvPicPr>
        <p:blipFill>
          <a:blip r:embed="rId10" cstate="print"/>
          <a:srcRect/>
          <a:stretch>
            <a:fillRect/>
          </a:stretch>
        </p:blipFill>
        <p:spPr bwMode="auto">
          <a:xfrm>
            <a:off x="2944035" y="2361194"/>
            <a:ext cx="490537" cy="347663"/>
          </a:xfrm>
          <a:prstGeom prst="rect">
            <a:avLst/>
          </a:prstGeom>
          <a:noFill/>
          <a:ln w="9525">
            <a:noFill/>
            <a:miter lim="800000"/>
            <a:headEnd/>
            <a:tailEnd/>
          </a:ln>
        </p:spPr>
      </p:pic>
      <p:pic>
        <p:nvPicPr>
          <p:cNvPr id="902157" name="Picture 13" descr="txp_fig"/>
          <p:cNvPicPr>
            <a:picLocks noChangeAspect="1" noChangeArrowheads="1"/>
          </p:cNvPicPr>
          <p:nvPr>
            <p:custDataLst>
              <p:tags r:id="rId3"/>
            </p:custDataLst>
          </p:nvPr>
        </p:nvPicPr>
        <p:blipFill>
          <a:blip r:embed="rId11" cstate="print"/>
          <a:srcRect/>
          <a:stretch>
            <a:fillRect/>
          </a:stretch>
        </p:blipFill>
        <p:spPr bwMode="auto">
          <a:xfrm>
            <a:off x="9285288" y="4572001"/>
            <a:ext cx="1763712" cy="704851"/>
          </a:xfrm>
          <a:prstGeom prst="rect">
            <a:avLst/>
          </a:prstGeom>
          <a:noFill/>
          <a:ln w="9525">
            <a:noFill/>
            <a:miter lim="800000"/>
            <a:headEnd/>
            <a:tailEnd/>
          </a:ln>
        </p:spPr>
      </p:pic>
      <p:pic>
        <p:nvPicPr>
          <p:cNvPr id="12" name="Picture 11" descr="txp_fig"/>
          <p:cNvPicPr>
            <a:picLocks noChangeAspect="1"/>
          </p:cNvPicPr>
          <p:nvPr>
            <p:custDataLst>
              <p:tags r:id="rId4"/>
            </p:custDataLst>
          </p:nvPr>
        </p:nvPicPr>
        <p:blipFill>
          <a:blip r:embed="rId12" cstate="print"/>
          <a:stretch>
            <a:fillRect/>
          </a:stretch>
        </p:blipFill>
        <p:spPr bwMode="auto">
          <a:xfrm>
            <a:off x="1360489" y="4132557"/>
            <a:ext cx="6148585" cy="363244"/>
          </a:xfrm>
          <a:prstGeom prst="rect">
            <a:avLst/>
          </a:prstGeom>
          <a:noFill/>
          <a:ln/>
          <a:effectLst/>
        </p:spPr>
      </p:pic>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813379" y="1479838"/>
            <a:ext cx="4150020" cy="1948241"/>
          </a:xfrm>
          <a:prstGeom prst="rect">
            <a:avLst/>
          </a:prstGeom>
          <a:noFill/>
        </p:spPr>
      </p:pic>
      <p:pic>
        <p:nvPicPr>
          <p:cNvPr id="13" name="Picture 12" descr="txp_fig"/>
          <p:cNvPicPr>
            <a:picLocks noChangeAspect="1"/>
          </p:cNvPicPr>
          <p:nvPr>
            <p:custDataLst>
              <p:tags r:id="rId5"/>
            </p:custDataLst>
          </p:nvPr>
        </p:nvPicPr>
        <p:blipFill>
          <a:blip r:embed="rId14" cstate="print"/>
          <a:stretch>
            <a:fillRect/>
          </a:stretch>
        </p:blipFill>
        <p:spPr bwMode="auto">
          <a:xfrm>
            <a:off x="1360488" y="4572002"/>
            <a:ext cx="7002160" cy="1264239"/>
          </a:xfrm>
          <a:prstGeom prst="rect">
            <a:avLst/>
          </a:prstGeom>
          <a:noFill/>
          <a:ln/>
          <a:effectLst/>
        </p:spPr>
      </p:pic>
    </p:spTree>
    <p:extLst>
      <p:ext uri="{BB962C8B-B14F-4D97-AF65-F5344CB8AC3E}">
        <p14:creationId xmlns:p14="http://schemas.microsoft.com/office/powerpoint/2010/main" val="532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2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214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21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214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021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214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2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Example: N-Queens</a:t>
            </a:r>
          </a:p>
        </p:txBody>
      </p:sp>
      <p:sp>
        <p:nvSpPr>
          <p:cNvPr id="9219" name="Rectangle 3"/>
          <p:cNvSpPr>
            <a:spLocks noGrp="1" noChangeArrowheads="1"/>
          </p:cNvSpPr>
          <p:nvPr>
            <p:ph idx="1"/>
          </p:nvPr>
        </p:nvSpPr>
        <p:spPr>
          <a:xfrm>
            <a:off x="304800" y="1690688"/>
            <a:ext cx="8229600" cy="4252912"/>
          </a:xfrm>
        </p:spPr>
        <p:txBody>
          <a:bodyPr/>
          <a:lstStyle/>
          <a:p>
            <a:pPr eaLnBrk="1" hangingPunct="1"/>
            <a:r>
              <a:rPr lang="en-US" dirty="0"/>
              <a:t>Formulation 2:</a:t>
            </a:r>
          </a:p>
          <a:p>
            <a:pPr lvl="1" eaLnBrk="1" hangingPunct="1"/>
            <a:r>
              <a:rPr lang="en-US" dirty="0"/>
              <a:t>Variables:</a:t>
            </a:r>
          </a:p>
          <a:p>
            <a:pPr lvl="1"/>
            <a:endParaRPr lang="en-US" dirty="0"/>
          </a:p>
          <a:p>
            <a:pPr lvl="1" eaLnBrk="1" hangingPunct="1"/>
            <a:r>
              <a:rPr lang="en-US" dirty="0"/>
              <a:t>Domains:</a:t>
            </a:r>
          </a:p>
          <a:p>
            <a:pPr lvl="1"/>
            <a:endParaRPr lang="en-US" dirty="0"/>
          </a:p>
          <a:p>
            <a:pPr lvl="1" eaLnBrk="1" hangingPunct="1"/>
            <a:r>
              <a:rPr lang="en-US" dirty="0"/>
              <a:t>Constraints:</a:t>
            </a:r>
          </a:p>
        </p:txBody>
      </p:sp>
      <p:pic>
        <p:nvPicPr>
          <p:cNvPr id="9220" name="Picture 10" descr="txp_fig"/>
          <p:cNvPicPr>
            <a:picLocks noChangeAspect="1" noChangeArrowheads="1"/>
          </p:cNvPicPr>
          <p:nvPr>
            <p:custDataLst>
              <p:tags r:id="rId1"/>
            </p:custDataLst>
          </p:nvPr>
        </p:nvPicPr>
        <p:blipFill>
          <a:blip r:embed="rId11" cstate="print"/>
          <a:srcRect/>
          <a:stretch>
            <a:fillRect/>
          </a:stretch>
        </p:blipFill>
        <p:spPr bwMode="auto">
          <a:xfrm>
            <a:off x="2438400" y="2239862"/>
            <a:ext cx="395288" cy="315913"/>
          </a:xfrm>
          <a:prstGeom prst="rect">
            <a:avLst/>
          </a:prstGeom>
          <a:noFill/>
          <a:ln w="9525">
            <a:noFill/>
            <a:miter lim="800000"/>
            <a:headEnd/>
            <a:tailEnd/>
          </a:ln>
        </p:spPr>
      </p:pic>
      <p:pic>
        <p:nvPicPr>
          <p:cNvPr id="19" name="Picture 18" descr="txp_fig"/>
          <p:cNvPicPr>
            <a:picLocks noChangeAspect="1"/>
          </p:cNvPicPr>
          <p:nvPr>
            <p:custDataLst>
              <p:tags r:id="rId2"/>
            </p:custDataLst>
          </p:nvPr>
        </p:nvPicPr>
        <p:blipFill>
          <a:blip r:embed="rId12" cstate="print"/>
          <a:srcRect/>
          <a:stretch>
            <a:fillRect/>
          </a:stretch>
        </p:blipFill>
        <p:spPr bwMode="auto">
          <a:xfrm>
            <a:off x="3276600" y="5410202"/>
            <a:ext cx="4394200" cy="347663"/>
          </a:xfrm>
          <a:prstGeom prst="rect">
            <a:avLst/>
          </a:prstGeom>
          <a:noFill/>
          <a:ln w="9525">
            <a:noFill/>
            <a:miter lim="800000"/>
            <a:headEnd/>
            <a:tailEnd/>
          </a:ln>
        </p:spPr>
      </p:pic>
      <p:pic>
        <p:nvPicPr>
          <p:cNvPr id="908304" name="Picture 16" descr="txp_fig"/>
          <p:cNvPicPr>
            <a:picLocks noChangeAspect="1" noChangeArrowheads="1"/>
          </p:cNvPicPr>
          <p:nvPr>
            <p:custDataLst>
              <p:tags r:id="rId3"/>
            </p:custDataLst>
          </p:nvPr>
        </p:nvPicPr>
        <p:blipFill>
          <a:blip r:embed="rId13" cstate="print"/>
          <a:srcRect/>
          <a:stretch>
            <a:fillRect/>
          </a:stretch>
        </p:blipFill>
        <p:spPr bwMode="auto">
          <a:xfrm>
            <a:off x="3314700" y="4572001"/>
            <a:ext cx="4521200" cy="363537"/>
          </a:xfrm>
          <a:prstGeom prst="rect">
            <a:avLst/>
          </a:prstGeom>
          <a:noFill/>
          <a:ln w="9525">
            <a:noFill/>
            <a:miter lim="800000"/>
            <a:headEnd/>
            <a:tailEnd/>
          </a:ln>
        </p:spPr>
      </p:pic>
      <p:pic>
        <p:nvPicPr>
          <p:cNvPr id="9223" name="Picture 9" descr="txp_fig"/>
          <p:cNvPicPr>
            <a:picLocks noChangeAspect="1"/>
          </p:cNvPicPr>
          <p:nvPr>
            <p:custDataLst>
              <p:tags r:id="rId4"/>
            </p:custDataLst>
          </p:nvPr>
        </p:nvPicPr>
        <p:blipFill>
          <a:blip r:embed="rId14" cstate="print"/>
          <a:srcRect/>
          <a:stretch>
            <a:fillRect/>
          </a:stretch>
        </p:blipFill>
        <p:spPr bwMode="auto">
          <a:xfrm>
            <a:off x="2377281" y="3001533"/>
            <a:ext cx="1970087" cy="312737"/>
          </a:xfrm>
          <a:prstGeom prst="rect">
            <a:avLst/>
          </a:prstGeom>
          <a:noFill/>
          <a:ln w="9525">
            <a:noFill/>
            <a:miter lim="800000"/>
            <a:headEnd/>
            <a:tailEnd/>
          </a:ln>
        </p:spPr>
      </p:pic>
      <p:pic>
        <p:nvPicPr>
          <p:cNvPr id="9224" name="Picture 22"/>
          <p:cNvPicPr>
            <a:picLocks noChangeAspect="1" noChangeArrowheads="1"/>
          </p:cNvPicPr>
          <p:nvPr/>
        </p:nvPicPr>
        <p:blipFill>
          <a:blip r:embed="rId15" cstate="print"/>
          <a:srcRect l="75101" b="14342"/>
          <a:stretch>
            <a:fillRect/>
          </a:stretch>
        </p:blipFill>
        <p:spPr bwMode="auto">
          <a:xfrm>
            <a:off x="8389937" y="1600200"/>
            <a:ext cx="2046288" cy="2057400"/>
          </a:xfrm>
          <a:prstGeom prst="rect">
            <a:avLst/>
          </a:prstGeom>
          <a:noFill/>
          <a:ln w="9525">
            <a:noFill/>
            <a:miter lim="800000"/>
            <a:headEnd/>
            <a:tailEnd/>
          </a:ln>
        </p:spPr>
      </p:pic>
      <p:pic>
        <p:nvPicPr>
          <p:cNvPr id="9225" name="Picture 11" descr="txp_fig"/>
          <p:cNvPicPr>
            <a:picLocks noChangeAspect="1"/>
          </p:cNvPicPr>
          <p:nvPr>
            <p:custDataLst>
              <p:tags r:id="rId5"/>
            </p:custDataLst>
          </p:nvPr>
        </p:nvPicPr>
        <p:blipFill>
          <a:blip r:embed="rId16" cstate="print"/>
          <a:srcRect/>
          <a:stretch>
            <a:fillRect/>
          </a:stretch>
        </p:blipFill>
        <p:spPr bwMode="auto">
          <a:xfrm>
            <a:off x="7932737" y="1752602"/>
            <a:ext cx="395288" cy="300039"/>
          </a:xfrm>
          <a:prstGeom prst="rect">
            <a:avLst/>
          </a:prstGeom>
          <a:noFill/>
          <a:ln w="9525">
            <a:noFill/>
            <a:miter lim="800000"/>
            <a:headEnd/>
            <a:tailEnd/>
          </a:ln>
        </p:spPr>
      </p:pic>
      <p:pic>
        <p:nvPicPr>
          <p:cNvPr id="9226" name="Picture 13" descr="txp_fig"/>
          <p:cNvPicPr>
            <a:picLocks noChangeAspect="1"/>
          </p:cNvPicPr>
          <p:nvPr>
            <p:custDataLst>
              <p:tags r:id="rId6"/>
            </p:custDataLst>
          </p:nvPr>
        </p:nvPicPr>
        <p:blipFill>
          <a:blip r:embed="rId17" cstate="print"/>
          <a:srcRect/>
          <a:stretch>
            <a:fillRect/>
          </a:stretch>
        </p:blipFill>
        <p:spPr bwMode="auto">
          <a:xfrm>
            <a:off x="7924801" y="2209802"/>
            <a:ext cx="411163" cy="301625"/>
          </a:xfrm>
          <a:prstGeom prst="rect">
            <a:avLst/>
          </a:prstGeom>
          <a:noFill/>
          <a:ln w="9525">
            <a:noFill/>
            <a:miter lim="800000"/>
            <a:headEnd/>
            <a:tailEnd/>
          </a:ln>
        </p:spPr>
      </p:pic>
      <p:pic>
        <p:nvPicPr>
          <p:cNvPr id="9227" name="Picture 15" descr="txp_fig"/>
          <p:cNvPicPr>
            <a:picLocks noChangeAspect="1"/>
          </p:cNvPicPr>
          <p:nvPr>
            <p:custDataLst>
              <p:tags r:id="rId7"/>
            </p:custDataLst>
          </p:nvPr>
        </p:nvPicPr>
        <p:blipFill>
          <a:blip r:embed="rId18" cstate="print"/>
          <a:srcRect/>
          <a:stretch>
            <a:fillRect/>
          </a:stretch>
        </p:blipFill>
        <p:spPr bwMode="auto">
          <a:xfrm>
            <a:off x="7932739" y="2667002"/>
            <a:ext cx="411163" cy="300039"/>
          </a:xfrm>
          <a:prstGeom prst="rect">
            <a:avLst/>
          </a:prstGeom>
          <a:noFill/>
          <a:ln w="9525">
            <a:noFill/>
            <a:miter lim="800000"/>
            <a:headEnd/>
            <a:tailEnd/>
          </a:ln>
        </p:spPr>
      </p:pic>
      <p:pic>
        <p:nvPicPr>
          <p:cNvPr id="9228" name="Picture 17" descr="txp_fig"/>
          <p:cNvPicPr>
            <a:picLocks noChangeAspect="1"/>
          </p:cNvPicPr>
          <p:nvPr>
            <p:custDataLst>
              <p:tags r:id="rId8"/>
            </p:custDataLst>
          </p:nvPr>
        </p:nvPicPr>
        <p:blipFill>
          <a:blip r:embed="rId19" cstate="print"/>
          <a:srcRect/>
          <a:stretch>
            <a:fillRect/>
          </a:stretch>
        </p:blipFill>
        <p:spPr bwMode="auto">
          <a:xfrm>
            <a:off x="7932739" y="3128964"/>
            <a:ext cx="411163" cy="300037"/>
          </a:xfrm>
          <a:prstGeom prst="rect">
            <a:avLst/>
          </a:prstGeom>
          <a:noFill/>
          <a:ln w="9525">
            <a:noFill/>
            <a:miter lim="800000"/>
            <a:headEnd/>
            <a:tailEnd/>
          </a:ln>
        </p:spPr>
      </p:pic>
      <p:sp>
        <p:nvSpPr>
          <p:cNvPr id="9229" name="TextBox 19"/>
          <p:cNvSpPr txBox="1">
            <a:spLocks noChangeArrowheads="1"/>
          </p:cNvSpPr>
          <p:nvPr/>
        </p:nvSpPr>
        <p:spPr bwMode="auto">
          <a:xfrm>
            <a:off x="1752600" y="4491338"/>
            <a:ext cx="1905000" cy="369328"/>
          </a:xfrm>
          <a:prstGeom prst="rect">
            <a:avLst/>
          </a:prstGeom>
          <a:noFill/>
          <a:ln w="9525">
            <a:noFill/>
            <a:miter lim="800000"/>
            <a:headEnd/>
            <a:tailEnd/>
          </a:ln>
        </p:spPr>
        <p:txBody>
          <a:bodyPr lIns="91436" tIns="45718" rIns="91436" bIns="45718">
            <a:spAutoFit/>
          </a:bodyPr>
          <a:lstStyle/>
          <a:p>
            <a:r>
              <a:rPr lang="en-US" dirty="0">
                <a:latin typeface="Calibri" pitchFamily="34" charset="0"/>
              </a:rPr>
              <a:t>Implicit:</a:t>
            </a:r>
          </a:p>
        </p:txBody>
      </p:sp>
      <p:sp>
        <p:nvSpPr>
          <p:cNvPr id="9230" name="TextBox 20"/>
          <p:cNvSpPr txBox="1">
            <a:spLocks noChangeArrowheads="1"/>
          </p:cNvSpPr>
          <p:nvPr/>
        </p:nvSpPr>
        <p:spPr bwMode="auto">
          <a:xfrm>
            <a:off x="1752600" y="5345114"/>
            <a:ext cx="1371600" cy="369328"/>
          </a:xfrm>
          <a:prstGeom prst="rect">
            <a:avLst/>
          </a:prstGeom>
          <a:noFill/>
          <a:ln w="9525">
            <a:noFill/>
            <a:miter lim="800000"/>
            <a:headEnd/>
            <a:tailEnd/>
          </a:ln>
        </p:spPr>
        <p:txBody>
          <a:bodyPr wrap="square" lIns="91436" tIns="45718" rIns="91436" bIns="45718">
            <a:spAutoFit/>
          </a:bodyPr>
          <a:lstStyle/>
          <a:p>
            <a:r>
              <a:rPr lang="en-US" dirty="0">
                <a:latin typeface="Calibri" pitchFamily="34" charset="0"/>
              </a:rPr>
              <a:t>Explicit:</a:t>
            </a:r>
          </a:p>
        </p:txBody>
      </p:sp>
      <p:pic>
        <p:nvPicPr>
          <p:cNvPr id="23" name="Picture 22" descr="txp_fig"/>
          <p:cNvPicPr>
            <a:picLocks noChangeAspect="1"/>
          </p:cNvPicPr>
          <p:nvPr>
            <p:custDataLst>
              <p:tags r:id="rId9"/>
            </p:custDataLst>
          </p:nvPr>
        </p:nvPicPr>
        <p:blipFill>
          <a:blip r:embed="rId20" cstate="print"/>
          <a:srcRect/>
          <a:stretch>
            <a:fillRect/>
          </a:stretch>
        </p:blipFill>
        <p:spPr bwMode="auto">
          <a:xfrm>
            <a:off x="3327400" y="6019800"/>
            <a:ext cx="558800" cy="76200"/>
          </a:xfrm>
          <a:prstGeom prst="rect">
            <a:avLst/>
          </a:prstGeom>
          <a:noFill/>
          <a:ln w="9525">
            <a:noFill/>
            <a:miter lim="800000"/>
            <a:headEnd/>
            <a:tailEnd/>
          </a:ln>
        </p:spPr>
      </p:pic>
    </p:spTree>
    <p:extLst>
      <p:ext uri="{BB962C8B-B14F-4D97-AF65-F5344CB8AC3E}">
        <p14:creationId xmlns:p14="http://schemas.microsoft.com/office/powerpoint/2010/main" val="13777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83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Example: </a:t>
            </a:r>
            <a:r>
              <a:rPr lang="en-US" dirty="0" err="1"/>
              <a:t>Cryptarithmetic</a:t>
            </a:r>
            <a:endParaRPr lang="en-US" dirty="0"/>
          </a:p>
        </p:txBody>
      </p:sp>
      <p:sp>
        <p:nvSpPr>
          <p:cNvPr id="11267" name="Rectangle 3"/>
          <p:cNvSpPr>
            <a:spLocks noGrp="1" noChangeArrowheads="1"/>
          </p:cNvSpPr>
          <p:nvPr>
            <p:ph idx="1"/>
          </p:nvPr>
        </p:nvSpPr>
        <p:spPr>
          <a:xfrm>
            <a:off x="457200" y="1600201"/>
            <a:ext cx="4876800" cy="4525963"/>
          </a:xfrm>
        </p:spPr>
        <p:txBody>
          <a:bodyPr/>
          <a:lstStyle/>
          <a:p>
            <a:pPr eaLnBrk="1" hangingPunct="1"/>
            <a:r>
              <a:rPr lang="en-US" sz="2800" dirty="0"/>
              <a:t>Variables:</a:t>
            </a:r>
          </a:p>
          <a:p>
            <a:pPr eaLnBrk="1" hangingPunct="1"/>
            <a:endParaRPr lang="en-US" sz="2800" dirty="0"/>
          </a:p>
          <a:p>
            <a:pPr eaLnBrk="1" hangingPunct="1"/>
            <a:r>
              <a:rPr lang="en-US" sz="2800" dirty="0"/>
              <a:t>Domains:</a:t>
            </a:r>
          </a:p>
          <a:p>
            <a:pPr eaLnBrk="1" hangingPunct="1"/>
            <a:endParaRPr lang="en-US" sz="2800" dirty="0"/>
          </a:p>
          <a:p>
            <a:pPr eaLnBrk="1" hangingPunct="1"/>
            <a:r>
              <a:rPr lang="en-US" sz="2800" dirty="0"/>
              <a:t>Constraints:</a:t>
            </a:r>
          </a:p>
          <a:p>
            <a:pPr eaLnBrk="1" hangingPunct="1"/>
            <a:endParaRPr lang="en-US" sz="2800" dirty="0"/>
          </a:p>
        </p:txBody>
      </p:sp>
      <p:pic>
        <p:nvPicPr>
          <p:cNvPr id="11269" name="Picture 5"/>
          <p:cNvPicPr>
            <a:picLocks noChangeAspect="1" noChangeArrowheads="1"/>
          </p:cNvPicPr>
          <p:nvPr/>
        </p:nvPicPr>
        <p:blipFill>
          <a:blip r:embed="rId8" cstate="print"/>
          <a:srcRect l="2014" t="2845"/>
          <a:stretch>
            <a:fillRect/>
          </a:stretch>
        </p:blipFill>
        <p:spPr bwMode="auto">
          <a:xfrm>
            <a:off x="6069106" y="1864661"/>
            <a:ext cx="1703295" cy="1224617"/>
          </a:xfrm>
          <a:prstGeom prst="rect">
            <a:avLst/>
          </a:prstGeom>
          <a:noFill/>
          <a:ln w="9525">
            <a:noFill/>
            <a:miter lim="800000"/>
            <a:headEnd/>
            <a:tailEnd/>
          </a:ln>
        </p:spPr>
      </p:pic>
      <p:pic>
        <p:nvPicPr>
          <p:cNvPr id="15366" name="Picture 6" descr="txp_fig"/>
          <p:cNvPicPr>
            <a:picLocks noChangeAspect="1" noChangeArrowheads="1"/>
          </p:cNvPicPr>
          <p:nvPr>
            <p:custDataLst>
              <p:tags r:id="rId1"/>
            </p:custDataLst>
          </p:nvPr>
        </p:nvPicPr>
        <p:blipFill>
          <a:blip r:embed="rId9" cstate="print"/>
          <a:srcRect/>
          <a:stretch>
            <a:fillRect/>
          </a:stretch>
        </p:blipFill>
        <p:spPr bwMode="auto">
          <a:xfrm>
            <a:off x="1066800" y="2281237"/>
            <a:ext cx="4114800" cy="309563"/>
          </a:xfrm>
          <a:prstGeom prst="rect">
            <a:avLst/>
          </a:prstGeom>
          <a:noFill/>
          <a:ln w="9525">
            <a:noFill/>
            <a:miter lim="800000"/>
            <a:headEnd/>
            <a:tailEnd/>
          </a:ln>
        </p:spPr>
      </p:pic>
      <p:pic>
        <p:nvPicPr>
          <p:cNvPr id="15367" name="Picture 7" descr="txp_fig"/>
          <p:cNvPicPr>
            <a:picLocks noChangeAspect="1" noChangeArrowheads="1"/>
          </p:cNvPicPr>
          <p:nvPr>
            <p:custDataLst>
              <p:tags r:id="rId2"/>
            </p:custDataLst>
          </p:nvPr>
        </p:nvPicPr>
        <p:blipFill>
          <a:blip r:embed="rId10" cstate="print"/>
          <a:srcRect/>
          <a:stretch>
            <a:fillRect/>
          </a:stretch>
        </p:blipFill>
        <p:spPr bwMode="auto">
          <a:xfrm>
            <a:off x="1001715" y="3238502"/>
            <a:ext cx="3722687" cy="342900"/>
          </a:xfrm>
          <a:prstGeom prst="rect">
            <a:avLst/>
          </a:prstGeom>
          <a:noFill/>
          <a:ln w="9525">
            <a:noFill/>
            <a:miter lim="800000"/>
            <a:headEnd/>
            <a:tailEnd/>
          </a:ln>
        </p:spPr>
      </p:pic>
      <p:pic>
        <p:nvPicPr>
          <p:cNvPr id="15368" name="Picture 9" descr="txp_fig"/>
          <p:cNvPicPr>
            <a:picLocks noChangeAspect="1" noChangeArrowheads="1"/>
          </p:cNvPicPr>
          <p:nvPr>
            <p:custDataLst>
              <p:tags r:id="rId3"/>
            </p:custDataLst>
          </p:nvPr>
        </p:nvPicPr>
        <p:blipFill>
          <a:blip r:embed="rId11" cstate="print"/>
          <a:srcRect/>
          <a:stretch>
            <a:fillRect/>
          </a:stretch>
        </p:blipFill>
        <p:spPr bwMode="auto">
          <a:xfrm>
            <a:off x="1028702" y="5021264"/>
            <a:ext cx="3314700" cy="309563"/>
          </a:xfrm>
          <a:prstGeom prst="rect">
            <a:avLst/>
          </a:prstGeom>
          <a:noFill/>
          <a:ln w="9525">
            <a:noFill/>
            <a:miter lim="800000"/>
            <a:headEnd/>
            <a:tailEnd/>
          </a:ln>
        </p:spPr>
      </p:pic>
      <p:pic>
        <p:nvPicPr>
          <p:cNvPr id="15369" name="Picture 11" descr="txp_fig"/>
          <p:cNvPicPr>
            <a:picLocks noChangeAspect="1" noChangeArrowheads="1"/>
          </p:cNvPicPr>
          <p:nvPr>
            <p:custDataLst>
              <p:tags r:id="rId4"/>
            </p:custDataLst>
          </p:nvPr>
        </p:nvPicPr>
        <p:blipFill>
          <a:blip r:embed="rId12" cstate="print"/>
          <a:srcRect/>
          <a:stretch>
            <a:fillRect/>
          </a:stretch>
        </p:blipFill>
        <p:spPr bwMode="auto">
          <a:xfrm>
            <a:off x="1066800" y="5715000"/>
            <a:ext cx="547688" cy="74613"/>
          </a:xfrm>
          <a:prstGeom prst="rect">
            <a:avLst/>
          </a:prstGeom>
          <a:noFill/>
          <a:ln w="9525">
            <a:noFill/>
            <a:miter lim="800000"/>
            <a:headEnd/>
            <a:tailEnd/>
          </a:ln>
        </p:spPr>
      </p:pic>
      <p:pic>
        <p:nvPicPr>
          <p:cNvPr id="15370" name="Picture 12" descr="txp_fig"/>
          <p:cNvPicPr>
            <a:picLocks noChangeAspect="1" noChangeArrowheads="1"/>
          </p:cNvPicPr>
          <p:nvPr>
            <p:custDataLst>
              <p:tags r:id="rId5"/>
            </p:custDataLst>
          </p:nvPr>
        </p:nvPicPr>
        <p:blipFill>
          <a:blip r:embed="rId13" cstate="print"/>
          <a:srcRect/>
          <a:stretch>
            <a:fillRect/>
          </a:stretch>
        </p:blipFill>
        <p:spPr bwMode="auto">
          <a:xfrm>
            <a:off x="1017590" y="4344990"/>
            <a:ext cx="3478212" cy="327025"/>
          </a:xfrm>
          <a:prstGeom prst="rect">
            <a:avLst/>
          </a:prstGeom>
          <a:noFill/>
          <a:ln w="9525">
            <a:noFill/>
            <a:miter lim="800000"/>
            <a:headEnd/>
            <a:tailEnd/>
          </a:ln>
        </p:spPr>
      </p:pic>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8458200" y="1359186"/>
            <a:ext cx="3378200" cy="2057630"/>
          </a:xfrm>
          <a:prstGeom prst="rect">
            <a:avLst/>
          </a:prstGeom>
          <a:noFill/>
        </p:spPr>
      </p:pic>
    </p:spTree>
    <p:extLst>
      <p:ext uri="{BB962C8B-B14F-4D97-AF65-F5344CB8AC3E}">
        <p14:creationId xmlns:p14="http://schemas.microsoft.com/office/powerpoint/2010/main" val="868482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Example: Sudoku</a:t>
            </a:r>
          </a:p>
        </p:txBody>
      </p:sp>
      <p:pic>
        <p:nvPicPr>
          <p:cNvPr id="12291" name="Picture 2" descr="C:\Documents and Settings\Administrator\My Documents\My Pictures\Sudoku_Board_Fig1.jpg"/>
          <p:cNvPicPr>
            <a:picLocks noChangeAspect="1" noChangeArrowheads="1"/>
          </p:cNvPicPr>
          <p:nvPr/>
        </p:nvPicPr>
        <p:blipFill>
          <a:blip r:embed="rId2" cstate="print"/>
          <a:srcRect/>
          <a:stretch>
            <a:fillRect/>
          </a:stretch>
        </p:blipFill>
        <p:spPr bwMode="auto">
          <a:xfrm>
            <a:off x="1282702" y="2227859"/>
            <a:ext cx="4051300" cy="4076700"/>
          </a:xfrm>
          <a:prstGeom prst="rect">
            <a:avLst/>
          </a:prstGeom>
          <a:noFill/>
          <a:ln w="9525">
            <a:noFill/>
            <a:miter lim="800000"/>
            <a:headEnd/>
            <a:tailEnd/>
          </a:ln>
        </p:spPr>
      </p:pic>
      <p:grpSp>
        <p:nvGrpSpPr>
          <p:cNvPr id="2" name="Group 49"/>
          <p:cNvGrpSpPr>
            <a:grpSpLocks/>
          </p:cNvGrpSpPr>
          <p:nvPr/>
        </p:nvGrpSpPr>
        <p:grpSpPr bwMode="auto">
          <a:xfrm>
            <a:off x="1752600" y="1503959"/>
            <a:ext cx="2743200" cy="1144588"/>
            <a:chOff x="838200" y="1600200"/>
            <a:chExt cx="2743200" cy="1143794"/>
          </a:xfrm>
        </p:grpSpPr>
        <p:sp>
          <p:nvSpPr>
            <p:cNvPr id="6" name="Rectangle 5"/>
            <p:cNvSpPr/>
            <p:nvPr/>
          </p:nvSpPr>
          <p:spPr>
            <a:xfrm>
              <a:off x="2209800" y="1600200"/>
              <a:ext cx="457200" cy="3807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8" name="Straight Connector 7"/>
            <p:cNvCxnSpPr>
              <a:stCxn id="6" idx="2"/>
            </p:cNvCxnSpPr>
            <p:nvPr/>
          </p:nvCxnSpPr>
          <p:spPr>
            <a:xfrm rot="5400000">
              <a:off x="1257564" y="1561571"/>
              <a:ext cx="761471" cy="1600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6" idx="2"/>
            </p:cNvCxnSpPr>
            <p:nvPr/>
          </p:nvCxnSpPr>
          <p:spPr>
            <a:xfrm rot="5400000">
              <a:off x="1448064" y="1752071"/>
              <a:ext cx="761471" cy="1219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6" idx="2"/>
            </p:cNvCxnSpPr>
            <p:nvPr/>
          </p:nvCxnSpPr>
          <p:spPr>
            <a:xfrm rot="5400000">
              <a:off x="1638564" y="1942571"/>
              <a:ext cx="761471" cy="838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6" idx="2"/>
            </p:cNvCxnSpPr>
            <p:nvPr/>
          </p:nvCxnSpPr>
          <p:spPr>
            <a:xfrm rot="5400000">
              <a:off x="1829064" y="2133071"/>
              <a:ext cx="761471" cy="457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6" idx="2"/>
            </p:cNvCxnSpPr>
            <p:nvPr/>
          </p:nvCxnSpPr>
          <p:spPr>
            <a:xfrm rot="5400000">
              <a:off x="2057665" y="2361670"/>
              <a:ext cx="761471" cy="317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6" idx="2"/>
            </p:cNvCxnSpPr>
            <p:nvPr/>
          </p:nvCxnSpPr>
          <p:spPr>
            <a:xfrm rot="16200000" flipH="1">
              <a:off x="2438664" y="1980671"/>
              <a:ext cx="761471" cy="762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stCxn id="6" idx="2"/>
            </p:cNvCxnSpPr>
            <p:nvPr/>
          </p:nvCxnSpPr>
          <p:spPr>
            <a:xfrm rot="16200000" flipH="1">
              <a:off x="2629164" y="1790171"/>
              <a:ext cx="761471" cy="1143000"/>
            </a:xfrm>
            <a:prstGeom prst="line">
              <a:avLst/>
            </a:prstGeom>
          </p:spPr>
          <p:style>
            <a:lnRef idx="1">
              <a:schemeClr val="dk1"/>
            </a:lnRef>
            <a:fillRef idx="0">
              <a:schemeClr val="dk1"/>
            </a:fillRef>
            <a:effectRef idx="0">
              <a:schemeClr val="dk1"/>
            </a:effectRef>
            <a:fontRef idx="minor">
              <a:schemeClr val="tx1"/>
            </a:fontRef>
          </p:style>
        </p:cxnSp>
      </p:grpSp>
      <p:grpSp>
        <p:nvGrpSpPr>
          <p:cNvPr id="3" name="Group 50"/>
          <p:cNvGrpSpPr>
            <a:grpSpLocks/>
          </p:cNvGrpSpPr>
          <p:nvPr/>
        </p:nvGrpSpPr>
        <p:grpSpPr bwMode="auto">
          <a:xfrm>
            <a:off x="4951413" y="3104159"/>
            <a:ext cx="915987" cy="2819400"/>
            <a:chOff x="4037806" y="3200400"/>
            <a:chExt cx="915194" cy="2819400"/>
          </a:xfrm>
        </p:grpSpPr>
        <p:sp>
          <p:nvSpPr>
            <p:cNvPr id="21" name="Rectangle 20"/>
            <p:cNvSpPr/>
            <p:nvPr/>
          </p:nvSpPr>
          <p:spPr>
            <a:xfrm rot="5400000">
              <a:off x="4534065" y="4229265"/>
              <a:ext cx="457200" cy="3806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23" name="Straight Connector 22"/>
            <p:cNvCxnSpPr>
              <a:stCxn id="21" idx="2"/>
            </p:cNvCxnSpPr>
            <p:nvPr/>
          </p:nvCxnSpPr>
          <p:spPr>
            <a:xfrm rot="10800000">
              <a:off x="4037806" y="3200400"/>
              <a:ext cx="534524" cy="12192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21" idx="2"/>
            </p:cNvCxnSpPr>
            <p:nvPr/>
          </p:nvCxnSpPr>
          <p:spPr>
            <a:xfrm rot="10800000">
              <a:off x="4037806" y="3581400"/>
              <a:ext cx="534524" cy="83820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stCxn id="21" idx="2"/>
            </p:cNvCxnSpPr>
            <p:nvPr/>
          </p:nvCxnSpPr>
          <p:spPr>
            <a:xfrm rot="10800000">
              <a:off x="4037806" y="3962400"/>
              <a:ext cx="534524" cy="45720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stCxn id="21" idx="2"/>
            </p:cNvCxnSpPr>
            <p:nvPr/>
          </p:nvCxnSpPr>
          <p:spPr>
            <a:xfrm rot="10800000" flipV="1">
              <a:off x="4037806" y="4419600"/>
              <a:ext cx="534524" cy="16002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a:stCxn id="21" idx="2"/>
            </p:cNvCxnSpPr>
            <p:nvPr/>
          </p:nvCxnSpPr>
          <p:spPr>
            <a:xfrm flipH="1">
              <a:off x="4037806" y="4419600"/>
              <a:ext cx="534524" cy="76200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a:stCxn id="21" idx="2"/>
            </p:cNvCxnSpPr>
            <p:nvPr/>
          </p:nvCxnSpPr>
          <p:spPr>
            <a:xfrm rot="10800000" flipV="1">
              <a:off x="4037806" y="4419600"/>
              <a:ext cx="534524" cy="1219200"/>
            </a:xfrm>
            <a:prstGeom prst="line">
              <a:avLst/>
            </a:prstGeom>
          </p:spPr>
          <p:style>
            <a:lnRef idx="1">
              <a:schemeClr val="dk1"/>
            </a:lnRef>
            <a:fillRef idx="0">
              <a:schemeClr val="dk1"/>
            </a:fillRef>
            <a:effectRef idx="0">
              <a:schemeClr val="dk1"/>
            </a:effectRef>
            <a:fontRef idx="minor">
              <a:schemeClr val="tx1"/>
            </a:fontRef>
          </p:style>
        </p:cxnSp>
      </p:grpSp>
      <p:grpSp>
        <p:nvGrpSpPr>
          <p:cNvPr id="4" name="Group 48"/>
          <p:cNvGrpSpPr>
            <a:grpSpLocks/>
          </p:cNvGrpSpPr>
          <p:nvPr/>
        </p:nvGrpSpPr>
        <p:grpSpPr bwMode="auto">
          <a:xfrm>
            <a:off x="4191000" y="1580159"/>
            <a:ext cx="1524000" cy="1828800"/>
            <a:chOff x="3276600" y="1676400"/>
            <a:chExt cx="1524000" cy="1828800"/>
          </a:xfrm>
        </p:grpSpPr>
        <p:sp>
          <p:nvSpPr>
            <p:cNvPr id="33" name="Rectangle 32"/>
            <p:cNvSpPr/>
            <p:nvPr/>
          </p:nvSpPr>
          <p:spPr>
            <a:xfrm rot="5400000">
              <a:off x="4419600" y="1676400"/>
              <a:ext cx="3810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34" name="Straight Connector 33"/>
            <p:cNvCxnSpPr>
              <a:stCxn id="33" idx="3"/>
            </p:cNvCxnSpPr>
            <p:nvPr/>
          </p:nvCxnSpPr>
          <p:spPr>
            <a:xfrm rot="5400000">
              <a:off x="3600450" y="1733550"/>
              <a:ext cx="685800" cy="133350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3581400" y="2057400"/>
              <a:ext cx="1028700" cy="68580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10800000" flipV="1">
              <a:off x="3276600" y="2057400"/>
              <a:ext cx="1333500" cy="106680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rot="5400000">
              <a:off x="3600450" y="2114550"/>
              <a:ext cx="1066800" cy="95250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rot="5400000">
              <a:off x="3829050" y="2266950"/>
              <a:ext cx="990600" cy="57150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rot="5400000">
              <a:off x="3429000" y="2362200"/>
              <a:ext cx="1371600" cy="91440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5400000">
              <a:off x="3600450" y="2495550"/>
              <a:ext cx="1447800" cy="571500"/>
            </a:xfrm>
            <a:prstGeom prst="line">
              <a:avLst/>
            </a:prstGeom>
          </p:spPr>
          <p:style>
            <a:lnRef idx="1">
              <a:schemeClr val="dk1"/>
            </a:lnRef>
            <a:fillRef idx="0">
              <a:schemeClr val="dk1"/>
            </a:fillRef>
            <a:effectRef idx="0">
              <a:schemeClr val="dk1"/>
            </a:effectRef>
            <a:fontRef idx="minor">
              <a:schemeClr val="tx1"/>
            </a:fontRef>
          </p:style>
        </p:cxnSp>
      </p:grpSp>
      <p:sp>
        <p:nvSpPr>
          <p:cNvPr id="52" name="TextBox 51"/>
          <p:cNvSpPr txBox="1">
            <a:spLocks noChangeArrowheads="1"/>
          </p:cNvSpPr>
          <p:nvPr/>
        </p:nvSpPr>
        <p:spPr bwMode="auto">
          <a:xfrm>
            <a:off x="7166498" y="4030416"/>
            <a:ext cx="3348216" cy="461661"/>
          </a:xfrm>
          <a:prstGeom prst="rect">
            <a:avLst/>
          </a:prstGeom>
          <a:noFill/>
          <a:ln w="9525">
            <a:noFill/>
            <a:miter lim="800000"/>
            <a:headEnd/>
            <a:tailEnd/>
          </a:ln>
        </p:spPr>
        <p:txBody>
          <a:bodyPr wrap="none" lIns="91436" tIns="45718" rIns="91436" bIns="45718">
            <a:spAutoFit/>
          </a:bodyPr>
          <a:lstStyle/>
          <a:p>
            <a:r>
              <a:rPr lang="en-US" sz="2400" dirty="0">
                <a:latin typeface="Calibri" pitchFamily="34" charset="0"/>
              </a:rPr>
              <a:t>9-way </a:t>
            </a:r>
            <a:r>
              <a:rPr lang="en-US" sz="2400" dirty="0" err="1">
                <a:latin typeface="Calibri" pitchFamily="34" charset="0"/>
              </a:rPr>
              <a:t>alldiff</a:t>
            </a:r>
            <a:r>
              <a:rPr lang="en-US" sz="2400" dirty="0">
                <a:latin typeface="Calibri" pitchFamily="34" charset="0"/>
              </a:rPr>
              <a:t> for each row</a:t>
            </a:r>
          </a:p>
        </p:txBody>
      </p:sp>
      <p:sp>
        <p:nvSpPr>
          <p:cNvPr id="53" name="TextBox 52"/>
          <p:cNvSpPr txBox="1">
            <a:spLocks noChangeArrowheads="1"/>
          </p:cNvSpPr>
          <p:nvPr/>
        </p:nvSpPr>
        <p:spPr bwMode="auto">
          <a:xfrm>
            <a:off x="7166500" y="3553175"/>
            <a:ext cx="3794236" cy="461661"/>
          </a:xfrm>
          <a:prstGeom prst="rect">
            <a:avLst/>
          </a:prstGeom>
          <a:noFill/>
          <a:ln w="9525">
            <a:noFill/>
            <a:miter lim="800000"/>
            <a:headEnd/>
            <a:tailEnd/>
          </a:ln>
        </p:spPr>
        <p:txBody>
          <a:bodyPr wrap="none" lIns="91436" tIns="45718" rIns="91436" bIns="45718">
            <a:spAutoFit/>
          </a:bodyPr>
          <a:lstStyle/>
          <a:p>
            <a:r>
              <a:rPr lang="en-US" sz="2400" dirty="0">
                <a:latin typeface="Calibri" pitchFamily="34" charset="0"/>
              </a:rPr>
              <a:t>9-way </a:t>
            </a:r>
            <a:r>
              <a:rPr lang="en-US" sz="2400" dirty="0" err="1">
                <a:latin typeface="Calibri" pitchFamily="34" charset="0"/>
              </a:rPr>
              <a:t>alldiff</a:t>
            </a:r>
            <a:r>
              <a:rPr lang="en-US" sz="2400" dirty="0">
                <a:latin typeface="Calibri" pitchFamily="34" charset="0"/>
              </a:rPr>
              <a:t> for each column</a:t>
            </a:r>
          </a:p>
        </p:txBody>
      </p:sp>
      <p:sp>
        <p:nvSpPr>
          <p:cNvPr id="54" name="TextBox 53"/>
          <p:cNvSpPr txBox="1">
            <a:spLocks noChangeArrowheads="1"/>
          </p:cNvSpPr>
          <p:nvPr/>
        </p:nvSpPr>
        <p:spPr bwMode="auto">
          <a:xfrm>
            <a:off x="7166501" y="4487616"/>
            <a:ext cx="3661315" cy="461661"/>
          </a:xfrm>
          <a:prstGeom prst="rect">
            <a:avLst/>
          </a:prstGeom>
          <a:noFill/>
          <a:ln w="9525">
            <a:noFill/>
            <a:miter lim="800000"/>
            <a:headEnd/>
            <a:tailEnd/>
          </a:ln>
        </p:spPr>
        <p:txBody>
          <a:bodyPr wrap="none" lIns="91436" tIns="45718" rIns="91436" bIns="45718">
            <a:spAutoFit/>
          </a:bodyPr>
          <a:lstStyle/>
          <a:p>
            <a:r>
              <a:rPr lang="en-US" sz="2400">
                <a:latin typeface="Calibri" pitchFamily="34" charset="0"/>
              </a:rPr>
              <a:t>9-way alldiff for each region</a:t>
            </a:r>
          </a:p>
        </p:txBody>
      </p:sp>
      <p:sp>
        <p:nvSpPr>
          <p:cNvPr id="35" name="TextBox 34"/>
          <p:cNvSpPr txBox="1">
            <a:spLocks noChangeArrowheads="1"/>
          </p:cNvSpPr>
          <p:nvPr/>
        </p:nvSpPr>
        <p:spPr bwMode="auto">
          <a:xfrm>
            <a:off x="7166498" y="4944816"/>
            <a:ext cx="2971800" cy="1200325"/>
          </a:xfrm>
          <a:prstGeom prst="rect">
            <a:avLst/>
          </a:prstGeom>
          <a:noFill/>
          <a:ln w="9525">
            <a:noFill/>
            <a:miter lim="800000"/>
            <a:headEnd/>
            <a:tailEnd/>
          </a:ln>
        </p:spPr>
        <p:txBody>
          <a:bodyPr lIns="91436" tIns="45718" rIns="91436" bIns="45718">
            <a:spAutoFit/>
          </a:bodyPr>
          <a:lstStyle/>
          <a:p>
            <a:r>
              <a:rPr lang="en-US" sz="2400">
                <a:latin typeface="Calibri" pitchFamily="34" charset="0"/>
              </a:rPr>
              <a:t>(or can have a bunch of pairwise inequality constraints)</a:t>
            </a:r>
          </a:p>
        </p:txBody>
      </p:sp>
      <p:sp>
        <p:nvSpPr>
          <p:cNvPr id="36" name="Rectangle 3"/>
          <p:cNvSpPr>
            <a:spLocks noGrp="1" noChangeArrowheads="1"/>
          </p:cNvSpPr>
          <p:nvPr>
            <p:ph idx="1"/>
          </p:nvPr>
        </p:nvSpPr>
        <p:spPr>
          <a:xfrm>
            <a:off x="6477000" y="1027906"/>
            <a:ext cx="4876800" cy="4525963"/>
          </a:xfrm>
        </p:spPr>
        <p:txBody>
          <a:bodyPr/>
          <a:lstStyle/>
          <a:p>
            <a:r>
              <a:rPr lang="en-US" dirty="0"/>
              <a:t>Variables: Each (open) square</a:t>
            </a:r>
          </a:p>
          <a:p>
            <a:endParaRPr lang="en-US" dirty="0"/>
          </a:p>
          <a:p>
            <a:r>
              <a:rPr lang="en-US" dirty="0"/>
              <a:t>Domains: {1,2,…,9}</a:t>
            </a:r>
          </a:p>
          <a:p>
            <a:endParaRPr lang="en-US" dirty="0"/>
          </a:p>
          <a:p>
            <a:r>
              <a:rPr lang="en-US" dirty="0"/>
              <a:t>Constraints:</a:t>
            </a:r>
          </a:p>
        </p:txBody>
      </p:sp>
    </p:spTree>
    <p:extLst>
      <p:ext uri="{BB962C8B-B14F-4D97-AF65-F5344CB8AC3E}">
        <p14:creationId xmlns:p14="http://schemas.microsoft.com/office/powerpoint/2010/main" val="19079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Varieties of CSPs</a:t>
            </a:r>
          </a:p>
        </p:txBody>
      </p:sp>
      <p:sp>
        <p:nvSpPr>
          <p:cNvPr id="14339" name="Rectangle 3"/>
          <p:cNvSpPr>
            <a:spLocks noGrp="1" noChangeArrowheads="1"/>
          </p:cNvSpPr>
          <p:nvPr>
            <p:ph idx="1"/>
          </p:nvPr>
        </p:nvSpPr>
        <p:spPr>
          <a:xfrm>
            <a:off x="406400" y="1397002"/>
            <a:ext cx="9042400" cy="4729164"/>
          </a:xfrm>
        </p:spPr>
        <p:txBody>
          <a:bodyPr>
            <a:noAutofit/>
          </a:bodyPr>
          <a:lstStyle/>
          <a:p>
            <a:pPr eaLnBrk="1" hangingPunct="1">
              <a:lnSpc>
                <a:spcPct val="90000"/>
              </a:lnSpc>
            </a:pPr>
            <a:r>
              <a:rPr lang="en-US" sz="2400" dirty="0"/>
              <a:t>Discrete Variables</a:t>
            </a:r>
          </a:p>
          <a:p>
            <a:pPr lvl="1" eaLnBrk="1" hangingPunct="1">
              <a:lnSpc>
                <a:spcPct val="90000"/>
              </a:lnSpc>
            </a:pPr>
            <a:r>
              <a:rPr lang="en-US" dirty="0"/>
              <a:t>Finite domains</a:t>
            </a:r>
          </a:p>
          <a:p>
            <a:pPr lvl="2" eaLnBrk="1" hangingPunct="1">
              <a:lnSpc>
                <a:spcPct val="90000"/>
              </a:lnSpc>
            </a:pPr>
            <a:r>
              <a:rPr lang="en-US" sz="2400" dirty="0"/>
              <a:t>Size </a:t>
            </a:r>
            <a:r>
              <a:rPr lang="en-US" sz="2400" i="1" dirty="0">
                <a:latin typeface="Times New Roman" pitchFamily="18" charset="0"/>
              </a:rPr>
              <a:t>d</a:t>
            </a:r>
            <a:r>
              <a:rPr lang="en-US" sz="2400" dirty="0"/>
              <a:t> means </a:t>
            </a:r>
            <a:r>
              <a:rPr lang="en-US" sz="2400" dirty="0">
                <a:latin typeface="Times New Roman" pitchFamily="18" charset="0"/>
              </a:rPr>
              <a:t>O(</a:t>
            </a:r>
            <a:r>
              <a:rPr lang="en-US" sz="2400" i="1" dirty="0" err="1">
                <a:latin typeface="Times New Roman" pitchFamily="18" charset="0"/>
              </a:rPr>
              <a:t>d</a:t>
            </a:r>
            <a:r>
              <a:rPr lang="en-US" sz="2400" i="1" baseline="30000" dirty="0" err="1">
                <a:latin typeface="Times New Roman" pitchFamily="18" charset="0"/>
              </a:rPr>
              <a:t>n</a:t>
            </a:r>
            <a:r>
              <a:rPr lang="en-US" sz="2400" dirty="0">
                <a:latin typeface="Times New Roman" pitchFamily="18" charset="0"/>
              </a:rPr>
              <a:t>)</a:t>
            </a:r>
            <a:r>
              <a:rPr lang="en-US" sz="2400" dirty="0"/>
              <a:t> complete assignments</a:t>
            </a:r>
          </a:p>
          <a:p>
            <a:pPr lvl="2" eaLnBrk="1" hangingPunct="1">
              <a:lnSpc>
                <a:spcPct val="90000"/>
              </a:lnSpc>
            </a:pPr>
            <a:r>
              <a:rPr lang="en-US" sz="2400" dirty="0"/>
              <a:t>E.g., Boolean CSPs, including Boolean satisfiability (NP-complete)</a:t>
            </a:r>
          </a:p>
          <a:p>
            <a:pPr lvl="1" eaLnBrk="1" hangingPunct="1">
              <a:lnSpc>
                <a:spcPct val="90000"/>
              </a:lnSpc>
            </a:pPr>
            <a:r>
              <a:rPr lang="en-US" dirty="0"/>
              <a:t>Infinite domains (integers, strings, etc.)</a:t>
            </a:r>
          </a:p>
          <a:p>
            <a:pPr lvl="2" eaLnBrk="1" hangingPunct="1">
              <a:lnSpc>
                <a:spcPct val="90000"/>
              </a:lnSpc>
            </a:pPr>
            <a:r>
              <a:rPr lang="en-US" sz="2400" dirty="0"/>
              <a:t>E.g., job scheduling, variables are start/end times for each job</a:t>
            </a:r>
          </a:p>
          <a:p>
            <a:pPr lvl="2" eaLnBrk="1" hangingPunct="1">
              <a:lnSpc>
                <a:spcPct val="90000"/>
              </a:lnSpc>
            </a:pPr>
            <a:r>
              <a:rPr lang="en-US" sz="2400" dirty="0"/>
              <a:t>Linear constraints solvable, nonlinear undecidable</a:t>
            </a:r>
          </a:p>
          <a:p>
            <a:pPr eaLnBrk="1" hangingPunct="1">
              <a:lnSpc>
                <a:spcPct val="90000"/>
              </a:lnSpc>
            </a:pPr>
            <a:endParaRPr lang="en-US" sz="2400" dirty="0"/>
          </a:p>
          <a:p>
            <a:pPr eaLnBrk="1" hangingPunct="1">
              <a:lnSpc>
                <a:spcPct val="90000"/>
              </a:lnSpc>
            </a:pPr>
            <a:r>
              <a:rPr lang="en-US" sz="2400" dirty="0"/>
              <a:t>Continuous variables</a:t>
            </a:r>
          </a:p>
          <a:p>
            <a:pPr lvl="1" eaLnBrk="1" hangingPunct="1">
              <a:lnSpc>
                <a:spcPct val="90000"/>
              </a:lnSpc>
            </a:pPr>
            <a:r>
              <a:rPr lang="en-US" dirty="0"/>
              <a:t>E.g., start/end times for Hubble Telescope observations</a:t>
            </a:r>
          </a:p>
          <a:p>
            <a:pPr lvl="1" eaLnBrk="1" hangingPunct="1">
              <a:lnSpc>
                <a:spcPct val="90000"/>
              </a:lnSpc>
            </a:pPr>
            <a:r>
              <a:rPr lang="en-US" dirty="0"/>
              <a:t>Linear constraints solvable in polynomial time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89993" y="1364304"/>
            <a:ext cx="2813015" cy="2369495"/>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86800" y="3840355"/>
            <a:ext cx="2817740" cy="2294193"/>
          </a:xfrm>
          <a:prstGeom prst="rect">
            <a:avLst/>
          </a:prstGeom>
          <a:noFill/>
        </p:spPr>
      </p:pic>
      <p:sp>
        <p:nvSpPr>
          <p:cNvPr id="7" name="Rectangle 6"/>
          <p:cNvSpPr/>
          <p:nvPr/>
        </p:nvSpPr>
        <p:spPr>
          <a:xfrm>
            <a:off x="838200" y="1781744"/>
            <a:ext cx="7758953" cy="158527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6146" y="1293339"/>
            <a:ext cx="2629566" cy="461665"/>
          </a:xfrm>
          <a:prstGeom prst="rect">
            <a:avLst/>
          </a:prstGeom>
          <a:noFill/>
        </p:spPr>
        <p:txBody>
          <a:bodyPr wrap="none" rtlCol="0">
            <a:spAutoFit/>
          </a:bodyPr>
          <a:lstStyle/>
          <a:p>
            <a:r>
              <a:rPr lang="en-US" sz="2400" dirty="0">
                <a:solidFill>
                  <a:srgbClr val="0070C0"/>
                </a:solidFill>
              </a:rPr>
              <a:t>We will cover today</a:t>
            </a:r>
          </a:p>
        </p:txBody>
      </p:sp>
      <p:sp>
        <p:nvSpPr>
          <p:cNvPr id="10" name="TextBox 9"/>
          <p:cNvSpPr txBox="1"/>
          <p:nvPr/>
        </p:nvSpPr>
        <p:spPr>
          <a:xfrm>
            <a:off x="2589559" y="4592873"/>
            <a:ext cx="6468822" cy="461665"/>
          </a:xfrm>
          <a:prstGeom prst="rect">
            <a:avLst/>
          </a:prstGeom>
          <a:noFill/>
        </p:spPr>
        <p:txBody>
          <a:bodyPr wrap="none" rtlCol="0">
            <a:spAutoFit/>
          </a:bodyPr>
          <a:lstStyle/>
          <a:p>
            <a:r>
              <a:rPr lang="en-US" sz="2400" dirty="0">
                <a:solidFill>
                  <a:srgbClr val="00B050"/>
                </a:solidFill>
              </a:rPr>
              <a:t>We will cover in later lecture (linear programming)</a:t>
            </a:r>
          </a:p>
        </p:txBody>
      </p:sp>
      <p:sp>
        <p:nvSpPr>
          <p:cNvPr id="2" name="Rectangle 1"/>
          <p:cNvSpPr/>
          <p:nvPr/>
        </p:nvSpPr>
        <p:spPr>
          <a:xfrm>
            <a:off x="1559859" y="4090714"/>
            <a:ext cx="3453392" cy="36973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5803128"/>
            <a:ext cx="6344093" cy="36973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3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Varieties of Constraints</a:t>
            </a:r>
          </a:p>
        </p:txBody>
      </p:sp>
      <p:sp>
        <p:nvSpPr>
          <p:cNvPr id="15363" name="Rectangle 3"/>
          <p:cNvSpPr>
            <a:spLocks noGrp="1" noChangeArrowheads="1"/>
          </p:cNvSpPr>
          <p:nvPr>
            <p:ph idx="1"/>
          </p:nvPr>
        </p:nvSpPr>
        <p:spPr>
          <a:xfrm>
            <a:off x="287238" y="1652275"/>
            <a:ext cx="7543641" cy="3355660"/>
          </a:xfrm>
        </p:spPr>
        <p:txBody>
          <a:bodyPr>
            <a:noAutofit/>
          </a:bodyPr>
          <a:lstStyle/>
          <a:p>
            <a:pPr eaLnBrk="1" hangingPunct="1">
              <a:lnSpc>
                <a:spcPct val="80000"/>
              </a:lnSpc>
            </a:pPr>
            <a:r>
              <a:rPr lang="en-US" sz="2400" dirty="0"/>
              <a:t>Varieties of Constraints</a:t>
            </a:r>
          </a:p>
          <a:p>
            <a:pPr lvl="1" eaLnBrk="1" hangingPunct="1">
              <a:lnSpc>
                <a:spcPct val="80000"/>
              </a:lnSpc>
            </a:pPr>
            <a:r>
              <a:rPr lang="en-US" dirty="0"/>
              <a:t>Unary constraints involve a single variable (equivalent to reducing domains), e.g.:</a:t>
            </a:r>
          </a:p>
          <a:p>
            <a:pPr eaLnBrk="1" hangingPunct="1">
              <a:lnSpc>
                <a:spcPct val="80000"/>
              </a:lnSpc>
              <a:buFont typeface="Wingdings" pitchFamily="2" charset="2"/>
              <a:buNone/>
            </a:pPr>
            <a:r>
              <a:rPr lang="en-US" sz="2400" dirty="0"/>
              <a:t>	</a:t>
            </a:r>
          </a:p>
          <a:p>
            <a:pPr lvl="1" eaLnBrk="1" hangingPunct="1">
              <a:lnSpc>
                <a:spcPct val="80000"/>
              </a:lnSpc>
            </a:pPr>
            <a:r>
              <a:rPr lang="en-US" dirty="0"/>
              <a:t>Binary constraints involve pairs of variables, e.g.:</a:t>
            </a:r>
          </a:p>
          <a:p>
            <a:pPr eaLnBrk="1" hangingPunct="1">
              <a:lnSpc>
                <a:spcPct val="80000"/>
              </a:lnSpc>
            </a:pPr>
            <a:endParaRPr lang="en-US" sz="2400" dirty="0"/>
          </a:p>
          <a:p>
            <a:pPr lvl="1" eaLnBrk="1" hangingPunct="1">
              <a:lnSpc>
                <a:spcPct val="80000"/>
              </a:lnSpc>
            </a:pPr>
            <a:r>
              <a:rPr lang="en-US" dirty="0"/>
              <a:t>Higher-order constraints involve 3 or more variables:</a:t>
            </a:r>
          </a:p>
          <a:p>
            <a:pPr lvl="1" eaLnBrk="1" hangingPunct="1">
              <a:lnSpc>
                <a:spcPct val="80000"/>
              </a:lnSpc>
              <a:buFont typeface="Wingdings" pitchFamily="2" charset="2"/>
              <a:buNone/>
            </a:pPr>
            <a:r>
              <a:rPr lang="en-US" dirty="0"/>
              <a:t>	   e.g., </a:t>
            </a:r>
            <a:r>
              <a:rPr lang="en-US" dirty="0" err="1"/>
              <a:t>cryptarithmetic</a:t>
            </a:r>
            <a:r>
              <a:rPr lang="en-US" dirty="0"/>
              <a:t> column constraints</a:t>
            </a:r>
          </a:p>
          <a:p>
            <a:pPr eaLnBrk="1" hangingPunct="1">
              <a:lnSpc>
                <a:spcPct val="80000"/>
              </a:lnSpc>
            </a:pPr>
            <a:endParaRPr lang="en-US" sz="2400" dirty="0"/>
          </a:p>
          <a:p>
            <a:pPr eaLnBrk="1" hangingPunct="1">
              <a:lnSpc>
                <a:spcPct val="80000"/>
              </a:lnSpc>
            </a:pPr>
            <a:endParaRPr lang="en-US" sz="2400" dirty="0"/>
          </a:p>
        </p:txBody>
      </p:sp>
      <p:pic>
        <p:nvPicPr>
          <p:cNvPr id="8" name="Picture 7" descr="txp_fig"/>
          <p:cNvPicPr>
            <a:picLocks noChangeAspect="1"/>
          </p:cNvPicPr>
          <p:nvPr>
            <p:custDataLst>
              <p:tags r:id="rId1"/>
            </p:custDataLst>
          </p:nvPr>
        </p:nvPicPr>
        <p:blipFill>
          <a:blip r:embed="rId5" cstate="print"/>
          <a:stretch>
            <a:fillRect/>
          </a:stretch>
        </p:blipFill>
        <p:spPr bwMode="auto">
          <a:xfrm>
            <a:off x="2258685" y="2647868"/>
            <a:ext cx="1665615" cy="277895"/>
          </a:xfrm>
          <a:prstGeom prst="rect">
            <a:avLst/>
          </a:prstGeom>
          <a:noFill/>
          <a:ln/>
          <a:effectLst/>
        </p:spPr>
      </p:pic>
      <p:pic>
        <p:nvPicPr>
          <p:cNvPr id="9" name="Picture 8" descr="txp_fig"/>
          <p:cNvPicPr>
            <a:picLocks noChangeAspect="1"/>
          </p:cNvPicPr>
          <p:nvPr>
            <p:custDataLst>
              <p:tags r:id="rId2"/>
            </p:custDataLst>
          </p:nvPr>
        </p:nvPicPr>
        <p:blipFill>
          <a:blip r:embed="rId6" cstate="print"/>
          <a:stretch>
            <a:fillRect/>
          </a:stretch>
        </p:blipFill>
        <p:spPr bwMode="auto">
          <a:xfrm>
            <a:off x="2280452" y="3450257"/>
            <a:ext cx="1417292" cy="277848"/>
          </a:xfrm>
          <a:prstGeom prst="rect">
            <a:avLst/>
          </a:prstGeom>
          <a:noFill/>
          <a:ln/>
          <a:effectLst/>
        </p:spPr>
      </p:pic>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30879" y="1990344"/>
            <a:ext cx="4159859" cy="2815514"/>
          </a:xfrm>
          <a:prstGeom prst="rect">
            <a:avLst/>
          </a:prstGeom>
          <a:noFill/>
        </p:spPr>
      </p:pic>
      <p:pic>
        <p:nvPicPr>
          <p:cNvPr id="7" name="Picture 9" descr="txp_fig"/>
          <p:cNvPicPr>
            <a:picLocks noChangeAspect="1" noChangeArrowheads="1"/>
          </p:cNvPicPr>
          <p:nvPr>
            <p:custDataLst>
              <p:tags r:id="rId3"/>
            </p:custDataLst>
          </p:nvPr>
        </p:nvPicPr>
        <p:blipFill>
          <a:blip r:embed="rId8" cstate="print"/>
          <a:srcRect/>
          <a:stretch>
            <a:fillRect/>
          </a:stretch>
        </p:blipFill>
        <p:spPr bwMode="auto">
          <a:xfrm>
            <a:off x="1784140" y="4601988"/>
            <a:ext cx="2897839" cy="270632"/>
          </a:xfrm>
          <a:prstGeom prst="rect">
            <a:avLst/>
          </a:prstGeom>
          <a:noFill/>
          <a:ln w="9525">
            <a:noFill/>
            <a:miter lim="800000"/>
            <a:headEnd/>
            <a:tailEnd/>
          </a:ln>
        </p:spPr>
      </p:pic>
      <p:sp>
        <p:nvSpPr>
          <p:cNvPr id="2" name="Rectangle 1"/>
          <p:cNvSpPr/>
          <p:nvPr/>
        </p:nvSpPr>
        <p:spPr>
          <a:xfrm>
            <a:off x="324451" y="3023343"/>
            <a:ext cx="7426683" cy="7763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59862" y="2561678"/>
            <a:ext cx="1994329" cy="461665"/>
          </a:xfrm>
          <a:prstGeom prst="rect">
            <a:avLst/>
          </a:prstGeom>
          <a:noFill/>
        </p:spPr>
        <p:txBody>
          <a:bodyPr wrap="none" rtlCol="0">
            <a:spAutoFit/>
          </a:bodyPr>
          <a:lstStyle/>
          <a:p>
            <a:r>
              <a:rPr lang="en-US" sz="2400" dirty="0">
                <a:solidFill>
                  <a:srgbClr val="0070C0"/>
                </a:solidFill>
              </a:rPr>
              <a:t>Focus of today</a:t>
            </a:r>
          </a:p>
        </p:txBody>
      </p:sp>
      <p:sp>
        <p:nvSpPr>
          <p:cNvPr id="4" name="Rectangle 3"/>
          <p:cNvSpPr/>
          <p:nvPr/>
        </p:nvSpPr>
        <p:spPr>
          <a:xfrm>
            <a:off x="324452" y="5105515"/>
            <a:ext cx="10584553" cy="1521275"/>
          </a:xfrm>
          <a:prstGeom prst="rect">
            <a:avLst/>
          </a:prstGeom>
        </p:spPr>
        <p:txBody>
          <a:bodyPr vert="horz" lIns="91440" tIns="45720" rIns="91440" bIns="45720" rtlCol="0">
            <a:noAutofit/>
          </a:bodyPr>
          <a:lstStyle/>
          <a:p>
            <a:pPr marL="228600" indent="-228600">
              <a:lnSpc>
                <a:spcPct val="80000"/>
              </a:lnSpc>
              <a:spcBef>
                <a:spcPts val="1000"/>
              </a:spcBef>
              <a:buFont typeface="Arial"/>
              <a:buChar char="•"/>
            </a:pPr>
            <a:r>
              <a:rPr lang="en-US" sz="2400" dirty="0"/>
              <a:t>Preferences (soft constraints):</a:t>
            </a:r>
          </a:p>
          <a:p>
            <a:pPr marL="685800" lvl="1" indent="-228600">
              <a:lnSpc>
                <a:spcPct val="80000"/>
              </a:lnSpc>
              <a:spcBef>
                <a:spcPts val="500"/>
              </a:spcBef>
              <a:buFont typeface="Arial"/>
              <a:buChar char="•"/>
            </a:pPr>
            <a:r>
              <a:rPr lang="en-US" sz="2400" dirty="0"/>
              <a:t>E.g., red is better than green</a:t>
            </a:r>
          </a:p>
          <a:p>
            <a:pPr marL="685800" lvl="1" indent="-228600">
              <a:lnSpc>
                <a:spcPct val="80000"/>
              </a:lnSpc>
              <a:spcBef>
                <a:spcPts val="500"/>
              </a:spcBef>
              <a:buFont typeface="Arial"/>
              <a:buChar char="•"/>
            </a:pPr>
            <a:r>
              <a:rPr lang="en-US" sz="2400" dirty="0"/>
              <a:t>Often representable by a cost for each variable assignment</a:t>
            </a:r>
          </a:p>
          <a:p>
            <a:pPr marL="685800" lvl="1" indent="-228600">
              <a:lnSpc>
                <a:spcPct val="80000"/>
              </a:lnSpc>
              <a:spcBef>
                <a:spcPts val="500"/>
              </a:spcBef>
              <a:buFont typeface="Arial"/>
              <a:buChar char="•"/>
            </a:pPr>
            <a:r>
              <a:rPr lang="en-US" sz="2400" dirty="0"/>
              <a:t>Gives constrained optimization problems</a:t>
            </a:r>
          </a:p>
        </p:txBody>
      </p:sp>
    </p:spTree>
    <p:extLst>
      <p:ext uri="{BB962C8B-B14F-4D97-AF65-F5344CB8AC3E}">
        <p14:creationId xmlns:p14="http://schemas.microsoft.com/office/powerpoint/2010/main" val="8864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CSPs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1" y="1524416"/>
            <a:ext cx="8866186" cy="4628320"/>
          </a:xfrm>
          <a:prstGeom prst="rect">
            <a:avLst/>
          </a:prstGeom>
          <a:noFill/>
        </p:spPr>
      </p:pic>
    </p:spTree>
    <p:extLst>
      <p:ext uri="{BB962C8B-B14F-4D97-AF65-F5344CB8AC3E}">
        <p14:creationId xmlns:p14="http://schemas.microsoft.com/office/powerpoint/2010/main" val="199810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fontScale="90000"/>
          </a:bodyPr>
          <a:lstStyle/>
          <a:p>
            <a:r>
              <a:rPr lang="en-US" dirty="0"/>
              <a:t>AI: Representation and Problem Solving</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Constraint Satisfaction Problems (CSPs)</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Fei Fang &amp; Pat Virtue</a:t>
            </a:r>
          </a:p>
          <a:p>
            <a:pPr algn="ctr">
              <a:spcBef>
                <a:spcPct val="50000"/>
              </a:spcBef>
            </a:pPr>
            <a:r>
              <a:rPr lang="en-US" sz="1867" dirty="0"/>
              <a:t>Slide credits: CMU AI, http://ai.berkeley.edu</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2" y="1905000"/>
            <a:ext cx="7736292" cy="3581399"/>
          </a:xfrm>
          <a:prstGeom prst="rect">
            <a:avLst/>
          </a:prstGeom>
          <a:noFill/>
        </p:spPr>
      </p:pic>
    </p:spTree>
    <p:extLst>
      <p:ext uri="{BB962C8B-B14F-4D97-AF65-F5344CB8AC3E}">
        <p14:creationId xmlns:p14="http://schemas.microsoft.com/office/powerpoint/2010/main" val="892368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Standard Search Formulation</a:t>
            </a:r>
          </a:p>
        </p:txBody>
      </p:sp>
      <p:sp>
        <p:nvSpPr>
          <p:cNvPr id="17411" name="Rectangle 3"/>
          <p:cNvSpPr>
            <a:spLocks noGrp="1" noChangeArrowheads="1"/>
          </p:cNvSpPr>
          <p:nvPr>
            <p:ph idx="1"/>
          </p:nvPr>
        </p:nvSpPr>
        <p:spPr>
          <a:xfrm>
            <a:off x="381000" y="1447800"/>
            <a:ext cx="6019800" cy="5078260"/>
          </a:xfrm>
        </p:spPr>
        <p:txBody>
          <a:bodyPr>
            <a:normAutofit/>
          </a:bodyPr>
          <a:lstStyle/>
          <a:p>
            <a:pPr eaLnBrk="1" hangingPunct="1">
              <a:lnSpc>
                <a:spcPct val="80000"/>
              </a:lnSpc>
            </a:pPr>
            <a:r>
              <a:rPr lang="en-US" sz="2800" dirty="0"/>
              <a:t>Standard search formulation of CSPs</a:t>
            </a:r>
          </a:p>
          <a:p>
            <a:pPr eaLnBrk="1" hangingPunct="1">
              <a:lnSpc>
                <a:spcPct val="80000"/>
              </a:lnSpc>
            </a:pPr>
            <a:endParaRPr lang="en-US" sz="2800" dirty="0"/>
          </a:p>
          <a:p>
            <a:pPr eaLnBrk="1" hangingPunct="1">
              <a:lnSpc>
                <a:spcPct val="80000"/>
              </a:lnSpc>
            </a:pPr>
            <a:r>
              <a:rPr lang="en-US" sz="2800" dirty="0"/>
              <a:t>States defined by the values assigned so far (partial assignments)</a:t>
            </a:r>
          </a:p>
          <a:p>
            <a:pPr lvl="1" eaLnBrk="1" hangingPunct="1">
              <a:lnSpc>
                <a:spcPct val="80000"/>
              </a:lnSpc>
            </a:pPr>
            <a:r>
              <a:rPr lang="en-US" sz="2400" dirty="0"/>
              <a:t>Initial state: the empty assignment, {}</a:t>
            </a:r>
          </a:p>
          <a:p>
            <a:pPr lvl="1" eaLnBrk="1" hangingPunct="1">
              <a:lnSpc>
                <a:spcPct val="80000"/>
              </a:lnSpc>
            </a:pPr>
            <a:r>
              <a:rPr lang="en-US" sz="2400" dirty="0"/>
              <a:t>Successor function: assign a value to an unassigned variable</a:t>
            </a:r>
          </a:p>
          <a:p>
            <a:pPr lvl="1" eaLnBrk="1" hangingPunct="1">
              <a:lnSpc>
                <a:spcPct val="80000"/>
              </a:lnSpc>
            </a:pPr>
            <a:r>
              <a:rPr lang="en-US" sz="2400" dirty="0"/>
              <a:t>Goal test: the current assignment is </a:t>
            </a:r>
            <a:r>
              <a:rPr lang="en-US" sz="2400" dirty="0">
                <a:solidFill>
                  <a:srgbClr val="0070C0"/>
                </a:solidFill>
              </a:rPr>
              <a:t>complete</a:t>
            </a:r>
            <a:r>
              <a:rPr lang="en-US" sz="2400" dirty="0"/>
              <a:t> and </a:t>
            </a:r>
            <a:r>
              <a:rPr lang="en-US" sz="2400" dirty="0">
                <a:solidFill>
                  <a:srgbClr val="0070C0"/>
                </a:solidFill>
              </a:rPr>
              <a:t>satisfies all constraints</a:t>
            </a:r>
          </a:p>
          <a:p>
            <a:pPr eaLnBrk="1" hangingPunct="1">
              <a:lnSpc>
                <a:spcPct val="80000"/>
              </a:lnSpc>
            </a:pPr>
            <a:endParaRPr lang="en-US" sz="2800" dirty="0"/>
          </a:p>
          <a:p>
            <a:pPr eaLnBrk="1" hangingPunct="1">
              <a:lnSpc>
                <a:spcPct val="80000"/>
              </a:lnSpc>
            </a:pPr>
            <a:r>
              <a:rPr lang="en-US" sz="2800" dirty="0"/>
              <a:t>We’ll start with the straightforward, naïve approach, then improve it</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0801" y="1545125"/>
            <a:ext cx="5359576" cy="4169391"/>
          </a:xfrm>
          <a:prstGeom prst="rect">
            <a:avLst/>
          </a:prstGeom>
          <a:noFill/>
        </p:spPr>
      </p:pic>
      <mc:AlternateContent xmlns:mc="http://schemas.openxmlformats.org/markup-compatibility/2006" xmlns:a14="http://schemas.microsoft.com/office/drawing/2010/main">
        <mc:Choice Requires="a14">
          <p:sp>
            <p:nvSpPr>
              <p:cNvPr id="2" name="TextBox 1"/>
              <p:cNvSpPr txBox="1"/>
              <p:nvPr/>
            </p:nvSpPr>
            <p:spPr>
              <a:xfrm>
                <a:off x="3673430" y="3730636"/>
                <a:ext cx="4319837" cy="461665"/>
              </a:xfrm>
              <a:prstGeom prst="rect">
                <a:avLst/>
              </a:prstGeom>
              <a:noFill/>
            </p:spPr>
            <p:txBody>
              <a:bodyPr wrap="none" rtlCol="0">
                <a:spAutoFit/>
              </a:bodyPr>
              <a:lstStyle/>
              <a:p>
                <a14:m>
                  <m:oMath xmlns:m="http://schemas.openxmlformats.org/officeDocument/2006/math">
                    <m:r>
                      <a:rPr lang="en-US" sz="2400" b="0" i="1" smtClean="0">
                        <a:solidFill>
                          <a:srgbClr val="0070C0"/>
                        </a:solidFill>
                        <a:latin typeface="Cambria Math" panose="02040503050406030204" pitchFamily="18" charset="0"/>
                      </a:rPr>
                      <m:t>→</m:t>
                    </m:r>
                  </m:oMath>
                </a14:m>
                <a:r>
                  <a:rPr lang="en-US" sz="2400" dirty="0">
                    <a:solidFill>
                      <a:srgbClr val="0070C0"/>
                    </a:solidFill>
                  </a:rPr>
                  <a:t>Can be any unassigned variable</a:t>
                </a:r>
              </a:p>
            </p:txBody>
          </p:sp>
        </mc:Choice>
        <mc:Fallback xmlns="">
          <p:sp>
            <p:nvSpPr>
              <p:cNvPr id="2" name="TextBox 1"/>
              <p:cNvSpPr txBox="1">
                <a:spLocks noRot="1" noChangeAspect="1" noMove="1" noResize="1" noEditPoints="1" noAdjustHandles="1" noChangeArrowheads="1" noChangeShapeType="1" noTextEdit="1"/>
              </p:cNvSpPr>
              <p:nvPr/>
            </p:nvSpPr>
            <p:spPr>
              <a:xfrm>
                <a:off x="3673430" y="3730636"/>
                <a:ext cx="4319837" cy="461665"/>
              </a:xfrm>
              <a:prstGeom prst="rect">
                <a:avLst/>
              </a:prstGeom>
              <a:blipFill rotWithShape="0">
                <a:blip r:embed="rId3"/>
                <a:stretch>
                  <a:fillRect t="-10526" r="-1695" b="-28947"/>
                </a:stretch>
              </a:blipFill>
            </p:spPr>
            <p:txBody>
              <a:bodyPr/>
              <a:lstStyle/>
              <a:p>
                <a:r>
                  <a:rPr lang="en-US">
                    <a:noFill/>
                  </a:rPr>
                  <a:t> </a:t>
                </a:r>
              </a:p>
            </p:txBody>
          </p:sp>
        </mc:Fallback>
      </mc:AlternateContent>
      <p:sp>
        <p:nvSpPr>
          <p:cNvPr id="3" name="Rectangle 2"/>
          <p:cNvSpPr/>
          <p:nvPr/>
        </p:nvSpPr>
        <p:spPr>
          <a:xfrm>
            <a:off x="1098393" y="3802564"/>
            <a:ext cx="2575932" cy="3178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8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rotWithShape="1">
          <a:blip r:embed="rId2" cstate="print"/>
          <a:srcRect l="54291" t="518" r="23636" b="83448"/>
          <a:stretch/>
        </p:blipFill>
        <p:spPr bwMode="auto">
          <a:xfrm>
            <a:off x="8057477" y="154108"/>
            <a:ext cx="1721224" cy="108367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Depth First Search</a:t>
            </a:r>
          </a:p>
        </p:txBody>
      </p:sp>
      <p:sp>
        <p:nvSpPr>
          <p:cNvPr id="3" name="Content Placeholder 2"/>
          <p:cNvSpPr>
            <a:spLocks noGrp="1"/>
          </p:cNvSpPr>
          <p:nvPr>
            <p:ph idx="1"/>
          </p:nvPr>
        </p:nvSpPr>
        <p:spPr>
          <a:xfrm>
            <a:off x="838200" y="1825625"/>
            <a:ext cx="4917141" cy="4351338"/>
          </a:xfrm>
        </p:spPr>
        <p:txBody>
          <a:bodyPr/>
          <a:lstStyle/>
          <a:p>
            <a:r>
              <a:rPr lang="en-US" dirty="0"/>
              <a:t>At each node, assign a value from the domain to the variable</a:t>
            </a:r>
          </a:p>
          <a:p>
            <a:r>
              <a:rPr lang="en-US" dirty="0"/>
              <a:t>Check feasibility (constraints) when the assignment is complete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635D6F4-807E-43AB-9F16-86A46B9824D0}"/>
                  </a:ext>
                </a:extLst>
              </p14:cNvPr>
              <p14:cNvContentPartPr/>
              <p14:nvPr/>
            </p14:nvContentPartPr>
            <p14:xfrm>
              <a:off x="1522800" y="1073880"/>
              <a:ext cx="9092160" cy="5573880"/>
            </p14:xfrm>
          </p:contentPart>
        </mc:Choice>
        <mc:Fallback xmlns="">
          <p:pic>
            <p:nvPicPr>
              <p:cNvPr id="4" name="Ink 3">
                <a:extLst>
                  <a:ext uri="{FF2B5EF4-FFF2-40B4-BE49-F238E27FC236}">
                    <a16:creationId xmlns:a16="http://schemas.microsoft.com/office/drawing/2014/main" id="{A635D6F4-807E-43AB-9F16-86A46B9824D0}"/>
                  </a:ext>
                </a:extLst>
              </p:cNvPr>
              <p:cNvPicPr/>
              <p:nvPr/>
            </p:nvPicPr>
            <p:blipFill>
              <a:blip r:embed="rId4"/>
              <a:stretch>
                <a:fillRect/>
              </a:stretch>
            </p:blipFill>
            <p:spPr>
              <a:xfrm>
                <a:off x="1513440" y="1064520"/>
                <a:ext cx="9110880" cy="5592600"/>
              </a:xfrm>
              <a:prstGeom prst="rect">
                <a:avLst/>
              </a:prstGeom>
            </p:spPr>
          </p:pic>
        </mc:Fallback>
      </mc:AlternateContent>
    </p:spTree>
    <p:extLst>
      <p:ext uri="{BB962C8B-B14F-4D97-AF65-F5344CB8AC3E}">
        <p14:creationId xmlns:p14="http://schemas.microsoft.com/office/powerpoint/2010/main" val="6926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Naïve Search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88413" y="2316932"/>
            <a:ext cx="6174889" cy="3046988"/>
          </a:xfrm>
          <a:prstGeom prst="rect">
            <a:avLst/>
          </a:prstGeom>
          <a:noFill/>
        </p:spPr>
        <p:txBody>
          <a:bodyPr wrap="square" rtlCol="0">
            <a:spAutoFit/>
          </a:bodyPr>
          <a:lstStyle/>
          <a:p>
            <a:r>
              <a:rPr lang="en-US" sz="2400" dirty="0">
                <a:solidFill>
                  <a:srgbClr val="0070C0"/>
                </a:solidFill>
              </a:rPr>
              <a:t>Keep these questions in mind:</a:t>
            </a:r>
          </a:p>
          <a:p>
            <a:endParaRPr lang="en-US" sz="2400" dirty="0">
              <a:solidFill>
                <a:srgbClr val="0070C0"/>
              </a:solidFill>
            </a:endParaRPr>
          </a:p>
          <a:p>
            <a:r>
              <a:rPr lang="en-US" sz="2400" dirty="0">
                <a:solidFill>
                  <a:srgbClr val="0070C0"/>
                </a:solidFill>
              </a:rPr>
              <a:t>Q1. How is the naïve search process in the demo different from the DFS process we just described?</a:t>
            </a:r>
          </a:p>
          <a:p>
            <a:endParaRPr lang="en-US" sz="2400" dirty="0">
              <a:solidFill>
                <a:srgbClr val="0070C0"/>
              </a:solidFill>
            </a:endParaRPr>
          </a:p>
          <a:p>
            <a:r>
              <a:rPr lang="en-US" sz="2400" dirty="0">
                <a:solidFill>
                  <a:srgbClr val="0070C0"/>
                </a:solidFill>
              </a:rPr>
              <a:t>Q2. Why the naïve search is “naïve”? How to make it more efficient?</a:t>
            </a:r>
          </a:p>
        </p:txBody>
      </p:sp>
    </p:spTree>
    <p:extLst>
      <p:ext uri="{BB962C8B-B14F-4D97-AF65-F5344CB8AC3E}">
        <p14:creationId xmlns:p14="http://schemas.microsoft.com/office/powerpoint/2010/main" val="154157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Backtracking Search</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2" y="1752602"/>
            <a:ext cx="7315199" cy="4278246"/>
          </a:xfrm>
          <a:prstGeom prst="rect">
            <a:avLst/>
          </a:prstGeom>
          <a:noFill/>
        </p:spPr>
      </p:pic>
    </p:spTree>
    <p:extLst>
      <p:ext uri="{BB962C8B-B14F-4D97-AF65-F5344CB8AC3E}">
        <p14:creationId xmlns:p14="http://schemas.microsoft.com/office/powerpoint/2010/main" val="2878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Backtracking Search</a:t>
            </a:r>
          </a:p>
        </p:txBody>
      </p:sp>
      <p:sp>
        <p:nvSpPr>
          <p:cNvPr id="19459" name="Rectangle 3"/>
          <p:cNvSpPr>
            <a:spLocks noGrp="1" noChangeArrowheads="1"/>
          </p:cNvSpPr>
          <p:nvPr>
            <p:ph idx="1"/>
          </p:nvPr>
        </p:nvSpPr>
        <p:spPr>
          <a:xfrm>
            <a:off x="457200" y="1371600"/>
            <a:ext cx="9829800" cy="4953000"/>
          </a:xfrm>
        </p:spPr>
        <p:txBody>
          <a:bodyPr>
            <a:noAutofit/>
          </a:bodyPr>
          <a:lstStyle/>
          <a:p>
            <a:pPr eaLnBrk="1" hangingPunct="1">
              <a:lnSpc>
                <a:spcPct val="80000"/>
              </a:lnSpc>
            </a:pPr>
            <a:r>
              <a:rPr lang="en-US" sz="2400" dirty="0"/>
              <a:t>Backtracking search is the basic uninformed algorithm for solving CSPs</a:t>
            </a:r>
          </a:p>
          <a:p>
            <a:pPr>
              <a:lnSpc>
                <a:spcPct val="80000"/>
              </a:lnSpc>
            </a:pPr>
            <a:r>
              <a:rPr lang="en-US" sz="2400" dirty="0"/>
              <a:t>Backtracking search = DFS + two improvements</a:t>
            </a:r>
          </a:p>
          <a:p>
            <a:pPr>
              <a:lnSpc>
                <a:spcPct val="80000"/>
              </a:lnSpc>
            </a:pPr>
            <a:endParaRPr lang="en-US" sz="2400" dirty="0"/>
          </a:p>
          <a:p>
            <a:pPr eaLnBrk="1" hangingPunct="1">
              <a:lnSpc>
                <a:spcPct val="80000"/>
              </a:lnSpc>
            </a:pPr>
            <a:r>
              <a:rPr lang="en-US" sz="2400" dirty="0"/>
              <a:t>Idea 1: One variable at a time</a:t>
            </a:r>
          </a:p>
          <a:p>
            <a:pPr lvl="1" eaLnBrk="1" hangingPunct="1">
              <a:lnSpc>
                <a:spcPct val="80000"/>
              </a:lnSpc>
            </a:pPr>
            <a:r>
              <a:rPr lang="en-US" dirty="0"/>
              <a:t>Variable assignments are commutative</a:t>
            </a:r>
          </a:p>
          <a:p>
            <a:pPr lvl="2">
              <a:lnSpc>
                <a:spcPct val="80000"/>
              </a:lnSpc>
            </a:pPr>
            <a:r>
              <a:rPr lang="en-US" sz="2400" dirty="0"/>
              <a:t>[WA = red then NT = green] same as [NT = green then WA = red]</a:t>
            </a:r>
          </a:p>
          <a:p>
            <a:pPr lvl="1" eaLnBrk="1" hangingPunct="1">
              <a:lnSpc>
                <a:spcPct val="80000"/>
              </a:lnSpc>
            </a:pPr>
            <a:r>
              <a:rPr lang="en-US" dirty="0"/>
              <a:t>Only need to consider assign value to a single variable at each step</a:t>
            </a:r>
          </a:p>
          <a:p>
            <a:pPr lvl="3">
              <a:lnSpc>
                <a:spcPct val="80000"/>
              </a:lnSpc>
            </a:pPr>
            <a:endParaRPr lang="en-US" sz="2400" dirty="0"/>
          </a:p>
          <a:p>
            <a:pPr eaLnBrk="1" hangingPunct="1">
              <a:lnSpc>
                <a:spcPct val="80000"/>
              </a:lnSpc>
            </a:pPr>
            <a:r>
              <a:rPr lang="en-US" sz="2400" dirty="0"/>
              <a:t>Idea 2: Check constraints as you go</a:t>
            </a:r>
          </a:p>
          <a:p>
            <a:pPr lvl="1" eaLnBrk="1" hangingPunct="1">
              <a:lnSpc>
                <a:spcPct val="80000"/>
              </a:lnSpc>
            </a:pPr>
            <a:r>
              <a:rPr lang="en-US" dirty="0"/>
              <a:t>Consider only values which do not conflict previous assignments</a:t>
            </a:r>
          </a:p>
          <a:p>
            <a:pPr lvl="1" eaLnBrk="1" hangingPunct="1">
              <a:lnSpc>
                <a:spcPct val="80000"/>
              </a:lnSpc>
            </a:pPr>
            <a:r>
              <a:rPr lang="en-US" dirty="0"/>
              <a:t>May need some computation to check the constraints</a:t>
            </a:r>
          </a:p>
          <a:p>
            <a:pPr lvl="1" eaLnBrk="1" hangingPunct="1">
              <a:lnSpc>
                <a:spcPct val="80000"/>
              </a:lnSpc>
            </a:pPr>
            <a:r>
              <a:rPr lang="en-US" dirty="0"/>
              <a:t>“Incremental goal test”</a:t>
            </a:r>
          </a:p>
          <a:p>
            <a:pPr lvl="2">
              <a:lnSpc>
                <a:spcPct val="80000"/>
              </a:lnSpc>
            </a:pPr>
            <a:endParaRPr lang="en-US" sz="2400" dirty="0"/>
          </a:p>
          <a:p>
            <a:pPr eaLnBrk="1" hangingPunct="1">
              <a:lnSpc>
                <a:spcPct val="80000"/>
              </a:lnSpc>
            </a:pPr>
            <a:r>
              <a:rPr lang="en-US" sz="2400" dirty="0"/>
              <a:t>Can solve n-queens for n </a:t>
            </a:r>
            <a:r>
              <a:rPr lang="en-US" sz="2400" dirty="0">
                <a:sym typeface="Symbol" pitchFamily="18" charset="2"/>
              </a:rPr>
              <a:t></a:t>
            </a:r>
            <a:r>
              <a:rPr lang="en-US" sz="2400" dirty="0"/>
              <a:t> 25</a:t>
            </a:r>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27" t="3197"/>
          <a:stretch/>
        </p:blipFill>
        <p:spPr bwMode="auto">
          <a:xfrm>
            <a:off x="9140843" y="5108944"/>
            <a:ext cx="2822557" cy="1668512"/>
          </a:xfrm>
          <a:prstGeom prst="rect">
            <a:avLst/>
          </a:prstGeom>
          <a:noFill/>
        </p:spPr>
      </p:pic>
    </p:spTree>
    <p:extLst>
      <p:ext uri="{BB962C8B-B14F-4D97-AF65-F5344CB8AC3E}">
        <p14:creationId xmlns:p14="http://schemas.microsoft.com/office/powerpoint/2010/main" val="11268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Backtracking Example</a:t>
            </a:r>
          </a:p>
        </p:txBody>
      </p:sp>
      <p:pic>
        <p:nvPicPr>
          <p:cNvPr id="21508" name="Picture 4"/>
          <p:cNvPicPr>
            <a:picLocks noChangeAspect="1" noChangeArrowheads="1"/>
          </p:cNvPicPr>
          <p:nvPr/>
        </p:nvPicPr>
        <p:blipFill>
          <a:blip r:embed="rId2" cstate="print"/>
          <a:srcRect/>
          <a:stretch>
            <a:fillRect/>
          </a:stretch>
        </p:blipFill>
        <p:spPr bwMode="auto">
          <a:xfrm>
            <a:off x="5830981" y="1447800"/>
            <a:ext cx="1165225" cy="960437"/>
          </a:xfrm>
          <a:prstGeom prst="rect">
            <a:avLst/>
          </a:prstGeom>
          <a:noFill/>
          <a:ln w="9525">
            <a:noFill/>
            <a:miter lim="800000"/>
            <a:headEnd/>
            <a:tailEnd/>
          </a:ln>
        </p:spPr>
      </p:pic>
      <p:pic>
        <p:nvPicPr>
          <p:cNvPr id="921605" name="Picture 5"/>
          <p:cNvPicPr>
            <a:picLocks noChangeAspect="1" noChangeArrowheads="1"/>
          </p:cNvPicPr>
          <p:nvPr/>
        </p:nvPicPr>
        <p:blipFill>
          <a:blip r:embed="rId3" cstate="print"/>
          <a:srcRect l="983" t="1931"/>
          <a:stretch>
            <a:fillRect/>
          </a:stretch>
        </p:blipFill>
        <p:spPr bwMode="auto">
          <a:xfrm>
            <a:off x="4535581" y="1474413"/>
            <a:ext cx="3846420" cy="2048811"/>
          </a:xfrm>
          <a:prstGeom prst="rect">
            <a:avLst/>
          </a:prstGeom>
          <a:noFill/>
          <a:ln w="9525">
            <a:noFill/>
            <a:miter lim="800000"/>
            <a:headEnd/>
            <a:tailEnd/>
          </a:ln>
        </p:spPr>
      </p:pic>
      <p:pic>
        <p:nvPicPr>
          <p:cNvPr id="921606" name="Picture 6"/>
          <p:cNvPicPr>
            <a:picLocks noChangeAspect="1" noChangeArrowheads="1"/>
          </p:cNvPicPr>
          <p:nvPr/>
        </p:nvPicPr>
        <p:blipFill>
          <a:blip r:embed="rId4" cstate="print"/>
          <a:srcRect l="645" t="615"/>
          <a:stretch>
            <a:fillRect/>
          </a:stretch>
        </p:blipFill>
        <p:spPr bwMode="auto">
          <a:xfrm>
            <a:off x="3692899" y="1474413"/>
            <a:ext cx="4534647" cy="3365315"/>
          </a:xfrm>
          <a:prstGeom prst="rect">
            <a:avLst/>
          </a:prstGeom>
          <a:noFill/>
          <a:ln w="9525">
            <a:noFill/>
            <a:miter lim="800000"/>
            <a:headEnd/>
            <a:tailEnd/>
          </a:ln>
        </p:spPr>
      </p:pic>
      <p:pic>
        <p:nvPicPr>
          <p:cNvPr id="921607" name="Picture 7"/>
          <p:cNvPicPr>
            <a:picLocks noChangeAspect="1" noChangeArrowheads="1"/>
          </p:cNvPicPr>
          <p:nvPr/>
        </p:nvPicPr>
        <p:blipFill>
          <a:blip r:embed="rId5" cstate="print"/>
          <a:srcRect l="578" t="520"/>
          <a:stretch>
            <a:fillRect/>
          </a:stretch>
        </p:blipFill>
        <p:spPr bwMode="auto">
          <a:xfrm>
            <a:off x="2823322" y="1483377"/>
            <a:ext cx="5401049" cy="4684059"/>
          </a:xfrm>
          <a:prstGeom prst="rect">
            <a:avLst/>
          </a:prstGeom>
          <a:noFill/>
          <a:ln w="9525">
            <a:noFill/>
            <a:miter lim="800000"/>
            <a:headEnd/>
            <a:tailEnd/>
          </a:ln>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67602" y="3962400"/>
            <a:ext cx="4571999" cy="2673903"/>
          </a:xfrm>
          <a:prstGeom prst="rect">
            <a:avLst/>
          </a:prstGeom>
          <a:noFill/>
        </p:spPr>
      </p:pic>
    </p:spTree>
    <p:extLst>
      <p:ext uri="{BB962C8B-B14F-4D97-AF65-F5344CB8AC3E}">
        <p14:creationId xmlns:p14="http://schemas.microsoft.com/office/powerpoint/2010/main" val="204206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Backtracking Search</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spTree>
    <p:extLst>
      <p:ext uri="{BB962C8B-B14F-4D97-AF65-F5344CB8AC3E}">
        <p14:creationId xmlns:p14="http://schemas.microsoft.com/office/powerpoint/2010/main" val="210533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Backtracking Search</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sp>
        <p:nvSpPr>
          <p:cNvPr id="2" name="Rectangle 1"/>
          <p:cNvSpPr/>
          <p:nvPr/>
        </p:nvSpPr>
        <p:spPr>
          <a:xfrm>
            <a:off x="2438400" y="2540000"/>
            <a:ext cx="5210629" cy="31931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37950" y="5430989"/>
            <a:ext cx="7992300" cy="461665"/>
          </a:xfrm>
          <a:prstGeom prst="rect">
            <a:avLst/>
          </a:prstGeom>
          <a:noFill/>
        </p:spPr>
        <p:txBody>
          <a:bodyPr wrap="square" rtlCol="0">
            <a:spAutoFit/>
          </a:bodyPr>
          <a:lstStyle/>
          <a:p>
            <a:r>
              <a:rPr lang="en-US" sz="2400" dirty="0">
                <a:solidFill>
                  <a:srgbClr val="0070C0"/>
                </a:solidFill>
              </a:rPr>
              <a:t>No need to check consistency for a complete assignment</a:t>
            </a:r>
          </a:p>
        </p:txBody>
      </p:sp>
    </p:spTree>
    <p:extLst>
      <p:ext uri="{BB962C8B-B14F-4D97-AF65-F5344CB8AC3E}">
        <p14:creationId xmlns:p14="http://schemas.microsoft.com/office/powerpoint/2010/main" val="329079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Backtracking Search</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sp>
        <p:nvSpPr>
          <p:cNvPr id="2" name="Rectangle 1"/>
          <p:cNvSpPr/>
          <p:nvPr/>
        </p:nvSpPr>
        <p:spPr>
          <a:xfrm>
            <a:off x="2438400" y="3367315"/>
            <a:ext cx="7039429" cy="33382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66571" y="5421901"/>
            <a:ext cx="7100389" cy="461665"/>
          </a:xfrm>
          <a:prstGeom prst="rect">
            <a:avLst/>
          </a:prstGeom>
          <a:noFill/>
        </p:spPr>
        <p:txBody>
          <a:bodyPr wrap="square" rtlCol="0">
            <a:spAutoFit/>
          </a:bodyPr>
          <a:lstStyle/>
          <a:p>
            <a:r>
              <a:rPr lang="en-US" sz="2400" dirty="0">
                <a:solidFill>
                  <a:srgbClr val="0070C0"/>
                </a:solidFill>
              </a:rPr>
              <a:t>Checks consistency at each assignment</a:t>
            </a:r>
          </a:p>
        </p:txBody>
      </p:sp>
    </p:spTree>
    <p:extLst>
      <p:ext uri="{BB962C8B-B14F-4D97-AF65-F5344CB8AC3E}">
        <p14:creationId xmlns:p14="http://schemas.microsoft.com/office/powerpoint/2010/main" val="371227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Backtracking Search</a:t>
            </a:r>
          </a:p>
        </p:txBody>
      </p:sp>
      <p:sp>
        <p:nvSpPr>
          <p:cNvPr id="22531" name="Rectangle 3"/>
          <p:cNvSpPr>
            <a:spLocks noGrp="1" noChangeArrowheads="1"/>
          </p:cNvSpPr>
          <p:nvPr>
            <p:ph idx="1"/>
          </p:nvPr>
        </p:nvSpPr>
        <p:spPr>
          <a:xfrm>
            <a:off x="2156460" y="5469709"/>
            <a:ext cx="8229600" cy="999356"/>
          </a:xfrm>
        </p:spPr>
        <p:txBody>
          <a:bodyPr>
            <a:noAutofit/>
          </a:bodyPr>
          <a:lstStyle/>
          <a:p>
            <a:pPr eaLnBrk="1" hangingPunct="1"/>
            <a:r>
              <a:rPr lang="en-US" sz="2400" dirty="0"/>
              <a:t>Backtracking = DFS + variable-ordering + fail-on-violation</a:t>
            </a:r>
          </a:p>
          <a:p>
            <a:pPr eaLnBrk="1" hangingPunct="1"/>
            <a:r>
              <a:rPr lang="en-US" sz="2400" dirty="0"/>
              <a:t>What are the choice points?</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sp>
        <p:nvSpPr>
          <p:cNvPr id="5" name="Rectangle 4"/>
          <p:cNvSpPr/>
          <p:nvPr/>
        </p:nvSpPr>
        <p:spPr>
          <a:xfrm>
            <a:off x="2438400" y="2825753"/>
            <a:ext cx="7184571" cy="59961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75294F2-7E10-4484-943F-08425A2F64A4}"/>
                  </a:ext>
                </a:extLst>
              </p14:cNvPr>
              <p14:cNvContentPartPr/>
              <p14:nvPr/>
            </p14:nvContentPartPr>
            <p14:xfrm>
              <a:off x="3177720" y="2748240"/>
              <a:ext cx="3722400" cy="696600"/>
            </p14:xfrm>
          </p:contentPart>
        </mc:Choice>
        <mc:Fallback xmlns="">
          <p:pic>
            <p:nvPicPr>
              <p:cNvPr id="2" name="Ink 1">
                <a:extLst>
                  <a:ext uri="{FF2B5EF4-FFF2-40B4-BE49-F238E27FC236}">
                    <a16:creationId xmlns:a16="http://schemas.microsoft.com/office/drawing/2014/main" id="{575294F2-7E10-4484-943F-08425A2F64A4}"/>
                  </a:ext>
                </a:extLst>
              </p:cNvPr>
              <p:cNvPicPr/>
              <p:nvPr/>
            </p:nvPicPr>
            <p:blipFill>
              <a:blip r:embed="rId5"/>
              <a:stretch>
                <a:fillRect/>
              </a:stretch>
            </p:blipFill>
            <p:spPr>
              <a:xfrm>
                <a:off x="3168360" y="2738880"/>
                <a:ext cx="3741120" cy="715320"/>
              </a:xfrm>
              <a:prstGeom prst="rect">
                <a:avLst/>
              </a:prstGeom>
            </p:spPr>
          </p:pic>
        </mc:Fallback>
      </mc:AlternateContent>
    </p:spTree>
    <p:extLst>
      <p:ext uri="{BB962C8B-B14F-4D97-AF65-F5344CB8AC3E}">
        <p14:creationId xmlns:p14="http://schemas.microsoft.com/office/powerpoint/2010/main" val="45554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a:t>
            </a:r>
          </a:p>
        </p:txBody>
      </p:sp>
      <p:sp>
        <p:nvSpPr>
          <p:cNvPr id="3" name="Content Placeholder 2"/>
          <p:cNvSpPr>
            <a:spLocks noGrp="1"/>
          </p:cNvSpPr>
          <p:nvPr>
            <p:ph idx="1"/>
          </p:nvPr>
        </p:nvSpPr>
        <p:spPr/>
        <p:txBody>
          <a:bodyPr/>
          <a:lstStyle/>
          <a:p>
            <a:r>
              <a:rPr lang="en-US" dirty="0"/>
              <a:t>Instructor for lectures</a:t>
            </a:r>
          </a:p>
          <a:p>
            <a:pPr lvl="1"/>
            <a:r>
              <a:rPr lang="en-US" dirty="0"/>
              <a:t>This week: Fei</a:t>
            </a:r>
          </a:p>
          <a:p>
            <a:pPr lvl="1"/>
            <a:r>
              <a:rPr lang="en-US" dirty="0"/>
              <a:t>Next week: Pat and Fei</a:t>
            </a:r>
          </a:p>
          <a:p>
            <a:endParaRPr lang="en-US" dirty="0"/>
          </a:p>
          <a:p>
            <a:r>
              <a:rPr lang="en-US" dirty="0"/>
              <a:t>Reminder</a:t>
            </a:r>
          </a:p>
          <a:p>
            <a:pPr lvl="1"/>
            <a:r>
              <a:rPr lang="en-US" dirty="0"/>
              <a:t>HW2 (written) due 9/10 Tue, 10 pm</a:t>
            </a:r>
          </a:p>
          <a:p>
            <a:pPr lvl="1"/>
            <a:r>
              <a:rPr lang="en-US" dirty="0"/>
              <a:t>P1 due 9/12 Thu, 10 pm</a:t>
            </a:r>
          </a:p>
        </p:txBody>
      </p:sp>
    </p:spTree>
    <p:extLst>
      <p:ext uri="{BB962C8B-B14F-4D97-AF65-F5344CB8AC3E}">
        <p14:creationId xmlns:p14="http://schemas.microsoft.com/office/powerpoint/2010/main" val="1357221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Backtracking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88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Improving Backtracking</a:t>
            </a:r>
          </a:p>
        </p:txBody>
      </p:sp>
      <p:sp>
        <p:nvSpPr>
          <p:cNvPr id="22531" name="Rectangle 3"/>
          <p:cNvSpPr>
            <a:spLocks noGrp="1" noChangeArrowheads="1"/>
          </p:cNvSpPr>
          <p:nvPr>
            <p:ph idx="1"/>
          </p:nvPr>
        </p:nvSpPr>
        <p:spPr>
          <a:xfrm>
            <a:off x="381000" y="1646237"/>
            <a:ext cx="8229600" cy="4525963"/>
          </a:xfrm>
        </p:spPr>
        <p:txBody>
          <a:bodyPr/>
          <a:lstStyle/>
          <a:p>
            <a:pPr eaLnBrk="1" hangingPunct="1"/>
            <a:r>
              <a:rPr lang="en-US" sz="2800" dirty="0"/>
              <a:t>General-purpose ideas give huge gains in speed</a:t>
            </a:r>
          </a:p>
          <a:p>
            <a:pPr lvl="1" eaLnBrk="1" hangingPunct="1"/>
            <a:endParaRPr lang="en-US" sz="2400" dirty="0"/>
          </a:p>
          <a:p>
            <a:r>
              <a:rPr lang="en-US" dirty="0"/>
              <a:t>Filtering: Can we detect inevitable failure early?</a:t>
            </a:r>
          </a:p>
          <a:p>
            <a:pPr eaLnBrk="1" hangingPunct="1"/>
            <a:endParaRPr lang="en-US" sz="2800" dirty="0"/>
          </a:p>
          <a:p>
            <a:pPr eaLnBrk="1" hangingPunct="1"/>
            <a:r>
              <a:rPr lang="en-US" sz="2800" dirty="0"/>
              <a:t>Ordering:</a:t>
            </a:r>
          </a:p>
          <a:p>
            <a:pPr lvl="1" eaLnBrk="1" hangingPunct="1"/>
            <a:r>
              <a:rPr lang="en-US" sz="2400" dirty="0"/>
              <a:t>Which variable should be assigned next?</a:t>
            </a:r>
          </a:p>
          <a:p>
            <a:pPr lvl="1" eaLnBrk="1" hangingPunct="1"/>
            <a:r>
              <a:rPr lang="en-US" sz="2400" dirty="0"/>
              <a:t>In what order should its values be tried?</a:t>
            </a:r>
          </a:p>
          <a:p>
            <a:pPr lvl="1" eaLnBrk="1" hangingPunct="1"/>
            <a:endParaRPr lang="en-US" sz="2400" dirty="0"/>
          </a:p>
          <a:p>
            <a:pPr eaLnBrk="1" hangingPunct="1"/>
            <a:r>
              <a:rPr lang="en-US" sz="2800" dirty="0"/>
              <a:t>Structure: Can we exploit the problem structure?</a:t>
            </a:r>
          </a:p>
          <a:p>
            <a:pPr lvl="1" eaLnBrk="1" hangingPunct="1"/>
            <a:endParaRPr lang="en-US" sz="2400"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7162" y="1830010"/>
            <a:ext cx="4110079" cy="2960235"/>
          </a:xfrm>
          <a:prstGeom prst="rect">
            <a:avLst/>
          </a:prstGeom>
          <a:noFill/>
          <a:ln w="9525">
            <a:noFill/>
            <a:miter lim="800000"/>
            <a:headEnd/>
            <a:tailEnd/>
          </a:ln>
          <a:effectLst/>
        </p:spPr>
      </p:pic>
    </p:spTree>
    <p:extLst>
      <p:ext uri="{BB962C8B-B14F-4D97-AF65-F5344CB8AC3E}">
        <p14:creationId xmlns:p14="http://schemas.microsoft.com/office/powerpoint/2010/main" val="166545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2" y="1600646"/>
            <a:ext cx="7237410" cy="4056758"/>
          </a:xfrm>
          <a:prstGeom prst="rect">
            <a:avLst/>
          </a:prstGeom>
          <a:noFill/>
        </p:spPr>
      </p:pic>
    </p:spTree>
    <p:extLst>
      <p:ext uri="{BB962C8B-B14F-4D97-AF65-F5344CB8AC3E}">
        <p14:creationId xmlns:p14="http://schemas.microsoft.com/office/powerpoint/2010/main" val="1023977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normAutofit/>
          </a:bodyPr>
          <a:lstStyle/>
          <a:p>
            <a:pPr eaLnBrk="1" hangingPunct="1"/>
            <a:r>
              <a:rPr lang="en-US" sz="2400" dirty="0"/>
              <a:t>Filtering: Keep track of domains for unassigned variables and cross off bad options</a:t>
            </a:r>
          </a:p>
          <a:p>
            <a:pPr eaLnBrk="1" hangingPunct="1"/>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sp>
        <p:nvSpPr>
          <p:cNvPr id="925726" name="Rectangle 30"/>
          <p:cNvSpPr>
            <a:spLocks noChangeArrowheads="1"/>
          </p:cNvSpPr>
          <p:nvPr/>
        </p:nvSpPr>
        <p:spPr bwMode="auto">
          <a:xfrm>
            <a:off x="2286000" y="5105400"/>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629835"/>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spTree>
    <p:extLst>
      <p:ext uri="{BB962C8B-B14F-4D97-AF65-F5344CB8AC3E}">
        <p14:creationId xmlns:p14="http://schemas.microsoft.com/office/powerpoint/2010/main" val="241242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Filtering: Keep track of domains for unassigned variables and cross off bad options</a:t>
            </a:r>
          </a:p>
          <a:p>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511683"/>
            <a:ext cx="7122459" cy="2401889"/>
          </a:xfrm>
          <a:prstGeom prst="rect">
            <a:avLst/>
          </a:prstGeom>
          <a:noFill/>
          <a:ln w="9525">
            <a:noFill/>
            <a:miter lim="800000"/>
            <a:headEnd/>
            <a:tailEnd/>
          </a:ln>
        </p:spPr>
      </p:pic>
      <p:sp>
        <p:nvSpPr>
          <p:cNvPr id="925725" name="Rectangle 29"/>
          <p:cNvSpPr>
            <a:spLocks noChangeArrowheads="1"/>
          </p:cNvSpPr>
          <p:nvPr/>
        </p:nvSpPr>
        <p:spPr bwMode="auto">
          <a:xfrm>
            <a:off x="2895558" y="4510451"/>
            <a:ext cx="8382000" cy="1447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6" name="Rectangle 30"/>
          <p:cNvSpPr>
            <a:spLocks noChangeArrowheads="1"/>
          </p:cNvSpPr>
          <p:nvPr/>
        </p:nvSpPr>
        <p:spPr bwMode="auto">
          <a:xfrm>
            <a:off x="2286000" y="5290596"/>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815031"/>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grpSp>
        <p:nvGrpSpPr>
          <p:cNvPr id="2" name="Group 1"/>
          <p:cNvGrpSpPr/>
          <p:nvPr/>
        </p:nvGrpSpPr>
        <p:grpSpPr>
          <a:xfrm>
            <a:off x="452931" y="3886161"/>
            <a:ext cx="2520847" cy="2139693"/>
            <a:chOff x="-1164271" y="4466108"/>
            <a:chExt cx="2520847" cy="2139693"/>
          </a:xfrm>
        </p:grpSpPr>
        <p:pic>
          <p:nvPicPr>
            <p:cNvPr id="23" name="Picture 4"/>
            <p:cNvPicPr>
              <a:picLocks noChangeAspect="1" noChangeArrowheads="1"/>
            </p:cNvPicPr>
            <p:nvPr/>
          </p:nvPicPr>
          <p:blipFill rotWithShape="1">
            <a:blip r:embed="rId3" cstate="print"/>
            <a:srcRect l="10378" r="74444" b="70031"/>
            <a:stretch/>
          </p:blipFill>
          <p:spPr bwMode="auto">
            <a:xfrm>
              <a:off x="-1164271" y="4466108"/>
              <a:ext cx="2443257" cy="2139693"/>
            </a:xfrm>
            <a:prstGeom prst="rect">
              <a:avLst/>
            </a:prstGeom>
            <a:noFill/>
            <a:ln w="9525">
              <a:noFill/>
              <a:miter lim="800000"/>
              <a:headEnd/>
              <a:tailEnd/>
            </a:ln>
          </p:spPr>
        </p:pic>
        <p:sp>
          <p:nvSpPr>
            <p:cNvPr id="19" name="Text Box 23"/>
            <p:cNvSpPr txBox="1">
              <a:spLocks noChangeArrowheads="1"/>
            </p:cNvSpPr>
            <p:nvPr/>
          </p:nvSpPr>
          <p:spPr bwMode="auto">
            <a:xfrm>
              <a:off x="-1083009" y="521066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20" name="Text Box 24"/>
            <p:cNvSpPr txBox="1">
              <a:spLocks noChangeArrowheads="1"/>
            </p:cNvSpPr>
            <p:nvPr/>
          </p:nvSpPr>
          <p:spPr bwMode="auto">
            <a:xfrm>
              <a:off x="-175529" y="544372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22" name="Text Box 25"/>
            <p:cNvSpPr txBox="1">
              <a:spLocks noChangeArrowheads="1"/>
            </p:cNvSpPr>
            <p:nvPr/>
          </p:nvSpPr>
          <p:spPr bwMode="auto">
            <a:xfrm>
              <a:off x="-291685" y="493036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24" name="Text Box 26"/>
            <p:cNvSpPr txBox="1">
              <a:spLocks noChangeArrowheads="1"/>
            </p:cNvSpPr>
            <p:nvPr/>
          </p:nvSpPr>
          <p:spPr bwMode="auto">
            <a:xfrm>
              <a:off x="452931" y="505828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25" name="Text Box 27"/>
            <p:cNvSpPr txBox="1">
              <a:spLocks noChangeArrowheads="1"/>
            </p:cNvSpPr>
            <p:nvPr/>
          </p:nvSpPr>
          <p:spPr bwMode="auto">
            <a:xfrm>
              <a:off x="490036" y="562461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26" name="Text Box 28"/>
            <p:cNvSpPr txBox="1">
              <a:spLocks noChangeArrowheads="1"/>
            </p:cNvSpPr>
            <p:nvPr/>
          </p:nvSpPr>
          <p:spPr bwMode="auto">
            <a:xfrm>
              <a:off x="486695" y="593260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27" name="Text Box 28"/>
            <p:cNvSpPr txBox="1">
              <a:spLocks noChangeArrowheads="1"/>
            </p:cNvSpPr>
            <p:nvPr/>
          </p:nvSpPr>
          <p:spPr bwMode="auto">
            <a:xfrm>
              <a:off x="610586" y="627338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5507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Filtering: Keep track of domains for unassigned variables and cross off bad options</a:t>
            </a:r>
          </a:p>
          <a:p>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491332"/>
            <a:ext cx="7122459" cy="2401889"/>
          </a:xfrm>
          <a:prstGeom prst="rect">
            <a:avLst/>
          </a:prstGeom>
          <a:noFill/>
          <a:ln w="9525">
            <a:noFill/>
            <a:miter lim="800000"/>
            <a:headEnd/>
            <a:tailEnd/>
          </a:ln>
        </p:spPr>
      </p:pic>
      <p:sp>
        <p:nvSpPr>
          <p:cNvPr id="925725" name="Rectangle 29"/>
          <p:cNvSpPr>
            <a:spLocks noChangeArrowheads="1"/>
          </p:cNvSpPr>
          <p:nvPr/>
        </p:nvSpPr>
        <p:spPr bwMode="auto">
          <a:xfrm>
            <a:off x="2895558" y="4983586"/>
            <a:ext cx="8382000" cy="1447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6" name="Rectangle 30"/>
          <p:cNvSpPr>
            <a:spLocks noChangeArrowheads="1"/>
          </p:cNvSpPr>
          <p:nvPr/>
        </p:nvSpPr>
        <p:spPr bwMode="auto">
          <a:xfrm>
            <a:off x="2286000" y="5270245"/>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794680"/>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pic>
        <p:nvPicPr>
          <p:cNvPr id="18" name="Picture 4"/>
          <p:cNvPicPr>
            <a:picLocks noChangeAspect="1" noChangeArrowheads="1"/>
          </p:cNvPicPr>
          <p:nvPr/>
        </p:nvPicPr>
        <p:blipFill>
          <a:blip r:embed="rId4" cstate="print"/>
          <a:srcRect/>
          <a:stretch>
            <a:fillRect/>
          </a:stretch>
        </p:blipFill>
        <p:spPr bwMode="auto">
          <a:xfrm>
            <a:off x="566370" y="5077700"/>
            <a:ext cx="1981431" cy="1729025"/>
          </a:xfrm>
          <a:prstGeom prst="rect">
            <a:avLst/>
          </a:prstGeom>
          <a:noFill/>
          <a:ln w="9525">
            <a:noFill/>
            <a:miter lim="800000"/>
            <a:headEnd/>
            <a:tailEnd/>
          </a:ln>
        </p:spPr>
      </p:pic>
      <p:cxnSp>
        <p:nvCxnSpPr>
          <p:cNvPr id="4" name="Straight Connector 3"/>
          <p:cNvCxnSpPr/>
          <p:nvPr/>
        </p:nvCxnSpPr>
        <p:spPr>
          <a:xfrm flipV="1">
            <a:off x="864671" y="5329406"/>
            <a:ext cx="436594" cy="21062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4671" y="5652116"/>
            <a:ext cx="508882" cy="16001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04" y="3491332"/>
            <a:ext cx="1928273" cy="1656157"/>
          </a:xfrm>
          <a:prstGeom prst="rect">
            <a:avLst/>
          </a:prstGeom>
        </p:spPr>
      </p:pic>
      <p:sp>
        <p:nvSpPr>
          <p:cNvPr id="24" name="Rectangle 23"/>
          <p:cNvSpPr/>
          <p:nvPr/>
        </p:nvSpPr>
        <p:spPr>
          <a:xfrm>
            <a:off x="2829633" y="5888760"/>
            <a:ext cx="9309027" cy="830997"/>
          </a:xfrm>
          <a:prstGeom prst="rect">
            <a:avLst/>
          </a:prstGeom>
        </p:spPr>
        <p:txBody>
          <a:bodyPr wrap="square">
            <a:spAutoFit/>
          </a:bodyPr>
          <a:lstStyle/>
          <a:p>
            <a:r>
              <a:rPr lang="en-US" sz="2400" dirty="0">
                <a:solidFill>
                  <a:srgbClr val="0070C0"/>
                </a:solidFill>
              </a:rPr>
              <a:t>Recall: Binary constraint graph for a binary CSP (i.e., each constraint has most two variables): nodes are variables, edges show constraints</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14961168-0C03-4DAF-BCC5-60980E596AA5}"/>
                  </a:ext>
                </a:extLst>
              </p14:cNvPr>
              <p14:cNvContentPartPr/>
              <p14:nvPr/>
            </p14:nvContentPartPr>
            <p14:xfrm>
              <a:off x="839520" y="3863520"/>
              <a:ext cx="9333720" cy="1960200"/>
            </p14:xfrm>
          </p:contentPart>
        </mc:Choice>
        <mc:Fallback xmlns="">
          <p:pic>
            <p:nvPicPr>
              <p:cNvPr id="2" name="Ink 1">
                <a:extLst>
                  <a:ext uri="{FF2B5EF4-FFF2-40B4-BE49-F238E27FC236}">
                    <a16:creationId xmlns:a16="http://schemas.microsoft.com/office/drawing/2014/main" id="{14961168-0C03-4DAF-BCC5-60980E596AA5}"/>
                  </a:ext>
                </a:extLst>
              </p:cNvPr>
              <p:cNvPicPr/>
              <p:nvPr/>
            </p:nvPicPr>
            <p:blipFill>
              <a:blip r:embed="rId7"/>
              <a:stretch>
                <a:fillRect/>
              </a:stretch>
            </p:blipFill>
            <p:spPr>
              <a:xfrm>
                <a:off x="830160" y="3854160"/>
                <a:ext cx="9352440" cy="1978920"/>
              </a:xfrm>
              <a:prstGeom prst="rect">
                <a:avLst/>
              </a:prstGeom>
            </p:spPr>
          </p:pic>
        </mc:Fallback>
      </mc:AlternateContent>
    </p:spTree>
    <p:extLst>
      <p:ext uri="{BB962C8B-B14F-4D97-AF65-F5344CB8AC3E}">
        <p14:creationId xmlns:p14="http://schemas.microsoft.com/office/powerpoint/2010/main" val="112383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Filtering: Keep track of domains for unassigned variables and cross off bad options</a:t>
            </a:r>
          </a:p>
          <a:p>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461759"/>
            <a:ext cx="7122459" cy="2401889"/>
          </a:xfrm>
          <a:prstGeom prst="rect">
            <a:avLst/>
          </a:prstGeom>
          <a:noFill/>
          <a:ln w="9525">
            <a:noFill/>
            <a:miter lim="800000"/>
            <a:headEnd/>
            <a:tailEnd/>
          </a:ln>
        </p:spPr>
      </p:pic>
      <p:sp>
        <p:nvSpPr>
          <p:cNvPr id="925726" name="Rectangle 30"/>
          <p:cNvSpPr>
            <a:spLocks noChangeArrowheads="1"/>
          </p:cNvSpPr>
          <p:nvPr/>
        </p:nvSpPr>
        <p:spPr bwMode="auto">
          <a:xfrm>
            <a:off x="2286000" y="5431848"/>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765107"/>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pic>
        <p:nvPicPr>
          <p:cNvPr id="16" name="Picture 4"/>
          <p:cNvPicPr>
            <a:picLocks noChangeAspect="1" noChangeArrowheads="1"/>
          </p:cNvPicPr>
          <p:nvPr/>
        </p:nvPicPr>
        <p:blipFill>
          <a:blip r:embed="rId4" cstate="print"/>
          <a:srcRect/>
          <a:stretch>
            <a:fillRect/>
          </a:stretch>
        </p:blipFill>
        <p:spPr bwMode="auto">
          <a:xfrm>
            <a:off x="633120" y="5034292"/>
            <a:ext cx="1981431" cy="1729025"/>
          </a:xfrm>
          <a:prstGeom prst="rect">
            <a:avLst/>
          </a:prstGeom>
          <a:noFill/>
          <a:ln w="9525">
            <a:noFill/>
            <a:miter lim="800000"/>
            <a:headEnd/>
            <a:tailEnd/>
          </a:ln>
        </p:spPr>
      </p:pic>
      <p:cxnSp>
        <p:nvCxnSpPr>
          <p:cNvPr id="17" name="Straight Connector 16"/>
          <p:cNvCxnSpPr/>
          <p:nvPr/>
        </p:nvCxnSpPr>
        <p:spPr>
          <a:xfrm>
            <a:off x="1620085" y="5262714"/>
            <a:ext cx="499850" cy="72555"/>
          </a:xfrm>
          <a:prstGeom prst="line">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666316" y="5442576"/>
            <a:ext cx="482648" cy="339952"/>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3079" y="5503651"/>
            <a:ext cx="123085" cy="237696"/>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4525"/>
          <a:stretch/>
        </p:blipFill>
        <p:spPr>
          <a:xfrm>
            <a:off x="760480" y="3490677"/>
            <a:ext cx="1922089" cy="1544410"/>
          </a:xfrm>
          <a:prstGeom prst="rect">
            <a:avLst/>
          </a:prstGeom>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2133FE8E-FD08-4912-92B5-77551235ABF6}"/>
                  </a:ext>
                </a:extLst>
              </p14:cNvPr>
              <p14:cNvContentPartPr/>
              <p14:nvPr/>
            </p14:nvContentPartPr>
            <p14:xfrm>
              <a:off x="1350000" y="4550760"/>
              <a:ext cx="8406360" cy="1542600"/>
            </p14:xfrm>
          </p:contentPart>
        </mc:Choice>
        <mc:Fallback xmlns="">
          <p:pic>
            <p:nvPicPr>
              <p:cNvPr id="2" name="Ink 1">
                <a:extLst>
                  <a:ext uri="{FF2B5EF4-FFF2-40B4-BE49-F238E27FC236}">
                    <a16:creationId xmlns:a16="http://schemas.microsoft.com/office/drawing/2014/main" id="{2133FE8E-FD08-4912-92B5-77551235ABF6}"/>
                  </a:ext>
                </a:extLst>
              </p:cNvPr>
              <p:cNvPicPr/>
              <p:nvPr/>
            </p:nvPicPr>
            <p:blipFill>
              <a:blip r:embed="rId7"/>
              <a:stretch>
                <a:fillRect/>
              </a:stretch>
            </p:blipFill>
            <p:spPr>
              <a:xfrm>
                <a:off x="1340640" y="4541400"/>
                <a:ext cx="8425080" cy="1561320"/>
              </a:xfrm>
              <a:prstGeom prst="rect">
                <a:avLst/>
              </a:prstGeom>
            </p:spPr>
          </p:pic>
        </mc:Fallback>
      </mc:AlternateContent>
    </p:spTree>
    <p:extLst>
      <p:ext uri="{BB962C8B-B14F-4D97-AF65-F5344CB8AC3E}">
        <p14:creationId xmlns:p14="http://schemas.microsoft.com/office/powerpoint/2010/main" val="563751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Filtering: Keep track of domains for unassigned variables and cross off bad options</a:t>
            </a:r>
          </a:p>
          <a:p>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472427"/>
            <a:ext cx="7122459" cy="2401889"/>
          </a:xfrm>
          <a:prstGeom prst="rect">
            <a:avLst/>
          </a:prstGeom>
          <a:noFill/>
          <a:ln w="9525">
            <a:noFill/>
            <a:miter lim="800000"/>
            <a:headEnd/>
            <a:tailEnd/>
          </a:ln>
        </p:spPr>
      </p:pic>
      <p:pic>
        <p:nvPicPr>
          <p:cNvPr id="16" name="Picture 4"/>
          <p:cNvPicPr>
            <a:picLocks noChangeAspect="1" noChangeArrowheads="1"/>
          </p:cNvPicPr>
          <p:nvPr/>
        </p:nvPicPr>
        <p:blipFill>
          <a:blip r:embed="rId4" cstate="print"/>
          <a:srcRect/>
          <a:stretch>
            <a:fillRect/>
          </a:stretch>
        </p:blipFill>
        <p:spPr bwMode="auto">
          <a:xfrm>
            <a:off x="663600" y="5037340"/>
            <a:ext cx="1981431" cy="1729025"/>
          </a:xfrm>
          <a:prstGeom prst="rect">
            <a:avLst/>
          </a:prstGeom>
          <a:noFill/>
          <a:ln w="9525">
            <a:noFill/>
            <a:miter lim="800000"/>
            <a:headEnd/>
            <a:tailEnd/>
          </a:ln>
        </p:spPr>
      </p:pic>
      <p:cxnSp>
        <p:nvCxnSpPr>
          <p:cNvPr id="18" name="Straight Connector 17"/>
          <p:cNvCxnSpPr/>
          <p:nvPr/>
        </p:nvCxnSpPr>
        <p:spPr>
          <a:xfrm flipH="1">
            <a:off x="2263150" y="5939485"/>
            <a:ext cx="153093" cy="161615"/>
          </a:xfrm>
          <a:prstGeom prst="line">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21525" y="5916366"/>
            <a:ext cx="341806" cy="213762"/>
          </a:xfrm>
          <a:prstGeom prst="line">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43240" y="5897176"/>
            <a:ext cx="5342360" cy="492443"/>
          </a:xfrm>
          <a:prstGeom prst="rect">
            <a:avLst/>
          </a:prstGeom>
          <a:noFill/>
        </p:spPr>
        <p:txBody>
          <a:bodyPr wrap="none" rtlCol="0">
            <a:spAutoFit/>
          </a:bodyPr>
          <a:lstStyle/>
          <a:p>
            <a:r>
              <a:rPr lang="en-US" sz="2600" dirty="0"/>
              <a:t>FAIL </a:t>
            </a:r>
            <a:r>
              <a:rPr lang="mr-IN" sz="2600" dirty="0"/>
              <a:t>–</a:t>
            </a:r>
            <a:r>
              <a:rPr lang="en-US" sz="2600" dirty="0"/>
              <a:t> variable with no possible values</a:t>
            </a:r>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b="14525"/>
          <a:stretch/>
        </p:blipFill>
        <p:spPr>
          <a:xfrm>
            <a:off x="760480" y="3490677"/>
            <a:ext cx="1922089" cy="1544410"/>
          </a:xfrm>
          <a:prstGeom prst="rect">
            <a:avLst/>
          </a:prstGeom>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D43FE8B7-AC4D-428F-A266-2CAA7A69D2B8}"/>
                  </a:ext>
                </a:extLst>
              </p14:cNvPr>
              <p14:cNvContentPartPr/>
              <p14:nvPr/>
            </p14:nvContentPartPr>
            <p14:xfrm>
              <a:off x="1682640" y="4896360"/>
              <a:ext cx="8593200" cy="1225080"/>
            </p14:xfrm>
          </p:contentPart>
        </mc:Choice>
        <mc:Fallback xmlns="">
          <p:pic>
            <p:nvPicPr>
              <p:cNvPr id="2" name="Ink 1">
                <a:extLst>
                  <a:ext uri="{FF2B5EF4-FFF2-40B4-BE49-F238E27FC236}">
                    <a16:creationId xmlns:a16="http://schemas.microsoft.com/office/drawing/2014/main" id="{D43FE8B7-AC4D-428F-A266-2CAA7A69D2B8}"/>
                  </a:ext>
                </a:extLst>
              </p:cNvPr>
              <p:cNvPicPr/>
              <p:nvPr/>
            </p:nvPicPr>
            <p:blipFill>
              <a:blip r:embed="rId7"/>
              <a:stretch>
                <a:fillRect/>
              </a:stretch>
            </p:blipFill>
            <p:spPr>
              <a:xfrm>
                <a:off x="1673280" y="4887000"/>
                <a:ext cx="8611920" cy="1243800"/>
              </a:xfrm>
              <a:prstGeom prst="rect">
                <a:avLst/>
              </a:prstGeom>
            </p:spPr>
          </p:pic>
        </mc:Fallback>
      </mc:AlternateContent>
    </p:spTree>
    <p:extLst>
      <p:ext uri="{BB962C8B-B14F-4D97-AF65-F5344CB8AC3E}">
        <p14:creationId xmlns:p14="http://schemas.microsoft.com/office/powerpoint/2010/main" val="57183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Backtracking with Forward Checking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954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Limitations of simple forward checking: propagates information from assigned to unassigned variables, but doesn't provide early detection for all failures</a:t>
            </a:r>
          </a:p>
          <a:p>
            <a:pPr lvl="1">
              <a:lnSpc>
                <a:spcPct val="80000"/>
              </a:lnSpc>
            </a:pPr>
            <a:r>
              <a:rPr lang="en-US" dirty="0"/>
              <a:t>NT and SA cannot both be blue! </a:t>
            </a:r>
            <a:r>
              <a:rPr lang="en-US" sz="2400" dirty="0"/>
              <a:t>Why didn’t we detect this yet?</a:t>
            </a:r>
          </a:p>
          <a:p>
            <a:pPr>
              <a:lnSpc>
                <a:spcPct val="80000"/>
              </a:lnSpc>
            </a:pPr>
            <a:r>
              <a:rPr lang="en-US" sz="2400" i="1" dirty="0"/>
              <a:t>Constraint propagation: </a:t>
            </a:r>
            <a:r>
              <a:rPr lang="en-US" sz="2400" dirty="0"/>
              <a:t>reason from constraint to constraint</a:t>
            </a:r>
          </a:p>
          <a:p>
            <a:endParaRPr lang="en-US" sz="2400" dirty="0"/>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Constraint Propagation</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326487"/>
            <a:ext cx="7122459" cy="2401889"/>
          </a:xfrm>
          <a:prstGeom prst="rect">
            <a:avLst/>
          </a:prstGeom>
          <a:noFill/>
          <a:ln w="9525">
            <a:noFill/>
            <a:miter lim="800000"/>
            <a:headEnd/>
            <a:tailEnd/>
          </a:ln>
        </p:spPr>
      </p:pic>
      <p:sp>
        <p:nvSpPr>
          <p:cNvPr id="925726" name="Rectangle 30"/>
          <p:cNvSpPr>
            <a:spLocks noChangeArrowheads="1"/>
          </p:cNvSpPr>
          <p:nvPr/>
        </p:nvSpPr>
        <p:spPr bwMode="auto">
          <a:xfrm>
            <a:off x="2286000" y="5296576"/>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629835"/>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54" y="3506696"/>
            <a:ext cx="2542252" cy="2389839"/>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8431A1F-BDDD-42A0-903E-68B0AF5B7540}"/>
                  </a:ext>
                </a:extLst>
              </p14:cNvPr>
              <p14:cNvContentPartPr/>
              <p14:nvPr/>
            </p14:nvContentPartPr>
            <p14:xfrm>
              <a:off x="1498680" y="3859920"/>
              <a:ext cx="8788680" cy="1516680"/>
            </p14:xfrm>
          </p:contentPart>
        </mc:Choice>
        <mc:Fallback xmlns="">
          <p:pic>
            <p:nvPicPr>
              <p:cNvPr id="3" name="Ink 2">
                <a:extLst>
                  <a:ext uri="{FF2B5EF4-FFF2-40B4-BE49-F238E27FC236}">
                    <a16:creationId xmlns:a16="http://schemas.microsoft.com/office/drawing/2014/main" id="{78431A1F-BDDD-42A0-903E-68B0AF5B7540}"/>
                  </a:ext>
                </a:extLst>
              </p:cNvPr>
              <p:cNvPicPr/>
              <p:nvPr/>
            </p:nvPicPr>
            <p:blipFill>
              <a:blip r:embed="rId6"/>
              <a:stretch>
                <a:fillRect/>
              </a:stretch>
            </p:blipFill>
            <p:spPr>
              <a:xfrm>
                <a:off x="1489320" y="3850560"/>
                <a:ext cx="8807400" cy="1535400"/>
              </a:xfrm>
              <a:prstGeom prst="rect">
                <a:avLst/>
              </a:prstGeom>
            </p:spPr>
          </p:pic>
        </mc:Fallback>
      </mc:AlternateContent>
    </p:spTree>
    <p:extLst>
      <p:ext uri="{BB962C8B-B14F-4D97-AF65-F5344CB8AC3E}">
        <p14:creationId xmlns:p14="http://schemas.microsoft.com/office/powerpoint/2010/main" val="11032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Describe definition of </a:t>
            </a:r>
            <a:r>
              <a:rPr lang="en-US" dirty="0">
                <a:solidFill>
                  <a:srgbClr val="0070C0"/>
                </a:solidFill>
              </a:rPr>
              <a:t>CSP problems </a:t>
            </a:r>
            <a:r>
              <a:rPr lang="en-US" dirty="0"/>
              <a:t>and its connection with general search problems</a:t>
            </a:r>
          </a:p>
          <a:p>
            <a:r>
              <a:rPr lang="en-US" dirty="0"/>
              <a:t>Formulate a real-world problem as a CSP</a:t>
            </a:r>
          </a:p>
          <a:p>
            <a:r>
              <a:rPr lang="en-US" dirty="0"/>
              <a:t>Describe and implement </a:t>
            </a:r>
            <a:r>
              <a:rPr lang="en-US" dirty="0">
                <a:solidFill>
                  <a:srgbClr val="0070C0"/>
                </a:solidFill>
              </a:rPr>
              <a:t>backtracking algorithm</a:t>
            </a:r>
          </a:p>
          <a:p>
            <a:r>
              <a:rPr lang="en-US" dirty="0"/>
              <a:t>Define </a:t>
            </a:r>
            <a:r>
              <a:rPr lang="en-US" dirty="0">
                <a:solidFill>
                  <a:srgbClr val="0070C0"/>
                </a:solidFill>
              </a:rPr>
              <a:t>arc consistency</a:t>
            </a:r>
          </a:p>
          <a:p>
            <a:r>
              <a:rPr lang="en-US" dirty="0"/>
              <a:t>Describe and implement </a:t>
            </a:r>
            <a:r>
              <a:rPr lang="en-US" dirty="0">
                <a:solidFill>
                  <a:srgbClr val="0070C0"/>
                </a:solidFill>
              </a:rPr>
              <a:t>forward checking </a:t>
            </a:r>
            <a:r>
              <a:rPr lang="en-US" dirty="0"/>
              <a:t>and </a:t>
            </a:r>
            <a:r>
              <a:rPr lang="en-US" dirty="0">
                <a:solidFill>
                  <a:srgbClr val="0070C0"/>
                </a:solidFill>
              </a:rPr>
              <a:t>AC-3</a:t>
            </a:r>
          </a:p>
          <a:p>
            <a:r>
              <a:rPr lang="en-US" dirty="0"/>
              <a:t>Explain the differences between </a:t>
            </a:r>
            <a:r>
              <a:rPr lang="en-US" dirty="0">
                <a:solidFill>
                  <a:srgbClr val="0070C0"/>
                </a:solidFill>
              </a:rPr>
              <a:t>MRV</a:t>
            </a:r>
            <a:r>
              <a:rPr lang="en-US" dirty="0"/>
              <a:t> and </a:t>
            </a:r>
            <a:r>
              <a:rPr lang="en-US" dirty="0">
                <a:solidFill>
                  <a:srgbClr val="0070C0"/>
                </a:solidFill>
              </a:rPr>
              <a:t>LCV heuristics</a:t>
            </a:r>
          </a:p>
          <a:p>
            <a:r>
              <a:rPr lang="en-US" dirty="0"/>
              <a:t>Understand the complexity of general binary CSP and </a:t>
            </a:r>
            <a:r>
              <a:rPr lang="en-US" dirty="0">
                <a:solidFill>
                  <a:srgbClr val="0070C0"/>
                </a:solidFill>
              </a:rPr>
              <a:t>tree-structured binary CSP</a:t>
            </a:r>
          </a:p>
        </p:txBody>
      </p:sp>
      <p:sp>
        <p:nvSpPr>
          <p:cNvPr id="4" name="Rectangle 3"/>
          <p:cNvSpPr/>
          <p:nvPr/>
        </p:nvSpPr>
        <p:spPr>
          <a:xfrm>
            <a:off x="762000" y="5266944"/>
            <a:ext cx="10591800" cy="874619"/>
          </a:xfrm>
          <a:prstGeom prst="rect">
            <a:avLst/>
          </a:prstGeom>
          <a:noFill/>
          <a:ln w="28575">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02736" y="6224016"/>
            <a:ext cx="3287760" cy="461665"/>
          </a:xfrm>
          <a:prstGeom prst="rect">
            <a:avLst/>
          </a:prstGeom>
          <a:noFill/>
        </p:spPr>
        <p:txBody>
          <a:bodyPr wrap="none" rtlCol="0">
            <a:spAutoFit/>
          </a:bodyPr>
          <a:lstStyle/>
          <a:p>
            <a:r>
              <a:rPr lang="en-US" sz="2400" dirty="0">
                <a:solidFill>
                  <a:srgbClr val="0070C0"/>
                </a:solidFill>
              </a:rPr>
              <a:t>Will cover in next lecture</a:t>
            </a:r>
          </a:p>
        </p:txBody>
      </p:sp>
    </p:spTree>
    <p:extLst>
      <p:ext uri="{BB962C8B-B14F-4D97-AF65-F5344CB8AC3E}">
        <p14:creationId xmlns:p14="http://schemas.microsoft.com/office/powerpoint/2010/main" val="37424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Consistency of A Single Arc</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a:xfrm>
                <a:off x="406400" y="1589317"/>
                <a:ext cx="11379200" cy="1992878"/>
              </a:xfrm>
            </p:spPr>
            <p:txBody>
              <a:bodyPr vert="horz" lIns="91440" tIns="45720" rIns="91440" bIns="45720" rtlCol="0">
                <a:noAutofit/>
              </a:bodyPr>
              <a:lstStyle/>
              <a:p>
                <a:r>
                  <a:rPr lang="en-US" sz="2400" dirty="0"/>
                  <a:t>An arc X </a:t>
                </a:r>
                <a:r>
                  <a:rPr lang="en-US" sz="2400" dirty="0">
                    <a:sym typeface="Symbol" pitchFamily="18" charset="2"/>
                  </a:rPr>
                  <a:t> </a:t>
                </a:r>
                <a:r>
                  <a:rPr lang="en-US" sz="2400" dirty="0"/>
                  <a:t>Y is consistent </a:t>
                </a:r>
                <a:r>
                  <a:rPr lang="en-US" sz="2400" dirty="0" err="1"/>
                  <a:t>iff</a:t>
                </a:r>
                <a:r>
                  <a:rPr lang="en-US" sz="2400" dirty="0"/>
                  <a:t> for </a:t>
                </a:r>
                <a:r>
                  <a:rPr lang="en-US" sz="2400" dirty="0">
                    <a:solidFill>
                      <a:srgbClr val="0070C0"/>
                    </a:solidFill>
                  </a:rPr>
                  <a:t>every</a:t>
                </a:r>
                <a:r>
                  <a:rPr lang="en-US" sz="2400" dirty="0"/>
                  <a:t> x in the tail there is </a:t>
                </a:r>
                <a:r>
                  <a:rPr lang="en-US" sz="2400" dirty="0">
                    <a:solidFill>
                      <a:srgbClr val="0070C0"/>
                    </a:solidFill>
                  </a:rPr>
                  <a:t>some</a:t>
                </a:r>
                <a:r>
                  <a:rPr lang="en-US" sz="2400" dirty="0"/>
                  <a:t> y in the head which could be assigned without violating a constraint</a:t>
                </a:r>
              </a:p>
              <a:p>
                <a:r>
                  <a:rPr lang="en-US" sz="2400" dirty="0"/>
                  <a:t>Enforce arc consistency: Remove values in domain of </a:t>
                </a:r>
                <a:r>
                  <a:rPr lang="en-US" sz="2400" dirty="0">
                    <a:solidFill>
                      <a:srgbClr val="0070C0"/>
                    </a:solidFill>
                  </a:rPr>
                  <a:t>X</a:t>
                </a:r>
                <a:r>
                  <a:rPr lang="en-US" sz="2400" dirty="0"/>
                  <a:t> if no corresponding legal Y exists</a:t>
                </a:r>
              </a:p>
              <a:p>
                <a:r>
                  <a:rPr lang="en-US" sz="2400" dirty="0"/>
                  <a:t>Forward checking: Only enforce </a:t>
                </a:r>
                <a14:m>
                  <m:oMath xmlns:m="http://schemas.openxmlformats.org/officeDocument/2006/math">
                    <m:r>
                      <a:rPr lang="en-US" sz="2400">
                        <a:latin typeface="Cambria Math" panose="02040503050406030204" pitchFamily="18" charset="0"/>
                      </a:rPr>
                      <m:t>𝑋</m:t>
                    </m:r>
                    <m:r>
                      <a:rPr lang="en-US" sz="2400">
                        <a:latin typeface="Cambria Math" panose="02040503050406030204" pitchFamily="18" charset="0"/>
                      </a:rPr>
                      <m:t>→</m:t>
                    </m:r>
                    <m:r>
                      <a:rPr lang="en-US" sz="2400">
                        <a:latin typeface="Cambria Math" panose="02040503050406030204" pitchFamily="18" charset="0"/>
                      </a:rPr>
                      <m:t>𝑌</m:t>
                    </m:r>
                    <m:r>
                      <a:rPr lang="en-US" sz="2400" b="0" i="0"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m:t>
                    </m:r>
                    <m:d>
                      <m:dPr>
                        <m:ctrlPr>
                          <a:rPr lang="en-US" sz="2400" i="1" dirty="0">
                            <a:latin typeface="Cambria Math" panose="02040503050406030204" pitchFamily="18" charset="0"/>
                          </a:rPr>
                        </m:ctrlPr>
                      </m:dPr>
                      <m:e>
                        <m:r>
                          <a:rPr lang="en-US" sz="2400" dirty="0">
                            <a:latin typeface="Cambria Math" panose="02040503050406030204" pitchFamily="18" charset="0"/>
                          </a:rPr>
                          <m:t>𝑋</m:t>
                        </m:r>
                        <m:r>
                          <a:rPr lang="en-US" sz="2400" dirty="0">
                            <a:latin typeface="Cambria Math" panose="02040503050406030204" pitchFamily="18" charset="0"/>
                          </a:rPr>
                          <m:t>,</m:t>
                        </m:r>
                        <m:r>
                          <a:rPr lang="en-US" sz="2400" dirty="0">
                            <a:latin typeface="Cambria Math" panose="02040503050406030204" pitchFamily="18" charset="0"/>
                          </a:rPr>
                          <m:t>𝑌</m:t>
                        </m:r>
                      </m:e>
                    </m:d>
                    <m:r>
                      <a:rPr lang="en-US" sz="2400" dirty="0">
                        <a:latin typeface="Cambria Math" panose="02040503050406030204" pitchFamily="18" charset="0"/>
                      </a:rPr>
                      <m:t>∈</m:t>
                    </m:r>
                    <m:r>
                      <a:rPr lang="en-US" sz="2400" dirty="0">
                        <a:latin typeface="Cambria Math" panose="02040503050406030204" pitchFamily="18" charset="0"/>
                      </a:rPr>
                      <m:t>𝐸</m:t>
                    </m:r>
                  </m:oMath>
                </a14:m>
                <a:r>
                  <a:rPr lang="en-US" sz="2400" dirty="0"/>
                  <a:t> and </a:t>
                </a:r>
                <a14:m>
                  <m:oMath xmlns:m="http://schemas.openxmlformats.org/officeDocument/2006/math">
                    <m:r>
                      <a:rPr lang="en-US" sz="2400">
                        <a:latin typeface="Cambria Math" panose="02040503050406030204" pitchFamily="18" charset="0"/>
                      </a:rPr>
                      <m:t>𝑌</m:t>
                    </m:r>
                  </m:oMath>
                </a14:m>
                <a:r>
                  <a:rPr lang="en-US" sz="2400" dirty="0"/>
                  <a:t> newly assigned</a:t>
                </a:r>
              </a:p>
            </p:txBody>
          </p:sp>
        </mc:Choice>
        <mc:Fallback xmlns="">
          <p:sp>
            <p:nvSpPr>
              <p:cNvPr id="15363" name="Rectangle 3"/>
              <p:cNvSpPr>
                <a:spLocks noGrp="1" noRot="1" noChangeAspect="1" noMove="1" noResize="1" noEditPoints="1" noAdjustHandles="1" noChangeArrowheads="1" noChangeShapeType="1" noTextEdit="1"/>
              </p:cNvSpPr>
              <p:nvPr>
                <p:ph idx="1"/>
              </p:nvPr>
            </p:nvSpPr>
            <p:spPr>
              <a:xfrm>
                <a:off x="406400" y="1589317"/>
                <a:ext cx="11379200" cy="1992878"/>
              </a:xfrm>
              <a:blipFill rotWithShape="0">
                <a:blip r:embed="rId2"/>
                <a:stretch>
                  <a:fillRect l="-750" t="-4893"/>
                </a:stretch>
              </a:blipFill>
            </p:spPr>
            <p:txBody>
              <a:bodyPr/>
              <a:lstStyle/>
              <a:p>
                <a:r>
                  <a:rPr lang="en-US">
                    <a:noFill/>
                  </a:rPr>
                  <a:t> </a:t>
                </a:r>
              </a:p>
            </p:txBody>
          </p:sp>
        </mc:Fallback>
      </mc:AlternateContent>
      <p:sp>
        <p:nvSpPr>
          <p:cNvPr id="927757" name="Freeform 13"/>
          <p:cNvSpPr>
            <a:spLocks/>
          </p:cNvSpPr>
          <p:nvPr/>
        </p:nvSpPr>
        <p:spPr bwMode="auto">
          <a:xfrm>
            <a:off x="3826613" y="4932331"/>
            <a:ext cx="6032359" cy="620839"/>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927760" name="Freeform 16"/>
          <p:cNvSpPr>
            <a:spLocks/>
          </p:cNvSpPr>
          <p:nvPr/>
        </p:nvSpPr>
        <p:spPr bwMode="auto">
          <a:xfrm>
            <a:off x="3912675" y="4883928"/>
            <a:ext cx="1219200" cy="152400"/>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pic>
        <p:nvPicPr>
          <p:cNvPr id="17" name="Picture 4"/>
          <p:cNvPicPr>
            <a:picLocks noChangeAspect="1" noChangeArrowheads="1"/>
          </p:cNvPicPr>
          <p:nvPr/>
        </p:nvPicPr>
        <p:blipFill rotWithShape="1">
          <a:blip r:embed="rId3" cstate="print"/>
          <a:srcRect t="35036" r="14557" b="37324"/>
          <a:stretch/>
        </p:blipFill>
        <p:spPr bwMode="auto">
          <a:xfrm>
            <a:off x="3279733" y="3842917"/>
            <a:ext cx="7122459" cy="1021904"/>
          </a:xfrm>
          <a:prstGeom prst="rect">
            <a:avLst/>
          </a:prstGeom>
          <a:noFill/>
          <a:ln w="9525">
            <a:noFill/>
            <a:miter lim="800000"/>
            <a:headEnd/>
            <a:tailEnd/>
          </a:ln>
        </p:spPr>
      </p:pic>
      <p:pic>
        <p:nvPicPr>
          <p:cNvPr id="28683" name="Picture 4"/>
          <p:cNvPicPr>
            <a:picLocks noChangeAspect="1" noChangeArrowheads="1"/>
          </p:cNvPicPr>
          <p:nvPr/>
        </p:nvPicPr>
        <p:blipFill>
          <a:blip r:embed="rId4" cstate="print"/>
          <a:srcRect l="2042" t="89345" r="86736" b="2664"/>
          <a:stretch>
            <a:fillRect/>
          </a:stretch>
        </p:blipFill>
        <p:spPr bwMode="auto">
          <a:xfrm>
            <a:off x="3435307" y="4493006"/>
            <a:ext cx="943923" cy="257434"/>
          </a:xfrm>
          <a:prstGeom prst="rect">
            <a:avLst/>
          </a:prstGeom>
          <a:noFill/>
          <a:ln w="9525">
            <a:noFill/>
            <a:miter lim="800000"/>
            <a:headEnd/>
            <a:tailEnd/>
          </a:ln>
        </p:spPr>
      </p:pic>
      <p:pic>
        <p:nvPicPr>
          <p:cNvPr id="33" name="Picture 4"/>
          <p:cNvPicPr>
            <a:picLocks noChangeAspect="1" noChangeArrowheads="1"/>
          </p:cNvPicPr>
          <p:nvPr/>
        </p:nvPicPr>
        <p:blipFill>
          <a:blip r:embed="rId5" cstate="print"/>
          <a:srcRect/>
          <a:stretch>
            <a:fillRect/>
          </a:stretch>
        </p:blipFill>
        <p:spPr bwMode="auto">
          <a:xfrm>
            <a:off x="663600" y="5020940"/>
            <a:ext cx="1981431" cy="1729025"/>
          </a:xfrm>
          <a:prstGeom prst="rect">
            <a:avLst/>
          </a:prstGeom>
          <a:noFill/>
          <a:ln w="9525">
            <a:noFill/>
            <a:miter lim="800000"/>
            <a:headEnd/>
            <a:tailEnd/>
          </a:ln>
        </p:spPr>
      </p:pic>
      <p:cxnSp>
        <p:nvCxnSpPr>
          <p:cNvPr id="34" name="Straight Connector 33"/>
          <p:cNvCxnSpPr/>
          <p:nvPr/>
        </p:nvCxnSpPr>
        <p:spPr>
          <a:xfrm flipV="1">
            <a:off x="961901" y="5272646"/>
            <a:ext cx="436594" cy="21062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61901" y="5595356"/>
            <a:ext cx="508882" cy="16001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87681" y="3381252"/>
            <a:ext cx="4026552" cy="461665"/>
          </a:xfrm>
          <a:prstGeom prst="rect">
            <a:avLst/>
          </a:prstGeom>
        </p:spPr>
        <p:txBody>
          <a:bodyPr wrap="none">
            <a:spAutoFit/>
          </a:bodyPr>
          <a:lstStyle/>
          <a:p>
            <a:r>
              <a:rPr lang="en-US" sz="2400" dirty="0">
                <a:solidFill>
                  <a:srgbClr val="0070C0"/>
                </a:solidFill>
              </a:rPr>
              <a:t>(Remove values from the tail!)</a:t>
            </a:r>
            <a:r>
              <a:rPr lang="en-US" sz="2400" dirty="0"/>
              <a:t> </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360" y="3377144"/>
            <a:ext cx="1928273" cy="1656157"/>
          </a:xfrm>
          <a:prstGeom prst="rect">
            <a:avLst/>
          </a:prstGeom>
        </p:spPr>
      </p:pic>
      <p:sp>
        <p:nvSpPr>
          <p:cNvPr id="3" name="Rectangle 2"/>
          <p:cNvSpPr/>
          <p:nvPr/>
        </p:nvSpPr>
        <p:spPr>
          <a:xfrm>
            <a:off x="2829633" y="5888760"/>
            <a:ext cx="9309027" cy="830997"/>
          </a:xfrm>
          <a:prstGeom prst="rect">
            <a:avLst/>
          </a:prstGeom>
        </p:spPr>
        <p:txBody>
          <a:bodyPr wrap="square">
            <a:spAutoFit/>
          </a:bodyPr>
          <a:lstStyle/>
          <a:p>
            <a:r>
              <a:rPr lang="en-US" sz="2400" dirty="0">
                <a:solidFill>
                  <a:srgbClr val="0070C0"/>
                </a:solidFill>
              </a:rPr>
              <a:t>Recall: Binary constraint graph for a binary CSP (i.e., each constraint has most two variables): nodes are variables, edges show constraints</a:t>
            </a:r>
          </a:p>
        </p:txBody>
      </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67FA9BA4-4598-4193-B37B-27558FCB467D}"/>
                  </a:ext>
                </a:extLst>
              </p14:cNvPr>
              <p14:cNvContentPartPr/>
              <p14:nvPr/>
            </p14:nvContentPartPr>
            <p14:xfrm>
              <a:off x="1018440" y="1319040"/>
              <a:ext cx="10604880" cy="4170240"/>
            </p14:xfrm>
          </p:contentPart>
        </mc:Choice>
        <mc:Fallback xmlns="">
          <p:pic>
            <p:nvPicPr>
              <p:cNvPr id="4" name="Ink 3">
                <a:extLst>
                  <a:ext uri="{FF2B5EF4-FFF2-40B4-BE49-F238E27FC236}">
                    <a16:creationId xmlns:a16="http://schemas.microsoft.com/office/drawing/2014/main" id="{67FA9BA4-4598-4193-B37B-27558FCB467D}"/>
                  </a:ext>
                </a:extLst>
              </p:cNvPr>
              <p:cNvPicPr/>
              <p:nvPr/>
            </p:nvPicPr>
            <p:blipFill>
              <a:blip r:embed="rId8"/>
              <a:stretch>
                <a:fillRect/>
              </a:stretch>
            </p:blipFill>
            <p:spPr>
              <a:xfrm>
                <a:off x="1009080" y="1309680"/>
                <a:ext cx="10623600" cy="4188960"/>
              </a:xfrm>
              <a:prstGeom prst="rect">
                <a:avLst/>
              </a:prstGeom>
            </p:spPr>
          </p:pic>
        </mc:Fallback>
      </mc:AlternateContent>
    </p:spTree>
    <p:extLst>
      <p:ext uri="{BB962C8B-B14F-4D97-AF65-F5344CB8AC3E}">
        <p14:creationId xmlns:p14="http://schemas.microsoft.com/office/powerpoint/2010/main" val="1592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776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7757"/>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9277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57" grpId="0" animBg="1"/>
      <p:bldP spid="927760" grpId="0" animBg="1"/>
      <p:bldP spid="927760" grpId="1"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p:cNvPicPr>
            <a:picLocks noChangeAspect="1" noChangeArrowheads="1"/>
          </p:cNvPicPr>
          <p:nvPr/>
        </p:nvPicPr>
        <p:blipFill rotWithShape="1">
          <a:blip r:embed="rId2" cstate="print"/>
          <a:srcRect l="70667" t="35036" r="14557" b="37324"/>
          <a:stretch/>
        </p:blipFill>
        <p:spPr bwMode="auto">
          <a:xfrm>
            <a:off x="3785499" y="4270887"/>
            <a:ext cx="1231710" cy="1021904"/>
          </a:xfrm>
          <a:prstGeom prst="rect">
            <a:avLst/>
          </a:prstGeom>
          <a:noFill/>
          <a:ln w="9525">
            <a:noFill/>
            <a:miter lim="800000"/>
            <a:headEnd/>
            <a:tailEnd/>
          </a:ln>
        </p:spPr>
      </p:pic>
      <p:sp>
        <p:nvSpPr>
          <p:cNvPr id="28674" name="Rectangle 2"/>
          <p:cNvSpPr>
            <a:spLocks noGrp="1" noChangeArrowheads="1"/>
          </p:cNvSpPr>
          <p:nvPr>
            <p:ph type="title"/>
          </p:nvPr>
        </p:nvSpPr>
        <p:spPr/>
        <p:txBody>
          <a:bodyPr/>
          <a:lstStyle/>
          <a:p>
            <a:pPr eaLnBrk="1" hangingPunct="1"/>
            <a:r>
              <a:rPr lang="en-US" dirty="0"/>
              <a:t>Consistency of A Single Arc</a:t>
            </a:r>
          </a:p>
        </p:txBody>
      </p:sp>
      <p:pic>
        <p:nvPicPr>
          <p:cNvPr id="17" name="Picture 4"/>
          <p:cNvPicPr>
            <a:picLocks noChangeAspect="1" noChangeArrowheads="1"/>
          </p:cNvPicPr>
          <p:nvPr/>
        </p:nvPicPr>
        <p:blipFill rotWithShape="1">
          <a:blip r:embed="rId2" cstate="print"/>
          <a:srcRect t="35037" r="85272" b="37077"/>
          <a:stretch/>
        </p:blipFill>
        <p:spPr bwMode="auto">
          <a:xfrm>
            <a:off x="5083442" y="4263404"/>
            <a:ext cx="1227729" cy="1031027"/>
          </a:xfrm>
          <a:prstGeom prst="rect">
            <a:avLst/>
          </a:prstGeom>
          <a:noFill/>
          <a:ln w="9525">
            <a:noFill/>
            <a:miter lim="800000"/>
            <a:headEnd/>
            <a:tailEnd/>
          </a:ln>
        </p:spPr>
      </p:pic>
      <p:pic>
        <p:nvPicPr>
          <p:cNvPr id="28683" name="Picture 4"/>
          <p:cNvPicPr>
            <a:picLocks noChangeAspect="1" noChangeArrowheads="1"/>
          </p:cNvPicPr>
          <p:nvPr/>
        </p:nvPicPr>
        <p:blipFill>
          <a:blip r:embed="rId3" cstate="print"/>
          <a:srcRect l="2042" t="89345" r="86736" b="2664"/>
          <a:stretch>
            <a:fillRect/>
          </a:stretch>
        </p:blipFill>
        <p:spPr bwMode="auto">
          <a:xfrm>
            <a:off x="5268044" y="4913493"/>
            <a:ext cx="943923" cy="257434"/>
          </a:xfrm>
          <a:prstGeom prst="rect">
            <a:avLst/>
          </a:prstGeom>
          <a:noFill/>
          <a:ln w="9525">
            <a:noFill/>
            <a:miter lim="800000"/>
            <a:headEnd/>
            <a:tailEnd/>
          </a:ln>
        </p:spPr>
      </p:pic>
      <p:pic>
        <p:nvPicPr>
          <p:cNvPr id="16" name="Picture 4"/>
          <p:cNvPicPr>
            <a:picLocks noChangeAspect="1" noChangeArrowheads="1"/>
          </p:cNvPicPr>
          <p:nvPr/>
        </p:nvPicPr>
        <p:blipFill rotWithShape="1">
          <a:blip r:embed="rId2" cstate="print"/>
          <a:srcRect l="13566" t="35036" r="70705" b="38056"/>
          <a:stretch/>
        </p:blipFill>
        <p:spPr bwMode="auto">
          <a:xfrm>
            <a:off x="7897462" y="4238565"/>
            <a:ext cx="1311046" cy="994846"/>
          </a:xfrm>
          <a:prstGeom prst="rect">
            <a:avLst/>
          </a:prstGeom>
          <a:noFill/>
          <a:ln w="9525">
            <a:noFill/>
            <a:miter lim="800000"/>
            <a:headEnd/>
            <a:tailEnd/>
          </a:ln>
        </p:spPr>
      </p:pic>
      <p:pic>
        <p:nvPicPr>
          <p:cNvPr id="27" name="Picture 4"/>
          <p:cNvPicPr>
            <a:picLocks noChangeAspect="1" noChangeArrowheads="1"/>
          </p:cNvPicPr>
          <p:nvPr/>
        </p:nvPicPr>
        <p:blipFill rotWithShape="1">
          <a:blip r:embed="rId2" cstate="print"/>
          <a:srcRect t="35037" r="85272" b="37077"/>
          <a:stretch/>
        </p:blipFill>
        <p:spPr bwMode="auto">
          <a:xfrm>
            <a:off x="9361029" y="4267939"/>
            <a:ext cx="1227729" cy="1031027"/>
          </a:xfrm>
          <a:prstGeom prst="rect">
            <a:avLst/>
          </a:prstGeom>
          <a:noFill/>
          <a:ln w="9525">
            <a:noFill/>
            <a:miter lim="800000"/>
            <a:headEnd/>
            <a:tailEnd/>
          </a:ln>
        </p:spPr>
      </p:pic>
      <p:pic>
        <p:nvPicPr>
          <p:cNvPr id="28" name="Picture 4"/>
          <p:cNvPicPr>
            <a:picLocks noChangeAspect="1" noChangeArrowheads="1"/>
          </p:cNvPicPr>
          <p:nvPr/>
        </p:nvPicPr>
        <p:blipFill>
          <a:blip r:embed="rId3" cstate="print"/>
          <a:srcRect l="2042" t="89345" r="86736" b="2664"/>
          <a:stretch>
            <a:fillRect/>
          </a:stretch>
        </p:blipFill>
        <p:spPr bwMode="auto">
          <a:xfrm>
            <a:off x="9545631" y="4906153"/>
            <a:ext cx="943923" cy="257434"/>
          </a:xfrm>
          <a:prstGeom prst="rect">
            <a:avLst/>
          </a:prstGeom>
          <a:noFill/>
          <a:ln w="9525">
            <a:noFill/>
            <a:miter lim="800000"/>
            <a:headEnd/>
            <a:tailEnd/>
          </a:ln>
        </p:spPr>
      </p:pic>
      <p:sp>
        <p:nvSpPr>
          <p:cNvPr id="29" name="Freeform 16"/>
          <p:cNvSpPr>
            <a:spLocks/>
          </p:cNvSpPr>
          <p:nvPr/>
        </p:nvSpPr>
        <p:spPr bwMode="auto">
          <a:xfrm flipH="1">
            <a:off x="4753965" y="5312280"/>
            <a:ext cx="887470" cy="119566"/>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0" name="Freeform 16"/>
          <p:cNvSpPr>
            <a:spLocks/>
          </p:cNvSpPr>
          <p:nvPr/>
        </p:nvSpPr>
        <p:spPr bwMode="auto">
          <a:xfrm flipH="1">
            <a:off x="4348259" y="5322116"/>
            <a:ext cx="1293175" cy="265884"/>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1" name="Freeform 16"/>
          <p:cNvSpPr>
            <a:spLocks/>
          </p:cNvSpPr>
          <p:nvPr/>
        </p:nvSpPr>
        <p:spPr bwMode="auto">
          <a:xfrm flipH="1">
            <a:off x="3959029" y="5331951"/>
            <a:ext cx="1682404" cy="489065"/>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2" name="&quot;No&quot; Symbol 1"/>
          <p:cNvSpPr/>
          <p:nvPr/>
        </p:nvSpPr>
        <p:spPr>
          <a:xfrm>
            <a:off x="3766544" y="4840594"/>
            <a:ext cx="471627" cy="46045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16"/>
          <p:cNvSpPr>
            <a:spLocks/>
          </p:cNvSpPr>
          <p:nvPr/>
        </p:nvSpPr>
        <p:spPr bwMode="auto">
          <a:xfrm flipH="1">
            <a:off x="8969460" y="5274760"/>
            <a:ext cx="887470" cy="119566"/>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3" name="Freeform 16"/>
          <p:cNvSpPr>
            <a:spLocks/>
          </p:cNvSpPr>
          <p:nvPr/>
        </p:nvSpPr>
        <p:spPr bwMode="auto">
          <a:xfrm flipH="1">
            <a:off x="8563754" y="5284596"/>
            <a:ext cx="1293175" cy="265884"/>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4" name="Freeform 16"/>
          <p:cNvSpPr>
            <a:spLocks/>
          </p:cNvSpPr>
          <p:nvPr/>
        </p:nvSpPr>
        <p:spPr bwMode="auto">
          <a:xfrm flipH="1">
            <a:off x="8174524" y="5294431"/>
            <a:ext cx="1682404" cy="489065"/>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5" name="&quot;No&quot; Symbol 34"/>
          <p:cNvSpPr/>
          <p:nvPr/>
        </p:nvSpPr>
        <p:spPr>
          <a:xfrm>
            <a:off x="7982039" y="4803074"/>
            <a:ext cx="471627" cy="46045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4"/>
          <p:cNvPicPr>
            <a:picLocks noChangeAspect="1" noChangeArrowheads="1"/>
          </p:cNvPicPr>
          <p:nvPr/>
        </p:nvPicPr>
        <p:blipFill>
          <a:blip r:embed="rId4" cstate="print"/>
          <a:srcRect/>
          <a:stretch>
            <a:fillRect/>
          </a:stretch>
        </p:blipFill>
        <p:spPr bwMode="auto">
          <a:xfrm>
            <a:off x="663600" y="5020940"/>
            <a:ext cx="1981431" cy="1729025"/>
          </a:xfrm>
          <a:prstGeom prst="rect">
            <a:avLst/>
          </a:prstGeom>
          <a:noFill/>
          <a:ln w="9525">
            <a:noFill/>
            <a:miter lim="800000"/>
            <a:headEnd/>
            <a:tailEnd/>
          </a:ln>
        </p:spPr>
      </p:pic>
      <p:cxnSp>
        <p:nvCxnSpPr>
          <p:cNvPr id="37" name="Straight Connector 36"/>
          <p:cNvCxnSpPr/>
          <p:nvPr/>
        </p:nvCxnSpPr>
        <p:spPr>
          <a:xfrm flipV="1">
            <a:off x="961901" y="5272646"/>
            <a:ext cx="436594" cy="21062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61901" y="5595356"/>
            <a:ext cx="508882" cy="16001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3"/>
              <p:cNvSpPr>
                <a:spLocks noGrp="1" noChangeArrowheads="1"/>
              </p:cNvSpPr>
              <p:nvPr>
                <p:ph idx="1"/>
              </p:nvPr>
            </p:nvSpPr>
            <p:spPr>
              <a:xfrm>
                <a:off x="406400" y="1589317"/>
                <a:ext cx="11379200" cy="1992878"/>
              </a:xfrm>
            </p:spPr>
            <p:txBody>
              <a:bodyPr vert="horz" lIns="91440" tIns="45720" rIns="91440" bIns="45720" rtlCol="0">
                <a:noAutofit/>
              </a:bodyPr>
              <a:lstStyle/>
              <a:p>
                <a:r>
                  <a:rPr lang="en-US" sz="2400" dirty="0"/>
                  <a:t>An arc X </a:t>
                </a:r>
                <a:r>
                  <a:rPr lang="en-US" sz="2400" dirty="0">
                    <a:sym typeface="Symbol" pitchFamily="18" charset="2"/>
                  </a:rPr>
                  <a:t> </a:t>
                </a:r>
                <a:r>
                  <a:rPr lang="en-US" sz="2400" dirty="0"/>
                  <a:t>Y is consistent </a:t>
                </a:r>
                <a:r>
                  <a:rPr lang="en-US" sz="2400" dirty="0" err="1"/>
                  <a:t>iff</a:t>
                </a:r>
                <a:r>
                  <a:rPr lang="en-US" sz="2400" dirty="0"/>
                  <a:t> for </a:t>
                </a:r>
                <a:r>
                  <a:rPr lang="en-US" sz="2400" dirty="0">
                    <a:solidFill>
                      <a:srgbClr val="0070C0"/>
                    </a:solidFill>
                  </a:rPr>
                  <a:t>every</a:t>
                </a:r>
                <a:r>
                  <a:rPr lang="en-US" sz="2400" dirty="0"/>
                  <a:t> x in the tail there is </a:t>
                </a:r>
                <a:r>
                  <a:rPr lang="en-US" sz="2400" dirty="0">
                    <a:solidFill>
                      <a:srgbClr val="0070C0"/>
                    </a:solidFill>
                  </a:rPr>
                  <a:t>some</a:t>
                </a:r>
                <a:r>
                  <a:rPr lang="en-US" sz="2400" dirty="0"/>
                  <a:t> y in the head which could be assigned without violating a constraint</a:t>
                </a:r>
              </a:p>
              <a:p>
                <a:r>
                  <a:rPr lang="en-US" sz="2400" dirty="0"/>
                  <a:t>Enforce arc consistency: Remove values in domain of </a:t>
                </a:r>
                <a:r>
                  <a:rPr lang="en-US" sz="2400" dirty="0">
                    <a:solidFill>
                      <a:srgbClr val="0070C0"/>
                    </a:solidFill>
                  </a:rPr>
                  <a:t>X</a:t>
                </a:r>
                <a:r>
                  <a:rPr lang="en-US" sz="2400" dirty="0"/>
                  <a:t> if no corresponding legal Y exists</a:t>
                </a:r>
              </a:p>
              <a:p>
                <a:r>
                  <a:rPr lang="en-US" sz="2400" dirty="0"/>
                  <a:t>Forward checking: Only enforce </a:t>
                </a:r>
                <a14:m>
                  <m:oMath xmlns:m="http://schemas.openxmlformats.org/officeDocument/2006/math">
                    <m:r>
                      <a:rPr lang="en-US" sz="2400">
                        <a:latin typeface="Cambria Math" panose="02040503050406030204" pitchFamily="18" charset="0"/>
                      </a:rPr>
                      <m:t>𝑋</m:t>
                    </m:r>
                    <m:r>
                      <a:rPr lang="en-US" sz="2400">
                        <a:latin typeface="Cambria Math" panose="02040503050406030204" pitchFamily="18" charset="0"/>
                      </a:rPr>
                      <m:t>→</m:t>
                    </m:r>
                    <m:r>
                      <a:rPr lang="en-US" sz="2400">
                        <a:latin typeface="Cambria Math" panose="02040503050406030204" pitchFamily="18" charset="0"/>
                      </a:rPr>
                      <m:t>𝑌</m:t>
                    </m:r>
                    <m:r>
                      <a:rPr lang="en-US" sz="2400" b="0" i="0"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m:t>
                    </m:r>
                    <m:d>
                      <m:dPr>
                        <m:ctrlPr>
                          <a:rPr lang="en-US" sz="2400" i="1" dirty="0">
                            <a:latin typeface="Cambria Math" panose="02040503050406030204" pitchFamily="18" charset="0"/>
                          </a:rPr>
                        </m:ctrlPr>
                      </m:dPr>
                      <m:e>
                        <m:r>
                          <a:rPr lang="en-US" sz="2400" dirty="0">
                            <a:latin typeface="Cambria Math" panose="02040503050406030204" pitchFamily="18" charset="0"/>
                          </a:rPr>
                          <m:t>𝑋</m:t>
                        </m:r>
                        <m:r>
                          <a:rPr lang="en-US" sz="2400" dirty="0">
                            <a:latin typeface="Cambria Math" panose="02040503050406030204" pitchFamily="18" charset="0"/>
                          </a:rPr>
                          <m:t>,</m:t>
                        </m:r>
                        <m:r>
                          <a:rPr lang="en-US" sz="2400" dirty="0">
                            <a:latin typeface="Cambria Math" panose="02040503050406030204" pitchFamily="18" charset="0"/>
                          </a:rPr>
                          <m:t>𝑌</m:t>
                        </m:r>
                      </m:e>
                    </m:d>
                    <m:r>
                      <a:rPr lang="en-US" sz="2400" dirty="0">
                        <a:latin typeface="Cambria Math" panose="02040503050406030204" pitchFamily="18" charset="0"/>
                      </a:rPr>
                      <m:t>∈</m:t>
                    </m:r>
                    <m:r>
                      <a:rPr lang="en-US" sz="2400" dirty="0">
                        <a:latin typeface="Cambria Math" panose="02040503050406030204" pitchFamily="18" charset="0"/>
                      </a:rPr>
                      <m:t>𝐸</m:t>
                    </m:r>
                  </m:oMath>
                </a14:m>
                <a:r>
                  <a:rPr lang="en-US" sz="2400" dirty="0"/>
                  <a:t> and </a:t>
                </a:r>
                <a14:m>
                  <m:oMath xmlns:m="http://schemas.openxmlformats.org/officeDocument/2006/math">
                    <m:r>
                      <a:rPr lang="en-US" sz="2400">
                        <a:latin typeface="Cambria Math" panose="02040503050406030204" pitchFamily="18" charset="0"/>
                      </a:rPr>
                      <m:t>𝑌</m:t>
                    </m:r>
                  </m:oMath>
                </a14:m>
                <a:r>
                  <a:rPr lang="en-US" sz="2400" dirty="0"/>
                  <a:t> newly assigned</a:t>
                </a:r>
              </a:p>
            </p:txBody>
          </p:sp>
        </mc:Choice>
        <mc:Fallback xmlns="">
          <p:sp>
            <p:nvSpPr>
              <p:cNvPr id="44" name="Rectangle 3"/>
              <p:cNvSpPr>
                <a:spLocks noGrp="1" noRot="1" noChangeAspect="1" noMove="1" noResize="1" noEditPoints="1" noAdjustHandles="1" noChangeArrowheads="1" noChangeShapeType="1" noTextEdit="1"/>
              </p:cNvSpPr>
              <p:nvPr>
                <p:ph idx="1"/>
              </p:nvPr>
            </p:nvSpPr>
            <p:spPr>
              <a:xfrm>
                <a:off x="406400" y="1589317"/>
                <a:ext cx="11379200" cy="1992878"/>
              </a:xfrm>
              <a:blipFill rotWithShape="0">
                <a:blip r:embed="rId5"/>
                <a:stretch>
                  <a:fillRect l="-750" t="-4893"/>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360" y="3377144"/>
            <a:ext cx="1928273" cy="1656157"/>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8D05D692-512F-4493-8619-1442E64EF0E4}"/>
                  </a:ext>
                </a:extLst>
              </p14:cNvPr>
              <p14:cNvContentPartPr/>
              <p14:nvPr/>
            </p14:nvContentPartPr>
            <p14:xfrm>
              <a:off x="8997840" y="4026960"/>
              <a:ext cx="1294560" cy="775080"/>
            </p14:xfrm>
          </p:contentPart>
        </mc:Choice>
        <mc:Fallback xmlns="">
          <p:pic>
            <p:nvPicPr>
              <p:cNvPr id="3" name="Ink 2">
                <a:extLst>
                  <a:ext uri="{FF2B5EF4-FFF2-40B4-BE49-F238E27FC236}">
                    <a16:creationId xmlns:a16="http://schemas.microsoft.com/office/drawing/2014/main" id="{8D05D692-512F-4493-8619-1442E64EF0E4}"/>
                  </a:ext>
                </a:extLst>
              </p:cNvPr>
              <p:cNvPicPr/>
              <p:nvPr/>
            </p:nvPicPr>
            <p:blipFill>
              <a:blip r:embed="rId8"/>
              <a:stretch>
                <a:fillRect/>
              </a:stretch>
            </p:blipFill>
            <p:spPr>
              <a:xfrm>
                <a:off x="8988480" y="4017600"/>
                <a:ext cx="1313280" cy="793800"/>
              </a:xfrm>
              <a:prstGeom prst="rect">
                <a:avLst/>
              </a:prstGeom>
            </p:spPr>
          </p:pic>
        </mc:Fallback>
      </mc:AlternateContent>
    </p:spTree>
    <p:extLst>
      <p:ext uri="{BB962C8B-B14F-4D97-AF65-F5344CB8AC3E}">
        <p14:creationId xmlns:p14="http://schemas.microsoft.com/office/powerpoint/2010/main" val="12495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 grpId="0" animBg="1"/>
      <p:bldP spid="32" grpId="0" animBg="1"/>
      <p:bldP spid="33" grpId="0" animBg="1"/>
      <p:bldP spid="34" grpId="0" animBg="1"/>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How to Enforce Arc Consistency of Entire CSP</a:t>
            </a:r>
          </a:p>
        </p:txBody>
      </p:sp>
      <p:sp>
        <p:nvSpPr>
          <p:cNvPr id="15363" name="Rectangle 3"/>
          <p:cNvSpPr>
            <a:spLocks noGrp="1" noChangeArrowheads="1"/>
          </p:cNvSpPr>
          <p:nvPr>
            <p:ph idx="1"/>
          </p:nvPr>
        </p:nvSpPr>
        <p:spPr>
          <a:xfrm>
            <a:off x="406400" y="1571173"/>
            <a:ext cx="11379200" cy="4729164"/>
          </a:xfrm>
        </p:spPr>
        <p:txBody>
          <a:bodyPr>
            <a:normAutofit/>
          </a:bodyPr>
          <a:lstStyle/>
          <a:p>
            <a:pPr>
              <a:lnSpc>
                <a:spcPct val="80000"/>
              </a:lnSpc>
            </a:pPr>
            <a:r>
              <a:rPr lang="en-US" sz="2400" dirty="0"/>
              <a:t>A simplistic algorithm: Cycle over the pairs of variables, enforcing arc-consistency, repeating the cycle until no domains change for a whole cycle</a:t>
            </a:r>
          </a:p>
          <a:p>
            <a:pPr>
              <a:lnSpc>
                <a:spcPct val="80000"/>
              </a:lnSpc>
            </a:pPr>
            <a:r>
              <a:rPr lang="en-US" sz="2400" dirty="0"/>
              <a:t>AC-3 (short for </a:t>
            </a:r>
            <a:r>
              <a:rPr lang="en-US" sz="2400" u="sng" dirty="0"/>
              <a:t>A</a:t>
            </a:r>
            <a:r>
              <a:rPr lang="en-US" sz="2400" dirty="0"/>
              <a:t>rc </a:t>
            </a:r>
            <a:r>
              <a:rPr lang="en-US" sz="2400" u="sng" dirty="0"/>
              <a:t>C</a:t>
            </a:r>
            <a:r>
              <a:rPr lang="en-US" sz="2400" dirty="0"/>
              <a:t>onsistency Algorithm #</a:t>
            </a:r>
            <a:r>
              <a:rPr lang="en-US" sz="2400" u="sng" dirty="0"/>
              <a:t>3</a:t>
            </a:r>
            <a:r>
              <a:rPr lang="en-US" sz="2400" dirty="0"/>
              <a:t>): A more efficient algorithm ignoring constraints that have not been modified since they were last analyzed</a:t>
            </a:r>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dirty="0"/>
          </a:p>
        </p:txBody>
      </p:sp>
      <p:pic>
        <p:nvPicPr>
          <p:cNvPr id="18" name="Picture 4"/>
          <p:cNvPicPr>
            <a:picLocks noChangeAspect="1" noChangeArrowheads="1"/>
          </p:cNvPicPr>
          <p:nvPr/>
        </p:nvPicPr>
        <p:blipFill>
          <a:blip r:embed="rId2" cstate="print"/>
          <a:srcRect/>
          <a:stretch>
            <a:fillRect/>
          </a:stretch>
        </p:blipFill>
        <p:spPr bwMode="auto">
          <a:xfrm>
            <a:off x="4342294" y="3536116"/>
            <a:ext cx="3207656" cy="2799046"/>
          </a:xfrm>
          <a:prstGeom prst="rect">
            <a:avLst/>
          </a:prstGeom>
          <a:noFill/>
          <a:ln w="9525">
            <a:noFill/>
            <a:miter lim="800000"/>
            <a:headEnd/>
            <a:tailEnd/>
          </a:ln>
        </p:spPr>
      </p:pic>
      <p:pic>
        <p:nvPicPr>
          <p:cNvPr id="43" name="Picture 4"/>
          <p:cNvPicPr>
            <a:picLocks noChangeAspect="1" noChangeArrowheads="1"/>
          </p:cNvPicPr>
          <p:nvPr/>
        </p:nvPicPr>
        <p:blipFill rotWithShape="1">
          <a:blip r:embed="rId3" cstate="print"/>
          <a:srcRect t="48845" r="84749" b="37324"/>
          <a:stretch/>
        </p:blipFill>
        <p:spPr bwMode="auto">
          <a:xfrm>
            <a:off x="5132036" y="5111707"/>
            <a:ext cx="745989" cy="300047"/>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t="48845" r="84749" b="37324"/>
          <a:stretch/>
        </p:blipFill>
        <p:spPr bwMode="auto">
          <a:xfrm>
            <a:off x="4799305" y="3508445"/>
            <a:ext cx="745989" cy="300047"/>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093410" y="3694013"/>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522909" y="4664875"/>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040198" y="5233316"/>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084958" y="5909331"/>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120978" y="4630330"/>
            <a:ext cx="758042" cy="285159"/>
          </a:xfrm>
          <a:prstGeom prst="rect">
            <a:avLst/>
          </a:prstGeom>
          <a:noFill/>
          <a:ln w="9525">
            <a:noFill/>
            <a:miter lim="800000"/>
            <a:headEnd/>
            <a:tailEnd/>
          </a:ln>
        </p:spPr>
      </p:pic>
      <p:grpSp>
        <p:nvGrpSpPr>
          <p:cNvPr id="21" name="Group 20"/>
          <p:cNvGrpSpPr/>
          <p:nvPr/>
        </p:nvGrpSpPr>
        <p:grpSpPr>
          <a:xfrm>
            <a:off x="1196463" y="3935755"/>
            <a:ext cx="2505180" cy="2103626"/>
            <a:chOff x="1651247" y="2062661"/>
            <a:chExt cx="2505180" cy="2103626"/>
          </a:xfrm>
        </p:grpSpPr>
        <p:pic>
          <p:nvPicPr>
            <p:cNvPr id="22"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23"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24"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25"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26"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27"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30"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31"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050703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AC-3: Enforce Arc Consistency of Entire CSP</a:t>
            </a:r>
          </a:p>
        </p:txBody>
      </p:sp>
      <p:pic>
        <p:nvPicPr>
          <p:cNvPr id="30724" name="Picture 4"/>
          <p:cNvPicPr>
            <a:picLocks noChangeAspect="1" noChangeArrowheads="1"/>
          </p:cNvPicPr>
          <p:nvPr/>
        </p:nvPicPr>
        <p:blipFill>
          <a:blip r:embed="rId3" cstate="print"/>
          <a:srcRect/>
          <a:stretch>
            <a:fillRect/>
          </a:stretch>
        </p:blipFill>
        <p:spPr bwMode="auto">
          <a:xfrm>
            <a:off x="2667000" y="1371601"/>
            <a:ext cx="6883400" cy="4097337"/>
          </a:xfrm>
          <a:prstGeom prst="rect">
            <a:avLst/>
          </a:prstGeom>
          <a:noFill/>
          <a:ln w="9525">
            <a:noFill/>
            <a:miter lim="800000"/>
            <a:headEnd/>
            <a:tailEnd/>
          </a:ln>
        </p:spPr>
      </p:pic>
      <p:sp>
        <p:nvSpPr>
          <p:cNvPr id="2" name="Rectangle 1"/>
          <p:cNvSpPr/>
          <p:nvPr/>
        </p:nvSpPr>
        <p:spPr>
          <a:xfrm>
            <a:off x="4480560" y="1960880"/>
            <a:ext cx="4094480"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61360" y="2778444"/>
            <a:ext cx="4439920" cy="8385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23360" y="5671949"/>
            <a:ext cx="3154518" cy="461665"/>
          </a:xfrm>
          <a:prstGeom prst="rect">
            <a:avLst/>
          </a:prstGeom>
          <a:noFill/>
        </p:spPr>
        <p:txBody>
          <a:bodyPr wrap="none" rtlCol="0">
            <a:spAutoFit/>
          </a:bodyPr>
          <a:lstStyle/>
          <a:p>
            <a:r>
              <a:rPr lang="en-US" sz="2400" dirty="0">
                <a:solidFill>
                  <a:srgbClr val="0070C0"/>
                </a:solidFill>
              </a:rPr>
              <a:t>Constraint Propagation!</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1EFAC6-1FAD-436F-804F-D0EEDED9523A}"/>
                  </a:ext>
                </a:extLst>
              </p14:cNvPr>
              <p14:cNvContentPartPr/>
              <p14:nvPr/>
            </p14:nvContentPartPr>
            <p14:xfrm>
              <a:off x="7983360" y="2664720"/>
              <a:ext cx="2706480" cy="707040"/>
            </p14:xfrm>
          </p:contentPart>
        </mc:Choice>
        <mc:Fallback xmlns="">
          <p:pic>
            <p:nvPicPr>
              <p:cNvPr id="4" name="Ink 3">
                <a:extLst>
                  <a:ext uri="{FF2B5EF4-FFF2-40B4-BE49-F238E27FC236}">
                    <a16:creationId xmlns:a16="http://schemas.microsoft.com/office/drawing/2014/main" id="{DC1EFAC6-1FAD-436F-804F-D0EEDED9523A}"/>
                  </a:ext>
                </a:extLst>
              </p:cNvPr>
              <p:cNvPicPr/>
              <p:nvPr/>
            </p:nvPicPr>
            <p:blipFill>
              <a:blip r:embed="rId5"/>
              <a:stretch>
                <a:fillRect/>
              </a:stretch>
            </p:blipFill>
            <p:spPr>
              <a:xfrm>
                <a:off x="7974000" y="2655360"/>
                <a:ext cx="2725200" cy="725760"/>
              </a:xfrm>
              <a:prstGeom prst="rect">
                <a:avLst/>
              </a:prstGeom>
            </p:spPr>
          </p:pic>
        </mc:Fallback>
      </mc:AlternateContent>
    </p:spTree>
    <p:extLst>
      <p:ext uri="{BB962C8B-B14F-4D97-AF65-F5344CB8AC3E}">
        <p14:creationId xmlns:p14="http://schemas.microsoft.com/office/powerpoint/2010/main" val="15734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cxnSp>
        <p:nvCxnSpPr>
          <p:cNvPr id="19" name="Straight Connector 18"/>
          <p:cNvCxnSpPr/>
          <p:nvPr/>
        </p:nvCxnSpPr>
        <p:spPr>
          <a:xfrm flipV="1">
            <a:off x="5104216" y="2384388"/>
            <a:ext cx="730527" cy="327435"/>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4216" y="2882048"/>
            <a:ext cx="832127" cy="314991"/>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43" name="Picture 4"/>
          <p:cNvPicPr>
            <a:picLocks noChangeAspect="1" noChangeArrowheads="1"/>
          </p:cNvPicPr>
          <p:nvPr/>
        </p:nvPicPr>
        <p:blipFill rotWithShape="1">
          <a:blip r:embed="rId3" cstate="print"/>
          <a:srcRect t="48845" r="84749" b="37324"/>
          <a:stretch/>
        </p:blipFill>
        <p:spPr bwMode="auto">
          <a:xfrm>
            <a:off x="5421485" y="3517378"/>
            <a:ext cx="745989" cy="300047"/>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t="48845" r="84749" b="37324"/>
          <a:stretch/>
        </p:blipFill>
        <p:spPr bwMode="auto">
          <a:xfrm>
            <a:off x="5088754" y="1914116"/>
            <a:ext cx="745989" cy="300047"/>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220655" cy="1200329"/>
          </a:xfrm>
          <a:prstGeom prst="rect">
            <a:avLst/>
          </a:prstGeom>
          <a:noFill/>
        </p:spPr>
        <p:txBody>
          <a:bodyPr wrap="none" rtlCol="0">
            <a:spAutoFit/>
          </a:bodyPr>
          <a:lstStyle/>
          <a:p>
            <a:r>
              <a:rPr lang="en-US" sz="2400" dirty="0"/>
              <a:t>Queue:</a:t>
            </a:r>
          </a:p>
          <a:p>
            <a:r>
              <a:rPr lang="en-US" sz="2400" dirty="0"/>
              <a:t>SA-&gt;WA</a:t>
            </a:r>
          </a:p>
          <a:p>
            <a:r>
              <a:rPr lang="en-US" sz="2400" dirty="0"/>
              <a:t>NT-&gt;WA</a:t>
            </a:r>
          </a:p>
        </p:txBody>
      </p:sp>
      <p:sp>
        <p:nvSpPr>
          <p:cNvPr id="27"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0" name="Group 29"/>
          <p:cNvGrpSpPr/>
          <p:nvPr/>
        </p:nvGrpSpPr>
        <p:grpSpPr>
          <a:xfrm>
            <a:off x="1651247" y="2062661"/>
            <a:ext cx="2505180" cy="2103626"/>
            <a:chOff x="1651247" y="2062661"/>
            <a:chExt cx="2505180" cy="2103626"/>
          </a:xfrm>
        </p:grpSpPr>
        <p:pic>
          <p:nvPicPr>
            <p:cNvPr id="31"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2"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3"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4"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35"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38"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0"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1"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0C32EFF-242F-4FE4-B6E7-8815CDB28E3A}"/>
                  </a:ext>
                </a:extLst>
              </p14:cNvPr>
              <p14:cNvContentPartPr/>
              <p14:nvPr/>
            </p14:nvContentPartPr>
            <p14:xfrm>
              <a:off x="5094000" y="2285280"/>
              <a:ext cx="5310360" cy="913680"/>
            </p14:xfrm>
          </p:contentPart>
        </mc:Choice>
        <mc:Fallback xmlns="">
          <p:pic>
            <p:nvPicPr>
              <p:cNvPr id="2" name="Ink 1">
                <a:extLst>
                  <a:ext uri="{FF2B5EF4-FFF2-40B4-BE49-F238E27FC236}">
                    <a16:creationId xmlns:a16="http://schemas.microsoft.com/office/drawing/2014/main" id="{40C32EFF-242F-4FE4-B6E7-8815CDB28E3A}"/>
                  </a:ext>
                </a:extLst>
              </p:cNvPr>
              <p:cNvPicPr/>
              <p:nvPr/>
            </p:nvPicPr>
            <p:blipFill>
              <a:blip r:embed="rId5"/>
              <a:stretch>
                <a:fillRect/>
              </a:stretch>
            </p:blipFill>
            <p:spPr>
              <a:xfrm>
                <a:off x="5084640" y="2275920"/>
                <a:ext cx="5329080" cy="932400"/>
              </a:xfrm>
              <a:prstGeom prst="rect">
                <a:avLst/>
              </a:prstGeom>
            </p:spPr>
          </p:pic>
        </mc:Fallback>
      </mc:AlternateContent>
    </p:spTree>
    <p:extLst>
      <p:ext uri="{BB962C8B-B14F-4D97-AF65-F5344CB8AC3E}">
        <p14:creationId xmlns:p14="http://schemas.microsoft.com/office/powerpoint/2010/main" val="1289499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cxnSp>
        <p:nvCxnSpPr>
          <p:cNvPr id="19" name="Straight Connector 18"/>
          <p:cNvCxnSpPr/>
          <p:nvPr/>
        </p:nvCxnSpPr>
        <p:spPr>
          <a:xfrm flipV="1">
            <a:off x="6334179" y="3220569"/>
            <a:ext cx="922392" cy="4223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03781" y="3350183"/>
            <a:ext cx="626488" cy="31721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44" name="Picture 4"/>
          <p:cNvPicPr>
            <a:picLocks noChangeAspect="1" noChangeArrowheads="1"/>
          </p:cNvPicPr>
          <p:nvPr/>
        </p:nvPicPr>
        <p:blipFill rotWithShape="1">
          <a:blip r:embed="rId3" cstate="print"/>
          <a:srcRect t="48845" r="84749" b="37324"/>
          <a:stretch/>
        </p:blipFill>
        <p:spPr bwMode="auto">
          <a:xfrm>
            <a:off x="5088754" y="1914116"/>
            <a:ext cx="745989" cy="300047"/>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2677656"/>
          </a:xfrm>
          <a:prstGeom prst="rect">
            <a:avLst/>
          </a:prstGeom>
          <a:noFill/>
        </p:spPr>
        <p:txBody>
          <a:bodyPr wrap="none" rtlCol="0">
            <a:spAutoFit/>
          </a:bodyPr>
          <a:lstStyle/>
          <a:p>
            <a:r>
              <a:rPr lang="en-US" sz="2400" dirty="0"/>
              <a:t>Queue:</a:t>
            </a:r>
          </a:p>
          <a:p>
            <a:r>
              <a:rPr lang="en-US" sz="2400" dirty="0"/>
              <a:t>NT-&gt;WA</a:t>
            </a:r>
          </a:p>
          <a:p>
            <a:r>
              <a:rPr lang="en-US" sz="2400" dirty="0"/>
              <a:t>WA-&gt;SA</a:t>
            </a:r>
          </a:p>
          <a:p>
            <a:r>
              <a:rPr lang="en-US" sz="2400" dirty="0"/>
              <a:t>NT-&gt;SA</a:t>
            </a:r>
          </a:p>
          <a:p>
            <a:r>
              <a:rPr lang="en-US" sz="2400" dirty="0"/>
              <a:t>Q-&gt;SA</a:t>
            </a:r>
          </a:p>
          <a:p>
            <a:r>
              <a:rPr lang="en-US" sz="2400" dirty="0"/>
              <a:t>NSW-&gt;SA</a:t>
            </a:r>
          </a:p>
          <a:p>
            <a:r>
              <a:rPr lang="en-US" sz="2400" dirty="0"/>
              <a:t>V-&gt;SA</a:t>
            </a:r>
          </a:p>
        </p:txBody>
      </p:sp>
      <p:cxnSp>
        <p:nvCxnSpPr>
          <p:cNvPr id="26" name="Straight Connector 25"/>
          <p:cNvCxnSpPr/>
          <p:nvPr/>
        </p:nvCxnSpPr>
        <p:spPr>
          <a:xfrm flipV="1">
            <a:off x="6284046" y="2596429"/>
            <a:ext cx="765517" cy="525577"/>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96000" y="2484371"/>
            <a:ext cx="0" cy="559334"/>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088754" y="2859217"/>
            <a:ext cx="854846" cy="34461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34"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sp>
        <p:nvSpPr>
          <p:cNvPr id="38"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43" name="Group 42"/>
          <p:cNvGrpSpPr/>
          <p:nvPr/>
        </p:nvGrpSpPr>
        <p:grpSpPr>
          <a:xfrm>
            <a:off x="1651247" y="2062661"/>
            <a:ext cx="2505180" cy="2103626"/>
            <a:chOff x="1651247" y="2062661"/>
            <a:chExt cx="2505180" cy="2103626"/>
          </a:xfrm>
        </p:grpSpPr>
        <p:pic>
          <p:nvPicPr>
            <p:cNvPr id="50"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51"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2"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53"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54"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55"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6"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7"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90CD0E8-C2FD-4A88-BC66-95A138726090}"/>
                  </a:ext>
                </a:extLst>
              </p14:cNvPr>
              <p14:cNvContentPartPr/>
              <p14:nvPr/>
            </p14:nvContentPartPr>
            <p14:xfrm>
              <a:off x="5025240" y="2424240"/>
              <a:ext cx="5479200" cy="1937520"/>
            </p14:xfrm>
          </p:contentPart>
        </mc:Choice>
        <mc:Fallback xmlns="">
          <p:pic>
            <p:nvPicPr>
              <p:cNvPr id="2" name="Ink 1">
                <a:extLst>
                  <a:ext uri="{FF2B5EF4-FFF2-40B4-BE49-F238E27FC236}">
                    <a16:creationId xmlns:a16="http://schemas.microsoft.com/office/drawing/2014/main" id="{E90CD0E8-C2FD-4A88-BC66-95A138726090}"/>
                  </a:ext>
                </a:extLst>
              </p:cNvPr>
              <p:cNvPicPr/>
              <p:nvPr/>
            </p:nvPicPr>
            <p:blipFill>
              <a:blip r:embed="rId5"/>
              <a:stretch>
                <a:fillRect/>
              </a:stretch>
            </p:blipFill>
            <p:spPr>
              <a:xfrm>
                <a:off x="5015880" y="2414880"/>
                <a:ext cx="5497920" cy="1956240"/>
              </a:xfrm>
              <a:prstGeom prst="rect">
                <a:avLst/>
              </a:prstGeom>
            </p:spPr>
          </p:pic>
        </mc:Fallback>
      </mc:AlternateContent>
    </p:spTree>
    <p:extLst>
      <p:ext uri="{BB962C8B-B14F-4D97-AF65-F5344CB8AC3E}">
        <p14:creationId xmlns:p14="http://schemas.microsoft.com/office/powerpoint/2010/main" val="2130433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3416320"/>
          </a:xfrm>
          <a:prstGeom prst="rect">
            <a:avLst/>
          </a:prstGeom>
          <a:noFill/>
        </p:spPr>
        <p:txBody>
          <a:bodyPr wrap="none" rtlCol="0">
            <a:spAutoFit/>
          </a:bodyPr>
          <a:lstStyle/>
          <a:p>
            <a:r>
              <a:rPr lang="en-US" sz="2400" dirty="0"/>
              <a:t>Queue:</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WA-&gt;NT</a:t>
            </a:r>
          </a:p>
          <a:p>
            <a:r>
              <a:rPr lang="en-US" sz="2400" dirty="0"/>
              <a:t>SA-&gt;NT</a:t>
            </a:r>
          </a:p>
          <a:p>
            <a:r>
              <a:rPr lang="en-US" sz="2400" dirty="0"/>
              <a:t>Q-&gt;NT</a:t>
            </a:r>
          </a:p>
        </p:txBody>
      </p:sp>
      <p:cxnSp>
        <p:nvCxnSpPr>
          <p:cNvPr id="26" name="Straight Connector 25"/>
          <p:cNvCxnSpPr/>
          <p:nvPr/>
        </p:nvCxnSpPr>
        <p:spPr>
          <a:xfrm>
            <a:off x="6303781" y="2276751"/>
            <a:ext cx="626488" cy="12298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96000" y="2468981"/>
            <a:ext cx="21875" cy="56702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168470" y="2316480"/>
            <a:ext cx="645441" cy="328021"/>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38"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43" name="Group 42"/>
          <p:cNvGrpSpPr/>
          <p:nvPr/>
        </p:nvGrpSpPr>
        <p:grpSpPr>
          <a:xfrm>
            <a:off x="1651247" y="2062661"/>
            <a:ext cx="2505180" cy="2103626"/>
            <a:chOff x="1651247" y="2062661"/>
            <a:chExt cx="2505180" cy="2103626"/>
          </a:xfrm>
        </p:grpSpPr>
        <p:pic>
          <p:nvPicPr>
            <p:cNvPr id="44"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50"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1"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52"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53"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54"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5"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6"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FF59A33-A56B-4246-9BE4-410A35D196A6}"/>
                  </a:ext>
                </a:extLst>
              </p14:cNvPr>
              <p14:cNvContentPartPr/>
              <p14:nvPr/>
            </p14:nvContentPartPr>
            <p14:xfrm>
              <a:off x="4437360" y="1842840"/>
              <a:ext cx="5951520" cy="2586600"/>
            </p14:xfrm>
          </p:contentPart>
        </mc:Choice>
        <mc:Fallback xmlns="">
          <p:pic>
            <p:nvPicPr>
              <p:cNvPr id="2" name="Ink 1">
                <a:extLst>
                  <a:ext uri="{FF2B5EF4-FFF2-40B4-BE49-F238E27FC236}">
                    <a16:creationId xmlns:a16="http://schemas.microsoft.com/office/drawing/2014/main" id="{FFF59A33-A56B-4246-9BE4-410A35D196A6}"/>
                  </a:ext>
                </a:extLst>
              </p:cNvPr>
              <p:cNvPicPr/>
              <p:nvPr/>
            </p:nvPicPr>
            <p:blipFill>
              <a:blip r:embed="rId5"/>
              <a:stretch>
                <a:fillRect/>
              </a:stretch>
            </p:blipFill>
            <p:spPr>
              <a:xfrm>
                <a:off x="4428000" y="1833480"/>
                <a:ext cx="5970240" cy="2605320"/>
              </a:xfrm>
              <a:prstGeom prst="rect">
                <a:avLst/>
              </a:prstGeom>
            </p:spPr>
          </p:pic>
        </mc:Fallback>
      </mc:AlternateContent>
    </p:spTree>
    <p:extLst>
      <p:ext uri="{BB962C8B-B14F-4D97-AF65-F5344CB8AC3E}">
        <p14:creationId xmlns:p14="http://schemas.microsoft.com/office/powerpoint/2010/main" val="1046092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3416320"/>
          </a:xfrm>
          <a:prstGeom prst="rect">
            <a:avLst/>
          </a:prstGeom>
          <a:noFill/>
        </p:spPr>
        <p:txBody>
          <a:bodyPr wrap="none" rtlCol="0">
            <a:spAutoFit/>
          </a:bodyPr>
          <a:lstStyle/>
          <a:p>
            <a:r>
              <a:rPr lang="en-US" sz="2400" dirty="0"/>
              <a:t>Queue:</a:t>
            </a:r>
          </a:p>
          <a:p>
            <a:r>
              <a:rPr lang="en-US" sz="2400" b="1" dirty="0"/>
              <a:t>WA-&gt;SA</a:t>
            </a:r>
          </a:p>
          <a:p>
            <a:r>
              <a:rPr lang="en-US" sz="2400" dirty="0"/>
              <a:t>NT-&gt;SA</a:t>
            </a:r>
          </a:p>
          <a:p>
            <a:r>
              <a:rPr lang="en-US" sz="2400" dirty="0"/>
              <a:t>Q-&gt;SA</a:t>
            </a:r>
          </a:p>
          <a:p>
            <a:r>
              <a:rPr lang="en-US" sz="2400" dirty="0"/>
              <a:t>NSW-&gt;SA</a:t>
            </a:r>
          </a:p>
          <a:p>
            <a:r>
              <a:rPr lang="en-US" sz="2400" dirty="0"/>
              <a:t>V-&gt;SA</a:t>
            </a:r>
          </a:p>
          <a:p>
            <a:r>
              <a:rPr lang="en-US" sz="2400" dirty="0"/>
              <a:t>WA-&gt;NT</a:t>
            </a:r>
          </a:p>
          <a:p>
            <a:r>
              <a:rPr lang="en-US" sz="2400" dirty="0"/>
              <a:t>SA-&gt;NT</a:t>
            </a:r>
          </a:p>
          <a:p>
            <a:r>
              <a:rPr lang="en-US" sz="2400" dirty="0"/>
              <a:t>Q-&gt;NT</a:t>
            </a:r>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30"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1" name="Group 30"/>
          <p:cNvGrpSpPr/>
          <p:nvPr/>
        </p:nvGrpSpPr>
        <p:grpSpPr>
          <a:xfrm>
            <a:off x="1651247" y="2062661"/>
            <a:ext cx="2505180" cy="2103626"/>
            <a:chOff x="1651247" y="2062661"/>
            <a:chExt cx="2505180" cy="2103626"/>
          </a:xfrm>
        </p:grpSpPr>
        <p:pic>
          <p:nvPicPr>
            <p:cNvPr id="32"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4"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5"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8"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43"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44"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0"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1"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4D234E2-DB27-437B-8F0D-3732EB82E43D}"/>
                  </a:ext>
                </a:extLst>
              </p14:cNvPr>
              <p14:cNvContentPartPr/>
              <p14:nvPr/>
            </p14:nvContentPartPr>
            <p14:xfrm>
              <a:off x="5087520" y="2838240"/>
              <a:ext cx="895680" cy="411480"/>
            </p14:xfrm>
          </p:contentPart>
        </mc:Choice>
        <mc:Fallback xmlns="">
          <p:pic>
            <p:nvPicPr>
              <p:cNvPr id="2" name="Ink 1">
                <a:extLst>
                  <a:ext uri="{FF2B5EF4-FFF2-40B4-BE49-F238E27FC236}">
                    <a16:creationId xmlns:a16="http://schemas.microsoft.com/office/drawing/2014/main" id="{14D234E2-DB27-437B-8F0D-3732EB82E43D}"/>
                  </a:ext>
                </a:extLst>
              </p:cNvPr>
              <p:cNvPicPr/>
              <p:nvPr/>
            </p:nvPicPr>
            <p:blipFill>
              <a:blip r:embed="rId5"/>
              <a:stretch>
                <a:fillRect/>
              </a:stretch>
            </p:blipFill>
            <p:spPr>
              <a:xfrm>
                <a:off x="5078160" y="2828880"/>
                <a:ext cx="914400" cy="430200"/>
              </a:xfrm>
              <a:prstGeom prst="rect">
                <a:avLst/>
              </a:prstGeom>
            </p:spPr>
          </p:pic>
        </mc:Fallback>
      </mc:AlternateContent>
    </p:spTree>
    <p:extLst>
      <p:ext uri="{BB962C8B-B14F-4D97-AF65-F5344CB8AC3E}">
        <p14:creationId xmlns:p14="http://schemas.microsoft.com/office/powerpoint/2010/main" val="598369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3046988"/>
          </a:xfrm>
          <a:prstGeom prst="rect">
            <a:avLst/>
          </a:prstGeom>
          <a:noFill/>
        </p:spPr>
        <p:txBody>
          <a:bodyPr wrap="none" rtlCol="0">
            <a:spAutoFit/>
          </a:bodyPr>
          <a:lstStyle/>
          <a:p>
            <a:r>
              <a:rPr lang="en-US" sz="2400" dirty="0"/>
              <a:t>Queue:</a:t>
            </a:r>
          </a:p>
          <a:p>
            <a:r>
              <a:rPr lang="en-US" sz="2400" b="1" dirty="0"/>
              <a:t>NT-&gt;SA</a:t>
            </a:r>
          </a:p>
          <a:p>
            <a:r>
              <a:rPr lang="en-US" sz="2400" dirty="0"/>
              <a:t>Q-&gt;SA</a:t>
            </a:r>
          </a:p>
          <a:p>
            <a:r>
              <a:rPr lang="en-US" sz="2400" dirty="0"/>
              <a:t>NSW-&gt;SA</a:t>
            </a:r>
          </a:p>
          <a:p>
            <a:r>
              <a:rPr lang="en-US" sz="2400" dirty="0"/>
              <a:t>V-&gt;SA</a:t>
            </a:r>
          </a:p>
          <a:p>
            <a:r>
              <a:rPr lang="en-US" sz="2400" dirty="0"/>
              <a:t>WA-&gt;NT</a:t>
            </a:r>
          </a:p>
          <a:p>
            <a:r>
              <a:rPr lang="en-US" sz="2400" dirty="0"/>
              <a:t>SA-&gt;NT</a:t>
            </a:r>
          </a:p>
          <a:p>
            <a:r>
              <a:rPr lang="en-US" sz="2400" dirty="0"/>
              <a:t>Q-&gt;NT</a:t>
            </a:r>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2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0" name="Group 29"/>
          <p:cNvGrpSpPr/>
          <p:nvPr/>
        </p:nvGrpSpPr>
        <p:grpSpPr>
          <a:xfrm>
            <a:off x="1651247" y="2062661"/>
            <a:ext cx="2505180" cy="2103626"/>
            <a:chOff x="1651247" y="2062661"/>
            <a:chExt cx="2505180" cy="2103626"/>
          </a:xfrm>
        </p:grpSpPr>
        <p:pic>
          <p:nvPicPr>
            <p:cNvPr id="31"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2"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4"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5"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38"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43"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44"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0"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83C095F-8F1F-4BD0-8AE3-B79610B888A2}"/>
                  </a:ext>
                </a:extLst>
              </p14:cNvPr>
              <p14:cNvContentPartPr/>
              <p14:nvPr/>
            </p14:nvContentPartPr>
            <p14:xfrm>
              <a:off x="5405040" y="1663200"/>
              <a:ext cx="767520" cy="2226600"/>
            </p14:xfrm>
          </p:contentPart>
        </mc:Choice>
        <mc:Fallback xmlns="">
          <p:pic>
            <p:nvPicPr>
              <p:cNvPr id="2" name="Ink 1">
                <a:extLst>
                  <a:ext uri="{FF2B5EF4-FFF2-40B4-BE49-F238E27FC236}">
                    <a16:creationId xmlns:a16="http://schemas.microsoft.com/office/drawing/2014/main" id="{E83C095F-8F1F-4BD0-8AE3-B79610B888A2}"/>
                  </a:ext>
                </a:extLst>
              </p:cNvPr>
              <p:cNvPicPr/>
              <p:nvPr/>
            </p:nvPicPr>
            <p:blipFill>
              <a:blip r:embed="rId5"/>
              <a:stretch>
                <a:fillRect/>
              </a:stretch>
            </p:blipFill>
            <p:spPr>
              <a:xfrm>
                <a:off x="5395680" y="1653840"/>
                <a:ext cx="786240" cy="2245320"/>
              </a:xfrm>
              <a:prstGeom prst="rect">
                <a:avLst/>
              </a:prstGeom>
            </p:spPr>
          </p:pic>
        </mc:Fallback>
      </mc:AlternateContent>
    </p:spTree>
    <p:extLst>
      <p:ext uri="{BB962C8B-B14F-4D97-AF65-F5344CB8AC3E}">
        <p14:creationId xmlns:p14="http://schemas.microsoft.com/office/powerpoint/2010/main" val="711548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2677656"/>
          </a:xfrm>
          <a:prstGeom prst="rect">
            <a:avLst/>
          </a:prstGeom>
          <a:noFill/>
        </p:spPr>
        <p:txBody>
          <a:bodyPr wrap="none" rtlCol="0">
            <a:spAutoFit/>
          </a:bodyPr>
          <a:lstStyle/>
          <a:p>
            <a:r>
              <a:rPr lang="en-US" sz="2400" dirty="0"/>
              <a:t>Queue:</a:t>
            </a:r>
          </a:p>
          <a:p>
            <a:r>
              <a:rPr lang="en-US" sz="2400" b="1" dirty="0"/>
              <a:t>Q-&gt;SA</a:t>
            </a:r>
          </a:p>
          <a:p>
            <a:r>
              <a:rPr lang="en-US" sz="2400" dirty="0"/>
              <a:t>NSW-&gt;SA</a:t>
            </a:r>
          </a:p>
          <a:p>
            <a:r>
              <a:rPr lang="en-US" sz="2400" dirty="0"/>
              <a:t>V-&gt;SA</a:t>
            </a:r>
          </a:p>
          <a:p>
            <a:r>
              <a:rPr lang="en-US" sz="2400" dirty="0"/>
              <a:t>WA-&gt;NT</a:t>
            </a:r>
          </a:p>
          <a:p>
            <a:r>
              <a:rPr lang="en-US" sz="2400" dirty="0"/>
              <a:t>SA-&gt;NT</a:t>
            </a:r>
          </a:p>
          <a:p>
            <a:r>
              <a:rPr lang="en-US" sz="2400" dirty="0"/>
              <a:t>Q-&gt;NT</a:t>
            </a:r>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2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0" name="Group 29"/>
          <p:cNvGrpSpPr/>
          <p:nvPr/>
        </p:nvGrpSpPr>
        <p:grpSpPr>
          <a:xfrm>
            <a:off x="1651247" y="2062661"/>
            <a:ext cx="2505180" cy="2103626"/>
            <a:chOff x="1651247" y="2062661"/>
            <a:chExt cx="2505180" cy="2103626"/>
          </a:xfrm>
        </p:grpSpPr>
        <p:pic>
          <p:nvPicPr>
            <p:cNvPr id="31"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2"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4"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5"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38"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43"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44"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0"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51786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t>What is Search For?</a:t>
            </a:r>
          </a:p>
        </p:txBody>
      </p:sp>
      <p:sp>
        <p:nvSpPr>
          <p:cNvPr id="5123" name="Content Placeholder 2"/>
          <p:cNvSpPr>
            <a:spLocks noGrp="1"/>
          </p:cNvSpPr>
          <p:nvPr>
            <p:ph idx="1"/>
          </p:nvPr>
        </p:nvSpPr>
        <p:spPr>
          <a:xfrm>
            <a:off x="406400" y="1521032"/>
            <a:ext cx="11379200" cy="4729164"/>
          </a:xfrm>
        </p:spPr>
        <p:txBody>
          <a:bodyPr>
            <a:normAutofit/>
          </a:bodyPr>
          <a:lstStyle/>
          <a:p>
            <a:pPr eaLnBrk="1" hangingPunct="1"/>
            <a:r>
              <a:rPr lang="en-US" dirty="0"/>
              <a:t>Planning: sequences of actions</a:t>
            </a:r>
          </a:p>
          <a:p>
            <a:pPr lvl="1" eaLnBrk="1" hangingPunct="1"/>
            <a:r>
              <a:rPr lang="en-US" dirty="0"/>
              <a:t>The path to the goal is the important thing</a:t>
            </a:r>
          </a:p>
          <a:p>
            <a:pPr lvl="1" eaLnBrk="1" hangingPunct="1"/>
            <a:r>
              <a:rPr lang="en-US" dirty="0"/>
              <a:t>Paths have various costs, depths</a:t>
            </a:r>
          </a:p>
          <a:p>
            <a:pPr lvl="1" eaLnBrk="1" hangingPunct="1"/>
            <a:r>
              <a:rPr lang="en-US" dirty="0"/>
              <a:t>Heuristics give problem-specific guidance</a:t>
            </a:r>
          </a:p>
          <a:p>
            <a:pPr lvl="1" eaLnBrk="1" hangingPunct="1"/>
            <a:endParaRPr lang="en-US" dirty="0"/>
          </a:p>
          <a:p>
            <a:pPr eaLnBrk="1" hangingPunct="1"/>
            <a:r>
              <a:rPr lang="en-US" dirty="0"/>
              <a:t>Identification: assignments to variables</a:t>
            </a:r>
          </a:p>
          <a:p>
            <a:pPr lvl="1" eaLnBrk="1" hangingPunct="1"/>
            <a:r>
              <a:rPr lang="en-US" dirty="0"/>
              <a:t>The goal itself is important, not the path</a:t>
            </a:r>
          </a:p>
          <a:p>
            <a:pPr lvl="1" eaLnBrk="1" hangingPunct="1"/>
            <a:r>
              <a:rPr lang="en-US" dirty="0"/>
              <a:t>All paths at the same depth (for some formulations)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2021" y="3810795"/>
            <a:ext cx="3067051" cy="2665413"/>
          </a:xfrm>
          <a:prstGeom prst="rect">
            <a:avLst/>
          </a:prstGeom>
          <a:noFill/>
        </p:spPr>
      </p:pic>
      <p:grpSp>
        <p:nvGrpSpPr>
          <p:cNvPr id="9" name="Group 8"/>
          <p:cNvGrpSpPr/>
          <p:nvPr/>
        </p:nvGrpSpPr>
        <p:grpSpPr>
          <a:xfrm>
            <a:off x="7596188" y="1882124"/>
            <a:ext cx="3376612" cy="2228563"/>
            <a:chOff x="7596188" y="1882124"/>
            <a:chExt cx="3376612" cy="2228563"/>
          </a:xfrm>
        </p:grpSpPr>
        <p:sp>
          <p:nvSpPr>
            <p:cNvPr id="7" name="Rectangle 6"/>
            <p:cNvSpPr/>
            <p:nvPr/>
          </p:nvSpPr>
          <p:spPr>
            <a:xfrm>
              <a:off x="7772401" y="1905001"/>
              <a:ext cx="152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96188" y="1882124"/>
              <a:ext cx="3376612" cy="2228563"/>
            </a:xfrm>
            <a:prstGeom prst="rect">
              <a:avLst/>
            </a:prstGeom>
            <a:noFill/>
          </p:spPr>
        </p:pic>
      </p:grpSp>
      <p:sp>
        <p:nvSpPr>
          <p:cNvPr id="3" name="TextBox 2"/>
          <p:cNvSpPr txBox="1"/>
          <p:nvPr/>
        </p:nvSpPr>
        <p:spPr>
          <a:xfrm>
            <a:off x="741556" y="5241462"/>
            <a:ext cx="5491976" cy="830997"/>
          </a:xfrm>
          <a:prstGeom prst="rect">
            <a:avLst/>
          </a:prstGeom>
          <a:noFill/>
        </p:spPr>
        <p:txBody>
          <a:bodyPr wrap="square" rtlCol="0">
            <a:spAutoFit/>
          </a:bodyPr>
          <a:lstStyle/>
          <a:p>
            <a:r>
              <a:rPr lang="en-US" sz="2400" dirty="0">
                <a:solidFill>
                  <a:srgbClr val="0070C0"/>
                </a:solidFill>
              </a:rPr>
              <a:t>Are the warm-up assignments planning or identification problems?</a:t>
            </a:r>
          </a:p>
        </p:txBody>
      </p:sp>
    </p:spTree>
    <p:extLst>
      <p:ext uri="{BB962C8B-B14F-4D97-AF65-F5344CB8AC3E}">
        <p14:creationId xmlns:p14="http://schemas.microsoft.com/office/powerpoint/2010/main" val="1752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85700" cy="2308324"/>
          </a:xfrm>
          <a:prstGeom prst="rect">
            <a:avLst/>
          </a:prstGeom>
          <a:noFill/>
        </p:spPr>
        <p:txBody>
          <a:bodyPr wrap="none" rtlCol="0">
            <a:spAutoFit/>
          </a:bodyPr>
          <a:lstStyle/>
          <a:p>
            <a:r>
              <a:rPr lang="en-US" sz="2400" dirty="0"/>
              <a:t>Queue:</a:t>
            </a:r>
          </a:p>
          <a:p>
            <a:r>
              <a:rPr lang="en-US" sz="2400" b="1" dirty="0"/>
              <a:t>NSW-&gt;SA</a:t>
            </a:r>
          </a:p>
          <a:p>
            <a:r>
              <a:rPr lang="en-US" sz="2400" b="1" dirty="0"/>
              <a:t>V-&gt;SA</a:t>
            </a:r>
          </a:p>
          <a:p>
            <a:r>
              <a:rPr lang="en-US" sz="2400" b="1" dirty="0"/>
              <a:t>WA-&gt;NT</a:t>
            </a:r>
          </a:p>
          <a:p>
            <a:r>
              <a:rPr lang="en-US" sz="2400" b="1" dirty="0"/>
              <a:t>SA-&gt;NT</a:t>
            </a:r>
          </a:p>
          <a:p>
            <a:r>
              <a:rPr lang="en-US" sz="2400" b="1" dirty="0"/>
              <a:t>Q-&gt;NT</a:t>
            </a:r>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2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 name="Group 2"/>
          <p:cNvGrpSpPr/>
          <p:nvPr/>
        </p:nvGrpSpPr>
        <p:grpSpPr>
          <a:xfrm>
            <a:off x="1651247" y="2062661"/>
            <a:ext cx="2505180" cy="2103626"/>
            <a:chOff x="1651247" y="2062661"/>
            <a:chExt cx="2505180" cy="2103626"/>
          </a:xfrm>
        </p:grpSpPr>
        <p:pic>
          <p:nvPicPr>
            <p:cNvPr id="30"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4"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5"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8"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43"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44"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0"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1"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244649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104790" cy="830997"/>
          </a:xfrm>
          <a:prstGeom prst="rect">
            <a:avLst/>
          </a:prstGeom>
          <a:noFill/>
        </p:spPr>
        <p:txBody>
          <a:bodyPr wrap="none" rtlCol="0">
            <a:spAutoFit/>
          </a:bodyPr>
          <a:lstStyle/>
          <a:p>
            <a:r>
              <a:rPr lang="en-US" sz="2400" dirty="0"/>
              <a:t>Queue:</a:t>
            </a:r>
          </a:p>
          <a:p>
            <a:endParaRPr lang="en-US" sz="2400" dirty="0"/>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sp>
        <p:nvSpPr>
          <p:cNvPr id="44"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67" name="Group 66"/>
          <p:cNvGrpSpPr/>
          <p:nvPr/>
        </p:nvGrpSpPr>
        <p:grpSpPr>
          <a:xfrm>
            <a:off x="1617851" y="2098844"/>
            <a:ext cx="2538576" cy="2390692"/>
            <a:chOff x="-2786196" y="902482"/>
            <a:chExt cx="2538576" cy="2390692"/>
          </a:xfrm>
        </p:grpSpPr>
        <p:pic>
          <p:nvPicPr>
            <p:cNvPr id="68"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69"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70"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71"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72"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73"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74"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75"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722141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solidFill>
                  <a:srgbClr val="C00000"/>
                </a:solidFill>
              </a:rPr>
              <a:t>Piazza POLL: What gets added to the Queue?</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sp>
        <p:nvSpPr>
          <p:cNvPr id="3" name="TextBox 2"/>
          <p:cNvSpPr txBox="1"/>
          <p:nvPr/>
        </p:nvSpPr>
        <p:spPr>
          <a:xfrm>
            <a:off x="3322145" y="5497160"/>
            <a:ext cx="3480248" cy="830997"/>
          </a:xfrm>
          <a:prstGeom prst="rect">
            <a:avLst/>
          </a:prstGeom>
          <a:noFill/>
        </p:spPr>
        <p:txBody>
          <a:bodyPr wrap="none" rtlCol="0">
            <a:spAutoFit/>
          </a:bodyPr>
          <a:lstStyle/>
          <a:p>
            <a:r>
              <a:rPr lang="en-US" sz="2400" dirty="0">
                <a:solidFill>
                  <a:srgbClr val="C00000"/>
                </a:solidFill>
              </a:rPr>
              <a:t>A: NSW-&gt;Q, SA-&gt;Q, NT-&gt;Q</a:t>
            </a:r>
          </a:p>
          <a:p>
            <a:r>
              <a:rPr lang="en-US" sz="2400" dirty="0">
                <a:solidFill>
                  <a:srgbClr val="C00000"/>
                </a:solidFill>
              </a:rPr>
              <a:t>B: Q-&gt;NSW, Q-&gt;SA, Q-&gt;NT</a:t>
            </a:r>
          </a:p>
        </p:txBody>
      </p:sp>
      <p:sp>
        <p:nvSpPr>
          <p:cNvPr id="38" name="TextBox 37"/>
          <p:cNvSpPr txBox="1"/>
          <p:nvPr/>
        </p:nvSpPr>
        <p:spPr>
          <a:xfrm>
            <a:off x="9372600" y="1973266"/>
            <a:ext cx="1104790" cy="830997"/>
          </a:xfrm>
          <a:prstGeom prst="rect">
            <a:avLst/>
          </a:prstGeom>
          <a:noFill/>
        </p:spPr>
        <p:txBody>
          <a:bodyPr wrap="none" rtlCol="0">
            <a:spAutoFit/>
          </a:bodyPr>
          <a:lstStyle/>
          <a:p>
            <a:r>
              <a:rPr lang="en-US" sz="2400" dirty="0"/>
              <a:t>Queue:</a:t>
            </a:r>
          </a:p>
          <a:p>
            <a:endParaRPr lang="en-US" sz="2400" dirty="0"/>
          </a:p>
        </p:txBody>
      </p:sp>
      <p:grpSp>
        <p:nvGrpSpPr>
          <p:cNvPr id="56" name="Group 55"/>
          <p:cNvGrpSpPr/>
          <p:nvPr/>
        </p:nvGrpSpPr>
        <p:grpSpPr>
          <a:xfrm>
            <a:off x="1617851" y="2098844"/>
            <a:ext cx="2538576" cy="2390692"/>
            <a:chOff x="-2786196" y="902482"/>
            <a:chExt cx="2538576" cy="2390692"/>
          </a:xfrm>
        </p:grpSpPr>
        <p:pic>
          <p:nvPicPr>
            <p:cNvPr id="57"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58"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9"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60"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61"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62"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3"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64"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30439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251625" cy="1938992"/>
          </a:xfrm>
          <a:prstGeom prst="rect">
            <a:avLst/>
          </a:prstGeom>
          <a:noFill/>
        </p:spPr>
        <p:txBody>
          <a:bodyPr wrap="none" rtlCol="0">
            <a:spAutoFit/>
          </a:bodyPr>
          <a:lstStyle/>
          <a:p>
            <a:r>
              <a:rPr lang="en-US" sz="2400" dirty="0"/>
              <a:t>Queue:</a:t>
            </a:r>
          </a:p>
          <a:p>
            <a:r>
              <a:rPr lang="en-US" sz="2400" dirty="0"/>
              <a:t>NT-&gt;Q</a:t>
            </a:r>
          </a:p>
          <a:p>
            <a:r>
              <a:rPr lang="en-US" sz="2400" dirty="0"/>
              <a:t>SA-&gt;Q</a:t>
            </a:r>
          </a:p>
          <a:p>
            <a:r>
              <a:rPr lang="en-US" sz="2400" dirty="0"/>
              <a:t>NSW-&gt;Q</a:t>
            </a:r>
          </a:p>
          <a:p>
            <a:endParaRPr lang="en-US" sz="2400" dirty="0"/>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cxnSp>
        <p:nvCxnSpPr>
          <p:cNvPr id="35" name="Straight Connector 34"/>
          <p:cNvCxnSpPr/>
          <p:nvPr/>
        </p:nvCxnSpPr>
        <p:spPr>
          <a:xfrm>
            <a:off x="7280728" y="2698092"/>
            <a:ext cx="150381" cy="30628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305549" y="2614210"/>
            <a:ext cx="716218" cy="522309"/>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294275" y="2304516"/>
            <a:ext cx="707751" cy="15342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51"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61" name="Group 60"/>
          <p:cNvGrpSpPr/>
          <p:nvPr/>
        </p:nvGrpSpPr>
        <p:grpSpPr>
          <a:xfrm>
            <a:off x="1617851" y="2098844"/>
            <a:ext cx="2538576" cy="2390692"/>
            <a:chOff x="-2786196" y="902482"/>
            <a:chExt cx="2538576" cy="2390692"/>
          </a:xfrm>
        </p:grpSpPr>
        <p:pic>
          <p:nvPicPr>
            <p:cNvPr id="62"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63"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64"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65"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66"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67"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8"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69"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750133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251625" cy="2677656"/>
          </a:xfrm>
          <a:prstGeom prst="rect">
            <a:avLst/>
          </a:prstGeom>
          <a:noFill/>
        </p:spPr>
        <p:txBody>
          <a:bodyPr wrap="none" rtlCol="0">
            <a:spAutoFit/>
          </a:bodyPr>
          <a:lstStyle/>
          <a:p>
            <a:r>
              <a:rPr lang="en-US" sz="2400" dirty="0"/>
              <a:t>Queue:</a:t>
            </a:r>
          </a:p>
          <a:p>
            <a:r>
              <a:rPr lang="en-US" sz="2400" dirty="0"/>
              <a:t>SA-&gt;Q</a:t>
            </a:r>
          </a:p>
          <a:p>
            <a:r>
              <a:rPr lang="en-US" sz="2400" dirty="0"/>
              <a:t>NSW-&gt;Q</a:t>
            </a:r>
          </a:p>
          <a:p>
            <a:r>
              <a:rPr lang="en-US" sz="2400" dirty="0"/>
              <a:t>WA-&gt;NT</a:t>
            </a:r>
          </a:p>
          <a:p>
            <a:r>
              <a:rPr lang="en-US" sz="2400" dirty="0"/>
              <a:t>SA-&gt;NT</a:t>
            </a:r>
          </a:p>
          <a:p>
            <a:r>
              <a:rPr lang="en-US" sz="2400" dirty="0"/>
              <a:t>Q-&gt;NT</a:t>
            </a:r>
          </a:p>
          <a:p>
            <a:endParaRPr lang="en-US" sz="2400" dirty="0"/>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cxnSp>
        <p:nvCxnSpPr>
          <p:cNvPr id="35" name="Straight Connector 34"/>
          <p:cNvCxnSpPr/>
          <p:nvPr/>
        </p:nvCxnSpPr>
        <p:spPr>
          <a:xfrm>
            <a:off x="6297662" y="2264222"/>
            <a:ext cx="704364" cy="208104"/>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92986" y="2457812"/>
            <a:ext cx="34361" cy="54656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115314" y="2347534"/>
            <a:ext cx="725702" cy="332776"/>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sp>
        <p:nvSpPr>
          <p:cNvPr id="52"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62" name="Group 61"/>
          <p:cNvGrpSpPr/>
          <p:nvPr/>
        </p:nvGrpSpPr>
        <p:grpSpPr>
          <a:xfrm>
            <a:off x="1617851" y="2098844"/>
            <a:ext cx="2538576" cy="2390692"/>
            <a:chOff x="-2786196" y="902482"/>
            <a:chExt cx="2538576" cy="2390692"/>
          </a:xfrm>
        </p:grpSpPr>
        <p:pic>
          <p:nvPicPr>
            <p:cNvPr id="63"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64"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65"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66"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67"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68"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9"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70"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CB19BB9-B962-4483-8784-2A1E0A4AD648}"/>
                  </a:ext>
                </a:extLst>
              </p14:cNvPr>
              <p14:cNvContentPartPr/>
              <p14:nvPr/>
            </p14:nvContentPartPr>
            <p14:xfrm>
              <a:off x="5293440" y="1736640"/>
              <a:ext cx="4186080" cy="2405880"/>
            </p14:xfrm>
          </p:contentPart>
        </mc:Choice>
        <mc:Fallback xmlns="">
          <p:pic>
            <p:nvPicPr>
              <p:cNvPr id="2" name="Ink 1">
                <a:extLst>
                  <a:ext uri="{FF2B5EF4-FFF2-40B4-BE49-F238E27FC236}">
                    <a16:creationId xmlns:a16="http://schemas.microsoft.com/office/drawing/2014/main" id="{0CB19BB9-B962-4483-8784-2A1E0A4AD648}"/>
                  </a:ext>
                </a:extLst>
              </p:cNvPr>
              <p:cNvPicPr/>
              <p:nvPr/>
            </p:nvPicPr>
            <p:blipFill>
              <a:blip r:embed="rId5"/>
              <a:stretch>
                <a:fillRect/>
              </a:stretch>
            </p:blipFill>
            <p:spPr>
              <a:xfrm>
                <a:off x="5284080" y="1727280"/>
                <a:ext cx="4204800" cy="2424600"/>
              </a:xfrm>
              <a:prstGeom prst="rect">
                <a:avLst/>
              </a:prstGeom>
            </p:spPr>
          </p:pic>
        </mc:Fallback>
      </mc:AlternateContent>
    </p:spTree>
    <p:extLst>
      <p:ext uri="{BB962C8B-B14F-4D97-AF65-F5344CB8AC3E}">
        <p14:creationId xmlns:p14="http://schemas.microsoft.com/office/powerpoint/2010/main" val="1422165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3785652"/>
          </a:xfrm>
          <a:prstGeom prst="rect">
            <a:avLst/>
          </a:prstGeom>
          <a:noFill/>
        </p:spPr>
        <p:txBody>
          <a:bodyPr wrap="none" rtlCol="0">
            <a:spAutoFit/>
          </a:bodyPr>
          <a:lstStyle/>
          <a:p>
            <a:r>
              <a:rPr lang="en-US" sz="2400" dirty="0"/>
              <a:t>Queue:</a:t>
            </a:r>
          </a:p>
          <a:p>
            <a:r>
              <a:rPr lang="en-US" sz="2400" dirty="0"/>
              <a:t>NSW-&gt;Q</a:t>
            </a:r>
          </a:p>
          <a:p>
            <a:r>
              <a:rPr lang="en-US" sz="2400" dirty="0"/>
              <a:t>WA-&gt;NT</a:t>
            </a:r>
          </a:p>
          <a:p>
            <a:r>
              <a:rPr lang="en-US" sz="2400"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p:txBody>
      </p:sp>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cxnSp>
        <p:nvCxnSpPr>
          <p:cNvPr id="50" name="Straight Connector 49"/>
          <p:cNvCxnSpPr/>
          <p:nvPr/>
        </p:nvCxnSpPr>
        <p:spPr>
          <a:xfrm flipV="1">
            <a:off x="6334179" y="3220569"/>
            <a:ext cx="922392" cy="4223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03781" y="3350183"/>
            <a:ext cx="626488" cy="31721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284046" y="2596429"/>
            <a:ext cx="765517" cy="525577"/>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096000" y="2484371"/>
            <a:ext cx="0" cy="559334"/>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088754" y="2859217"/>
            <a:ext cx="854846" cy="34461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5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66" name="Group 65"/>
          <p:cNvGrpSpPr/>
          <p:nvPr/>
        </p:nvGrpSpPr>
        <p:grpSpPr>
          <a:xfrm>
            <a:off x="1617851" y="2098844"/>
            <a:ext cx="2538576" cy="2390692"/>
            <a:chOff x="-2786196" y="902482"/>
            <a:chExt cx="2538576" cy="2390692"/>
          </a:xfrm>
        </p:grpSpPr>
        <p:pic>
          <p:nvPicPr>
            <p:cNvPr id="67"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68"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69"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70"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71"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72"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73"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74"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421E36B-F6F8-468E-BC08-03955201873F}"/>
                  </a:ext>
                </a:extLst>
              </p14:cNvPr>
              <p14:cNvContentPartPr/>
              <p14:nvPr/>
            </p14:nvContentPartPr>
            <p14:xfrm>
              <a:off x="6272640" y="2558520"/>
              <a:ext cx="3210840" cy="2962440"/>
            </p14:xfrm>
          </p:contentPart>
        </mc:Choice>
        <mc:Fallback xmlns="">
          <p:pic>
            <p:nvPicPr>
              <p:cNvPr id="2" name="Ink 1">
                <a:extLst>
                  <a:ext uri="{FF2B5EF4-FFF2-40B4-BE49-F238E27FC236}">
                    <a16:creationId xmlns:a16="http://schemas.microsoft.com/office/drawing/2014/main" id="{7421E36B-F6F8-468E-BC08-03955201873F}"/>
                  </a:ext>
                </a:extLst>
              </p:cNvPr>
              <p:cNvPicPr/>
              <p:nvPr/>
            </p:nvPicPr>
            <p:blipFill>
              <a:blip r:embed="rId5"/>
              <a:stretch>
                <a:fillRect/>
              </a:stretch>
            </p:blipFill>
            <p:spPr>
              <a:xfrm>
                <a:off x="6263280" y="2549160"/>
                <a:ext cx="3229560" cy="2981160"/>
              </a:xfrm>
              <a:prstGeom prst="rect">
                <a:avLst/>
              </a:prstGeom>
            </p:spPr>
          </p:pic>
        </mc:Fallback>
      </mc:AlternateContent>
    </p:spTree>
    <p:extLst>
      <p:ext uri="{BB962C8B-B14F-4D97-AF65-F5344CB8AC3E}">
        <p14:creationId xmlns:p14="http://schemas.microsoft.com/office/powerpoint/2010/main" val="1010659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cxnSp>
        <p:nvCxnSpPr>
          <p:cNvPr id="50" name="Straight Connector 49"/>
          <p:cNvCxnSpPr/>
          <p:nvPr/>
        </p:nvCxnSpPr>
        <p:spPr>
          <a:xfrm flipH="1" flipV="1">
            <a:off x="6374531" y="3228634"/>
            <a:ext cx="977648" cy="687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192589" y="3404427"/>
            <a:ext cx="181818" cy="23434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7326502" y="2682561"/>
            <a:ext cx="145052" cy="374616"/>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35" name="Picture 4"/>
          <p:cNvPicPr>
            <a:picLocks noChangeAspect="1" noChangeArrowheads="1"/>
          </p:cNvPicPr>
          <p:nvPr/>
        </p:nvPicPr>
        <p:blipFill rotWithShape="1">
          <a:blip r:embed="rId3" cstate="print"/>
          <a:srcRect l="42693" t="76345" r="42855" b="12626"/>
          <a:stretch/>
        </p:blipFill>
        <p:spPr bwMode="auto">
          <a:xfrm>
            <a:off x="7813894" y="3009578"/>
            <a:ext cx="840847" cy="284612"/>
          </a:xfrm>
          <a:prstGeom prst="rect">
            <a:avLst/>
          </a:prstGeom>
          <a:noFill/>
          <a:ln w="9525">
            <a:noFill/>
            <a:miter lim="800000"/>
            <a:headEnd/>
            <a:tailEnd/>
          </a:ln>
        </p:spPr>
      </p:pic>
      <p:sp>
        <p:nvSpPr>
          <p:cNvPr id="54" name="TextBox 53"/>
          <p:cNvSpPr txBox="1"/>
          <p:nvPr/>
        </p:nvSpPr>
        <p:spPr>
          <a:xfrm>
            <a:off x="9429532" y="1467196"/>
            <a:ext cx="1361591" cy="4524315"/>
          </a:xfrm>
          <a:prstGeom prst="rect">
            <a:avLst/>
          </a:prstGeom>
          <a:noFill/>
        </p:spPr>
        <p:txBody>
          <a:bodyPr wrap="none" rtlCol="0">
            <a:spAutoFit/>
          </a:bodyPr>
          <a:lstStyle/>
          <a:p>
            <a:r>
              <a:rPr lang="en-US" sz="2400" dirty="0"/>
              <a:t>Queue:</a:t>
            </a:r>
          </a:p>
          <a:p>
            <a:r>
              <a:rPr lang="en-US" sz="2400" dirty="0"/>
              <a:t>WA-&gt;NT</a:t>
            </a:r>
          </a:p>
          <a:p>
            <a:r>
              <a:rPr lang="en-US" sz="2400"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V-&gt;NSW</a:t>
            </a:r>
          </a:p>
          <a:p>
            <a:r>
              <a:rPr lang="en-US" sz="2400" dirty="0"/>
              <a:t>Q-&gt;NSW</a:t>
            </a:r>
          </a:p>
          <a:p>
            <a:r>
              <a:rPr lang="en-US" sz="2400" dirty="0"/>
              <a:t>SA-&gt;NSW</a:t>
            </a:r>
          </a:p>
        </p:txBody>
      </p:sp>
      <p:sp>
        <p:nvSpPr>
          <p:cNvPr id="55"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56" name="Group 55"/>
          <p:cNvGrpSpPr/>
          <p:nvPr/>
        </p:nvGrpSpPr>
        <p:grpSpPr>
          <a:xfrm>
            <a:off x="1617851" y="2098844"/>
            <a:ext cx="2538576" cy="2390692"/>
            <a:chOff x="-2786196" y="902482"/>
            <a:chExt cx="2538576" cy="2390692"/>
          </a:xfrm>
        </p:grpSpPr>
        <p:pic>
          <p:nvPicPr>
            <p:cNvPr id="57"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58"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9"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60"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61"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62"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3"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64"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967FB6-65B4-4D57-81AB-9F086AA07B57}"/>
                  </a:ext>
                </a:extLst>
              </p14:cNvPr>
              <p14:cNvContentPartPr/>
              <p14:nvPr/>
            </p14:nvContentPartPr>
            <p14:xfrm>
              <a:off x="7395120" y="2607120"/>
              <a:ext cx="977040" cy="723960"/>
            </p14:xfrm>
          </p:contentPart>
        </mc:Choice>
        <mc:Fallback xmlns="">
          <p:pic>
            <p:nvPicPr>
              <p:cNvPr id="2" name="Ink 1">
                <a:extLst>
                  <a:ext uri="{FF2B5EF4-FFF2-40B4-BE49-F238E27FC236}">
                    <a16:creationId xmlns:a16="http://schemas.microsoft.com/office/drawing/2014/main" id="{07967FB6-65B4-4D57-81AB-9F086AA07B57}"/>
                  </a:ext>
                </a:extLst>
              </p:cNvPr>
              <p:cNvPicPr/>
              <p:nvPr/>
            </p:nvPicPr>
            <p:blipFill>
              <a:blip r:embed="rId5"/>
              <a:stretch>
                <a:fillRect/>
              </a:stretch>
            </p:blipFill>
            <p:spPr>
              <a:xfrm>
                <a:off x="7385760" y="2597760"/>
                <a:ext cx="995760" cy="742680"/>
              </a:xfrm>
              <a:prstGeom prst="rect">
                <a:avLst/>
              </a:prstGeom>
            </p:spPr>
          </p:pic>
        </mc:Fallback>
      </mc:AlternateContent>
    </p:spTree>
    <p:extLst>
      <p:ext uri="{BB962C8B-B14F-4D97-AF65-F5344CB8AC3E}">
        <p14:creationId xmlns:p14="http://schemas.microsoft.com/office/powerpoint/2010/main" val="1433336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429532" y="1467196"/>
            <a:ext cx="1361591" cy="4524315"/>
          </a:xfrm>
          <a:prstGeom prst="rect">
            <a:avLst/>
          </a:prstGeom>
          <a:noFill/>
        </p:spPr>
        <p:txBody>
          <a:bodyPr wrap="none" rtlCol="0">
            <a:spAutoFit/>
          </a:bodyPr>
          <a:lstStyle/>
          <a:p>
            <a:r>
              <a:rPr lang="en-US" sz="2400" dirty="0"/>
              <a:t>Queue:</a:t>
            </a:r>
          </a:p>
          <a:p>
            <a:r>
              <a:rPr lang="en-US" sz="2400" b="1" dirty="0"/>
              <a:t>WA-&gt;NT</a:t>
            </a:r>
          </a:p>
          <a:p>
            <a:r>
              <a:rPr lang="en-US" sz="2400"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V-&gt;NSW</a:t>
            </a:r>
          </a:p>
          <a:p>
            <a:r>
              <a:rPr lang="en-US" sz="2400" dirty="0"/>
              <a:t>Q-&gt;NSW</a:t>
            </a:r>
          </a:p>
          <a:p>
            <a:r>
              <a:rPr lang="en-US" sz="2400" dirty="0"/>
              <a:t>SA-&gt;NSW</a:t>
            </a:r>
          </a:p>
        </p:txBody>
      </p:sp>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pic>
        <p:nvPicPr>
          <p:cNvPr id="35" name="Picture 4"/>
          <p:cNvPicPr>
            <a:picLocks noChangeAspect="1" noChangeArrowheads="1"/>
          </p:cNvPicPr>
          <p:nvPr/>
        </p:nvPicPr>
        <p:blipFill rotWithShape="1">
          <a:blip r:embed="rId3" cstate="print"/>
          <a:srcRect l="42693" t="76345" r="42855" b="12626"/>
          <a:stretch/>
        </p:blipFill>
        <p:spPr bwMode="auto">
          <a:xfrm>
            <a:off x="7813894" y="3009578"/>
            <a:ext cx="840847" cy="284612"/>
          </a:xfrm>
          <a:prstGeom prst="rect">
            <a:avLst/>
          </a:prstGeom>
          <a:noFill/>
          <a:ln w="9525">
            <a:noFill/>
            <a:miter lim="800000"/>
            <a:headEnd/>
            <a:tailEnd/>
          </a:ln>
        </p:spPr>
      </p:pic>
      <p:sp>
        <p:nvSpPr>
          <p:cNvPr id="4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53" name="Group 52"/>
          <p:cNvGrpSpPr/>
          <p:nvPr/>
        </p:nvGrpSpPr>
        <p:grpSpPr>
          <a:xfrm>
            <a:off x="1617851" y="2098844"/>
            <a:ext cx="2538576" cy="2390692"/>
            <a:chOff x="-2786196" y="902482"/>
            <a:chExt cx="2538576" cy="2390692"/>
          </a:xfrm>
        </p:grpSpPr>
        <p:pic>
          <p:nvPicPr>
            <p:cNvPr id="54"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55"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6"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57"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58"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59"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0"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61"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70971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429532" y="1467196"/>
            <a:ext cx="1361591" cy="4154984"/>
          </a:xfrm>
          <a:prstGeom prst="rect">
            <a:avLst/>
          </a:prstGeom>
          <a:noFill/>
        </p:spPr>
        <p:txBody>
          <a:bodyPr wrap="none" rtlCol="0">
            <a:spAutoFit/>
          </a:bodyPr>
          <a:lstStyle/>
          <a:p>
            <a:r>
              <a:rPr lang="en-US" sz="2400" dirty="0"/>
              <a:t>Queue:</a:t>
            </a:r>
          </a:p>
          <a:p>
            <a:r>
              <a:rPr lang="en-US" sz="2400" b="1"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V-&gt;NSW</a:t>
            </a:r>
          </a:p>
          <a:p>
            <a:r>
              <a:rPr lang="en-US" sz="2400" dirty="0"/>
              <a:t>Q-&gt;NSW</a:t>
            </a:r>
          </a:p>
          <a:p>
            <a:r>
              <a:rPr lang="en-US" sz="2400" dirty="0"/>
              <a:t>SA-&gt;NSW</a:t>
            </a:r>
          </a:p>
        </p:txBody>
      </p:sp>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pic>
        <p:nvPicPr>
          <p:cNvPr id="35" name="Picture 4"/>
          <p:cNvPicPr>
            <a:picLocks noChangeAspect="1" noChangeArrowheads="1"/>
          </p:cNvPicPr>
          <p:nvPr/>
        </p:nvPicPr>
        <p:blipFill rotWithShape="1">
          <a:blip r:embed="rId3" cstate="print"/>
          <a:srcRect l="42693" t="76345" r="42855" b="12626"/>
          <a:stretch/>
        </p:blipFill>
        <p:spPr bwMode="auto">
          <a:xfrm>
            <a:off x="7813894" y="3009578"/>
            <a:ext cx="840847" cy="284612"/>
          </a:xfrm>
          <a:prstGeom prst="rect">
            <a:avLst/>
          </a:prstGeom>
          <a:noFill/>
          <a:ln w="9525">
            <a:noFill/>
            <a:miter lim="800000"/>
            <a:headEnd/>
            <a:tailEnd/>
          </a:ln>
        </p:spPr>
      </p:pic>
      <p:sp>
        <p:nvSpPr>
          <p:cNvPr id="4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sp>
        <p:nvSpPr>
          <p:cNvPr id="33" name="TextBox 32"/>
          <p:cNvSpPr txBox="1"/>
          <p:nvPr/>
        </p:nvSpPr>
        <p:spPr>
          <a:xfrm>
            <a:off x="5050683" y="3835476"/>
            <a:ext cx="785793" cy="830997"/>
          </a:xfrm>
          <a:prstGeom prst="rect">
            <a:avLst/>
          </a:prstGeom>
          <a:noFill/>
        </p:spPr>
        <p:txBody>
          <a:bodyPr wrap="none" rtlCol="0">
            <a:spAutoFit/>
          </a:bodyPr>
          <a:lstStyle/>
          <a:p>
            <a:r>
              <a:rPr lang="en-US" sz="4800" dirty="0"/>
              <a:t>!!!</a:t>
            </a:r>
          </a:p>
        </p:txBody>
      </p:sp>
      <p:grpSp>
        <p:nvGrpSpPr>
          <p:cNvPr id="38" name="Group 37"/>
          <p:cNvGrpSpPr/>
          <p:nvPr/>
        </p:nvGrpSpPr>
        <p:grpSpPr>
          <a:xfrm>
            <a:off x="1617851" y="2098844"/>
            <a:ext cx="2538576" cy="2390692"/>
            <a:chOff x="-2786196" y="902482"/>
            <a:chExt cx="2538576" cy="2390692"/>
          </a:xfrm>
        </p:grpSpPr>
        <p:pic>
          <p:nvPicPr>
            <p:cNvPr id="43"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50"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1"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52"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53"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54"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5"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6"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0ED2ADA-DF91-4AF7-908B-68EAB51435D0}"/>
                  </a:ext>
                </a:extLst>
              </p14:cNvPr>
              <p14:cNvContentPartPr/>
              <p14:nvPr/>
            </p14:nvContentPartPr>
            <p14:xfrm>
              <a:off x="758160" y="2081880"/>
              <a:ext cx="5519880" cy="2603880"/>
            </p14:xfrm>
          </p:contentPart>
        </mc:Choice>
        <mc:Fallback xmlns="">
          <p:pic>
            <p:nvPicPr>
              <p:cNvPr id="2" name="Ink 1">
                <a:extLst>
                  <a:ext uri="{FF2B5EF4-FFF2-40B4-BE49-F238E27FC236}">
                    <a16:creationId xmlns:a16="http://schemas.microsoft.com/office/drawing/2014/main" id="{70ED2ADA-DF91-4AF7-908B-68EAB51435D0}"/>
                  </a:ext>
                </a:extLst>
              </p:cNvPr>
              <p:cNvPicPr/>
              <p:nvPr/>
            </p:nvPicPr>
            <p:blipFill>
              <a:blip r:embed="rId5"/>
              <a:stretch>
                <a:fillRect/>
              </a:stretch>
            </p:blipFill>
            <p:spPr>
              <a:xfrm>
                <a:off x="748800" y="2072520"/>
                <a:ext cx="5538600" cy="2622600"/>
              </a:xfrm>
              <a:prstGeom prst="rect">
                <a:avLst/>
              </a:prstGeom>
            </p:spPr>
          </p:pic>
        </mc:Fallback>
      </mc:AlternateContent>
    </p:spTree>
    <p:extLst>
      <p:ext uri="{BB962C8B-B14F-4D97-AF65-F5344CB8AC3E}">
        <p14:creationId xmlns:p14="http://schemas.microsoft.com/office/powerpoint/2010/main" val="16043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p:cNvSpPr>
            <a:spLocks noGrp="1" noChangeArrowheads="1"/>
          </p:cNvSpPr>
          <p:nvPr>
            <p:ph idx="1"/>
          </p:nvPr>
        </p:nvSpPr>
        <p:spPr>
          <a:xfrm>
            <a:off x="406400" y="1571173"/>
            <a:ext cx="11379200" cy="4974770"/>
          </a:xfrm>
        </p:spPr>
        <p:txBody>
          <a:bodyPr>
            <a:normAutofit lnSpcReduction="10000"/>
          </a:bodyPr>
          <a:lstStyle/>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r>
              <a:rPr lang="en-US" sz="2400" dirty="0"/>
              <a:t>Backtrack on the assignment of Q</a:t>
            </a:r>
          </a:p>
          <a:p>
            <a:pPr>
              <a:lnSpc>
                <a:spcPct val="80000"/>
              </a:lnSpc>
            </a:pPr>
            <a:r>
              <a:rPr lang="en-US" sz="2400" dirty="0"/>
              <a:t>Arc consistency detects failure earlier than forward checking</a:t>
            </a:r>
          </a:p>
          <a:p>
            <a:pPr>
              <a:lnSpc>
                <a:spcPct val="80000"/>
              </a:lnSpc>
            </a:pPr>
            <a:r>
              <a:rPr lang="en-US" sz="2400" dirty="0"/>
              <a:t>Can be run as a preprocessor or after each assignment </a:t>
            </a:r>
          </a:p>
          <a:p>
            <a:pPr>
              <a:lnSpc>
                <a:spcPct val="80000"/>
              </a:lnSpc>
            </a:pPr>
            <a:r>
              <a:rPr lang="en-US" sz="2400" dirty="0"/>
              <a:t>What’s the downside of enforcing arc consistency?</a:t>
            </a:r>
          </a:p>
          <a:p>
            <a:pPr eaLnBrk="1" hangingPunct="1">
              <a:lnSpc>
                <a:spcPct val="80000"/>
              </a:lnSpc>
            </a:pPr>
            <a:endParaRPr lang="en-US" dirty="0"/>
          </a:p>
        </p:txBody>
      </p:sp>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429532" y="1467196"/>
            <a:ext cx="1361591" cy="4154984"/>
          </a:xfrm>
          <a:prstGeom prst="rect">
            <a:avLst/>
          </a:prstGeom>
          <a:noFill/>
        </p:spPr>
        <p:txBody>
          <a:bodyPr wrap="none" rtlCol="0">
            <a:spAutoFit/>
          </a:bodyPr>
          <a:lstStyle/>
          <a:p>
            <a:r>
              <a:rPr lang="en-US" sz="2400" dirty="0"/>
              <a:t>Queue:</a:t>
            </a:r>
          </a:p>
          <a:p>
            <a:r>
              <a:rPr lang="en-US" sz="2400" b="1"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V-&gt;NSW</a:t>
            </a:r>
          </a:p>
          <a:p>
            <a:r>
              <a:rPr lang="en-US" sz="2400" dirty="0"/>
              <a:t>Q-&gt;NSW</a:t>
            </a:r>
          </a:p>
          <a:p>
            <a:r>
              <a:rPr lang="en-US" sz="2400" dirty="0"/>
              <a:t>SA-&gt;NSW</a:t>
            </a:r>
          </a:p>
        </p:txBody>
      </p:sp>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pic>
        <p:nvPicPr>
          <p:cNvPr id="35" name="Picture 4"/>
          <p:cNvPicPr>
            <a:picLocks noChangeAspect="1" noChangeArrowheads="1"/>
          </p:cNvPicPr>
          <p:nvPr/>
        </p:nvPicPr>
        <p:blipFill rotWithShape="1">
          <a:blip r:embed="rId3" cstate="print"/>
          <a:srcRect l="42693" t="76345" r="42855" b="12626"/>
          <a:stretch/>
        </p:blipFill>
        <p:spPr bwMode="auto">
          <a:xfrm>
            <a:off x="7813894" y="3009578"/>
            <a:ext cx="840847" cy="284612"/>
          </a:xfrm>
          <a:prstGeom prst="rect">
            <a:avLst/>
          </a:prstGeom>
          <a:noFill/>
          <a:ln w="9525">
            <a:noFill/>
            <a:miter lim="800000"/>
            <a:headEnd/>
            <a:tailEnd/>
          </a:ln>
        </p:spPr>
      </p:pic>
      <p:sp>
        <p:nvSpPr>
          <p:cNvPr id="4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sp>
        <p:nvSpPr>
          <p:cNvPr id="33" name="TextBox 32"/>
          <p:cNvSpPr txBox="1"/>
          <p:nvPr/>
        </p:nvSpPr>
        <p:spPr>
          <a:xfrm>
            <a:off x="5050683" y="3835476"/>
            <a:ext cx="785793" cy="830997"/>
          </a:xfrm>
          <a:prstGeom prst="rect">
            <a:avLst/>
          </a:prstGeom>
          <a:noFill/>
        </p:spPr>
        <p:txBody>
          <a:bodyPr wrap="none" rtlCol="0">
            <a:spAutoFit/>
          </a:bodyPr>
          <a:lstStyle/>
          <a:p>
            <a:r>
              <a:rPr lang="en-US" sz="4800" dirty="0"/>
              <a:t>!!!</a:t>
            </a:r>
          </a:p>
        </p:txBody>
      </p:sp>
      <p:grpSp>
        <p:nvGrpSpPr>
          <p:cNvPr id="3" name="Group 2"/>
          <p:cNvGrpSpPr/>
          <p:nvPr/>
        </p:nvGrpSpPr>
        <p:grpSpPr>
          <a:xfrm>
            <a:off x="1617851" y="2098844"/>
            <a:ext cx="2538576" cy="2390692"/>
            <a:chOff x="-2786196" y="902482"/>
            <a:chExt cx="2538576" cy="2390692"/>
          </a:xfrm>
        </p:grpSpPr>
        <p:pic>
          <p:nvPicPr>
            <p:cNvPr id="32"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23"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24"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25"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26"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30"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31"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43"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6C5514E-B4FF-47C3-9242-2CDFC27B1C94}"/>
                  </a:ext>
                </a:extLst>
              </p14:cNvPr>
              <p14:cNvContentPartPr/>
              <p14:nvPr/>
            </p14:nvContentPartPr>
            <p14:xfrm>
              <a:off x="2395080" y="6009480"/>
              <a:ext cx="4850640" cy="185400"/>
            </p14:xfrm>
          </p:contentPart>
        </mc:Choice>
        <mc:Fallback xmlns="">
          <p:pic>
            <p:nvPicPr>
              <p:cNvPr id="2" name="Ink 1">
                <a:extLst>
                  <a:ext uri="{FF2B5EF4-FFF2-40B4-BE49-F238E27FC236}">
                    <a16:creationId xmlns:a16="http://schemas.microsoft.com/office/drawing/2014/main" id="{06C5514E-B4FF-47C3-9242-2CDFC27B1C94}"/>
                  </a:ext>
                </a:extLst>
              </p:cNvPr>
              <p:cNvPicPr/>
              <p:nvPr/>
            </p:nvPicPr>
            <p:blipFill>
              <a:blip r:embed="rId5"/>
              <a:stretch>
                <a:fillRect/>
              </a:stretch>
            </p:blipFill>
            <p:spPr>
              <a:xfrm>
                <a:off x="2385720" y="6000120"/>
                <a:ext cx="4869360" cy="204120"/>
              </a:xfrm>
              <a:prstGeom prst="rect">
                <a:avLst/>
              </a:prstGeom>
            </p:spPr>
          </p:pic>
        </mc:Fallback>
      </mc:AlternateContent>
    </p:spTree>
    <p:extLst>
      <p:ext uri="{BB962C8B-B14F-4D97-AF65-F5344CB8AC3E}">
        <p14:creationId xmlns:p14="http://schemas.microsoft.com/office/powerpoint/2010/main" val="22054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dirty="0"/>
              <a:t>Constraint Satisfaction Problems</a:t>
            </a:r>
          </a:p>
        </p:txBody>
      </p:sp>
      <p:sp>
        <p:nvSpPr>
          <p:cNvPr id="6147" name="Rectangle 3"/>
          <p:cNvSpPr>
            <a:spLocks noGrp="1" noChangeArrowheads="1"/>
          </p:cNvSpPr>
          <p:nvPr>
            <p:ph idx="1"/>
          </p:nvPr>
        </p:nvSpPr>
        <p:spPr>
          <a:xfrm>
            <a:off x="457199" y="1600200"/>
            <a:ext cx="7239001" cy="5029200"/>
          </a:xfrm>
        </p:spPr>
        <p:txBody>
          <a:bodyPr>
            <a:noAutofit/>
          </a:bodyPr>
          <a:lstStyle/>
          <a:p>
            <a:pPr>
              <a:lnSpc>
                <a:spcPct val="80000"/>
              </a:lnSpc>
            </a:pPr>
            <a:r>
              <a:rPr lang="en-US" sz="2400" dirty="0"/>
              <a:t>CSP is a special class of search problems</a:t>
            </a:r>
          </a:p>
          <a:p>
            <a:pPr lvl="1">
              <a:lnSpc>
                <a:spcPct val="80000"/>
              </a:lnSpc>
            </a:pPr>
            <a:r>
              <a:rPr lang="en-US" dirty="0"/>
              <a:t>Mostly identification problems</a:t>
            </a:r>
          </a:p>
          <a:p>
            <a:pPr lvl="1">
              <a:lnSpc>
                <a:spcPct val="80000"/>
              </a:lnSpc>
            </a:pPr>
            <a:r>
              <a:rPr lang="en-US" dirty="0"/>
              <a:t>Have specialized algorithms for them</a:t>
            </a:r>
          </a:p>
          <a:p>
            <a:pPr lvl="1">
              <a:lnSpc>
                <a:spcPct val="80000"/>
              </a:lnSpc>
            </a:pPr>
            <a:endParaRPr lang="en-US" dirty="0"/>
          </a:p>
          <a:p>
            <a:pPr eaLnBrk="1" hangingPunct="1">
              <a:lnSpc>
                <a:spcPct val="80000"/>
              </a:lnSpc>
            </a:pPr>
            <a:r>
              <a:rPr lang="en-US" sz="2400" dirty="0"/>
              <a:t>Standard search problems:</a:t>
            </a:r>
          </a:p>
          <a:p>
            <a:pPr lvl="1" eaLnBrk="1" hangingPunct="1">
              <a:lnSpc>
                <a:spcPct val="80000"/>
              </a:lnSpc>
            </a:pPr>
            <a:r>
              <a:rPr lang="en-US" dirty="0"/>
              <a:t>State is a “black box”: arbitrary data structure</a:t>
            </a:r>
          </a:p>
          <a:p>
            <a:pPr lvl="1" eaLnBrk="1" hangingPunct="1">
              <a:lnSpc>
                <a:spcPct val="80000"/>
              </a:lnSpc>
            </a:pPr>
            <a:r>
              <a:rPr lang="en-US" dirty="0"/>
              <a:t>Goal test can be any function over states</a:t>
            </a:r>
          </a:p>
          <a:p>
            <a:pPr lvl="1" eaLnBrk="1" hangingPunct="1">
              <a:lnSpc>
                <a:spcPct val="80000"/>
              </a:lnSpc>
            </a:pPr>
            <a:r>
              <a:rPr lang="en-US" dirty="0"/>
              <a:t>Successor function can also be anything</a:t>
            </a:r>
          </a:p>
          <a:p>
            <a:pPr lvl="1" eaLnBrk="1" hangingPunct="1">
              <a:lnSpc>
                <a:spcPct val="80000"/>
              </a:lnSpc>
            </a:pPr>
            <a:endParaRPr lang="en-US" dirty="0"/>
          </a:p>
          <a:p>
            <a:pPr>
              <a:lnSpc>
                <a:spcPct val="80000"/>
              </a:lnSpc>
            </a:pPr>
            <a:r>
              <a:rPr lang="en-US" sz="2400" dirty="0"/>
              <a:t>Constraint satisfaction problems (CSPs):</a:t>
            </a:r>
          </a:p>
          <a:p>
            <a:pPr lvl="1">
              <a:lnSpc>
                <a:spcPct val="80000"/>
              </a:lnSpc>
            </a:pPr>
            <a:r>
              <a:rPr lang="en-US" dirty="0"/>
              <a:t>State is defined by </a:t>
            </a:r>
            <a:r>
              <a:rPr lang="en-US" dirty="0">
                <a:solidFill>
                  <a:srgbClr val="CC0000"/>
                </a:solidFill>
              </a:rPr>
              <a:t>variables </a:t>
            </a:r>
            <a:r>
              <a:rPr lang="en-US" b="1" i="1" dirty="0">
                <a:solidFill>
                  <a:srgbClr val="CC0000"/>
                </a:solidFill>
                <a:latin typeface="Times New Roman" pitchFamily="18" charset="0"/>
              </a:rPr>
              <a:t>X</a:t>
            </a:r>
            <a:r>
              <a:rPr lang="en-US" b="1" i="1" baseline="-25000" dirty="0">
                <a:solidFill>
                  <a:srgbClr val="CC0000"/>
                </a:solidFill>
                <a:latin typeface="Times New Roman" pitchFamily="18" charset="0"/>
              </a:rPr>
              <a:t>i</a:t>
            </a:r>
            <a:r>
              <a:rPr lang="en-US" dirty="0"/>
              <a:t>  with values from a </a:t>
            </a:r>
            <a:r>
              <a:rPr lang="en-US" dirty="0">
                <a:solidFill>
                  <a:srgbClr val="CC0000"/>
                </a:solidFill>
              </a:rPr>
              <a:t>domain </a:t>
            </a:r>
            <a:r>
              <a:rPr lang="en-US" b="1" i="1" dirty="0">
                <a:solidFill>
                  <a:srgbClr val="CC0000"/>
                </a:solidFill>
                <a:latin typeface="Times New Roman" pitchFamily="18" charset="0"/>
              </a:rPr>
              <a:t>D </a:t>
            </a:r>
            <a:r>
              <a:rPr lang="en-US" dirty="0"/>
              <a:t>(sometimes </a:t>
            </a:r>
            <a:r>
              <a:rPr lang="en-US" b="1" i="1" dirty="0">
                <a:latin typeface="Times New Roman" pitchFamily="18" charset="0"/>
              </a:rPr>
              <a:t>D</a:t>
            </a:r>
            <a:r>
              <a:rPr lang="en-US" dirty="0"/>
              <a:t> depends on </a:t>
            </a:r>
            <a:r>
              <a:rPr lang="en-US" b="1" i="1" dirty="0" err="1">
                <a:latin typeface="Times New Roman" pitchFamily="18" charset="0"/>
              </a:rPr>
              <a:t>i</a:t>
            </a:r>
            <a:r>
              <a:rPr lang="en-US" dirty="0"/>
              <a:t>)</a:t>
            </a:r>
            <a:endParaRPr lang="en-US" i="1" baseline="-25000" dirty="0">
              <a:solidFill>
                <a:srgbClr val="CC0000"/>
              </a:solidFill>
            </a:endParaRPr>
          </a:p>
          <a:p>
            <a:pPr lvl="1">
              <a:lnSpc>
                <a:spcPct val="80000"/>
              </a:lnSpc>
            </a:pPr>
            <a:r>
              <a:rPr lang="en-US" dirty="0"/>
              <a:t>Goal test is a </a:t>
            </a:r>
            <a:r>
              <a:rPr lang="en-US" dirty="0">
                <a:solidFill>
                  <a:srgbClr val="CC0000"/>
                </a:solidFill>
              </a:rPr>
              <a:t>set of constraints </a:t>
            </a:r>
            <a:r>
              <a:rPr lang="en-US" dirty="0"/>
              <a:t>specifying allowable combinations of values for subsets of variables</a:t>
            </a:r>
          </a:p>
          <a:p>
            <a:pPr lvl="1" eaLnBrk="1" hangingPunct="1">
              <a:lnSpc>
                <a:spcPct val="80000"/>
              </a:lnSpc>
            </a:pP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2400" y="1159072"/>
            <a:ext cx="3505200" cy="2726810"/>
          </a:xfrm>
          <a:prstGeom prst="rect">
            <a:avLst/>
          </a:prstGeom>
          <a:noFill/>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6200" y="4267201"/>
            <a:ext cx="4320801" cy="2000249"/>
          </a:xfrm>
          <a:prstGeom prst="rect">
            <a:avLst/>
          </a:prstGeom>
          <a:noFill/>
        </p:spPr>
      </p:pic>
    </p:spTree>
    <p:extLst>
      <p:ext uri="{BB962C8B-B14F-4D97-AF65-F5344CB8AC3E}">
        <p14:creationId xmlns:p14="http://schemas.microsoft.com/office/powerpoint/2010/main" val="38738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animEffect transition="in" filter="fade">
                                      <p:cBhvr>
                                        <p:cTn id="7" dur="500"/>
                                        <p:tgtEl>
                                          <p:spTgt spid="614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xEl>
                                              <p:pRg st="5" end="5"/>
                                            </p:txEl>
                                          </p:spTgt>
                                        </p:tgtEl>
                                        <p:attrNameLst>
                                          <p:attrName>style.visibility</p:attrName>
                                        </p:attrNameLst>
                                      </p:cBhvr>
                                      <p:to>
                                        <p:strVal val="visible"/>
                                      </p:to>
                                    </p:set>
                                    <p:animEffect transition="in" filter="fade">
                                      <p:cBhvr>
                                        <p:cTn id="10" dur="500"/>
                                        <p:tgtEl>
                                          <p:spTgt spid="614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animEffect transition="in" filter="fade">
                                      <p:cBhvr>
                                        <p:cTn id="13" dur="500"/>
                                        <p:tgtEl>
                                          <p:spTgt spid="614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7">
                                            <p:txEl>
                                              <p:pRg st="7" end="7"/>
                                            </p:txEl>
                                          </p:spTgt>
                                        </p:tgtEl>
                                        <p:attrNameLst>
                                          <p:attrName>style.visibility</p:attrName>
                                        </p:attrNameLst>
                                      </p:cBhvr>
                                      <p:to>
                                        <p:strVal val="visible"/>
                                      </p:to>
                                    </p:set>
                                    <p:animEffect transition="in" filter="fade">
                                      <p:cBhvr>
                                        <p:cTn id="16" dur="500"/>
                                        <p:tgtEl>
                                          <p:spTgt spid="6147">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47">
                                            <p:txEl>
                                              <p:pRg st="9" end="9"/>
                                            </p:txEl>
                                          </p:spTgt>
                                        </p:tgtEl>
                                        <p:attrNameLst>
                                          <p:attrName>style.visibility</p:attrName>
                                        </p:attrNameLst>
                                      </p:cBhvr>
                                      <p:to>
                                        <p:strVal val="visible"/>
                                      </p:to>
                                    </p:set>
                                    <p:animEffect transition="in" filter="fade">
                                      <p:cBhvr>
                                        <p:cTn id="21" dur="500"/>
                                        <p:tgtEl>
                                          <p:spTgt spid="6147">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147">
                                            <p:txEl>
                                              <p:pRg st="10" end="10"/>
                                            </p:txEl>
                                          </p:spTgt>
                                        </p:tgtEl>
                                        <p:attrNameLst>
                                          <p:attrName>style.visibility</p:attrName>
                                        </p:attrNameLst>
                                      </p:cBhvr>
                                      <p:to>
                                        <p:strVal val="visible"/>
                                      </p:to>
                                    </p:set>
                                    <p:animEffect transition="in" filter="fade">
                                      <p:cBhvr>
                                        <p:cTn id="24" dur="500"/>
                                        <p:tgtEl>
                                          <p:spTgt spid="6147">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147">
                                            <p:txEl>
                                              <p:pRg st="11" end="11"/>
                                            </p:txEl>
                                          </p:spTgt>
                                        </p:tgtEl>
                                        <p:attrNameLst>
                                          <p:attrName>style.visibility</p:attrName>
                                        </p:attrNameLst>
                                      </p:cBhvr>
                                      <p:to>
                                        <p:strVal val="visible"/>
                                      </p:to>
                                    </p:set>
                                    <p:animEffect transition="in" filter="fade">
                                      <p:cBhvr>
                                        <p:cTn id="27" dur="5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Limitations of Arc Consistency</a:t>
            </a:r>
          </a:p>
        </p:txBody>
      </p:sp>
      <p:sp>
        <p:nvSpPr>
          <p:cNvPr id="31747" name="Rectangle 3"/>
          <p:cNvSpPr>
            <a:spLocks noGrp="1" noChangeArrowheads="1"/>
          </p:cNvSpPr>
          <p:nvPr>
            <p:ph idx="1"/>
          </p:nvPr>
        </p:nvSpPr>
        <p:spPr>
          <a:xfrm>
            <a:off x="1143000" y="1600201"/>
            <a:ext cx="5562600" cy="4525963"/>
          </a:xfrm>
        </p:spPr>
        <p:txBody>
          <a:bodyPr>
            <a:normAutofit lnSpcReduction="10000"/>
          </a:bodyPr>
          <a:lstStyle/>
          <a:p>
            <a:pPr eaLnBrk="1" hangingPunct="1"/>
            <a:r>
              <a:rPr lang="en-US" dirty="0"/>
              <a:t>After enforcing arc consistency:</a:t>
            </a:r>
          </a:p>
          <a:p>
            <a:pPr lvl="1" eaLnBrk="1" hangingPunct="1"/>
            <a:r>
              <a:rPr lang="en-US" dirty="0"/>
              <a:t>Can have one solution left</a:t>
            </a:r>
          </a:p>
          <a:p>
            <a:pPr lvl="1" eaLnBrk="1" hangingPunct="1"/>
            <a:r>
              <a:rPr lang="en-US" dirty="0"/>
              <a:t>Can have multiple solutions left</a:t>
            </a:r>
          </a:p>
          <a:p>
            <a:pPr lvl="1" eaLnBrk="1" hangingPunct="1"/>
            <a:r>
              <a:rPr lang="en-US" dirty="0"/>
              <a:t>Can have no solutions left (and not know it)</a:t>
            </a:r>
          </a:p>
          <a:p>
            <a:pPr lvl="1"/>
            <a:endParaRPr lang="en-US" dirty="0"/>
          </a:p>
          <a:p>
            <a:r>
              <a:rPr lang="en-US" dirty="0"/>
              <a:t>Arc consistency only checks local consistency conditions</a:t>
            </a:r>
          </a:p>
          <a:p>
            <a:endParaRPr lang="en-US" dirty="0"/>
          </a:p>
          <a:p>
            <a:r>
              <a:rPr lang="en-US" dirty="0"/>
              <a:t>Arc consistency still runs inside a backtracking search!</a:t>
            </a:r>
          </a:p>
        </p:txBody>
      </p:sp>
      <p:grpSp>
        <p:nvGrpSpPr>
          <p:cNvPr id="31748" name="Group 4"/>
          <p:cNvGrpSpPr>
            <a:grpSpLocks/>
          </p:cNvGrpSpPr>
          <p:nvPr/>
        </p:nvGrpSpPr>
        <p:grpSpPr bwMode="auto">
          <a:xfrm>
            <a:off x="7543800" y="1524000"/>
            <a:ext cx="3124200" cy="1524000"/>
            <a:chOff x="3552" y="1056"/>
            <a:chExt cx="2016" cy="1056"/>
          </a:xfrm>
        </p:grpSpPr>
        <p:grpSp>
          <p:nvGrpSpPr>
            <p:cNvPr id="31775" name="Group 5"/>
            <p:cNvGrpSpPr>
              <a:grpSpLocks/>
            </p:cNvGrpSpPr>
            <p:nvPr/>
          </p:nvGrpSpPr>
          <p:grpSpPr bwMode="auto">
            <a:xfrm>
              <a:off x="4176" y="1056"/>
              <a:ext cx="768" cy="384"/>
              <a:chOff x="2448" y="2736"/>
              <a:chExt cx="768" cy="384"/>
            </a:xfrm>
          </p:grpSpPr>
          <p:sp>
            <p:nvSpPr>
              <p:cNvPr id="31785" name="Oval 6"/>
              <p:cNvSpPr>
                <a:spLocks noChangeArrowheads="1"/>
              </p:cNvSpPr>
              <p:nvPr/>
            </p:nvSpPr>
            <p:spPr bwMode="auto">
              <a:xfrm>
                <a:off x="2448" y="2736"/>
                <a:ext cx="768" cy="384"/>
              </a:xfrm>
              <a:prstGeom prst="ellipse">
                <a:avLst/>
              </a:prstGeom>
              <a:noFill/>
              <a:ln w="9360">
                <a:solidFill>
                  <a:srgbClr val="000000"/>
                </a:solidFill>
                <a:round/>
                <a:headEnd/>
                <a:tailEnd/>
              </a:ln>
            </p:spPr>
            <p:txBody>
              <a:bodyPr wrap="none" anchor="ctr"/>
              <a:lstStyle/>
              <a:p>
                <a:endParaRPr lang="en-US" dirty="0"/>
              </a:p>
            </p:txBody>
          </p:sp>
          <p:sp>
            <p:nvSpPr>
              <p:cNvPr id="31786" name="Text Box 7"/>
              <p:cNvSpPr txBox="1">
                <a:spLocks noChangeArrowheads="1"/>
              </p:cNvSpPr>
              <p:nvPr/>
            </p:nvSpPr>
            <p:spPr bwMode="auto">
              <a:xfrm>
                <a:off x="2772" y="2800"/>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31776" name="Group 8"/>
            <p:cNvGrpSpPr>
              <a:grpSpLocks/>
            </p:cNvGrpSpPr>
            <p:nvPr/>
          </p:nvGrpSpPr>
          <p:grpSpPr bwMode="auto">
            <a:xfrm>
              <a:off x="4800" y="1728"/>
              <a:ext cx="768" cy="384"/>
              <a:chOff x="3072" y="3408"/>
              <a:chExt cx="768" cy="384"/>
            </a:xfrm>
          </p:grpSpPr>
          <p:sp>
            <p:nvSpPr>
              <p:cNvPr id="31783" name="Oval 9"/>
              <p:cNvSpPr>
                <a:spLocks noChangeArrowheads="1"/>
              </p:cNvSpPr>
              <p:nvPr/>
            </p:nvSpPr>
            <p:spPr bwMode="auto">
              <a:xfrm>
                <a:off x="3072" y="3408"/>
                <a:ext cx="768" cy="384"/>
              </a:xfrm>
              <a:prstGeom prst="ellipse">
                <a:avLst/>
              </a:prstGeom>
              <a:noFill/>
              <a:ln w="9360">
                <a:solidFill>
                  <a:srgbClr val="000000"/>
                </a:solidFill>
                <a:round/>
                <a:headEnd/>
                <a:tailEnd/>
              </a:ln>
            </p:spPr>
            <p:txBody>
              <a:bodyPr wrap="none" anchor="ctr"/>
              <a:lstStyle/>
              <a:p>
                <a:endParaRPr lang="en-US" dirty="0"/>
              </a:p>
            </p:txBody>
          </p:sp>
          <p:sp>
            <p:nvSpPr>
              <p:cNvPr id="31784" name="Text Box 10"/>
              <p:cNvSpPr txBox="1">
                <a:spLocks noChangeArrowheads="1"/>
              </p:cNvSpPr>
              <p:nvPr/>
            </p:nvSpPr>
            <p:spPr bwMode="auto">
              <a:xfrm>
                <a:off x="3396"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31777" name="Group 11"/>
            <p:cNvGrpSpPr>
              <a:grpSpLocks/>
            </p:cNvGrpSpPr>
            <p:nvPr/>
          </p:nvGrpSpPr>
          <p:grpSpPr bwMode="auto">
            <a:xfrm>
              <a:off x="3552" y="1728"/>
              <a:ext cx="768" cy="384"/>
              <a:chOff x="1824" y="3408"/>
              <a:chExt cx="768" cy="384"/>
            </a:xfrm>
          </p:grpSpPr>
          <p:sp>
            <p:nvSpPr>
              <p:cNvPr id="31781" name="Oval 12"/>
              <p:cNvSpPr>
                <a:spLocks noChangeArrowheads="1"/>
              </p:cNvSpPr>
              <p:nvPr/>
            </p:nvSpPr>
            <p:spPr bwMode="auto">
              <a:xfrm>
                <a:off x="1824" y="3408"/>
                <a:ext cx="768" cy="384"/>
              </a:xfrm>
              <a:prstGeom prst="ellipse">
                <a:avLst/>
              </a:prstGeom>
              <a:noFill/>
              <a:ln w="9360">
                <a:solidFill>
                  <a:srgbClr val="000000"/>
                </a:solidFill>
                <a:round/>
                <a:headEnd/>
                <a:tailEnd/>
              </a:ln>
            </p:spPr>
            <p:txBody>
              <a:bodyPr wrap="none" anchor="ctr"/>
              <a:lstStyle/>
              <a:p>
                <a:endParaRPr lang="en-US" dirty="0"/>
              </a:p>
            </p:txBody>
          </p:sp>
          <p:sp>
            <p:nvSpPr>
              <p:cNvPr id="31782" name="Text Box 13"/>
              <p:cNvSpPr txBox="1">
                <a:spLocks noChangeArrowheads="1"/>
              </p:cNvSpPr>
              <p:nvPr/>
            </p:nvSpPr>
            <p:spPr bwMode="auto">
              <a:xfrm>
                <a:off x="2148"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sp>
          <p:nvSpPr>
            <p:cNvPr id="31778" name="Line 14"/>
            <p:cNvSpPr>
              <a:spLocks noChangeShapeType="1"/>
            </p:cNvSpPr>
            <p:nvPr/>
          </p:nvSpPr>
          <p:spPr bwMode="auto">
            <a:xfrm flipH="1">
              <a:off x="3983" y="1440"/>
              <a:ext cx="578" cy="288"/>
            </a:xfrm>
            <a:prstGeom prst="line">
              <a:avLst/>
            </a:prstGeom>
            <a:noFill/>
            <a:ln w="9360">
              <a:solidFill>
                <a:srgbClr val="000000"/>
              </a:solidFill>
              <a:round/>
              <a:headEnd/>
              <a:tailEnd/>
            </a:ln>
          </p:spPr>
          <p:txBody>
            <a:bodyPr/>
            <a:lstStyle/>
            <a:p>
              <a:endParaRPr lang="en-US" dirty="0"/>
            </a:p>
          </p:txBody>
        </p:sp>
        <p:sp>
          <p:nvSpPr>
            <p:cNvPr id="31779" name="Line 15"/>
            <p:cNvSpPr>
              <a:spLocks noChangeShapeType="1"/>
            </p:cNvSpPr>
            <p:nvPr/>
          </p:nvSpPr>
          <p:spPr bwMode="auto">
            <a:xfrm>
              <a:off x="4560" y="1440"/>
              <a:ext cx="528" cy="288"/>
            </a:xfrm>
            <a:prstGeom prst="line">
              <a:avLst/>
            </a:prstGeom>
            <a:noFill/>
            <a:ln w="9360">
              <a:solidFill>
                <a:srgbClr val="000000"/>
              </a:solidFill>
              <a:round/>
              <a:headEnd/>
              <a:tailEnd/>
            </a:ln>
          </p:spPr>
          <p:txBody>
            <a:bodyPr/>
            <a:lstStyle/>
            <a:p>
              <a:endParaRPr lang="en-US" dirty="0"/>
            </a:p>
          </p:txBody>
        </p:sp>
        <p:sp>
          <p:nvSpPr>
            <p:cNvPr id="31780" name="Line 16"/>
            <p:cNvSpPr>
              <a:spLocks noChangeShapeType="1"/>
            </p:cNvSpPr>
            <p:nvPr/>
          </p:nvSpPr>
          <p:spPr bwMode="auto">
            <a:xfrm>
              <a:off x="4320" y="1920"/>
              <a:ext cx="480" cy="1"/>
            </a:xfrm>
            <a:prstGeom prst="line">
              <a:avLst/>
            </a:prstGeom>
            <a:noFill/>
            <a:ln w="9360">
              <a:solidFill>
                <a:srgbClr val="000000"/>
              </a:solidFill>
              <a:round/>
              <a:headEnd/>
              <a:tailEnd/>
            </a:ln>
          </p:spPr>
          <p:txBody>
            <a:bodyPr/>
            <a:lstStyle/>
            <a:p>
              <a:endParaRPr lang="en-US" dirty="0"/>
            </a:p>
          </p:txBody>
        </p:sp>
      </p:grpSp>
      <p:sp>
        <p:nvSpPr>
          <p:cNvPr id="31749" name="Rectangle 18"/>
          <p:cNvSpPr>
            <a:spLocks noChangeArrowheads="1"/>
          </p:cNvSpPr>
          <p:nvPr/>
        </p:nvSpPr>
        <p:spPr bwMode="auto">
          <a:xfrm>
            <a:off x="8001000" y="2667000"/>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dirty="0"/>
          </a:p>
        </p:txBody>
      </p:sp>
      <p:sp>
        <p:nvSpPr>
          <p:cNvPr id="31750" name="Rectangle 19"/>
          <p:cNvSpPr>
            <a:spLocks noChangeArrowheads="1"/>
          </p:cNvSpPr>
          <p:nvPr/>
        </p:nvSpPr>
        <p:spPr bwMode="auto">
          <a:xfrm>
            <a:off x="8305800" y="26670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sp>
        <p:nvSpPr>
          <p:cNvPr id="31751" name="Rectangle 21"/>
          <p:cNvSpPr>
            <a:spLocks noChangeArrowheads="1"/>
          </p:cNvSpPr>
          <p:nvPr/>
        </p:nvSpPr>
        <p:spPr bwMode="auto">
          <a:xfrm>
            <a:off x="9982200" y="2667000"/>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dirty="0"/>
          </a:p>
        </p:txBody>
      </p:sp>
      <p:sp>
        <p:nvSpPr>
          <p:cNvPr id="31752" name="Rectangle 22"/>
          <p:cNvSpPr>
            <a:spLocks noChangeArrowheads="1"/>
          </p:cNvSpPr>
          <p:nvPr/>
        </p:nvSpPr>
        <p:spPr bwMode="auto">
          <a:xfrm>
            <a:off x="8686800" y="1676400"/>
            <a:ext cx="8382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dirty="0"/>
          </a:p>
        </p:txBody>
      </p:sp>
      <p:sp>
        <p:nvSpPr>
          <p:cNvPr id="31753" name="Rectangle 23"/>
          <p:cNvSpPr>
            <a:spLocks noChangeArrowheads="1"/>
          </p:cNvSpPr>
          <p:nvPr/>
        </p:nvSpPr>
        <p:spPr bwMode="auto">
          <a:xfrm>
            <a:off x="10287000" y="26670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grpSp>
        <p:nvGrpSpPr>
          <p:cNvPr id="31754" name="Group 24"/>
          <p:cNvGrpSpPr>
            <a:grpSpLocks/>
          </p:cNvGrpSpPr>
          <p:nvPr/>
        </p:nvGrpSpPr>
        <p:grpSpPr bwMode="auto">
          <a:xfrm>
            <a:off x="7543800" y="3581400"/>
            <a:ext cx="3124200" cy="1524000"/>
            <a:chOff x="3552" y="1056"/>
            <a:chExt cx="2016" cy="1056"/>
          </a:xfrm>
        </p:grpSpPr>
        <p:grpSp>
          <p:nvGrpSpPr>
            <p:cNvPr id="31763" name="Group 25"/>
            <p:cNvGrpSpPr>
              <a:grpSpLocks/>
            </p:cNvGrpSpPr>
            <p:nvPr/>
          </p:nvGrpSpPr>
          <p:grpSpPr bwMode="auto">
            <a:xfrm>
              <a:off x="4176" y="1056"/>
              <a:ext cx="768" cy="384"/>
              <a:chOff x="2448" y="2736"/>
              <a:chExt cx="768" cy="384"/>
            </a:xfrm>
          </p:grpSpPr>
          <p:sp>
            <p:nvSpPr>
              <p:cNvPr id="31773" name="Oval 26"/>
              <p:cNvSpPr>
                <a:spLocks noChangeArrowheads="1"/>
              </p:cNvSpPr>
              <p:nvPr/>
            </p:nvSpPr>
            <p:spPr bwMode="auto">
              <a:xfrm>
                <a:off x="2448" y="2736"/>
                <a:ext cx="768" cy="384"/>
              </a:xfrm>
              <a:prstGeom prst="ellipse">
                <a:avLst/>
              </a:prstGeom>
              <a:noFill/>
              <a:ln w="9360">
                <a:solidFill>
                  <a:srgbClr val="000000"/>
                </a:solidFill>
                <a:round/>
                <a:headEnd/>
                <a:tailEnd/>
              </a:ln>
            </p:spPr>
            <p:txBody>
              <a:bodyPr wrap="none" anchor="ctr"/>
              <a:lstStyle/>
              <a:p>
                <a:endParaRPr lang="en-US" dirty="0"/>
              </a:p>
            </p:txBody>
          </p:sp>
          <p:sp>
            <p:nvSpPr>
              <p:cNvPr id="31774" name="Text Box 27"/>
              <p:cNvSpPr txBox="1">
                <a:spLocks noChangeArrowheads="1"/>
              </p:cNvSpPr>
              <p:nvPr/>
            </p:nvSpPr>
            <p:spPr bwMode="auto">
              <a:xfrm>
                <a:off x="2772" y="2800"/>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31764" name="Group 28"/>
            <p:cNvGrpSpPr>
              <a:grpSpLocks/>
            </p:cNvGrpSpPr>
            <p:nvPr/>
          </p:nvGrpSpPr>
          <p:grpSpPr bwMode="auto">
            <a:xfrm>
              <a:off x="4800" y="1728"/>
              <a:ext cx="768" cy="384"/>
              <a:chOff x="3072" y="3408"/>
              <a:chExt cx="768" cy="384"/>
            </a:xfrm>
          </p:grpSpPr>
          <p:sp>
            <p:nvSpPr>
              <p:cNvPr id="31771" name="Oval 29"/>
              <p:cNvSpPr>
                <a:spLocks noChangeArrowheads="1"/>
              </p:cNvSpPr>
              <p:nvPr/>
            </p:nvSpPr>
            <p:spPr bwMode="auto">
              <a:xfrm>
                <a:off x="3072" y="3408"/>
                <a:ext cx="768" cy="384"/>
              </a:xfrm>
              <a:prstGeom prst="ellipse">
                <a:avLst/>
              </a:prstGeom>
              <a:noFill/>
              <a:ln w="9360">
                <a:solidFill>
                  <a:srgbClr val="000000"/>
                </a:solidFill>
                <a:round/>
                <a:headEnd/>
                <a:tailEnd/>
              </a:ln>
            </p:spPr>
            <p:txBody>
              <a:bodyPr wrap="none" anchor="ctr"/>
              <a:lstStyle/>
              <a:p>
                <a:endParaRPr lang="en-US" dirty="0"/>
              </a:p>
            </p:txBody>
          </p:sp>
          <p:sp>
            <p:nvSpPr>
              <p:cNvPr id="31772" name="Text Box 30"/>
              <p:cNvSpPr txBox="1">
                <a:spLocks noChangeArrowheads="1"/>
              </p:cNvSpPr>
              <p:nvPr/>
            </p:nvSpPr>
            <p:spPr bwMode="auto">
              <a:xfrm>
                <a:off x="3396"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31765" name="Group 31"/>
            <p:cNvGrpSpPr>
              <a:grpSpLocks/>
            </p:cNvGrpSpPr>
            <p:nvPr/>
          </p:nvGrpSpPr>
          <p:grpSpPr bwMode="auto">
            <a:xfrm>
              <a:off x="3552" y="1728"/>
              <a:ext cx="768" cy="384"/>
              <a:chOff x="1824" y="3408"/>
              <a:chExt cx="768" cy="384"/>
            </a:xfrm>
          </p:grpSpPr>
          <p:sp>
            <p:nvSpPr>
              <p:cNvPr id="31769" name="Oval 32"/>
              <p:cNvSpPr>
                <a:spLocks noChangeArrowheads="1"/>
              </p:cNvSpPr>
              <p:nvPr/>
            </p:nvSpPr>
            <p:spPr bwMode="auto">
              <a:xfrm>
                <a:off x="1824" y="3408"/>
                <a:ext cx="768" cy="384"/>
              </a:xfrm>
              <a:prstGeom prst="ellipse">
                <a:avLst/>
              </a:prstGeom>
              <a:noFill/>
              <a:ln w="9360">
                <a:solidFill>
                  <a:srgbClr val="000000"/>
                </a:solidFill>
                <a:round/>
                <a:headEnd/>
                <a:tailEnd/>
              </a:ln>
            </p:spPr>
            <p:txBody>
              <a:bodyPr wrap="none" anchor="ctr"/>
              <a:lstStyle/>
              <a:p>
                <a:endParaRPr lang="en-US" dirty="0"/>
              </a:p>
            </p:txBody>
          </p:sp>
          <p:sp>
            <p:nvSpPr>
              <p:cNvPr id="31770" name="Text Box 33"/>
              <p:cNvSpPr txBox="1">
                <a:spLocks noChangeArrowheads="1"/>
              </p:cNvSpPr>
              <p:nvPr/>
            </p:nvSpPr>
            <p:spPr bwMode="auto">
              <a:xfrm>
                <a:off x="2148"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sp>
          <p:nvSpPr>
            <p:cNvPr id="31766" name="Line 34"/>
            <p:cNvSpPr>
              <a:spLocks noChangeShapeType="1"/>
            </p:cNvSpPr>
            <p:nvPr/>
          </p:nvSpPr>
          <p:spPr bwMode="auto">
            <a:xfrm flipH="1">
              <a:off x="3983" y="1440"/>
              <a:ext cx="578" cy="288"/>
            </a:xfrm>
            <a:prstGeom prst="line">
              <a:avLst/>
            </a:prstGeom>
            <a:noFill/>
            <a:ln w="9360">
              <a:solidFill>
                <a:srgbClr val="000000"/>
              </a:solidFill>
              <a:round/>
              <a:headEnd/>
              <a:tailEnd/>
            </a:ln>
          </p:spPr>
          <p:txBody>
            <a:bodyPr/>
            <a:lstStyle/>
            <a:p>
              <a:endParaRPr lang="en-US" dirty="0"/>
            </a:p>
          </p:txBody>
        </p:sp>
        <p:sp>
          <p:nvSpPr>
            <p:cNvPr id="31767" name="Line 35"/>
            <p:cNvSpPr>
              <a:spLocks noChangeShapeType="1"/>
            </p:cNvSpPr>
            <p:nvPr/>
          </p:nvSpPr>
          <p:spPr bwMode="auto">
            <a:xfrm>
              <a:off x="4560" y="1440"/>
              <a:ext cx="528" cy="288"/>
            </a:xfrm>
            <a:prstGeom prst="line">
              <a:avLst/>
            </a:prstGeom>
            <a:noFill/>
            <a:ln w="9360">
              <a:solidFill>
                <a:srgbClr val="000000"/>
              </a:solidFill>
              <a:round/>
              <a:headEnd/>
              <a:tailEnd/>
            </a:ln>
          </p:spPr>
          <p:txBody>
            <a:bodyPr/>
            <a:lstStyle/>
            <a:p>
              <a:endParaRPr lang="en-US" dirty="0"/>
            </a:p>
          </p:txBody>
        </p:sp>
        <p:sp>
          <p:nvSpPr>
            <p:cNvPr id="31768" name="Line 36"/>
            <p:cNvSpPr>
              <a:spLocks noChangeShapeType="1"/>
            </p:cNvSpPr>
            <p:nvPr/>
          </p:nvSpPr>
          <p:spPr bwMode="auto">
            <a:xfrm>
              <a:off x="4320" y="1920"/>
              <a:ext cx="480" cy="1"/>
            </a:xfrm>
            <a:prstGeom prst="line">
              <a:avLst/>
            </a:prstGeom>
            <a:noFill/>
            <a:ln w="9360">
              <a:solidFill>
                <a:srgbClr val="000000"/>
              </a:solidFill>
              <a:round/>
              <a:headEnd/>
              <a:tailEnd/>
            </a:ln>
          </p:spPr>
          <p:txBody>
            <a:bodyPr/>
            <a:lstStyle/>
            <a:p>
              <a:endParaRPr lang="en-US" dirty="0"/>
            </a:p>
          </p:txBody>
        </p:sp>
      </p:grpSp>
      <p:sp>
        <p:nvSpPr>
          <p:cNvPr id="31755" name="Rectangle 37"/>
          <p:cNvSpPr>
            <a:spLocks noChangeArrowheads="1"/>
          </p:cNvSpPr>
          <p:nvPr/>
        </p:nvSpPr>
        <p:spPr bwMode="auto">
          <a:xfrm>
            <a:off x="7696200" y="47244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dirty="0"/>
          </a:p>
        </p:txBody>
      </p:sp>
      <p:sp>
        <p:nvSpPr>
          <p:cNvPr id="31756" name="Rectangle 40"/>
          <p:cNvSpPr>
            <a:spLocks noChangeArrowheads="1"/>
          </p:cNvSpPr>
          <p:nvPr/>
        </p:nvSpPr>
        <p:spPr bwMode="auto">
          <a:xfrm>
            <a:off x="9677400" y="47244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dirty="0"/>
          </a:p>
        </p:txBody>
      </p:sp>
      <p:sp>
        <p:nvSpPr>
          <p:cNvPr id="31757" name="Rectangle 43"/>
          <p:cNvSpPr>
            <a:spLocks noChangeArrowheads="1"/>
          </p:cNvSpPr>
          <p:nvPr/>
        </p:nvSpPr>
        <p:spPr bwMode="auto">
          <a:xfrm>
            <a:off x="8686800" y="37338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dirty="0"/>
          </a:p>
        </p:txBody>
      </p:sp>
      <p:sp>
        <p:nvSpPr>
          <p:cNvPr id="31758" name="Rectangle 45"/>
          <p:cNvSpPr>
            <a:spLocks noChangeArrowheads="1"/>
          </p:cNvSpPr>
          <p:nvPr/>
        </p:nvSpPr>
        <p:spPr bwMode="auto">
          <a:xfrm>
            <a:off x="9296400" y="37338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sp>
        <p:nvSpPr>
          <p:cNvPr id="31759" name="Rectangle 46"/>
          <p:cNvSpPr>
            <a:spLocks noChangeArrowheads="1"/>
          </p:cNvSpPr>
          <p:nvPr/>
        </p:nvSpPr>
        <p:spPr bwMode="auto">
          <a:xfrm>
            <a:off x="8305800" y="47244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sp>
        <p:nvSpPr>
          <p:cNvPr id="31760" name="Rectangle 47"/>
          <p:cNvSpPr>
            <a:spLocks noChangeArrowheads="1"/>
          </p:cNvSpPr>
          <p:nvPr/>
        </p:nvSpPr>
        <p:spPr bwMode="auto">
          <a:xfrm>
            <a:off x="10287000" y="47244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sp>
        <p:nvSpPr>
          <p:cNvPr id="31761" name="Text Box 48"/>
          <p:cNvSpPr txBox="1">
            <a:spLocks noChangeArrowheads="1"/>
          </p:cNvSpPr>
          <p:nvPr/>
        </p:nvSpPr>
        <p:spPr bwMode="auto">
          <a:xfrm>
            <a:off x="8382000" y="5334001"/>
            <a:ext cx="1752600" cy="646327"/>
          </a:xfrm>
          <a:prstGeom prst="rect">
            <a:avLst/>
          </a:prstGeom>
          <a:noFill/>
          <a:ln w="9525">
            <a:noFill/>
            <a:miter lim="800000"/>
            <a:headEnd/>
            <a:tailEnd/>
          </a:ln>
        </p:spPr>
        <p:txBody>
          <a:bodyPr lIns="91436" tIns="45718" rIns="91436" bIns="45718">
            <a:spAutoFit/>
          </a:bodyPr>
          <a:lstStyle/>
          <a:p>
            <a:pPr algn="ctr">
              <a:spcBef>
                <a:spcPct val="50000"/>
              </a:spcBef>
            </a:pPr>
            <a:r>
              <a:rPr lang="en-US" i="1" dirty="0">
                <a:latin typeface="Calibri" pitchFamily="34" charset="0"/>
              </a:rPr>
              <a:t>What went wrong here?</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DA68A6F-FE99-4039-B860-A7BB8243A641}"/>
                  </a:ext>
                </a:extLst>
              </p14:cNvPr>
              <p14:cNvContentPartPr/>
              <p14:nvPr/>
            </p14:nvContentPartPr>
            <p14:xfrm>
              <a:off x="7310160" y="1319040"/>
              <a:ext cx="3741840" cy="4379040"/>
            </p14:xfrm>
          </p:contentPart>
        </mc:Choice>
        <mc:Fallback xmlns="">
          <p:pic>
            <p:nvPicPr>
              <p:cNvPr id="2" name="Ink 1">
                <a:extLst>
                  <a:ext uri="{FF2B5EF4-FFF2-40B4-BE49-F238E27FC236}">
                    <a16:creationId xmlns:a16="http://schemas.microsoft.com/office/drawing/2014/main" id="{5DA68A6F-FE99-4039-B860-A7BB8243A641}"/>
                  </a:ext>
                </a:extLst>
              </p:cNvPr>
              <p:cNvPicPr/>
              <p:nvPr/>
            </p:nvPicPr>
            <p:blipFill>
              <a:blip r:embed="rId4"/>
              <a:stretch>
                <a:fillRect/>
              </a:stretch>
            </p:blipFill>
            <p:spPr>
              <a:xfrm>
                <a:off x="7300800" y="1309680"/>
                <a:ext cx="3760560" cy="4397760"/>
              </a:xfrm>
              <a:prstGeom prst="rect">
                <a:avLst/>
              </a:prstGeom>
            </p:spPr>
          </p:pic>
        </mc:Fallback>
      </mc:AlternateContent>
    </p:spTree>
    <p:extLst>
      <p:ext uri="{BB962C8B-B14F-4D97-AF65-F5344CB8AC3E}">
        <p14:creationId xmlns:p14="http://schemas.microsoft.com/office/powerpoint/2010/main" val="262069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Backtracking Search with AC-3</a:t>
            </a:r>
          </a:p>
        </p:txBody>
      </p:sp>
      <p:sp>
        <p:nvSpPr>
          <p:cNvPr id="22531" name="Rectangle 3"/>
          <p:cNvSpPr>
            <a:spLocks noGrp="1" noChangeArrowheads="1"/>
          </p:cNvSpPr>
          <p:nvPr>
            <p:ph idx="1"/>
          </p:nvPr>
        </p:nvSpPr>
        <p:spPr>
          <a:xfrm>
            <a:off x="2156460" y="5469709"/>
            <a:ext cx="8229600" cy="999356"/>
          </a:xfrm>
        </p:spPr>
        <p:txBody>
          <a:bodyPr>
            <a:noAutofit/>
          </a:bodyPr>
          <a:lstStyle/>
          <a:p>
            <a:pPr eaLnBrk="1" hangingPunct="1"/>
            <a:r>
              <a:rPr lang="en-US" sz="2400" dirty="0"/>
              <a:t>Where do you run AC-3?</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cxnSp>
        <p:nvCxnSpPr>
          <p:cNvPr id="3" name="Straight Connector 2"/>
          <p:cNvCxnSpPr/>
          <p:nvPr/>
        </p:nvCxnSpPr>
        <p:spPr>
          <a:xfrm>
            <a:off x="8244840" y="4099560"/>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8049003" y="3672840"/>
                <a:ext cx="1112356" cy="369332"/>
              </a:xfrm>
              <a:prstGeom prst="rect">
                <a:avLst/>
              </a:prstGeom>
              <a:noFill/>
            </p:spPr>
            <p:txBody>
              <a:bodyPr wrap="none" rtlCol="0">
                <a:spAutoFit/>
              </a:bodyPr>
              <a:lstStyle/>
              <a:p>
                <a:r>
                  <a:rPr lang="en-US" dirty="0">
                    <a:solidFill>
                      <a:srgbClr val="FF0000"/>
                    </a:solidFill>
                  </a:rPr>
                  <a:t>AC-3(</a:t>
                </a:r>
                <a14:m>
                  <m:oMath xmlns:m="http://schemas.openxmlformats.org/officeDocument/2006/math">
                    <m:r>
                      <a:rPr lang="en-US" i="1" dirty="0" smtClean="0">
                        <a:solidFill>
                          <a:srgbClr val="FF0000"/>
                        </a:solidFill>
                        <a:latin typeface="Cambria Math" panose="02040503050406030204" pitchFamily="18" charset="0"/>
                      </a:rPr>
                      <m:t>𝑐𝑠𝑝</m:t>
                    </m:r>
                  </m:oMath>
                </a14:m>
                <a:r>
                  <a:rPr lang="en-US" dirty="0">
                    <a:solidFill>
                      <a:srgbClr val="FF0000"/>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8049003" y="3672840"/>
                <a:ext cx="1112356" cy="369332"/>
              </a:xfrm>
              <a:prstGeom prst="rect">
                <a:avLst/>
              </a:prstGeom>
              <a:blipFill rotWithShape="0">
                <a:blip r:embed="rId4"/>
                <a:stretch>
                  <a:fillRect l="-4372" t="-10000" r="-4918" b="-2500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4B3C477-F233-4D05-A027-39A1889BE059}"/>
                  </a:ext>
                </a:extLst>
              </p14:cNvPr>
              <p14:cNvContentPartPr/>
              <p14:nvPr/>
            </p14:nvContentPartPr>
            <p14:xfrm>
              <a:off x="3421440" y="3962880"/>
              <a:ext cx="4983840" cy="202320"/>
            </p14:xfrm>
          </p:contentPart>
        </mc:Choice>
        <mc:Fallback xmlns="">
          <p:pic>
            <p:nvPicPr>
              <p:cNvPr id="2" name="Ink 1">
                <a:extLst>
                  <a:ext uri="{FF2B5EF4-FFF2-40B4-BE49-F238E27FC236}">
                    <a16:creationId xmlns:a16="http://schemas.microsoft.com/office/drawing/2014/main" id="{34B3C477-F233-4D05-A027-39A1889BE059}"/>
                  </a:ext>
                </a:extLst>
              </p:cNvPr>
              <p:cNvPicPr/>
              <p:nvPr/>
            </p:nvPicPr>
            <p:blipFill>
              <a:blip r:embed="rId6"/>
              <a:stretch>
                <a:fillRect/>
              </a:stretch>
            </p:blipFill>
            <p:spPr>
              <a:xfrm>
                <a:off x="3412080" y="3953520"/>
                <a:ext cx="5002560" cy="221040"/>
              </a:xfrm>
              <a:prstGeom prst="rect">
                <a:avLst/>
              </a:prstGeom>
            </p:spPr>
          </p:pic>
        </mc:Fallback>
      </mc:AlternateContent>
    </p:spTree>
    <p:extLst>
      <p:ext uri="{BB962C8B-B14F-4D97-AF65-F5344CB8AC3E}">
        <p14:creationId xmlns:p14="http://schemas.microsoft.com/office/powerpoint/2010/main" val="25782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Backtracking with AC-3</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270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 – Coloring with a Complex Graph</a:t>
            </a:r>
          </a:p>
        </p:txBody>
      </p:sp>
      <p:sp>
        <p:nvSpPr>
          <p:cNvPr id="3" name="Rectangle 2"/>
          <p:cNvSpPr/>
          <p:nvPr/>
        </p:nvSpPr>
        <p:spPr>
          <a:xfrm>
            <a:off x="1024652" y="2105346"/>
            <a:ext cx="9984007" cy="1200329"/>
          </a:xfrm>
          <a:prstGeom prst="rect">
            <a:avLst/>
          </a:prstGeom>
        </p:spPr>
        <p:txBody>
          <a:bodyPr wrap="square">
            <a:spAutoFit/>
          </a:bodyPr>
          <a:lstStyle/>
          <a:p>
            <a:r>
              <a:rPr lang="en-US" sz="2400" dirty="0">
                <a:solidFill>
                  <a:srgbClr val="0070C0"/>
                </a:solidFill>
              </a:rPr>
              <a:t>Compare </a:t>
            </a:r>
          </a:p>
          <a:p>
            <a:pPr marL="285750" indent="-285750">
              <a:buFont typeface="Arial" panose="020B0604020202020204" pitchFamily="34" charset="0"/>
              <a:buChar char="•"/>
            </a:pPr>
            <a:r>
              <a:rPr lang="en-US" sz="2400" dirty="0">
                <a:solidFill>
                  <a:srgbClr val="0070C0"/>
                </a:solidFill>
              </a:rPr>
              <a:t>Backtracking with Forward Checking</a:t>
            </a:r>
          </a:p>
          <a:p>
            <a:pPr marL="285750" indent="-285750">
              <a:buFont typeface="Arial" panose="020B0604020202020204" pitchFamily="34" charset="0"/>
              <a:buChar char="•"/>
            </a:pPr>
            <a:r>
              <a:rPr lang="en-US" sz="2400" dirty="0">
                <a:solidFill>
                  <a:srgbClr val="0070C0"/>
                </a:solidFill>
              </a:rPr>
              <a:t>Backtracking with AC-3</a:t>
            </a:r>
          </a:p>
        </p:txBody>
      </p:sp>
    </p:spTree>
    <p:extLst>
      <p:ext uri="{BB962C8B-B14F-4D97-AF65-F5344CB8AC3E}">
        <p14:creationId xmlns:p14="http://schemas.microsoft.com/office/powerpoint/2010/main" val="2409216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Complexity of </a:t>
            </a:r>
            <a:r>
              <a:rPr lang="en-US" dirty="0">
                <a:solidFill>
                  <a:srgbClr val="0070C0"/>
                </a:solidFill>
              </a:rPr>
              <a:t>a single run of</a:t>
            </a:r>
            <a:r>
              <a:rPr lang="en-US" dirty="0"/>
              <a:t> AC-3</a:t>
            </a:r>
          </a:p>
        </p:txBody>
      </p:sp>
      <p:sp>
        <p:nvSpPr>
          <p:cNvPr id="4" name="TextBox 3"/>
          <p:cNvSpPr txBox="1"/>
          <p:nvPr/>
        </p:nvSpPr>
        <p:spPr>
          <a:xfrm>
            <a:off x="934423" y="6196989"/>
            <a:ext cx="10185994" cy="461665"/>
          </a:xfrm>
          <a:prstGeom prst="rect">
            <a:avLst/>
          </a:prstGeom>
          <a:noFill/>
        </p:spPr>
        <p:txBody>
          <a:bodyPr wrap="none" rtlCol="0">
            <a:spAutoFit/>
          </a:bodyPr>
          <a:lstStyle/>
          <a:p>
            <a:r>
              <a:rPr lang="en-US" sz="2400" dirty="0">
                <a:solidFill>
                  <a:srgbClr val="0070C0"/>
                </a:solidFill>
              </a:rPr>
              <a:t>Recall that the whole backtracking algorithm with AC-3 will call AC-3 many times</a:t>
            </a:r>
          </a:p>
        </p:txBody>
      </p:sp>
      <p:pic>
        <p:nvPicPr>
          <p:cNvPr id="5" name="Picture 4"/>
          <p:cNvPicPr>
            <a:picLocks noChangeAspect="1" noChangeArrowheads="1"/>
          </p:cNvPicPr>
          <p:nvPr/>
        </p:nvPicPr>
        <p:blipFill>
          <a:blip r:embed="rId3" cstate="print"/>
          <a:srcRect/>
          <a:stretch>
            <a:fillRect/>
          </a:stretch>
        </p:blipFill>
        <p:spPr bwMode="auto">
          <a:xfrm>
            <a:off x="153924" y="1524181"/>
            <a:ext cx="6883400" cy="4097337"/>
          </a:xfrm>
          <a:prstGeom prst="rect">
            <a:avLst/>
          </a:prstGeom>
          <a:noFill/>
          <a:ln w="9525">
            <a:noFill/>
            <a:miter lim="800000"/>
            <a:headEnd/>
            <a:tailEnd/>
          </a:ln>
        </p:spPr>
      </p:pic>
    </p:spTree>
    <p:extLst>
      <p:ext uri="{BB962C8B-B14F-4D97-AF65-F5344CB8AC3E}">
        <p14:creationId xmlns:p14="http://schemas.microsoft.com/office/powerpoint/2010/main" val="3445017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153924" y="1524181"/>
            <a:ext cx="6883400" cy="4097337"/>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r>
              <a:rPr lang="en-US" dirty="0"/>
              <a:t>Complexity of </a:t>
            </a:r>
            <a:r>
              <a:rPr lang="en-US" dirty="0">
                <a:solidFill>
                  <a:srgbClr val="0070C0"/>
                </a:solidFill>
              </a:rPr>
              <a:t>a single run of</a:t>
            </a:r>
            <a:r>
              <a:rPr lang="en-US" dirty="0"/>
              <a:t> AC-3</a:t>
            </a:r>
          </a:p>
        </p:txBody>
      </p:sp>
      <mc:AlternateContent xmlns:mc="http://schemas.openxmlformats.org/markup-compatibility/2006" xmlns:a14="http://schemas.microsoft.com/office/drawing/2010/main">
        <mc:Choice Requires="a14">
          <p:sp>
            <p:nvSpPr>
              <p:cNvPr id="6" name="TextBox 5"/>
              <p:cNvSpPr txBox="1"/>
              <p:nvPr/>
            </p:nvSpPr>
            <p:spPr>
              <a:xfrm>
                <a:off x="7037324" y="1475872"/>
                <a:ext cx="501091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B050"/>
                    </a:solidFill>
                  </a:rPr>
                  <a:t>An arc is added after a removal of value at a node</a:t>
                </a:r>
              </a:p>
              <a:p>
                <a:pPr marL="342900" indent="-342900">
                  <a:buFont typeface="Arial" panose="020B0604020202020204" pitchFamily="34" charset="0"/>
                  <a:buChar char="•"/>
                </a:pPr>
                <a14:m>
                  <m:oMath xmlns:m="http://schemas.openxmlformats.org/officeDocument/2006/math">
                    <m:r>
                      <a:rPr lang="en-US" sz="2400" b="0" i="1" smtClean="0">
                        <a:solidFill>
                          <a:srgbClr val="00B050"/>
                        </a:solidFill>
                        <a:latin typeface="Cambria Math" panose="02040503050406030204" pitchFamily="18" charset="0"/>
                      </a:rPr>
                      <m:t>𝑛</m:t>
                    </m:r>
                  </m:oMath>
                </a14:m>
                <a:r>
                  <a:rPr lang="en-US" sz="2400" dirty="0">
                    <a:solidFill>
                      <a:srgbClr val="00B050"/>
                    </a:solidFill>
                  </a:rPr>
                  <a:t> node in total, each has </a:t>
                </a:r>
                <a14:m>
                  <m:oMath xmlns:m="http://schemas.openxmlformats.org/officeDocument/2006/math">
                    <m:r>
                      <a:rPr lang="en-US" sz="2400" b="0" i="0"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𝑑</m:t>
                    </m:r>
                  </m:oMath>
                </a14:m>
                <a:r>
                  <a:rPr lang="en-US" sz="2400" dirty="0">
                    <a:solidFill>
                      <a:srgbClr val="00B050"/>
                    </a:solidFill>
                  </a:rPr>
                  <a:t> values</a:t>
                </a:r>
              </a:p>
              <a:p>
                <a:pPr marL="342900" indent="-342900">
                  <a:buFont typeface="Arial" panose="020B0604020202020204" pitchFamily="34" charset="0"/>
                  <a:buChar char="•"/>
                </a:pPr>
                <a:r>
                  <a:rPr lang="en-US" sz="2400" dirty="0">
                    <a:solidFill>
                      <a:srgbClr val="00B050"/>
                    </a:solidFill>
                  </a:rPr>
                  <a:t>Total times of removal: </a:t>
                </a:r>
                <a14:m>
                  <m:oMath xmlns:m="http://schemas.openxmlformats.org/officeDocument/2006/math">
                    <m:r>
                      <a:rPr lang="en-US" sz="2400" b="0" i="1" smtClean="0">
                        <a:solidFill>
                          <a:srgbClr val="00B050"/>
                        </a:solidFill>
                        <a:latin typeface="Cambria Math" panose="02040503050406030204" pitchFamily="18" charset="0"/>
                      </a:rPr>
                      <m:t>𝑂</m:t>
                    </m:r>
                    <m:d>
                      <m:dPr>
                        <m:ctrlPr>
                          <a:rPr lang="en-US" sz="2400" b="0" i="1" smtClean="0">
                            <a:solidFill>
                              <a:srgbClr val="00B050"/>
                            </a:solidFill>
                            <a:latin typeface="Cambria Math" panose="02040503050406030204" pitchFamily="18" charset="0"/>
                          </a:rPr>
                        </m:ctrlPr>
                      </m:dPr>
                      <m:e>
                        <m:r>
                          <a:rPr lang="en-US" sz="2400" b="0" i="1" smtClean="0">
                            <a:solidFill>
                              <a:srgbClr val="00B050"/>
                            </a:solidFill>
                            <a:latin typeface="Cambria Math" panose="02040503050406030204" pitchFamily="18" charset="0"/>
                          </a:rPr>
                          <m:t>𝑛𝑑</m:t>
                        </m:r>
                      </m:e>
                    </m:d>
                  </m:oMath>
                </a14:m>
                <a:endParaRPr lang="en-US" sz="2400" b="0" i="1" dirty="0">
                  <a:solidFill>
                    <a:srgbClr val="00B050"/>
                  </a:solidFill>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037324" y="1475872"/>
                <a:ext cx="5010912" cy="1569660"/>
              </a:xfrm>
              <a:prstGeom prst="rect">
                <a:avLst/>
              </a:prstGeom>
              <a:blipFill rotWithShape="0">
                <a:blip r:embed="rId4"/>
                <a:stretch>
                  <a:fillRect l="-1582" t="-3101" r="-1582" b="-7752"/>
                </a:stretch>
              </a:blipFill>
            </p:spPr>
            <p:txBody>
              <a:bodyPr/>
              <a:lstStyle/>
              <a:p>
                <a:r>
                  <a:rPr lang="en-US">
                    <a:noFill/>
                  </a:rPr>
                  <a:t> </a:t>
                </a:r>
              </a:p>
            </p:txBody>
          </p:sp>
        </mc:Fallback>
      </mc:AlternateContent>
      <p:sp>
        <p:nvSpPr>
          <p:cNvPr id="7" name="Rectangle 6"/>
          <p:cNvSpPr/>
          <p:nvPr/>
        </p:nvSpPr>
        <p:spPr>
          <a:xfrm>
            <a:off x="768096" y="2942346"/>
            <a:ext cx="4305300" cy="2641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333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53924" y="1524181"/>
            <a:ext cx="6883400" cy="4097337"/>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r>
              <a:rPr lang="en-US" dirty="0"/>
              <a:t>Complexity of </a:t>
            </a:r>
            <a:r>
              <a:rPr lang="en-US" dirty="0">
                <a:solidFill>
                  <a:srgbClr val="0070C0"/>
                </a:solidFill>
              </a:rPr>
              <a:t>a single run of</a:t>
            </a:r>
            <a:r>
              <a:rPr lang="en-US" dirty="0"/>
              <a:t> AC-3</a:t>
            </a:r>
          </a:p>
        </p:txBody>
      </p:sp>
      <p:sp>
        <p:nvSpPr>
          <p:cNvPr id="7" name="Rectangle 6"/>
          <p:cNvSpPr/>
          <p:nvPr/>
        </p:nvSpPr>
        <p:spPr>
          <a:xfrm>
            <a:off x="1018032" y="3164805"/>
            <a:ext cx="3163824" cy="5171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7037324" y="3006376"/>
                <a:ext cx="481279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B050"/>
                    </a:solidFill>
                  </a:rPr>
                  <a:t>After a removal, </a:t>
                </a:r>
                <a14:m>
                  <m:oMath xmlns:m="http://schemas.openxmlformats.org/officeDocument/2006/math">
                    <m:r>
                      <a:rPr lang="en-US" sz="2400" b="0" i="0" smtClean="0">
                        <a:solidFill>
                          <a:srgbClr val="00B050"/>
                        </a:solidFill>
                        <a:latin typeface="Cambria Math" panose="02040503050406030204" pitchFamily="18" charset="0"/>
                      </a:rPr>
                      <m:t>≤</m:t>
                    </m:r>
                    <m:r>
                      <a:rPr lang="en-US" sz="2400">
                        <a:solidFill>
                          <a:srgbClr val="00B050"/>
                        </a:solidFill>
                        <a:latin typeface="Cambria Math" panose="02040503050406030204" pitchFamily="18" charset="0"/>
                      </a:rPr>
                      <m:t>𝑛</m:t>
                    </m:r>
                  </m:oMath>
                </a14:m>
                <a:r>
                  <a:rPr lang="en-US" sz="2400" dirty="0">
                    <a:solidFill>
                      <a:srgbClr val="00B050"/>
                    </a:solidFill>
                  </a:rPr>
                  <a:t> arcs added</a:t>
                </a:r>
              </a:p>
              <a:p>
                <a:pPr marL="342900" indent="-342900">
                  <a:buFont typeface="Arial" panose="020B0604020202020204" pitchFamily="34" charset="0"/>
                  <a:buChar char="•"/>
                </a:pPr>
                <a:r>
                  <a:rPr lang="en-US" sz="2400" dirty="0">
                    <a:solidFill>
                      <a:srgbClr val="00B050"/>
                    </a:solidFill>
                  </a:rPr>
                  <a:t>Total times of adding arcs: </a:t>
                </a:r>
                <a14:m>
                  <m:oMath xmlns:m="http://schemas.openxmlformats.org/officeDocument/2006/math">
                    <m:r>
                      <a:rPr lang="en-US" sz="2400" b="0" i="1" smtClean="0">
                        <a:solidFill>
                          <a:srgbClr val="00B050"/>
                        </a:solidFill>
                        <a:latin typeface="Cambria Math" panose="02040503050406030204" pitchFamily="18" charset="0"/>
                      </a:rPr>
                      <m:t>𝑂</m:t>
                    </m:r>
                    <m:r>
                      <a:rPr lang="en-US" sz="2400" b="0" i="1" smtClean="0">
                        <a:solidFill>
                          <a:srgbClr val="00B050"/>
                        </a:solidFill>
                        <a:latin typeface="Cambria Math" panose="02040503050406030204" pitchFamily="18" charset="0"/>
                      </a:rPr>
                      <m:t>(</m:t>
                    </m:r>
                    <m:sSup>
                      <m:sSupPr>
                        <m:ctrlPr>
                          <a:rPr lang="en-US" sz="2400" b="0" i="1" smtClean="0">
                            <a:solidFill>
                              <a:srgbClr val="00B050"/>
                            </a:solidFill>
                            <a:latin typeface="Cambria Math" panose="02040503050406030204" pitchFamily="18" charset="0"/>
                          </a:rPr>
                        </m:ctrlPr>
                      </m:sSupPr>
                      <m:e>
                        <m:r>
                          <a:rPr lang="en-US" sz="2400" b="0" i="1" smtClean="0">
                            <a:solidFill>
                              <a:srgbClr val="00B050"/>
                            </a:solidFill>
                            <a:latin typeface="Cambria Math" panose="02040503050406030204" pitchFamily="18" charset="0"/>
                          </a:rPr>
                          <m:t>𝑛</m:t>
                        </m:r>
                      </m:e>
                      <m:sup>
                        <m:r>
                          <a:rPr lang="en-US" sz="2400" b="0" i="1" smtClean="0">
                            <a:solidFill>
                              <a:srgbClr val="00B050"/>
                            </a:solidFill>
                            <a:latin typeface="Cambria Math" panose="02040503050406030204" pitchFamily="18" charset="0"/>
                          </a:rPr>
                          <m:t>2</m:t>
                        </m:r>
                      </m:sup>
                    </m:sSup>
                    <m:r>
                      <a:rPr lang="en-US" sz="2400" b="0" i="1" smtClean="0">
                        <a:solidFill>
                          <a:srgbClr val="00B050"/>
                        </a:solidFill>
                        <a:latin typeface="Cambria Math" panose="02040503050406030204" pitchFamily="18" charset="0"/>
                      </a:rPr>
                      <m:t>𝑑</m:t>
                    </m:r>
                    <m:r>
                      <a:rPr lang="en-US" sz="2400" b="0" i="1" smtClean="0">
                        <a:solidFill>
                          <a:srgbClr val="00B050"/>
                        </a:solidFill>
                        <a:latin typeface="Cambria Math" panose="02040503050406030204" pitchFamily="18" charset="0"/>
                      </a:rPr>
                      <m:t>)</m:t>
                    </m:r>
                  </m:oMath>
                </a14:m>
                <a:endParaRPr lang="en-US" sz="2400" dirty="0">
                  <a:solidFill>
                    <a:srgbClr val="00B05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037324" y="3006376"/>
                <a:ext cx="4812792" cy="830997"/>
              </a:xfrm>
              <a:prstGeom prst="rect">
                <a:avLst/>
              </a:prstGeom>
              <a:blipFill rotWithShape="0">
                <a:blip r:embed="rId4"/>
                <a:stretch>
                  <a:fillRect l="-1646" t="-5882" r="-63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037324" y="1475872"/>
                <a:ext cx="501091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rPr>
                  <a:t>An arc is added after a removal of value at a node</a:t>
                </a:r>
              </a:p>
              <a:p>
                <a:pPr marL="342900" indent="-342900">
                  <a:buFont typeface="Arial" panose="020B0604020202020204" pitchFamily="34" charset="0"/>
                  <a:buChar char="•"/>
                </a:pPr>
                <a14:m>
                  <m:oMath xmlns:m="http://schemas.openxmlformats.org/officeDocument/2006/math">
                    <m:r>
                      <a:rPr lang="en-US" sz="2400" b="0" i="1" smtClean="0">
                        <a:solidFill>
                          <a:schemeClr val="tx1"/>
                        </a:solidFill>
                        <a:latin typeface="Cambria Math" panose="02040503050406030204" pitchFamily="18" charset="0"/>
                      </a:rPr>
                      <m:t>𝑛</m:t>
                    </m:r>
                  </m:oMath>
                </a14:m>
                <a:r>
                  <a:rPr lang="en-US" sz="2400" dirty="0">
                    <a:solidFill>
                      <a:schemeClr val="tx1"/>
                    </a:solidFill>
                  </a:rPr>
                  <a:t> node in total, each has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𝑑</m:t>
                    </m:r>
                  </m:oMath>
                </a14:m>
                <a:r>
                  <a:rPr lang="en-US" sz="2400" dirty="0">
                    <a:solidFill>
                      <a:schemeClr val="tx1"/>
                    </a:solidFill>
                  </a:rPr>
                  <a:t> values</a:t>
                </a:r>
              </a:p>
              <a:p>
                <a:pPr marL="342900" indent="-342900">
                  <a:buFont typeface="Arial" panose="020B0604020202020204" pitchFamily="34" charset="0"/>
                  <a:buChar char="•"/>
                </a:pPr>
                <a:r>
                  <a:rPr lang="en-US" sz="2400" dirty="0">
                    <a:solidFill>
                      <a:schemeClr val="tx1"/>
                    </a:solidFill>
                  </a:rPr>
                  <a:t>Total times of removal: </a:t>
                </a:r>
                <a14:m>
                  <m:oMath xmlns:m="http://schemas.openxmlformats.org/officeDocument/2006/math">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𝑛𝑑</m:t>
                        </m:r>
                      </m:e>
                    </m:d>
                  </m:oMath>
                </a14:m>
                <a:endParaRPr lang="en-US" sz="2400" b="0" i="1" dirty="0">
                  <a:solidFill>
                    <a:schemeClr val="tx1"/>
                  </a:solidFill>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037324" y="1475872"/>
                <a:ext cx="5010912" cy="1569660"/>
              </a:xfrm>
              <a:prstGeom prst="rect">
                <a:avLst/>
              </a:prstGeom>
              <a:blipFill rotWithShape="0">
                <a:blip r:embed="rId5"/>
                <a:stretch>
                  <a:fillRect l="-1582" t="-3101" r="-1582" b="-7752"/>
                </a:stretch>
              </a:blipFill>
            </p:spPr>
            <p:txBody>
              <a:bodyPr/>
              <a:lstStyle/>
              <a:p>
                <a:r>
                  <a:rPr lang="en-US">
                    <a:noFill/>
                  </a:rPr>
                  <a:t> </a:t>
                </a:r>
              </a:p>
            </p:txBody>
          </p:sp>
        </mc:Fallback>
      </mc:AlternateContent>
    </p:spTree>
    <p:extLst>
      <p:ext uri="{BB962C8B-B14F-4D97-AF65-F5344CB8AC3E}">
        <p14:creationId xmlns:p14="http://schemas.microsoft.com/office/powerpoint/2010/main" val="1426465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53924" y="1524181"/>
            <a:ext cx="6883400" cy="4097337"/>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r>
              <a:rPr lang="en-US" dirty="0"/>
              <a:t>Complexity of </a:t>
            </a:r>
            <a:r>
              <a:rPr lang="en-US" dirty="0">
                <a:solidFill>
                  <a:srgbClr val="0070C0"/>
                </a:solidFill>
              </a:rPr>
              <a:t>a single run of</a:t>
            </a:r>
            <a:r>
              <a:rPr lang="en-US" dirty="0"/>
              <a:t> AC-3</a:t>
            </a:r>
          </a:p>
        </p:txBody>
      </p:sp>
      <p:sp>
        <p:nvSpPr>
          <p:cNvPr id="7" name="Rectangle 6"/>
          <p:cNvSpPr/>
          <p:nvPr/>
        </p:nvSpPr>
        <p:spPr>
          <a:xfrm>
            <a:off x="499872" y="4420581"/>
            <a:ext cx="6406896" cy="5171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7037324" y="3006376"/>
                <a:ext cx="481279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rPr>
                  <a:t>After a removal, </a:t>
                </a:r>
                <a14:m>
                  <m:oMath xmlns:m="http://schemas.openxmlformats.org/officeDocument/2006/math">
                    <m:r>
                      <a:rPr lang="en-US" sz="2400" b="0" i="0" smtClean="0">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𝑛</m:t>
                    </m:r>
                  </m:oMath>
                </a14:m>
                <a:r>
                  <a:rPr lang="en-US" sz="2400" dirty="0">
                    <a:solidFill>
                      <a:schemeClr val="tx1"/>
                    </a:solidFill>
                  </a:rPr>
                  <a:t> arcs added</a:t>
                </a:r>
              </a:p>
              <a:p>
                <a:pPr marL="342900" indent="-342900">
                  <a:buFont typeface="Arial" panose="020B0604020202020204" pitchFamily="34" charset="0"/>
                  <a:buChar char="•"/>
                </a:pPr>
                <a:r>
                  <a:rPr lang="en-US" sz="2400" dirty="0">
                    <a:solidFill>
                      <a:schemeClr val="tx1"/>
                    </a:solidFill>
                  </a:rPr>
                  <a:t>Total times of adding arcs: </a:t>
                </a:r>
                <a14:m>
                  <m:oMath xmlns:m="http://schemas.openxmlformats.org/officeDocument/2006/math">
                    <m:r>
                      <a:rPr lang="en-US" sz="2400" b="0" i="1" smtClean="0">
                        <a:solidFill>
                          <a:schemeClr val="tx1"/>
                        </a:solidFill>
                        <a:latin typeface="Cambria Math" panose="02040503050406030204" pitchFamily="18" charset="0"/>
                      </a:rPr>
                      <m:t>𝑂</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𝑛</m:t>
                        </m:r>
                      </m:e>
                      <m:sup>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𝑑</m:t>
                    </m:r>
                    <m:r>
                      <a:rPr lang="en-US" sz="2400" b="0" i="1" smtClean="0">
                        <a:solidFill>
                          <a:schemeClr val="tx1"/>
                        </a:solidFill>
                        <a:latin typeface="Cambria Math" panose="02040503050406030204" pitchFamily="18" charset="0"/>
                      </a:rPr>
                      <m:t>)</m:t>
                    </m:r>
                  </m:oMath>
                </a14:m>
                <a:endParaRPr lang="en-US" sz="2400" dirty="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037324" y="3006376"/>
                <a:ext cx="4812792" cy="830997"/>
              </a:xfrm>
              <a:prstGeom prst="rect">
                <a:avLst/>
              </a:prstGeom>
              <a:blipFill rotWithShape="0">
                <a:blip r:embed="rId4"/>
                <a:stretch>
                  <a:fillRect l="-1646" t="-5882" r="-63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037324" y="1475872"/>
                <a:ext cx="501091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rPr>
                  <a:t>An arc is added after a removal of value at a node</a:t>
                </a:r>
              </a:p>
              <a:p>
                <a:pPr marL="342900" indent="-342900">
                  <a:buFont typeface="Arial" panose="020B0604020202020204" pitchFamily="34" charset="0"/>
                  <a:buChar char="•"/>
                </a:pPr>
                <a14:m>
                  <m:oMath xmlns:m="http://schemas.openxmlformats.org/officeDocument/2006/math">
                    <m:r>
                      <a:rPr lang="en-US" sz="2400" b="0" i="1" smtClean="0">
                        <a:solidFill>
                          <a:schemeClr val="tx1"/>
                        </a:solidFill>
                        <a:latin typeface="Cambria Math" panose="02040503050406030204" pitchFamily="18" charset="0"/>
                      </a:rPr>
                      <m:t>𝑛</m:t>
                    </m:r>
                  </m:oMath>
                </a14:m>
                <a:r>
                  <a:rPr lang="en-US" sz="2400" dirty="0">
                    <a:solidFill>
                      <a:schemeClr val="tx1"/>
                    </a:solidFill>
                  </a:rPr>
                  <a:t> node in total, each has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𝑑</m:t>
                    </m:r>
                  </m:oMath>
                </a14:m>
                <a:r>
                  <a:rPr lang="en-US" sz="2400" dirty="0">
                    <a:solidFill>
                      <a:schemeClr val="tx1"/>
                    </a:solidFill>
                  </a:rPr>
                  <a:t> values</a:t>
                </a:r>
              </a:p>
              <a:p>
                <a:pPr marL="342900" indent="-342900">
                  <a:buFont typeface="Arial" panose="020B0604020202020204" pitchFamily="34" charset="0"/>
                  <a:buChar char="•"/>
                </a:pPr>
                <a:r>
                  <a:rPr lang="en-US" sz="2400" dirty="0">
                    <a:solidFill>
                      <a:schemeClr val="tx1"/>
                    </a:solidFill>
                  </a:rPr>
                  <a:t>Total times of removal: </a:t>
                </a:r>
                <a14:m>
                  <m:oMath xmlns:m="http://schemas.openxmlformats.org/officeDocument/2006/math">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𝑛𝑑</m:t>
                        </m:r>
                      </m:e>
                    </m:d>
                  </m:oMath>
                </a14:m>
                <a:endParaRPr lang="en-US" sz="2400" b="0" i="1" dirty="0">
                  <a:solidFill>
                    <a:schemeClr val="tx1"/>
                  </a:solidFill>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037324" y="1475872"/>
                <a:ext cx="5010912" cy="1569660"/>
              </a:xfrm>
              <a:prstGeom prst="rect">
                <a:avLst/>
              </a:prstGeom>
              <a:blipFill rotWithShape="0">
                <a:blip r:embed="rId5"/>
                <a:stretch>
                  <a:fillRect l="-1582" t="-3101" r="-1582"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037324" y="4292070"/>
                <a:ext cx="5154676" cy="50308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B050"/>
                    </a:solidFill>
                  </a:rPr>
                  <a:t>Check arc consistency per arc: </a:t>
                </a:r>
                <a14:m>
                  <m:oMath xmlns:m="http://schemas.openxmlformats.org/officeDocument/2006/math">
                    <m:r>
                      <a:rPr lang="en-US" sz="2400">
                        <a:solidFill>
                          <a:srgbClr val="00B050"/>
                        </a:solidFill>
                        <a:latin typeface="Cambria Math" panose="02040503050406030204" pitchFamily="18" charset="0"/>
                      </a:rPr>
                      <m:t>𝑂</m:t>
                    </m:r>
                    <m:r>
                      <a:rPr lang="en-US" sz="2400">
                        <a:solidFill>
                          <a:srgbClr val="00B050"/>
                        </a:solidFill>
                        <a:latin typeface="Cambria Math" panose="02040503050406030204" pitchFamily="18" charset="0"/>
                      </a:rPr>
                      <m:t>(</m:t>
                    </m:r>
                    <m:sSup>
                      <m:sSupPr>
                        <m:ctrlPr>
                          <a:rPr lang="en-US" sz="2400" i="1">
                            <a:solidFill>
                              <a:srgbClr val="00B050"/>
                            </a:solidFill>
                            <a:latin typeface="Cambria Math" panose="02040503050406030204" pitchFamily="18" charset="0"/>
                          </a:rPr>
                        </m:ctrlPr>
                      </m:sSupPr>
                      <m:e>
                        <m:r>
                          <a:rPr lang="en-US" sz="2400">
                            <a:solidFill>
                              <a:srgbClr val="00B050"/>
                            </a:solidFill>
                            <a:latin typeface="Cambria Math" panose="02040503050406030204" pitchFamily="18" charset="0"/>
                          </a:rPr>
                          <m:t>𝑑</m:t>
                        </m:r>
                      </m:e>
                      <m:sup>
                        <m:r>
                          <a:rPr lang="en-US" sz="2400">
                            <a:solidFill>
                              <a:srgbClr val="00B050"/>
                            </a:solidFill>
                            <a:latin typeface="Cambria Math" panose="02040503050406030204" pitchFamily="18" charset="0"/>
                          </a:rPr>
                          <m:t>2</m:t>
                        </m:r>
                      </m:sup>
                    </m:sSup>
                    <m:r>
                      <a:rPr lang="en-US" sz="2400">
                        <a:solidFill>
                          <a:srgbClr val="00B050"/>
                        </a:solidFill>
                        <a:latin typeface="Cambria Math" panose="02040503050406030204" pitchFamily="18" charset="0"/>
                      </a:rPr>
                      <m:t>)</m:t>
                    </m:r>
                  </m:oMath>
                </a14:m>
                <a:endParaRPr lang="en-US" sz="2400" dirty="0">
                  <a:solidFill>
                    <a:srgbClr val="00B05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7037324" y="4292070"/>
                <a:ext cx="5154676" cy="503086"/>
              </a:xfrm>
              <a:prstGeom prst="rect">
                <a:avLst/>
              </a:prstGeom>
              <a:blipFill rotWithShape="0">
                <a:blip r:embed="rId6"/>
                <a:stretch>
                  <a:fillRect l="-1537" t="-1205" b="-26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691384" y="5613867"/>
                <a:ext cx="7269480" cy="470000"/>
              </a:xfrm>
              <a:prstGeom prst="rect">
                <a:avLst/>
              </a:prstGeom>
              <a:noFill/>
            </p:spPr>
            <p:txBody>
              <a:bodyPr wrap="square" rtlCol="0">
                <a:spAutoFit/>
              </a:bodyPr>
              <a:lstStyle/>
              <a:p>
                <a:r>
                  <a:rPr lang="en-US" sz="2400" dirty="0">
                    <a:solidFill>
                      <a:srgbClr val="0070C0"/>
                    </a:solidFill>
                  </a:rPr>
                  <a:t>Complexity of a single run of AC-3 is at most </a:t>
                </a:r>
                <a14:m>
                  <m:oMath xmlns:m="http://schemas.openxmlformats.org/officeDocument/2006/math">
                    <m:r>
                      <a:rPr lang="en-US" sz="2400">
                        <a:solidFill>
                          <a:srgbClr val="0070C0"/>
                        </a:solidFill>
                        <a:latin typeface="Cambria Math" panose="02040503050406030204" pitchFamily="18" charset="0"/>
                      </a:rPr>
                      <m:t>𝑂</m:t>
                    </m:r>
                    <m:r>
                      <a:rPr lang="en-US" sz="2400">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𝑛</m:t>
                        </m:r>
                      </m:e>
                      <m:sup>
                        <m:r>
                          <a:rPr lang="en-US" sz="2400">
                            <a:solidFill>
                              <a:srgbClr val="0070C0"/>
                            </a:solidFill>
                            <a:latin typeface="Cambria Math" panose="02040503050406030204" pitchFamily="18" charset="0"/>
                          </a:rPr>
                          <m:t>2</m:t>
                        </m:r>
                      </m:sup>
                    </m:sSup>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𝑑</m:t>
                        </m:r>
                      </m:e>
                      <m:sup>
                        <m:r>
                          <a:rPr lang="en-US" sz="2400" b="0" i="0" smtClean="0">
                            <a:solidFill>
                              <a:srgbClr val="0070C0"/>
                            </a:solidFill>
                            <a:latin typeface="Cambria Math" panose="02040503050406030204" pitchFamily="18" charset="0"/>
                          </a:rPr>
                          <m:t>3</m:t>
                        </m:r>
                      </m:sup>
                    </m:sSup>
                    <m:r>
                      <a:rPr lang="en-US" sz="2400">
                        <a:solidFill>
                          <a:srgbClr val="0070C0"/>
                        </a:solidFill>
                        <a:latin typeface="Cambria Math" panose="02040503050406030204" pitchFamily="18" charset="0"/>
                      </a:rPr>
                      <m:t>)</m:t>
                    </m:r>
                  </m:oMath>
                </a14:m>
                <a:endParaRPr lang="en-US" sz="2400" dirty="0">
                  <a:solidFill>
                    <a:srgbClr val="0070C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691384" y="5613867"/>
                <a:ext cx="7269480" cy="470000"/>
              </a:xfrm>
              <a:prstGeom prst="rect">
                <a:avLst/>
              </a:prstGeom>
              <a:blipFill rotWithShape="0">
                <a:blip r:embed="rId7"/>
                <a:stretch>
                  <a:fillRect l="-1342"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29384" y="6076215"/>
                <a:ext cx="8889421" cy="461665"/>
              </a:xfrm>
              <a:prstGeom prst="rect">
                <a:avLst/>
              </a:prstGeom>
            </p:spPr>
            <p:txBody>
              <a:bodyPr wrap="none">
                <a:spAutoFit/>
              </a:bodyPr>
              <a:lstStyle/>
              <a:p>
                <a:r>
                  <a:rPr lang="en-US" sz="2400" dirty="0">
                    <a:solidFill>
                      <a:srgbClr val="0070C0"/>
                    </a:solidFill>
                  </a:rPr>
                  <a:t>(Not required) </a:t>
                </a:r>
                <a:r>
                  <a:rPr lang="en-US" sz="2400" dirty="0" err="1">
                    <a:solidFill>
                      <a:srgbClr val="0070C0"/>
                    </a:solidFill>
                  </a:rPr>
                  <a:t>Zhang&amp;Yap</a:t>
                </a:r>
                <a:r>
                  <a:rPr lang="en-US" sz="2400" dirty="0">
                    <a:solidFill>
                      <a:srgbClr val="0070C0"/>
                    </a:solidFill>
                  </a:rPr>
                  <a:t> (2001) show that its complexity is </a:t>
                </a:r>
                <a14:m>
                  <m:oMath xmlns:m="http://schemas.openxmlformats.org/officeDocument/2006/math">
                    <m:r>
                      <a:rPr lang="en-US" sz="2400" i="1">
                        <a:solidFill>
                          <a:srgbClr val="0070C0"/>
                        </a:solidFill>
                        <a:latin typeface="Cambria Math" panose="02040503050406030204" pitchFamily="18" charset="0"/>
                      </a:rPr>
                      <m:t>𝑂</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𝑛</m:t>
                        </m:r>
                      </m:e>
                      <m:sup>
                        <m:r>
                          <a:rPr lang="en-US" sz="2400" i="1">
                            <a:solidFill>
                              <a:srgbClr val="0070C0"/>
                            </a:solidFill>
                            <a:latin typeface="Cambria Math" panose="02040503050406030204" pitchFamily="18" charset="0"/>
                          </a:rPr>
                          <m:t>2</m:t>
                        </m:r>
                      </m:sup>
                    </m:sSup>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𝑑</m:t>
                        </m:r>
                      </m:e>
                      <m:sup>
                        <m:r>
                          <a:rPr lang="en-US" sz="2400" i="1">
                            <a:solidFill>
                              <a:srgbClr val="0070C0"/>
                            </a:solidFill>
                            <a:latin typeface="Cambria Math" panose="02040503050406030204" pitchFamily="18" charset="0"/>
                          </a:rPr>
                          <m:t>2</m:t>
                        </m:r>
                      </m:sup>
                    </m:sSup>
                    <m:r>
                      <a:rPr lang="en-US" sz="2400" i="1">
                        <a:solidFill>
                          <a:srgbClr val="0070C0"/>
                        </a:solidFill>
                        <a:latin typeface="Cambria Math" panose="02040503050406030204" pitchFamily="18" charset="0"/>
                      </a:rPr>
                      <m:t>)</m:t>
                    </m:r>
                  </m:oMath>
                </a14:m>
                <a:endParaRPr lang="en-US" sz="2400" dirty="0">
                  <a:solidFill>
                    <a:srgbClr val="0070C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929384" y="6076215"/>
                <a:ext cx="8889421" cy="461665"/>
              </a:xfrm>
              <a:prstGeom prst="rect">
                <a:avLst/>
              </a:prstGeom>
              <a:blipFill rotWithShape="0">
                <a:blip r:embed="rId8"/>
                <a:stretch>
                  <a:fillRect l="-1097" t="-10667" b="-3066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55C421D5-0E8A-438E-938D-0E56E8FF502E}"/>
                  </a:ext>
                </a:extLst>
              </p14:cNvPr>
              <p14:cNvContentPartPr/>
              <p14:nvPr/>
            </p14:nvContentPartPr>
            <p14:xfrm>
              <a:off x="7269480" y="3799080"/>
              <a:ext cx="4701960" cy="2284200"/>
            </p14:xfrm>
          </p:contentPart>
        </mc:Choice>
        <mc:Fallback xmlns="">
          <p:pic>
            <p:nvPicPr>
              <p:cNvPr id="4" name="Ink 3">
                <a:extLst>
                  <a:ext uri="{FF2B5EF4-FFF2-40B4-BE49-F238E27FC236}">
                    <a16:creationId xmlns:a16="http://schemas.microsoft.com/office/drawing/2014/main" id="{55C421D5-0E8A-438E-938D-0E56E8FF502E}"/>
                  </a:ext>
                </a:extLst>
              </p:cNvPr>
              <p:cNvPicPr/>
              <p:nvPr/>
            </p:nvPicPr>
            <p:blipFill>
              <a:blip r:embed="rId10"/>
              <a:stretch>
                <a:fillRect/>
              </a:stretch>
            </p:blipFill>
            <p:spPr>
              <a:xfrm>
                <a:off x="7260120" y="3789720"/>
                <a:ext cx="4720680" cy="2302920"/>
              </a:xfrm>
              <a:prstGeom prst="rect">
                <a:avLst/>
              </a:prstGeom>
            </p:spPr>
          </p:pic>
        </mc:Fallback>
      </mc:AlternateContent>
    </p:spTree>
    <p:extLst>
      <p:ext uri="{BB962C8B-B14F-4D97-AF65-F5344CB8AC3E}">
        <p14:creationId xmlns:p14="http://schemas.microsoft.com/office/powerpoint/2010/main" val="32722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0602" y="1371982"/>
            <a:ext cx="10218735" cy="4904612"/>
          </a:xfrm>
          <a:prstGeom prst="rect">
            <a:avLst/>
          </a:prstGeom>
          <a:noFill/>
        </p:spPr>
      </p:pic>
    </p:spTree>
    <p:extLst>
      <p:ext uri="{BB962C8B-B14F-4D97-AF65-F5344CB8AC3E}">
        <p14:creationId xmlns:p14="http://schemas.microsoft.com/office/powerpoint/2010/main" val="2107696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38517" y="4165599"/>
            <a:ext cx="5301081" cy="2539999"/>
          </a:xfrm>
          <a:prstGeom prst="rect">
            <a:avLst/>
          </a:prstGeom>
          <a:noFill/>
        </p:spPr>
      </p:pic>
      <p:sp>
        <p:nvSpPr>
          <p:cNvPr id="23554" name="Rectangle 2"/>
          <p:cNvSpPr>
            <a:spLocks noGrp="1" noChangeArrowheads="1"/>
          </p:cNvSpPr>
          <p:nvPr>
            <p:ph type="title"/>
          </p:nvPr>
        </p:nvSpPr>
        <p:spPr/>
        <p:txBody>
          <a:bodyPr/>
          <a:lstStyle/>
          <a:p>
            <a:pPr eaLnBrk="1" hangingPunct="1"/>
            <a:r>
              <a:rPr lang="en-US" dirty="0"/>
              <a:t>Ordering: Minimum Remaining Values</a:t>
            </a:r>
          </a:p>
        </p:txBody>
      </p:sp>
      <p:sp>
        <p:nvSpPr>
          <p:cNvPr id="923651" name="Rectangle 3"/>
          <p:cNvSpPr>
            <a:spLocks noGrp="1" noChangeArrowheads="1"/>
          </p:cNvSpPr>
          <p:nvPr>
            <p:ph idx="1"/>
          </p:nvPr>
        </p:nvSpPr>
        <p:spPr>
          <a:xfrm>
            <a:off x="431800" y="1371601"/>
            <a:ext cx="11379200" cy="4729164"/>
          </a:xfrm>
        </p:spPr>
        <p:txBody>
          <a:bodyPr/>
          <a:lstStyle/>
          <a:p>
            <a:pPr eaLnBrk="1" hangingPunct="1"/>
            <a:r>
              <a:rPr lang="en-US" sz="2800" dirty="0"/>
              <a:t>Variable Ordering: Minimum remaining values (MRV):</a:t>
            </a:r>
          </a:p>
          <a:p>
            <a:pPr lvl="1" eaLnBrk="1" hangingPunct="1"/>
            <a:r>
              <a:rPr lang="en-US" sz="2400" dirty="0"/>
              <a:t>Choose the variable with the fewest legal left values in its domain</a:t>
            </a:r>
          </a:p>
          <a:p>
            <a:pPr lvl="1" eaLnBrk="1" hangingPunct="1"/>
            <a:endParaRPr lang="en-US" sz="2400" dirty="0"/>
          </a:p>
          <a:p>
            <a:pPr lvl="1" eaLnBrk="1" hangingPunct="1"/>
            <a:endParaRPr lang="en-US" sz="2400" dirty="0"/>
          </a:p>
          <a:p>
            <a:pPr lvl="1" eaLnBrk="1" hangingPunct="1"/>
            <a:endParaRPr lang="en-US" sz="2400" dirty="0"/>
          </a:p>
          <a:p>
            <a:pPr lvl="1" eaLnBrk="1" hangingPunct="1"/>
            <a:endParaRPr lang="en-US" sz="2400" dirty="0"/>
          </a:p>
          <a:p>
            <a:pPr lvl="1" eaLnBrk="1" hangingPunct="1"/>
            <a:endParaRPr lang="en-US" sz="2400" dirty="0"/>
          </a:p>
          <a:p>
            <a:pPr eaLnBrk="1" hangingPunct="1"/>
            <a:r>
              <a:rPr lang="en-US" sz="2800" dirty="0"/>
              <a:t>Why min rather than max?</a:t>
            </a:r>
          </a:p>
          <a:p>
            <a:pPr eaLnBrk="1" hangingPunct="1"/>
            <a:r>
              <a:rPr lang="en-US" sz="2800" dirty="0"/>
              <a:t>Also called “most constrained variable”</a:t>
            </a:r>
          </a:p>
          <a:p>
            <a:pPr eaLnBrk="1" hangingPunct="1"/>
            <a:r>
              <a:rPr lang="en-US" sz="2800" dirty="0"/>
              <a:t>“Fail-fast” ordering</a:t>
            </a:r>
          </a:p>
        </p:txBody>
      </p:sp>
      <p:pic>
        <p:nvPicPr>
          <p:cNvPr id="23556" name="Picture 4"/>
          <p:cNvPicPr>
            <a:picLocks noChangeAspect="1" noChangeArrowheads="1"/>
          </p:cNvPicPr>
          <p:nvPr/>
        </p:nvPicPr>
        <p:blipFill>
          <a:blip r:embed="rId3" cstate="print"/>
          <a:srcRect l="476" t="2130"/>
          <a:stretch>
            <a:fillRect/>
          </a:stretch>
        </p:blipFill>
        <p:spPr bwMode="auto">
          <a:xfrm>
            <a:off x="1970741" y="2672975"/>
            <a:ext cx="8435323" cy="1441824"/>
          </a:xfrm>
          <a:prstGeom prst="rect">
            <a:avLst/>
          </a:prstGeom>
          <a:noFill/>
          <a:ln w="9525">
            <a:noFill/>
            <a:miter lim="800000"/>
            <a:headEnd/>
            <a:tailEnd/>
          </a:ln>
        </p:spPr>
      </p:pic>
      <p:sp>
        <p:nvSpPr>
          <p:cNvPr id="6" name="Rectangle 5"/>
          <p:cNvSpPr/>
          <p:nvPr/>
        </p:nvSpPr>
        <p:spPr>
          <a:xfrm>
            <a:off x="3606800" y="2641599"/>
            <a:ext cx="2209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p:sp>
        <p:nvSpPr>
          <p:cNvPr id="7" name="Rectangle 6"/>
          <p:cNvSpPr/>
          <p:nvPr/>
        </p:nvSpPr>
        <p:spPr>
          <a:xfrm>
            <a:off x="5816600" y="2565399"/>
            <a:ext cx="2286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p:sp>
        <p:nvSpPr>
          <p:cNvPr id="8" name="Rectangle 7"/>
          <p:cNvSpPr/>
          <p:nvPr/>
        </p:nvSpPr>
        <p:spPr>
          <a:xfrm>
            <a:off x="8102600" y="2489198"/>
            <a:ext cx="2286000" cy="1625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E62E2AD-C1B9-42B9-AFA9-A073E3BE783D}"/>
                  </a:ext>
                </a:extLst>
              </p14:cNvPr>
              <p14:cNvContentPartPr/>
              <p14:nvPr/>
            </p14:nvContentPartPr>
            <p14:xfrm>
              <a:off x="4853880" y="2598120"/>
              <a:ext cx="2991240" cy="1497240"/>
            </p14:xfrm>
          </p:contentPart>
        </mc:Choice>
        <mc:Fallback xmlns="">
          <p:pic>
            <p:nvPicPr>
              <p:cNvPr id="2" name="Ink 1">
                <a:extLst>
                  <a:ext uri="{FF2B5EF4-FFF2-40B4-BE49-F238E27FC236}">
                    <a16:creationId xmlns:a16="http://schemas.microsoft.com/office/drawing/2014/main" id="{EE62E2AD-C1B9-42B9-AFA9-A073E3BE783D}"/>
                  </a:ext>
                </a:extLst>
              </p:cNvPr>
              <p:cNvPicPr/>
              <p:nvPr/>
            </p:nvPicPr>
            <p:blipFill>
              <a:blip r:embed="rId5"/>
              <a:stretch>
                <a:fillRect/>
              </a:stretch>
            </p:blipFill>
            <p:spPr>
              <a:xfrm>
                <a:off x="4844520" y="2588760"/>
                <a:ext cx="3009960" cy="1515960"/>
              </a:xfrm>
              <a:prstGeom prst="rect">
                <a:avLst/>
              </a:prstGeom>
            </p:spPr>
          </p:pic>
        </mc:Fallback>
      </mc:AlternateContent>
    </p:spTree>
    <p:extLst>
      <p:ext uri="{BB962C8B-B14F-4D97-AF65-F5344CB8AC3E}">
        <p14:creationId xmlns:p14="http://schemas.microsoft.com/office/powerpoint/2010/main" val="16439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365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365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3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Why study CSPs?</a:t>
            </a:r>
          </a:p>
        </p:txBody>
      </p:sp>
      <p:sp>
        <p:nvSpPr>
          <p:cNvPr id="16387" name="Rectangle 3"/>
          <p:cNvSpPr>
            <a:spLocks noGrp="1" noChangeArrowheads="1"/>
          </p:cNvSpPr>
          <p:nvPr>
            <p:ph idx="1"/>
          </p:nvPr>
        </p:nvSpPr>
        <p:spPr>
          <a:xfrm>
            <a:off x="788020" y="2020771"/>
            <a:ext cx="10515600" cy="4351338"/>
          </a:xfrm>
        </p:spPr>
        <p:txBody>
          <a:bodyPr>
            <a:normAutofit lnSpcReduction="10000"/>
          </a:bodyPr>
          <a:lstStyle/>
          <a:p>
            <a:pPr eaLnBrk="1" hangingPunct="1">
              <a:lnSpc>
                <a:spcPct val="90000"/>
              </a:lnSpc>
            </a:pPr>
            <a:r>
              <a:rPr lang="en-US" sz="2400" dirty="0"/>
              <a:t>Assignment problems: e.g., who teaches what class</a:t>
            </a:r>
          </a:p>
          <a:p>
            <a:pPr eaLnBrk="1" hangingPunct="1">
              <a:lnSpc>
                <a:spcPct val="90000"/>
              </a:lnSpc>
            </a:pPr>
            <a:r>
              <a:rPr lang="en-US" sz="2400" dirty="0"/>
              <a:t>Timetabling problems: e.g., which class is offered when and where?</a:t>
            </a:r>
          </a:p>
          <a:p>
            <a:pPr eaLnBrk="1" hangingPunct="1">
              <a:lnSpc>
                <a:spcPct val="90000"/>
              </a:lnSpc>
            </a:pPr>
            <a:r>
              <a:rPr lang="en-US" sz="2400" dirty="0"/>
              <a:t>Hardware configuration</a:t>
            </a:r>
          </a:p>
          <a:p>
            <a:pPr eaLnBrk="1" hangingPunct="1">
              <a:lnSpc>
                <a:spcPct val="90000"/>
              </a:lnSpc>
            </a:pPr>
            <a:r>
              <a:rPr lang="en-US" sz="2400" dirty="0"/>
              <a:t>Transportation scheduling</a:t>
            </a:r>
          </a:p>
          <a:p>
            <a:pPr eaLnBrk="1" hangingPunct="1">
              <a:lnSpc>
                <a:spcPct val="90000"/>
              </a:lnSpc>
            </a:pPr>
            <a:r>
              <a:rPr lang="en-US" sz="2400" dirty="0"/>
              <a:t>Factory scheduling</a:t>
            </a:r>
          </a:p>
          <a:p>
            <a:pPr eaLnBrk="1" hangingPunct="1">
              <a:lnSpc>
                <a:spcPct val="90000"/>
              </a:lnSpc>
            </a:pPr>
            <a:r>
              <a:rPr lang="en-US" sz="2400" dirty="0"/>
              <a:t>Circuit layout</a:t>
            </a:r>
          </a:p>
          <a:p>
            <a:pPr eaLnBrk="1" hangingPunct="1">
              <a:lnSpc>
                <a:spcPct val="90000"/>
              </a:lnSpc>
            </a:pPr>
            <a:r>
              <a:rPr lang="en-US" sz="2400" dirty="0"/>
              <a:t>Fault diagnosis</a:t>
            </a:r>
          </a:p>
          <a:p>
            <a:pPr eaLnBrk="1" hangingPunct="1">
              <a:lnSpc>
                <a:spcPct val="90000"/>
              </a:lnSpc>
            </a:pPr>
            <a:r>
              <a:rPr lang="en-US" sz="2400" dirty="0"/>
              <a:t>… lots more!</a:t>
            </a:r>
          </a:p>
          <a:p>
            <a:pPr eaLnBrk="1" hangingPunct="1">
              <a:lnSpc>
                <a:spcPct val="90000"/>
              </a:lnSpc>
            </a:pPr>
            <a:endParaRPr lang="en-US" sz="2400" dirty="0"/>
          </a:p>
          <a:p>
            <a:pPr eaLnBrk="1" hangingPunct="1">
              <a:lnSpc>
                <a:spcPct val="90000"/>
              </a:lnSpc>
            </a:pPr>
            <a:r>
              <a:rPr lang="en-US" sz="2400" dirty="0"/>
              <a:t>Sometimes involve real-valued variables…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1" y="2942272"/>
            <a:ext cx="6248398" cy="2777687"/>
          </a:xfrm>
          <a:prstGeom prst="rect">
            <a:avLst/>
          </a:prstGeom>
          <a:noFill/>
        </p:spPr>
      </p:pic>
      <p:sp>
        <p:nvSpPr>
          <p:cNvPr id="2" name="Rectangle 1"/>
          <p:cNvSpPr/>
          <p:nvPr/>
        </p:nvSpPr>
        <p:spPr>
          <a:xfrm>
            <a:off x="838200" y="1456293"/>
            <a:ext cx="6833153" cy="461665"/>
          </a:xfrm>
          <a:prstGeom prst="rect">
            <a:avLst/>
          </a:prstGeom>
        </p:spPr>
        <p:txBody>
          <a:bodyPr wrap="none">
            <a:spAutoFit/>
          </a:bodyPr>
          <a:lstStyle/>
          <a:p>
            <a:r>
              <a:rPr lang="en-US" sz="2400" dirty="0">
                <a:solidFill>
                  <a:srgbClr val="0070C0"/>
                </a:solidFill>
              </a:rPr>
              <a:t>Many real-world problems can be formulated as CSPs</a:t>
            </a:r>
          </a:p>
        </p:txBody>
      </p:sp>
    </p:spTree>
    <p:extLst>
      <p:ext uri="{BB962C8B-B14F-4D97-AF65-F5344CB8AC3E}">
        <p14:creationId xmlns:p14="http://schemas.microsoft.com/office/powerpoint/2010/main" val="1325307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 – Coloring with a Complex Graph</a:t>
            </a:r>
          </a:p>
        </p:txBody>
      </p:sp>
      <p:sp>
        <p:nvSpPr>
          <p:cNvPr id="4" name="Rectangle 3"/>
          <p:cNvSpPr/>
          <p:nvPr/>
        </p:nvSpPr>
        <p:spPr>
          <a:xfrm>
            <a:off x="1024652" y="2105346"/>
            <a:ext cx="9984007" cy="1569660"/>
          </a:xfrm>
          <a:prstGeom prst="rect">
            <a:avLst/>
          </a:prstGeom>
        </p:spPr>
        <p:txBody>
          <a:bodyPr wrap="square">
            <a:spAutoFit/>
          </a:bodyPr>
          <a:lstStyle/>
          <a:p>
            <a:r>
              <a:rPr lang="en-US" sz="2400" dirty="0">
                <a:solidFill>
                  <a:srgbClr val="0070C0"/>
                </a:solidFill>
              </a:rPr>
              <a:t>Compare </a:t>
            </a:r>
          </a:p>
          <a:p>
            <a:pPr marL="285750" indent="-285750">
              <a:buFont typeface="Arial" panose="020B0604020202020204" pitchFamily="34" charset="0"/>
              <a:buChar char="•"/>
            </a:pPr>
            <a:r>
              <a:rPr lang="en-US" sz="2400" dirty="0">
                <a:solidFill>
                  <a:srgbClr val="0070C0"/>
                </a:solidFill>
              </a:rPr>
              <a:t>Backtracking with Forward Checking</a:t>
            </a:r>
          </a:p>
          <a:p>
            <a:pPr marL="285750" indent="-285750">
              <a:buFont typeface="Arial" panose="020B0604020202020204" pitchFamily="34" charset="0"/>
              <a:buChar char="•"/>
            </a:pPr>
            <a:r>
              <a:rPr lang="en-US" sz="2400" dirty="0">
                <a:solidFill>
                  <a:srgbClr val="0070C0"/>
                </a:solidFill>
              </a:rPr>
              <a:t>Backtracking with AC-3</a:t>
            </a:r>
          </a:p>
          <a:p>
            <a:pPr marL="285750" indent="-285750">
              <a:buFont typeface="Arial" panose="020B0604020202020204" pitchFamily="34" charset="0"/>
              <a:buChar char="•"/>
            </a:pPr>
            <a:r>
              <a:rPr lang="en-US" sz="2400" dirty="0">
                <a:solidFill>
                  <a:srgbClr val="C00000"/>
                </a:solidFill>
              </a:rPr>
              <a:t>Backtracking + Forward Checking + Minimum Remaining Values (MRV)</a:t>
            </a:r>
          </a:p>
        </p:txBody>
      </p:sp>
    </p:spTree>
    <p:extLst>
      <p:ext uri="{BB962C8B-B14F-4D97-AF65-F5344CB8AC3E}">
        <p14:creationId xmlns:p14="http://schemas.microsoft.com/office/powerpoint/2010/main" val="1352062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0484" y="4419600"/>
            <a:ext cx="4772915" cy="2285998"/>
          </a:xfrm>
          <a:prstGeom prst="rect">
            <a:avLst/>
          </a:prstGeom>
          <a:noFill/>
        </p:spPr>
      </p:pic>
      <p:sp>
        <p:nvSpPr>
          <p:cNvPr id="25602" name="Rectangle 2"/>
          <p:cNvSpPr>
            <a:spLocks noGrp="1" noChangeArrowheads="1"/>
          </p:cNvSpPr>
          <p:nvPr>
            <p:ph type="title"/>
          </p:nvPr>
        </p:nvSpPr>
        <p:spPr/>
        <p:txBody>
          <a:bodyPr/>
          <a:lstStyle/>
          <a:p>
            <a:pPr eaLnBrk="1" hangingPunct="1"/>
            <a:r>
              <a:rPr lang="en-US" dirty="0"/>
              <a:t>Ordering: Least Constraining Value</a:t>
            </a:r>
          </a:p>
        </p:txBody>
      </p:sp>
      <p:sp>
        <p:nvSpPr>
          <p:cNvPr id="25603" name="Rectangle 3"/>
          <p:cNvSpPr>
            <a:spLocks noGrp="1" noChangeArrowheads="1"/>
          </p:cNvSpPr>
          <p:nvPr>
            <p:ph idx="1"/>
          </p:nvPr>
        </p:nvSpPr>
        <p:spPr>
          <a:xfrm>
            <a:off x="457200" y="1447800"/>
            <a:ext cx="7086600" cy="4572000"/>
          </a:xfrm>
        </p:spPr>
        <p:txBody>
          <a:bodyPr>
            <a:normAutofit lnSpcReduction="10000"/>
          </a:bodyPr>
          <a:lstStyle/>
          <a:p>
            <a:pPr eaLnBrk="1" hangingPunct="1">
              <a:lnSpc>
                <a:spcPct val="90000"/>
              </a:lnSpc>
            </a:pPr>
            <a:r>
              <a:rPr lang="en-US" sz="2800" dirty="0"/>
              <a:t>Value Ordering: Least Constraining Value</a:t>
            </a:r>
          </a:p>
          <a:p>
            <a:pPr lvl="1">
              <a:lnSpc>
                <a:spcPct val="90000"/>
              </a:lnSpc>
            </a:pPr>
            <a:r>
              <a:rPr lang="en-US" sz="2400" dirty="0"/>
              <a:t>Given a choice of variable, choose the </a:t>
            </a:r>
            <a:r>
              <a:rPr lang="en-US" sz="2400" i="1" dirty="0"/>
              <a:t>least constraining value</a:t>
            </a:r>
          </a:p>
          <a:p>
            <a:pPr lvl="1" eaLnBrk="1" hangingPunct="1">
              <a:lnSpc>
                <a:spcPct val="90000"/>
              </a:lnSpc>
            </a:pPr>
            <a:r>
              <a:rPr lang="en-US" sz="2400" dirty="0"/>
              <a:t>i.e., the one that rules out the fewest values in the remaining variables</a:t>
            </a:r>
          </a:p>
          <a:p>
            <a:pPr lvl="1" eaLnBrk="1" hangingPunct="1">
              <a:lnSpc>
                <a:spcPct val="90000"/>
              </a:lnSpc>
            </a:pPr>
            <a:r>
              <a:rPr lang="en-US" sz="2400" dirty="0"/>
              <a:t>Note that it may take some computation to determine this!  (E.g., rerunning filtering)</a:t>
            </a:r>
          </a:p>
          <a:p>
            <a:pPr lvl="1" eaLnBrk="1" hangingPunct="1">
              <a:lnSpc>
                <a:spcPct val="90000"/>
              </a:lnSpc>
            </a:pPr>
            <a:endParaRPr lang="en-US" sz="2400" dirty="0"/>
          </a:p>
          <a:p>
            <a:pPr eaLnBrk="1" hangingPunct="1">
              <a:lnSpc>
                <a:spcPct val="90000"/>
              </a:lnSpc>
            </a:pPr>
            <a:r>
              <a:rPr lang="en-US" sz="2800" dirty="0"/>
              <a:t>Why least rather than most?</a:t>
            </a:r>
          </a:p>
          <a:p>
            <a:pPr eaLnBrk="1" hangingPunct="1">
              <a:lnSpc>
                <a:spcPct val="90000"/>
              </a:lnSpc>
            </a:pPr>
            <a:endParaRPr lang="en-US" sz="2800" dirty="0"/>
          </a:p>
          <a:p>
            <a:pPr eaLnBrk="1" hangingPunct="1">
              <a:lnSpc>
                <a:spcPct val="90000"/>
              </a:lnSpc>
            </a:pPr>
            <a:r>
              <a:rPr lang="en-US" sz="2800" dirty="0"/>
              <a:t>Combining these ordering ideas makes</a:t>
            </a:r>
          </a:p>
          <a:p>
            <a:pPr>
              <a:lnSpc>
                <a:spcPct val="90000"/>
              </a:lnSpc>
              <a:spcBef>
                <a:spcPts val="272"/>
              </a:spcBef>
              <a:buNone/>
            </a:pPr>
            <a:r>
              <a:rPr lang="en-US" sz="2800" dirty="0"/>
              <a:t>	1000 queens feasible</a:t>
            </a:r>
          </a:p>
        </p:txBody>
      </p:sp>
      <p:pic>
        <p:nvPicPr>
          <p:cNvPr id="25604" name="Picture 4"/>
          <p:cNvPicPr>
            <a:picLocks noChangeAspect="1" noChangeArrowheads="1"/>
          </p:cNvPicPr>
          <p:nvPr/>
        </p:nvPicPr>
        <p:blipFill>
          <a:blip r:embed="rId3" cstate="print"/>
          <a:srcRect l="288" t="900"/>
          <a:stretch>
            <a:fillRect/>
          </a:stretch>
        </p:blipFill>
        <p:spPr bwMode="auto">
          <a:xfrm>
            <a:off x="7655860" y="1470212"/>
            <a:ext cx="3621741" cy="2468376"/>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06B9C44-83B3-4245-8485-CC653C9434B8}"/>
                  </a:ext>
                </a:extLst>
              </p14:cNvPr>
              <p14:cNvContentPartPr/>
              <p14:nvPr/>
            </p14:nvContentPartPr>
            <p14:xfrm>
              <a:off x="1090800" y="1064880"/>
              <a:ext cx="10071720" cy="2069640"/>
            </p14:xfrm>
          </p:contentPart>
        </mc:Choice>
        <mc:Fallback xmlns="">
          <p:pic>
            <p:nvPicPr>
              <p:cNvPr id="2" name="Ink 1">
                <a:extLst>
                  <a:ext uri="{FF2B5EF4-FFF2-40B4-BE49-F238E27FC236}">
                    <a16:creationId xmlns:a16="http://schemas.microsoft.com/office/drawing/2014/main" id="{E06B9C44-83B3-4245-8485-CC653C9434B8}"/>
                  </a:ext>
                </a:extLst>
              </p:cNvPr>
              <p:cNvPicPr/>
              <p:nvPr/>
            </p:nvPicPr>
            <p:blipFill>
              <a:blip r:embed="rId5"/>
              <a:stretch>
                <a:fillRect/>
              </a:stretch>
            </p:blipFill>
            <p:spPr>
              <a:xfrm>
                <a:off x="1081440" y="1055520"/>
                <a:ext cx="10090440" cy="2088360"/>
              </a:xfrm>
              <a:prstGeom prst="rect">
                <a:avLst/>
              </a:prstGeom>
            </p:spPr>
          </p:pic>
        </mc:Fallback>
      </mc:AlternateContent>
    </p:spTree>
    <p:extLst>
      <p:ext uri="{BB962C8B-B14F-4D97-AF65-F5344CB8AC3E}">
        <p14:creationId xmlns:p14="http://schemas.microsoft.com/office/powerpoint/2010/main" val="117603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 – Coloring with a Complex Graph</a:t>
            </a:r>
          </a:p>
        </p:txBody>
      </p:sp>
      <p:sp>
        <p:nvSpPr>
          <p:cNvPr id="4" name="Rectangle 3"/>
          <p:cNvSpPr/>
          <p:nvPr/>
        </p:nvSpPr>
        <p:spPr>
          <a:xfrm>
            <a:off x="1024652" y="2105346"/>
            <a:ext cx="9984007" cy="1938992"/>
          </a:xfrm>
          <a:prstGeom prst="rect">
            <a:avLst/>
          </a:prstGeom>
        </p:spPr>
        <p:txBody>
          <a:bodyPr wrap="square">
            <a:spAutoFit/>
          </a:bodyPr>
          <a:lstStyle/>
          <a:p>
            <a:r>
              <a:rPr lang="en-US" sz="2400" dirty="0">
                <a:solidFill>
                  <a:srgbClr val="0070C0"/>
                </a:solidFill>
              </a:rPr>
              <a:t>Compare </a:t>
            </a:r>
          </a:p>
          <a:p>
            <a:pPr marL="285750" indent="-285750">
              <a:buFont typeface="Arial" panose="020B0604020202020204" pitchFamily="34" charset="0"/>
              <a:buChar char="•"/>
            </a:pPr>
            <a:r>
              <a:rPr lang="en-US" sz="2400" dirty="0">
                <a:solidFill>
                  <a:srgbClr val="0070C0"/>
                </a:solidFill>
              </a:rPr>
              <a:t>Backtracking with Forward Checking</a:t>
            </a:r>
          </a:p>
          <a:p>
            <a:pPr marL="285750" indent="-285750">
              <a:buFont typeface="Arial" panose="020B0604020202020204" pitchFamily="34" charset="0"/>
              <a:buChar char="•"/>
            </a:pPr>
            <a:r>
              <a:rPr lang="en-US" sz="2400" dirty="0">
                <a:solidFill>
                  <a:srgbClr val="0070C0"/>
                </a:solidFill>
              </a:rPr>
              <a:t>Backtracking with AC-3</a:t>
            </a:r>
          </a:p>
          <a:p>
            <a:pPr marL="285750" indent="-285750">
              <a:buFont typeface="Arial" panose="020B0604020202020204" pitchFamily="34" charset="0"/>
              <a:buChar char="•"/>
            </a:pPr>
            <a:r>
              <a:rPr lang="en-US" sz="2400" dirty="0">
                <a:solidFill>
                  <a:srgbClr val="C00000"/>
                </a:solidFill>
              </a:rPr>
              <a:t>Backtracking + Forward Checking + Minimum Remaining Values (MRV)</a:t>
            </a:r>
          </a:p>
          <a:p>
            <a:pPr marL="285750" indent="-285750">
              <a:buFont typeface="Arial" panose="020B0604020202020204" pitchFamily="34" charset="0"/>
              <a:buChar char="•"/>
            </a:pPr>
            <a:r>
              <a:rPr lang="en-US" sz="2400" dirty="0">
                <a:solidFill>
                  <a:srgbClr val="00B050"/>
                </a:solidFill>
              </a:rPr>
              <a:t>Backtracking + AC-3 + MRV + LCV</a:t>
            </a:r>
          </a:p>
        </p:txBody>
      </p:sp>
    </p:spTree>
    <p:extLst>
      <p:ext uri="{BB962C8B-B14F-4D97-AF65-F5344CB8AC3E}">
        <p14:creationId xmlns:p14="http://schemas.microsoft.com/office/powerpoint/2010/main" val="2477152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5634" y="1222436"/>
            <a:ext cx="6469334" cy="5458826"/>
          </a:xfrm>
          <a:prstGeom prst="rect">
            <a:avLst/>
          </a:prstGeom>
          <a:noFill/>
        </p:spPr>
      </p:pic>
    </p:spTree>
    <p:extLst>
      <p:ext uri="{BB962C8B-B14F-4D97-AF65-F5344CB8AC3E}">
        <p14:creationId xmlns:p14="http://schemas.microsoft.com/office/powerpoint/2010/main" val="2034242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Problem Structure</a:t>
            </a:r>
          </a:p>
        </p:txBody>
      </p:sp>
      <mc:AlternateContent xmlns:mc="http://schemas.openxmlformats.org/markup-compatibility/2006" xmlns:a14="http://schemas.microsoft.com/office/drawing/2010/main">
        <mc:Choice Requires="a14">
          <p:sp>
            <p:nvSpPr>
              <p:cNvPr id="16387" name="Rectangle 3"/>
              <p:cNvSpPr>
                <a:spLocks noGrp="1" noChangeArrowheads="1"/>
              </p:cNvSpPr>
              <p:nvPr>
                <p:ph idx="1"/>
              </p:nvPr>
            </p:nvSpPr>
            <p:spPr>
              <a:xfrm>
                <a:off x="457200" y="1600200"/>
                <a:ext cx="7577328" cy="4876800"/>
              </a:xfrm>
            </p:spPr>
            <p:txBody>
              <a:bodyPr>
                <a:noAutofit/>
              </a:bodyPr>
              <a:lstStyle/>
              <a:p>
                <a:pPr>
                  <a:lnSpc>
                    <a:spcPct val="80000"/>
                  </a:lnSpc>
                </a:pPr>
                <a:r>
                  <a:rPr lang="en-US" sz="2400" dirty="0"/>
                  <a:t>For general CSPs, worst-case complexity with backtracking algorithm is O(</a:t>
                </a:r>
                <a:r>
                  <a:rPr lang="en-US" sz="2400" dirty="0" err="1"/>
                  <a:t>d</a:t>
                </a:r>
                <a:r>
                  <a:rPr lang="en-US" sz="2400" baseline="30000" dirty="0" err="1"/>
                  <a:t>n</a:t>
                </a:r>
                <a:r>
                  <a:rPr lang="en-US" sz="2400" dirty="0"/>
                  <a:t>)</a:t>
                </a:r>
              </a:p>
              <a:p>
                <a:pPr eaLnBrk="1" hangingPunct="1">
                  <a:lnSpc>
                    <a:spcPct val="80000"/>
                  </a:lnSpc>
                </a:pPr>
                <a:r>
                  <a:rPr lang="en-US" sz="2400" dirty="0"/>
                  <a:t>When the problem has special structure, we can often solve the problem more efficiently</a:t>
                </a:r>
              </a:p>
              <a:p>
                <a:pPr eaLnBrk="1" hangingPunct="1">
                  <a:lnSpc>
                    <a:spcPct val="80000"/>
                  </a:lnSpc>
                </a:pPr>
                <a:endParaRPr lang="en-US" sz="2400" dirty="0"/>
              </a:p>
              <a:p>
                <a:pPr eaLnBrk="1" hangingPunct="1">
                  <a:lnSpc>
                    <a:spcPct val="80000"/>
                  </a:lnSpc>
                </a:pPr>
                <a:r>
                  <a:rPr lang="en-US" sz="2400" dirty="0"/>
                  <a:t>Special Structure 1: Independent </a:t>
                </a:r>
                <a:r>
                  <a:rPr lang="en-US" sz="2400" dirty="0" err="1"/>
                  <a:t>subproblems</a:t>
                </a:r>
                <a:endParaRPr lang="en-US" sz="2400" dirty="0"/>
              </a:p>
              <a:p>
                <a:pPr lvl="1">
                  <a:lnSpc>
                    <a:spcPct val="80000"/>
                  </a:lnSpc>
                </a:pPr>
                <a:r>
                  <a:rPr lang="en-US" dirty="0"/>
                  <a:t>Example: Tasmania and mainland do not interact</a:t>
                </a:r>
              </a:p>
              <a:p>
                <a:pPr lvl="1">
                  <a:lnSpc>
                    <a:spcPct val="80000"/>
                  </a:lnSpc>
                </a:pPr>
                <a:r>
                  <a:rPr lang="en-US" dirty="0"/>
                  <a:t>Connected components of constraint graph</a:t>
                </a:r>
              </a:p>
              <a:p>
                <a:pPr lvl="1">
                  <a:lnSpc>
                    <a:spcPct val="80000"/>
                  </a:lnSpc>
                </a:pPr>
                <a:r>
                  <a:rPr lang="en-US" dirty="0"/>
                  <a:t>Suppose a graph of </a:t>
                </a:r>
                <a14:m>
                  <m:oMath xmlns:m="http://schemas.openxmlformats.org/officeDocument/2006/math">
                    <m:r>
                      <a:rPr lang="en-US" i="1" dirty="0" smtClean="0">
                        <a:latin typeface="Cambria Math" panose="02040503050406030204" pitchFamily="18" charset="0"/>
                      </a:rPr>
                      <m:t>𝑛</m:t>
                    </m:r>
                  </m:oMath>
                </a14:m>
                <a:r>
                  <a:rPr lang="en-US" dirty="0"/>
                  <a:t> variables can be broken into </a:t>
                </a:r>
                <a:r>
                  <a:rPr lang="en-US" dirty="0" err="1"/>
                  <a:t>subproblems</a:t>
                </a:r>
                <a:r>
                  <a:rPr lang="en-US" dirty="0"/>
                  <a:t>, each of only </a:t>
                </a:r>
                <a14:m>
                  <m:oMath xmlns:m="http://schemas.openxmlformats.org/officeDocument/2006/math">
                    <m:r>
                      <a:rPr lang="en-US" i="1" dirty="0" smtClean="0">
                        <a:latin typeface="Cambria Math" panose="02040503050406030204" pitchFamily="18" charset="0"/>
                      </a:rPr>
                      <m:t>𝑐</m:t>
                    </m:r>
                  </m:oMath>
                </a14:m>
                <a:r>
                  <a:rPr lang="en-US" dirty="0"/>
                  <a:t> variables:</a:t>
                </a:r>
              </a:p>
              <a:p>
                <a:pPr lvl="2">
                  <a:lnSpc>
                    <a:spcPct val="80000"/>
                  </a:lnSpc>
                </a:pPr>
                <a:r>
                  <a:rPr lang="en-US" sz="2400" dirty="0"/>
                  <a:t>Worst-case complexity is O((n/c)(d</a:t>
                </a:r>
                <a:r>
                  <a:rPr lang="en-US" sz="2400" baseline="30000" dirty="0"/>
                  <a:t>c</a:t>
                </a:r>
                <a:r>
                  <a:rPr lang="en-US" sz="2400" dirty="0"/>
                  <a:t>)), linear in n</a:t>
                </a:r>
              </a:p>
              <a:p>
                <a:pPr lvl="2">
                  <a:lnSpc>
                    <a:spcPct val="80000"/>
                  </a:lnSpc>
                </a:pPr>
                <a:r>
                  <a:rPr lang="en-US" sz="2400" dirty="0"/>
                  <a:t>E.g., n = 80, d = 2, c =20</a:t>
                </a:r>
              </a:p>
              <a:p>
                <a:pPr lvl="2">
                  <a:lnSpc>
                    <a:spcPct val="80000"/>
                  </a:lnSpc>
                </a:pPr>
                <a:r>
                  <a:rPr lang="en-US" sz="2400" dirty="0"/>
                  <a:t>2</a:t>
                </a:r>
                <a:r>
                  <a:rPr lang="en-US" sz="2400" baseline="30000" dirty="0"/>
                  <a:t>80</a:t>
                </a:r>
                <a:r>
                  <a:rPr lang="en-US" sz="2400" dirty="0"/>
                  <a:t> = 4 billion years at 10 million nodes/sec</a:t>
                </a:r>
              </a:p>
              <a:p>
                <a:pPr lvl="2">
                  <a:lnSpc>
                    <a:spcPct val="80000"/>
                  </a:lnSpc>
                </a:pPr>
                <a:r>
                  <a:rPr lang="en-US" sz="2400" dirty="0"/>
                  <a:t>(4)(2</a:t>
                </a:r>
                <a:r>
                  <a:rPr lang="en-US" sz="2400" baseline="30000" dirty="0"/>
                  <a:t>20</a:t>
                </a:r>
                <a:r>
                  <a:rPr lang="en-US" sz="2400" dirty="0"/>
                  <a:t>) = 0.4 seconds at 10 million nodes/sec</a:t>
                </a:r>
              </a:p>
            </p:txBody>
          </p:sp>
        </mc:Choice>
        <mc:Fallback xmlns="">
          <p:sp>
            <p:nvSpPr>
              <p:cNvPr id="16387" name="Rectangle 3"/>
              <p:cNvSpPr>
                <a:spLocks noGrp="1" noRot="1" noChangeAspect="1" noMove="1" noResize="1" noEditPoints="1" noAdjustHandles="1" noChangeArrowheads="1" noChangeShapeType="1" noTextEdit="1"/>
              </p:cNvSpPr>
              <p:nvPr>
                <p:ph idx="1"/>
              </p:nvPr>
            </p:nvSpPr>
            <p:spPr>
              <a:xfrm>
                <a:off x="457200" y="1600200"/>
                <a:ext cx="7577328" cy="4876800"/>
              </a:xfrm>
              <a:blipFill rotWithShape="0">
                <a:blip r:embed="rId2"/>
                <a:stretch>
                  <a:fillRect l="-1046" t="-2375" b="-5625"/>
                </a:stretch>
              </a:blipFill>
            </p:spPr>
            <p:txBody>
              <a:bodyPr/>
              <a:lstStyle/>
              <a:p>
                <a:r>
                  <a:rPr lang="en-US">
                    <a:noFill/>
                  </a:rPr>
                  <a:t> </a:t>
                </a:r>
              </a:p>
            </p:txBody>
          </p:sp>
        </mc:Fallback>
      </mc:AlternateContent>
      <p:pic>
        <p:nvPicPr>
          <p:cNvPr id="16388" name="Picture 4"/>
          <p:cNvPicPr>
            <a:picLocks noChangeAspect="1" noChangeArrowheads="1"/>
          </p:cNvPicPr>
          <p:nvPr/>
        </p:nvPicPr>
        <p:blipFill>
          <a:blip r:embed="rId3" cstate="print"/>
          <a:srcRect/>
          <a:stretch>
            <a:fillRect/>
          </a:stretch>
        </p:blipFill>
        <p:spPr bwMode="auto">
          <a:xfrm>
            <a:off x="7848601" y="1476377"/>
            <a:ext cx="3614739" cy="31718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8A652E3-5B80-4EE4-96FC-97E073673626}"/>
                  </a:ext>
                </a:extLst>
              </p14:cNvPr>
              <p14:cNvContentPartPr/>
              <p14:nvPr/>
            </p14:nvContentPartPr>
            <p14:xfrm>
              <a:off x="7739056" y="1382554"/>
              <a:ext cx="3021120" cy="2117880"/>
            </p14:xfrm>
          </p:contentPart>
        </mc:Choice>
        <mc:Fallback xmlns="">
          <p:pic>
            <p:nvPicPr>
              <p:cNvPr id="4" name="Ink 3">
                <a:extLst>
                  <a:ext uri="{FF2B5EF4-FFF2-40B4-BE49-F238E27FC236}">
                    <a16:creationId xmlns:a16="http://schemas.microsoft.com/office/drawing/2014/main" id="{68A652E3-5B80-4EE4-96FC-97E073673626}"/>
                  </a:ext>
                </a:extLst>
              </p:cNvPr>
              <p:cNvPicPr/>
              <p:nvPr/>
            </p:nvPicPr>
            <p:blipFill>
              <a:blip r:embed="rId5"/>
              <a:stretch>
                <a:fillRect/>
              </a:stretch>
            </p:blipFill>
            <p:spPr>
              <a:xfrm>
                <a:off x="7730057" y="1373554"/>
                <a:ext cx="3038758" cy="213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C524762-4DB8-4695-B675-6FEA11267FAB}"/>
                  </a:ext>
                </a:extLst>
              </p14:cNvPr>
              <p14:cNvContentPartPr/>
              <p14:nvPr/>
            </p14:nvContentPartPr>
            <p14:xfrm>
              <a:off x="3043080" y="1385640"/>
              <a:ext cx="8453160" cy="4357800"/>
            </p14:xfrm>
          </p:contentPart>
        </mc:Choice>
        <mc:Fallback xmlns="">
          <p:pic>
            <p:nvPicPr>
              <p:cNvPr id="5" name="Ink 4">
                <a:extLst>
                  <a:ext uri="{FF2B5EF4-FFF2-40B4-BE49-F238E27FC236}">
                    <a16:creationId xmlns:a16="http://schemas.microsoft.com/office/drawing/2014/main" id="{EC524762-4DB8-4695-B675-6FEA11267FAB}"/>
                  </a:ext>
                </a:extLst>
              </p:cNvPr>
              <p:cNvPicPr/>
              <p:nvPr/>
            </p:nvPicPr>
            <p:blipFill>
              <a:blip r:embed="rId7"/>
              <a:stretch>
                <a:fillRect/>
              </a:stretch>
            </p:blipFill>
            <p:spPr>
              <a:xfrm>
                <a:off x="3033720" y="1376280"/>
                <a:ext cx="8471880" cy="4376520"/>
              </a:xfrm>
              <a:prstGeom prst="rect">
                <a:avLst/>
              </a:prstGeom>
            </p:spPr>
          </p:pic>
        </mc:Fallback>
      </mc:AlternateContent>
    </p:spTree>
    <p:extLst>
      <p:ext uri="{BB962C8B-B14F-4D97-AF65-F5344CB8AC3E}">
        <p14:creationId xmlns:p14="http://schemas.microsoft.com/office/powerpoint/2010/main" val="1570894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Tree-Structured CSPs</a:t>
            </a:r>
          </a:p>
        </p:txBody>
      </p:sp>
      <p:sp>
        <p:nvSpPr>
          <p:cNvPr id="17411" name="Rectangle 3"/>
          <p:cNvSpPr>
            <a:spLocks noGrp="1" noChangeArrowheads="1"/>
          </p:cNvSpPr>
          <p:nvPr>
            <p:ph idx="1"/>
          </p:nvPr>
        </p:nvSpPr>
        <p:spPr>
          <a:xfrm>
            <a:off x="406400" y="1397002"/>
            <a:ext cx="11328400" cy="4729164"/>
          </a:xfrm>
        </p:spPr>
        <p:txBody>
          <a:bodyPr>
            <a:noAutofit/>
          </a:bodyPr>
          <a:lstStyle/>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r>
              <a:rPr lang="en-US" sz="2400" dirty="0"/>
              <a:t>Theorem: if the constraint graph has no loops, the CSP can be solved in </a:t>
            </a:r>
            <a:r>
              <a:rPr lang="en-US" sz="2400" dirty="0">
                <a:solidFill>
                  <a:srgbClr val="0070C0"/>
                </a:solidFill>
              </a:rPr>
              <a:t>O(nd</a:t>
            </a:r>
            <a:r>
              <a:rPr lang="en-US" sz="2400" baseline="30000" dirty="0">
                <a:solidFill>
                  <a:srgbClr val="0070C0"/>
                </a:solidFill>
              </a:rPr>
              <a:t>2</a:t>
            </a:r>
            <a:r>
              <a:rPr lang="en-US" sz="2400" dirty="0">
                <a:solidFill>
                  <a:srgbClr val="0070C0"/>
                </a:solidFill>
              </a:rPr>
              <a:t>)</a:t>
            </a:r>
            <a:r>
              <a:rPr lang="en-US" sz="2400" dirty="0"/>
              <a:t> time</a:t>
            </a:r>
          </a:p>
          <a:p>
            <a:pPr lvl="1" eaLnBrk="1" hangingPunct="1">
              <a:lnSpc>
                <a:spcPct val="80000"/>
              </a:lnSpc>
            </a:pPr>
            <a:r>
              <a:rPr lang="en-US" dirty="0"/>
              <a:t>Much smaller compare to general CSPs, where worst-case time is </a:t>
            </a:r>
            <a:r>
              <a:rPr lang="en-US" dirty="0">
                <a:solidFill>
                  <a:srgbClr val="0070C0"/>
                </a:solidFill>
              </a:rPr>
              <a:t>O(</a:t>
            </a:r>
            <a:r>
              <a:rPr lang="en-US" dirty="0" err="1">
                <a:solidFill>
                  <a:srgbClr val="0070C0"/>
                </a:solidFill>
              </a:rPr>
              <a:t>d</a:t>
            </a:r>
            <a:r>
              <a:rPr lang="en-US" baseline="30000" dirty="0" err="1">
                <a:solidFill>
                  <a:srgbClr val="0070C0"/>
                </a:solidFill>
              </a:rPr>
              <a:t>n</a:t>
            </a:r>
            <a:r>
              <a:rPr lang="en-US" dirty="0">
                <a:solidFill>
                  <a:srgbClr val="0070C0"/>
                </a:solidFill>
              </a:rPr>
              <a:t>)</a:t>
            </a:r>
          </a:p>
          <a:p>
            <a:pPr lvl="1" eaLnBrk="1" hangingPunct="1">
              <a:lnSpc>
                <a:spcPct val="80000"/>
              </a:lnSpc>
            </a:pPr>
            <a:r>
              <a:rPr lang="en-US" dirty="0"/>
              <a:t>How?</a:t>
            </a:r>
          </a:p>
        </p:txBody>
      </p:sp>
      <p:pic>
        <p:nvPicPr>
          <p:cNvPr id="17412" name="Picture 4"/>
          <p:cNvPicPr>
            <a:picLocks noChangeAspect="1" noChangeArrowheads="1"/>
          </p:cNvPicPr>
          <p:nvPr/>
        </p:nvPicPr>
        <p:blipFill>
          <a:blip r:embed="rId2" cstate="print"/>
          <a:srcRect/>
          <a:stretch>
            <a:fillRect/>
          </a:stretch>
        </p:blipFill>
        <p:spPr bwMode="auto">
          <a:xfrm>
            <a:off x="3886200" y="1371600"/>
            <a:ext cx="4419600" cy="2543451"/>
          </a:xfrm>
          <a:prstGeom prst="rect">
            <a:avLst/>
          </a:prstGeom>
          <a:noFill/>
          <a:ln w="9525">
            <a:noFill/>
            <a:miter lim="800000"/>
            <a:headEnd/>
            <a:tailEnd/>
          </a:ln>
        </p:spPr>
      </p:pic>
    </p:spTree>
    <p:extLst>
      <p:ext uri="{BB962C8B-B14F-4D97-AF65-F5344CB8AC3E}">
        <p14:creationId xmlns:p14="http://schemas.microsoft.com/office/powerpoint/2010/main" val="8574010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Tree-Structured CSPs</a:t>
            </a:r>
          </a:p>
        </p:txBody>
      </p:sp>
      <p:sp>
        <p:nvSpPr>
          <p:cNvPr id="22531" name="Rectangle 3"/>
          <p:cNvSpPr>
            <a:spLocks noGrp="1" noChangeArrowheads="1"/>
          </p:cNvSpPr>
          <p:nvPr>
            <p:ph idx="1"/>
          </p:nvPr>
        </p:nvSpPr>
        <p:spPr>
          <a:xfrm>
            <a:off x="457200" y="1501590"/>
            <a:ext cx="10972800" cy="5181600"/>
          </a:xfrm>
        </p:spPr>
        <p:txBody>
          <a:bodyPr/>
          <a:lstStyle/>
          <a:p>
            <a:pPr eaLnBrk="1" hangingPunct="1">
              <a:lnSpc>
                <a:spcPct val="80000"/>
              </a:lnSpc>
            </a:pPr>
            <a:r>
              <a:rPr lang="en-US" sz="2800" dirty="0"/>
              <a:t>Algorithm for tree-structured CSPs:</a:t>
            </a:r>
          </a:p>
          <a:p>
            <a:pPr lvl="1">
              <a:lnSpc>
                <a:spcPct val="80000"/>
              </a:lnSpc>
            </a:pPr>
            <a:r>
              <a:rPr lang="en-US" sz="2400" dirty="0"/>
              <a:t>Order: Choose a root variable, order variables so that parents precede children</a:t>
            </a:r>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algn="r" eaLnBrk="1" hangingPunct="1">
              <a:lnSpc>
                <a:spcPct val="80000"/>
              </a:lnSpc>
            </a:pPr>
            <a:endParaRPr lang="en-US" sz="2800" dirty="0"/>
          </a:p>
          <a:p>
            <a:pPr lvl="1" algn="r">
              <a:lnSpc>
                <a:spcPct val="80000"/>
              </a:lnSpc>
            </a:pPr>
            <a:endParaRPr lang="en-US" sz="2400" dirty="0"/>
          </a:p>
        </p:txBody>
      </p:sp>
      <p:pic>
        <p:nvPicPr>
          <p:cNvPr id="18437" name="Picture 5"/>
          <p:cNvPicPr>
            <a:picLocks noChangeAspect="1" noChangeArrowheads="1"/>
          </p:cNvPicPr>
          <p:nvPr/>
        </p:nvPicPr>
        <p:blipFill>
          <a:blip r:embed="rId3" cstate="print"/>
          <a:srcRect/>
          <a:stretch>
            <a:fillRect/>
          </a:stretch>
        </p:blipFill>
        <p:spPr bwMode="auto">
          <a:xfrm>
            <a:off x="990601" y="2473325"/>
            <a:ext cx="2544763" cy="1463675"/>
          </a:xfrm>
          <a:prstGeom prst="rect">
            <a:avLst/>
          </a:prstGeom>
          <a:noFill/>
          <a:ln w="9525">
            <a:noFill/>
            <a:miter lim="800000"/>
            <a:headEnd/>
            <a:tailEnd/>
          </a:ln>
        </p:spPr>
      </p:pic>
      <p:pic>
        <p:nvPicPr>
          <p:cNvPr id="3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84132" y="3983193"/>
            <a:ext cx="2403873" cy="2708275"/>
          </a:xfrm>
          <a:prstGeom prst="rect">
            <a:avLst/>
          </a:prstGeom>
          <a:noFill/>
        </p:spPr>
      </p:pic>
      <p:sp>
        <p:nvSpPr>
          <p:cNvPr id="33" name="Right Arrow 32"/>
          <p:cNvSpPr/>
          <p:nvPr/>
        </p:nvSpPr>
        <p:spPr>
          <a:xfrm>
            <a:off x="4191000" y="2778124"/>
            <a:ext cx="990600" cy="1066800"/>
          </a:xfrm>
          <a:prstGeom prst="rightArrow">
            <a:avLst/>
          </a:prstGeom>
          <a:solidFill>
            <a:srgbClr val="6699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pic>
        <p:nvPicPr>
          <p:cNvPr id="36" name="Picture 4"/>
          <p:cNvPicPr>
            <a:picLocks noChangeAspect="1" noChangeArrowheads="1"/>
          </p:cNvPicPr>
          <p:nvPr/>
        </p:nvPicPr>
        <p:blipFill>
          <a:blip r:embed="rId5" cstate="print"/>
          <a:srcRect/>
          <a:stretch>
            <a:fillRect/>
          </a:stretch>
        </p:blipFill>
        <p:spPr bwMode="auto">
          <a:xfrm>
            <a:off x="5815013" y="2286000"/>
            <a:ext cx="5386388" cy="1101725"/>
          </a:xfrm>
          <a:prstGeom prst="rect">
            <a:avLst/>
          </a:prstGeom>
          <a:noFill/>
          <a:ln w="9525">
            <a:noFill/>
            <a:miter lim="800000"/>
            <a:headEnd/>
            <a:tailEnd/>
          </a:ln>
        </p:spPr>
      </p:pic>
    </p:spTree>
    <p:extLst>
      <p:ext uri="{BB962C8B-B14F-4D97-AF65-F5344CB8AC3E}">
        <p14:creationId xmlns:p14="http://schemas.microsoft.com/office/powerpoint/2010/main" val="194441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Tree-Structured CSPs</a:t>
            </a:r>
          </a:p>
        </p:txBody>
      </p:sp>
      <p:sp>
        <p:nvSpPr>
          <p:cNvPr id="22531" name="Rectangle 3"/>
          <p:cNvSpPr>
            <a:spLocks noGrp="1" noChangeArrowheads="1"/>
          </p:cNvSpPr>
          <p:nvPr>
            <p:ph idx="1"/>
          </p:nvPr>
        </p:nvSpPr>
        <p:spPr>
          <a:xfrm>
            <a:off x="457200" y="1501590"/>
            <a:ext cx="10972800" cy="5181600"/>
          </a:xfrm>
        </p:spPr>
        <p:txBody>
          <a:bodyPr/>
          <a:lstStyle/>
          <a:p>
            <a:pPr eaLnBrk="1" hangingPunct="1">
              <a:lnSpc>
                <a:spcPct val="80000"/>
              </a:lnSpc>
            </a:pPr>
            <a:r>
              <a:rPr lang="en-US" sz="2800" dirty="0"/>
              <a:t>Algorithm for tree-structured CSPs:</a:t>
            </a:r>
          </a:p>
          <a:p>
            <a:pPr lvl="1">
              <a:lnSpc>
                <a:spcPct val="80000"/>
              </a:lnSpc>
            </a:pPr>
            <a:r>
              <a:rPr lang="en-US" sz="2400" dirty="0"/>
              <a:t>Order: Choose a root variable, order variables so that parents precede children</a:t>
            </a:r>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lvl="1">
              <a:lnSpc>
                <a:spcPct val="80000"/>
              </a:lnSpc>
            </a:pPr>
            <a:endParaRPr lang="en-US" sz="2400" dirty="0"/>
          </a:p>
          <a:p>
            <a:pPr lvl="1">
              <a:lnSpc>
                <a:spcPct val="80000"/>
              </a:lnSpc>
            </a:pPr>
            <a:r>
              <a:rPr lang="en-US" sz="2400" dirty="0"/>
              <a:t>Remove backward: For </a:t>
            </a:r>
            <a:r>
              <a:rPr lang="en-US" sz="2400" dirty="0" err="1"/>
              <a:t>i</a:t>
            </a:r>
            <a:r>
              <a:rPr lang="en-US" sz="2400" dirty="0"/>
              <a:t> = n : 2, apply </a:t>
            </a:r>
            <a:r>
              <a:rPr lang="en-US" sz="2400" dirty="0" err="1"/>
              <a:t>RemoveInconsistent</a:t>
            </a:r>
            <a:r>
              <a:rPr lang="en-US" sz="2400" dirty="0"/>
              <a:t>(Parent(X</a:t>
            </a:r>
            <a:r>
              <a:rPr lang="en-US" sz="2400" baseline="-25000" dirty="0"/>
              <a:t>i</a:t>
            </a:r>
            <a:r>
              <a:rPr lang="en-US" sz="2400" dirty="0"/>
              <a:t>),X</a:t>
            </a:r>
            <a:r>
              <a:rPr lang="en-US" sz="2400" baseline="-25000" dirty="0"/>
              <a:t>i</a:t>
            </a:r>
            <a:r>
              <a:rPr lang="en-US" sz="2400" dirty="0"/>
              <a:t>)</a:t>
            </a:r>
          </a:p>
        </p:txBody>
      </p:sp>
      <p:pic>
        <p:nvPicPr>
          <p:cNvPr id="18436" name="Picture 4"/>
          <p:cNvPicPr>
            <a:picLocks noChangeAspect="1" noChangeArrowheads="1"/>
          </p:cNvPicPr>
          <p:nvPr/>
        </p:nvPicPr>
        <p:blipFill>
          <a:blip r:embed="rId3" cstate="print"/>
          <a:srcRect/>
          <a:stretch>
            <a:fillRect/>
          </a:stretch>
        </p:blipFill>
        <p:spPr bwMode="auto">
          <a:xfrm>
            <a:off x="5815013" y="2286000"/>
            <a:ext cx="5386388" cy="1101725"/>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990601" y="2473325"/>
            <a:ext cx="2544763" cy="1463675"/>
          </a:xfrm>
          <a:prstGeom prst="rect">
            <a:avLst/>
          </a:prstGeom>
          <a:noFill/>
          <a:ln w="9525">
            <a:noFill/>
            <a:miter lim="800000"/>
            <a:headEnd/>
            <a:tailEnd/>
          </a:ln>
        </p:spPr>
      </p:pic>
      <p:sp>
        <p:nvSpPr>
          <p:cNvPr id="22534" name="Rectangle 6"/>
          <p:cNvSpPr>
            <a:spLocks noChangeArrowheads="1"/>
          </p:cNvSpPr>
          <p:nvPr/>
        </p:nvSpPr>
        <p:spPr bwMode="auto">
          <a:xfrm>
            <a:off x="61198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5" name="Rectangle 10"/>
          <p:cNvSpPr>
            <a:spLocks noChangeArrowheads="1"/>
          </p:cNvSpPr>
          <p:nvPr/>
        </p:nvSpPr>
        <p:spPr bwMode="auto">
          <a:xfrm>
            <a:off x="70342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36" name="Rectangle 11"/>
          <p:cNvSpPr>
            <a:spLocks noChangeArrowheads="1"/>
          </p:cNvSpPr>
          <p:nvPr/>
        </p:nvSpPr>
        <p:spPr bwMode="auto">
          <a:xfrm>
            <a:off x="70342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37" name="Rectangle 13"/>
          <p:cNvSpPr>
            <a:spLocks noChangeArrowheads="1"/>
          </p:cNvSpPr>
          <p:nvPr/>
        </p:nvSpPr>
        <p:spPr bwMode="auto">
          <a:xfrm>
            <a:off x="79486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38" name="Rectangle 15"/>
          <p:cNvSpPr>
            <a:spLocks noChangeArrowheads="1"/>
          </p:cNvSpPr>
          <p:nvPr/>
        </p:nvSpPr>
        <p:spPr bwMode="auto">
          <a:xfrm>
            <a:off x="88630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9" name="Rectangle 16"/>
          <p:cNvSpPr>
            <a:spLocks noChangeArrowheads="1"/>
          </p:cNvSpPr>
          <p:nvPr/>
        </p:nvSpPr>
        <p:spPr bwMode="auto">
          <a:xfrm>
            <a:off x="88630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0" name="Rectangle 17"/>
          <p:cNvSpPr>
            <a:spLocks noChangeArrowheads="1"/>
          </p:cNvSpPr>
          <p:nvPr/>
        </p:nvSpPr>
        <p:spPr bwMode="auto">
          <a:xfrm>
            <a:off x="88630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1" name="Rectangle 19"/>
          <p:cNvSpPr>
            <a:spLocks noChangeArrowheads="1"/>
          </p:cNvSpPr>
          <p:nvPr/>
        </p:nvSpPr>
        <p:spPr bwMode="auto">
          <a:xfrm>
            <a:off x="97774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2" name="Rectangle 20"/>
          <p:cNvSpPr>
            <a:spLocks noChangeArrowheads="1"/>
          </p:cNvSpPr>
          <p:nvPr/>
        </p:nvSpPr>
        <p:spPr bwMode="auto">
          <a:xfrm>
            <a:off x="97774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3" name="Rectangle 23"/>
          <p:cNvSpPr>
            <a:spLocks noChangeArrowheads="1"/>
          </p:cNvSpPr>
          <p:nvPr/>
        </p:nvSpPr>
        <p:spPr bwMode="auto">
          <a:xfrm>
            <a:off x="106918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4" name="Rectangle 24"/>
          <p:cNvSpPr>
            <a:spLocks noChangeArrowheads="1"/>
          </p:cNvSpPr>
          <p:nvPr/>
        </p:nvSpPr>
        <p:spPr bwMode="auto">
          <a:xfrm>
            <a:off x="61198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grpSp>
        <p:nvGrpSpPr>
          <p:cNvPr id="2" name="Group 29"/>
          <p:cNvGrpSpPr>
            <a:grpSpLocks/>
          </p:cNvGrpSpPr>
          <p:nvPr/>
        </p:nvGrpSpPr>
        <p:grpSpPr bwMode="auto">
          <a:xfrm>
            <a:off x="1173163" y="3022599"/>
            <a:ext cx="2209800" cy="1004888"/>
            <a:chOff x="6553200" y="1981200"/>
            <a:chExt cx="2209800" cy="1004637"/>
          </a:xfrm>
        </p:grpSpPr>
        <p:sp>
          <p:nvSpPr>
            <p:cNvPr id="18451" name="Rectangle 6"/>
            <p:cNvSpPr>
              <a:spLocks noChangeArrowheads="1"/>
            </p:cNvSpPr>
            <p:nvPr/>
          </p:nvSpPr>
          <p:spPr bwMode="auto">
            <a:xfrm>
              <a:off x="6553200" y="1981200"/>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2" name="Rectangle 24"/>
            <p:cNvSpPr>
              <a:spLocks noChangeArrowheads="1"/>
            </p:cNvSpPr>
            <p:nvPr/>
          </p:nvSpPr>
          <p:spPr bwMode="auto">
            <a:xfrm>
              <a:off x="6643437"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3" name="Rectangle 10"/>
            <p:cNvSpPr>
              <a:spLocks noChangeArrowheads="1"/>
            </p:cNvSpPr>
            <p:nvPr/>
          </p:nvSpPr>
          <p:spPr bwMode="auto">
            <a:xfrm>
              <a:off x="8672763" y="19812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4" name="Rectangle 11"/>
            <p:cNvSpPr>
              <a:spLocks noChangeArrowheads="1"/>
            </p:cNvSpPr>
            <p:nvPr/>
          </p:nvSpPr>
          <p:spPr bwMode="auto">
            <a:xfrm>
              <a:off x="8582526"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5" name="Rectangle 13"/>
            <p:cNvSpPr>
              <a:spLocks noChangeArrowheads="1"/>
            </p:cNvSpPr>
            <p:nvPr/>
          </p:nvSpPr>
          <p:spPr bwMode="auto">
            <a:xfrm>
              <a:off x="6553200" y="28956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6" name="Rectangle 15"/>
            <p:cNvSpPr>
              <a:spLocks noChangeArrowheads="1"/>
            </p:cNvSpPr>
            <p:nvPr/>
          </p:nvSpPr>
          <p:spPr bwMode="auto">
            <a:xfrm>
              <a:off x="7882690" y="2424363"/>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7" name="Rectangle 16"/>
            <p:cNvSpPr>
              <a:spLocks noChangeArrowheads="1"/>
            </p:cNvSpPr>
            <p:nvPr/>
          </p:nvSpPr>
          <p:spPr bwMode="auto">
            <a:xfrm>
              <a:off x="7972927"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8" name="Rectangle 17"/>
            <p:cNvSpPr>
              <a:spLocks noChangeArrowheads="1"/>
            </p:cNvSpPr>
            <p:nvPr/>
          </p:nvSpPr>
          <p:spPr bwMode="auto">
            <a:xfrm>
              <a:off x="8063163"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9" name="Rectangle 19"/>
            <p:cNvSpPr>
              <a:spLocks noChangeArrowheads="1"/>
            </p:cNvSpPr>
            <p:nvPr/>
          </p:nvSpPr>
          <p:spPr bwMode="auto">
            <a:xfrm>
              <a:off x="7148763"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60" name="Rectangle 20"/>
            <p:cNvSpPr>
              <a:spLocks noChangeArrowheads="1"/>
            </p:cNvSpPr>
            <p:nvPr/>
          </p:nvSpPr>
          <p:spPr bwMode="auto">
            <a:xfrm>
              <a:off x="7239000"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61" name="Rectangle 23"/>
            <p:cNvSpPr>
              <a:spLocks noChangeArrowheads="1"/>
            </p:cNvSpPr>
            <p:nvPr/>
          </p:nvSpPr>
          <p:spPr bwMode="auto">
            <a:xfrm>
              <a:off x="8610600" y="28956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1854" y="167214"/>
            <a:ext cx="3172946" cy="1326098"/>
          </a:xfrm>
          <a:prstGeom prst="rect">
            <a:avLst/>
          </a:prstGeom>
          <a:noFill/>
        </p:spPr>
      </p:pic>
      <p:sp>
        <p:nvSpPr>
          <p:cNvPr id="31" name="Right Arrow 30"/>
          <p:cNvSpPr/>
          <p:nvPr/>
        </p:nvSpPr>
        <p:spPr>
          <a:xfrm>
            <a:off x="4191000" y="2778124"/>
            <a:ext cx="990600" cy="1066800"/>
          </a:xfrm>
          <a:prstGeom prst="rightArrow">
            <a:avLst/>
          </a:prstGeom>
          <a:solidFill>
            <a:srgbClr val="6699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C091EC92-DB22-4EA3-AC10-3B172CA13870}"/>
                  </a:ext>
                </a:extLst>
              </p14:cNvPr>
              <p14:cNvContentPartPr/>
              <p14:nvPr/>
            </p14:nvContentPartPr>
            <p14:xfrm>
              <a:off x="974160" y="2151000"/>
              <a:ext cx="10066320" cy="2463480"/>
            </p14:xfrm>
          </p:contentPart>
        </mc:Choice>
        <mc:Fallback xmlns="">
          <p:pic>
            <p:nvPicPr>
              <p:cNvPr id="3" name="Ink 2">
                <a:extLst>
                  <a:ext uri="{FF2B5EF4-FFF2-40B4-BE49-F238E27FC236}">
                    <a16:creationId xmlns:a16="http://schemas.microsoft.com/office/drawing/2014/main" id="{C091EC92-DB22-4EA3-AC10-3B172CA13870}"/>
                  </a:ext>
                </a:extLst>
              </p:cNvPr>
              <p:cNvPicPr/>
              <p:nvPr/>
            </p:nvPicPr>
            <p:blipFill>
              <a:blip r:embed="rId7"/>
              <a:stretch>
                <a:fillRect/>
              </a:stretch>
            </p:blipFill>
            <p:spPr>
              <a:xfrm>
                <a:off x="964800" y="2141640"/>
                <a:ext cx="10085040" cy="2482200"/>
              </a:xfrm>
              <a:prstGeom prst="rect">
                <a:avLst/>
              </a:prstGeom>
            </p:spPr>
          </p:pic>
        </mc:Fallback>
      </mc:AlternateContent>
    </p:spTree>
    <p:extLst>
      <p:ext uri="{BB962C8B-B14F-4D97-AF65-F5344CB8AC3E}">
        <p14:creationId xmlns:p14="http://schemas.microsoft.com/office/powerpoint/2010/main" val="132703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2540"/>
                                        </p:tgtEl>
                                      </p:cBhvr>
                                    </p:animEffect>
                                    <p:set>
                                      <p:cBhvr>
                                        <p:cTn id="43" dur="1" fill="hold">
                                          <p:stCondLst>
                                            <p:cond delay="499"/>
                                          </p:stCondLst>
                                        </p:cTn>
                                        <p:tgtEl>
                                          <p:spTgt spid="2254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2535"/>
                                        </p:tgtEl>
                                      </p:cBhvr>
                                    </p:animEffect>
                                    <p:set>
                                      <p:cBhvr>
                                        <p:cTn id="48" dur="1" fill="hold">
                                          <p:stCondLst>
                                            <p:cond delay="499"/>
                                          </p:stCondLst>
                                        </p:cTn>
                                        <p:tgtEl>
                                          <p:spTgt spid="2253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2544"/>
                                        </p:tgtEl>
                                      </p:cBhvr>
                                    </p:animEffect>
                                    <p:set>
                                      <p:cBhvr>
                                        <p:cTn id="53" dur="1" fill="hold">
                                          <p:stCondLst>
                                            <p:cond delay="499"/>
                                          </p:stCondLst>
                                        </p:cTn>
                                        <p:tgtEl>
                                          <p:spTgt spid="225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P spid="22535" grpId="1" animBg="1"/>
      <p:bldP spid="22536" grpId="0" animBg="1"/>
      <p:bldP spid="22537" grpId="0" animBg="1"/>
      <p:bldP spid="22538" grpId="0" animBg="1"/>
      <p:bldP spid="22539" grpId="0" animBg="1"/>
      <p:bldP spid="22540" grpId="0" animBg="1"/>
      <p:bldP spid="22540" grpId="1" animBg="1"/>
      <p:bldP spid="22541" grpId="0" animBg="1"/>
      <p:bldP spid="22542" grpId="0" animBg="1"/>
      <p:bldP spid="22543" grpId="0" animBg="1"/>
      <p:bldP spid="22544" grpId="0" animBg="1"/>
      <p:bldP spid="22544"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Tree-Structured CSPs</a:t>
            </a:r>
          </a:p>
        </p:txBody>
      </p:sp>
      <p:sp>
        <p:nvSpPr>
          <p:cNvPr id="22531" name="Rectangle 3"/>
          <p:cNvSpPr>
            <a:spLocks noGrp="1" noChangeArrowheads="1"/>
          </p:cNvSpPr>
          <p:nvPr>
            <p:ph idx="1"/>
          </p:nvPr>
        </p:nvSpPr>
        <p:spPr>
          <a:xfrm>
            <a:off x="457200" y="1501590"/>
            <a:ext cx="10972800" cy="5181600"/>
          </a:xfrm>
        </p:spPr>
        <p:txBody>
          <a:bodyPr/>
          <a:lstStyle/>
          <a:p>
            <a:pPr eaLnBrk="1" hangingPunct="1">
              <a:lnSpc>
                <a:spcPct val="80000"/>
              </a:lnSpc>
            </a:pPr>
            <a:r>
              <a:rPr lang="en-US" sz="2800" dirty="0"/>
              <a:t>Algorithm for tree-structured CSPs:</a:t>
            </a:r>
          </a:p>
          <a:p>
            <a:pPr lvl="1">
              <a:lnSpc>
                <a:spcPct val="80000"/>
              </a:lnSpc>
            </a:pPr>
            <a:r>
              <a:rPr lang="en-US" sz="2400" dirty="0"/>
              <a:t>Order: Choose a root variable, order variables so that parents precede children</a:t>
            </a:r>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lvl="1">
              <a:lnSpc>
                <a:spcPct val="80000"/>
              </a:lnSpc>
            </a:pPr>
            <a:endParaRPr lang="en-US" sz="2400" dirty="0"/>
          </a:p>
          <a:p>
            <a:pPr lvl="1">
              <a:lnSpc>
                <a:spcPct val="80000"/>
              </a:lnSpc>
            </a:pPr>
            <a:r>
              <a:rPr lang="en-US" sz="2400" dirty="0"/>
              <a:t>Remove backward: For </a:t>
            </a:r>
            <a:r>
              <a:rPr lang="en-US" sz="2400" dirty="0" err="1"/>
              <a:t>i</a:t>
            </a:r>
            <a:r>
              <a:rPr lang="en-US" sz="2400" dirty="0"/>
              <a:t> = n : 2, apply </a:t>
            </a:r>
            <a:r>
              <a:rPr lang="en-US" sz="2400" dirty="0" err="1"/>
              <a:t>RemoveInconsistent</a:t>
            </a:r>
            <a:r>
              <a:rPr lang="en-US" sz="2400" dirty="0"/>
              <a:t>(Parent(X</a:t>
            </a:r>
            <a:r>
              <a:rPr lang="en-US" sz="2400" baseline="-25000" dirty="0"/>
              <a:t>i</a:t>
            </a:r>
            <a:r>
              <a:rPr lang="en-US" sz="2400" dirty="0"/>
              <a:t>),X</a:t>
            </a:r>
            <a:r>
              <a:rPr lang="en-US" sz="2400" baseline="-25000" dirty="0"/>
              <a:t>i</a:t>
            </a:r>
            <a:r>
              <a:rPr lang="en-US" sz="2400" dirty="0"/>
              <a:t>)</a:t>
            </a:r>
          </a:p>
          <a:p>
            <a:pPr lvl="1">
              <a:lnSpc>
                <a:spcPct val="80000"/>
              </a:lnSpc>
            </a:pPr>
            <a:r>
              <a:rPr lang="en-US" sz="2400" dirty="0"/>
              <a:t>Assign forward: For </a:t>
            </a:r>
            <a:r>
              <a:rPr lang="en-US" sz="2400" dirty="0" err="1"/>
              <a:t>i</a:t>
            </a:r>
            <a:r>
              <a:rPr lang="en-US" sz="2400" dirty="0"/>
              <a:t> = 1 : n, assign X</a:t>
            </a:r>
            <a:r>
              <a:rPr lang="en-US" sz="2400" baseline="-25000" dirty="0"/>
              <a:t>i</a:t>
            </a:r>
            <a:r>
              <a:rPr lang="en-US" sz="2400" dirty="0"/>
              <a:t> consistently with Parent(X</a:t>
            </a:r>
            <a:r>
              <a:rPr lang="en-US" sz="2400" baseline="-25000" dirty="0"/>
              <a:t>i</a:t>
            </a:r>
            <a:r>
              <a:rPr lang="en-US" sz="2400" dirty="0"/>
              <a:t>)</a:t>
            </a:r>
          </a:p>
          <a:p>
            <a:pPr eaLnBrk="1" hangingPunct="1">
              <a:lnSpc>
                <a:spcPct val="80000"/>
              </a:lnSpc>
            </a:pPr>
            <a:endParaRPr lang="en-US" sz="1200" dirty="0"/>
          </a:p>
          <a:p>
            <a:pPr eaLnBrk="1" hangingPunct="1">
              <a:lnSpc>
                <a:spcPct val="80000"/>
              </a:lnSpc>
            </a:pPr>
            <a:r>
              <a:rPr lang="en-US" sz="2800" dirty="0"/>
              <a:t>Runtime: O(nd</a:t>
            </a:r>
            <a:r>
              <a:rPr lang="en-US" sz="2800" baseline="30000" dirty="0"/>
              <a:t>2</a:t>
            </a:r>
            <a:r>
              <a:rPr lang="en-US" sz="2800" dirty="0"/>
              <a:t>)  (why?)</a:t>
            </a:r>
          </a:p>
          <a:p>
            <a:pPr eaLnBrk="1" hangingPunct="1">
              <a:lnSpc>
                <a:spcPct val="80000"/>
              </a:lnSpc>
            </a:pPr>
            <a:r>
              <a:rPr lang="en-US" dirty="0"/>
              <a:t>Can always find a solution when there is one (why?)</a:t>
            </a:r>
            <a:endParaRPr lang="en-US" sz="2800" dirty="0"/>
          </a:p>
        </p:txBody>
      </p:sp>
      <p:pic>
        <p:nvPicPr>
          <p:cNvPr id="18436" name="Picture 4"/>
          <p:cNvPicPr>
            <a:picLocks noChangeAspect="1" noChangeArrowheads="1"/>
          </p:cNvPicPr>
          <p:nvPr/>
        </p:nvPicPr>
        <p:blipFill>
          <a:blip r:embed="rId3" cstate="print"/>
          <a:srcRect/>
          <a:stretch>
            <a:fillRect/>
          </a:stretch>
        </p:blipFill>
        <p:spPr bwMode="auto">
          <a:xfrm>
            <a:off x="5815013" y="2286000"/>
            <a:ext cx="5386388" cy="1101725"/>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990601" y="2473325"/>
            <a:ext cx="2544763" cy="1463675"/>
          </a:xfrm>
          <a:prstGeom prst="rect">
            <a:avLst/>
          </a:prstGeom>
          <a:noFill/>
          <a:ln w="9525">
            <a:noFill/>
            <a:miter lim="800000"/>
            <a:headEnd/>
            <a:tailEnd/>
          </a:ln>
        </p:spPr>
      </p:pic>
      <p:sp>
        <p:nvSpPr>
          <p:cNvPr id="22534" name="Rectangle 6"/>
          <p:cNvSpPr>
            <a:spLocks noChangeArrowheads="1"/>
          </p:cNvSpPr>
          <p:nvPr/>
        </p:nvSpPr>
        <p:spPr bwMode="auto">
          <a:xfrm>
            <a:off x="61198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6" name="Rectangle 11"/>
          <p:cNvSpPr>
            <a:spLocks noChangeArrowheads="1"/>
          </p:cNvSpPr>
          <p:nvPr/>
        </p:nvSpPr>
        <p:spPr bwMode="auto">
          <a:xfrm>
            <a:off x="70342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37" name="Rectangle 13"/>
          <p:cNvSpPr>
            <a:spLocks noChangeArrowheads="1"/>
          </p:cNvSpPr>
          <p:nvPr/>
        </p:nvSpPr>
        <p:spPr bwMode="auto">
          <a:xfrm>
            <a:off x="79486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38" name="Rectangle 15"/>
          <p:cNvSpPr>
            <a:spLocks noChangeArrowheads="1"/>
          </p:cNvSpPr>
          <p:nvPr/>
        </p:nvSpPr>
        <p:spPr bwMode="auto">
          <a:xfrm>
            <a:off x="88630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9" name="Rectangle 16"/>
          <p:cNvSpPr>
            <a:spLocks noChangeArrowheads="1"/>
          </p:cNvSpPr>
          <p:nvPr/>
        </p:nvSpPr>
        <p:spPr bwMode="auto">
          <a:xfrm>
            <a:off x="88630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1" name="Rectangle 19"/>
          <p:cNvSpPr>
            <a:spLocks noChangeArrowheads="1"/>
          </p:cNvSpPr>
          <p:nvPr/>
        </p:nvSpPr>
        <p:spPr bwMode="auto">
          <a:xfrm>
            <a:off x="97774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2" name="Rectangle 20"/>
          <p:cNvSpPr>
            <a:spLocks noChangeArrowheads="1"/>
          </p:cNvSpPr>
          <p:nvPr/>
        </p:nvSpPr>
        <p:spPr bwMode="auto">
          <a:xfrm>
            <a:off x="97774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3" name="Rectangle 23"/>
          <p:cNvSpPr>
            <a:spLocks noChangeArrowheads="1"/>
          </p:cNvSpPr>
          <p:nvPr/>
        </p:nvSpPr>
        <p:spPr bwMode="auto">
          <a:xfrm>
            <a:off x="106918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grpSp>
        <p:nvGrpSpPr>
          <p:cNvPr id="2" name="Group 29"/>
          <p:cNvGrpSpPr>
            <a:grpSpLocks/>
          </p:cNvGrpSpPr>
          <p:nvPr/>
        </p:nvGrpSpPr>
        <p:grpSpPr bwMode="auto">
          <a:xfrm>
            <a:off x="1173163" y="3022599"/>
            <a:ext cx="2209800" cy="1004888"/>
            <a:chOff x="6553200" y="1981200"/>
            <a:chExt cx="2209800" cy="1004637"/>
          </a:xfrm>
        </p:grpSpPr>
        <p:sp>
          <p:nvSpPr>
            <p:cNvPr id="18451" name="Rectangle 6"/>
            <p:cNvSpPr>
              <a:spLocks noChangeArrowheads="1"/>
            </p:cNvSpPr>
            <p:nvPr/>
          </p:nvSpPr>
          <p:spPr bwMode="auto">
            <a:xfrm>
              <a:off x="6553200" y="1981200"/>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2" name="Rectangle 24"/>
            <p:cNvSpPr>
              <a:spLocks noChangeArrowheads="1"/>
            </p:cNvSpPr>
            <p:nvPr/>
          </p:nvSpPr>
          <p:spPr bwMode="auto">
            <a:xfrm>
              <a:off x="6643437"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3" name="Rectangle 10"/>
            <p:cNvSpPr>
              <a:spLocks noChangeArrowheads="1"/>
            </p:cNvSpPr>
            <p:nvPr/>
          </p:nvSpPr>
          <p:spPr bwMode="auto">
            <a:xfrm>
              <a:off x="8672763" y="19812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4" name="Rectangle 11"/>
            <p:cNvSpPr>
              <a:spLocks noChangeArrowheads="1"/>
            </p:cNvSpPr>
            <p:nvPr/>
          </p:nvSpPr>
          <p:spPr bwMode="auto">
            <a:xfrm>
              <a:off x="8582526"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5" name="Rectangle 13"/>
            <p:cNvSpPr>
              <a:spLocks noChangeArrowheads="1"/>
            </p:cNvSpPr>
            <p:nvPr/>
          </p:nvSpPr>
          <p:spPr bwMode="auto">
            <a:xfrm>
              <a:off x="6553200" y="28956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6" name="Rectangle 15"/>
            <p:cNvSpPr>
              <a:spLocks noChangeArrowheads="1"/>
            </p:cNvSpPr>
            <p:nvPr/>
          </p:nvSpPr>
          <p:spPr bwMode="auto">
            <a:xfrm>
              <a:off x="7882690" y="2424363"/>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7" name="Rectangle 16"/>
            <p:cNvSpPr>
              <a:spLocks noChangeArrowheads="1"/>
            </p:cNvSpPr>
            <p:nvPr/>
          </p:nvSpPr>
          <p:spPr bwMode="auto">
            <a:xfrm>
              <a:off x="7972927"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8" name="Rectangle 17"/>
            <p:cNvSpPr>
              <a:spLocks noChangeArrowheads="1"/>
            </p:cNvSpPr>
            <p:nvPr/>
          </p:nvSpPr>
          <p:spPr bwMode="auto">
            <a:xfrm>
              <a:off x="8063163"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9" name="Rectangle 19"/>
            <p:cNvSpPr>
              <a:spLocks noChangeArrowheads="1"/>
            </p:cNvSpPr>
            <p:nvPr/>
          </p:nvSpPr>
          <p:spPr bwMode="auto">
            <a:xfrm>
              <a:off x="7148763"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60" name="Rectangle 20"/>
            <p:cNvSpPr>
              <a:spLocks noChangeArrowheads="1"/>
            </p:cNvSpPr>
            <p:nvPr/>
          </p:nvSpPr>
          <p:spPr bwMode="auto">
            <a:xfrm>
              <a:off x="7239000"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61" name="Rectangle 23"/>
            <p:cNvSpPr>
              <a:spLocks noChangeArrowheads="1"/>
            </p:cNvSpPr>
            <p:nvPr/>
          </p:nvSpPr>
          <p:spPr bwMode="auto">
            <a:xfrm>
              <a:off x="8610600" y="28956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1854" y="167214"/>
            <a:ext cx="3172946" cy="1326098"/>
          </a:xfrm>
          <a:prstGeom prst="rect">
            <a:avLst/>
          </a:prstGeom>
          <a:noFill/>
        </p:spPr>
      </p:pic>
      <p:sp>
        <p:nvSpPr>
          <p:cNvPr id="31" name="Right Arrow 30"/>
          <p:cNvSpPr/>
          <p:nvPr/>
        </p:nvSpPr>
        <p:spPr>
          <a:xfrm>
            <a:off x="4191000" y="2778124"/>
            <a:ext cx="990600" cy="1066800"/>
          </a:xfrm>
          <a:prstGeom prst="rightArrow">
            <a:avLst/>
          </a:prstGeom>
          <a:solidFill>
            <a:srgbClr val="6699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8B0442B4-CE6D-4797-9995-80384D00243E}"/>
                  </a:ext>
                </a:extLst>
              </p14:cNvPr>
              <p14:cNvContentPartPr/>
              <p14:nvPr/>
            </p14:nvContentPartPr>
            <p14:xfrm>
              <a:off x="636120" y="2411640"/>
              <a:ext cx="10707840" cy="3655800"/>
            </p14:xfrm>
          </p:contentPart>
        </mc:Choice>
        <mc:Fallback xmlns="">
          <p:pic>
            <p:nvPicPr>
              <p:cNvPr id="3" name="Ink 2">
                <a:extLst>
                  <a:ext uri="{FF2B5EF4-FFF2-40B4-BE49-F238E27FC236}">
                    <a16:creationId xmlns:a16="http://schemas.microsoft.com/office/drawing/2014/main" id="{8B0442B4-CE6D-4797-9995-80384D00243E}"/>
                  </a:ext>
                </a:extLst>
              </p:cNvPr>
              <p:cNvPicPr/>
              <p:nvPr/>
            </p:nvPicPr>
            <p:blipFill>
              <a:blip r:embed="rId7"/>
              <a:stretch>
                <a:fillRect/>
              </a:stretch>
            </p:blipFill>
            <p:spPr>
              <a:xfrm>
                <a:off x="626760" y="2402280"/>
                <a:ext cx="10726560" cy="3674520"/>
              </a:xfrm>
              <a:prstGeom prst="rect">
                <a:avLst/>
              </a:prstGeom>
            </p:spPr>
          </p:pic>
        </mc:Fallback>
      </mc:AlternateContent>
    </p:spTree>
    <p:extLst>
      <p:ext uri="{BB962C8B-B14F-4D97-AF65-F5344CB8AC3E}">
        <p14:creationId xmlns:p14="http://schemas.microsoft.com/office/powerpoint/2010/main" val="72399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Tree-Structured CSPs</a:t>
            </a:r>
          </a:p>
        </p:txBody>
      </p:sp>
      <p:sp>
        <p:nvSpPr>
          <p:cNvPr id="22531" name="Rectangle 3"/>
          <p:cNvSpPr>
            <a:spLocks noGrp="1" noChangeArrowheads="1"/>
          </p:cNvSpPr>
          <p:nvPr>
            <p:ph idx="1"/>
          </p:nvPr>
        </p:nvSpPr>
        <p:spPr>
          <a:xfrm>
            <a:off x="457200" y="1501590"/>
            <a:ext cx="10972800" cy="5181600"/>
          </a:xfrm>
        </p:spPr>
        <p:txBody>
          <a:bodyPr/>
          <a:lstStyle/>
          <a:p>
            <a:pPr eaLnBrk="1" hangingPunct="1">
              <a:lnSpc>
                <a:spcPct val="80000"/>
              </a:lnSpc>
            </a:pPr>
            <a:r>
              <a:rPr lang="en-US" sz="2800" dirty="0"/>
              <a:t>Algorithm for tree-structured CSPs:</a:t>
            </a:r>
          </a:p>
          <a:p>
            <a:pPr lvl="1">
              <a:lnSpc>
                <a:spcPct val="80000"/>
              </a:lnSpc>
            </a:pPr>
            <a:r>
              <a:rPr lang="en-US" sz="2400" dirty="0"/>
              <a:t>Order: Choose a root variable, order variables so that parents precede children</a:t>
            </a:r>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lvl="1">
              <a:lnSpc>
                <a:spcPct val="80000"/>
              </a:lnSpc>
            </a:pPr>
            <a:endParaRPr lang="en-US" sz="2400" dirty="0"/>
          </a:p>
          <a:p>
            <a:pPr lvl="1">
              <a:lnSpc>
                <a:spcPct val="80000"/>
              </a:lnSpc>
            </a:pPr>
            <a:r>
              <a:rPr lang="en-US" sz="2400" dirty="0"/>
              <a:t>Remove backward: For </a:t>
            </a:r>
            <a:r>
              <a:rPr lang="en-US" sz="2400" dirty="0" err="1"/>
              <a:t>i</a:t>
            </a:r>
            <a:r>
              <a:rPr lang="en-US" sz="2400" dirty="0"/>
              <a:t> = n : 2, apply </a:t>
            </a:r>
            <a:r>
              <a:rPr lang="en-US" sz="2400" dirty="0" err="1"/>
              <a:t>RemoveInconsistent</a:t>
            </a:r>
            <a:r>
              <a:rPr lang="en-US" sz="2400" dirty="0"/>
              <a:t>(Parent(X</a:t>
            </a:r>
            <a:r>
              <a:rPr lang="en-US" sz="2400" baseline="-25000" dirty="0"/>
              <a:t>i</a:t>
            </a:r>
            <a:r>
              <a:rPr lang="en-US" sz="2400" dirty="0"/>
              <a:t>),X</a:t>
            </a:r>
            <a:r>
              <a:rPr lang="en-US" sz="2400" baseline="-25000" dirty="0"/>
              <a:t>i</a:t>
            </a:r>
            <a:r>
              <a:rPr lang="en-US" sz="2400" dirty="0"/>
              <a:t>)</a:t>
            </a:r>
          </a:p>
          <a:p>
            <a:pPr lvl="1">
              <a:lnSpc>
                <a:spcPct val="80000"/>
              </a:lnSpc>
            </a:pPr>
            <a:r>
              <a:rPr lang="en-US" sz="2400" dirty="0"/>
              <a:t>Assign forward: For </a:t>
            </a:r>
            <a:r>
              <a:rPr lang="en-US" sz="2400" dirty="0" err="1"/>
              <a:t>i</a:t>
            </a:r>
            <a:r>
              <a:rPr lang="en-US" sz="2400" dirty="0"/>
              <a:t> = 1 : n, assign X</a:t>
            </a:r>
            <a:r>
              <a:rPr lang="en-US" sz="2400" baseline="-25000" dirty="0"/>
              <a:t>i</a:t>
            </a:r>
            <a:r>
              <a:rPr lang="en-US" sz="2400" dirty="0"/>
              <a:t> consistently with Parent(X</a:t>
            </a:r>
            <a:r>
              <a:rPr lang="en-US" sz="2400" baseline="-25000" dirty="0"/>
              <a:t>i</a:t>
            </a:r>
            <a:r>
              <a:rPr lang="en-US" sz="2400" dirty="0"/>
              <a:t>)</a:t>
            </a:r>
          </a:p>
          <a:p>
            <a:pPr eaLnBrk="1" hangingPunct="1">
              <a:lnSpc>
                <a:spcPct val="80000"/>
              </a:lnSpc>
            </a:pPr>
            <a:endParaRPr lang="en-US" sz="1200" dirty="0"/>
          </a:p>
          <a:p>
            <a:pPr eaLnBrk="1" hangingPunct="1">
              <a:lnSpc>
                <a:spcPct val="80000"/>
              </a:lnSpc>
            </a:pPr>
            <a:r>
              <a:rPr lang="en-US" sz="2800" dirty="0"/>
              <a:t>Runtime: O(nd</a:t>
            </a:r>
            <a:r>
              <a:rPr lang="en-US" sz="2800" baseline="30000" dirty="0"/>
              <a:t>2</a:t>
            </a:r>
            <a:r>
              <a:rPr lang="en-US" sz="2800" dirty="0"/>
              <a:t>)  (why?)</a:t>
            </a:r>
          </a:p>
          <a:p>
            <a:pPr eaLnBrk="1" hangingPunct="1">
              <a:lnSpc>
                <a:spcPct val="80000"/>
              </a:lnSpc>
            </a:pPr>
            <a:r>
              <a:rPr lang="en-US" dirty="0"/>
              <a:t>Can always find a solution when there is one (why?)</a:t>
            </a:r>
            <a:endParaRPr lang="en-US" sz="2800" dirty="0"/>
          </a:p>
        </p:txBody>
      </p:sp>
      <p:pic>
        <p:nvPicPr>
          <p:cNvPr id="18436" name="Picture 4"/>
          <p:cNvPicPr>
            <a:picLocks noChangeAspect="1" noChangeArrowheads="1"/>
          </p:cNvPicPr>
          <p:nvPr/>
        </p:nvPicPr>
        <p:blipFill>
          <a:blip r:embed="rId3" cstate="print"/>
          <a:srcRect/>
          <a:stretch>
            <a:fillRect/>
          </a:stretch>
        </p:blipFill>
        <p:spPr bwMode="auto">
          <a:xfrm>
            <a:off x="5815013" y="2286000"/>
            <a:ext cx="5386388" cy="1101725"/>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990601" y="2473325"/>
            <a:ext cx="2544763" cy="1463675"/>
          </a:xfrm>
          <a:prstGeom prst="rect">
            <a:avLst/>
          </a:prstGeom>
          <a:noFill/>
          <a:ln w="9525">
            <a:noFill/>
            <a:miter lim="800000"/>
            <a:headEnd/>
            <a:tailEnd/>
          </a:ln>
        </p:spPr>
      </p:pic>
      <p:sp>
        <p:nvSpPr>
          <p:cNvPr id="22534" name="Rectangle 6"/>
          <p:cNvSpPr>
            <a:spLocks noChangeArrowheads="1"/>
          </p:cNvSpPr>
          <p:nvPr/>
        </p:nvSpPr>
        <p:spPr bwMode="auto">
          <a:xfrm>
            <a:off x="61198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6" name="Rectangle 11"/>
          <p:cNvSpPr>
            <a:spLocks noChangeArrowheads="1"/>
          </p:cNvSpPr>
          <p:nvPr/>
        </p:nvSpPr>
        <p:spPr bwMode="auto">
          <a:xfrm>
            <a:off x="70342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37" name="Rectangle 13"/>
          <p:cNvSpPr>
            <a:spLocks noChangeArrowheads="1"/>
          </p:cNvSpPr>
          <p:nvPr/>
        </p:nvSpPr>
        <p:spPr bwMode="auto">
          <a:xfrm>
            <a:off x="79486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38" name="Rectangle 15"/>
          <p:cNvSpPr>
            <a:spLocks noChangeArrowheads="1"/>
          </p:cNvSpPr>
          <p:nvPr/>
        </p:nvSpPr>
        <p:spPr bwMode="auto">
          <a:xfrm>
            <a:off x="88630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9" name="Rectangle 16"/>
          <p:cNvSpPr>
            <a:spLocks noChangeArrowheads="1"/>
          </p:cNvSpPr>
          <p:nvPr/>
        </p:nvSpPr>
        <p:spPr bwMode="auto">
          <a:xfrm>
            <a:off x="88630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1" name="Rectangle 19"/>
          <p:cNvSpPr>
            <a:spLocks noChangeArrowheads="1"/>
          </p:cNvSpPr>
          <p:nvPr/>
        </p:nvSpPr>
        <p:spPr bwMode="auto">
          <a:xfrm>
            <a:off x="97774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2" name="Rectangle 20"/>
          <p:cNvSpPr>
            <a:spLocks noChangeArrowheads="1"/>
          </p:cNvSpPr>
          <p:nvPr/>
        </p:nvSpPr>
        <p:spPr bwMode="auto">
          <a:xfrm>
            <a:off x="97774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3" name="Rectangle 23"/>
          <p:cNvSpPr>
            <a:spLocks noChangeArrowheads="1"/>
          </p:cNvSpPr>
          <p:nvPr/>
        </p:nvSpPr>
        <p:spPr bwMode="auto">
          <a:xfrm>
            <a:off x="106918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grpSp>
        <p:nvGrpSpPr>
          <p:cNvPr id="2" name="Group 29"/>
          <p:cNvGrpSpPr>
            <a:grpSpLocks/>
          </p:cNvGrpSpPr>
          <p:nvPr/>
        </p:nvGrpSpPr>
        <p:grpSpPr bwMode="auto">
          <a:xfrm>
            <a:off x="1173163" y="3022599"/>
            <a:ext cx="2209800" cy="1004888"/>
            <a:chOff x="6553200" y="1981200"/>
            <a:chExt cx="2209800" cy="1004637"/>
          </a:xfrm>
        </p:grpSpPr>
        <p:sp>
          <p:nvSpPr>
            <p:cNvPr id="18451" name="Rectangle 6"/>
            <p:cNvSpPr>
              <a:spLocks noChangeArrowheads="1"/>
            </p:cNvSpPr>
            <p:nvPr/>
          </p:nvSpPr>
          <p:spPr bwMode="auto">
            <a:xfrm>
              <a:off x="6553200" y="1981200"/>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2" name="Rectangle 24"/>
            <p:cNvSpPr>
              <a:spLocks noChangeArrowheads="1"/>
            </p:cNvSpPr>
            <p:nvPr/>
          </p:nvSpPr>
          <p:spPr bwMode="auto">
            <a:xfrm>
              <a:off x="6643437"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3" name="Rectangle 10"/>
            <p:cNvSpPr>
              <a:spLocks noChangeArrowheads="1"/>
            </p:cNvSpPr>
            <p:nvPr/>
          </p:nvSpPr>
          <p:spPr bwMode="auto">
            <a:xfrm>
              <a:off x="8672763" y="19812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4" name="Rectangle 11"/>
            <p:cNvSpPr>
              <a:spLocks noChangeArrowheads="1"/>
            </p:cNvSpPr>
            <p:nvPr/>
          </p:nvSpPr>
          <p:spPr bwMode="auto">
            <a:xfrm>
              <a:off x="8582526"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5" name="Rectangle 13"/>
            <p:cNvSpPr>
              <a:spLocks noChangeArrowheads="1"/>
            </p:cNvSpPr>
            <p:nvPr/>
          </p:nvSpPr>
          <p:spPr bwMode="auto">
            <a:xfrm>
              <a:off x="6553200" y="28956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6" name="Rectangle 15"/>
            <p:cNvSpPr>
              <a:spLocks noChangeArrowheads="1"/>
            </p:cNvSpPr>
            <p:nvPr/>
          </p:nvSpPr>
          <p:spPr bwMode="auto">
            <a:xfrm>
              <a:off x="7882690" y="2424363"/>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7" name="Rectangle 16"/>
            <p:cNvSpPr>
              <a:spLocks noChangeArrowheads="1"/>
            </p:cNvSpPr>
            <p:nvPr/>
          </p:nvSpPr>
          <p:spPr bwMode="auto">
            <a:xfrm>
              <a:off x="7972927"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8" name="Rectangle 17"/>
            <p:cNvSpPr>
              <a:spLocks noChangeArrowheads="1"/>
            </p:cNvSpPr>
            <p:nvPr/>
          </p:nvSpPr>
          <p:spPr bwMode="auto">
            <a:xfrm>
              <a:off x="8063163"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9" name="Rectangle 19"/>
            <p:cNvSpPr>
              <a:spLocks noChangeArrowheads="1"/>
            </p:cNvSpPr>
            <p:nvPr/>
          </p:nvSpPr>
          <p:spPr bwMode="auto">
            <a:xfrm>
              <a:off x="7148763"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60" name="Rectangle 20"/>
            <p:cNvSpPr>
              <a:spLocks noChangeArrowheads="1"/>
            </p:cNvSpPr>
            <p:nvPr/>
          </p:nvSpPr>
          <p:spPr bwMode="auto">
            <a:xfrm>
              <a:off x="7239000"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61" name="Rectangle 23"/>
            <p:cNvSpPr>
              <a:spLocks noChangeArrowheads="1"/>
            </p:cNvSpPr>
            <p:nvPr/>
          </p:nvSpPr>
          <p:spPr bwMode="auto">
            <a:xfrm>
              <a:off x="8610600" y="28956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1854" y="167214"/>
            <a:ext cx="3172946" cy="1326098"/>
          </a:xfrm>
          <a:prstGeom prst="rect">
            <a:avLst/>
          </a:prstGeom>
          <a:noFill/>
        </p:spPr>
      </p:pic>
      <p:sp>
        <p:nvSpPr>
          <p:cNvPr id="31" name="Right Arrow 30"/>
          <p:cNvSpPr/>
          <p:nvPr/>
        </p:nvSpPr>
        <p:spPr>
          <a:xfrm>
            <a:off x="4191000" y="2778124"/>
            <a:ext cx="990600" cy="1066800"/>
          </a:xfrm>
          <a:prstGeom prst="rightArrow">
            <a:avLst/>
          </a:prstGeom>
          <a:solidFill>
            <a:srgbClr val="6699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4562352" y="5227725"/>
                <a:ext cx="7318927" cy="830997"/>
              </a:xfrm>
              <a:prstGeom prst="rect">
                <a:avLst/>
              </a:prstGeom>
              <a:noFill/>
            </p:spPr>
            <p:txBody>
              <a:bodyPr wrap="none" rtlCol="0">
                <a:spAutoFit/>
              </a:bodyPr>
              <a:lstStyle/>
              <a:p>
                <a:r>
                  <a:rPr lang="en-US" sz="2400" dirty="0">
                    <a:solidFill>
                      <a:srgbClr val="0070C0"/>
                    </a:solidFill>
                  </a:rPr>
                  <a:t>Remove backward </a:t>
                </a:r>
                <a14:m>
                  <m:oMath xmlns:m="http://schemas.openxmlformats.org/officeDocument/2006/math">
                    <m:r>
                      <a:rPr lang="en-US" sz="2400" i="1">
                        <a:solidFill>
                          <a:srgbClr val="0070C0"/>
                        </a:solidFill>
                        <a:latin typeface="Cambria Math" panose="02040503050406030204" pitchFamily="18" charset="0"/>
                      </a:rPr>
                      <m:t>𝑂</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𝑛</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𝑑</m:t>
                        </m:r>
                      </m:e>
                      <m:sup>
                        <m:r>
                          <a:rPr lang="en-US" sz="2400" i="1">
                            <a:solidFill>
                              <a:srgbClr val="0070C0"/>
                            </a:solidFill>
                            <a:latin typeface="Cambria Math" panose="02040503050406030204" pitchFamily="18" charset="0"/>
                          </a:rPr>
                          <m:t>2</m:t>
                        </m:r>
                      </m:sup>
                    </m:sSup>
                    <m:r>
                      <a:rPr lang="en-US" sz="2400" i="1">
                        <a:solidFill>
                          <a:srgbClr val="0070C0"/>
                        </a:solidFill>
                        <a:latin typeface="Cambria Math" panose="02040503050406030204" pitchFamily="18" charset="0"/>
                      </a:rPr>
                      <m:t>) </m:t>
                    </m:r>
                  </m:oMath>
                </a14:m>
                <a:r>
                  <a:rPr lang="en-US" sz="2400" dirty="0">
                    <a:solidFill>
                      <a:srgbClr val="0070C0"/>
                    </a:solidFill>
                  </a:rPr>
                  <a:t>: </a:t>
                </a:r>
                <a14:m>
                  <m:oMath xmlns:m="http://schemas.openxmlformats.org/officeDocument/2006/math">
                    <m:r>
                      <a:rPr lang="en-US" sz="2400" b="0" i="1" smtClean="0">
                        <a:solidFill>
                          <a:srgbClr val="0070C0"/>
                        </a:solidFill>
                        <a:latin typeface="Cambria Math" panose="02040503050406030204" pitchFamily="18" charset="0"/>
                      </a:rPr>
                      <m:t>𝑂</m:t>
                    </m:r>
                    <m:d>
                      <m:dPr>
                        <m:ctrlPr>
                          <a:rPr lang="en-US" sz="2400" b="0" i="1" smtClean="0">
                            <a:solidFill>
                              <a:srgbClr val="0070C0"/>
                            </a:solidFill>
                            <a:latin typeface="Cambria Math" panose="02040503050406030204" pitchFamily="18" charset="0"/>
                          </a:rPr>
                        </m:ctrlPr>
                      </m:dPr>
                      <m:e>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𝑑</m:t>
                            </m:r>
                          </m:e>
                          <m:sup>
                            <m:r>
                              <a:rPr lang="en-US" sz="2400" b="0" i="1" smtClean="0">
                                <a:solidFill>
                                  <a:srgbClr val="0070C0"/>
                                </a:solidFill>
                                <a:latin typeface="Cambria Math" panose="02040503050406030204" pitchFamily="18" charset="0"/>
                              </a:rPr>
                              <m:t>2</m:t>
                            </m:r>
                          </m:sup>
                        </m:sSup>
                      </m:e>
                    </m:d>
                  </m:oMath>
                </a14:m>
                <a:r>
                  <a:rPr lang="en-US" sz="2400" dirty="0">
                    <a:solidFill>
                      <a:srgbClr val="0070C0"/>
                    </a:solidFill>
                  </a:rPr>
                  <a:t> per arc and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oMath>
                </a14:m>
                <a:r>
                  <a:rPr lang="en-US" sz="2400" dirty="0">
                    <a:solidFill>
                      <a:srgbClr val="0070C0"/>
                    </a:solidFill>
                  </a:rPr>
                  <a:t> arcs</a:t>
                </a:r>
              </a:p>
              <a:p>
                <a:r>
                  <a:rPr lang="en-US" sz="2400" dirty="0">
                    <a:solidFill>
                      <a:srgbClr val="0070C0"/>
                    </a:solidFill>
                  </a:rPr>
                  <a:t>Assign forward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𝑛𝑑</m:t>
                    </m:r>
                    <m:r>
                      <a:rPr lang="en-US" sz="2400" b="0" i="1" smtClean="0">
                        <a:solidFill>
                          <a:srgbClr val="0070C0"/>
                        </a:solidFill>
                        <a:latin typeface="Cambria Math" panose="02040503050406030204" pitchFamily="18" charset="0"/>
                      </a:rPr>
                      <m:t>)</m:t>
                    </m:r>
                  </m:oMath>
                </a14:m>
                <a:r>
                  <a:rPr lang="en-US" sz="2400" dirty="0">
                    <a:solidFill>
                      <a:srgbClr val="0070C0"/>
                    </a:solidFill>
                  </a:rPr>
                  <a:t>: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𝑑</m:t>
                    </m:r>
                    <m:r>
                      <a:rPr lang="en-US" sz="2400" b="0" i="1" smtClean="0">
                        <a:solidFill>
                          <a:srgbClr val="0070C0"/>
                        </a:solidFill>
                        <a:latin typeface="Cambria Math" panose="02040503050406030204" pitchFamily="18" charset="0"/>
                      </a:rPr>
                      <m:t>)</m:t>
                    </m:r>
                  </m:oMath>
                </a14:m>
                <a:r>
                  <a:rPr lang="en-US" sz="2400" dirty="0">
                    <a:solidFill>
                      <a:srgbClr val="0070C0"/>
                    </a:solidFill>
                  </a:rPr>
                  <a:t> per node and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oMath>
                </a14:m>
                <a:r>
                  <a:rPr lang="en-US" sz="2400" dirty="0">
                    <a:solidFill>
                      <a:srgbClr val="0070C0"/>
                    </a:solidFill>
                  </a:rPr>
                  <a:t> nodes</a:t>
                </a:r>
              </a:p>
            </p:txBody>
          </p:sp>
        </mc:Choice>
        <mc:Fallback xmlns="">
          <p:sp>
            <p:nvSpPr>
              <p:cNvPr id="4" name="TextBox 3"/>
              <p:cNvSpPr txBox="1">
                <a:spLocks noRot="1" noChangeAspect="1" noMove="1" noResize="1" noEditPoints="1" noAdjustHandles="1" noChangeArrowheads="1" noChangeShapeType="1" noTextEdit="1"/>
              </p:cNvSpPr>
              <p:nvPr/>
            </p:nvSpPr>
            <p:spPr>
              <a:xfrm>
                <a:off x="4562352" y="5227725"/>
                <a:ext cx="7318927" cy="830997"/>
              </a:xfrm>
              <a:prstGeom prst="rect">
                <a:avLst/>
              </a:prstGeom>
              <a:blipFill rotWithShape="0">
                <a:blip r:embed="rId6"/>
                <a:stretch>
                  <a:fillRect l="-1249" t="-5882" r="-250" b="-16176"/>
                </a:stretch>
              </a:blipFill>
            </p:spPr>
            <p:txBody>
              <a:bodyPr/>
              <a:lstStyle/>
              <a:p>
                <a:r>
                  <a:rPr lang="en-US">
                    <a:noFill/>
                  </a:rPr>
                  <a:t> </a:t>
                </a:r>
              </a:p>
            </p:txBody>
          </p:sp>
        </mc:Fallback>
      </mc:AlternateContent>
    </p:spTree>
    <p:extLst>
      <p:ext uri="{BB962C8B-B14F-4D97-AF65-F5344CB8AC3E}">
        <p14:creationId xmlns:p14="http://schemas.microsoft.com/office/powerpoint/2010/main" val="148091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t>CSP Examples</a:t>
            </a:r>
          </a:p>
        </p:txBody>
      </p:sp>
      <p:pic>
        <p:nvPicPr>
          <p:cNvPr id="19" name="Picture 4"/>
          <p:cNvPicPr>
            <a:picLocks noChangeAspect="1" noChangeArrowheads="1"/>
          </p:cNvPicPr>
          <p:nvPr/>
        </p:nvPicPr>
        <p:blipFill>
          <a:blip r:embed="rId2" cstate="print"/>
          <a:srcRect l="1140" t="1105"/>
          <a:stretch>
            <a:fillRect/>
          </a:stretch>
        </p:blipFill>
        <p:spPr bwMode="auto">
          <a:xfrm>
            <a:off x="3124200" y="1331917"/>
            <a:ext cx="6019800" cy="4992683"/>
          </a:xfrm>
          <a:prstGeom prst="rect">
            <a:avLst/>
          </a:prstGeom>
          <a:noFill/>
          <a:ln w="9525">
            <a:noFill/>
            <a:miter lim="800000"/>
            <a:headEnd/>
            <a:tailEnd/>
          </a:ln>
        </p:spPr>
      </p:pic>
    </p:spTree>
    <p:extLst>
      <p:ext uri="{BB962C8B-B14F-4D97-AF65-F5344CB8AC3E}">
        <p14:creationId xmlns:p14="http://schemas.microsoft.com/office/powerpoint/2010/main" val="10154691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Tree-Structured CSPs</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457200" y="2822902"/>
                <a:ext cx="11353800" cy="3501697"/>
              </a:xfrm>
            </p:spPr>
            <p:txBody>
              <a:bodyPr>
                <a:noAutofit/>
              </a:bodyPr>
              <a:lstStyle/>
              <a:p>
                <a:pPr marL="182880" eaLnBrk="1" hangingPunct="1">
                  <a:lnSpc>
                    <a:spcPct val="110000"/>
                  </a:lnSpc>
                  <a:spcBef>
                    <a:spcPts val="600"/>
                  </a:spcBef>
                </a:pPr>
                <a:r>
                  <a:rPr lang="en-US" sz="2400" dirty="0"/>
                  <a:t>Claim 1: After backward pass, all root-to-leaf arcs are consistent</a:t>
                </a:r>
              </a:p>
              <a:p>
                <a:pPr marL="182880">
                  <a:lnSpc>
                    <a:spcPct val="110000"/>
                  </a:lnSpc>
                  <a:spcBef>
                    <a:spcPts val="600"/>
                  </a:spcBef>
                </a:pPr>
                <a:r>
                  <a:rPr lang="en-US" sz="2400" dirty="0"/>
                  <a:t>Proof: During backward pass, every node except the root node was “visited” once. </a:t>
                </a:r>
              </a:p>
              <a:p>
                <a:pPr marL="640080" lvl="1">
                  <a:lnSpc>
                    <a:spcPct val="110000"/>
                  </a:lnSpc>
                  <a:spcBef>
                    <a:spcPts val="600"/>
                  </a:spcBef>
                </a:pPr>
                <a:r>
                  <a:rPr lang="en-US" dirty="0"/>
                  <a:t>a. Parent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was made consistent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was visited</a:t>
                </a:r>
              </a:p>
              <a:p>
                <a:pPr marL="640080" lvl="1">
                  <a:lnSpc>
                    <a:spcPct val="110000"/>
                  </a:lnSpc>
                  <a:spcBef>
                    <a:spcPts val="600"/>
                  </a:spcBef>
                </a:pPr>
                <a:endParaRPr lang="en-US" dirty="0"/>
              </a:p>
              <a:p>
                <a:pPr marL="640080" lvl="1">
                  <a:lnSpc>
                    <a:spcPct val="110000"/>
                  </a:lnSpc>
                  <a:spcBef>
                    <a:spcPts val="600"/>
                  </a:spcBef>
                </a:pPr>
                <a:endParaRPr lang="en-US" dirty="0"/>
              </a:p>
              <a:p>
                <a:pPr marL="640080" lvl="1">
                  <a:lnSpc>
                    <a:spcPct val="110000"/>
                  </a:lnSpc>
                  <a:spcBef>
                    <a:spcPts val="600"/>
                  </a:spcBef>
                </a:pPr>
                <a:r>
                  <a:rPr lang="en-US" dirty="0"/>
                  <a:t>b. After that, Parent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kept consistent until the end of the backward pass.</a:t>
                </a: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457200" y="2822902"/>
                <a:ext cx="11353800" cy="3501697"/>
              </a:xfrm>
              <a:blipFill rotWithShape="0">
                <a:blip r:embed="rId3"/>
                <a:stretch>
                  <a:fillRect l="-698" t="-871"/>
                </a:stretch>
              </a:blipFill>
            </p:spPr>
            <p:txBody>
              <a:bodyPr/>
              <a:lstStyle/>
              <a:p>
                <a:r>
                  <a:rPr lang="en-US">
                    <a:noFill/>
                  </a:rPr>
                  <a:t> </a:t>
                </a:r>
              </a:p>
            </p:txBody>
          </p:sp>
        </mc:Fallback>
      </mc:AlternateContent>
      <p:pic>
        <p:nvPicPr>
          <p:cNvPr id="19460" name="Picture 4"/>
          <p:cNvPicPr>
            <a:picLocks noChangeAspect="1" noChangeArrowheads="1"/>
          </p:cNvPicPr>
          <p:nvPr/>
        </p:nvPicPr>
        <p:blipFill>
          <a:blip r:embed="rId4" cstate="print"/>
          <a:srcRect/>
          <a:stretch>
            <a:fillRect/>
          </a:stretch>
        </p:blipFill>
        <p:spPr bwMode="auto">
          <a:xfrm>
            <a:off x="2737335" y="1644978"/>
            <a:ext cx="5758935" cy="1177925"/>
          </a:xfrm>
          <a:prstGeom prst="rect">
            <a:avLst/>
          </a:prstGeom>
          <a:noFill/>
          <a:ln w="9525">
            <a:noFill/>
            <a:miter lim="800000"/>
            <a:headEnd/>
            <a:tailEnd/>
          </a:ln>
        </p:spPr>
      </p:pic>
      <p:sp>
        <p:nvSpPr>
          <p:cNvPr id="2" name="Rectangle 1"/>
          <p:cNvSpPr/>
          <p:nvPr/>
        </p:nvSpPr>
        <p:spPr>
          <a:xfrm>
            <a:off x="650449" y="1417623"/>
            <a:ext cx="9932709" cy="395173"/>
          </a:xfrm>
          <a:prstGeom prst="rect">
            <a:avLst/>
          </a:prstGeom>
        </p:spPr>
        <p:txBody>
          <a:bodyPr wrap="square">
            <a:spAutoFit/>
          </a:bodyPr>
          <a:lstStyle/>
          <a:p>
            <a:pPr lvl="1">
              <a:lnSpc>
                <a:spcPct val="80000"/>
              </a:lnSpc>
            </a:pPr>
            <a:r>
              <a:rPr lang="en-US" sz="2400" dirty="0">
                <a:solidFill>
                  <a:srgbClr val="0070C0"/>
                </a:solidFill>
              </a:rPr>
              <a:t>Remove backward: For </a:t>
            </a:r>
            <a:r>
              <a:rPr lang="en-US" sz="2400" dirty="0" err="1">
                <a:solidFill>
                  <a:srgbClr val="0070C0"/>
                </a:solidFill>
              </a:rPr>
              <a:t>i</a:t>
            </a:r>
            <a:r>
              <a:rPr lang="en-US" sz="2400" dirty="0">
                <a:solidFill>
                  <a:srgbClr val="0070C0"/>
                </a:solidFill>
              </a:rPr>
              <a:t> = n : 2, apply </a:t>
            </a:r>
            <a:r>
              <a:rPr lang="en-US" sz="2400" dirty="0" err="1">
                <a:solidFill>
                  <a:srgbClr val="0070C0"/>
                </a:solidFill>
              </a:rPr>
              <a:t>RemoveInconsistent</a:t>
            </a:r>
            <a:r>
              <a:rPr lang="en-US" sz="2400" dirty="0">
                <a:solidFill>
                  <a:srgbClr val="0070C0"/>
                </a:solidFill>
              </a:rPr>
              <a:t>(Parent(X</a:t>
            </a:r>
            <a:r>
              <a:rPr lang="en-US" sz="2400" baseline="-25000" dirty="0">
                <a:solidFill>
                  <a:srgbClr val="0070C0"/>
                </a:solidFill>
              </a:rPr>
              <a:t>i</a:t>
            </a:r>
            <a:r>
              <a:rPr lang="en-US" sz="2400" dirty="0">
                <a:solidFill>
                  <a:srgbClr val="0070C0"/>
                </a:solidFill>
              </a:rPr>
              <a:t>),X</a:t>
            </a:r>
            <a:r>
              <a:rPr lang="en-US" sz="2400" baseline="-25000" dirty="0">
                <a:solidFill>
                  <a:srgbClr val="0070C0"/>
                </a:solidFill>
              </a:rPr>
              <a:t>i</a:t>
            </a:r>
            <a:r>
              <a:rPr lang="en-US" sz="2400" dirty="0">
                <a:solidFill>
                  <a:srgbClr val="0070C0"/>
                </a:solidFill>
              </a:rPr>
              <a:t>)</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6A7DC75-1828-44D5-936E-A5D91BB8F4D4}"/>
                  </a:ext>
                </a:extLst>
              </p14:cNvPr>
              <p14:cNvContentPartPr/>
              <p14:nvPr/>
            </p14:nvContentPartPr>
            <p14:xfrm>
              <a:off x="337680" y="1717560"/>
              <a:ext cx="11244960" cy="5018040"/>
            </p14:xfrm>
          </p:contentPart>
        </mc:Choice>
        <mc:Fallback xmlns="">
          <p:pic>
            <p:nvPicPr>
              <p:cNvPr id="3" name="Ink 2">
                <a:extLst>
                  <a:ext uri="{FF2B5EF4-FFF2-40B4-BE49-F238E27FC236}">
                    <a16:creationId xmlns:a16="http://schemas.microsoft.com/office/drawing/2014/main" id="{56A7DC75-1828-44D5-936E-A5D91BB8F4D4}"/>
                  </a:ext>
                </a:extLst>
              </p:cNvPr>
              <p:cNvPicPr/>
              <p:nvPr/>
            </p:nvPicPr>
            <p:blipFill>
              <a:blip r:embed="rId6"/>
              <a:stretch>
                <a:fillRect/>
              </a:stretch>
            </p:blipFill>
            <p:spPr>
              <a:xfrm>
                <a:off x="328320" y="1708200"/>
                <a:ext cx="11263680" cy="5036760"/>
              </a:xfrm>
              <a:prstGeom prst="rect">
                <a:avLst/>
              </a:prstGeom>
            </p:spPr>
          </p:pic>
        </mc:Fallback>
      </mc:AlternateContent>
    </p:spTree>
    <p:extLst>
      <p:ext uri="{BB962C8B-B14F-4D97-AF65-F5344CB8AC3E}">
        <p14:creationId xmlns:p14="http://schemas.microsoft.com/office/powerpoint/2010/main" val="340061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Tree-Structured CSPs</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457200" y="2822902"/>
                <a:ext cx="11353800" cy="3501697"/>
              </a:xfrm>
            </p:spPr>
            <p:txBody>
              <a:bodyPr>
                <a:noAutofit/>
              </a:bodyPr>
              <a:lstStyle/>
              <a:p>
                <a:pPr marL="182880" eaLnBrk="1" hangingPunct="1">
                  <a:lnSpc>
                    <a:spcPct val="110000"/>
                  </a:lnSpc>
                  <a:spcBef>
                    <a:spcPts val="600"/>
                  </a:spcBef>
                </a:pPr>
                <a:r>
                  <a:rPr lang="en-US" sz="2400" dirty="0"/>
                  <a:t>Claim 1: After backward pass, all root-to-leaf arcs are consistent</a:t>
                </a:r>
              </a:p>
              <a:p>
                <a:pPr marL="182880">
                  <a:lnSpc>
                    <a:spcPct val="110000"/>
                  </a:lnSpc>
                  <a:spcBef>
                    <a:spcPts val="600"/>
                  </a:spcBef>
                </a:pPr>
                <a:r>
                  <a:rPr lang="en-US" sz="2400" dirty="0"/>
                  <a:t>Proof: During backward pass, every node except the root node was “visited” once. </a:t>
                </a:r>
              </a:p>
              <a:p>
                <a:pPr marL="640080" lvl="1">
                  <a:lnSpc>
                    <a:spcPct val="110000"/>
                  </a:lnSpc>
                  <a:spcBef>
                    <a:spcPts val="600"/>
                  </a:spcBef>
                </a:pPr>
                <a:r>
                  <a:rPr lang="en-US" dirty="0"/>
                  <a:t>a. Parent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was made consistent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was visited</a:t>
                </a:r>
              </a:p>
              <a:p>
                <a:pPr marL="1097280" lvl="2">
                  <a:lnSpc>
                    <a:spcPct val="110000"/>
                  </a:lnSpc>
                  <a:spcBef>
                    <a:spcPts val="600"/>
                  </a:spcBef>
                </a:pPr>
                <a:r>
                  <a:rPr lang="en-US" sz="1800" dirty="0">
                    <a:solidFill>
                      <a:srgbClr val="0070C0"/>
                    </a:solidFill>
                  </a:rPr>
                  <a:t>When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was visited, we enforced arc consistency of Parent</a:t>
                </a:r>
                <a14:m>
                  <m:oMath xmlns:m="http://schemas.openxmlformats.org/officeDocument/2006/math">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by reducing the domain of Parent</a:t>
                </a:r>
                <a14:m>
                  <m:oMath xmlns:m="http://schemas.openxmlformats.org/officeDocument/2006/math">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r>
                      <a:rPr lang="en-US" sz="1800" i="1">
                        <a:solidFill>
                          <a:srgbClr val="0070C0"/>
                        </a:solidFill>
                        <a:latin typeface="Cambria Math" panose="02040503050406030204" pitchFamily="18" charset="0"/>
                      </a:rPr>
                      <m:t>)</m:t>
                    </m:r>
                  </m:oMath>
                </a14:m>
                <a:r>
                  <a:rPr lang="en-US" sz="1800" dirty="0">
                    <a:solidFill>
                      <a:srgbClr val="0070C0"/>
                    </a:solidFill>
                  </a:rPr>
                  <a:t>. By definition, for every value in the reduced domain of Parent</a:t>
                </a:r>
                <a14:m>
                  <m:oMath xmlns:m="http://schemas.openxmlformats.org/officeDocument/2006/math">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r>
                      <a:rPr lang="en-US" sz="1800" i="1">
                        <a:solidFill>
                          <a:srgbClr val="0070C0"/>
                        </a:solidFill>
                        <a:latin typeface="Cambria Math" panose="02040503050406030204" pitchFamily="18" charset="0"/>
                      </a:rPr>
                      <m:t>)</m:t>
                    </m:r>
                  </m:oMath>
                </a14:m>
                <a:r>
                  <a:rPr lang="en-US" sz="1800" dirty="0">
                    <a:solidFill>
                      <a:srgbClr val="0070C0"/>
                    </a:solidFill>
                  </a:rPr>
                  <a:t>, there was some </a:t>
                </a:r>
                <a14:m>
                  <m:oMath xmlns:m="http://schemas.openxmlformats.org/officeDocument/2006/math">
                    <m:r>
                      <a:rPr lang="en-US" sz="1800" i="1" dirty="0">
                        <a:solidFill>
                          <a:srgbClr val="0070C0"/>
                        </a:solidFill>
                        <a:latin typeface="Cambria Math" panose="02040503050406030204" pitchFamily="18" charset="0"/>
                      </a:rPr>
                      <m:t>𝑥</m:t>
                    </m:r>
                  </m:oMath>
                </a14:m>
                <a:r>
                  <a:rPr lang="en-US" sz="1800" dirty="0">
                    <a:solidFill>
                      <a:srgbClr val="0070C0"/>
                    </a:solidFill>
                  </a:rPr>
                  <a:t> in the domain of </a:t>
                </a:r>
                <a14:m>
                  <m:oMath xmlns:m="http://schemas.openxmlformats.org/officeDocument/2006/math">
                    <m:sSub>
                      <m:sSubPr>
                        <m:ctrlPr>
                          <a:rPr lang="en-US" sz="1800" i="1" dirty="0">
                            <a:solidFill>
                              <a:srgbClr val="0070C0"/>
                            </a:solidFill>
                            <a:latin typeface="Cambria Math" panose="02040503050406030204" pitchFamily="18" charset="0"/>
                          </a:rPr>
                        </m:ctrlPr>
                      </m:sSubPr>
                      <m:e>
                        <m:r>
                          <a:rPr lang="en-US" sz="1800" i="1" dirty="0">
                            <a:solidFill>
                              <a:srgbClr val="0070C0"/>
                            </a:solidFill>
                            <a:latin typeface="Cambria Math" panose="02040503050406030204" pitchFamily="18" charset="0"/>
                          </a:rPr>
                          <m:t>𝑋</m:t>
                        </m:r>
                      </m:e>
                      <m:sub>
                        <m:r>
                          <a:rPr lang="en-US" sz="1800" i="1" dirty="0">
                            <a:solidFill>
                              <a:srgbClr val="0070C0"/>
                            </a:solidFill>
                            <a:latin typeface="Cambria Math" panose="02040503050406030204" pitchFamily="18" charset="0"/>
                          </a:rPr>
                          <m:t>𝑖</m:t>
                        </m:r>
                      </m:sub>
                    </m:sSub>
                  </m:oMath>
                </a14:m>
                <a:r>
                  <a:rPr lang="en-US" sz="1800" dirty="0">
                    <a:solidFill>
                      <a:srgbClr val="0070C0"/>
                    </a:solidFill>
                  </a:rPr>
                  <a:t> which could be assigned without violating </a:t>
                </a:r>
                <a:r>
                  <a:rPr lang="en-US" altLang="zh-CN" sz="1800" dirty="0">
                    <a:solidFill>
                      <a:srgbClr val="0070C0"/>
                    </a:solidFill>
                  </a:rPr>
                  <a:t>the</a:t>
                </a:r>
                <a:r>
                  <a:rPr lang="en-US" sz="1800" dirty="0">
                    <a:solidFill>
                      <a:srgbClr val="0070C0"/>
                    </a:solidFill>
                  </a:rPr>
                  <a:t> constraint involving Parent(</a:t>
                </a:r>
                <a14:m>
                  <m:oMath xmlns:m="http://schemas.openxmlformats.org/officeDocument/2006/math">
                    <m:sSub>
                      <m:sSubPr>
                        <m:ctrlPr>
                          <a:rPr lang="en-US" sz="1800" b="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𝑋</m:t>
                        </m:r>
                      </m:e>
                      <m:sub>
                        <m:r>
                          <a:rPr lang="en-US" sz="1800" b="0" i="1" smtClean="0">
                            <a:solidFill>
                              <a:srgbClr val="0070C0"/>
                            </a:solidFill>
                            <a:latin typeface="Cambria Math" panose="02040503050406030204" pitchFamily="18" charset="0"/>
                          </a:rPr>
                          <m:t>𝑖</m:t>
                        </m:r>
                      </m:sub>
                    </m:sSub>
                  </m:oMath>
                </a14:m>
                <a:r>
                  <a:rPr lang="en-US" sz="1800" dirty="0">
                    <a:solidFill>
                      <a:srgbClr val="0070C0"/>
                    </a:solidFill>
                  </a:rPr>
                  <a:t>) and </a:t>
                </a:r>
                <a14:m>
                  <m:oMath xmlns:m="http://schemas.openxmlformats.org/officeDocument/2006/math">
                    <m:sSub>
                      <m:sSubPr>
                        <m:ctrlPr>
                          <a:rPr lang="en-US" sz="1800" b="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𝑋</m:t>
                        </m:r>
                      </m:e>
                      <m:sub>
                        <m:r>
                          <a:rPr lang="en-US" sz="1800" b="0" i="1" smtClean="0">
                            <a:solidFill>
                              <a:srgbClr val="0070C0"/>
                            </a:solidFill>
                            <a:latin typeface="Cambria Math" panose="02040503050406030204" pitchFamily="18" charset="0"/>
                          </a:rPr>
                          <m:t>𝑖</m:t>
                        </m:r>
                      </m:sub>
                    </m:sSub>
                  </m:oMath>
                </a14:m>
                <a:endParaRPr lang="en-US" sz="1800" dirty="0">
                  <a:solidFill>
                    <a:srgbClr val="0070C0"/>
                  </a:solidFill>
                </a:endParaRPr>
              </a:p>
              <a:p>
                <a:pPr marL="640080" lvl="1">
                  <a:lnSpc>
                    <a:spcPct val="110000"/>
                  </a:lnSpc>
                  <a:spcBef>
                    <a:spcPts val="600"/>
                  </a:spcBef>
                </a:pPr>
                <a:r>
                  <a:rPr lang="en-US" dirty="0"/>
                  <a:t>b. After that, Parent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kept consistent until the end of the backward pass.</a:t>
                </a:r>
              </a:p>
              <a:p>
                <a:pPr marL="1097280" lvl="2">
                  <a:lnSpc>
                    <a:spcPct val="110000"/>
                  </a:lnSpc>
                  <a:spcBef>
                    <a:spcPts val="600"/>
                  </a:spcBef>
                </a:pPr>
                <a:r>
                  <a:rPr lang="en-US" sz="1800" dirty="0">
                    <a:solidFill>
                      <a:srgbClr val="0070C0"/>
                    </a:solidFill>
                  </a:rPr>
                  <a:t>Domain of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a:t>
                </a:r>
                <a:r>
                  <a:rPr lang="en-US" sz="1800" dirty="0" err="1">
                    <a:solidFill>
                      <a:srgbClr val="0070C0"/>
                    </a:solidFill>
                  </a:rPr>
                  <a:t>would</a:t>
                </a:r>
                <a:r>
                  <a:rPr lang="en-US" sz="1800" dirty="0">
                    <a:solidFill>
                      <a:srgbClr val="0070C0"/>
                    </a:solidFill>
                  </a:rPr>
                  <a:t> not have been reduced after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is visited because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’s children were visited before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Domain of Parent</a:t>
                </a:r>
                <a14:m>
                  <m:oMath xmlns:m="http://schemas.openxmlformats.org/officeDocument/2006/math">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r>
                      <a:rPr lang="en-US" sz="1800" i="1">
                        <a:solidFill>
                          <a:srgbClr val="0070C0"/>
                        </a:solidFill>
                        <a:latin typeface="Cambria Math" panose="02040503050406030204" pitchFamily="18" charset="0"/>
                      </a:rPr>
                      <m:t>)</m:t>
                    </m:r>
                  </m:oMath>
                </a14:m>
                <a:r>
                  <a:rPr lang="en-US" sz="1800" dirty="0">
                    <a:solidFill>
                      <a:srgbClr val="0070C0"/>
                    </a:solidFill>
                  </a:rPr>
                  <a:t> could have been reduced further. Arc consistency would still hold by definition.</a:t>
                </a: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457200" y="2822902"/>
                <a:ext cx="11353800" cy="3501697"/>
              </a:xfrm>
              <a:blipFill>
                <a:blip r:embed="rId3"/>
                <a:stretch>
                  <a:fillRect l="-698" t="-871" b="-5052"/>
                </a:stretch>
              </a:blipFill>
            </p:spPr>
            <p:txBody>
              <a:bodyPr/>
              <a:lstStyle/>
              <a:p>
                <a:r>
                  <a:rPr lang="en-US">
                    <a:noFill/>
                  </a:rPr>
                  <a:t> </a:t>
                </a:r>
              </a:p>
            </p:txBody>
          </p:sp>
        </mc:Fallback>
      </mc:AlternateContent>
      <p:pic>
        <p:nvPicPr>
          <p:cNvPr id="19460" name="Picture 4"/>
          <p:cNvPicPr>
            <a:picLocks noChangeAspect="1" noChangeArrowheads="1"/>
          </p:cNvPicPr>
          <p:nvPr/>
        </p:nvPicPr>
        <p:blipFill>
          <a:blip r:embed="rId4" cstate="print"/>
          <a:srcRect/>
          <a:stretch>
            <a:fillRect/>
          </a:stretch>
        </p:blipFill>
        <p:spPr bwMode="auto">
          <a:xfrm>
            <a:off x="2737335" y="1644978"/>
            <a:ext cx="5758935" cy="1177925"/>
          </a:xfrm>
          <a:prstGeom prst="rect">
            <a:avLst/>
          </a:prstGeom>
          <a:noFill/>
          <a:ln w="9525">
            <a:noFill/>
            <a:miter lim="800000"/>
            <a:headEnd/>
            <a:tailEnd/>
          </a:ln>
        </p:spPr>
      </p:pic>
      <p:sp>
        <p:nvSpPr>
          <p:cNvPr id="2" name="Rectangle 1"/>
          <p:cNvSpPr/>
          <p:nvPr/>
        </p:nvSpPr>
        <p:spPr>
          <a:xfrm>
            <a:off x="650449" y="1417623"/>
            <a:ext cx="9932709" cy="395173"/>
          </a:xfrm>
          <a:prstGeom prst="rect">
            <a:avLst/>
          </a:prstGeom>
        </p:spPr>
        <p:txBody>
          <a:bodyPr wrap="square">
            <a:spAutoFit/>
          </a:bodyPr>
          <a:lstStyle/>
          <a:p>
            <a:pPr lvl="1">
              <a:lnSpc>
                <a:spcPct val="80000"/>
              </a:lnSpc>
            </a:pPr>
            <a:r>
              <a:rPr lang="en-US" sz="2400" dirty="0">
                <a:solidFill>
                  <a:srgbClr val="0070C0"/>
                </a:solidFill>
              </a:rPr>
              <a:t>Remove backward: For </a:t>
            </a:r>
            <a:r>
              <a:rPr lang="en-US" sz="2400" dirty="0" err="1">
                <a:solidFill>
                  <a:srgbClr val="0070C0"/>
                </a:solidFill>
              </a:rPr>
              <a:t>i</a:t>
            </a:r>
            <a:r>
              <a:rPr lang="en-US" sz="2400" dirty="0">
                <a:solidFill>
                  <a:srgbClr val="0070C0"/>
                </a:solidFill>
              </a:rPr>
              <a:t> = n : 2, apply </a:t>
            </a:r>
            <a:r>
              <a:rPr lang="en-US" sz="2400" dirty="0" err="1">
                <a:solidFill>
                  <a:srgbClr val="0070C0"/>
                </a:solidFill>
              </a:rPr>
              <a:t>RemoveInconsistent</a:t>
            </a:r>
            <a:r>
              <a:rPr lang="en-US" sz="2400" dirty="0">
                <a:solidFill>
                  <a:srgbClr val="0070C0"/>
                </a:solidFill>
              </a:rPr>
              <a:t>(Parent(X</a:t>
            </a:r>
            <a:r>
              <a:rPr lang="en-US" sz="2400" baseline="-25000" dirty="0">
                <a:solidFill>
                  <a:srgbClr val="0070C0"/>
                </a:solidFill>
              </a:rPr>
              <a:t>i</a:t>
            </a:r>
            <a:r>
              <a:rPr lang="en-US" sz="2400" dirty="0">
                <a:solidFill>
                  <a:srgbClr val="0070C0"/>
                </a:solidFill>
              </a:rPr>
              <a:t>),X</a:t>
            </a:r>
            <a:r>
              <a:rPr lang="en-US" sz="2400" baseline="-25000" dirty="0">
                <a:solidFill>
                  <a:srgbClr val="0070C0"/>
                </a:solidFill>
              </a:rPr>
              <a:t>i</a:t>
            </a:r>
            <a:r>
              <a:rPr lang="en-US" sz="2400" dirty="0">
                <a:solidFill>
                  <a:srgbClr val="0070C0"/>
                </a:solidFill>
              </a:rPr>
              <a:t>)</a:t>
            </a:r>
          </a:p>
        </p:txBody>
      </p:sp>
    </p:spTree>
    <p:extLst>
      <p:ext uri="{BB962C8B-B14F-4D97-AF65-F5344CB8AC3E}">
        <p14:creationId xmlns:p14="http://schemas.microsoft.com/office/powerpoint/2010/main" val="3368259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Tree-Structured CSPs</a:t>
            </a:r>
          </a:p>
        </p:txBody>
      </p:sp>
      <p:sp>
        <p:nvSpPr>
          <p:cNvPr id="19459" name="Rectangle 3"/>
          <p:cNvSpPr>
            <a:spLocks noGrp="1" noChangeArrowheads="1"/>
          </p:cNvSpPr>
          <p:nvPr>
            <p:ph idx="1"/>
          </p:nvPr>
        </p:nvSpPr>
        <p:spPr>
          <a:xfrm>
            <a:off x="457200" y="2822902"/>
            <a:ext cx="11353800" cy="3501697"/>
          </a:xfrm>
        </p:spPr>
        <p:txBody>
          <a:bodyPr>
            <a:noAutofit/>
          </a:bodyPr>
          <a:lstStyle/>
          <a:p>
            <a:pPr marL="182880">
              <a:lnSpc>
                <a:spcPct val="110000"/>
              </a:lnSpc>
              <a:spcBef>
                <a:spcPts val="600"/>
              </a:spcBef>
            </a:pPr>
            <a:r>
              <a:rPr lang="en-US" sz="2400" dirty="0"/>
              <a:t>Claim 2: If root-to-leaf arcs are consistent, forward assignment will not backtrack.</a:t>
            </a:r>
          </a:p>
          <a:p>
            <a:pPr marL="182880">
              <a:lnSpc>
                <a:spcPct val="110000"/>
              </a:lnSpc>
              <a:spcBef>
                <a:spcPts val="600"/>
              </a:spcBef>
            </a:pPr>
            <a:r>
              <a:rPr lang="en-US" sz="2400" dirty="0"/>
              <a:t>Proof: Follow the backtracking algorithm (on the reduced domains and with the same ordering). Induction on position.</a:t>
            </a:r>
          </a:p>
        </p:txBody>
      </p:sp>
      <p:pic>
        <p:nvPicPr>
          <p:cNvPr id="19460" name="Picture 4"/>
          <p:cNvPicPr>
            <a:picLocks noChangeAspect="1" noChangeArrowheads="1"/>
          </p:cNvPicPr>
          <p:nvPr/>
        </p:nvPicPr>
        <p:blipFill>
          <a:blip r:embed="rId3" cstate="print"/>
          <a:srcRect/>
          <a:stretch>
            <a:fillRect/>
          </a:stretch>
        </p:blipFill>
        <p:spPr bwMode="auto">
          <a:xfrm>
            <a:off x="2737335" y="1644978"/>
            <a:ext cx="5758935" cy="1177925"/>
          </a:xfrm>
          <a:prstGeom prst="rect">
            <a:avLst/>
          </a:prstGeom>
          <a:noFill/>
          <a:ln w="9525">
            <a:noFill/>
            <a:miter lim="800000"/>
            <a:headEnd/>
            <a:tailEnd/>
          </a:ln>
        </p:spPr>
      </p:pic>
      <p:sp>
        <p:nvSpPr>
          <p:cNvPr id="2" name="Rectangle 1"/>
          <p:cNvSpPr/>
          <p:nvPr/>
        </p:nvSpPr>
        <p:spPr>
          <a:xfrm>
            <a:off x="650449" y="1417623"/>
            <a:ext cx="9932709" cy="395173"/>
          </a:xfrm>
          <a:prstGeom prst="rect">
            <a:avLst/>
          </a:prstGeom>
        </p:spPr>
        <p:txBody>
          <a:bodyPr wrap="square">
            <a:spAutoFit/>
          </a:bodyPr>
          <a:lstStyle/>
          <a:p>
            <a:pPr lvl="1">
              <a:lnSpc>
                <a:spcPct val="80000"/>
              </a:lnSpc>
            </a:pPr>
            <a:r>
              <a:rPr lang="en-US" sz="2400" dirty="0">
                <a:solidFill>
                  <a:srgbClr val="0070C0"/>
                </a:solidFill>
              </a:rPr>
              <a:t>Assign forward: For </a:t>
            </a:r>
            <a:r>
              <a:rPr lang="en-US" sz="2400" dirty="0" err="1">
                <a:solidFill>
                  <a:srgbClr val="0070C0"/>
                </a:solidFill>
              </a:rPr>
              <a:t>i</a:t>
            </a:r>
            <a:r>
              <a:rPr lang="en-US" sz="2400" dirty="0">
                <a:solidFill>
                  <a:srgbClr val="0070C0"/>
                </a:solidFill>
              </a:rPr>
              <a:t> = 1 : n, assign X</a:t>
            </a:r>
            <a:r>
              <a:rPr lang="en-US" sz="2400" baseline="-25000" dirty="0">
                <a:solidFill>
                  <a:srgbClr val="0070C0"/>
                </a:solidFill>
              </a:rPr>
              <a:t>i</a:t>
            </a:r>
            <a:r>
              <a:rPr lang="en-US" sz="2400" dirty="0">
                <a:solidFill>
                  <a:srgbClr val="0070C0"/>
                </a:solidFill>
              </a:rPr>
              <a:t> consistently with Parent(X</a:t>
            </a:r>
            <a:r>
              <a:rPr lang="en-US" sz="2400" baseline="-25000" dirty="0">
                <a:solidFill>
                  <a:srgbClr val="0070C0"/>
                </a:solidFill>
              </a:rPr>
              <a:t>i</a:t>
            </a:r>
            <a:r>
              <a:rPr lang="en-US" sz="2400" dirty="0">
                <a:solidFill>
                  <a:srgbClr val="0070C0"/>
                </a:solidFill>
              </a:rPr>
              <a:t>)</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2EEF679-5432-4EDA-8FDE-6A342E0C3C4B}"/>
                  </a:ext>
                </a:extLst>
              </p14:cNvPr>
              <p14:cNvContentPartPr/>
              <p14:nvPr/>
            </p14:nvContentPartPr>
            <p14:xfrm>
              <a:off x="3004920" y="2215440"/>
              <a:ext cx="2176920" cy="748800"/>
            </p14:xfrm>
          </p:contentPart>
        </mc:Choice>
        <mc:Fallback xmlns="">
          <p:pic>
            <p:nvPicPr>
              <p:cNvPr id="3" name="Ink 2">
                <a:extLst>
                  <a:ext uri="{FF2B5EF4-FFF2-40B4-BE49-F238E27FC236}">
                    <a16:creationId xmlns:a16="http://schemas.microsoft.com/office/drawing/2014/main" id="{A2EEF679-5432-4EDA-8FDE-6A342E0C3C4B}"/>
                  </a:ext>
                </a:extLst>
              </p:cNvPr>
              <p:cNvPicPr/>
              <p:nvPr/>
            </p:nvPicPr>
            <p:blipFill>
              <a:blip r:embed="rId5"/>
              <a:stretch>
                <a:fillRect/>
              </a:stretch>
            </p:blipFill>
            <p:spPr>
              <a:xfrm>
                <a:off x="2995560" y="2206080"/>
                <a:ext cx="2195640" cy="767520"/>
              </a:xfrm>
              <a:prstGeom prst="rect">
                <a:avLst/>
              </a:prstGeom>
            </p:spPr>
          </p:pic>
        </mc:Fallback>
      </mc:AlternateContent>
    </p:spTree>
    <p:extLst>
      <p:ext uri="{BB962C8B-B14F-4D97-AF65-F5344CB8AC3E}">
        <p14:creationId xmlns:p14="http://schemas.microsoft.com/office/powerpoint/2010/main" val="1525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Tree-Structured CSPs</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457200" y="2822902"/>
                <a:ext cx="11353800" cy="3501697"/>
              </a:xfrm>
            </p:spPr>
            <p:txBody>
              <a:bodyPr>
                <a:noAutofit/>
              </a:bodyPr>
              <a:lstStyle/>
              <a:p>
                <a:pPr marL="182880">
                  <a:lnSpc>
                    <a:spcPct val="110000"/>
                  </a:lnSpc>
                  <a:spcBef>
                    <a:spcPts val="600"/>
                  </a:spcBef>
                </a:pPr>
                <a:r>
                  <a:rPr lang="en-US" sz="2400" dirty="0"/>
                  <a:t>Claim 2: If root-to-leaf arcs are consistent, forward assignment will not backtrack.</a:t>
                </a:r>
              </a:p>
              <a:p>
                <a:pPr marL="182880">
                  <a:lnSpc>
                    <a:spcPct val="110000"/>
                  </a:lnSpc>
                  <a:spcBef>
                    <a:spcPts val="600"/>
                  </a:spcBef>
                </a:pPr>
                <a:r>
                  <a:rPr lang="en-US" sz="2400" dirty="0"/>
                  <a:t>Proof: Follow the backtracking algorithm (on the reduced domains and with the same ordering). Induction on position. </a:t>
                </a:r>
                <a:r>
                  <a:rPr lang="en-US" sz="2400" dirty="0">
                    <a:solidFill>
                      <a:srgbClr val="0070C0"/>
                    </a:solidFill>
                  </a:rPr>
                  <a:t>Suppose we have successfully reached node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In the current step, the potential failure can only be caused by the constraint between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and Parent</a:t>
                </a:r>
                <a14:m>
                  <m:oMath xmlns:m="http://schemas.openxmlformats.org/officeDocument/2006/math">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r>
                      <a:rPr lang="en-US" sz="2400" b="0" i="1" smtClean="0">
                        <a:solidFill>
                          <a:srgbClr val="0070C0"/>
                        </a:solidFill>
                        <a:latin typeface="Cambria Math" panose="02040503050406030204" pitchFamily="18" charset="0"/>
                      </a:rPr>
                      <m:t>)</m:t>
                    </m:r>
                  </m:oMath>
                </a14:m>
                <a:r>
                  <a:rPr lang="en-US" sz="2400" dirty="0">
                    <a:solidFill>
                      <a:srgbClr val="0070C0"/>
                    </a:solidFill>
                  </a:rPr>
                  <a:t>, since all other variables that are in a same constraint of </a:t>
                </a:r>
                <a14:m>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𝑖</m:t>
                        </m:r>
                      </m:sub>
                    </m:sSub>
                  </m:oMath>
                </a14:m>
                <a:r>
                  <a:rPr lang="en-US" sz="2400" dirty="0">
                    <a:solidFill>
                      <a:srgbClr val="0070C0"/>
                    </a:solidFill>
                  </a:rPr>
                  <a:t> have not assigned a value yet. Due to the arc consistency of Parent</a:t>
                </a:r>
                <a14:m>
                  <m:oMath xmlns:m="http://schemas.openxmlformats.org/officeDocument/2006/math">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𝑖</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𝑖</m:t>
                        </m:r>
                      </m:sub>
                    </m:sSub>
                  </m:oMath>
                </a14:m>
                <a:r>
                  <a:rPr lang="en-US" sz="2400" dirty="0">
                    <a:solidFill>
                      <a:srgbClr val="0070C0"/>
                    </a:solidFill>
                  </a:rPr>
                  <a:t>, there exists a value </a:t>
                </a:r>
                <a14:m>
                  <m:oMath xmlns:m="http://schemas.openxmlformats.org/officeDocument/2006/math">
                    <m:r>
                      <a:rPr lang="en-US" sz="2400" b="0" i="1" smtClean="0">
                        <a:solidFill>
                          <a:srgbClr val="0070C0"/>
                        </a:solidFill>
                        <a:latin typeface="Cambria Math" panose="02040503050406030204" pitchFamily="18" charset="0"/>
                      </a:rPr>
                      <m:t>𝑥</m:t>
                    </m:r>
                  </m:oMath>
                </a14:m>
                <a:r>
                  <a:rPr lang="en-US" sz="2400" dirty="0">
                    <a:solidFill>
                      <a:srgbClr val="0070C0"/>
                    </a:solidFill>
                  </a:rPr>
                  <a:t> in the domain of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that does not violate the constraint. So we can successfully assign value to </a:t>
                </a:r>
                <a14:m>
                  <m:oMath xmlns:m="http://schemas.openxmlformats.org/officeDocument/2006/math">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𝑋</m:t>
                        </m:r>
                      </m:e>
                      <m:sub>
                        <m:r>
                          <a:rPr lang="en-US" sz="2400" b="0" i="1" dirty="0" smtClean="0">
                            <a:solidFill>
                              <a:srgbClr val="0070C0"/>
                            </a:solidFill>
                            <a:latin typeface="Cambria Math" panose="02040503050406030204" pitchFamily="18" charset="0"/>
                          </a:rPr>
                          <m:t>𝑖</m:t>
                        </m:r>
                      </m:sub>
                    </m:sSub>
                  </m:oMath>
                </a14:m>
                <a:r>
                  <a:rPr lang="en-US" sz="2400" dirty="0">
                    <a:solidFill>
                      <a:srgbClr val="0070C0"/>
                    </a:solidFill>
                  </a:rPr>
                  <a:t> and go to the next node. By induction, we can successfully assign a value to a variable in each step of the algorithm. A solution is found in the end.</a:t>
                </a: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457200" y="2822902"/>
                <a:ext cx="11353800" cy="3501697"/>
              </a:xfrm>
              <a:blipFill rotWithShape="0">
                <a:blip r:embed="rId3"/>
                <a:stretch>
                  <a:fillRect l="-698" t="-871" r="-1020" b="-11672"/>
                </a:stretch>
              </a:blipFill>
            </p:spPr>
            <p:txBody>
              <a:bodyPr/>
              <a:lstStyle/>
              <a:p>
                <a:r>
                  <a:rPr lang="en-US">
                    <a:noFill/>
                  </a:rPr>
                  <a:t> </a:t>
                </a:r>
              </a:p>
            </p:txBody>
          </p:sp>
        </mc:Fallback>
      </mc:AlternateContent>
      <p:pic>
        <p:nvPicPr>
          <p:cNvPr id="19460" name="Picture 4"/>
          <p:cNvPicPr>
            <a:picLocks noChangeAspect="1" noChangeArrowheads="1"/>
          </p:cNvPicPr>
          <p:nvPr/>
        </p:nvPicPr>
        <p:blipFill>
          <a:blip r:embed="rId4" cstate="print"/>
          <a:srcRect/>
          <a:stretch>
            <a:fillRect/>
          </a:stretch>
        </p:blipFill>
        <p:spPr bwMode="auto">
          <a:xfrm>
            <a:off x="2737335" y="1644978"/>
            <a:ext cx="5758935" cy="1177925"/>
          </a:xfrm>
          <a:prstGeom prst="rect">
            <a:avLst/>
          </a:prstGeom>
          <a:noFill/>
          <a:ln w="9525">
            <a:noFill/>
            <a:miter lim="800000"/>
            <a:headEnd/>
            <a:tailEnd/>
          </a:ln>
        </p:spPr>
      </p:pic>
      <p:sp>
        <p:nvSpPr>
          <p:cNvPr id="2" name="Rectangle 1"/>
          <p:cNvSpPr/>
          <p:nvPr/>
        </p:nvSpPr>
        <p:spPr>
          <a:xfrm>
            <a:off x="650449" y="1417623"/>
            <a:ext cx="9932709" cy="395173"/>
          </a:xfrm>
          <a:prstGeom prst="rect">
            <a:avLst/>
          </a:prstGeom>
        </p:spPr>
        <p:txBody>
          <a:bodyPr wrap="square">
            <a:spAutoFit/>
          </a:bodyPr>
          <a:lstStyle/>
          <a:p>
            <a:pPr lvl="1">
              <a:lnSpc>
                <a:spcPct val="80000"/>
              </a:lnSpc>
            </a:pPr>
            <a:r>
              <a:rPr lang="en-US" sz="2400" dirty="0">
                <a:solidFill>
                  <a:srgbClr val="0070C0"/>
                </a:solidFill>
              </a:rPr>
              <a:t>Assign forward: For </a:t>
            </a:r>
            <a:r>
              <a:rPr lang="en-US" sz="2400" dirty="0" err="1">
                <a:solidFill>
                  <a:srgbClr val="0070C0"/>
                </a:solidFill>
              </a:rPr>
              <a:t>i</a:t>
            </a:r>
            <a:r>
              <a:rPr lang="en-US" sz="2400" dirty="0">
                <a:solidFill>
                  <a:srgbClr val="0070C0"/>
                </a:solidFill>
              </a:rPr>
              <a:t> = 1 : n, assign X</a:t>
            </a:r>
            <a:r>
              <a:rPr lang="en-US" sz="2400" baseline="-25000" dirty="0">
                <a:solidFill>
                  <a:srgbClr val="0070C0"/>
                </a:solidFill>
              </a:rPr>
              <a:t>i</a:t>
            </a:r>
            <a:r>
              <a:rPr lang="en-US" sz="2400" dirty="0">
                <a:solidFill>
                  <a:srgbClr val="0070C0"/>
                </a:solidFill>
              </a:rPr>
              <a:t> consistently with Parent(X</a:t>
            </a:r>
            <a:r>
              <a:rPr lang="en-US" sz="2400" baseline="-25000" dirty="0">
                <a:solidFill>
                  <a:srgbClr val="0070C0"/>
                </a:solidFill>
              </a:rPr>
              <a:t>i</a:t>
            </a:r>
            <a:r>
              <a:rPr lang="en-US" sz="2400" dirty="0">
                <a:solidFill>
                  <a:srgbClr val="0070C0"/>
                </a:solidFill>
              </a:rPr>
              <a:t>)</a:t>
            </a:r>
          </a:p>
        </p:txBody>
      </p:sp>
    </p:spTree>
    <p:extLst>
      <p:ext uri="{BB962C8B-B14F-4D97-AF65-F5344CB8AC3E}">
        <p14:creationId xmlns:p14="http://schemas.microsoft.com/office/powerpoint/2010/main" val="2567267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Tree-Structured CSPs</a:t>
            </a:r>
          </a:p>
        </p:txBody>
      </p:sp>
      <p:sp>
        <p:nvSpPr>
          <p:cNvPr id="19459" name="Rectangle 3"/>
          <p:cNvSpPr>
            <a:spLocks noGrp="1" noChangeArrowheads="1"/>
          </p:cNvSpPr>
          <p:nvPr>
            <p:ph idx="1"/>
          </p:nvPr>
        </p:nvSpPr>
        <p:spPr>
          <a:xfrm>
            <a:off x="457200" y="1371600"/>
            <a:ext cx="11353800" cy="4953000"/>
          </a:xfrm>
        </p:spPr>
        <p:txBody>
          <a:bodyPr>
            <a:noAutofit/>
          </a:bodyPr>
          <a:lstStyle/>
          <a:p>
            <a:pPr marL="182880" eaLnBrk="1" hangingPunct="1">
              <a:lnSpc>
                <a:spcPct val="110000"/>
              </a:lnSpc>
              <a:spcBef>
                <a:spcPts val="600"/>
              </a:spcBef>
            </a:pPr>
            <a:r>
              <a:rPr lang="en-US" sz="2400" dirty="0"/>
              <a:t>Why doesn’t this algorithm work with cycles in the constraint graph?</a:t>
            </a:r>
          </a:p>
        </p:txBody>
      </p:sp>
      <p:pic>
        <p:nvPicPr>
          <p:cNvPr id="19460" name="Picture 4"/>
          <p:cNvPicPr>
            <a:picLocks noChangeAspect="1" noChangeArrowheads="1"/>
          </p:cNvPicPr>
          <p:nvPr/>
        </p:nvPicPr>
        <p:blipFill>
          <a:blip r:embed="rId3" cstate="print"/>
          <a:srcRect/>
          <a:stretch>
            <a:fillRect/>
          </a:stretch>
        </p:blipFill>
        <p:spPr bwMode="auto">
          <a:xfrm>
            <a:off x="4144569" y="1931512"/>
            <a:ext cx="5758935" cy="1177925"/>
          </a:xfrm>
          <a:prstGeom prst="rect">
            <a:avLst/>
          </a:prstGeom>
          <a:noFill/>
          <a:ln w="9525">
            <a:noFill/>
            <a:miter lim="800000"/>
            <a:headEnd/>
            <a:tailEnd/>
          </a:ln>
        </p:spPr>
      </p:pic>
      <p:sp>
        <p:nvSpPr>
          <p:cNvPr id="3" name="Freeform 2"/>
          <p:cNvSpPr/>
          <p:nvPr/>
        </p:nvSpPr>
        <p:spPr>
          <a:xfrm>
            <a:off x="4551588" y="2962453"/>
            <a:ext cx="2856133" cy="582801"/>
          </a:xfrm>
          <a:custGeom>
            <a:avLst/>
            <a:gdLst>
              <a:gd name="connsiteX0" fmla="*/ 0 w 1685365"/>
              <a:gd name="connsiteY0" fmla="*/ 35859 h 582801"/>
              <a:gd name="connsiteX1" fmla="*/ 905436 w 1685365"/>
              <a:gd name="connsiteY1" fmla="*/ 582706 h 582801"/>
              <a:gd name="connsiteX2" fmla="*/ 1685365 w 1685365"/>
              <a:gd name="connsiteY2" fmla="*/ 0 h 582801"/>
            </a:gdLst>
            <a:ahLst/>
            <a:cxnLst>
              <a:cxn ang="0">
                <a:pos x="connsiteX0" y="connsiteY0"/>
              </a:cxn>
              <a:cxn ang="0">
                <a:pos x="connsiteX1" y="connsiteY1"/>
              </a:cxn>
              <a:cxn ang="0">
                <a:pos x="connsiteX2" y="connsiteY2"/>
              </a:cxn>
            </a:cxnLst>
            <a:rect l="l" t="t" r="r" b="b"/>
            <a:pathLst>
              <a:path w="1685365" h="582801">
                <a:moveTo>
                  <a:pt x="0" y="35859"/>
                </a:moveTo>
                <a:cubicBezTo>
                  <a:pt x="312271" y="312270"/>
                  <a:pt x="624542" y="588682"/>
                  <a:pt x="905436" y="582706"/>
                </a:cubicBezTo>
                <a:cubicBezTo>
                  <a:pt x="1186330" y="576730"/>
                  <a:pt x="1435847" y="288365"/>
                  <a:pt x="1685365" y="0"/>
                </a:cubicBezTo>
              </a:path>
            </a:pathLst>
          </a:custGeom>
          <a:no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92805" y="6414157"/>
            <a:ext cx="6174126" cy="381771"/>
          </a:xfrm>
          <a:prstGeom prst="rect">
            <a:avLst/>
          </a:prstGeom>
        </p:spPr>
        <p:txBody>
          <a:bodyPr wrap="none">
            <a:spAutoFit/>
          </a:bodyPr>
          <a:lstStyle/>
          <a:p>
            <a:pPr marL="182880">
              <a:lnSpc>
                <a:spcPct val="110000"/>
              </a:lnSpc>
              <a:spcBef>
                <a:spcPts val="600"/>
              </a:spcBef>
            </a:pPr>
            <a:r>
              <a:rPr lang="en-US" dirty="0">
                <a:solidFill>
                  <a:srgbClr val="0070C0"/>
                </a:solidFill>
              </a:rPr>
              <a:t>Note: We’ll see a similar idea with Bayes’ nets in later lectures</a:t>
            </a:r>
          </a:p>
        </p:txBody>
      </p:sp>
      <p:pic>
        <p:nvPicPr>
          <p:cNvPr id="7" name="Picture 5"/>
          <p:cNvPicPr>
            <a:picLocks noChangeAspect="1" noChangeArrowheads="1"/>
          </p:cNvPicPr>
          <p:nvPr/>
        </p:nvPicPr>
        <p:blipFill>
          <a:blip r:embed="rId4" cstate="print"/>
          <a:srcRect/>
          <a:stretch>
            <a:fillRect/>
          </a:stretch>
        </p:blipFill>
        <p:spPr bwMode="auto">
          <a:xfrm>
            <a:off x="1330711" y="1997752"/>
            <a:ext cx="2544763" cy="1463675"/>
          </a:xfrm>
          <a:prstGeom prst="rect">
            <a:avLst/>
          </a:prstGeom>
          <a:noFill/>
          <a:ln w="9525">
            <a:noFill/>
            <a:miter lim="800000"/>
            <a:headEnd/>
            <a:tailEnd/>
          </a:ln>
        </p:spPr>
      </p:pic>
      <p:cxnSp>
        <p:nvCxnSpPr>
          <p:cNvPr id="5" name="Straight Connector 4"/>
          <p:cNvCxnSpPr/>
          <p:nvPr/>
        </p:nvCxnSpPr>
        <p:spPr>
          <a:xfrm>
            <a:off x="1823222" y="2256476"/>
            <a:ext cx="1059366" cy="278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8824" y="3634811"/>
            <a:ext cx="10814687" cy="830997"/>
          </a:xfrm>
          <a:prstGeom prst="rect">
            <a:avLst/>
          </a:prstGeom>
          <a:noFill/>
        </p:spPr>
        <p:txBody>
          <a:bodyPr wrap="square" rtlCol="0">
            <a:spAutoFit/>
          </a:bodyPr>
          <a:lstStyle/>
          <a:p>
            <a:r>
              <a:rPr lang="en-US" sz="2400" dirty="0"/>
              <a:t>We can still apply the algorithm (choose an arbitrary order and draw “forward” arcs).</a:t>
            </a:r>
          </a:p>
          <a:p>
            <a:r>
              <a:rPr lang="en-US" sz="2400" dirty="0"/>
              <a:t>For remove backward, what would happen?</a:t>
            </a:r>
          </a:p>
        </p:txBody>
      </p:sp>
      <p:sp>
        <p:nvSpPr>
          <p:cNvPr id="8" name="Rectangle 7"/>
          <p:cNvSpPr/>
          <p:nvPr/>
        </p:nvSpPr>
        <p:spPr>
          <a:xfrm>
            <a:off x="908824" y="5509530"/>
            <a:ext cx="5258106" cy="461665"/>
          </a:xfrm>
          <a:prstGeom prst="rect">
            <a:avLst/>
          </a:prstGeom>
        </p:spPr>
        <p:txBody>
          <a:bodyPr wrap="none">
            <a:spAutoFit/>
          </a:bodyPr>
          <a:lstStyle/>
          <a:p>
            <a:r>
              <a:rPr lang="en-US" sz="2400" dirty="0"/>
              <a:t>For assign forward, what would happen?</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E42F6AA4-3D46-412F-8DD5-8C930D9CA3EC}"/>
                  </a:ext>
                </a:extLst>
              </p14:cNvPr>
              <p14:cNvContentPartPr/>
              <p14:nvPr/>
            </p14:nvContentPartPr>
            <p14:xfrm>
              <a:off x="251640" y="1694880"/>
              <a:ext cx="9673920" cy="4825080"/>
            </p14:xfrm>
          </p:contentPart>
        </mc:Choice>
        <mc:Fallback xmlns="">
          <p:pic>
            <p:nvPicPr>
              <p:cNvPr id="4" name="Ink 3">
                <a:extLst>
                  <a:ext uri="{FF2B5EF4-FFF2-40B4-BE49-F238E27FC236}">
                    <a16:creationId xmlns:a16="http://schemas.microsoft.com/office/drawing/2014/main" id="{E42F6AA4-3D46-412F-8DD5-8C930D9CA3EC}"/>
                  </a:ext>
                </a:extLst>
              </p:cNvPr>
              <p:cNvPicPr/>
              <p:nvPr/>
            </p:nvPicPr>
            <p:blipFill>
              <a:blip r:embed="rId6"/>
              <a:stretch>
                <a:fillRect/>
              </a:stretch>
            </p:blipFill>
            <p:spPr>
              <a:xfrm>
                <a:off x="242280" y="1685520"/>
                <a:ext cx="9692640" cy="4843800"/>
              </a:xfrm>
              <a:prstGeom prst="rect">
                <a:avLst/>
              </a:prstGeom>
            </p:spPr>
          </p:pic>
        </mc:Fallback>
      </mc:AlternateContent>
    </p:spTree>
    <p:extLst>
      <p:ext uri="{BB962C8B-B14F-4D97-AF65-F5344CB8AC3E}">
        <p14:creationId xmlns:p14="http://schemas.microsoft.com/office/powerpoint/2010/main" val="13275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Tree-Structured CSPs</a:t>
            </a:r>
          </a:p>
        </p:txBody>
      </p:sp>
      <p:sp>
        <p:nvSpPr>
          <p:cNvPr id="19459" name="Rectangle 3"/>
          <p:cNvSpPr>
            <a:spLocks noGrp="1" noChangeArrowheads="1"/>
          </p:cNvSpPr>
          <p:nvPr>
            <p:ph idx="1"/>
          </p:nvPr>
        </p:nvSpPr>
        <p:spPr>
          <a:xfrm>
            <a:off x="457200" y="1371600"/>
            <a:ext cx="11353800" cy="4953000"/>
          </a:xfrm>
        </p:spPr>
        <p:txBody>
          <a:bodyPr>
            <a:noAutofit/>
          </a:bodyPr>
          <a:lstStyle/>
          <a:p>
            <a:pPr marL="182880" eaLnBrk="1" hangingPunct="1">
              <a:lnSpc>
                <a:spcPct val="110000"/>
              </a:lnSpc>
              <a:spcBef>
                <a:spcPts val="600"/>
              </a:spcBef>
            </a:pPr>
            <a:r>
              <a:rPr lang="en-US" sz="2400" dirty="0"/>
              <a:t>Why doesn’t this algorithm work with cycles in the constraint graph?</a:t>
            </a:r>
          </a:p>
        </p:txBody>
      </p:sp>
      <p:pic>
        <p:nvPicPr>
          <p:cNvPr id="19460" name="Picture 4"/>
          <p:cNvPicPr>
            <a:picLocks noChangeAspect="1" noChangeArrowheads="1"/>
          </p:cNvPicPr>
          <p:nvPr/>
        </p:nvPicPr>
        <p:blipFill>
          <a:blip r:embed="rId2" cstate="print"/>
          <a:srcRect/>
          <a:stretch>
            <a:fillRect/>
          </a:stretch>
        </p:blipFill>
        <p:spPr bwMode="auto">
          <a:xfrm>
            <a:off x="4144569" y="1931512"/>
            <a:ext cx="5758935" cy="1177925"/>
          </a:xfrm>
          <a:prstGeom prst="rect">
            <a:avLst/>
          </a:prstGeom>
          <a:noFill/>
          <a:ln w="9525">
            <a:noFill/>
            <a:miter lim="800000"/>
            <a:headEnd/>
            <a:tailEnd/>
          </a:ln>
        </p:spPr>
      </p:pic>
      <p:sp>
        <p:nvSpPr>
          <p:cNvPr id="3" name="Freeform 2"/>
          <p:cNvSpPr/>
          <p:nvPr/>
        </p:nvSpPr>
        <p:spPr>
          <a:xfrm>
            <a:off x="4551588" y="2962453"/>
            <a:ext cx="2856133" cy="582801"/>
          </a:xfrm>
          <a:custGeom>
            <a:avLst/>
            <a:gdLst>
              <a:gd name="connsiteX0" fmla="*/ 0 w 1685365"/>
              <a:gd name="connsiteY0" fmla="*/ 35859 h 582801"/>
              <a:gd name="connsiteX1" fmla="*/ 905436 w 1685365"/>
              <a:gd name="connsiteY1" fmla="*/ 582706 h 582801"/>
              <a:gd name="connsiteX2" fmla="*/ 1685365 w 1685365"/>
              <a:gd name="connsiteY2" fmla="*/ 0 h 582801"/>
            </a:gdLst>
            <a:ahLst/>
            <a:cxnLst>
              <a:cxn ang="0">
                <a:pos x="connsiteX0" y="connsiteY0"/>
              </a:cxn>
              <a:cxn ang="0">
                <a:pos x="connsiteX1" y="connsiteY1"/>
              </a:cxn>
              <a:cxn ang="0">
                <a:pos x="connsiteX2" y="connsiteY2"/>
              </a:cxn>
            </a:cxnLst>
            <a:rect l="l" t="t" r="r" b="b"/>
            <a:pathLst>
              <a:path w="1685365" h="582801">
                <a:moveTo>
                  <a:pt x="0" y="35859"/>
                </a:moveTo>
                <a:cubicBezTo>
                  <a:pt x="312271" y="312270"/>
                  <a:pt x="624542" y="588682"/>
                  <a:pt x="905436" y="582706"/>
                </a:cubicBezTo>
                <a:cubicBezTo>
                  <a:pt x="1186330" y="576730"/>
                  <a:pt x="1435847" y="288365"/>
                  <a:pt x="1685365" y="0"/>
                </a:cubicBezTo>
              </a:path>
            </a:pathLst>
          </a:custGeom>
          <a:no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p:cNvPicPr>
            <a:picLocks noChangeAspect="1" noChangeArrowheads="1"/>
          </p:cNvPicPr>
          <p:nvPr/>
        </p:nvPicPr>
        <p:blipFill>
          <a:blip r:embed="rId3" cstate="print"/>
          <a:srcRect/>
          <a:stretch>
            <a:fillRect/>
          </a:stretch>
        </p:blipFill>
        <p:spPr bwMode="auto">
          <a:xfrm>
            <a:off x="1330711" y="1997752"/>
            <a:ext cx="2544763" cy="1463675"/>
          </a:xfrm>
          <a:prstGeom prst="rect">
            <a:avLst/>
          </a:prstGeom>
          <a:noFill/>
          <a:ln w="9525">
            <a:noFill/>
            <a:miter lim="800000"/>
            <a:headEnd/>
            <a:tailEnd/>
          </a:ln>
        </p:spPr>
      </p:pic>
      <p:cxnSp>
        <p:nvCxnSpPr>
          <p:cNvPr id="5" name="Straight Connector 4"/>
          <p:cNvCxnSpPr/>
          <p:nvPr/>
        </p:nvCxnSpPr>
        <p:spPr>
          <a:xfrm>
            <a:off x="1823222" y="2256476"/>
            <a:ext cx="1059366" cy="278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8824" y="3634811"/>
            <a:ext cx="10814687" cy="830997"/>
          </a:xfrm>
          <a:prstGeom prst="rect">
            <a:avLst/>
          </a:prstGeom>
          <a:noFill/>
        </p:spPr>
        <p:txBody>
          <a:bodyPr wrap="square" rtlCol="0">
            <a:spAutoFit/>
          </a:bodyPr>
          <a:lstStyle/>
          <a:p>
            <a:r>
              <a:rPr lang="en-US" sz="2400" dirty="0"/>
              <a:t>We can still apply the algorithm (choose an arbitrary order and draw “forward” arcs).</a:t>
            </a:r>
          </a:p>
          <a:p>
            <a:r>
              <a:rPr lang="en-US" sz="2400" dirty="0"/>
              <a:t>For remove backward, what would happen?</a:t>
            </a:r>
          </a:p>
        </p:txBody>
      </p:sp>
      <mc:AlternateContent xmlns:mc="http://schemas.openxmlformats.org/markup-compatibility/2006" xmlns:a14="http://schemas.microsoft.com/office/drawing/2010/main">
        <mc:Choice Requires="a14">
          <p:sp>
            <p:nvSpPr>
              <p:cNvPr id="4" name="TextBox 3"/>
              <p:cNvSpPr txBox="1"/>
              <p:nvPr/>
            </p:nvSpPr>
            <p:spPr>
              <a:xfrm>
                <a:off x="908824" y="4291647"/>
                <a:ext cx="10574851" cy="1200329"/>
              </a:xfrm>
              <a:prstGeom prst="rect">
                <a:avLst/>
              </a:prstGeom>
              <a:noFill/>
            </p:spPr>
            <p:txBody>
              <a:bodyPr wrap="square" rtlCol="0">
                <a:spAutoFit/>
              </a:bodyPr>
              <a:lstStyle/>
              <a:p>
                <a:r>
                  <a:rPr lang="en-US" sz="2400" dirty="0">
                    <a:solidFill>
                      <a:srgbClr val="0070C0"/>
                    </a:solidFill>
                  </a:rPr>
                  <a:t>We can enforce all arcs pointing to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when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is visited. The complexity is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𝑛</m:t>
                        </m:r>
                      </m:e>
                      <m:sup>
                        <m:r>
                          <a:rPr lang="en-US" sz="2400" b="0" i="1" smtClean="0">
                            <a:solidFill>
                              <a:srgbClr val="0070C0"/>
                            </a:solidFill>
                            <a:latin typeface="Cambria Math" panose="02040503050406030204" pitchFamily="18" charset="0"/>
                          </a:rPr>
                          <m:t>2</m:t>
                        </m:r>
                      </m:sup>
                    </m:sSup>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𝑑</m:t>
                        </m:r>
                      </m:e>
                      <m:sup>
                        <m:r>
                          <a:rPr lang="en-US" sz="2400" b="0" i="1" smtClean="0">
                            <a:solidFill>
                              <a:srgbClr val="0070C0"/>
                            </a:solidFill>
                            <a:latin typeface="Cambria Math" panose="02040503050406030204" pitchFamily="18" charset="0"/>
                          </a:rPr>
                          <m:t>2</m:t>
                        </m:r>
                      </m:sup>
                    </m:sSup>
                    <m:r>
                      <a:rPr lang="en-US" sz="2400" b="0" i="1" smtClean="0">
                        <a:solidFill>
                          <a:srgbClr val="0070C0"/>
                        </a:solidFill>
                        <a:latin typeface="Cambria Math" panose="02040503050406030204" pitchFamily="18" charset="0"/>
                      </a:rPr>
                      <m:t>)</m:t>
                    </m:r>
                  </m:oMath>
                </a14:m>
                <a:r>
                  <a:rPr lang="en-US" sz="2400" dirty="0">
                    <a:solidFill>
                      <a:srgbClr val="0070C0"/>
                    </a:solidFill>
                  </a:rPr>
                  <a:t>. </a:t>
                </a:r>
              </a:p>
              <a:p>
                <a:r>
                  <a:rPr lang="en-US" sz="2400" dirty="0">
                    <a:solidFill>
                      <a:srgbClr val="0070C0"/>
                    </a:solidFill>
                  </a:rPr>
                  <a:t>After backward pass, the reduced domains do not exclude any solution and all the forward arcs are consistent</a:t>
                </a:r>
              </a:p>
            </p:txBody>
          </p:sp>
        </mc:Choice>
        <mc:Fallback xmlns="">
          <p:sp>
            <p:nvSpPr>
              <p:cNvPr id="4" name="TextBox 3"/>
              <p:cNvSpPr txBox="1">
                <a:spLocks noRot="1" noChangeAspect="1" noMove="1" noResize="1" noEditPoints="1" noAdjustHandles="1" noChangeArrowheads="1" noChangeShapeType="1" noTextEdit="1"/>
              </p:cNvSpPr>
              <p:nvPr/>
            </p:nvSpPr>
            <p:spPr>
              <a:xfrm>
                <a:off x="908824" y="4291647"/>
                <a:ext cx="10574851" cy="1200329"/>
              </a:xfrm>
              <a:prstGeom prst="rect">
                <a:avLst/>
              </a:prstGeom>
              <a:blipFill>
                <a:blip r:embed="rId4"/>
                <a:stretch>
                  <a:fillRect l="-865" t="-4061" r="-1499" b="-10660"/>
                </a:stretch>
              </a:blipFill>
            </p:spPr>
            <p:txBody>
              <a:bodyPr/>
              <a:lstStyle/>
              <a:p>
                <a:r>
                  <a:rPr lang="en-US">
                    <a:noFill/>
                  </a:rPr>
                  <a:t> </a:t>
                </a:r>
              </a:p>
            </p:txBody>
          </p:sp>
        </mc:Fallback>
      </mc:AlternateContent>
      <p:sp>
        <p:nvSpPr>
          <p:cNvPr id="11" name="TextBox 10"/>
          <p:cNvSpPr txBox="1"/>
          <p:nvPr/>
        </p:nvSpPr>
        <p:spPr>
          <a:xfrm>
            <a:off x="908824" y="5617159"/>
            <a:ext cx="10985225" cy="1200329"/>
          </a:xfrm>
          <a:prstGeom prst="rect">
            <a:avLst/>
          </a:prstGeom>
          <a:noFill/>
        </p:spPr>
        <p:txBody>
          <a:bodyPr wrap="square" rtlCol="0">
            <a:spAutoFit/>
          </a:bodyPr>
          <a:lstStyle/>
          <a:p>
            <a:r>
              <a:rPr lang="en-US" sz="2400" dirty="0">
                <a:solidFill>
                  <a:srgbClr val="0070C0"/>
                </a:solidFill>
              </a:rPr>
              <a:t>In a step of assigning values, we may encounter failure because we need to make sure the constraints involving the current node and any parent node is satisfied, which could be impossible. Therefore, we may need to backtrack.</a:t>
            </a:r>
          </a:p>
        </p:txBody>
      </p:sp>
      <p:sp>
        <p:nvSpPr>
          <p:cNvPr id="8" name="Rectangle 7"/>
          <p:cNvSpPr/>
          <p:nvPr/>
        </p:nvSpPr>
        <p:spPr>
          <a:xfrm>
            <a:off x="908824" y="5319747"/>
            <a:ext cx="5258106" cy="461665"/>
          </a:xfrm>
          <a:prstGeom prst="rect">
            <a:avLst/>
          </a:prstGeom>
        </p:spPr>
        <p:txBody>
          <a:bodyPr wrap="none">
            <a:spAutoFit/>
          </a:bodyPr>
          <a:lstStyle/>
          <a:p>
            <a:r>
              <a:rPr lang="en-US" sz="2400" dirty="0"/>
              <a:t>For assign forward, what would happen?</a:t>
            </a:r>
          </a:p>
        </p:txBody>
      </p:sp>
    </p:spTree>
    <p:extLst>
      <p:ext uri="{BB962C8B-B14F-4D97-AF65-F5344CB8AC3E}">
        <p14:creationId xmlns:p14="http://schemas.microsoft.com/office/powerpoint/2010/main" val="114610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How to deal with non-binary CSPs?</a:t>
            </a:r>
          </a:p>
        </p:txBody>
      </p:sp>
      <p:sp>
        <p:nvSpPr>
          <p:cNvPr id="11267" name="Rectangle 3"/>
          <p:cNvSpPr>
            <a:spLocks noGrp="1" noChangeArrowheads="1"/>
          </p:cNvSpPr>
          <p:nvPr>
            <p:ph idx="1"/>
          </p:nvPr>
        </p:nvSpPr>
        <p:spPr>
          <a:xfrm>
            <a:off x="457200" y="1600201"/>
            <a:ext cx="4876800" cy="4525963"/>
          </a:xfrm>
        </p:spPr>
        <p:txBody>
          <a:bodyPr/>
          <a:lstStyle/>
          <a:p>
            <a:pPr eaLnBrk="1" hangingPunct="1"/>
            <a:r>
              <a:rPr lang="en-US" sz="2800" dirty="0"/>
              <a:t>Variables:</a:t>
            </a:r>
          </a:p>
          <a:p>
            <a:pPr eaLnBrk="1" hangingPunct="1"/>
            <a:endParaRPr lang="en-US" sz="2800" dirty="0"/>
          </a:p>
          <a:p>
            <a:pPr eaLnBrk="1" hangingPunct="1"/>
            <a:r>
              <a:rPr lang="en-US" sz="2800" dirty="0"/>
              <a:t>Domains:</a:t>
            </a:r>
          </a:p>
          <a:p>
            <a:pPr eaLnBrk="1" hangingPunct="1"/>
            <a:endParaRPr lang="en-US" sz="2800" dirty="0"/>
          </a:p>
          <a:p>
            <a:pPr eaLnBrk="1" hangingPunct="1"/>
            <a:r>
              <a:rPr lang="en-US" sz="2800" dirty="0"/>
              <a:t>Constraints:</a:t>
            </a:r>
          </a:p>
          <a:p>
            <a:pPr eaLnBrk="1" hangingPunct="1"/>
            <a:endParaRPr lang="en-US" sz="2800" dirty="0"/>
          </a:p>
        </p:txBody>
      </p:sp>
      <p:pic>
        <p:nvPicPr>
          <p:cNvPr id="11269" name="Picture 5"/>
          <p:cNvPicPr>
            <a:picLocks noChangeAspect="1" noChangeArrowheads="1"/>
          </p:cNvPicPr>
          <p:nvPr/>
        </p:nvPicPr>
        <p:blipFill>
          <a:blip r:embed="rId8" cstate="print"/>
          <a:srcRect l="2014" t="2845"/>
          <a:stretch>
            <a:fillRect/>
          </a:stretch>
        </p:blipFill>
        <p:spPr bwMode="auto">
          <a:xfrm>
            <a:off x="8162066" y="2281237"/>
            <a:ext cx="1703295" cy="1224617"/>
          </a:xfrm>
          <a:prstGeom prst="rect">
            <a:avLst/>
          </a:prstGeom>
          <a:noFill/>
          <a:ln w="9525">
            <a:noFill/>
            <a:miter lim="800000"/>
            <a:headEnd/>
            <a:tailEnd/>
          </a:ln>
        </p:spPr>
      </p:pic>
      <p:pic>
        <p:nvPicPr>
          <p:cNvPr id="15366" name="Picture 6" descr="txp_fig"/>
          <p:cNvPicPr>
            <a:picLocks noChangeAspect="1" noChangeArrowheads="1"/>
          </p:cNvPicPr>
          <p:nvPr>
            <p:custDataLst>
              <p:tags r:id="rId1"/>
            </p:custDataLst>
          </p:nvPr>
        </p:nvPicPr>
        <p:blipFill>
          <a:blip r:embed="rId9" cstate="print"/>
          <a:srcRect/>
          <a:stretch>
            <a:fillRect/>
          </a:stretch>
        </p:blipFill>
        <p:spPr bwMode="auto">
          <a:xfrm>
            <a:off x="1066800" y="2281237"/>
            <a:ext cx="4114800" cy="309563"/>
          </a:xfrm>
          <a:prstGeom prst="rect">
            <a:avLst/>
          </a:prstGeom>
          <a:noFill/>
          <a:ln w="9525">
            <a:noFill/>
            <a:miter lim="800000"/>
            <a:headEnd/>
            <a:tailEnd/>
          </a:ln>
        </p:spPr>
      </p:pic>
      <p:pic>
        <p:nvPicPr>
          <p:cNvPr id="15367" name="Picture 7" descr="txp_fig"/>
          <p:cNvPicPr>
            <a:picLocks noChangeAspect="1" noChangeArrowheads="1"/>
          </p:cNvPicPr>
          <p:nvPr>
            <p:custDataLst>
              <p:tags r:id="rId2"/>
            </p:custDataLst>
          </p:nvPr>
        </p:nvPicPr>
        <p:blipFill>
          <a:blip r:embed="rId10" cstate="print"/>
          <a:srcRect/>
          <a:stretch>
            <a:fillRect/>
          </a:stretch>
        </p:blipFill>
        <p:spPr bwMode="auto">
          <a:xfrm>
            <a:off x="1001715" y="3238502"/>
            <a:ext cx="3722687" cy="342900"/>
          </a:xfrm>
          <a:prstGeom prst="rect">
            <a:avLst/>
          </a:prstGeom>
          <a:noFill/>
          <a:ln w="9525">
            <a:noFill/>
            <a:miter lim="800000"/>
            <a:headEnd/>
            <a:tailEnd/>
          </a:ln>
        </p:spPr>
      </p:pic>
      <p:pic>
        <p:nvPicPr>
          <p:cNvPr id="15368" name="Picture 9" descr="txp_fig"/>
          <p:cNvPicPr>
            <a:picLocks noChangeAspect="1" noChangeArrowheads="1"/>
          </p:cNvPicPr>
          <p:nvPr>
            <p:custDataLst>
              <p:tags r:id="rId3"/>
            </p:custDataLst>
          </p:nvPr>
        </p:nvPicPr>
        <p:blipFill>
          <a:blip r:embed="rId11" cstate="print"/>
          <a:srcRect/>
          <a:stretch>
            <a:fillRect/>
          </a:stretch>
        </p:blipFill>
        <p:spPr bwMode="auto">
          <a:xfrm>
            <a:off x="1028702" y="5021264"/>
            <a:ext cx="3314700" cy="309563"/>
          </a:xfrm>
          <a:prstGeom prst="rect">
            <a:avLst/>
          </a:prstGeom>
          <a:noFill/>
          <a:ln w="9525">
            <a:noFill/>
            <a:miter lim="800000"/>
            <a:headEnd/>
            <a:tailEnd/>
          </a:ln>
        </p:spPr>
      </p:pic>
      <p:pic>
        <p:nvPicPr>
          <p:cNvPr id="15369" name="Picture 11" descr="txp_fig"/>
          <p:cNvPicPr>
            <a:picLocks noChangeAspect="1" noChangeArrowheads="1"/>
          </p:cNvPicPr>
          <p:nvPr>
            <p:custDataLst>
              <p:tags r:id="rId4"/>
            </p:custDataLst>
          </p:nvPr>
        </p:nvPicPr>
        <p:blipFill>
          <a:blip r:embed="rId12" cstate="print"/>
          <a:srcRect/>
          <a:stretch>
            <a:fillRect/>
          </a:stretch>
        </p:blipFill>
        <p:spPr bwMode="auto">
          <a:xfrm>
            <a:off x="1066800" y="5715000"/>
            <a:ext cx="547688" cy="74613"/>
          </a:xfrm>
          <a:prstGeom prst="rect">
            <a:avLst/>
          </a:prstGeom>
          <a:noFill/>
          <a:ln w="9525">
            <a:noFill/>
            <a:miter lim="800000"/>
            <a:headEnd/>
            <a:tailEnd/>
          </a:ln>
        </p:spPr>
      </p:pic>
      <p:pic>
        <p:nvPicPr>
          <p:cNvPr id="15370" name="Picture 12" descr="txp_fig"/>
          <p:cNvPicPr>
            <a:picLocks noChangeAspect="1" noChangeArrowheads="1"/>
          </p:cNvPicPr>
          <p:nvPr>
            <p:custDataLst>
              <p:tags r:id="rId5"/>
            </p:custDataLst>
          </p:nvPr>
        </p:nvPicPr>
        <p:blipFill>
          <a:blip r:embed="rId13" cstate="print"/>
          <a:srcRect/>
          <a:stretch>
            <a:fillRect/>
          </a:stretch>
        </p:blipFill>
        <p:spPr bwMode="auto">
          <a:xfrm>
            <a:off x="1017590" y="4344990"/>
            <a:ext cx="3478212" cy="3270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4">
            <p14:nvContentPartPr>
              <p14:cNvPr id="2" name="Ink 1">
                <a:extLst>
                  <a:ext uri="{FF2B5EF4-FFF2-40B4-BE49-F238E27FC236}">
                    <a16:creationId xmlns:a16="http://schemas.microsoft.com/office/drawing/2014/main" id="{FA711B66-A638-4F98-A945-660BDDAE95C0}"/>
                  </a:ext>
                </a:extLst>
              </p14:cNvPr>
              <p14:cNvContentPartPr/>
              <p14:nvPr/>
            </p14:nvContentPartPr>
            <p14:xfrm>
              <a:off x="3561120" y="2625120"/>
              <a:ext cx="1714680" cy="56880"/>
            </p14:xfrm>
          </p:contentPart>
        </mc:Choice>
        <mc:Fallback xmlns="">
          <p:pic>
            <p:nvPicPr>
              <p:cNvPr id="2" name="Ink 1">
                <a:extLst>
                  <a:ext uri="{FF2B5EF4-FFF2-40B4-BE49-F238E27FC236}">
                    <a16:creationId xmlns:a16="http://schemas.microsoft.com/office/drawing/2014/main" id="{FA711B66-A638-4F98-A945-660BDDAE95C0}"/>
                  </a:ext>
                </a:extLst>
              </p:cNvPr>
              <p:cNvPicPr/>
              <p:nvPr/>
            </p:nvPicPr>
            <p:blipFill>
              <a:blip r:embed="rId15"/>
              <a:stretch>
                <a:fillRect/>
              </a:stretch>
            </p:blipFill>
            <p:spPr>
              <a:xfrm>
                <a:off x="3551760" y="2615760"/>
                <a:ext cx="1733400" cy="75600"/>
              </a:xfrm>
              <a:prstGeom prst="rect">
                <a:avLst/>
              </a:prstGeom>
            </p:spPr>
          </p:pic>
        </mc:Fallback>
      </mc:AlternateContent>
    </p:spTree>
    <p:extLst>
      <p:ext uri="{BB962C8B-B14F-4D97-AF65-F5344CB8AC3E}">
        <p14:creationId xmlns:p14="http://schemas.microsoft.com/office/powerpoint/2010/main" val="278903788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 graph for non-binary CSPs</a:t>
            </a:r>
          </a:p>
        </p:txBody>
      </p:sp>
      <p:sp>
        <p:nvSpPr>
          <p:cNvPr id="3" name="Content Placeholder 2"/>
          <p:cNvSpPr>
            <a:spLocks noGrp="1"/>
          </p:cNvSpPr>
          <p:nvPr>
            <p:ph idx="1"/>
          </p:nvPr>
        </p:nvSpPr>
        <p:spPr>
          <a:xfrm>
            <a:off x="838200" y="1589741"/>
            <a:ext cx="10515600" cy="4587221"/>
          </a:xfrm>
        </p:spPr>
        <p:txBody>
          <a:bodyPr/>
          <a:lstStyle/>
          <a:p>
            <a:r>
              <a:rPr lang="en-US" dirty="0"/>
              <a:t>Variable nodes: nodes to represent the variables</a:t>
            </a:r>
          </a:p>
          <a:p>
            <a:r>
              <a:rPr lang="en-US" dirty="0"/>
              <a:t>Constraint nodes: auxiliary nodes to represent the constraints</a:t>
            </a:r>
          </a:p>
          <a:p>
            <a:r>
              <a:rPr lang="en-US" dirty="0"/>
              <a:t>Edges: connects a constraint node and its corresponding variables</a:t>
            </a:r>
          </a:p>
          <a:p>
            <a:pPr lvl="1"/>
            <a:endParaRPr lang="en-US" dirty="0"/>
          </a:p>
        </p:txBody>
      </p:sp>
      <p:pic>
        <p:nvPicPr>
          <p:cNvPr id="4" name="Picture 4"/>
          <p:cNvPicPr>
            <a:picLocks noChangeAspect="1" noChangeArrowheads="1"/>
          </p:cNvPicPr>
          <p:nvPr/>
        </p:nvPicPr>
        <p:blipFill>
          <a:blip r:embed="rId5" cstate="print"/>
          <a:srcRect l="1343" t="1076"/>
          <a:stretch>
            <a:fillRect/>
          </a:stretch>
        </p:blipFill>
        <p:spPr bwMode="auto">
          <a:xfrm>
            <a:off x="7853583" y="3703542"/>
            <a:ext cx="3993776" cy="2473420"/>
          </a:xfrm>
          <a:prstGeom prst="rect">
            <a:avLst/>
          </a:prstGeom>
          <a:noFill/>
          <a:ln w="9525">
            <a:noFill/>
            <a:miter lim="800000"/>
            <a:headEnd/>
            <a:tailEnd/>
          </a:ln>
        </p:spPr>
      </p:pic>
      <p:sp>
        <p:nvSpPr>
          <p:cNvPr id="5" name="Rectangle 4"/>
          <p:cNvSpPr/>
          <p:nvPr/>
        </p:nvSpPr>
        <p:spPr>
          <a:xfrm>
            <a:off x="7957835" y="510213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39918" y="510213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87357" y="510213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334796" y="510213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4286" y="3759540"/>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p:nvPicPr>
        <p:blipFill>
          <a:blip r:embed="rId6" cstate="print"/>
          <a:srcRect l="2014" t="2845"/>
          <a:stretch>
            <a:fillRect/>
          </a:stretch>
        </p:blipFill>
        <p:spPr bwMode="auto">
          <a:xfrm>
            <a:off x="642491" y="4100742"/>
            <a:ext cx="1703295" cy="1224617"/>
          </a:xfrm>
          <a:prstGeom prst="rect">
            <a:avLst/>
          </a:prstGeom>
          <a:noFill/>
          <a:ln w="9525">
            <a:noFill/>
            <a:miter lim="800000"/>
            <a:headEnd/>
            <a:tailEnd/>
          </a:ln>
        </p:spPr>
      </p:pic>
      <p:pic>
        <p:nvPicPr>
          <p:cNvPr id="11" name="Picture 9" descr="txp_fig"/>
          <p:cNvPicPr>
            <a:picLocks noChangeAspect="1" noChangeArrowheads="1"/>
          </p:cNvPicPr>
          <p:nvPr>
            <p:custDataLst>
              <p:tags r:id="rId1"/>
            </p:custDataLst>
          </p:nvPr>
        </p:nvPicPr>
        <p:blipFill>
          <a:blip r:embed="rId7" cstate="print"/>
          <a:srcRect/>
          <a:stretch>
            <a:fillRect/>
          </a:stretch>
        </p:blipFill>
        <p:spPr bwMode="auto">
          <a:xfrm>
            <a:off x="3424136" y="5170578"/>
            <a:ext cx="3314700" cy="309563"/>
          </a:xfrm>
          <a:prstGeom prst="rect">
            <a:avLst/>
          </a:prstGeom>
          <a:noFill/>
          <a:ln w="9525">
            <a:noFill/>
            <a:miter lim="800000"/>
            <a:headEnd/>
            <a:tailEnd/>
          </a:ln>
        </p:spPr>
      </p:pic>
      <p:pic>
        <p:nvPicPr>
          <p:cNvPr id="12" name="Picture 11" descr="txp_fig"/>
          <p:cNvPicPr>
            <a:picLocks noChangeAspect="1" noChangeArrowheads="1"/>
          </p:cNvPicPr>
          <p:nvPr>
            <p:custDataLst>
              <p:tags r:id="rId2"/>
            </p:custDataLst>
          </p:nvPr>
        </p:nvPicPr>
        <p:blipFill>
          <a:blip r:embed="rId8" cstate="print"/>
          <a:srcRect/>
          <a:stretch>
            <a:fillRect/>
          </a:stretch>
        </p:blipFill>
        <p:spPr bwMode="auto">
          <a:xfrm>
            <a:off x="3462234" y="5864314"/>
            <a:ext cx="547688" cy="74613"/>
          </a:xfrm>
          <a:prstGeom prst="rect">
            <a:avLst/>
          </a:prstGeom>
          <a:noFill/>
          <a:ln w="9525">
            <a:noFill/>
            <a:miter lim="800000"/>
            <a:headEnd/>
            <a:tailEnd/>
          </a:ln>
        </p:spPr>
      </p:pic>
      <p:pic>
        <p:nvPicPr>
          <p:cNvPr id="13" name="Picture 12" descr="txp_fig"/>
          <p:cNvPicPr>
            <a:picLocks noChangeAspect="1" noChangeArrowheads="1"/>
          </p:cNvPicPr>
          <p:nvPr>
            <p:custDataLst>
              <p:tags r:id="rId3"/>
            </p:custDataLst>
          </p:nvPr>
        </p:nvPicPr>
        <p:blipFill>
          <a:blip r:embed="rId9" cstate="print"/>
          <a:srcRect/>
          <a:stretch>
            <a:fillRect/>
          </a:stretch>
        </p:blipFill>
        <p:spPr bwMode="auto">
          <a:xfrm>
            <a:off x="3413024" y="4494304"/>
            <a:ext cx="3478212" cy="327025"/>
          </a:xfrm>
          <a:prstGeom prst="rect">
            <a:avLst/>
          </a:prstGeom>
          <a:noFill/>
          <a:ln w="9525">
            <a:noFill/>
            <a:miter lim="800000"/>
            <a:headEnd/>
            <a:tailEnd/>
          </a:ln>
        </p:spPr>
      </p:pic>
      <p:sp>
        <p:nvSpPr>
          <p:cNvPr id="14" name="Rectangle 13"/>
          <p:cNvSpPr/>
          <p:nvPr/>
        </p:nvSpPr>
        <p:spPr>
          <a:xfrm>
            <a:off x="3233634" y="3840552"/>
            <a:ext cx="1674048" cy="461665"/>
          </a:xfrm>
          <a:prstGeom prst="rect">
            <a:avLst/>
          </a:prstGeom>
        </p:spPr>
        <p:txBody>
          <a:bodyPr wrap="none">
            <a:spAutoFit/>
          </a:bodyPr>
          <a:lstStyle/>
          <a:p>
            <a:r>
              <a:rPr lang="en-US" sz="2400" dirty="0"/>
              <a:t>Constraints:</a:t>
            </a:r>
          </a:p>
        </p:txBody>
      </p:sp>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951AFCA2-EEB6-4A52-9D5E-C2365AA86609}"/>
                  </a:ext>
                </a:extLst>
              </p14:cNvPr>
              <p14:cNvContentPartPr/>
              <p14:nvPr/>
            </p14:nvContentPartPr>
            <p14:xfrm>
              <a:off x="3285360" y="3480840"/>
              <a:ext cx="8404200" cy="2330280"/>
            </p14:xfrm>
          </p:contentPart>
        </mc:Choice>
        <mc:Fallback xmlns="">
          <p:pic>
            <p:nvPicPr>
              <p:cNvPr id="15" name="Ink 14">
                <a:extLst>
                  <a:ext uri="{FF2B5EF4-FFF2-40B4-BE49-F238E27FC236}">
                    <a16:creationId xmlns:a16="http://schemas.microsoft.com/office/drawing/2014/main" id="{951AFCA2-EEB6-4A52-9D5E-C2365AA86609}"/>
                  </a:ext>
                </a:extLst>
              </p:cNvPr>
              <p:cNvPicPr/>
              <p:nvPr/>
            </p:nvPicPr>
            <p:blipFill>
              <a:blip r:embed="rId11"/>
              <a:stretch>
                <a:fillRect/>
              </a:stretch>
            </p:blipFill>
            <p:spPr>
              <a:xfrm>
                <a:off x="3276000" y="3471480"/>
                <a:ext cx="8422920" cy="2349000"/>
              </a:xfrm>
              <a:prstGeom prst="rect">
                <a:avLst/>
              </a:prstGeom>
            </p:spPr>
          </p:pic>
        </mc:Fallback>
      </mc:AlternateContent>
    </p:spTree>
    <p:extLst>
      <p:ext uri="{BB962C8B-B14F-4D97-AF65-F5344CB8AC3E}">
        <p14:creationId xmlns:p14="http://schemas.microsoft.com/office/powerpoint/2010/main" val="15845975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Solve non-binary CSPs</a:t>
            </a:r>
          </a:p>
        </p:txBody>
      </p:sp>
      <p:sp>
        <p:nvSpPr>
          <p:cNvPr id="3" name="Content Placeholder 2"/>
          <p:cNvSpPr>
            <a:spLocks noGrp="1"/>
          </p:cNvSpPr>
          <p:nvPr>
            <p:ph idx="1"/>
          </p:nvPr>
        </p:nvSpPr>
        <p:spPr/>
        <p:txBody>
          <a:bodyPr>
            <a:normAutofit/>
          </a:bodyPr>
          <a:lstStyle/>
          <a:p>
            <a:r>
              <a:rPr lang="en-US" dirty="0"/>
              <a:t>Naïve search?</a:t>
            </a:r>
          </a:p>
          <a:p>
            <a:pPr lvl="1"/>
            <a:r>
              <a:rPr lang="en-US" dirty="0"/>
              <a:t>Yes!</a:t>
            </a:r>
          </a:p>
          <a:p>
            <a:r>
              <a:rPr lang="en-US" dirty="0"/>
              <a:t>Backtracking?</a:t>
            </a:r>
          </a:p>
          <a:p>
            <a:pPr lvl="1"/>
            <a:r>
              <a:rPr lang="en-US" dirty="0"/>
              <a:t>Yes!</a:t>
            </a:r>
          </a:p>
          <a:p>
            <a:r>
              <a:rPr lang="en-US" dirty="0"/>
              <a:t>Forward Checking?</a:t>
            </a:r>
          </a:p>
          <a:p>
            <a:pPr lvl="1"/>
            <a:r>
              <a:rPr lang="en-US" dirty="0"/>
              <a:t>Need to generalize the original FC operation</a:t>
            </a:r>
          </a:p>
          <a:p>
            <a:pPr lvl="1"/>
            <a:r>
              <a:rPr lang="en-US" altLang="en-US" dirty="0"/>
              <a:t>(nFC0) </a:t>
            </a:r>
            <a:r>
              <a:rPr lang="en-US" dirty="0"/>
              <a:t>After a variable is assigned a value, find all constraints with only one unassigned variable and cross off values of that unassigned variable which violate the constraint</a:t>
            </a:r>
          </a:p>
          <a:p>
            <a:pPr lvl="1"/>
            <a:r>
              <a:rPr lang="en-US" dirty="0"/>
              <a:t>There exist other ways to do generalized forward checking</a:t>
            </a:r>
          </a:p>
        </p:txBody>
      </p:sp>
      <p:pic>
        <p:nvPicPr>
          <p:cNvPr id="4" name="Picture 4"/>
          <p:cNvPicPr>
            <a:picLocks noChangeAspect="1" noChangeArrowheads="1"/>
          </p:cNvPicPr>
          <p:nvPr/>
        </p:nvPicPr>
        <p:blipFill>
          <a:blip r:embed="rId2" cstate="print"/>
          <a:srcRect l="1343" t="1076"/>
          <a:stretch>
            <a:fillRect/>
          </a:stretch>
        </p:blipFill>
        <p:spPr bwMode="auto">
          <a:xfrm>
            <a:off x="7816193" y="265002"/>
            <a:ext cx="3993776" cy="2473420"/>
          </a:xfrm>
          <a:prstGeom prst="rect">
            <a:avLst/>
          </a:prstGeom>
          <a:noFill/>
          <a:ln w="9525">
            <a:noFill/>
            <a:miter lim="800000"/>
            <a:headEnd/>
            <a:tailEnd/>
          </a:ln>
        </p:spPr>
      </p:pic>
      <p:sp>
        <p:nvSpPr>
          <p:cNvPr id="5" name="Rectangle 4"/>
          <p:cNvSpPr/>
          <p:nvPr/>
        </p:nvSpPr>
        <p:spPr>
          <a:xfrm>
            <a:off x="7920445" y="166359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02528" y="166359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49967" y="166359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308164" y="166359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16896" y="321000"/>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EA5FFCB-4F0C-4919-A4F5-37C2A74A2F26}"/>
                  </a:ext>
                </a:extLst>
              </p14:cNvPr>
              <p14:cNvContentPartPr/>
              <p14:nvPr/>
            </p14:nvContentPartPr>
            <p14:xfrm>
              <a:off x="1501200" y="380880"/>
              <a:ext cx="10179360" cy="4774320"/>
            </p14:xfrm>
          </p:contentPart>
        </mc:Choice>
        <mc:Fallback xmlns="">
          <p:pic>
            <p:nvPicPr>
              <p:cNvPr id="10" name="Ink 9">
                <a:extLst>
                  <a:ext uri="{FF2B5EF4-FFF2-40B4-BE49-F238E27FC236}">
                    <a16:creationId xmlns:a16="http://schemas.microsoft.com/office/drawing/2014/main" id="{1EA5FFCB-4F0C-4919-A4F5-37C2A74A2F26}"/>
                  </a:ext>
                </a:extLst>
              </p:cNvPr>
              <p:cNvPicPr/>
              <p:nvPr/>
            </p:nvPicPr>
            <p:blipFill>
              <a:blip r:embed="rId4"/>
              <a:stretch>
                <a:fillRect/>
              </a:stretch>
            </p:blipFill>
            <p:spPr>
              <a:xfrm>
                <a:off x="1491840" y="371520"/>
                <a:ext cx="10198080" cy="4793040"/>
              </a:xfrm>
              <a:prstGeom prst="rect">
                <a:avLst/>
              </a:prstGeom>
            </p:spPr>
          </p:pic>
        </mc:Fallback>
      </mc:AlternateContent>
    </p:spTree>
    <p:extLst>
      <p:ext uri="{BB962C8B-B14F-4D97-AF65-F5344CB8AC3E}">
        <p14:creationId xmlns:p14="http://schemas.microsoft.com/office/powerpoint/2010/main" val="4481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Solve non-binary CSPs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a:solidFill>
                      <a:srgbClr val="0070C0"/>
                    </a:solidFill>
                  </a:rPr>
                  <a:t>(Bonus material, not required)</a:t>
                </a:r>
              </a:p>
              <a:p>
                <a:r>
                  <a:rPr lang="en-US" sz="2400" dirty="0"/>
                  <a:t>AC-3? Need to generalize the definition of AC and enforcement of AC</a:t>
                </a:r>
              </a:p>
              <a:p>
                <a:r>
                  <a:rPr lang="en-US" sz="2400" dirty="0"/>
                  <a:t>Generalized arc-consistency (GAC)</a:t>
                </a:r>
              </a:p>
              <a:p>
                <a:pPr lvl="1"/>
                <a:r>
                  <a:rPr lang="en-US" dirty="0"/>
                  <a:t>A non-binary constraint is GAC </a:t>
                </a:r>
                <a:r>
                  <a:rPr lang="en-US" dirty="0" err="1"/>
                  <a:t>iff</a:t>
                </a:r>
                <a:r>
                  <a:rPr lang="en-US" dirty="0"/>
                  <a:t> for </a:t>
                </a:r>
                <a:r>
                  <a:rPr lang="en-US" dirty="0">
                    <a:solidFill>
                      <a:srgbClr val="0070C0"/>
                    </a:solidFill>
                  </a:rPr>
                  <a:t>every</a:t>
                </a:r>
                <a:r>
                  <a:rPr lang="en-US" dirty="0"/>
                  <a:t> value for a variable there </a:t>
                </a:r>
                <a:r>
                  <a:rPr lang="en-US" dirty="0">
                    <a:solidFill>
                      <a:srgbClr val="0070C0"/>
                    </a:solidFill>
                  </a:rPr>
                  <a:t>exist</a:t>
                </a:r>
                <a:r>
                  <a:rPr lang="en-US" dirty="0"/>
                  <a:t> consistent value combinations for </a:t>
                </a:r>
                <a:r>
                  <a:rPr lang="en-US" dirty="0">
                    <a:solidFill>
                      <a:srgbClr val="0070C0"/>
                    </a:solidFill>
                  </a:rPr>
                  <a:t>all other variables </a:t>
                </a:r>
                <a:r>
                  <a:rPr lang="en-US" dirty="0"/>
                  <a:t>in the constraint</a:t>
                </a:r>
              </a:p>
              <a:p>
                <a:pPr lvl="1"/>
                <a:r>
                  <a:rPr lang="en-US" dirty="0"/>
                  <a:t>Reduced to AC for binary constraints</a:t>
                </a:r>
              </a:p>
              <a:p>
                <a:r>
                  <a:rPr lang="en-US" sz="2400" dirty="0"/>
                  <a:t>Enforcing GAC</a:t>
                </a:r>
              </a:p>
              <a:p>
                <a:pPr lvl="1"/>
                <a:r>
                  <a:rPr lang="en-US" dirty="0"/>
                  <a:t>Simple schema: enumerate value combination for all other variables</a:t>
                </a:r>
              </a:p>
              <a:p>
                <a:pPr lvl="1"/>
                <a:r>
                  <a:rPr lang="en-US" dirty="0"/>
                  <a:t>O(</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𝑑</m:t>
                        </m:r>
                      </m:e>
                      <m:sup>
                        <m:r>
                          <a:rPr lang="en-US" i="1" dirty="0" smtClean="0">
                            <a:latin typeface="Cambria Math" panose="02040503050406030204" pitchFamily="18" charset="0"/>
                          </a:rPr>
                          <m:t>𝑘</m:t>
                        </m:r>
                      </m:sup>
                    </m:sSup>
                  </m:oMath>
                </a14:m>
                <a:r>
                  <a:rPr lang="en-US" dirty="0"/>
                  <a:t>) on </a:t>
                </a:r>
                <a14:m>
                  <m:oMath xmlns:m="http://schemas.openxmlformats.org/officeDocument/2006/math">
                    <m:r>
                      <a:rPr lang="en-US" i="1" dirty="0" smtClean="0">
                        <a:latin typeface="Cambria Math" panose="02040503050406030204" pitchFamily="18" charset="0"/>
                      </a:rPr>
                      <m:t>𝑘</m:t>
                    </m:r>
                  </m:oMath>
                </a14:m>
                <a:r>
                  <a:rPr lang="en-US" dirty="0"/>
                  <a:t>-</a:t>
                </a:r>
                <a:r>
                  <a:rPr lang="en-US" dirty="0" err="1"/>
                  <a:t>ary</a:t>
                </a:r>
                <a:r>
                  <a:rPr lang="en-US" dirty="0"/>
                  <a:t> constraint on variables with domains of size </a:t>
                </a:r>
                <a14:m>
                  <m:oMath xmlns:m="http://schemas.openxmlformats.org/officeDocument/2006/math">
                    <m:r>
                      <a:rPr lang="en-US" i="1" dirty="0" smtClean="0">
                        <a:latin typeface="Cambria Math" panose="02040503050406030204" pitchFamily="18" charset="0"/>
                      </a:rPr>
                      <m:t>𝑑</m:t>
                    </m:r>
                  </m:oMath>
                </a14:m>
                <a:endParaRPr lang="en-US" dirty="0"/>
              </a:p>
              <a:p>
                <a:pPr lvl="1"/>
                <a:endParaRPr lang="en-US" dirty="0"/>
              </a:p>
              <a:p>
                <a:r>
                  <a:rPr lang="en-US" sz="2400" dirty="0"/>
                  <a:t>There are other algorithms for non-binary constraint propagation, e.g., </a:t>
                </a:r>
                <a:r>
                  <a:rPr lang="en-US" altLang="en-US" sz="2400" dirty="0"/>
                  <a:t>(</a:t>
                </a:r>
                <a:r>
                  <a:rPr lang="en-US" altLang="en-US" sz="2400" dirty="0" err="1"/>
                  <a:t>i,j</a:t>
                </a:r>
                <a:r>
                  <a:rPr lang="en-US" altLang="en-US" sz="2400" dirty="0"/>
                  <a:t>)-consistency [</a:t>
                </a:r>
                <a:r>
                  <a:rPr lang="en-US" altLang="en-US" sz="2400" dirty="0" err="1"/>
                  <a:t>Freuder</a:t>
                </a:r>
                <a:r>
                  <a:rPr lang="en-US" altLang="en-US" sz="2400" dirty="0"/>
                  <a:t>, JACM 85]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1961" b="-1512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F599779-6B94-491B-8AC8-B77356AD302C}"/>
                  </a:ext>
                </a:extLst>
              </p14:cNvPr>
              <p14:cNvContentPartPr/>
              <p14:nvPr/>
            </p14:nvContentPartPr>
            <p14:xfrm>
              <a:off x="1464480" y="4316040"/>
              <a:ext cx="8850960" cy="1304280"/>
            </p14:xfrm>
          </p:contentPart>
        </mc:Choice>
        <mc:Fallback xmlns="">
          <p:pic>
            <p:nvPicPr>
              <p:cNvPr id="4" name="Ink 3">
                <a:extLst>
                  <a:ext uri="{FF2B5EF4-FFF2-40B4-BE49-F238E27FC236}">
                    <a16:creationId xmlns:a16="http://schemas.microsoft.com/office/drawing/2014/main" id="{DF599779-6B94-491B-8AC8-B77356AD302C}"/>
                  </a:ext>
                </a:extLst>
              </p:cNvPr>
              <p:cNvPicPr/>
              <p:nvPr/>
            </p:nvPicPr>
            <p:blipFill>
              <a:blip r:embed="rId4"/>
              <a:stretch>
                <a:fillRect/>
              </a:stretch>
            </p:blipFill>
            <p:spPr>
              <a:xfrm>
                <a:off x="1455120" y="4306680"/>
                <a:ext cx="8869680" cy="1323000"/>
              </a:xfrm>
              <a:prstGeom prst="rect">
                <a:avLst/>
              </a:prstGeom>
            </p:spPr>
          </p:pic>
        </mc:Fallback>
      </mc:AlternateContent>
    </p:spTree>
    <p:extLst>
      <p:ext uri="{BB962C8B-B14F-4D97-AF65-F5344CB8AC3E}">
        <p14:creationId xmlns:p14="http://schemas.microsoft.com/office/powerpoint/2010/main" val="41398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t>Example: Map Coloring</a:t>
            </a:r>
          </a:p>
        </p:txBody>
      </p:sp>
      <p:sp>
        <p:nvSpPr>
          <p:cNvPr id="7171" name="Rectangle 3"/>
          <p:cNvSpPr>
            <a:spLocks noGrp="1" noChangeArrowheads="1"/>
          </p:cNvSpPr>
          <p:nvPr>
            <p:ph idx="1"/>
          </p:nvPr>
        </p:nvSpPr>
        <p:spPr>
          <a:xfrm>
            <a:off x="381000" y="1523776"/>
            <a:ext cx="7564244" cy="4724400"/>
          </a:xfrm>
        </p:spPr>
        <p:txBody>
          <a:bodyPr>
            <a:normAutofit/>
          </a:bodyPr>
          <a:lstStyle/>
          <a:p>
            <a:pPr eaLnBrk="1" hangingPunct="1">
              <a:lnSpc>
                <a:spcPct val="80000"/>
              </a:lnSpc>
            </a:pPr>
            <a:r>
              <a:rPr lang="en-US" sz="2400" dirty="0"/>
              <a:t>Variables:</a:t>
            </a:r>
          </a:p>
          <a:p>
            <a:pPr eaLnBrk="1" hangingPunct="1">
              <a:lnSpc>
                <a:spcPct val="80000"/>
              </a:lnSpc>
            </a:pPr>
            <a:r>
              <a:rPr lang="en-US" sz="2400" dirty="0"/>
              <a:t>Domains:</a:t>
            </a:r>
          </a:p>
          <a:p>
            <a:pPr eaLnBrk="1" hangingPunct="1">
              <a:lnSpc>
                <a:spcPct val="80000"/>
              </a:lnSpc>
            </a:pPr>
            <a:r>
              <a:rPr lang="en-US" sz="2400" dirty="0"/>
              <a:t>Constraints: adjacent regions must have different colors</a:t>
            </a:r>
          </a:p>
          <a:p>
            <a:pPr lvl="1">
              <a:lnSpc>
                <a:spcPct val="80000"/>
              </a:lnSpc>
            </a:pPr>
            <a:endParaRPr lang="en-US" sz="2000" dirty="0"/>
          </a:p>
          <a:p>
            <a:pPr lvl="1">
              <a:lnSpc>
                <a:spcPct val="80000"/>
              </a:lnSpc>
            </a:pPr>
            <a:endParaRPr lang="en-US" sz="2000" dirty="0"/>
          </a:p>
          <a:p>
            <a:pPr lvl="1">
              <a:lnSpc>
                <a:spcPct val="80000"/>
              </a:lnSpc>
            </a:pPr>
            <a:endParaRPr lang="en-US" sz="2400" dirty="0"/>
          </a:p>
          <a:p>
            <a:pPr lvl="1">
              <a:lnSpc>
                <a:spcPct val="80000"/>
              </a:lnSpc>
            </a:pPr>
            <a:endParaRPr lang="en-US" sz="2000" dirty="0"/>
          </a:p>
          <a:p>
            <a:pPr eaLnBrk="1" hangingPunct="1">
              <a:lnSpc>
                <a:spcPct val="80000"/>
              </a:lnSpc>
            </a:pPr>
            <a:r>
              <a:rPr lang="en-US" sz="2400" dirty="0"/>
              <a:t>Solutions are assignments satisfying all constraints, e.g.:</a:t>
            </a:r>
          </a:p>
          <a:p>
            <a:pPr eaLnBrk="1" hangingPunct="1">
              <a:lnSpc>
                <a:spcPct val="80000"/>
              </a:lnSpc>
              <a:buFont typeface="Wingdings" pitchFamily="2" charset="2"/>
              <a:buNone/>
            </a:pPr>
            <a:endParaRPr lang="en-US" sz="2400" dirty="0"/>
          </a:p>
          <a:p>
            <a:pPr eaLnBrk="1" hangingPunct="1">
              <a:lnSpc>
                <a:spcPct val="80000"/>
              </a:lnSpc>
            </a:pPr>
            <a:endParaRPr lang="en-US" sz="2400" dirty="0"/>
          </a:p>
        </p:txBody>
      </p:sp>
      <p:pic>
        <p:nvPicPr>
          <p:cNvPr id="7172" name="Picture 4"/>
          <p:cNvPicPr>
            <a:picLocks noChangeAspect="1" noChangeArrowheads="1"/>
          </p:cNvPicPr>
          <p:nvPr/>
        </p:nvPicPr>
        <p:blipFill>
          <a:blip r:embed="rId7" cstate="print"/>
          <a:srcRect l="1140" t="1105"/>
          <a:stretch>
            <a:fillRect/>
          </a:stretch>
        </p:blipFill>
        <p:spPr bwMode="auto">
          <a:xfrm>
            <a:off x="8408893" y="1228165"/>
            <a:ext cx="3021107" cy="2505635"/>
          </a:xfrm>
          <a:prstGeom prst="rect">
            <a:avLst/>
          </a:prstGeom>
          <a:noFill/>
          <a:ln w="9525">
            <a:noFill/>
            <a:miter lim="800000"/>
            <a:headEnd/>
            <a:tailEnd/>
          </a:ln>
        </p:spPr>
      </p:pic>
      <p:pic>
        <p:nvPicPr>
          <p:cNvPr id="12" name="Picture 11" descr="txp_fig"/>
          <p:cNvPicPr>
            <a:picLocks noChangeAspect="1"/>
          </p:cNvPicPr>
          <p:nvPr>
            <p:custDataLst>
              <p:tags r:id="rId1"/>
            </p:custDataLst>
          </p:nvPr>
        </p:nvPicPr>
        <p:blipFill>
          <a:blip r:embed="rId8" cstate="print"/>
          <a:stretch>
            <a:fillRect/>
          </a:stretch>
        </p:blipFill>
        <p:spPr bwMode="auto">
          <a:xfrm>
            <a:off x="2171700" y="1599601"/>
            <a:ext cx="4281583" cy="258601"/>
          </a:xfrm>
          <a:prstGeom prst="rect">
            <a:avLst/>
          </a:prstGeom>
          <a:noFill/>
          <a:ln/>
          <a:effectLst/>
        </p:spPr>
      </p:pic>
      <p:pic>
        <p:nvPicPr>
          <p:cNvPr id="14" name="Picture 13" descr="txp_fig"/>
          <p:cNvPicPr>
            <a:picLocks noChangeAspect="1"/>
          </p:cNvPicPr>
          <p:nvPr>
            <p:custDataLst>
              <p:tags r:id="rId2"/>
            </p:custDataLst>
          </p:nvPr>
        </p:nvPicPr>
        <p:blipFill>
          <a:blip r:embed="rId9" cstate="print"/>
          <a:stretch>
            <a:fillRect/>
          </a:stretch>
        </p:blipFill>
        <p:spPr bwMode="auto">
          <a:xfrm>
            <a:off x="2222039" y="2019996"/>
            <a:ext cx="3023521" cy="296673"/>
          </a:xfrm>
          <a:prstGeom prst="rect">
            <a:avLst/>
          </a:prstGeom>
          <a:noFill/>
          <a:ln/>
          <a:effectLst/>
        </p:spPr>
      </p:pic>
      <p:pic>
        <p:nvPicPr>
          <p:cNvPr id="22" name="Picture 21" descr="txp_fig"/>
          <p:cNvPicPr>
            <a:picLocks noChangeAspect="1"/>
          </p:cNvPicPr>
          <p:nvPr>
            <p:custDataLst>
              <p:tags r:id="rId3"/>
            </p:custDataLst>
          </p:nvPr>
        </p:nvPicPr>
        <p:blipFill>
          <a:blip r:embed="rId10" cstate="print"/>
          <a:stretch>
            <a:fillRect/>
          </a:stretch>
        </p:blipFill>
        <p:spPr bwMode="auto">
          <a:xfrm>
            <a:off x="1023725" y="4623939"/>
            <a:ext cx="5983475" cy="629393"/>
          </a:xfrm>
          <a:prstGeom prst="rect">
            <a:avLst/>
          </a:prstGeom>
          <a:noFill/>
          <a:ln/>
          <a:effectLst/>
        </p:spPr>
      </p:pic>
      <p:pic>
        <p:nvPicPr>
          <p:cNvPr id="15" name="Picture 14" descr="txp_fig"/>
          <p:cNvPicPr>
            <a:picLocks noChangeAspect="1"/>
          </p:cNvPicPr>
          <p:nvPr>
            <p:custDataLst>
              <p:tags r:id="rId4"/>
            </p:custDataLst>
          </p:nvPr>
        </p:nvPicPr>
        <p:blipFill>
          <a:blip r:embed="rId11" cstate="print"/>
          <a:stretch>
            <a:fillRect/>
          </a:stretch>
        </p:blipFill>
        <p:spPr bwMode="auto">
          <a:xfrm>
            <a:off x="2348947" y="2904870"/>
            <a:ext cx="1201079" cy="223965"/>
          </a:xfrm>
          <a:prstGeom prst="rect">
            <a:avLst/>
          </a:prstGeom>
          <a:noFill/>
          <a:ln/>
          <a:effectLst/>
        </p:spPr>
      </p:pic>
      <p:pic>
        <p:nvPicPr>
          <p:cNvPr id="13" name="Picture 12" descr="txp_fig"/>
          <p:cNvPicPr>
            <a:picLocks noChangeAspect="1"/>
          </p:cNvPicPr>
          <p:nvPr>
            <p:custDataLst>
              <p:tags r:id="rId5"/>
            </p:custDataLst>
          </p:nvPr>
        </p:nvPicPr>
        <p:blipFill>
          <a:blip r:embed="rId12" cstate="print"/>
          <a:stretch>
            <a:fillRect/>
          </a:stretch>
        </p:blipFill>
        <p:spPr bwMode="auto">
          <a:xfrm>
            <a:off x="2327080" y="3447236"/>
            <a:ext cx="4759520" cy="259431"/>
          </a:xfrm>
          <a:prstGeom prst="rect">
            <a:avLst/>
          </a:prstGeom>
          <a:noFill/>
          <a:ln/>
          <a:effectLst/>
        </p:spPr>
      </p:pic>
      <p:pic>
        <p:nvPicPr>
          <p:cNvPr id="19458"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805019" y="4178525"/>
            <a:ext cx="3929781" cy="2069651"/>
          </a:xfrm>
          <a:prstGeom prst="rect">
            <a:avLst/>
          </a:prstGeom>
          <a:noFill/>
        </p:spPr>
      </p:pic>
      <p:sp>
        <p:nvSpPr>
          <p:cNvPr id="17" name="TextBox 19"/>
          <p:cNvSpPr txBox="1">
            <a:spLocks noChangeArrowheads="1"/>
          </p:cNvSpPr>
          <p:nvPr/>
        </p:nvSpPr>
        <p:spPr bwMode="auto">
          <a:xfrm>
            <a:off x="1187825" y="2791632"/>
            <a:ext cx="1905000" cy="400108"/>
          </a:xfrm>
          <a:prstGeom prst="rect">
            <a:avLst/>
          </a:prstGeom>
          <a:noFill/>
          <a:ln w="9525">
            <a:noFill/>
            <a:miter lim="800000"/>
            <a:headEnd/>
            <a:tailEnd/>
          </a:ln>
        </p:spPr>
        <p:txBody>
          <a:bodyPr lIns="91436" tIns="45718" rIns="91436" bIns="45718">
            <a:spAutoFit/>
          </a:bodyPr>
          <a:lstStyle/>
          <a:p>
            <a:r>
              <a:rPr lang="en-US" sz="2000" dirty="0">
                <a:latin typeface="Calibri" pitchFamily="34" charset="0"/>
              </a:rPr>
              <a:t>Implicit:</a:t>
            </a:r>
          </a:p>
        </p:txBody>
      </p:sp>
      <p:sp>
        <p:nvSpPr>
          <p:cNvPr id="18" name="TextBox 20"/>
          <p:cNvSpPr txBox="1">
            <a:spLocks noChangeArrowheads="1"/>
          </p:cNvSpPr>
          <p:nvPr/>
        </p:nvSpPr>
        <p:spPr bwMode="auto">
          <a:xfrm>
            <a:off x="1187825" y="3344140"/>
            <a:ext cx="1371600" cy="400108"/>
          </a:xfrm>
          <a:prstGeom prst="rect">
            <a:avLst/>
          </a:prstGeom>
          <a:noFill/>
          <a:ln w="9525">
            <a:noFill/>
            <a:miter lim="800000"/>
            <a:headEnd/>
            <a:tailEnd/>
          </a:ln>
        </p:spPr>
        <p:txBody>
          <a:bodyPr wrap="square" lIns="91436" tIns="45718" rIns="91436" bIns="45718">
            <a:spAutoFit/>
          </a:bodyPr>
          <a:lstStyle/>
          <a:p>
            <a:r>
              <a:rPr lang="en-US" sz="2000" dirty="0">
                <a:latin typeface="Calibri" pitchFamily="34" charset="0"/>
              </a:rPr>
              <a:t>Explicit:</a:t>
            </a:r>
          </a:p>
        </p:txBody>
      </p:sp>
    </p:spTree>
    <p:extLst>
      <p:ext uri="{BB962C8B-B14F-4D97-AF65-F5344CB8AC3E}">
        <p14:creationId xmlns:p14="http://schemas.microsoft.com/office/powerpoint/2010/main" val="93709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Summary: CSPs</a:t>
            </a:r>
          </a:p>
        </p:txBody>
      </p:sp>
      <p:sp>
        <p:nvSpPr>
          <p:cNvPr id="25603" name="Rectangle 3"/>
          <p:cNvSpPr>
            <a:spLocks noGrp="1" noChangeArrowheads="1"/>
          </p:cNvSpPr>
          <p:nvPr>
            <p:ph idx="1"/>
          </p:nvPr>
        </p:nvSpPr>
        <p:spPr>
          <a:xfrm>
            <a:off x="442686" y="1690688"/>
            <a:ext cx="8305800" cy="4525963"/>
          </a:xfrm>
        </p:spPr>
        <p:txBody>
          <a:bodyPr/>
          <a:lstStyle/>
          <a:p>
            <a:pPr>
              <a:spcBef>
                <a:spcPct val="0"/>
              </a:spcBef>
              <a:spcAft>
                <a:spcPts val="0"/>
              </a:spcAft>
            </a:pPr>
            <a:r>
              <a:rPr lang="en-US" sz="2800" dirty="0"/>
              <a:t>CSPs are a special kind of search problem:</a:t>
            </a:r>
          </a:p>
          <a:p>
            <a:pPr lvl="1">
              <a:spcBef>
                <a:spcPct val="0"/>
              </a:spcBef>
              <a:spcAft>
                <a:spcPts val="0"/>
              </a:spcAft>
            </a:pPr>
            <a:r>
              <a:rPr lang="en-US" dirty="0"/>
              <a:t>States are partial assignments</a:t>
            </a:r>
          </a:p>
          <a:p>
            <a:pPr lvl="1">
              <a:spcBef>
                <a:spcPct val="0"/>
              </a:spcBef>
              <a:spcAft>
                <a:spcPts val="0"/>
              </a:spcAft>
            </a:pPr>
            <a:r>
              <a:rPr lang="en-US" dirty="0"/>
              <a:t>Goal test defined by constraints</a:t>
            </a:r>
          </a:p>
          <a:p>
            <a:pPr lvl="6">
              <a:spcBef>
                <a:spcPct val="0"/>
              </a:spcBef>
              <a:spcAft>
                <a:spcPts val="0"/>
              </a:spcAft>
            </a:pPr>
            <a:endParaRPr lang="en-US" sz="1200" dirty="0"/>
          </a:p>
          <a:p>
            <a:pPr>
              <a:spcAft>
                <a:spcPts val="0"/>
              </a:spcAft>
            </a:pPr>
            <a:r>
              <a:rPr lang="en-US" sz="2800" dirty="0"/>
              <a:t>Basic solution: backtracking search</a:t>
            </a:r>
          </a:p>
          <a:p>
            <a:pPr lvl="2">
              <a:spcAft>
                <a:spcPts val="0"/>
              </a:spcAft>
            </a:pPr>
            <a:endParaRPr lang="en-US" sz="1500" dirty="0"/>
          </a:p>
          <a:p>
            <a:pPr>
              <a:spcAft>
                <a:spcPts val="0"/>
              </a:spcAft>
            </a:pPr>
            <a:r>
              <a:rPr lang="en-US" sz="2800" dirty="0"/>
              <a:t>Speed-ups:</a:t>
            </a:r>
          </a:p>
          <a:p>
            <a:pPr lvl="1">
              <a:spcBef>
                <a:spcPts val="176"/>
              </a:spcBef>
              <a:spcAft>
                <a:spcPts val="0"/>
              </a:spcAft>
            </a:pPr>
            <a:r>
              <a:rPr lang="en-US" sz="2400" dirty="0"/>
              <a:t>Ordering</a:t>
            </a:r>
          </a:p>
          <a:p>
            <a:pPr lvl="1">
              <a:spcBef>
                <a:spcPts val="176"/>
              </a:spcBef>
              <a:spcAft>
                <a:spcPts val="0"/>
              </a:spcAft>
            </a:pPr>
            <a:r>
              <a:rPr lang="en-US" sz="2400" dirty="0"/>
              <a:t>Filtering</a:t>
            </a:r>
          </a:p>
          <a:p>
            <a:pPr lvl="1">
              <a:spcBef>
                <a:spcPts val="176"/>
              </a:spcBef>
              <a:spcAft>
                <a:spcPts val="0"/>
              </a:spcAft>
            </a:pPr>
            <a:r>
              <a:rPr lang="en-US" sz="2400" dirty="0"/>
              <a:t>Structure</a:t>
            </a:r>
          </a:p>
          <a:p>
            <a:pPr lvl="1">
              <a:spcBef>
                <a:spcPts val="176"/>
              </a:spcBef>
              <a:spcAft>
                <a:spcPts val="0"/>
              </a:spcAft>
            </a:pPr>
            <a:endParaRPr lang="en-US" sz="15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3600" y="2438400"/>
            <a:ext cx="6170351" cy="2742992"/>
          </a:xfrm>
          <a:prstGeom prst="rect">
            <a:avLst/>
          </a:prstGeom>
          <a:noFill/>
        </p:spPr>
      </p:pic>
    </p:spTree>
    <p:extLst>
      <p:ext uri="{BB962C8B-B14F-4D97-AF65-F5344CB8AC3E}">
        <p14:creationId xmlns:p14="http://schemas.microsoft.com/office/powerpoint/2010/main" val="3995567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Describe definition of </a:t>
            </a:r>
            <a:r>
              <a:rPr lang="en-US" dirty="0">
                <a:solidFill>
                  <a:srgbClr val="0070C0"/>
                </a:solidFill>
              </a:rPr>
              <a:t>CSP problems </a:t>
            </a:r>
            <a:r>
              <a:rPr lang="en-US" dirty="0"/>
              <a:t>and its connection with general search problems</a:t>
            </a:r>
          </a:p>
          <a:p>
            <a:r>
              <a:rPr lang="en-US" dirty="0"/>
              <a:t>Formulate a real-world problem as a CSP</a:t>
            </a:r>
          </a:p>
          <a:p>
            <a:r>
              <a:rPr lang="en-US" dirty="0"/>
              <a:t>Describe and implement </a:t>
            </a:r>
            <a:r>
              <a:rPr lang="en-US" dirty="0">
                <a:solidFill>
                  <a:srgbClr val="0070C0"/>
                </a:solidFill>
              </a:rPr>
              <a:t>backtracking algorithm</a:t>
            </a:r>
          </a:p>
          <a:p>
            <a:r>
              <a:rPr lang="en-US" dirty="0"/>
              <a:t>Define </a:t>
            </a:r>
            <a:r>
              <a:rPr lang="en-US" dirty="0">
                <a:solidFill>
                  <a:srgbClr val="0070C0"/>
                </a:solidFill>
              </a:rPr>
              <a:t>arc consistency</a:t>
            </a:r>
          </a:p>
          <a:p>
            <a:r>
              <a:rPr lang="en-US" dirty="0"/>
              <a:t>Describe and implement </a:t>
            </a:r>
            <a:r>
              <a:rPr lang="en-US" dirty="0">
                <a:solidFill>
                  <a:srgbClr val="0070C0"/>
                </a:solidFill>
              </a:rPr>
              <a:t>forward checking </a:t>
            </a:r>
            <a:r>
              <a:rPr lang="en-US" dirty="0"/>
              <a:t>and </a:t>
            </a:r>
            <a:r>
              <a:rPr lang="en-US" dirty="0">
                <a:solidFill>
                  <a:srgbClr val="0070C0"/>
                </a:solidFill>
              </a:rPr>
              <a:t>AC-3</a:t>
            </a:r>
          </a:p>
          <a:p>
            <a:r>
              <a:rPr lang="en-US" dirty="0"/>
              <a:t>Explain the differences between </a:t>
            </a:r>
            <a:r>
              <a:rPr lang="en-US" dirty="0">
                <a:solidFill>
                  <a:srgbClr val="0070C0"/>
                </a:solidFill>
              </a:rPr>
              <a:t>MRV</a:t>
            </a:r>
            <a:r>
              <a:rPr lang="en-US" dirty="0"/>
              <a:t> and </a:t>
            </a:r>
            <a:r>
              <a:rPr lang="en-US" dirty="0">
                <a:solidFill>
                  <a:srgbClr val="0070C0"/>
                </a:solidFill>
              </a:rPr>
              <a:t>LCV heuristics</a:t>
            </a:r>
          </a:p>
          <a:p>
            <a:r>
              <a:rPr lang="en-US" dirty="0"/>
              <a:t>Understand the complexity of general binary CSP and </a:t>
            </a:r>
            <a:r>
              <a:rPr lang="en-US" dirty="0">
                <a:solidFill>
                  <a:srgbClr val="0070C0"/>
                </a:solidFill>
              </a:rPr>
              <a:t>tree-structured binary CSP</a:t>
            </a:r>
          </a:p>
        </p:txBody>
      </p:sp>
    </p:spTree>
    <p:extLst>
      <p:ext uri="{BB962C8B-B14F-4D97-AF65-F5344CB8AC3E}">
        <p14:creationId xmlns:p14="http://schemas.microsoft.com/office/powerpoint/2010/main" val="23892488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 (Not required)</a:t>
            </a:r>
          </a:p>
        </p:txBody>
      </p:sp>
      <p:sp>
        <p:nvSpPr>
          <p:cNvPr id="3" name="Content Placeholder 2"/>
          <p:cNvSpPr>
            <a:spLocks noGrp="1"/>
          </p:cNvSpPr>
          <p:nvPr>
            <p:ph idx="1"/>
          </p:nvPr>
        </p:nvSpPr>
        <p:spPr/>
        <p:txBody>
          <a:bodyPr/>
          <a:lstStyle/>
          <a:p>
            <a:r>
              <a:rPr lang="en-US" dirty="0"/>
              <a:t>Demos, exercises: </a:t>
            </a:r>
            <a:r>
              <a:rPr lang="en-US" dirty="0">
                <a:hlinkClick r:id="rId2"/>
              </a:rPr>
              <a:t>http://aispace.org/</a:t>
            </a:r>
            <a:endParaRPr lang="en-US" dirty="0"/>
          </a:p>
          <a:p>
            <a:r>
              <a:rPr lang="en-US" dirty="0"/>
              <a:t>References</a:t>
            </a:r>
          </a:p>
          <a:p>
            <a:pPr lvl="1"/>
            <a:r>
              <a:rPr lang="en-US" dirty="0"/>
              <a:t>Zhang, </a:t>
            </a:r>
            <a:r>
              <a:rPr lang="en-US" dirty="0" err="1"/>
              <a:t>Yuanlin</a:t>
            </a:r>
            <a:r>
              <a:rPr lang="en-US" dirty="0"/>
              <a:t>, and Roland HC Yap. "Making AC-3 an optimal algorithm." In </a:t>
            </a:r>
            <a:r>
              <a:rPr lang="en-US" i="1" dirty="0"/>
              <a:t>IJCAI</a:t>
            </a:r>
            <a:r>
              <a:rPr lang="en-US" dirty="0"/>
              <a:t>, vol. 1, pp. 316-321. 2001.</a:t>
            </a:r>
          </a:p>
          <a:p>
            <a:pPr lvl="1"/>
            <a:r>
              <a:rPr lang="en-US" dirty="0" err="1"/>
              <a:t>Freuder</a:t>
            </a:r>
            <a:r>
              <a:rPr lang="en-US" dirty="0"/>
              <a:t>, Eugene C. "A sufficient condition for backtrack-bounded search." </a:t>
            </a:r>
            <a:r>
              <a:rPr lang="en-US" i="1" dirty="0"/>
              <a:t>Journal of the ACM (JACM)</a:t>
            </a:r>
            <a:r>
              <a:rPr lang="en-US" dirty="0"/>
              <a:t> 32, no. 4 (1985): 755-761.</a:t>
            </a:r>
          </a:p>
        </p:txBody>
      </p:sp>
    </p:spTree>
    <p:extLst>
      <p:ext uri="{BB962C8B-B14F-4D97-AF65-F5344CB8AC3E}">
        <p14:creationId xmlns:p14="http://schemas.microsoft.com/office/powerpoint/2010/main" val="17667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WA}$, $\mathrm{NT}$, $\mathrm{Q}$, $\mathrm{NSW}$, $\mathrm{V}$, $\mathrm{SA}$, $\mathrm{T}$&#10;\end{document}&#10;"/>
  <p:tag name="FILENAME" val="txp_fig"/>
  <p:tag name="FORMAT" val="pngmono"/>
  <p:tag name="RES" val="1200"/>
  <p:tag name="BLEND" val="0"/>
  <p:tag name="TRANSPARENT" val="0"/>
  <p:tag name="TBUG" val="0"/>
  <p:tag name="ALLOWFS" val="0"/>
  <p:tag name="ORIGWIDTH" val="298"/>
  <p:tag name="PICTUREFILESIZE" val="13633"/>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forall i,j,k \;\; (X_{ij}, X_{kj}) \in \{(0,0), (0,1), (1,0)\}$\\&#10;$\forall i,j,k \;\; (X_{ij}, X_{i+k,j+k}) \in \{(0,0), (0,1), (1,0)\}$\\&#10;$\forall i,j,k \;\; (X_{ij}, X_{i+k,j-k}) \in \{(0,0), (0,1), (1,0)\}$\\&#10;\end{document}&#10;"/>
  <p:tag name="FILENAME" val="txp_fig"/>
  <p:tag name="FORMAT" val="pngmono"/>
  <p:tag name="RES" val="1200"/>
  <p:tag name="BLEND" val="0"/>
  <p:tag name="TRANSPARENT" val="0"/>
  <p:tag name="TBUG" val="0"/>
  <p:tag name="ALLOWFS" val="0"/>
  <p:tag name="ORIGWIDTH" val="443"/>
  <p:tag name="PICTUREFILESIZE" val="69697"/>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Q_{k}$&#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5"/>
  <p:tag name="PICTUREFILESIZE" val="2196"/>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1, Q_2) \in \{(1, 3), (1, 4), \ldots\}$&#10;\end{document}&#10;"/>
  <p:tag name="FILENAME" val="txp_fig"/>
  <p:tag name="FORMAT" val="pngmono"/>
  <p:tag name="RES" val="1200"/>
  <p:tag name="BLEND" val="0"/>
  <p:tag name="TRANSPARENT" val="0"/>
  <p:tag name="TBUG" val="0"/>
  <p:tag name="ALLOWFS" val="0"/>
  <p:tag name="ORIGWIDTH" val="278"/>
  <p:tag name="PICTUREFILESIZE" val="14047"/>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orall i,j \;\; \mbox{non-threatening}(Q_i, Q_j)$&#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86"/>
  <p:tag name="PICTUREFILESIZE" val="15310"/>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 2, 3, \ldots N\}$&#10;\end{document}&#10;"/>
  <p:tag name="FILENAME" val="txp_fig"/>
  <p:tag name="FORMAT" val="pngmono"/>
  <p:tag name="RES" val="1200"/>
  <p:tag name="BLEND" val="0"/>
  <p:tag name="TRANSPARENT" val="0"/>
  <p:tag name="TBUG" val="0"/>
  <p:tag name="ALLOWFS" val="0"/>
  <p:tag name="ORIGWIDTH" val="132"/>
  <p:tag name="PICTUREFILESIZE" val="5636"/>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1}$&#10;\end{document}&#10;"/>
  <p:tag name="FILENAME" val="txp_fig"/>
  <p:tag name="FORMAT" val="pngmono"/>
  <p:tag name="RES" val="1200"/>
  <p:tag name="BLEND" val="0"/>
  <p:tag name="TRANSPARENT" val="0"/>
  <p:tag name="TBUG" val="0"/>
  <p:tag name="ALLOWFS" val="0"/>
  <p:tag name="ORIGWIDTH" val="25"/>
  <p:tag name="PICTUREFILESIZE" val="1747"/>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2}$&#10;\end{document}&#10;"/>
  <p:tag name="FILENAME" val="txp_fig"/>
  <p:tag name="FORMAT" val="pngmono"/>
  <p:tag name="RES" val="1200"/>
  <p:tag name="BLEND" val="0"/>
  <p:tag name="TRANSPARENT" val="0"/>
  <p:tag name="TBUG" val="0"/>
  <p:tag name="ALLOWFS" val="0"/>
  <p:tag name="ORIGWIDTH" val="26"/>
  <p:tag name="PICTUREFILESIZE" val="215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3}$&#10;\end{document}&#10;"/>
  <p:tag name="FILENAME" val="txp_fig"/>
  <p:tag name="FORMAT" val="pngmono"/>
  <p:tag name="RES" val="1200"/>
  <p:tag name="BLEND" val="0"/>
  <p:tag name="TRANSPARENT" val="0"/>
  <p:tag name="TBUG" val="0"/>
  <p:tag name="ALLOWFS" val="0"/>
  <p:tag name="ORIGWIDTH" val="26"/>
  <p:tag name="PICTUREFILESIZE" val="2189"/>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4}$&#10;\end{document}&#10;"/>
  <p:tag name="FILENAME" val="txp_fig"/>
  <p:tag name="FORMAT" val="pngmono"/>
  <p:tag name="RES" val="1200"/>
  <p:tag name="BLEND" val="0"/>
  <p:tag name="TRANSPARENT" val="0"/>
  <p:tag name="TBUG" val="0"/>
  <p:tag name="ALLOWFS" val="0"/>
  <p:tag name="ORIGWIDTH" val="26"/>
  <p:tag name="PICTUREFILESIZE" val="190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ldots$&#10;\end{document}&#10;"/>
  <p:tag name="FILENAME" val="txp_fig"/>
  <p:tag name="FORMAT" val="pngmono"/>
  <p:tag name="RES" val="1200"/>
  <p:tag name="BLEND" val="0"/>
  <p:tag name="TRANSPARENT" val="0"/>
  <p:tag name="TBUG" val="0"/>
  <p:tag name="ALLOWFS" val="0"/>
  <p:tag name="ORIGWIDTH" val="22"/>
  <p:tag name="PICTUREFILESIZE" val="304"/>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D} = \{\mathrm{red},\mathrm{green},\mathrm{blue}\}$&#10;\end{document}&#10;"/>
  <p:tag name="FILENAME" val="txp_fig"/>
  <p:tag name="FORMAT" val="pngmono"/>
  <p:tag name="RES" val="1200"/>
  <p:tag name="BLEND" val="0"/>
  <p:tag name="TRANSPARENT" val="0"/>
  <p:tag name="TBUG" val="0"/>
  <p:tag name="ALLOWFS" val="0"/>
  <p:tag name="ORIGWIDTH" val="214"/>
  <p:tag name="PICTUREFILESIZE" val="9326"/>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 T\ U\ W\ R\ O\ X_1\ X_2\ X_3$&#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52"/>
  <p:tag name="PICTUREFILESIZE" val="11774"/>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0,1,2,3,4,5,6,7,8,9\}$&#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8"/>
  <p:tag name="PICTUREFILESIZE" val="10519"/>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 + O = R + 10\cdot X_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03"/>
  <p:tag name="PICTUREFILESIZE" val="7356"/>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dots$&#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
  <p:tag name="PICTUREFILESIZE" val="304"/>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alldiff}(F,T,U,W,R,O)$&#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3"/>
  <p:tag name="PICTUREFILESIZE" val="10879"/>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SA}\neq \mathrm{green}$&#10;\end{document}&#10;"/>
  <p:tag name="FILENAME" val="txp_fig"/>
  <p:tag name="FORMAT" val="pngmono"/>
  <p:tag name="RES" val="1200"/>
  <p:tag name="BLEND" val="0"/>
  <p:tag name="TRANSPARENT" val="0"/>
  <p:tag name="TBUG" val="0"/>
  <p:tag name="ALLOWFS" val="0"/>
  <p:tag name="ORIGWIDTH" val="114"/>
  <p:tag name="PICTUREFILESIZE" val="5722"/>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SA}\neq \mathrm{WA}$&#10;\end{document}&#10;"/>
  <p:tag name="FILENAME" val="txp_fig"/>
  <p:tag name="FORMAT" val="pngmono"/>
  <p:tag name="RES" val="1200"/>
  <p:tag name="BLEND" val="0"/>
  <p:tag name="TRANSPARENT" val="0"/>
  <p:tag name="TBUG" val="0"/>
  <p:tag name="ALLOWFS" val="0"/>
  <p:tag name="ORIGWIDTH" val="97"/>
  <p:tag name="PICTUREFILESIZE" val="5737"/>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 + O = R + 10\cdot X_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03"/>
  <p:tag name="PICTUREFILESIZE" val="7356"/>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 T\ U\ W\ R\ O\ X_1\ X_2\ X_3$&#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52"/>
  <p:tag name="PICTUREFILESIZE" val="11774"/>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0,1,2,3,4,5,6,7,8,9\}$&#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8"/>
  <p:tag name="PICTUREFILESIZE" val="1051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def\eq{=}&#10;$\{\mathrm{WA}$=$\mathrm{red}$, $\mathrm{NT}$=$\mathrm{green}$, $\mathrm{Q}$=$\mathrm{red}$, $\mathrm{NSW}$=$\mathrm{green}$, $\mathrm{V}$=$\mathrm{red}$, $\mathrm{SA}$=$\mathrm{blue}$, $\mathrm{T}$=$\mathrm{green}\}$&#10;\end{document}&#10;"/>
  <p:tag name="FILENAME" val="txp_fig"/>
  <p:tag name="FORMAT" val="pngmono"/>
  <p:tag name="RES" val="1200"/>
  <p:tag name="BLEND" val="0"/>
  <p:tag name="TRANSPARENT" val="0"/>
  <p:tag name="TBUG" val="0"/>
  <p:tag name="ALLOWFS" val="0"/>
  <p:tag name="ORIGWIDTH" val="466"/>
  <p:tag name="PICTUREFILESIZE" val="33469"/>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 + O = R + 10\cdot X_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03"/>
  <p:tag name="PICTUREFILESIZE" val="7356"/>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dots$&#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
  <p:tag name="PICTUREFILESIZE" val="30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alldiff}(F,T,U,W,R,O)$&#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3"/>
  <p:tag name="PICTUREFILESIZE" val="10879"/>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 + O = R + 10\cdot X_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03"/>
  <p:tag name="PICTUREFILESIZE" val="7356"/>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dots$&#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
  <p:tag name="PICTUREFILESIZE" val="304"/>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alldiff}(F,T,U,W,R,O)$&#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3"/>
  <p:tag name="PICTUREFILESIZE" val="1087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WA}\neq \mathrm{NT}$&#10;\end{document}&#10;"/>
  <p:tag name="FILENAME" val="txp_fig"/>
  <p:tag name="FORMAT" val="pngmono"/>
  <p:tag name="RES" val="1200"/>
  <p:tag name="BLEND" val="0"/>
  <p:tag name="TRANSPARENT" val="0"/>
  <p:tag name="TBUG" val="0"/>
  <p:tag name="ALLOWFS" val="0"/>
  <p:tag name="ORIGWIDTH" val="102"/>
  <p:tag name="PICTUREFILESIZE" val="4857"/>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WA},\mathrm{NT}) \in \{(\mathrm{red},\mathrm{green}),(\mathrm{red},\mathrm{blue}),\ldots\}$&#10;&#10;\end{document}&#10;"/>
  <p:tag name="FILENAME" val="txp_fig"/>
  <p:tag name="FORMAT" val="pngmono"/>
  <p:tag name="RES" val="1200"/>
  <p:tag name="BLEND" val="0"/>
  <p:tag name="TRANSPARENT" val="0"/>
  <p:tag name="TBUG" val="0"/>
  <p:tag name="ALLOWFS" val="0"/>
  <p:tag name="ORIGWIDTH" val="404"/>
  <p:tag name="PICTUREFILESIZE" val="19810"/>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0,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4"/>
  <p:tag name="PICTUREFILESIZE" val="2383"/>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ij}$&#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1"/>
  <p:tag name="PICTUREFILESIZE" val="237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um_{i,j} X_{ij} = 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10"/>
  <p:tag name="PICTUREFILESIZE" val="765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forall i,j,k \;\; (X_{ij}, X_{ik}) \in \{(0,0), (0,1), (1,0)\}$\\&#10;\end{document}&#10;"/>
  <p:tag name="FILENAME" val="txp_fig"/>
  <p:tag name="FORMAT" val="pngmono"/>
  <p:tag name="RES" val="1200"/>
  <p:tag name="BLEND" val="0"/>
  <p:tag name="TRANSPARENT" val="0"/>
  <p:tag name="TBUG" val="0"/>
  <p:tag name="ALLOWFS" val="0"/>
  <p:tag name="ORIGWIDTH" val="389"/>
  <p:tag name="PICTUREFILESIZE" val="214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17247</TotalTime>
  <Words>5512</Words>
  <Application>Microsoft Office PowerPoint</Application>
  <PresentationFormat>Widescreen</PresentationFormat>
  <Paragraphs>975</Paragraphs>
  <Slides>92</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Arial</vt:lpstr>
      <vt:lpstr>Calibri</vt:lpstr>
      <vt:lpstr>Calibri Light</vt:lpstr>
      <vt:lpstr>Cambria Math</vt:lpstr>
      <vt:lpstr>Times New Roman</vt:lpstr>
      <vt:lpstr>Wingdings</vt:lpstr>
      <vt:lpstr>Office Theme</vt:lpstr>
      <vt:lpstr>CSP Warm-up</vt:lpstr>
      <vt:lpstr>AI: Representation and Problem Solving </vt:lpstr>
      <vt:lpstr>Announcement</vt:lpstr>
      <vt:lpstr>Learning Objectives</vt:lpstr>
      <vt:lpstr>What is Search For?</vt:lpstr>
      <vt:lpstr>Constraint Satisfaction Problems</vt:lpstr>
      <vt:lpstr>Why study CSPs?</vt:lpstr>
      <vt:lpstr>CSP Examples</vt:lpstr>
      <vt:lpstr>Example: Map Coloring</vt:lpstr>
      <vt:lpstr>Constraint Graphs</vt:lpstr>
      <vt:lpstr>Constraint Graphs</vt:lpstr>
      <vt:lpstr>Varieties of CSPs and Constraints</vt:lpstr>
      <vt:lpstr>Example: N-Queens</vt:lpstr>
      <vt:lpstr>Example: N-Queens</vt:lpstr>
      <vt:lpstr>Example: Cryptarithmetic</vt:lpstr>
      <vt:lpstr>Example: Sudoku</vt:lpstr>
      <vt:lpstr>Varieties of CSPs</vt:lpstr>
      <vt:lpstr>Varieties of Constraints</vt:lpstr>
      <vt:lpstr>Solving CSPs</vt:lpstr>
      <vt:lpstr>Standard Search Formulation</vt:lpstr>
      <vt:lpstr>Depth First Search</vt:lpstr>
      <vt:lpstr>Demo – Naïve Search</vt:lpstr>
      <vt:lpstr>Backtracking Search</vt:lpstr>
      <vt:lpstr>Backtracking Search</vt:lpstr>
      <vt:lpstr>Backtracking Example</vt:lpstr>
      <vt:lpstr>Backtracking Search</vt:lpstr>
      <vt:lpstr>Backtracking Search</vt:lpstr>
      <vt:lpstr>Backtracking Search</vt:lpstr>
      <vt:lpstr>Backtracking Search</vt:lpstr>
      <vt:lpstr>Demo – Backtracking</vt:lpstr>
      <vt:lpstr>Improving Backtracking</vt:lpstr>
      <vt:lpstr>Filtering</vt:lpstr>
      <vt:lpstr>Filtering: Forward Checking</vt:lpstr>
      <vt:lpstr>Filtering: Forward Checking</vt:lpstr>
      <vt:lpstr>Filtering: Forward Checking</vt:lpstr>
      <vt:lpstr>Filtering: Forward Checking</vt:lpstr>
      <vt:lpstr>Filtering: Forward Checking</vt:lpstr>
      <vt:lpstr>Demo – Backtracking with Forward Checking</vt:lpstr>
      <vt:lpstr>Filtering: Constraint Propagation</vt:lpstr>
      <vt:lpstr>Consistency of A Single Arc</vt:lpstr>
      <vt:lpstr>Consistency of A Single Arc</vt:lpstr>
      <vt:lpstr>How to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Piazza POLL: What gets added to the Queue?</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Limitations of Arc Consistency</vt:lpstr>
      <vt:lpstr>Backtracking Search with AC-3</vt:lpstr>
      <vt:lpstr>Demo – Backtracking with AC-3</vt:lpstr>
      <vt:lpstr>Demo – Coloring with a Complex Graph</vt:lpstr>
      <vt:lpstr>Complexity of a single run of AC-3</vt:lpstr>
      <vt:lpstr>Complexity of a single run of AC-3</vt:lpstr>
      <vt:lpstr>Complexity of a single run of AC-3</vt:lpstr>
      <vt:lpstr>Complexity of a single run of AC-3</vt:lpstr>
      <vt:lpstr>Ordering</vt:lpstr>
      <vt:lpstr>Ordering: Minimum Remaining Values</vt:lpstr>
      <vt:lpstr>Demo – Coloring with a Complex Graph</vt:lpstr>
      <vt:lpstr>Ordering: Least Constraining Value</vt:lpstr>
      <vt:lpstr>Demo – Coloring with a Complex Graph</vt:lpstr>
      <vt:lpstr>Structure</vt:lpstr>
      <vt:lpstr>Problem Structure</vt:lpstr>
      <vt:lpstr>Tree-Structured CSPs</vt:lpstr>
      <vt:lpstr>Tree-Structured CSPs</vt:lpstr>
      <vt:lpstr>Tree-Structured CSPs</vt:lpstr>
      <vt:lpstr>Tree-Structured CSPs</vt:lpstr>
      <vt:lpstr>Tree-Structured CSPs</vt:lpstr>
      <vt:lpstr>Tree-Structured CSPs</vt:lpstr>
      <vt:lpstr>Tree-Structured CSPs</vt:lpstr>
      <vt:lpstr>Tree-Structured CSPs</vt:lpstr>
      <vt:lpstr>Tree-Structured CSPs</vt:lpstr>
      <vt:lpstr>Tree-Structured CSPs</vt:lpstr>
      <vt:lpstr>Tree-Structured CSPs</vt:lpstr>
      <vt:lpstr>How to deal with non-binary CSPs?</vt:lpstr>
      <vt:lpstr>Constraint graph for non-binary CSPs</vt:lpstr>
      <vt:lpstr>Solve non-binary CSPs</vt:lpstr>
      <vt:lpstr>Solve non-binary CSPs</vt:lpstr>
      <vt:lpstr>Summary: CSPs</vt:lpstr>
      <vt:lpstr>Learning Objectives</vt:lpstr>
      <vt:lpstr>Additional Resources (Not required)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Representation and Problem Solving</dc:title>
  <dc:creator>Rosenthal, Stephanie</dc:creator>
  <cp:lastModifiedBy>Fei Fang</cp:lastModifiedBy>
  <cp:revision>223</cp:revision>
  <dcterms:created xsi:type="dcterms:W3CDTF">2019-01-24T20:17:39Z</dcterms:created>
  <dcterms:modified xsi:type="dcterms:W3CDTF">2019-09-12T22:42:30Z</dcterms:modified>
</cp:coreProperties>
</file>