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4.xml" ContentType="application/inkml+xml"/>
  <Override PartName="/ppt/notesSlides/notesSlide26.xml" ContentType="application/vnd.openxmlformats-officedocument.presentationml.notesSlide+xml"/>
  <Override PartName="/ppt/ink/ink15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871" r:id="rId2"/>
    <p:sldId id="256" r:id="rId3"/>
    <p:sldId id="822" r:id="rId4"/>
    <p:sldId id="661" r:id="rId5"/>
    <p:sldId id="833" r:id="rId6"/>
    <p:sldId id="731" r:id="rId7"/>
    <p:sldId id="662" r:id="rId8"/>
    <p:sldId id="694" r:id="rId9"/>
    <p:sldId id="748" r:id="rId10"/>
    <p:sldId id="733" r:id="rId11"/>
    <p:sldId id="741" r:id="rId12"/>
    <p:sldId id="804" r:id="rId13"/>
    <p:sldId id="834" r:id="rId14"/>
    <p:sldId id="823" r:id="rId15"/>
    <p:sldId id="873" r:id="rId16"/>
    <p:sldId id="870" r:id="rId17"/>
    <p:sldId id="819" r:id="rId18"/>
    <p:sldId id="835" r:id="rId19"/>
    <p:sldId id="836" r:id="rId20"/>
    <p:sldId id="828" r:id="rId21"/>
    <p:sldId id="827" r:id="rId22"/>
    <p:sldId id="837" r:id="rId23"/>
    <p:sldId id="851" r:id="rId24"/>
    <p:sldId id="749" r:id="rId25"/>
    <p:sldId id="736" r:id="rId26"/>
    <p:sldId id="648" r:id="rId27"/>
    <p:sldId id="752" r:id="rId28"/>
    <p:sldId id="760" r:id="rId29"/>
    <p:sldId id="762" r:id="rId30"/>
    <p:sldId id="751" r:id="rId31"/>
    <p:sldId id="649" r:id="rId32"/>
    <p:sldId id="682" r:id="rId33"/>
    <p:sldId id="810" r:id="rId34"/>
    <p:sldId id="817" r:id="rId35"/>
    <p:sldId id="745" r:id="rId36"/>
    <p:sldId id="812" r:id="rId37"/>
    <p:sldId id="753" r:id="rId38"/>
    <p:sldId id="874" r:id="rId39"/>
    <p:sldId id="754" r:id="rId40"/>
    <p:sldId id="820" r:id="rId41"/>
    <p:sldId id="747" r:id="rId42"/>
    <p:sldId id="829" r:id="rId43"/>
    <p:sldId id="830" r:id="rId44"/>
    <p:sldId id="727" r:id="rId45"/>
    <p:sldId id="852" r:id="rId46"/>
    <p:sldId id="853" r:id="rId47"/>
    <p:sldId id="854" r:id="rId48"/>
    <p:sldId id="848" r:id="rId49"/>
    <p:sldId id="855" r:id="rId50"/>
    <p:sldId id="857" r:id="rId51"/>
    <p:sldId id="858" r:id="rId52"/>
    <p:sldId id="859" r:id="rId53"/>
    <p:sldId id="850" r:id="rId54"/>
    <p:sldId id="840" r:id="rId55"/>
    <p:sldId id="860" r:id="rId56"/>
    <p:sldId id="861" r:id="rId57"/>
    <p:sldId id="867" r:id="rId58"/>
    <p:sldId id="826" r:id="rId59"/>
    <p:sldId id="844" r:id="rId60"/>
    <p:sldId id="843" r:id="rId61"/>
    <p:sldId id="845" r:id="rId62"/>
    <p:sldId id="863" r:id="rId63"/>
    <p:sldId id="839" r:id="rId64"/>
    <p:sldId id="872" r:id="rId65"/>
    <p:sldId id="868" r:id="rId66"/>
    <p:sldId id="841" r:id="rId67"/>
    <p:sldId id="842" r:id="rId68"/>
    <p:sldId id="864" r:id="rId69"/>
    <p:sldId id="865" r:id="rId70"/>
    <p:sldId id="846" r:id="rId71"/>
    <p:sldId id="847" r:id="rId72"/>
    <p:sldId id="816" r:id="rId7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7:47:36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 6081 1450 0,'0'0'32'0,"0"0"6"0,0 0 2 0,0 0 1 0,0 0-33 0,0 0-8 0,0-9 0 0,0 9 0 0,4-6 44 0,3 3 6 16,-4-4 2-16,-3 7 0 0,0-3-36 0,11-3-8 15,-8 3 0-15,8-4-8 0,-11 7 0 0,3 0 0 16,8-3 0-16,-1-3 0 0,1 6 10 0,0-9 8 15,-8 9 2-15,11 0 0 0,-3 0 23 0,-1 0 5 16,5 0 0-16,-5 0 1 0,4 0-4 0,4 0-1 16,-4 0 0-16,-3 0 0 0,6 0-9 0,1 0-3 15,-4 0 0-15,7-3 0 0,-3-4 6 0,3 7 1 16,4-6 0-16,-4 3 0 0,-4-3-9 0,8 2-2 16,3-2 0-16,-3 6 0 0,3-3-5 0,4 3-2 15,-7 0 0-15,-1 0 0 0,5 0-21 0,2 0 0 16,-2 3 0-16,2-3 0 0,5 6 8 0,-12-2-8 15,5-4 8-15,2 0-8 0,-6 6 8 0,0-6-8 16,-1 0 8-16,5-6-8 0,-1 6 8 0,-3 0-8 0,-1 0 8 16,4 0-8-16,-3-4 13 0,0 4-1 0,-4-6-1 0,0 6 0 15,-3 0 8-15,3 0 1 0,0 6 1 0,-7-6 0 16,7 0-21-16,-6 4 0 0,-5-4 0 0,4 0 0 16,-10 6 10-16,6-6-2 0,1 0-8 0,-8 0 12 15,-3 0-12-15,0 0 0 0,11 0 0 0,-11 0 0 16,7 0-26-16,-7 0 2 0,0 0 0 0,4-6 0 31,-4 6-130-31,10 0-26 0,-10 0-4 0</inkml:trace>
  <inkml:trace contextRef="#ctx0" brushRef="#br0" timeOffset="4887.181">1506 7938 306 0,'0'0'13'0,"0"0"3"0,0 0-16 0,0 0 0 0,0 0 0 0,-3-3 0 15,3-4 58-15,0 7 8 0,-7-3 2 0,7 3 0 16,-4-6-28-16,-3 0-4 0,0 6-2 0,-3 0 0 31,-1-3-85-31,7 3-17 0,-6-7-3 0,3 4-1 16,7 3 13-16,-4-6 3 0,-6 6 0 0,6-10 0 0,-3 7 150 0,4-3 30 0,-4-3 7 0,3 2 1 15,4-2 3-15,0 9 1 0,0 0 0 0,-4-3 0 16,-3-3-7-16,7 6-1 0,0 0 0 0,-3-4 0 16,3-2-52-16,0 6-10 0,0 0-2 0,0 0-1 15,-11-9-33-15,11 9-6 0,0 0-2 0,0 0 0 16,0 0 1-16,0 0 0 0,0 0 0 0,0 0 0 16,0 0-13-16,0 0-2 0,0 0-8 0,0 0 12 0,0 0 4 0,0 0 1 15,0 0 0-15,11-3 0 0,-11 3 19 0,3-7 3 16,8-2 1-16,0 3 0 0,-1 3-12 0,-3 3-3 15,11 0 0-15,-8-7 0 0,5 7-14 0,-1 0-3 16,0 0-8-16,7 0 12 0,0 0 16 0,-3 0 4 16,3 0 0-16,4 0 0 0,6-3-32 0,-2 3 0 15,2-6 0-15,-2 6 0 0,6-3 11 0,-7-4-11 16,7 4 12-16,1-3-12 0,-1-3 28 0,0 9-2 16,0-10 0-16,1 10 0 0,-1-6 1 0,-7 3 0 15,4-3 0-15,3 2 0 0,-7-2-11 0,4 6-3 16,-4 0 0-16,4-3 0 0,-4 3-13 0,4-6 0 0,-7 6 0 15,0 0 0-15,-1 0 0 0,-3 0 0 16,-3 0 0-16,3 0 0 0,0 0 8 0,-6 0-8 0,-5-3 0 16,4 3 9-16,-3-7-9 0,3 7 0 15,-4-6 9-15,1 3-9 0,-7 3 28 0,6-6 0 0,-10 6 1 0,4-3 0 16,3-4-4-16,-7 7-1 0,0 0 0 0,0 0 0 16,0 0-7-16,0 0-1 0,3-9-1 0,-3 9 0 15,0-3-15-15,0 3 11 0,0 0-11 0,0 0 10 16,0 0-10-16,0 0 0 0,-3-7-10 0,3 7 10 15,-7 0-14-15,7 0 3 0,-4 0 1 0,-6 0 0 16,6 0-6-16,4 0 0 0,-11 0-1 0,11 0 0 16,-7 7-6-16,7-7-1 0,-3 0 0 0,-8 3 0 15,1-3 24-15,6 6 0 0,-6-6 12 0,-1 0-4 16,0 0-8-16,4 3 0 0,-10-3 0 0,3 0 0 16,0 7 0-16,-1-7 0 0,-6 3 0 0,7-3 0 0,-7 6 0 15,7-6-14-15,-11 3 5 0,0 3 1 0,1 1 8 16,3-4 14-16,-4 3-3 0,0-3-1 15,4-3-10-15,-4 6-11 0,1-6 3 0,-1 4 0 0,0-4 8 16,1 0 0-16,-8 0 0 0,7 0 0 0,-3 0 0 0,-4 0 0 16,4 0 0-16,-4 0 0 0,4 6 24 0,-4-3 6 15,4-3 2-15,-4 0 0 0,4 6-32 0,-4-6-18 16,8 10 2-16,-5-10 1 0,1 6 24 0,3-3 5 16,1-3 1-16,-1 9 0 0,-3-9-15 0,7 7 0 15,-4-4 0-15,0 3 0 0,-6-3 0 0,13 4-18 16,-7-7 4-16,4 3 1 0,0-3 13 0,7 6 0 15,-7-6 0-15,3 6 0 0,0-6-12 0,4-6-4 16,0 6 0-16,0 6 0 16,3-6-186-16,1 0-38 0</inkml:trace>
  <inkml:trace contextRef="#ctx0" brushRef="#br0" timeOffset="127217.942">10594 10036 2077 0,'0'0'92'0,"0"0"19"0,0 0-89 0,0-10-22 15,0 7 0-15,3-3 0 0,5-4 40 0,-1 4 4 16,-11 3 1-16,4 3 0 0,7-6-45 0,0-4-24 0,-7 10 2 0,0-3 1 31,0-3-9-31,0 6-2 0,0 0 0 0,0 0 0 0,0 0 32 0,0 0 0 0,0-9 0 0,0 9 10 16,-7 0 34-16,7 0 8 0,0 0 0 16,0 0 1-16,0 0-18 0,0 0-4 0,0 0-1 0,0 0 0 15,7 0 10-15,4 0 1 0,-11 0 1 0,7 9 0 16,3-9-11-16,1 0-3 0,0 6 0 0,-4-3 0 15,0-3 0-15,3 7 0 0,1-4 0 0,-1-3 0 16,-3 0-6-16,4 6-2 0,0-6 0 0,-1 0 0 16,1 9-6-16,-4-9-2 0,3 0 0 0,5 7 0 15,-1-7 16-15,0 3 4 0,-7-3 0 0,10 0 0 16,1 0-20-16,3 0-3 0,0 0-1 0,-6 0 0 16,-1 0 11-16,7 0 1 0,4 0 1 0,-1 0 0 15,-3 0 10-15,4 0 1 0,7 0 1 0,-4 0 0 16,-3 0-33-16,-1 0-11 0,-2 0 0 0,-5 6 0 15,4-6 11-15,1 3 0 0,-8-3 0 0,0 0 0 0,3 0 8 16,-2 0 1-16,-1 0 0 0,-4 0 0 16,8 0-9-16,-4 0 0 0,4 0 0 0,-8 0 8 0,4 0-8 15,0 0 0-15,11 0 0 0,-4 0 8 0,-7 0 3 16,11 0 0-16,3 0 0 0,4 0 0 0,-4 0-3 0,1 0 0 16,-1 0 0-16,0 0 0 0,0-3-8 0,-3 3 0 15,-4 3 0-15,4-3-11 0,-8 0 11 0,5 0 0 16,-1 6 0-16,-4-2 0 0,5-4 0 0,-1 0 0 15,-4-4 8-15,4 4-8 0,4 4 0 0,-4-4 0 16,1 0 0-16,2 0-8 0,1 0 8 0,0 0 0 16,-1 0 0-16,5 0 0 0,2 0 0 0,-3 0 0 15,4 0 8-15,-4 0-8 0,1 0 10 0,-5 0-2 0,1 0-8 16,-4 0 12-16,0 0-12 0,4 6 0 0,0-3 0 16,-4-3 0-16,4 0 0 0,-4 0 0 0,4 0 0 0,-1 0 9 15,-3 0-9-15,4 6 0 0,-4-6 0 16,0 0 0-16,8 3 0 0,-5-3 0 0,-3 0 0 0,1 0 0 15,-1 0 20-15,0 7-2 0,4-7 0 0,-4 0 0 16,4-7-2-16,-1 7 0 0,1 0 0 0,3-3 0 16,4 3-16-16,0 0 0 0,3-6 0 0,-3 3 0 15,-1 3 0-15,1-6 0 0,0 6 0 0,-4 0 0 16,4 0 0-16,-7 0 0 0,3 0-8 0,0 0 8 16,-3 0 0-16,-1 0 0 0,1 0 0 0,0 0 0 15,0 0 0-15,-1 0 0 0,4 0 0 0,1 0 0 16,-1 0 0-16,4-4 0 0,-1 4 0 0,1-6 10 15,-4 12-10-15,4-6 8 0,0 4-8 0,0-4 8 16,-4 0-8-16,0 6 0 0,0-6 9 0,-3 3-9 0,-4-3 8 16,-3 0-8-16,3 0 8 0,-3 0-8 0,-4 0 8 0,0 0-8 15,0 0 10-15,0 0-10 0,-3 0 8 0,-1 0-8 16,4 0 0-16,-3-3 9 0,-1 3-9 0,1-6 0 16,3 6 0-16,0-4-11 15,0-2-57-15,0 6-11 0,1 0-2 0,6 0-1 16,-7-9-152-16,4-1-30 0,38-24-7 0,-21 9-1 15</inkml:trace>
  <inkml:trace contextRef="#ctx0" brushRef="#br0" timeOffset="136808.42">1129 11889 1864 0,'0'0'83'0,"0"-6"17"0,-7-4-80 0,7 1-20 16,0 9 0-16,0-6 0 0,0 6 40 0,0 0 4 16,0-4 0-16,0 4 1 0,0 0-45 0,0 0-10 0,0 0-2 0,0 0 0 15,7 0 12-15,0 0-8 16,4 0 8-16,-1 4-8 0,1 2 16 0,3-6 3 0,-4 0 1 0,1 0 0 16,0 6 19-16,3-6 4 0,0 3 1 0,-4-3 0 15,4 0 9-15,-3 0 3 0,3 0 0 0,0 0 0 16,4 0-12-16,-4-3-1 0,-3 3-1 0,6-6 0 15,1 6-6-15,0 0-2 0,-1-6 0 0,-3 2 0 16,7 4-5-16,-6 0-1 0,2 0 0 0,1 0 0 16,-1 0-3-16,5 0-1 0,-1 4 0 0,4 2 0 15,-8-6-16-15,11 0 8 0,1 9-8 0,-5-9 0 16,8 6 8-16,-7-2-8 0,-1-4 0 0,1 6 0 16,0-3 0-16,0-3 8 0,-1 0-8 0,1 6 0 15,-4-6 20-15,4-6-2 0,-1 6-1 0,-2 0 0 16,-5-3 6-16,4-3 1 0,1 6 0 0,-8-4 0 15,7-2 12-15,-3 3 4 0,3-3 0 0,0 0 0 16,-7 2-23-16,0-2-4 0,0 3-1 0,7 3 0 0,-10-6-12 16,3 6 0-16,0 0 0 0,-3 0 0 15,-1 0 0-15,1 0 0 0,-1 0 0 0,-6 6 0 0,7-6-22 16,-8 0 2-16,4 0 1 0,-7 0 0 16,0 0-63-16,0 0-13 0,0 0-2 0,0 0-715 15,0 0-144-15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10:33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5316 6508 172 0,'0'0'16'0,"-7"-6"-16"0,7-4 0 0,-7 7 0 0,4-3 325 0,3-4 63 16,-7 4 12-16,7 6 2 0,0 0-272 0,0 0-54 16,0 0-12-16,0 0-1 0,7 6-33 0,3 1-6 15,1-4-2-15,3 6 0 0,4-9-22 0,-1 6-12 16,8-2 2-16,3-4 0 16,4 0-15-16,7 0-3 0,10-4-1 0,1 4 0 15,2-6-3-15,1 6-1 0,4-3 0 0,-4-3 0 0,3-4 49 0,8 1 11 16,3 0 1-16,-4-1 1 0,4 1 73 0,7 2 14 0,-14-2 4 15,7 0 0-15,4 2-17 0,-1-2-3 0,5 9-1 16,2-3 0-16,-6-3-57 0,3 6-11 0,-4-4-3 0,8-2 0 16,0 3-9-16,-1-3-3 0,-3 6 0 0,4 0 0 15,-8 0-16-15,4 0-14 0,-10 0 2 0,3 0 1 16,7 0 11-16,-10 0 14 0,6 0-3 0,-6 0-1 16,-4 0-10-16,-7 0 0 0,3-3 0 0,-3 3 0 15,-11-7 0-15,4 7 0 0,3 0 0 0,-6-6 0 16,-4 6 0-16,-1 0 0 0,-6-3 0 0,3 3 0 15,-13 0 0-15,2 0 0 0,-6 0 0 0,-4 0 0 16,-3 0 0-16,-11 0 0 0,0 0 0 0,0 0 0 16,0 0 12-16,0 0-4 0,-14 0 0 0,-1 0 0 15,-6-6-8-15,-3 6 0 0,-8 0 0 0,-3-3 8 16,-4 3-8-16,0-7 10 0,-3 4-10 0,-4-3 10 16,0 6-10-16,-7-3 10 0,-3-4-10 0,-8 4 10 0,-3-3-10 15,-7 6 0-15,3-6 0 0,-3 3 0 0,0 3 0 0,-3 0 0 16,-5 0 0-16,5 3 0 0,-8-3 0 0,4 6 0 15,-4-6 0-15,4 6 0 0,-7-3 13 0,3 4 1 16,4-4 0-16,7-3 0 0,-3 9 12 0,9-9 2 16,-9 7 1-16,3-4 0 0,-4-3-9 0,8 6-3 15,-1-3 0-15,1 3 0 0,6 1-7 0,4-4-2 16,0-3 0-16,-7 6 0 0,7-3-8 0,0 3 0 16,0-2 0-16,11 5 0 0,-1-9-8 0,12 9 8 15,2-9 0-15,-6 7 0 16,3-4-130-16,4 3-22 0,7-6-4 0,-8 6-1029 0</inkml:trace>
  <inkml:trace contextRef="#ctx0" brushRef="#br0" timeOffset="8068.828">14344 6235 57 0,'0'0'0'0,"-7"0"0"16,0 0 0-16,0 0 0 0,-4 0 82 0,1-3 11 15,-1 3 3-15,0 0 0 0,-3-6-73 0,4 6-15 16,-4 0-8-16,3 0 10 0,-3 0 42 0,0 0 8 16,0 0 1-16,0 0 1 0,-4 0 50 0,4 0 11 15,3 0 1-15,-3 0 1 0,4 0-24 0,-5 0-5 16,8-4 0-16,-3 4-1 0,-1 0-15 0,4-6-2 15,0 6-1-15,0 0 0 0,7 0-21 0,0 0-4 16,-7-3 0-16,7 3-1 0,0 0-3 0,0 0-1 16,0 0 0-16,0 0 0 0,0 0-21 0,0 0-4 15,0 0-1-15,0 0 0 0,0 0-1 0,11 0 0 0,3 3 0 0,-4-3 0 16,4 0 24-16,-3 0 4 0,3 0 0 0,0 6 1 16,0-6-9-16,0 4-1 0,1-4-1 0,-5 0 0 15,4 0 12-15,0 6 2 0,-3-6 1 0,3 0 0 16,-3 0-20-16,6 0-4 0,-3 0-1 0,1-6 0 15,2 6 7-15,1 0 1 0,3 0 0 0,0 0 0 16,0-4-20-16,0-2-4 0,4 3-1 0,0-3 0 16,-4 6-11-16,7 0 10 0,0-3-10 0,4-4 10 15,0 7-2-15,7 0-8 0,-4 0 12 0,7 0-4 16,-3 0-8-16,4 0 0 0,-8 0 0 0,4 0 8 16,-1 7-8-16,-6-4 0 0,3-3 0 0,1 0 8 15,-1 6-8-15,4-3 8 0,0-3-8 0,3 0 8 16,-7 0 0-16,4 0 0 0,3 0 0 0,-3 0 0 15,3 0 13-15,1 0 3 0,-4-3 0 0,-1 3 0 0,1-6-12 16,4 6-3-16,-1-3 0 0,4-4 0 16,3 7-9-16,1-3 0 0,2-3 0 0,1 6 8 0,0-6 0 15,-3 6 0-15,-1-3 0 0,0 6 0 0,-3-3-8 0,4 0 0 16,3 0 0-16,0 6 0 0,-4-6 0 0,4 0 0 16,0 6 0-16,-4-3-11 0,-3-3 11 0,0 0 0 15,-4 7 8-15,1-4-8 0,2-3 0 0,5 0 0 16,-1 0 0-16,4 0 0 0,0 6 0 0,0-6 0 15,-4 0 0-15,1 0 0 0,-1 0 9 0,0 3-9 16,8-3 12-16,-1 0-12 0,1 0 12 0,3 0-12 16,3 0 12-16,-3 0-12 0,0 0 12 0,-7 0-12 15,0 6 12-15,0-2-12 0,0-4 0 0,0 6 0 0,0-6 0 16,0 3 0-16,3 3 0 0,-3-6-9 16,0 7 9-16,0-4 0 0,0-3 0 0,-4 9 0 0,8-9 9 15,-4 6-9-15,-1-2 0 0,5-4 0 0,3 0 0 0,-4 6-9 16,4-6 9-16,-3 3 0 0,-1-3 0 0,1 6 0 15,6-3 0-15,1 4 0 0,-1-7 8 0,4 9-8 16,-7-9 0-16,0 9 0 0,-3-2 0 0,2-4 8 16,1-3-8-16,4 6 0 0,-1-3 0 0,1-3 0 15,3 7 0-15,-4-4 0 0,-3-3 0 0,-3 6 0 16,3-6 0-16,0 0 0 0,7 0-9 0,0 0 9 16,0 0 0-16,-4 0 0 0,1 0 0 0,-4 3 0 15,3-3 0-15,1 0 0 0,3 0 0 0,3 0 8 16,1-3-8-16,0 3 0 0,-1 3 0 0,-3-3-11 15,0 0 19-15,7 0 3 0,7 0 1 0,1 6 0 16,-1-6-12-16,0 10 0 0,-4-10 0 0,8 0 0 0,7 6 0 16,-7-3 0-16,-4-3 0 0,-7 6 0 0,3-2 0 15,-3 2-17-15,4-6 4 0,0 0 1 0,-8 3 12 0,8-3 10 16,3 0-2-16,-7 6 0 0,-7-6-8 0,0-6-11 16,11 6 3-16,-4 0 0 0,3-3 16 15,-6 3 3-15,0 3 1 0,-4-3 0 0,-7-3-4 0,-4-3 0 16,0 6 0-16,1-4 0 0,-1-2-8 0,-3 6 8 15,0 0-8-15,-3 0 8 0,-5 0-8 0,-2 0 12 16,-8 0-12-16,-3 0 12 0,-1 0-12 0,-2 0 0 16,-1-3 9-16,0 3-9 0,-3 0 0 0,0-6 0 15,-4 6 0-15,0 0 8 16,0 0-54-16,-3-3-10 0,3-4-3 0,-7 7-917 0,-3 0-184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16:04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5754 10428 2354 0,'-18'-4'52'0,"1"-11"10"0,-5 5 2 0,5-5 3 0,6 2-54 0,-6-3-13 0,2-2 0 0,5 2 0 16,3-3 0-16,0 3 0 0,3 7 0 0,-3-3 0 15,4 2 0-15,3 1 12 0,0-4-1 0,-7 4-1 16,7 6-10-16,0-4 0 0,7 4 0 0,-4-3 0 15,4 6 0-15,-3-3-9 0,6-3 9 0,4 6-13 0,-3 0 13 0,3 0-9 16,4 0 9-16,-1 0-8 16,8 0 8-16,-4 0 0 0,7 0-9 0,1 0 9 0,2-4 0 15,5-2 0-15,6-3 0 0,7 2 0 0,-3-2 0 16,11 9 13-16,3-3-3 0,0-3-1 0,-4 6 5 0,4 0 1 16,4-3 0-16,3 3 0 0,7 0-5 0,0 0-1 15,3 3 0-15,1 3 0 0,3-6-9 0,0 3 0 16,11-3 9-16,3 0-9 0,-3 6 0 0,3-3 0 15,-7-3 0-15,8 7 0 0,6-1 0 0,-3-3 0 16,0 7 0-16,-1-4 0 0,-2-3 12 0,6 3-1 16,4 4-1-16,0-1 0 0,-1-6-10 0,-2 10 10 15,10-10-10-15,-4 6 10 0,0 1-10 0,4-1 0 16,-7-3 9-16,10-3-9 0,1 4 8 16,-4-7-8-16,0 6 8 0,0-3-8 0,6-3 8 0,1 0-8 0,-10-3 10 15,3 3-10-15,0-6 15 0,-1 6-3 16,1-7-1-16,4 4 0 0,-8-3 1 0,0 6 1 0,1-9 0 0,-4 6 0 15,-1-4 1-15,-6 4 0 0,0-3 0 0,0-4 0 16,3 4-4-16,0 3-1 0,-10-3 0 0,0-4 0 16,3 7 6-16,-3-3 1 0,0 3 0 0,-8-3 0 15,-3 2 0-15,1-2 0 0,6 3 0 0,-4-3 0 16,1 6 9-16,-4-7 3 0,-7 7 0 0,0 0 0 16,-3-3-8-16,-1-3 0 0,1 3-1 0,-7-3 0 15,-1 6-5-15,-3-3-1 0,-4 3 0 0,-6-7 0 16,-4 7 5-16,-4-3 1 0,-3-3 0 0,-4 3 0 15,0-4-5-15,1 1-1 0,-8 3 0 0,-3-3 0 16,-1 6-13-16,-3-10 9 0,-3 10-9 0,-4 0 8 16,0 0-20-16,-7 0-4 0,4 0 0 0,-11 0-1 15,0 0-114-15,0 0-22 0,0 0-5 0,-7 10-1075 16</inkml:trace>
  <inkml:trace contextRef="#ctx0" brushRef="#br0" timeOffset="3070.067">2766 12265 730 0,'0'0'32'0,"-11"-6"8"0,1 3-32 0,-4-3-8 0,3-4 0 0,0 7 0 16,4-3 72-16,-3-4 14 0,-1 7 2 0,1-3 1 16,-1-4 5-16,7 10 1 0,-6-9 0 0,6 3 0 15,-3 6-33-15,4-3-6 0,3 3-2 0,0 0 0 16,0-10-26-16,0 10-6 0,0 0-1 0,0 0 0 16,0-6-11-16,3 3-2 0,-3 3-8 0,11-6 12 0,-1 2 0 15,1-2 0-15,3-3 0 0,7 9 0 0,-3-7 19 16,7 4 3-16,6-3 1 0,-2 6 0 0,6-9-9 0,0 6-2 15,11-4 0-15,-7-2 0 0,7 3 6 0,0 2 1 16,-4-2 0-16,11 3 0 0,-4-3-14 0,11 3-2 16,0-4-1-16,4 7 0 0,-1-3 22 15,-3-3 5-15,0 6 1 0,0 0 0 0,7 0-34 0,-7 0-8 16,11 0 0-16,-8 0 0 0,4 0 9 0,-3-3 3 16,-4 3 1-16,0-6 0 0,-8 6 3 0,8-4 0 15,0-2 0-15,7 0 0 0,-7 3 16 0,0-4 3 16,0 4 1-16,-7-3 0 0,0-3-36 0,-3 6 0 15,-5-4 0-15,5 4 0 0,-1-3 0 0,1-4 0 16,-1 10-15-16,-3-6 5 0,0 3 10 0,-7-3 12 16,-1 6-2-16,-6 0-1 0,-4 0-9 0,4 0 0 0,-14 0 0 15,3 0 0-15,0 6 0 0,-10-6 0 0,3 3 0 16,-4 3 0-16,-6-2 0 0,3 2 0 0,-7-6 0 0,0 0 0 16,0 0 8-16,0 0 0 0,0 0 0 0,0 0 0 15,0 0-8-15,0 0 8 0,-7 6-8 0,-7-3 8 16,0-3-8-16,-11 7-17 0,4-4 4 0,-11-3 1 31,-3 0-17-31,-4 6-3 0,0-3-1 0,-7-3 0 0,-3 6 7 0,3-6 2 0,0 0 0 0,4 3 0 16,-11-3 24-16,4 7 0 0,-4-7 0 0,-4 0 0 15,4 0 0-15,-7 0 0 0,0 0 0 0,0 0 0 16,0 0 0-16,4 0 0 0,-4 3 0 0,-4 3 0 16,-6-6 0-16,3 6 0 0,0-2 0 0,0 2 8 15,3-3-8-15,4 6 0 0,0 1-8 0,-7-4 8 16,0 3-143-16,0 7-23 15</inkml:trace>
  <inkml:trace contextRef="#ctx0" brushRef="#br0" timeOffset="9332.444">6929 15050 633 0,'0'0'28'0,"-11"6"6"0,4-3-34 0,-4-3 0 15,-3 6 0-15,-3-2 0 0,-1 2 271 0,0-3 47 16,1 3 10-16,-1-3 1 16,-3 4-305-16,7-7-60 0,-4 0-13 0,4 0-3 0,3 0 52 0,4 0 0 15,7 0 9-15,-10 0-1 0,10-7 61 0,-11 4 12 16,11 3 3-16,0 0 0 0,0 0 7 0,0 0 1 16,0 0 1-16,0 0 0 0,0 0-35 0,0 0-7 15,0 0-2-15,0 0 0 0,0 0-36 0,4 10-13 16,3-7 9-16,-4 3-9 0,4 3 14 0,4-2-2 15,-4-4-1-15,4 3 0 0,-1 4 13 0,4-7 4 16,0-3 0-16,4 6 0 0,-7-3 6 0,3 3 2 16,3-6 0-16,5 0 0 0,2 0 12 0,-3 0 4 0,4 0 0 15,3 0 0-15,1 0-36 0,6 0-8 0,4 0 0 0,-4 0-8 16,4 0 13-16,7-6-4 0,-11 6-1 16,7 0 0-16,1-3-8 0,-1 3 0 0,0 0 0 15,-7 0 0-15,4 0 9 0,7 0 0 0,-11 0 0 0,11 3 0 16,-3-3 5-16,-1 0 1 0,7 6 0 15,-3-6 0-15,4 0 0 0,-1 0 0 0,-3-6 0 0,0 6 0 16,3 0-4-16,0-3-1 0,1 3 0 0,10-6 0 16,-7 6-10-16,3-3 0 0,1-4 0 0,-8 7 8 15,0-3 0-15,-3 3 0 0,4 0 0 0,-4 0 0 16,-1 0-8-16,8 0 0 0,0 3 0 0,-3-3 0 16,-1 7 0-16,4-4 0 0,-7-3 0 0,3 0 0 15,-7 6 0-15,1-6 0 0,3 3 0 0,0-3 0 16,-1 6 0-16,8-6 0 0,-3 0 14 0,3 0-4 15,3-6 7-15,-3 6 2 0,-4-3 0 0,1 3 0 0,-1-6-11 16,1 3-8-16,-1 3 9 0,4-7-9 0,0 7 16 16,0-3-4-16,-4-3 0 0,-3 6 0 0,-4 0-12 0,1-3 0 15,-5 3 8-15,-2 0-8 0,-1-7 0 0,-3 7 11 16,-1 0-11-16,1 0 10 0,-4 0-10 16,1-3 0-16,2 3 0 0,-2 0 0 0,-12-6 0 0,4 6 0 15,4 0 0-15,-4 0 0 0,-3 0 0 0,-4-6 12 16,0 6-12-16,4-3 12 0,-1 3-12 0,-2-7-17 15,-8 7 4-15,0-9 1 16,7 6-95-16,-11-7-18 0,-3-5-4 0,-7-1-1 0</inkml:trace>
  <inkml:trace contextRef="#ctx0" brushRef="#br0" timeOffset="20226.779">5800 15900 403 0,'0'0'36'0,"0"0"-36"0,0 0 0 0,0 0 0 16,0 0 24-16,0 0-3 0,0 0 0 0,0 0 0 15,0 0-13-15,3 6-8 0,-3-6 8 0,0 9-8 16,0-9 20-16,4 10 0 0,-4-10 0 0,0 6 0 16,0-6-20-16,0 9-12 0,0-9 2 0,0 3 0 15,0-3 34-15,0 0 6 0,7 10 2 0,-7-10 0 16,0 6 29-16,0-6 7 0,0 0 0 0,0 3 1 16,0 4-1-16,0-7-1 0,0 0 0 0,0 0 0 0,0 0-3 0,0 0 0 15,0 9 0-15,0-9 0 0,0 0 10 0,0 0 2 16,0 0 0-16,0 0 0 0,0 0-23 0,0 9-4 15,0-9-1-15,0 0 0 0,0 7-23 0,0-7-5 16,-7 3 0-16,7-3-1 0,0 9-10 16,0-9-1-16,0 0-8 0,0 0 12 0,-7 6 0 0,7-6 0 15,0 0 0-15,0 0 0 0,-4 4 8 0,4-4 2 16,-7 0 0-16,7 0 0 0,-7 0-22 0,7 0 0 16,-3 6 0-16,3-6 0 0,-11 0 0 0,11 0 0 15,0 0 0-15,-7 0 0 0,3 0 11 0,4 0-3 16,-3 0 0-16,3 0 0 0,0 0-8 0,0 0 8 15,-11-6-8-15,11 6 8 0,0 0 4 0,-3 0 0 0,3 0 0 0,-7-4 0 16,7 4-12-16,-4 0 0 0,-3-6 9 0,7 6-9 16,-3 0 0-16,3 0 0 0,-11 0 0 0,11 0 8 15,-7-3-8-15,7 3 0 0,0 0 0 0,-4 0 0 16,1-6 0-16,3 6 0 0,-11-3 10 0,11 3-10 16,0 0 12-16,-3-7-3 0,-4 7-1 0,7 0 0 15,0 0-8-15,0 0 12 0,-4-3-12 0,4 3 12 16,0 0-12-16,0 0 0 0,0-6 0 0,0 6 8 15,0 0-8-15,0 0 8 0,0 0-8 0,0 0 8 16,-7-3 0-16,7 3 0 0,0 0 0 0,0 0 0 16,0 0 4-16,0 0 1 0,0 0 0 0,0 0 0 15,0 0 4-15,0 0 1 0,0 0 0 0,7-6 0 16,-7-1 0-16,7 7 0 0,-7 0 0 0,11-3 0 16,-1 3-6-16,-3 0 0 0,8 0-1 0,-12 0 0 15,8 3-3-15,-1-3-8 0,1 0 12 0,-1 0-4 0,5 0 4 16,-5 0 0-16,4 0 0 0,0 0 0 0,0 0-4 0,4 0 0 15,-4-3 0-15,0 3 0 0,7 0 0 0,-10 0-8 16,14-6 12-16,-11 6-4 0,7 0 5 0,-3-3 1 16,3-4 0-16,0 7 0 0,4-3 7 0,-8 3 2 15,1-6 0-15,0 6 0 0,3 0-23 0,0 6 0 16,-7-6 0-16,4 3 8 0,3 4-8 0,0-4 0 16,-3-3 0-16,-1 6 0 0,1-6 0 0,0 3 0 15,-1-3 0-15,-3 7 0 0,4-7 8 0,0 0 0 16,-1 6 0-16,1-6 0 0,0 0-8 0,-1-6 0 0,-3 6 0 15,7 0 0-15,-3 0 0 0,0-7 0 16,3 7 0-16,-3-3 0 0,-1 3 8 0,-3 0-8 16,7 0 8-16,-3 0-8 0,0 0 0 0,-1 0 0 0,1 0 0 0,0 3 0 15,3-3 8-15,-11 7-8 16,8-7 8-16,-4 6-8 0,4-3 0 0,-8 3 0 0,4-3 0 0,1-3-8 16,-5 7 8-16,1-4 0 0,-1-3 0 0,1 0 0 15,3 6 0-15,-7-6 0 0,0 0 10 0,4 0-10 16,-4 0 0-16,0 0 0 0,0-6 0 0,-7 6 0 15,7 0-15-15,0-3-5 0,0-4-2 0,-7 7-788 16,4 0-158-16</inkml:trace>
  <inkml:trace contextRef="#ctx0" brushRef="#br0" timeOffset="26778.702">11740 16872 288 0,'0'0'25'0,"0"0"-25"0,0 0 0 0,4-10 0 16,-4 7 142-16,4-6 23 0,-8 2 5 0,4-2 1 31,0 0-182-31,0 2-36 0,0 7-7 0,-4-3-291 0</inkml:trace>
  <inkml:trace contextRef="#ctx0" brushRef="#br0" timeOffset="27439.286">11635 16806 518 0,'0'0'46'0,"0"0"-37"15,0 0-9-15,0 0 0 0,0 0 119 0,0 0 21 16,0 0 5-16,0 0 1 0,0 0-78 0,0 0-15 16,0 0-3-16,0 0-1 0,0 0 9 0,0 0 2 15,0 0 0-15,0 0 0 0,0 0-1 0,3 9 0 16,-3-9 0-16,-3 3 0 0,3-3-8 0,0 0-2 15,3 10 0-15,-3-4 0 0,0 3 6 0,0-9 1 16,0 0 0-16,4 10 0 0,-4-10-24 0,0 0-5 16,3 6-1-16,-3-6 0 0,0 0 0 0,0 0 0 15,0 0 0-15,4 3 0 0,-4-3-10 0,7 10-3 16,-7-10 0-16,3 6 0 0,4-3 1 0,-7-3 0 0,0 0 0 16,4 6 0-16,3 4 13 0,0-10 2 15,0 9 1-15,0-9 0 0,0 10 0 0,0-4 0 0,0-3 0 16,7 3 0-16,-3-3 5 0,7-3 1 0,-8 0 0 15,4 7 0-15,4-4 0 0,0 3 0 0,-1-6 0 0,4 0 0 16,-3 0 7-16,3 0 1 0,4 0 1 0,0 0 0 16,-1 0-29-16,1 6-7 0,3-6-1 0,0 3 0 15,-3-3 0-15,3 0 0 0,1 0 0 0,2 7 0 16,-2-4 4-16,-1-3 0 0,0 0 0 0,0 6 0 16,-3-3-12-16,3-3 8 0,-3 0-8 0,3 0 8 15,0 0-8-15,4 0 0 0,0 0 0 0,3 0 8 16,-3 0-8-16,3 0 8 0,-3-3-8 0,0 3 8 15,3-6 14-15,-3 6 2 0,-4-3 1 0,0-4 0 16,0 4-25-16,-3-3-9 0,0 0 0 0,3 3 0 16,-3-4 9-16,6 4 12 0,5-6-2 0,-1 3-1 0,4 2 4 15,3-2 1-15,-3 3 0 0,0-3 0 0,-1-1 6 0,-2 4 0 16,3 3 1-16,-4 0 0 0,0 0-21 16,-3 0 0-16,0 0 0 0,-1 0 0 0,-2 0 0 0,-1 0 0 15,4 0 0-15,-4 0 0 0,0 0 0 0,0 0 16 16,-7 0-4-16,4 0-1 0,-4 0-11 0,0 0 0 15,1 0 0-15,-8 0 8 0,3 0 9 0,-3 0 2 16,1 0 0-16,-8 0 0 0,3 0-19 0,1 0 0 16,-4 0 0-16,0 0 0 0,-7 0 0 0,0 0 0 15,0 0 0-15,0 0 0 0,7 0 0 0,-7 0 0 16,0 0 0-16,7 0 0 0,0 0-12 0,-7 0-7 16,0 0-1-16,7-6 0 0,-7 6 10 0,7 0 2 0,-7 0 0 0,0 0 0 31,7-3-28-31,0-3-4 0,0 6-2 0,-3-3 0 15,-4 3-109-15,10 0-21 0,-3-7-5 0,-3 4-1048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28:2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8991 1108 0,'-11'-9'49'0,"4"0"11"0,4 5-48 0,-4-8-12 16,3 9 0-16,4-7 0 0,-4 4 29 0,4-3 4 15,4-1 1-15,0 7 0 0,3-9-34 0,0 8 0 16,3-5 0-16,-6 3 0 0,3 3 0 0,7-4 0 16,-7 4 0-16,0-3 0 0,0 3 32 0,4-3 10 15,-1 2 2-15,1-2 0 0,-1 0 12 0,1 3 2 16,0-4 1-16,3 7 0 0,0-3-31 0,3-3-5 15,1-3-2-15,3 9 0 0,7-10-5 0,1 1 0 16,6-1-1-16,4 4 0 0,7-3 2 0,0-1 1 16,-1 1 0-16,-2-4 0 0,3 1-5 0,-1 2-1 0,1-2 0 15,4 3 0-15,-1-7-1 0,0 6-1 0,4 4 0 16,-3-3 0-16,-1-1-10 0,-3 1 10 0,0 0-10 0,-4 5 10 16,4-8-2-16,-7 2-8 0,3 1 12 0,1 0-4 15,2-4 20-15,-2-3 3 0,-1 1 1 0,0 5 0 16,1 1-12-16,3-1-3 0,-8 1 0 0,1 0 0 15,0-1 6-15,0-5 1 0,0 5 0 0,3-5 0 16,4 5 0-16,0 1 0 0,0-4 0 0,3-3 0 16,0 7-24-16,-3 0 0 0,0-1 0 0,-4 1 0 15,-3-7-16-15,0 13 0 0,-4-10-1 0,-3 4 0 16,-4 6 17-16,0-6 0 0,1-1 0 0,2 4 0 16,1-4 0-16,-4 1 0 0,-3 0 0 0,0-1 9 15,-1 4 11-15,-2-3 1 0,2-1 1 0,-2 1 0 0,2-1-3 16,-3 4-1-16,-3-3 0 0,0 6 0 15,-4-7-7-15,3 1-2 0,5 2 0 0,-5-2 0 0,1 0-9 0,-4 2 0 16,7-2 0-16,0 0 8 0,-3-1-8 16,-4 7 0-16,4-13 0 0,-1 10 0 0,1 3 0 0,-4-3 0 15,-3-4 0-15,3 1 0 0,0 6 0 0,-4-4 0 16,-6-2 0-16,3 3 0 0,-3 3 10 0,3-4 0 16,0-2 0-16,-4-1 0 0,-6 1 6 0,6 6 2 15,8-10 0-15,-4 4 0 0,-4 6-18 0,1-3-19 16,3-4 4-16,0 10 1 0,0-3 14 0,0-3-9 15,-7 6 9-15,4-3-8 0,6-4-1 0,-10 7 0 16,0 0 0-16,0 0 0 0,0 0 9 0,0 0 0 0,0 0-9 16,-7-3 9-16,-7-3 0 0,3 6 0 15,4 0 0-15,-7-6 0 0,-7 3 0 0,0 3 0 0,7 0 0 0,-7 0 0 16,3-7 0-16,-3 7 0 16,3 0 0-16,4-3 0 0,0 3 0 0,0-6 0 0,-4 3 9 0,8 3-9 15,-1-7 0-15,1 7 9 0,-5 0-9 0,-2 0 0 16,3 0 0-16,0 0 0 0,3 0 0 0,-7 0 0 15,1 0 0-15,3 0 0 0,3 0 0 0,0 0 0 16,1 0 0-16,3 0 0 0,7 0 0 0,0 0-9 16,0 0 9-16,0 0 0 0,0 0 0 0,0 0 0 15,10 0 0-15,4 0-13 0,-6 0 5 0,6 0 8 16,7 0-15-16,-4 7 5 0,1-7 1 0,3 0 0 16,-3 0 9-16,0 0 0 0,3-7-9 0,-4 14 9 15,1-7 0-15,0 0 0 0,3 0 0 0,0 0 0 16,-7 0 0-16,4 3 0 0,-1-3 0 0,5 0 0 15,-5 0 0-15,1 6 0 0,-4-3 0 0,4-3 0 0,-1 7 0 16,-3-7 0-16,-14 0 0 0,14 3 0 0,1 3 0 16,-5 0 0-16,1-3 0 0,-1 4 0 0,-3-4 0 0,0 6 0 15,7 1 0-15,-6-4 0 0,-8-6 0 16,3 9 0-16,4 1-9 0,-3-1 9 0,-1 0 0 0,-3 1 0 16,0-1 0-16,0 1 0 0,4 5 0 0,-8-5 0 15,-10-1 11-15,3 1-11 0,8-1 13 0,-8 7-4 16,-6-1-1-16,-4-2 0 0,-1-4 19 0,5 7 3 15,-4-7 1-15,-1 7 0 0,-6-3-13 0,7-4-2 16,3 7-1-16,1-7 0 0,-1 7-7 0,0-4 0 0,8-2-8 16,-4 2 12-16,3 1-12 0,1-4 0 15,-1 7 0-15,4-7 0 16,3 1-22-16,-3 9-7 0,-3-10-2 0,3 7-708 0,0 2-141 0</inkml:trace>
  <inkml:trace contextRef="#ctx0" brushRef="#br0" timeOffset="942.138">14721 9010 1324 0,'-14'-9'118'0,"11"9"-94"0,-4-3-24 0,0 3 0 16,0-7 102-16,-4 4 16 0,8-3 3 0,-5 6 1 15,8 0-64-15,-3 0-13 0,3 0-2 0,0 0-1 16,0 0-42-16,0 0 0 0,0 0-13 0,11 0 3 15,3 0-4-15,7 0-1 0,3-9 0 0,8 9 0 16,4 0 37-16,2 0 7 0,5 0 2 0,-1 0 0 16,0 0 20-16,8 0 4 0,3 0 1 0,3 6 0 15,1-3-20-15,2-3-3 0,1 0-1 0,0 6 0 16,-3-3-32-16,-4-3-9 0,-4 7-1 0,1-7 0 16,2 3 10-16,1-3-10 0,0 0 10 0,0 0-10 15,0 0-12-15,-7 0-2 0,3 6-1 0,-6-6 0 16,-4 0-170-1,-1-6-33-15,40 3-8 0,-29-7 0 0</inkml:trace>
  <inkml:trace contextRef="#ctx0" brushRef="#br0" timeOffset="1677.203">6332 10239 1508 0,'0'0'67'0,"-10"0"13"0,-4 0-64 0,0 0-16 0,-4 0 0 0,0 0 0 16,4 7 18-16,4-4 0 0,-1-3 0 0,-3 0 0 15,3 0-18-15,-3 0 0 0,7 0 0 0,-3 0-9 16,-1 0 9-16,4 0 0 0,7 0 10 0,0 0-10 16,-11 0 29-16,11 0 0 0,0 0 0 0,0 0 0 15,11 9-21-15,-4-9-8 0,11 10 0 0,6-10 0 16,1 6 10-16,10-6-10 0,1 0 10 0,13-6-10 16,-3 3 68-16,14-4 7 0,14 4 1 0,-4-3 1 15,8-4-38-15,3 1-8 0,0 3-2 0,4-4 0 16,10 7-155-1,0-3-31-15</inkml:trace>
  <inkml:trace contextRef="#ctx0" brushRef="#br0" timeOffset="7799.558">13885 15799 1324 0,'0'0'118'0,"0"0"-94"0,0 0-24 0,-7 0 0 16,0 0 84-16,7 0 12 0,-3-6 2 0,3 6 1 15,-4-3-99-15,4-3-12 0,0-4-7 0,0 7-1 16,0-6 20-16,4 2 8 0,-4-2-8 0,3 0 12 16,1 2 36-16,-1-2 8 0,-3-1 0 0,4 1 1 15,-4 0 39-15,3-1 8 0,1 1 2 0,-4-7 0 16,3 4-17-16,4-4-3 0,-3 0-1 0,3-3 0 15,0 1-19-15,0-7-4 0,0 3-1 0,0-10 0 16,4 4-39-16,-4-7-8 0,0-2-2 0,-4 2 0 16,5-2 0-16,-1-7 0 0,-4 9 0 0,1-2 0 15,-4-1 0-15,0 4-1 0,0-7 0 0,0 9 0 0,-4-2 14 0,1-1 3 16,-1-2 1-16,4 2 0 0,-7 1-13 16,3-1-4-16,-3 4 0 0,0 0 0 0,0-1 4 0,0 1 1 15,0 9 0-15,4-3 0 0,-4 0 8 0,0 6 2 16,0-6 0-16,3 6 0 0,-3-6-27 0,3 6 0 15,-3 0 0-15,4-6 0 0,-4 6 12 0,3-6-4 16,1 3 0-16,-1-3 0 0,-3 7-8 0,4-8 0 16,-1 8 0-16,1-1 0 0,3 0 0 0,-4 3 0 15,0-2 0-15,-3 2 0 0,7 3 0 0,-3-2 0 16,-1-1 0-16,-3 7 0 0,4-1 0 0,-1 1 0 16,4-1 0-16,0 1 0 0,-3 3 0 0,3 6 0 0,0-10 0 0,0 10 0 15,0 0 0-15,-4-3 0 0,4 3 0 16,0 0 0-16,0 0 0 0,0 0 0 0,0 0 0 15,0 0 0-15,0 0-12 0,0 0 12 0,0 0-10 0,0 0 10 16,0 0 0-16,0 0 0 0,0 0 0 0,0 0 0 16,0 0 0-16,0 0 0 0,0 0 0 0,0 0 10 15,0 0-10-15,0 0 0 0,-7 3 0 0,-3 3 0 16,3-6 0-16,-4 10 0 0,0-1-12 0,1 1 12 16,-8-1 0-16,4 1 0 0,0 5 0 0,0-5 0 15,-4-1-9-15,4 7 9 0,-4-4 0 0,4-5 0 16,-3 11 0-16,6-8 0 0,-3 5 10 0,0-5-2 15,0 2-8-15,3 4 0 0,1-7 0 0,-1 1 0 16,4-1 0-16,0-2 0 0,0 2 0 0,7-9 8 16,0 0-8-16,0 0 0 0,0 0 8 0,0 0-8 0,0 0 12 15,0 0-1-15,0 0-1 0,0 0 0 0,0-9-10 16,0 2 10-16,3-2-10 0,1-1 10 0,-4 1-10 0,7 0 8 16,-4-7-8-16,1 7 8 0,0-4 0 0,-1-3-8 15,4 7 12-15,-3-7-4 0,3 7 1 16,0-1 0-16,-4-8 0 0,8 2 0 0,-8 7-9 0,4-10 0 15,0 0 0-15,1 9 0 0,2-5 0 16,-6 5 0-16,3-2 0 0,3-4 0 0,-3 7 0 0,0-1 0 16,4 1 0-16,-4 3 0 0,-3-4-8 0,3 1-4 15,0 9-1-15,-4-10 0 0,8 10 13 0,-4-6 12 16,0 3-3-16,3 3 0 0,1-6-9 0,0 6 0 16,-1 6 0-16,1-6 0 0,3 3 0 0,0-3 0 15,-3 6 0-15,3 4 0 0,0-4 0 0,0-3 0 0,0 7 0 16,0-1 0-16,0 0 0 0,0 7 8 0,1-6-8 15,-1 5 8-15,0-2-8 0,0 2 0 0,3-5 0 0,-2 9 0 16,-1-4 0-16,0-2 0 0,0 3 11 0,0-1-11 16,4-5 0-16,-4 2 0 0,0 4 0 0,4-7 0 15,-1 7 0-15,-3-3 8 0,4-7-8 0,0 3 0 16,-4 7 13-16,3-7 0 0,1 1 0 0,0-7 0 16,-4 6-13-16,3 1 0 0,-3-4 8 0,1 3-8 15,-1 1-180 1,0-4-38-16</inkml:trace>
  <inkml:trace contextRef="#ctx0" brushRef="#br0" timeOffset="21053.272">13808 14115 1245 0,'0'0'55'0,"0"0"12"0,0 0-54 0,-4-3-13 0,4-6 0 0,-3 2 0 15,3 7 29-15,0 0 3 0,0-9 1 0,0 9 0 16,-4-3-13-16,4-3-4 0,0-4 0 0,0 10 0 16,0 0 26-16,0 0 5 0,0-3 1 0,-3-3 0 15,-1 0 12-15,-3 2 4 0,4 4 0 0,-5-6 0 16,5 6-5-16,-8 0-1 0,4 0 0 0,-3 0 0 16,3 0-5-16,-4 0-1 0,0 6 0 0,1-6 0 15,-4 4 3-15,7 2 0 0,-4 0 0 0,4-3 0 16,0 4-1-16,0-4 0 0,-4 6 0 0,4-3 0 15,0-3-16-15,-3 4-3 0,-1 2-1 0,1 1 0 16,-1-1-34-16,0 0 0 0,1 1 0 0,-4-1 0 16,0 1 0-16,-1 5 0 0,1 1 0 0,0 3 0 15,-3 0 0-15,-1-1 0 0,-3 1-8 0,3-3 8 16,1 9 0-16,-1-6 10 0,0 0-2 0,4-4 0 16,0-2 7-16,3-4 1 0,1 7 0 0,-1-7 0 0,4 1-4 15,0-1 0-15,7-3 0 0,0-6 0 0,0 0-12 16,4 4 0-16,-4-4 0 0,10 6 0 15,1-6-10-15,3 0-5 0,0-6-1 0,0 2 0 0,4-11 16 0,3 5 0 16,-3-8 0-16,6 2 0 0,1-3 0 0,0-6 0 16,3 12 0-16,0-5 0 0,4-4 0 0,-4 3 0 15,-10 0 0-15,3-6 0 0,4 6 0 0,-4 0 0 16,0 0 0-16,0 1 10 0,-3 2-2 0,-1-3 0 16,1 3 0-16,-4 4 0 0,-3-4 20 0,3 1 3 15,-7 5 1-15,3 1 0 0,-2-1-32 0,-1 1 0 16,0 6 0-16,-4-3 0 0,-3 6 12 0,0 0-3 15,0 0-1-15,0 0 0 0,0 0-8 0,0 0 0 16,0 0 0-16,0 0 0 0,0 0 17 0,0 0-1 0,0 0-1 16,0 0 0-16,0 0-3 0,0 0-1 0,0 0 0 0,0 0 0 15,0 0 6-15,0 0 2 0,7 9 0 0,-3 0 0 16,-4-9-8-16,3 7-2 0,4 2 0 0,-3-6 0 16,3 3-9-16,-4 4 0 0,5-1 0 0,-5 1 0 15,4-1 0-15,4 0 0 0,-4 1 0 16,0 6 0-16,0-7 0 0,3 7 0 0,1-4 0 0,0 4 0 15,-1 0 0-15,4-4 0 0,4-2 0 0,-4 5 0 16,0 1 0-16,4-4 0 0,-1-2 0 0,5 6 0 16,-5-7 0-16,1 7 0 0,-4-4 0 0,0 4 0 15,4-7 0-15,-4 7 12 0,0-4-4 0,0-2 0 16,0-1-8-16,-3 7 0 0,-1-7 0 0,1 1 8 16,0-4-8-16,-4-3 0 0,3 7 0 0,-3-10 0 0,-7 0 15 15,11 6 1-15,-4-6 0 0,0 3 0 0,-7-3-7 16,10 0-1-16,-10 0 0 0,0 0 0 0,0 0 4 15,0 0 0-15,0 0 0 0,0 0 0 0,0 0-12 0,0 0 0 16,0 0 0-16,0 0 0 0,0 0 0 0,0 0 8 16,0 0-8-16,0 0 8 0,0 0-8 0,0 0 0 15,4-9 0-15,-4 9 8 0,0 0-8 0,0 0 0 16,0-4 0-16,0 4 0 0,-4-6-15 0,4 6-1 16,0-3-1-16,0 3 0 0,0 0 3 0,0 0 1 15,-3-6 0-15,3 6 0 16,0-10-32-16,0 10-7 0,0 0 0 0,-4 0-1 15,4 0-33-15,0 0-6 0,-3-9-2 0,3 9-755 16,0 0-151-16</inkml:trace>
  <inkml:trace contextRef="#ctx0" brushRef="#br0" timeOffset="22888.365">15956 8991 990 0,'0'0'44'0,"0"0"8"0,0 0-41 0,0 0-11 16,11 10 0-16,-1-10 0 0,-3 0 44 0,4 0 6 16,-11 0 2-16,14-3 0 0,-3 3-39 0,-11 0-13 15,0 0 9-15,0 0-9 0,7-7 42 0,-7 7 3 16,0 0 1-16,0 0 0 0,0 0 57 0,0-3 11 16,0 3 2-16,0-6 1 0,-7 3-23 0,3-3-5 15,4 6-1-15,-7 0 0 0,0-4-34 0,-4-2-7 16,1 6-2-16,3 0 0 0,-4 0-45 0,1 6 0 15,-8-12-15-15,4 6 4 0,0 0 11 0,-7 0 11 16,-1 0-3-16,5 0 0 0,-4 0 13 0,-4 0 3 16,0 0 0-16,-3-6 0 0,0 3 10 0,0-3 2 15,-4 6 1-15,4-4 0 0,-4-5 4 0,0 3 1 0,0 3 0 16,-3-4 0-16,-4-2-6 0,0 9 0 16,1-10-1-16,-1 4 0 0,0 6-35 0,-3-9 0 0,6 9 0 0,-2 0 0 15,2 0 10-15,5 0-10 0,-1 0 8 16,0 0-8-16,4 6 0 0,0-3 0 0,-1 3 0 0,1 4 0 15,-4-4 0-15,4-3 0 0,0 7 0 0,0-1 0 16,3-9 0-16,0 10 0 0,4-4-12 0,7-3 12 16,-4-3 0-16,8 0 0 0,-1 6 0 0,4-6 0 15,7 0 8-15,0 0-8 0,0 0 0 0,0 0 8 16,0 0-8-16,7 0 0 0,4-6 0 0,-1 3 0 16,8-3 0-16,3 2 0 0,0-2 0 0,4 6 0 15,0 0 0-15,3 0 0 0,0 0-12 0,1 6 12 16,-1-6-9-16,0 4 9 0,-3-4 0 0,6 6 0 0,1-3 0 15,0 3 0-15,3-6 0 0,0 0 0 0,1 6 0 16,3-6 0-16,-1-6 0 0,5 6 0 0,3-6 0 0,-4 3 0 16,4-3 0-16,0-4 0 0,-1 1 0 0,5-1 9 15,3 1-9-15,-4-1 12 0,-3 4-12 0,0 3 0 16,-4-3 0-16,-3 6 0 0,-4-3 0 0,-3-4 0 16,-4 7 0-16,-7 0 0 0,-3 0 0 0,0 7 0 15,-4-7 0-15,-4 3 0 0,-3 6 0 0,-7-9 0 16,0 0 0-16,0 0 0 0,4 0 8 0,-4 0 0 15,0 0 0-15,0 0 0 0,-4 6-8 0,-3-2 0 16,-3 2 0-16,-1-6 8 0,1 0-8 0,-4 0 12 16,-4 0-12-16,-3 0 12 0,-4 0-12 0,0 0 8 15,-6 0-8-15,-5 0 8 0,5 9-8 0,-8-9 0 0,0 0 9 16,4 7-9-16,-4-4 0 0,0 3 0 0,4 3 0 0,-8-5 0 16,1 2 0-16,-4-3 0 0,0 3 0 0,1 0 0 15,2-6 0-15,1 0 0 0,3 4 0 0,0-4 0 16,0 0 0-16,4 0 0 0,3 0 0 0,4 0 0 15,0 0 0-15,3 0 0 0,-3 0 0 0,3 0 0 16,1 0 0-16,3 0 0 0,-4 0 0 0,4 0 0 16,3 0 0-16,0 6 0 0,1-3 0 0,6 3 0 15,1-3 0-15,-1-3 0 0,7 7 0 0,4-7 0 16,0 0 0-16,0 0-10 0,4 3 10 0,7 6-13 16,-1-3-3-16,8 4-1 0,-1 6 0 0,1-7 0 15,7 4 5-15,-4-4 2 0,4-3 0 0,3 4 0 16,-3-1 10-16,3-9 0 0,4 6-9 0,-1-3 9 15,1-3 0-15,0 7 0 0,3-4 0 0,-3-3 0 16,-4 0 0-16,-3 0 0 0,6 0 0 0,-6 0 0 16,0 6 0-16,-4-6 12 0,0-6 0 0,-3 6 0 0,3 0-12 0,-7 0-12 15,0 0 2-15,-3 0 1 16,3-3-18-16,-4 3-3 0,-2-7-1 0,-1 4-754 16,0 3-151-16</inkml:trace>
  <inkml:trace contextRef="#ctx0" brushRef="#br0" timeOffset="112914.856">16358 11302 576 0,'0'0'51'0,"0"0"-41"0,4-9-10 0,-1 0 0 16,-3-1 133-16,0 4 25 0,0 3 5 0,0 3 1 16,0 0-28-16,0 0-6 0,-3-6-1 0,3 6 0 15,-7-4 11-15,7 4 1 0,0 0 1 0,-7 0 0 16,-4 0-8-16,1 0-2 0,-1 4 0 0,-3 2 0 16,-4-3-23-16,1 6-5 0,-1 4 0 0,0-4-1 15,4 1-67-15,-3-1-14 0,2 1-2 0,5-1-1 16,3-3-19-16,0-3 0 0,0 7 8 0,3-4-8 15,4-6 0-15,0 0 0 0,0 0 0 0,0 0 0 16,11 0 0-16,3 0 0 0,7-6 0 0,0-4 0 16,4 1 0-16,3 0 0 0,4-1 0 0,3 1 0 15,0-7 24-15,4 7 8 0,-3-7 2 0,-1 7 0 16,-3-1-34-16,-1 1 0 0,-2-4 0 0,-1 1 0 0,-4 2 0 16,1-2 0-16,0 2 0 0,0-5-9 0,-4 5 9 0,0 4 0 15,4-3 10-15,-8 5-10 0,1-5 15 16,-4 3-3-16,-3 3-1 0,-1-4 0 0,-6 7 7 15,-4 0 2-15,0 0 0 0,0 0 0 0,0 0 4 0,-7 0 2 16,-4 0 0-16,-3 10 0 0,0-10-17 0,0 6-9 16,-4-3 10-16,4 7-10 0,-4-1 9 0,1-3-9 15,3 4 8-15,-8-1-8 0,5 0 0 0,-4-2 8 16,-4 2-8-16,-3 1 0 0,-4-1 0 0,-3 0 0 16,-4 7 0-16,4-7 0 0,-4 4 0 0,0 3 0 15,0-7 0-15,4 7 0 0,0-4 0 0,6-5 0 16,-2 2 0-16,9 0 0 0,1 1 0 0,4-4 0 15,2-3 0-15,5 3 0 0,-1-2 0 0,8-4-11 16,3 0 11-16,0 0-12 16,0 0-12-16,0 0-2 0,0 0-1 0,10-4 0 0,1 4 7 0,3-6 2 0,0 6 0 15,0-3 0-15,0-3 18 0,1 6 0 0,-1-10-8 0,0 10 8 16,3-9-10-16,1 9 2 0,0-6 0 0,-1 3 0 31,-3-4-164-31,4 4-32 0,3-6-6 0</inkml:trace>
  <inkml:trace contextRef="#ctx0" brushRef="#br0" timeOffset="113490.154">17321 10829 2012 0,'0'0'44'0,"0"0"10"0,0 0 2 0,0 0 0 0,0 0-45 0,0 0-11 15,0 0 0-15,0 0 0 0,-7 0 55 0,0 0 9 16,0 6 1-16,-3-3 1 0,-1-3 35 0,-3 7 7 0,3-7 2 0,1 3 0 15,-4-3-3-15,3 6-1 0,1-3 0 0,-1-3 0 16,0 0-35-16,4 6-7 0,-3-2-2 0,3 2 0 16,0 3-51-16,0 1-11 0,3-1 0 15,-3 7 0-15,0-4 0 0,0 13-9 0,-4-6 9 0,4 3-8 16,0 6 8-16,-3-6 0 0,-1 3 0 0,-3 1-8 16,0-8 8-16,3 7 8 0,-6-6-8 0,6 0 11 15,-3 0-11-15,0-3 0 0,0-7 0 0,7 0-11 16,0 1 11-16,-4-1 14 0,4-9-3 0,3 0-1 15,4 0 22-15,-3-3 4 0,3-6 0 0,0-7 1 16,3-3-29-16,8 0-8 0,0-6 0 0,3 0 0 16,0-3 0-16,3 0 8 0,1-7-8 0,0 7 0 15,-1-3 0-15,4 9 0 0,-6-3 0 0,-1 0-8 16,0 6 8-16,-7 6 0 0,0 1 0 0,0 2 0 16,-4 7 0-16,-3 3 0 0,0 0 0 0,0 0 0 15,0 0 0-15,0 0 0 0,0 0 8 0,-7 3-8 0,-3 7 8 16,3-4-8-16,0 3 8 0,-4 1-8 0,1-1 0 15,3 1 0-15,-4-1 0 0,4 0 0 0,0 7 0 0,0-7 0 16,0 1 0-16,3 6 0 16,1-7-36-16,-1 10-9 0,1-4-2 0,3-2 0 15,0 3-153-15,3 2-32 0</inkml:trace>
  <inkml:trace contextRef="#ctx0" brushRef="#br0" timeOffset="117599.27">19918 15194 2448 0,'10'-19'108'0,"-6"10"23"0,-1-1-105 0,5 1-26 0,-1 0 0 0,0-7 0 16,-4 6 24-16,4 1-1 0,0 0 0 0,-3 2 0 16,-1-2-23-16,1 6 0 0,-4 3 0 0,-4-6 0 15,-3 2 0-15,0 4 9 0,0 0-9 0,-3 0 0 16,-5 4 20-16,5-4-2 0,-8 6-1 0,1-3 0 16,-5 3 19-16,-2-3 3 0,-8 4 1 0,-3 2 0 15,-8-3-13-15,1-3-3 0,0 4 0 0,-4-4 0 16,-4 3 17-16,5-3 3 0,2 4 1 0,-3-4 0 15,1 3-22-15,-5 3-5 0,-3-2-1 0,-3 2 0 16,3 0-6-16,-4 1-2 0,-3 2 0 0,4-2 0 16,3 6-9-16,4-7 0 0,3 7 0 0,-4-4 0 15,8 4 0-15,3-7 0 0,1 7 0 0,-1-4 0 16,3 4 0-16,8 0 0 0,0-4 0 0,3 4 0 0,4 0 0 16,4 3 0-16,2-7-8 0,-2 4 8 0,6 3 0 15,1-1-9-15,3 7 9 0,-1-6 0 0,1 6-14 0,7 4 4 16,-3-1 1-16,3 6 0 0,3 1 9 0,1 9 0 15,-1 0 0-15,5 3 0 0,-5 6 0 0,4 0 0 16,0-6 0-16,0 13-8 0,0-7 8 0,0 4 0 16,0-4 0-16,-3 0 0 0,3-3 0 0,-3 4 0 15,-4-1 0-15,0-6 0 0,0 0 0 0,0 3 0 16,-4-3 0-16,4-3 0 0,-7 0 0 0,3 0 0 16,1-6 0-16,-4 6 11 0,0-10 6 0,0 4 2 15,0 2 0-15,-4-2 0 0,4-3-5 0,-4-7-1 0,4 6 0 16,-3-5 0-16,3-4-5 0,0-3-8 15,3 3 11-15,-3-7-11 0,4-2 14 0,-1 3-4 0,1-3-1 16,3-4 0-16,0 4 2 0,0-7 0 0,0 1 0 0,3-1 0 16,1-3 1-16,-1-3 1 0,4 7 0 0,0-4 0 15,4 4 15-15,-1-4 2 0,8-3 1 0,0 6 0 16,3-2-13-16,7-4-2 0,7 3-1 0,8-3 0 16,-1-3 2-16,4-3 1 0,7 3 0 0,3-6 0 15,8 3-18-15,3-4 0 0,3 7 0 0,4-9 0 16,0 0 0-16,-7 5 0 0,-3-8 0 0,-1 9 0 15,5-4 0-15,-5-2 0 0,1 6 0 0,-1-3 0 16,-3 3 0-16,-4-4 0 0,-3 7 0 0,-7-3-9 16,-3-3-47-16,-1 6-10 15,-3 0-2-15,-1 0 0 0,-2 0-152 0,-1 9-32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32:43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10121 15122 2106 0,'0'0'46'0,"-3"-10"10"0,-4 10 1 0,0-9 3 0,0 0-48 0,-4 2-12 0,0 4 0 0,1-6 0 16,-4 3 0-16,0-4 10 0,-1 1-10 0,-2 6 10 15,-1-4 1-15,-3-2 0 0,-4 3 0 0,-3 3 0 16,0-4-11-16,0 7 0 0,-8 0 0 0,5 0 0 16,-1 7 0-16,-3-4 0 0,-4 3 0 0,0 3 8 15,-3 7-8-15,-8 3-9 0,-6 0 9 0,-4 9-13 16,-4 0-1-16,-3 7 0 0,4 9 0 0,-4-1 0 0,3 4 14 16,-6 4 0-16,-1-4-10 0,-6 6 10 0,2-3 12 15,8-3 6-15,7 6 2 0,4-5 0 0,0 2 31 16,-1-3 6-16,8-3 2 0,-4 0 0 0,7 3-18 0,0-4-3 15,4-2-1-15,6-3 0 0,-2 0-37 0,9-4 0 16,5 4 0-16,3 2-8 0,3-2-4 0,7-3-1 16,8 8 0-16,-4 1 0 0,14-3-6 0,-4 9-1 15,15-3 0-15,3 3 0 0,7-2 3 0,11 5 0 16,7 6 0-16,7-2 0 16,3-4-27-16,4 0-6 0,-7 1-1 0,14-10 0 15,0-7 11-15,11-2 1 0,0-10 1 0,-1-3 0 0,4 0 21 0,0-10 4 16,1-2 1-16,6-10 0 0,0 0 29 0,0 0 7 0,-7-10 0 15,0-8 1-15,1-1 25 0,-1-6 5 0,3-4 1 16,-2 4 0-16,-5-12 24 0,-6 2 4 0,-8-2 2 0,8-7 0 16,-1 0-24-16,1 0-5 0,-1 0-1 15,-6-9 0-15,-4-1-34 0,-7 1-7 0,3-10-2 0,-10 7 0 16,-7-7-13-16,0 4 9 0,-4 2-9 0,0-6 8 16,-10-6 4-16,-4 7 1 0,-7-4 0 0,0-3 0 15,-7 6 7-15,-3-6 0 0,-15 6 1 0,1 1 0 16,-4-1-2-16,-4 0-1 0,-3 1 0 0,-7 8 0 15,-1 1-18-15,-2 6 0 0,-12 3 0 0,-10 10 0 16,-7-1 0-16,1 7 0 0,-1 9-8 0,0 0 8 16,0 3 0-16,-4 7 0 0,1 0 0 0,-1-1 0 15,-6 4 0-15,6 3 0 0,4-3 0 0,0 6 0 16,4 0-85-16,6 0-11 0,4 6-3 16,4-3-1124-16</inkml:trace>
  <inkml:trace contextRef="#ctx0" brushRef="#br0" timeOffset="4239.818">13921 14761 2966 0,'-14'-12'65'0,"-8"2"14"0,-6-2 2 0,0-4 3 0,-7-3-68 0,-4 10-16 0,4-7 0 0,-4 7 0 0,0 6 0 0,-3-4 0 16,-1 7-11-16,4 0 11 16,-6 10-41-16,-1-1-2 0,-4 10 0 0,-3 6 0 15,-7 0-4-15,-3 3-1 0,-1 7 0 0,1 3 0 16,3 2 14-16,0 1 2 0,4 3 1 0,-1 6 0 0,1 3 23 15,-1 4 8-15,1 12 0 0,3-3-9 0,3 6 9 0,8 13 0 16,3-4 0-16,4 10 8 0,7 6-8 0,7 4 0 16,0-4 0-16,6-3 0 15,5-3-20-15,6-3-4 0,4-4-2 0,4-5 0 16,3-7 6-16,7 0 2 0,4-13 0 0,3-2 0 0,11 2 18 0,-1-11 0 16,8-5 11-16,3 1-11 0,4-9 40 0,4-7 0 15,-4 0 1-15,6-9 0 0,1-3-17 0,7-7-3 0,4-9-1 16,6 0 0-16,1-9 23 0,-4-1 4 0,0-8 1 15,0-8 0-15,0-2-10 0,0-6-2 0,4-1 0 0,-1-2 0 16,1-1-2-16,-1-3-1 0,-6-6 0 0,-1-6 0 16,-6-7-6-16,-1 7-2 0,1-3 0 0,-1-4 0 15,-3 4-9-15,-4-4-1 0,1 7-1 0,-4-4 0 16,-8-2 1-16,-2 2 0 0,-5-2 0 0,-6 2 0 16,-4 4-2-16,-7 0 0 0,1 9 0 0,-8-3 0 15,-4-4-1-15,-6 8 0 0,-1-11 0 0,-3 7 0 16,-4 3-12-16,-3-3 0 0,-7 6 0 0,-4-6 0 15,-6 13 19-15,3-10 1 0,-8 6 0 0,1 10 0 16,0-6-20-16,-1-1 0 0,1 7 8 0,3 0-8 16,-3-4 0-16,7 10 0 0,-4-9 0 0,4 9-9 0,0-9-7 15,-1 12-2-15,5-3 0 0,-4 0 0 16,3 3-106-16,-3 0-20 16,3 4-5-16,-7-4-1165 0</inkml:trace>
  <inkml:trace contextRef="#ctx0" brushRef="#br0" timeOffset="8099.284">9800 8455 1062 0,'0'0'23'0,"0"0"5"0,0-3 0 0,-3-9 3 0,3 8-31 0,0-5 0 0,-4 3 0 0,1-4 0 0</inkml:trace>
  <inkml:trace contextRef="#ctx0" brushRef="#br0" timeOffset="8712.4">9793 8283 345 0,'0'0'31'0,"0"0"-31"15,-3-7 0-15,-1-2 0 0,1 9 280 0,-5-9 49 16,5 2 11-16,-4 7 1 0,0-3-157 0,0-3-32 15,0 3-7-15,0 3-1 0,-4-6-52 0,-3 6-10 16,3 6-2-16,-3-6-1 0,-3 0-27 0,-1 3-4 16,4-3-2-16,-7 6 0 0,0-3-17 0,-8 4-3 15,-2 2-1-15,-1 0 0 0,-3 1-17 0,-4 6-8 0,0-4 0 16,4 4 8-16,-8 3-8 0,5-1 0 16,-5 7 0-16,8 1 0 0,3-8-8 0,0 7 8 0,1-3 0 0,2-6 0 15,5 9 0-15,-1-6 0 0,7 0 0 16,1-4 0-16,-1-2-11 0,8 3 3 0,3 3 0 0,3-10 0 15,0 7 8-15,4-7 8 0,8 0-8 0,-1 1 11 16,3-1-11-16,8 7 0 0,-4-7 0 0,7 1 0 16,4 5 0-16,-1-2 0 0,8-4 0 0,3 1 8 15,4 5-8-15,4-5 0 0,2 9 0 0,1-10 0 16,-3 7 0-16,3-1-12 0,-1-2 4 0,-2 6 8 16,3-4 0-16,-8 4 0 0,5 0 0 0,3 0 0 15,-1 6 0-15,-2 0 0 0,-1-6 0 0,0 9 0 16,-3-9 0-16,0 6 0 0,-4 0 0 0,-3 0 0 15,0-3 0-15,-7-3 0 0,-4 6 0 0,0-6 0 16,-3 6-10-16,-4-6 10 0,-4 6 0 0,-3 3-9 0,-3-9 9 16,-1 12 0-16,-3-9 0 0,-3 3 8 0,-4 0 0 15,0-3 0-15,-4-6 0 0,-3 9 0 0,0-12-8 0,-7 2 12 16,0 4-4-16,-8-3 0 0,-2-7 6 0,-1 1 2 16,-7-1 0-16,4 0 0 0,-1 1-8 15,1-4-8-15,3-6 11 0,1 3-11 0,2-3 13 0,5 0-4 16,-1-3-1-16,4-3 0 0,0-4 23 0,3 1 4 15,0 0 1-15,4-1 0 0,0-5 0 0,0-4 1 16,4 0 0-16,-1 0 0 0,4-6 4 0,3 0 1 16,-3-3 0-16,4-7 0 0,6 1-29 0,1-4-5 15,-1 0-8-15,1-12 11 0,6 3 4 0,5-6 1 16,-8-10 0-16,7 4 0 0,0 2 5 0,11-6 2 16,-11 1 0-16,7 2 0 0,0-3-3 0,4 1 0 0,3 5 0 15,4-2 0-15,-1-4 0 0,1 7-1 0,-4 2 0 0,4 4 0 16,0 3-3-16,-4 3 0 0,-3 7 0 15,0-7 0-15,-4 9-2 0,0 1-1 0,-7 2 0 0,0 1 0 16,-3 3-13-16,-1 3 0 0,1 6 8 0,-4 0-8 31,-4 3-56-31,1 4-13 0,-8-4-3 0,4 0-1452 0</inkml:trace>
  <inkml:trace contextRef="#ctx0" brushRef="#br0" timeOffset="12909.426">21456 15003 1839 0,'0'0'40'0,"0"0"9"0,-7 0 2 0,0-7 1 0,-4 7-42 0,4-3-10 16,-3-3 0-16,-1 0 0 0,0 3 20 0,1-4 1 15,-4-2 1-15,3 0 0 0,-3 5-22 0,0-5 8 16,3 0-8-16,1-4 0 0,-1 4 27 0,-3 6 1 16,4-7 0-16,-1 4 0 0,0-4 28 0,1 1 7 15,-1 9 1-15,4-9 0 0,-3 2 6 0,-1 4 2 16,0-3 0-16,1 3 0 0,-4-3-13 0,3 2-3 15,-3-2 0-15,0 3 0 0,-4-3-25 0,4-4-6 16,-4 10-1-16,1-6 0 0,3 3 19 0,-4-3 3 16,0 3 1-16,4-4 0 0,-3 4-27 0,3-3-6 0,-4 6-1 15,0-10 0-15,1 10 3 0,-4 0 0 0,-1 0 0 16,1 0 0-16,-7 0-16 0,3 10 0 0,-3-10-9 0,0 6 9 16,0 4 0-16,-1-7 0 0,1 6-8 0,-4-3 8 15,4 10 0-15,0-7 0 0,0 1 0 0,0 2 0 16,3-5 0-16,0 8 0 0,-3-5 0 0,3 2 0 15,-3-2 0-15,-7 5 0 0,3-5 0 0,-7 5 0 16,-3-2 24-16,3 6 5 0,-7 6 1 0,0-6 0 16,0 3-47-1,8 0-10-15,-1 3-1 0,4 3-1 0,-1 6 29 0,1-5 0 0,0 5-8 0,-1 4 8 16,1-4 0-16,-4 1 0 0,4 2 0 0,0 4 0 16,3-10 0-16,0 10 0 0,4-3-8 0,0-4 8 15,0 4 0-15,-1-4 0 0,8 10 0 0,0-6 0 0,0 6 0 16,0 0 0-16,3-7 0 0,4 4 0 0,-7-3 0 15,7-1 0-15,0 4 0 0,3-9 0 0,-3 2 28 16,3 1 1-16,1-7 1 0,3 6 0 0,3-5-30 0,-3 2 0 16,4-3 0-16,-1 0 0 0,4-3 0 15,0-3 0-15,4 3 0 0,-1 1 0 0,1-8 9 0,3 1-9 16,0 0 8-16,0 6-8 0,0-6 0 0,0-3 0 16,3 9 8-16,-2-7-8 0,2-5 0 0,1 9 0 15,-4-3 0-15,7 0 0 0,0-7 0 0,-3 10 0 16,3-9 0-16,3 5 0 0,1-2 0 0,0 3 0 15,3-3 0-15,0 2 0 0,4 1 0 0,-1 0 0 16,-3-3 0-16,8-1 0 0,-5-2 0 0,8-4 0 0,0 1 0 0,0-4 0 16,-4 3 8-16,4-2-8 0,-1-4 8 0,1 3-8 15,0-3 0-15,3-3 8 0,4 7-8 0,3-4 0 16,1-3 0-16,2 0 0 0,-2 6 8 0,-1-6-8 16,0-6 0-16,-3 6 0 0,0-3 0 0,0-4 8 15,-4 4-8-15,0-3 8 0,4-4-8 0,0 1 8 16,3 0-8-16,1-1 8 0,3-5-8 0,-4 2 8 15,4-9 0-15,-4 3-8 0,4 0 12 0,-7 1-4 16,0-1-8-16,-4-6 0 0,0 0 0 0,-3 6 0 16,3-6 0-16,0 6 0 0,4-9 0 0,-3 3 0 15,-1 3 8-15,0-3-8 0,-3-1 12 0,0-2-4 16,3 3-8-16,-3-3 0 0,-4 3 0 0,0-3 0 16,-3-7 0-16,-1 7 8 0,1 3 0 0,-4-3 0 15,0 3-8-15,1-4 0 0,-1 4 0 0,-4 3 0 0,-2-3 0 16,2 0 0-16,1-3 0 0,-8 0 8 0,1-4-8 15,-4 4 12-15,4 0-12 0,-4-7 12 0,-4 1 0 0,1-4 1 16,-4 4 0-16,0-4 0 0,0-6 3 16,-7 7 0-16,3-7 0 0,-3-6 0 0,0 9-8 0,0-3 0 15,3 0-8-15,-3 0 12 0,0 0-12 0,0 10 11 16,4-4-11-16,-8 4 10 0,4 5 2 0,0 1 1 16,0-3 0-16,4 12 0 0,-8-9-1 0,4 9 0 15,-4-6 0-15,1 0 0 0,-1 6-2 0,1-9-1 16,-5 9 0-16,1-6 0 0,-3 0 1 0,-1-4 0 15,0 4 0-15,1 7 0 0,-4-11-10 0,3 11 12 16,-3-8-12-16,3 1 12 0,-3 7-12 0,3-4 0 16,4 0 0-16,-3 3 8 0,2 6-8 0,5-2 0 15,-4-1 0-15,0 6 0 0,0 1 0 0,3 0 0 0,0 6-9 16,4-4 9-16,0 1-8 0,0 3 8 0,4-3-12 0,3 6 12 16,-11 0-25-16,11 0 1 0,0 0 1 0,0 0 0 31,0 0-59-31,0 0-12 0,0 0-2 0,0 0-1 15,0 0-135-15,-3-10-26 0</inkml:trace>
  <inkml:trace contextRef="#ctx0" brushRef="#br0" timeOffset="14803.296">20380 10080 1364 0,'0'0'30'0,"0"0"6"0,0 0 2 0,0 0 0 0,0 0-30 0,0 0-8 0,0 0 0 0,0 0 0 16,0 0 77-16,0 0 15 0,0 0 2 0,0 0 1 15,7-4 5-15,-7 4 0 0,0 0 1 0,0 0 0 16,4-6-22-16,-4 6-5 0,0 0-1 0,0 0 0 16,0 0-25-16,0 0-4 0,0 0-2 0,0 0 0 15,0 0-9-15,0 0-1 0,7 10-1 0,-7-1 0 16,3 0-7-16,-3 1-2 0,0 5 0 0,-3 1 0 16,3-3-1-16,0 2 0 0,-4 1 0 0,4 3 0 15,-3-7-8-15,-1 7-1 0,1 6-1 0,-1-9 0 16,0 3-11-16,4 0 8 0,-3-4-8 0,-1-2 8 15,1 2-8-15,3 4 12 0,-4-3-12 0,4-3 12 16,-3 2-12-16,-1 1 10 0,1-4-10 0,3-2 10 16,-4 6 6-16,1-7 0 0,-1 7 1 0,4-7 0 0,-3 4 3 15,-1-1 0-15,1 1 0 0,-1-4 0 0,4 0-7 16,-3 1-1-16,-1-4 0 0,0 4 0 0,4-10-4 0,-3 9 0 16,3-9-8-16,0 0 12 0,0 0-4 0,0 0 0 15,0 0-8-15,0 0 12 0,0 0 0 0,0 0-1 16,7 6 0-16,4-3 0 0,-1-3-11 0,-3 0 12 15,4-3-12-15,-1-3 12 0,1 6-12 0,3-3 0 16,-3-3 0-16,3-1 0 0,0 4 0 0,4 3 0 16,-4-6 0-16,3 6 0 0,-3-10 0 0,4 10 0 15,0-3 0-15,-1-3 0 0,1-3 0 0,0 9 0 16,3-10 0-16,-7 7 0 0,4-3-14 0,-4 0-2 0,0-4 0 16,3 7 0-1,1-6-8-15,-4 2-3 0,0-2 0 0,0 0 0 16,0 2-95-16,1-2-19 0,-5 6-4 0,1-7-648 0,-4 4-130 15</inkml:trace>
  <inkml:trace contextRef="#ctx0" brushRef="#br0" timeOffset="15142.521">20747 10070 2293 0,'-14'0'101'0,"7"0"22"0,3 6-99 0,-3-2-24 15,7-4 0-15,-7 0 0 0,0 9 114 0,-4-3 18 16,11-3 3-16,-3 7 1 0,-1-4-60 0,1 3-11 16,-1 7-2-16,4-3-1 0,-3 2-14 0,-1 4-4 15,1 0 0-15,-1 6 0 0,1-6-10 0,3 9-2 16,-4 7-1-16,4 2 0 0,-3 7-5 0,-1 0-1 15,1 0 0-15,-4 9 0 0,3-6-4 0,-3 7-1 16,0-1 0-16,3-3 0 0,1-3-6 0,-1-3-2 16,1 6 0-16,-1-3 0 0,4-3-12 0,0-6 0 15,0-1 0-15,4 4 0 0,-4-6 0 0,7-4 0 16,-7-6 0-16,3 3 0 0,1-6 0 0,3-3-18 16,-4-6 4-16,-3 2 1 15,4-5-73-15,0-1-14 0,-1 0-4 0,-3-9 0 16,0 0-112-16,0 0-24 0</inkml:trace>
  <inkml:trace contextRef="#ctx0" brushRef="#br0" timeOffset="17767.084">20765 4993 115 0,'0'0'10'0,"0"0"-10"0,0 0 0 0,0 0 0 15,0 0 180-15,0 0 33 0,0-3 7 0,0-3 2 16,0-4-158-16,0 10-31 0,0 0-6 0,0-6-2 16,-4 3-14-16,4 3-3 0,4-6-8 0,-4-4 12 15,3 7-12-15,-3 3-15 0,0 0 3 0,0 0 1 16,0 0-5-16,0 0 0 0,-3-6-1 0,3 6 0 16,0 0 17-16,0 0-10 0,-4-3 10 0,4 3-8 15,0 0 55-15,0 0 11 0,0-6 2 0,0 6 1 16,-7-4 41-16,3-2 8 0,4 6 2 0,0 0 0 15,0 0-8-15,0 0 0 0,0-9-1 0,0 9 0 16,4-7-53-16,-4 7-10 0,3-3-3 0,-3 3 0 16,4 0-23-16,-4 0-5 0,0 0-1 0,0 0 0 15,4-9-8-15,-4 9 0 0,0 0 0 0,0 0 0 16,0 0 0-16,0 0 0 0,0 0 0 0,0 0 0 16,0 0 14-16,0 0 4 0,0 0 1 0,0 0 0 15,0 0 1-15,0 0 1 0,0 0 0 0,0 0 0 0,0 0-9 0,0 0-3 16,0 0 0-16,0 0 0 0,0 0-9 0,0 0 0 15,0 0 0-15,0 0 8 0,0 0 0 0,0 0 0 16,0 0 0-16,0 0 0 0,0 0-8 0,0 0 0 16,-4 9 0-16,4-9 0 0,0 0 0 0,0 0 0 15,0 0 0-15,0 0 8 0,0 0-8 0,0 3 0 16,0-3 0-16,0 0-11 0,0 0 11 0,0 0-8 16,-4 13 8-16,4-13-8 15,4 3-88-15,-4-3-18 0,-4 10-3 0,4-10-481 16,0 0-96-16</inkml:trace>
  <inkml:trace contextRef="#ctx0" brushRef="#br0" timeOffset="19852.647">20821 4959 403 0,'0'0'17'0,"0"0"5"0,0 0-22 0,0 0 0 16,0 0 0-16,0-3 0 0,3-4 233 0,-3 7 43 15,0 0 8-15,0-3 1 0,0-6-161 0,0 9-33 16,0 0-7-16,0-6 0 0,-3 6-34 0,3 0-6 16,0 0-2-16,0 0 0 0,0 0-24 0,0 0-5 15,0 0-1-15,0 0 0 0,0 0-12 0,-4 0 0 16,-3 6 0-16,4-3 0 0,-4 6 0 0,0-2 0 0,0-4 0 16,0 6 0-16,0 7 24 0,-4-7 3 0,0 10 0 0,-3-3 0 15,0 3-5-15,0-1-1 0,3-2 0 16,-6 3 0-16,3 6 16 0,-4-6 3 0,4 6 1 0,0-6 0 15,0-1-18-15,0 11-4 0,0-10-1 0,-4 6 0 16,7-7-7-16,-3 8-2 0,0-8 0 0,4 7 0 16,-5-6-9-16,1 6 0 0,0-6 0 0,0 0 0 15,-4 0 0-15,4-10 0 0,-7 7 0 0,0 3 0 16,-4-4 10-16,1-5-10 0,-5-1 12 0,-2 7-12 16,-5-4 9-16,1-2-9 0,0-10 0 0,0 9 9 15,3-9-9-15,0 6 0 0,4-6 0 0,3 0 0 16,0-6 10-16,4 6 0 0,4-9 0 0,-1-1 0 15,4 1 8-15,-4 6 2 0,4-13 0 0,0 7 0 16,3-1-20-16,1-5 0 0,-1-4-11 0,1 3 11 0,3 7 0 16,0-13 0-16,3 6 0 0,0-3 0 0,1 1 8 15,3-8-8-15,3 11 0 0,1-4 0 16,0 0-16-16,6 3-8 0,-3-2-3 0,0-1 0 16,7 0 12-16,0 0 3 0,4-3 0 0,-4 10 0 0,4-4 12 0,3-3 0 15,0 10-10-15,0-1 10 0,1 1 0 0,-1 3 10 16,3-4-1-16,-2 1 0 0,-5 9 18 0,4 0 3 15,-3 0 1-15,3 0 0 0,-3 9-31 0,-1 1-13 16,-2-10 1-16,2 9 0 0,1 1 20 0,-4 5 5 16,0-5 1-16,4 5 0 0,-4-5-5 0,3 2-1 15,-2 4 0-15,2 3 0 0,-3-4-8 0,4 1 8 0,-4-3-8 16,4 5 8-16,-1-2 16 0,1 3 4 16,0-10 0-16,3 10 0 0,-4-3-7 0,5 0-1 0,-1-4 0 15,0 4 0-15,0 3-9 0,0-10-3 0,-3 10 0 0,0-10 0 16,-1 7 0-16,1-7 0 0,-4 1 0 15,0 5 0-15,0-12-8 0,-3 7 0 0,-1-4 0 0,1 4 0 16,-1-10 0-16,-2 6 0 0,2-3 0 0,-3-3 8 16,0 0-8-16,-7 0-14 0,7 0 3 0,0 0 1 31,-7 0-98-31,7 0-19 0,-7 0-4 0,7-3-599 0,0-3-120 0</inkml:trace>
  <inkml:trace contextRef="#ctx0" brushRef="#br0" timeOffset="20320.096">21234 5225 403 0,'0'0'36'0,"0"0"-36"0,0 0 0 0,0 0 0 16,0 0 302-16,0 0 54 0,0 0 10 0,3-9 2 15,1 9-232-15,-1-10-46 0,4 10-10 0,-7 0-1 16,7-6-27-16,4 6-6 0,7-3-1 0,-4 3 0 16,3-9-8-16,1 2-1 0,3 7-1 0,4-3 0 15,-4-6-3-15,0 3-1 0,4-4 0 0,0 7 0 16,3-9-8-16,0 8-2 0,4-2 0 0,0-3 0 16,3-1-21-16,-3 7 0 0,-4-3 0 0,0-4 0 15,4 1 0-15,0 3 0 0,-4 3 0 0,-4-4 0 31,-6 4-21-31,3-3-9 0,0 6-2 0,-3-3 0 0,-7 3-22 0,3 0-5 16,-4 0-1-16,4 0 0 0,-3 3-176 0,-7 3-35 16,-4-6-7-16,0 0-2 0</inkml:trace>
  <inkml:trace contextRef="#ctx0" brushRef="#br0" timeOffset="20614.552">21234 5401 633 0,'0'0'28'0,"0"0"6"0,0 0-34 0,0 0 0 0,0 0 0 0,7 0 0 15,-4 0 325-15,8 0 59 0,-1 0 11 0,5 3 2 16,-1-3-294-16,7 0-59 0,-4 6-12 0,8-3-3 15,-4-3-1-15,1 7-1 0,2-7 0 0,1 0 0 16,7 0-17-16,-4 0-10 0,-3 0 12 0,6 0-12 16,5 0 0-16,-1 0 0 0,-7 0 0 0,4 0 0 31,0 0-15-31,-4 0-9 0,4-7-3 0,-4 7 0 16,-7 0-117-16,4-3-24 0,3-3-5 0,0 3-1 0</inkml:trace>
  <inkml:trace contextRef="#ctx0" brushRef="#br0" timeOffset="21820.437">23223 4582 172 0,'0'0'16'0,"0"0"-16"0,0 0 0 0,0 0 0 0,0 0 281 0,0 0 54 16,4-3 10-16,-4 3 3 15,7-6-198-15,-7 6-39 0,3-9-8 0,-3 9-2 0,4-7-70 0,0 4-15 16,-4-3-2-16,0 6-1 0,0-3 11 0,0-3 3 16,0 6 0-16,-8 0 0 0,5-10-8 0,-8 10-2 15,4-3 0-15,0-3 0 0,-3 6-17 0,-4 0 0 16,-1 0 0-16,-2 0 0 0,3 0 10 0,-7 6-2 15,-1-6 0-15,-2 3 0 0,-5-3-8 0,1 10 0 16,-4-10 0-16,-6 0 0 0,2 0 8 0,1 6 0 16,0-3 0-16,3 3 0 0,-3-6 14 0,3 3 2 15,7 4 1-15,1-7 0 0,3 9 3 0,-1-9 1 16,5 9 0-16,-1-9 0 0,7 10-29 0,-3-4 8 16,0-3-8-16,4 7 0 0,-1-1 0 0,4-3 0 15,-4 4 8-15,-3-1-8 0,7 7-16 0,-3-7-5 0,6 1-2 16,-3 5 0-16,0-5 23 0,7 2-9 15,0-2 9-15,4-1 0 0,-4 7-13 0,0 3 4 0,7-4 1 16,0-5 0-16,3-1 8 0,-3 7 9 0,4-7-1 16,3 1-8-16,0-1 16 0,0 0-4 0,0 1-1 0,0-1 0 15,4 1 8-15,0-1 1 0,3-3 1 0,-3 4 0 16,-1-1-9-16,8 1-1 0,3 5-1 0,0-5 0 16,-3-1-10-16,0 7 10 0,3-4-10 0,4-2 10 15,-8 5-10-15,5-5 0 0,-5-1 0 0,5 7 0 16,-5-7 0-16,1 1 0 0,-4 2 0 0,-3 4 0 15,3 3 0-15,-3-4 0 0,-4 1 0 0,3-3 0 16,-3 5 0-16,1 7 0 0,-1-6 0 0,-4 0 0 16,1-3 0-16,-1 3 0 0,-3 6 0 0,0-6 0 15,1-1 0-15,-1 7 0 0,-4-6-8 0,1 0 8 16,-4 6 0-16,0-6-9 0,-4 0 9 0,1 6 0 16,-1-6 0-16,-3-1 0 0,0-2 0 0,0 3 0 0,0 0 0 15,-4-4 0-15,1 4 0 0,-4 0 0 16,3-9-9-16,-3 5 9 0,-4 4 0 0,4-10-9 0,-7 1 9 0,0-1 0 15,-4 1 0-15,0 2 0 0,-6-9-8 16,-1 7-7-16,0-10-1 0,4 0 0 0,3 0 16 0,-3-3 0 16,-4-4 0-16,8-2 0 0,9-1 21 0,-6 4-2 15,0-6-1-15,0-4 0 0,7-3 17 0,0 4 3 16,3 2 1-16,1-3 0 0,-5-3-1 0,8 4 0 16,0-4 0-16,0 0 0 0,4 3 0 0,-1-2 0 15,8-11 0-15,-4 14 0 0,3-20-18 0,1 13-3 16,3-12-1-16,3 9 0 0,5-10 0 0,2 7 0 0,-6-10 0 15,3 4 0-15,0-1-4 0,7 4-2 0,7 0 0 16,-3-7 0-16,0 4 9 0,3-1 1 0,0-3 1 0,0 4 0 16,1-4-13-16,-5 4-8 0,1-1 8 0,0-2-8 15,-4 2 20-15,0 1-1 0,0 5 0 0,0 1 0 16,-6 3 1-16,6 0 0 0,-4 3 0 0,1 3 0 16,-4-3 0-16,0 4 1 0,0 5 0 0,4-3 0 15,-4 1-21-15,0 2 9 0,0-3-9 0,0 7 0 16,1-7 0-16,-1 13 0 0,0-12-15 0,0 5 5 15,3 1-65 1,-2-1-13-16,-5-5-2 0,4 5-794 0,4-9-158 0</inkml:trace>
  <inkml:trace contextRef="#ctx0" brushRef="#br0" timeOffset="25942.964">25118 11676 403 0,'0'0'36'0,"0"-7"-36"16,-4-2 0-16,1 6 0 0,-1-7 200 0,4 4 34 15,-3-3 6-15,-1-1 2 0,4 4-151 0,-3-3-31 16,3 6-5-16,0-7-2 0,3 1-15 0,-3 2-3 16,0-2-1-16,0 0 0 0,0 2 12 0,0 4 2 15,0-3 1-15,-3 3 0 0,-1-3-11 0,-3 6-2 16,0-10-1-16,0 10 0 0,-4 0-13 0,-3 6-2 16,0-6-1-16,-4 4 0 0,-3 5-19 0,0 0-19 15,-4 1 4-15,-3 5 1 16,0-5-10-16,-4 9-1 0,4-4-1 0,0 1 0 0,0-3 15 0,3 2 11 15,-3-5-13-15,3 5 5 0,-7-2 8 0,4-4 0 16,-4 7 8-16,-3-3-8 0,-4 2 8 0,-3 4-8 16,-4 0 10-16,0 6-10 0,0-6 0 0,0 6 0 15,-3 0 0-15,0-3 0 0,-1 9 0 0,1-9 0 0,-1 10 0 16,-2-11 9-16,2 5-9 0,1-1 0 0,3-7 0 16,4 1 0-16,-1 9 0 0,8-6 0 0,0 0 0 0,6 3 0 15,-2-6 9-15,2 0-9 0,5-3 10 0,-1 3-10 16,0-1 8-16,4-2-8 0,0-7 0 0,7 7 0 15,-4-3 0-15,8-4 0 0,-4 1 0 0,7-4 0 16,0-3 0-16,3 3 8 0,4-6-8 0,0 0 0 16,4 10 0-16,-1-1 0 0,1-3 8 0,3-3-8 15,0 7 0-15,3-4 11 0,-6 4-11 0,6 8 10 16,-3-8-10-16,-3 9 0 0,3-4 0 0,-3 4 0 16,-8 0 0-16,0-3 0 0,-3 12 0 0,-3-3 0 15,-4-6-9-15,-7 9 9 0,-4-3 0 0,-3 3 0 16,-4-3 0-16,-3 4 0 0,-1 2 0 0,-2-3 0 15,-1 0 16-15,0 1-4 0,0 2 0 0,-3 0 0 16,-4 4 4-16,0-1 1 0,0 10 0 0,4-6 0 16,3 6-17-16,0 3 10 0,0 6-10 0,8 0 8 0,2 7-8 15,5-4 0-15,-1-2 0 0,7-1 0 0,4 7 0 0,7-13 18 16,-3 6-3-16,6-3-1 0,1-3 3 0,3-3 1 16,7-6 0-16,-4-1 0 0,4 4-9 0,4-6-1 15,7-4-8-15,3 3 12 0,3 1-2 0,5-7-1 16,-1 0 0-16,7 4 0 0,7-4 14 0,-3 0 2 15,4-3 1-15,-5 10 0 0,1-7-26 0,-4 6-19 16,1 1 3-16,-5-4 1 0,1 4 15 0,-4-1 0 16,4 10-10-16,-7-6 10 0,3 6-12 0,-7 0 3 15,-3 3 0-15,-4-3 0 0,0-1 9 0,-3-5-13 16,-4 6 5-16,-4-3 8 0,1-10 0 0,-4 10 0 0,0-13 0 16,0 7 0-16,-7-1 0 0,0-3 0 15,-4 4 11-15,-3-1-11 0,0 1 0 0,-4-1 8 0,1-2-8 16,-5 2 0-16,5 4 11 0,-4-4-1 0,0 1 0 0,-1 2 0 15,1-2 10-15,0-1 3 0,0 1 0 0,3-7 0 16,-6 10-3-16,2-4 0 0,5 10 0 0,-1-6 0 16,0-4-11-16,1 4-9 0,-1 6 12 0,8-10-12 15,3 1 9-15,3-1-9 0,-10-5 0 0,7-1 9 16,7-9-9-16,0 6 0 0,-4-6 0 0,1-4-11 16,-1 1 23-16,4-4 4 0,4 4 0 0,3-7 1 15,-4 1 2-15,11-1 0 0,4 1 0 0,0-1 0 16,3 1 1-16,4-1 0 0,-1-3 0 0,5 4 0 15,-5-1-3-15,4 0 0 0,1 1 0 16,-1 6 0-16,-3-4-17 0,-8 10 0 0,4-3 0 0,-7 0 0 16,-3-1 0-16,-4 1-14 0,-3 6 2 0,-4-6 1 15,-7 6 11-15,0-6-8 0,-4 9 8 0,-3-3-8 0,-7 0 24 0,0-3 4 16,-4 4 2-16,0-1 0 0,-7 3 5 16,1-3 1-16,-5 3 0 0,1 0 0 0,3 7-17 0,1-7-3 15,-12 7-8-15,8 5 12 0,7-8-12 0,-4 12 0 16,0-10 0-16,0 10 0 0,8-6 0 0,-1 2 0 15,4-8 0-15,0 2 0 0,3 1 0 0,4-7 0 16,3 0 0-16,1 4 0 0,3-11 9 0,0 5-9 16,0 2 8-16,3-3-8 0,1 3 0 0,-1-3 0 15,1 3 0-15,3 1 0 0,0-4 0 0,3 3 0 0,-3 3 0 16,0-2 0-16,7-1-17 0,-3 6 4 0,3-6 1 16,-4 7 0-16,1-1 12 0,-1 1 0 0,4 3 0 0,-3-1 0 15,-4 4 0-15,0-3 0 0,3-10 0 0,-3 0 0 16,-3 3 0-16,-1-9 0 0,-3 3 0 0,4-6 10 15,-1-3-2-15,1 3 0 0,-4-10 0 0,0 7 0 16,3-13-8-16,-3 6 0 0,-4-2 0 16,1-4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44:17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11416 4100 403 0,'0'0'36'0,"-7"-7"-36"16,-7 4 0-16,0 3 0 0,0-9 273 0,3 2 48 15,-3 7 10-15,3-9 1 0,-6 6-190 0,6-3-38 16,0 3-8-16,1-4-2 0,-8 1-22 0,8 6-4 15,-4-9 0-15,-1 9-1 0,-2 0-30 0,-4 0-5 0,3 0-2 16,-3 0 0-16,0 0-14 0,-8 0-2 0,1 6-1 16,7-3 0-16,3-3-13 0,1 6 0 0,-11 4 0 0,6-4 0 15,1-3 0-15,4 6 0 0,2-9 0 0,5 7 0 16,-4 2 0-16,3-9 8 0,11 0-8 0,-7 3 0 16,0 4 36-16,7-7 0 0,0 0 1 0,0 0 0 15,0 0-8-15,11 6-1 0,-1-3-1 0,8 6 0 16,7 1 10-16,-4-1 3 0,-4 1 0 0,8-1 0 15,14 4-14-15,0-4-2 0,-1 3-1 0,1-5 0 16,11 2 13-16,3 7 4 0,7-13 0 0,7 3 0 16,3-3-27-16,8 7-5 0,3-1 0 0,4-9-8 15,3 0 10-15,3 6-10 0,8-2 8 0,-4-4-8 16,-3 0 15-16,3 0-3 0,8 0 0 0,-1 0 0 16,-3 6 8-16,3-6 2 0,-3 0 0 0,3-6 0 15,1 6-2-15,-1 0-1 0,-7-4 0 0,0-2 0 16,4 6 5-16,-4-3 2 0,4-3 0 0,-4 3 0 15,-6-4-12-15,-1 7-2 0,-4-9-1 0,1 9 0 0,3-3-11 16,-7-3 12-16,-3-1-12 0,-7 7 12 0,-4-3 7 0,-7 3 1 16,-4 0 1-16,-3 0 0 0,-4 0-21 0,-3 3 0 15,-3 4 0-15,-8-1 0 16,0-6-44-16,-3 0-4 0,-7 3-1 0,-8 6 0 16,1-2-155-16,-8-4-32 0</inkml:trace>
  <inkml:trace contextRef="#ctx0" brushRef="#br0" timeOffset="25497.736">1940 8625 637 0,'-3'-10'28'0,"3"10"6"0,3-6-34 0,-3 3 0 0,7-7 0 0,-7 4 0 32,4-3-17-32,-4-4-11 0,7-3-1 0</inkml:trace>
  <inkml:trace contextRef="#ctx0" brushRef="#br0" timeOffset="27908.902">942 6000 403 0,'0'0'36'0,"0"0"-36"0,0 0 0 0,0 0 0 0,0 0 136 0,0-6 20 16,7 2 4-16,-7 4 0 0,0 0-75 0,0 0-15 16,4-6-3-16,-4 6-1 0,0 0-21 0,10-3-4 15,-6 3-1-15,6-6 0 0,-10 6-28 0,11 0-12 16,-8 0 8-16,8 0-8 0,3 0 10 0,-3 0-10 16,-1 0 12-16,4 0-12 0,4 0 18 0,-4-3-3 15,0-4-1-15,0 7 0 0,7-3 21 0,-6-3 4 16,-1 6 1-16,3-6 0 0,-10 3-10 0,11 3-2 15,0-7 0-15,-1 7 0 0,-3 0 0 0,-3 0 0 16,3-3 0-16,0-3 0 0,-3 6-16 0,3-3-4 0,4-4-8 16,-4 4 12-16,0-3-12 0,-4 6 11 15,4 0-11-15,-3-3 10 0,0-3-2 0,3 6 0 16,-14 0 0-16,3 0 0 0,-3 0-8 0,0 0 0 0,0 0 0 0,0 0 0 16,0 0 16-16,0 0 2 0,0 0 0 0,0 0 0 15,0 0 13-15,0 0 2 0,-3-3 1 0,-8-4 0 16,1 7-16-16,-5 0-3 0,1 0-1 0,-7 0 0 15,4 0-14-15,-12 0 0 0,5 0 8 0,-5 7-8 16,-2-7 0-16,2 3 0 0,5-3 8 0,-1 6-8 16,0-6 0-16,4 0 0 0,-4 0 0 0,11 0 0 15,-7 0 8-15,7 3-8 0,0-3 0 0,3 0 9 16,1 0-9-16,-1 0 0 0,8-3 0 0,-8 3 8 16,11 0-8-16,0 0-11 0,0 0 3 0,0 0 0 15,0 0-4-15,0 0 0 0,0 0 0 0,0 0 0 16,0 0 0-16,14 3 0 0,0-3 0 0,4 6 0 15,0-3-7-15,3-3-1 0,3 0-1 0,1 7 0 0,7-7 21 0,-4 0 0 16,0 0 0-16,4 0 0 16,3 0 0-16,-6 0 0 0,2 0 0 0,-6 3 0 0,0-3 0 15,-1 0 0-15,-2 0 0 0,-5 0 0 0,1 0 12 0,0 0 8 16,-8 0 0-16,4 0 1 0,-3 0-21 0,-11 0-10 16,10 0 1-16,-10 0 0 0,0 0 24 0,0 0 5 15,0 0 0-15,0 0 1 0,0 0-5 0,0 0-2 16,0 0 0-16,0 0 0 0,0 0-6 0,0 0-8 15,-10 0 11-15,-1 0-11 0,-6 0 8 0,2-3-8 16,-6 3 0-16,-10 0 0 0,2 0 8 0,-2 0-8 16,2 0 0-16,-2 3 0 0,-5-3 10 0,5 0-10 0,-5 0 8 15,1 0-8-15,10 0 24 0,-10 0 0 0,10 0 0 16,1 6 0-16,-1-3-12 0,-7-3-4 0,8 0 0 0,-1 0 0 16,0 7-8-16,-7-7 0 0,8 0 0 0,6 3 0 15,-3 3 0-15,-4-6 0 0,11 6 0 16,-7-3 0-16,7 4 0 0,-7-4-12 0,10-3 4 0,-3 6 8 15,3-3-24-15,-3 3 4 0,14-2 0 16,0-4 0 0,0 0-15-16,0 0-2 0,11 0-1 0,3 0 0 15,0 0-8-15,11 0-2 0,-1 0 0 0,8 0 0 0,3 0 29 0,1-4 6 0,-1-2 1 0,14-3 0 32,1-1-37-32,-1 1-7 0,-3 0-2 0,3 2 0 0,1-2 34 0,-11-1 6 0,3 1 2 0,-7 0 0 15,-7-1 16-15,4 4 0 0,-7 3-8 0,-7-3 8 16,3-4 24-16,-11 7 8 0,4-3 1 0,-3-4 1 15,0 7 23-15,-1-3 5 0,-6 0 1 0,-1 3 0 0,4-4-18 16,-7 7-3-16,4-3-1 0,3-3 0 0,-7-4-23 16,0 10-5-16,3-3-1 0,-3 3 0 0,0 0 1 0,0 0 0 15,0-9 0-15,-3 3 0 0,3-4 15 0,-7 4 2 16,3 3 1-16,-6-3 0 0,6 6-19 0,-6 0-3 16,-1-4-1-16,0 4 0 0,1 0-8 0,-4-6 0 15,0 6 0-15,3 0 0 0,-3 6 14 0,-7-2-2 16,7-4-1-16,0 0 0 0,-8-4-11 0,12 4 10 15,-1 0-10-15,1-6 10 0,-5 6 23 0,12 0 5 16,3 0 1-16,0 0 0 0,-11 0-39 0,11 0 0 16,0 0 0-16,0 0 0 0,0 0-9 0,0 0-7 15,0 0 0-15,0 0-1 0,0 0 4 0,0 0 1 16,11-3 0-16,0 3 0 0,-4 0 1 0,3 0 1 0,11 3 0 16,-7-3 0-16,1-3 10 0,6-3 0 0,0 6 0 0,-7 0 0 15,11 0 0-15,-4 0-10 0,-3 0 10 0,3 6-10 16,0-3 10-16,-4-3 0 0,5 6-9 0,-1-2 9 15,-7 2 0-15,0 3-9 0,0-9 9 0,-3 10 0 16,-1-1 0-16,1-3 0 0,-8-3 0 0,-3-3 9 16,7 10-9-16,-7-1 0 0,0-2 0 0,0-7 0 15,-7 9 0-15,4 0 13 0,-1 7-1 0,-6-7-1 16,-1 1-3-16,1 6 0 0,-4-4 0 0,3-3 0 16,-3 10-85-1,-4-3-18-15,1 3-3 0,-8 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7T22:17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38555 16113 6656,'-76'-20'2464,"95"20"-1920,-38 0-160,19 0-640,0 0 64,0 0-1248,19 0 800,0 20-1504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7:55:35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7751 14147 460 0,'-11'-7'41'0,"4"7"-33"15,3 0-8-15,-3 0 0 0,0-3 149 0,0-3 28 16,4 6 6-16,3 0 1 0,-7 0-155 0,7 0-29 15,0 0-8-15,0 0-1 0,0 0 9 0,0 0 16 16,-4 0-4-16,4 0-1 0,0 0 57 0,0 0 11 0,0 0 2 16,4 9 1-16,-4-9 28 0,7 7 6 0,-7-7 0 15,10 3 1-15,-3-3-42 0,0 6-9 16,4-6-2-16,0 3 0 0,-1-3-11 0,4 0-2 0,0 0-1 0,8 0 0 16,-1-3-19-16,3 3-4 0,1 0-1 15,3-6 0-15,4 6 10 0,0 0 1 0,3 0 1 0,4 0 0 16,3 0-24-16,4 0-5 0,3 0-1 0,4 0 0 15,4 0-8-15,-1 6 8 0,-6-6-8 0,-1 3 8 16,0-3-8-16,4 0 0 0,0 6 0 0,0-2-11 16,0 2 11-16,4 0 0 0,3-3 0 0,-1-3 0 15,-2 0 17-15,6 0 6 0,-3 0 1 0,7 7 0 16,0-7 9-16,8 0 3 0,6 0 0 0,-11 3 0 16,1-3-16-16,-1 0-4 0,4 0 0 0,4 0 0 15,0 6 0-15,-4-3 0 0,0-3 0 0,-4 6 0 16,-3-6-16-16,4 4 0 0,-4 2 0 0,4-6-9 15,-1 3 9-15,-3 3 0 0,-14-3 8 0,0 4-8 0,0-7 0 16,-7 6 0-16,0-3 0 0,-4-3-8 0,-3 0 16 16,0 0 3-16,3 0 1 0,-3 0 0 0,-8-3 6 15,5-3 2-15,3 6 0 0,-1 0 0 16,-2-7-42-16,-5 4-8 0,5 3-2 16,-8-6 0-16,4 3 7 0,-8-3 1 0,-6 6 0 0,3-4 0 15,0 4-90-15,-3-6-18 0,-8 6-3 0,1 0-597 16,0-3-119-16</inkml:trace>
  <inkml:trace contextRef="#ctx0" brushRef="#br0" timeOffset="1635.28">4932 9794 1450 0,'-7'-3'32'0,"0"-3"6"0,3 6 2 0,-6 0 1 0,6-3-33 0,-6-4-8 0,2 7 0 0,1-6 0 15,0 3 46-15,4 3 7 0,-4-6 2 0,7 6 0 16,-4 0-23-16,4 0-4 0,0 0 0 0,0 0-1 16,0 0-1-16,0 0 0 0,0-3 0 0,0 3 0 15,0 0 6-15,0 0 2 0,4-7 0 0,6 7 0 16,4 0 11-16,4 0 3 0,-4 0 0 0,4 7 0 15,10-4-4-15,-3-3 0 0,-8 0 0 0,15 6 0 16,-7-6 2-16,10 0 0 0,0 3 0 0,1 3 0 16,-5-6-3-16,12 7-1 0,-8-4 0 0,0-3 0 0,8 6 6 15,3-3 2-15,3-3 0 0,4 0 0 0,7 6-15 16,0-6-3-16,-4 4-1 0,4-4 0 0,0 0-2 0,7 0 0 16,7 0 0-16,-3-4 0 0,3 4-2 0,-4 0-1 15,1 0 0-15,0 4 0 0,-11-4-12 16,7 0-2-16,0 0-1 0,3-4 0 0,-3 8-3 0,-3-4 0 15,3 0 0-15,-7 0 0 0,-4 0 3 0,-3 0 0 16,3 0 0-16,1 0 0 0,-4 0-11 0,3 0 0 16,-13 0 0-16,2-4 0 0,-2 4 0 0,-4-6 0 15,-4 6 10-15,0-3-10 0,-7-3 9 0,4 6-9 16,-14-3 0-16,6-4 9 0,-6 7-9 0,0 0 8 16,-1-9-8-16,-6 9 8 0,3 0-8 0,-7-6 0 15,4 6 0-15,-4-3 0 0,3-4-14 0,-6 7-5 0,-4 0-1 16,0 0 0-1,0 0-168-15,0 0-33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7:58:26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 5144 1324 0,'0'0'118'0,"0"0"-94"16,0 0-24-16,0 0 0 0,14 6 109 0,0-3 18 16,7-3 3-16,4-1624 1 0,-1 3248-89 0,8-1624-18 15,3 0-3-15,-3 0-1 0,11-9 26 0,6 9 5 16,0-10 1-16,11 4 0 0,4-3-14 0,3 9-2 15,-4-10-1-15,4 1 0 0,-3 9-1 0,6-10 0 16,1 10 0-16,3-6 0 0,0 3-16 0,0 3-3 16,4 0-1-16,-4 0 0 0,0-6-6 0,7 6 0 15,7 0-8-15,-3-3 12 0,-4-4 15 0,0 7 2 16,-3-3 1-16,3-3 0 0,4 6-18 0,-4-3-3 16,-4-3-1-16,1 2 0 0,-14-2-8 0,6-3 8 15,-6 9-8-15,3-10 8 0,-4 10-8 0,4-9 0 0,-14 3 9 16,4-4-9-16,-8 7 0 0,-3-3 0 0,-4 3 0 0,-7-4 0 31,-3-2-181-31,3 3-31 0,25-4-7 0,-24 1-685 0</inkml:trace>
  <inkml:trace contextRef="#ctx0" brushRef="#br0" timeOffset="1181.062">1411 6392 1422 0,'-18'0'63'0,"8"0"13"0,-1 0-61 0,-3 3-15 16,-3-3 0-16,10 6 0 0,-4-6 64 0,0 3 11 15,4 4 1-15,7-7 1 0,0 0-30 0,0 0-7 16,0 0 0-16,11 0-1 0,-1 9-12 0,12-9-3 15,-5 6 0-15,4-3 0 0,4-3 4 0,7 7 0 16,-7-7 0-16,10 3 0 0,0-3-18 0,4 0-10 16,10 0 12-16,1 0-12 0,6 6 22 0,-3-3-2 15,4-3-1-15,6 7 0 0,-3-4 16 0,7-3 3 16,4 0 1-16,3 0 0 0,0 0-17 0,7 0-3 16,-4-3-1-16,5 3 0 0,-1-7 22 0,3 7 5 15,12-3 1-15,-8-3 0 0,4 3-27 0,3-4-6 16,-3-2-1-16,-1 3 0 0,5 3 4 0,-1 3 1 15,-11-7 0-15,-6 7 0 0,0 0-17 0,-1 0 8 0,1 0-8 16,-4 0 0-16,0 7 0 0,-3 2 0 0,-11-3 0 0,0-3 0 16,-8 7 8-16,1-1-8 0,0-2 0 0,-3-4 0 31,3 6-16-31,-11-3-11 0,0 1-1 0,1-4-1 16,-8 6-202-16,7-9-40 0,18 6-8 0,-17-2-553 0</inkml:trace>
  <inkml:trace contextRef="#ctx0" brushRef="#br0" timeOffset="2326.176">1372 8170 1440 0,'0'-13'128'0,"4"7"-103"15,3 0-25-15,-4 3 0 0,8-4 121 0,0 4 19 16,3-3 4-16,7-3 1 0,4 9-88 0,-1-10-17 0,12 1-4 0,2 2-1 15,8 4-10-15,4-3-1 0,10-3-1 0,0 5 0 16,3-2-1-16,4-3 0 0,7-1 0 0,0-5 0 16,11 2 11-16,7-3 3 0,-4-2 0 0,14 2 0 15,-3-3-4-15,0 7 0 16,7-10 0-16,3 3 0 0,0 0-20 0,8 3-4 0,-4-2 0 0,6 8-8 16,-2-2 0-16,-1-4 0 0,4 10 0 0,-7-4 0 31,14 10-132-31,-10-3-29 0</inkml:trace>
  <inkml:trace contextRef="#ctx0" brushRef="#br0" timeOffset="6757.299">13370 18505 1324 0,'0'0'59'0,"0"0"12"0,0 0-57 0,0 0-14 0,0 0 0 0,-3-3 0 16,3-3 244-16,0-3 47 0,7-1 9 0,-4 1 1 15,4 6-283-15,4-4-57 0,-4-2-11 0,0 0-2 16,0 2 52-16,0 4 18 0,0-3 0 0,0 3 0 16,-3-4 30-16,3 7 7 0,-7 0 1 0,7 0 0 15,0 0-16-15,4 0-4 0,-1 0 0 0,1-3 0 16,3 3 0-16,0 0 0 0,7-6 0 0,0 6 0 0,0 6-16 0,1-12-3 16,2 6-1-16,1 0 0 15,3-6-6-15,0 3-2 0,-3-4 0 0,3 4 0 0,1-3-8 0,-5 3-17 16,-3-3 4-16,1 2 1 15,-1-2-16-15,-4 3-4 0,-2-3 0 0,-5 6 0 16,4 0-18-16,-3-3-4 0,-1 3-1 0,-3 0 0 16,1 0-129-16,2-7-27 0,-3 7-5 0</inkml:trace>
  <inkml:trace contextRef="#ctx0" brushRef="#br0" timeOffset="7229.615">14178 18182 2188 0,'0'0'195'16,"0"0"-156"-16,0 0-31 0,-7 7-8 15,4-4 141-15,-8 6 27 0,0-2 6 0,1-4 1 16,3 3-239-16,-4 3-47 0,1-9-9 0,3 10-3 16,-4-10 47-16,4 6 8 0,0-3 3 0,7-3 0 15,0 0 138-15,0 0 28 0,-4 6 6 0,4 4 1 0,0-1-45 0,4 1-9 16,-1-1-2-16,4 7 0 0,0-4-41 0,-3 7-11 15,3-3 0-15,-3 9 0 0,3-6 12 0,-4 9 0 16,1-9 0-16,-4 6 0 0,0-6 31 0,0 6 6 16,-4-6 2-16,1 6 0 0,-1-7-33 15,4 1-6-15,-3 0-2 0,3-3 0 0,0-1-10 0,0-2 0 16,3-4 0-16,-3 1 8 0,4-1-8 0,-1 4 0 16,1-10 0-16,-1 6-11 15,4 1-32-15,0-4-6 0,-3-3-2 0,3 3 0 16,0 4-93-16,4-10-20 0,3 9-3 0,0-3-558 15,0-2-112-15</inkml:trace>
  <inkml:trace contextRef="#ctx0" brushRef="#br0" timeOffset="8310.621">15833 18298 1728 0,'0'0'153'0,"0"0"-122"0,0 0-31 0,0 0 0 16,-4 0 72-16,4 0 9 0,0 0 2 0,0 0 0 31,-7-9-169-31,4 9-34 0,-4-6-6 0,7 6-2 0,0 0 103 0,0 0 25 0,-8-3 0 0,8 3 0 16,0 0 113-16,0 0 28 0,0 0 6 0,0 0 1 15,0 0-64-15,0 0-13 0,0 0-3 0,0 0 0 16,0 0-22-16,0 0-5 0,0 0-1 0,0 0 0 15,-7 0 0-15,7 0 0 0,0 0 0 0,0 0 0 16,0 0-3-16,0 0-1 0,0 0 0 0,0 0 0 16,0 0-19-16,-7-7-4 0,0 7-1 0,7 0 0 15,0 0 1-15,0 0 0 0,0 0 0 0,0 0 0 16,-7 0-1-16,7 0 0 0,-3-3 0 0,3 3 0 16,-7-6-4-16,7 6-8 0,0 0 11 0,0 0-11 0,0 0 13 15,0 0-4-15,0 0-1 0,0 0 0 0,0 0 4 0,-4-3 0 16,4 3 0-16,0 0 0 0,0 0 0 0,0 0 1 15,-7-6 0-15,7 6 0 0,0 0-13 0,0 0 8 16,-7 0-8-16,0 0 0 16,0 0 8-16,0 0-8 0,0 6 0 0,0-6 0 0,-4 3 0 0,4-3 0 15,-3 6 0-15,2-3 0 0,1 4 0 0,0 2 0 16,0 0 0-16,0-2 0 0,0 2 0 0,0 4 0 16,4-4 0-16,-4 7 0 0,3 3-11 0,-3-1 11 15,3 4-10-15,1 0 10 0,-4 3-9 0,3 4 9 16,1 5-8-16,-1-6 8 0,1 7-9 0,-1-7 9 15,4 7-10-15,0-7 10 0,0-3 0 0,0 3 0 16,4-9 0-16,-1 6 0 0,1-9 0 0,-1 2 0 0,4 1 0 16,0 0 0-16,4-9 8 0,3 5-8 0,0-5 0 15,4-1 0-15,0 0 10 0,6 1-2 0,1-10 0 16,3 0 0-16,0 0 3 0,4 0 0 0,-4-3 0 0,4-4 0 16,0-2 1-16,0 6 1 0,-1-7 0 0,-2-2 0 15,-5-1 0-15,1 4 0 0,0-7 0 16,-4 7 0-16,-4-10 2 0,1 3 0 0,0 4 0 0,-4-10 0 15,3 3-6-15,-6 0-1 0,3 0 0 0,-7-6 0 16,0-3 0-16,4 3-8 0,-8 6 12 0,1-9-4 16,-4 3-8-16,0-3 0 0,0 3 0 0,-4-4-11 15,1 11 11-15,-4-8 0 0,0 8 10 0,3 2-10 16,-3-3 0-16,0 0 0 0,0 4 0 0,0 5 0 16,0 1 0-16,-4-1 0 0,4 1 0 0,-3 0 0 15,-1 2 0-15,1 4 0 0,-1-3 0 0,-7 3 0 16,4-3 0-16,-3 2-10 0,-1-2 0 0,-7 6 0 0,4 0 10 15,-4 0 0-15,1 0-9 0,3 0 9 0,-4 0 0 16,4 0 0-16,3 0 0 0,0 0 0 0,1 0-9 0,-1 0 9 16,4 0 0-16,3 0 0 15,-3 6-28-15,4-2 2 0,-1-4 0 0,4 6 0 16,-4-3-20-16,4-3-4 0,0 0-1 0,7 0 0 16,-7 9-97-16,7-9-20 0,-3 7-4 0</inkml:trace>
  <inkml:trace contextRef="#ctx0" brushRef="#br0" timeOffset="9212.236">17720 18305 403 0,'0'0'17'0,"0"0"5"0,0 0-22 0,0 0 0 16,0 0 0-16,0 0 0 0,0 0 404 0,0 0 77 16,0 0 15-16,0 0 4 0,0 0-388 0,0 0-76 15,0 0-16-15,11-7-4 0,-11 7 27 0,0 0 5 16,0 0 0-16,3 7 1 0,-3-7-2 0,7 9-1 15,-3 1 0-15,-1 2 0 0,1 10-25 0,-1-3-5 16,-3 0 0-16,0 9-1 0,0-3 8 0,0 9 1 0,-3-12 1 16,3 10 0-16,-4-4-17 0,4-3-8 15,-3-3 8-15,3 3-8 0,0-6 0 0,0 0 0 0,0 3 8 16,0-10-8-16,0 7 0 0,0-10 0 0,0 7 0 16,0-6 0-1,3-1-112-15,-3-3-16 0,0-6-2 0,0 0-607 0,0 0-122 0</inkml:trace>
  <inkml:trace contextRef="#ctx0" brushRef="#br0" timeOffset="9426.729">17625 18665 2282 0,'0'0'50'16,"0"0"10"-16,0 0 3 0,0 0 1 0,0 0-51 0,0 0-13 0,7-3 0 0,3-3 0 15,1 6-87-15,0 0-20 0,-1-3-4 0,1 3-1 0,-1 0 143 0,-3 0 28 16,4 0 5-16,0 0 2 0,-1 0 13 0,1 3 2 16,3-3 1-16,0 0 0 0,4 0-82 15,-1 0 0-15,4 0-20 0,1-3 4 16,2-3-12-16,-3 6-4 0,4 0 0 0,0 0 0 16,0 0-90-16,-1-4-18 0</inkml:trace>
  <inkml:trace contextRef="#ctx0" brushRef="#br0" timeOffset="9812.805">18369 18164 403 0,'0'0'36'0,"0"0"-36"0,0 0 0 0,0 0 0 0,0 0 381 0,0 0 70 0,0 0 13 0,0 0 4 16,0 0-303-16,0 9-60 0,0 0-12 0,0 1-2 16,0 6-57-16,0-7-11 0,0 0-3 0,0 1 0 15,0 9 7-15,0-4 1 0,-3-2 0 0,3 9 0 16,-4 0 7-16,4 3 1 0,0 0 1 0,0 3 0 15,0 0-20-15,4 7-4 0,-4-7-1 0,3 7 0 16,-3-1 11-16,4 1 1 0,-1-4 1 0,1 0 0 0,-1-3-13 16,1-2-2-16,-4-5-1 0,7 1 0 0,-4 0-9 15,1-6 12-15,-1 3-12 0,4-3 12 16,1-4-32-16,-5-2-7 0,4-1-1 16,0 3 0-16,0-2-177 0,0-7-36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00:41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28349 14808 345 0,'-17'-6'31'0,"10"6"-31"0,-4 0 0 0,0-3 0 15,-3 3 159-15,4 0 25 0,3-6 6 0,0 6 1 16,7 0-27-16,0 0-4 0,-7 0-2 0,-1 0 0 16,8 0-16-16,0 0-3 0,0 0-1 0,0 0 0 15,0 0-51-15,0 0-11 0,0 0-1 0,0 0-1 16,0 0-22-16,15 0-5 0,2-3-1 0,4 3 0 15,4 3-30-15,0-3-7 0,7 6-1 0,-1-6 0 16,5 3-8-16,6 3 0 0,0 1 0 0,11-4 0 16,0-3 0-16,11 9 0 0,3 1 0 0,-4-4 0 15,1-3 0-15,-1 3 0 0,1-3 0 0,6 4 0 16,4 2 0-16,0-3 8 0,4-3 0 0,-4 7 0 16,-3-4 8-16,6-3 0 0,8 7 1 0,3-10 0 15,0 6 3-15,4 3 1 0,-7-2 0 0,3-4 0 16,7 3-10-16,0-3-3 0,-3 3 0 0,-4-2 0 0,-7 2-8 15,4-3 12-15,3-3-12 0,4 0 12 16,-4 6-12-16,-3-3 0 0,-4-3 9 0,-7 0-9 0,7 0 0 0,-7 0 8 16,7 0-8-16,-10 0 0 0,-1 0 0 0,-6 0 9 15,-8 7-9-15,-6-14 0 0,-1 7 13 0,-3 0-4 16,-4 0-1-16,-3 0 0 0,0-3 21 0,-7-3 4 16,3 6 1-16,-7 0 0 0,0-3-26 0,-3 3-8 15,-7 0 0-15,-1-6 0 0,-2 6 16 0,-1 0-1 16,-4 0 0-16,1-4 0 0,-4 4-15 0,-7 0 11 15,7 0-11-15,-7 0 10 0,0 0-10 0,0 0 0 16,7-6 0-16,0 6 8 0,-7 0-8 0,0 0 0 16,0 0 0-16,0 0 0 0,0 0-14 0,0 0 5 15,0 0 1-15,0 0 0 16,0 0-25-16,0 0-5 0,0 0-1 0,-7 0 0 16,-4 0-109-16,4 0-21 0,-7 0-5 0,0 6-566 15,-7-2-112-15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03:16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7140 13300 403 0,'18'-6'17'0,"-18"-4"5"0,3 10-22 0,1-9 0 0,3 6 0 0,4-7 0 16,-8 4 62-16,4-3 8 0,-7 2 2 0,4-2 0 15,-1 6-5-15,-3 3-1 0,0 0 0 0,0 0 0 16,7-6 2-16,-7 6 1 0,0 0 0 0,0 0 0 16,0 0-4-16,0 0-1 0,0 0 0 0,0 0 0 0,0 0-11 0,0 0-2 15,0 0-1-15,0 0 0 0,0 0-10 0,-10 0-1 16,3 9-1-16,0-3 0 0,-8-3 6 0,5 4 0 16,-1 2 1-16,1 1 0 0,-1-1 7 0,-3 0 2 15,0 1 0-15,0 5 0 0,-7 4-7 16,3-3-2-16,0-4 0 0,-3 4 0 0,0 9-17 0,-4-6-3 15,1 0-1-15,-1 9 0 0,-3-3-16 0,-4 3-8 16,-3 7 8-16,-1-7-8 0,-2 13 0 0,-1-10 8 16,-4 10-8-16,5-3 0 0,-1-1 13 0,-3 7-2 15,3-3-1-15,0-3 0 0,4 5 1 0,-4-5 0 16,4 3 0-16,-8-4 0 0,1 7 11 0,0-6 2 16,3 0 1-16,0 6 0 0,-3-4-13 0,-1-2-4 15,8 6 0-15,0 0 0 0,-1-7 4 0,-6 7 1 0,7-6 0 16,3-4 0-16,0 4-13 0,-3 6 8 0,7-10-8 15,-7 4 0-15,-1-3 0 0,5-1 0 0,-1 1 0 0,4-7 0 16,-1 6 13-16,5-6 3 0,2 1 1 0,1-4 0 16,4 3-7-16,-5-3-2 0,5-6 0 0,6 0 0 15,-6 6-8-15,3-6 0 0,3-1 0 0,-3-2 8 16,3 3-8-16,1 0 0 0,-4-4 9 0,3 4-9 16,-3 0 8-16,3-3-8 0,-6 3 8 0,6-4-8 15,-3-2 17-15,3 2-1 0,1-5 0 0,-4 6 0 16,-4-7 0-16,7 3 0 0,4-5 0 0,-3 2 0 15,-4 1-2-15,7-1-1 0,-4 0 0 0,0 1 0 16,4-1-5-16,0-3 0 0,-3 4-8 0,3-1 12 16,0 1-12-16,3-1 0 0,-10 0 0 0,7 1 0 0,3 6 0 15,-6-7 0-15,-1 0 0 0,1 1 0 0,-1-1 0 16,4 4 0-16,-4-1 0 0,1-2 0 0,-1-1 0 16,-3 1-8-16,4-1 8 0,6 3 0 0,-14-8-14 0,8 5 4 15,3 0 1-15,-4-2 0 0,4-4 25 0,0 3 4 16,-3-3 2-16,-5 3 0 0,8 1-10 0,4-4-3 15,-8-3 0-15,4 9 0 0,0-9-9 0,-3 7 0 16,2-4 0-16,1-3 8 0,0 6-8 0,4-6 0 16,-8 0 0-16,11 0 8 0,-10 0 0 0,6 0 0 15,-3-6 0-15,4 3 0 0,-8-4 4 0,7-2 1 16,1-1 0-16,-1 1 0 0,1-7 10 0,3 4 1 16,0-10 1-16,0 3 0 0,0-3-17 0,3-3-8 0,1-3 0 15,3-4 8-15,4 4-8 0,-1-6 0 0,-3 6 0 0,4-7 0 16,-4 7 0-16,3 0 15 0,5 3-1 15,-5-1 0-15,-3 8-26 0,4-1-4 16,-1 0-2-16,1 3 0 0,0 7 18 0,-1-4 0 0,-10 1 0 0,7 9 0 16,0-4 0-16,4-2-8 0,-11 9 8 0,0 0 0 15,3 0-10-15,-3 0 2 0,0 0 0 0,4 9 0 16,3 1-3-16,-7 5 0 0,0 1 0 0,0 3 0 16,-7 0 11-16,3 9-10 0,1 3 10 0,-4-2-10 15,3-1 10-15,-6 0 0 0,6 3 0 0,-6 1-8 16,-1-7 8-16,4 9 0 0,0-5 0 0,-4-1 0 15,1-3 0-15,6 3 0 0,-6-9 0 0,-1 6 0 16,4-6 0-16,3-4 8 0,1 1-8 0,3-3 0 16,0-4 10-16,0 1-2 0,0-4-8 0,0 3 12 15,0-9-4-15,7 10-8 0,-4-1 11 0,12-3-11 0,-5-3 12 16,-3 4-12-16,11-4 12 0,-8 3-12 0,15-6 8 16,-11 0-8-16,11 0 0 0,-4 0 0 0,4 0 0 0,-1 0 0 15,5-6 0-15,2 6-9 16,-6-10-66-16,10 1-13 0,1 0-2 15</inkml:trace>
  <inkml:trace contextRef="#ctx0" brushRef="#br0" timeOffset="3159.877">6953 14096 172 0,'0'0'16'0,"0"-3"-16"0,-3-6 0 0,3 3 0 16,-4-7 408-16,4 1 78 0,4 2 16 0,-4 1 3 16,3-4-409-16,1-2-83 0,-1-1-13 0,1 6-8 31,3 1-27-31,0-3-5 0,-7-4 0 0,7 6-1 15,0 1-20-15,4 0-4 0,-11-7-1 0,3 7 0 16,1-7 10-16,3 6 3 0,-4-2 0 0,1 2 0 0,-4-5 53 0,3 5 0 0,1 4 0 0,3 3 8 16,-7-3 44-16,0 6 9 0,7-3 2 0,-3-4 0 15,-4 7 5-15,7 7 0 0,0-4 1 0,-4 3 0 16,4-3-26-16,0 7-6 0,0 5-1 0,-3 1 0 16,3 3-8-16,0 0-1 0,-4-1-1 0,5 7 0 15,-1 4 10-15,-4-1 3 0,4 3 0 0,-3-3 0 16,-1 10-16-16,4 3-3 0,-3-4-1 0,3 11 0 0,-7-5-7 15,7 11-2-15,-4-1 0 0,5 0 0 0,-1 1-2 16,0 5-8-16,-7 4 12 0,3 0-4 0,4 3-8 16,0-4 0-16,-7 1 0 0,4 6 8 0,-4-3 3 0,7 3 0 15,-7 3 0-15,0-3 0 0,7-3 4 16,-4 3 1-16,1-13 0 0,-1-3 0 0,-3 1 19 0,8-4 4 16,-8-6 1-16,3-7 0 0,1 7-4 0,-1-6 0 15,1-3 0-15,-1 2 0 0,-3-5-19 0,7-1-4 16,-7-6-1-16,0 3 0 0,0-3 23 0,0-6 4 15,0 0 1-15,-7-3 0 0,7 2-26 0,-3-2-5 16,-1-3-1-16,1-7 0 0,3 10 3 0,-4-4 0 16,4-6 0-16,0 4 0 0,0-7-11 0,-3 3 0 15,3 4 0-15,0-10 0 0,0 0 8 0,0 9-8 0,-8-9 8 16,8 0-8-16,0 0 10 0,0 0-10 0,0 0 12 0,0 0-12 16,0 0 8-16,0 0-8 0,0 0 0 0,0 0 0 15,0 9 0-15,0-9 0 0,0 0 0 0,0 0 0 16,-7 7 0-16,7-7 0 0,0 0 0 0,0 0 0 15,0 0 16-15,0 0 2 0,0 0 1 0,0 0 0 16,0 0-2-16,0 0 0 0,-10-7 0 0,10 7 0 16,0 0-9-16,0 0-8 0,-7 0 9 0,-4 0-9 15,1 0 0-15,3 0 0 0,7 0 0 0,0 0 0 16,-7-3 0-16,-1-3 0 0,8 6 0 0,-10 0 0 16,10-3 8-16,-11-3-8 0,4-1 0 0,0 4 0 15,4-3 0-15,-4-3 8 0,0-1-8 0,-4 1 0 16,4-1 0-16,-7-5 0 0,3 5 0 0,4-9 0 15,-3 10 0-15,-5-10 0 0,5 3 0 0,-1-2 0 0,-3 2 8 16,4-3-8-16,-5 7 0 0,5-7 0 0,-1-3 0 16,-3 9 0-16,4-2 0 0,3 5 0 15,0-5 0-15,3 5 0 0,-7 7 0 0,8-3 0 0,-1 3-12 0,1-4 4 16,3 7 8-16,0 0-13 0,0 0-3 0,-4 10-1 16,4-1 0-16,0 7 0 0,4 3-3 0,-1-4-1 15,-3 4 0-15,0 6 0 0,4-3 1 0,-1 3 0 16,8 3 0-16,-11 4 0 0,7-4 9 0,0-6 3 15,4 3 0-15,-8 0 0 16,1-6-27-16,3 0-5 0,0 0 0 0,0-10-1 16,0 4-100-16,0-10-20 0,0-3-4 0,7-16-914 0</inkml:trace>
  <inkml:trace contextRef="#ctx0" brushRef="#br0" timeOffset="4186.943">7687 13551 1497 0,'-14'0'66'0,"3"0"14"0,1 0-64 0,-4 0-16 15,3 0 0-15,0 0 0 0,-3 0 282 0,4 0 53 16,3 0 10-16,-4 6 3 0,4-3-284 0,0-3-64 16,0 7 0-16,3 2 0 0,1-6-12 0,-1 6 3 15,4 4 0-15,0-4 0 0,0 1 1 0,0 2 0 16,0-2 0-16,4 5 0 0,-1 4 8 0,5-3-10 16,2 3 10-16,-6 0-10 0,3-1 10 0,3-2 0 15,4 9 0-15,4-3 0 0,0 3 15 0,-1 0 5 16,8-3 0-16,0 10 1 0,3-4-4 0,0 0-1 15,4-3 0-15,0 10 0 0,3-7-4 0,0 9-2 16,-3 4 0-16,3-3 0 0,0 0-10 0,4-4 10 16,4 4-10-16,2 2 10 0,1-5-10 0,0 3 10 15,4-4-10-15,-1 4 10 0,-3-1-10 0,0-2 0 16,0-1 0-16,-4 4 0 0,0 6 0 0,4-10 0 0,0 4 0 16,3 3 0-16,-3-4 0 0,0 1 0 0,-4 3-11 0,1-10 11 15,-4 4 0-15,-1-1 0 0,1-6 0 0,-4 4 0 16,-3-4 0-16,3-6 0 0,1 9 0 0,-5-9 0 15,5 3 20-15,-4 0 10 0,3-6 2 0,-3 6 0 16,-1-6-32-16,-2 0 0 0,-1-3 0 16,0 2 0-16,0 1 12 0,-3 0-3 0,0-3-1 0,-8 2 0 15,4 1-8-15,1-3 0 0,-5-4 0 0,1-2 0 16,-4 6 0-16,-3-7 0 0,3 7 0 0,-4-7 8 16,-3 0-8-16,0-2 0 0,4-4 0 0,-8 6 8 15,4-2 3-15,-3-4 0 0,-4-3 0 0,7 6 0 16,-7-6 24-16,0 0 5 0,0 0 0 0,0 0 1 15,0 0-27-15,0 0-6 0,0 0 0 0,0 0-8 16,0 0 27-16,0 0-2 0,0 0 0 0,0-9 0 0,-3 2-8 16,3-2-1-16,0-1-1 0,-4 1 0 15,0 0-15-15,1-7 11 0,-1 7-11 0,-3-7 10 0,4 6-10 16,-4-2 8-16,0-4-8 0,0-3 8 0,0 4-8 0,0-4 10 16,-8 0-10-16,5-6 10 0,-1 6-2 0,1 0-8 15,-4 1 12-15,-1-7-4 0,1 6-8 0,4-6 10 16,-4 6-10-16,7-6 10 0,-11 6-10 0,7 0 0 15,1-6 0-15,-1 6 0 0,1 0 0 0,3 4 0 16,0 5-14-16,3-2 5 0,0-4-3 0,1 7 0 16,3 2 0-16,-4 4 0 0,4 3-6 0,0 0-2 15,0 0 0-15,0 0 0 16,0 0-5-16,4 10-2 0,3-1 0 0,-3 0 0 0,3 10 7 0,0 6 2 16,3-6 0-16,4 0 0 0,-3 12 6 0,3-9 0 0,4 10 1 15,-1-4 0-15,1-9-5 0,0 9 0 16,-4-3-1-16,3 3 0 0,1-3 17 0,0-6 0 0,-1 6 0 15,1-6 0-15,-4 0 0 0,4 0-8 0,-4-1 8 0,0-2-10 16,0-6 10-16,-3 5 0 0,-1-5 0 0,-3-1 0 16,0 0 9-16,-3 1-9 0,-1-4 12 0,1-3-12 15,-4-3 20-15,0 10-2 0,0-10-1 0,0 0 0 16,0 0 6-16,0 0 1 0,-4 6 0 0,-3-3 0 16,0-3 0-16,0 6 0 0,-3-2 0 0,-1-4 0 15,0 0 8-15,1-4 3 0,-4-2 0 0,0 6 0 16,-1-9-7-16,1 6 0 0,0-7-1 0,0 4 0 15,4-4-15-15,-12 1-2 0,5 3-1 0,3-4 0 16,-8 1-9-16,5 0-9 0,-1-1 9 0,8 4-13 0,-12-4-5 16,5 7-1-16,-4-3 0 0,-4 3 0 15,7-3-96-15,1-4-19 16,-8 1-4-16,-3-7-1256 0</inkml:trace>
  <inkml:trace contextRef="#ctx0" brushRef="#br0" timeOffset="8031.519">5443 11666 230 0,'-10'0'20'0,"6"0"-20"0,-6-6 0 0,-1 6 0 15,8-3 492-15,-8 3 95 0,4-6 18 0,3 2 4 16,1-2-483-16,-1 3-97 0,4 3-19 0,0-6-10 15,4-4 13-15,3 4-3 0,0-3-1 0,-3 6 0 16,6-4-9-16,1-2 0 0,3 6-10 0,7-4 10 16,-3-2 0-16,3 0 0 0,11 2 0 0,-8 4 10 15,4-3-10-15,4-3 0 0,-4 5 9 0,4-2-9 16,-4-3 0-16,4 2-13 0,-7 4 1 0,3-3 1 16,-3-3 11-16,6 6 14 0,-6-7-3 0,3 4-1 15,-3-4 14-15,3 7 2 0,1-3 1 0,-5-3 0 0,1 2 1 16,0 4 1-16,-4-3 0 0,0 6 0 0,-7 0-8 15,4 0-1-15,-1 0-1 0,-6 0 0 0,-4 6-19 16,0-3 0-16,-7-3 0 0,0 16 0 0,0-7 0 16,-7 7 0-16,0-3-12 0,-4 2 12 0,-3 4-9 0,4-3 9 15,-15-4-8-15,0 4 8 0,4 3 0 0,-4-3 0 16,1-7 0-16,-1 0 0 0,0 10 0 0,4-9 0 16,0-1 0-16,3 0 0 0,1-2 0 0,-1 2 0 15,0-3 0-15,4-3 0 0,0 7 0 0,0-4 0 16,4-3 0-16,2 4 0 0,-2-4 0 0,6 3 0 15,1-3 0-15,3-3 0 0,0 0 0 0,0 0 0 16,0 0 0-16,7 6 0 16,0-2-31-16,4 2-1 0,-1-6 0 0,1 9 0 0,3-9 32 15,-4 6 0-15,8-6 0 0,-4 4 10 0,4-4-10 0,-1 6 0 0,1-3 0 16,0 3 0-16,-4-3 0 0,7-3 0 0,-3 7 0 0,3 2 0 16,-4-3 0-16,1-3 0 0,0 7 0 0,-4-4 0 15,0 4 0-15,0-7 0 0,4 6 0 16,-8 1 0-16,4 2 0 0,-3 1 0 0,3-4 0 0,-3 0 0 15,-4 7 0-15,3-6 0 0,1 5 8 0,-4-5-8 16,7-1 23-16,-14 4-1 0,11 2 0 0,-11-5 0 16,0 5-22-16,0-5 8 0,0-1-8 0,0 7 0 15,0-7 20-15,-7 1 0 0,3-1 0 0,-10 0 0 16,7 1 20-16,-7 6 3 0,0-7 1 0,3 0 0 16,-3 1-25-16,-4-1-5 0,1 1-1 0,-5-1 0 15,1 0 10-15,4 1 1 0,-8 5 1 0,-3-5 0 16,3-1-3-16,0 1-1 0,1-1 0 0,-1 1 0 15,4-4-13-15,0-6-8 0,-1 9 8 0,-2-9-8 16,-1 0-46-16,4 0-14 0,0 0-2 0,3-6-1286 16</inkml:trace>
  <inkml:trace contextRef="#ctx0" brushRef="#br0" timeOffset="13172.196">15071 12052 1695 0,'-14'-9'75'0,"7"9"16"0,-1-4-73 0,5-2-18 15,-4 6 0-15,0-9 0 0,0 9 29 0,0-7 3 16,0 4 0-16,3-3 0 0,-3 3-23 0,0-3-9 16,3-4 8-16,1 7-8 0,-1-3 8 0,1 0-8 15,3 2 0-15,0-2 8 0,0 3 11 0,0-3 1 16,3 3 1-16,1-4 0 0,-1-2 29 0,1 0 6 15,3 5 0-15,0-2 1 0,4-3-5 0,-1 2 0 16,1 4-1-16,3-6 0 0,0 3-23 0,7-4-5 16,0 1-1-16,1-1 0 0,2 1 6 0,1 3 2 0,0-4 0 15,-1 1 0-15,5-1-8 0,-1 7-2 0,-3-3 0 16,3 6 0-16,-4 0-3 0,-2 0-1 0,-1 0 0 0,0 0 0 16,-3 0-16-16,-1 9 0 0,1-9 0 0,-4 10 0 15,-3-1 0-15,3 1 0 0,-4-1 0 0,1 7 0 16,-1-1 0-16,-3 4 0 0,1 0 0 0,-1 6 0 15,-7-3 0-15,0 13-12 0,0-1 12 0,-4 1-12 16,-7 2 3-16,4-2 1 0,-3 9 0 0,-8-10 0 16,4-2-4-16,-7 2 0 0,-4-6 0 0,1 4 0 15,-1-10 12-15,0 9 0 0,-3-9 0 0,0 3 0 16,-4-6 0-16,0 0 0 0,0-4 0 0,4 4 0 16,4-10 0-16,-1 1 0 0,4-4 8 0,3-3-8 15,4-3 15-15,-4 0-2 0,4 0 0 0,0 0 0 16,0-3-5-16,3 3 0 0,1-6-8 0,-1 3 12 0,4-4 16 15,0-2 4-15,0 6 0 0,3-3 0 0,-3-4-32 16,4 1 0-16,3-1 0 0,0 1 0 0,3 3 0 0,1-4 0 16,-1 1 0-16,8 6 0 0,0-3 12 0,-1-1-3 15,4 4-1-15,4-3 0 0,0 6 3 0,6 0 0 16,1 6 0-16,3-3 0 0,8 4 5 0,-1 2 0 16,-7 0 1-16,4 10 0 0,3-9 9 0,0 5 2 15,1 4 0-15,-1 0 0 0,-3 3-28 0,-1 0 0 16,-2-3 0-16,2 6 0 0,-2-7 15 0,-1 1-3 15,0 6 0-15,0-6 0 0,0 0-12 0,1 6 0 16,-1-9 0-16,0 3 0 16,0-1-36-16,1 7-14 0,-1-6-2 0,4 6-804 15,-1-3-160-15</inkml:trace>
  <inkml:trace contextRef="#ctx0" brushRef="#br0" timeOffset="15197.44">27425 12425 1152 0,'0'0'51'0,"0"0"10"0,0 0-49 0,0 0-12 0,0-6 0 0,0 3 0 15,3-4 167-15,1-2 30 0,0 6 7 0,-4-7 0 16,3 4-132-16,1-3-28 0,-1-1-4 0,-3 1-2 16,4 3-2-16,-1-7-1 0,-3 4 0 0,4-4 0 15,-4 4 25-15,3-1 4 0,-3 1 2 0,4 0 0 16,-1-7-14-16,1 7-2 0,-1-1-1 0,1-2 0 15,-1-4-31-15,4 6-6 0,1 1-2 0,-5 0 0 16,4-7 1-16,0 7 0 0,4-1 0 0,-1 4 0 16,1-4 7-16,-1 1 2 0,5 0 0 0,-1-1 0 0,-4-5 0 15,4 5 0-15,4 1 0 0,0 6 0 0,3-7 0 0,-4 1 1 16,1 3 0-16,0-4 0 0,3 4-21 0,-3 3-8 16,-1 3 0-16,1-7 0 0,-1 7 8 0,-2 0 9 15,-1 0-1-15,-4 7-8 0,1-7 0 0,-1 9 0 16,1-9 0-16,-4 10 0 0,0-1 0 0,0 0 0 15,0 1 0-15,-3 5 0 0,-1-5 0 0,1 9 0 16,-1-10 0-16,1 7 0 0,-1 3 0 0,-3-4 0 16,4 4-10-16,-1 0 10 0,1 0 0 0,-4 0 0 15,4 2 0-15,-1-2 0 0,-3 0 0 0,4 0 0 16,-4 0 0-16,3-4 0 0,-3 4 0 0,0-3 0 0,0-4 0 16,0 7 0-16,-3-3 0 0,3 3 0 15,0 0 0-15,-4 3 0 0,1-4 0 0,-1 4 0 0,-3 3 0 16,3 0 0-16,-3 1 9 0,4-5 0 0,-8 11 0 0,1-10 0 15,3 3-9-15,-4 0-17 0,0-3 4 16,-3-6 1-16,0 9 12 0,0-7 13 0,0-5-2 0,0 3-1 16,0-1-10-16,-4-2 8 0,4-4-8 0,0 4 8 15,-4-4-8-15,1 1 10 0,6-7-10 0,-3 6 10 16,3-2-10-16,-3-4 10 0,0 3-10 0,0-3 10 16,0 3-10-16,0 4 8 0,0-10-8 0,3 6 8 15,-3-3-8-15,3-3 0 0,-3 0 9 0,4 0-9 16,-4 0 8-16,3 0-8 0,-3 0 10 0,0 0-10 15,-4-3 8-15,4-3-8 0,3 3 0 0,-3-4 0 16,0-2 0-16,0 3 0 0,4-4 0 0,-1 7 0 16,0-3 8-16,4-4-8 0,-3 1 0 0,3 6 0 15,3-3 12-15,-3-4-4 0,4 4-8 0,3-3 12 0,0-1-3 0,3 1-1 16,4 6 0-16,0-4 0 0,0-2-8 0,4 3 0 16,-1-4 0-16,1 7 0 0,0-3 0 0,3 3 0 15,0-4 0-15,0 4 0 0,0-3-12 0,0 6 12 16,4-3-10-16,-1 3 10 0,5-6 0 0,-5 6 0 15,1 0 0-15,3 6 0 0,4-3 0 0,-8-3 0 16,5 6 0-16,-1-3 0 0,3 7 0 0,-2-4 0 16,2-3 0-16,-3 7 0 0,4-1 20 0,-4 4-4 15,4-1 0-15,-4-2 0 0,0-1-4 0,1 7 0 16,-5-1-1-16,4-2 0 0,-7-4-1 0,4 7 0 0,0-7 0 16,-4 10 0-16,7-3 2 0,-7-4 1 0,4 4 0 15,-1 0 0-15,1-4-1 0,3 4-1 0,-3 0 0 16,3-4 0-16,0 4 1 0,0-7 0 15,-3 7 0-15,0-4 0 0,-1-2-2 0,1-1 0 0,0-2 0 0,-1-4 0 16,1 3-10-16,-4-3 12 0,4 3-12 0,-4 1 12 16,0-4-12-16,-4-3 0 0,1 6 0 0,0-3 0 15,-1-3-17-15,-3 0-6 0,0 6-1 0,0-6 0 32,-7 0-140-32,7 4-29 0,0 2-6 0</inkml:trace>
  <inkml:trace contextRef="#ctx0" brushRef="#br0" timeOffset="17178.843">18105 7010 2188 0,'3'-4'195'0,"4"-8"-156"0,-3 2-31 0,3 1-8 15,3-3 42-15,1-4 7 0,3 0 2 0,7 7 0 16,0-4-15-16,1-2-4 0,2-1 0 0,4 6 0 16,4-2-32-16,3-4 0 0,4 7 0 0,4-7 0 15,-1 7 16-15,4-4-3 0,0-2-1 0,-4 5 0 16,4 1 0-16,-4 2 0 0,1-2 0 0,-8 6 0 15,4-3 4-15,-8 2 0 0,5 4 0 0,-8-6 0 16,-3 6 10-16,-1 6 2 0,-3-6 1 0,1 4 0 16,-8 5 0-16,0 0 0 0,-7-2 0 0,-4 2 0 15,1 7-9-15,-8-4-1 0,-3 4-1 0,-7 3 0 16,-3 0-18-16,-1-1 8 0,-7 4-8 0,1-3 0 0,-5 0 8 16,1 0-8-16,0 0 0 0,0-1 0 15,3-8 0-15,-3 6 10 0,-4-7-10 0,7 0 8 0,-3 1-8 16,3-4 0-16,-3 3 0 0,3 1 8 0,1-1-8 15,3 1 0-15,-1-1 0 0,5-3 0 0,3 4 0 0,0-7 0 16,-1 3 0-16,5 4 8 0,3-4-8 0,0-3 0 16,7-3 0-16,0 0 0 0,-4 9-12 0,8 1 12 15,-4-4-12-15,7 4 12 0,7-1-13 0,0 0 5 16,4 1 8-16,-1-1-13 0,8 7 23 0,0-7 5 16,-1 7 1-16,5-4 0 0,-1-2-24 0,0 6-5 15,0-7-1-15,1 7 0 0,-5-4 22 0,1 4 5 0,3 3 1 16,-3-10 0-16,0 7-26 0,-4-4-6 0,0 4-1 15,-4 0 0-15,1-4 19 0,0 4 0 0,-4 3 0 16,0-4 0-16,-7-2 0 0,4 3 8 0,-4-1-8 0,3-2 12 16,-6-4-12-16,3 7 0 0,-4-7 0 0,1 1 0 15,-1 5 8-15,1-11 0 0,-4-4-8 0,-4 9 12 16,4 0 2-16,-3 4 0 0,3-13 0 0,-7 3 0 16,-4 6 2-16,1 1 0 0,-1-4 0 0,1-3 0 15,-5-3-5-15,-2 0-1 0,-1 7 0 0,-3-7 0 16,0 0 0-16,0 0 0 0,-4 0 0 0,0 0 0 15,-3-7-10-15,0 7 0 0,-4 0 0 0,0-3 8 16,-3 3-8-16,3-6 0 0,1 6-12 0,2-3 12 16,-2-4-116-16,2 7-15 15,1-9-3-15</inkml:trace>
  <inkml:trace contextRef="#ctx0" brushRef="#br0" timeOffset="29419.585">4713 5699 1324 0,'0'0'59'0,"-3"-10"12"0,3-2-57 0,-7-4-14 15,3 1 0-15,0 2 0 0,1-3 280 0,-4 1 54 16,0 5 10-16,3 1 3 0,-10-10-293 0,7 10-54 15,-10-7-20-15,-1 6 1 0,0 1 2 0,-10 0 0 0,0-1 0 0,0 1 0 16,-4 3 17-16,-3 2 16 0,-4-2-4 0,3 6 0 16,-2 0-12-16,2 0 0 0,-9 0 0 0,-1 0 0 15,-7 6 15-15,0-6-3 0,0 10-1 0,-7-1 0 16,0-2-11-16,-7-4 8 0,7 6-8 16,-7 0 8-16,-4-9 28 0,-10 10 6 0,7-4 1 0,-11 4 0 15,4-1-5-15,-3 0-1 0,-1 1 0 0,-3-1 0 16,-7 7-9-16,-1-7-3 0,1 7 0 0,3-3 0 15,-6 2-11-15,2 4-2 0,-2 0-1 0,6-4 0 16,7 11-11-16,0-8 8 0,-3 1-8 0,7 6 8 16,-4-3-8-16,4 10 0 0,7-4 0 0,4 0-11 15,-1 0 11-15,8-3 0 0,3 4 0 0,0 5 8 16,0-6-19-16,10 4-3 0,4-4-1 0,11 0 0 16,0 0 15-16,10 7 8 0,11-1 0 0,0-5-8 15,3 5-18-15,8 1-10 16,3-1-3-16,3-3 0 0,1 4 31 0,7-1 0 0,3 4 0 0,7-4 0 0,4 4-9 15,6-3 9-15,5-1-8 0,2 4 8 0,1-7-8 16,11 0 8-16,6 1-8 0,4-10 8 0,11 3 0 0,13-6 0 16,4-1 0-16,8-2 0 0,-1-6 0 0,11-4 8 15,7-3 0-15,3-3 0 0,7 0 18 0,8-9 4 16,3 5 1-16,4-8 0 0,-1 2-2 0,8-8 0 16,7-1 0-16,-4 0 0 0,3 3-10 0,-6-6-3 15,0 0 0-15,-4 0 0 0,3-3 4 0,-9 0 0 16,-5 3 0-16,1 0 0 0,-15-6-20 0,0 3-16 15,1 3 4-15,-8-3 0 0,-3-3 12 0,-18 0 10 16,-3-4-2-16,-4-2 0 0,-7 6 7 0,-3-7 1 0,-18 7 0 16,-8-7 0-16,-2 7 6 0,-11-6 2 0,-8 5 0 15,-6-5 0-15,-15 3 3 0,1-4 1 0,-8 1 0 0,-13-1 0 16,-4-3-17-16,-15-5-3 0,-3 8-8 0,-6 1 12 16,-12-4-12-16,-3 3 0 0,-10-2 0 0,-8 2 0 15,-7 1 0-15,1 12 0 0,-1-3 0 0,-3 0 0 16,-4 0 9-16,4 6-9 0,-4 0 8 0,-3 10-8 31,10-1-51-31,1 1-15 0,-12-1-3 0,5 4-1 0,2 6-176 16,-6 0-35-16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04:41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7038 4554 2530 0,'0'0'56'0,"0"0"11"0,0 0 2 0,0 0 3 0,0 0-58 0,0 0-14 0,0 0 0 0,0 0 0 16,0 0 11-16,11 0-1 0,3 0 0 0,-4 0 0 15,8 0-18-15,7 3-4 0,-1 4-1 0,4-1 0 16,11-3 13-16,-11-3 0 0,8 6 0 16,3-3 0-16,-4-3-13 0,7 0 3 0,-14 7 1 0,11-4 0 15,-4-3 9-15,4 0 12 0,4 6-2 0,-1-3-1 16,7-6 14-16,-3 3 2 0,0 0 1 0,7 0 0 15,-11-6 3-15,4 6 1 0,0 0 0 0,0 0 0 16,3 0-18-16,8 6-3 0,-1-6-1 0,8 3 0 16,-1-3-8-16,1 0 8 0,3 0-8 0,-7 7 8 15,0-4-8-15,10-3 0 0,4 6 0 0,-3-3 0 16,3 3 0-16,0 1 0 0,-3-4 0 0,-1 3 0 16,8-3 0-16,-4-3 0 0,7 0 0 0,-3 10 0 15,-4-10 0-15,-7 0 0 0,3 0 0 0,-3 0 0 16,4 0 0-16,-1 6 0 0,1-3 0 0,-8-3 0 0,1 6 12 15,-8-6 0-15,1 0 0 0,-4 3 0 0,-4 4-4 16,8-7 0-16,3 9 0 0,-4-9 0 0,-3 0 18 0,3 6 3 16,-3-6 1-16,4 0 0 0,-4-6-22 0,0 6-8 15,-8 0 0-15,8-3 0 0,11-3 9 16,-11 6-9-16,-11-7 8 0,4 4-8 0,3 3 17 0,-3-6-1 16,-7 3-1-16,0-3 0 0,-7 6 3 0,3-10 1 15,0 10 0-15,0-3 0 0,-6 3-19 0,2-6 10 16,5 6-10-16,-5 0 8 0,-2 0-8 0,2 0 0 15,1 0 0-15,0 0 0 0,0 0 0 0,-1 0-14 16,-6 0 3-16,3 0 1 0,0 0 10 0,1 0 14 0,-1 0-3 16,0 0-1-16,-3 0-10 0,3 0 0 0,0 0 0 15,4 0 0-15,0 0 0 0,0 0 0 0,3 0 0 0,-3 6 0 16,-4-6 0-16,4 0 12 0,-4 3-12 0,0-3 12 16,-3 0-4-16,-4 10-8 0,-4-10 12 0,5 0-4 15,-8 0-8-15,0 0 12 0,4 6-12 0,-8-6 12 16,1 3-1-16,-1 3 0 0,1-6 0 0,-1 0 0 15,-3 0-2-15,4 3 0 0,-4 4 0 0,0-7 0 16,4 6-1-16,-4-3-8 0,0-3 12 0,0 9-4 16,-4-9-8-16,5 7 0 0,-1 2 0 0,-4-6 0 15,4 7 0-15,-3-4 0 0,3 3 0 0,0 1 0 16,0 9 0-16,3-4 8 0,-3 4-8 0,4 0 8 16,0 6-8-16,-1-6 0 0,1 15 0 0,3-15 0 15,0 16 0-15,0-7 0 0,-3 6 0 0,6 1 0 16,-3 2 0-16,1 1 0 0,-5-3 0 0,-3 8 0 15,0-5 0-15,-3 6 0 0,-1-3 0 0,1-4 0 0,-1 7 0 16,-3-6 0-16,4 6 0 0,-4-7 0 0,-4 7 0 0,1 0 0 16,3 0 0-16,0-6 0 0,0 6 0 0,3 0 0 15,1 3 0-15,-1-3 0 0,5-1 0 16,-1 1 0-16,0-6 0 0,0 6 0 0,3-3 9 0,1-4-9 16,-1 1 10-16,1 6-10 0,0-10 8 0,-1 4-8 15,-3-4 0-15,4 4 0 0,-1 3 0 0,-3-4 0 16,1-2 0-16,-1-7 0 0,-4 7 0 0,1-7 0 15,-1 0 0-15,-3-3 0 0,4 3 0 0,-4 4 0 16,0-4 0-16,0 0 0 0,0-3 9 0,0 0-9 16,-4-3 8-16,1 3-8 0,3-6 11 0,-4 0-3 0,4 0-8 15,0-3 12-15,-3 2-4 0,3-2 0 16,0-7-8-16,0 10 12 0,0-9-4 0,0-1-8 0,-4 0 11 0,4 1-11 16,0 2 11-16,-3-8-11 0,3 5 10 15,0-3-10-15,0-6 9 0,0 10-9 0,0-10 8 0,0 0-8 16,0 0 8-16,0 3-8 0,-4 3 8 0,0 3-8 15,4-9 13-15,0 0-2 0,-3 7-1 0,3-7 0 16,-4 3-2-16,4-3-8 0,0 0 12 0,0 0-4 16,-7 9 2-16,7-9 0 0,-3 7 0 0,3-7 0 15,0 0 0-15,-4 3 0 0,-3 3 0 0,7-6 0 16,0 0-10-16,0 0 12 0,-7 3-12 0,0 3 12 16,7-6-12-16,-3 4 10 0,-4-4-10 0,-1 6 10 15,1-3-10-15,0 3 0 0,7-6 9 0,-7 0-9 16,-3 10 0-16,-1-10 0 0,1 6 0 0,-1-3 0 0,0-3 0 15,-3 6 0-15,4-3 8 0,3-3-8 0,-7 7 8 0,-1-7-8 16,5 3 8-16,-4-3-8 0,-4 6 9 16,4-6-9-16,0 3 12 0,-4 4-12 0,4-7 11 0,-4 6-11 15,4-3 10-15,-3-3-2 0,-1 6-8 0,0-3 0 16,1-3 0-16,3 0 0 0,-7 7 0 0,-1-7 0 16,1 0 0-16,0 0 0 0,0 0 0 0,-4 0 0 15,0 0 0-15,1 0 0 0,-1 0 0 0,4 0 0 16,-4 0 0-16,4 0 0 0,3 0 0 0,-3 0 0 15,0 0 0-15,3 0 0 0,4 0 0 0,0 0 0 16,0 3 0-16,4-3 0 0,-5 0 0 0,5 0 0 16,-1 0 0-16,4 0 0 0,-3 0-15 0,3 0-2 0,0 0-1 15,7 0 0 1,-4 0-54-16,-3-3-12 0,3-4-1 0,-3 4-936 0,0-12-187 0</inkml:trace>
  <inkml:trace contextRef="#ctx0" brushRef="#br0" timeOffset="13499.534">8015 6248 403 0,'0'0'36'0,"-10"3"-36"0,-1 3 0 0,-3-3 0 0,0-3 149 0,-4 10 23 16,4-4 5-16,-7-3 1 0,3-3-138 0,-3 9-27 15,0-2-5-15,0-7-8 0,0 3 12 0,-1 3-4 16,1-6-8-16,4 0 12 0,-5 6-3 0,5-6-1 16,-1-6 0-16,4 6 0 0,0-9 48 0,0 9 10 15,3-7 2-15,1-2 0 0,-1 6 41 0,0-7 9 16,4 4 2-16,7-3 0 0,-10 6-39 0,10 3-7 15,0 0-2-15,0 0 0 0,0 0-33 0,0 0-7 16,0 0-2-16,0 0 0 0,0 0-5 0,0 0-1 16,0 0 0-16,10 3 0 0,1-3-34 0,3 0-7 15,-3 6-2-15,13-3 0 0,-6 3 36 0,7-2 7 16,-1-4 2-16,5 0 0 0,6 0 1 0,0 0 0 16,4-4 0-16,-4-2 0 0,4-3 13 0,0-1 4 15,3 4 0-15,11-3 0 0,4-1-9 0,6 1-2 16,1-1 0-16,3 1 0 0,0 0 5 0,0 2 1 0,-4-2 0 15,8 9 0-15,6-3-19 0,-6 3-3 0,3 0-1 16,-4 3 0-16,-2-3-16 0,2 9 0 0,1-9 0 0,-1 7-9 16,-3 2 9-16,4 0 0 0,-1-9 8 0,-6 10-8 15,-8-10 0-15,1 6 0 0,-4-3 0 0,0-3-8 32,-1 0-41-32,1 0-8 0,0-9-2 0,0-1 0 15</inkml:trace>
  <inkml:trace contextRef="#ctx0" brushRef="#br0" timeOffset="17297.462">2847 6251 864 0,'0'0'76'0,"0"-10"-60"0,3 4-16 0,-3 3 0 15,0-3 208-15,4-4 40 0,3 1 7 0,-7-1 1 16,4 1-204-16,3 0-42 0,-4 2-10 0,1-2 0 0,-4 9 0 15,7-3 0-15,-7-3 0 0,0 6 0 0,0-4 0 0,-7-2-14 16,3-3 3-16,1 9 1 16,-4-3 29-16,-4-4 5 0,-3 7 2 0,0 0 0 0,0-6-6 0,-8 6-2 15,-2 0 0-15,3 0 0 0,-4 0 18 0,7 0 3 16,-10 0 1-16,0 6 0 0,3-6 12 0,-7 0 4 16,-3 0 0-16,3 0 0 0,-3 0-20 0,-7 7-3 15,3-7-1-15,4 0 0 0,-4-7 16 0,4 7 4 16,-4 0 0-16,4 0 0 0,-8 0-39 0,8 0-13 15,-4 0 9-15,4 7-9 0,-4-7 0 0,-3 3 0 16,-1-3 0-16,8 6 0 0,-11-3 0 0,7 3 8 16,-3-2-8-16,3 2 0 0,0-3 0 0,4 3 0 15,0-3 0-15,3 4 0 0,4-7 0 0,3 3 0 0,1 3 8 16,-1-6-8-16,4 9 0 0,7-9 0 0,-8 0 0 0,8 0 0 16,0 7 12-16,4-4-4 0,-5-3 0 15,5 0 0-15,-1 0-8 0,1 0 0 16,6 0 0-16,-3 0-11 0,7 0 31 0,-3 6 7 0,3-6 1 0,-7 3 0 15,7-3-28-15,0 0 0 0,0 6 0 0,0 4 0 16,0-1 8-16,0 1-8 0,0-1 8 0,0 7-8 16,-4-4 0-16,4 4 0 0,0 3 0 0,0 0 0 15,0-4 0-15,0 10 0 0,0-3 0 0,0 3 0 16,0 1 0-16,0 2 0 0,-3-3 0 0,3 3 0 16,-8-3 0-16,5 3 0 0,3 1 0 0,-7-1 0 15,3 3 0-15,-3 4 0 0,4-4 0 0,-1 0 0 16,-6 1-10-16,-1-7-7 0,0 3-2 0,8 3 0 15,-15-9 19-15,11 3 0 0,-3 1 0 0,-1-5 0 0,-3 1 8 16,7-3-8-16,-4-6 11 0,4 2-11 0,-3 4 15 16,-1-3-4-16,-3-7-1 0,7 1 0 0,3-1-10 15,1 1 12-15,-4-1-12 0,-4-3 12 0,11-6-3 16,0 0 0-16,0 0 0 0,0 3 0 0,0-3 11 0,0 0 1 16,0 10 1-16,7-4 0 0,-3-6-8 15,6 3-2-15,1 4 0 0,7-7 0 0,3 0 4 0,4 0 0 16,6 0 0-16,-3 6 0 0,8-3-8 0,3-3 0 15,-4 0-8-15,7 0 12 0,-3 0-12 0,-4 0 0 16,4-3 0-16,7 3-10 0,0-6 10 0,7 6 0 16,3-10 8-16,-3 10-8 0,7-6 0 0,-4-4 8 15,4 7-8-15,0-6 0 0,0-1 16 0,0 4-2 16,11-3 0-16,-1 3 0 0,5 6-2 0,-5-4-1 0,-3-2 0 16,0 6 0-16,4-3-11 0,3 3 0 0,-4 0 0 0,1 0 0 15,3 3 0-15,-10-3 0 0,-5 6 0 0,1-2 0 16,0-4-21-16,-3 6 0 0,-8-3 0 0,8 3-875 15,-8 0-174-15</inkml:trace>
  <inkml:trace contextRef="#ctx0" brushRef="#br0" timeOffset="43973.794">4159 12576 1497 0,'11'-16'66'0,"-11"13"14"15,0-10-64-15,3 4-16 0,4-4 0 0,-7 4 0 16,7-7-109-16,1 7-26 0,2 3-5 0,-6-4 0 16,3 1 60-16,-7 6 12 0,0 3 2 0,0 0 1 0,0 0 187 0,0 0 38 15,0 0 7-15,0 3 1 0,-11-3-5 0,4 0-2 16,-4 6 0-16,4-3 0 0,-3 3-46 0,-1-2-10 16,1-4-1-16,-1 6-1 0,1-3-46 0,-5 3-9 15,1 1-1-15,0-4-1 0,-7 3-21 0,0-3-4 16,3-3-1-16,-6 6 0 0,-8-6 4 0,4 3 0 15,-4-3 0-15,4 7 0 0,-8-14-2 0,5 7 0 16,-5 7 0-16,1-7 0 0,-4 0-9 0,-7 0-1 16,4 3-1-16,-11-3 0 0,0 6-11 0,4-3 0 15,-1 4 0-15,-3-1 0 0,4-3 0 0,7 6 0 0,-11 1 0 16,10-4 0-16,-2-3 23 0,-1 7-1 0,7-4 0 16,-7-6 0-16,7 9 9 0,4-9 1 0,0 7 1 0,-1-4 0 15,8-3-10-15,-4 0-3 0,8 0 0 0,-1 6 0 16,0-12-8-16,1 6-3 0,6 0 0 0,0 0 0 15,8 0 7-15,-4-3 0 0,-4 3 1 0,11 3 0 16,-4-3-5-16,1 0-2 0,-4 0 0 0,3-3 0 16,4 3-10-16,0 0 0 0,-4 3 0 0,4 6 0 15,0-9 0-15,-3 9 0 0,3-2 0 0,3 2 0 16,-6-6 0-16,6 10 0 0,4-4 0 0,-7 4 0 16,4 2 0-16,3 4 0 0,0 0-8 0,0 0 8 15,3 12 0-15,4-3 10 0,-7 1-1 0,4 5 0 16,-1 4-17-16,4 6-4 0,-7 0-1 0,0 9 0 15,4-6 13-15,-4 6 0 0,7 1 0 0,-7-1-9 0,0 0 9 16,0-9 0-16,0 0 0 0,-7 3 0 0,7-3 0 16,-4 0 0-16,4 0 0 0,0 0 0 0,0-7 10 0,-7 7 1 15,7-6 0-15,0 3 0 0,-3-4-11 16,-1 1 0-16,4-4 0 0,0 1 0 0,0-1 0 0,-7-5 0 16,7 5 8-16,-3-6-8 0,3-3 0 0,0-3 0 15,-8 3 0-15,8-6 0 0,0-3 12 0,0 3-4 16,8-10 0-16,-8 7 0 0,0-7 1 0,3 1 0 15,-3-1 0-15,0-3 0 0,0-6-9 0,7 3 12 16,-7-3-12-16,0 10 12 0,0-10-12 0,0 9 10 16,4-2-10-16,-4-7 10 0,0 0-2 0,0 9 0 0,0-9 0 15,0 0 0-15,3 6 0 0,-3-6 0 0,7 3 0 16,-7-3 0-16,0 0 0 0,0 0 0 0,0 0 0 0,11 10 0 16,-8-10 0-16,-3 0 0 0,0 0 0 0,11 6 0 15,-8-3-8-15,-3-3 0 0,0 0 0 0,7 0 8 16,4 6-8-16,-4-2 0 0,-7-4 0 0,7 0 0 15,4 6 0-15,-1-6 0 0,-6 0 9 0,6 3-9 16,-6 3 0-16,7-6 0 0,-1 0 0 0,1 0 0 16,3 3 8-16,0-3-8 0,7-3 8 0,4 3-8 15,3 0 8-15,4-6-8 0,3 6 10 0,11-3-10 16,-7 3 8-16,7 0-8 0,-4 0 0 0,0 0 0 16,1 0 22-16,-1 0-2 0,-3 0 0 0,0 0 0 15,-4 3-20-15,0-3-15 0,0 0 3 0,1 0 0 16,-5 0 12-16,-2 0-9 0,-5 6 9 0,1-6-8 15,-4 3 8-15,0 4 0 0,-7-7 8 0,1 0-8 0,-5 0 0 16,4 0 0-16,-7-7 0 0,-7 7 0 0,0 0-8 0,14-3-7 16,-10-3-1-16,3 3 0 15,-3-3-71-15,6-4-14 0,-10-2-3 0,11-10-848 16,-11 3-168-16</inkml:trace>
  <inkml:trace contextRef="#ctx0" brushRef="#br0" timeOffset="47787.055">727 8098 115 0,'0'0'0'0,"-11"0"10"0,8 0-10 0,-8-7 0 16,-3 7 0-16,3-3 0 0,8 3 388 0,-8 0 76 0,1 0 16 0,6-6 2 15,-3 6-376-15,-4 0-75 0,8 0-15 0,-4 0-4 16,3 0-12-16,4 0 11 0,-3-3-11 15,3 3 10-15,0 0-2 0,0 0 0 16,0 0 0-16,0 0 0 0,0 0 12 0,0 0 1 0,0 0 1 0,0 0 0 16,0 0 6-16,7 3 2 0,3-3 0 0,1 6 0 15,10-6 7-15,-7 0 2 0,0 0 0 0,11 0 0 16,0 0-6-16,3-6-1 0,0 6 0 0,4 0 0 16,-4 0-9-16,11-9-3 0,-4 9 0 15,1-4 0-15,-1 4-11 0,0-6-9 0,-3 3 12 0,-4-3-12 16,4 6 17-16,-4 0-3 0,0-3-1 0,4-4 0 15,-4 7 3-15,4 7 1 0,-7-7 0 0,-4 0 0 16,4 3-3-16,-8-3-1 0,1 0 0 0,0 0 0 16,3 0-5-16,-11 6-8 0,11-6 11 0,-13 0-11 15,9 0 8-15,-10 0-8 0,11-6 0 0,-8 6 0 16,-6 0 12-16,7 0-12 0,-8 0 12 0,-3 0-12 16,0 0 15-16,0 0-4 0,7-10-1 0,-7 10 0 0,0-3 10 15,0-3 3-15,0-3 0 0,-7 2 0 0,4-2-12 16,3 6-3-16,-11-7 0 0,7 1 0 0,-6-4 18 15,3 4 3-15,-4 0 1 0,4-1 0 0,-3 1-20 0,-1-1-10 16,-3 7 10-16,3-9-10 0,-3 9 9 0,-3-4-9 16,-1 7 8-16,7 0-8 0,-10-3 0 0,7-3 0 15,0 6 8-15,3-3-8 0,1 3 0 0,-1 0 0 16,1-7 0-16,3 7 0 0,-4 0 0 0,0 0 0 16,1-3 0-16,-1 3 0 0,8 0 0 0,-8 3 0 15,8-3 0-15,3 0 0 0,0 0 0 0,0 0-11 16,0 0 3-16,0 0 0 0,0 0-1 0,0 0 0 15,0 0 0-15,7 0 0 0,10 7 9 0,-10-4 0 16,11 3-9-16,-4-3 9 0,0-3 0 0,7 7 15 0,1-4-3 16,-5 3 0-16,4 0-22 0,-7-3-5 0,8 7-1 15,-8-1 0-15,0-3 16 0,-4-2 0 0,5 5 0 0,-5 0 0 16,1 4 0-16,-8-4 0 0,4 1 0 0,4-1 0 16,-8-6 0-16,4 7 0 0,-3 2 0 0,-1-2 0 15,5-1 0-15,-8 0 0 0,3-5 0 0,4 5 0 16,-3-3 0-16,-4 4 0 0,3-1 0 0,-3 1 0 15,0-1 12-15,0 0-4 0,7-2 0 0,-7 2-8 16,0 0 16-16,0 1-3 0,-7-1-1 0,7 1 0 16,-3-1 7-16,-1-3 1 0,-3 4 0 0,4-1 0 15,-5 1 0-15,5 5 1 0,-8-5 0 0,8-1 0 16,-8 0 2-16,1 1 0 0,-1-1 0 0,1 1 0 16,2 5-11-16,-2-5-3 0,3-1 0 0,-4 1 0 15,4-1-40-15,-3 0-8 16,-1-2-1-16,-3 2-1 0,3 0-187 0,-13 1-36 0,-22 6-8 15,0-13-2-15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05:56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8107 12184 403 0,'0'0'36'0,"0"0"-36"0,0 0 0 0,0 0 0 0,0 0 179 0,0 0 29 16,0 0 5-16,0 0 2 0,0 0-163 0,0 0-32 16,7-7-6-16,-4 4-2 15,1-3 16-15,-1-3 4 0,1 5 0 0,-4-2 0 0,0-3-4 0,0 9 0 16,0-7 0-16,0-2 0 0,-4 6 68 0,4-3 12 15,-7-4 4-15,4 10 0 0,-4-3-28 0,0 3-6 16,0 0-1-16,-4 0 0 0,4 3-43 0,-7-3-9 16,0 10-1-16,0-4-1 0,0-3-12 0,-4 3-3 15,4-3 0-15,-11 4 0 0,1-7 0 0,-1 3 0 16,0 3 0-16,-3-6 0 0,3 6 4 0,-3-2 0 16,-4-4 0-16,4 6 0 0,-7-6 12 0,3 3 2 15,4-3 1-15,3 0 0 0,-7 6 5 0,8-3 0 16,-5-3 1-16,8 0 0 0,0 0-12 0,3 7-2 15,1-7-1-15,-1 3 0 0,1-3-18 0,2 0 0 0,8 6 0 0,-3-3 0 16,6-3 0-16,4 6 0 0,0-6 0 0,0 0 0 16,11 10 0-16,6-10 0 0,1 9 0 15,7-9-9-15,-1 10 9 0,8-10 11 0,4 0-3 0,2 0 0 16,5 0 3-16,6 6 0 0,-10-3 0 0,3-3 0 16,4 0 9-16,-4 6 3 0,4-2 0 0,-10-4 0 15,2 0-9-15,1 0-2 0,3 0 0 0,8 0 0 16,-8 0 2-16,8 0 0 0,2 0 0 0,-6 0 0 15,4 0 5-15,-4 0 1 0,-4 0 0 0,0-4 0 16,-3-2 4-16,0 3 0 0,-4-3 1 0,4-4 0 16,-4 10-9-16,1-9-3 0,-5 3 0 0,-3 2 0 15,4 4-3-15,-11-6-1 0,1 3 0 0,-5-3 0 16,-10 6 6-16,7 0 1 0,-3-3 0 0,-11 3 0 16,0 0-1-16,0 0 0 0,0 0 0 0,3-7 0 0,-3 7-1 0,0 0 0 15,-3-3 0-15,-1-3 0 0,-3 6-14 16,-3 0 9-16,-1-3-9 0,-3-3 8 0,-4 6-8 15,-3 0 0-15,-3 0 0 0,-1 0 0 0,-3 0 0 0,-4 0 8 16,0 0-8-16,4 0 8 0,-7 0-8 0,-1 6 0 16,-2-3 0-16,-5-3 0 0,4 0 0 0,-3 0 0 15,3 6 0-15,1-6-11 0,-1 0 11 0,0 0 0 16,4 0 0-16,3 0 8 0,4 0-8 0,-1 0 0 16,5-6 8-16,-1 6-8 0,4 0 11 0,-7-3-3 15,6 3 0-15,1-6 0 0,0 6-8 0,0 0 0 16,0 0 0-16,0 0 0 0,-1 0 0 0,1 6-11 15,0-6 11-15,4 3-12 0,-1-3 12 0,-3 6 0 0,0-6 0 16,3 3 0-16,-3-3 0 0,3 7 0 0,-3-7 0 16,10 3 0-16,-10-3 12 0,7 0-3 0,0 0 0 0,3 0 0 15,1 0-9-15,-1 0 0 0,4 0 0 0,0 0 0 16,0-3 0-16,7 3 0 0,0 0 0 0,0 0 0 16,0 0 0-16,0 0 8 0,0 0-8 0,0 0 8 15,0 0-8-15,0 0 0 0,0 0 0 0,11 0 0 16,-1-7 0-16,4 7-11 0,0 0 3 0,4 0 0 15,-4-3-6-15,7 3-1 0,8 0 0 0,-5 0 0 16,8 0 15-16,-7 0-11 0,10 0 11 0,0 0-10 16,-7 0 10-16,8 0 0 0,-4 0 0 0,-1 0 0 15,-3 3 0-15,4-3 0 0,0 0 0 0,0 0-8 16,7 0 8-16,-4 7 0 0,4-7 0 0,-1 3 0 16,-2-3 0-16,3 0 0 0,-4 0 0 0,0 6 0 15,-3-6 0-15,0 0 0 0,-4 3 0 0,0-3 0 0,-7 0 0 16,0 0 8-16,4 0-8 0,-7 0 11 0,3 6-11 15,-4-6 0-15,1 0 0 0,-4 0-11 0,4 0 11 16,-4 0 0-16,0 0 8 0,0 0-8 0,-3 4 9 0,-1-4-9 16,1 6 12-16,-4-6-12 0,0 0 0 0,0 6 0 15,0-3 0-15,-7-3 0 0,0 0 0 0,0 0 0 16,0 0 0-16,0 0 0 0,0 0 0 0,0 0 0 16,0 0 0-16,0 0 10 0,0 0-10 0,0 0 0 15,0 0 9-15,0 0-9 0,0 0 0 0,0 0 0 16,-10 0 0-16,3-3 0 0,-4 3-20 0,0-6-1 15,1 6-1-15,-4 0-928 16,-4 0-186-16</inkml:trace>
  <inkml:trace contextRef="#ctx0" brushRef="#br0" timeOffset="1970.556">882 17323 403 0,'-14'-6'17'0,"14"6"5"0,-7-9-22 0,3 5 0 16,-10-2 0-16,7 0 0 0,4-4 356 0,-1 7 66 15,-3-6 14-15,3 3 2 0,-6-4-341 0,10 7-68 16,-7-3-13-16,3-4-4 0,4 10-12 0,0 0 0 16,0-6 0-16,0-3 0 0,0 9 14 0,4 0 0 0,3-3 0 15,-4-4 0-15,8 7 28 0,0-3 6 0,-1-3 0 16,4 6 1-16,0 0-10 0,4 0-3 0,-4-3 0 0,11 3 0 16,-4 0 1-16,4-6 0 0,-1 6 0 15,1-4 0-15,10-2-20 0,4 6-4 0,0-6-1 0,7 3 0 16,0-4-12-16,3 4 9 0,0-3-9 0,1 3 8 15,-1-3 6-15,4 6 1 0,-3 0 0 0,10-4 0 16,-8 4-6-16,15 0-1 0,-7-6 0 0,11 12 0 16,-11-2 0-16,0-4 0 0,3 0 0 0,-3 0 0 15,14 6-8-15,-3-6 12 0,3 0-12 0,-3 0 12 16,-1 3-4-16,4-3-8 0,0-3 12 0,4 3-4 16,0 0-8-16,3 0 0 0,3 0 0 0,-2 0 8 15,2 0 4-15,1 0 1 0,10 0 0 0,-7 0 0 16,4 0 1-16,-7 0 0 0,3 0 0 0,4 3 0 15,-4-3-2-15,4 9-1 0,3-2 0 0,-11-4 0 16,1 9-3-16,0-8-8 0,3 5 12 0,4 7-4 16,-4-7-8-16,4 0 0 0,-15 1 0 0,8-1 0 0,3 1 0 0,0-4 0 15,4-3 0-15,-7 3 0 0,-1-3 15 16,-6-3-3-16,7 0 0 0,3 0 0 0,0 0 0 0,-3-3-1 16,-4 3 0-16,4 3 0 0,-8-3 9 0,8 7 3 15,-4-7 0-15,0 3 0 0,-3-3 5 0,-8 6 2 16,1-6 0-16,-1 6 0 0,1-2-30 0,-1-4 0 15,5 6 0-15,-5-6 0 0,-6 0 0 0,-1 0 0 16,-3 0-10-16,0 0 10 0,0-6 0 0,0 6 17 16,0-10-2-16,0 10-1 0,0-9 3 0,-4 2 1 15,1-2 0-15,-8 6 0 0,-3-3-3 0,3-4-1 16,-3 1 0-16,0 3 0 0,-7 2-6 0,3-2-8 0,-3 3 11 16,-4-3-11-16,1 3 0 0,-8 3 0 15,-3-7 0-15,-1 7 0 16,-6 0-176-16,-4 0-28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06:30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16447 4143 982 0,'0'0'44'0,"0"0"8"0,0 0-41 0,0 0-11 0,0 0 0 0,0 0 0 0,0 0 80 16,0 0 15-16,0 0 2 0,0 0 1 0,0 0-53 0,0 0-10 15,-8-6-3-15,1-3 0 0,0 6 5 0,4-4 1 16,3 7 0-16,-7-3 0 0,0-3-6 0,0 6-2 16,-4-3 0-16,4 3 0 0,0 0 17 0,0-6 3 15,-4 6 1-15,4 0 0 0,-3 0-10 0,-1 0-1 16,-3 6-1-16,0-6 0 0,3 0 4 0,-3 0 1 16,0 3 0-16,0-3 0 0,0 0 1 0,0 6 1 15,3-3 0-15,1-3 0 0,-5 7-5 0,5-7-1 16,3 3 0-16,-4-3 0 0,1 6-32 0,3-3-8 15,0-3 0-15,3 6 0 0,0-2 0 0,1-4 0 16,3 0 0-16,-4 9 0 0,4-9 0 0,0 0 0 16,0 6 0-16,0 4 0 0,0-10 0 0,4 9 0 15,-1 0 0-15,1-2 0 0,3 2 0 0,0-9-16 16,0 10 4-16,0-4 1 0,4-3 11 0,-1 3 0 0,1-3 0 16,0 4 0-16,3-4 0 0,0 3 0 0,3-3 0 15,-2 7 8-15,-1-1-8 0,0-3 0 0,3 1 0 0,-2 2 0 16,2 4 0-16,-6-7 0 0,6 3 0 0,-6-6-8 15,3 10 8-15,-3-1 12 0,-1-2-2 0,1-1-1 16,-4 1-9-16,0-1-14 0,-4 4 3 0,5-4 1 16,-5 4 18-16,1-4 3 0,-4-3 1 0,0 10 0 15,3-13-22-15,1 13-4 0,-4-7-1 0,3-6 0 16,-3 7 24-16,0-10 5 0,0 9 1 0,0-9 0 16,-3 6-15-16,3-6 0 0,0 10 0 0,0-1 0 15,0-9 0-15,-7 10 0 0,3-4 0 0,1 3 0 16,-5-9 0-16,1 10 0 0,0-4 0 0,-3-3 0 15,-1 3 9-15,1-3-9 0,6 4 8 0,-7-4-8 16,1 6 16-16,-1-2-3 0,1-4 0 0,-1 3 0 0,-3-3-1 0,3-3 0 16,1 0 0-16,-1 6 0 15,1-6 0-15,-1 0-1 0,-3 0 0 0,3-6 0 0,1 6 9 0,-4 0 3 16,3-9 0-16,-3 9 0 0,0-10-23 0,3 7 0 16,-3-6 0-16,0 2 0 15,0 4-37-15,0-3-12 0,0 6-3 0,0 0-722 16,-4-3-145-16</inkml:trace>
  <inkml:trace contextRef="#ctx0" brushRef="#br0" timeOffset="3987.896">16129 5583 345 0,'0'0'31'0,"0"0"-31"0,0 0 0 0,0 0 0 15,7 0 121-15,-7 0 19 0,4-10 3 0,-4 10 1 16,3-9-89-16,-3 9-18 0,0 0-3 0,4-3-1 15,-4 3 10-15,0-6 1 0,0 2 1 0,-4-2 0 16,4 6 23-16,-3-6 4 0,3 3 0 0,-4-4 1 16,-3 4-6-16,3-3-2 0,-3-3 0 0,4 9 0 15,-1-10-9-15,-3 7-1 0,4-3-1 0,-4 0 0 16,3 2-23-16,-3-2-5 0,0-3-1 0,0 9 0 0,0-10 3 16,-4 10 0-16,4-3 0 0,0-3 0 0,-3 6-28 15,-1-3 0-15,-3 3 0 0,0 0 0 0,0 0 0 0,-4 3 0 16,1-3 0-16,-5 0 0 0,-2 6 0 15,2-3 0-15,-2 7 0 0,3-10 0 0,-1 9 0 0,1-3 0 16,0 4 0-16,0-1 0 0,3 1 0 16,1-4 0-16,3 3 8 0,3-6-8 0,-3 7 0 0,3-4 0 15,1 4 0-15,3-1 0 0,0 0 0 0,-4 1 0 16,7-1-9-16,-3 1 9 0,4 5-12 0,-4 1 4 16,0-3 8-16,0 8-13 0,3-2 13 0,-3 0 0 15,4 0 0-15,-1 0 0 0,1 0 0 0,3 6-9 16,-4-7 9-16,4 1 0 0,4-3-11 0,-4-7 11 15,3 7-13-15,1-3 5 0,-1-4 8 0,1 4 0 0,-1-10 0 16,-3-3 0-16,7 9 0 0,-7-9 0 16,7 6 10-16,4-3-10 0,-4-3 13 0,0 0-3 0,4 0-1 0,-4-3 0 15,3-3-1-15,1 3 0 0,-1-3 0 0,5-4 0 16,-5 4 0-16,1 3-8 0,3-7 12 0,0 1-4 16,-4 3-8-16,5-4 8 0,-1 1-8 0,-4 0 8 15,8-1-8-15,-4 4 8 0,0-4-8 0,0 7 8 16,0-6-8-16,0-1 0 0,-3-2 0 0,0 3 0 15,-1 5 0-15,1-2 0 0,-8-3 0 0,4-1 0 16,0 1 17-16,1-7-1 0,-5 7-1 0,1-1 0 16,-1-2 23-16,4 2 5 0,-3-2 1 0,-1 3 0 15,1-1-29-15,-1 1-6 0,1-1-1 0,-1 1 0 16,1-1-8-16,-1 4 0 0,4 3 0 0,-3-3 0 0,3-4 0 16,-3 7 0-16,-1-3 0 0,-3 6 0 15,0-9 0-15,0 9 0 0,0 0 0 0,0 0 0 16,4-4 0-16,-4 4 0 0,0 0 0 0,0 0 0 0,0 0 0 15,0 0 0-15,0 0 12 0,0 0-4 0,-4-6 25 16,4 6 5-16,0 0 1 0,0 0 0 0,0 0-31 0,0 0-8 16,-3 0 0-16,3 0 0 0,0 0 8 0,0 0 0 15,0 0 0-15,0 0 0 0,0 0-8 0,0 0-15 16,-4 0 4-16,-3 10 1 0,3-1 10 0,1 0 0 16,3-9 0-16,-4 10 0 0,4-4 0 0,-3 3 0 15,3 1 0-15,0 6 0 0,0-7 11 0,0 4-3 16,0 2 0-16,0-5 0 0,0 8-8 0,0-8 8 15,0 5-8-15,0 4 8 0,-4-3 4 0,4-3 0 0,-3 2 0 16,-1 4 0-16,1 0 2 0,-4-3 1 0,3 2 0 16,-3-8 0-16,4 5 8 0,-1-2 1 0,1 3 1 0,-1-7 0 15,4 0-25-15,-4 1 0 0,1-1 0 16,3-9 0-16,0 0 0 0,0 0 0 0,0 7 0 0,0-7 0 31,0 0-28-31,0 0-12 0,0 0-1 0,0 0-1 16,0 0-109-16,0 0-21 0,0 0-5 0</inkml:trace>
  <inkml:trace contextRef="#ctx0" brushRef="#br0" timeOffset="4502.379">16411 5856 1324 0,'-10'-16'59'0,"6"16"12"0,1-6-57 0,-4 6-14 0,3 0 0 0,0 0 0 16,1 6 268-16,-1-6 50 0,-3 6 10 0,4-3 3 15,3 7-267-15,-4-4-52 0,-3 3-12 0,4-5 0 16,-1 5 0-16,1 7 0 0,-1-7-11 0,-3 0 11 16,4 1 0-16,-4 6 0 0,3-7 0 0,0 0 0 15,-3 1 0-15,0 5-8 0,0-5 8 0,4-1 0 16,-4 7 0-16,0-7 0 0,-4 4 0 0,4-4 8 16,0 1 0-16,3 2 0 0,-6-2 0 0,6-1 0 15,-3 0-8-15,0-5 0 0,0 5 0 0,4-3 8 16,-1 1-69-1,4-7-14-15,0 0-2 0,0 0-973 0</inkml:trace>
  <inkml:trace contextRef="#ctx0" brushRef="#br0" timeOffset="5611.967">18316 5555 1864 0,'0'0'41'0,"0"0"9"0,0 0 2 0,0 0 0 0,0 0-42 0,0 0-10 0,4-4 0 0,-4 4 0 15,0 0 27-15,0 0 3 0,0-6 1 0,7-3 0 16,-7 2-31-16,0 7 0 0,0-3 0 0,0 3 0 15,3-9 0-15,-3 3 0 0,-3-4 0 0,3 10 0 16,-4-9 20-16,1 9-1 0,-4-6-1 0,0 2 0 16,0-2 22-16,0 6 4 0,-1 0 0 0,1-3 1 15,-3 3-12-15,3 0-2 0,-4 0-1 0,1 0 0 16,-4 3-21-16,3-3-9 0,-3 6 8 0,0-2-8 16,0 2 0-16,-1 3 0 0,1-9 0 0,0 10 0 15,0-1-9-15,4-3 9 0,-5-3 0 0,5 7 0 16,-1-4 0-16,1 4-8 0,-1-1 8 0,4 0 0 15,0 1 0-15,0-1 0 0,3-3-8 0,-3 4 8 16,4 6 0-16,-4-7 0 0,3 4 0 0,1-4 0 0,3 7 0 0,0-7 0 16,-4 7 0-16,4-4 0 0,4-2 0 0,-4 5-10 15,3-5 10-15,1-1-12 0,3 1 12 0,0-1 0 16,0-3-9-16,4 0 9 0,-1-2 0 0,1-4 0 16,-1 6 8-16,1-6-8 0,3 0 12 0,0 0-2 15,-3-6-1-15,6 2 0 0,-3-2 2 0,1-3 0 16,2 3 0-16,-3-4 0 0,0 1 1 0,1-1 1 15,-5 1 0-15,1-7 0 0,-1 7-2 0,1-4-1 16,-4-2 0-16,3-1 0 0,1 3 6 0,-4-2 2 16,0 2 0-16,-3-3 0 0,3 1-1 0,-4 5 0 15,4-2 0-15,-3-4 0 0,-1 10-4 0,1-4-1 16,-1 1 0-16,1 6 0 0,0-3-12 0,-4 6 8 0,0 0-8 0,0 0 0 16,0 0 0-16,0 0 0 15,0 0-11-15,0 0 11 0,0 0-16 0,0 0 4 0,3 9 0 0,1 7 1 16,-4-7 11-16,0 7-12 0,0-4 12 0,0 4-12 15,0 3 12-15,0-3 0 0,0 2 0 0,0 1 0 16,0 0 13-16,-4 0-1 0,4 6-1 0,0-6 0 16,-3 0-11-16,-1-4 8 0,0 4-8 0,4 0 8 15,-3 0-8-15,3-4 8 0,0 4-8 0,0-3 8 16,0-7-8-16,0 1 0 0,3-1 0 0,-3 0-11 31,0-9-84-31,0 0-17 0,8 7-3 0,-1-4-921 0</inkml:trace>
  <inkml:trace contextRef="#ctx0" brushRef="#br0" timeOffset="6420.209">18747 5846 2055 0,'0'0'91'0,"0"0"19"0,0 0-88 0,0 0-22 0,-4-6 0 0,4 6 0 15,0-6 107-15,0 6 17 0,0-3 3 0,0 3 1 16,4-7-100-16,-4 7-19 0,3-9-9 0,1-1 8 15,3 7-8-15,0-3 0 0,0-3 0 0,0 5-11 16,0-2 11-16,-4-3 0 0,5 3 0 0,-1 2 0 16,0-2 0-16,0-3 0 0,0 6 0 0,0-4 0 15,0-2 0-15,-4 9 0 0,4-10 0 0,-3 4 0 16,3 6 8-16,-3-9 4 0,-4 9 1 0,7 0 0 16,0 0-4-16,-7 0-1 0,7-3 0 0,-4 3 0 15,4 0-8-15,-7 0 0 0,7 0 0 0,0 3-11 16,0-3 11-16,-3 9-12 0,3-3 12 0,-3-2-12 15,-1 2 12-15,1 3-13 0,-4-9 5 0,3 16 8 16,1-7 0-16,-4 4 0 0,0-1 0 0,0 1 0 0,3-4-11 16,-6 1 11-16,3 6-8 0,-4-7 8 0,4 7 0 15,-3-4 0-15,-1-2 0 0,1-1 8 0,-4 7-8 0,3-7 0 16,-3 0-8-16,0 1 8 0,-4-1 0 0,1-2 0 16,3 2 0-16,-4 0 0 0,1 1 0 0,-1-1 0 15,0-3 0-15,1-2 8 0,-4 5-8 0,3-3 0 16,0 1-8-16,1-4 8 0,-1-3 0 0,4 6 0 15,-3-3 0-15,-1-3 0 0,4 0 0 16,-4 0 0-16,4 0 0 0,-3 0 8 0,-1-3-8 0,4-3 0 16,-3 6 0-16,-5-10 0 0,1 10 0 0,4-9-13 15,-1 3 3-15,1 6 1 0,-1-10 9 0,0 7-10 16,1-3 10-16,6 6-10 0,-3-10 10 0,4 10 11 16,3 0-3-16,0 0 0 0,0 0-8 0,0 0 0 0,0 0 0 0,0 0 0 15,0 0 0-15,0 0 0 0,7-3-12 16,0-3 12-16,3 6 0 0,1 0 0 0,0 0 0 0,3 0 0 15,-4 0-9-15,4 6 9 0,1-3 0 0,2 4 0 16,-3-4 0-16,0 6 0 0,4-3 0 0,0-2 0 16,-1 2 0-16,1 3 0 0,-4 1 0 0,4-1 0 15,-1-3 9-15,-3 4 3 0,1-1 0 0,2 1 0 16,-3-1-1-16,0 0 0 0,1 1 0 0,-5-4 0 16,4 7 2-16,0-7 1 0,0 3 0 0,1 1 0 15,-1-1-14-15,0-3 0 0,-4 4-9 0,4-7 9 16,1 6 19-16,-1-2 9 0,-4-4 3 0,4 3 0 15,1 0-31-15,-5-3 8 0,4 4-8 0,-3-4 0 16,-1-3 0-16,4 6 0 0,-3-3 0 0,0-3 0 16,-1 6-114-16,1-6-19 15,-1 0-4-15</inkml:trace>
  <inkml:trace contextRef="#ctx0" brushRef="#br0" timeOffset="11978.483">15515 7634 403 0,'0'0'36'0,"0"0"-36"16,0 0 0-16,0 0 0 0,0 0 188 0,0 0 32 15,0 0 5-15,-3 0 2 0,-4 0-83 0,7 0-16 16,0 0-3-16,-4 0-1 0,-3 0-41 0,7 0-9 15,0 0-2-15,0 0 0 0,-4 0-44 0,4 0-8 16,0 0-3-16,0 0 0 0,-7-7-9 0,7 7-8 16,-3-3 9-16,-4 3-9 0,3-6 24 0,-3 6 0 15,0 0-1-15,0 0 0 0,0 0 15 0,-3 0 3 16,-1 0 1-16,0 0 0 0,-3 6-17 0,0-6-3 0,0 10-1 16,-4-10 0-16,1 9-21 0,3-3 8 15,-4-3-8-15,4 4 0 0,-4-4 9 0,4 3-9 0,-4-3 12 0,8 4-12 16,-1-4 15-16,-3 3-4 0,4-3-1 0,-1 3 0 15,4-6-10-15,0 7 12 0,3-4-12 0,-3-3 12 16,0 0-12-16,7 0 0 0,0 0 9 0,0 0-9 16,-7 0 21-16,7 0 0 0,0 0 0 0,0 0 0 15,0 0-36-15,0 0-7 0,0 0-2 0,7 9 0 16,-7-9 15-16,4 10 9 0,3-4-12 0,0-3 12 16,4 3-12-16,-1 4 4 0,4-1 8 0,-3 0-13 15,3-2 13-15,-4 2 0 0,-2-6-10 0,2 7 10 16,-3-4 0-16,7 3 0 0,-3 7-9 0,-1-7 9 15,1-5 0-15,0 5 0 0,-1 0 0 0,1 7 0 16,-4-7 0-16,3 1 0 0,-3-1 0 0,1-2 0 0,-1 2 0 16,-4 0 0-16,1 1 0 0,3 5 0 15,0-2 0-15,-4-4 0 0,1 7-9 0,-1 0 9 0,1-4 0 0,-4-2 0 16,0 2 0-16,3 1 0 0,-6-4 0 0,3 1 0 16,0-1 0-16,0-3 0 0,0 4 0 0,0-10 0 15,-4 9 0-15,4 1 0 0,-3-4 0 0,3-6 8 16,0 0-8-16,0 9 0 0,0-9 9 0,-7 3-9 15,0 4 0-15,0-4 9 0,3 3-9 0,-3-6 0 16,-4 6 0-16,1-3 8 0,-1-3-8 0,-3 0 0 16,0 7 0-16,0-7 0 0,-4 0 0 0,4 0 0 15,4-7 0-15,-4 7 0 0,-1 0-10 0,5-3 10 16,-1-3-13-16,1 6 5 16,-1 0-42-16,1-6-8 0,-1 3-2 0,7-4 0 15,-3 7-105-15,4-3-22 0,-4 3-4 0</inkml:trace>
  <inkml:trace contextRef="#ctx0" brushRef="#br0" timeOffset="13591.464">15752 7364 403 0,'0'0'36'0,"0"0"-36"16,0 0 0-16,0 0 0 0,0 0 228 0,0 0 40 15,0 0 7-15,0 0 1 0,0 0-168 0,0 0-33 16,0 0-7-16,3 3-2 0,-3-3-27 0,0 6-6 16,0-6-1-16,0 0 0 0,4 10 3 0,-4-10 0 15,0 3 0-15,0 3 0 0,0 4-18 0,0-1-3 0,-4 7-1 16,4-7 0-16,-3 0-13 0,-1 4 0 0,0 3 0 0,1 2 0 15,-1-2 0-15,1 3 0 16,-1-3 0-16,1 2 0 0,-4-5 0 0,3 3 0 0,-3 3 0 0,4-4 0 16,-4 1-12-16,3-4 4 0,-6 7 8 0,6-3-13 31,-7 0-29-31,4-4-6 0,0 4 0 0,0-7-1 16,0 7-111-16,4-4-23 0,-1-5-4 0,-3 2-1 0</inkml:trace>
  <inkml:trace contextRef="#ctx0" brushRef="#br0" timeOffset="14147.71">16006 7847 1209 0,'0'0'53'0,"0"0"12"0,0 0-52 0,0 0-13 0,0 0 0 0,10 0 0 15,4-6 144-15,-3 6 27 0,-1-4 5 0,5 4 0 0,-5-6-142 0,1 6-34 16,3-3 0-16,-4-3 0 16,4 3-28-16,-3-4-7 0,3 7-1 0,0 0-1 15,-3-9 2-15,3 9 1 0,0 0 0 0,0-6 0 0,0 3 22 0,0 3 12 16,1 0-12-16,-1 0 12 0,-4-7 0 0,1 7-8 15,-1 0 8-15,5 0-465 16,-5 0-91-16</inkml:trace>
  <inkml:trace contextRef="#ctx0" brushRef="#br0" timeOffset="14517.612">15917 7966 2026 0,'0'0'44'0,"0"0"10"0,0 0 2 0,0 0 1 0,0 0-45 0,0 0-12 0,0 0 0 0,0 0 0 16,14 6 0-16,-3-6 0 0,0 0 0 0,3 0 0 15,-4 0 0-15,4 0-14 0,-3-6 5 0,0 6 1 0,-1 6-4 0,4-6 0 16,-3-6 0-16,3 6 0 0,-3-3 12 0,-1-3 0 16,4 6 0-16,-3-4-8 0,-1-2 8 15,5 6 0-15,-1-3 0 0,0-3 0 16,0 6 0-16,0-3 0 0,-3-4 0 0,3 7 0 15,0 0-33-15,0-3-2 0,0 3 0 0,0 0-519 16,-3-6-104-16</inkml:trace>
  <inkml:trace contextRef="#ctx0" brushRef="#br0" timeOffset="15735.594">16739 7681 460 0,'0'0'41'0,"0"0"-33"0,0 0-8 0,0 0 0 0,0 0 172 0,4-3 32 15,-1-4 6-15,-3 7 2 0,0-3-96 0,0 3-20 16,4-6-3-16,-4 6-1 0,0-10-48 0,0 10-11 16,0 0-1-16,0 0-1 0,0 0-7 0,0 0-2 15,0 0 0-15,0 0 0 0,0 0 2 0,0 0 1 16,-7 0 0-16,0 0 0 0,0 7-6 0,0-7-2 16,0 3 0-16,-4 3 0 0,0-3 0 0,1 4 0 15,-4 2 0-15,3 0 0 0,-6-2-17 0,2 2 8 16,1 0-8-16,0 1 0 0,-3-1 19 0,2 1-3 15,5-4-1-15,-1 3 0 0,1-6 14 0,-1 7 3 16,1-4 1-16,6-3 0 0,-3 7-17 0,3-4-4 16,4-6-1-16,0 0 0 0,0 0-11 0,0 0 0 0,0 0 0 15,4 9 0-15,-4-9 0 0,3 7 0 0,-3-7 0 16,0 0 0-16,0 0 19 0,11 3 1 16,-4 6 1-16,4-3 0 0,-1-2-35 0,1 2-7 0,-4-3-2 0,4 3 0 15,-1 4 23-15,1-4-9 0,-1-3 9 16,1 6 0-16,3-2-9 0,-3 2 9 0,-1 1 0 0,1-7-9 15,-1 9 9-15,1-2 0 0,-1-1 0 0,1-6-8 16,-4 7 8-16,0-1 0 0,4-3 0 0,-4 4 0 16,0-4 0-16,0 3 0 0,-4 1 0 0,1-1 0 15,3-6 0-15,-7 7 0 0,4 2 0 0,-4-2 0 16,0-1 0-16,3 0 8 0,-6 1-8 0,3-1 0 16,-4-6 0-16,4-3 0 0,0 16 0 0,-4-6 0 15,-3-4 0-15,4 3 0 0,3-6 0 0,-4 7 8 16,-3-4-8-16,4 3 0 0,3-9 0 0,-4 7 0 0,1-4 0 15,-4 3 9-15,7-6-9 0,-4 10 10 0,4-10-10 0,-7 3 0 16,0 3 9-16,0-3-9 0,7-3 8 0,-7 6-8 16,-4-6 10-16,4 3-10 0,0 4 10 0,0-7-10 15,-3 6 10-15,3-6-10 0,-4 3 8 16,0-3-8-16,1-3 0 0,-1 3 9 0,1-6-9 0,-1 6-12 16,0-10 2-16,-3 4 1 15,4 6-93-15,-4-3-18 0,0-3-4 0,3 3-732 16</inkml:trace>
  <inkml:trace contextRef="#ctx0" brushRef="#br0" timeOffset="17203.409">17201 8198 1105 0,'0'0'48'0,"0"0"12"0,0 0-48 15,0 0-12-15,0 0 0 0,0 0 0 0,0 0 60 0,0 0 9 16,0 0 3-16,0 0 0 0,0 0-58 0,0 0-14 15,0 0 0-15,0 0 0 0,0 0 0 0,0 0 0 16,0-9 0-16,0 9 0 0,0 0 0 0,-3-3 9 16,-1-4-9-16,4 7 8 0,0 0 36 0,-3-3 6 15,-1-3 2-15,4 6 0 0,-3-3 19 0,3 3 4 16,-4-7 1-16,1 4 0 0,-4-3-15 16,7 6-2-16,-4 0-1 0,4 0 0 0,-7-6-27 0,7 6-6 15,-3-3-1-15,3 3 0 0,-7 0-16 0,7 0-8 16,-8-7 0-16,8 7 8 0,-3 0-8 0,-4 0 0 15,0 0-12-15,3-3 12 0,4 3-16 0,-7 0 4 16,0 0 0-16,7 0 1 0,-7 0 11 0,7 0 0 16,-7 0 0-16,4 0-8 0,-4 0 8 0,7 0 0 15,0 0 10-15,0 0-10 0,-4 0 16 0,4 0-2 16,-7-6-1-16,7 6 0 0,0 0 3 0,0 0 0 0,0 0 0 0,-4 0 0 16,4 0-16-16,0 0 9 0,0 0-9 0,0 0 8 15,0 0-8-15,0 0 0 0,0 0 0 0,0 0 0 16,-7 0 0-16,7 0 0 0,-7-3 0 0,7 3 0 15,0 0 12-15,0 0 0 0,-3 0 0 0,3 0 0 16,0 0-12-16,0 0 0 0,-7 0 0 0,7 0 0 16,0 0 0-16,0 0-17 0,-7 0 4 0,0 0 1 15,7 0 12-15,-11 3 16 0,4-3-3 0,0 6-1 16,0-3-12-16,0-3-13 0,7 0 2 0,-7 7 1 16,-4-7 10-16,4 3 8 0,0-3-8 0,7 0 11 15,-3 6-11-15,-5-6 0 0,1 6 0 0,7-6 0 16,0 0 0-16,0 0 0 0,-7 3 0 0,0 4 0 15,7-7 0-15,-7 3 0 0,0-3 0 0,0 6 0 16,4-3 0-16,-4 4 0 0,-1-4 11 0,1 3-11 0,0-3 0 16,7-3 0-16,0 0-13 0,-7 6 4 0,0-3 9 15,7-3 9-15,0 0-1 0,0 0-8 0,0 0 14 16,0 0-4-16,0 0-1 0,0 0 0 0,0 0-9 0,0 0 0 16,0 0 0-16,0 0 0 0,0 0 0 0,0 7 0 15,0-7 0-15,0 0 0 0,0 0 0 0,0 0 0 16,0 9 0-16,0-9 0 0,0 0 0 0,0 0 0 15,0 0 0-15,0 0 0 0,0 0 0 0,0 0 0 16,0 0 0-16,0 0 0 0,0 0 0 0,0 0 0 16,4 10 0-16,-4-10 0 0,0 0 0 0,0 0 0 15,0 0 8-15,0 0-8 0,0 0 0 0,0 0 0 16,0 0 0-16,3 0 8 0,-3 0-8 0,0 0 0 16,0 0 0-16,-3 9 0 0,3-9 0 0,0 0 0 0,0 0 0 15,0 0 0-15,-4 9 0 0,4-9 0 0,0 0 0 16,0 0 0-16,0 0 20 0,0 0-2 0,0 0 0 0,0 7 0 15,4-4 0-15,-4-3 0 0,0 0 0 0,0 0 0 16,0 0-9-16,0 0-1 0,0 0-8 0,0 0 12 16,0 0-12-16,3 6 0 0,-3-6 8 0,0 9-8 15,0-9 0-15,0 0 0 0,0 10 0 0,0-10 0 16,0 0 0-16,0 0 0 0,0 6 0 0,0-6 0 16,0 0 0-16,0 0 9 0,0 0-1 0,0 0 0 15,0 3-8-15,0-3 0 0,0 0 0 0,0 10 0 16,0-10 0-16,0 0 0 0,0 0-12 0,0 0 12 15,0 0 0-15,0 0 0 0,0 0 0 0,0 0 0 16,0 0 0-16,0 0 0 0,0 0 0 0,0 0 0 0,0 0 0 16,0 0 0-16,0 0 0 0,-3 6 8 0,3-6-16 15,0 0-4-15,0 0-1 0,0 0 0 16,0 0-127-16,0 0-24 0,0 0-6 16</inkml:trace>
  <inkml:trace contextRef="#ctx0" brushRef="#br0" timeOffset="17995.037">17159 8179 864 0,'0'0'38'0,"0"0"8"0,0 0-37 0,0 0-9 0,0 0 0 0,0 0 0 16,0 0 226-16,0 0 43 0,0 0 9 0,0 0 2 15,0 0-209-15,0 0-42 0,0 0-8 0,0 0-1 16,0 0-20-16,-3-3 0 0,3 3 0 0,-4-6 0 16,-3 6 0-16,7 0 0 0,0 0 0 0,-7 0 0 15,0 0 0-15,0 0 13 0,-4 6-2 0,4 4-1 16,-3-7 26-16,-4 6 6 0,3 0 1 0,-3 4 0 16,3 0 5-16,-3-4 0 0,-4 0 1 0,4 1 0 15,0 5 12-15,0-5 3 0,-3-1 0 0,2 7 0 16,-2-7-4-16,-1 7 0 0,4-3 0 0,-4-4 0 15,4 0-40-15,0 7-8 0,0-7-1 0,3 1-1 16,-3-1-10-16,4 1 0 0,-1-1 0 0,4 1-11 16,0 2-2-16,0-3-1 0,-4-5 0 0,4 5 0 15,0 0-34-15,4 1-8 0,-4 2 0 16,3-9-1-16,1 7-17 0,-4-1-3 0,7-2-1 16,0-7 0-16,0 0-21 0,0 0-4 0,0 0-1 0,0 0 0 15,0 0-84-15,0 0-18 0,7-16-3 0,0-3-1 16</inkml:trace>
  <inkml:trace contextRef="#ctx0" brushRef="#br0" timeOffset="18331.048">16852 8145 1152 0,'0'0'51'0,"0"0"10"0,0 0-49 0,0 0-12 0,0 0 0 0,0 0 0 15,0 0 254-15,0 0 48 0,0 0 10 0,0 0 1 16,0 0-257-16,0 0-56 0,0 0 0 0,0 0 0 15,0 0 0-15,0 0 0 0,0 0 9 0,0 0-1 16,0 0 13-16,7 6 3 0,4-6 1 0,-1 6 0 16,-3-3 19-16,1-3 4 0,-1 7 1 0,0-4 0 15,3 3-1-15,-3-3-1 0,0 4 0 0,0-4 0 16,0 6-31-16,1-3-5 0,-1 4-2 0,0-1 0 16,-4 1-9-16,1-1 8 0,3 0-8 0,0 7 8 15,-4-7-8-15,4 7 0 0,-3-3 0 0,3 2 0 16,-4-5 0-16,5 5 0 0,-1-5 0 0,0-1 0 15,-4 1 0-15,4-1 0 0,-3 0 0 0,3 1 0 16,0-1 8-16,0-2 0 0,0-4 0 0,0 6 0 16,0-3-22-16,0-6-5 0,0 10-1 0,0-10 0 15,-7 0-35-15,11 6-7 0,-4-3-2 0,0-3 0 16,4 6-132-16,-4-2-28 0,3-4-4 16,-3 6-2-16</inkml:trace>
  <inkml:trace contextRef="#ctx0" brushRef="#br0" timeOffset="19459.25">18764 7455 576 0,'0'0'51'0,"-3"0"-41"16,-4 3-10-16,0 3 0 0,0 1 248 0,-4-4 47 16,-3 6 9-16,3-3 3 0,1 4-221 0,-1-1-44 15,-3-6-9-15,3 10-1 16,1-4-51-16,-1-6-9 0,-3 7-3 0,4-1 0 0,-5-9 51 0,5 6 9 15,-1-2 3-15,1 2 0 0,-1-6-17 0,1 3-3 16,2 3-1-16,1 1 0 0,4-4 1 0,3-3 1 16,0 0 0-16,0 0 0 0,0 0 21 0,0 0 4 15,-7-3 1-15,7 3 0 0,0 0-31 0,0 0-8 16,0 0 0-16,0 0 0 0,7 0 8 0,-7 0 0 16,0 0 0-16,10 3 0 0,1-3-8 0,0 6-10 15,-1-3 10-15,1 3-13 0,-4-2 13 0,3 5 0 0,5-9 0 0,-5 6 0 16,1 4 0-16,-1-1 0 15,1-3 0-15,-1 4 0 0,5-1 0 0,-5 1 0 0,1-1 0 16,-1 0 0-16,1 1 0 0,0-1 0 0,-4 7 0 0,0-7 0 16,0 1 0-16,0 8 0 0,0-8 0 0,-4-1 0 15,4 7 0-15,-7 0 0 0,4-4 0 0,-4-2 0 16,0-1 0-16,0 7 10 0,-4-7-2 0,-3 0 0 16,4 1 12-16,-4-1 1 0,0 7 1 0,-4-7 0 15,1 7 22-15,-1-7 4 0,-3 1 0 0,-4-1 1 16,4 1 0-16,-4-1 0 0,4 0 0 0,-3-2 0 15,-1 2-39-15,4-6-10 0,-4 4 0 0,4-4 0 16,0 3 0-16,0-6 0 0,3 0 0 0,1 0 0 16,3 0-55-1,0 0-9-15,0-6-3 0,0 3 0 0,0-4-97 0,3-2-19 0,-3-1-4 16,7 1-621-16</inkml:trace>
  <inkml:trace contextRef="#ctx0" brushRef="#br0" timeOffset="19741.274">19046 7207 806 0,'0'0'72'0,"0"0"-58"0,0 0-14 0,0 0 0 16,0 0 274-16,0 10 52 0,-3-4 10 0,3 3 3 15,-4 1-275-15,4 5-54 0,0-5-10 0,-3-1 0 16,3 7 0-16,-4-4 0 0,4 4 0 0,0-3 0 16,0 2 0-16,-3 4 0 0,3 0 0 0,0 6 0 15,-4-6 0-15,1 6 15 0,3-6-3 0,-4-1 0 16,-3-2-3-16,7 3-1 0,-3 0 0 0,3-4 0 16,-4-5-8-16,4-1 0 0,-3 1-10 0,3-1 10 31,0-9-112-31,0 0-17 0,0 0-3 0,0 0-1 0</inkml:trace>
  <inkml:trace contextRef="#ctx0" brushRef="#br0" timeOffset="20117.03">19209 7624 2718 0,'0'0'60'0,"0"0"12"0,3 0 2 0,8-6 2 0,-4 3-60 0,7-3-16 15,-3-4 0-15,3 10 0 0,0-9 0 0,0-1 0 0,-3 4 0 0,3 3 0 32,0-7-23-32,-4 4-7 0,1 3-2 0,-4-3 0 0,4 3 15 0,-1-4 2 0,1 4 1 0,-4-3 0 15,0 6-3-15,3 0-1 0,-3-3 0 0,4 3 0 32,-4-6-10-32,0 6-1 0,4 0-1 0,-1 0 0 0,1 0 14 0,-4 0 4 0,4 0 0 0,-1 0 0 31,1 0-84-31,-4 6-17 0,0-6-3 0,0 0-806 0</inkml:trace>
  <inkml:trace contextRef="#ctx0" brushRef="#br0" timeOffset="20422.795">19149 7819 2091 0,'0'0'92'0,"3"3"20"0,4-3-89 0,0 0-23 16,4 0 0-16,-4 0 0 0,4 0 49 0,-1 0 6 15,1 0 1-15,3-3 0 0,0 3-39 0,-7-7-7 16,4 7-2-16,3-3 0 0,-4-3-8 0,4 6 12 15,-3-6-12-15,0 3 12 0,-1-4-12 0,1 7-11 16,-1-3 3-16,1-3 0 16,3 3-40-16,0-4-8 0,-3 4-2 0,3-3-593 15,0 6-118-15</inkml:trace>
  <inkml:trace contextRef="#ctx0" brushRef="#br0" timeOffset="21436.314">20221 7464 1566 0,'0'0'69'0,"0"0"15"0,0 0-68 0,7-6-16 0,-7 6 0 0,0 0 0 16,0 0 70-16,0 0 10 0,0 0 3 0,0 0 0 16,0 0-63-16,0 0-20 0,0 0 10 0,0 0-10 15,0 0 0-15,0 0 0 0,-10 6 0 0,3-6 0 16,-4 10 14-16,4-1 10 0,-4-3 3 0,1 4 0 16,-1-1 29-16,-3 7 5 0,4-4 2 0,-5-2 0 15,1-1-9-15,-3 7-2 0,-1-7 0 0,4 1 0 16,0-1-10-16,3 1-2 0,-3 5-1 0,4-12 0 15,3 4-28-15,-4 2-11 0,4-3 8 0,7-6-8 16,-11 3 15-16,11-3-3 0,-7 7 0 0,7-7 0 16,-7 3-3-16,0 3-1 0,7-6 0 0,-10 3 0 15,10-3-8-15,-8 0 0 0,1 7 0 0,0-4 0 16,0 3 0-16,0-6 0 0,-3 9 0 0,3-2 0 16,0-4 0-16,0 3 0 0,3-3 0 0,-3 3 0 15,0-2 14-15,3 2 1 0,4-6 0 0,-7 3 0 16,4 3 1-16,3-6 1 0,-7 3 0 0,7-3 0 0,0 0-7 15,0 0-2-15,-4 7 0 0,4-7 0 0,0 0-8 16,0 0 0-16,-3 9 0 0,-1-9 0 0,1 9 0 0,-4-2 0 16,7-7 0-16,0 3 0 0,0-3 0 0,-4 9 0 15,4-2 0-15,-4 2 0 0,4-3 0 0,0-6-11 16,0 0 3-16,4 3 0 0,-4-3 8 0,0 0 11 16,7 7-3-16,0-4 0 0,0 6-8 0,4-9 0 15,-4 0 0-15,3 0 0 0,-3 6 0 0,1-6 8 16,-1 0-8-16,3 4 8 0,-3-4-8 0,4 0 0 15,-4 6 0-15,0-3 0 0,0-3 0 0,4 6 0 16,-4 4 0-16,0-10-11 0,3 6 11 0,-3-3 0 16,4-3 0-16,-1 6 0 0,1-3 0 0,0 4 0 0,-1-4 0 15,4 3 0-15,-3-3 0 0,3-3 0 0,-3 7 0 16,-1-4 0-16,1 3 0 0,-1-6-12 0,-3 9 12 0,4-9-12 16,-4 10 12-16,0-4 0 0,-3-3 0 0,-1 7 0 15,1-4 0-15,-1-3 0 0,-3-3 9 0,4 9-9 16,-4 7 0-16,0-7 0 0,3 1 0 0,-3-1 0 15,0 1 0-15,-3-4 0 0,3 3 0 0,0 1 0 16,0-1 0-16,0 1 0 0,-7-1-12 0,3-3 12 16,4-6 0-16,0 10 0 0,-3-1 0 0,3-9 0 15,-7 6 0-15,3-2 0 0,4-4 0 0,-11 9 0 16,4-3 0-16,0-3 0 0,-3 4 0 0,-1-4 0 16,-3 3 0-16,0-6 8 0,3 6 0 0,-3-3-8 15,0-3 10-15,-3 7-10 0,-1-4 8 0,0-3-8 16,4 0 0-16,-4 0 0 0,1 0 0 0,-1 0 0 15,1 0 0-15,-1 0 0 0,0 0 0 0,1 0 0 16,-1-3 0-16,4-4 0 0,-4 7 0 0,4 0 0 16,0-9-32-16,0 9-11 0,3 0-2 15,1-6-1-15,-1 3-158 0,1-4-31 0,6 4-6 0</inkml:trace>
  <inkml:trace contextRef="#ctx0" brushRef="#br0" timeOffset="21966.664">20387 8132 230 0,'0'0'20'0,"0"0"-20"0,0 0 0 0,0 0 0 0,-7 3 427 0,7-3 81 16,0 0 16-16,0 0 3 0,0 7-386 0,0 2-77 15,4 0-15-15,3-2-3 0,-4-4-35 0,4 6-11 16,0-2 0-16,0 2 0 0,0-6 0 0,0 3 0 15,0 4 0-15,4-4 0 0,-4-3 8 0,0 7-8 16,0-1 0-16,0 0 0 0,-3-2 0 0,3-4 0 16,0 3 8-16,-4 3-8 0,1-2 0 0,3-4 0 15,0 3 0-15,0-3 0 16,-7-3-54-16,7 0-5 0,4 0-1 0,3 0 0 16,-4 0-52-16,5 0-10 0,-1 0-2 0,3-3-419 0,-3-3-83 15</inkml:trace>
  <inkml:trace contextRef="#ctx0" brushRef="#br0" timeOffset="22263.701">20757 8063 979 0,'0'0'43'16,"-7"6"9"-16,0 4-41 0,-3-1-11 0,-4 1 0 0,0 5 0 0,3-2 256 0,-3 3 50 15,0-1 10-15,-4-2 1 0,0 6-198 0,1-4-40 16,-1 1-8-16,1-3-2 0,-1 5 28 0,0 4 6 16,1-3 1-16,3 0 0 0,-4 0-74 0,4 0-14 15,0-1-4-15,0 7 0 16,-1 1-12-16,-2 2 0 0,3-3 0 0,-4 3 0 0,4-3 0 0,-4 3 0 16,4 1 0-16,0-4 0 0,0 0-17 0,0-3-7 15,0 3 0-15,3-6-1 16,1-1-39-16,-1 4-8 0,4-9-2 0,-4 6-682 15,4-4-136-15</inkml:trace>
  <inkml:trace contextRef="#ctx0" brushRef="#br0" timeOffset="41062.356">25552 6812 2516 0,'0'0'56'0,"0"0"11"0,0 0 2 0,7-6 1 0,0 3-56 0,0-4-14 0,0-2 0 0,4 6 0 16,-1-3 0-16,1-4 0 0,-1 4 0 0,-6 3 0 15,3-4 8-15,-7 7-8 0,3-9 11 0,-3 6-11 16,0 3 10-16,-3-10-10 0,-1 4 8 0,-6 3-8 15,-4-3 16-15,0 6-1 0,-8-3-1 0,-2 3 0 16,-5 0-14-16,-2 0 0 0,2 3 0 0,-2-3-10 16,-1 0 10-16,7 6 0 0,-3-3 0 0,3-3-8 15,1 0 8-15,6 6 8 0,-3-6-8 0,7 0 11 0,-4 0 33 16,8 4 6-16,-5-4 2 0,8 6 0 16,0-3-42-16,7-3-10 0,0 0 0 0,0 0 0 0,0 0 0 15,4 6 0-15,3-3 0 0,3 4 0 0,1 2-13 0,7 1-2 16,-1-10 0-16,4 9 0 0,4-3 15 0,7-3-9 15,3 4 9-15,0-7-8 0,4 3 8 0,0-3 0 16,3 0 0-16,4-3 0 0,-7 3 0 0,0 0 0 16,0-7 0-16,-4 4 0 0,0-3 0 0,-3 6 11 15,-4-3-3-15,4-3 0 0,-7 6 13 0,-1-10 3 16,1 10 0-16,-4-9 0 0,-3 9 13 0,0 0 3 16,-8-7 1-16,1 7 0 0,-4-3-24 0,-7 3-5 15,0 0 0-15,0 0-1 0,0 0-11 0,-11 0 12 0,-3 0-12 16,-4 3 12-16,-3-3-12 0,-3 0-11 0,-1 7 3 15,-7-7 0-15,4 0 8 0,-4 3 0 0,-3 3 0 16,-4-6 0-16,4 0 0 0,-4 6 0 0,4-2 0 0,-4-4 0 16,4 0 8-16,-1 0-8 0,1 0 8 0,3 0-8 15,4 0 14-15,3 0-2 0,4 0 0 0,0 0 0 16,3 0-12-16,4 0 0 0,4 0-12 0,-1 0 12 16,4 0 0-16,7 0 16 0,0 0-2 0,0 0 0 15,0 0-14-15,0 0 8 0,0 0-8 0,11 0 0 16,-1 6 18-16,4-3-2 0,4-3-1 0,7 0 0 15,-1 0-15-15,8 0 0 0,3 6 0 0,4-6 0 16,-4 3-24 0,4-3-4-16,-3 7 0 0,2-4-1 0,-2-3 29 0,-5 0 13 0,-2 0-1 0,-1 6 0 15,-3-6 5-15,-1 0 1 0,-3 0 0 0,-3 0 0 16,-4 0-18-16,0 0 0 0,-3 0 8 0,-4-6-8 0,-7 6 8 0,0 0-8 16,0 0 12-16,0 0-12 0,0 0 33 15,-7 0 0-15,0-10 0 0,-7 7 0 0,0-3-6 0,-4 3-2 16,-3-3 0-16,-4 6 0 0,-3-4-25 0,0 4 0 15,-8 0 0-15,1 0 0 0,-4 0 0 0,4 0 0 16,-7 4 0-16,3-4 0 0,0 6 0 0,4-3 0 16,3 3 0-16,0-3 0 15,4 4-46-15,3-4-14 0,4 3-4 0,0 3-908 16,-4-2-181-16</inkml:trace>
  <inkml:trace contextRef="#ctx0" brushRef="#br0" timeOffset="74154.752">5592 4234 748 0,'0'0'33'0,"0"0"7"0,-8 0-32 0,-2 0-8 16,-8 0 0-16,11 0 0 0,-10 0 217 0,10 0 42 15,-11 0 8-15,4 0 1 0,3 0-218 0,1 0-50 16,-5 0 0-16,5 7 0 0,3-7 0 0,-4 0 0 16,4 0 8-16,7 0-8 0,0 0 53 0,0 0 7 15,0 0 0-15,0 0 1 0,0 0 13 0,0 0 2 16,0 0 1-16,0 0 0 0,0 0-24 0,0 0-5 15,-3 0 0-15,3 0-1 0,0 0-7 0,0 0-2 16,0 0 0-16,0 0 0 0,-11 3-18 0,11-3-3 0,-3 0-1 0,-8 6 0 16,4-6 20-16,7 0 3 0,-7 3 1 0,0-3 0 15,3-3-13-15,-6 3-3 0,3 0 0 0,7 0 0 16,-4-6 13-16,1 6 3 0,3 0 0 0,0 0 0 16,0-10-16-16,-7 7-4 0,7-3 0 0,0 6 0 15,0-3-12-15,0-10-8 0,0 10 8 0,0 3-8 16,7-6 12-16,-7 6-1 0,0-3-1 0,0 3 0 15,7-7 15-15,-7 7 3 0,7-9 1 0,-4 9 0 16,4-3-29-16,0-3 0 0,4 6-8 0,0 0 8 16,-1 0 0-16,4-3 9 0,0 3 1 0,7-7 0 15,1 7 2-15,6 0 1 0,4 0 0 0,3-6 0 16,4 6 4-16,0 0 1 0,3-3 0 0,0-3 0 0,1 6-6 16,2-4-2-16,5 4 0 0,3-6 0 0,3 6 1 15,4-3 0-15,0 3 0 0,0-6 0 0,-7 6-11 16,3-3 0-16,-3 3 0 0,4-7 0 0,-1 7 16 0,-10 7-3 15,7-7 0-15,-4 3 0 0,-3-3-13 0,0 6 8 16,-4-6-8-16,1 3 0 0,-8-3 0 0,-7 6 0 16,4-2 0-16,-4-4 0 0,-3 6 8 0,0-3-8 15,-8-3 0-15,8 0 0 0,-11 0 12 0,4 6-3 16,-4-6-1-16,0 0 0 0,-7 0-8 0,4 0 12 16,-1 0-12-16,-6 0 12 0,3 0-12 0,-7 0 0 15,0 0 0-15,0 0 0 0,0 0 0 0,0 0 0 16,0 0 0-16,0 0 0 0,0 0-13 0,0 0-5 15,0 0-1-15,-4-6 0 16,4 3-117-16,0 3-23 0,-3-6-5 0,-1-4-1194 0</inkml:trace>
  <inkml:trace contextRef="#ctx0" brushRef="#br0" timeOffset="76303.912">16612 3849 403 0,'0'0'36'0,"0"0"-36"0,-3-7 0 0,3 7 0 15,0-9 48-15,0 9 4 0,0 0 0 0,-4-3 0 16,4-3-52-16,0 6-24 0,0 0 3 0,0 0 0 31,0 0-26-31,0 0-5 0,4-4 0 0,-4 4-1 0,7-6 88 0,0 0 17 0,0 3 4 0,-4-3 1 16,-3 6 107-16,8-10 22 0,-5 7 4 0,1-6 1 16,-1 2-43-16,1-2-8 0,-4 6-1 0,3-4-1 15,-3-2-27-15,0 9-6 0,-3-9-1 0,3 9 0 16,-4-7-47-16,1-2-9 0,-1 6-3 0,-3-3 0 0,-4 6-31 15,4-4-6-15,-3-2-8 0,-4 6 11 0,-4 0-11 16,-3-6-12-16,0 6 2 0,-4 0 1 0,-3 0 9 16,-4 0-10-16,4 6 10 0,-7-6-10 0,-4 10 10 0,0-10 0 15,0 9 0-15,0 0-8 0,4-2 16 0,-4 2 3 16,-3 0 1-16,0 1 0 0,-4 6-12 0,3-4-17 16,-2 7 4-16,-1 6 1 0,0 0 12 0,0 0 0 15,7-3 0-15,-3 9 0 0,7-2 0 0,-1-1 0 16,4 0 0-16,4 7 0 0,4-1 0 0,-1 1 15 15,0 2-2-15,8 7 0 0,-1-6-13 0,4 3 0 16,3-1 0-16,8 4 0 0,-4 0 0 0,7-3-16 16,3 6 3-16,4-3 1 0,0 0 12 0,7 3-12 15,0-3 12-15,1 3-12 0,6-3 3 0,0-4 1 0,7-2 0 16,0 0 0-16,8-7 8 0,2-3 0 0,5 0 0 16,3 1 0-16,3-14 24 0,4 1 6 0,-4-3 2 15,1-4 0-15,-4 0 4 0,-4-9 0 0,4 7 1 0,-4-14 0 16,4 7 23-16,-4-9 4 0,4 0 0 15,-3-4 1-15,2-3 15 0,-2 1 4 0,-1-7 0 0,-3-3 0 16,0-4-44-16,-8-5-8 0,1-1-1 0,-4-8-1 16,4 5 8-16,-7-3 2 0,-4-6 0 0,4 13 0 15,-4-10-22-15,-4-3-4 0,1 9-1 0,-4-6 0 16,0 0-1-16,-7 0 0 0,4 0 0 0,-4 1 0 16,-3 5 1-16,3 0 0 0,-7-3 0 0,3 4 0 15,-3 2-13-15,0 1 9 0,0 3-9 0,-3-1 8 16,-1 4-8-16,1 0 0 0,-8 3 0 0,7 0 0 0,-6-4 0 15,3 11 0-15,-7-8 0 0,7 8 0 0,-4 2-11 16,-3-3 3-16,3 7 0 0,-3-4 0 16,0 6-68-16,-3 1-14 0,-5 0-2 15,-2-7-1289-15</inkml:trace>
  <inkml:trace contextRef="#ctx0" brushRef="#br0" timeOffset="78948.741">3316 10713 115 0,'0'0'0'0,"-7"0"10"0,4 0-10 0,-8 0 0 0,7 0 0 0,-6 0 0 16,3 0 226-16,3 0 43 0,-6 0 9 0,6 0 2 0,-6-3-148 0,10 3-30 16,-11-6-6-16,7 6 0 0,4 0-16 0,0 0-4 15,-7 0 0-15,4-7 0 0,3 7-13 0,0 0-3 16,0 0-1-16,0 0 0 0,0 0 1 0,-11 0 1 16,11 0 0-16,-3 0 0 0,-4 0-5 0,7 0-2 15,0 0 0-15,0 0 0 0,0 0 0 0,0 0 0 16,0 0 0-16,0 0 0 0,0 0-8 0,0 0-2 15,0 0 0-15,10 7 0 0,1 2-19 0,-1-9-4 16,5 9-1-16,-1-2 0 0,7-4 20 0,-4-3 3 16,12 6 1-16,-5-3 0 0,1-3-19 0,3 6-3 15,8-6-1-15,-5 4 0 0,8 2-9 0,-4-6-1 16,1 6-1-16,-1-3 0 0,0-3 25 0,-3 0 5 16,3 7 0-16,8-4 1 0,-1-3-21 0,11 6-5 15,-4-6-1-15,1 3 0 0,10-3 10 0,-7 6 1 16,-1-3 1-16,1-3 0 0,4 0-10 0,3 7-3 0,0-4 0 15,3-3 0-15,4 6-5 0,-7-6 0 0,4 3-8 16,-4 4 12-16,0-7-12 0,3 6 0 0,4-3 8 0,4-3-8 16,3 0 0-16,-4 0 8 0,-3 6-8 0,-3-3 0 15,-1-3 14-15,1 0-3 0,3 0-1 0,4 0 0 16,-4 7-10-16,0-7 0 0,-7 0 0 0,0 3 0 16,-15-3 12-16,8 6 1 0,-7-6 0 0,0 0 0 15,-4 0-13-15,1 3 0 0,-1-3 0 0,-7 0 0 16,1 0 0-16,-1 0 0 0,-3 0 0 0,-4 0 0 15,-7 0 0-15,4 0 0 0,-8 0 0 0,5 0 0 16,-8 0-16-16,3 0-7 0,-6 0-1 0,3 0 0 16,-3-3-84-1,-1 3-16-15,4-6-4 0,-3 3-1 0,3-4-119 0,0-2-23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5T18:09:17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 4501 1123 0,'0'0'49'0,"3"-6"11"0,4 6-48 0,0-3-12 0,0-4 0 0,4 7 0 15,-11 0 66-15,3 0 10 0,8-3 3 0,-11 3 0 16,4-6 7-16,-4 6 2 0,7 0 0 0,-7 0 0 16,0 0 5-16,0 0 2 0,0 0 0 0,0 0 0 15,0 0-43-15,0 0-9 0,10 0-2 0,-6 9 0 16,-1 1-33-16,4-1-8 0,-7 7 0 0,0 3 0 0,0-1 8 16,-7 7 2-16,4-6 1 0,-1 13 0 0,-3-4-23 0,-3 0-4 15,6 0 0-15,-7 4-1 0,1-1 27 16,-4 0 6-16,0 1 0 0,3-7 1 0,-10 9-17 15,7-9 0-15,0-3 8 0,0 3-8 0,3 4 10 16,-7-14-2-16,11 4 0 0,-10 6 0 0,13-12-8 0,-10 12-11 16,7-6 3-16</inkml:trace>
  <inkml:trace contextRef="#ctx0" brushRef="#br0" timeOffset="289.424">1605 4423 2286 0,'0'0'50'0,"0"0"10"0,0 0 3 0,0 0 1 0,0 0-51 0,0 9-13 0,-3 0 0 0,3 4 0 15,0-1-48-15,-4 4-13 0,4-3-3 0,-7 12 0 16,4-6 45-16,3 6 9 0,-8 0 2 0,5 6 0 16,-8 4 25-16,8-10 6 0,-4 12 1 0,3-2 0 15,-6-1-6-15,6 1-1 0,-6 2 0 0,2-2 0 16,5-7-17-16,-8 7 0 0,8-7 0 0,-8 0 0 16,4-3-62-16,0 3-13 0,-3-3-2 0,3 4-519 15,-1-4-104-15</inkml:trace>
  <inkml:trace contextRef="#ctx0" brushRef="#br0" timeOffset="633.238">1072 4789 1324 0,'0'0'118'0,"0"0"-94"0,0-3-24 0,0 3 0 16,0 0 160-16,0 0 28 0,-3-9 6 0,3 9 1 31,0 0-195-31,0 0-36 0,3-6-9 0,8 6-2 0,-7 0 105 0,6-10 21 0,1 7 4 0,3-3 1 16,0 6 31-16,7 0 6 0,4 0 2 0,-4-3 0 15,4-4-55-15,3 7-10 0,7 0-2 0,8 0-1 16,-12-6-31-16,5 6-7 0,6 0-1 0,-3-3 0 15,-4-3-28-15,0 6-5 0,4 0-2 0,3 0 0 32,-3 0-96-32,-4-3-19 0,1-4-4 0,-1 4-605 0,-3-3-121 0</inkml:trace>
  <inkml:trace contextRef="#ctx0" brushRef="#br0" timeOffset="998.839">963 4874 172 0,'0'0'8'0,"0"0"1"0,0 0-9 0,0 0 0 0,0 0 0 0,0 0 0 16,0 0 368-16,0 0 72 0,11 3 15 0,-4-3 2 15,3 0-281-15,1 10-57 0,-1-10-11 0,1 0-3 16,0 0 25-16,-4-10 5 0,14 10 1 0,-11 0 0 15,12-3-43-15,-5-3-8 0,8 6-1 0,7-3-1 16,-4-4-63-16,7 7-12 0,8 0-8 0,-5 0 10 31,12 7-147-31,6-4-30 0,-3-3-5 0,4 0-2 0</inkml:trace>
  <inkml:trace contextRef="#ctx0" brushRef="#br0" timeOffset="6048.259">2875 11346 2847 0,'0'0'126'0,"0"0"26"0,4-3-121 0,3-3-31 0,-4 0 0 0,8-4 0 15,-1 7-13-15,1-3-9 0,0-4-2 0,-8 7 0 16,8-3-16-16,-8 3-3 0,-3 3-1 0,0 0 0 15,7-6 36-15,-7 6 8 0,0 0 0 0,0 0 0 16,0 0 33-16,0 0 9 0,0 0 2 0,0 0 0 16,0 0 16-16,0 0 3 0,0 0 1 0,0 0 0 15,0 9-10-15,-7 0-2 0,4 1 0 0,-4 6 0 16,0-1-36-16,7 4-7 0,-11 3-1 0,0 3-8 16,-10 10 11-16,7-1-11 0,0 4 10 0,-7-1-10 15,7 4 0-15,-11 3 0 0,0-3 0 0,4 3 0 0,-3 0 10 0,2-4-1 16,-2-2 0-16,-1 6 0 0,0 0 3 15,1-3 0-15,-1 2 0 0,0 1 0 0,-7-3 16 0,4-3 3 16,-4 6 1-16,4-7 0 0,-4-2-32 0,4 2 0 16,4-2 0-16,-1 3 0 0,-7-7 0 0,7-3-10 15,1 0 10-15,-1 1-12 0,4 2 12 0,3-9 0 16,1 3 8-16,-1 0-8 0,4-6 8 0,-7 6-8 16,10-6 10-16,-3-7-10 0,0 10 0 0,-4-9 0 15,4 2 0-15,4-5 0 0,-5 9 28 0,5-10 4 16,-1 1 0-16,1-4 0 0,3-3-32 0,-4 3 0 0,0-3 0 15,1 4 0-15,6 2 0 0,-6-3 0 0,3-3-13 16,3 4 4-16,-6-4 9 0,6 3 0 16,-7-3 0-16,1 3 0 0,6-2 0 0,-6-4 0 0,3 6 0 0,3-6 0 15,1 3 0-15,-8 3 11 0,11-6-3 16,-7 0 0-16,4 0-8 0,-8 7 0 0,7-7 0 0,-3-7 0 16,4 7 0-16,3 0 0 0,0-6 0 0,-11 3 0 15,8-7 28-15,-4 1 3 0,3 0 1 0,-3-1 0 16,4-5-21-16,-1-1-11 0,-3-3 12 0,3 7-12 15,4-10 9-15,-7 9-9 0,4-12 0 0,3 6 9 16,-7-6-9-16,7 6 0 0,0 0 0 0,-4 1 8 16,4-1-8-16,0-3 0 0,4 9 0 0,3-2 0 15,-7-4 0-15,0 3 0 0,3-3 0 0,4 10 0 16,-7-10 0-16,4 3 0 0,-4 4 0 0,7-4 0 16,-3 1 0-16,-4 2 0 0,0-3 0 0,0 4 0 0,0-4 0 15,3 7 0-15,-6-1 0 0,3 4 0 0,-4-3 0 0,4 5 0 16,0 4 0-16,0 0 0 0,-7-6 0 0,7 6 0 15,0 0 0-15,0 0 0 0,-11 6-14 0,8 4 5 16,-8-1 1-16,1 4 0 0,-1 2-13 0,4 4-3 16,-11 6 0-16,11 0 0 0,-3-3 24 0,-8 4-11 15,11 2 11-15,-4-3-8 0,1 9 8 0,6-5 0 16,-6-1 0-16,3 0 0 0,3 3 0 0,-3-9 0 16,7 3 0-16,-3 0 0 0,3-6 0 0,-4 6 11 15,4-6-3-15,0 0 0 0,0 0-8 0,0 0 0 16,0-4 0-16,0 1 8 0,4-3 1 0,-4-4 0 0,0 7 0 15,3-7 0-15,4 0-1 0,-7 1-8 16,4-1 12-16,3 1-4 0,-4-4 3 0,8-3 0 0,-11-3 0 0,3 6 0 16,4-6-11-16,4 7 8 0,-4-7-8 0,0 0 8 15,7 0-5-15,-3-7-3 0,-1 7 0 0,1-9 0 16,3 3 0-16,0-4 0 0,7 1 0 0,-3-1 0 16,3 1 0-16,0-7 0 0,4 7 0 0,0 0 0 15,-1-1 0-15,1-2 0 0,0-1 0 0,0 4 0 16,-4-1 0-16,3 7 0 0,1-6 0 0,-4 2 0 15,-3-2 0-15,3 9 0 0,-7-9 0 0,7 2 0 16,-10 4 0-16,7-3 0 0,-1 6 0 0,-3-3 0 16,-3-3 0-16,3 6 0 0,-3-10 0 0,-1 10 0 15,4-3 0-15,-10-3 0 0,3 3 0 0,-4-4 0 16,4 7-93-16,-7 0-15 16,4-9-4-16,0 3 0 0,3-4-156 0,3 1-32 15,4-29-7-15,-3 4-1 0</inkml:trace>
  <inkml:trace contextRef="#ctx0" brushRef="#br0" timeOffset="10573.306">3411 11694 345 0,'0'0'15'0,"0"-3"4"0,4-3-19 0,-1-3 0 0,-3 2 0 0,0-2 0 15,0 6 340-15,7-7 64 0,-7 1 12 0,11 3 4 16,-11-10-329-16,4 7-66 0,6 6-13 0,-6-7-2 15,6 1-10-15,-3-1 0 0,0-2 0 0,4 2 0 16,0 7 32-16,-1-6 4 0,-6-7 0 0,3 7 1 16,3-1 43-16,-10 4 8 0,7-3 1 0,0-4 1 15,4 4-11-15,-11-1-3 0,7-5 0 0,0 5 0 16,-7-5-32-16,11 5-6 0,-8-6-2 0,4 4 0 16,-3-4-12-16,-1-3-2 0,4 4-1 0,-3-4 0 15,3 0 11-15,-7 0 1 0,0 4 1 0,0-7 0 16,0 0-10-16,0 3-3 0,0-3 0 0,-7 0 0 15,3 3-10-15,-6 0-3 0,-1 1 0 0,1-1 0 16,-1-6-8-16,-3 9 0 0,0-3 9 0,0 0-9 16,-4 4 16-16,4 2-2 0,0-3 0 0,0-2 0 15,-7 2-14-15,-1 7 0 0,5-4 0 0,3-3 0 0,-4 7 0 16,0-1 8-16,-3 1-8 0,7 0 0 0,-4-1 0 16,1 4 0-16,-4-3 0 0,7 2 0 0,-11 4-10 0,4-3-5 15,-4 6-1-15,0 0 0 0,-10 0 16 16,7 0 0-16,-15 0 0 0,5 0 10 0,-12 6-10 0,8-3 0 15,0 4-10-15,-1 2 10 0,4-3 0 0,1 4 0 16,2-1 0-16,1 0 0 0,0 1 0 0,-4 6 0 16,-3-4-8-16,3 7 8 0,0-3-8 0,4 2 8 15,-8 8 0-15,8-1-9 0,-4-3 9 0,1 3 0 16,2 3 0-16,1 3-8 0,-4 1 8 0,-3-1 0 16,3 0 0-16,0 1 0 0,-3-4 0 0,3 0-10 15,-7 0 10-15,7 4-10 0,1-4 10 0,-5 0 0 16,5 0 0-16,2 7 0 0,-3-7 0 0,4 7 0 15,3-1 0-15,4 4 0 0,-4 2 0 0,8-2 0 0,-4 0 0 16,-4 6 0-16,4-10 0 0,3 10 0 0,0 0-11 0,0-6 11 16,-3 5 0-16,11 4 0 0,-5-3 0 0,8 0 0 15,-7 0 0-15,7 3 0 0,0 3-8 0,-4-3 8 16,4-3 0-16,4 6 0 0,3-2 0 0,-4-5-9 16,4 4 9-16,3-3 0 0,-3 0 0 0,4-6 0 15,3 6 0-15,3-3 0 0,4-4 0 0,-7 1 0 16,11-4 0-16,-7 4 0 0,6-4 0 0,1 1 0 15,3-1 0-15,-4 1 0 0,1-4 0 0,7 4 0 16,-1-7 0-16,-3 6-8 0,0-5 8 0,8 5 0 16,-5-6 0-16,4 4 0 0,4-4 0 0,-4-3 0 0,4-3 0 15,-4 3 0-15,-3 0 0 0,3-6 0 16,4 0 0-16,-4 0 0 0,4-4 0 0,-1-5 0 0,4 5 0 16,4-5 0-16,7 2 0 0,-4-5 0 0,1-4 0 15,-1 3 11-15,0-3-11 0,4-3 12 16,-4 0-12-16,4-3 10 0,-4 3-10 0,1-6 10 0,-1-4-2 0,0 1-8 15,0 0 12-15,4-1-4 0,4-6 9 0,-5 4 2 16,-2-4 0-16,-1-3 0 0,4 4 1 0,-1-7 1 16,5-3 0-16,-8 0 0 0,4-10-5 0,-4 7 0 15,4 0-1-15,-4-7 0 0,1 1 1 0,2-4 0 16,5 4 0-16,-8-4 0 0,4 3-2 0,-4-2 0 16,0-7 0-16,-6 9 0 0,6-8-3 0,-3-1-1 15,-4 6 0-15,-4-6 0 0,1 0-1 0,0-3 0 16,-4 3 0-16,0 0 0 0,-3 7-9 0,-1-7 12 0,-2 0-12 15,-1 0 12-15,0 0-4 0,3-3 0 0,-9-3 0 16,9 3 0-16,-6-6-8 0,-4-1 10 0,3 7-10 0,4-3 10 16,-3 3-10-16,7 3 0 0,-11-3 0 0,3-3 0 15,1 6-8-15,0 0 8 0,-1 6-10 0,1-5 10 16,-8 8-19-16,1-3 3 0,6 4 0 0,-3-1 0 31,-7 7-41-31,0 6-8 0,7-3-2 0,0 0 0 16,-3 6-115-16,3-6-23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81550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8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2, one dot and two ghosts;</a:t>
            </a:r>
            <a:r>
              <a:rPr lang="en-US" baseline="0" dirty="0"/>
              <a:t> dot is about 8 steps away</a:t>
            </a:r>
            <a:r>
              <a:rPr lang="en-US" dirty="0"/>
              <a:t> – cannot see actual eating, so need to include distance to dots in </a:t>
            </a:r>
            <a:r>
              <a:rPr lang="en-US" dirty="0" err="1"/>
              <a:t>eval</a:t>
            </a:r>
            <a:r>
              <a:rPr lang="en-US" dirty="0"/>
              <a:t>; but limited depth means it goes into a dead end and cannot escape even a simple ghost strategy;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</a:t>
            </a:r>
            <a:r>
              <a:rPr lang="en-US" dirty="0" err="1"/>
              <a:t>lookahead</a:t>
            </a:r>
            <a:r>
              <a:rPr lang="en-US" dirty="0"/>
              <a:t>: head</a:t>
            </a:r>
            <a:r>
              <a:rPr lang="en-US" baseline="0" dirty="0"/>
              <a:t> towards red ghost!!! Wait for blue to commit to one pursuit direction, go the other way, eat the 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303139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0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38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21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1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255099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60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61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60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62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61019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9765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HVPutfveV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customXml" Target="../ink/ink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63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62.png"/><Relationship Id="rId10" Type="http://schemas.openxmlformats.org/officeDocument/2006/relationships/image" Target="../media/image401.png"/><Relationship Id="rId4" Type="http://schemas.openxmlformats.org/officeDocument/2006/relationships/image" Target="../media/image61.png"/><Relationship Id="rId9" Type="http://schemas.openxmlformats.org/officeDocument/2006/relationships/customXml" Target="../ink/ink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9/5,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Tue 9/10, 10 pm</a:t>
            </a:r>
          </a:p>
          <a:p>
            <a:pPr marL="917575" lvl="2" indent="-457200"/>
            <a:r>
              <a:rPr lang="en-US" sz="2800" dirty="0"/>
              <a:t>No slip days. Up to 24 hours late, 50 % penalty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Due Thu 9/12, 10 pm</a:t>
            </a:r>
          </a:p>
          <a:p>
            <a:pPr marL="917575" lvl="2" indent="-457200"/>
            <a:r>
              <a:rPr lang="en-US" sz="2800" dirty="0"/>
              <a:t>Recommended to work in pairs</a:t>
            </a:r>
          </a:p>
          <a:p>
            <a:pPr marL="917575" lvl="2" indent="-457200"/>
            <a:r>
              <a:rPr lang="en-US" sz="2800" dirty="0"/>
              <a:t>Submit to </a:t>
            </a:r>
            <a:r>
              <a:rPr lang="en-US" sz="2800" dirty="0" err="1"/>
              <a:t>Gradescope</a:t>
            </a:r>
            <a:r>
              <a:rPr lang="en-US" sz="2800" dirty="0"/>
              <a:t> early and often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91DC0F-C370-4DD1-ADEC-874ED62E253B}"/>
                  </a:ext>
                </a:extLst>
              </p14:cNvPr>
              <p14:cNvContentPartPr/>
              <p14:nvPr/>
            </p14:nvContentPartPr>
            <p14:xfrm>
              <a:off x="463680" y="1270440"/>
              <a:ext cx="6178680" cy="553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91DC0F-C370-4DD1-ADEC-874ED62E25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320" y="1261080"/>
                <a:ext cx="6197400" cy="55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16CFAE-3C42-41F1-9004-80FBF30D9DD6}"/>
              </a:ext>
            </a:extLst>
          </p:cNvPr>
          <p:cNvGrpSpPr/>
          <p:nvPr/>
        </p:nvGrpSpPr>
        <p:grpSpPr>
          <a:xfrm>
            <a:off x="2435526" y="4831487"/>
            <a:ext cx="9199179" cy="523222"/>
            <a:chOff x="1849821" y="4831487"/>
            <a:chExt cx="9199179" cy="523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0C0DD9-B1E0-4E88-9C6D-269FAE23902E}"/>
                </a:ext>
              </a:extLst>
            </p:cNvPr>
            <p:cNvSpPr txBox="1"/>
            <p:nvPr/>
          </p:nvSpPr>
          <p:spPr>
            <a:xfrm>
              <a:off x="9800575" y="4831489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B77600-9907-4C49-8034-21BEC63545E4}"/>
                </a:ext>
              </a:extLst>
            </p:cNvPr>
            <p:cNvSpPr txBox="1"/>
            <p:nvPr/>
          </p:nvSpPr>
          <p:spPr>
            <a:xfrm>
              <a:off x="7072526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74ADF-9E04-4739-AEEE-80504A7FC6FB}"/>
                </a:ext>
              </a:extLst>
            </p:cNvPr>
            <p:cNvSpPr txBox="1"/>
            <p:nvPr/>
          </p:nvSpPr>
          <p:spPr>
            <a:xfrm>
              <a:off x="4516734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53752-53A9-4686-9659-BADB68CF56D7}"/>
                </a:ext>
              </a:extLst>
            </p:cNvPr>
            <p:cNvSpPr txBox="1"/>
            <p:nvPr/>
          </p:nvSpPr>
          <p:spPr>
            <a:xfrm>
              <a:off x="1849821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DEA93C-A84E-4494-BDB6-0A20A71524CF}"/>
                  </a:ext>
                </a:extLst>
              </p14:cNvPr>
              <p14:cNvContentPartPr/>
              <p14:nvPr/>
            </p14:nvContentPartPr>
            <p14:xfrm>
              <a:off x="10170000" y="5324400"/>
              <a:ext cx="1400040" cy="6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DEA93C-A84E-4494-BDB6-0A20A71524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60640" y="5315040"/>
                <a:ext cx="141876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3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Piazza Poll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73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Piazza Poll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AA81D2-7DC1-4603-8BE7-35E0B279F931}"/>
                  </a:ext>
                </a:extLst>
              </p14:cNvPr>
              <p14:cNvContentPartPr/>
              <p14:nvPr/>
            </p14:nvContentPartPr>
            <p14:xfrm>
              <a:off x="406440" y="1971360"/>
              <a:ext cx="9828720" cy="3845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AA81D2-7DC1-4603-8BE7-35E0B279F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080" y="1962000"/>
                <a:ext cx="9847440" cy="38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8422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Piazza Poll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987F0E-B918-4644-B879-589BB814A235}"/>
              </a:ext>
            </a:extLst>
          </p:cNvPr>
          <p:cNvGrpSpPr/>
          <p:nvPr/>
        </p:nvGrpSpPr>
        <p:grpSpPr>
          <a:xfrm>
            <a:off x="1270359" y="2221781"/>
            <a:ext cx="9442099" cy="4263189"/>
            <a:chOff x="1625600" y="1976735"/>
            <a:chExt cx="8636000" cy="2976265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CC85BF91-3934-4CD5-A077-63E90B54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C0026804-0EF8-4709-8C38-B0C0CD92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03" name="AutoShape 13">
                <a:extLst>
                  <a:ext uri="{FF2B5EF4-FFF2-40B4-BE49-F238E27FC236}">
                    <a16:creationId xmlns:a16="http://schemas.microsoft.com/office/drawing/2014/main" id="{4E8C4367-56F6-4399-8824-90C553BCF9E3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" name="Rectangle 7">
                <a:extLst>
                  <a:ext uri="{FF2B5EF4-FFF2-40B4-BE49-F238E27FC236}">
                    <a16:creationId xmlns:a16="http://schemas.microsoft.com/office/drawing/2014/main" id="{EDBCE948-7E51-4086-A518-8F0AE7DD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47850997-E3AE-4FE9-83E3-ED3E8E91D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01" name="AutoShape 17">
                <a:extLst>
                  <a:ext uri="{FF2B5EF4-FFF2-40B4-BE49-F238E27FC236}">
                    <a16:creationId xmlns:a16="http://schemas.microsoft.com/office/drawing/2014/main" id="{82EC720E-F9FF-4EF0-A5E1-53CE3B0A7621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261B55EE-76B6-46BC-8ECF-95D8925D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id="{EEAE34CF-0D91-4983-8AFA-0FD91A9D4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99" name="AutoShape 33">
                <a:extLst>
                  <a:ext uri="{FF2B5EF4-FFF2-40B4-BE49-F238E27FC236}">
                    <a16:creationId xmlns:a16="http://schemas.microsoft.com/office/drawing/2014/main" id="{41292B4D-33E9-4113-86FA-4062D56EE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0" name="Rectangle 7">
                <a:extLst>
                  <a:ext uri="{FF2B5EF4-FFF2-40B4-BE49-F238E27FC236}">
                    <a16:creationId xmlns:a16="http://schemas.microsoft.com/office/drawing/2014/main" id="{08E3E601-82AE-4A78-9FDF-D1BD8010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9BAEB77A-F39C-4D07-AC71-7667819D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97" name="AutoShape 37">
                <a:extLst>
                  <a:ext uri="{FF2B5EF4-FFF2-40B4-BE49-F238E27FC236}">
                    <a16:creationId xmlns:a16="http://schemas.microsoft.com/office/drawing/2014/main" id="{4C197945-1864-4ECB-877F-83E74A17C0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Rectangle 7">
                <a:extLst>
                  <a:ext uri="{FF2B5EF4-FFF2-40B4-BE49-F238E27FC236}">
                    <a16:creationId xmlns:a16="http://schemas.microsoft.com/office/drawing/2014/main" id="{3AEDFEBD-4F1B-4F89-BDA9-3B260BFC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3D08-186E-4A1C-80CD-8A9BF65A189F}"/>
                </a:ext>
              </a:extLst>
            </p:cNvPr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95" name="AutoShape 6">
                <a:extLst>
                  <a:ext uri="{FF2B5EF4-FFF2-40B4-BE49-F238E27FC236}">
                    <a16:creationId xmlns:a16="http://schemas.microsoft.com/office/drawing/2014/main" id="{55B02612-E7B1-403D-9B1B-F5B4EC23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6" name="AutoShape 7">
                <a:extLst>
                  <a:ext uri="{FF2B5EF4-FFF2-40B4-BE49-F238E27FC236}">
                    <a16:creationId xmlns:a16="http://schemas.microsoft.com/office/drawing/2014/main" id="{FC67DB77-10DD-49DF-806A-BB404A98BEDB}"/>
                  </a:ext>
                </a:extLst>
              </p:cNvPr>
              <p:cNvCxnSpPr>
                <a:cxnSpLocks noChangeShapeType="1"/>
                <a:stCxn id="53" idx="3"/>
                <a:endCxn id="95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9" name="AutoShape 9">
              <a:extLst>
                <a:ext uri="{FF2B5EF4-FFF2-40B4-BE49-F238E27FC236}">
                  <a16:creationId xmlns:a16="http://schemas.microsoft.com/office/drawing/2014/main" id="{3878F6AC-C38A-4238-9EFE-7DC529374309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2D0BBD7E-9AC5-4C33-A6C7-32958C71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1" name="AutoShape 21">
              <a:extLst>
                <a:ext uri="{FF2B5EF4-FFF2-40B4-BE49-F238E27FC236}">
                  <a16:creationId xmlns:a16="http://schemas.microsoft.com/office/drawing/2014/main" id="{3C5822C1-7DEF-48BA-B301-6CFE749FE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21">
              <a:extLst>
                <a:ext uri="{FF2B5EF4-FFF2-40B4-BE49-F238E27FC236}">
                  <a16:creationId xmlns:a16="http://schemas.microsoft.com/office/drawing/2014/main" id="{5C7C4F4C-95BD-461F-952C-00CE165DA955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21">
              <a:extLst>
                <a:ext uri="{FF2B5EF4-FFF2-40B4-BE49-F238E27FC236}">
                  <a16:creationId xmlns:a16="http://schemas.microsoft.com/office/drawing/2014/main" id="{8F2A6F20-0C0A-4831-87D2-8AD8F91AEF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020242C2-F5D7-4E19-8BF1-7389BAC17FA4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09FD0C-FE99-4058-A989-5749379E42B7}"/>
                </a:ext>
              </a:extLst>
            </p:cNvPr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B7FD3ADA-5A3E-40BA-80D9-98F7669C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4" name="AutoShape 21">
                <a:extLst>
                  <a:ext uri="{FF2B5EF4-FFF2-40B4-BE49-F238E27FC236}">
                    <a16:creationId xmlns:a16="http://schemas.microsoft.com/office/drawing/2014/main" id="{D1118E4D-C1B2-4515-87CF-EDAAAE657AAD}"/>
                  </a:ext>
                </a:extLst>
              </p:cNvPr>
              <p:cNvCxnSpPr>
                <a:cxnSpLocks noChangeShapeType="1"/>
                <a:stCxn id="53" idx="3"/>
                <a:endCxn id="93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D5B4D278-B359-4ACA-96B6-6DFF6DAF8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9" name="AutoShape 23">
                <a:extLst>
                  <a:ext uri="{FF2B5EF4-FFF2-40B4-BE49-F238E27FC236}">
                    <a16:creationId xmlns:a16="http://schemas.microsoft.com/office/drawing/2014/main" id="{1A241701-5E71-4D7D-8B00-4FC1C4838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A2F82B88-FABB-4668-863D-B784C911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91" name="AutoShape 21">
                <a:extLst>
                  <a:ext uri="{FF2B5EF4-FFF2-40B4-BE49-F238E27FC236}">
                    <a16:creationId xmlns:a16="http://schemas.microsoft.com/office/drawing/2014/main" id="{2EDB46AC-2864-4067-8852-973712C29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">
                <a:extLst>
                  <a:ext uri="{FF2B5EF4-FFF2-40B4-BE49-F238E27FC236}">
                    <a16:creationId xmlns:a16="http://schemas.microsoft.com/office/drawing/2014/main" id="{21BC38B6-9946-4233-8224-8AAD541DD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8FF26583-2645-4D40-9850-C9185BC9A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5" name="AutoShape 29">
                <a:extLst>
                  <a:ext uri="{FF2B5EF4-FFF2-40B4-BE49-F238E27FC236}">
                    <a16:creationId xmlns:a16="http://schemas.microsoft.com/office/drawing/2014/main" id="{1F5156D3-C926-4495-ACBC-817813D53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83FB3D26-3907-47AD-935F-965F722F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87" name="AutoShape 21">
                <a:extLst>
                  <a:ext uri="{FF2B5EF4-FFF2-40B4-BE49-F238E27FC236}">
                    <a16:creationId xmlns:a16="http://schemas.microsoft.com/office/drawing/2014/main" id="{27776F55-3640-47A2-9276-EB0C8FA481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">
                <a:extLst>
                  <a:ext uri="{FF2B5EF4-FFF2-40B4-BE49-F238E27FC236}">
                    <a16:creationId xmlns:a16="http://schemas.microsoft.com/office/drawing/2014/main" id="{8EBDDA3F-3308-436E-B385-C277BD06F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28126098-5391-410F-AD25-B859D638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83" name="AutoShape 33">
                <a:extLst>
                  <a:ext uri="{FF2B5EF4-FFF2-40B4-BE49-F238E27FC236}">
                    <a16:creationId xmlns:a16="http://schemas.microsoft.com/office/drawing/2014/main" id="{2D9901E4-3814-49D1-A230-CD4BC7D5E5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Rectangle 7">
                <a:extLst>
                  <a:ext uri="{FF2B5EF4-FFF2-40B4-BE49-F238E27FC236}">
                    <a16:creationId xmlns:a16="http://schemas.microsoft.com/office/drawing/2014/main" id="{180EAC70-AD48-41BD-9F36-A22C22DD2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B5686350-4DDB-4B56-9FBA-7F1D2040B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81" name="AutoShape 37">
                <a:extLst>
                  <a:ext uri="{FF2B5EF4-FFF2-40B4-BE49-F238E27FC236}">
                    <a16:creationId xmlns:a16="http://schemas.microsoft.com/office/drawing/2014/main" id="{A7C0FE7B-E7F7-4EED-A3B0-6971010BC4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18FBA9A0-868B-4B0F-AEB5-FA0E2508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40A04D-7824-4198-ADF7-4CB5C0CAAF98}"/>
                </a:ext>
              </a:extLst>
            </p:cNvPr>
            <p:cNvSpPr txBox="1"/>
            <p:nvPr/>
          </p:nvSpPr>
          <p:spPr>
            <a:xfrm>
              <a:off x="2250142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156BD0-1B5C-430D-BFC6-D3BF71428DF7}"/>
                </a:ext>
              </a:extLst>
            </p:cNvPr>
            <p:cNvSpPr txBox="1"/>
            <p:nvPr/>
          </p:nvSpPr>
          <p:spPr>
            <a:xfrm>
              <a:off x="5257800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669FE9-444A-4B6E-A6D4-D0BC1266EECF}"/>
                </a:ext>
              </a:extLst>
            </p:cNvPr>
            <p:cNvSpPr txBox="1"/>
            <p:nvPr/>
          </p:nvSpPr>
          <p:spPr>
            <a:xfrm>
              <a:off x="8327301" y="3272135"/>
              <a:ext cx="359500" cy="408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26E67-AC8C-4394-890C-96B3BED32106}"/>
                </a:ext>
              </a:extLst>
            </p:cNvPr>
            <p:cNvSpPr txBox="1"/>
            <p:nvPr/>
          </p:nvSpPr>
          <p:spPr>
            <a:xfrm>
              <a:off x="5334000" y="19767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8" name="Group 61">
              <a:extLst>
                <a:ext uri="{FF2B5EF4-FFF2-40B4-BE49-F238E27FC236}">
                  <a16:creationId xmlns:a16="http://schemas.microsoft.com/office/drawing/2014/main" id="{AD1D4B88-0823-4A8B-B177-1FB31CD44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79" name="AutoShape 26">
                <a:extLst>
                  <a:ext uri="{FF2B5EF4-FFF2-40B4-BE49-F238E27FC236}">
                    <a16:creationId xmlns:a16="http://schemas.microsoft.com/office/drawing/2014/main" id="{1A3E7E56-1FC9-44B9-89B1-AE7326F8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80" name="AutoShape 27">
                <a:extLst>
                  <a:ext uri="{FF2B5EF4-FFF2-40B4-BE49-F238E27FC236}">
                    <a16:creationId xmlns:a16="http://schemas.microsoft.com/office/drawing/2014/main" id="{92648BCF-46AF-4718-929D-6272DE1C43C0}"/>
                  </a:ext>
                </a:extLst>
              </p:cNvPr>
              <p:cNvCxnSpPr>
                <a:cxnSpLocks noChangeShapeType="1"/>
                <a:stCxn id="53" idx="3"/>
                <a:endCxn id="79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4F6E5496-BFBA-4287-A317-8E9149E6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BD261-D828-4418-8CE9-4CAC4BEB4CE2}"/>
              </a:ext>
            </a:extLst>
          </p:cNvPr>
          <p:cNvGrpSpPr/>
          <p:nvPr/>
        </p:nvGrpSpPr>
        <p:grpSpPr>
          <a:xfrm>
            <a:off x="3861421" y="1600200"/>
            <a:ext cx="4343399" cy="3754518"/>
            <a:chOff x="3861421" y="1600200"/>
            <a:chExt cx="4343399" cy="3754518"/>
          </a:xfrm>
        </p:grpSpPr>
        <p:sp>
          <p:nvSpPr>
            <p:cNvPr id="4" name="Triangle 25">
              <a:extLst>
                <a:ext uri="{FF2B5EF4-FFF2-40B4-BE49-F238E27FC236}">
                  <a16:creationId xmlns:a16="http://schemas.microsoft.com/office/drawing/2014/main" id="{1677E7F7-056C-4336-9841-C04E971F7A63}"/>
                </a:ext>
              </a:extLst>
            </p:cNvPr>
            <p:cNvSpPr/>
            <p:nvPr/>
          </p:nvSpPr>
          <p:spPr>
            <a:xfrm>
              <a:off x="5638800" y="160020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33381F1-ED89-4280-BEC0-4F039582352D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4773957" y="2154319"/>
              <a:ext cx="1194422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D24440-9B47-49DA-B6D3-A0B864DA7066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5968379" y="2154319"/>
              <a:ext cx="1194421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201DFBB2-AB8E-487E-A5A5-67C1FE5A7712}"/>
                </a:ext>
              </a:extLst>
            </p:cNvPr>
            <p:cNvSpPr/>
            <p:nvPr/>
          </p:nvSpPr>
          <p:spPr>
            <a:xfrm rot="10800000">
              <a:off x="4444378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25">
              <a:extLst>
                <a:ext uri="{FF2B5EF4-FFF2-40B4-BE49-F238E27FC236}">
                  <a16:creationId xmlns:a16="http://schemas.microsoft.com/office/drawing/2014/main" id="{05513B7E-6AFA-4751-8BF4-BD8D2E8CCE1A}"/>
                </a:ext>
              </a:extLst>
            </p:cNvPr>
            <p:cNvSpPr/>
            <p:nvPr/>
          </p:nvSpPr>
          <p:spPr>
            <a:xfrm rot="10800000">
              <a:off x="6833223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F09C9AE-4BCD-4828-9903-2D108F32D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745158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8F2289-F6E5-44BC-B36B-F58639DE2371}"/>
                </a:ext>
              </a:extLst>
            </p:cNvPr>
            <p:cNvCxnSpPr>
              <a:cxnSpLocks/>
            </p:cNvCxnSpPr>
            <p:nvPr/>
          </p:nvCxnSpPr>
          <p:spPr>
            <a:xfrm>
              <a:off x="4773958" y="3745158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32997D-2687-4397-8C6C-FD3E6BA6E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42" y="3745157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EA200A-7547-4EDD-82AC-6C9E919439DA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745157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464C080B-EE98-4188-9CEB-58F153CBE5FD}"/>
                </a:ext>
              </a:extLst>
            </p:cNvPr>
            <p:cNvSpPr/>
            <p:nvPr/>
          </p:nvSpPr>
          <p:spPr>
            <a:xfrm>
              <a:off x="3861421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40951932-42D3-4DA1-BB6F-922934E342B1}"/>
                </a:ext>
              </a:extLst>
            </p:cNvPr>
            <p:cNvSpPr/>
            <p:nvPr/>
          </p:nvSpPr>
          <p:spPr>
            <a:xfrm>
              <a:off x="5156820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5">
              <a:extLst>
                <a:ext uri="{FF2B5EF4-FFF2-40B4-BE49-F238E27FC236}">
                  <a16:creationId xmlns:a16="http://schemas.microsoft.com/office/drawing/2014/main" id="{80727839-B2A6-4AF0-91AA-648D8C69D4AB}"/>
                </a:ext>
              </a:extLst>
            </p:cNvPr>
            <p:cNvSpPr/>
            <p:nvPr/>
          </p:nvSpPr>
          <p:spPr>
            <a:xfrm>
              <a:off x="62502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2B34653-DDF6-41ED-96CC-2C8B12711F97}"/>
                </a:ext>
              </a:extLst>
            </p:cNvPr>
            <p:cNvSpPr/>
            <p:nvPr/>
          </p:nvSpPr>
          <p:spPr>
            <a:xfrm>
              <a:off x="75456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2029E32-50FF-4C38-AAD6-CE190DE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</p:spTree>
    <p:extLst>
      <p:ext uri="{BB962C8B-B14F-4D97-AF65-F5344CB8AC3E}">
        <p14:creationId xmlns:p14="http://schemas.microsoft.com/office/powerpoint/2010/main" val="269157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p:sp>
        <p:nvSpPr>
          <p:cNvPr id="7" name="Triangle 25">
            <a:extLst>
              <a:ext uri="{FF2B5EF4-FFF2-40B4-BE49-F238E27FC236}">
                <a16:creationId xmlns:a16="http://schemas.microsoft.com/office/drawing/2014/main" id="{5C396ACA-FD19-4E37-A687-79020F7639D6}"/>
              </a:ext>
            </a:extLst>
          </p:cNvPr>
          <p:cNvSpPr/>
          <p:nvPr/>
        </p:nvSpPr>
        <p:spPr>
          <a:xfrm>
            <a:off x="5638800" y="16002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E4CCF5-106D-46C3-A58D-C62316ED0536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773957" y="2154319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B8551-75E2-4F1A-8054-E2FF609B84D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968379" y="2154319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5">
            <a:extLst>
              <a:ext uri="{FF2B5EF4-FFF2-40B4-BE49-F238E27FC236}">
                <a16:creationId xmlns:a16="http://schemas.microsoft.com/office/drawing/2014/main" id="{7EDD1C29-A35A-46A1-9AF6-B5A5138D1C42}"/>
              </a:ext>
            </a:extLst>
          </p:cNvPr>
          <p:cNvSpPr/>
          <p:nvPr/>
        </p:nvSpPr>
        <p:spPr>
          <a:xfrm>
            <a:off x="4444378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25">
            <a:extLst>
              <a:ext uri="{FF2B5EF4-FFF2-40B4-BE49-F238E27FC236}">
                <a16:creationId xmlns:a16="http://schemas.microsoft.com/office/drawing/2014/main" id="{1BEB32A1-259B-428F-B063-93EFAB640BC3}"/>
              </a:ext>
            </a:extLst>
          </p:cNvPr>
          <p:cNvSpPr/>
          <p:nvPr/>
        </p:nvSpPr>
        <p:spPr>
          <a:xfrm>
            <a:off x="6833223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5C94B-4365-47E9-82C5-D8F17AB564AB}"/>
              </a:ext>
            </a:extLst>
          </p:cNvPr>
          <p:cNvCxnSpPr>
            <a:cxnSpLocks/>
          </p:cNvCxnSpPr>
          <p:nvPr/>
        </p:nvCxnSpPr>
        <p:spPr>
          <a:xfrm flipH="1">
            <a:off x="4191000" y="374515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7FC880-6841-472B-A38D-72C4EEAFE11B}"/>
              </a:ext>
            </a:extLst>
          </p:cNvPr>
          <p:cNvCxnSpPr>
            <a:cxnSpLocks/>
          </p:cNvCxnSpPr>
          <p:nvPr/>
        </p:nvCxnSpPr>
        <p:spPr>
          <a:xfrm>
            <a:off x="4773958" y="374515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E6A56-5022-4880-AD38-F50E3057C921}"/>
              </a:ext>
            </a:extLst>
          </p:cNvPr>
          <p:cNvCxnSpPr>
            <a:cxnSpLocks/>
          </p:cNvCxnSpPr>
          <p:nvPr/>
        </p:nvCxnSpPr>
        <p:spPr>
          <a:xfrm flipH="1">
            <a:off x="6579842" y="3745157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C9932F-C5AB-4DAB-935C-DC4E15088977}"/>
              </a:ext>
            </a:extLst>
          </p:cNvPr>
          <p:cNvCxnSpPr>
            <a:cxnSpLocks/>
          </p:cNvCxnSpPr>
          <p:nvPr/>
        </p:nvCxnSpPr>
        <p:spPr>
          <a:xfrm>
            <a:off x="7162800" y="3745157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152F29-A0F7-42B1-9D20-F2F942DD2F38}"/>
              </a:ext>
            </a:extLst>
          </p:cNvPr>
          <p:cNvSpPr txBox="1"/>
          <p:nvPr/>
        </p:nvSpPr>
        <p:spPr>
          <a:xfrm>
            <a:off x="7509482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+8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99F11C-DA8F-405E-A77A-C39A108F2AE5}"/>
              </a:ext>
            </a:extLst>
          </p:cNvPr>
          <p:cNvSpPr txBox="1"/>
          <p:nvPr/>
        </p:nvSpPr>
        <p:spPr>
          <a:xfrm>
            <a:off x="6199829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BDE1-FC13-4BE3-A1DD-F19078B2589C}"/>
              </a:ext>
            </a:extLst>
          </p:cNvPr>
          <p:cNvSpPr txBox="1"/>
          <p:nvPr/>
        </p:nvSpPr>
        <p:spPr>
          <a:xfrm>
            <a:off x="3822735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-8</a:t>
            </a:r>
          </a:p>
        </p:txBody>
      </p:sp>
      <p:sp>
        <p:nvSpPr>
          <p:cNvPr id="16" name="Triangle 25">
            <a:extLst>
              <a:ext uri="{FF2B5EF4-FFF2-40B4-BE49-F238E27FC236}">
                <a16:creationId xmlns:a16="http://schemas.microsoft.com/office/drawing/2014/main" id="{D81BCAA0-69DD-478F-BAB5-9027E7B6EDC1}"/>
              </a:ext>
            </a:extLst>
          </p:cNvPr>
          <p:cNvSpPr/>
          <p:nvPr/>
        </p:nvSpPr>
        <p:spPr>
          <a:xfrm>
            <a:off x="5156820" y="4800599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FD4DA-821B-42AC-96DF-CF5B8AC6AA3B}"/>
              </a:ext>
            </a:extLst>
          </p:cNvPr>
          <p:cNvCxnSpPr>
            <a:cxnSpLocks/>
          </p:cNvCxnSpPr>
          <p:nvPr/>
        </p:nvCxnSpPr>
        <p:spPr>
          <a:xfrm flipH="1">
            <a:off x="4903439" y="535471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07716C-9629-4FFD-AED1-3D194AB7BC45}"/>
              </a:ext>
            </a:extLst>
          </p:cNvPr>
          <p:cNvCxnSpPr>
            <a:cxnSpLocks/>
          </p:cNvCxnSpPr>
          <p:nvPr/>
        </p:nvCxnSpPr>
        <p:spPr>
          <a:xfrm>
            <a:off x="5486397" y="535471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7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A6E99-34B5-450C-B65D-950DFAFF8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6"/>
          <a:stretch/>
        </p:blipFill>
        <p:spPr>
          <a:xfrm>
            <a:off x="152400" y="1219200"/>
            <a:ext cx="5715000" cy="44902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AC6312-8800-41D2-966E-F5F3B70BB7B7}"/>
                  </a:ext>
                </a:extLst>
              </p14:cNvPr>
              <p14:cNvContentPartPr/>
              <p14:nvPr/>
            </p14:nvContentPartPr>
            <p14:xfrm>
              <a:off x="221040" y="1639440"/>
              <a:ext cx="4381920" cy="352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AC6312-8800-41D2-966E-F5F3B70BB7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680" y="1630080"/>
                <a:ext cx="4400640" cy="35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0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5D47FB-3FB0-474A-8563-3262782914D7}"/>
                  </a:ext>
                </a:extLst>
              </p14:cNvPr>
              <p14:cNvContentPartPr/>
              <p14:nvPr/>
            </p14:nvContentPartPr>
            <p14:xfrm>
              <a:off x="286920" y="4356720"/>
              <a:ext cx="2912400" cy="187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5D47FB-3FB0-474A-8563-3262782914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560" y="4347360"/>
                <a:ext cx="2931120" cy="18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33EAE-FB94-47EF-B50B-AED8EE79BCCC}"/>
                  </a:ext>
                </a:extLst>
              </p14:cNvPr>
              <p14:cNvContentPartPr/>
              <p14:nvPr/>
            </p14:nvContentPartPr>
            <p14:xfrm>
              <a:off x="1152000" y="1329120"/>
              <a:ext cx="8208360" cy="257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33EAE-FB94-47EF-B50B-AED8EE79B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2640" y="1319760"/>
                <a:ext cx="8227080" cy="25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09FD0B-38AB-477C-8C57-C285130013D0}"/>
                  </a:ext>
                </a:extLst>
              </p14:cNvPr>
              <p14:cNvContentPartPr/>
              <p14:nvPr/>
            </p14:nvContentPartPr>
            <p14:xfrm>
              <a:off x="346680" y="1592280"/>
              <a:ext cx="955440" cy="328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09FD0B-38AB-477C-8C57-C285130013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320" y="1582920"/>
                <a:ext cx="974160" cy="32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059EF7-0BD2-488B-BB5F-E6E189E3C62B}"/>
                  </a:ext>
                </a:extLst>
              </p14:cNvPr>
              <p14:cNvContentPartPr/>
              <p14:nvPr/>
            </p14:nvContentPartPr>
            <p14:xfrm>
              <a:off x="1889640" y="2224440"/>
              <a:ext cx="6707520" cy="11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059EF7-0BD2-488B-BB5F-E6E189E3C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0280" y="2215080"/>
                <a:ext cx="672624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Bounded rationality </a:t>
            </a:r>
            <a:r>
              <a:rPr lang="en-US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90DFE5-A200-446D-8879-61F6F29FE5ED}"/>
                  </a:ext>
                </a:extLst>
              </p14:cNvPr>
              <p14:cNvContentPartPr/>
              <p14:nvPr/>
            </p14:nvContentPartPr>
            <p14:xfrm>
              <a:off x="947520" y="3635280"/>
              <a:ext cx="4057920" cy="247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90DFE5-A200-446D-8879-61F6F29FE5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160" y="3625920"/>
                <a:ext cx="4076640" cy="249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800" dirty="0"/>
              <a:t>Evaluation functions are always imperfect</a:t>
            </a:r>
          </a:p>
          <a:p>
            <a:r>
              <a:rPr lang="en-US" sz="2800" dirty="0"/>
              <a:t>Deeper search =&gt; better play (usually)</a:t>
            </a:r>
          </a:p>
          <a:p>
            <a:r>
              <a:rPr lang="en-US" sz="2800" dirty="0"/>
              <a:t>Or, deeper search gives same quality of play with a less accurate evaluation function</a:t>
            </a:r>
          </a:p>
          <a:p>
            <a:r>
              <a:rPr lang="en-US" sz="2800" dirty="0"/>
              <a:t>An important example of the tradeoff between complexity of features and complexity of computation</a:t>
            </a: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depth limited (L6D4, L6D5)]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(2)</a:t>
            </a:r>
          </a:p>
        </p:txBody>
      </p:sp>
    </p:spTree>
    <p:extLst>
      <p:ext uri="{BB962C8B-B14F-4D97-AF65-F5344CB8AC3E}">
        <p14:creationId xmlns:p14="http://schemas.microsoft.com/office/powerpoint/2010/main" val="138134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(10)</a:t>
            </a:r>
          </a:p>
        </p:txBody>
      </p:sp>
    </p:spTree>
    <p:extLst>
      <p:ext uri="{BB962C8B-B14F-4D97-AF65-F5344CB8AC3E}">
        <p14:creationId xmlns:p14="http://schemas.microsoft.com/office/powerpoint/2010/main" val="2374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3" name="Photo Editor Photo" r:id="rId4" imgW="327619" imgH="343075" progId="MSPhotoEd.3">
                      <p:embed/>
                    </p:oleObj>
                  </mc:Choice>
                  <mc:Fallback>
                    <p:oleObj name="Photo Editor Photo" r:id="rId4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4" name="Photo Editor Photo" r:id="rId6" imgW="327619" imgH="343075" progId="MSPhotoEd.3">
                      <p:embed/>
                    </p:oleObj>
                  </mc:Choice>
                  <mc:Fallback>
                    <p:oleObj name="Photo Editor Photo" r:id="rId6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Photo Editor Photo" r:id="rId7" imgW="327619" imgH="343075" progId="MSPhotoEd.3">
                    <p:embed/>
                  </p:oleObj>
                </mc:Choice>
                <mc:Fallback>
                  <p:oleObj name="Photo Editor Photo" r:id="rId7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276600"/>
            <a:ext cx="4672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Calibri"/>
                <a:cs typeface="Calibri"/>
                <a:hlinkClick r:id="rId2"/>
              </a:rPr>
              <a:t>Three Person Chess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044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4C1852-0EE5-44E7-AA2D-94582BE17054}"/>
                  </a:ext>
                </a:extLst>
              </p14:cNvPr>
              <p14:cNvContentPartPr/>
              <p14:nvPr/>
            </p14:nvContentPartPr>
            <p14:xfrm>
              <a:off x="2209680" y="2838240"/>
              <a:ext cx="4992840" cy="340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4C1852-0EE5-44E7-AA2D-94582BE170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320" y="2828880"/>
                <a:ext cx="5011560" cy="34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F39236-6338-4510-9458-CF08F4D594F5}"/>
                  </a:ext>
                </a:extLst>
              </p14:cNvPr>
              <p14:cNvContentPartPr/>
              <p14:nvPr/>
            </p14:nvContentPartPr>
            <p14:xfrm>
              <a:off x="2916000" y="1566000"/>
              <a:ext cx="6126840" cy="497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F39236-6338-4510-9458-CF08F4D594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6640" y="1556640"/>
                <a:ext cx="6145560" cy="49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455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C41B-58B7-44D1-BA67-8928F289DDFB}"/>
              </a:ext>
            </a:extLst>
          </p:cNvPr>
          <p:cNvSpPr txBox="1"/>
          <p:nvPr/>
        </p:nvSpPr>
        <p:spPr>
          <a:xfrm>
            <a:off x="552099" y="1119269"/>
            <a:ext cx="4501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e,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 g,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 g, k,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 g, n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30964" y="1371600"/>
            <a:ext cx="1261035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F2CA79-AF27-4E26-B72E-EF901A965CA4}"/>
                  </a:ext>
                </a:extLst>
              </p14:cNvPr>
              <p14:cNvContentPartPr/>
              <p14:nvPr/>
            </p14:nvContentPartPr>
            <p14:xfrm>
              <a:off x="403920" y="2153160"/>
              <a:ext cx="4727160" cy="213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F2CA79-AF27-4E26-B72E-EF901A965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560" y="2143800"/>
                <a:ext cx="4745880" cy="214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 2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34435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 2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Iterative deepening helps with this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Time complexity drops to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baseline="30000" dirty="0"/>
              <a:t>/2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1M nodes/move =&gt; depth=8, respectable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75C209-0382-4C47-A833-7B052E5A2151}"/>
                  </a:ext>
                </a:extLst>
              </p14:cNvPr>
              <p14:cNvContentPartPr/>
              <p14:nvPr/>
            </p14:nvContentPartPr>
            <p14:xfrm>
              <a:off x="238680" y="1451160"/>
              <a:ext cx="5106960" cy="165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75C209-0382-4C47-A833-7B052E5A21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0" y="1441800"/>
                <a:ext cx="5125680" cy="167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28F5D7-A4CB-4A3A-B0E1-0D90A973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Demo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AEB2E8E-9717-4A98-BB0C-DFED53CB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73304"/>
            <a:ext cx="5165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 uses depth 4 minimax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 uses depth 2 minimax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860D5-7DFD-48F1-B28A-2105EAF0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3498503" cy="34985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A98F80-113E-4E6E-AC33-992FD55C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Points</a:t>
            </a:r>
          </a:p>
          <a:p>
            <a:r>
              <a:rPr lang="en-US" dirty="0"/>
              <a:t>+500 win</a:t>
            </a:r>
          </a:p>
          <a:p>
            <a:r>
              <a:rPr lang="en-US" dirty="0"/>
              <a:t>-500 lose</a:t>
            </a:r>
          </a:p>
          <a:p>
            <a:r>
              <a:rPr lang="en-US" dirty="0"/>
              <a:t>-1 each move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14:cNvPr>
              <p14:cNvContentPartPr/>
              <p14:nvPr/>
            </p14:nvContentPartPr>
            <p14:xfrm>
              <a:off x="12637789" y="4892548"/>
              <a:ext cx="27540" cy="70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8847" y="4883773"/>
                <a:ext cx="45065" cy="24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891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1353800" cy="521319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chemeClr val="tx1"/>
                </a:solidFill>
              </a:rPr>
              <a:t>How well would a </a:t>
            </a:r>
            <a:r>
              <a:rPr lang="en-US" dirty="0">
                <a:solidFill>
                  <a:srgbClr val="0000E8"/>
                </a:solidFill>
              </a:rPr>
              <a:t>minimax Pacman </a:t>
            </a:r>
            <a:r>
              <a:rPr lang="en-US" dirty="0">
                <a:solidFill>
                  <a:schemeClr val="tx1"/>
                </a:solidFill>
              </a:rPr>
              <a:t>perform against a</a:t>
            </a:r>
          </a:p>
          <a:p>
            <a:pPr marL="0" indent="0" fontAlgn="ctr">
              <a:buNone/>
            </a:pPr>
            <a:r>
              <a:rPr lang="en-US" dirty="0">
                <a:solidFill>
                  <a:srgbClr val="C00000"/>
                </a:solidFill>
              </a:rPr>
              <a:t>ghost that moves randomly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Better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Worse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Same</a:t>
            </a:r>
            <a:r>
              <a:rPr lang="en-US" sz="3200" dirty="0"/>
              <a:t>   as     against a minimax ghost</a:t>
            </a:r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9FB87-92DF-4847-81F1-2BF3898B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795133B-0F7E-4C4C-9272-D4E4E06F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10200"/>
            <a:ext cx="66516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	uses depth 4 minimax as before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	moves randomly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54D61-D6A1-4EE9-BA85-6ED312B27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38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4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77572-9131-4419-A176-44DBA36D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13102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43800" y="2867308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77400" y="4114800"/>
            <a:ext cx="1600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2867308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4038600"/>
            <a:ext cx="1676400" cy="838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9503D-EAEF-4544-B000-589B6E555BB0}"/>
              </a:ext>
            </a:extLst>
          </p:cNvPr>
          <p:cNvSpPr/>
          <p:nvPr/>
        </p:nvSpPr>
        <p:spPr>
          <a:xfrm>
            <a:off x="5562600" y="3886200"/>
            <a:ext cx="6201806" cy="1295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848600" y="4038600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852FD-75C2-4701-AA01-4DD3E872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9" y="1905000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0" y="1827274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361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2015: AlphaGo from DeepMind beats Lee Sedol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46606" y="1371600"/>
            <a:ext cx="1445394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B3FD968-B729-4D95-99A0-1AA0BADD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17" y="1360100"/>
            <a:ext cx="6254567" cy="48877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703732-74A7-4A1A-8C16-F6D56C408D26}"/>
              </a:ext>
            </a:extLst>
          </p:cNvPr>
          <p:cNvSpPr/>
          <p:nvPr/>
        </p:nvSpPr>
        <p:spPr>
          <a:xfrm>
            <a:off x="10911544" y="1368616"/>
            <a:ext cx="108025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7484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05DB-77B9-4390-8E42-774F17A9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Minimax autonomous vehicle?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F598C-21BD-4873-B715-FDC0E65D398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Image: https://corporate.ford.com/innovation/autonomous-2021.html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8C3E-F2AA-472C-B000-2548FF2C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2"/>
          <a:stretch/>
        </p:blipFill>
        <p:spPr>
          <a:xfrm>
            <a:off x="2667000" y="2057399"/>
            <a:ext cx="7321139" cy="43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2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1474B-C5F5-4CD4-9D15-5FDB3A3E800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Clip: How I Met Your Mother, CBS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Driver?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D43F6-1B75-48DD-BFFC-C95B76C25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43" y="1177228"/>
            <a:ext cx="8839966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8" y="1905590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798735" y="4745120"/>
            <a:ext cx="672425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249189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0ED8328D-D518-450B-8730-143C7D9F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65" y="2565411"/>
            <a:ext cx="3088475" cy="218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Chance nodes: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729DC1-CC87-4860-A023-138034F88D52}"/>
              </a:ext>
            </a:extLst>
          </p:cNvPr>
          <p:cNvSpPr>
            <a:spLocks noChangeAspect="1"/>
          </p:cNvSpPr>
          <p:nvPr/>
        </p:nvSpPr>
        <p:spPr>
          <a:xfrm>
            <a:off x="6862722" y="4184595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  <a:endCxn id="28" idx="0"/>
          </p:cNvCxnSpPr>
          <p:nvPr/>
        </p:nvCxnSpPr>
        <p:spPr>
          <a:xfrm flipH="1">
            <a:off x="4798734" y="3154281"/>
            <a:ext cx="1194422" cy="1023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  <a:endCxn id="14" idx="0"/>
          </p:cNvCxnSpPr>
          <p:nvPr/>
        </p:nvCxnSpPr>
        <p:spPr>
          <a:xfrm>
            <a:off x="5993156" y="3154281"/>
            <a:ext cx="1152015" cy="1030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4215778" y="4745119"/>
            <a:ext cx="582956" cy="1036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stCxn id="28" idx="4"/>
            <a:endCxn id="18" idx="0"/>
          </p:cNvCxnSpPr>
          <p:nvPr/>
        </p:nvCxnSpPr>
        <p:spPr>
          <a:xfrm>
            <a:off x="4798734" y="4745119"/>
            <a:ext cx="672426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604619" y="4751523"/>
            <a:ext cx="540552" cy="1030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7145171" y="4751523"/>
            <a:ext cx="754848" cy="1049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75A731-8C1C-4C3B-9A0A-376F868DEF77}"/>
              </a:ext>
            </a:extLst>
          </p:cNvPr>
          <p:cNvSpPr>
            <a:spLocks noChangeAspect="1"/>
          </p:cNvSpPr>
          <p:nvPr/>
        </p:nvSpPr>
        <p:spPr>
          <a:xfrm>
            <a:off x="4516285" y="417819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0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752907" y="5021273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CA266-7F5B-423B-8C98-1B1F593969E3}"/>
              </a:ext>
            </a:extLst>
          </p:cNvPr>
          <p:cNvSpPr/>
          <p:nvPr/>
        </p:nvSpPr>
        <p:spPr>
          <a:xfrm>
            <a:off x="9677400" y="3950432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6953D-D384-4857-BEA6-6403353B911F}"/>
              </a:ext>
            </a:extLst>
          </p:cNvPr>
          <p:cNvSpPr/>
          <p:nvPr/>
        </p:nvSpPr>
        <p:spPr>
          <a:xfrm>
            <a:off x="7467600" y="4017289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C282F-0B62-4B49-B0C9-87E0A11D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9748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Behavior from Computation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667000" y="1674072"/>
          <a:ext cx="6858000" cy="37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3" imgW="4519052" imgH="2461473" progId="MSPhotoEd.3">
                  <p:embed/>
                </p:oleObj>
              </mc:Choice>
              <mc:Fallback>
                <p:oleObj name="Photo Editor Photo" r:id="rId3" imgW="4519052" imgH="2461473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4072"/>
                        <a:ext cx="6858000" cy="3736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mystery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(L6D1)]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399" y="3768436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ABFEB6F-677D-4172-81AA-55B3116A7249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8CF586-F4DA-4EBB-BA9D-33CB8029D85A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018D24-6BE0-4003-9502-D483CE63D26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9AFEC63-CF4B-4AA7-914A-F9C57E334A17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39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7ADEA-7610-4820-9534-05AC468A409C}"/>
              </a:ext>
            </a:extLst>
          </p:cNvPr>
          <p:cNvSpPr txBox="1"/>
          <p:nvPr/>
        </p:nvSpPr>
        <p:spPr>
          <a:xfrm>
            <a:off x="6214428" y="346595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4+3=7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D55B2-8B09-4EEF-A647-42A9240F13AA}"/>
              </a:ext>
            </a:extLst>
          </p:cNvPr>
          <p:cNvSpPr txBox="1"/>
          <p:nvPr/>
        </p:nvSpPr>
        <p:spPr>
          <a:xfrm>
            <a:off x="2210022" y="3465951"/>
            <a:ext cx="17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3+2+2=7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AE99C4-7402-42DF-92C5-D01702387ECD}"/>
              </a:ext>
            </a:extLst>
          </p:cNvPr>
          <p:cNvSpPr txBox="1"/>
          <p:nvPr/>
        </p:nvSpPr>
        <p:spPr>
          <a:xfrm>
            <a:off x="9094537" y="3449892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4+4=8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E324D-D81B-4CC2-9C15-DD1D5F6BBFCC}"/>
              </a:ext>
            </a:extLst>
          </p:cNvPr>
          <p:cNvSpPr txBox="1"/>
          <p:nvPr/>
        </p:nvSpPr>
        <p:spPr>
          <a:xfrm>
            <a:off x="7955889" y="130026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Right</a:t>
            </a:r>
          </a:p>
        </p:txBody>
      </p:sp>
    </p:spTree>
    <p:extLst>
      <p:ext uri="{BB962C8B-B14F-4D97-AF65-F5344CB8AC3E}">
        <p14:creationId xmlns:p14="http://schemas.microsoft.com/office/powerpoint/2010/main" val="21834266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kinds of games!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Rational metareasoning (Othello)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000" dirty="0">
                <a:sym typeface="Symbol" pitchFamily="18" charset="2"/>
              </a:rPr>
              <a:t>Or just </a:t>
            </a:r>
            <a:r>
              <a:rPr lang="en-US" sz="20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7F25BA-E116-4F05-9A21-AF768EDC1FD5}"/>
                  </a:ext>
                </a:extLst>
              </p14:cNvPr>
              <p14:cNvContentPartPr/>
              <p14:nvPr/>
            </p14:nvContentPartPr>
            <p14:xfrm>
              <a:off x="1747440" y="3510000"/>
              <a:ext cx="2328480" cy="161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7F25BA-E116-4F05-9A21-AF768EDC1F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8080" y="3500640"/>
                <a:ext cx="2347200" cy="163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5715000" cy="1706564"/>
          </a:xfrm>
        </p:spPr>
        <p:txBody>
          <a:bodyPr/>
          <a:lstStyle/>
          <a:p>
            <a:r>
              <a:rPr lang="en-US" sz="2400" dirty="0"/>
              <a:t>Zero-Sum Games</a:t>
            </a:r>
          </a:p>
          <a:p>
            <a:pPr lvl="1"/>
            <a:r>
              <a:rPr lang="en-US" sz="2000" dirty="0"/>
              <a:t>Agents have </a:t>
            </a:r>
            <a:r>
              <a:rPr lang="en-US" sz="2000" b="1" i="1" dirty="0">
                <a:solidFill>
                  <a:srgbClr val="0000FF"/>
                </a:solidFill>
              </a:rPr>
              <a:t>opposite</a:t>
            </a:r>
            <a:r>
              <a:rPr lang="en-US" sz="2000" dirty="0"/>
              <a:t> utilities </a:t>
            </a:r>
          </a:p>
          <a:p>
            <a:pPr lvl="1"/>
            <a:r>
              <a:rPr lang="en-US" sz="2000" dirty="0"/>
              <a:t>Pure competition: </a:t>
            </a:r>
          </a:p>
          <a:p>
            <a:pPr lvl="2"/>
            <a:r>
              <a:rPr lang="en-US" sz="1600" dirty="0"/>
              <a:t>One</a:t>
            </a:r>
            <a:r>
              <a:rPr lang="en-US" sz="1600" b="1" i="1" dirty="0">
                <a:solidFill>
                  <a:srgbClr val="0000FF"/>
                </a:solidFill>
              </a:rPr>
              <a:t> maximizes</a:t>
            </a:r>
            <a:r>
              <a:rPr lang="en-US" sz="1600" dirty="0"/>
              <a:t>, the other </a:t>
            </a:r>
            <a:r>
              <a:rPr lang="en-US" sz="16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r>
              <a:rPr lang="en-US" sz="2400" dirty="0"/>
              <a:t>General Games</a:t>
            </a:r>
          </a:p>
          <a:p>
            <a:pPr lvl="1"/>
            <a:r>
              <a:rPr lang="en-US" sz="2000" dirty="0"/>
              <a:t>Agents have </a:t>
            </a:r>
            <a:r>
              <a:rPr lang="en-US" sz="2000" b="1" i="1" dirty="0">
                <a:solidFill>
                  <a:srgbClr val="0000FF"/>
                </a:solidFill>
              </a:rPr>
              <a:t>independent</a:t>
            </a:r>
            <a:r>
              <a:rPr lang="en-US" sz="2000" dirty="0"/>
              <a:t> utilities</a:t>
            </a:r>
          </a:p>
          <a:p>
            <a:pPr lvl="1"/>
            <a:r>
              <a:rPr lang="en-US" sz="2000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28800" y="3429000"/>
            <a:ext cx="609600" cy="190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62400" y="3124200"/>
            <a:ext cx="3048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2925</Words>
  <Application>Microsoft Office PowerPoint</Application>
  <PresentationFormat>Widescreen</PresentationFormat>
  <Paragraphs>776</Paragraphs>
  <Slides>72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Photo Editor Photo</vt:lpstr>
      <vt:lpstr>Announcements</vt:lpstr>
      <vt:lpstr>AI: Representation and Problem Solving </vt:lpstr>
      <vt:lpstr>Outline</vt:lpstr>
      <vt:lpstr>Game Playing State-of-the-Art</vt:lpstr>
      <vt:lpstr>Game Playing State-of-the-Art</vt:lpstr>
      <vt:lpstr>Behavior from Computation</vt:lpstr>
      <vt:lpstr>Types of Games</vt:lpstr>
      <vt:lpstr>“Standard” Games</vt:lpstr>
      <vt:lpstr>Zero-Sum Games</vt:lpstr>
      <vt:lpstr>Adversarial Search</vt:lpstr>
      <vt:lpstr>Single-Agent Trees</vt:lpstr>
      <vt:lpstr>Minimax</vt:lpstr>
      <vt:lpstr>Minimax</vt:lpstr>
      <vt:lpstr>Piazza Poll 1</vt:lpstr>
      <vt:lpstr>Piazza Poll 1</vt:lpstr>
      <vt:lpstr>Piazza Poll 1</vt:lpstr>
      <vt:lpstr>Minimax Code</vt:lpstr>
      <vt:lpstr>Max Code</vt:lpstr>
      <vt:lpstr>Max Code</vt:lpstr>
      <vt:lpstr>Minimax Code</vt:lpstr>
      <vt:lpstr>Minimax Notation</vt:lpstr>
      <vt:lpstr>Minimax Notation</vt:lpstr>
      <vt:lpstr>Generic Game Tree Pseudocode</vt:lpstr>
      <vt:lpstr>Minimax Efficiency</vt:lpstr>
      <vt:lpstr>Resource Limits</vt:lpstr>
      <vt:lpstr>Resource Limits</vt:lpstr>
      <vt:lpstr>Depth Matters</vt:lpstr>
      <vt:lpstr>Demo Limited Depth (2)</vt:lpstr>
      <vt:lpstr>Demo Limited Depth (10)</vt:lpstr>
      <vt:lpstr>Evaluation Functions</vt:lpstr>
      <vt:lpstr>Evaluation Functions</vt:lpstr>
      <vt:lpstr>Evaluation for Pacman</vt:lpstr>
      <vt:lpstr>Generalized minimax</vt:lpstr>
      <vt:lpstr>Generalized minimax</vt:lpstr>
      <vt:lpstr>Game Tree Pruning</vt:lpstr>
      <vt:lpstr>Alpha-Beta Example</vt:lpstr>
      <vt:lpstr>Piazza Poll 2</vt:lpstr>
      <vt:lpstr>Piazza Poll 2</vt:lpstr>
      <vt:lpstr>Piazza Poll 3</vt:lpstr>
      <vt:lpstr>Alpha-Beta Quiz 2</vt:lpstr>
      <vt:lpstr>Alpha-Beta Implementation</vt:lpstr>
      <vt:lpstr>Alpha-Beta Quiz 2</vt:lpstr>
      <vt:lpstr>Alpha-Beta Quiz 2</vt:lpstr>
      <vt:lpstr>Alpha-Beta Pruning Properties</vt:lpstr>
      <vt:lpstr>Minimax Demo</vt:lpstr>
      <vt:lpstr>Piazza Poll 4</vt:lpstr>
      <vt:lpstr>Demo</vt:lpstr>
      <vt:lpstr>Assumptions vs. Reality</vt:lpstr>
      <vt:lpstr>Modeling Assumptions</vt:lpstr>
      <vt:lpstr>Modeling Assumptions</vt:lpstr>
      <vt:lpstr>Modeling Assumptions</vt:lpstr>
      <vt:lpstr>Minimax Driver?</vt:lpstr>
      <vt:lpstr>Modeling Assumptions</vt:lpstr>
      <vt:lpstr>Modeling Assumptions</vt:lpstr>
      <vt:lpstr>Modeling Assumptions</vt:lpstr>
      <vt:lpstr>Assumptions vs. Reality</vt:lpstr>
      <vt:lpstr>Chance outcomes in trees</vt:lpstr>
      <vt:lpstr>Probabilities</vt:lpstr>
      <vt:lpstr>Probabilities</vt:lpstr>
      <vt:lpstr>Expected Value</vt:lpstr>
      <vt:lpstr>Expectations</vt:lpstr>
      <vt:lpstr>Expectations</vt:lpstr>
      <vt:lpstr>Piazza Poll 5</vt:lpstr>
      <vt:lpstr>Piazza Poll 5</vt:lpstr>
      <vt:lpstr>Expectimax Pruning?</vt:lpstr>
      <vt:lpstr>Expectimax Code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596</cp:revision>
  <cp:lastPrinted>2019-08-29T15:41:16Z</cp:lastPrinted>
  <dcterms:created xsi:type="dcterms:W3CDTF">2018-10-11T11:39:27Z</dcterms:created>
  <dcterms:modified xsi:type="dcterms:W3CDTF">2019-09-05T21:24:40Z</dcterms:modified>
</cp:coreProperties>
</file>