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9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640" r:id="rId2"/>
    <p:sldId id="663" r:id="rId3"/>
    <p:sldId id="661" r:id="rId4"/>
    <p:sldId id="685" r:id="rId5"/>
    <p:sldId id="666" r:id="rId6"/>
    <p:sldId id="667" r:id="rId7"/>
    <p:sldId id="669" r:id="rId8"/>
    <p:sldId id="668" r:id="rId9"/>
    <p:sldId id="532" r:id="rId10"/>
    <p:sldId id="406" r:id="rId11"/>
    <p:sldId id="670" r:id="rId12"/>
    <p:sldId id="676" r:id="rId13"/>
    <p:sldId id="457" r:id="rId14"/>
    <p:sldId id="413" r:id="rId15"/>
    <p:sldId id="647" r:id="rId16"/>
    <p:sldId id="664" r:id="rId17"/>
    <p:sldId id="645" r:id="rId18"/>
    <p:sldId id="642" r:id="rId19"/>
    <p:sldId id="649" r:id="rId20"/>
    <p:sldId id="543" r:id="rId21"/>
    <p:sldId id="556" r:id="rId22"/>
    <p:sldId id="637" r:id="rId23"/>
    <p:sldId id="544" r:id="rId24"/>
    <p:sldId id="650" r:id="rId25"/>
    <p:sldId id="453" r:id="rId26"/>
    <p:sldId id="586" r:id="rId27"/>
    <p:sldId id="587" r:id="rId28"/>
    <p:sldId id="549" r:id="rId29"/>
    <p:sldId id="551" r:id="rId30"/>
    <p:sldId id="651" r:id="rId31"/>
    <p:sldId id="452" r:id="rId32"/>
    <p:sldId id="652" r:id="rId33"/>
    <p:sldId id="571" r:id="rId34"/>
    <p:sldId id="481" r:id="rId35"/>
    <p:sldId id="572" r:id="rId36"/>
    <p:sldId id="578" r:id="rId37"/>
    <p:sldId id="579" r:id="rId38"/>
    <p:sldId id="671" r:id="rId39"/>
    <p:sldId id="639" r:id="rId40"/>
    <p:sldId id="436" r:id="rId41"/>
    <p:sldId id="458" r:id="rId42"/>
    <p:sldId id="588" r:id="rId43"/>
    <p:sldId id="598" r:id="rId44"/>
    <p:sldId id="599" r:id="rId45"/>
    <p:sldId id="594" r:id="rId46"/>
    <p:sldId id="653" r:id="rId47"/>
    <p:sldId id="679" r:id="rId48"/>
    <p:sldId id="677" r:id="rId49"/>
    <p:sldId id="678" r:id="rId50"/>
    <p:sldId id="654" r:id="rId51"/>
    <p:sldId id="552" r:id="rId52"/>
    <p:sldId id="459" r:id="rId53"/>
    <p:sldId id="655" r:id="rId54"/>
    <p:sldId id="562" r:id="rId55"/>
    <p:sldId id="460" r:id="rId56"/>
    <p:sldId id="656" r:id="rId57"/>
    <p:sldId id="576" r:id="rId58"/>
    <p:sldId id="673" r:id="rId59"/>
    <p:sldId id="680" r:id="rId60"/>
    <p:sldId id="684" r:id="rId61"/>
    <p:sldId id="683" r:id="rId62"/>
    <p:sldId id="682" r:id="rId63"/>
    <p:sldId id="582" r:id="rId64"/>
    <p:sldId id="675" r:id="rId65"/>
    <p:sldId id="583" r:id="rId66"/>
    <p:sldId id="658" r:id="rId67"/>
    <p:sldId id="577" r:id="rId68"/>
    <p:sldId id="659" r:id="rId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7:33:10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26786 3494 288 0,'0'0'12'0,"0"7"4"0,-7-4-16 0,7-3 0 0,0 0 0 0,0 0 0 16,-3 6 162-16,3-6 30 0,0 0 5 0,0 0 2 15,0 0-122-15,0 0-24 0,0 0-5 0,0 0 0 16,0 0 17-16,0 0 4 0,0 0 1 0,0 0 0 16,0 0-15-16,0 0-3 0,0 0-1 0,0 0 0 15,0 0-5-15,0 0-1 0,0 0 0 0,-4 3 0 16,4-3 11-16,-3 6 3 0,3-6 0 0,0 0 0 15,0 0-10-15,0 0-1 0,0 0-1 0,0 0 0 0,0 0-15 0,0 0-4 16,0 0 0-16,0 0 0 16,0 0-28-16,0 0-8 0,0 0-1 0,0 0 0 0,0 0 9 0,0 0 0 15,0 0 0-15,10 0 0 0,-10 0 0 0,0 0 0 16,0 0 0-16,0 0 0 0,0 0 10 0,0 0-2 16,0 0-8-16,11 0 12 0,-11 0 1 0,0 0 0 15,0 0 0-15,0 0 0 0,7 7 0 0,-7-7 0 16,0 0 0-16,0 0 0 0,0 0 4 0,0 0 1 15,0 0 0-15,0 0 0 0,0 0 12 0,0 0 2 16,0 0 1-16,0 0 0 0,0 0-7 0,0 0-2 16,0 0 0-16,0 0 0 0,0 0 3 0,7 3 0 15,-7-3 0-15,0 0 0 0,0 0-27 0,0 0 0 16,0 0 0-16,0 0 0 0,7 6 0 0,-7-6 0 16,0 0 0-16,0 0 0 0,0 0 0 0,0 3 0 0,0-3 0 15,0 0 8-15,0 0-8 0,0 0 0 0,0 0 0 0,0 0 8 16,0 0 0-16,0 0-8 0,0 0 12 0,0 0-4 15,0 0-8-15,0 0 12 0,0 0-12 0,0 10 12 16,0-10 0-16,0 6 0 0,0-6 0 0,0 3 0 16,0-3-1-16,0 9 0 0,0-2 0 0,0-4 0 15,0 9-3-15,-3-8-8 0,3 5 12 0,0 0-4 16,-4-2-8-16,4 2 0 0,0-6 0 0,4 10 0 16,-4-10 0-16,0 6 8 0,0 1-8 0,3-1 0 15,1 0 0-15,-4-2 0 0,0-7 0 0,3 9 0 16,-3-9 0-16,4 10 0 0,-4-4 0 0,3 6 0 15,1-12 0-15,-4 16 8 0,0-16-8 0,3 16 0 16,1-7 13-16,-4 1-2 0,3-1-1 0,-3 0 0 16,0 4 1-16,0-7 0 0,0 4 0 0,0 8 0 15,0-8-11-15,0-1 8 0,0 4-8 0,0-1 8 16,0-2-8-16,0-1 0 0,0 7 0 0,0-7 8 0,4 1-8 16,-4-1 0-16,0 7 0 0,3-7 0 0,-3 1 0 0,0-1 0 15,4-3 0-15,-4 4 0 0,0-1 0 0,3 0 0 16,-3 1 8-16,0-1-8 0,0 1 0 0,0-1 8 15,0 0-8-15,0 7 8 0,0-13-8 0,0 10 10 16,0-1-10-16,0-2 10 0,0-1-10 0,0 10 10 16,-3-6-10-16,3-1 10 0,0 4-10 0,0-7 0 15,0 7 9-15,0-4-9 0,0 4 0 0,0-3 0 0,0 2 0 16,0-5 8-16,0 9-8 0,3-4 0 0,-3-5 0 0,0-1 0 16,0 7 0-16,0-4 0 0,0-2 0 0,0 5 0 15,0-5 0-15,0-1 9 0,0 1-9 16,0 5 0-16,0 1 8 0,0-13-8 0,0 13 0 15,0-4 0-15,0-2 11 0,0 5-11 16,0-5 10-16,0 9-10 0,0-4 9 0,0-5-9 0,0 5 8 16,0-2-8-16,0 6 8 0,0-4-8 15,0 1 8-15,0 3-8 0,0 0 0 0,0-1 8 0,0 1-8 0,0 0 0 16,0-3 0-16,0 3 0 0,0 6 0 0,0-6 0 16,4-1 0-16,-4-2 0 0,0 3 8 0,0 6-8 15,0-13 0-15,0 10 0 0,0-3 0 0,0-6 0 16,0 2 8-16,0 4-8 0,0-3 0 0,4-4 8 15,-4 4-8-15,0 3 0 0,3-3 0 0,-3-4 0 0,0 10 0 16,4-3 8-16,-1 0-8 0,-3 0 0 16,4-1 0-16,-4 1 0 0,3 6 8 0,1-6-8 0,-4-3 0 0,3 3 0 15,-3 6 0-15,4-6 0 0,-1 9 0 0,-3-13 0 16,4 4 0-16,-4 6 0 0,0-6 0 0,3 0 0 16,-3 0 0-16,0 0 0 0,0 3 0 0,0-4 0 15,0-5 0-15,0 9 0 0,0 0 0 0,0-13 0 16,-3 16 8-16,3-9-8 0,0 3 0 0,0 0 0 15,0-1 0-15,0 1 8 16,3 3-8-16,-3-3 0 0,4 0 0 0,-1 0 0 0,1-1 0 16,-4 1 0-16,3-3 8 0,1 9-8 0,-1-6 0 0,1 0 0 15,0-1 0-15,-1 1 0 0,1-3 0 0,-1 3 0 16,-3 0 8-16,4-4-8 0,-1 4 0 0,-3 0 0 16,0-3 0-16,0 2 0 0,0 1 0 0,0 0 0 15,0 3 0-15,-3-3 0 0,3 0 0 0,0-1 0 16,0 1 0-16,-4 6 0 0,4 0 0 0,0-3 0 0,0-6 8 0,4 9-8 15,-4-6 0-15,0 0 0 0,0 6 0 0,3-6 0 16,-3-1 0-16,0 8 0 0,0-8 0 0,0 1 0 16,0 0 0-16,0-3 0 0,4 2 0 0,-4 1 0 15,0 0 0-15,-4-3 0 0,4 3 0 0,0-1 0 16,-3 4 0-16,3-3 0 0,0 0 0 0,-4 0 0 16,1 6 0-16,3-6 0 0,0 6 0 0,-4-3 0 15,4 3 0-15,-3 0 0 0,-1-6 0 0,0 9 0 16,4-3 0-16,-3-6 0 0,-1 6 0 0,1-6 0 15,3 6 0-15,-4-3 0 0,1 0 8 0,-1 0-8 16,1-3 0-16,-1 6 0 0,1-7 0 0,-1 8 0 16,1-8 0-16,-1 1 0 0,-3 6 0 0,4-6 0 15,-1 6 0-15,1-6 12 0,-1 6-12 0,0-3 12 16,1 3-12-16,-4-6 0 0,3 3 9 0,1 0-9 0,-4 3 0 16,3 0 0-16,1-3-10 0,-4 0 10 0,3 0 0 15,-3 3 0-15,0 0 8 0,0-3-8 0,-4 3 0 0,4 0 0 16,0-3 0-16,0 3 0 0,-3 3 0 0,3 4 0 15,-4-4 0-15,0 6 0 0,1-5 0 0,-1-4 0 16,-3 3 0-16,4 0 0 0,-5-3 0 0,5 3 0 16,3 1 0-16,-4-4 0 0,8 3 0 0,-4-3 0 15,-4 0 0-15,0 0 0 0,1-3 0 0,3 3 0 0,-7 4 0 16,0-4 0-16,3 3 0 0,-3 0 8 0,-4-3-8 16,4 10 0-16,0-7 0 0,0 6 0 0,-4 1 0 0,4-7 0 15,-3 7 10-15,2-7-10 0,1 0 10 16,0 3-10-16,-3-2 8 0,2-1-8 15,1-3 0-15,0-3 9 0,4 9-9 0,-8-9 12 0,0 3-12 16,4 3 12-16,-3 7-12 0,3-10 0 16,-1 3-12-16,1-3 12 0,-3-6 0 0,3 6 0 0,3-3 0 0,-3 3 8 15,0 4-8-15,3-8 0 0,1 1 0 0,-5 4-11 16,5-1 11-16,-4-3 0 0,3 0 8 0,1-1-8 16,-5-2 0-16,1 6 0 0,0-6 0 0,0 6-8 15,0-6 8-15,3 6 0 0,-3-6 0 0,4 6 0 16,-4-3 0-16,3 3 0 0,0-6 0 0,1 0 0 15,-1 6 0-15,1-6 0 0,-1 6 8 0,1-6-8 16,-5 6 0-16,5-7 0 0,-1 8 0 0,-3-8 0 16,4 1 0-16,-1 0 0 0,-3 0 0 0,3 3 0 15,-3-3 10-15,4-7-2 0,-4 10-8 0,3-3 12 0,-3-7-12 0,3 10 0 16,-3-3 0-16,4 0 0 0,-5 0 12 0,1 0-3 16,0-4-1-16,4 4 0 0,-4 0-8 0,-1 0 0 15,5-4 0-15,-1 4 0 0,1-3 0 0,-1 3 0 16,-3 0 0-16,3-1 0 0,-3-2 0 0,0 9 0 15,4-3 0-15,-5-6 0 0,1 3 0 16,0-1 0-16,4-2 0 0,-4 3 0 0,-4 0 0 16,4-4 0-16,3 4 0 0,1 0 0 0,-1-10 0 0,0 10 0 15,-3-3 0-15,7 9 0 0,-3-12 0 0,-1 8 0 16,4-2 0-16,-4 0 0 0,4 0 0 0,0 6 0 16,-3-6 0-16,3 0 0 0,-4-1 0 0,1 1 0 15,-1 3 0-15,4-3 0 0,-4 0 0 0,4 0 0 16,-3-1 0-16,-4-2 0 0,3 3 0 0,0-3 0 0,4-4 0 0,-3 4 0 15,-1 3 0-15,1-4 0 0,-1-2 0 0,0 3 0 16,4-7 0-16,-3 7 0 16,-1-4 0-16,4 4 0 0,-3 0 0 0,-1-4 0 0,0-2 0 0,4 5 0 15,4 1 0-15,-4-4 0 0,-4 4 0 0,1-3 0 16,3 9 0-16,-4-10 0 0,0 7 0 0,-3-3 0 16,4 2 0-16,-4-2 0 0,-1-3 0 0,1 9 0 15,4-10 0-15,-1 7 0 0,-3-3 0 0,4 2 0 16,-1 1 0-16,4-3 0 0,-4 3 0 0,1-10 0 15,3 10 0-15,0-10 0 0,-4 7 0 0,4-7 0 16,-4 7 0-16,1-3 0 0,3-1 0 0,0 1 0 16,-4 2 0-16,1-5 0 0,-1-1 0 0,4 1 8 15,-4 9-8-15,-3-10 12 0,4 0-12 0,-1 7 12 16,-3-7-12-16,0 7 0 0,0-6 0 0,0 2 0 0,-4-3 0 16,0 7 0-16,4 0 0 0,-3-4 0 15,2 4 13-15,1 0-2 0,0-7-1 0,0 4 0 0,0-4-10 0,3 7 0 16,-6-7 0-16,6 7 8 0,-3-4-8 0,0-5-11 15,3 8 3-15,1-2 0 0,-1-4 8 0,1 1 0 16,3 5 0-16,-4-5 0 0,4 5 0 0,-4-5 0 16,4 2 0-16,0-5 0 0,0 8 0 0,0-5 0 15,0-1 0-15,-4 4 0 0,4-7 0 0,0 3 0 16,0 7 0-16,-3-7 0 0,6 1 0 0,-3-1 0 16,0 1 0-16,0-1 0 0,0 1 0 0,0 5 0 0,0-2 0 15,0-4 0-15,3 7 0 0,-3 3 0 16,4-4 0-16,-4-2 0 0,0 9 0 0,0-3 9 15,3-1 0-15,-3 1 0 0,3 0-9 0,-3 0 0 16,4 6 0-16,-4-6 0 0,3 0 0 0,1 6-11 16,-4 0 3-16,3-6 0 0,-3 6 8 0,4-7-8 15,-4 8 8-15,3-4-8 0,0-1 8 0,-3 1 0 0,4 4 0 0,-8-8 0 16,4 11 0-16,4-4 0 0,-1 0 0 0,-3 3 0 16,4 0 0-16,-1-3 0 0,1 3 8 0,-1-2-8 15,4-1 0-15,-4-3 0 0,1 9 0 0,3-9 0 16,0 3 0-16,0 3 0 0,0-3 0 0,-4 4 0 15,4-4 0-15,0 3 0 0,0-3 0 0,0 3 0 16,0 7 0-16,-3-1 0 0,3 1 0 0,-4-4 0 16,1 3 0-16,3 1 0 0,-4 3 0 0,1-4 0 15,3 1 0-15,-4 2 0 0,1-9 0 0,-1 7 0 0,4-1 0 0,-3 1 0 16,-1-7 0-16,1 10-8 0,-4-4 8 0,7-6 0 16,-4 7 0-16,1-1 0 0,-1 1 0 15,0-7 0-15,4 10 0 0,-3-4 8 0,3 1-8 16,0-1 0-16,0 1 0 0,0-4 0 0,0 4 0 15,0-7 0-15,0 6 0 0,0 1 0 0,3-1 0 16,1 1 0-16,0-4 0 0,-1 1 0 0,-3-1 0 16,4 3 0-16,3 1 0 0,-4-1 0 0,4 1 0 0,-3-4 0 15,-4 4 0-15,3-1 0 0,-3 1 0 0,4-7 0 16,-1 6 0-16,-3 1 0 0,4-4 0 0,-4 4 0 16,0-1 0-16,0 1 0 0,3-1 0 0,-3-2 0 15,0-1 0-15,4 0 0 0,-4 1 0 0,0-4 0 16,-4 0 0-16,4 0 0 0,4-3 8 0,-4 4-8 0,0-4 10 0,0 0-10 15,0-3 8-15,0 9-8 0,-4-3 0 0,4 1 9 16,-3-4-9-16,-1 9 0 0,8-12 0 0,-4 10 0 16,-4-11 0-16,4 5 0 0,-3 2 0 15,3-3 0-15,-4 0 0 0,4-6 0 0,0 9 0 0,0-9 0 16,0-4 0-16,0 4 0 0,0 0 0 0,-3-3 0 16,3 3 0-16,0-4 0 0,0-2 0 0,-4 2 0 15,4-5 0-15,0 6 0 0,0-4 0 0,0 4 0 16,-3-7 0-16,3 7 0 0,0-4 0 0,0 4 0 15,0-6 0-15,0 8 0 0,0-8 0 0,0 9 8 16,0-10-8-16,-4 7 8 0,1-7-8 0,3 0 8 16,3 1-8-16,-3-1 0 0,0 7 0 0,0-7 8 15,0-2-8-15,0 2 0 0,0 0 0 0,0-5 8 16,-3 2-8-16,3 3 0 0,0-9 0 0,0 10 8 16,0-10-8-16,0 0 0 0,0 0-12 0,0 0 12 15,3 6-112-15,-3-6-16 0,0 0-2 0,11 0-1277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20:39.7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6449 6508 1094 0,'-4'-6'97'0,"1"2"-77"15,-1-2-20-15,4-3 0 0,0-1 169 0,4 1 31 16,-1 3 5-16,4-4 2 0,4 1-131 0,-1-1-27 15,1 1-5-15,3 3 0 0,-3 3-16 0,3-4-2 16,-4 7-1-16,8-3 0 0,-4 3-13 0,4-6-4 16,-4 6 0-16,7 6 0 0,-7-3 10 0,7 4 2 15,4-7 0-15,3 9 0 0,8-9 3 0,-1 9 1 16,4-9 0-16,7 0 0 0,10 0 21 0,-3 0 5 16,14-9 1-16,0 9 0 0,11-6-5 0,-4 3-1 15,7-4 0-15,3-2 0 0,1 0-5 0,3-1-2 0,-3 7 0 16,0-3 0-16,-8-4-10 0,-10 4-3 15,11 3 0-15,-11-3 0 0,0 6-3 0,0-3-1 0,0-4 0 0,-3 7 0 16,-8 0-1-16,0 0 0 0,-10 0 0 0,0-3 0 16,4-3-12-16,-5 6-8 0,8 0 10 0,-7 0-10 15,0-3 8-15,-4-4-8 0,4 7 0 0,-14-3 9 16,3-3-9-16,-7 6 8 0,-3 0-8 0,-4-6 8 16,-3 3-8-16,-7 3 12 0,-1-7-12 0,-3 7 12 15,-7 0 17-15,0 0 4 0,0 0 1 0,-7 0 0 16,-7 0-22-16,-11-3-12 0,4 3 12 0,-21 3-12 15,3-3 0-15,-10 0 0 0,-1 7 0 0,-10-7 0 0,4 3 0 0,-4 3 0 16,-4 3 0-16,-6-2 0 0,-4-4 0 0,3 3 0 16,-3-3 0-16,4-3 0 0,2 7 0 0,-2-4 0 15,-11-3 0-15,3 0 0 0,-3 6 0 0,0-3 0 16,3 3 0-16,1 4 0 16,-4-10 0-16,-1 9 0 0,5 1 10 0,-4-1-10 15,0 7 0-15,3-1 0 0,0-2 0 0,1 3-11 16,-1-7 11-16,0 7 0 0,8-4 0 0,6 4 0 0,-3-4 0 0,7-5 0 15,7 2 0-15,4 0 0 0,7 1 0 0,3-10 0 16,-3 6 0-16,10-3 8 0,0 4-16 0,7-7-4 16,4 0 0-16,7 0 0 15,0 3-145-15,7-3-30 0,7 0-5 0,0 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22:03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21075 10650 403 0,'0'0'17'0,"0"0"5"0,-7-3-22 0,0 3 0 0,-4-6 0 0,1 6 0 16,-1 0-9-16</inkml:trace>
  <inkml:trace contextRef="#ctx0" brushRef="#br0" timeOffset="394.664">20765 10616 172 0,'-25'0'16'0,"18"0"-16"0,-7 6 0 0,-4-3 0 16,-7-3 232-16,1 6 43 0,-1-6 9 0,0 4 1 15,-7 2-142-15,8 0-29 0,-4-3-6 0,3 4 0 16,-3-4-16-16,3-3-2 0,0 6-1 0,-3-3 0 16,3-3-29-16,1 0-5 0,-5 0-2 0,5 0 0 15,-1 0-7-15,4 0-2 0,3 0 0 0,1 0 0 16,6 0-12-16,0 0-4 0,4 0 0 0,7 0 0 0,0 0 19 15,0 0 3-15,0 0 1 0,14 6 0 0,1-3-23 0,2 4-4 16,4-4 0-16,4-3-1 0,0 6 2 16,-1-6 1-16,1 3 0 0,7-3 0 0,0-3-10 0,3 3-1 15,7 0-1-15,4-6 0 0,4 6 3 0,-1-3 1 16,4-4 0-16,3 7 0 0,-6 0 18 0,-1-3 3 16,4-3 1-16,3 3 0 0,1-3-16 0,6-4-2 15,1 10-1-15,-1-9 0 0,1 9 10 0,-4-6 1 0,0 2 1 0,0-2 0 16,0-3-33-16,3 6 0 0,4-4 0 0,-7-2-9 15,-3 0 9-15,-4 2 0 0,-4 4 0 0,-3-3 0 16,0 3 0-16,-11-4 8 0,-7 4-8 0,0 3 0 16,1-6 0-16,-5 6 0 15,-6-3 0-15,0 3 0 16,-4 0-44-16,3 3-14 0,-2-3-2 0,-5 6-1 16,1-3-137-16,3-3-27 0,0 10-6 0,-7-4-1 0</inkml:trace>
  <inkml:trace contextRef="#ctx0" brushRef="#br0" timeOffset="1008.683">27439 11535 3038 0,'0'0'67'0,"-3"-4"13"0,-5-2 4 0,5-3 1 0,-1-1-68 0,4 4-17 0,-3-3 0 0,3 9 0 16,3-3-16-16,4-7-8 0,1 4 0 0,2-4-1 15,4 7 25-15,4-9 0 0,10 2 0 0,7 1-8 16,8 0 16-16,10-1 4 0,10 1 1 0,1-1 0 16,-4 4 20-16,7 6 4 0,7-9 1 0,7 9 0 15,7-4-4-15,-7-2-1 0,-3 6 0 0,-1 0 0 16,1 0-3-16,0 0-1 0,6 0 0 0,-3 0 0 15,1 6 1-15,-8-6 0 0,-11 0 0 0,1 0 0 0,-1 0-10 16,1-6-1-16,3 6-1 0,-4 0 0 0,1 0-18 0,-8 0 0 16,-3 0 0-16,-7 0 0 0,-7 0 0 0,-4 0 0 15,-3 0 0-15,-1 0 0 16,-6 0-169-16,0 0-38 0,17-3-7 0,-7 3-2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26:05.40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24176 4454 748 0,'0'0'67'0,"0"0"-54"0,0 0-13 0,0 0 0 16,0 0 132-16,0 0 24 0,0 0 5 0,0 0 1 16,0 0-59-16,0 0-12 0,0 0-3 0,0 0 0 15,0 0 0-15,0 0-1 0,7-6 0 0,-4-1 0 16,-3 7-19-16,0 0-4 0,8-3-1 0,-8 3 0 15,7 0-3-15,-7 0-1 0,7-6 0 0,-7 6 0 0,0 0 1 0,3-3 0 16,-3 3 0-16,0 0 0 0,0 0-15 0,7-6-2 16,-7 6-1-16,0 0 0 0,0 0-23 0,0 0-5 15,4 0-1-15,-4 0 0 0,0 0-1 0,7-10 0 16,-7 10 0-16,3-3 0 0,-3 3 5 0,7-6 1 16,0-4 0-16,0 10 0 0,-7 0 1 0,4-6 0 15,3 3 0-15,0-3 0 0,-7 6 0 0,4 0 0 16,3-3 0-16,0-4 0 0,-7 7 2 0,0 0 1 0,0 0 0 15,0 0 0-15,0 0-3 0,0 0-1 0,0 0 0 16,0 0 0-16,0 0-4 0,0 0-1 0,0 0 0 0,-4 10 0 16,1-1 2-16,3-9 0 15,-4 6 0-15,4-6 0 0,-3 10-5 0,-1-4-1 16,4-6 0-16,0 0 0 0,-3 13 3 0,-1-13 1 0,-3 6 0 0,7-6 0 16,0 0 1-16,-4 9 0 0,1-6 0 0,-4 10 0 15,3-10-2-15,1 6 0 0,-1-2 0 0,1-4 0 16,-4 6-2-16,3 1-1 0,1-4 0 0,-1 3 0 15,-3 1-9-15,4-1 10 0,-4 1-10 0,-1-1 10 16,5-3-10-16,-1 4 0 0,-3 5 9 0,4-5-9 16,-4-1 0-16,0-6 0 0,3 13 0 0,-3-7 8 15,0-2-8-15,4 2 8 0,-5 4-8 0,5-4 8 16,-4-3-8-16,0 4 8 0,3-1-8 0,-3 7 8 16,0-7-8-16,0 4 11 0,-3-4-11 0,3 4 12 0,-1-4-12 15,-2 4 0-15,-1-13 9 0,1 15-9 0,3-12 0 0,-4 10 8 16,0 0-8-16,1-4 0 0,-1 0 0 0,4 1 9 15,0 5-9-15,-3-5 0 0,-1 9 8 0,0-13-8 16,4 3 0-16,0 7 0 0,-3-3 8 0,3-4-8 16,0 0 0-16,0 7 0 0,0-7 0 0,-1 7 0 15,-2-3 8-15,3-7-8 0,-4 3 0 0,4 1 10 16,-3-1-10-16,3 7 8 0,-4-7-8 0,0 1 0 16,4-1 0-16,0 7 8 0,-3-7-8 0,-1 4 12 15,1-7-12-15,2 3 12 0,1 1-12 0,0-1 0 16,-3 1 0-16,3 5 0 0,0-5 0 0,0-1 0 15,-4 7 0-15,4-4 0 0,0-2 0 0,0 5 0 16,0-5 0-16,-4 5 0 0,4-2 0 0,0-4 0 16,0 7 0-16,-4-6 0 0,4 5 0 0,0-2 0 15,0-4 0-15,0 7 7 0,4 3-7 0,-4-10 0 0,0 7 0 0,0-4 0 16,0 4 0-16,3-7 0 0,-3 1 0 0,0 5 0 16,0-5 0-16,0 6 0 0,0-4 0 0,-4-3 0 15,1 7 0-15,2-6 0 0,-6 8 0 0,4-8 0 16,-1 5 0-16,-3-5 0 0,0 6 0 0,3-4 0 15,-3-2 0-15,0 5 0 0,4 1 0 0,-1-4 0 16,0-2 0-16,1 5 0 0,3-5 0 0,-4-1 0 16,1 7 0-16,-1-3 0 0,0-4 0 0,4 7 0 15,0-7 0-15,0 0 0 0,0 1 0 0,0 6 0 16,0-7 0-16,0 7 0 0,-4-4 0 0,4-2 0 16,0 5 0-16,0 4 0 0,-3-10 0 0,3 10 0 0,-4-3 0 0,4 0 0 15,0-4 0-15,0 4 0 16,-4-7 0-16,4 7 0 0,0-4 0 0,0-2 0 15,0 6 0-15,-3-1 0 0,2-2 0 0,1-4 0 0,-3 1 0 16,6-1 0-16,-6 4 0 0,6-1 0 0,-3-2 0 0,-3-1 0 16,3 0 0-16,-4 1 0 0,0 5 0 0,1-5 0 15,-4 9 0-15,3-10 0 0,0 7 0 0,1-1 0 16,-4-2 0-16,3-4 0 0,1 13 0 0,-1-9 0 16,-3 3 0-16,3-4 0 0,4 1 0 0,-3-1 0 15,-1-2 0-15,-3 5 0 0,-4-5 0 0,11 5 0 16,-3-2 0-16,3-4 0 0,-7 7 0 0,7-7 0 15,7 1 0-15,-4 5 0 0,-3-5 0 0,0-1 0 0,-4 1 0 16,8-1 0-16,-1 0 0 0,-3 7 0 0,-3-6 0 0,3-1 0 16,3 0 0-16,-3 1 0 15,-4-1 0-15,1 7 0 0,3-7 0 0,0 1 0 16,3-1 0-16,-3 1 0 0,0-1 0 0,0 0 0 0,3 1 0 0,1-1 0 16,-1 7 0-16,-3-7 0 0,4 1 0 0,-1-1 0 15,1 7 0-15,3-7 0 0,-7 1 0 16,3 5 0-16,1-5 0 0,3-1 0 0,-4 0 0 0,-3 1 0 15,7 6 0-15,-3-7 0 0,3-9 0 0,-4 9 0 16,-3 1 0-16,3-1 0 0,4-9 0 0,-3 10 0 16,-4-1 0-16,3 0 0 0,4-9 0 0,-3 10 0 15,3-1 0-15,-4-3 0 0,4 4 0 0,-3-1 0 16,-1-2 0-16,4-7 0 0,0 0 0 0,0 9 0 16,0-9 0-16,0 9 0 0,-3-6 0 0,3-3 0 15,0 7 0-15,0-7 0 0,0 9 0 0,0-9 0 0,-4 10 0 0,4-10 0 16,0 0 0-16,0 0 0 0,0 9 0 0,0-9 0 15,0 0 0-15,0 0 0 0,0 0 0 0,0 0 0 16,0 0 0-16,0 0 0 0,0 0 0 0,0 0 0 16,0 0 0-16,0 0 0 0,0 0 0 0,0 0 0 15,0 0 0-15,0 0 0 0,0 0 0 16,0 0 0-16,0-9 0 0,0-1 0 0,4 4 0 0,-4 3 0 16,3-7 0-16,1 4 0 0,-1-3 0 15,-3-1 0-15,4 7 0 0,3-6 0 0,-4 2 0 0,1-2 0 16,-1 0 0-16,1-1 0 0,-1 1 0 0,5-1 0 15,-5-2 0-15,4 2 0 0,0 1 0 0,0-3 0 16,0-4 0-16,-3 6 0 0,3-5 0 0,0 2 0 16,4-2 0-16,-8 5 0 0,4-6 0 0,-3 4 0 15,6 2 0-15,1-5 0 0,-4 5 0 0,3 1 0 0,-3 0 0 0,4-1 0 16,0 1 0-16,-4-1 0 0,0-2 0 0,0 2 0 16,7 1 0-16,-3 0 0 0,-11-1 0 0,3 1 0 15,4-7 0-15,0 7 0 0,4-1 0 0,-8 1 0 16,4-1 0-16,0 1 0 0,0-7 0 0,-3 7 0 15,-1 0 0-15,1-4 0 0,7-3 0 0,-1 7 0 16,-3 0 0-16,0-7 0 0,0 3 0 0,4-2 0 16,0 8 0-16,-1-5 0 0,-3-4 0 0,0 7 0 15,4-1 0-15,-1-5 0 0,-3 5 0 0,4 1 0 16,-4-4 0-16,0 1 0 0,0 2 0 0,0-2 0 16,0 2 0-16,0-5 0 0,0 5 0 0,0 1 0 0,1-1 0 15,-1-5 0-15,0 5 0 0,0 1 0 16,0 0 0-16,0-7 0 0,0 7 0 0,3-1 0 15,-6 1 0-15,3-7 0 0,4 7 0 0,-4-4 0 16,0 4 0-16,0-7 0 0,0 7 0 0,3-7 0 0,-3 6 0 16,1-8-8-16,2 8 8 0,1-5 0 0,-1-4 0 0,1 6 0 15,-4-2 0-15,0-1 0 0,4-3 0 0,-1 7 0 16,1-4-10-16,-4 0 10 0,0-3 0 0,0 4 0 16,3 2 0-16,1-3 0 0,0 4 0 0,-4-4 0 15,3 1 0-15,1-4 0 0,-4 9 0 0,0-9 0 16,0 4 0-16,4 5 0 0,-4-2 0 0,3-4 0 15,-3 1 0-15,4 5 0 0,-1-2 0 0,-2-4 0 16,-1 6 0-16,3-5 0 0,-3 5 0 0,0 1 0 0,0-4 0 0,0-2 0 16,0 8 0-16,4-5 0 15,-7 3 0-15,6-7 0 0,-3 6 0 0,4-5 0 16,-4 5 0-16,3 1-8 0,-3 0 8 0,1-1 0 0,-1 1 0 0,0-1 0 16,0 1 0-16,0 0 0 0,0-1 0 15,0-2 0-15,0 2 0 0,0 1 0 0,-4-1 0 16,5 1 0-16,-1 0 0 0,0-1 0 0,3 1 8 15,-3-1-8-15,4-5 0 0,-4 5 0 0,0 1 0 16,4-7-8-16,-1 7 8 0,1-1 0 0,-1-2 0 0,4-4 0 16,-3 7 0-16,3-1 0 0,-3 1 0 0,3-7 0 15,0 7 0-15,4-1 0 0,-4 1 8 0,0 3-8 16,-4-7 0-16,1-3 0 0,0 7 0 0,-1 3-8 16,-3-4 8-16,4 1 0 0,-1 0 0 0,-3-1 0 15,0 1 0-15,4-1 0 0,-7-5 0 0,6 5 0 0,-3 1 0 16,0-7 0-16,0 7 0 0,4-1 0 0,-4-2 0 0,4-4 0 15,-4 7 0-15,0-1 0 0,0-5 0 0,0 5 0 16,0 1 0-16,0-7 0 0,0 7 0 0,0-1 0 16,-3 1 0-16,3 0 0 15,-4-1 0-15,4 1 0 0,-3 2 0 0,-1 4 0 0,4-6 0 16,-3 3 0-16,3-7 0 0,-4-3 0 0,1 10 0 16,3-3 0-16,-4 6 0 0,1-4 0 0,0-2 0 15,3-1 0-15,-4 1 0 0,4 0 0 0,-3 2 0 0,-1 4 0 16,1-12 0-16,3 15 0 0,-4-10 0 0,4 1 0 15,-7-1 0-15,4 4 0 0,3-3 0 0,0-1 0 16,-3 7 0-16,-1-3 0 0,1-4 0 0,-1 7 0 16,4-3 0-16,-3-3 0 0,-4 2 0 0,7 4 0 15,-4-3 0-15,1 3 0 0,-1-3 0 0,-3-4 0 0,7 7 0 16,-3-3 0-16,-1-4 0 0,1 4 0 0,0 3 0 0,-1-3 0 16,1-4 0-16,-4 7 0 0,3-3 0 0,-3-4 0 15,4 7 0-15,-1-3 0 0,-3 3 0 0,4-10 0 16,-4 10 0-16,3-3 0 0,-3 3 0 0,0-3 0 15,0-4 0-15,0 7 0 0,0-3 0 0,0 6 0 16,-3-3 0-16,3 3 9 0,0 0-9 0,0-7 0 16,0 7 0-16,0 0 0 15,0 0-10-15,0 0 10 16,0 0-48-16,-4-6-3 0,-3 6 0 0,7 0 0 0,-7 0-69 16,7 0-13-16,0 0-3 0,-7 6-810 0,-4-6-162 0</inkml:trace>
  <inkml:trace contextRef="#ctx0" brushRef="#br0" timeOffset="2038.296">21036 4802 1094 0,'0'0'24'0,"0"0"4"0,0 0 2 0,0 0 2 0,0 0-32 0,0 0 0 16,0 0 0-16,0 0 0 0,0 0 60 0,0 0 5 0,0 0 2 0,0 0 0 16,0 0-3-16,4-6 0 0,-4-4 0 0,0 10 0 15,7 0 6-15,-7 0 1 0,0 0 0 0,3-9 0 16,1 3 1-16,-1-4 1 0,-3 10 0 0,0 0 0 15,0-3-8-15,0 3-1 0,0-6-1 0,0 6 0 16,-3-10-11-16,-1 4-1 0,1 3-1 0,3-3 0 16,-7-4-18-16,3 10-3 0,-3-9-1 0,4 6 0 15,-1-4 16-15,-3 4 2 0,0-3 1 0,0 6 0 16,3-9-28-16,-3 9-6 0,-3 0-1 16,3 0 0-16,0 0-3 0,-4 6-1 0,4-3 0 0,-4-3 0 15,1 9-8-15,3-9 0 0,-4 10 0 0,4-1 0 16,-3-2 0-16,-1 2 0 0,0 0 0 0,1 1 0 15,-1-1 0-15,4 1 0 0,-7-4 0 0,3 3 0 16,4-9 0-16,-3 10 0 0,-1 5 0 0,4-5 0 16,0-1 0-16,0 4 0 0,0-7 0 0,3 10 0 15,1-4 0-15,-1-2 0 0,4 5 0 0,0-5 0 0,0-1 0 0,4 1 0 16,-1-1 0-16,5 0 0 0,-1 1 0 0,0-1-11 16,3 4 3-16,-3-10 0 0,4 6 8 0,-1 1 0 15,-3-4 0-15,8 3 0 0,-5-9-12 0,1 0 0 16,-1 3 0-16,1 4 0 0,0-7 12 0,-4-7-8 15,3 7 8-15,-3-3-8 0,4 3 8 0,-4 0 0 16,0-9 0-16,0 3 0 0,0-4 0 0,0 1 0 16,0-1 0-16,0-5 0 0,-3 5 0 0,-1 1 0 15,1 0 0-15,-1-10 0 0,1 9 0 0,-1 1 0 16,-6 3 0-16,3-13 0 0,0 9 0 0,-4 1 0 16,4 3 8-16,-3-4-8 0,3 7 14 0,0 3-2 15,-7-6 0-15,7 6 0 0,-7 0-3 0,7 0-1 16,0 0 0-16,-4-3 0 0,-3 3-8 0,7 0 0 15,-7 3 0-15,7-3 0 0,0 0 0 0,-7 6 0 0,3-3 0 16,4-3 0-16,0 0 0 0,-3 10 0 0,-1-4 0 0,4-6 0 16,0 9 0-16,0-2 0 0,0-7 0 0,0 12 0 15,4-2 0-15,-4-1 0 0,3-3 0 0,-3 4 0 16,4 5 0-16,-1-5-11 0,1-1 3 0,0 4 0 16,-1-4 8-16,4 7 0 0,-3-7 0 0,3 7 0 15,0-7 0-15,0 7 0 0,0-3 0 0,-4 2 0 16,4-2 0-16,4 2 11 0,-7 4-3 0,6-9 0 15,-6 5-8-15,6 4 8 0,-6-3-8 0,3-4 8 16,-4 7-8-16,1 3 0 0,-1-3-12 0,-3-6 12 0,0 2 0 16,0 4 0-16,0-3 0 0,0 3 0 15,-7-1 0-15,7 1 0 0,-3-3 0 0,-4 3 0 16,0-1 0-16,0-2 0 0,0 3 0 0,0 0 0 16,0-10 0-16,-1 1 0 0,-2 2 0 0,6-2 0 15,-6-1-11-15,3-6-1 0,-4 6 0 0,4-9 0 16,0 7-105-16,-4-7-22 0,4 0-4 0,-3-7-597 15,-1 4-119-15</inkml:trace>
  <inkml:trace contextRef="#ctx0" brushRef="#br0" timeOffset="2623.95">21354 4143 1094 0,'0'0'48'0,"0"0"11"15,-4-6-47-15,4 6-12 0,-3 0 0 0,3 0 0 0,0 0 187 0,0 0 35 16,0-3 7-16,0 3 2 16,0 0-141-16,0 0-28 0,0 0-6 0,0 0 0 0,0 0-21 0,0 0-4 15,0 0-1-15,0 0 0 0,0 0-6 0,0 0-2 16,0 0 0-16,3 9 0 0,-3 1-3 0,0 6-1 15,-3-4 0-15,3 7 0 0,-4-3-10 0,1 2-8 16,-1 1 12-16,0 6-12 0,1 4 8 0,-1-11-8 16,-3 7 0-16,4 4 0 0,-1-4 0 0,-3 9 8 15,4-9-8-15,-8 4 0 0,8-1 24 0,-4 0-3 16,0-3 0-16,3 3 0 0,-3-3-21 0,3 4 0 16,1-4 0-16,3 3 0 0,-4-9 0 0,4 6 0 15,0 0 0-15,0-6 0 0,4 6 0 0,-1-3 0 16,1 0 8-16,3 0-8 0,-3-7 0 0,3 4 0 15,0 6 0-15,0-12 0 0,0 9 9 0,0 0-9 16,0-7 12-16,3-5-12 0,1 9 0 0,0-4-9 0,-1-5-1 0,-3 2 0 16,7 1-6-16,-3-1 0 0,0-2-1 0,3-4 0 31,-4-3-19-31,4 3-4 0,0 4-1 0,1-10 0 16,-5 6-100-16,4-6-20 0,0 0-4 0,0-6-679 0</inkml:trace>
  <inkml:trace contextRef="#ctx0" brushRef="#br0" timeOffset="3256.89">21527 4673 1908 0,'0'0'42'0,"0"0"9"0,0 0 1 0,0 0 1 0,0 0-42 0,0 0-11 16,0 0 0-16,0 0 0 0,0 0 8 0,-8 7-8 15,5 2 12-15,3-3-4 0,0-3 28 0,-4 7 4 16,4-1 2-16,0 7 0 0,0-7-7 0,0 7-2 0,0-3 0 0,0 2 0 15,4 1 5-15,-4-3 1 16,3 5 0-16,-3-2 0 0,0 3-3 0,4 0 0 0,0-10 0 0,-1-3 0 16,1 10-16-16,-1-7-3 0,1 1-1 0,3-7 0 15,-7-3-4-15,0 0 0 0,0 0-1 16,0 0 0-16,7 6-2 0,-7-6 0 0,0 0 0 0,7-6 0 16,-4 3 25-16,1-7 5 0,3 1 1 0,-7-7 0 15,0 7-29-15,3-7-11 0,-3-3 8 0,4 4-8 16,-8-4 12-16,4 0-4 0,4 0 0 0,-1 4 0 15,-3-4 4-15,0 0 0 0,0 0 0 0,0 3 0 16,4 7-12-16,-4-7 0 0,0 13 0 0,4-6 0 16,-1 3 0-16,-3 6 0 0,4-10 0 0,-1 7 0 15,4-3 28-15,0 3 3 0,0-4 1 0,-7 7 0 0,4 0-32 0,6 0 0 16,5 7 0-16,-5-4 0 16,-3-3 0-16,7 9 0 0,4 1 0 0,0-4 0 0,-4 3 0 0,0 1 0 15,-4-1 0-15,4 0 0 0,1 7 0 0,-1-3 0 16,-11-4 0-16,8 7 0 0,-1 3 0 0,-3-10 0 15,0 0 0-15,1 7 0 0,-5-6 0 0,4 5 0 16,0-2 0-16,-3-4 0 0,-4 4 0 0,0-1 0 16,7-2 0-16,-7-4 0 15,0-6-20-15,0 9-9 0,0-9-3 0,0 0 0 16,0 0-73-16,0 0-15 0,0 0-4 0,0 0 0 16,0 0-73-16,0-9-15 0,-7-16-4 0,3 6 0 0</inkml:trace>
  <inkml:trace contextRef="#ctx0" brushRef="#br0" timeOffset="3725.308">21534 4053 1720 0,'0'0'76'0,"0"0"16"0,0 0-73 0,0 0-19 0,0 0 0 0,0 0 0 16,0 0 68-16,0 0 11 0,0 0 1 0,10 0 1 16,1 0-38-16,-4 3-8 0,0-3-2 0,0 6 0 15,7-3-5-15,-3 6 0 0,3-9-1 0,3 16 0 16,1-13-10-16,3 10-1 0,0-1-1 0,-3-2 0 0,-4 9-5 0,4-4-1 15,6 4 0-15,-2-3 0 0,-1-4 5 0,0 4 1 16,0 3 0-16,4 0 0 0,-4 3 12 0,4 0 2 16,-8-7 1-16,1 10 0 0,3-6 1 0,-3 3 0 15,-4-6 0-15,0 9 0 0,0 0-2 0,4-6 0 16,-4 3 0-16,-4 0 0 0,1 0-9 0,0 3-3 16,3 3 0-16,-4 0 0 0,-3-3-7 0,0 3-2 15,0 4 0-15,4-10 0 0,-4 9-8 0,-3-3 12 0,-4 1-12 16,3-4 12-16,4 3-12 0,-3 0 8 0,-4-3-8 0,-4 0 8 15,4-6-8-15,-3 0 0 0,-1 0 0 16,1-4 0-16,-4-5 0 0,3-1 8 16,0 7-8-16,-6-7 8 15,-1-6-36-15,4 7-7 0,0-4-1 0,-3 3-1 16,-1-9-171-16,0 0-35 0</inkml:trace>
  <inkml:trace contextRef="#ctx0" brushRef="#br1" timeOffset="8269.891">22398 7580 1209 0,'-11'0'108'0,"4"0"-87"0,0 0-21 0,7 0 0 16,0 0 131-16,-3 0 21 0,-8-6 5 0,4 3 1 16,7 3-90-16,0 0-17 0,-7 0-4 0,0 0-1 15,7 0 3-15,0 0 1 0,-7 0 0 0,0-6 0 16,-4 6 5-16,8 0 1 0,3 0 0 0,-4 0 0 16,-6 0-4-16,3 0-1 0,7 0 0 0,0 0 0 0,0 0-20 15,0 0-4-15,0 0-1 0,0 0 0 0,0 0 5 0,0 0 1 16,0 0 0-16,0 0 0 0,10-4-32 0,-10 4 0 15,0 0 0-15,0 0 0 0,0 0 22 0,0 0-2 16,0 0 0-16,0-6 0 0,-3 6-6 0,3 0-2 16,0 0 0-16,0 0 0 0,-7-9 19 0,-1 9 3 15,8 0 1-15,0 0 0 0,-3-10-19 0,-1 7-4 16,4 3-1-16,0 0 0 0,0 0-1 0,0 0 0 16,0-6 0-16,0 6 0 0,0 0 1 0,-3-9 0 0,-4 2 0 0,-4 4 0 15,8 3 1-15,-8 0 1 16,8 0 0-16,-8 0 0 0,-3 0 2 0,3 0 0 15,4 0 0-15,0 3 0 0,-10 4-5 0,6-1-1 16,4-3 0-16,-4-3 0 0,1 9-9 0,-4-2 0 0,3-4 0 16,-3 6 0-16,3-3 0 0,1 4 0 0,-4-1 0 15,-4 1 0-15,7-1 0 0,-3 1 0 16,-3 5 11-16,-1-5-11 0,0 5 0 0,1-2 0 0,-1 3 0 0,-3-4 0 16,-4 4 0-16,4 3 0 0,0 6 0 0,0-7 0 15,-4 8 0-15,0 2 0 0,4-3 0 0,0 3 0 16,3 0 0-16,-3 7-8 0,0-1 8 0,0-6 0 15,3 7 0-15,4-7 0 0,-3 0 0 0,6 4 0 16,-3-4 0-16,7 0 0 0,-4 0 0 0,1 4 0 16,-1-4 0-16,4 7 0 0,-4-7 0 0,4 6 0 15,-3-6 0-15,3 7 0 0,0-7 0 0,0 7 0 0,3-7 0 0,1 0 0 16,-5 3 8-16,8-9-8 0,-3 4 0 0,-1 2 0 16,1-9 0-16,-1 6 0 0,4-7 12 0,-3-2-3 15,3 3-1-15,0 0 0 0,0 0-8 0,0 3 0 16,0-4 0-16,0 1-11 0,0-3 11 15,-4 3 0-15,1-7 0 0,3 10 0 16,0-9 0-16,0 6 8 0,0-10-8 0,0 7 0 0,0-7 0 16,0 7 0-16,0-7 0 0,0 0 0 0,0 1-11 0,0-4-6 15,0 4-2-15,0-10 0 0,0 0-1 0,0 3-1 16,0 6 0-16,0-9 0 16,0 0-21-16,0 10-4 0,3-4-1 0,-3-6 0 15,0 9-93-15,0-9-20 0,0 0-3 0,0 0-978 0</inkml:trace>
  <inkml:trace contextRef="#ctx0" brushRef="#br1" timeOffset="9625.99">19935 7464 345 0,'0'0'31'0,"0"-6"-31"16,0 3 0-16,0-3 0 0,0-4 85 16,0 7 11-16,-3-6 3 0,6 2 0 0,-3 7-75 0,0-9-14 15,0 6-10-15,0 3 12 0,4-13-12 0,-4 13 0 16,4-3 0-16,-4 3 0 0,0-6 0 0,0-4 0 16,3 1-12-16,-3 9 12 0,0 0-10 0,4-9 10 15,-1-1 0-15,1 4-9 16,-1-3-15-16,-3 9-4 0,7-4 0 0,-3-5 0 15,-1 3-42-15,1-4-9 0,-4 10-1 0,3-3-1 0,4-3 59 0,-7 6 12 0,4-9 10 0,-4 9-13 16,0 0 131-16,3-7 26 0,1 4 6 0,-4 3 1 16,0 0 19-16,4-6 4 0,-4 6 1 0,0 0 0 15,0 0-43-15,3-10-9 0,-3 10-2 0,0 0 0 16,0 0-13-16,0 0-4 0,0 0 0 0,0 0 0 16,0 0-48-16,0 0-11 0,0 0-1 0,0 0-1 15,0 0-8-15,0 0-2 0,0 0 0 0,0 0 0 16,4 7-7-16,3-4-2 0,-4 3 0 0,4 4 0 15,-3-1 4-15,-1 0 0 0,4 1 0 0,-3-1 0 16,3 7-13-16,-4-7-3 0,4 10 0 0,1 0 0 16,-1-3 7-16,-4 2 1 0,4 7 0 0,-3 1 0 15,3 2 9-15,0-3 3 0,-4-3 0 0,4 3 0 16,-3 3-20-16,-1-3-4 0,1 3-8 0,0-2 12 16,-1-1-12-16,-3-3 11 0,4-7-11 0,-1 10 10 15,1-3 2-15,-1-6 0 0,1 3 0 0,-1 0 0 0,1-4-4 0,-4 4-8 16,0-10 12-16,0 7-4 0,3-6 4 0,-3-1 0 15,0 0 0-15,0-2 0 0,0-7 7 0,0 0 1 16,0 0 1-16,0 0 0 0,0 0-12 0,0 0-9 16,-3 0 12-16,3-7-12 0,-4 7 28 0,1-9 0 15,3 0-1-15,-4-1 0 0,1-6-13 0,3-2-2 16,0-7-1-16,0 6 0 0,0-6-11 0,0 6 0 16,0 0 0-16,0 0 0 0,3 4 0 0,-3 2 0 15,-3-3 0-15,3 1 0 0,3 5 0 0,-3 1 0 16,0-1 0-16,0 1 0 0,4 0 0 0,-1-1 0 15,1 4 0-15,-4 3 0 0,7-3 0 0,-7 6 0 16,3-4-8-16,4-2 8 0,4 6 0 0,-4-3 0 16,4-3-9-16,-1 6 9 0,1-3 0 0,-1 3 0 15,1-7 0-15,0 7 0 0,-1 7 0 0,4-4 0 0,-3-3 0 16,-1 9 0-16,-3-3 0 0,4-2-8 0,0 11 8 0,-1-5 0 16,-3-1 0-16,0 0 0 0,4 7 0 0,-4-3 0 15,0 2 0-15,0 4 0 0,0 0 0 0,0-3 0 16,-3 2 0-16,3-2 0 0,-4 3 8 0,1 0-8 15,3 0 0-15,-7-4 0 0,3 4 0 0,1 0 0 16,-1-3 0-16,-3-1 0 0,4-2-13 0,-4 2 4 16,3-2-15-16,1-4-4 15,0 7 0-15,-4-7 0 0,0 1-21 0,3-4-5 0,1 4-1 0,-4-7 0 16,0-3-98-16,0 0-20 0,0 0-4 0,7-3-605 16,-4 3-121-16</inkml:trace>
  <inkml:trace contextRef="#ctx0" brushRef="#br1" timeOffset="10158.92">20740 6953 2160 0,'0'0'96'0,"0"0"19"0,0 0-92 0,-7-6-23 0,0 6 0 0,7 0 0 15,0 0 51-15,0 0 5 0,-11-3 2 16,1 3 0-16,10 0-22 0,-8 3-4 0,-2 3 0 0,3-3-1 15,0 4-18-15,0-4-3 0,3 6-1 0,-3 0 0 16,4-2-1-16,-4 2 0 0,7 7 0 0,-4-4 0 16,1-2 5-16,3 5 1 0,-4 4 0 0,0-3 0 15,4 3 17-15,-3 0 3 0,3-1 1 0,-4 1 0 16,4 6-35-16,-3 4 0 0,-1-4 0 0,4 9 0 16,-3-6 0-16,-4 7 0 0,3-1 0 0,-3 1 0 15,4 2 0-15,-4 1 0 0,0-3 0 0,-1-1 0 16,5 1 0-16,-4-4 0 0,3-6 0 0,1 3 0 0,-1 4 0 0,1-10 0 15,3 3 0-15,0 3 0 0,0-3 0 0,3 3 12 16,-3-3-4-16,4 3-8 0,-1-9 8 0,1 6-8 16,3-6 0-16,-4 6 0 15,5-6 0-15,2 0 0 0,1 0 8 0,-1-4-8 0,4 4 0 0,1-9-9 16,-5 5 1-16,4 1 0 16,0-7-36-16,0 1-6 0,1-7-2 0,2 6 0 15,1-9-22-15,-1 7-5 0,1-4-1 0,0-3 0 16,-4 0-140-16,0-3-28 0</inkml:trace>
  <inkml:trace contextRef="#ctx0" brushRef="#br1" timeOffset="10745.518">20895 7502 1670 0,'0'0'148'0,"-11"6"-118"0,4-6-30 0,0 10 0 16,0-4 149-16,0-3 24 0,0 6 5 0,4 1 1 15,-4-4-129-15,3 3-26 0,1 1-4 0,-1 6-2 16,4-4-6-16,-4 4 0 0,4 3-1 0,0-4 0 15,4-2-1-15,-4 6 0 0,0-4 0 0,4 4 0 16,-1-3 12-16,-3 3 2 0,4-10 1 0,-1 7 0 16,1-4 5-16,-1-2 1 0,1 2 0 0,-1-2 0 0,-3-1-15 0,4-6-4 15,-4-3 0-15,0 0 0 0,0 0 9 0,0 0 2 16,0 0 0-16,0 0 0 0,0 0 5 0,7-3 2 16,-4-6 0-16,-3-7 0 0,7 7-6 0,-3-7-2 15,-4 6 0-15,3-8 0 0,-3 2-10 0,4 3-3 16,0-2 0-16,-4-1 0 0,0 4-9 0,3 2 8 15,-3 1-8-15,0-1 8 0,4 1-8 0,-4-4 8 16,0 10-8-16,3-3 8 0,-3 6-8 0,4-9 12 0,-4 9-12 0,3 0 12 16,-3 0-4-16,0 0-8 15,0 0 12-15,7-4-4 0,0-2-8 0,-7 6 0 0,7 6 0 0,0-2 8 16,0-4-8-16,4 9 0 0,-4-3 0 16,-3 4 0-16,3-4 0 0,0 3 0 0,3 1 0 15,-3-1 0-15,-3-6 0 0,3 7 0 0,0-1 0 16,0 7 0-16,0-7 0 0,0 1 0 0,0-1 9 15,0 0-9-15,0 4 0 0,0-4 0 0,-3 1 0 0,3-1 0 16,0 1 0-16,-3-1-13 0,3 0 1 0,0-2 1 31,-4 2-15-31,4-6-3 0,-3 3-1 0,-1-2 0 16,-3-4-80-16,0 0-16 0,0 0-3 0,0 0-1 0,0 0-90 0,4-4-17 16,-1-21-4-16,-3 0-1 0</inkml:trace>
  <inkml:trace contextRef="#ctx0" brushRef="#br1" timeOffset="11232.285">20906 6868 2041 0,'-11'0'90'0,"8"0"19"0,-5 0-87 0,5 0-22 15,-1 0 0-15,4 0 0 0,0 0 51 0,0 0 5 16,0 0 2-16,0 0 0 0,0 0-21 0,0 0-4 0,0 0-1 0,0 0 0 16,7 7 2-16,4-4 0 0,0 3 0 0,-1 4 0 15,1-4-15-15,-1 3-3 0,4 1-1 0,1-1 0 16,-1 7 8-16,0-4 1 0,3 4 1 0,1-4 0 15,0 4-5-15,3 3 0 0,0 0-1 0,4-4 0 16,-4 4-3-16,4 0-1 0,-4-3 0 0,-4 9 0 16,5-6-1-16,-5 0 0 0,4-1 0 0,-3 1 0 15,0 6 21-15,-1-6 4 0,-6 0 1 0,3 6 0 16,-3 3-23-16,3-3-4 0,-4 3-1 0,-3 4 0 16,4-4-3-16,-4 0-1 0,-3 0 0 0,-1-2 0 15,4 2-8-15,-7-3 8 0,0 3-8 0,0-3 8 16,0 0 0-16,0-3 0 0,-3 3 0 0,3 0 0 15,-4-6 0-15,1 6-8 0,-1-6 12 0,-3 0-4 16,3 0 13-16,1-4 3 0,-4-2 0 0,0 3 0 16,0-7-33-16,3 0-7 0,-6 1 0 0,3-1-1 15,3-2-7-15,-3 2-2 0,0-9 0 0,-4 0 0 16,4 0-146-16,0-6-28 0,0 3-7 0</inkml:trace>
  <inkml:trace contextRef="#ctx0" brushRef="#br2" timeOffset="47839.076">24557 4548 435 0,'0'0'19'0,"0"0"5"0,0 0-24 0,3-9 0 16,1-1 0-16,-1 7 0 0,5-3 68 0,-8 6 10 16,7-10 2-16,0 4 0 0,-7 6 24 15,3-3 6-15,8-3 1 0,-11 6 0 0,3-3-15 0,-3 3-4 16,11-7 0-16,-11 7 0 0,0 0-23 0,0 0-5 15,0 0 0-15,0 0-1 0,0 0-14 0,0 0-2 16,0 0-1-16,0 0 0 0,0 0-12 0,0 0-2 16,0 0-1-16,0 0 0 0,0 0 1 0,3 10 1 15,-3-4 0-15,0-6 0 0,0 3 3 0,0 3 1 16,-3 4 0-16,3-10 0 0,-4 6-7 0,1-3-2 16,-1 7 0-16,1-10 0 0,3 0-5 0,-4 6-2 15,1-3 0-15,-1 3 0 0,4-3 5 0,-3 4 1 0,3-7 0 0,-4 6 0 16,1-3-3-16,-1 6-1 0,-3 1 0 0,3-4 0 15,1-3-1-15,-4 7 0 0,3-1 0 0,-3-3 0 16,-3 4 2-16,6-1 0 0,-6 1 0 0,3-1 0 16,-4-3-4-16,4 4 0 0,-4 5 0 0,4-5 0 15,-3-1 0-15,-1 1 0 0,1-1 0 0,2 0 0 16,-2 1 7-16,3-4 1 0,-4-3 0 0,8 7 0 16,-4-1-20-16,0-3-8 0,0 4 8 15,-4-1-8-15,4 1 12 0,0-1-2 0,0 0-1 0,0 1 0 16,0-1-1-16,-4 7 0 0,4-7 0 0,0 7 0 15,0-7-8-15,0 1 10 0,0-1-10 0,3 7 10 16,-6-7-2-16,6 4 0 0,-3-4 0 0,0 7 0 16,4-7 0-16,-5 1 0 0,1 5 0 0,4-12 0 15,-1 10 0-15,-3-4 0 0,4 1 0 0,3-1 0 16,-4 1-8-16,4-1 8 0,-3 0-8 0,3 1 8 0,0-1-8 0,-4 1 0 16,4-1 9-16,-3-3-9 0,-1 4 0 0,4-1 9 15,-3 1-9-15,3-1 0 0,-4 0 11 0,4 1-11 16,-3-1 10-16,3 7-10 0,-4-7 10 0,4 1-10 15,0-1 10-15,-3-3-10 0,3 4 9 0,-4-1-9 16,0 1 8-16,4-4-8 0,0-3 8 0,0 6-8 16,-3-2 8-16,3-4-8 0,0-3 8 0,-4 6-8 15,4 4 8-15,0-10-8 0,0 6 8 0,0-6-8 16,0 0 0-16,0 9 8 0,0-9-8 0,0 13 0 16,0-13 0-16,0 0 0 0,0 0 0 0,0 9 0 15,0-9 8-15,0 10-8 0,0-10 0 0,0 12 0 0,0-2 0 0,0-1 8 16,0-6-8-16,0 6 8 0,-3-2-8 15,-1 2 8-15,4 1-8 0,-3-1 0 0,3-3 9 16,0-3-9-16,-4 7 8 0,4-1-8 16,-3-3 8-16,-1 4-8 0,4-1 0 0,0-9 0 0,-3 7 0 0,3-7 8 15,0 9-8-15,-4-6 0 0,4 6 0 0,-3-2 0 16,3-4 0-16,0-3 8 0,-4 12-8 0,4-2 0 16,-3-7 8-16,-1 6-8 0,1 1 10 0,3-4-10 15,-4 3 8-15,0-5-8 0,1 8 0 0,3-9 0 16,-4 7 8-16,1-4-8 0,-1 3 0 0,4-5 0 15,-3 5 8-15,3-3-8 0,-4 4 0 0,1-1 0 16,3 0 0-16,-4-2 0 0,4 2 0 0,-3 0 0 0,3 1 0 16,-4-4 0-16,4 4 0 0,-3-1 0 0,3 0 0 0,-4 1 0 15,4-1 0-15,-3 1 0 0,-1-1 0 0,4 7 0 16,-3-13 0-16,3 6 0 16,-4 7 0-16,1-7 0 0,3 1 0 0,-4-1 0 15,0 1 0-15,4-4 8 0,-3 3-8 0,-1 1 0 0,4-1 0 0,-3 0 8 16,-4 1-8-16,3-4 0 0,4-3 9 15,-3 7-9-15,-4 2 8 0,3-9-8 0,1 7 8 16,-4-1-8-16,3-3 0 0,-3-2 8 0,3 2-8 0,-3 3 0 16,0-2 0-16,4-4 8 0,-4 6-8 0,0-3 0 15,-4 4 0-15,8-7 8 0,-4 6-8 0,0-2 0 16,-4 2 0-16,0 0 8 0,1 1-8 0,-1-1 0 16,-3 1 0-16,7-4 0 0,0 3 11 0,0 1-3 15,-4-1-8-15,4 7 12 0,-3-7-12 0,-1 1 0 0,1-1 0 0,2 0 0 16,-2 1 0-16,3-4 0 0,-4 3 0 0,4 1-10 15,0-1 10-15,0-2 0 0,-4 2 8 0,4-6-8 16,-3 7 0-16,3-1 0 0,3-3 0 0,-6-3 0 16,6 4 0-16,-6 2 0 0,6 0 0 0,-3-2 0 15,3-4 0-15,-3 6 0 0,4-2 0 0,-4-4 0 16,7-3 0-16,-7 6 0 0,0 3 0 16,3-2 0-16,4-7 0 0,-3 9 0 15,-4 0 0-15,0 1 0 0,3-7 0 0,-3 6 0 0,3-2 0 0,-3 2 0 16,4 0 0-16,-1 1 0 0,1-4 0 0,-4 4 0 15,3-7 0-15,1 6 0 0,-1-3 0 0,1 4 0 16,-1-1 0-16,1-3 0 0,-4-2 0 0,7 5 0 16,-4 0 0-16,-3-2 0 0,3-4 0 0,1 9 0 15,-1-9 0-15,1 7 0 0,-4-1 0 0,3-2 0 16,1-4 0-16,-1 6 0 0,1-3 0 0,-4 4 0 16,3-1 0-16,1-3 0 0,-5-2 0 0,5 5 0 0,-4-9 0 0,3 9 0 15,1-2 0-15,-4 2 0 0,0-3 0 0,3-2 0 16,1 5 0-16,-1-3 0 0,-3 4 0 0,4-7 0 15,-1 3 0-15,1 3 0 0,-1-2 0 0,0-4 0 16,-3 6 0-16,7 1 0 0,0-10 0 0,-3 6 0 16,-4 3 0-16,3 1 0 0,-3-7 0 0,4 9 0 15,-1-8 0-15,1 5 0 0,-1 0 0 0,1-2 0 16,-4-4 0-16,3 6 0 0,0-3 0 0,-3 4 0 16,7-1 0-16,-3-2 0 0,3 2 0 0,-4-6 0 15,4-3 0-15,-3 9 0 0,-1-2 0 0,4-7 0 16,-3 9 0-16,-1 1 0 0,1-4 0 0,-1 3 0 0,-3-6 0 15,4 7 0-15,-1-4 0 0,1 3 0 16,-1 1 0-16,1-1 8 0,-5-2-8 0,5 2 0 16,-1 0 0-16,1 1 0 0,-1-1 0 0,-3-3 0 0,4 4 0 15,-4-1 0-15,0-6 0 0,3 7 0 0,4-10 0 0,-7 6 0 16,4 3 0-16,-5 1 0 0,5-4 0 0,3-6 8 16,-7 3-8-16,3 7 0 0,1-1 0 0,-4 1 8 15,7-10-8-15,-4 6 0 0,-3 3 0 0,4-3 0 16,-4 4 0-16,3-7 0 0,1 6 0 0,-4 1 0 15,3-4 0-15,-3 4 0 0,7-10 0 0,-4 9 0 16,1-3 0-16,3 4 0 0,-7-7 0 0,7 6 0 16,-4-3 0-16,4 4 0 0,-3-7 0 0,-1 3 0 0,4 4 0 0,0-10 0 15,0 9 0-15,-3 0 0 0,3-2 0 0,0-4 0 16,-4 3 0-16,4 4 0 16,-7-1 0-16,7 0 0 0,0-2 0 0,-3 2 0 15,-1-6 0-15,1 7 0 0,3-4 0 0,-4 3 0 0,4 7 0 0,-4-13 0 16,1 6 0-16,-1 1 0 0,1-4 0 15,-1 4 8-15,1-1-8 0,-1 0 0 0,-3-2 0 16,4 2 8-16,-1-6-8 0,-3 7 0 0,4-1 0 0,-4-3 9 16,3 4-9-16,1-1 0 0,-5-3 8 0,5 4-8 15,-1-7 0-15,1 6 0 0,3-2 0 0,-4 2 0 16,1 0 0-16,-1 1 0 0,4-4 0 0,0 3 0 16,-3 1 0-16,3-1 0 0,0-9 0 0,0 10 0 15,-4-1 0-15,4-3 0 0,-3 4 0 0,-1-1 0 16,4-6 0-16,-3 10 0 0,-1-10 0 0,1 6 0 0,-1 1 0 0,1-1 0 15,-5-2 8-15,5-4-8 0,-4 3 0 0,0 3 0 16,3 1 0-16,-3-1 0 0,0-3 8 0,0-2-8 16,-3 5 0-16,3 7 0 0,-1-7 0 0,1 0 0 15,-3 1 8-15,-1-4-8 0,4 4 0 0,0-1 0 16,0 0 0-16,0 1 0 0,0-1 8 0,3 1-8 16,-3 5 0-16,4-5 0 0,-8-1 0 15,4 0 0-15,4 1 8 0,-4-1-8 0,-4 1 0 16,4-4 0-16,0 3 8 0,3 1-8 0,-3-4 0 0,-3 3 0 15,-1 1 19-15,1-1-3 0,3 1-1 0,-1-1 0 16,-6 0-15-16,7 1-13 0,0-1 2 0,4 1 1 16,-4 2 10-16,0 1 0 0,-4-4 0 0,8 1 0 15,-1-1 0-15,0-3 0 0,-6 4 0 0,3-1 0 16,3 1 0-16,1-1 0 0,-4 0 0 0,0-2 8 16,3 2-8-16,-3-3 0 0,4 4 0 0,-5-7 0 0,1 6 0 0,0 1 0 15,4-4 0-15,-1-3 0 0,-3 3 0 0,4 4 0 16,-4-10 0-16,7 0 0 0,-4 9 0 0,1 1 0 15,-4-4 0-15,0-3 8 0,3 6-8 0,0-2 0 16,-3-4 0-16,4 3 0 0,-4 3 0 0,0-2 0 16,0-4 0-16,3 3 8 0,-6-3-8 0,3 7 0 15,3-1 0-15,-3-3 8 0,-4-6-8 0,4 10 0 16,4-4 0-16,-4-3 0 0,0 7 0 0,0-1 0 16,0-3 0-16,0-3 0 0,3 4 0 0,-3 2 0 15,-4-3 0-15,1-3 0 0,6 7 0 0,1-4 0 16,-8 4 0-16,1-7 0 0,2 6 0 0,-2-3 0 15,6-2 0-15,-6 2 0 0,-4 3 0 0,7-9 0 16,3 10 0-16,-3-4 8 0,-4-3-8 0,4 6 0 16,7-9 0-16,-3 7 0 0,-4 2 0 0,-4 0 0 0,4-2 0 15,0-4 0-15,7 6 0 0,-3 1 0 0,-8-1 0 0,4-3 0 16,7-6 0-16,-4 10 0 0,-6-1 0 0,-1 1 0 16,4-1 0-16,-3 0 9 0,6 1-9 0,-3-4 0 15,-7 4 0-15,7-1 0 0,3-3 0 0,1 4 0 16,-4-7 0-16,0 6 0 0,3-3 0 0,1 4 0 15,-1-4 0-15,1-3 0 0,-1 7 0 0,-3-1 0 16,7-9 0-16,0 9 0 0,-7-2 0 0,3-4 0 16,4-3 0-16,-3 6 0 0,-1 4 0 0,-3-1 0 15,0-3 0-15,4 4 0 0,-1-7 0 0,-3 6 0 16,0-3 0-16,0-6 0 0,7 10 8 0,-3-4-8 16,-1 4 0-16,-3-7 10 0,3 6-10 0,1-3 8 15,-1-3-8-15,1 4 0 0,-1 2 0 0,1-3 0 16,3-6 0-16,-4 10 0 0,-3-7 8 0,4 6-8 15,-1 1 0-15,1-1 0 0,-4-3 0 0,3 4 0 16,-3-1 0-16,0-2 0 0,3-4 0 0,1 6 0 0,-4 1 0 16,0-4 0-16,3 3 8 0,1 1-8 0,-1-4 0 0,-3-3 0 15,4 6 0-15,3-9 7 0,0 0-7 0,-4 7 0 16,-3-4 0-16,3 6 0 0,4-9 0 0,-3 6 0 16,-4-2 0-16,3 2 0 0,1 3 0 0,-1-9 0 15,4 10 0-15,-3-4 0 0,-8 3 0 0,8-5 0 16,3-4 0-16,-4 6 0 0,-3 3 0 0,4 1 0 0,-1-1 0 0,4-9 0 15,-4 0 0-15,4 9 0 0,-7-2 0 0,7-7 0 16,0 0 0-16,0 0 0 0,-3 3 0 0,3-3 0 16,0 0 0-16,0 0 0 0,0 9 0 0,-4-2 0 15,4-7 0-15,0 0 0 0,0 0 0 0,0 0 0 16,-7 0 0-16,0 9 0 16,7-9 0-16,0 0 0 0,-3 0 0 0,3 0 0 15,0 0 0-15,0 0 0 0,0 0 0 0,0 0 0 0,-4 6 0 0,4-6 0 16,0 0 0-16,0 0 0 0,-3 3 0 0,3-3 0 15,0 0 0-15,0 0 0 0,-4 7 0 0,-3-4 0 16,0-3 0-16,7 0 0 0,0 0 0 0,0 0 0 16,-7 6 0-16,7-6 0 0,0 0 0 0,0 0 0 15,0 0 0-15,0 0 0 0,0 0 0 0,0 0 0 16,0 0 0-16,0 0 0 0,0 0 0 0,0 0 0 16,7-6 0-16,-7 6 0 0,0 0 0 0,0 0 0 0,0 0 0 15,0 0 0-15,0-10 0 0,0 10 0 0,0-3 0 0,0 3 0 16,7-6 0-16,-7 6 0 0,0 0 0 0,0 0 0 15,0 0 0-15,0 0 0 0,0 0 0 0,0 0 0 16,0 0 0-16,0 0 0 0,4-6 0 0,-4 6 0 16,0 0 0-16,0 0 0 0,7-3 0 0,-7 3 0 15,0-7 0-15,0 7 0 0,0 0 0 0,0 0 0 16,0 0 0-16,0 0 0 0,0 0 0 0,0 0 0 16,0 0 0-16,0 0 0 0,0 0 0 0,0 0 0 15,0 0 0-15,0 0 0 0,0 0 0 0,0 0 0 16,0 0 0-16,0 0 0 0,0 0 0 0,0 0 0 15,0 0 0-15,0 0 0 0,0 0 0 0,0 0 0 16,0 0 0-16,0 0 0 16,0 0-51-16,0 0-3 0,0 0-1 0,7 0 0 15,0-9-175-15,7-1-35 0</inkml:trace>
  <inkml:trace contextRef="#ctx0" brushRef="#br2" timeOffset="80662.844">23890 3930 288 0,'0'0'25'0,"0"0"-25"0,0 0 0 0,0 0 0 0,0 0 48 16,0 0 4-16,0 0 0 0,0 0 1 0,0 0-5 0,0 0-2 16,0 0 0-16,0 0 0 15,0 0 14-15,0 0 2 0,-7-6 1 0,7 6 0 0,-7 0 16 0,7 0 3 16,0 0 1-16,-7-3 0 0,7 3-8 0,-11 0-2 15,11 0 0-15,-10 0 0 16,-4 3-6-16,3-3-2 0,1 6 0 0,-1-6 0 0,4 6-10 0,0-2-3 16,-4 2 0-16,4-3 0 0,7-3-20 0,-10 9-5 15,3-9-1-15,3 0 0 0,-7 7-3 0,11-7-1 16,0 0 0-16,0 0 0 0,0 0 6 0,0 0 0 16,0 0 1-16,0 0 0 0,-3 9-12 0,3-9-2 15,0 0-1-15,0 0 0 0,0 0 3 0,0 0 1 16,0 0 0-16,0 0 0 0,0 0-18 0,0 0 0 15,0 0 0-15,0 0 0 0,0 3 0 0,0-3 0 0,0 0 0 0,3 7 0 16,-3-1 8-16,0-6-8 0,0 0 0 0,0 0 0 16,4 3 15-16,-4-3-4 0,0 0-1 0,3 9 0 15,1-2 8-15,-4-7 2 0,0 0 0 0,0 3 0 16,0-3-9-16,4 9-2 0,3-3 0 0,-7-6 0 16,0 0-1-16,3 4-8 0,-3-4 12 15,0 0-4-15,7 0 8 0,0 0 2 0,-7 0 0 0,7 6 0 16,0-3-18-16,0-3 0 0,-7 0 0 0,7 0 0 15,-7 0 0-15,8 0 0 0,-1 0 0 0,0 0 10 16,3 0 0-16,-10 0 0 0,7 0 0 0,-3 6 0 16,6-6-10-16,-3 7 8 0,0-4-8 0,4 3 8 15,0-3-8-15,-1-3 0 0,-3 9 0 0,4-2 8 16,-1 2-8-16,5-9 0 0,-5 10 0 0,1-4 0 16,3-3 8-16,-4 6-8 0,5 1 8 0,-1-1-8 15,0-3 11-15,0-2-3 0,0 5-8 0,0-3 12 0,0 4-1 16,4-1-1-16,-4 0 0 0,4 1 0 0,-1-1 4 0,-3 4 1 15,4-10 0-15,0 13 0 0,-4-7 1 0,3 0 1 16,1 1 0-16,3-1 0 0,-3 1-17 0,3-1 0 16,-3 1 0-16,-1 5 0 0,-3-12 11 0,0 10-11 15,-3-10 10-15,3 6-10 0,0 1 17 0,0-4-2 16,4 4-1-16,0-7 0 0,-4 6 0 0,3-3 0 16,-2 4 0-16,2-1 0 0,4 1-2 0,-7-4 0 15,4 3 0-15,-4-6 0 0,0 10 0 0,0-10-1 16,1 3 0-16,-1 4 0 0,0-7 1 0,0 6 1 15,-4-2 0-15,1-4 0 0,3 6-1 0,-3-3-1 16,3 1 0-16,-4-4 0 0,5 6-11 0,-8 1 12 16,7-10-12-16,-4 9 12 0,1-3-1 0,3-3 0 15,-3 4 0-15,3 2 0 0,-4-3-2 0,4-3 0 0,-3 4 0 16,0-4 0-16,6 3 0 0,-6-3 0 0,-4 4 0 16,3-4 0-16,-3 3-1 0,4-3-8 0,-4-3 12 0,4 6-4 15,-4-6-8-15,0 7 12 0,0-7-12 0,3 3 12 16,-10-3-4-16,4 0-8 0,-4 0 12 0,11 0-4 15,-4 6 0-15,-7-6-8 0,0 0 12 0,0 0-4 16,0 0-8-16,0 0 10 0,0 0-10 0,0 0 10 16,0 0-10-16,0 0 12 0,0 0-12 0,0 0 12 15,0 0-4-15,0 0-8 0,0 0 12 0,0 0-4 16,0 0-8-16,0 0 0 0,0 0 9 0,0 0-9 0,0 0 0 16,0 0 8-16,0 0-8 0,0 0 0 0,0 0 0 15,-7 0-15-15,-1 0 3 0,5-6 0 16,-4 6-113-16,0 0-23 15,-4-3-4-15,4-4-1162 0</inkml:trace>
  <inkml:trace contextRef="#ctx0" brushRef="#br2" timeOffset="81673.675">22398 6937 1036 0,'-18'0'46'0,"8"0"10"0,-4-6-45 0,-1 3-11 16,5 3 0-16,-1 0 0 0,-10-6 129 0,7 6 24 0,7 0 5 0,-4-3 1 15,1-4-63-15,-1 7-13 0,8-9-3 0,3 9 0 16,0 0-7-16,0 0-1 0,-7 0-1 0,0-9 0 15,7 9 17-15,0 0 3 0,-11 0 1 0,4-4 0 16,7 4-8-16,0 0-2 0,0 0 0 0,-7-6 0 16,-4 6-29-16,11 0-5 0,0 0-2 0,0 0 0 15,-7 0-26-15,7 0-4 0,0 0-2 0,0 0 0 16,0 0 2-16,0 0 0 0,7 10 0 0,4-10 0 16,-1 6-4-16,1-3 0 0,-11-3 0 0,7 6 0 15,7-3 0-15,-3 4-1 0,-4-4 0 0,3 3 0 16,1 3 0-16,0 1 0 0,3-1 0 0,3 1 0 15,-6-1-3-15,7 0-8 0,-4 7 12 0,3 0-4 16,-3-4 0-16,4-2 0 0,0 5 0 0,-1-5 0 16,1 6-8-16,0-4 10 0,-4 4-10 0,3-1 10 0,1-2-10 15,3 3 0-15,-7-7 9 0,4 10-9 0,3-3 0 16,0-4 0-16,0 4 0 0,-3-7 8 0,7 10-8 0,-4-10 0 16,4 1 0-16,-4 6 0 0,3-7 8 0,1-3-8 15,3 4 8-15,4-1-8 0,-7-6 12 0,3 7-3 16,0-4 0-16,-3 3 0 0,-4 1 0 0,0-1 0 15,4-3 0-15,-7 7 0 0,-4-7-9 0,3 4 10 16,1-1-10-16,-4 0 10 0,0 7-10 0,0-7 0 0,0 1 9 0,1 9-9 16,-1-10 0-16,0 7 9 0,-4-7-9 0,4 1 0 15,1-1 9-15,-5 7-9 0,1-7 0 0,-1-6 9 16,1 7-9-16,3-1 0 0,-7-3 0 0,0 1 0 16,0-4-11-16,-3-3-4 0,6 0-1 15,-3 0 0 1,-7 0-71-16,11 0-14 0,0-10-3 0,3 4-1 15,0-3-125-15,-4-1-25 0</inkml:trace>
  <inkml:trace contextRef="#ctx0" brushRef="#br2" timeOffset="89184.358">22719 7875 172 0,'0'0'16'0,"0"0"-16"16,0 0 0-16,3-3 0 0,-6-10 128 0,3 13 24 15,3-3 4-15,-3-3 0 0,7-3-78 0,-7 5-16 0,0 4-3 0,4-6-1 16,3 3-2-16,0-3 0 0,-7 6 0 0,4-10 0 16,3 7 7-16,-4-3 1 0,1 0 0 0,-4-4 0 15,0 7 5-15,3-3 2 0,1-4 0 0,-4 10 0 16,-4-3-15-16,4 3-2 15,0 0-1-15,7-6 0 0,-7-3-20 0,0 9-4 0,0 0-1 0,0 0 0 16,0 0 7-16,0 0 1 0,0 0 0 0,0 0 0 16,0 0-16-16,0 0-2 0,-14 15-1 0,4-2 0 15,-4-4 16-15,3 7 3 0,-3 0 1 0,0 2 0 16,-4 1-18-16,0 6-4 0,8-3-1 0,-4 0 0 16,0 0 11-16,-4-3 3 0,7 6 0 0,-3 0 0 15,0 0 4-15,0-3 0 0,-4 3 1 0,4 0 0 16,0-3-11-16,-7 13-2 0,0-7-1 0,-4 3 0 15,4 1-19-15,-4 2 8 0,-3 1-8 0,-4 2 0 16,8-2 26-16,-1 3-2 0,0 2 0 0,1-2 0 16,-5-4 2-16,5 4 0 0,6-3 0 0,-3 2 0 0,-4-2-12 0,4-1-2 15,7 1-1-15,-4 2 0 0,1-2 0 0,3-1 0 16,-1-6 0-16,-2 1 0 0,6-4-11 0,1 3 8 16,-5 0-8-16,1-3 8 0,4-6-8 0,-4 6 0 15,0-6 9-15,-1 6-9 0,-6-6 0 16,11 0 9-16,-1-10-9 0,-3 7 0 0,-7 3 9 0,7-10-9 15,7-3 0-15,0 4 9 0,-4-7-9 0,4-3 10 16,3 6-10-16,4-6 10 0,0 0-10 0,0 0 0 16,0-9 0-16,8-7 0 0,6 4 0 0,0-10 0 15,0 3 0-15,3-6 0 0,1 3 0 0,3-13 0 16,0 1 0-16,4-1 0 0,0-2-9 0,0 2 9 16,6-9 0-16,-2 7 0 0,-1-7 0 0,7 0-8 15,7 0 8-15,1 3 0 0,-8-3 0 0,7-6 0 16,-3 6 0-16,0-3 0 0,3 3 0 0,-6 0 0 15,-8 0 0-15,3 0 0 0,1 7 0 0,-4 2 0 0,-3-2 0 0,0 9 0 16,-8-13 0-16,5 13 17 0,-1-7-3 0,-7 7-1 16,4 0-13-16,-4 2 0 0,3 1 0 0,-6 7 0 15,-4-1 0-15,-4 0 0 0,8 3 0 0,-4-3 0 16,-3 10 0-16,-1-10 0 0,-3 10 0 0,0-1 0 16,7 1 0-16,-7 0 0 0,-7 2 0 0,4-2-10 15,6 9 10-15,-3 0 0 0,-7-9 8 0,0 9-8 16,-4 0 0-16,11 0 0 0,0 0 0 0,-10 0 0 15,-1 3 0-15,1 3 0 0,3 3 0 0,0 1 0 16,-4-1 0-16,4 7 0 0,0-7 0 0,0 1 0 0,0 8 0 0,0-8 0 16,0-1 0-16,0 7 0 15,3-7 0-15,1 1 0 0,-4-1 0 0,-1-3 0 16,5-2 0-16,3-4 0 0,-4 9 0 0,4-9 0 16,-7 0 0-16,7 0 0 0,0 0 0 0,0 0 0 0,-7 6 0 0,7-6 0 15,0 0 0-15,0 0 0 16,0 0-10-16,-3 0-3 0,-1-6-1 0,4 6 0 15,0 0-118-15,0-9-23 0,-3 5-5 0,3-2 0 16,0-3-80-16,3-1-16 0</inkml:trace>
  <inkml:trace contextRef="#ctx0" brushRef="#br2" timeOffset="91068.181">22712 7803 921 0,'0'0'82'0,"0"0"-66"16,-4 0-16-16,4 0 0 0,0 0 211 0,-7 0 38 0,0 0 8 0,-3-6 2 16,-1 6-158-16,4 0-31 0,0-3-6 0,0 3-2 15,-4 0 10-15,4-7 1 0,0 7 1 0,0 0 0 16,0 0-10-16,-4 0-3 0,4-3 0 0,4 6 0 15,3-3-13-15,-7-3-2 0,0 3-1 0,0 0 0 16,7 0-10-16,-4-6-3 0,-3 3 0 0,0 3 0 16,4-7-9-16,3 7-3 0,-4-3 0 0,1-3 0 0,-5 6-1 0,8 0-1 15,0-3 0-15,0 3 0 0,-7-6-8 0,7 6-2 16,0 0 0-16,0 0 0 0,-3 0 1 0,3 0 0 16,-7-7 0-16,7 7 0 0,0 0-1 0,0 0-8 15,-4 0 12-15,4 0-4 0,0 0-8 16,0 0 12-16,-3 0-12 0,3 0 12 0,0 0-12 0,0 0 8 15,0 0-8-15,0 0 8 0,0 0-8 0,0 0 0 16,0 0 0-16,0 13 8 0,0-13-8 0,7 3 8 16,0 6-8-16,0-2 8 0,4-4-8 0,-1 6 0 15,1-9 0-15,3 10 0 0,3-4 0 0,1 3 0 16,0 1 0-16,3-1 0 0,0-3 15 0,4 4 1 16,-4-1 0-16,0 1 0 0,-7-1-16 0,4 7 0 15,3-7 0-15,4 1 0 0,-8-1 0 0,1 7 0 16,7-7 0-16,-8 0 0 0,1 4 0 0,3-7 0 0,-7 4 0 0,7-1 0 15,-7 0 0-15,1 1 0 0,2-4 0 0,-3-3 0 16,-7 4 0-16,4 2-10 0,0-9 2 0,-1 6 0 16,-10-6 16-16,11 3 3 0,-4-3 1 0,-7 0 0 15,0 0 1-15,0 0 1 0,0 0 0 0,0 0 0 16,3-9 10-16,-3 9 1 0,0 0 1 0,-7-9 0 16,4 2-17-16,-4-2-9 0,-4-1 10 0,1 7-10 15,-8-6 11-15,4 3-11 0,-7-4 12 0,-1 1-12 16,1-1 9-16,0 4-9 0,-7-3 0 0,0-1 9 15,3 1-9-15,4-7 12 0,-4 7-12 0,0-1 12 16,-3 1-12-16,3-7 0 0,4 7 0 0,0 0 0 16,0 5 0-16,0-5 0 0,3 0 0 0,1-1 0 15,2-2 0-15,1 9 10 0,-3-4-1 0,3-2 0 16,3 6-9-16,-3-4 0 0,0-2-12 0,3 6 12 16,1-3 0-16,-1-4 0 0,0 10 0 0,-3-6 0 15,0 6-8-15,4 0 8 0,3-3 0 0,-4 3 0 16,-3-6 0-16,3 6 0 0,8 0-9 0,-1 0 9 0,-6 0 0 0,6 0 0 15,4 0 0-15,0 0 0 0,0 0 0 0,0 0-8 16,0 0 8-16,0 0 0 0,0 0 0 0,0 0 0 16,0 0-8-16,0 0 8 0,7 6 0 0,0 3-10 15,4-6 10-15,-4 4-8 0,3 2 8 0,1-3 0 16,3 4 0-16,0-7-8 0,-3 6 8 0,6-2 0 16,-2-4 0-16,-1 3-8 0,0 0 8 0,3-3 0 0,-2 7 0 15,-1-4 0-15,7-3 8 0,-7-3 3 0,-3 6 1 0,-1-6 0 16,8 4-12-16,-4-4 0 15,-7 6 0-15,4-6 0 0,-4 0 0 0,3 0 0 0,-3 0 0 16,-3 0 0-16,-4 0 0 0,0 0 0 0,10-6 0 0,-10 6 0 16,0 0 0-16,0 0 0 15,7 0 0-15,-3-4 0 0,-4 4 0 0,0-6 0 0,0 6 0 16,3-9 0-16,-3 6 0 0,0-4 0 0,-3-2 0 0,-1 3 0 16,8 3 0-16,-4 3 0 0,0 0-12 0,-4-7 12 15,4 7 0-15,0 0 0 0,-3-3 12 0,3 3-4 16,-7-6-8-16,7 6 0 0,0 0-12 0,0 0 12 15,0 0 0-15,0 0 0 0,0 0 0 0,0 0 0 16,0 0 0-16,0 0 0 0,0 0-14 0,0 0 5 16,0 0 9-16,0 0 0 0,0 0 0 0,0 0-8 0,3 9 16 0,1-2 3 15,-8 2 1-15,1 0 0 0,-1 1-12 0,1-1 0 16,3 1 0-16,-4-1 0 0,-6 0 0 0,-1 7 0 16,0 0 0-16,4-4 0 0,-3 13 0 0,-4-6 0 15,3 0 0-15,1 6 0 0,-5 3-9 16,5-3 9-16,-8 0-12 0,4-3 12 15,4 4 0-15,-5-1 0 0,-2 0 0 0,-1-3 0 0,4 3 0 16,-4 0 9-16,1-3-9 0,-4 3 8 0,-4 3-8 16,4-3-9-16,3 0 9 0,-3 0-13 0,-7-3 13 15,7 3 0-15,6 4 0 0,1-11 0 0,-7 7 0 0,0 4 0 16,3-4 12-16,4-6-12 0,4 6 0 0,-8-6 0 16,0 6 0-16,4-7 0 0,0 1 0 0,0 0 0 15,3 0 0-15,-3 3 0 0,4-3 0 0,-1-1 0 16,1 1 0-16,-1 0 0 0,0 0 0 0,1-3 0 15,-1 2 0-15,4 1 0 0,-3-3 0 0,3 3 0 0,-4-4 0 0,7-5 0 16,-6 9 0-16,3-4 0 0,0-5 0 0,0 2 0 16,3-6 0-16,-3 10 0 0,0-3 0 0,0-7 0 15,3 3 0-15,1-5 0 0,-4 5 0 0,3-3 0 16,-3 4 0-16,4-4 0 0,-1-3 0 0,-3 3 0 16,0-3 8-16,0-3-8 0,7 0 0 0,0 0 0 15,-3 0 0-15,-1 0 0 0,4 0 0 0,0 0 0 16,-4 0 8-16,1-3 2 0,-4-3 0 0,7 3 0 15,0-7-10-15,-4 4 0 0,-3-3 0 0,0 3 0 16,4-4 0-16,-1 7 0 0,-6-6 0 0,-1 2 8 16,0-2-8-16,4-1 0 0,4 1 0 0,-4 3 0 15,-7-4 0-15,7 1 0 0,3 6 0 0,-3-3 0 16,-7-4 0-16,3 4 0 0,4 3 8 0,0-3-8 16,-3-4 0-16,-1 7 10 0,-3-3-10 0,3 6 10 15,1-3-10-15,3 3 0 0,-7 0 0 0,0-7-11 16,3 7 11-16,0 0 0 0,4-3 0 0,-3 3 0 0,-1 0 0 0,11 0 0 15,-7 3 0-15,7-3-8 0,-7 0 8 0,7 0 0 16,0 0 0-16,0 0 0 0,-3 10 0 0,3-10 0 16,0 0 0-16,0 9-8 0,3-3 8 0,4 4 0 15,-3-7 0-15,6 9-8 0,1-8 8 0,-1 5 0 16,4-3 0-16,4 4-8 0,0-7 8 0,-1 6 0 16,5-3 0-16,-5 4 8 0,-3-1-8 0,4-2 0 15,7 2 0-15,-4 0 0 0,-4 1 0 0,5-1 0 16,-1 1 0-16,0-1 0 0,0 7 0 0,-3-7 0 15,-1 1 0-15,1-1 0 0,0 0 0 0,-4-2 0 16,0 2 0-16,0-6 0 0,-3 3 0 0,3-2 0 16,-7 2 0-16,0-3-8 0,0 3 8 0,0-6 0 15,0 7 0-15,-7-7 0 0,0 0 0 0,0 0 0 16,0 0 0-16,0 0 8 0,0 0-8 0,0 0 12 0,0 0-4 0,0 0 0 16,0 0-8-16,-7-7 9 0,-4 7-9 0,1-6 10 15,3-3-10-15,-7 5 0 0,-4-5 9 0,4 0-9 16,-4-1 0-16,1-2 0 0,-1 2 0 0,-3 1 8 15,0-1 0-15,-4 1 0 0,7 0 0 0,-3-1 0 16,-4 1-8-16,4 3 0 0,7 2 0 0,-4-2 0 16,-6 6 0-16,6-3-12 0,4-3 4 0,0 6 0 15,3 0 8-15,1 0 0 0,-1 0 0 0,1 0 0 16,3-3 0-16,3-4 0 0,-3 7 0 0,7 0 0 0,0 0 0 0,0 0 0 16,0 0 0-16,0 0 0 0,0 0 0 0,0 0-8 15,0 0 8-15,3 10-8 0,-3-10 8 16,8 9-10-16,6 1 10 0,-4-1-10 15,4 3-71-15,-3 1-15 16,3-4-2-16,0 7-1 0,4-6-153 0,3 8-30 16,11 7-6-16,-4-15-2 0</inkml:trace>
  <inkml:trace contextRef="#ctx0" brushRef="#br2" timeOffset="115900.655">22345 7822 2026 0,'0'0'90'0,"0"0"18"0,-4 0-86 0,-3-10-22 0,4 1 0 0,-1 3 0 0,4 6 17 0,0 0-1 16,-3-3 0-16,3 3 0 0,7-7-16 0,-7-2-11 15,0 6 2-15,-4-4 0 0,4 7 9 0,0 0 0 16,0-9 0-16,-3 6 0 0,-1-3 0 0,4 6 0 16,0 0 0-16,0 0 0 0,0 0 0 0,0 0 0 15,0 0 8-15,7 0-8 0,-7 0 44 0,0 0 5 16,11 0 1-16,3 0 0 0,4 0-12 0,-4 0-2 15,-4 0-1-15,4 6 0 0,8-6-3 0,-5 3 0 16,1-3 0-16,-4 0 0 0,4 6-16 0,-1-3-3 16,1-3-1-16,0 7 0 0,-4-4 7 0,3-3 1 15,4 6 0-15,1-3 0 0,-5 4-20 0,4 2 0 16,1-3 0-16,-1 4 0 0,7-1 11 0,-7-6-2 16,0 7 0-16,1-1 0 0,6-3-9 0,-7 10-16 0,-3-7 4 15,3 1 1-15,7-1 36 0,-3 1 7 0,-4-1 2 16,3 0 0-16,1-2-34 0,-4 2 0 0,4 0 0 0,-4 1 0 15,4-7 0-15,-7 3 8 0,-1 4 1 0,1-1 0 16,3 0 5-16,-7-2 1 0,0-4 0 0,0 3 0 16,-3-3-3-16,3 4 0 0,-7-4 0 0,4 3 0 15,-11-6 2-15,0 0 0 0,3 6 0 0,-3-6 0 16,0 0-14-16,0 0 9 0,0 0-9 0,0 0 8 16,0 0-8-16,0 0 0 0,0 0 0 0,0 0 0 15,0 0 0-15,0 0 0 0,0 0 0 0,0 0 8 16,0 0 4-16,0 0 0 0,0 0 0 0,0 0 0 15,-7-6-12-15,0 0 0 0,0 3 9 0,0-4-9 16,-4 4 12-16,1-3-3 0,-1-4 0 0,1 1 0 16,-4 0-9-16,3 2-17 0,-3-2 4 0,-4 6 1 15,-3-7 12-15,3 1 8 0,-3 0 0 0,-7-1-8 0,-4-2 0 16,0 2 0-16,8-2 0 0,3-4 0 0,-4 7 0 16,0-1 0-16,-3-5 0 0,7 5 0 0,0 1 10 0,3-1-10 15,-7-8 8-15,1 8-8 0,6 1 0 0,0-1 0 16,1-5 0-16,-1 5 0 0,0 4 0 0,4-3 0 15,4-1 0-15,-1 7 0 0,-3-3 0 0,3 3 0 16,4-4 0-16,-3 7 0 0,-1-6 0 0,1 3 0 16,-1 3 0-16,1 0 0 0,2 0 0 0,-6 0 0 15,0 0 0-15,4 0 0 0,3 0 0 0,0 0 0 0,-8 0 0 0,1 0 0 16,4 3-8-16,3-3 8 0,0 0-10 0,3 0 10 16,-3 0 0-16,4 0 0 0,3 0 0 0,-8 0 0 15,-2 0 0-15,10 0 8 0,0 0 0 16,0 0-8-16,0 0 0 0,0 0-12 15,10 6 0-15,5 1 0 0,2-4 0 0,-6 6 1 0,-4-3 0 16,3 4 0-16,5-1 11 0,-1 1 0 0,-4-1 0 16,1 0 0-16,3 1-20 0,0-1 0 0,-3 1 1 15,3 5 0-15,-4-5 9 0,4-1 2 0,4 7 0 0,3-7 0 16,-7 7-4-16,8-4 0 0,2-2 0 0,1-1 0 31,3-2-25-31,-7 2-6 0,0 0-1 0,4 1 0 0,7 5-134 16,-4-2-27-16,-7 3-6 0</inkml:trace>
  <inkml:trace contextRef="#ctx0" brushRef="#br2" timeOffset="116616.496">21594 8929 115 0,'0'0'0'0,"0"0"10"0,0 0-10 0,0 0 0 0,0 0 0 0,0 0 0 15,0 0 431-15,0 0 84 0,0 0 17 0,0 0 3 16,0 0-435-16,0 0-86 0,10 6-14 0,-10-6-10 0,4 3 10 0,3 3 12 16,3-2-2-16,1-4-1 0,-1 6 39 0,1-3 8 15,0 3 2-15,3 4 0 0,3-10 4 0,-3 9 1 16,-3-3 0-16,3-3 0 0,4-3-19 0,-4 10-3 15,-3-4-1-15,-1-3 0 0,1 3 8 0,3 4 0 16,3-1 1-16,-6 1 0 0,0-4-7 0,3 3-2 16,3-5 0-16,1 5 0 0,0 3-19 0,-1 1-4 15,1-7-1-15,0 7 0 0,3-4-1 0,-4-2-1 16,1 2 0-16,0 0 0 0,3 1 7 0,-4-1 2 16,-2 1 0-16,-1-4 0 0,3 3-6 0,-3 1-1 0,4-4 0 0,-7-3 0 15,-1 6-8-15,4-2-8 16,0-4 12-16,-3 3-12 0,-7-3 12 0,3 4-12 15,7-7 12-15,-4 9-12 0,-10-9 11 0,4 0-11 16,3 0 10-16,0 9-10 0,4-9 0 0,-11 0 8 16,0 0-8-16,0 0 0 0,10 0 0 0,-3 0 0 0,-7 0 0 0,0 0-10 31,0 0-94-31,0 0-20 0,0 0-3 0,0 0-758 0,0 0-152 0</inkml:trace>
  <inkml:trace contextRef="#ctx0" brushRef="#br2" timeOffset="117536.204">23290 8643 864 0,'0'0'76'0,"0"0"-60"0,0 0-16 0,0 0 0 16,0 0 247-16,0 0 46 0,0 0 10 0,0 0 1 15,0 0-223-15,0 0-45 0,0 0-8 0,0 0-3 16,0 0 9-16,0 0 2 0,0 0 0 0,0 0 0 16,0 0 0-16,0 0 1 0,0 0 0 0,-7 0 0 15,0 7 2-15,0-4 0 0,0 6 0 0,4-3 0 16,-8 4-2-16,8-1 0 0,-5 1 0 0,1 5 0 0,0-5-1 0,4 5 0 16,-4-2 0-16,0 3 0 0,0-4-19 15,0 10-4-15,0-3-1 0,0 0 0 0,-1 6 0 0,1-3 0 16,0 3 0-16,0 3 0 0,-3-9 23 0,-1 6 4 15,4 3 1-15,0-3 0 0,-4-6-26 16,1 6-5-16,3-6-1 0,0 0 0 0,0-3 2 0,0-1 0 16,0-2 0-16,0-4 0 0,-1 7 6 0,5-7 2 15,-4-2 0-15,3-4 0 0,1 6-2 0,3-9 0 16,0 0 0-16,0 0 0 0,0 0 5 0,0 0 1 16,0 0 0-16,0 0 0 0,0 0-4 0,0 0-1 15,7-3 0-15,3-3 0 0,-2-4-6 0,-1 1-2 16,3-1 0-16,1-5 0 0,-1 5-9 0,-3-8 0 15,4 2 0-15,0 3 0 0,-1-2-8 0,-3-1 8 16,0 3 0-16,0 4 0 0,4 0 0 0,-8-1 0 0,4 4 0 0,-3-4 0 16,3 4 0-16,-3 3 0 0,3-3 0 15,-7 6 0-15,7 0 0 0,-4-3 0 0,4-4 0 16,4 7 0-16,-8 0 0 0,8 0-14 0,-4 0 3 0,0 7 1 16,4-4 10-16,-4-3 0 0,3 6 0 0,1-3-8 15,-1 3 8-15,5 4 8 0,-8-1-8 0,0 1 11 16,0 5-11-16,-4-5 0 0,4 5 0 0,-3-2-11 15,-4 6 11-15,0-3 0 0,0 2 8 0,0 1-8 16,0-3 11-16,-4 3-3 0,1-4 0 0,3-2 0 16,-4 3-8-16,1 2 0 0,-1-2 0 0,4-3 0 15,0 2 0-15,-3-5 0 0,3-1 0 0,0 0 0 0,0 1 0 16,0-1 0-16,0 1 0 0,0-4 0 0,0-6-12 0,3 9-5 16,-3-9-1-16,4 7 0 15,-4-7-70-15,0 0-15 16,0 0-2-16,0 0-1 0,0 0-51 0,0 0-11 15,0 0-1-15</inkml:trace>
  <inkml:trace contextRef="#ctx0" brushRef="#br2" timeOffset="118057.847">23848 8794 633 0,'0'0'28'0,"0"0"6"16,0 0-34-16,0 0 0 0,0 0 0 0,0 0 0 0,0 0 316 0,0 0 57 15,0 0 11-15,0 0 3 16,0 0-291-16,-7 6-57 0,0-3-12 0,0 7-3 0,3-4 13 0,-3 3 3 16,0-6 0-16,0 13 0 0,0-6-23 0,0-1-4 15,3 10-1-15,-3-10 0 0,0 7 0 0,0 3-1 16,0-4 0-16,4-2 0 0,-5 3 24 0,1-1 5 16,4-2 0-16,-1 2 1 0,1 1-24 0,3-3-5 15,-4-4 0-15,4 1-1 0,-3-1-11 0,3 3 0 16,-4-2 0-16,4-1 0 15,0-6-27-15,0 7-10 0,0-10-3 0,0 0 0 16,4 9-152-16,-4-9-30 0,0 0-6 0</inkml:trace>
  <inkml:trace contextRef="#ctx0" brushRef="#br2" timeOffset="118635.082">24017 8919 1440 0,'0'0'64'0,"0"0"12"15,0 0-60-15,0 0-16 0,0 0 0 0,0 0 0 0,0 0 204 0,0 0 39 0,0 0 7 0,0 0 2 16,-7 0-207-16,7 0-45 0,-7 0 0 0,0 0 0 15,-4 0-11-15,4 0 11 0,-3 0-13 0,3 0 5 0,0 0 8 16,-4 0 0-16,0 0-9 0,-3 7 9 0,0-4 0 0,4-3 0 16,-8 0 0-16,0 0 0 0,4 6 21 0,-3-6-1 15,-1 0 0-15,0 0 0 0,4 0-20 0,0 3 0 16,0-3 0-16,0 0 0 0,3 0 0 0,1 0 0 16,-1 0 0-16,1 0 0 0,6 0 0 0,-3-3 0 15,7 3 0-15,-7-6 0 0,7 6 0 0,0 0-8 16,0 0 0-16,-7 0 0 15,7 0-19-15,0 0-3 0,-4-3-1 0,4 3 0 16,0 0 3-16,0 0 1 0,0 0 0 0,0 0 0 0,0 0 11 16,0 0 1-16,0 0 1 0,0 0 0 0,0 0-5 0,0 0-1 0,0 0 0 15,0 0 0-15,0 0 20 0,0 0 0 0,0 0 0 0,0 0 9 16,0 0-9-16,0 0 0 0,0 0 0 0,0 0 0 16,0 0 18-16,0 0 2 0,0 0 0 0,4 3 0 15,-4 6 28-15,0-3 7 0,0-2 1 0,0-4 0 16,3 9-29-16,1-3-6 0,-4 4-1 15,3-1 0-15,1 0 10 0,-4 1 2 0,4-4 0 0,-1-3 0 16,1 3-32-16,-1 4 0 0,1-1 0 0,-1 1 0 16,1-1-14-16,-1-3-9 0,-3-6-1 0,7 4-1 15,-3 5-31-15,-1-3-5 16,-3-6-2-16,7 10 0 0,0-4-20 0,0-3-4 0,1-3-1 16,-1 0 0-16,0 6-121 0,0-6-25 0,0 3-5 0,0-3-345 15</inkml:trace>
  <inkml:trace contextRef="#ctx0" brushRef="#br2" timeOffset="119118.701">24437 8894 1864 0,'0'0'41'0,"0"0"9"0,0 0 2 0,0 0 0 0,0 0-42 0,0 0-10 0,0 0 0 0,0 0 0 16,0 0 16-16,0 0 0 0,0 0 1 0,-7 0 0 16,0 0-17-16,-4 6 10 0,4-6-10 0,0 0 8 15,-7 0 13-15,3 4 3 0,1 2 0 0,-1-6 0 16,1 0 28-16,-4 0 5 0,-1 6 2 0,-2-3 0 15,3-3 8-15,0 10 1 0,-1-4 1 0,1 3 0 16,-3 1-36-16,-1-1-7 0,0 1-2 0,-3-1 0 16,0 10-24-16,0-10 0 0,-4 7 0 0,4 3 0 15,-4 0 0-15,4-4 0 0,-3 4 0 0,2-3 0 16,1-4 0-16,4 4 0 0,2 3 0 0,1-4 0 16,0 4 0-16,-3-3 13 0,6-4-3 0,-3 7-1 15,3-3 19-15,4 0 4 0,-3-4 1 0,3 4 0 16,0 3-33-16,0-1 0 0,3 1 0 0,0-3 0 15,1 3 13-15,3 6-4 0,-4-6-1 0,4 0 0 16,0-4-8-16,4-2 0 0,-4 2 0 0,3 4 0 16,1-3-30-16,0 3-8 0,3-4-2 0,0-2 0 15,0-4 7-15,0 7 1 0,0-7 0 0,3 1 0 16,1-1-108-16,0 1-20 0,-4-4-5 0,3-6-472 16,1 9-95-16</inkml:trace>
  <inkml:trace contextRef="#ctx0" brushRef="#br2" timeOffset="119652.929">24194 9380 2570 0,'0'0'114'0,"0"0"23"0,0 0-109 0,0 0-28 16,0 0 0-16,0 0 0 0,0 0 12 0,0 0-2 0,-4 3-1 0,0 7 0 15,1-4-9-15,-4 3-9 0,3 1 9 16,1-1-13-16,-4 1 13 0,3-1 0 0,-3 1 0 0,4-1 0 16,-4 0 0-16,3-2 0 0,1 2 0 0,-5 0 0 15,5 1 0-15,3-10 0 0,0 6 13 0,0-6-4 16,0 0 28-16,0 0 6 0,0 0 1 0,0 0 0 16,0 0-20-16,0 0-3 0,0 0-1 0,0 0 0 15,0 0 10-15,11-6 2 0,-1 6 0 0,-3-10 0 0,0-5-32 0,4 5 0 16,-1 1 0-16,1-4 0 0,-4-2 0 0,4-1 0 15,-1 7 0-15,4-1 0 0,-3-2 0 0,-1 2-13 16,-2-2 1-16,-1 9 0 0,0-4 12 16,0 7 0-16,-4-3 0 0,-3 3 0 0,0 0 0 0,0 0 15 15,0 0-2-15,7 3 0 0,0 7-13 0,-3-4 0 16,3 3 0-16,-4 1 0 0,5-1 0 0,-1 1 0 16,-4-1 0-16,4 7-10 0,-3-7 21 15,3 1 4-15,0 5 1 0,0-2 0 0,0 2-4 0,0 1-1 16,-4-3 0-16,5-4 0 0,-5 13-2 0,4-3 0 15,-3-7 0-15,-1 4 0 0,1 0-9 0,-1-4 0 16,-3-2 0-16,0 5 0 0,0-5-8 0,0-1-4 16,4 1-1-16,-4-1 0 15,0-9-36-15,3 6-7 0,1-3-2 0,-1 4 0 16,-3-7-88-16,0 0-18 0,0 0-3 0,11 3-1 16,3-3-48-16,4-3-11 0,6-4-1 0,1-2-1 0</inkml:trace>
  <inkml:trace contextRef="#ctx0" brushRef="#br2" timeOffset="120058.88">24772 9079 2016 0,'0'0'89'0,"-3"-6"19"0,-5 3-87 0,5-3-21 0,-1 2 0 0,4 4 0 16,0 0 186-16,-3-6 33 0,3 6 6 0,0 0 2 16,0 0-198-16,0 0-39 0,0 0-8 0,0 0-2 0,0 0 20 15,0 0 0-15,0 0 0 0,3 10 0 0,1-4 0 0,-1 3 0 16,1 10 0-16,0-10 0 0,-1 10 16 0,1-9 4 16,3 5 1-16,-4 4 0 0,1 0 10 0,-1 3 1 15,4-3 1-15,-3 0 0 0,3 6-4 0,0-3-1 16,-4 0 0-16,1-1 0 0,0 5-12 0,-1 2-2 15,1 0-1-15,-4 3 0 0,0-2 4 0,0-1 1 16,0 0 0-16,0 3 0 0,0-2-18 0,0 5 0 16,0-6 8-16,-4 1-8 0,1 5 0 0,-1-9 0 0,0-3-8 15,4 3 8-15,-3 3 0 0,-1-3 0 0,-3-6 11 0,7-3-3 16,-3 3 7-16,-4-4 1 0,0-2 1 16,0 3 0-16,0-7-1 0,0 7-1 15,-4-7 0-15,0 4 0 0,-6-7-4 0,3 3-1 0,-4-2 0 16,0-4 0-16,1 6-21 0,-8-3-4 15,4-6-1-15,0 4 0 16,0 2-104-16,-1-6-22 0,5-6-4 0,-1 2-1165 0</inkml:trace>
  <inkml:trace contextRef="#ctx0" brushRef="#br2" timeOffset="140962.409">32269 16229 1440 0,'10'-10'64'0,"-6"1"12"0,-1 6-60 0,1-3-16 16,-1-4 0-16,4 4 0 0,-3-3 0 0,-1-1 0 15,1-2 0-15,-1-4-10 0,1 10-2 0,-4-7-1 16,0-3 0-16,0 7 0 0,-4 0 29 0,4-1 7 15,-3 1 1-15,3-1 0 0,-4 1 25 0,1 0 6 0,3 2 1 0,-4-2 0 16,4 3-10-16,0-4-2 0,-3 7 0 0,-1-3 0 16,1 3-26-16,3-4-6 0,-4 4 0 0,-3-3-1 15,4 6 14-15,-4-3 3 0,0-3 1 0,-1-1 0 16,-2 4 7-16,-1-3 2 0,4 6 0 0,-3-3 0 16,-4-4 0-16,3 4 0 0,-7-3 0 0,4 3 0 15,0-3 2-15,-4 6 0 0,1-3 0 0,-1-4 0 16,-3 7-14-16,3-6-2 0,4 6-1 0,-3 0 0 15,-1 0-5-15,0-3-1 0,1 3 0 0,-1 3 0 16,-3 3-6-16,-4-6-2 0,8 0 0 0,-5 7 0 16,-2-4-9-16,3-3 0 0,-1 0 9 0,5 0-9 15,-8 6 12-15,0-6-1 0,-3 0-1 0,3 0 0 16,-6 0 4-16,-1 0 1 0,-3 0 0 0,3 0 0 16,4-6-3-16,-4 6-1 0,4 0 0 0,0 6 0 15,-1-6-2-15,5-6 0 0,-1 6 0 0,0 0 0 16,1 0 1-16,2 0 0 0,1 0 0 0,0 0 0 0,3 0-1 0,-3 0 0 15,0-3 0-15,0-4 0 0,-4 7-9 0,-3-6 0 16,-4 6 0-16,0-3 0 0,4 3 8 0,-4 0-8 16,1 0 0-16,-5 0 8 0,1 0-8 0,3 3 0 15,-3-3 0-15,7 6 0 0,3-6 0 0,1 0 0 16,-1 0 0-16,0-6-11 0,4 6 11 0,-4-3 11 16,4 3-3-16,0 0 0 0,-4 0-8 0,1-6 0 15,-5 6 0-15,5 0 0 0,-1 0 0 0,0 0 0 16,-3 0 8-16,-4 0-8 0,1 0 0 0,2 0 0 15,-2 0 0-15,-1 6 0 0,4-6 0 0,-1 0 0 16,1 0 0-16,0 0 0 0,0 0 0 0,-1-6 0 16,-2 6 0-16,-1 0 0 0,-3 0 0 0,3 0 0 15,-3 0 0-15,-1 0 0 0,5 0 0 0,-1 0 0 0,0 0 0 16,0 0 0-16,8 0 0 0,-5 0 0 16,5 6 0-16,3-6 0 0,-4 0 0 0,4 0 0 0,-4 0 0 0,-3 0 0 15,0 0 0-15,-1 0 0 0,-6 0 0 0,-4 0 0 16,4 0 0-16,-7 0 0 0,-1 3 0 0,1 3 0 15,0-6 0-15,3 7 0 0,4-4 0 0,-1-3 0 16,5 0 0-16,-1 0 0 0,-3 0 0 0,-1 0 0 16,1 0 0-16,-4-3 0 0,4 3 0 0,-4-7 0 15,0 7 0-15,4 0 8 0,0 0-8 0,-1 0 0 16,5 0 8-16,-1 0-8 0,4 0 0 0,0 0 8 16,3 0-8-16,0 0 0 0,-7 0 0 0,4-6 8 0,-7 3-8 0,0 3 0 15,-1-6 0-15,-2 6 0 0,-5 0 0 0,1-4 0 16,-4 4 0-16,4 0 0 15,3 4 0-15,4-4-12 0,3 0 0 0,0 0 1 16,4 0 20-16,0-4 4 0,-1-2 1 0,-2 6 0 16,2 0-6-16,-2-3-8 0,-1 3 11 0,0 0-11 0,-3 0 10 15,0 0-10-15,3 0 8 0,0 0-8 16,0 3 11-16,1-3-3 0,2 0-8 0,5 6 12 0,-1-6-12 0,-3 4 0 16,0-4-12-16,-1 0 12 0,-2 0 0 0,-5-4 0 15,-2 4 0-15,-1-6 0 0,3 6 0 0,1 0 0 16,-7 0 0-16,3 0 0 0,4 6 0 0,-1-2 0 15,5-4 0-15,-1 0 0 0,4 0 0 0,0 0 0 0,-1 0 0 16,1 0 0-16,3 0 0 0,-6 0 8 0,2 0-8 0,-2 0 0 16,2 0 10-16,-2 0-1 0,-5 0 0 0,1 0 0 15,0 6 3-15,3-6 0 0,-3 3 0 16,3 3 0-16,0-6-12 0,4 7 0 0,-4-4 9 0,4-3-9 16,0 0 0-16,0 0 8 0,-4 0-8 0,0 6 0 15,4-6 0-15,0 0 0 0,0 0 0 0,-1 3 0 16,1-3 0-16,-4 0 0 0,4 6 0 15,3-6 8-15,-3 0-8 0,7 0 8 0,-4 3-8 16,4-3 8-16,0 0 4 0,3 0 0 0,1 0 1 0,-1 0 0 16,0 0-13-16,1 0 8 0,3 0-8 0,-4 0 0 15,4 0 8-15,-4 0-8 0,4 0 0 0,-3-3 0 16,6 3 17-16,-3 0-2 0,0 0-1 0,0 0 0 16,3 0-14-16,0 0-15 0,1 0 3 0,3 0 1 15,0 0 11-15,-4 0 0 0,4 0 0 0,-3 3 0 16,3-3 0-16,-1 0 0 0,1 0 0 0,4 7-8 0,-4-7-6 0,7 0-1 15,-4 0 0-15,-3 3 0 16,4-3-105-16,3 0-20 0,-7 0-5 0,3 6-1072 16</inkml:trace>
  <inkml:trace contextRef="#ctx0" brushRef="#br2" timeOffset="142969.523">28145 807 633 0,'0'0'56'0,"0"0"-44"16,0 0-12-16,0 0 0 0,0 0 215 0,0 0 41 15,0 0 8-15,7 9 1 0,0 1-144 0,-4-10-29 16,4 9-5-16,-3-3-2 0,3 4-17 0,-4-1-3 16,-3 10-1-16,4-3 0 0,-4-4-23 0,0 13-5 15,-4 0 0-15,4-6-1 0,0 10-22 0,-3-1-4 16,3 6-1-16,-4-2 0 0,1-1-8 0,-1 3 10 16,-3-5-10-16,4 5 10 0,3-6-2 0,0 7-8 15,0-16 12-15,0 12-4 0,3-3 4 0,1-9 1 0,3 0 0 0,0 6 0 16,0-6 15-16,-4 6 4 0,1-13 0 0,0 1 0 15,-1 0-21-15,1 2-11 0,-4-5 12 0,3-7-12 16,-3-3 14-16,4 9-4 0,-1-3-1 0,-3-6 0 16,0 0 7-16,0 0 0 0,0 0 1 0,0 0 0 15,0 0-17-15,11 0 0 0,-4-6 0 0,3-3 0 16,1-1 29-16,0 1 3 0,-1-10 0 0,4 0 0 16,-3-6-32-16,3 6 0 0,-3 1 0 0,3-8 0 15,-4 8 0-15,1-1 0 0,-1-6 0 0,1 9 0 16,-4-3 0-16,4 0-8 0,-4 10-1 0,0-7 0 15,0 13 9-15,-4-6 0 0,1 9-9 0,-4 0 9 16,0 0 0-16,0 0 0 0,10 0 0 0,-10 0 0 16,7 0-9-16,1 0 9 0,-8 0 0 0,10 9 0 15,-3-9 0-15,0 3 0 0,4 10 0 0,-4-10 0 16,0 6 0-16,0 1-8 0,4 6 8 0,-8-4 0 0,8 1 0 0,-8-1 0 16,4 7 0-16,-3 3 0 0,-1-10 0 0,1 14 0 15,-1-14 0-15,1 4 0 0,-4 9 8 0,3-13 6 16,1 4 1-16,-1 3 0 0,1-3-15 0,-4-13-15 15,4 12 3-15,-1-5 1 0,1-1-4 0,-1 1-1 16,1-1 0-16,-1-3 0 16,-3-6-42-16,0 0-9 0,0 0-1 0,0 0-1 15,0 0-165-15,0 0-33 0</inkml:trace>
  <inkml:trace contextRef="#ctx0" brushRef="#br2" timeOffset="143457.906">29030 700 979 0,'0'0'87'0,"0"0"-70"0,0 0-17 0,0 0 0 0,0 0 138 0,4-3 24 16,-4 3 5-16,0-6 1 0,3-3-128 0,-3 9-24 16,0 0-6-16,0 0-1 0,4-7 20 0,-4 7 4 15,0 0 1-15,0 0 0 0,0 0 22 0,0 0 5 16,0 0 1-16,0 0 0 0,0 0-22 0,-7 0-5 16,0 7-1-16,3-4 0 15,1 3-18-15,-5 3-4 0,5 1-1 0,-4 5 0 16,-4-5 6-16,4 6 2 0,0 5 0 0,-3-5 0 0,-5 3-9 0,1 9-2 15,0-3 0-15,-3 3 0 0,-1 1-8 16,0 5 0-16,1-9 9 0,-1 10-9 0,0-1 0 0,4-2 9 16,0 2-9-16,4 1 0 0,-4-7 16 0,3 6-3 15,4-5-1-15,3-4 0 0,-3 3-12 0,4-3 0 16,-1 0 0-16,1-3 0 0,3 3 0 0,0 0 0 16,0-3 8-16,0-6-8 0,3 9 11 0,1-13-1 0,-4 10 0 0,3-3 0 15,1-6-10-15,3-4 10 0,0 7-10 16,0-7 10-16,0 7-10 0,4-4-9 0,-1 1 9 0,4-10-13 15,-3 7-5-15,3-1-1 0,0-3 0 0,4-3 0 32,-1 4-21-32,1-7-5 0,0-7-1 0,-1 4 0 15,1-3-99-15,0 6-20 0,-4-9-4 0</inkml:trace>
  <inkml:trace contextRef="#ctx0" brushRef="#br2" timeOffset="144053.101">29185 1218 403 0,'-14'0'17'0,"14"0"5"15,-7 0-22-15,0 0 0 0,4 0 0 0,-4 0 0 0,-1 6 233 0,8-6 43 16,-7 3 8-16,4-3 1 0,-4 10-181 0,0-10-37 15,3 6-7-15,-3-3-2 0,4 6-2 0,-1-2-1 16,1 2 0-16,-1 0 0 0,1 1-18 0,-1 6-3 16,-3-13-1-16,3 12 0 0,1-5-1 0,-1 9-1 15,-3-10 0-15,4 0 0 0,-4 4-4 0,3-1-1 16,1-2 0-16,-1 6 0 0,1-4-3 0,-1 4-1 16,1-7 0-16,3 1 0 0,-4-4-9 0,4 3-1 15,0-9-1-15,0 3 0 0,0 10 10 0,0-13 3 16,0 0 0-16,0 0 0 0,0 0 5 0,0 0 2 15,0 0 0-15,7-6 0 0,0-1-17 0,0 4-3 16,-3-6-1-16,3 3 0 0,0-13-2 0,3 3-8 0,-3 4 12 0,-3-4-4 16,3-3-8-16,0 3 0 0,0 4 9 0,0-13-9 15,0 9 0-15,-3 4 0 0,6-4 0 0,-3-3 0 16,1 3 0-16,-1 7 0 0,-4 0 0 0,4-1 0 16,0 7 0-16,4-3 0 0,-4 3 0 0,-4-4 0 15,8 7 0-15,0 0-10 0,-1 7 10 0,-3-4 0 16,4-3 0-16,-4 0-8 0,3 9 8 0,-3 1 0 15,4-4 0-15,0 3 0 0,-1-6 0 0,1 10 0 16,-1-10 0-16,-3 6 0 0,4 1 0 0,3 6 0 0,-7-4 8 16,4 1-8-16,-4-1 0 0,3 4 0 0,-3-7 9 0,-3 7-9 15,3-7 8-15,0 4-8 0,-3-4 8 0,3 1-8 16,-4-1 8-16,1 7-8 0,-1-10 0 16,1 7 0-16,-4-7 0 0,3 3 0 15,1-6 0-15,-4-3-14 0,0 0 2 0,0 0 0 16,7 13-98-16,-7-13-19 15,0 0-4-15,0 0-1 0,0 0-61 0,7-13-12 0</inkml:trace>
  <inkml:trace contextRef="#ctx0" brushRef="#br2" timeOffset="145401.557">29552 666 633 0,'0'0'56'0,"0"0"-44"0,0 0-12 0,0 0 0 16,0 0 101-16,0 0 19 0,0 0 3 0,0 0 1 16,0 0-72-16,0 0-15 0,-3 6-2 0,3-6-1 15,0 0-18-15,0 0-3 0,0 0-1 0,0 0 0 16,0 0-3-16,0 0-1 0,0 0 0 0,0 0 0 0,0 0 42 0,0 0 8 16,0 0 2-16,0 0 0 15,0 0 3-15,0 0 1 0,0 0 0 0,0 0 0 0,0 3-18 0,0-3-3 16,0 0-1-16,0 7 0 0,0-7-5 0,0 9-1 15,3 0 0-15,-3 1 0 0,0-10-12 0,7 9-2 16,0 1-1-16,0-1 0 0,4 4-8 0,-4-1-1 16,4-3-1-16,3 7 0 0,-4-3 3 0,8 2 1 15,-4 4 0-15,4 0 0 0,3 6-3 0,-4 0 0 16,5-6 0-16,-1 9 0 0,-4-3 8 16,5 4 2-16,-5-11 0 0,1 17 0 0,0-7-2 15,-4 7 0-15,0-10 0 0,-4 3 0 0,4 0 12 0,-3-3 1 0,0 3 1 0,-4-3 0 16,0 4-18-16,0-4-3 15,-4 0-1-15,1 0 0 0,-1-3 4 0,1 6 0 16,-4-3 0-16,0 0 0 0,0 0-4 0,0-3-1 0,-7 3 0 16,7-6 0-16,-4 6-11 0,-3 0 8 15,4-6-8-15,-1 0 8 0,-3 0 11 0,0 0 1 0,0-4 1 0,-4 1 0 16,1-7-32-16,3 4-6 0,-4-4-2 0,1 1 0 31,3-4-9-31,0-3-3 0,3 3 0 0,-3-6 0 0,-4 0-127 0,8 0-26 16,3 0-4-16</inkml:trace>
  <inkml:trace contextRef="#ctx0" brushRef="#br2" timeOffset="146034.576">30868 923 806 0,'0'0'72'0,"0"0"-58"0,7-6-14 0,0 6 0 15,0-10 102-15,-7 10 18 0,0 0 3 0,0 0 1 16,7-3-12-16,0 3-1 0,-7 0-1 0,7-9 0 16,0 9-26-16,-7 0-6 0,0 0-1 0,0 0 0 15,0 0-23-15,0 0-5 0,0 0-1 0,0 0 0 16,-7 0 2-16,4 9 0 0,-1-9 0 0,-3 3 0 16,0 7-18-16,-3-4-3 0,-4 3-1 0,6 1 0 15,-6 5-10-15,4-5-2 0,-8-1-1 0,4 10 0 16,0-9-7-16,0-1-8 0,0 0 11 0,0 7-11 15,-1 3 10-15,1-3-10 0,4-4 8 0,-4 4-8 16,0 3 8-16,3-4-8 0,0-12 0 0,1 13 8 16,3-7-8-16,0 1 0 0,-4 6 0 0,8-13 0 15,-4 6 8-15,3-3-8 0,0 1 0 0,4-7 8 16,0 0 4-16,0 0 0 0,0 0 0 0,0 0 0 16,0 0-1-16,0 0 0 0,0 0 0 0,0 0 0 15,0 0-11-15,0 0 8 0,0 0-8 0,0 0 8 16,0 0-8-16,0 0 10 0,11 0-10 0,0 3 10 0,-4-3-10 0,7 0 0 15,-4 0 0-15,5 0 8 0,-1 0-8 0,3 0 0 16,1-3 9-16,3-4-9 0,0 7 0 0,0 0 0 16,1 0 0-16,-1 0 8 0,0 0-8 0,-7 0 0 15,4 0 8-15,-4 0-8 0,-7 0 0 0,3 0 0 16,1 0 0-16,0 0 0 0,-1 0 0 0,-3 7 0 16,4-7 0-16,-1 0 0 15,1 3-33-15,-4-3-5 0,4-3-1 0,-1-4 0 16,1 7-133-16,-1 0-26 0,1 0-6 0,0 0-700 0</inkml:trace>
  <inkml:trace contextRef="#ctx0" brushRef="#br2" timeOffset="146408.588">30582 1396 403 0,'0'0'36'0,"0"0"-36"0,0 0 0 0,0 0 0 16,0 0 249-16,0 0 43 0,0 0 9 0,0 0 2 15,0 0-157-15,0 0-31 0,0 0-7 0,0 0 0 0,0 0-32 0,11 0-7 16,-1 0-1-16,5 0 0 0,-5 0-4 0,8 0-2 16,-4 0 0-16,7 0 0 0,0 10-21 0,0-10-4 15,8 0-1-15,-1 0 0 0,0 0-17 0,4-10-4 16,0 10-1-16,-1 0 0 0,-2 0-4 0,-1 0-1 16,0-3 0-16,-3-3 0 0,-1 6-9 0,-6-3-11 15,-4 3 3-15,4-6 0 16,-4-1-110-16,0 4-22 0,0 3-4 0,-3-9-836 0</inkml:trace>
  <inkml:trace contextRef="#ctx0" brushRef="#br2" timeOffset="147055.063">31648 647 1281 0,'0'0'56'0,"0"0"13"0,0 0-55 0,0 0-14 0,0 9 0 0,0-2 0 15,0-7 77-15,0 12 13 0,-4-2 2 0,4 5 1 16,0 4-8-16,0 0-1 0,-3-3-1 0,3 9 0 0,-7-3-36 0,7 3-7 15,-4 3-2-15,1-3 0 0,-5 13 1 0,5-4 0 16,-4-9 0-16,3 10 0 0,-3-1-11 0,4-2-3 16,-4 2 0-16,3-6 0 0,4 7-4 0,-3-7-1 15,-1-3 0-15,1 3 0 0,6-3 14 16,-6 1 2-16,3-8 1 0,-4 11 0 0,8-14-23 16,-4 4-5-16,0 0-1 0,0 0 0 0,0-4 0 15,0 4 0-15,0-3 0 0,0-4 0 0,0 4 7 0,0-6 1 16,0-1 0-16,0-3 0 0,3 4 8 0,-3-7 3 15,0-3 0-15,0 0 0 0,0 0 0 0,0 0 0 16,0 0 0-16,0 0 0 0,4-3-4 0,-1-13-1 16,1 7 0-16,3-4 0 0,0-3-8 0,-4 1-2 15,4-4 0-15,0 3 0 0,1-3-12 0,-1 0 0 0,0 1 0 0,0 2 0 16,0-3 0-16,3 10 0 0,-3-7-9 0,0 7 9 16,1-1-8-16,-1 1 8 0,0-1 0 0,3 7-9 15,-3-3 9-15,0 3-10 0,0 3 10 0,0-6-10 16,4-1 10-16,-4 7-10 0,4 0 10 0,-4 0-10 15,3 0 10-15,1 0 0 0,3 7-9 0,-3-1 9 16,3-3 0-16,0 3 0 0,0-3-9 0,0 7 9 16,0 6 0-16,0-13 0 0,0 6 0 0,-3 4 0 15,0-1 0-15,-1 4 0 0,-3-7 0 0,0 7 0 16,-3-4 0-16,3-2 0 0,-4 9 9 0,-3-10-9 16,4 7 0-16,-4-7 0 0,0 7-9 0,0-4 9 15,0 1 0-15,0 0 12 0,-4-4 0 0,4 0 0 16,0 1-30-1,0-4-6-15,0-6-2 0,0 0 0 0,0 0-96 0,0 0-19 0,0 3-4 0,0-3-592 16,0 0-119-16</inkml:trace>
  <inkml:trace contextRef="#ctx0" brushRef="#br2" timeOffset="147458.782">32269 656 864 0,'0'0'76'0,"0"0"-60"0,0 0-16 0,0 0 0 15,0 0 155-15,0 0 28 0,0 0 5 0,0 0 2 16,0 0-57-16,0 7-11 0,-4 5-2 0,1-2-1 16,-1 2-43-16,4 1-8 0,-4 2-1 0,1-2-1 15,3 3-45-15,-4 2-9 0,1-2-1 0,3 3-1 16,-4 0-10-16,4-4 8 0,-3-2-8 0,-1 3 8 0,4 2-8 0,0-8 0 15,-3 6 9-15,3-7-9 0,-4 10 0 0,4-10 8 16,0-3-8-16,4 4 0 16,-8-1-32-16,4 1-12 0,0-10-1 0,0 0-603 15,0 0-121-15</inkml:trace>
  <inkml:trace contextRef="#ctx0" brushRef="#br2" timeOffset="147737.593">32357 710 1476 0,'0'0'65'0,"0"0"14"0,0 0-63 0,0 0-16 0,0 0 0 0,0 0 0 16,-7 0 100-16,3 9 18 0,4-9 3 0,-7 6 1 16,0-6-47-16,4 4-10 0,-4 5-1 0,3-3-1 15,-3 4-43-15,3-1-9 16,-3 0-2-16,4-2 0 0,-1 2-9 0,1 1 8 0,-4-1-8 0,3 0 8 15,-3 1-8-15,4-10 0 0,-4 15 0 0,-1-11 0 16,5 2-12-16,-4-3-5 0,3 3-1 0,-3 4 0 31,4-10-40-31,-4 9-8 0,3-9-2 0,-6 9 0 0,6-9-118 16,-3 7-24-16,0-7-5 0,0 0-1 0</inkml:trace>
  <inkml:trace contextRef="#ctx0" brushRef="#br2" timeOffset="147961.817">32085 763 990 0,'0'0'44'0,"-7"0"8"16,0 0-41-16,-4 0-11 0,4 0 0 0,0 0 0 0,7 0 152 0,0 0 29 16,-7 9 6-16,7-9 1 0,0 0-78 0,0 0-15 15,0 0-3-15,0 0-1 0,0 0-15 0,7 7-2 16,-3-4-1-16,3 3 0 0,0 4-46 0,4-7-10 16,-1 3-1-16,1 3-1 0,-1 1-5 0,1 5-1 15,3-11 0-15,-3 5 0 0,3 4-9 0,0-1 0 16,0-3 9-16,-3-2-9 0,3 2 0 0,-4 1 0 15,1-1 0-15,3 0 8 16,-4 1-36-16,1-1-6 16,0-3-2-16,3-2 0 0,-4 5-204 0,1-3-40 0</inkml:trace>
  <inkml:trace contextRef="#ctx0" brushRef="#br2" timeOffset="148316.615">32967 518 806 0,'0'0'72'0,"0"0"-58"0,-7 4-14 0,0-4 0 15,0 9 127-15,-4-9 22 0,4 9 5 0,-3-2 1 16,-1 2-54-16,1 4-10 0,-1-7-3 0,0 13 0 15,1-10-44-15,-4 1-10 0,0 11-2 0,-1 1 0 0,-2-6 0 0,3 3-1 16,-4 9 0-16,0-3 0 0,-3 3 8 0,0 1 1 16,-4 5 1-16,1-2 0 0,-1 5-23 15,4 1-5-15,0-4-1 0,0 13 0 16,3-3-12-16,0-3 11 0,4-3-11 0,0-1 10 0,7-2 1 16,0-1 0-16,3-6 0 0,1 1 0 15,-1 5-11-15,8-9 12 0,-4 3-12 0,3-2 12 0,1-8-12 0,3 1 0 16,4 6 0-16,-1-6 0 0,-3 0 0 0,7-3 0 15,0-4 0-15,4 10 0 16,0-3-101-16,3 0-23 0,0-4-4 0</inkml:trace>
  <inkml:trace contextRef="#ctx0" brushRef="#br2" timeOffset="148794.823">32985 1224 1926 0,'0'0'85'0,"0"0"18"0,0 3-83 16,0 7-20-16,0-10 0 0,0 9 0 0,0 0 36 0,-4 4 2 0,1-10 1 0,-1 6 0 15,1 1 7-15,-4 6 2 0,3-4 0 0,-3-6 0 16,-4 10-8-16,8-3-2 0,-8 2 0 0,8 1 0 15,-4-13 4-15,3 16 1 0,-3-10 0 0,4 1 0 16,-1-4-19-16,1 3-3 0,-1-2-1 0,4 2 0 16,0-9 20-16,0 0 3 0,0 0 1 0,0 0 0 0,0 0-20 0,7 3-3 15,4-3-1-15,-4 0 0 0,3-3 10 0,1-3 2 16,-1-4 0-16,-2 4 0 0,-1-3-20 0,3-4-4 16,1-3-8-16,-1 4 12 0,4-4-12 0,-3 1-15 15,0-4 3-15,-1 3 1 0,4 7-3 16,-7-1-1-16,4 1 0 0,-8-1 0 0,-3 10 7 0,0 0 8 15,0 0-13-15,0 0 5 0,0 0 8 0,8 10-13 16,-1-10 5-16,0 0 8 0,0 6 0 0,3 4 0 16,-3-7 0-16,4 6 0 0,-4 4 0 0,4-4 0 15,-4 4 0-15,3-7 0 0,1 3 0 0,-1-6 0 16,-3 10 0-16,4-4 8 16,-4 4-8-16,0-13 0 0,-7 0 0 0,11 16-11 0,-4-7 11 0,3 0 0 15,-10-9 0-15,0 0 0 16,7 10-106-16,-7-10-19 0,0 0-4 0,0 0-1 15,0 0-75-15,0 0-15 0,0 0-4 0,22-10 0 0</inkml:trace>
  <inkml:trace contextRef="#ctx0" brushRef="#br2" timeOffset="149187.537">33419 622 1094 0,'0'0'97'0,"0"0"-77"0,0 0-20 0,0 0 0 15,0 0 121-15,0 0 21 0,0 0 4 0,0 0 1 16,0 0-32-16,0 0-7 0,0 0 0 0,0 0-1 16,0 0-56-16,-4 6-11 0,4 4-3 0,-3 8 0 15,3-2-1-15,0-3 0 0,0 12 0 0,0-10 0 0,3 11 2 0,-3 2 0 16,4-6 0-16,-1 3 0 0,4 3-3 0,0-3-1 15,0 3 0-15,4 7 0 0,-4-10-7 0,7 3-2 16,-3 10 0-16,3-4 0 0,3 1 1 0,1-1 0 16,0 4 0-16,-1-4 0 0,1 1-2 0,0-7-1 15,-1 7 0-15,-3-10 0 0,-3 3 14 0,0-3 3 0,-8-3 1 16,4 6 0-16,-7-3-26 0,0 0-6 0,0-6-1 0,-7 6 0 16,0-3-8-16,0 0 10 0,-7 0-10 0,3 0 10 15,-3-9-1-15,0 12 0 16,-4-13 0-16,1 10 0 0,-1-3-9 0,0 0 0 0,4 0 0 0,0-1 0 31,0-2-85-31,0 0-19 0,3-4-4 0</inkml:trace>
  <inkml:trace contextRef="#ctx0" brushRef="#br2" timeOffset="-203648.992">15625 15959 403 0,'0'0'36'0,"0"0"-36"0,-8 0 0 0,-2-6 0 0,3 6 35 0,-4 0 0 15,4-3 0-15,-3-4-250 0</inkml:trace>
  <inkml:trace contextRef="#ctx0" brushRef="#br2" timeOffset="-202468.619">13839 15577 1166 0,'-21'0'52'0,"11"0"10"0,-1 0-50 0,1-4-12 0,-1 4 0 0,-3 0 0 16,3-6 68-16,4 6 12 0,0 0 1 0,7 0 1 15,0 0-11-15,0 0-3 0,0 0 0 0,0 0 0 16,0 0-18-16,11-6-4 0,-1 3-1 0,4 3 0 15,1 0-17-15,6 0-3 0,-4 0-1 0,5 0 0 16,-1 0-10-16,3 0-2 0,1 0-1 0,3 0 0 16,1 0 1-16,2 3 0 0,1-3 0 0,3 6 0 15,4-6-4-15,3 0 0 0,1 6 0 0,3-6 0 16,0 4 13-16,-1-4 3 0,-6 0 0 0,4 0 0 16,-1-4 8-16,4 4 1 0,0-6 1 0,3 6 0 15,0 0-5-15,4-6-1 0,0 3 0 0,-3 3 0 0,-5 0 3 16,-2 0 0-16,-1 0 0 0,-3 3 0 0,-4-3-31 0,-3 6 0 15,0-6 0-15,-4 0 0 0,0 0 0 0,0 0-21 16,-6 0 3-16,2 6 1 0,-3-6 25 0,-7 0 6 16,1 0 1-16,-5 0 0 15,1 0-15-15,-11 0-8 0,7 4 8 0,-7-4-13 0,0 0 13 0,0 0 0 16,0 0 0-16,0 0 10 0,7-4-10 0,-7 4 12 16,0 0-12-16,0 0 12 0,0 0-12 0,0 0 8 15,0 0-8-15,0 0 8 0,0 0-8 0,-4-6 8 16,4-3-8-16,0 9 8 0,-7-6-8 0,4-4 0 15,-1 7 9-15,-3-3-9 0,0 3 8 0,-3-4-8 16,2-2 8-16,-2 6-8 0,-1-4 14 0,4-2-2 16,-3 3 0-16,-1 6 0 0,1-10-12 0,-1 7 0 0,4-3-12 15,-4-3 12-15,4 9 0 0,0-10 0 16,0 4 0-16,4 3 0 0,-4-4 0 0,3-2 0 0,0 6 0 0,1-3 0 16,-4-4 8-16,3 7-8 0,1-6 0 0,-1 2 0 15,4 1 0-15,0 3 0 0,-3-3 0 0,3-4 0 16,0 10 0-16,0-3 0 0,0 3 0 0,3-6 0 15,1 3 0-15,3-3 0 0,-4 2 0 0,8-2 0 16,-4 6 0-16,4-6-8 0,3 3 8 0,0 3 0 16,4 0 0-16,-4 3-8 0,0-3 8 0,0 6 0 15,0-6 0-15,0 6-8 0,-3-2 8 0,-1 2 0 16,1-3 0-16,-1 3 0 0,1-3 0 0,0 4 0 16,-1-4-8-16,1 3 8 0,-4-3 0 0,0 3 0 15,0 1 0-15,-4-4 0 0,1 6 0 0,3 1 0 16,-3-1 0-16,-4 0 0 0,0-2 0 0,-4 8 0 15,0-5 0-15,1-1 9 0,-1 1-9 0,1-1 12 16,-4 0-4-16,0 1 0 0,0-1 0 0,0 7 0 0,0-7 4 16,-4 1 0-16,0-1 0 0,1 1 0 15,-4 5-12-15,0-2 8 0,0-4-8 0,-4 7 8 0,4 0 7 0,0-4 1 16,-4 4 0-16,4-7 0 0,-4 10-16 0,4-10-18 16,0 7 4-16,0-6 1 0,3 8 5 0,1-8 8 15,3 5-13-15,-4-5 5 16,4-1-123-16,4 1-24 0,-1-4-5 0</inkml:trace>
  <inkml:trace contextRef="#ctx0" brushRef="#br2" timeOffset="-193735.216">18891 8320 1425 0,'0'0'63'0,"0"0"13"0,-7 0-60 0,0 0-16 0,7 0 0 0,0 0 0 15,-7 10 30-15,7-10 3 16,0 0 1-16,0 0 0 0,0 0-21 0,0 0-4 0,0 0-1 0,0 0 0 15,0 0 8-15,0 0 0 0,7-7 1 0,0 4 0 16,0-3-1-16,0 3 0 0,0-6 0 0,4 2 0 16,0-5 10-16,-1 2 2 0,4-5 0 0,0 5 0 15,0-5-12-15,4 5-1 0,0-9-1 0,-1 4 0 16,1 2-3-16,3-6-1 0,0 4 0 0,4-4 0 16,-4 0 2-16,4-3 0 0,0 3 0 0,-1 0 0 15,-3 1-12-15,-3 2 8 0,3-3-8 0,0 0 8 16,1 0-8-16,-1 4 12 0,0-4-12 0,0 10 12 15,4-7 4-15,3-3 2 0,-3 10 0 0,3-7 0 16,-3 7-18-16,-1-1 0 0,1 1 0 0,-7 6 0 16,3-4-16-16,-4 4 0 0,1-3 0 0,-4 6 0 15,0-6 16-15,-3 3 0 0,-1 3 0 0,1-7 0 16,-4 7 12-16,-7 0 4 0,0 0 2 0,0 0 0 16,0 0-18-16,0 0 0 0,0 0 0 0,0 0 0 15,0 0 9-15,0 0-1 0,0 0-8 0,0 0 12 0,0 0-12 0,0 0 11 16,0 0-11-16,0 0 10 0,-3 7-2 0,-4-7 0 15,7 0 0-15,-8 3 0 0,1-3-8 0,0 0 0 16,-3 6 0-16,3-6 0 0,0 6 0 0,-4-3 0 16,-3 4 0-16,3-4 0 0,-3 3 0 0,-3-3 0 15,3 3 0-15,-1-2 0 0,-2 2 0 0,3-3 0 16,0-3 0-16,-1 6 0 0,1-6 0 0,0 0 0 16,4 0 0-16,-1 0 0 0,0 0 0 0,4-6 8 0,0 6-8 15,-3 0 8-15,3-3-8 0,0-3 0 0,3 2 9 16,4 4-9-16,-3-6 0 0,3 6 8 0,-4-9-8 0,4 9 0 15,0 0 0-15,0-3 0 0,0 3 0 0,4-7 0 16,-4 7 0-16,7-9 0 0,0 3-9 16,0 3 9-16,-4-4 0 0,8 4-11 0,-4-3 11 0,4 3-8 15,-1-4 8-15,1 7 0 0,-1-3 0 0,1-3 0 16,3 6 0-16,-3-3 0 0,-4-3 0 0,3 6 0 16,1 0 0-16,-1-7 0 0,-3 7 0 0,0 7 0 15,-7-7 11-15,8-7-3 0,-8 7 0 0,0 0 0 16,0 0 0-16,7 7 0 0,-4-1 0 0,1-3 0 15,-4 6 12-15,0 1 3 0,0-1 0 0,0 7 0 16,-4-7-23-16,1 7-10 0,-1-3 1 0,1 2 0 16,-1-5 9-16,0 8 0 0,1-8 0 0,-1-1 0 0,1 1 0 15,-1 5 0-15,1-5 0 0,-1-1 0 0,-3 1-8 0,4-1 0 16,-1 0 0-16,1 7 0 16,-1-7-76-1,1 7-14-15,3-6-3 0,-4 5-1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9-03T18:32:35.38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9-09-03T18:32:37.050"/>
    </inkml:context>
  </inkml:definitions>
  <inkml:trace contextRef="#ctx0" brushRef="#br0">27584 2246 0,'0'0'15</inkml:trace>
  <inkml:trace contextRef="#ctx1" brushRef="#br0">25337 888 1634 0,'0'0'72'0,"0"0"16"0,0 0-71 0,0 0-17 0,7-9 0 0,0 9 0 16,0-9 10-16,-4-1-2 0,8 4 0 0,-4-3 0 16,0 5-8-16,0-2 0 0,-4-3 0 0,1-1 0 15,0 7 0-15,-1-3 0 0,-3 0 0 0,-3-4 0 16,-5 7 0-16,5-6 0 0,-4 2 0 0,-4 7 0 15,4-9 16-15,-3 9-3 0,-4 0 0 0,3 0 0 16,-3-9 41-16,0 9 8 0,0 0 2 0,0 9 0 16,-1-9-7-16,1 0-1 0,-3 9 0 0,3-2 0 15,-1 2-20-15,1-6-4 0,-3 4 0 0,-1-4-1 16,0 3-15-16,1 3-4 0,-1 1 0 0,1-1 0 16,-1 1 1-16,0-1 0 0,4 7 0 0,0 2 0 15,-4-2-13-15,4-3 11 0,4 12-11 0,-4 0 10 16,-1 3-10-16,5 0 0 0,-1 7 9 0,1-1-9 15,3 10 15-15,0-6-2 0,-4-4 0 0,4 10 0 16,0-6-5-16,0-4-8 0,3 4 11 0,1 6-11 0,-4-10 9 0,3 10-9 16,-3-6 0-16,4-4 9 0,-4 4-9 0,3-3 0 15,1-1 0-15,3-6 0 0,-4 7-18 16,4-7 1-16,-4-9 0 0,8 3 0 16,-4 0-31-16,0-7-5 0,0-5-2 0,0-1 0 15,0 1-39-15,0-1-8 0,0-9-2 0,0 0-764 0</inkml:trace>
  <inkml:trace contextRef="#ctx1" brushRef="#br0" timeOffset="259.305">24437 1610 2376 0,'0'0'52'0,"-11"0"12"0,1-7 1 0,3 7 1 0,7 0-53 0,0 0-13 0,0 0 0 0,0 0 0 15,0 0 0-15,0 0 0 0,3 0 0 0,8-3 0 16,-1 3 0-16,5 0-13 0,-1-6 2 0,7 3 1 16,3-3 10-16,1-4 0 0,3 1 0 0,1 6 0 15,-1-10 0-15,4 4 0 0,-4 6 0 0,7-13 0 16,0 16 0-16,4-13 8 0,4 4-8 0,-5-4 8 16,1 10-8-16,-4-6-16 0,1 3 4 0,-5-4 0 15,-2 1-135-15,-5-1-27 0,-2 4-6 0,-5-3 0 0</inkml:trace>
  <inkml:trace contextRef="#ctx1" brushRef="#br0" timeOffset="718.211">25820 754 2023 0,'0'0'44'0,"0"0"10"0,0 0 2 0,0 0 0 0,0 0-44 0,0 0-12 0,0 0 0 0,0 0 0 15,-4 0 0-15,-3 0 0 0,0 0 0 0,0 9 0 16,4-9 0-16,-4 0 0 0,-1 9 8 0,1 1-8 15,-3-4 10-15,3 7-10 0,-4-7 12 0,-3 13-12 16,0-4 0-16,0-2 0 0,-4 3 0 0,-3 9 0 16,-4-3 0-16,1 3 0 0,-1-6 0 15,0 15 0-15,-6-9 16 0,6 3-3 0,-3 7-1 0,-1 3 0 16,-2-7 22-16,6 7 4 0,0-10 1 0,4 9 0 16,0-2 4-16,7-7 1 0,0 7 0 0,3-4 0 15,4-9-20-15,4 6-3 0,-1 7-1 0,4-4 0 16,4 0-5-16,3 1-2 0,0-1 0 0,3-6 0 15,1 3-13-15,3-3-13 0,0 4 2 0,7-14 1 16,0 4-7-16,-3 0-2 0,3-3 0 0,4-4 0 16,0-6-22-16,-1 10-5 0,1-3-1 0,-4-7 0 15,4 3-117-15,-4-9-24 0,4 4-5 0,-8-4-610 16</inkml:trace>
  <inkml:trace contextRef="#ctx1" brushRef="#br0" timeOffset="1804.94">26197 700 1825 0,'0'0'80'0,"0"0"18"0,0 0-78 0,0 0-20 16,0 10 0-16,-3-1 0 0,3-3 29 0,3 7 3 15,1-7 0-15,-1 13 0 0,-3-10-7 0,7 7-1 16,-3-13 0-16,3 13 0 0,0 3-6 0,4-4-2 16,-4-5 0-16,3-1 0 0,1 10-2 0,3 0-1 15,-3 0 0-15,-1-4 0 0,4 10 1 0,0-6 0 16,0 16 0-16,4-13 0 0,-4 12 2 0,4-9 1 0,3 10 0 0,-3-10 0 15,-1 6 9-15,1-6 2 0,7 10 0 0,-4-10 0 16,-4 3-6-16,1 0-1 0,0 1 0 0,-1-4 0 16,-3 3-2-16,-3 0-1 0,0-3 0 0,-4 3 0 15,3 7-5-15,-3-10-1 0,-3 3 0 0,-1 0 0 16,1-2-2-16,-1 11-1 0,-3-2 0 0,0-1 0 16,-3 1-23-16,3-7-5 0,0-3-1 0,-4 0 0 15,1-12 5-15,-1 5 1 0,1-2 0 0,-1 0 0 16,-3-4-3-16,0 7-1 0,4-9 0 0,-4 5 0 15,-4 4-22 1,0-10-5-16,1 1-1 0,-4-4 0 0,3 4-198 16,1-10-40-16,-22 0-8 0,0-7-2 0</inkml:trace>
  <inkml:trace contextRef="#ctx1" brushRef="#br0" timeOffset="2715.747">27224 1092 2131 0,'0'0'47'0,"0"0"9"0,0 0 3 0,0 0 1 0,0 0-48 0,0 0-12 16,0 0 0-16,0 0 0 0,0 0 12 0,7 0 0 16,0 0 0-16,4 0 0 0,-11 0-12 0,7 0 0 15,3-6 0-15,-3 6 8 0,-7 0-25 0,0 0-6 0,7 0-1 16,-7 0 0-16,11-3 4 0,-11 3 0 0,0 0 0 0,0 0 0 15,0 0 20-15,0 0 8 0,0 0 0 0,0 0 0 16,0 0 33-16,0 0 7 0,0 0 0 0,0 0 1 16,0 0 19-16,0 0 3 0,0 0 1 0,0 0 0 15,0 0-32-15,0 0-7 0,0 0-1 0,0 0 0 16,0 0 0-16,0 0 0 0,0 0 0 0,3-6 0 16,1 3-32-16,-4 3 0 0,0 0 0 0,0 0 0 15,0 0 0-15,0 0 0 0,0 0 0 0,0 0 0 16,0 0 0-16,0 0 0 0,0 0 0 0,0 0 0 15,0 0 0-15,0 0 0 0,0 0 0 0,0 0 0 16,11 0 0-16,-11 0 0 0,0 0 0 0,7 0 0 16,3-7 13-16,-3 7-4 0,-7 0-1 0,11 0 0 15,-4 0 4-15,3 0 0 0,1 0 0 0,-4 0 0 16,4 0-12-16,-1-9 8 0,4 9-8 0,-3 0 8 16,0 0 0-16,-1 0 0 0,4 0 0 0,0 0 0 0,-3 0-8 15,0 9 0-15,3-18 0 0,0 9 0 0,-4 0 0 0,1 0 0 16,3 0 0-16,-3 0 0 0,-1 0 0 0,1 0 0 15,-1 0 0-15,-3 0 0 16,4 0-30-16,-4 0-8 0,4 0-2 0,-1 0 0 16,-3-10-36-16,4 10-8 0,-1 0-2 0,-3 0 0 15,-7 0-92-15,8 0-18 0,-1 0-4 0,-7 0-657 16</inkml:trace>
  <inkml:trace contextRef="#ctx1" brushRef="#br0" timeOffset="2969.295">27093 1368 2170 0,'0'0'96'0,"0"0"20"0,14-6-92 0,1 3-24 0,-5 3 0 0,4-6 0 16,4 6 48-16,3-10 6 0,0 10 1 0,0-3 0 0,1-3-40 0,2 6-15 16,1-3 11-16,-4-4-11 15,4 7 0-15,-4 0-20 0,4-6 4 0,-4 6 0 16,-4-9-194-16,1 9-38 16,3-3-8-16</inkml:trace>
  <inkml:trace contextRef="#ctx1" brushRef="#br0" timeOffset="8807.182">26229 1343 1134 0,'0'0'50'0,"0"0"10"0,0 0-48 0,0 0-12 0,0-9 0 0,0 6 0 16,0 3 82-16,0 0 14 0,0-7 2 0,0 7 1 15,0-6-11-15,0 6-3 0,0 0 0 0,0 0 0 16,0 0-47-16,0 0-10 0,0 0-1 0,0 0-1 16,0 0 13-16,0 0 2 0,-7 0 1 0,0 0 0 0,-4 6-2 15,1 4 0-15,-4-4 0 0,0 7 0 0,-4-4-14 0,-3 0-3 16,0 7-1-16,3 3 0 16,-3-3-7-16,-4-4-2 0,0 10 0 0,1-3 0 15,3 0 20-15,-4 0 4 0,4 6 1 0,-1-7 0 0,5 1-18 16,-4 6-3-16,7-6-1 0,-1 0 0 0,1 6-16 15,4-6 0-15,-1 0 0 0,4-4 0 16,0-5-109-16,0-1-16 0,3 1-3 0,4-10-534 16,0 0-106-16</inkml:trace>
  <inkml:trace contextRef="#ctx1" brushRef="#br0" timeOffset="9102.899">25739 1324 2055 0,'0'0'45'0,"0"0"10"0,0 0 1 0,0 0 2 0,3 10-46 0,1-1-12 0,-1 1 0 0,1-1 0 15,3 0 24-15,3 4 4 0,1-1 0 0,0 4 0 16,-1-3 0-16,1 2 0 0,6 4 0 0,1 6 0 15,3-6-28-15,0 0 0 0,4 0 0 0,-4 3 0 16,4 0 0-16,3-4 0 0,0-2 0 0,-3 9 0 16,0-6 0-16,3 0 0 0,-3 0 0 0,3-4 0 15,-3-5 0-15,-1 5 0 0,-3-2 0 0,1-4 0 16,-5 1-20-16,1-1-10 0,3-3-2 0,-7 1-617 16,4-4-124-16</inkml:trace>
  <inkml:trace contextRef="#ctx1" brushRef="#br0" timeOffset="13650.298">28582 1280 1566 0,'0'0'69'0,"0"0"15"0,0 0-68 0,0 0-16 16,0 0 0-16,-7 0 0 15,0 0 64-15,7 0 10 0,0 0 2 0,0 0 0 0,-4 0-52 0,4 0-11 16,0 0-1-16,0 0-1 0,0 0-11 0,-10 0 10 15,3 0-10-15,7 0 10 0,-4 0 21 0,4 0 4 16,-7-3 1-16,0-3 0 0,0 6-16 0,4-3-2 16,-4 3-1-16,-1 0 0 0,1 0-3 0,0 0-1 15,-3 0 0-15,3 0 0 0,-4 0 17 0,-3 0 3 16,0 0 1-16,0 0 0 0,-4 3-34 0,-3-3 0 16,0 6 0-16,0-3 0 0,-1 7 11 0,5-4-11 0,-4 7 10 0,0-4-10 15,6-3 10-15,1 4-10 0,-3-1 10 0,3 7-10 16,-1-7 0-16,5 1 0 15,-1-1 0-15,4 10 0 0,-3-3 0 0,3-7 0 0,3 0 0 0,-3 10 0 16,3 0 0-16,1-3 0 0,3-7 0 16,-4 1 0-16,4 8 0 0,0-2 0 0,4-7 0 15,-1 1 0-15,5 9 9 0,-1-13-9 0,3 3 8 0,1 1-8 16,-1-4 9-16,4 3-9 16,1 4 10-16,-1-13-10 0,0 9 10 0,3-2-10 0,1-7 10 0,3 0-10 15,-3 3 9-15,3-3-9 0,0 0 8 0,0 0-8 16,-3-3 0-16,0 3 0 0,3-10 0 0,-7 4 0 15,4-3 0-15,-4-1 0 0,0-6 0 0,0 7 0 16,0 0 0-16,0-10 8 0,-3 9 2 0,3-5 0 16,-4 2-10-16,4-2 0 0,-3 5 0 0,0-6 0 0,-4 7 0 0,3 0 8 15,1-10 0-15,-4 3 0 0,0 7 13 0,-3 6 3 16,-1-13 0-16,1 16 0 0,-4-10-24 0,0 10 0 16,0-9 0-16,0 9 0 15,0 0 11-15,0 0-3 0,-7 0 0 0,7 0 0 0,0 0-8 0,0 0 0 16,-8 0 0-16,8 0 0 0,-7 6 0 0,4-3 0 15,-4 7 0-15,7-4 0 0,-7 4 0 0,7-1-11 16,0 0 3-16,0 1 0 0,0-1 8 16,3 7 0-16,1-4 0 0,-1 4 0 0,1 3 0 0,-1-3 11 15,1-4-3-15,-4 4 0 0,7 3-8 0,-7-1 0 16,4-2 0-16,-4 3 0 0,3 6 0 0,-3-6 0 16,4 6 0-16,-1-13 0 0,-3 14 0 0,4-1 0 15,3-13 0-15,-4 10 0 0,4-3 0 0,0 0 0 16,0 0 0-16,0-1 0 0,0 1 0 0,4-3 0 15,-7 3 0-15,3 0 0 0,-4-4 0 0,1 4 0 0,-1 6 0 0,1-6 0 16,-4 0 0-16,-4 0-11 0,-3-4 11 0,4 4-12 16,-8 0 20-16,0 6 4 0,-3-6 1 0,-3 0 0 15,3-4-2-15,-4 4-1 0,-3 0 0 0,0-3 0 16,3 2-2-16,0-2 0 0,1-3 0 0,-1 2 0 16,0-5-8-16,-3 5 0 0,0-5 0 0,3-1 0 15,-6-6-14-15,3 4-5 0,-4 2-1 0,0-9 0 16,4 0-141-16,-4 0-29 0,4-3-6 0,-3-3 0 15</inkml:trace>
  <inkml:trace contextRef="#ctx1" brushRef="#br0" timeOffset="14174.567">29369 540 1094 0,'0'0'48'0,"0"0"11"0,-7 7-47 0,3-7-12 15,4 0 0-15,-10 9 0 0,3-6 144 0,-1 7 26 0,1 5 6 0,4-5 0 16,-8 5-126-16,-3-2-26 0,4 3-4 0,-4 9-2 16,-4-13 1-16,0 4 0 0,4 3 0 0,-7 0 0 15,3 3-19-15,1-1 10 0,3-2-10 0,-1 6 8 16,-2 0 10-16,3-6 2 0,0 9 0 0,3-2 0 15,0 2 24-15,1-3 6 0,-1 3 1 0,1 7 0 16,3 2-8-16,0-2-2 0,3-1 0 0,1-6 0 16,-5 7-16-16,8-7-3 0,0 0-1 0,4 7 0 15,0-16-5-15,-1 6 0 0,1 9-1 0,3-15 0 16,-4 9 4-16,8-3 1 0,-4 4 0 0,3-11 0 0,1 8-20 0,0 2 0 16,3-13 0-16,0 14-9 15,0-11 9-15,4-2 0 0,-1 3 0 0,1 0 8 0,-1-4-8 0,5 1 0 16,2-3 0-16,-3 2-8 15,-3-12-20-15,0 10-3 0,-1-10-1 16,1 7 0-16,0-1-99 0,-1-9-20 0,-3 0-4 0,-3 6-735 16</inkml:trace>
  <inkml:trace contextRef="#ctx1" brushRef="#br0" timeOffset="14521.646">29750 1077 403 0,'0'0'17'0,"0"0"5"0,-7 6-22 0,0-3 0 0,0-3 0 0,0 6 0 16,3 4 434-16,-3-1 82 0,0 7 17 0,-4-7 3 15,4 7-420-15,-3-13-84 0,3 16-16 0,-4-3-4 16,0-4 15-16,-3 4 3 0,4 3 1 0,-4-4 0 16,3 1-31-16,-3 6-13 0,0-6 1 0,-4 2 0 15,1 1 12-15,-1 0 0 0,-3 3 0 0,3 0 0 16,-3-3 0-16,3-4 16 0,1 4-3 0,-1-3-1 16,4-4-25-16,0 4-6 0,0-6-1 0,3-1 0 15,4-3-44-15,0 4-10 0,0-7-2 0,7-3 0 16,0 0-112-16,0 0-22 0,-4-3-5 0,4-7-1 0</inkml:trace>
  <inkml:trace contextRef="#ctx1" brushRef="#br0" timeOffset="14777.154">29499 1202 1825 0,'0'0'80'0,"0"0"18"0,0 0-78 0,0 0-20 0,0 0 0 16,0 0 0-16,0 0 61 0,7 6 9 15,-7-6 2-15,4 10 0 0,3-4-20 0,-4 7-4 16,5-7-1-16,-5 3 0 0,4 1-31 0,0-1-5 0,0 0-2 0,0 7 0 16,0-6-9-16,4 2 0 0,-4 1 0 15,4-1 0-15,-1 4 0 0,1-4 0 0,3 1 0 0,3-1 0 16,-2 4 0-16,2-3 0 16,1-4 0-16,3-3 0 15,-7 10-27-15,4-3-7 0,-1-7-2 0,1 3 0 16,0-6-8-16,-4 4-1 0,-4-1-1 0,1-3 0 15,3-3-16-15,-7 0-3 0,0 6-1 0,-7-6-484 0,0 0-97 0</inkml:trace>
  <inkml:trace contextRef="#ctx1" brushRef="#br0" timeOffset="15335.359">29841 613 1382 0,'0'0'123'0,"0"-10"-99"0,4 1-24 0,0 9 0 16,6-13 178-16,-3 7 30 16,0 0 7-16,0 6 1 0,0-3-181 0,4 3-35 0,-4 0-9 15,0 3-1-15,0-3 10 0,0 6 0 0,4 3 0 0,-4 1 0 16,0-1-10-16,3 1 10 0,1-1-12 0,0 7 12 15,-1 2 0-15,1 1 0 0,3-3 0 0,-4 3 0 16,5 6 0-16,-1-6 19 0,-4 6-3 0,4-3 0 16,0 3 10-16,-3-6 2 0,3 6 0 0,0 9 0 15,0-15-28-15,-3 15 0 0,3-5 0 0,-3 5 0 16,-1-6 17-16,1 7-1 0,-1-7-1 0,-3 7 0 16,1-7 7-16,-1 6 2 0,-4-5 0 0,4 2 0 15,-3-3 0-15,-1-6 1 0,-3 3 0 0,0 3 0 16,-3-3-25-16,3 4 0 0,0-4 0 0,-4 0 0 0,1 0 12 0,-1-3-4 15,1-3 0-15,3 6 0 0,-7-6-8 0,3-1-11 16,-3-2 3-16,0 3 0 16,0-3-39-16,0-7-7 0,3 0-2 0,-3 1 0 15,4-4-150-15,-4-3-30 0,7-3-7 0,-4-9-1 0</inkml:trace>
  <inkml:trace contextRef="#ctx1" brushRef="#br0" timeOffset="15674.764">30875 898 1094 0,'0'0'97'0,"0"0"-77"0,0 0-20 0,-7 6 0 16,4-6 363-16,3 0 69 0,0 0 13 0,-4 13 3 15,4-1-359-15,0 1-72 0,0 2-17 0,4-2 0 16,-1 3 0-16,4 9 0 0,0-3 9 0,-3 3-9 16,3 3 0-16,0-3 0 0,3 10 0 0,-3-7-8 15,1-3 8-15,-1 0 0 0,-4 3 0 0,1-9 0 0,3 6-25 0,0-6 0 16,0 0 0-16,-4 0 0 15,-3-4-35-15,4 1-8 0,3-7 0 16,-4 4-1-16,1-4-71 0,-4 1-13 16,0-10-3-16</inkml:trace>
  <inkml:trace contextRef="#ctx1" brushRef="#br0" timeOffset="15879.206">30639 1224 2761 0,'0'-6'60'0,"0"6"13"0,0 0 3 0,0 0 2 0,0 0-62 0,0 0-16 0,10 0 0 0,-3 0 0 15,4 0 0-15,0 0 0 0,3 0 0 0,7 0-10 16,0 0 10-16,4-3 0 0,-1-4 0 16,5 7 0-1,2 0-45-15,1-6-7 0,0 3-2 0,0-3 0 16,-1 6-170-16,1-3-33 0</inkml:trace>
  <inkml:trace contextRef="#ctx1" brushRef="#br0" timeOffset="16426.163">31394 581 2300 0,'0'0'102'0,"0"0"21"0,0 13-99 0,0-4-24 15,3 1 0-15,1 5 0 0,-4 13 18 0,3-12-2 16,4 3 0-16,-3 9 0 0,-1-9-16 0,1 6 0 16,-4 3 0-16,0-3 0 0,0 4 0 0,0-4 0 15,-4 12-8-15,1-2 8 0,3-10 0 0,-4 3 0 16,1 7 0-16,3-7 0 0,-4 0 0 0,4-3 8 15,0 3-8-15,0-3 10 0,0 1-2 0,0-8-8 16,0-2 12-16,4 3-4 0,-1-7 14 0,1 1 2 16,-1-10 1-16,1 6 0 0,-4-9-11 0,7 10-2 15,-7-10-1-15,11 0 0 0,-1 6 7 0,1-6 2 16,-11 0 0-16,7-6 0 0,7 6-20 0,0-10 8 0,-3 1-8 16,-1 6 0-16,4-13 0 0,-3 1 0 0,3-4 0 0,-3 3 0 15,-1-6 0-15,4-3 0 0,0 6 0 16,0 4 0-16,-3-7 0 0,3 0 0 0,-3 3 0 0,3-6 0 15,-4 12 32-15,1-2 0 0,0-4 0 0,-1 9 0 16,1-5-6-16,-4 11-2 0,3-2 0 0,-3-3 0 16,1-1-12-16,-1 10-4 0,-7 0 0 0,7 0 0 15,0 0-8-15,0 10 0 0,0-1 0 0,3-3 0 16,-3 7 0-16,1 3 0 0,-1 3 0 0,3-4 0 16,-3 4 0-16,0 0-11 0,4 6 3 0,-4-6 0 15,3 6 8-15,-2 0-8 0,2-3 8 0,-3-6-8 16,0 2-36-16,0 1-6 0,0-3-2 15,0-4 0-15,0 4-10 16,1 3-2-16,-1-13-1 0,0 4 0 0,0-1-105 0,0-6-21 0,0 3-4 16,3-6-1-16</inkml:trace>
  <inkml:trace contextRef="#ctx1" brushRef="#br0" timeOffset="16908.667">32801 324 2026 0,'0'0'90'0,"-10"0"18"0,-1 0-86 0,1 3-22 0,-1-3 0 0,-3 6 0 16,0-2 11-16,-4 2-3 0,0 3 0 0,1 1 0 15,-4-1-8-15,-1 0 0 0,1 1 0 0,0 6 0 16,0 2 0-16,0-2 0 0,0 3 0 0,-4 0 0 16,4 6 38-16,-4 3 2 0,4 0 1 0,3 7 0 15,-3-7-2-15,3 6-1 0,1-5 0 0,3 11 0 16,0-11 2-16,3 5 0 0,0-6 0 0,1 10 0 0,3 3-26 0,-4-7-5 15,4 4-1-15,0 0 0 0,0 2 0 0,4 1 0 16,-1-6 0-16,4-1 0 0,-4 1 14 0,4-7 2 16,0 0 1-16,4-3 0 0,0 3-12 0,-1-3-2 15,1 4-1-15,3-4 0 0,-4-7 10 0,8 8 3 16,-1-1 0-16,1-3 0 0,3-4-23 16,0-2-10-16,0 3 1 0,4 0 0 15,3-4-19-15,0-5-4 0,0-1-1 16,1 7 0-16,2-7-19 0,-6 7-3 0,-4-16-1 0,0 3 0 15,4-3-131-15,-4 6-26 0,0-6-6 0,0 0-1 0</inkml:trace>
  <inkml:trace contextRef="#ctx1" brushRef="#br0" timeOffset="17240.487">33193 904 1900 0,'-11'0'169'0,"4"0"-135"0,-7 3-34 0,7 4 0 15,-4-4 184-15,-3 3 31 0,-3 3 5 0,-1 1 2 16,0 5-174-16,-3-5-34 0,0-1-14 0,-4 10 11 15,1 9-11-15,-1-3 0 0,4 1 0 0,3-8 0 16,-3 11-13-16,3-11-5 0,1 17-1 0,-1-16 0 16,1 6 31-16,2 0 5 0,-2-6 2 0,-1-1 0 15,4 8-19-15,0-14 0 0,3 4 0 0,1 3 0 16,-1-1-28-16,1-2-10 0,3-7-2 0,-1 1 0 16,1-1-217-16,4-2-44 0,3-7-9 0,0 0-2 0</inkml:trace>
  <inkml:trace contextRef="#ctx1" brushRef="#br0" timeOffset="17481.851">32745 995 2973 0,'0'0'65'0,"0"0"14"0,0 0 2 0,0 0 3 0,0 0-67 0,0 0-17 0,0 0 0 0,3 16 0 0,1-7 0 0,-1 1 0 0,4-1-13 0,4 10 5 16,-4-3 8-16,4-4 0 0,-1 10 0 15,1-3 0-15,3 0 0 0,-3-1 0 16,3 1 0-16,-4-3 0 16,1 0-31-16,3 6-4 0,4-7-1 0,-1 1 0 15,1-7-70-15,3 4-14 0,4 3-4 0,-8-13 0 16,1 6-45-16,3-3-10 0,-3 4-1 0,-1-10-1 0,1 9-75 0,0-9-16 16,21-3-2-16,-18-3-1 0</inkml:trace>
  <inkml:trace contextRef="#ctx1" brushRef="#br0" timeOffset="17947.112">33323 236 2530 0,'0'0'56'0,"0"0"11"0,0 0 2 0,0 0 3 0,0 0-58 0,0 0-14 16,0 0 0-16,0 0 0 0,0 0 0 0,0 0 0 16,-3 10 0-16,3-1-10 0,3-3 10 0,-3 4 0 0,4-1 0 0,-4 1 0 15,7-1 0-15,-3 7 0 0,-1-4 8 0,4 4-8 16,0-7 11-16,0 16-3 0,0-12 0 0,4 12 0 15,-4 0 5-15,0-6 1 0,4 9 0 0,3-3 0 16,-4 10 13-16,4-7 2 0,4 6 1 0,0-9 0 16,-1 7-18-16,4-7-4 0,1 9-8 0,-1-5 12 15,3 5 8-15,1-6 0 0,-7 1 1 0,3 5 0 16,0-6 6-16,0 7 1 0,0-7 0 0,1 7 0 16,-8-7-2-16,3 6 0 0,-3-9 0 0,-3 10 0 15,0-10-6-15,-4-3-2 0,-4 6 0 0,1-3 0 16,-4 0-18-16,0-6 0 0,-7 6 0 0,3-3 0 15,-6 3 0-15,-1 0 0 0,-3-6 0 0,0 6 0 16,-4-3-12-16,-3 3-5 0,0 3-2 0,-4-2 0 16,-3-1-130-16,-4-7-27 15,0 17-4-15</inkml:trace>
  <inkml:trace contextRef="#ctx1" brushRef="#br0" timeOffset="21232.235">31246 1995 1105 0,'0'0'48'0,"-8"-3"12"0,-2-3-48 16,-1 6-12-16,1 0 0 0,-1 0 0 0,1 0 28 0,3 0 3 15,-4 0 1-15,4-9 0 0,0 9 3 0,7 0 1 16,-7 0 0-16,7 0 0 0,0 0 19 0,0 0 4 16,0 0 1-16,0 0 0 0,0 0 3 0,0 0 1 15,7-4 0-15,3-2 0 0,5 3 3 0,-1-3 1 16,3 0 0-16,8 6 0 0,7 0-3 0,-1-4 0 16,12 4 0-16,3 0 0 15,10 0-5-15,4-6 0 0,4 6-1 0,-4 0 0 0,7-3-31 0,3 3-7 16,8 0-1-16,3 0 0 0,0 0 20 0,-3-6 3 15,-4 6 1-15,3 0 0 0,4 0-29 0,4 0-6 16,0 0-1-16,-1 0 0 0,-6 0-8 0,-4 0 8 16,0 0-8-16,-17 6 8 0,-1-6-8 15,4 0 0-15,-3 0 0 0,-1 3 0 16,-3-3-56-16,-4 0-4 0,-6 6-1 0,10-6 0 16,-11-6-188-16,0 3-38 0,25-3-7 0,-14-13-2 0</inkml:trace>
  <inkml:trace contextRef="#ctx1" brushRef="#br0" timeOffset="36572.821">21050 13817 1350 0,'-24'-9'60'0,"13"3"12"0,0 6-58 0,1-3-14 16,-4-4 0-16,3 4 0 0,1-3 9 0,-5-3-1 16,5 9 0-16,-1-10 0 0,1 10 24 0,3-6 5 15,0-4 1-15,3 10 0 0,4 0 38 0,-3-3 8 16,3-6 2-16,3 3 0 0,1-4-27 0,3 10-6 15,3-9-1-15,1 9 0 0,6-6-19 0,1 2-4 0,7-2-1 16,-1 6 0-16,1 0-17 0,10-3-11 0,1 3 12 0,3 0-12 16,-1 3 0-16,1 3 0 0,0-2 0 0,-4 8 0 15,-3-3 0-15,0 1 0 0,-1 2 0 0,1 4 0 16,0 3 0-16,-4-3 0 0,-3 2 0 0,3 1 0 16,0 9 0-16,-3-9 0 0,3 6 0 0,0 0 0 15,4 1 16-15,-4-5-4 0,-10 11-1 0,3-4 0 16,4 0 16-16,-4 0 3 0,-7-2 1 0,4 8 0 15,-4-6-12-15,4 7-3 0,-8-1 0 0,-3-2 0 16,-3 8 0-16,3-5 0 0,-4-4 0 0,1 4 0 16,-8-1 7-16,4 1 1 0,-3-7 0 0,-1 0 0 15,-3 4-13-15,0-4-3 0,-7 0 0 0,3 0 0 16,4 4-8-16,-7-10 8 0,-3 3-8 0,-1-7 8 16,7 8 1-16,-3-8 0 0,-10 1 0 0,2 0 0 15,1 0-9-15,0 3 8 0,0-10-8 0,0 7 8 0,0-3-8 16,-1-7 8-16,5 7-8 0,3-4 8 15,-4-5-8-15,4 2 0 0,0 0 0 0,0-2 0 0,0-4 8 0,3 6-8 16,-3-2 8-16,3-4-8 0,-3 3 0 0,4-6 0 16,-4 3 0-16,3 3 0 0,-3-6 0 0,0 10 8 15,3-10-8-15,-6 6 0 0,2-3 0 0,-2 3 0 16,3-2 0-16,-4 2 0 0,0-3 0 0,1 3 0 16,-1-3 0-16,0-3 0 0,4 7 0 0,-3-4 0 0,3 3 0 15,0-6 0-15,-4 0 0 0,7 0 0 0,-6 6-9 0,6-6 9 16,-3 3 0-16,3-3 0 15,-3 7 0-15,4-7 0 0,-1 0 0 0,1 0 0 16,2 0 0-16,1-7 0 0,0 7 0 0,7 0 0 0,-7 0 8 0,7 0-8 16,-3-9 12-16,3 9-4 0,-7-6-8 15,0 3 12-15,3-4-4 0,4 7-8 16,-3 0 11-16,-1-9-11 0,1 6 0 0,-1-3 0 16,4-4 0-16,0 7-9 0,0-6 9 0,0 2-13 0,4-2 5 0,-1 0 8 15,-3-1-14-15,4 1 5 0,3-7 1 0,0 7 0 16,0-1 8-16,0 1-12 0,0-7 12 0,3 7-12 15,-2-1 12-15,-1 1 0 0,3 0 0 0,-6-1 0 16,3 4 0-16,0-4 0 0,0 7 0 0,-4-3 0 16,-3 6 0-16,4-6-10 0,3 3 10 0,0 3 0 15,-7 0 0-15,0 0-8 0,4-7 8 0,3 7 0 0,-4 0 0 0,4-3 0 16,0-3 0-16,-3 6 0 0,3-3 0 0,0-3 0 16,-7 6 0-16,0 0 0 0,7 0 0 0,-7 0 0 15,0 0-8-15,7 9 8 0,-7-9 0 0,0 9-10 16,4-2 10-16,-4 8-8 0,-8-2 0 15,1 3 0-15,0-4 0 0,-3 4 0 0,-4 3 8 0,0-1 0 16,-4 4-9-16,0-3 9 0,-3 0 0 0,3 6 0 16,-3-6-9-16,4 0 9 0,-1-1 0 15,0 1 0-15,1-3 0 0,-1 0 0 0,4-4 0 0,0 4 0 16,0-4 0-16,7-5 0 0,-4 8 0 0,8-5 11 16,-1-1-2-16,1 4 0 0,6-4-9 0,-3 7 0 15,7-7 0-15,-3 1-11 0,6-1 11 0,1 0 0 16,-1-2 0-16,1 2 0 0,3 1 0 0,4-1 11 15,-1-3-3-15,1-3 0 0,3-3-8 0,4 7-11 0,3-7 3 0,0 0 0 16,4 0-7-16,3-7-1 0,1 7 0 0,2 0 0 31,1 0-116-31,0 0-23 0,3-3-5 0</inkml:trace>
  <inkml:trace contextRef="#ctx1" brushRef="#br0" timeOffset="37940.401">32145 2892 1904 0,'0'-6'42'0,"-3"0"9"0,-4 3 1 0,-1-4 1 0,1 4-42 0,-3-3-11 15,-1-3 0-15,1 9 0 0,-4-10 28 0,-1 10 3 16,5-3 1-16,-4-3 0 0,-4-1-18 0,4 7-3 16,3-9-1-16,4 9 0 0,-7 0-10 0,4 0 0 0,3 0 0 0,-4 6 0 15,4-3-8-15,0 13 8 16,-4-6-10-16,1 5 10 0,-4 4-11 0,0 9 11 16,-1-9-12-16,-2 6 12 15,3 3-32-15,0 7 1 0,3-7 0 0,-3 7 0 0,3-7 15 0,1 6 4 0,3-15 0 0,3 12 0 16,1-9 12-16,6 3-9 0,1 1 9 0,3-1-8 15,0-13 8-15,7 7 0 0,4-10 8 0,6 1-8 16,4-4 20-16,8 0 0 0,6-2 0 0,4-4 0 16,0-4 6-16,0-2 1 0,-4 0 0 0,-3-4 0 15,0 1-15-15,-4-10-4 0,0-6 0 0,-3 6 0 16,0-3 14-16,-8 0 2 0,5-6 1 0,-8 3 0 16,-7-3 10-16,0 0 1 0,-3-1 1 0,-8-5 0 0,-3 6 1 0,-3-4 0 15,-5 1 0-15,-2 6 0 0,-4-10 5 16,-4 7 1-16,0-6 0 0,-3 9 0 15,0-4-3-15,0 11 0 0,0-17 0 0,-4 16 0 0,4-6-41 16,-7 13-17-16,0-4 1 0,-4 7 0 0,-4-1 0 0,1 4 1 16,-4 6 0-16,1 0-764 15,-1 0-153-15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37:46.97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22511 14335 2718 0,'0'-10'60'0,"-7"-5"12"0,-7 5 2 0,3 1 2 0,0 9-60 0,1-9-16 0,-1 9 0 0,1 3 0 0,-1 3-12 0,4 3-6 16,7 7-1-16,-3 3 0 0,-5 0 5 0,5 9 1 16,6 6 0-16,1 1 0 0,0 9 13 0,-1 3-12 15,4 12 12-15,4 4-12 0,3 3 12 16,0 6-11-16,-7 3 11 0,4 1-10 0,3 11 10 15,-4 4-10-15,-3 3 10 0,-3 0-10 16,-1 4 10-16,1-1-8 0,-4 9 8 0,0 1-8 0,-4 3 8 0,1 6 0 16,-1 0 0-16,-3 0 0 0,-3-3 0 0,-1-7 0 15,0-5 0-15,4-4 0 0,-3 3 12 0,-4-6 5 16,0-3 1-16,3-3 0 0,4-13 16 0,-4 10 3 16,-6-10 1-16,6 4 0 0,8-17-14 0,-1 1-4 15,-6-10 0-15,-1 1 0 0,0-7-10 0,8-6-2 16,-1-10-8-16,-3 3 12 0,-3-8 16 0,6 2 2 0,4-9 1 0,0-4 0 15,-7 4-11-15,4-10-1 16,3 1-1-16,3-1 0 0,4 1-2 0,-7-10-1 0,0 0 0 0,0 0 0 16,11 6 13-16,-4-6 2 0,-7 0 1 0,0 0 0 15,0 0-19-15,10-6-4 0,8 3-8 0,-4-4 12 16,0-2 1-16,4 6 0 0,3-4 0 0,-3-2 0 16,3 9-13-16,0-9 0 0,11 6 8 0,-4-4-8 15,4 1 8-15,7 3 0 0,6-3-8 0,8 2 12 16,14-2-4-16,0 6-8 0,4 0 11 15,-1-3-11-15,-2-3 0 0,9 3 0 0,8-4 0 0,7 7-9 16,-4 0 9-16,-4-3-8 0,5 3 8 0,9 3-8 16,8-3 8-16,-4 7 0 0,1-4 0 0,3 3 0 15,10 3 0-15,0 1-8 0,-3-1 8 0,7 1-8 16,7-1 8-16,-3 0 0 0,-1 1 0 0,1-1 0 16,-1 1 0-16,4 2 9 0,4-2 0 0,-1-1 0 0,1 4-1 15,-4-7 0-15,7 3 0 0,-7 7 0 0,-4-4-8 0,-3-2 0 16,7-1 0-16,-10 1-11 0,-8 5 11 0,0 1 0 15,4-7 0-15,0 1 0 0,-7-1 0 0,-4 7 0 16,-10-7 8-16,3-5-8 0,1 5 0 0,-1 0 0 16,-7 7 0-16,-7-7 0 0,-7 1 8 0,-3-4 1 15,3-3 0-15,0-3 0 0,4 10-9 0,-11-10 0 16,-4 9 0-16,-7-3-11 0,-6 1 11 0,-8-4 0 16,1-3 10-16,-8 0-10 0,0 0 12 0,0 0-4 0,1-3-8 15,-5-4 12-15,1 7-12 0,0-6 11 0,0 3-11 16,-4 3 10-16,4-6-10 0,-8 3 0 15,5-4 0-15,-8 4 8 0,3-3-8 0,-2-4 0 16,-5 7 0-16,1-3 0 0,-1-3 0 0,-2-1 10 16,-5 1-10-16,4-7 10 0,-3 7-2 0,-4-1 0 0,4-5 0 15,-4-4 0-15,0 0 3 0,-4 0 0 0,4-6 0 0,-3 0 0 16,-4 3 0-16,3-12 0 0,-3 5 0 0,4-5 0 16,-4-1 1-16,3-9 0 0,1-3 0 0,-4-6 0 15,3-10-12-15,1 1 8 0,-1-1-8 0,1-6 8 16,-1 3 0-16,1-12 0 0,0-4 0 0,-4-6 0 15,3 1 0-15,-3-1 0 0,4-3 0 0,-4-6 0 16,3-1 1-16,-3-2 0 0,-3 3 0 0,3-3 0 16,0-13-9-16,0 6 0 0,0-3 9 0,0 4-9 15,0 5 0-15,-4-12 0 0,4 4 0 0,0-4 0 0,-3 6 0 0,3 4-10 16,0-10 10-16,0 6 0 0,0 1-12 0,0 5 4 16,-4-5 8-16,4 8-13 0,0 1 13 0,-4 0-11 15,4 15 11-15,-3 1-10 0,-1 2 10 16,4 7 0-16,-3 7-9 0,3 5 9 0,-7 3-8 15,7 7 8-15,-4 3-10 0,1 3 10 16,-1 10-19-16,1 6 3 0,3 3 0 0,-4-4 0 0,4 11 16 16,-3 2 9-16,3-3-1 0,-4 13 0 0,8-7-8 0,-4 4-14 15,-4 3 3-15,4-4 1 0,0 1 10 0,0 2 9 16,-3 4-1-16,3-3-8 0,-4 3 0 0,1-3 0 16,3-4-10-16,-4 10 10 0,-3-9 0 0,3 9 0 15,-3 0 0-15,0-3 0 0,-3-4-12 0,-4 7 12 16,3 0-12-16,-7 0 12 0,1 0-12 0,-8 0 12 15,-3-6-12-15,0 12 12 0,-8-6 0 0,1 0 0 0,-7 0 0 0,-4 7 0 16,0-7 0-16,-3 0-12 0,-4 0 4 0,-11 0 8 16,-6 0 0-16,-8 0 0 0,-3-7 0 0,0 7 8 15,3 0-8-15,-10 0 0 0,-7 0 0 0,-1 0-11 16,-2 0 11-16,-1 0 0 0,0-6 0 0,-3 3 0 16,-4 3 0-16,4 0 0 0,6 0 0 0,1 0 0 15,0 0 0-15,-4-6 0 0,-10 6 0 0,3 0 8 16,4 0-8-16,-4 0 0 0,-11 6 0 0,5-6 0 15,-1 3 0-15,0 3 0 0,-7 1 0 0,7-4 0 16,-7 6 0-16,7-2 0 0,0-4 0 0,0 3 0 16,-3-3 0-16,3 3 0 0,7-3 0 0,-3 4 0 15,-1-1 0-15,1-3 0 0,7 7 0 0,7-10 0 16,3 6 0-16,0-6 0 0,0 0 0 0,8 0 0 16,-1 3 0-16,4-3 0 0,10 6 8 0,1-6-8 0,-1 0 0 15,1 0 0-15,-1 3 0 0,1-3-8 0,6 7 8 16,1-4 0-16,6-3 0 0,1 6 0 0,-1-6 0 0,4 0 0 15,-3 3 0-15,3 3 0 0,0-6 0 0,4 7 0 16,10-4 0-16,4-3 0 0,-1 6 0 0,5-3-8 16,6 4 8-16,4-4 0 0,0-3 0 0,3 6-10 15,4-3 10-15,0 3 0 0,3-3-11 0,0 4 11 16,4-1-10-16,-3-3 10 0,6 7-10 0,-3-4 10 16,4 3-10-16,-4-6 10 0,3 7-9 0,1-1 9 15,-1 4-8-15,4-4 8 0,-3 1 0 0,-1 2-10 16,4-6 10-16,0 4 0 0,-7-1 0 0,7 7-8 15,-4-13 8-15,4 6 0 0,0 7 0 0,0-6 0 16,-7-1 0-16,7 0 0 0,-3 1 0 0,-1 5 0 16,-3-5 0-16,4-1 0 0,-1 7 0 0,1-4 0 15,-4-2 0-15,-4 6 0 0,4-7 0 0,-4 7 0 0,8-4 0 16,-8-6 0-16,1 10 0 0,-1-3 0 0,4-7 8 16,0 3-8-16,-4 4 0 0,4-7 0 0,0 4 0 0,4-1 0 15,3-3 0-15,-4 4 0 0,-3-7 0 0,4 6 0 16,6-3-10-16,-3-2-5 0,-7 2-1 0,4 3 0 31,3-9-36-31,0 10-8 0,0-1-2 0,0 0 0 0,-4-2-141 0,8 5-28 0,6 4-5 0</inkml:trace>
  <inkml:trace contextRef="#ctx0" brushRef="#br0" timeOffset="1426.096">28660 17066 1609 0,'0'0'35'0,"0"0"7"0,0 0 2 0,0 0 2 0,0 0-37 0,0 0-9 0,0 0 0 0,0 0 0 15,0 0-29-15,0 0-8 0,7 0-2 0,-7 0 0 16,10-6 82-16,-10 6 16 0,0 0 3 0,0 0 1 15,0 0 45-15,0 0 10 0,0 0 2 0,0 0 0 0,0 0-45 0,0 0-9 16,0 0-2-16,0 0 0 0,0 0-44 0,0 0-10 16,-10 6-2-16,3-6 0 0,-4 0-8 0,4 6 8 15,-4-2-8-15,4 2 8 0,0-3 11 0,-3 3 1 16,3-3 1-16,-4 7 0 0,1-1 2 0,-1-3 0 16,4 4 0-16,-4-1 0 0,1 1-14 0,3 5-9 15,-4-5 12-15,4 5-12 0,0-2 0 0,-4 3 0 0,4-4 0 16,0-2 0-16,0 5 0 0,4 1 0 15,-1-4 8-15,-3 4-8 0,7 3 0 0,-3-3 0 16,3-4 0-16,-4-2 0 0,4 5 0 0,4-5 0 16,-4-1 0-16,0-3 0 0,0-6 0 0,7 10 0 15,-4-1 0-15,-3-9 0 0,0 0 0 0,11 0 13 0,-4 10-1 16,-7-10 0-16,7 0 13 0,3 6 3 0,-10-6 0 0,11 0 0 16,-4 0-13-16,0-6-3 0,4 6 0 0,-4-4 0 15,0-2 0-15,0 0 0 0,0 3 0 0,0-4 0 16,-3-2 7-16,3 0 1 0,-4-1 0 0,1-5 0 15,-1 5-5-15,1-2-1 0,-4-4 0 0,3 7 0 16,-3-7 5-16,0 3 1 0,-3-2 0 0,3 5 0 16,-4 1 0-16,1-1 0 0,-4 1 0 0,0 3 0 15,3-4-10-15,-3 7-2 0,-4-3 0 0,1 6 0 16,3 0-8-16,-4 0-12 0,-3 6 2 0,3-3 1 0,-3 4-1 16,4-4 0-16,-1 12 0 0,-3-5 0 0,3-1-2 15,1 7 0-15,3-4 0 0,0-2 0 16,0 6 12-16,3-1 0 0,4-2-9 0,0 2 9 15,0-5-11-15,0 6 3 0,4-7 0 0,-4 3 0 16,7-2 8-16,-4-4 0 0,4 4 0 0,0-1 0 16,0-9 0-16,4 6 11 0,-4-6-3 0,4 0 0 0,-1 0-8 15,1-6 0-15,3 6 0 0,0-9 0 0,-3 5 0 0,3-2 8 16,0-3-8-16,0-1 8 0,0 1-8 0,0-7 0 16,-7 7 0-16,0-1 0 0,0-5 0 0,-3 5 15 15,-1 1-4-15,-3 0-1 0,-3-1-1 0,3 1 0 16,-4 2 0-16,-3-2 0 0,4 6-9 0,-8-3 0 15,4 6 0-15,-3-3 8 0,3-4-8 0,-4 14-9 16,0-7 9-16,4 3-13 0,-3-3 13 0,3 6-12 0,-4-3 12 0,4 3-12 16,-4-3 4-16,4 7 8 0,4-4-13 0,-1 4 5 15,1-1-4-15,-1-3 0 0,4 4 0 0,0-1 0 16,0 0 4-16,4 1 0 0,-1-1 0 0,1 1 0 16,3-4 8-16,0 3 11 0,4-6-3 0,-8 4 0 15,-3-7-8-15,11 3 0 0,-1-3 0 0,1 6 0 16,-1-12 0-16,1 6 0 0,-4-3 0 15,0-4 0-15,0 7 8 0,0-9 0 0,-3 0 0 0,3-1 0 16,-4 1 4-16,1-1 0 0,-1-5 0 0,-3 5 0 16,0 1 0-16,0-10 0 0,0 10 0 0,0-7 0 15,0 7-12-15,-3-1 0 0,-1-5 0 0,4 5 0 16,-3 7 0-16,-1-3 0 0,1-4-11 0,-1 10 11 16,1-3-14-16,3 3 2 0,-7 0 1 0,0 0 0 15,0 3-9-15,-1 7-1 0,1-4-1 0,-3 3 0 16,3 1 6-16,0-1 0 0,0 7 1 0,0-7 0 15,3 1 15-15,1-1 0 0,-1 1 0 0,1-1 0 0,-1-3 0 0,4-6 0 16,0 0 0-16,0 0 0 0,0 0 0 0,0 0 8 16,0 0 0-16,0 0-8 0,0 0 15 0,11 0-4 15,-1-6-1-15,-3 6 0 0,4-9 2 0,-1-1 1 16,-6 4 0-16,3-4 0 0,0 1 2 0,0 0 0 16,-3-4 0-16,-1 1 0 0,1 2-7 0,-1 1 0 15,1-1-8-15,-4 1 12 0,0-4-12 0,0 7 9 16,0-3-9-16,-4 2 8 0,1 4-8 0,3 3 0 15,-7 0 0-15,0 0 0 0,3 0 0 0,-7 3 0 16,4-3 0-16,-3 10 0 0,3-4-15 0,0 4 5 16,0-1 1-16,0-3 0 0,0 4 9 0,3-7 0 15,-3 6-9-15,3-3 9 0,1-2-13 0,-1 2 1 16,4-6 1-16,0 0 0 16,0 0-85-16,-3 9-16 0,3-9-4 0,0 0-1 0</inkml:trace>
  <inkml:trace contextRef="#ctx0" brushRef="#br0" timeOffset="3054.895">23410 16800 288 0,'-10'-4'12'0,"3"4"4"0,3 0-16 0,-6-6 0 0,-1 6 0 0,0 0 0 15,1-3 362-15,-1-3 70 0,-3 6 13 0,4 0 3 16,-5 0-365-16,1 0-74 16,0 6-9-16,0-3-12 0,0-3 12 0,0 0 0 0,3 6 0 0,-3-2 0 15,4-4 37-15,-4 0 1 0,3 6 0 0,0-6 0 16,1 3-15-16,3 3-3 0,-4-3-1 0,4-3 0 16,0 0 8-16,0 7 1 0,0 2 1 0,-4-9 0 15,4 9-18-15,0 1-11 0,0-4 12 0,0-3-12 16,-3 7 0-16,2-1 0 0,-2-3 0 0,-1 4 0 15,4-1 0-15,-3 7 0 0,-1-7 0 0,0 4 0 16,4 2 0-16,0-5 0 0,-7 9 0 0,4-4 0 0,-1 1 0 16,8-3-9-16,-4 5 9 0,-4-2 0 0,0 3 0 15,4 0 0-15,7-4 0 0,0 4-8 0,-7-3 21 16,7 3 5-16,4-4 1 0,-1-2 0 0,1 6-19 0,3-4 0 16,-4-5 0-16,8 9 0 0,3-10 0 0,-3 0 0 15,-1 7 0-15,-3-6 0 0,7-4 0 0,1-3 0 16,-1 6 0-16,-4 1-9 0,4-1 21 0,0-9 4 15,1 6 0-15,-1-6 1 0,0 0 0 0,0 4 0 16,0-8 0-16,0 4 0 0,0 0-3 0,4 0-1 16,-4 0 0-16,4-6 0 0,-1 6 11 0,-3-9 3 0,8 9 0 15,-5-10 0-15,1 7-18 0,-1-3-9 0,5-3 10 16,-5 5-10-16,1-8 10 0,-4 9-10 0,0-7 10 16,0 4-10-16,0-3 14 0,-3-1-3 15,0 1-1-15,-1-1 0 0,1 4-10 0,-4-3 8 0,0-1-8 16,0 1 8-16,0 6-8 0,0-7 0 15,-4 4 0-15,5-3 8 0,-5 2-8 0,-3 7 0 16,0 0 0-16,4-3 8 0,-4 3-8 0,7-6 0 0,-7 6 0 0,0 0-11 16,0 0 11-16,0 0-13 0,0 0 5 0,0 0 8 15,0 0 0-15,0 0 0 0,0 0 0 0,-4-3 0 16,1-3 0-16,-1 6 13 0,-3-4-3 0,0 4-1 16,0 0 7-16,0 0 0 0,0 0 1 0,0 0 0 15,-4 0-9-15,1 0-8 0,3-6 12 0,-4 6-12 16,-3 0 8-16,3 6-8 0,1-6 0 0,-1 4 0 15,-3-4 12-15,0 0-12 0,0 6 12 0,0-6-12 16,0 3 0-16,-4-3 0 0,4 0 0 0,0 6 0 0,0-3 8 0,3-3-8 16,-3 0 9-16,3 7-9 0,1-7 10 0,-1 0-10 15,1 0 10-15,6 0-10 0,-7 0 10 0,11 0-10 16,0 0 10-16,-7 0-10 0,7 0 8 0,0 0-8 16,0 0 0-16,0 0 0 0,0 0 0 15,0 0 0-15,-7 0 0 0,7 0 0 0,0 0 0 0,0 0 0 16,0 0 0-16,0 0 0 0,0 0 0 0,0-7 0 15,-3 4 9-15,3 3-9 0,3-6 8 0,1-3-8 16,-4 5 8-16,3-2-8 0,1-3 8 0,-1 3-8 16,1-4 8-16,3 7-8 0,-7-6 10 0,4 2-10 15,-1-2 12-15,1 0-12 0,-1-1 12 0,4 4-4 16,-3-4 0-16,-1 1-8 0,-3 0 26 0,7-4-2 16,-3-3 0-16,-1 1 0 0,1 5-24 0,-1-2 0 0,1-4 0 0,3 7 0 15,-4-1 0-15,5 1 0 0,-5-7 0 0,4 7 0 16,-3-1 0-16,-1 4 0 0,4-6 0 0,-3 5 0 15,-1-2 0-15,1 6-14 0,-1-4 2 16,1-2 0-16,3 3 12 0,-7 6 16 0,3-3-3 0,5-4-1 16,-8 7-12-16,0 0 0 0,0 0 0 0,0 0 0 31,0 0-22-31,0 0-7 0,0 0-2 0,0 0 0 0,0 0-29 0,0 0-5 0,0 0-2 16,3 7-733-16,4 2-148 0</inkml:trace>
  <inkml:trace contextRef="#ctx0" brushRef="#br0" timeOffset="7624.382">24007 17101 1105 0,'-4'0'24'0,"-7"-7"4"0,1 7 2 0,3 0 2 0,0-9-32 0,-4 9 0 16,4-9 0-16,0 9 0 0,4-10 64 0,-1 10 7 16,-3-9 1-16,0 9 0 0,0-7 2 0,3 4 1 15,4 3 0-15,0 0 0 0,-7-6-19 0,0 3-3 16,7 3-1-16,-10-6 0 0,3 6-20 0,7 0-5 15,-11-4-1-15,4 4 0 0,-4-6-6 0,4 6 0 16,-3 6-1-16,-1-2 0 0,4-4-7 0,0 6 0 16,0-6-1-16,0 3 0 0,0-3 8 0,7 0 1 15,0 0 1-15,0 0 0 0,0 0-8 0,0 0-1 16,0 0-1-16,0 0 0 0,0 0 13 0,0 0 4 0,0 0 0 16,0 0 0-16,7 6-20 0,0-3-8 0,7-3 0 0,-3 7 8 15,6-7 4-15,-3 3 0 0,8-3 0 0,2 6 0 16,4-6 4-16,1 0 2 0,-1 6 0 0,4-2 0 15,-1-4 5-15,5 6 1 0,-5-3 0 0,1 3 0 16,3-3-12-16,1-3-3 0,6 0 0 0,0 7 0 16,1-7-9-16,6 3 0 0,1-3 0 0,-1 9 8 15,4-3-8-15,-4-6 10 0,1 10-10 16,3-10 10-16,3 0 0 0,0 6 0 0,8-6 0 0,3 3 0 16,0-3-10-16,-4 0 12 0,-3 0-12 0,4 6 12 15,-1-6-12-15,1 4 0 0,6-4 0 0,5 0 8 16,-5 6-8-16,-3-3 0 0,-3 3 9 0,-1-6-9 15,4 3 0-15,0-3 0 0,0 0 0 0,4 7 8 16,-4-4-8-16,-4 3 0 0,-3-6 0 0,0 6 0 0,-3-2 0 16,3 2 0-16,0-3 0 0,3-3 8 0,-6 0-8 0,3 6 0 15,-4-3 0-15,-3 4 8 0,0-4-8 0,-4-3 12 16,1 9-4-16,-1-9 0 0,7 0-8 0,1 6 8 16,-4-6-8-16,0 4 8 0,0-4-8 0,-4 6-13 15,0-6 3-15,-10 0 1 0,4 6 9 0,-5-6 0 16,-2 0 0-16,-1 0 0 0,4 3 13 0,0-3 5 15,-4 0 1-15,7-3 0 0,-3 6-19 0,0-3 0 16,-4 0 0-16,0 0 0 0,-3 0 0 0,-4 0 0 16,1 0 0-16,-5 0 0 0,1 7 0 0,-4-4 0 15,0-3 0-15,0 0 0 0,-3 6 9 0,-4-6 5 16,0 0 1-16,0 0 0 0,0 0-15 0,-3 3 0 16,-4-3 0-16,0 0 0 0,-7 0 0 0,0 0 9 15,0 0-9-15,0 0 8 0,0 0 0 0,0 0 0 0,0 0 0 0,0 0 0 16,0 0-8-16,0 0 0 0,0 0 0 0,0 0 0 31,0 0-32-31,0 0-3 0,0 0 0 0,0 0 0 16,0 0-151-16,0 0-30 0</inkml:trace>
  <inkml:trace contextRef="#ctx0" brushRef="#br0" timeOffset="8693.952">25947 17050 1220 0,'0'0'54'0,"0"0"11"0,0 0-52 0,0 0-13 0,0 0 0 0,0 0 0 16,0 0 52-16,0 0 8 0,0 0 2 0,0 0 0 15,0 0-4-15,0 0-1 0,0 0 0 0,0 0 0 16,0 0-13-16,0 0-2 0,-7-3-1 0,7 3 0 15,-4-9 14-15,4 9 2 0,-3-6 1 0,3 6 0 16,-7-4-5-16,7 4-1 0,-7-6 0 0,0 6 0 16,-4 0-15-16,0 6-3 0,4-2-1 0,-3-4 0 0,-1 9-25 0,1-3-8 15,-5 4 0-15,1-1 0 0,0 1 0 0,0-1 0 16,0-3 0-16,0 4 0 0,0-1 24 0,3 0 2 16,-3 1 0-16,4-4 0 0,-1 3 3 15,4-5 1-15,3 5 0 0,1 0 0 0,3-2-14 0,0-7-4 16,0 9 0-16,3-3 0 0,4-2-12 0,0 5 0 15,4-3 0-15,0-3-10 0,-1 4 10 0,4-4 0 16,0-3 0-16,4 6 0 0,-4-3 0 0,4-3 0 16,-1-3 8-16,1-3-8 0,3 6 14 0,-3-3-2 15,0-4 0-15,-1 4 0 0,1-3 16 0,-4-3 4 16,0 5 0-16,0-2 0 0,-3-3-32 0,-1 2 0 16,1-2 0-16,-4 0 0 0,-4-1 0 0,1 1 16 0,-4-1-2 15,0 4 0-15,0-3 6 0,-4 6 2 16,-3-7 0-16,4 4 0 0,-1-3-22 0,-3 9 0 0,-3-10 0 0,3 10 0 15,-4 0 0-15,1 0-8 0,-5 10 0 0,5-10 0 16,-4 9 8-16,3-3-8 0,-3-3 8 0,3 7-8 16,1-1 8-16,-1 1 0 0,4-4 0 0,0 3 0 15,0 1 0-15,0-1 0 0,0-3 0 0,3 4 0 16,1-7 0-16,3 9 0 0,0-12 0 0,0 0 0 16,3 4 0-16,-3-4 0 0,0 0 8 0,8 6-8 15,2-3 11-15,1-3-3 0,-1-3 0 0,1-3 0 16,-1 6-8-16,1-4 0 0,0-2 0 0,-1 0 0 0,1 3 0 15,3-4 0-15,-4-2 0 0,5 6 0 16,-5-3 28-16,-3-4 3 0,4 1 1 0,-4-1 0 16,0 4-32-16,-4 3 0 0,-3-3 0 0,0 6 0 15,0-10 0-15,0 10 0 0,-3-9 0 0,-1 9 0 16,-6-3 0-16,-1-3 0 0,1 6 0 0,-1 0 0 16,-3 0 0-16,3 0 0 0,1 0 0 0,-4 0 0 0,3 6 0 15,0-3 0-15,1-3 0 0,3 0 0 0,-4 6 11 16,4-3-11-16,0 4 12 0,-3-4-12 0,3 6 8 0,-1-3-8 15,1-2 0-15,4 8 0 0,-4-9 0 0,7 7 0 16,-4-4 0-16,4-6 0 0,0 0 0 0,4 9 0 16,-4-9 0-16,0 0 0 0,7 3 0 0,-4 4 0 15,4-4 0-15,1 3 0 0,-1-6 0 0,3 0 0 16,1 0 0-16,-4-6 0 16,3 6-25-16,4-3-12 0,-3-4-3 0,3 7 0 15,0-3-105-15,0-3-22 0,1-3-4 0,2-1-565 0,1 1-112 0</inkml:trace>
  <inkml:trace contextRef="#ctx0" brushRef="#br0" timeOffset="9564.24">25753 16461 172 0,'0'0'8'0,"0"0"1"0,0 0-9 0,0 0 0 0,0 0 0 0,0 0 0 15,0 0 337-15,0 0 66 0,-4 9 13 0,4-2 2 16,0 2-338-16,0 0-67 0,0-9-13 0,0 10 0 16,4 5 0-16,-4-5 0 0,0-1 0 0,0 1 0 15,3-1 8-15,-3 1 6 0,0-1 1 0,0 0 0 16,4 1 11-16,-4-1 2 0,3 4 1 0,-3-4 0 16,0-9-5-16,4 3-2 0,-4-3 0 0,0 0 0 0,0 0-2 15,3 10 0-15,-3-10 0 0,0 0 0 0,0 0 5 0,0 0 1 16,7 0 0-16,-7 0 0 0,8 0 2 0,-1 0 1 15,-4-4 0-15,4-2 0 0,-3 3-10 0,3-3-3 16,-4-4 0-16,1 1 0 0,-1 3-1 0,1-4-1 16,-1 1 0-16,1 0 0 0,-1-1-4 0,-3 1-1 15,4-1 0-15,-4 1 0 0,4-7 7 0,-4 7 0 16,7-1 1-16,-7 1 0 0,3-7-5 0,-3 13-2 16,4-13 0-16,-1 7 0 0,1 6-10 0,-1-10 0 0,1 10 0 0,-1-3 8 15,1 3-8-15,-4 3 0 0,3-6 0 0,-3 6 0 16,0 0 0-16,7 0 0 0,-7 0 0 0,7 0 0 15,-7 0-9-15,7 9 9 16,4-3 0-16,-4 4 0 0,-3-1 0 0,3 7-8 0,-4-7 8 16,1 1 0-16,3 2 0 0,-4 4 0 15,1-7 0-15,-1 7 0 0,-3-7 0 0,4 7 0 0,-1-3 0 16,1-4 0-16,0-3 0 0,-1 4 0 0,-3-7 0 16,4 3-10-1,-1 3-75-15,4-2-15 0,4-4-4 0,-4-3 0 0</inkml:trace>
  <inkml:trace contextRef="#ctx0" brushRef="#br0" timeOffset="15497.164">23467 16335 288 0,'0'0'25'0,"0"0"-25"15,0 0 0-15,0 0 0 0,0 0 83 0,0 0 11 16,0 0 2-16,0 0 1 0,0 0-77 0,0 0-20 16,0 0 0-16,0 0 0 0,0 0 20 0,0 0-2 15,0 0-1-15,0 0 0 0,0 0 54 0,0 0 10 16,0 0 3-16,0 0 0 0,0 0-10 0,0 0-2 16,0 0 0-16,0 0 0 0,0 0-27 0,0 0-5 0,0-3-2 0,3-3 0 15,1-3 6-15,-4-1 2 0,3 4 0 0,1-3 0 16,-1-1-22-16,1 1-4 0,-1-7 0 0,1 4-1 15,0 2-1-15,-1-6 0 0,4 4 0 0,-7-4 0 16,4 1 7-16,-4 2 2 0,0-3 0 0,3 1 0 16,-3-4-17-16,4 0-10 0,-4-6 12 0,0 6-12 15,0-9 17-15,0 3-3 0,0-3-1 0,0-1 0 16,0-5-1-16,0 6 0 0,0-13 0 0,-4 10 0 16,1-4 2-16,3 1 0 0,3-1 0 0,-3 1 0 15,0 2-6-15,0-2 0 0,0-1-8 0,-3 7 12 0,3 0 5 16,0-4 1-16,-4 4 0 0,1 3 0 15,-1 6-18-15,4-6 0 0,-3 13 0 0,-5-4 0 0,5 3 17 16,-1-2-3-16,-3-1-1 0,4 4 0 16,-1-4-1-16,1 6-1 0,-1 1 0 0,1 0 0 15,-1-1-11-15,1-5 0 0,3 5 0 0,-4 1 0 0,4 2 0 16,0-2 0-16,-3 0 8 0,-1-1-8 0,1 1 0 0,3-1 0 16,-4 4 0-16,4-3 0 0,-3 6 0 0,-1-7 0 15,0 4 0-15,4-4 0 0,-3 10 0 0,-1-9 0 16,1 3 0-16,-1 3 0 0,1-4 0 0,3 7 0 15,-4-3 0-15,1-3 0 0,-1 3 0 0,1-3 0 16,3 6 0-16,-4-4 8 0,4 4-8 0,-3-6 0 16,3 6 9-16,-4-9-9 0,4 9 0 0,-3-3 8 0,-1-4-8 0,4 7 0 15,0-6 0-15,0 6 0 0,0 0 0 0,-7-3 0 16,7 3 12-16,0 0-1 16,-4-6-1-16,4 6 0 0,0 0-10 0,0 0 0 15,0 0 0-15,0 0 8 0,0 0 3 0,0 0 0 0,-3 0 0 0,3 0 0 16,0 0-21-16,0 0-4 0,0 0-1 15,0 0 0-15,0 0 15 0,0 0-11 0,0 0 11 16,7-3-10-16,0 3 10 0,-7 0 0 0,0 0 0 0,0 0 0 16,11-7 0-16,-4 7 0 0,-7 0 0 0,10 0 0 15,-10 0 0-15,7 0 0 0,0 0 0 0,4 0 0 16,0 0 0-16,-1 0 0 0,1 0 0 0,-4 0 0 16,3 0 0-16,1 0 0 0,0 0 0 0,3 0-8 15,-4 0 8-15,4 0 0 0,-3 0 0 0,3 0 0 16,0 0 0-16,0-3 0 0,0 3 0 0,0 0 0 0,1 0 0 0,-1 0 0 15,3 0 0-15,-3 0 0 0,1 0 0 0,6-6 0 16,-7 6 0-16,7 0 0 0,-3 0 0 0,6-3 0 16,-2 3 0-16,-1-7 0 0,3 7 0 0,-2 0 0 15,2 0 0-15,-3-3 0 0,1 3 0 0,-1-6 0 16,3 6 0-16,-2 0 0 0,-5-6 0 16,4 3 0-16,1 3 0 0,-5 0 0 0,1-7 0 15,-4 4 8-15,4-3-8 0,-4 6 0 0,3-3 0 16,-3 3 0-16,1-6 0 0,-1 2 0 0,0 4 0 15,-4-6 0-15,8 6 0 0,-4 0 8 0,4-3 6 0,-4-3 2 16,0 6 0-16,0 0 0 0,4-3-26 0,-4 3-5 16,0-7-1-16,0 7 0 0,-3 0 16 0,3-6 0 15,3 6 0-15,-6-3 0 0,3 3 0 0,-3 0 0 16,3-6 0-16,-4 6 0 0,1-3 0 0,0 3 0 16,-1-7 0-16,1 4 0 0,-1-3 8 0,1 6-8 0,-1-3 0 0,1-4 0 15,-4 4 8-15,4-3-8 0,-4 6 0 0,0 0 0 16,-7 0 0-16,10-9 0 0,-3 9 0 0,-7 0 0 15,7-7 0-15,4 7 0 0,-4-9 8 0,4 9-8 16,-8-3 8-16,4-3-8 0,0 2 12 0,-3-2-12 16,3 3 18-16,-4-3-3 0,1-4-1 0,0 4 0 15,3 3 0-15,-4-6 0 0,1 2 0 0,-1-2 0 16,1-1-2-16,-1 1 0 0,4 0 0 0,-3 2 0 16,-4-5-2-16,7 6-1 0,-4-7 0 0,1 4 0 15,-1-7 1-15,1 6 0 0,-1-5 0 0,1 5 0 16,0-8 1-16,-1 2 0 0,1 3 0 0,3-2 0 15,0-4-2-15,-4 0 0 0,4 0 0 0,-3-3 0 16,3 0-9-16,-4-3 0 0,4 0 9 0,1-3-9 16,-5 3 0-16,4-3 8 0,-3 3-8 0,-1 6 0 15,4-9 0-15,-3 12 0 0,-1-6 0 0,1 0 0 0,-1 3 0 16,-3 0 8-16,0 4-8 0,0 2 0 16,0-3 0-16,0 7 9 0,-3-7-9 0,3 7 0 0,0-1 8 0,0 7-8 15,3-12 0-15,-3 12 0 0,0-7 0 0,0 4 0 16,0-4 0-16,4 4 0 0,-1 6-8 0,1-9 8 15,-4 6 0-15,0 3-9 0,3-7 9 0,1 7-10 16,-1-3 10-16,-3 3-10 0,0 0 10 0,4-6-8 16,3 3 8-16,-7 3-8 0,0 0 8 0,0 0 0 0,7-6-9 15,4 6 9-15,-1 0 0 0,1 0-9 0,-1-10 9 0,-2 10 0 16,2 0 0-16,-3 0 0 16,4-6 0-16,-4 6 0 0,0-3 0 0,3 3 0 15,-3-7 0-15,-7 7 0 0,8 0 0 0,-8 0 0 0,10 0 0 16,-3 0 0-16,-7 0 0 0,0 0 0 15,0 0 11-15,11 0-11 0,-11 0 0 0,7 0 0 0,-7 0-10 16,0 0 10-16,10 7 0 0,-3-4 0 0,-7-3 9 0,0 0-1 16,11 6-8-16,0-3-10 0,-11-3 10 0,7 7-13 15,-7-7 13-15,10 9 0 0,-10-9 0 0,0 0 0 16,0 0 0-16,11 0 0 0,-11 0 0 0,7 6 0 16,-7-6 0-16,10 3 0 0,-10-3 0 0,0 0 0 15,11 7 0-15,-11-7 0 0,0 0 8 0,4 3-8 16,3 6 0-16,-4-3 8 0,-3-6-8 0,4 10 0 15,-4 6 10-15,0-7-10 0,3 3 8 0,-3-2-8 0,0-1 8 0,0 7-8 16,4-7 0-16,-4 7 8 0,3-7-8 0,1 1 0 16,-1 6 0-16,-3-4 0 0,4-2 0 0,-1-1 0 15,1 0 0-15,-1 4 0 0,1-1 0 0,0-2 0 16,-1-1 0-16,1 1 0 16,-1 2 0-16,1 1 0 0,-1-4 0 0,1 1 0 15,-1 5 0-15,1-5 0 0,-4-1 0 0,3 0 0 0,1 7 0 16,-4-6 0-16,3-1 0 0,-3 0 0 0,4-2 0 15,-4 2 8-15,0 0-8 0,3-5 0 0,-3 5 0 0,0-3 0 16,0 4 8-16,0-1-8 0,0 0 0 0,4-2 0 16,-1-4 0-16,-3 6 8 0,4-2-8 0,-4-7 0 15,0 0 0-15,0 3 0 0,0-3 8 0,3 12-8 16,-3-12 0-16,0 3 8 0,0-3-8 0,0 0 10 16,4 10-10-16,-4-10 10 0,0 0-10 0,0 0 8 0,0 6-8 0,0-6 8 15,0 0-8-15,0 9 12 0,0-9-12 0,0 0 12 16,0 0-3-16,0 0 0 0,0 0 0 0,0 0 0 15,0 0-9-15,0 0 12 0,0 0-12 0,0 0 12 16,7 4-12-16,-7-4 10 0,7 6-10 0,0-6 10 16,-7 0-10-16,7 0 0 0,4 3 0 0,-4-3 0 15,0 0 10-15,0 0-10 0,0 0 12 0,0 0-12 16,4-3 0-16,-1 3 0 0,-3 0 0 0,4 0 0 16,3-6 0-16,-3 6 0 0,-1 0 0 0,4 0 0 15,4-4 0-15,0 4 0 0,-8-6 0 0,4 6 0 16,0 0 0-16,-3-3 8 0,7 3 1 0,-4 3 0 15,-4-6-9-15,8 3 0 0,-4 0 0 0,4 0 0 16,-4 0 0-16,3 0-11 0,1 0 3 0,0 0 0 16,-1 0 8-16,5 0-8 0,-5 0 8 0,1 0-8 15,-1 0 8-15,5 0 0 0,-1 0 0 0,-4-6 0 16,5 6 0-16,2 0 0 0,-3 6 0 0,1-6 0 0,-1 0 0 0,3 3 0 16,1-3 0-16,0 0 0 0,-8 6 0 0,5-2 0 15,-1-4 0-15,0 0 8 0,4 6-8 0,-4-6 0 16,0 0-8-16,0 0 8 0,0 3 0 0,1-3 0 15,-1-3 0-15,-4 3 0 0,1 0 0 0,0 0 0 16,-1 0 0-16,1 0 0 0,3 0 0 0,-3 3 0 16,-1-3 0-16,1 0 0 0,0 0 0 0,-1 0 0 15,8 0 0-15,-4 0 0 0,0 0 0 0,-3 0 0 16,3 0 0-16,4 0 0 0,-1-3 0 0,1 3 0 16,-4 0 0-16,0 0 0 0,4-6 0 0,-4 6 0 15,-3 0 0-15,3 0 0 0,-3 0 0 0,-1 0 0 16,-2 0 0-16,-1 0 0 0,0 0 0 0,0 0 0 0,0 6 0 15,0-6 0-15,0 0 0 0,4 0 0 0,-4 3 0 16,4 3 0-16,-4-6 0 0,3 0 0 0,1 0 0 16,3 7 0-16,0-7 0 0,-3 3 0 0,0-3 0 0,3 0 0 15,-4 0 0-15,5 0 0 0,-1 0 0 0,-4 0 0 16,5 0 0-16,-1-3 0 0,0-4 8 0,-3 7-8 16,-1 0 0-16,4 0 0 0,-7 0 0 0,4 0 0 15,-4-6 0-15,0 6 0 0,0 0 0 0,1 0 0 16,-5 0 0-16,1 0 0 0,-1 0 0 0,1-3 0 15,-4 3 0-15,3 0 0 0,1 0 0 0,0 0 0 16,3 0 0-16,-4-6 0 0,4 6 0 0,-3 0 0 0,3 0 0 0,0 0 0 16,-3 0 0-16,6 0 0 0,-6 0 8 0,3 0-8 15,0 0 8-15,-3 0-8 0,-1 0 0 0,-2 0 0 16,2 0 0-16,1 0 0 0,3 0 0 16,-4 0 0-16,1 0 0 0,3 0 0 0,-3 0 0 15,-1 0 0-15,1 0 0 0,-1 0 0 16,-3 0 0-16,8 0 0 0,-5-4 0 0,1 4 0 0,-1 0 0 15,4 0 0-15,-7 0 0 0,4 4 0 0,-11-4 0 0,11 0 0 16,-1 0 0-16,1 0 0 0,-1 0 0 0,-10 0 0 16,11 0 0-16,0 0 0 0,-4 0 0 0,-7 0 0 15,10 0 0-15,-10 0 0 0,11 0 0 0,-1 0 0 16,-10 0 0-16,11 0 0 0,0 0 0 0,-1 0 0 16,-3 0 0-16,0 0 0 0,-7 0 0 0,7 0 0 0,0 0 0 15,-7 0 0-15,11 0 0 0,-4 0 0 0,-7 0 0 0,7 0 0 16,0 0 0-16,-7 0 0 0,11 0 0 0,-4 0 8 15,0 0-8-15,0 0 0 0,-7 0 0 0,7 0 0 16,3 0 0-16,-2 0 8 0,-1 0-8 0,0-4 0 16,3 4 0-16,1 0 0 0,-1-6 0 0,-3 6 0 15,1 0 8-15,-1 0-8 0,3 0 8 0,1 0-8 16,-4 0 0-16,0-3 0 0,0 3 0 16,3 0-8-16,-2 0 8 0,-8 0 0 0,0 0 0 0,0 0 0 15,7 0 9-15,-7 0-9 0,0 0 12 0,0 0-12 16,0 0 18-16,0 0-3 0,0 0-1 0,0 0 0 15,0 0 14-15,0 0 4 0,0 0 0 0,0 0 0 16,0 0-20-16,0 0-4 0,0 0-8 0,0 0 12 16,0 0-12-16,0 0 0 0,7 9 8 0,-4-5-8 15,1 5 0-15,-1 7-8 0,1-7 8 0,-1 0-13 16,1 10 13-16,-4-3 0 0,3 3 0 0,1 0 0 16,-4 3 0-16,3 0 0 0,-3 3 0 0,0 0 0 0,0 3 0 0,0 0 0 15,0 0 9-15,4 7-9 0,-4-1 13 0,3-5-3 16,1 5-1-16,-4 1 0 0,4-7-1 0,3 9 0 15,-4-2 0-15,1-1 0 0,3 10-8 0,-4-6 0 16,4-4 0-16,-3 4 0 0,3 6 0 0,0 0 0 16,0-7 0-16,-4 7 0 0,1-9 0 0,0 9 0 15,-1-7 0-15,-3 7 0 0,4-9 11 0,-4 9-3 16,0-7-8-16,0 7 12 0,0-6-12 0,0-4 0 16,3 1 8-16,-3 2-8 0,0-5 0 0,0-4 0 15,0 0 0-15,4-3 0 0,-1-3 24 0,1 3 4 16,-1 0 2-16,1-6 0 0,3 0-22 0,0 0-8 15,-4 6 0-15,4-6 9 0,-3-3-9 0,3 2 0 0,-3 1 0 16,-1 0 0-16,1-3 0 0,-1 2 0 0,1-2 0 0,-1-3 0 16,-3 9 0-16,4-10 0 0,-4 7 0 15,3-3 0-15,-3 2 0 0,4 1 8 0,-4-3-8 0,0 0 12 16,3-4-12-16,-3 7 0 0,0-10 0 0,0 7 0 16,4-6 0-16,-4 5 0 0,0-5 0 0,3-1 8 15,1 0-8-15,-4 1 0 0,0-1 0 0,3 1 0 16,-3-1 0-16,0-3 0 0,0 4 0 0,0-1 0 15,0 1 0-15,0-4 0 0,0 3 0 0,4 1 0 16,-4-7 0-16,0 12 0 0,0-5 0 0,0-1 0 16,0-2 0-16,0 5 0 0,-4-6 0 0,4 4 0 15,0-1 0-15,0 7 0 0,0-7 0 0,0 1 0 0,0-1 0 0,0-3 0 16,0 4 0-16,0-7 0 16,0-3 0-16,0 0 0 0,4 9 0 0,-4 1 0 15,0-10 0-15,3 9 0 0,-3-9 0 0,0 0 0 16,0 0 0-16,0 6 0 0,0-6 0 0,0 0 0 0,0 0 0 15,4 10 0-15,-4-10 0 0,0 6 0 16,0-6-78-16,0 0-21 0,0 0-4 0,0 0-1218 16</inkml:trace>
  <inkml:trace contextRef="#ctx0" brushRef="#br0" timeOffset="17303.07">26183 17041 748 0,'0'0'67'0,"0"0"-54"0,0 0-13 0,0 0 0 15,0 0 205-15,0 0 39 0,0 0 7 0,0 0 1 16,0 0-206-16,4-3-46 0,-1-3 0 0,-3 6 0 16,4-10-16-16,-4 10 3 0,3-9 0 0,4 3 0 15,-3 2 4-15,3-2 1 0,-7 6 0 0,7-9 0 32,-3 6-20-32,6-4-4 0,-10 7-1 0,11-3-411 0,-1-3-81 0</inkml:trace>
  <inkml:trace contextRef="#ctx0" brushRef="#br0" timeOffset="17450.194">26515 16897 1267 0,'0'0'112'0,"0"0"-89"0,0 0-23 0,0 0 0 0,0 0 154 16,0 0 26-16,0 0 6 0,0 0 1 15,0 0-275-15,10 0-54 0,4 0-11 0,1-10-3 0</inkml:trace>
  <inkml:trace contextRef="#ctx0" brushRef="#br0" timeOffset="17597.992">26896 16881 2170 0,'0'0'48'0,"0"0"9"0,0 0 3 0,0 0 1 0,0 0-49 0,0 0-12 0,0 0 0 0,10 0 0 31,-3-3-225-31,8-3-48 0</inkml:trace>
  <inkml:trace contextRef="#ctx0" brushRef="#br0" timeOffset="17723.776">27478 16881 1220 0,'18'0'54'0,"-15"0"11"0,8 0-52 0,-4 0-13 0,3 0 0 0,1 6-359 15,3-6-74-15</inkml:trace>
  <inkml:trace contextRef="#ctx0" brushRef="#br0" timeOffset="17921.628">28106 17013 1670 0,'0'0'148'0,"0"0"-118"0,0 0-30 0,0 0 0 15,-7 6 127-15,7-6 19 0,0 0 4 0,0 0-736 32,-4 3-147-32</inkml:trace>
  <inkml:trace contextRef="#ctx0" brushRef="#br0" timeOffset="18014.551">28247 17110 172 0,'0'0'16'0,"0"0"-16"0,0 0 0 0,0 0 0 16,7 3 101-16,-3 3 18 0</inkml:trace>
  <inkml:trace contextRef="#ctx0" brushRef="#br0" timeOffset="21605.082">23872 14934 345 0,'0'0'15'0,"0"0"4"0,0 0-19 0,0 0 0 0,0 0 0 0,0 0 0 15,0 0 200-15,0 0 37 0,0 0 7 0,0 0 2 16,-3-10-183-16,3 10-37 0,0 0-7 0,-4-6-2 15,-3 3-4-15,7 3-1 0,0 0 0 0,-7 0 0 16,4-6-4-16,3 6-8 0,0 0 11 0,-7 0-11 16,0 0 22-16,0 0-2 0,0 6-1 0,0-6 0 15,-1 3 16-15,1 3 3 0,-3 4 1 0,3-10 0 16,0 9-31-16,0-3-8 0,3 4 0 0,-3-7 0 16,4 6 20-16,-1-2 0 0,0 2 0 0,4-3 0 15,0-6-1-15,0 10-1 0,0-7 0 0,0-3 0 16,4 9-7-16,0-2-2 0,-4-7 0 0,7 3 0 0,0 3 0 0,3-3 0 15,-10-3 0-15,7 6 0 0,4-6 3 0,-1 0 1 16,-10 0 0-16,11 0 0 0,0 0-13 0,3 0 0 16,-4 0 0-16,4-6 0 0,-7 3 14 0,4 3-3 15,0-6-1-15,-1 3 0 0,-6-4 1 0,-1-2 0 16,1 6 0-16,-1-4 0 0,1-2 18 0,-4 0 4 16,0 2 1-16,0-2 0 0,-4 0-17 0,1-1-3 0,-1 1-1 0,4 6 0 15,-3-10 3-15,-1 10 1 16,-6-3 0-16,3 3 0 0,0-7-17 0,-1 4 10 15,1 6-10-15,0 0 8 0,0-3-8 0,0 3 0 0,7 0 0 0,-7 0 0 16,0 3-8-16,0-3 8 0,7 0-10 16,-3 9 10-16,-8 1-8 0,4-4 8 0,3 3 0 0,1 1-9 15,-1-1 9-15,4 7 0 0,-3-7-9 16,3 1 9-16,3-1 0 0,-3 0 0 0,4 1-9 16,-1-1 9-16,1 1 0 0,7-10 0 0,-4 6 0 0,0-3 0 15,0-3 0-15,3 6 0 0,1-6 0 0,3-6 0 16,-3 6 0-16,-4-3 0 0,3 3 0 0,1-6 0 15,-1 3 9-15,1-4-9 0,0 4 8 0,-4-3-8 16,0 3 9-16,-4-4-9 0,1-2 10 0,-1 3-10 16,-3 3 15-16,0-4-3 0,0-2-1 0,0 6 0 15,0-3 9-15,0-4 3 0,0 1 0 0,-3-1 0 0,-1 10-23 0,4-9 0 16,-3 9-10-16,-4-6 10 0,7 6-9 0,0 0 9 16,-4 0 0-16,-3 0-9 0,0 0 9 0,7 0-12 15,-4 0 12-15,4 0-12 0,-7 9 4 0,0-3 0 16,0 4 0-16,-3-1 0 15,3-3 8-15,3 4-12 0,1-7 12 0,-5 6-12 0,1-2 12 0,4 2-8 16,3-9 8-16,-4 9-8 0,1-2 8 0,3-7 0 16,0 0 0-16,0 0 0 0,0 9 0 15,0-9 0-15,0 3 0 0,0-3 0 0,7 10 0 0,-4-10 0 16,-3 0 0-16,11 6 0 0,-4-3 0 0,0 3 0 16,-7-6 0-16,0 0 0 0,7 0 0 0,-7 0 0 15,0 0 0-15,0 0 0 0,0 0 0 0,0 0 0 16,0 0 0-16,0 0 0 0,0-9 25 0,0 3 7 15,-3 3 2-15,-1-4 0 0,1-2-34 0,-4 6 0 0,-1-4 0 16,5-2 0-16,-4 0 0 0,3 2 0 0,-3-2 0 0,4 6 0 16,-4-7 0-16,0 4 0 0,3-3 8 0,-3-1-8 15,4 4 0-15,-1 3 0 0,1-3 0 0,-1 6 0 16,4 0 0-16,0 0 0 0,-7 0-10 0,7 0 10 16,-7 0-18-16,0 9 1 0,3-3 0 0,-3 4 0 15,4-1 7-15,-4 1 2 0,3 5 0 0,1-5 0 16,3-1 8-16,0 0 0 0,0 7 0 0,3-6 0 15,-3-7 0-15,4 6-8 0,-1-3 8 0,1 4 0 16,6-10 0-16,-3 9 0 0,0-9 0 0,0 6 0 16,1-6 0-16,2 0 0 0,4 0 0 0,-3-6 8 15,-1 6-8-15,1 0-8 0,0-3 8 0,-4-3-12 16,3 3 12-16,1-4 0 0,-1-2 0 0,-3 3 0 16,0 3 11-16,1-7 4 0,-1 1 1 0,-4 2 0 15,1-2-16-15,-1 0 0 0,1 2 8 0,-1-2-8 16,-3 0 14-16,0-1 0 0,0 1 0 0,-3-1 0 0,-1 4-25 0,1 3-5 15,-1-3 0-15,-3 3-1 0,4-4 3 0,-5 7 1 16,5 0 0-16,-4 0 0 0,7 0 13 0,0 0 0 16,-14 10 9-16,7-4-9 0,0 3 0 0,-4-2 0 15,0 2-11-15,1-6 11 0,3 7 0 0,0-4 0 16,7-6 0-16,-4 9 0 0,4-9 0 0,0 0 0 16,0 0 0-16,0 3 0 0,0-3 0 0,4 7 0 15,-4-7 0-15,3 9 0 0,-3-9 0 0,11 0-14 0,-1 6 5 16,-2-6 1-16,2 0 8 0,-3 0-8 15,-7 0 8-15,0 0-8 0,0 0 8 0,11-6 0 0,-4 6 0 0,0-9 0 16,-7 9 9-16,7-7-9 16,0 4 12-16,0-3-12 0,-3 3 12 0,3-7-12 0,-7 4 12 0,3-3-12 15,1 6 12-15,-1-4-12 0,-3-2 12 16,0 9-12-16,0-6 14 0,0 6-4 0,0-3-1 0,-3-4 0 16,-1 4 5-16,4 3 1 0,-3-6 0 0,-1 6 0 31,-3 0-38-31,4 6-7 0,-5-6-2 0,8 0 0 0,-3 3 32 0,-1 4 0 0,-3-4 13 0,0 3-4 15,0-3-9-15,0 3 0 0,4 4 0 0,3-10 0 16,-4 6 0-16,1-3 0 0,3-3 0 0,-4 10 0 16,4-10 0-16,0 0 0 0,0 0 0 0,4 9 0 15,3-3 0-15,-7-6 0 0,0 0 0 0,0 0 0 0,0 0 0 0,3 3 0 16,4 4 0-16,-7-7 0 0,0 0 0 0,7 0 0 16,-7 0 0-16,7 3 0 0,-7-3 0 0,4 6 0 15,-4-6 0-15,0 0 0 16,7 0-21-16,-7 0 3 0,0 0 1 0,0 0 0 15,0 0-103-15,0 0-20 16,0 0-4-16,0 0 0 0</inkml:trace>
  <inkml:trace contextRef="#ctx0" brushRef="#br0" timeOffset="23503.101">23724 14391 518 0,'0'0'46'0,"0"0"-37"0,0 0-9 0,0 0 0 16,0 0 203-16,0 0 38 0,0 0 8 0,0 0 2 0,0 0-189 0,0 0-38 15,4-3-7-15,-4 3-1 0,0 0 8 0,0 0 3 16,0-6 0-16,0 6 0 0,3-3-3 0,-3 3-1 15,0 0 0-15,0 0 0 16,0 0 3-16,0 0 1 0,0 0 0 0,0 0 0 16,0 0-6-16,0 0-1 0,0 0 0 0,0 0 0 15,0 0-9-15,4 9-3 0,-4 1 0 0,0-1 0 0,-4 7 5 0,4-4 1 16,0-2 0-16,-3-1 0 0,3 7-6 0,-4-7-8 16,4 7 11-16,-3-4-11 0,3-5 10 0,0 8-10 15,0-5 8-15,0-1-8 0,0 0 8 0,3-5-8 16,-3 5 0-16,0-9 8 0,0 0 8 0,0 0 0 15,0 0 1-15,7 6 0 0,-7-6 16 0,0 0 3 16,7 0 1-16,-7 0 0 0,7 0-15 0,1-6-3 0,-1 3-1 16,-4-3 0-16,1 2-5 0,3-2-1 0,-4-3 0 0,4-1 0 15,-3 1-4-15,-1 3 0 16,1-4-8-16,-1 1 12 0,-3-1-12 0,4 1 0 0,-1-7 0 0,1 7 0 16,0 0 0-16,-1-4-8 0,1-3 8 0,-1 7-13 15,4-7 13-15,0 7 0 0,-3-4 0 0,3-2 0 16,0 5 0-16,0 1 0 0,0-1 0 0,0 1 0 15,0 3-8-15,-3 3 8 0,-4 3 0 16,0 0-9-16,0 0 9 0,10-7 0 0,-3 7-9 16,-7 0 9-16,7 0-8 0,4 7 8 0,-11-7-10 0,7 3 10 15,0 6-8-15,0 1 8 0,-7-1 0 0,7 0-9 16,-3 4 20-16,3-1 4 0,-4-2 1 0,1-1 0 16,-4-2-16-16,3 8 0 0,1-2 0 0,-1-4 0 15,-3 1-16-15,4 5-5 0,-1-5-2 0,1-1 0 16,-4 0 10-16,3 1 1 0,4-1 1 0,-3-2 0 15,0 2-26-15,3 0-6 0,-7-9-1 0,3 7 0 16,-3-7-78-16,7 3-16 0,-7-3-3 0,7 6-1 0</inkml:trace>
  <inkml:trace contextRef="#ctx0" brushRef="#br0" timeOffset="23819.145">24158 14015 1324 0,'-7'-9'59'0,"7"9"12"0,-7-7-57 0,0 7-14 0,-4-3 0 0,4 3 0 16,0 3 184-16,4 4 35 0,-4-7 6 0,0 9 2 15,0-3-182-15,3-3-36 0,4 7-9 0,-3-1 0 16,3-3 0-16,3 4 0 0,-3-1 0 0,4 1 0 16,3 5-22-16,0-5 3 0,0-1 1 0,7-6-602 15,-3 4-121-15</inkml:trace>
  <inkml:trace contextRef="#ctx0" brushRef="#br0" timeOffset="29227.766">26353 7339 403 0,'0'0'17'0,"0"0"5"0,-4-6-22 0,0-4 0 0,1 7 0 0,-1-3 0 16,4 6 429-16,-3-10 82 0,-1 1 16 0,1 6 3 16,-1-3-425-16,4-4-85 0,0 4-20 0,0-4 0 15,4 1 10-15,-1 0-1 0,1 5 0 0,3-2 0 0,-4-3-9 0,1-1 0 16,3 1 0-16,0 0 0 0,-3 2 0 0,3 4 0 15,0-3 0-15,0 3 0 0,-7 3 0 0,0 0-9 16,7-6 9-16,-7 6 0 0,0 0-9 0,0 0 9 16,0 0 0-16,0 0-9 0,0 0 9 0,-7 9 12 15,0 0-2-15,-4 7-1 0,1-7-9 0,-1 1 10 16,-3-1-10-16,3 7 10 0,-3-7 17 0,0 4 3 16,3-7 1-16,1 10 0 0,-1-4-31 0,1-2 0 15,3-1 0-15,0 1 0 0,3-1 9 0,4-3 3 16,0 4 0-16,0-1 0 0,0 0-12 0,0-9 0 15,0 0 0-15,0 0 0 0,7 7-11 0,-7-7 3 16,0 0 0-16,7 3 0 0,-7-3 8 0,0 0 12 16,0 0-2-16,11 6-1 0,-11-6-9 0,0 0 0 15,0 0 0-15,0 0 0 0,0 0 0 0,0 0 12 0,0 0-12 0,0 0 12 16,3 0 4-16,4-6 0 0,-3-4 1 0,-1 1 0 16,1 0 6-16,-4-1 1 0,0 1 0 0,3-7 0 15,-3 7-9-15,4-1-2 0,-4 1 0 0,0 0 0 16,0-1-5-16,0 4-8 0,0 6 11 0,0 0-11 15,-4-10 8-15,4 10-8 0,0 0 0 0,0 0 0 16,-3 7 9-16,-4-4-9 0,-4-3 0 0,4 6 9 16,0 4-9-16,0-1-9 0,0 0 9 0,-3 1-13 15,6-1 13-15,-3-3 0 0,0 4 0 0,3-1 0 16,1 1 0-16,-1-1 0 0,4-9 12 0,0 0-12 16,0 0 0-16,0 0 0 0,0 0-12 0,4 6 3 15,-4-6 9-15,3 3 0 0,-3-3 0 0,11 7 0 16,0-7 9-16,-1 0-9 0,1-7 12 0,-1 4-12 15,-3-3 13-15,4 6-4 0,-1-9-1 0,-2 9 0 16,-1-10 4-16,-4 1 0 0,1 3 0 0,-4 6 0 16,0-4 16-16,0-2 3 0,0-3 1 0,-4 6 0 0,1-4-17 0,-1-2-3 15,1 0-1-15,-1-1 0 0,0 4-3 0,-3 3 0 16,4-4 0-16,-1 4 0 0,-3-3-8 0,0 3 0 16,0-3 0-16,4 2 0 0,3 4 8 0,-11 0-8 15,4 0 0-15,0 4 8 0,0-4-8 0,0 9 0 16,0-3 0-16,3-3 0 0,-3 7-10 0,0-4 10 15,4 4 0-15,-1 5-9 0,1-5 9 0,-1 2-10 16,4-2 10-16,0-1-10 0,0 7 10 0,4-7 0 0,-1 0 0 0,1 1-8 16,-4-10 8-16,0 0 0 0,10 0 0 15,1 6-8-15,-1-6 8 0,1 3 0 16,-4-6 0-16,4 3 0 0,-1-6 0 0,1 3 8 16,-1-7-8-16,4 1 11 0,-3 0-3 0,0-4 0 15,-1 0 0-15,1 4 0 0,-4 0 0 0,3-7 0 0,-2 0 0 16,-5 7 0-16,1-1 0 0,-4 1 0 0,3 0 0 0,-3-1 0 15,-3 1 4-15,3 3 1 0,-4-4 0 0,1 7 0 16,-5-3 2-16,5 6 0 0,-8-3 0 0,4 3 0 16,0 0-15-16,-3 3 0 0,-1-3 8 0,4 6-8 15,-4-3 0-15,4-3 9 0,0 10-9 0,0-4 8 16,-3-3-8-16,6 9-12 0,1-8 2 0,3 5 1 16,-4 0-3-16,4 1 0 0,4-4 0 0,-1 4 0 15,1-1-7-15,3 0-1 0,-4 1-1 0,4-4 0 16,0-3-91-16,0 3-19 0,0-6-3 0,4 0-1 15,3 0-109-15,-3-6-23 0</inkml:trace>
  <inkml:trace contextRef="#ctx0" brushRef="#br0" timeOffset="29927.757">26818 6715 633 0,'0'0'56'0,"0"0"-44"0,0 0-12 0,0 0 0 16,0 0 260-16,0 0 51 0,0 0 9 0,0 0 3 16,0 0-220-16,0 0-44 0,0 0-9 0,0 0-2 15,0 0-5-15,0 0-2 0,0 0 0 0,0 0 0 16,0 0-25-16,0 0-4 0,7 0-2 0,4 9 0 16,-8-9-10-16,4 10 12 0,0-1-12 0,1 0 12 15,-5 7 3-15,1-6 1 0,-1 8 0 0,-3-2 0 16,0 0 12-16,0 3 4 0,-3-7 0 0,-1 7 0 15,1 6-8-15,-5-9-2 0,1 2 0 0,4-2 0 16,-4-3-2-16,0 2-1 0,3-5 0 0,-3-1 0 0,4 1-5 16,-1-1-1-16,-3-3 0 0,7-6 0 0,0 0 7 15,0 0 0-15,0 0 1 0,0 0 0 0,0 0 3 0,0 0 0 16,0 0 0-16,0 0 0 0,0 0 0 0,7-6 0 16,-3-3 0-16,-1-1 0 0,4-6-9 0,-3 7-2 15,3-10 0-15,-4 10 0 0,-3-10-5 0,7 3-8 16,-3 4 11-16,-1-10-11 0,-3 9 10 0,8-5-10 15,-8-1 8-15,0-3-8 0,3 9 0 0,-3-2 0 16,0-1 0-16,0 6 0 0,4 1 0 0,-4-4 0 16,0 7 0-16,0-3 0 0,3-1 0 0,-3 10 0 0,0-6 0 0,0 6 0 15,4-3-11-15,-4 3 11 0,7-6-8 16,-7 6 8-16,0 0-9 0,7 0 9 16,-7 0-10-16,7-3 10 0,0 3 0 0,0 3-9 0,3 3 9 15,-2 3 0-15,-1 1-16 0,0-1 3 16,0 10 0-16,0-3 0 0,-4-1 13 0,8 4 0 0,-8-6 0 0,4 9-9 15,-3-10 9-15,0 7 0 0,3-3 0 0,-4-7 0 16,4 7 0-16,-3-4 0 0,3-2 10 0,-4-1-10 31,4 4-16-31,-3-10-8 0,-4-3-3 0,0 0 0 16,7 9-24-16,0-9-5 0,-7 0 0 0,0 0-1 16,7 0-95-16,4 0-20 0,-4-9-3 0</inkml:trace>
  <inkml:trace contextRef="#ctx0" brushRef="#br0" timeOffset="30141.805">27305 6222 1969 0,'0'0'87'0,"0"0"18"16,-7 4-84-16,3 2-21 0,1 3 0 0,-4 7 0 0,0-3 67 0,3 5 9 15,1-2 1-15,-1 3 1 0,8 0-58 0,-4 3-11 16,3 0-9-16,1 3 12 0,3 0-3 0,0-3 0 16,-4 3 0-16,8-6 0 15,0-1-64-15,3-2-13 0,0 0-2 0</inkml:trace>
  <inkml:trace contextRef="#ctx0" brushRef="#br0" timeOffset="33543.404">28321 17273 172 0,'0'0'16'0,"0"0"-16"0,0 0 0 0,0 0 0 0,4-3 152 0,-4-3 28 15,3-4 6-15,1 7 1 16,-1-3-179-16,4-4-35 16,0 10-7-16,-3-6-2 0,3-3 36 0,0 9 0 0,0-3 0 0,4-4 0 0,-4 4 19 0,3-3 10 15,1-3 3-15,-4 9 0 0,3-10-32 0,1 10 0 16,0-6 0-16</inkml:trace>
  <inkml:trace contextRef="#ctx0" brushRef="#br0" timeOffset="35229.054">28600 17201 921 0,'0'0'82'0,"0"0"-66"0,0 0-16 0,0 0 0 15,0 0 155-15,0 0 27 0,0 0 6 0,0 0 0 16,0 0-118-16,0 0-24 0,0 0-5 0,0 0-1 16,0 0 8-16,0 0 0 0,0 0 1 0,0 0 0 15,0 0-14-15,0 0-3 0,0 0-1 0,3-3 0 16,-3 3 14-16,4-6 3 0,-1-4 1 0,1 1 0 16,-1 2-11-16,-3 7-2 0,4 0-1 0,-4 0 0 15,0 0 5-15,0 0 2 0,0 0 0 0,0 0 0 16,0 0-10-16,0 0-1 0,0 0-1 0,0 0 0 0,0 0-4 15,0 0-1-15,0 0 0 0,0 0 0 0,0 0-15 0,-7 0-10 16,0 7 12-16,3-4-12 0,-3 3 11 0,4 4-11 16,-4-1 10-16,0 7-10 0,-4-7 0 0,4 0 0 15,0 7 0-15,-4-3 0 0,4 2 0 0,0 4 0 16,-3-3 0-16,3-4 0 0,-1 4 8 0,1-7 0 16,0 10-8-16,0-9 12 0,4-1-12 0,-1 0 0 15,-3 1 0-15,7-4 0 0,0 4 0 0,0-1 0 16,0-9 0-16,0 0 0 0,0 9 0 0,0-2-10 15,0-7 2-15,0 0 0 0,0 0 8 0,7 9 0 0,-3-6 0 16,-4-3 0 0,0 0-24-16,10 6-4 0,-3-6 0 0,4 0 0 0,-4-6 28 0,0 6-10 15,4 0 10-15,-4-9 0 0,0 9 0 0,3-10 0 16,-3 1 0-16,4 0 0 0,-4 5 15 0,0-8 0 16,4-1 0-16,-4-2 0 0,-4 5 5 0,1 1 0 15,-1-7 1-15,-3 4 0 0,0 2 3 0,0-5 1 0,-3 5 0 0,-1-6 0 16,-3 7 5-16,0 0 1 0,0-1 0 0,0 1 0 15,4-1-13-15,-8 4-2 0,4 6-1 0,3-9 0 16,-3 9-15-16,0-3 9 0,-3 3-9 0,3 0 8 16,0 0-8-16,0 3 0 0,-4-3 0 0,4 6-11 15,0-3 11-15,-4 3-8 0,4-2 8 0,-3 8-8 16,-1-2 8-16,4-1 0 0,0 3 0 0,-4-2-8 16,8 2 8-16,-4 1 0 0,0 6 0 0,3-10-8 15,1 7 8-15,-1-7 0 0,1 7 0 0,3-4 0 0,0-2 0 16,3 2 0-16,-3-12 0 0,4 10 0 15,-4-10 0-15,3 9 0 0,-3-9 0 0,0 0 0 16,11 0-11-16,-4 0-3 0,-7 0-1 0,7 0 0 16,3 0 15-16,-3-6 0 0,1 6 0 0,-1-9 0 15,3-1 12-15,-3 4 1 0,0-4 1 0,0 7 0 0,0-12-14 16,0 5 0-16,-3-5 0 0,3 5 0 0,0 1 12 0,-3-4 0 16,-1 4 0-16,1-7 0 0,-1 7 0 0,-3 2 0 15,-3-2 0-15,3 0 0 0,-4 6 5 0,-3-4 1 16,4 4 0-16,-4-3 0 0,-1 0-6 0,1 2-2 15,0 4 0-15,0 0 0 0,-3 0-10 0,-1 4 0 16,4 2 0-16,-4-6 0 0,4 6 0 0,0-3 0 16,-3 7 0-16,3-1 0 0,0 0-8 0,0 1 8 0,3 2-10 15,-3 1 10-15,4 3 0 0,3-4 10 0,-4-2 0 0,4 5 0 16,0-5-24-16,0 5-5 0,0-5-1 0,0-1 0 16,0-9 9-16,7 10 2 15,0-1 0-15,-7-9 0 0,7 6-8 0,-7-6-2 0,11 0 0 16,-1 0 0-16,1-6 9 0,-1 6 2 0,1-9 0 0,0-1 0 15,-1 1 8-15,1-1 0 0,-4-5 0 0,7 5 0 16,-3 1 0-16,-1-7 0 0,-3 4 0 16,0-4 0-16,4 7 0 0,-8-7 12 0,4 6-4 0,0 1 0 15,-3-3 1-15,0-4 1 0,-4 6 0 0,3 4 0 16,-3-3 0-16,0-1 0 0,-3 7 0 0,3-3 0 16,-4-3-1-16,4-1 0 0,-7 10 0 0,7 0 0 15,-4-6 0-15,-3 3 0 0,0 3 0 0,0 0 0 16,0 0-1-16,0 0-8 0,0 0 12 0,-3 3-4 15,-1 3-8-15,0 4 0 0,1-1 9 0,-1-3-9 0,1 4 0 0,-1-7 0 16,-3 12 0-16,3-5 0 0,1-1 0 0,-1 7 0 16,4-7 0-16,0 4 0 0,0-1 0 0,3 1 0 15,1-4 0-15,-4 1 0 16,7-1-30-16,3 1-7 0,1 2-2 0,3-9 0 0,-7-3 19 0,7 10 4 16,0-1 1-16,0 0 0 0,4-9 6 0,-1 7 1 15,1-4 0-15,-4 3 0 0,0-6 8 0,4 0 0 16,-4 0 0-16,3 0 0 0,-3 0 0 0,4-6 0 15,-11 6 0-15,7 0 0 0,0-3 0 0,0-4 0 16,0 4 0-16,0-6 0 0,-3 3 8 0,-4-4 3 16,7 1 1-16,-7-1 0 0,0 1 5 0,3 0 2 15,-6-7 0-15,3 7 0 0,-4-10-4 0,1 9-1 16,-1-5 0-16,1 5 0 0,-1-5-6 0,-3 5 0 16,4 1-8-16,-5 6 12 0,5-7-12 0,-4 4 0 15,0 3 8-15,3-3-8 0,-3 6 0 0,0-4 0 0,-3 4 0 0,-1 4 0 16,4-4 0-16,-4 6 0 0,1-3-13 0,-1 6 4 15,-3 1-7-15,4-1 0 0,-5 7-1 0,5 3 0 16,-1-4 17-16,1 4 0 0,-1 0 0 0,8-3 0 16,-5 2 0-16,5-2 0 0,3-3 0 0,3 2 0 15,1-5-10-15,3-1 2 0,0 1 0 0,-7-10 0 16,7 9-5-16,4-3-1 0,3-3 0 0,-4-3 0 16,1 0 14-16,3 0 0 0,-3-3 0 0,-1-3 0 15,4 3 0-15,-3-7 0 0,0-2 0 0,-1 2 0 16,1 7 0-16,-4-12-11 0,0 5 11 0,3 1-10 15,1-7 10-15,-4 7 14 0,-3-1-3 0,3 1-1 16,0-10 5-16,-4 10 1 0,1-1 0 0,-4 1 0 16,0 0-1-16,0-7 0 0,3 6 0 0,-3 4 0 15,0 6-7-15,0 0-8 0,0 0 11 0,-3-3-11 0,3 3 11 16,0 0-11-16,0 0 10 0,-7-6-10 0,0 6 0 16,-4 0 0-16,4 9 0 0,0-9 0 0,3 6 0 0,-3 4 0 15,0-1 0-15,0 7 0 0,4-7-9 0,-4 1 9 16,0 5 0-16,0-2-9 0,3-4 9 0,-3 1 0 15,3-1 0-15,1-3 8 0,-1 10-8 0,-3-6 0 16,4-7 0-16,3-3-8 0,0 0 8 0,0 9 0 0,0 0 0 16,0-9 0-16,3 7-10 0,-3-7 10 0,0 0-12 0,7 9 12 15,-7-9-15-15,4 10 4 0,-4-10 1 0,7 6 0 16,4-3 10-16,-11-3 0 0,7 6 0 0,-7-6 0 16,7 0-12-16,-7 0 4 15,0 0 0-15,10 0 0 0,-10 0-12 0,0 0-1 0,0 0-1 0,7-6 0 31,0 6-102-31,-3-9-20 0,3-1-4 0,-3-6-1013 0</inkml:trace>
  <inkml:trace contextRef="#ctx0" brushRef="#br1" timeOffset="42617.875">23851 15034 691 0,'0'0'61'0,"0"0"-49"0,0 0-12 0,0 0 0 16,0 0 188-16,0 0 34 0,0 0 7 0,-3-3 2 15,-1-3-128-15,4 6-26 0,0 0-5 0,0 0 0 0,0 0-5 0,0 0-1 16,0 0 0-16,0 0 0 0,0 0 0 0,0 0 0 16,0 0 0-16,0 0 0 0,7 0-25 0,-7 0-5 15,0 0 0-15,7 0-1 0,0 0 9 0,0 0 1 16,-7 0 1-16,8 0 0 15,-8 0 17-15,7 6 3 0,3-6 1 0,-3 3 0 0,-7-3-11 0,0 0-3 16,7 6 0-16,0-6 0 0,0 0-23 16,0 10-5-16,1-10-1 0,-1 6 0 0,-7-6 7 0,7 3 1 15,3 3 0-15,-6-2 0 0,3 2-20 0,-4-3-3 16,4 6-1-16,0-9 0 0,0 7-8 0,1 2 8 16,-1-3-8-16,3-3 8 0,-3 4 9 0,0-4 2 15,0 3 0-15,4-3 0 0,-4 4 7 0,4-4 2 16,-1-3 0-16,1 6 0 0,-1-3-9 0,1-3-2 15,-1 6 0-15,1 1 0 0,0-4-7 0,-1 3-2 16,1-3 0-16,-1 3 0 0,-3-2-8 0,4 2 0 0,3-3 0 0,-3-3 0 16,-1 9 12-16,4-2 0 0,-3-7 0 0,3 9 0 15,0-9-12-15,0 6 0 0,4-2 0 0,0 2 0 16,-4-3 0-16,3 3-12 0,5-3 2 0,-5 4 1 16,4-4 9-16,-3 3 0 0,0-3 10 0,3 3-10 15,-4 1 0-15,1-4 0 0,-4 6 0 0,4-2 0 16,-1-4 0-16,1 6 0 0,-4 0 0 0,4-2 0 15,-8 2 0-15,5 1 0 0,-5-4 0 0,4-3 0 16,0 6 0-16,-3 1 0 0,3-4 0 0,-3-3 0 16,3 3 0-16,0 4 8 0,-4-4-8 0,5-3 0 0,-1 4 12 0,0-4-3 15,0 6-1-15,0-3 0 16,0-3-8-16,0 4 0 0,0 2 0 0,4-9 8 16,0 10-8-16,-4-4 0 0,7-3 0 0,-7 3 8 15,0-3-8-15,0 4-14 0,4-4 3 0,-4 3 1 16,4-3 19-16,-1 3 4 0,1 1 1 0,-4-4 0 15,4 6-14-15,-1 1 0 0,1-4 8 0,-4-3-8 0,0 7 0 0,4-4 0 16,-4 3 0-16,0 1 0 0,0-4 0 0,0-3 0 16,0 6 0-16,0 1 0 0,1-4 0 0,2 3 0 15,1-2 8-15,-1-4-8 0,5 6 0 0,-1-2 8 16,0-4-8-16,4 6 0 0,-1-3 8 0,1-2-8 0,0 5 0 16,-1 3 9-16,1-2-1 0,-4-1 0 0,4 1 0 15,0-1 0-15,-4 1-8 0,4-1-11 0,-4 7 3 0,0-4 0 16,0-2 8-16,0 5 0 15,0-5 0-15,1-1 0 0,-5 0 0 0,4 1 11 0,1-1-3 0,2 7 0 16,-3-7-8-16,4 1-11 0,0-1 3 0,-1 7 0 16,1-7 8-16,0 7 0 0,0-4 0 0,-1 4 0 15,1-6 0-15,0 8 0 0,-1-8 0 0,1 5 0 16,0-5 0-16,-1-1 0 0,-2 7 0 16,2-7 0-16,-3 4 0 0,1-7 0 0,-1 4 0 0,0-1 0 15,0 0 0-15,0 1 0 0,0-1 0 0,4 1 0 16,-4-4 0-16,4 10 8 0,-4-4-8 0,4-2 0 15,0-1 0-15,-1 7 0 0,-3-7 0 0,1 0 0 16,6 7 0-16,-4-6 0 0,-2 2 0 0,-1 4 0 16,4-1 0-16,-4-2 0 0,0-7 0 0,0 10 0 15,0-4 0-15,-3-2 0 0,-1-1 0 0,5-2 0 0,-1 5 0 16,0 1 0-16,-3-4 0 0,6 0 0 0,-3 1 0 0,4-1 0 16,0 1 0-16,3-1 8 0,0 0-8 0,-3 1 0 15,3 6 0-15,0-7 0 0,4 7 0 0,-4-4 0 16,1-2 0-16,-5 5 0 15,1-5 0-15,3-1 0 0,-3 7 0 0,-4-7 0 0,0 1 0 0,0-1 0 16,1 0 0-16,-1 1 0 0,0-1 0 0,0 1 0 16,4-4 0-16,-1 3 0 0,1-6 0 0,0 10 0 15,3-4 0-15,4 1 0 0,0-1 0 0,-1 1 0 16,-2-1 0-16,-1 0 0 0,-4-2 0 0,1 2 8 16,0 4-8-16,-4-4 0 0,-3 0 0 0,3 7 0 15,-4-6 0-15,1 5 0 0,-4-5 0 0,4 8 0 16,0-8 0-16,-4-1 0 0,3 1 0 0,1-1 0 15,0 0 0-15,-1 4 0 0,1-4 0 0,3 1 0 16,-3-1 0-16,3-6 0 0,-4 7 0 0,5-4 0 0,-8 3 0 0,7 1 0 16,-3-1 0-16,3-2 0 0,-7-4 0 0,7 6 0 15,-7-3 8-15,4 4-8 0,-1-4 8 0,-3-3-8 16,4 7 0-16,-7-4 0 0,3-3 0 0,-7 3 8 16,3-3-8-16,1 4 0 0,-4-7 0 0,-7 0 0 15,7 3 0-15,-7-3 0 0,0 0 0 0,0 0 0 16,0 0-16-16,0 0 0 0,0 0-1 0,0 0 0 15,0 0-68-15,0 0-14 0,0 0-2 0,4-3-1 16,-4 3-112-16,-4-7-22 0,1-2-5 0</inkml:trace>
  <inkml:trace contextRef="#ctx0" brushRef="#br1" timeOffset="43821.094">26261 17345 633 0,'0'0'56'0,"0"0"-44"0,0 0-12 0,0 0 0 16,0 0 276-16,0 0 52 0,0 0 12 0,0 0 1 16,0 0-201-16,0 0-41 0,0 0-8 0,0 0-2 15,0-9-29-15,0 9-7 0,0 0-1 0,0 0 0 16,0 0-9-16,0 0-3 0,0 0 0 0,0 0 0 16,0 0-19-16,0 0-4 0,0 0-1 0,0 0 0 15,0 0 20-15,0 0 3 0,0 0 1 0,0 0 0 16,0 0 1-16,0 0 1 0,0 0 0 0,0 0 0 15,0 0 0-15,0 0 0 0,0 0 0 0,0 0 0 0,0 0-6 0,0 0-2 16,0 0 0-16,0 0 0 0,7 0-3 0,-7 0-1 16,7 0 0-16,0-3 0 0,4 3-6 0,-4-7 0 15,3 7-1-15,1 0 0 0,3 0-1 0,-4 7 0 16,5-7 0-16,-5 0 0 0,4 0-2 0,4 0-1 16,-4 3 0-16,7-3 0 0,0 0-19 0,8 0 10 15,2 0-10-15,1 0 8 0,0 0 0 0,7 0 0 16,-1 0 0-16,5 0 0 0,-1 0-8 0,0 0 0 15,1 0 0-15,10 0 0 0,0 6 14 0,7-6 1 16,-4-6 0-16,8 6 0 0,3-3-15 0,-4 3 11 0,-3 0-11 0,0 0 10 16,-7 0-10-16,7 0 12 0,3 0-12 15,1 0 12-15,-4 0-4 0,-4-7 0 16,-3 7 0-16,-3 0 0 0,-8 0-8 0,-3 7 10 0,0-7-10 16,-4 3 10-16,4-3-10 0,-1 0 12 0,1 0-12 15,-3 6 12-15,-5-6-9 0,1 3-3 0,-4-3 0 0,-3 0 0 16,3 0 0-16,-7 0 0 0,0 6 0 0,-3-6 0 15,-4 0 0-15,0 4 0 0,-3-4 0 0,0 0 0 16,-1 0 0-16,-10 0 0 0,0 0 0 0,0 0 0 16,0 0 0-16,0 0-12 0,0 0 12 0,0 0-13 15,0 0-9-15,0 0-2 0,0 0 0 0,0 0 0 16,0 0-40-16,0 0-8 0,0 0-1 0,-7 6-1 16,-4 3-98-16,1-2-19 0,-1-4-4 0,-3 3-1079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41:23.53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17678 8712 1209 0,'0'0'108'16,"-4"-6"-87"-16,1 3-21 0,-4-3 0 15,7-4 102-15,-4 7 16 0,4-3 3 0,-3 0 1 16,3 2-106-16,0-2-16 0,0-3-15 0,3 9 3 15,-6-10 12-15,3 10 0 0,3-3 0 0,1-3 0 16,-4-3 11-16,0 9 4 0,7 0 1 0,-7 0 0 0,3-4 28 0,1-2 7 16,-1 0 1-16,4 6 0 0,-3-3 12 0,3-4 4 15,0 7 0-15,4 0 0 0,-1-3-16 0,1-3-4 16,-1 6 0-16,4 0 0 0,4-3-24 0,0-3-4 16,3 6-2-16,0-4 0 0,0-2-10 0,0 6-8 15,8-3 12-15,-5-3-12 0,4 6 8 0,1 0-8 16,2-6 0-16,5 2 0 0,-8 8 0 0,4-4 0 15,-8 6 0-15,5-6 0 0,-5 0 0 0,-3 6 0 16,4-6 0-16,-4 0 0 0,4 3 9 0,-4-3-9 16,-3 0 0-16,3 0 9 0,0 0 6 0,-3 0 1 15,-1 6 0-15,1-2 0 0,0-4 8 0,-1 0 3 16,-3 6 0-16,-3-3 0 0,0 3-14 0,-4-3-2 16,3-3-1-16,-3 7 0 0,-7-7 10 0,7 3 1 15,-7-3 1-15,0 0 0 0,0 0-5 0,0 0-1 16,0 0 0-16,0 6 0 0,0-6-1 0,0 0-1 0,-7 10 0 15,7-10 0-15,0 0-14 0,0 0 0 0,-3 9 0 0,3-9 0 16,-4 6 0-16,4-6 0 0,0 0 8 0,-3 3-8 16,3-3 0-16,0 0 11 0,0 0-11 0,0 0 10 15,0 0-10-15,-7 0 0 0,0 7 9 0,7-7-9 16,-7 0 16-16,7 0-2 0,0 0 0 0,-7 3 0 16,7-3-14-16,0 0 0 0,0 0 0 0,-8 6 0 15,8-6 0-15,0 0 14 0,-7 3-2 0,7-3-1 16,-3 6-11-16,3-6 0 0,-7 10 0 0,3-10 8 15,1 9-8-15,-1 1 0 0,1-4 0 0,-4-3 0 0,3 6 0 0,4-2 0 16,-7 2 0-16,7 1 0 0,-3-4 17 0,3 3 2 16,-4 1 0-16,4 2 0 15,-4-6-19-15,4 10 0 0,-3-3 0 0,3-4 0 0,0 7 9 16,0 3-1-16,0-4-8 0,0 4 12 16,-4 0-12-16,4 0 0 0,-3 0 0 0,-1-4 0 0,4 4 0 15,-3 6 11-15,-1-6-11 0,4 6 10 0,0-3-10 0,-3 3 0 16,3-6 0-16,-4 0 0 0,4 6 0 0,0-6 0 15,0-4-10-15,0 10 10 0,4-6 0 0,-4 0 0 16,0 0 0-16,3 0 0 0,-3-4 11 0,4 4-11 16,-4 0 10-16,3 0-10 0,-3 3 9 0,4-10-9 15,-4 4 8-15,3 3-8 0,-3 0 0 0,0-4 8 16,0-5-8-16,0-1 0 0,0 10 12 0,-3-10-2 0,3 1-1 0,-4 5 0 16,4-5-9-16,0 5 0 0,0-5 0 0,0-1 8 15,0 1-8-15,4-1 0 0,-1 0 9 0,1 1-9 16,-4-10 0-16,0 6 8 0,3 4-8 0,1-1 0 15,-4-9 0-15,0 3 9 0,0-3-9 0,4 13 0 16,-4-13 10-16,0 3-10 0,0-3 8 0,0 9-8 16,0-9 13-16,0 0-2 0,0 0-1 0,0 0 0 15,-4 10 3-15,4-10 1 0,-7 0 0 16,3 6 0-16,-3-6-3 0,0 0-1 0,0-6 0 0,-3 6 0 16,-1-4-2-16,4-2-8 0,-4 3 12 0,1-3-4 15,-1 3-8-15,1-4 10 0,-4 1-10 0,3 3 10 16,-3-6-10-16,0 2 0 0,0-2 0 0,-4-1 0 15,4 1 0-15,0 0 0 0,-4-1 14 0,4 4-4 16,-4-7-10-16,-3 7 0 0,4-3 0 0,-1 6-11 16,-3-4 11-16,3-2 0 0,-3 9 0 0,7-6 0 15,-4 2 0-15,4-2 0 0,0 6 0 0,0 0 0 16,0-3 0-16,3 3 0 0,-3-6 0 0,4 6 0 0,-1 0 0 0,0 0 0 16,4 0 0-16,7 0 0 0,-7 0 0 0,7 0 0 15,-3 9 0-15,3-9-8 0,-4 6 8 0,1 4 0 16,3-7 0-16,0 10-8 0,0-4 8 0,3 0 0 15,1 1 0-15,-1-1-8 0,1 1 8 0,-1-1 0 16,4 7 0-16,0-7 0 0,0 4 0 0,1-4 0 16,-5 7 0-16,4-7 0 0,-3 10 0 15,3-3 0-15,0-7 0 0,-4 10 0 0,1-3 0 0,-1-7 0 16,1 10 0-16,-4-10 0 0,3 10 0 0,1-3 0 16,-4 2 0-16,0 1 0 0,0-3 0 0,0 3 0 15,0 0 0-15,0-1 0 0,0 4 0 0,0-3 0 16,0-6 0-16,0 2 0 0,0 1 0 0,0 3 0 15,0 0 0-15,0-4 0 0,0 4 0 0,0-6 0 0,0 2 0 16,0 4 0-16,0-3 0 0,0-4 0 0,0 4 0 0,0-6 0 16,0 5 0-16,0-2 0 0,3-7 0 0,-3 13 0 15,4-10 0-15,0 1 0 0,-1-1 0 0,1-3 0 16,-4 4 0-16,3-1 0 0,-3 1 0 0,4-1 0 16,-4-3 0-16,3-3 0 0,-3 7 0 0,0-10 8 15,0 0-8-15,0 6 0 0,0 3 8 0,0-9-8 16,0 0 0-16,0 0 9 0,0 0-9 0,-3 10 0 15,3-10 12-15,0 0-12 0,0 0 12 0,0 0-12 0,0 0 11 16,-7 0-11-16,7 0 10 0,-7 0-10 0,-1 0 9 16,1 0-9-16,0 0 8 0,0 0-8 15,4-3 0-15,-8-4 8 0,1 7-8 0,3 0 0 16,-4 0 0-16,0 0 8 0,-3 0-8 0,4-6 0 16,-4 6 0-16,-1-3 0 0,1 3 0 0,0 0 0 15,0 0 0-15,0 0 0 0,-4 0 8 0,4 0-8 0,0 0 0 0,-3 0 0 16,-1 0 0-16,0 0 0 0,1-6 0 0,-5 6 0 15,1 0 0-15,0 0 0 0,0-3 11 0,0-4-3 16,3 7-8-16,-3 0 12 0,-4-3-12 0,4 3 0 16,0 0-12-16,0 0 12 0,-4 0 0 0,4 0 0 15,0 0 0-15,0 3 0 0,-1-3 0 0,5 0 0 16,3 0 0-16,0 7 0 0,-1-4 0 0,1-3 0 0,4 0 0 0,-1 6 0 16,4-6 0-16,-3 3 9 0,2 3 1 0,1-6 0 15,4 0-10-15,-4 7-14 0,0-4 3 0,0-3 1 16,7 0 10-16,-4 6 0 0,-3-3 0 0,4 4 0 15,3-7 0-15,0 0 0 0,-4 3 0 0,4 3 0 16,-3-3 0-16,3-3 0 0,0 6 0 0,0 4 0 16,0-4 0-16,0 3 0 15,0-5 0-15,3 5 0 0,-3 0 0 0,0 1 0 0,0-4 0 16,4 10-8-16,-4-4 8 0,3-2 0 0,-3-1 0 0,0 7 0 16,4-7 0-16,-4 7 0 0,0-4 0 0,0-2 0 15,-4 6 0-15,4-1 0 0,0-5 0 0,0 2 0 16,0 4 0-16,0-7 0 0,0 1 0 0,0 5 0 15,-3-5 0-15,3-1 0 0,0 1 0 0,-4-1 0 16,4 0 0-16,-3 1 0 0,-1-4 0 0,0 3 0 16,1-5 0-16,-1 2 0 0,-3 0 8 0,4-3-8 15,-4 7 0-15,3-10 8 0,-3 6-8 0,-3-6 0 0,3 3 0 0,-4 3 8 16,4-6-8-16,-7 0 0 0,0 0 0 0,0 0 8 16,-4 0-8-16,-3 0 0 0,0 0 0 0,-1 0 8 15,-6 0-8-15,4 0 0 0,-5 0 0 0,-2 0 0 16,2 0 0-16,-2 0 0 0,2 0 0 0,1 0 0 15,0-6 0-15,-4 6 8 0,0 0-8 0,-10-3 0 16,0 3 0-16,-4 0 0 0,-3-6 0 0,-1 12 0 16,4-6 0-16,-3 3 0 0,7-3 0 0,-4 0 0 15,3 0 0-15,-3 0 0 0,-3 0 0 0,0 0 0 16,-8 0 0-16,1 0 0 0,-1 0 0 0,1 0 0 16,3 0 0-16,7 0 0 0,0 0 0 0,-3 0 0 15,0 0 0-15,-4 0-8 0,0 0 8 0,-4 6 0 16,-3-6 0-16,7 3 0 0,0-3 0 0,1 7 0 15,2-4 0-15,1-3 0 0,-4 6 0 0,0-6 0 16,-4 3 0-16,-3 4 0 0,1-1 0 0,2-3 0 0,4 3 0 0,4-3 0 16,-1 4 0-16,1-4 0 0,-4 3 0 0,0-6-8 15,-3 3 8-15,6-3 0 0,4 0 0 0,-3 6 0 16,7-6 0-16,-4 4 0 0,7-4 0 0,0 0 0 16,0 6 0-16,1-6 0 0,-1-6 0 0,0 6 0 15,-3 0 12-15,3 0-1 0,-3 0-1 0,-1 0 0 16,1 0-10-16,0 0-16 0,-1 6 4 0,8-6 1 15,-4 0 11-15,4 6 0 0,3-3 0 0,4-3 0 16,0 0 0-16,3 0 16 0,-3 0-4 0,3 0-1 16,0 7-11-16,4-7-9 0,4 3 9 0,-5-3-13 15,5 0 2-15,3 0 1 0,0 0 0 0,-1 0 0 16,8 6-37-16,0-6-7 16,7 0-2-16,0 0 0 0,-3 0-163 0,3 0-33 15,-14-6-6-15,17-7-2 0</inkml:trace>
  <inkml:trace contextRef="#ctx0" brushRef="#br0" timeOffset="2540.625">28413 8766 691 0,'0'0'61'15,"0"0"-49"-15,-4-7-12 0,-3 7 0 0,0 0 207 16,-3 0 38-16,2 0 8 0,-2 0 2 0,6-3-199 15,4 3-39-15,-7 0-8 0,7 0-1 0,-7 0 24 0,7 0 4 16,0 0 2-16,0 0 0 0,0 0-2 0,7-6-1 16,0 6 0-16,4 0 0 0,0 0 7 0,3-3 2 15,0 3 0-15,0-6 0 0,0 6-3 0,0 0 0 16,4 0 0-16,-4 0 0 0,7 0-8 0,0 0-1 16,4 0-1-16,0-4 0 0,3 4-13 0,4-6-2 15,3 6-1-15,-3 0 0 0,-1-6-2 0,1 6 0 0,0-3 0 0,0 3 0 16,-1 0-1-16,-2 0-1 0,-1 0 0 0,0 0 0 15,-3-7 5-15,-4 7 0 0,4 0 1 0,-4 0 0 16,0-3-8-16,0 3-1 0,0-6-8 16,-3 6 12-16,-1 0 0 0,1-3-1 15,-4 3 0-15,0-6 0 0,-3 6-11 0,-1 6 0 16,1-6 9-16,-4 0-9 0,4 0 30 0,-11 0 2 16,0 0 0-16,0 0 0 0,0 0-32 0,0 0-8 0,0 0-1 0,3 9 0 15,4-6 9-15,-7-3 12 0,0 0-2 0,4 10-1 16,-1 2-1-16,1-2 0 0,-1-1 0 0,-3 1 0 15,0-1-8-15,-3 0 0 0,3 1 0 0,0 9 0 16,-4-10 0-16,4 7 0 0,-3-1 0 0,3 4 0 16,-7 0 0-16,3 0 0 0,-3 0 9 0,4 0-9 15,3-4 8-15,-4 4-8 0,-3 6 8 0,7-6-8 16,-3 9 0-16,-1-9 9 0,0 6-9 0,4 3 0 0,0-6 8 16,0 0-8-16,0 3 0 0,0 0 0 0,-3-3 8 0,3 0-8 15,3 0 0-15,-3-3 0 0,0 6 11 0,0-6-11 16,4 6 10-16,-4 0-10 0,0-6 12 0,0 0-3 15,0-4-1-15,0-2 0 0,0 3 4 0,-4 2 0 16,4-2 0-16,0-3 0 0,4 2 1 0,-4-5 1 16,0 5 0-16,0-2 0 0,0-4 0 15,0 1 0-15,0 2 0 0,0-2 0 16,0-1-6-16,0-6 0 0,0-3-8 0,4 10 12 0,-4-4 1 0,0-6 0 16,0 9 0-16,0-9 0 0,0 0-13 0,0 7 11 15,0-7-11-15,0 0 10 0,0 0 1 0,-8 3 0 16,1-3 0-16,0 0 0 0,-3 6 2 0,3-6 1 15,0 0 0-15,-4 0 0 0,1 0-2 0,2 0-1 16,-2-6 0-16,3 6 0 0,-4-3-11 0,1-4 10 0,-1 7-10 0,0 0 10 16,1 0-10-16,-4-6 0 15,0 3 0-15,3 3 0 0,-3 0 0 0,0-6 0 0,0 6 0 16,-4 0 0-16,0-3 0 0,-6 3 0 0,3-7 0 0,-4 7 0 16,0 0 0-16,4 0 0 0,-4-3 0 0,4 3 0 15,-3 0 0-15,-1 0 0 0,4 0 0 0,-1 0 0 16,1 0 0-16,4 3 0 0,-1-3 0 0,4 0 0 15,0 0 0-15,3 0 0 0,1 0 0 0,-1 7 0 16,4-4 0-16,0-3 0 0,0 0 0 0,0 6 0 16,3-3 0-16,4-3 0 0,-3 6 0 0,-1 4 0 15,1-4 0-15,-1-3 0 0,4-3 0 16,0 10 8-16,-3-1-8 0,3-3 0 0,0 4 0 0,0-1-11 16,3 0 11-16,-3 1 0 0,4-1 8 0,-1 1-8 15,-3-4 8-15,4 3-8 0,-1 7 8 0,1-7-8 16,-1 4 0-16,4-4 8 0,-3 1-8 0,-1 5 0 0,1-5 0 15,0-1 0-15,-1 7 0 0,-3-7 8 0,0 7 0 0,4-3 0 16,-4-4 0-16,0 0 0 0,-4 7-8 0,4 0 0 16,0-4 0-16,-3 4 0 0,3-7 0 0,-4 7 0 15,0-3 0-15,1 2 0 0,-1 1 0 0,4-3 0 16,-3 5 0-16,-1-2 0 0,4 0 0 16,-3-4 0-16,3 4 0 0,-4-7 0 0,4 1 11 0,-3 5-3 15,3-2 0-15,0-7 0 0,-4 4-8 0,4-1 0 16,0 0 0-16,0-2 0 0,0-4 0 0,-3 6 0 0,3-2 0 15,0-7 0-15,-4 9 8 0,1-6 0 0,3-3 0 0,-4 6 0 16,1-3-8-16,3-3-17 16,-4 7 4-16,1 2 1 0,3-9 21 0,0 0 5 15,-7 0 1-15,7 0 0 0,-8 10-15 0,8-10 11 0,-7 0-11 0,0 6 10 16,4-3-10-16,3-3 0 0,-7 0 0 16,0 6 0-16,0-3 8 0,0-3-8 0,0 7 0 15,-1-4 8-15,1-3-8 0,-3 0 8 0,-1 0-8 0,1 0 8 16,-1 6-8-16,-3-6 0 0,-4 0 0 0,8 0 0 15,-4 0 0-15,0 0 13 0,-4 0-3 0,4 0-1 16,3 0-9-16,-3 0 0 0,0 3 0 0,0-3-11 16,-4 0 11-16,1 0 0 0,-1 0 0 0,0 0 0 15,-3 0 0-15,4 0 0 0,-1-3 0 0,4 3 0 16,0 0 0-16,0 0 0 0,-1 0 0 0,5 0 0 16,3 0 0-16,-4 0 0 0,1 0 0 0,3 0 0 0,-4 0 0 0,4-6 0 15,3 6 0-15,-3 0 0 0,4 0 0 0,-4 0 0 16,3 0 0-16,4 0 0 0,-7 0 0 0,7 0 0 15,-3 0 0-15,-4 0 0 0,7 0 0 16,-7 6 0-16,3-6 0 0,4 0 0 0,0 0 0 16,-7 0 0-16,3 3 0 0,-3 3-8 0,7-6 8 15,-3 0 0-15,-1 10 0 0,4-10-8 0,-3 6 8 16,-1-3 0-16,4 7 0 0,-3-4-8 0,3-3 8 16,0-3 0-16,0 10 0 0,0-4 0 0,0 3 0 0,0 1 0 15,0-4 0-15,0-6-8 0,0 9 8 0,0-6 0 16,0 7 0-16,0-4 0 0,0 4 0 0,0-1 0 15,-4 0 0-15,1-2 0 0,3 2 0 0,0 0 0 16,0 1 0-16,0-1 0 0,0 1 0 0,-4-1 0 16,4 0 0-16,0 1 0 0,-3-4 0 0,3 4 0 15,0-1 0-15,0 0 0 0,0 1 0 0,0-10 0 0,-4 9 0 0,1 1 0 16,3 2 0-16,0-2 0 0,-4-1 0 0,4 0 0 16,0-9 0-16,-3 3 0 0,-1 7 0 0,0-4 8 15,-3 4-8-15,4-10 0 0,-4 9 0 0,0-9 0 16,0 6 8-16,0-3-8 0,0-3 10 0,-4 7-10 15,0-4 8-15,4-3-8 0,-7 0 0 0,0 6 0 16,-3-6 8-16,2 3-8 0,-6-3 0 0,4 0 0 16,-5 0 0-16,-2 6 0 0,3-6 0 0,-4 0 0 15,4 4 0-15,-4-4 8 0,0 0-8 0,1 0 0 16,-1 0 0-16,0 0 0 0,1 0 0 0,-8 0 0 16,-3 0 0-16,-4 0 0 0,-4 0 0 0,-2 0 0 15,2 0 0-15,-3 0 0 0,0 0 0 0,4 6 0 16,0-6 0-16,-1 0 0 0,5 0 0 0,-5 0 0 15,-3 0 0-15,4 0 0 0,-7 0 0 0,-4 6 0 0,0-3 0 0,-4-3 0 16,5 0 0-16,2 0 0 0,-3 7 0 0,4-7 0 16,-4 0 0-16,-4 0 0 0,1 0 0 0,0 0 0 15,-4 3 0-15,3-3 0 0,1 0 0 0,3 0 0 16,0 0 0-16,-4 0 0 0,1 0 0 0,0 0 0 16,-8 0 0-16,4 0 0 0,0 0 0 0,4 0 0 15,3 0 0-15,3 6 0 0,1-6 0 0,-4 0 0 16,4 0 0-16,-4 0 0 0,0 0 0 0,0 3 0 15,-4-3 0-15,5 0 0 0,2 6 0 0,4-3 0 16,4-3 0-16,0 0 0 0,-1 0 0 0,5 0 0 16,-5 0 0-16,1 0 0 0,0 0 0 0,-1 0 0 15,4 0 0-15,1 0 0 0,2 7 0 0,1-4 0 16,3-3 0-16,4 6 0 0,3-6 0 0,1 0 0 16,2 3 0-16,5 4 0 0,-1-7-10 0,4 9-2 0,-4-9 0 15,4 9 0 1,4-9-71-16,-4 7-14 0,3-4-3 0,4 6-1 15,0-3-44-15,3-2-9 0,1 8-2 0,3-9-1030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41:41.85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6731 11070 1209 0,'0'0'108'0,"-11"0"-87"0,4 0-21 0,-3 7 0 15,-1-7 138-15,4 3 23 0,0-6 5 0,0 3 1 16,7 0-137-16,0 0-30 0,-7 3 0 0,7-3 0 16,0 0-13-16,-4-3 1 0,1-4 0 0,3 7 0 15,-4 0 0-15,4 0 1 0,0-9 0 0,0 9 0 16,4-3 11-16,-4 3 16 0,0-6-4 0,0 6-1 15,7-7 33-15,-7 7 8 0,0 0 0 0,7 0 1 16,0 0 11-16,4 7 1 0,-4-7 1 0,3 6 0 16,4-3-32-16,4 6-6 0,0-9-2 0,3 10 0 15,4-4-5-15,-1-3-1 0,8-3 0 0,-4 7 0 16,8-7-2-16,2 0-1 0,5 0 0 0,-1 0 0 16,11-7-17-16,-4 7 10 0,1 0-10 0,3-3 8 15,3-3-8-15,0 3 0 0,-6 3 9 0,6 0-9 0,-3 0 9 0,0 0-9 16,0 3 12-16,0-3-12 0,-4 6 13 0,4-3-4 15,-10 4-1-15,-1-4 0 0,0 3 4 0,-6 0 1 16,-1-3 0-16,-7 7 0 0,4-4-13 0,0-3 0 16,3-3 0-16,-3 6 0 0,3-2 8 0,-7-4 3 15,0 0 0-15,1 0 0 0,-1 0-3 0,-4 0 0 16,-2 0 0-16,-5 0 0 0,4-4 3 16,-6 4 0-16,-5-6 0 0,1 3 0 0,-4-3 13 15,-7 6 2-15,0 0 1 0,0 0 0 0,0 0 9 0,0 0 1 16,0-3 1-16,-7-4 0 0,-4-2-20 0,-3 9-4 15,3-6-1-15,-10 3 0 0,4-4-4 0,-1 7-1 16,-3-9 0-16,-4 6 0 0,0-4-8 0,-6 4 0 16,2-3 0-16,-2-3 0 0,-1-1 0 0,0 4 0 15,0 3 0-15,-3-3 0 0,0 6 0 0,-4-10 0 0,-3 7 0 16,3-3 0-16,-7 3 0 0,0-4 0 16,0 7 0-16,4 0 0 0,-7 0 0 0,-1 0 0 0,4 7 0 0,4-4 0 15,-4-3 0-15,-3 6 0 0,6-3 0 0,-9-3 0 16,9 6 0-16,1-2 0 0,3-4 0 0,0 9 0 15,0-9 9-15,4 6 0 0,3-6 0 0,4 0 0 16,0 0-9-16,3 0 0 0,1 0 0 0,6 0 0 16,-7 0 0-16,8-6 0 0,3 6 0 0,3 0 0 15,-3 0 13-15,7 0-2 0,0 0-1 0,7 0 0 16,0 0-10-16,0 0-11 0,0 0 3 0,0 0 0 16,7 6-3-16,7 4 0 0,0-1 0 0,4 0 0 15,-1-2 11-15,8-7 0 0,3 3 0 0,4 3 0 0,0-6-12 0,7 0 0 16,3 3 0-16,4-3 0 15,3-3 20-15,-3 3 3 0,3 0 1 0,8-6 0 16,-8 6-12-16,-3-3 0 0,10-4 0 0,-3 7 0 0,0-3 0 16,4-3-11-16,-4 6 3 0,0-3 0 0,3 3 8 0,-3-6 11 15,-11 6-3-15,1 0 0 0,-8 6-8 0,7-6 0 16,-6-6 0-16,-1 6 0 0,0 6 0 0,-3-6 0 16,-4-6 0-16,4 6 0 0,-8 0 0 0,-6 0 0 15,0 0 0-15,-4-7 0 0,0 4 8 0,-7 3 0 16,0-6 0-16,-7 6 0 0,0 0 0 0,0 0 0 15,-7 0 0-15,0-3 0 0,3-3 3 0,-10 6 0 0,4 0 0 16,-11-4 0-16,-1 4-11 0,-2 0 8 0,-1 0-8 0,-3 0 8 16,0 0-8-16,-4 4 10 0,0-4-10 0,-7 0 10 15,-3 6-10-15,-4-3 0 0,-7 3 0 0,0-6-11 16,4 10 11-16,-4-4 0 0,0-3 0 0,-3 3 0 16,-1-3 0-16,-3 4 0 15,4-4 0-15,-4-3 0 0,0 9 0 0,0-9 0 0,0 7 0 0,0-4-8 16,7 3 8-16,0-6 0 0,4 0 0 15,3 6 0-15,0-6 0 0,4 0-12 0,-1 3 12 0,8-3-12 32,0 0-94-32,6 0-19 0,8-3-4 0,4-3-1090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42:05.59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18323 3708 2055 0,'0'0'45'0,"-7"0"10"0,-7-10 1 0,4 10 2 0,-8 0-46 0,4 0-12 0,-4-6 0 0,4 6 0 15,-4 0 0-15,1 0 8 0,-4-3-8 16,-4-4 8-16,4 7 0 0,-7 0 0 0,-1 0 0 0,5 0 0 15,-1 0-8-15,0 0 0 0,-7-3 0 0,1-3-11 16,-5 6 11-16,1 0 0 0,-4 0 8 0,1 0-8 16,-5 0 24-16,1-3 1 0,-8 3 0 0,1 0 0 15,0 0 11-15,-4 0 1 0,3 0 1 0,1 0 0 0,-4 0 3 16,11 0 1-16,-1 3 0 0,8-3 0 0,0 0-14 0,3 0-2 16,4 0-1-16,3 0 0 0,1 0-13 0,2 0-4 15,1 0 0-15,0 6 0 0,7-6-8 0,0 3 0 16,3-3 0-16,1 10 0 0,-1-10 0 0,4 6 0 15,3 4 0-15,1-4 0 0,3-3-9 0,0 6 9 16,7 1-12-16,4-4 12 0,3 3-8 0,3 1 8 16,4-4 0-16,4-3 0 0,7 7 0 0,3-4 0 15,4-6 0-15,7 0 0 0,7 0 0 0,3-6 0 0,1 6 0 0,-1-3 0 16,1-4 0-16,-1 7 0 0,-7 0 0 0,1 0 9 16,-4-3-9-16,3-3 0 15,-3 3 0-15,-4-4 0 0,1-2 0 0,-5 9 8 16,1-6-8-16,0 3 0 0,-4-4 0 0,-3 7 0 15,-4-9 8-15,-3 9-8 16,-4-9-23-16,-7 9-6 0,0-4-2 0,-3-2-718 0,-4 6-144 0</inkml:trace>
  <inkml:trace contextRef="#ctx0" brushRef="#br0" timeOffset="7127.591">21939 17631 1094 0,'0'0'97'0,"-7"0"-77"0,-3 0-20 15,-8 0 0-15,0-4 188 0,-3 4 33 0,0 4 7 0,-4-4 2 16,-3 0-161-16,-4 0-32 0,8 0-6 0,-5 0-2 16,-2 0-29-16,6 0 0 0,0 0-13 0,4-4 4 15,3 4 19-15,4 0 4 0,0-6 1 0,4 6 0 16,3-3 14-16,0-3 3 0,0 6 1 0,7 0 0 15,0 0-1-15,0 0-1 0,0 0 0 0,0 0 0 16,10 0 5-16,8 6 2 0,3-6 0 0,0 3 0 16,4 7 2-16,10-4 1 0,11 3 0 0,3 1 0 15,1-1 1-15,-1 7 0 0,0-7 0 0,4 1 0 0,4-1-27 16,-1 0-6-16,4 1-1 0,4-1 0 0,6 1-8 0,-3-4 0 16,-7-3 0-16,0 3 8 0,0-6 2 0,0 7 0 15,-3-7 0-15,6 0 0 0,1 0-10 0,-1-7 0 16,1 7 0-16,-4-9 0 15,-7 3 0-15,-1 2 0 0,-9-2 0 0,-1 3 0 16,-3-3-63-16,-4 3-8 0,-3-4-1 16,-7 7-1092-16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42:08.43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16856 3814 1382 0,'10'-6'123'0,"-3"6"-99"0,0-3-24 0,8 3 0 16,-1-6 104-16,3 2 15 0,1-2 3 0,3 6 1 15,0 0-79-15,4 0-16 0,3-3-4 0,-3-3 0 0,3 6 23 0,0-3 4 16,4-4 1-16,3 7 0 0,4 0-25 0,3-9-5 16,4 9-1-16,4-3 0 0,-4-4 2 0,-1 1 0 15,8 3 0-15,-7-3 0 0,4 3-23 0,-1-4 0 16,0-2 0-16,4 0-8 0,0 5 16 0,0-2 4 16,4 0 1-16,-1-4 0 0,4 10 19 0,0-9 3 15,0 6 1-15,3-3 0 0,1-4-1 0,3 10 0 16,4-9 0-16,3 6 0 0,0 3-14 0,3 0-2 15,-3-13-1-15,4 10 0 0,0 3-4 0,-1 0-1 0,8-6 0 0,-4 3 0 16,-7-4-4-16,4 7-1 0,3-9 0 0,0 9 0 16,4 0 6-16,-4 0 1 0,0-3 0 0,-3 3 0 15,6-6 2-15,1 6 1 0,0 0 0 0,-1 0 0 16,-3-4-8-16,4 4-2 0,-7-6 0 0,3 6 0 16,0 0 20-16,0 0 3 0,0-6 1 15,-3 6 0-15,-1 0-32 0,-2 0 0 16,2 0-13-16,1-3 4 0,-1-4 9 0,-3 7 0 0,-3 0 10 0,-4-3-10 15,-7-3 15-15,3 6-3 0,1-3-1 0,-8-3 0 16,1 6-11-16,-8 0 8 0,1 0-8 0,-4-3 8 16,3-4 3-16,-10 7 0 0,-8 0 0 0,-2 0 0 15,-5 0-11-15,1 7 10 0,-4-7-10 0,-3 3 10 16,0-3-10-16,-1 0 0 0,-3 6 0 0,-3-6 8 16,-4 3-8-16,3-3 0 0,5 0 0 0,-5 6 0 15,-3-3-43-15,4-3-10 16,3 10-3-16,0-4-1246 0</inkml:trace>
  <inkml:trace contextRef="#ctx0" brushRef="#br0" timeOffset="2317.927">22860 17715 2253 0,'0'0'49'0,"-4"-6"11"0,1 0 1 0,-4 3 3 0,-4 3-51 0,1-7-13 0,10 7 0 0,-7 0 0 16,-4 0-8-16,-3-3-5 0,3-3-1 0,4 6 0 15,-3-3 14-15,-4 3 0 0,-4-7 0 0,7 7 0 16,1-3 0-16,-4-3 0 0,-7 6 0 0,3 0 0 16,0 0 22-16,1 0-2 0,-8 0-1 0,0 0 0 0,-3 0 13 0,-4 0 4 15,4-3 0-15,-7 3 0 0,-11 3-4 0,7-3-1 16,0 0 0-16,1 6 0 0,-5-3-7 0,4-3 0 16,4 0-1-16,3 0 0 0,1 0-23 15,-1 0 0-15,4 0 0 0,3 0 0 0,4 0 8 16,0 0 1-16,-1 0 0 0,5 0 0 15,6 0 11-15,4 0 3 0,-3 0 0 0,6-3 0 0,4 3-12 0,0 0-3 16,7 0 0-16,4 0 0 0,-1 0-8 0,8 0 8 16,7-6-8-16,-1 6 8 0,5-3-8 15,6-3 0-15,4 6 0 0,6-4 0 0,8-2 0 0,0 6 0 0,0 0 0 16,0 0 0-16,7-6 0 0,-7 6 0 16,0-3 0-16,3 3 0 0,1-6 0 0,3 6 0 15,3 0 0-15,1 0 0 0,-8 0 8 0,-3 0 0 16,-3 0 0-16,-5 0 0 0,-2 0 0 0,-8 0 0 15,-3 0 0-15,-4 0 0 0,-3 0-8 0,-4 6 8 0,-7-6-8 0,-3 0 8 16,-4 3-8-16,-7-3 0 0,0 0 0 0,0 0 0 16,-11 6 0-16,-3 0 0 0,-4-2 0 0,-3 2 0 15,0-3 0-15,-7-3 18 0,-8 6-3 0,-6-6-1 16,-11 0-2-16,0 0 0 0,4 0 0 0,-8 0 0 16,1 0 0-16,0 0-1 0,-1 0 0 0,-3 0 0 15,0 0 7-15,-3 0 2 0,-8 0 0 0,1 0 0 16,3 0 14-16,7 0 3 0,-4 3 1 0,8-3 0 15,-1 7-38-15,4-7 0 0,0-7 0 0,0 7 0 0,0 0 0 0,8 0 0 16,6 0 0-16,4 7 8 16,3-7-8-16,7 0 0 0,7 0 0 0,1-7 8 0,10 7-20 15,0 0-3-15,7 0-1 0,0 0-915 16,14 0-183-16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7:41:00.8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27044 2572 345 0,'0'0'31'0,"0"0"-31"0,0 0 0 0,0 0 0 15,0 0 200-15,0 0 35 16,0-6 6-16,0-6 2 0,0 5-163 0,3-2-32 15,5 3-6-15,-5-4-2 0,1 1-24 0,-1-1-4 16,1 7-2-16,-1-3 0 0,-3 6 29 0,4-9 5 0,-4 2 2 0,0 7 0 16,-7-9 22-16,3 9 4 0,-3-3 0 0,0 3 1 15,-4-6-8-15,1 6-1 0,-1-4-1 0,1 4 0 16,-4 0-8-16,7-6-2 0,-4 6 0 0,4 0 0 16,-4-9-17-16,4 9-4 0,7 0-1 0,-7 0 0 15,0-10 13-15,4 10 4 0,-4-9 0 0,3 3 0 16,-3 2 3-16,3-2 1 0,1 3 0 0,-1-3 0 15,-3-4-32-15,4 10-7 0,-4-9-1 0,3 9 0 16,-3-3 0-16,0-3 0 0,0 6 0 0,-4-7 0 16,1 7-3-16,-4 0-1 0,0 0 0 0,0 0 0 0,-1 0-8 15,-2 0 0-15,-1 0 9 0,4 0-9 16,0 0 0-16,0 0 0 0,0-3 0 0,0 3 0 16,3 0 8-16,0 0 0 0,1 0 0 0,-1 0 0 15,1 0 4-15,-4 0 0 0,3 0 1 0,0 0 0 16,-3 0 6-16,0 0 1 0,0 3 0 0,-4-3 0 15,4 0-3-15,-3 7 0 0,3-7 0 0,-1 9 0 0,1-9-17 0,0 9 0 16,0-9 0-16,0 10 0 16,0-4 0-16,0-3 0 0,0 3 0 0,0-2 0 0,3 2 0 0,-3 0 0 15,0-3 0-15,3 7-9 0,-3-10 9 0,0 9 0 16,3-3 0-16,-3-2 0 0,-3 2 0 0,6-3 0 16,-3 6 8-16,0-2-8 0,-4-1 9 0,4 3-9 0,-4-6 12 0,8 13-12 15,-4-6 0-15,3-7 0 16,-6 12 0-16,-1-5 0 0,-3 5 0 0,3-2 0 15,-3-4-8-15,3 7 8 0,-3-7 0 0,3 1 0 0,4-1 0 0,-3 1 0 16,3 5 8-16,-4-5 0 0,4-1 1 0,0 7 0 16,3-7-9-16,1 1 0 0,-1-1 0 0,0 0 0 15,1 7 0-15,-1-6 0 0,4-1 9 0,0 0-9 16,-3 1 8-16,2-1-8 0,-2 7 10 0,3-7-10 16,0 1 11-16,-4 5-11 0,4-2 12 0,0-4-12 15,-3 7 8-15,2-7-8 0,-2 10 0 16,3-9 0-16,-4-1 0 0,1 7 0 0,3-1 0 15,0-2 0-15,-8-4 0 0,5 7 0 0,-1 0 0 0,1-4 0 16,3 4 0-16,-4-4 0 0,4 4 8 0,-4-6-8 16,4 5 10-16,0-2-2 0,-3 2 0 0,3-5 0 15,0-1 0-15,3 7-8 0,1-7 12 0,-1 1-4 16,-3 9-8-16,0-10 10 0,3 7-10 0,-3-1 10 0,0-2-10 0,4 3 12 16,-1-4-12-16,-3 4 12 0,4 3-12 0,-1-4 0 15,1-2 0-15,3 3 0 0,-4 2 0 0,1-2 0 16,-1 0 0-16,4-7 0 0,-4 4 0 0,1-4 0 15,3 10 0-15,0-7 0 0,-4 1 0 0,4 3 8 16,4-7-8-16,-4 7 8 0,3-4-8 0,-3 7 0 16,4-3 0-16,0-1 8 0,-1-2 0 0,4 6 0 15,0-4 0-15,0-5 0 0,0 6-8 0,0-4 0 16,4 4 0-16,-4-7 0 0,0 10 0 0,0-10 0 16,0 7 8-16,0 0-8 0,0-4 0 0,4-2 0 15,-4 5 0-15,0-2 0 0,4 3 8 0,-4-7-8 16,3 0 8-16,1 7-8 0,3-13 15 0,-4 10-3 15,5-1 0-15,-5-2 0 0,4-1-2 0,-3 1-1 16,-1-1 0-16,1-3 0 0,0 4-9 0,-1-1 0 16,1 0 0-16,-4 7 0 0,3-13 0 0,-3 10 0 0,4-4 0 0,-4-6 0 15,0 7 0-15,0-1 0 0,4 1-8 0,-1-1 8 16,1-3 0-16,0 1 0 0,-1-4 0 0,4 6 0 16,0 0 0-16,0-9 8 0,1 10-8 0,2-4 0 15,-3-3 8-15,0 10-8 0,4-13 8 0,0 3-8 16,-4 3 8-16,3-3-8 0,1 7 8 0,0-1-8 15,-4-3 10-15,0 4-10 0,0-1 12 0,-3 1-12 16,3-4 8-16,-4 6-8 0,4-5 0 0,-3 2 0 16,0-6 10-16,3 10-2 0,0-10 0 0,0 6 0 15,0 1-8-15,0-1 0 0,0-3-10 0,0-2 10 16,0 5 0-16,1 4 0 0,-1-4 0 0,-4-6 0 16,4 7 0-16,1-1 0 0,-1-3 0 0,-4-3 0 15,4 10 0-15,-3-10 0 0,3 3 0 0,-3-3 0 16,3 4 0-16,-4-4 0 0,4 3 0 0,1-3 0 15,-5 4 0-15,8-4 0 0,-4-3 0 0,0 6 0 0,0-3 8 0,0-3-8 16,4 0 0-16,-4 0 0 0,0 0 8 0,0 0-8 16,0 0 9-16,4 0-9 0,0 0 10 0,3 0-10 15,0 6 10-15,-3-6-10 0,-1 0 8 0,1 0-8 16,-1 0 0-16,-2 0 0 0,-1 7 8 0,0-7-8 16,-4 0 0-16,4 0 0 0,-3-7 0 0,0 7 0 15,3 0 0-15,-4-6 0 0,1 6 0 0,-1-3 0 16,1-3 8-16,0 3-8 0,-4-7 8 0,7 4-8 15,0-4 0-15,0-2 9 0,0-1-9 0,4 1 8 0,-1-4-8 0,5 7 8 16,2-7-8-16,-6 7 0 0,0-1 9 0,3 1-9 16,0-1 0-16,0-2 8 0,0-1-8 0,0 10 0 15,-3-13 0-15,0 7 0 0,-1 0 0 16,-3-1 0-16,1 4 0 0,2-3 8 0,-6-1-8 16,3 1 0-16,0-1 0 0,0 1 8 0,-3-7-8 15,-1 13 0-15,1-13 0 0,-4 4 0 0,3-4 0 0,-2 7 8 16,2-7-8-16,1-3 0 0,-1 7 8 15,1-10-8-15,-4 3 0 0,4 0 0 0,3-6 0 0,-4 6 8 16,1 1-8-16,3-1 0 0,-4-6 0 0,5 9 0 16,-5-6 0-16,1 6 8 0,-1 4-8 0,1-4 8 15,0 0-8-15,-1-2 8 0,-3 2-8 0,0 3 8 16,0-2-8-16,0 5 9 0,0-2-9 0,0-4 10 0,-3 0-10 0,-1-2 12 16,5 8-12-16,-5-6 12 0,1 4-12 0,-1-4 0 15,1 4 0-15,3-4 7 0,-7 0-7 0,3-2 0 16,1 2 0-16,-1-3 0 0,1 0 0 15,-1 0 0-15,-3-6 0 0,7 7 0 0,-3-8 0 16,-1 8 0-16,-3-1 0 0,0 0 0 0,0-6 0 0,8 6 0 16,-8 3 0-16,0-2 0 0,0 5 0 0,0-9 0 15,3 10 0-15,-6-4-10 0,-5-3 10 0,5 3 0 16,-1 7 0-16,4-10 8 0,-3 10-6 0,-1-7-2 16,-3 7 0-16,4-1 0 0,-1-9 0 0,1 10 0 15,-1-7 0-15,1 7 0 0,3-10 0 0,-4 3 0 16,1 4 0-16,-1-4 0 0,1 7 0 0,-5-4 0 15,8 1 0-15,-3-1 0 0,-1-2 0 0,-3 5 0 16,4 1 0-16,-4-1 0 0,-4 1 0 0,4-1 0 16,-3 4 0-16,-1-3 0 0,0-1 0 0,1 1 0 0,-1 9 0 15,1-6 0-15,-4 3 0 0,3-7-8 0,4 4 8 0,-4 6 0 16,8-10 0-16,-4 7 0 0,0-3 0 0,0-3 0 16,0 2 0-16,0 4 0 0,-1-3 0 0,1-3 0 15,0-1 0-15,-3 1 0 0,-1 6 0 0,4-7 0 16,-3 4 0-16,-1 0 0 0,-3 3 0 0,3-7 0 15,-3 10 0-15,-3-6 0 0,-5-4 0 0,5 7 0 16,-4-3 0-16,-1-3 0 0,1 9 0 0,-3-7 0 16,2 7 0-16,1-3 0 0,4-3 0 0,-1 3 8 15,-3 3-8-15,3-6 0 0,-3 2 0 0,0-2 0 16,3 6 0-16,0-9 0 0,1 6 0 0,-1-4-10 16,1-2 10-16,2 3 0 0,1 3 0 0,4-4 0 15,-4 4 0-15,0-3 0 0,3-4 0 0,0 1 0 16,1 6 0-16,-4-3 0 0,3-1 0 0,-3 4 0 15,3-3 0-15,-3 3 0 0,0 3 0 0,0-6 0 0,-4 2 0 16,4 4 0-16,-3 0 0 0,3-6 8 0,-4 6-8 0,4 0 0 16,0 0-8-16,0 0 8 0,3 0 0 0,0 0 0 15,-3 0 0-15,4 0 8 0,-1 0-8 0,1 0 0 16,3 0-8-16,-4 0 8 0,4 0 0 0,0 0-10 16,-4 0 10-16,4 0 0 15,-3-9-37-15,6 9-1 0,-3 0 0 0,3-3 0 16,1-4-88-16,3-2-18 0,0 3-3 0,0 2-1 0</inkml:trace>
  <inkml:trace contextRef="#ctx0" brushRef="#br0" timeOffset="2702.354">3380 9528 172 0,'0'0'16'0,"0"0"-16"0,-4-4 0 0,-6-2 0 0,-1 6 466 0,7-3 90 15,-6-3 19-15,-1 6 3 0,8-10-465 0,-8 10-93 16,1 0-20-16,-1-3 0 0,0-3-20 0,1-3-3 16,3 2-1-16,-4 4 0 0,1-3 9 0,-5-3 2 15,5 9 0-15,-4-4 0 0,-4-2 13 0,0 6-11 16,-3-9 11-16,0 9-10 0,4 0 10 0,-8 0 11 15,-3-3-3-15,3 3 0 0,0-7 30 0,1 14 6 16,-1-4 0-16,0-3 1 0,11 0-13 0,-7 6-4 16,7-3 0-16,-7-3 0 0,6 6-6 0,5-2-2 15,-4 2 0-15,3-3 0 0,1 6-5 0,-1-9-2 16,7 7 0-16,-6 2 0 0,6 0-13 0,-3-2 9 16,7-7-9-16,-3 9 8 0,3 0-8 0,-4 1 0 15,-3-1 9-15,7 1-9 0,-3-1 0 0,3 7 0 0,0-7 0 16,0 4 0-16,0 2 11 0,-7 1-3 0,7-3 0 0,7 9 0 15,-7-10-8-15,0 7 8 0,0 0-8 0,0 6 8 16,0-6-8-16,0 6 0 0,0 0 0 0,0-3 8 16,0 9 2-16,0-3 0 0,0-3 0 0,0 4 0 15,0-4-10-15,3-3 0 0,-3 3 0 0,7 0 0 16,-7-6 0-16,0 9 10 0,0-3-10 0,0 0 10 16,-7-3 1-16,7 3 0 0,-3 3 0 0,-4-3 0 15,3 1 11-15,-3-5 2 0,4 5 1 0,-1-1 0 16,-3-7-5-16,3 11 0 0,-6-10-1 15,10 6 0-15,-11-7-19 0,8 1 0 0,-4 3 0 0,7-3 0 16,-4-10 0-16,4 7 0 0,-7-7 0 0,7 1 0 0,0-1 29 0,-3 1 3 16,3-7 0-16,0 3 0 15,0 4-20-15,0-10-3 0,0 0-1 0,3 6 0 16,-3-6-8-16,7 9 8 0,-7-9-8 0,11 3 8 0,-8 4 0 16,8-4 0-16,-1-3 0 0,5 0 0 0,-1 0 3 15,7 0 0-15,0 0 0 0,-3 0 0 0,6-3 9 0,1-4 1 16,7 7 1-16,-8 0 0 0,1-3-22 0,0-3 0 15,0 6 0-15,-1 0 8 0,-3-3-8 0,-7 3 0 16,8 3 0-16,-12-3 0 0,4 6-24 0,-3-6 0 16,-11 0 0-16,11 0 0 15,-4 0-47-15,3 0-9 0,-10 0-1 0,7-6-1 16,4 6-82-16,-4-3-17 0,0-3-3 0,3-4-856 0</inkml:trace>
  <inkml:trace contextRef="#ctx0" brushRef="#br0" timeOffset="2966.513">2762 10258 1785 0,'0'0'79'0,"0"0"17"0,0 0-77 0,0 0-19 0,0 0 0 0,7 0 0 16,4 0 219-16,3 0 40 0,4-3 8 0,6-3 1 16,1 6-232-16,0 0-46 0,3 0-10 0,4-3-1 0,3-4 8 0,-7 7 1 15,-3 0 1-15,7-6 0 16,-8 3-113-16,1 3-22 0,-4-6-5 0,4 6-868 16</inkml:trace>
  <inkml:trace contextRef="#ctx0" brushRef="#br0" timeOffset="3271.087">3874 10045 2239 0,'0'0'99'0,"0"0"21"0,-4 6-96 0,-7 4-24 0,1-1 0 16,-1 7 0-16,4-4 28 0,-3 4 0 0,-1 0 1 0,-3-4 0 16,-4 7-9-16,4-3-1 0,0 3-1 0,-7-1 0 15,3-2-6-15,1 3 0 0,-1-10-1 0,0 10 0 16,1-3 3-16,6-7 1 0,-3 10 0 0,-7-10 0 16,7 1 5-16,3 5 2 0,-3-5 0 0,3 6 0 15,1-7-22-15,-1 0 0 0,8 1 0 0,-8-1 0 16,4 1-21-16,4-4-3 0,-1-3 0 0,-3-3-724 15,7 0-144-15</inkml:trace>
  <inkml:trace contextRef="#ctx0" brushRef="#br0" timeOffset="3534.807">3411 10152 2214 0,'0'0'98'0,"0"0"20"0,-7 0-94 0,7 0-24 15,0 0 0-15,0 0 0 0,0 0 16 0,0 0-2 16,0 0 0-16,7 0 0 0,-7 0-14 0,14 9 0 16,4-3 0-16,0 4 0 0,-1-1 0 0,5 7 0 15,-1-4 9-15,-4 4-9 0,5 3 11 0,-1 0-3 16,-4-4-8-16,1 10 12 0,-4-3-12 0,0-3 0 0,0 6 0 0,-3 0-10 16,-4 0 10-16,0-3-13 0,0 10 5 0,4-10 8 31,-11 3-36-31,3-6 1 0,4-1 0 0,-7 1 0 15,4 3-114-15,-1-9-23 0,4-4-5 0,4 7-1 16</inkml:trace>
  <inkml:trace contextRef="#ctx0" brushRef="#br0" timeOffset="4134.848">4078 10418 864 0,'0'0'76'16,"0"0"-60"-16,0 0-16 0,0 0 0 16,0 10 415-16,7-4 80 0,-7 6 16 0,4 4 3 15,3 0-443-15,-7 3-89 0,7-7-18 0,-7 13-3 16,7-6 10-16,-7 6 1 0,-7 3 1 0,7 1 0 16,-7 5 0-16,7-9 0 0,0 10 0 0,-7-13 0 0,3 9 19 0,4-9 8 15,0 3-8-15,-7 0 8 0,7-6 0 0,0 0 0 16,0-4 12-16,7-2-4 0,-7 3 24 15,-7-7 6-15,7 0 1 0,0 1 0 16,0-10 9-16,0 0 1 0,0 0 1 0,0 0 0 0,0 0-30 16,0 0-7-16,-3-10-1 0,-4 1 0 0,-1 0 5 15,1-7 1-15,-3-6 0 0,3-3 0 0,-4-3-10 0,1-7-8 16,3 7 12-16,0-13-12 0,-1 4 13 0,5-7-4 16,3 6-1-16,-7-6 0 0,7 0 12 0,0 7 1 15,-7-4 1-15,7 3 0 0,0 4-9 0,3-1-1 16,-3 7-1-16,0-7 0 0,0 7 1 0,4 0 1 15,3 3 0-15,-4-3 0 0,5 3-13 0,-1 6 0 0,3-6 0 0,8 6 0 16,-4 0-11-16,-4 10 11 0,8-1-10 16,0 1 10-16,6-1-13 0,-6 4 3 0,0-3 1 0,6-1 0 15,-6 10 9-15,3-9 0 0,0 9 0 0,4 0 0 16,0 0 0-16,-1 9-12 0,-2-9 4 0,-5 10 0 16,4-10 8-16,1 9-13 0,2 1 5 0,-6-1 8 15,-7 7 0-15,3 3 0 0,-4-4 0 0,1 4 0 16,-1 6 0-16,1-6 0 0,0 0 0 0,-11 9 0 15,7-9 0-15,0-4 0 0,-7 11 0 0,0-14 0 16,0 4 0-16,-7 3 8 0,3-1-8 0,1-2 8 16,-8-7 0-16,0 10 0 0,-3-9 0 0,4-1 0 15,-4 1 4-15,-4 2 0 0,0-3 0 0,1-5 0 16,3 5-4-16,-1-3-8 0,1-6 12 0,-7 3-4 16,7-3-8-16,3 0 0 0,-3 0 0 0,-3-3 0 15,3 3-76-15,3-6-10 0,-3 3-2 0,3-3-1 16,-3-4-161-16,0 1-32 0</inkml:trace>
  <inkml:trace contextRef="#ctx0" brushRef="#br0" timeOffset="4785.528">2886 11854 2016 0,'10'0'179'0,"-10"0"-143"15,0 0-36-15,0 0 0 0,0 0 136 0,4 10 20 0,3-1 4 0,-4 7 0 16,1-4-135-16,3 4-25 0,4 3-9 0,-8 0 0 16,8 6 9-16,-8 9-10 0,4 4 10 0,-3-4-10 15,3 4 10-15,-4 6-13 0,-3 0 5 0,0 0 8 16,0 9-8-16,0-6 8 0,-10 3 0 0,6 4 0 16,-6-1 8-16,3-6 7 0,0 0 1 0,0-3 0 15,3 0 7-15,-7 0 1 0,8-7 1 0,-4-2 0 16,7-1-13-16,-4-5-4 0,4-4 0 15,-7 0 0 1,7-13-68-16,0 4-13 0,0-7-3 0,0 1-676 0,0-10-134 0</inkml:trace>
  <inkml:trace contextRef="#ctx0" brushRef="#br0" timeOffset="5068.272">2815 11763 2361 0,'7'-9'210'0,"-3"-3"-168"15,-1 2-34-15,8 1-8 0,-1-1 131 0,1 1 24 16,0-1 5-16,6 1 0 0,4 0-127 0,1 2-25 16,-5 4-8-16,8-3 0 0,0 3 0 0,3 3 0 15,-11 0 0-15,8-6 0 0,-4 6 0 0,4 0 0 16,0 0 0-16,-4 0 0 0,4-4 0 0,-1-2 0 15,-3 6 0-15,4-9 0 0,0 9 0 0,-8-10 0 16,5 10 0-16,-1 0 0 16,-4-6-20-16,1 6-11 0,-4 0-1 0,0 0-1 15,-3 0-122-15,-1 0-24 0,1 0-5 0,-11 0 0 0</inkml:trace>
  <inkml:trace contextRef="#ctx0" brushRef="#br0" timeOffset="5287.074">2992 12165 2826 0,'0'0'125'0,"0"0"26"0,0 0-121 0,0 0-30 0,0 0 0 0,0 0 0 16,7-6-44-16,10 6-14 0,1-4-3 0,0-2-1 0,6 6 36 0,-6-6 7 15,7 3 2-15,6-4 0 0,-6-2 1 0,10 0 0 16,-6-1 0-16,6 1 0 0,0-1-7 0,0 1-1 15,1 3 0-15,-1-4 0 16,-7 1-150-16,0 6-30 0,22-7-7 16,-22 4-1-16</inkml:trace>
  <inkml:trace contextRef="#ctx0" brushRef="#br0" timeOffset="5664.472">3651 12748 2574 0,'0'0'56'0,"0"0"12"0,0 0 3 0,0 6 1 0,0 4-57 0,0-10-15 0,0 0 0 0,4 3 0 16,-4-3 8-16,0 0-8 0,0 0 11 0,10 6-11 15,-10-6 8-15,0 0-8 0,4-6 0 0,3-3 0 16,-4-1 32-16,-3 1 0 0,4-10 0 0,-4 3 0 15,0-3-9-15,-4-9-3 0,4 3 0 0,-3-3 0 16,-4 3 4-16,3-3 0 0,4-1 0 0,-7-2 0 16,0 9-11-16,7-3-1 0,0 0-1 15,-7-3 0-15,7 3 15 0,0 6 3 0,0-10 1 0,0 14 0 16,7-4 9-16,-7 0 1 0,4 4 1 0,6-4 0 16,-6 9-32-16,3-9-9 0,-4 10 0 0,8 0 0 15,0-1 0-15,-1 4 0 0,-3-3 0 0,4 9 0 16,-1-4-32-16,1-2-7 0,0 6-1 0,3 0-1 15,0-6-111-15,0 6-23 0,4 0-4 0,-1 0-609 16,4 0-121-16</inkml:trace>
  <inkml:trace contextRef="#ctx0" brushRef="#br0" timeOffset="6063.325">4240 12284 2210 0,'0'0'48'0,"0"0"11"0,0 0 1 0,0 0 3 0,0 0-51 0,-7 0-12 16,7 0 0-16,-10 6 0 0,3-3 24 0,-4 4 1 0,1-4 1 0,-5 3 0 15,5 3-26-15,-11 1 8 16,0-1-8-16,3 7 0 0,-3-3 0 0,0-4 0 0,3 7-9 0,4-1 9 16,-7-2-11-16,7 9 11 0,3-3-10 0,0-7 10 15,8 7-8-15,-8 6 8 0,4-6 0 0,4 6-9 16,3 0 9-16,0-3 16 0,0 3-4 0,3-6-1 15,4 6 5-15,-3-6 2 0,3 0 0 0,0 3 0 16,3-10-18-16,5 7 0 0,2-3 0 0,-3-1 0 16,7-2 0-16,4-4 0 0,-7-3 0 0,3-2 0 15,0-4 0-15,4 0-9 0,-8 0 9 0,5-10-8 16,-1 7 8-16,-7-6 9 0,0-7-1 0,4 0-8 16,-4-2 43-16,-4 5 1 0,-3-9 1 0,4 3 0 15,-4-3 12-15,4-3 3 0,-11 0 0 0,3-3 0 0,8 3-29 16,-11-10-6-16,3 13-1 0,-3-9 0 15,7 9 7-15,-7-3 1 0,0 0 0 0,0 6 0 16,0 0-32-16,0 4 0 0,0 2 0 0,0 4 0 16,0-1-29-1,0 1-12-15,0 2-3 0,0 7 0 0,0 0-178 0,0 0-36 0</inkml:trace>
  <inkml:trace contextRef="#ctx0" brushRef="#br0" timeOffset="6551.315">4636 12416 1926 0,'0'0'85'0,"-4"9"18"0,0-6-83 0,1 10-20 0,3-4 0 0,-7 1 0 15,3 2 0-15,4-2 0 0,0 5 0 0,-7 1 0 16,7-4 24-16,0 4 3 0,7 3 1 0,-7 0 0 16,0-4-16-16,4 4-2 0,3-3-1 0,-7 3 0 15,3-7 17-15,1 4 3 0,0-7 1 0,-1 7 0 16,1-13 19-16,-4 7 4 0,0-10 1 15,0 0 0-15,0 0 17 0,0 0 3 0,0 0 1 16,0 0 0-16,-4-4-21 0,-3-2-4 16,3-3-1-16,1-4 0 0,-4-9-8 0,3 3-1 0,-10-2-1 0,14-11 0 15,-10 13-28-15,3-9-11 0,3 0 8 0,1-3-8 16,-1 9 15-16,4-3-3 0,-4 6 0 0,8 3 0 16,0-3-12-16,-1 10 9 0,1-7-9 0,3 13 8 15,-7-6-8-15,10 2 0 0,-10-2 0 0,14 9 0 16,-10-3 0-16,10-4 0 0,-3 7 0 0,6 0 0 0,-3 0 0 15,0-6-11-15,1 6 11 0,2 0-12 0,-3 0 12 0,4 6-13 16,0-6 5-16,-1 0 8 0,1 7-8 0,7-4 8 16,-8 3 0-16,4 4 0 0,1-1 0 15,2 0 0-15,-6 1 0 0,3 9 0 0,0-4 0 0,-7-2 0 16,7 9 0-16,-10 0 8 0,3-3-8 0,-10 6 8 16,6 0-8-16,1-6 8 0,-8 9-8 0,8-3 0 15,-4-6 9-15,7 6-9 0,-10-6 0 0,3-1 8 16,0 1-8-16,0-3 0 0,3-7 0 0,-3 7 9 15,-3-7-9-15,3 1 0 0,0-7 0 16,-7-3 0-16,0 0 0 0,0 0-12 16,0 0-92-16,4-3-17 0,3-13-4 0,-4 7-1082 0</inkml:trace>
  <inkml:trace contextRef="#ctx0" brushRef="#br0" timeOffset="7009.969">5673 11933 3135 0,'0'0'69'0,"0"0"15"0,-4 9 2 0,4 1 2 0,-7 2-71 0,7 4-17 16,-3 9 0-16,3-6 0 0,3 15 0 0,4-6 0 15,-7 1 0-15,11-1 0 0,-4 13 0 0,0-7 0 16,0 4-8-16,3-4 8 0,1 4 0 0,-4 0 0 16,4-4 0-16,3 7 0 0,-7-10 0 0,0 13 0 15,4-9 0-15,-8 2 0 0,4-2 0 0,-3-1 18 0,-1-6-2 0,1 1-1 32,-1-4-36-32,-3 3-7 0,0-12-2 0,0 2 0 15,-3-2-5-15,3-7-1 0,0-9 0 0,0 0 0 16,0 0-128-16,-7-6-25 0,-4 3-6 0</inkml:trace>
  <inkml:trace contextRef="#ctx0" brushRef="#br0" timeOffset="7209.889">5218 12271 3175 0,'0'0'140'0,"0"0"30"15,0 0-136-15,0 0-34 0,0 0 0 0,7 4 0 16,7-4 20-16,0 9-2 0,0-9-1 0,4 6 0 0,6-3-1 0,1 4 0 15,0-7 0-15,3 0 0 0,7 3-16 0,8-3 0 16,-1 0 0-16,7 6 0 0,-3-3 0 0,0 3-14 16,0-6 4-16,-4 10 1 15,1-10-38-15,-8 6-7 0,0-3-2 0,0-3 0 32,-3 0-116-32,0 0-23 0,-4-3-5 0,0-3-957 0</inkml:trace>
  <inkml:trace contextRef="#ctx0" brushRef="#br0" timeOffset="9009.149">8460 11785 2325 0,'0'0'51'15,"0"0"10"-15,0-9 3 0,0 0 2 0,0-1-53 0,7-5-13 0,-7 5 0 0,0 1 0 0,3-1 12 0,1 1-1 16,-4 6 0-16,3-7 0 0,4 4-11 0,-7 6 0 15,7-9 0-15,-7 9 8 0,0 0 0 0,0 0 0 16,0 0 0-16,0 0 0 0,0 0 13 0,0 0 3 0,-10 0 0 0,3-7 0 16,0 7-10-16,-11 0-2 0,4 0 0 0,-7 7 0 15,-4 2 32-15,0-3 7 0,-6-3 1 0,2 13 0 16,-2-6-16-16,2 2-4 0,-2-6 0 0,2 10 0 16,5-3 10-16,3-4 2 0,-1 0 0 0,12-2 0 15,-11 2-32-15,10 7-12 0,-3-7 8 0,3 1-8 16,8-1 0-16,-8 0 0 0,4 1 0 0,4-1 0 15,-1-3-11-15,1 4 11 0,-1-1-8 0,4 1 8 16,-3-1-12-16,-1-3 4 0,4 4 0 0,0-7 0 0,4 6 8 16,-1 1 0-16,1-4 0 0,-1 3 0 0,4 1 0 0,4-4 11 15,-1 7-3-15,5-7 0 16,-1 6-8-16,7-5 0 0,3 8-10 0,1-2 10 16,7 3 0-16,0-4 0 0,6 4 0 0,-2 3 0 0,-1-10 0 0,0 0 0 15,4 7 0-15,-4 3 0 0,1-3 8 16,-12-4-8-16,5 4 0 0,-5 3 0 0,1-4 0 15,-4 4 0-15,4-3 0 0,-8-4 0 0,1 4 0 0,3 3 0 16,-3-3 0-16,0-4 0 0,-8 4 0 0,4 3 0 16,0-4 0-16,0 4 0 0,-6 0 0 0,2 0 8 15,4 0-8-15,-3-4 0 0,-1 4 8 0,-3-3-8 16,-3-4 0-16,0 4 0 0,3 3 13 0,-4-4-1 16,-6-2 0-16,3 3 0 0,-7-1-12 0,3-2 8 15,-3 3-8-15,0-7 0 0,-7 7 10 0,3-7-10 0,-3 0 10 0,-4 1-10 16,4-1 9-16,-7 7-9 0,4-7 8 0,-1 1-8 15,0-7 25-15,-3 6 0 0,3-2 0 0,4-7 0 16,-10 6-25-16,6-3 8 0,0-3-8 0,1-3 0 16,-4-3 28-16,-1 6 1 0,1-7 0 0,0 4 0 15,-4-3-20-15,1-3-9 0,2 5 8 16,-2-2-8-16,-1 6 0 0,0-3 0 0,8-3 0 0,-8 6 0 16,0 0 0-16,4 0 0 0,0 0 0 15,0-3 0-15,3 3-25 0,1 0 2 0,-1 0 1 0,4-7 0 31,-4 7-90-31,1 0-17 0,2-6-4 0,5 3-1155 0</inkml:trace>
  <inkml:trace contextRef="#ctx0" brushRef="#br0" timeOffset="10456.837">27552 2494 2674 0,'0'0'59'0,"-7"6"12"0,0 7 2 0,-4-7 3 0,1 4-61 0,-1-1-15 0,1 0 0 0,-1 10 0 0,0-9 38 0,-3-1 5 16,0 13 1-16,0-10 0 15,-4 14-15-15,-3-17-2 0,0 10-1 0,-7 6 0 0,0-6 3 0,-4 9 1 16,-3-9 0-16,-4 6 0 0,-7 0 6 0,0 3 2 16,0 7 0-16,0-7 0 0,0 9-3 0,1-2-1 15,-5-1 0-15,1 4 0 0,-4 6 1 0,-4-3 0 16,5-1 0-16,-1 4 0 0,0 0-5 0,3 0-1 16,4 0 0-16,4 0 0 0,3-6-5 0,1 2 0 15,-1 1-1-15,0 0 0 0,4-3-23 0,6-4 9 16,-2 4-9-16,-1-4 0 0,0 10 0 0,0-16 0 0,-3 10 0 0,7-4 0 15,-4 1 0-15,4-7 0 0,-4 7 0 0,4-7 0 16,0-3 0-16,0 3-11 0,-1-3 11 0,-2 3-13 16,2 4-3-16,-2-10-1 0,-1-3 0 0,4 6 0 31,-1-7-77-31,5-8-15 0,-1-4-3 0,4 10-864 0,7-13-173 16</inkml:trace>
  <inkml:trace contextRef="#ctx0" brushRef="#br0" timeOffset="11788.772">8583 9509 57 0,'0'0'0'0,"0"-10"0"16,-3 10 0-16,3-9 0 0,0 0 392 0,0 2 72 0,0-2 16 16,0 9 2-1,3-9-438-15,-3-1-88 0,4 1-18 0,-4 9-3 0,0-3 53 0,0-4 12 0,0-2 0 0,0 9 0 16,0-6 21-16,-4-4 2 15,4 7 0-15,0 3 0 0,-7-6 24 0,4 3 5 0,-5 3 0 0,1 0 1 16,0-7 39-16,-3 7 7 0,3 7 1 0,-4-4 1 16,1-3 2-16,-1 0 0 0,0 6 0 0,1-3 0 15,-1 3-41-15,-3-2-8 0,0 2-2 0,3-3 0 16,-3 10-33-16,-3-10-7 0,3 6-2 0,-1 1 0 16,-6-1 3-16,4 0 1 0,3 1 0 0,-4 2 0 15,4-9-6-15,0 7-8 0,0 5 11 0,-1-2-11 0,1 3 0 16,0 3 0-16,-3-4 0 0,2 4 0 0,1 0 0 0,0 0 0 15,0-4-8-15,0 4 8 16,3-3 0-16,1-7 0 0,-4 4 0 0,3 2 0 0,4 1 0 16,-3-6-11-16,6-7 11 0,0 6-10 0,4-9 10 0,0 0 9 15,0 0-1-15,0 0-8 0,0 0 27 0,0 0-2 16,0 0 0-16,8 6 0 0,2-6-25 16,1 7 0-16,-1-7 0 0,4 0 0 0,4 3 0 15,-4-3 0-15,4 0 0 0,-1 0 0 0,5 0 0 0,-5 6 0 16,1-3 0-16,-1-3 0 0,1 6 0 0,0-2 0 15,-1 2 0-15,5-3 0 0,-1 3 0 0,-7 4 0 16,0-7 0-16,4 3 0 0,-4 3 0 0,3 1 0 16,1-4 0-16,0-3-11 0,-4 7 11 0,3-4 0 15,-3 3 10-15,1 1-10 0,-1 5 0 0,3-5 0 0,-6-1 0 0,3 1 0 16,-3 9 0-16,-1-1 0 0,4-2 0 0,-7 3 0 16,0-4 0-16,0 4 0 0,1 0-11 0,-5 0 11 15,1 0-8-15,-4 6 8 16,3-9 0-16,-3 2 0 0,-3 7 0 0,-1-6 0 0,1 0 0 0,-5 0 0 15,5-3 0-15,-1-4 0 0,-3 4 0 0,0-1 0 16,0-2 0-16,0-7 8 0,0 4 0 0,0-1 0 16,4-6-8-16,-8 3 0 0,4 4 0 0,0-1 0 15,3-2 11-15,-10-4-3 0,4 6-8 0,-1-3 12 16,-3 4-12-16,3-4 0 0,-3 3 0 0,4-5 0 16,-8 5 0-16,0 0 8 0,1-2-8 0,-4-4 9 15,3 3-9-15,0 4 0 0,-6-4 0 0,6-3 0 16,-7 3 0-16,4-3 8 0,3 4-8 0,-6-7 12 15,-4 0-12-15,6 0-14 0,5 0 3 0,-1-7 1 16,0 7-30-16,1 0-5 0,6-3-2 0,-3-3-805 16,7 6-162-16</inkml:trace>
  <inkml:trace contextRef="#ctx0" brushRef="#br0" timeOffset="15649.615">25926 4244 2563 0,'0'0'56'0,"-7"-10"12"0,3 1 3 0,4 6 1 0,0-13-58 0,0 16-14 0,4-16 0 0,-4 16 0 15,3-9 8-15,-3 9 0 0,0 0-8 0,0 0 12 16,11 0 20-16,-11 0 3 0,0 0 1 0,0 0 0 16,0 0-10-16,3 0-2 0,1 9 0 0,-4 7 0 15,0-16-12-15,-4 16-4 0,4-7 0 0,0 4 0 16,-3-4 20-16,-4 10 3 0,7-3 1 0,-4 3 0 16,-3-4-13-16,4 4-3 0,-5 0 0 0,5 0 0 15,-4 3 0-15,3 0-1 0,-3-4 0 0,4 7 0 16,-4-6-15-16,0 6 0 0,0 4 0 0,0-11 0 15,0 14 31-15,-1-1 0 0,-2 4 0 0,-1-10 0 16,1 9-15-16,-1-6-4 0,1 16 0 0,2-15 0 16,-2 5 1-16,-1 4 0 0,1-13 0 0,-1 9 0 0,1-6 3 0,3 7 1 15,-4-1 0-15,4-5 0 0,-4 5-5 0,4-6 0 16,-3 10-1-16,3-4 0 0,0 1-11 0,-4 3 0 16,4-4 0-16,0 4 0 0,0 6 0 0,-4-7 0 15,1 4 0-15,-1-3 0 0,0 2 8 0,1 1 0 16,-8 0 0-16,8-3 0 0,-4 5-8 0,-1 5 8 15,-2-5-8-15,-1 8 8 0,1-4 0 0,-1 0-8 16,-3-3 12-16,3-1-4 0,0 1-8 0,1 10 0 16,-1-10 0-16,4 3-11 0,0 3 11 0,0-3 0 15,3-3-9-15,-3 3 9 0,4-3 0 0,2 0 0 16,-2-1 0-16,3 1 0 0,-4 0 0 0,4 0 13 16,0-6-1-16,-3 6-1 0,3 3-11 0,-1-6 10 15,-6 6-10-15,4-4 10 0,-1-5-10 0,-3 6 0 16,-4 0 0-16,1 0 0 0,-8-7 0 0,4 7 0 0,-4 0 0 0,1-6 0 15,2 6 0-15,-2 0 0 0,-1 0 8 0,0-1-8 16,-6 1 0-16,9-6 0 0,5 0 8 0,-1-4-8 16,0 1 0-16,4-1 0 0,4-6 0 0,-1 10 8 15,1-7-8-15,3-2 0 0,-4 8 0 0,4-9 0 16,3 7 0-16,1-1 0 0,-1-5 8 0,1 5-8 16,-1 1 0-16,1-1 0 0,-1-6 0 0,-3 1 0 15,4 5 0-15,-4-6 0 0,0 0 0 0,-1 4 8 16,1-4-8-16,-3 0 0 0,3-3 0 0,-4 10 8 15,1-7-8-15,-1 0 0 0,0-3 9 0,1 4-9 0,-1-1 0 0,1 3 0 16,3-3 0-16,0 1 8 16,-4-4-8-16,4 0 0 0,0-3 0 0,3 3 0 15,1 0 0-15,-1-3 0 0,-3 9 0 0,0-3 0 16,4 1 0-16,-4-1 0 0,0 3 0 0,-4-3 0 0,0 1 0 16,1-1 0-16,-1-3 0 0,4 3 0 15,-3 4 0-15,-1-10 0 0,4 9 0 0,-4-9 0 0,1 3 0 0,3 0 0 16,0-6 0-16,0 6 0 0,0-6 0 0,-1 0 0 15,5-1 10-15,-1 1-10 0,-3 0 0 0,4 6 8 16,3-6-8-16,-4-3 0 0,-3 9 0 0,7-7 0 16,-3 1-9-16,-1 0 9 0,4-3 0 0,-3 3 12 15,-1-1-1-15,4-2 0 0,0-3-11 0,0 2-16 16,0-5 4-16,0 5 1 0,0-2 20 0,0 3 4 0,0-7 1 0,0 7 0 16,-3-4-14-16,3-2 0 0,-4 5 0 0,1-5 0 15,3 5 0-15,-4-5 8 0,1 2-8 0,-1-2 0 16,0 5 8-16,1-5-8 0,-1-1 0 0,4 7 9 15,-3-7-9-15,-1 7 0 16,1-7 0-16,-1 1 0 0,1-1 0 0,3 1 0 0,-4 5 0 16,1-2 0-16,-1-4 0 0,4 7 0 0,-3-7 0 0,-1 10 0 15,4-9 0-15,0 5 0 0,-3 4 0 16,3 0 0-16,-4 0 0 0,1-4 0 0,-1 4 0 0,0-3 0 16,4-4 0-16,-3 10 0 0,-1-3 0 0,1 0 0 15,-1-3 0-15,1 3 0 0,-1-7 0 0,1 4 0 16,-1 3 0-16,1-4 0 0,-1-2 0 0,4 2 0 15,-7 1 0-15,7-3 0 0,-3-4 0 0,-1 7 8 16,1-1-8-16,-1-2 0 0,1-4 9 0,-1 7-9 16,0 0 0-16,1-4 8 0,-1 4-8 0,1-7 0 0,-1 7 0 0,1-3 9 15,3 2-9-15,-4-5 0 0,1-1 8 0,-1 1-8 16,4-1 0-16,0 0 0 0,0 1 0 0,-3-1 0 16,-1 1 0-16,4-4 0 0,-3 3 0 0,3 1 0 15,-4-1 0-15,4 0 0 0,-3 1 8 0,-1-4-8 16,1 4 0-16,3-1 0 0,0-3 8 0,0-6-8 15,-4 3 0-15,0 7 0 0,4-10 0 16,0 0 0-16,0 0 0 0,-3 6 0 0,3-6 0 0,0 0 0 16,0 0 0-16,0 0 0 0,0 0-11 0,0 0 11 15,0 0-12-15,0 0 12 0,0 0-8 0,0 0 8 16,0 0 0-16,0 0 0 0,0 0 0 0,0 0 0 16,0 0 0-16,0 0 0 0,0 0 0 0,-4 3 0 15,-3-3 8-15,7 0-8 0,0 0 0 0,0 0 0 16,-3 0 0-16,-4 6 0 0,7-6 0 0,0 0 0 0,0 0 0 15,-7-6 0-15,0 6 0 0,3 0 0 0,-3 0 0 0,7 0 0 16,-3-3 0-16,-1-3 8 0,1 6-8 0,3 0 0 16,0 0 0-16,-8 0 0 0,1 0 0 0,7 0 0 15,-3 0 0-15,3 0 0 0,-7 0 0 0,0 0 0 16,0 0 0-16,3 6 0 0,4-6 0 0,-7 0 0 16,4 0 0-16,-4 3 0 0,3-3 0 0,-3 0 0 15,3 0 0-15,-3 0 0 0,0 0 0 0,0 0 0 16,0 0 0-16,0 0 0 0,0 0 0 0,0 0 0 15,0 0 0-15,0 0 0 0,-4 0 0 0,4 6 0 16,7-6 9-16,-7 0-9 0,-3 0 8 0,-1 4-8 16,0 2 0-16,1-6 0 0,-1 6 0 0,-3-3 0 15,4 7 0-15,-1-4 0 0,-3-3 0 0,0 6 0 16,3 1 0-16,1-1 0 0,-4 7 0 0,-1-7 0 16,5 1-9-16,-4-1 9 0,0 1 0 0,0 5 0 15,-1-5 0-15,1-1-8 0,0 0 8 0,0 1 0 0,0-1 0 16,0 7 0-16,0-7 0 0,0 1 0 0,-4-1 0 0,-3 1 0 15,3 2 0-15,1 1 0 0,-5-4 0 0,5 1 0 16,-4 5 0-16,3 4 0 0,0-3 0 0,1-4 9 16,-1 4-9-16,4 9 12 0,-7-6-12 0,7 0-12 15,-4-1 2-15,4 8 1 0,0-8 9 0,3 7 0 16,-3-6 0-16,3 9 0 0,1-9 0 0,3 6-10 0,0-6 10 16,-4 6 0-16,4-6-8 0,-3 0 8 0,6 0 0 0,-3 6 0 15,0-10-8-15,0 4 8 0,0 0 0 0,3 0 0 16,4 0 0-16,-7 3 0 0,4-3 0 0,3-1 0 15,-4 11 0-15,1-4 0 16,-1 0 0-16,1-3 0 0,3 3 0 0,-7 0 0 16,3-3 0-16,0 3 0 0,1 3 0 0,-1-3 0 0,4 3 0 0,-3-3 0 15,-1-6 0-15,1 6 0 0,3 0 0 16,-4-3 0-16,4 0 0 0,-3 0 0 0,3 3 0 0,-4-6 0 16,4 9 0-16,0-2 0 0,0-1 0 0,0-3 0 15,4 3 0-15,-4 0 0 0,0 3 0 0,0-3 0 16,3 3 0-16,-3-3 0 0,4-6 0 0,-1 9 0 15,-3-9 0-15,4 6 0 0,3-6 0 0,-4-3 0 16,5 3 0-16,-1-1 0 0,0 1 0 0,3 6 0 16,-3-6 0-16,7-3 0 0,-3 9 0 0,0-3 0 0,-1-6 0 0,4 12 0 15,-3-9 0-15,3 6 0 0,4-7 0 0,-1-2 0 16,-3 3 0-16,0 0 0 0,4 0 0 0,0 3-8 16,-4-10 8-16,3 7 0 0,-2-3 0 0,-1-1 0 15,0-2 0-15,3 2 0 0,-2-5 0 0,-1 6 0 16,0-7 0-16,3 0 0 0,1 1 0 0,-4-1 0 15,0 1 0-15,4-1 0 0,-4-3 0 16,0-3 0-16,0 4 0 0,4-4 0 0,-4 3 0 0,0-6 0 16,4 3 0-16,-4-3 0 0,4 7 0 0,-1-4 0 15,1-3-8-15,3 0 8 0,0 0 0 0,4 0 0 16,3 0 0-16,0 0 0 0,-3 0 0 0,0 0 0 16,-1-3-8-16,1-4 8 0,3 7 0 0,0-3 0 15,-3 3 0-15,0-6 0 0,0 6 0 0,-1-3 0 16,-3 3 0-16,1-7 0 0,-5 4 0 0,4-3 0 15,1 3 0-15,-1-3 0 0,3-4 0 0,1 4-8 0,3-3 8 16,-3-1 0-16,3 1-13 0,0-1 1 0,1 1 0 0,-1-1 0 16,-3 1 12-16,3 0 0 0,0-1 0 0,-3 1 0 15,-1-4 0-15,-2 4 0 0,2 0 0 0,-6-1 0 16,0 1 8-16,-1-1 4 0,1 1 0 0,-4-7 1 16,0 7-13-16,0-4 0 0,0-2 0 0,0 5 0 15,4 1 0-15,-4-7 0 0,0 4 0 0,0-4 0 16,1 0 8-16,-1 7-8 0,3-10 0 0,-3 3 9 15,4-3-9-15,-4 7 0 0,4-10 9 0,-1 9-9 16,5-5 0-16,-8-1 0 0,-4-3 0 0,4 3 0 16,0-6 0-16,1 6 8 0,-5-9-8 0,1 3 0 0,3-3 0 15,-4-7 0-15,1 13 0 0,3-9 8 16,-3 3-8-16,-1 2 0 0,-3-2 0 0,0 0 0 16,0 3 0-16,1-3 8 0,-1 3-8 0,-4 0 0 15,-3 3 0-15,4-3 9 0,-4 6-9 0,0-6 0 0,0-4 9 16,0 4-9-16,-4 3 0 0,1-3 9 0,-1 0-9 0,4 0 0 15,-3-3 0-15,-1 3 8 0,-3 3-8 0,3-10 0 16,4 4 0-16,-3 0 0 0,-1 3 0 0,-3-3 0 16,4 3 0-16,-1 6 0 0,1-6 0 0,-4 6 0 15,0 0 0-15,0 0 0 0,3 0 8 0,-7 4-8 16,4-4 8-16,-3 0-8 0,-1 3 10 0,4-2-10 16,-7 2 12-16,3-3-3 0,4 0-9 0,0 4 0 0,0 2 0 0,-3-3 0 15,-1 4 0-15,1-4 0 16,-1 1 0-16,0 5 0 0,1-2 0 0,-1-4 0 0,-3 0 0 0,0 7 0 15,3-1 0-15,1-2 0 16,-4 6 0-16,3-4 0 0,-3 1 0 0,3 3 0 16,1-4 0-16,-1 1 0 0,1 6 0 0,-1-4 0 0,1-2 0 15,2 0 0-15,-2 2 0 0,3 4 0 0,0-6 0 16,-4 2 0-16,4-2 0 0,-3 6 0 0,3-3 0 0,-8-4 0 16,5 4 0-16,-4 3 0 0,3-3 0 0,-3-4 0 15,-4 7 0-15,1-3 0 0,-4 6 0 0,-1-10 0 16,1 10 0-16,0-3 0 0,0-3 0 0,0 6 0 15,0-6 0-15,3 6 0 0,-7-4 0 0,8 4 0 16,-1 0 0-16,0-6 0 0,1 6 0 0,-1 0 0 16,0-3 0-16,4-3 0 0,4 6 0 0,-1-3 0 15,-3 3 0-15,3-7 0 0,1 7 0 0,-1-3 0 0,1-3 0 16,3 3 0-16,-4-3-10 0,8 6 10 0,-5-10-11 0,1 10 11 16,4 0-13-16,-4-6 5 0,3 6-6 0,-3-10-1 15,4 10 0-15,-1-3 0 16,-3-3-13-16,4 3-2 0,-1-3-1 0,1 6 0 15,-5-10-93-15,5 7-20 16,-4-3-3-16,0-10-795 0,0-3-159 0</inkml:trace>
  <inkml:trace contextRef="#ctx0" brushRef="#br0" timeOffset="17830.626">26659 4093 2484 0,'0'0'55'15,"0"0"11"-15,-3-3 2 0,3 3 1 0,0 0-55 0,0 0-14 0,-7 0 0 0,7 0 0 0,0 0 0 0,0 0 0 0,-4 10 0 16,4-4 0-16,-3-3 0 0,3 13 0 15,0-4 0-15,0 4 0 0,0 3 12 0,0-1-3 16,3 8-1-16,1 2 0 0,-4 0 5 0,3 13 1 0,1-4 0 0,-1 1 0 16,1-3 22-16,3 5 5 15,-3 1 1-15,-1 0 0 0,1 3-12 0,-1 0-2 0,-3-4-1 0,0 4 0 16,-3 10 8-16,3-10 1 0,-7-1 1 0,-1 4 0 16,1-3-6-16,-3 10-2 0,3-10 0 0,0 9 0 15,-4-3-8-15,1-3-1 0,6 0-1 0,-3 3 0 16,0-3-6-16,0-3-1 0,7 0 0 0,0 3 0 15,-4-6-1-15,8 3-1 0,-1-7 0 0,1 7 0 16,-1-6-2-16,1-4-8 0,0 4 12 0,-1 3-4 16,-3-10 0-16,4 10 0 0,3-6 0 0,-4-4 0 15,-6 3 6-15,3-5 1 0,0 2 0 0,-4-3 0 16,1 0-15-16,-1-3 9 0,1 1-9 0,3 2 8 0,-8-6 1 16,5 3 0-16,-4 0 0 0,3 0 0 0,4-3-9 0,-3-3 0 15,-1 6 9-15,4-9-9 0,0 2 0 0,0 1 0 16,-3 0 0-16,3-3 0 0,0 2 0 15,0 1 0-15,3-3 0 0,-3 0 0 16,0-4 0-16,0 4 0 0,4-4 0 0,-1-2 0 16,-6 5 0-16,3-5 0 0,0-1 0 0,0 1 0 0,3-4 0 0,-3 3 9 15,0 1-9-15,0-1 0 0,4-3 14 0,-4-2-4 16,-4 5-1-16,4 0 0 0,0-9-1 0,4 7-8 16,-4 2 12-16,0-3-4 0,0-6-8 0,3 10 0 15,1-1 0-15,-1-6 0 0,-3 7 0 0,0-10 0 16,8 6 0-16,-5 3 0 0,-3-9 0 0,0 0 0 15,0 0 0-15,0 0 0 0,0 0 0 0,0 0 0 0,0 0 0 16,0 0 8-16,0 0 2 0,0 0 0 0,0 0 0 0,0 0 0 16,0 0-2-16,0 0 0 0,-3-9 0 0,3 3 0 15,-4 3-8-15,0-4 8 0,1-2-8 0,-1 0 8 16,-6 5-8-16,3-2 0 0,3-3 0 0,1 2 0 16,-8 4 0-16,4-3 0 0,0-3 8 0,0 5-8 15,0-2 0-15,0-3 0 0,0 6 0 0,3-4 0 16,-6-2 0-16,3 3 0 0,0 6 0 0,-4-10 0 15,4 10 0-15,3-3 0 0,-6-3 0 16,3 3 0-16,0-4 0 0,0 7 0 0,0-3 0 0,-4 3 0 16,0 0 0-16,4 0 0 0,-3 0 0 0,-1-6 0 15,1 12 0-15,-1-3 0 0,0-3 0 0,1 7 0 16,-1-4 0-16,-3 3 0 0,4-3 0 0,-5 7 0 16,1-4 0-16,0 3 0 0,-3 1 0 0,3 5 0 15,-1-2 0-15,-2-4 0 0,3 7 0 0,-4-6 8 16,4 8-8-16,0-2 0 0,0 3 0 0,3 0-11 0,-7-1 11 0,1 8 0 15,-1-8 0-15,8 7 8 0,-5-6-8 0,1 0 0 16,-3 6-11-16,6-6 11 0,-3 6 0 0,3 3 0 16,1-3 0-16,-4 0 0 0,3-3 0 0,1 3 0 15,-1 1 0-15,0-4 0 0,1 3 0 0,-4 0 0 16,3-6 0-16,-3 9 0 0,3-3 0 0,1 3 0 16,-4-3 0-16,3 3 0 0,-3 1 0 0,3 2 0 15,-6-9 0-15,6 3 0 0,1 3 0 0,-1-3 0 16,1 0 0-16,-1-3 0 0,4 3 0 0,0 0 0 0,0 1 0 15,0-4 0-15,0-7 0 0,3 13 0 16,1-9 0-16,-1 6 0 0,1-6 0 0,-5 6 0 16,8 3 8-16,0-9-8 0,0 6 0 0,0 0 0 15,4 4 0-15,0-4 0 0,-1-6 0 0,4 6 0 16,0-3 0-16,0 3-9 0,0 3 9 0,0-3 0 0,0-6 0 0,0 9 0 16,1-6 0-16,-5 0 0 0,4-3 0 0,0 6 0 15,-3-6 0-15,3 6 0 0,-4-6 0 0,1 6 8 16,-1-7-8-16,1 11 0 0,-1-4 0 0,1-6 0 15,3 6 0-15,0 0 0 0,-3-6 0 0,6-1 8 16,1 1-8-16,-1 0 0 0,1-3 0 0,-1 2 0 16,-2-2 0-16,9-3 0 0,-3 2 0 0,4 1 8 15,0-3-8-15,3-4 0 0,0 0 0 0,0-2 0 16,4 2 0-16,-1 1 0 0,1-1-10 0,-4-3 10 16,-7 4-8-16,8-7 8 0,-5 6 0 0,4-3 0 0,-3-2 0 0,0 2 0 15,-1 3 0-15,1-9 0 0,0 10 8 0,-1-4 3 16,-3-3 0-16,0 6 0 0,1-2-11 0,2-4-17 15,-3 3 4-15,0 0 1 16,1-2 12-16,-1 5 16 0,0-9-3 0,3 6-1 16,1-6-12-16,3 3 0 0,0-3 0 0,1 0 0 0,-1-3 0 15,0 3 8-15,7-6-8 0,-7 6 0 0,0-3 8 16,1-3-8-16,-1 2 0 0,0-2 0 0,4 0 0 0,-4 3 8 16,-4-4-8-16,5 7 0 0,-5-3 0 0,1-3 0 15,-1 3 0-15,-2-3 0 0,-1 3 0 0,0-4 8 16,0 7-8-16,0-9 0 0,0 9 0 0,-3-6 0 15,3 2 0-15,-4-2 0 0,5-3 0 0,-1 6 8 16,0-7-8-16,3 1 0 0,1-7 0 0,-4 7 0 0,4-1 0 0,3-5 0 16,0 5 9-16,-3-9-9 0,-1 4 8 0,-2 2-8 15,6-3 12-15,-4 1-4 0,4 2 0 0,-3-2 0 16,3 2-8-16,0-3 0 0,1 1 0 0,-5 2 0 16,1-3 0-16,0 1 0 0,-1 5 0 0,-3 1 0 15,0-4 0-15,1-2 0 0,-5 5 0 0,4-5 0 16,-3 5 0-16,3-2 0 0,-4-4 8 15,1 7-8-15,0-7 0 0,-1 3 0 0,1-2 0 0,3-1 0 16,-3-3 0-16,-1 0 0 0,-3 1 0 16,4-7 0-16,-1-4 0 0,1 10 8 0,-1-9-8 0,-2 3 0 15,-1 0 8-15,-4 0-8 0,4 3 8 0,0-3-8 16,-3 0 0-16,-1 6 0 0,1-6 0 0,-4 6 0 16,0-3 0-16,3 0 8 0,1 3-8 0,-4 1 7 15,3 2-7-15,-3-3 0 0,0 0 0 0,0 1 0 16,4 2 0-16,-1-3 0 0,-3 0 0 0,0 0 0 0,0-6 0 15,0 0 0-15,-3 6 0 0,-1 1 0 16,1-8 0-16,-1 8 0 0,-3-1 0 0,4 0 0 0,-4-6 0 0,0 6 0 16,0-6 0-16,0 6 0 0,-1-6 0 0,-2 6 0 15,3 1 0-15,0 2 0 0,0-3 0 0,-4 6 0 16,1-2 0-16,-1-1 0 0,0 4 0 0,1-4 0 16,3 0 0-16,-7 4 0 0,3-4 0 0,0 7 0 15,-3-10 0-15,4 3 0 0,-4 4 0 0,0-4 0 16,3-3 0-16,-3 3 0 0,-4 7 0 0,4-10 0 15,0 3 0-15,0 4 0 0,3-4 0 0,1 4 0 16,-4-4 0-16,-4 0 0 0,4 7 0 0,3-10 0 16,1 10 0-16,-4-1 0 0,3-5 0 0,0 5 0 15,1 1 0-15,3-1 0 0,-7-5 0 0,3 12 0 16,-3-7 0-16,-4 1 0 0,4 3 0 0,0-4 0 0,-4 1 0 16,1 2 0-16,-1-2-8 0,4 6 8 0,-4-3 0 15,4 2 0-15,-3-2 0 0,3 3 0 0,3-3 0 0,-3-4 0 16,3 10 0-16,1-6 0 0,-1 6 0 0,1-3 8 15,-1 3-8-15,4 0 0 0,-4-6 0 0,1 6-10 16,3 0 10-16,-4 6-8 0,1-6 8 0,2 0-8 16,-2 0-8-16,3 3-2 0,-4-3 0 0,1 6 0 15,3-6-55-15,0 0-11 0,-4 0-3 16,0-6 0-16,4 6-98 0,-3-3-20 0,-8-6-4 0</inkml:trace>
  <inkml:trace contextRef="#ctx0" brushRef="#br0" timeOffset="19252.495">26889 4438 403 0,'0'0'36'0,"0"-6"-36"16,0-3 0-16,0 9 0 0,0-13 419 0,0 7 77 0,0-4 15 0,0 1 3 16,3 0-430-16,1 2-84 0,-1-2-22 0,1-1-2 15,-1 7 24-15,4-3 0 0,-3 3 0 0,3-10 0 16,0 10 0-16,4 3 0 0,-1-9 0 0,1 3 0 16,3 6 21-16,0 0-1 0,0-10 0 0,0 10 0 15,4 0-5-15,-4 0-2 0,4 0 0 0,-4 10 0 16,-7-10 31-16,3 9 7 0,1-3 1 0,0 4 0 15,-1-1-7-15,-3 0-1 0,4 1 0 0,-1 9 0 0,1-10 7 16,0 7 1-16,-1 3 0 0,-3-4 0 0,4 4 6 0,3-3 2 16,-4 6 0-16,5-7 0 0,-1 4-20 0,0 6-3 15,0-6-1-15,4 6 0 0,3-3-28 16,-4 3-8-16,1 0 0 0,3 3 0 0,-3 1 0 0,6 2 12 16,-2-3-4-16,-1 1 0 0,4 5-8 0,-1-6-8 15,4 7 8-15,-3-1-12 0,7-6 12 0,-7 10 9 16,3-3-1-16,0-1-8 0,0 4 16 0,-3-4-3 15,3 4-1-15,-3 6 0 0,0-10-12 0,-4 10 8 16,0-6-8-16,-3 6 0 0,-1-10 13 0,-3 4-3 16,4 6-1-16,0-10 0 0,-4 4-9 0,3 6 0 15,1 0 0-15,0-7 0 0,3 7 14 0,0-3 1 16,0 0 0-16,4 3 0 0,-1 6-5 0,-2-13-1 0,-5 7 0 16,4 0 0-16,1 0-9 0,-5-6 8 0,4 6-8 15,1-1 8-15,-5-5 4 0,4 6 0 0,-3-6 0 0,0 6 0 16,-1-4-12-16,1 1 0 0,-4 0 0 0,0-4 0 15,0-2 0-15,-3 3-11 0,-1-4 3 0,1 4 0 16,0 2 8-16,-4-2 0 0,0 0 0 0,3 3 0 16,-3-4 0-16,0 1 0 0,0 6 0 0,1-10 0 15,-1 4 0-15,-4 3 0 0,4-10 0 0,-3 10 0 16,3-4 0-16,-4-2 0 0,1 2 10 0,3 7-10 16,-4-9 0-16,4 9 8 0,-7-7-8 0,4-2 0 15,3 9 0-15,-3-7 0 0,3-2 0 0,-4-1 0 16,1 1 0-16,3-4 8 0,-4 4-8 0,4-1 0 15,0 4 0-15,0-4 0 0,0 4 0 0,4-4 0 16,-4-5 0-16,4 5 0 0,-4 1 0 0,3-1 0 16,-3-6 0-16,4 7 0 0,-4-1 0 0,0-5 0 15,-3-1 0-15,3 0 0 0,-4 7 0 0,1-7 0 16,-1 3 8-16,1 0-8 0,3 4 0 0,-4-1 0 0,4-5 9 0,-3 5-9 16,3-6 8-16,0 7-8 0,-3-1 0 0,3-5 0 15,-4-1 0-15,4 6 0 0,0-9 0 0,0 4 0 16,0-1 8-16,4 3-8 0,0-9 0 0,-1 13 0 15,-3-10 9-15,0 3-9 0,0 0 0 0,0 4 0 16,0-10 0-16,0 9 8 0,1 0 3 0,-1-6 1 16,-4 4 0-16,4 2 0 0,0-9-12 0,0 9 0 15,0-3 0-15,0 1 0 0,-3-4 0 0,3-3 0 0,0 3 0 0,-3 0 0 16,-1 3 0-16,1-3 0 0,3 0 0 0,-4 3 0 16,-3-9 0-16,7 10 0 0,-7-11 0 0,4 7 0 15,-1 0 0-15,4-6 0 0,-7 6 0 0,4-3 0 16,3 3 0-16,-4 1 0 0,1-8 0 15,0 7 0-15,-1-6 0 0,1 0 0 0,-1 0 0 16,1 0 0-16,-1 3 0 0,4-4 0 16,-3 1 0-16,-1 0 0 0,1 0 0 0,-1-3 0 0,-3-4 0 0,4 10 0 15,-1-3 0-15,1-7 0 0,-4 4 0 0,0 3 0 16,3 0 0-16,-3-4 0 0,0 4 0 0,0-3 0 16,0 3 28-16,0 0 3 0,0-4 1 0,-3 4 0 15,3 0-32-15,0-3 0 0,0 2 0 0,0 1 0 16,0-3 0-16,3-4 0 0,-3 4 0 0,4 3 0 15,-1-3 0-15,-3-4 0 0,4-3 0 0,0 7 0 16,-1 0 0-16,1-4 0 0,-4-2 0 0,3-1 0 0,1 7 0 0,-1-7 0 16,-3 7 0-16,4-7 0 15,-1 1 0-15,-3 5 0 0,4-5 0 0,-4 2 0 0,0-2 0 0,0 6 0 16,3-7 0-16,-3 7 0 0,0-4 0 0,0 4 0 16,0-7 0-16,0 7 0 0,0-4 0 0,0-2 0 15,0-1 0-15,0 4 0 0,0-4 0 0,4 1 0 16,-4-7 0-16,0-3 0 0,0 9 0 0,0-9 0 15,0 0 0-15,0 0 0 0,0 0 0 0,0 0 0 16,0 0 0-16,0 0 0 0,0 0 0 16,0 0 0-16,0 0 0 0,0 0 0 0,0 0 0 0,0 0 0 15,0 0 0-15,0 0 0 16,0 0-20-16,0 0-9 0,3 10-3 0,-3-10 0 16,0 0-1-16,4 12-1 0,-1-2 0 0,-3-7 0 15,0-3-15-15,0 9-3 0,0-9-1 0,0 9 0 16,0-9-83-16,0 0-17 0,0 0-3 0,0 0-701 0,0 0-140 0</inkml:trace>
  <inkml:trace contextRef="#ctx0" brushRef="#br0" timeOffset="20918.806">29238 10738 1728 0,'0'0'153'0,"-7"-6"-122"16,4-4-31-16,-4-2 0 0,0-4 133 0,-1 7 21 15,1-7 4-15,0 7 1 16,4-1-169-16,-4 1-34 0,0 3-6 0,0-4-2 0,3 10 96 0,-3-9 20 16,4 6 3-16,-1 3 1 15,1-7-26-15,3 7-5 0,-8 0-1 0,8 0 0 0,0 0-28 0,0 0-8 16,-3 0 0-16,-4 7 0 0,3-4 27 0,-3-3 4 0,7 0 1 0,-7 9 0 16,4-3 25-16,-4-2 6 0,0 8 1 0,-4-2 0 15,4-7-10-15,-4 6-2 16,1 0 0-16,-1 1 0 0,1 6-33 0,-4-7-7 0,-4 0-2 15,0 7 0-15,1-7 18 0,-5 10 4 0,-2-3 1 16,3-4 0-16,-4 4-19 0,4 3-4 0,0 0-1 0,-1 0 0 16,1 6 1-16,0-6 0 15,3 6 0-15,1-7 0 0,-4 8-10 0,6-8 0 0,-2 11 0 0,-1-11 8 16,4 7-8-16,0 1 0 0,0-8 9 0,0 11-9 16,3-11 8-16,-3 7-8 0,3-6 10 0,-3 6-10 15,4-6 12-15,-4 0-3 0,3 3-1 0,1-3 0 16,-1-7 16-16,0 4 4 0,1 3 0 0,-1-4 0 15,1-2-28-15,3 3 0 0,-4-1 0 0,0-2 0 16,4 3 0-16,-3 2 0 0,3-2 0 0,0 3 8 16,0 0-8-16,3 0 10 0,-3-1-10 0,0 7 10 0,3-6-10 15,1 0 12-15,-1 6-12 0,1 0 12 0,-1-6-12 0,1 9 0 16,-1-3 0-16,1-6 0 0,-1 6 0 0,4-6 0 16,-3 6 0-16,-1-6 0 0,1 6 0 0,-1-6 0 15,1 0 0-15,-1 0 0 0,0 6 0 0,1-7 0 16,-1 8 0-16,4-8 0 0,-3 1 8 0,3 6 0 15,3-6 0-15,1 6 0 0,-1-6-8 16,5 0 0-16,-1 0 0 0,0-1 8 0,0 7-8 0,0 1 0 16,3-4 0-16,-3 3 8 0,4-7-8 0,-4 7 0 15,0 1 0-15,4-8 0 0,-4 1 8 0,3 6 0 16,-6-6 0-16,3 0 0 0,0 0-8 0,0 0 0 16,0 6 0-16,-3-7 0 0,6-2 0 0,-6 3 0 15,3 0 0-15,0 0 0 0,0-4 0 0,3 4 0 0,-2 0 0 0,2-3 0 16,1 2 0-16,-1-2 8 0,4-3-8 0,4 2 0 15,-4-5 0-15,4 5 8 0,6-2-8 0,-2-4 0 16,2 7 0-16,1 0 0 0,-4-4 8 16,0 4-8-16,4 0 0 0,-4-4 0 15,0 4-12-15,1-7 12 0,-1 7 0 0,-4-4 0 0,5 4 0 0,-8-3 0 16,3-4 0-16,-3 7 8 0,0-7 2 0,1 1 0 16,-1-1-10-16,-4 0 0 0,4-2 0 0,-3 2 0 15,0 0 0-15,-1-9 0 0,4 7 8 0,0-4-8 16,0 3 0-16,1-3 0 0,-1-3 0 0,3 7 8 15,1-4-8-15,0-3 0 0,3 0 0 0,0 6 8 16,0-6-8-16,0 0 0 0,-3 9 0 0,0-9 8 16,3 0-8-16,-4 7 0 0,5-7 0 0,-5 3 8 15,1-3-8-15,3 0 0 0,-3 0 0 0,-1 0 0 16,1 0 0-16,0 0 0 0,-4-3 0 0,3-4 0 16,-3 7 0-16,1-6 0 0,-1 3 0 0,0-3 0 0,0 3 0 0,0-4 0 15,-3-2 8-15,3 6-8 0,-4-4 0 0,4-2 0 16,0 0 0-16,-3 2 8 0,3 4-8 0,0-3 0 15,4-3 0-15,-4 5 8 0,0-2-8 0,4-3 0 16,-1-1 0-16,1 1 0 0,0 3 9 0,-4-4-9 16,0 1 10-16,4-1-10 0,-4 1 0 15,-4 0 0-15,4-7 0 0,0 3 0 0,1-2 0 0,-5-1 0 16,4 7 0-16,-3-10 0 0,3 0 0 0,0 0 0 16,-3 0 0-16,3 4 0 0,-4-10 0 0,4 6 0 15,1 0 0-15,-1 0 0 0,-4 0 0 0,1 1 0 16,-1-4 0-16,1 9 0 0,0-6 0 0,-4 4 8 15,3-1-8-15,1 3 0 0,-4-2 0 0,3-1 9 0,-2 7-9 16,-5-4 8-16,4-3-8 0,0-2 0 16,0 2 0-16,0 3 8 0,0-6-8 0,0-2 0 0,0-1 0 0,4-10 8 15,-4 4-8-15,4 0 0 0,3-7 9 0,-4 7-9 16,1-6 0-16,3-1 0 0,-3 1 0 0,3 5-8 16,0 1 8-16,-4 0 0 0,1-3 0 0,-4 9-8 15,0-3 8-15,4-4 9 0,-4 4-1 0,0 0 1 16,-4 3-9-16,1-3 0 0,-1 0 0 0,1 3 0 15,-4 0 0-15,0-6 0 0,0 3 0 0,0 6 0 16,-4-9 0-16,4 3 0 0,0 6 0 0,-3-9 0 16,-1 3 0-16,-3-4 0 0,4 11 0 0,-4-8 0 15,0 1 0-15,0 7 0 0,0-1 0 0,-4-6 0 16,0 12 0-16,-3-6 0 0,0-3 0 0,0 3 0 0,0 1 0 0,0 2 0 16,0-3 0-16,0 7 0 15,-1-10 0-15,1 3 0 0,-3 6 0 0,3-2 0 0,0-4 0 16,-1 3 0-16,-2-3 0 0,3 4 0 15,-4 2 0-15,0-6 0 0,-3 4-8 0,4-1 8 0,-5 3 0 16,1-2 0-16,-3 5-8 0,-5-5 8 0,8 5 0 0,-4-2 0 16,-3 2 8-16,0 1 0 0,0-4-8 0,3 4 0 15,0 6 0-15,4-7 0 0,-3 4 0 0,6-3 0 16,-3 6 0-16,0-4 0 0,6-2 0 0,-2 3 0 16,3 2 0-16,-4-2 0 0,4 3 0 0,-4-3 0 15,4-4-8-15,-3 10 8 0,-1-9 0 0,-3 0 0 16,-4 9 0-16,4-10 0 0,-4 4 0 0,4 3 0 0,-4-4 0 0,4 4 0 15,-7-3 0-15,3 6 0 0,-3 0 0 0,3-3 0 16,1 3 0-16,2-6 0 0,-2 6 0 0,6 0 8 16,-3 0-8-16,7 0 0 15,-4 0 0-15,4 0-10 0,0 0 10 0,3 0 0 0,1-3-9 0,-4 3 9 16,3 0 0-16,1 0 0 0,-1 0 0 0,4 0 0 16,-4 0-8-16,4-7 8 0,-3 7 0 0,3 0 0 15,-4-3 0-15,4-3-9 0,0 6 9 0,0 0 0 16,3-6-12-16,-6 2 12 0,6 4-12 0,-3-6 12 15,0 6-13-15,0-3 4 0,4-3 1 0,-4 3 0 32,3-4-74-32,-3-2-14 0,3 0-4 0,-3-7-1398 0</inkml:trace>
  <inkml:trace contextRef="#ctx0" brushRef="#br0" timeOffset="24875.23">10650 11836 2070 0,'0'0'45'0,"0"0"10"0,0 0 1 0,0 0 3 0,0 0-47 0,0 0-12 0,0 0 0 0,0 0 0 0,0 0 0 0,0 0 0 16,0 0-10-16,0 0 10 0,-3-7 0 0,3 7 0 16,0 0 0-16,0 0 10 0,-11 0-10 0,4 0 10 15,-7 0-10-15,4 0 10 0,2 7 26 0,-9-4 4 16,-4 3 2-16,-1-3 0 0,8 3 5 0,-3-2 1 15,-11 8 0-15,-1-9 0 0,1 7-9 0,3-1-2 16,1 0 0-16,3 1 0 0,-4-4 9 16,7 4 2-16,4-1 0 0,0-3 0 0,3-3-39 0,4 7-9 15,0-4 0-15,4 3 0 0,-1-5 0 0,4 2-12 16,-3 3 2-16,3 1 1 0,3-1 9 0,1 0-12 16,-1-2 12-16,1 2-12 0,3 7 0 0,0-7 0 15,0 4 0-15,4-4 0 0,-4 7 12 0,3-7 0 16,4 1-9-16,-3-1 9 0,-1 0 0 0,5 7 0 0,6-6 0 15,-4-1 0-15,-3 0 0 0,4 7 0 0,3-7 9 16,0 1-9-16,11 6 8 0,-7-7-8 0,-4 0 8 0,0 1-8 16,4 9 0-16,-4-10 0 0,-7 0 0 0,-3 1 8 15,-1 5-8-15,1-5 0 0,-4 6 8 0,-3-4-8 16,-4-2 18-16,3 5-1 0,1 1 0 0,-8-4 0 16,1-2-4-16,-1 6-1 0,4-7 0 0,-4 10 0 15,4-10-12-15,-3 1 9 0,-4 5-9 0,3-5 8 16,1-1 0-16,-1 0 0 0,-3 1 0 0,0-1 0 15,4 4 0-15,-8-1 0 0,-3-2 0 0,0-1 0 16,-4 7-8-16,4 3 0 0,-4-10 0 0,-3 7 0 16,-3-4 8-16,2 1 0 0,8-4 0 0,-7 4 0 15,-7-4-8-15,3 1 0 0,1-4 0 0,2 3 0 16,-2 1 0-16,3-1 0 0,3-9 0 0,0 6 0 16,1-2-19-16,3-4 4 0,3-4 1 0,0 4 0 15,1-6-92-15,3 3-18 0,3-3-4 16,1-4-624-16,-1 1-125 0</inkml:trace>
  <inkml:trace contextRef="#ctx0" brushRef="#br0" timeOffset="25229.852">10770 12356 172 0,'0'0'8'0,"0"0"1"0,0 0-9 0,0 0 0 0,0 0 0 16,0 0 0-16,0 0 455 0,0 0 89 0,0 0 17 0,0 0 4 16,11 0-417-16,-11 0-83 0,0 0-17 0,0 0-3 15,7-3 6-15,-7 3 1 0,7-6 0 0,-7 6 0 16,7 0-21-16,7 0-4 0,0-3-1 0,-3-4 0 15,-1 7-15-15,8 0-3 0,7 0-8 0,-4-3 12 16,-3-3-12-16,3 6 0 0,11-3 0 0,-1-4 0 16,-3 7 0-16,4-6 0 0,-7 6 0 0,0-3 0 0,-1 3 0 15,-3 0 0-15,-6-6 0 0,-1 6-10 0,3 0-1 0,-6 0 0 16,0-3 0-16,-11 3 0 16,0 0-87-16,10 0-18 0,-3 0-3 0,-7 0-585 15,0 0-118-15</inkml:trace>
  <inkml:trace contextRef="#ctx0" brushRef="#br0" timeOffset="25768.654">11779 11917 2530 0,'0'0'112'0,"0"0"24"0,0 0-109 0,0 0-27 0,0 0 0 0,0 0 0 15,0 0 53-15,0 0 6 0,0 0 1 0,0 0 0 16,0 0-71-16,0 0-13 0,0 0-4 0,0 0 0 0,0 10 6 0,-3-4 1 15,-1-3 0-15,1 13 0 0,-1-7 13 0,-3 10 8 16,0 0-10-16,0-1 10 0,-11 8 0 0,4 2 0 16,-3-3 0-16,-5 3 0 0,-2 7 8 0,-1-7-8 15,-3 6 0-15,3 1 0 0,7 2 13 0,-6-2-4 16,-4-1-1-16,10 1 0 0,4-7 20 0,-4 10 3 16,1-13 1-16,2 12 0 0,5-5-32 0,3-1 0 0,0-6 0 15,0 3 0 1,0-9-74-16,0 6-21 0,7-6-4 0,0-3-1 15,-4-7-46-15,8 1-10 0,-4-10-1 0,0 0-733 0</inkml:trace>
  <inkml:trace contextRef="#ctx0" brushRef="#br0" timeOffset="26102.306">11825 11945 1670 0,'0'0'148'0,"0"0"-118"0,0 0-30 0,0 0 0 15,0 0 236-15,0 0 40 0,0 0 9 0,0 0 2 0,0 0-234 0,0 0-53 16,0 0 0-16,0 0 0 0,4 10-16 0,3-1-1 16,3 1-1-16,1 5 0 0,-4-5 18 0,4 5-10 15,-4 4 10-15,3 0-8 0,1 0 8 0,-1 6 0 16,-3 0 0-16,0-3 8 0,4 9 9 0,-4-3 3 15,0 1 0-15,0 5 0 0,0-6-2 0,0 4 0 16,-3-4 0-16,-1 0 0 0,1 7-9 16,3-7-1-16,-4-3-8 0,-3 3 12 0,4 0-12 0,0-2 8 15,-1 2-8-15,1-9 0 0,-1 6 0 16,1-7-13-16,-4-2 1 0,3 3 0 16,-3-10-109-16,0 1-22 0,0-1-4 0,0-9-1 15,0 0-92-15,0 0-20 0</inkml:trace>
  <inkml:trace contextRef="#ctx0" brushRef="#br0" timeOffset="26320.291">11465 12463 2926 0,'11'0'64'0,"-11"0"14"0,0 0 2 0,0 0 3 0,0 0-67 0,10 0-16 16,1 0 0-16,-4 0 0 0,4-3-17 0,3 3-7 0,7 0-2 0,0 0 0 15,-3 0 14-15,6-7 4 0,5 7 0 0,-5 0 0 16,5 0-12-16,-1 0-3 0,0 0 0 0,-3 0 0 31,-1 0-26-31,5 0-6 0,-5 0-1 0,1 0 0 0,0 0-84 0,-4 0-16 16,0 0-4-16,0 0-800 0</inkml:trace>
  <inkml:trace contextRef="#ctx0" brushRef="#br0" timeOffset="27170.075">13300 11889 2487 0,'0'0'55'0,"0"0"11"0,-4-6 2 0,-3 6 2 0,4 0-56 0,3 0-14 0,-7-4 0 0,3 4 0 0,-7 4 0 0,4-4 0 16,0 0 0-16,0 6 0 16,-3-6-19-16,-4 3-6 0,-1 3-2 0,1-3 0 0,-3 4 27 0,-1-4-10 15,-3 9 10-15,-4-8 0 0,1 5 17 0,-1 0 11 16,0 1 1-16,0-1 1 0,4-3-4 0,0 4-1 15,3-1 0-15,1 1 0 0,6-1 11 0,-3 0 3 16,4-2 0-16,3 2 0 0,-1 1-31 0,5-1-8 0,3 7 0 0,-4-7 0 31,8 0-24-31,-1 10-7 0,8-9-1 0,0-1 0 0,-1 0 32 0,4 1 0 16,0 2 0-16,1-2 0 0,6-7 0 0,-4 6 0 16,1-2 0-16,3 2 0 0,0 0 0 0,0 1-9 0,-3-1 9 0,-4 1 0 15,0-1 0-15,0 1 0 0,1-1 0 0,-1 7 0 16,0-7 0-16,0 0 0 0,4 1 0 0,-4-1 0 15,3 7 0-15,-3-7 0 0,1 1 0 0,-1 5-8 16,0-5 8-16,-4-1 0 0,1 7 0 0,-4-7 0 16,0 4-8-16,0-4 8 0,-3 7-8 0,-1 3 8 15,-3-10 0-15,-3 7-10 0,-1 0 10 0,-3-4 0 16,0 7 0-16,-4-3 0 0,-3-1 0 0,4-2 9 16,-4 6-9-16,-4-4 12 0,0-5-12 0,1 5 12 15,-1-2-12-15,0 3 0 0,1-10 0 0,-1 3 0 16,0-6 0-16,4 4-17 0,-3-4 4 0,-1-3 1 15,4 0-94-15,0 0-18 0,0-3-4 16,3-4-881-16</inkml:trace>
  <inkml:trace contextRef="#ctx0" brushRef="#br0" timeOffset="27431.316">13480 12435 1958 0,'0'0'87'0,"0"0"17"0,0 0-83 0,0 0-21 16,0 0 0-16,7-7 0 0,0 4 158 0,3 3 27 0,4-6 6 0,1 6 1 31,-1 0-180-31,0-3-36 0,7-4-8 0,-3 7 0 0,-1-3 23 0,-3 3 9 0,4-6 0 0,-4 6-9 16,-3 0 9-16,3 0-8 0,-4 0 8 0,1 0-8 15,0 0-4-15,-1 0-1 0,-3 0 0 0,4 0 0 32,-11 0-25-32,7 0-5 0,0-3-1 0,0-3-658 0,-7 6-132 0</inkml:trace>
  <inkml:trace contextRef="#ctx0" brushRef="#br0" timeOffset="27689.007">14111 11952 3272 0,'0'0'72'0,"0"0"16"0,0 0 2 0,0 3 1 0,0 12-73 0,0-5-18 16,4 6 0-16,-1-4 0 15,1 4-49-15,3 9-14 0,-4-3-2 0,4 3-1 16,0 0 8-16,0-3 2 0,-3 9 0 0,3-3 0 0,0 7 35 0,0-7 7 15,-3 7 2-15,3-7 0 0,-4 0 12 0,-3 3-11 16,0-2 11-16,4-4-10 16,-4 3-16-16,0-9-3 0,0 6-1 0,0-6 0 15,0 0-92-15,-4-1-18 0,1-8-4 0,3-1-559 0,-4 1-111 0</inkml:trace>
  <inkml:trace contextRef="#ctx0" brushRef="#br0" timeOffset="28292.992">14048 11836 3024 0,'0'0'134'0,"0"0"27"0,-4-7-129 0,1 4-32 0,-1-3 0 0,4 6 0 16,0-3 16-16,0 3-4 0,0-7-1 0,7-2 0 15,0 9-25-15,0-6-5 0,7 3-1 0,0-4 0 16,1 4 7-16,2-3 1 0,4 6 0 0,4-3 0 15,-4-3 12-15,0 6 8 0,4-4 0 0,3 4-8 0,1-6 18 0,-5 6-3 16,1 6-1-16,-7-2 0 0,3-4-5 0,-4 6-1 16,-3-3 0-16,-3-3 0 0,0 9-8 0,-1-2 0 15,1-4 0-15,-4 3 8 0,0 3-8 0,-4 1-9 16,4-1 9-16,-3 1-13 0,0-1 13 0,-4 7-9 16,0-7 9-16,0 1-8 0,0 5-10 0,-4-5-2 15,-3-1 0-15,0 7 0 0,0-7 20 0,-7 4 0 16,0-7 0-16,-4 3 0 0,0 1 0 15,1-1 0-15,-4-2 0 0,3-4 0 0,0 6 0 0,1-3 8 16,-1-3-8-16,0-3 12 0,4 7-12 0,4-4 0 16,-1 3 0-16,4 0 0 0,7-6 0 0,0 0-8 15,0 0 8-15,0 0-13 16,11 4-15-16,-1 2-4 0,1-3 0 0,6-3 0 0,1 0 20 0,3 6 3 0,0-6 1 16,-3 3 0-16,3-3 8 0,0 7 0 0,-3-7 0 15,-4 3 0-15,0 3 0 0,0-3 0 0,-3 3 0 0,-1 4 0 16,1-1 0-16,-4 1-8 0,4-1 8 0,-4 7-8 15,-4-1 8-15,1-2 0 0,-1 6 8 0,1-4-8 16,-4 4 0-16,0 6 0 0,0-6 0 0,-4 0 0 16,4 0 11-16,-3 3-3 0,-1-3 0 0,1-7 0 15,-4 4 20-15,0 3 3 0,3-4 1 0,-3-2 0 16,-4 3-32-16,1-1 0 0,-1-2 0 0,-3-4 0 16,0 1 0-16,0-1 0 0,-4 4 0 0,-3-10 0 15,0 6 0-15,0 0 0 0,-4-2 0 0,4-4 0 16,0-3-20-16,0 6-9 0,-4-6-3 15,4 0 0-15,7-6-96 16,-4 6-19-16,7-3-4 0,1-4-1 0,-1 7-131 16,11 0-26-16,4-21-6 0,6 5-1 0</inkml:trace>
  <inkml:trace contextRef="#ctx0" brushRef="#br0" timeOffset="28918.46">15692 11810 2242 0,'0'0'100'0,"0"0"20"0,-7-3-96 0,7 3-24 0,0 0 0 15,-4-6 0-15,4 6 110 0,-4 0 18 0,4 0 3 0,0 0 1 16,0 0-99-16,-7 0-19 0,4 0-4 0,-4 0-1 16,0 0-9-16,0 6 0 0,0-3 0 0,-4 7-11 15,0-4 11-15,1-3-8 0,-4 7 8 0,0-4-8 16,0 3 8-16,-1-5 0 0,1 8 0 0,0-9 0 15,-3 7 8-15,2-1 4 0,5 0 1 0,-1-2 0 0,1-4 4 0,3 3 1 16,0 4 0-16,3-4 0 0,4-3-18 0,0 6 8 16,0-2-8-16,4-4 0 0,3 3 0 0,0 3-9 15,0 1-1-15,3-4 0 0,1-3 10 0,3 4-10 16,-3-4 10-16,3 6-10 0,0-3 10 0,-4-3 0 16,5 4 0-16,-1-7 0 0,-4 9 0 0,4 1 0 15,0-4 0-15,-3-3 0 0,3 6 0 0,0 1 0 16,0-4 0-16,1 3 0 0,-1 1 0 0,0-1 0 15,-4 1 0-15,4-1 0 0,-7 0 0 0,4-2 0 16,-4 2 8-16,0 1-8 0,-3 5 11 0,3-5-3 16,-7 2 0-16,3 4 0 0,-6 0-8 0,3-4 0 15,0 4 0-15,-4 3 0 0,-3-4 0 0,4-2 0 16,-4 2 0-16,0 4 0 0,-1 0 0 0,1-3 0 16,0-1 0-16,0-2 0 0,-3 6 0 0,3-3 0 0,-4-1 0 15,1-2 0-15,-1-4 28 0,0 7 3 0,1 0 1 0,-1-7 0 16,1 0-20-16,-1 1-3 0,0-7-1 0,1 6 0 15,3-2-8-15,-4-7 0 0,1 0 0 0,3 0 0 32,0 0-56-32,-4-7-12 0,4 4-4 0,3-6-767 0,-3-7-153 0</inkml:trace>
  <inkml:trace contextRef="#ctx0" brushRef="#br0" timeOffset="29302.364">16069 12202 3056 0,'0'0'68'0,"0"0"13"0,0 0 3 0,0 0 1 0,0 0-68 0,0 0-17 0,0 0 0 0,0 0 0 15,11-6-11-15,-4 3-5 16,0 3-2-16,3 0 0 0,1-6 5 0,-1 6 1 0,1 0 0 0,7 0 0 16,-4 0 12-16,3 0 0 0,1 0 0 0,3 0 0 15,0 0 0-15,4 6 0 0,0-6 12 0,0 0-12 16,-8 3 8-16,8-3-8 0,-4 6 0 0,4-6 0 31,-4 0-28-31,0 0-10 0,-7 0-2 0,4 0 0 16,-1 0-37-16,-6 0-8 0,-4 0-2 0,0-6-699 0,-7 6-140 0</inkml:trace>
  <inkml:trace contextRef="#ctx0" brushRef="#br0" timeOffset="30269.654">17159 11989 691 0,'0'0'61'0,"0"0"-49"0,0 0-12 0,0 0 0 0,0 0 436 0,0 0 85 0,0 0 17 0,7-3 3 15,0-3-448-15,4 0-93 0,-1 2-12 0,1-2-5 31,0 3-47-31,-1-3-10 0,-3-4-2 0,0 7 0 0,4-6 51 0,-8-1 9 0,4 4 3 16,-3-3 0-16,-1 2 31 0,-3-2 6 0,-3 6 2 0,3-7 0 16,-4 4 26-16,-3-3 6 15,0-1 1-15,0 10 0 0,-3-9-12 0,-1 9-3 0,1-6 0 0,-5 6 0 16,1 0-25-16,4 0-6 0,-4 6-1 0,-4-3 0 16,4 3 0-16,-4 4 0 0,1-1 0 0,-1 1 0 15,0 5-12-15,1-2 0 0,-1 3 0 0,0 9 0 16,1-7 0-16,-1 11 0 0,4-4 0 0,0 9 0 15,0-6 9-15,0 1-1 0,0 5 0 0,-1 1 0 16,5-1-8-16,-4-2 0 0,0 2 0 0,0-6 0 0,3 7 28 16,4-10 3-16,-4 3 1 0,8 0 0 15,-1-3-20-15,4 4-3 0,4-4-1 0,-1 3 0 0,8-3 0 0,-1 3-8 16,12-9 12-16,-1 6-4 0,0-6-8 0,11-3 0 16,-1 2 0-16,1 1 0 0,7-9 0 0,0 5 0 15,0-5 0-15,-1-1-11 16,8-3-25-16,4-2-6 15,3-4-1-15,3-4 0 0,-3-2-89 0,3-3-19 0,1-1-3 0,-1-5-1 16</inkml:trace>
  <inkml:trace contextRef="#ctx0" brushRef="#br0" timeOffset="34421.005">9042 11632 2505 0,'7'-16'55'0,"-4"13"11"0,1-3 2 0,-1-4 4 0,1 1-58 0,-1 6-14 0,1-4 0 0,-4 7 0 15,7-9 0-15,-7 9 0 0,0 0 0 0,0 0-10 16,0 0 10-16,0 0 0 0,0 0 0 0,-4 9 0 16,1 1 0-16,-1-1 14 0,-6 7-2 0,-4-4 0 15,3 10 32-15,-14 0 7 0,4 3 1 0,-7 4 0 16,0-4 9-16,-4 9 3 0,0-6 0 0,-3 10 0 16,-4 3-19-16,0-3-3 0,-3 5-1 0,3 4 0 15,-10-3-3-15,3 10-1 0,-3-10 0 0,-4 9 0 16,-7 0-17-16,0-6-4 0,0 7-1 0,0-1 0 0,3 6-5 0,4-5-1 15,4-1 0-15,3 0 0 16,-3-6-91-16,7 7-18 0,-4-10-4 0,7 3-816 16,4-3-162-16</inkml:trace>
  <inkml:trace contextRef="#ctx0" brushRef="#br0" timeOffset="36708.724">12118 11660 806 0,'0'0'36'0,"0"0"7"0,3-3-35 0,-3-3-8 0,4-4 0 0,-4 10 0 15,0-9 254-15,-4 9 49 0,1-10 9 0,3 4 3 16,-4 6-223-16,1-9-45 0,-1 9-9 0,-3-3-2 16,7-4 11-16,0 7 1 0,0 0 1 0,0 0 0 15,-7 0-14-15,4 0-3 0,-1 7-1 0,-3-4 0 16,4 6 2-16,-4 0 1 0,-8 13 0 0,-6 0 0 16,-3 3 22-16,-8 4 4 0,-7 5 0 0,-10 1 1 15,-8 2-1-15,-10 7-1 0,-7 0 0 0,-11 9 0 16,-6 1-4-16,-8 8-1 0,0 1 0 0,-3 0 0 15,-8-4 6-15,8 4 0 0,3-6 1 0,4 2 0 16,3-2-6-16,1 5-2 0,-8-8 0 0,7-1 0 16,8-6-29-16,9-3-7 0,8-3-1 0,4-10 0 15,3 4-8-15,7-10-8 0,0 0 12 0,11-3-12 16,10-13-36-16,4 7-15 16,3-10-2-16,11-12-1491 0</inkml:trace>
  <inkml:trace contextRef="#ctx0" brushRef="#br0" timeOffset="38184.412">27351 7079 1879 0,'0'-16'83'0,"0"16"17"0,0-10-80 0,0 1-20 0,3 3 0 0,-3 3 0 15,4-7 72-15,-1 4 9 0,1-3 3 0,0-1 0 16,3 4 6-16,-4 3 2 0,-3-4 0 0,4-2 0 16,-1 9-40-16,-3 0-8 0,4-9-2 0,-4 9 0 15,0 0 2-15,0 0 1 0,0 0 0 0,0 0 0 16,0 0 1-16,0 0 0 0,0 0 0 0,0 0 0 0,-7 6-14 16,0 3-2-16,-4 1-1 0,0-1 0 0,1 1 11 0,-4-1 3 15,0 7 0-15,-4-4 0 0,0 4-8 0,-3 3-2 16,0 0 0-16,3 2 0 0,-3 1-13 0,0 4-4 15,0-1 0-15,-4 3 0 0,-3 9-16 0,0 4 10 16,-8-3-10-16,1 6 8 0,0 0-8 0,0 3 0 16,-8-3 9-16,1-1-9 0,-4 1 9 15,4 0-9-15,-1-3 12 0,-2 3-12 0,-1 0 12 0,0 0-12 16,3 0 12-16,8-7-12 0,0-2 15 0,3-1-4 16,0 1-1-16,4-7 0 0,0 0-10 0,0-3 12 15,3 4-12-15,-3-11 12 0,0 7-12 0,3 1 10 16,-3-8-10-16,3 7 10 0,0-3-10 0,1 3 10 15,-8 4-10-15,4-4 10 0,-4 0-10 0,0-3 0 16,4 0 9-16,0 0-9 0,3-3 0 0,-3 6 8 0,3-7-8 16,4-2 0-16,0 3 12 0,0-3-3 0,-1-4 0 15,8-6 0-15,-3 4-9 0,3-1 0 0,-1 1 0 0,5-10 0 16,3 9 0-16,0-9 0 0,-4 6 0 0,4-6 0 16,0 3 0-16,4-3 0 0,-5 0 0 0,1 0 0 15,4 0 0-15,3 0 0 0,0 0 0 0,-7 7 0 16,3-7 0-16,-3 3 0 0,7-3 0 0,-3 0 0 15,-1 0 0-15,-3 6 0 0,0-6 0 0,4 0 0 16,3 0-8-16,-4 6-4 0,1-6-1 0,3 0 0 31,0 0-73-31,0 0-14 0,0 0-4 0,0 0-898 0,7-6-180 0</inkml:trace>
  <inkml:trace contextRef="#ctx0" brushRef="#br0" timeOffset="48397.492">16637 13416 518 0,'-32'0'23'0,"18"-6"5"0,-7 3-28 0,3-4 0 0,-3 4 0 0,4-6 0 15,-1 3 335-15,4-4 61 0,-4 1 13 0,8 2 3 16,6-2-275-16,1 6-54 0,-1-3-11 0,8-4-3 16,3 1-69-16,7 6-8 0,0-4-5 0,10-2-1 15,1 3-8-15,3-4-2 0,4 7 0 0,0-3 0 16,7 3 0-16,7-3-1 0,3 2 0 0,4-2 0 16,3 6 25-16,1 0 0 0,-1 0 0 0,1 0 0 0,-4 0 0 15,-1 0 0-15,5 0 0 0,-1 0 0 0,1-3 0 16,-1-3 12-16,-3 6-2 0,0-7-1 15,-7 7 9-15,0 0 2 0,-7-3 0 0,-1 3 0 16,-6-6-3-16,-7 6 0 0,-4 0 0 0,-3 0 0 0,-8 0 0 0,1 0 0 16,-11 0 0-16,0 0 0 0,0 0-1 15,-11 0 0-15,-3 6 0 0,-7-6 0 0,-7 10 2 0,-8-10 0 16,-9 6 0-16,-5-3 0 0,1 3-6 0,-4-2-2 16,0 2 0-16,4-3 0 0,-1-3 10 0,8 6 1 15,0-3 1-15,3-3 0 0,7 0-2 0,0 0 0 16,4 0 0-16,3 0 0 0,1 0-12 0,6 0-8 15,0 0 8-15,15-3-1151 0</inkml:trace>
  <inkml:trace contextRef="#ctx0" brushRef="#br0" timeOffset="49599.272">14538 13059 1555 0,'0'0'68'0,"7"-7"16"0,0 4-68 0,-7 3-16 0,7-6 0 0,0 6 0 0,4-3 116 0,-4 3 19 16,3 0 4-16,-3 0 1 16,4 0-188-16,0 0-36 0,-4 3-8 0,0-3-2 15,-7 0 11-15,0 0 3 0,0 0 0 0,0 0 0 0,0 0 62 0,-4 6 18 16,-6-3 0-16,-4 4-8 0,3-4 95 0,-3-3 19 16,-4 0 4-16,1 0 1 0,-5 0-14 0,1 0-2 15,-3 0-1-15,-5 0 0 0,-2 6-53 0,-1-6-10 16,0 0-3-16,-3 0 0 0,3 3-17 0,0 3-11 0,4 1 12 15,3-4-12-15,1-3 0 0,3 6 0 16,-1-3 0-16,8 3-9 0,0-2-2 0,0 5 0 16,3-9 0-16,4 6 0 0,0-3-1 0,7-3-1 0,0 0 0 0,0 0 0 15,0 0 13-15,0 0 0 16,0 0 0-16,0 0 0 0,0 0 19 0,0 0 0 16,0 0 0-16,11-3 0 15,3-3-78-15,4-3-15 0</inkml:trace>
  <inkml:trace contextRef="#ctx0" brushRef="#br1" timeOffset="55191.82">25862 9007 1324 0,'0'0'59'0,"11"-6"12"0,-1 6-57 0,1-3-14 0,3-4 0 0,0-2 0 16,4 0 88-16,-1-1 14 0,-2 1 3 0,-1 3 1 15,0-4-48-15,0 1-10 0,0-1-1 0,-3 1-1 16,-4-1 4-16,0 4 1 0,0 6 0 0,0-9 0 16,-4 9 2-16,-3 0 1 0,0 0 0 0,0 0 0 15,0 0-26-15,0 0-6 0,0 0-1 0,0 0 0 16,0 0-3-16,-10 0-1 0,-1 0 0 0,1 0 0 16,-5 6 19-16,1-3 3 0,-3 3 1 0,-4-2 0 15,-1 2 19-15,-2 3 4 0,-1 1 1 0,0-4 0 0,-6-3 6 16,2 7 2-16,-2 5 0 0,-1-5 0 0,-3-1-47 0,-4 0-9 15,0 1-1-15,-3-1-1 0,-1 1-14 0,4 5 0 16,4-5 0-16,-4-1-10 16,8 1-17-16,2-4-3 0,5 3-1 15,3-9 0-15,6 6-109 0,5-2-21 0,-1-8-5 0,8-2-606 16,-1 0-122-16</inkml:trace>
  <inkml:trace contextRef="#ctx0" brushRef="#br1" timeOffset="55439.721">25471 8715 2948 0,'0'0'131'0,"0"0"26"0,7-3-125 0,-7 3-32 0,7 0 0 0,3 0 0 16,8 3 15-16,0 4-3 0,-4 2-1 0,7 1 0 16,0 5-11-16,4-2 0 0,-1 2-10 0,1 4 10 15,0 6-8-15,-1 4 8 0,1-1 0 0,0 6-9 16,0-5 9-16,-1 2 0 0,-3 0 0 0,4 1-8 15,-7-4 8-15,-1 0 9 0,5 0-1 0,-5-3-8 16,-3 0 0-16,0 1 0 0,1-5-15 0,2-2 5 16,1 6-10-16,-4-9-3 0,0-3 0 0,0 2 0 31,4-5-108-31,-1-1-21 0,1 0-5 0</inkml:trace>
  <inkml:trace contextRef="#ctx0" brushRef="#br1" timeOffset="55956.475">27739 8653 1382 0,'0'0'61'0,"0"0"13"0,0 0-59 0,7 0-15 0,-7 0 0 0,0 0 0 16,0 0 232-16,0 0 43 0,0 0 9 0,-4-3 1 16,-3 3-202-16,-3 3-41 0,-4-3-8 0,-7 9-2 15,-4-3-10-15,0 4-2 0,0-1-1 0,-3 7 0 16,0-4 18-16,0-2 4 0,0 6 1 0,-1 2 0 0,1-2-5 0,-4 3-1 15,1 0 0-15,-1-1 0 0,-3-2-4 0,-1 9 0 16,1-3-1-16,7-6 0 0,3 3-21 0,4 0-10 16,-4-4 10-16,4 4-10 0,3 0 0 15,4 0 0-15,0-4-13 0,7 1 4 16,0-3-135-16,4-7-28 0,3 3-4 0,0-9-969 0</inkml:trace>
  <inkml:trace contextRef="#ctx0" brushRef="#br1" timeOffset="56201.682">27164 8571 460 0,'-4'-9'41'0,"4"9"-33"16,-3-10-8-16,3 10 0 0,-4-6 607 0,4 6 119 0,0 0 24 0,11 6 5 16,-1 4-607-16,8-1-120 0,0 7-28 0,3 3 0 15,4 0 0-15,-4 6 0 0,3 3 0 0,-2 6 0 16,-1 1 0-16,4-4 0 0,-4 13 0 0,-4-3 0 15,1-4 0-15,-4 11 0 0,4-14 0 0,-1 4 0 16,-3 2 0-16,1-5 0 0,-1-4 0 0,0 1-9 31,3-10-30-31,1 3-5 0,0 0-2 0,3-6 0 0,4-1-159 0,-8-8-32 0,33-4-7 16,-19-6 0-16</inkml:trace>
  <inkml:trace contextRef="#ctx0" brushRef="#br0" timeOffset="64894.352">10319 9509 748 0,'0'0'67'0,"0"0"-54"16,0 0-13-16,0 0 0 16,0 0 303-16,0 0 57 0,0 0 12 0,0 0 3 15,-4 9-297-15,-3 1-59 0,7-10-19 0,-3 6 10 16,-1 10-2-16,1-4 0 0,3-2 0 0,-4-1 0 0,4 7 2 0,0-7 0 15,-3 7 0-15,-1-4 0 0,-3 4 4 0,3 3 1 16,-6 0 0-16,-1-4 0 0,1 10 21 0,-1-3 4 16,-3-3 0-16,0 12 1 0,-4-2 3 0,1 5 1 15,-5-6 0-15,1 7 0 0,0-1 3 0,-4-2 1 16,1-1 0-16,3-3 0 0,-1 1-49 16,5-1 0-16,-4 3 0 0,6-9 0 0,5 0 0 15,-1-3 0-15,1-7 0 0,6 4 0 16,1 0-49-16,-1-4-4 0,1-5-1 0,-1 2 0 15,4-9-82-15,0 0-16 0,0 0-3 0,0 0-493 16,0 0-100-16</inkml:trace>
  <inkml:trace contextRef="#ctx0" brushRef="#br0" timeOffset="65253.782">10280 9452 2257 0,'0'0'100'0,"0"0"20"16,0 0-96-16,0 0-24 0,0 0 0 0,7 4 0 16,-7-4 12-16,7 15-4 0,0-5 0 0,-3-1 0 0,3 7-8 0,-4-4 0 15,-3 4 0-15,4 3 0 0,-1 0 0 0,1-4 18 16,3 4-2-16,-4 6 0 0,1-6 7 0,-1 6 1 15,5-3 0-15,2 3 0 0,-6 0 2 0,6-3 1 16,8 9 0-16,-4-2 0 0,-3-1-6 0,-1-3-1 16,8 3 0-16,-4 0 0 0,4 7 0 15,-4-10 0-15,-4 9 0 0,4-5 0 0,4 5-12 0,-4-6-8 16,-7 7 10-16,0-10-10 0,0 3 8 0,0-9-8 16,-3 9 0-16,-4-9 9 0,-4-3-26 0,8-1-6 15,-1-2-1-15,-6 3 0 16,-4-7-108-16,3 0-23 0,4-2-4 0,0-7-837 0</inkml:trace>
  <inkml:trace contextRef="#ctx0" brushRef="#br0" timeOffset="65485.159">10156 10098 2246 0,'0'0'100'0,"0"0"20"0,4-9-96 0,0 0-24 0,-1 5 0 0,4-2 0 16,-3-3 141-16,3 2 24 0,0 4 5 0,3-3 1 15,1 6-142-15,0-3-29 0,3 3 0 0,3 0-8 16,4-6-2-16,-3 6 0 0,0 0 0 0,3 6 0 16,7-6-66-16,-3 3-14 0,-4-3-2 0,4 6-684 15,3-3-136-15</inkml:trace>
  <inkml:trace contextRef="#ctx0" brushRef="#br0" timeOffset="67160.464">12629 13068 2761 0,'0'0'60'0,"0"0"13"0,0 0 3 0,0 0 2 0,-7-6-62 0,0 6-16 0,0 0 0 0,7 0 0 31,-3-10-25-31,3 10-8 0,0-3-2 0,0 3 0 0,0-6 21 0,7-4 4 0,0 1 1 0,0 0 0 16,7-1 20-16,0 1 4 0,0-1 1 0,4-5 0 15,3 5 13-15,4-5 3 0,-1 2 1 0,1-3 0 16,3-2 6-16,4 2 1 0,3-6 0 0,4-3 0 0,4-3-3 0,2-4 0 15,5 4 0-15,-1-6 0 0,4 5-9 0,-4-8-3 16,1 2 0-16,-1 1 0 0,-3-4-5 0,4 1 0 16,-5-4-1-16,8-3 0 0,-3-3 2 0,-1 3 1 15,0 0 0-15,1-3 0 0,3-3-5 0,-7 3-1 16,-4 3 0-16,0 0 0 0,-3 6 1 0,3-2 0 16,1 2 0-16,-1 3 0 0,0 7-5 15,4-6-2-15,0 5 0 0,0 4 0 16,0-3-10-16,-4 3 10 0,1-3-10 0,-5 9 10 0,-2 0 4 0,-5 0 1 15,1-3 0-15,-4 4 0 16,1 5-69-16,-5-3-14 0,1-2-2 0,-7 8-930 16,-1-5-187-16</inkml:trace>
  <inkml:trace contextRef="#ctx0" brushRef="#br0" timeOffset="69134.419">12054 9615 1440 0,'0'0'64'0,"0"0"12"0,0 0-60 0,0 0-16 0,0 0 0 0,0 0 0 15,0 0 255-15,0 0 48 0,0 0 9 0,0 0 3 0,0 0-236 16,0 0-47-16,0 0-10 0,0 0-2 0,0 0-20 0,0 0 0 16,0 0 0-16,0 10 0 0,0-1 0 0,4 1 0 15,-4-1 0-15,3 7 0 0,5-1 20 0,-1 4 0 16,-4 0 0-16,4 6 0 0,-3-3-12 0,3 9-8 15,-4-2 8-15,1-1-8 0,-4 6 17 0,3 4-1 16,-3-3 0-16,0-1 0 0,4 4-3 0,-4-4-1 16,0 4 0-16,0-4 0 0,0-6-12 0,0 7 0 15,3-10 0-15,1 3 0 0,-1-9 0 0,5 6 0 16,-1-9 8-16,3-4-8 16,-6 4-47-16,6 0-12 0,-3-13-2 0,0 6-1 15,-3 1-82-15,-4-10-16 0,0 0-3 0,0 0-1 16,0 0 64-16,0 0 12 0,0 0 2 0,0 0-730 0</inkml:trace>
  <inkml:trace contextRef="#ctx0" brushRef="#br0" timeOffset="69796.501">11871 9578 2534 0,'-7'-19'225'0,"7"10"-180"0,-4-4-36 0,4 4-9 15,-3 5 100-15,3-5 19 0,0-7 3 0,3 7 1 16,8 3-105-16,0-4-18 0,3 7-9 0,3-6 1 16,4 3-12-16,4-4-1 0,0 7-1 0,0-3 0 0,6 6 3 15,-2-3 1-15,2 3 0 0,-2-7 0 0,-1 7 18 0,0 0 0 16,0 0 0-16,0 0 0 0,-3 0 0 0,-4 0-10 16,0 7 10-16,-3-4-8 15,0-3 8-15,-1 9 0 0,-3-9 0 0,1 10 0 16,-5-1 8-16,4-3 3 0,-7-3 1 0,4 4 0 0,-4 2 4 15,-4 0 2-15,-3-9 0 0,4 10 0 0,0-1-10 16,-4 7-8-16,0-7 12 0,-8 10-12 0,5-9 10 0,-1 5-10 16,-6 4 8-16,-1-10-8 0,1 7 0 0,-1-3 0 15,4 2 0-15,-7-5 0 0,0-1 0 0,3 7 0 16,-3-13 12-16,7 6-4 0,-4-2-8 0,1 2-17 16,-1-9 4-16,8 0 1 0,-4 9 12 0,0-9 0 15,3 0 0-15,4 0 0 0,0 0 0 0,0 0-9 16,0 0 9-16,0 0-8 0,0 0 0 0,0 0 0 15,0 0 0-15,0 0 0 0,0 0 0 0,0 0 0 0,0 0 0 0,7 0 0 16,4 10 8-16,-4-4-10 0,3-3 10 0,5 7-10 16,-5-4 10-16,8 3-10 0,-8 1 10 0,8-1-10 15,-4-3 10-15,4 7-8 0,-1-7 8 0,5 4-8 16,2 5 8-16,-3-2 0 0,1-4 0 16,-1 1 0-16,-4 5 0 0,1-5 0 0,0 5 0 15,-1-2 0-15,-3 3 0 0,-3 3 0 0,3-4 0 16,-3-2 0-16,-4-4 0 0,3 7-8 0,-6-7 8 0,-1 10-8 15,1-3 8-15,-1-1 0 0,-3-2 8 0,-3 3-8 16,3-4 8-16,-4 4-8 0,-3 0 8 0,4-4-8 16,-4 4 9-16,0-7-9 0,0 7 12 0,-4-4-12 15,0-2 11-15,1-4-11 0,-1 3 10 0,-3 1-10 16,0-1 0-16,-4 1 0 0,1-4 0 0,3-3 0 16,-7 3 8-16,-4-3 4 0,4 4 2 0,-4-1 0 0,4-3-2 0,-4 3-1 15,0-2 0-15,1-4 0 0,-1 6 5 16,0-3 0-16,1-3 1 0,-5 0 0 0,1 0-5 0,3 0 0 15,1 0-1-15,3 0 0 0,-1-3-11 0,5-3 8 16,6 2-8-16,1-2 8 16,-1-3-128-16,4-1-25 0</inkml:trace>
  <inkml:trace contextRef="#ctx0" brushRef="#br0" timeOffset="71814.915">15162 13319 2120 0,'0'0'47'0,"0"0"9"0,-7 0 3 0,7 0 0 0,-3 9-47 0,3-9-12 0,0 0 0 0,0 0 0 16,0 0 22-16,0 0 2 0,0 0 1 0,0 0 0 15,10-9 23-15,5-1 4 0,-1 1 0 0,3 0 1 16,4-7-1-16,4-3 0 0,0 0 0 0,3 0 0 16,4-6 13-16,3 0 3 0,0-3 0 0,1 3 0 15,2-3-6-15,-2 3-1 0,3-4 0 0,3 1 0 16,7-6-15-16,4-1-3 0,0 4-1 0,4-10 0 0,2 7-15 15,-6-7-3-15,4 0-1 0,-1-3 0 16,-3-3 9-16,7 3 1 0,0-3 1 0,7-3 0 0,-3 6-17 0,-1 0-3 16,-3 3-1-16,0-9 0 0,-7 6-5 0,-4 7-8 15,4-7 11-15,4 6-11 0,-1-3 8 0,1 4-8 16,-4 2 0-16,0 7 0 0,-8 0 0 0,1-3 0 16,-7 9 0-16,0-3 0 0,3-1 0 0,1-2 0 15,-1 3 0-15,-3 6 0 0,-1-3 0 0,-2 0 0 16,-1 0 0-16,-3 1 0 0,-4 2 8 0,-3 6-8 15,-4-3 0-15,0 1 0 0,-7 5 0 0,0 1 0 16,0 0-11-16,-3 5 11 16,-4-2-72-16,-3-3-8 0,-4 9-2 0,0 0-896 15,0 0-179-15</inkml:trace>
  <inkml:trace contextRef="#ctx0" brushRef="#br0" timeOffset="74445.692">14626 9644 2570 0,'0'0'114'0,"0"0"23"0,0 0-109 0,0 0-28 0,0-3 0 0,0 3 0 16,0-7 38-16,0 4 2 0,-3-3 1 0,3-4 0 16,0 10-33-16,0 0-8 0,0-9 0 0,0 3 0 15,0-4 0-15,-4 1 0 0,1 6 0 0,-1-13 0 32,-3 7-24-32,0-1-6 0,-4 1-2 0,1-1 0 0,-4 1 23 0,3 3 9 0,-3-4-8 0,-4 1 8 15,-6 9 24-15,2-6 9 0,-2 6 3 0,-4 0 0 16,-4 0-17-16,0 6-3 0,-7-6-1 0,4 9 0 15,3-9-2-15,0 10 0 0,1 5 0 0,3-5 0 16,-1 9-13-16,5-4 0 0,-1 4 0 0,4 0-10 16,0 6 10-16,-1-6 0 0,1 9 0 0,4-3 0 15,-1 3 0-15,4 1 0 0,-4 2 0 0,4-3 0 16,4 7 0-16,-1-7 0 0,0 10 0 0,4-4 0 16,0-6 0-16,4 7 0 0,-1-1 8 0,4 4-8 15,0-4 10-15,7-5-2 0,0 2-8 0,4-3 12 0,3-6 14 16,0 3 2-16,0-6 1 0,7 6 0 0,1-9-14 0,2-4-3 15,4 4-1-15,4 0 0 0,7-4-11 0,0-2 8 16,3-1-8-16,4-3 8 0,0 4-8 0,0-10 0 16,0 9 0-16,-4-9-11 15,0 6-88-15,1-6-17 0,-1 0-4 0,4-6-1088 0</inkml:trace>
  <inkml:trace contextRef="#ctx0" brushRef="#br0" timeOffset="76199.126">8329 13686 1951 0,'0'0'43'0,"0"0"9"0,0 0 1 0,0 0 2 0,0 0-44 0,0 0-11 0,0 0 0 0,0 0 0 31,0 0-26-31,0 0-7 0,0 0-2 0,0 0 0 0,0 0 21 0,0 0 4 0,0 0 1 0,0 0 0 16,0 0 42-16,0 0 9 0,0 0 2 0,-7 6 0 16,0-3 36-16,3-3 7 0,4 0 1 0,-7 0 1 15,0 6-17-15,-3-2-3 0,10 2-1 0,-11-6 0 16,1 6-37-16,-1 3-8 0,-7-5-2 0,1 11 0 16,-1-2-21-16,0 3 0 0,1-1 0 0,-8-2 0 15,4 2 0-15,0 4 0 0,3-9 0 0,1 5 0 0,-1-2 0 16,4-7 0-16,3 4 0 0,1-1 0 0,-1 0 0 15,4 1 9-15,3-1-9 0,1-3 0 0,3-6 0 0,-7 10 0 16,7-1 0-16,0-9 0 0,0 7 0 0,0 2-11 16,7-6 11-16,-7 6-10 0,3 1 10 0,1-4-8 15,-1 4 8-15,1-4-8 0,0 3 8 0,3-6 0 16,-7-3 0-16,7 7 0 0,0-4-8 0,0 6 0 16,7-3 0-16,-7-6 0 0,7 10 8 0,0-1-8 0,4-2 8 15,-1 2-8-15,5-6 8 0,6 6 0 16,-7 1-9-16,4 6 9 0,-1-7 0 0,1 0 0 15,0 10 0-15,-8-3 0 0,5 0 0 0,-1-4 0 16,-4 4 0-16,-3 3 0 0,1-4 0 0,-1 4-16 16,-7-6 3-16,0 2 0 0,3 10 13 0,-6-12 0 0,3 9 0 15,-3-10 10-15,-1 4 2 0,1-6 1 16,-4 8 0-16,3-8 0 0,1-1-13 0,-4 7 9 0,0-7-9 0,0 1 8 16,0-1-8-16,0 0 10 0,-4-2-10 0,1 2 10 15,-1 1-10-15,-3-7 0 0,0 9 0 0,-4-2 8 16,1-1 0-16,3 0-8 0,-14-5 12 0,6 5-4 15,-9 4 0-15,6-4-8 0,0 0 12 0,-6 1-4 16,-1-7 0-16,4 6-8 0,0-2 12 0,0 2-4 16,-1-3-19-16,1-3-4 0,4 7-1 0,-1-10 0 15,4 6-88-15,0-6-17 0,0 0-4 0,0 0-567 16,3-6-112-16</inkml:trace>
  <inkml:trace contextRef="#ctx0" brushRef="#br0" timeOffset="76537.734">8714 14285 3020 0,'0'0'67'0,"0"0"13"0,0 0 4 0,0 0 0 0,0 0-68 0,0 0-16 0,0 0 0 16,0 0 0-1,0 0-41-15,10-3-12 0,-3 3-3 0,4 0 0 16,3-7-3-16,-3 7-1 0,3 0 0 0,-4-3 0 0,4 3 40 0,-3 3 8 0,0-3 2 0,-1 0 0 16,4 7 10-16,-7-4 14 0,4 3-3 0,-1 0-1 15,-3-3-10-15,4 7 0 0,3-10 0 0,-7 9 0 16,7-3 0-16,-3-2 0 0,3-4 0 0,4 6 0 31,-1-6-76-31,-3 0-16 0,11 0-4 0,-7 0-617 0,3-6-123 0</inkml:trace>
  <inkml:trace contextRef="#ctx0" brushRef="#br0" timeOffset="77152.023">9818 13962 1324 0,'0'0'118'0,"0"0"-94"0,3-3-24 0,-3-4 0 15,4-2 160-15,-4 3 27 0,-4 2 5 0,4-5 2 16,0 3-155-16,0-4-31 0,-3 1-8 0,3 0 0 15,-4-1 0-15,1 4 9 0,3-7-9 0,-4 4 10 16,4-7 25-16,-3 7 5 0,-1-1 0 0,-3 1 1 16,4 0 19-16,-1 2 4 0,1-2 1 0,3 9 0 15,-8 0-23-15,8 0-5 0,-3 0-1 0,-8 6 0 16,4-3-28-16,0 7-8 0,-3-1 0 0,-1 7 0 16,1 3 0-16,-5-4 0 0,1-2 0 0,0 9-8 0,0 0 8 15,0-3 0-15,-4 6-9 0,4-7 9 0,4 8 0 0,3-8 0 16,-8 7 0-16,5-6 0 15,-1 9 19-15,4-2-2 0,0 8 0 0,7-6 0 16,-3 1-5-16,3 5 0 0,0 1-1 0,0-1 0 16,3 4-11-16,1-10 8 0,-1 6-8 0,4 1 8 15,-3-7-8-15,3 0 10 0,0 4-10 0,-4-4 10 0,12-3-10 16,-12-3 0-16,8 3 0 0,-1-6 0 0,1 0 0 0,-1 3 8 16,5 0-8-16,2-13 12 0,-3 7-23 0,7-7-4 15,4 0-1-15,0 1 0 16,3-1-40-16,0-2-8 0,1-4-1 0,2-3-1 15,1 0-174-15,0 0-34 0,28 0-7 0,-11-10-2 0</inkml:trace>
  <inkml:trace contextRef="#ctx0" brushRef="#br0" timeOffset="77486.341">10199 14416 2505 0,'0'0'111'16,"0"0"23"-16,0 0-107 0,0 0-27 0,0 0 0 0,0 0 0 15,0 0 24-15,0 0-1 0,7 0 0 0,-7 0 0 0,7-9-23 0,0 9-15 16,0 0 3-16,4-6 0 0,-1 3 12 0,4 3 0 16,4 0 0-16,0 0 0 0,6 0 0 0,-3 0 0 15,1 0 12-15,-1 0-12 0,11 0 0 0,-8 0 0 16,-6 0 0-16,0 0 0 16,-1 0-26-16,4 0-12 0,-3 0-2 0,-7 0-1 15,-1 0-157-15,4 0-31 0,11-7-7 0,-14 7 0 0</inkml:trace>
  <inkml:trace contextRef="#ctx0" brushRef="#br0" timeOffset="78236.777">11539 13864 2314 0,'-17'-3'103'0,"10"-3"21"0,7 6-100 0,-4 0-24 0,-3-3 0 0,0 3 0 15,0 0 16-15,0-6-1 0,7 6-1 0,-7 0 0 16,-4 0-32-16,4 0-6 0,7 0-2 0,-7 6 0 0,-3-6 16 0,-1 3 10 15,-3 3-12-15,0-3 12 16,3 4 9-16,-3-4 9 0,-4 6 2 0,4 4 0 16,0-4 4-16,-3 4 0 0,2-4 1 0,1 7 0 15,0-7-9-15,4 10-3 0,-4-3 0 0,3-4 0 0,-3 4-13 16,3 3 11-16,8 0-11 0,-4 6 10 0,-4 0 1 0,8 0 0 16,3-3 0-16,-4 3 0 0,1 3-11 0,-1 7-16 15,4-7 4-15,-4-3 1 0,4 9 11 0,0-5 0 16,-7-1 0-16,4 3 0 0,6-3 0 0,-3-6 0 15,-3 3 0-15,-1 1 0 0,1 2 0 0,6-9 0 16,4 3 8-16,-3-1-8 0,-4-2 23 0,7-3 0 16,4 3 0-16,-1-4 0 0,-3-2 13 0,4 3 4 0,3 3 0 15,0-10 0-15,0 7-32 0,0-7-8 0,-3 0 0 0,6 1 0 16,1-4 8-16,0-3 0 0,-8 4 0 0,4-7 0 16,8 0-8-16,-1 0 0 0,-7 0 0 0,4-7 0 15,-4 4 0-15,7-3 8 0,0-7-8 0,4-2 8 16,-11 5 1-16,7-5 1 0,11 2 0 15,-8-3 0-15,1-3-10 0,0 1 10 16,-1 2-10-16,-2 0 10 0,-1-3-10 0,-4 1 0 0,-2-1 0 16,-1 3 0-16,0 4 10 0,-4-4-10 0,-3 0 12 15,4 4-12-15,-7-4 13 0,3 7-4 0,-4-7-1 0,-3 7 0 16,4-4 2-16,-4 4 0 0,-4-7 0 0,4 7 0 16,0 2 4-16,0-2 1 0,-3 6 0 0,3-4 0 15,-4-2-15-15,4 6 9 0,-3-3-9 0,3-4 8 16,0 10-8-16,0 0 0 0,0 0 0 0,0 0 0 15,-8 0 0-15,8 0-12 0,-7 0 0 0,0 0 1 0,0 3 11 16,-3 4 0-16,-4-7 0 0,3 9 8 0,-7-3 0 0,4-3 0 16,4 7 0-16,-8-4 0 0,0-3-8 0,4 4 0 15,0-7 0-15,4 3 0 0,-1 3 0 0,4-6 0 16,-4 0 10-16,11 0-10 0,0 0 0 0,0 0-8 16,-7 0-1-16,7 0 0 15,0 0-170-15,0 0-33 0,0-16-8 0,14 4 0 0</inkml:trace>
  <inkml:trace contextRef="#ctx0" brushRef="#br0" timeOffset="82573.53">7680 15031 806 0,'0'0'36'0,"-7"0"7"0,3 3-35 0,4-3-8 0,-7 0 0 0,0 0 0 15,0 0 77-15,7 0 14 0,0 0 2 0,0 0 1 16,-3 0-47-16,3 0-10 0,0 0-1 0,0 0-1 0,0 0 21 0,0 0 5 16,0 0 1-16,0 0 0 15,0 0 1-15,0 0 0 0,0 0 0 0,0 0 0 16,0 0-11-16,0 0-3 0,0 0 0 0,0 0 0 0,-7 0-5 15,7 0 0-15,0 0-1 0,0 0 0 0,0 0-11 0,0 0-1 16,0 0-1-16,0 0 0 0,0 0-2 0,0 0 0 16,0 0 0-16,0 0 0 0,0 0-3 0,0 0-1 15,0 0 0-15,0 0 0 0,0 0 5 0,0 0 1 16,0 0 0-16,0 0 0 0,0 0-4 0,0 0-1 16,0 0 0-16,0 0 0 0,0 0 3 0,0 0 0 15,0 0 0-15,0 0 0 0,0 0-4 0,0 0-1 16,7 6 0-16,0-6 0 0,3 0-3 0,1 0 0 0,3 0 0 0,-3 0 0 15,6 0-8-15,4-6-3 0,1 3 0 16,2 3 0-16,12-6 17 0,-5-4 3 16,5 7 1-16,-1-3 0 0,-3-4-16 0,6 1-3 15,1 0-1-15,7-7 0 0,-4 7-10 0,8-4 0 0,3-3 0 0,-4 1 0 16,4 2 0-16,3-3 0 0,-3-2 10 16,-3 2-10-16,3-3 13 0,3 0-4 0,1 4-1 15,6-4 0-15,8-6 7 0,-1 3 1 0,1-3 0 16,6 0 0-16,1-4-16 0,7 4 11 0,-1-3-11 0,8 0 10 15,-7 3-10-15,3-3 10 0,4 2-10 0,-1-2 10 16,1 0-10-16,-4 3 0 0,-7 0 0 0,4 6 0 16,0-6 0-16,-4 6 0 0,0 0 0 0,-10 10 0 15,-4-7 18-15,0 7-2 0,-4-4 0 0,-3-2 0 16,0-1-16-16,0 3 0 0,-4-2 0 0,4 5 0 16,-7-9-8-16,4 10 8 0,3-7-13 0,-4 7 5 15,-3 0 8-15,-3-7 12 0,-1 3-2 0,4-2-1 0,7 5-9 0,-7-5 8 16,-7 5-8-16,-1 1 8 0,1-1-8 0,0 1 0 15,-7 6 9-15,0-10-9 0,-7 4 0 0,-1 6 9 16,-2-4-9-16,-5 4 0 0,1-3 15 0,0 3-4 16,-8-6-1-16,4 2 0 0,-6 4-2 15,-1-3 0-15,3 6 0 0,-6-10 0 0,-1 10 0 0,1-6 0 16,0 3 0-16,-1 3 0 0,-3-6-8 0,0 3 10 16,0 3-10-16,-3-7 10 0,6 7-10 0,-10 0 0 15,0 0 9-15,4 0-9 0,0-3 0 0,-4 3 0 16,3 0 0-16,-3 0 0 0,0 0 0 0,0 0 0 15,0 0 0-15,0 0 8 0,0 0-8 0,0 0 0 16,0 0 0-16,0 0 0 0,0 0 0 0,0 0 0 16,0 0 0-16,0 0 0 0,0 0 0 0,0 0 0 0,0 0 0 15,0 0 0 1,0 0-79-16,0 0-13 0,0 0-4 0</inkml:trace>
  <inkml:trace contextRef="#ctx0" brushRef="#br0" timeOffset="85296.733">21421 15859 3031 0,'0'0'67'0,"0"0"13"0,0 0 4 0,0 0 0 0,0 0-67 0,0 0-17 0,0 0 0 0,7 0 0 16,0 3-8-16,3 3-6 0,1-3-1 0,0 13 0 15,-4 3-20-15,7 0-4 0,-4 6-1 0,1 0 0 0,3 3 40 0,-3 0 0 16,3 1 0-16,-4 5 0 0,1 0 0 0,-1-5 0 16,5 5 0-16,-1-6 0 0,-4 7 16 0,4-10 5 15,0-3 1-15,1 3 0 0,-1-9 14 0,0-4 2 16,-4 4 1-16,4 0 0 0,4-7 10 15,-7-6 3-15,-8-3 0 0,8 0 0 0,3 0 0 16,-3 0 1-16,-4-9 0 0,3-1 0 0,1 1 3 16,3-10 0-16,11-6 0 0,-4 0 0 0,0-3-36 15,0 0-6-15,7-1-2 0,4-2 0 0,-4 0-12 0,4-4-16 16,7-9 3-16,0 10 1 0,10-13 20 0,-7 6 4 16,-3-6 0-16,0 9 1 0,7-3-9 0,-4 4-4 15,-7-1 0-15,-6-3 0 0,-1 7 0 0,-3 6 0 16,-4-7 0-16,-7 7 0 0,0-6 0 0,0 5 0 0,-3-5 0 15,-4-4 0-15,3 4-11 0,-3-1-1 0,4-2-1 16,-4 2 0 0,4-3-65-16,-1 4-13 0,4-1-2 0,4-2-929 0,14-1-186 0</inkml:trace>
  <inkml:trace contextRef="#ctx0" brushRef="#br0" timeOffset="87275.745">24021 13222 2131 0,'3'-4'94'0,"1"-2"20"0,-8-3-91 0,4-1-23 15,0 1 0-15,-3 3 0 0,-1-4 198 0,-3 1 35 0,0 6 7 0,3-7 2 16,1 4-196-16,-1-3-46 0,1 2 0 0,-1-2 0 16,1 6 28-16,3 3 4 0,0-6 1 0,0 2 0 15,0 4-3-15,0 0-1 0,0 0 0 0,0 0 0 16,0 0-5-16,10 0-2 0,1 0 0 0,-4 4 0 16,0 5-22-16,4-3 0 0,-1 4 0 0,-3 8 0 15,4 1 0-15,0 6 0 0,-1 0 0 0,-3 4 0 16,0 5 28-16,4 1 2 0,-4-4 0 0,-4 10 0 15,1-4-30-15,-1 1 0 0,1 6 0 0,-4 0 0 16,0 6 8-16,0-3-8 0,-4 6 0 0,4-6 0 16,-7 7 0-16,7-1-13 0,-3-3 1 0,3 4 0 15,-4-7 12-15,4 6 16 0,0 0-3 0,0 0-1 16,0 4-12-16,0-4 0 0,0 1 0 0,4-1 0 16,-4-3 0-16,0-3 0 0,0-3 0 0,0 0 0 15,3 0 0-15,-3-7 9 0,4 7-9 0,-1-6 8 0,1-4-8 0,-4-5 10 16,0 2-10-16,3-9 10 0,-3 3 10 0,0-6 1 15,0-3 1-15,0-7 0 0,0 0-6 0,0 1 0 16,0-1-1-16,0-9 0 0,0 6-3 0,0-6 0 16,0 0 0-16,0 4 0 0,0-4-12 0,0 0 9 15,0 9-9-15,-3-3 8 0,6-3-8 0,-3-3 0 16,-3 7 0-16,3 2 0 0,0-3 0 0,0-6 0 16,0 0 0-16,0 3 0 0,0 7 0 0,0-10 0 15,0 0 0-15,0 0 8 0,0 0-8 0,0 0 0 0,0 0 0 0,0 0 0 16,0 0 0-16,0 0 0 0,0 0 0 0,0 0 0 15,0 0 12-15,0 0 1 0,0 0 0 0,0 0 0 16,0 0-9-16,0 0-4 0,0 0 0 16,0 0 0-16,0 0 0 0,0 0 0 15,-4-3 0-15,4 3 0 0,0 0 0 0,-3-7 0 16,-1-2 0-16,4 9 0 0,-3-9 0 0,3 9 0 16,-4-7 0-16,4 7 0 0,-7-3 0 0,4-3 0 0,-4 3 0 0,3-3 0 15,-3-4 0-15,4 10 0 0,-4-9 0 0,3 6 0 16,-3-4 0-16,0 1 0 0,-4 3 0 0,4-3 0 15,0 3 0-15,-3-7 0 0,-1 4 0 0,-3 6 0 16,3-10 0-16,1 10 0 0,-1-9 0 0,-3 9 0 16,0 0 0-16,-4 0 0 0,1 0 0 0,-5 9 0 15,-2-9 0-15,3 10 0 0,-1-1-10 0,1 1 10 0,-3 5-11 0,2 1 11 16,1-3-13-16,0 5 5 0,0-2 8 0,0 3-8 16,0 0 8-16,-4 6-8 0,0-6 8 0,1 6-8 15,-8 3 8-15,4-3-8 0,-1 3 8 0,1-3 0 16,-4 4 0-16,1-1-8 0,2-3 8 0,1 3 0 15,0 7 0-15,3-7 0 0,1-3 0 0,2 3 11 16,-2 3-3-16,3-2 0 0,3-1-8 0,0-3-11 16,1-3 3-16,-1 3 0 0,4 3 8 0,-4 4 0 15,1-4 0-15,2 6-8 0,-2-5 8 0,-1 8-8 16,4-5 8-16,-4-1-8 0,1 3 8 0,-1 1 0 16,4 2 0-16,-4-2-8 0,-3-7 8 0,4 7 0 15,10-1 0-15,-4 1 0 0,-3-7 0 0,3 10 0 16,8-4 0-16,3 1-8 0,-4 2-5 0,4-2-1 15,0 2 0-15,7 4 0 0,0-3 14 0,0-1 0 16,0 4 0-16,4-3 0 0,3-1 0 0,4 7 16 0,-4-9-3 0,0 2-1 16,0 7-12-16,0-3 0 0,0-3 0 0,0 6 0 15,1-7 0-15,-1-2-16 0,0 2 3 0,3-2 1 16,-2-7 12-16,2-3 0 0,1 3 0 0,-1-9 0 16,8 6 9-16,0 0-9 0,7-6 0 0,3 6 9 15,7-6-9-15,8 0 0 0,2 9 0 0,1-9 0 16,4 6 0-16,-8-6 0 0,1 6-12 0,6 0 12 15,1-6 0-15,-1 0 12 0,0-4 0 0,4-2 0 16,-7 2-12-16,4-5-17 0,-11-1 4 0,-1 1 1 16,-6-1 20-16,0-9 4 0,-4 6 0 0,1-6 1 15,2-6-13-15,-2 6 9 0,3-9-9 0,-4-1 8 16,0 1 0-16,0-1-8 0,4-5 12 0,-4 2-4 16,1-6-8-16,3-3 12 0,-8 1-12 0,1-5 12 15,-4-2-4-15,4 3 0 0,-4-3 0 0,4-3 0 16,0 2-8-16,-1 1 8 0,5-6-8 0,-1 5 8 15,-3-5-8-15,0-1 0 0,-1-2 9 0,-6 9-3 0,0-7-6 0,-4 1 0 16,-4-4 0-16,1 0 0 0,-4 4 0 0,-3-7 0 16,-1 3 0-16,1 1 0 0,-4-7 0 0,-3 0 0 15,-1 0 0-15,-3-3 0 0,0 3 0 0,0-6 0 16,-3 3 0-16,-1-6 0 0,0 9 0 0,1 0 0 16,-1 0 0-16,1-3 0 0,-1 3 0 0,1 6 0 15,-1-6 0-15,1 7 0 0,-4-4 0 0,0 7 0 16,0-7 0-16,0 6 0 0,0-5 0 0,-4 11 0 0,0-5 0 0,1 6 0 15,3 3 0-15,-4-4 0 0,1 4 0 16,-5 3 0-16,-2-3 0 0,-1 0 0 0,-3 6 0 16,0-6 0-16,0 3 0 0,-4-3 0 15,0 6 0-15,4 1 0 0,0-8 0 0,0 11 0 16,0-4 0-16,3 0 0 0,-7 3 0 0,4-2 0 16,0-1 0-16,-4 0 0 0,1 3 0 0,-1-2 0 0,0 8 0 0,0-6 0 15,4 4 0-15,-3-4 0 0,-1 4 0 0,0-1 0 16,4 4-12-16,-4-1-3 0,1 1 0 0,2-1 0 31,1 1-74-31,0 0-15 0,0 2-4 0,0-2-903 0,3 0-181 0</inkml:trace>
  <inkml:trace contextRef="#ctx0" brushRef="#br0" timeOffset="88030.964">25030 10983 2412 0,'0'0'53'0,"-11"15"11"0,-3 4 3 0,-11 6 0 0,-10 3-54 0,-4 7-13 0,-7 9 0 0,-3 0 0 31,-1-7-26-31,-6 7-8 0,-11 3-2 0,-4 7 0 0,1-1 36 0,-4 7 8 16,3-4 0-16,4-3 1 0,0 1 41 0,0 5 8 0,-3-2 2 0,-1-4 0 16,1 10 21-16,2-10 5 0,5 10 1 0,7-4 0 15,-4-2-31-15,7 2-5 0,-4-5-2 0,8-7 0 16,-1-4-32-16,5 5-6 0,2-8-2 0,8-2 0 31,3 6-72-31,8-10-14 0,6-5-3 0,7-1-776 0,4-3-156 0</inkml:trace>
  <inkml:trace contextRef="#ctx0" brushRef="#br0" timeOffset="88463.177">29863 11331 3189 0,'0'0'141'0,"3"-10"30"16,-3 1-137-16,-3 6-34 0,3-7 0 0,-4 4 0 0,4 6 24 0,-3-9-1 0,-1 9-1 0,1 0 0 16,-5 0-22-16,-2 0-13 0,-4 9 1 0,-4 0 1 15,-3 7-7-15,-4 3-2 0,-3 9 0 0,-4 0 0 16,4 7 8-16,-4 9 2 0,-6 0 0 0,-5 3 0 15,-6 12 18-15,-4-5 4 0,-4 2 1 0,-3-3 0 16,1 7 6-16,2-4 1 0,8 7 0 16,-1-3 0-16,4-4-8 0,1-3 0 0,-5 1-1 0,4 5 0 31,0-5-172-31,4-1-35 0,-39 57-6 0,28-38-2 0</inkml:trace>
  <inkml:trace contextRef="#ctx0" brushRef="#br2" timeOffset="147227.2">1094 10224 2016 0,'-18'-3'179'0,"4"-4"-143"0,0-2-36 0,-7 6 0 0,6-3 67 15,1-4 6-15,-3 1 2 0,3-1 0 0,3 4-60 0,4-3-15 16,-4 6 0-16,1-4 0 0,-1-2 0 0,8 6-10 16,-4-4 2-16,3-2 0 0,4 9 8 0,0 0 0 15,0-6 0-15,0 6-8 0,0 0 17 0,4-3 4 16,3-4 1-16,-7 7 0 0,3-3 18 0,8-3 4 15,3 6 1-15,-3 0 0 0,3-3 7 0,7-3 0 16,-7 6 1-16,11-4 0 0,-1 4-5 0,8-6-2 16,3 3 0-16,4-3 0 0,-4-1-10 0,11 4-3 0,4-3 0 0,-4 6 0 15,-4-3-6-15,4-3-2 0,0 6 0 0,3-4 0 16,-3-2-1-16,3 3 0 0,1-3 0 0,-5 3 0 16,5-4-4-16,-4 1-2 0,-7 3 0 0,-1 3 0 15,5-6-2-15,-5 6 0 0,-9-3 0 0,2-4 0 16,-6 7 0-16,7 0 0 0,-7 0 0 15,-1 0 0-15,4-3 5 0,-3 3 1 0,0-6 0 0,0 6 0 16,-4-3 5-16,0-3 1 0,-3 2 0 0,-1-2 0 16,1 0-5-16,-1 3-1 0,-2-4 0 0,-5 4 0 15,-3 3 2-15,0-6 0 0,-7 3 0 0,0 3 0 16,0-6-7-16,0-4-1 0,-7 1 0 0,0-1 0 16,-3 1 7-16,-1 3 1 0,-3-7 0 0,-11 4 0 15,4-7-16-15,-4 7 0 0,1-1 0 0,-1 1 0 16,4-1 0-16,-4-5 8 0,0 5-8 0,4 1 0 15,4 0 0-15,-5-7 0 0,1 6 8 0,7 1-8 0,0 0 9 16,-7-1-1-16,7 1 0 0,0 3 0 0,-4-4-8 0,11 1 0 16,-11-1 0-16,4 4 0 0,0 3 0 0,7 3 0 15,0-6 0-15,0 6 0 0,3-3 0 0,-3 3 0 16,7 0 0-16,0 0 0 0,0 0 0 0,11-7-12 16,-1 14 2-16,5-4 1 0,-1-3 9 0,7 6-10 15,0-6 10-15,-3 9-10 0,3 1 10 0,4-1 0 16,-4-3 0-16,3-2-8 0,-2 5-4 0,2 0 0 15,-6 1 0-15,3 2 0 0,0 1 12 0,-3-4 12 16,3 1-2-16,-10 5-1 0,3-5-9 0,0 5-12 0,-4-2 2 16,1-4 1-16,0 7 9 0,-1-7 14 15,-3 7-3-15,4-3-1 0,-1-4-10 0,-3 7-14 16,-3-1 3-16,7-2 1 0,-1 3 31 0,-10-1 7 16,4-2 0-16,-1 3 1 0,4-7-29 0,-3 7 8 0,-4-4-8 15,0-2 0-15,0 5 0 0,-4-5 0 0,4 5 8 0,-7-2-8 16,0-4 13-16,-3 7 0 15,-1 3 0-15,-3-10 0 0,-7 10 2 0,-4-3 0 0,0-1 0 0,-6-2 0 16,2 6-15-16,-2-4 9 0,2 4-9 0,-6-3 8 16,-4 3 20-16,4 0 3 0,-7-1 1 0,3 1 0 15,0 6-32-15,4-6 0 0,3 6 0 0,-3 0 0 16,7-6-45 0,3 9-15-16,4-3-4 0,3 4-1489 0</inkml:trace>
  <inkml:trace contextRef="#ctx0" brushRef="#br2" timeOffset="149388.471">26236 8822 345 0,'0'0'31'0,"0"-9"-31"16,-3-1 0-16,-1 1 0 0,-3-7 292 0,0 7 52 16,3 6 10-16,-6-7 2 0,-1 1-235 0,-3-1-47 15,0 4-10-15,-4-3-1 0,-3-1-33 0,0 4-6 16,-4-3-2-16,-3-1 0 0,0 7-22 0,3-3 8 0,-7-4-8 16,4 1 0-16,0 0 23 0,0-1 0 0,0-5 0 0,-4 5 0 15,7-6 40-15,-3 4 8 0,-7-4 1 16,3-3 1-16,-3 4-13 0,3 2-4 15,-3-3 0-15,-4 7 0 0,-4 3-22 0,1 3-5 16,0 3-1-16,6 0 0 0,1 3-16 0,0 3-3 16,0 0-1-16,-4 4 0 0,0-1-8 0,0 4 10 0,-3 2-10 15,0 10 10-15,3-3 10 0,3 4 3 0,5 2 0 16,-1 3 0-16,4 0-23 0,3 1 0 0,4-1 0 0,3 4 0 16,4-1 0-16,0 4 0 0,7-4 0 0,0 1 0 15,3 2 0-15,4-2 0 0,4 3-12 0,3-4 4 16,4 1 21-16,6-1 5 0,8-6 1 0,3 10 0 15,4-4 9-15,7-5 1 0,7 5 1 0,-1 1 0 16,-2 2-10-16,3-5-1 0,-8-4-1 0,8-9 0 16,7 6-2-16,4-3 0 0,3-7 0 0,0 4 0 0,7-3-3 15,-4-7-1-15,-6 4 0 0,-1-1 0 0,0-9 0 0,4-6 0 16,0-3 0-16,-7-3 0 0,-3-1 2 0,-1 1 0 16,-7-7 0-16,4-3 0 0,-7 4 10 0,0-4 3 15,-4-9 0-15,-7-1 0 0,1-5 0 0,-8 9 0 16,3-3 0-16,-6-1 0 0,-4-5-6 0,0 9-1 15,-3-10 0-15,-1 7 0 0,-2-6-3 0,-5-4-1 16,-3 10 0-16,0-7 0 0,-3 1-16 16,-1-1-16-16,-3 7 4 0,0-6 0 0,-4 5 12 0,1-5 0 15,-4 6 0-15,0-1 0 0,-1 1 0 0,-2 3 0 16,-4 0 0-16,3-3 0 0,-7 3 0 0,4-4 0 16,-4 4 12-16,4 7-12 0,0-8 0 0,3 8 0 15,1-1 0-15,-1 3 0 0,4 7-12 0,0-4 12 0,3 4-13 16,1 2 5-1,-1-2-80-15,8 3-16 0,-1 3-4 0,4 3-832 0,0 0-166 0</inkml:trace>
  <inkml:trace contextRef="#ctx0" brushRef="#br2" timeOffset="150051.318">27510 8383 2746 0,'-4'-9'60'0,"-6"2"13"0,-5-2 3 0,5 0 1 0,-8 9-61 0,4-10-16 16,-7 10 0-16,-4 0 0 0,1 0 0 0,-5 0 0 15,-6 0 0-15,3 0 0 0,4 6 0 0,-4-2-18 16,-3-4 4-16,3 9 1 0,-3 0 13 0,0-2 0 16,3 8 9-16,0-2-9 0,0 6 9 0,1-4-9 15,2 4 8-15,-2 6-8 0,-5-6 21 0,1 6-1 0,-4-3 0 0,8 3 0 16,2 3 0-16,1 4-1 15,0-1 0-15,0 4 0 0,7-1-5 0,6 4-1 16,1 3 0-16,11-4 0 0,-4 1-1 0,14 6 0 16,0 0 0-16,7-7 0 0,0 4 0 0,4-3 0 15,6-1 0-15,1-2 0 0,7-1 0 0,0 1-1 0,-1-7 0 0,5 6 0 16,-5-8-2-16,8-5 0 0,0 5 0 0,7-8 0 16,3 7 12-16,8-12 3 0,-4 3 0 0,7-1 0 15,-4-5 0-15,-3-7 0 0,0 6 0 0,0-9 0 16,3 0-9-16,1-3-2 0,6-3 0 0,1-3 0 15,-4-4 15-15,0-3 2 0,-11 1 1 0,0-4 0 16,-3-6-31-16,0 3 0 0,0-3 0 0,-4-4 0 16,4 1 0-16,0-3 8 0,-11 0 0 0,-3-1 1 15,0-2 1-15,-7 5 0 0,-8-5 0 0,-3 6 0 0,-7-7-2 0,-3-2-8 16,-11 2 12-16,3-3-4 0,-6 4-8 0,-8-1 8 16,-7-2-8-16,-3 2 8 0,-4 1-8 0,-3 6-11 15,3-7 3-15,-3 7 0 0,7 0 8 0,0-1 0 16,3-2 0-16,-3 3-8 15,3 3 18-15,-7 6 4 0,4-9 1 0,-4 9 0 16,4-6-34-16,-4 6-6 0,4 3-2 0,3-2 0 16,1-1-69-16,-1 3-13 0,4 4-3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43:01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2981 8411 1843 0,'-25'-9'164'0,"15"-1"-132"0,-4 1-32 0,3 3 0 15,-3-4 64-15,3 7 5 0,-6-3 2 0,3-3 0 16,-1-1-55-16,-6 7-16 0,7-3 0 0,0-1 8 16,0 4-8-16,-7-3 0 0,0 3 0 0,7-3 8 0,-8 3 0 15,5-4 1-15,-8 7 0 0,4-3 0 0,-4-3 7 0,0 6 2 16,-6 0 0-16,2 0 0 0,-6 0 3 0,-4 6 1 16,4 4 0-16,-11-7 0 0,7 12-3 0,-6 1-1 15,6-3 0-15,-7 5 0 0,0 7 4 0,7-6 1 16,-7 0 0-16,1 6 0 0,-5-6-3 0,4 6-1 15,4 3 0-15,-4-3 0 0,0 10-11 16,0-7-8-16,8 10 12 0,-1-7-12 0,3 0 10 0,1 4-10 16,3-1 8-16,4 10-8 0,4 0 8 0,-1-6-8 15,0 6 8-15,0-7-8 0,-3 7 0 0,0 0 0 16,3 3 0-16,-6 3 0 0,2-3 0 0,-2 4 0 16,6-4 0-16,7-3 8 0,-3 3-8 0,0-3 0 15,7-1 0-15,3-8 0 0,8 9 0 0,3-7 0 16,0-2 0-16,0-1 0 0,10-5 0 0,-3-1 0 15,11-3 0-15,0 3 0 0,3-3 0 0,11 3 0 0,-4-9 8 0,7 0-8 16,0 6 9-16,1 0-9 0,2 0 10 0,1-3-10 16,7-3 10-16,3 3-10 0,8 0 10 0,3 0-10 15,-7 0 8-15,3 3-8 0,1-6 0 0,-4 6 9 16,3-6-9-16,-3 0 0 0,3-10 9 0,4 7-9 16,0-7 8-16,4 0-8 0,-4-2 8 0,0-4-8 15,-4 3 0-15,-3-6 8 0,0-6-8 0,-4 3 0 16,1-10 10-16,-1 4-2 0,-3-1-8 0,3-2 12 15,-3-4 5-15,-3-3 1 0,3-6 0 0,-1 6 0 16,-6-6 22-16,4-3 5 0,-8 0 1 0,-3-7 0 16,3 7-10-16,-3-6-3 0,3-1 0 0,-7 1 0 15,4-4-9-15,-4 0-3 0,4-2 0 0,-7-4 0 16,-4 6-4-16,3 1-1 0,-6-7 0 0,3 6 0 16,-7-6 3-16,7 3 0 0,-6 1 0 0,6-1 0 15,-11-3 3-15,-3 6 1 0,4 4 0 0,-4-4 0 0,-3 1-12 16,-4-4-3-16,-4 6 0 0,4-2 0 0,-11-7-8 0,4 9 0 15,-7-2 0-15,0-1 0 0,-7-3 0 0,3 4 0 16,-10 2 0-16,3 1 0 0,-3 5 0 0,-4-5 0 16,4 6 0-16,-7-1 0 0,0 4-10 0,6-3 10 15,-6 3 0-15,3 6-9 0,-3-6 9 0,-4 6-10 16,4 7 10-16,0-4-10 0,-4 7 10 0,7-1-12 16,4 4 12-16,3 3-12 15,-6-3-60-15,6 6-13 0,0 6-3 0,0-3 0 16,1 6-108-16,3 1-23 0,3 5-4 0</inkml:trace>
  <inkml:trace contextRef="#ctx0" brushRef="#br0" timeOffset="521.573">3418 8323 1324 0,'0'0'118'0,"0"0"-94"16,-14-3-24-16,4 3 0 0,-8 0 192 0,8 10 35 15,-12-10 6-15,8 9 2 0,-7 1-190 0,3 5-37 16,1-2-8-16,-1 2 0 0,1 4 19 0,-1 0 5 16,-3-3 2-16,0 3 0 0,3-1 5 0,-7 7 1 15,1 1 0-15,2-8 0 0,-9 11 22 0,2-4 5 16,-9 3 1-16,2 0 0 0,-6 7-6 0,3-1-1 16,-7 1 0-16,4 9 0 0,-4-1 2 0,0-2 0 15,-3 3 0-15,-1 0 0 0,1 0-23 0,-7 0-5 16,-1 0-1-16,8 0 0 0,-4 0-13 0,7-4-2 15,-3 4-1-15,10-3 0 0,-7-3 8 0,11 5 2 0,-4-5 0 0,-3-3 0 16,3 2-20-16,3-2 0 0,1-1 0 0,0-6 0 16,-4 7 0-16,7-7 10 15,-3 0-2-15,7 4 0 0,-4-4-8 0,4-3 0 0,3-3 0 0,0 3 0 16,11-6 0-16,-7 0 0 0,7-4 0 0,-4 1 0 16,4-7 0-16,4 4 10 0,-1-7-2 0,8 4-8 15,-8-1 13-15,8-9-4 0,3 0-1 0,-8 6 0 16,8-6-17-16,0-1627-4 0,0 3254-1 0,0-1627 0 31,0 0-133-31,0 0-26 0,11-6-6 0</inkml:trace>
  <inkml:trace contextRef="#ctx0" brushRef="#br0" timeOffset="1107.177">3291 8546 2253 0,'-10'0'49'0,"3"0"11"0,0 0 1 0,-4 0 3 0,1 0-51 0,-1 0-13 15,7 0 0-15,-6 0 0 0,3 6 13 0,3-6 0 16,4 0 0-16,0 0 0 0,0 0 3 0,0 0 0 0,0 0 0 0,0 0 0 16,0 0-4-16,0 0 0 0,4-6 0 0,3-3 0 15,3 6-12-15,5-7 11 0,-1 4-11 0,7-4 10 16,-7 1 13-16,7 0 2 0,4-1 1 0,3 1 0 15,4-1 8-15,3-5 2 0,0 5 0 0,4-5 0 16,0 2 4-16,3-3 0 0,1 1 1 0,2-4 0 16,12 0-23-16,-4 0-5 0,14 1-1 0,-4-8 0 15,8 8 16-15,-1-1 4 0,5-6 0 0,6 0 0 16,-4-4-20-16,15 4-3 0,-4-3-1 0,-3 0 0 0,0-7-8 16,6 7 8-16,-6-6-8 0,10-1 8 0,-10 7-8 0,0 0 0 15,-4-7 0-15,-14 10 0 0,3 3 0 0,-3-3 0 16,-3 0 0-16,-4 0 8 0,-4 12-8 0,-6-5 12 15,-12 2-12-15,1 0 12 0,-11 7-3 16,-3-1 0-16,0 1 0 0,-8 0 0 0,1-1-9 16,-7 4 12-16,3-3-12 0,-11 9 12 0,4-10-29 15,7 10-6-15,-10-9-1 0,3 9 0 16,-7 0-99-16,0 0-20 0,0 0-4 0,0 0-649 16,0 0-131-16</inkml:trace>
  <inkml:trace contextRef="#ctx0" brushRef="#br0" timeOffset="2040.919">7267 6320 403 0,'-7'0'36'0,"-3"-7"-36"0,3 7 0 0,-4-9 0 16,4 9 384-16,0-9 69 0,-4 9 15 0,-3-7 2 15,7 7-341-15,-3-3-68 0,-1-3-13 0,4 6-4 16,-4 0 0-16,-3 0-1 0,4 0 0 0,-5 0 0 0,5 0-8 0,-8 0-2 15,4 6 0-15,-3-3 0 0,-5 4-14 0,5-4-3 16,-4 3-1-16,-4 3 0 0,4 1-15 0,-4-1 0 16,-10 7 0-16,3 3 0 0,-3-4 0 0,-1-2 0 15,-2 6 0-15,2 6 0 0,1-6 19 0,0 6-3 16,-1 3 0-16,1-3 0 0,3 3 10 0,1-3 2 16,2 4 0-16,1-1 0 0,0 6-14 0,0 1-2 15,3 2-1-15,-3 4 0 0,0-6-11 0,3 2 0 16,-7 1 0-16,8-4 0 0,-1 4 12 0,4-3-4 0,7-7 0 15,-4 6 0-15,11 1 0 0,-4-7 0 16,1 7 0-16,3-1 0 0,7-6-8 0,-7 10 8 16,7-4-8-16,7 1 8 0,-7-1-8 0,3 1 0 15,1 2 0-15,3-2 0 0,3-4 0 0,1 4 8 0,7-1-8 16,-1 1 8-16,1-1 10 0,3-5 2 0,-3 8 0 16,3-9 0-16,0 7-20 0,0-1 0 0,0-5 0 0,8 5 0 15,-12-6 0-15,8-3 0 0,0 4 0 0,3 2 0 16,4-9 0-16,-1-3 0 0,1 6 0 0,7-10 0 15,-4 4 10-15,0 0-2 0,4-3 0 0,0-4 0 16,3 4-8-16,-10-7 8 0,3 7-8 0,-3-6 8 16,3-7-8-16,1 6 12 0,-1-3-12 0,0 4 12 15,8-10-4-15,-8 6 0 0,4-3 0 0,3-3 0 16,4 0 0-16,-11-3 0 0,7-3 0 0,1-1 0 0,-8 4 2 16,7-3 0-16,-3-6 0 0,4 2 0 0,2-6 9 15,-9 1 1-15,6 2 1 0,0-2 0 0,-6-4-3 0,6 0-1 16,0-6 0-16,-6 6 0 0,-1 0-4 0,-3-6-1 15,-4 0 0-15,0-3 0 16,0 0 18-16,-3-7 3 0,-4 7 1 0,4-7 0 0,0 1-34 16,-4 6 0-16,3-7 0 0,-2 1 0 0,2 2 22 15,-3-2-2-15,4-10-1 0,-7 9 0 0,-4 1-11 0,3-4-8 16,-2 1 9-16,6-4-9 0,-14 3 12 0,10 4-3 16,-9-4-1-16,2 4 0 0,1 5 4 0,-4-5 0 15,-7-1 0-15,3 1 0 0,-3 3 6 0,-3-4 2 16,3 7 0-16,-11-4 0 0,1 1-20 0,-1 0 0 15,0 3 0-15,-6-7 0 0,-1 7 0 0,0 0 0 16,-6-7 0-16,-4 10 0 0,3-3 0 0,0 0 0 16,0 3 0-16,8-4 0 0,-11 1 0 0,3-3 0 0,0 2 0 15,1 1 0-15,-5-6 0 0,1 6 0 0,-7 2 0 0,0 1 0 16,-1-3 0-16,1 3 0 0,-4-3 0 0,4 9 0 16,-4 0 0-16,7 0-16 0,-10 4 4 0,3-4 0 15,0 9 12-15,4-5 16 0,-4 5-3 0,1 7-1 16,-1-3-12-16,0-3-16 0,-3 2 3 0,3 7 1 31,11 0-48-31,-15 7-10 0,8-7-2 0,0 9 0 16,-4 0-148-16,4 7-29 0</inkml:trace>
  <inkml:trace contextRef="#ctx0" brushRef="#br0" timeOffset="2974.663">3429 10061 1209 0,'-11'0'108'16,"-3"-7"-87"-16,0 4-21 0,-7-3 0 0,3 3 165 0,-3-3 29 16,0 2 6-16,3-2 0 0,1 6-146 0,-1 0-30 0,1-9-5 0,2 9-2 15,5-10 3-15,-4 10 1 0,10-9 0 0,-6 3 0 16,3-4 25-16,-1 7 5 0,8-3 1 0,-7-3 0 15,7 9-16-15,0-10-2 0,0 1-1 0,0 2 0 16,0 7-18-16,0 0-4 0,7-3-1 0,8-3 0 16,-5 6 15-16,1-3 3 0,3-3 1 0,0 6 0 15,7-4-3-15,4 4-1 0,0 0 0 0,10 0 0 16,-7 0 11-16,14 0 3 0,-3-6 0 0,7 6 0 16,-4 0-22-16,4 0-4 0,0-9-1 0,3 9 0 15,8-10 0-15,6 10 0 0,1-9 0 0,6 3 0 0,-2-4 4 0,-1 1 0 16,0-1 0-16,3 1 0 15,1 0-2-15,6-1 0 0,4 1 0 0,1-1 0 16,-8 1-5-16,3 0-1 0,4-7 0 0,11 10 0 16,-7-4-8-16,-1 1 10 0,1-1-10 0,0 1 10 15,-1 0-10-15,5 2 0 0,2-2 9 0,-2 6-9 16,-5-3 0-16,4 2 8 0,1-2-8 0,2-3 0 0,1-1 9 0,-4 10-9 16,-3-9 12-16,0 9-12 0,-1-6 14 0,1 3-4 15,0-7-1-15,-1 4 0 0,1 6-9 0,0-3 0 16,-4-4 0-16,0-2 0 0,0 0 24 0,4 9 7 15,-8-7 1-15,1 7 0 0,0-3-32 0,-4-3-16 16,3 3 1-16,1 3 1 0,3 0 24 0,-3 0 5 16,-4 0 1-16,3 0 0 0,-13 3-16 0,3-3-13 15,10 0 2-15,-3 0 1 0,1 0 10 0,-1 6 12 0,-7-3-2 0,0 4-1 16,-7-7-9-16,3 0-11 0,4 0 3 0,7 3 0 16,-14 3 8-16,7-6 8 0,-3 0-8 0,-4 9 11 15,0-9-11-15,-4 0 0 0,1 0 0 0,-1 0 8 16,4 0 0-16,-4 0-8 0,1 7 12 0,-4-4-4 15,3 3-8-15,-6 4 8 0,-8-7-8 16,0 3 8-16,1-6-8 0,3 9 12 0,-4-2-12 16,4-4 12-16,0 6-4 0,-4-3 0 0,0 4 0 0,1-7 0 15,-5 6-8-15,-2 1 12 0,-5 2-12 0,1-9 12 16,-4 7-12-16,1-4 0 0,-1-3 0 0,0 4 8 16,0-4-8-16,1-3 10 0,-1 0-10 0,7 6 10 15,4-6-10-15,-4 0 8 0,-10 0-8 0,3 0 8 16,4 0-8-16,0 0 8 0,-8 0-8 0,1 0 8 15,-4 0-8-15,0 0 8 0,0 0-8 0,-3 0 8 0,-4 0-8 0,-3 0 0 16,3 0 9-16,-4 0-9 16,-3 0 0-16,1 0 8 0,2 0-8 0,-6 0 0 0,3 0 0 0,-7 0 0 15,0 0 0-15,0 0 0 16,7 0-24-16,-7 0-2 0,0 0-1 0,0 0 0 16,-4-9-126-16,1 2-26 0,-4-2-5 0,-4-1-1084 0</inkml:trace>
  <inkml:trace contextRef="#ctx0" brushRef="#br0" timeOffset="3957.907">11762 8430 1785 0,'-7'-22'79'0,"3"13"17"0,-3-1-77 0,3-5-19 0,-3 5 0 0,0 1 0 15,4-1 169-15,-4-5 31 0,3 5 5 0,1 4 2 16,3 6-160-16,-7-9-32 0,-4 6-7 0,4-4 0 16,-4 4 7-16,4-3 1 0,-7 6 1 0,0 0 0 15,-7 0-17-15,3 6 0 0,1-3 0 0,-12 7 0 16,-2-1 0-16,-1 0-12 0,7 7 12 0,-3 3-12 15,0-3 20-15,-4 2 4 0,4 8 0 0,3-8 1 16,0 7 13-16,1-3 2 0,-8 3 1 0,4 1 0 16,0-4-13-16,-4 3-4 0,0 3 0 0,0 3 0 0,-3-3-12 0,7 1 11 15,0-4-11-15,-1 9 10 0,1-6-10 0,3 10 0 16,8-3 0-16,-4 2 0 0,0-2 9 0,3-1 0 16,7 1 0-16,1 2 0 0,-1-2-9 0,4 2 0 15,0-2 9-15,0-1-9 0,7 1 0 0,0-4 0 16,-4 4 0-16,4-1 0 0,7 1 0 0,-3-1 0 15,0 4 0-15,3-4 0 0,0-5 0 0,0 8 0 16,3-2 0-16,-3 2 0 0,-3-2 20 0,6-1 10 16,5 1 2-16,-1-7 0 0,-4 7-32 0,4-7 0 15,4 0 0-15,0 3 0 0,-4-2 0 0,0-1 0 16,4 0 0-16,3 7 0 0,3-17 12 0,1 14-3 0,-7-4-1 0,3-3 0 16,4-3-8-16,-1 3 8 0,1 3-8 0,-4-9 8 15,4-3 8-15,0 3 2 0,3-1 0 16,0-8 0-16,0 5 11 0,7-5 3 0,11-1 0 15,0 1 0-15,-3-1-20 0,2-3-3 0,5-3-1 16,-1 4 0-16,-3-1 4 0,0-3 1 0,0-3 0 0,0 0 0 16,-1 0-2-16,5 0-1 15,-1 0 0-15,1 0 0 0,-1 0-10 0,-3 0 0 0,0 0 9 0,-4-3-9 16,0-3 0-16,-3 6 0 0,0-7 0 0,0-2 0 16,7 6 0-16,-4-6 0 0,0-7 0 0,4 0 0 15,0 7 0-15,-4-4 0 0,-3-2 0 0,-4-4 0 16,-3 3 30-16,0-3 2 0,-4-9 0 0,0 9 0 15,1-6-32-15,-5 0 0 0,1 3 0 0,0-9 0 16,-1 3 32-16,-2-1 0 0,-1 4 0 0,-4-9 0 0,5 5-32 16,-8 1 0-16,0-6 0 0,0 6 0 0,-4-7 32 0,8 7 0 15,-7-7 0-15,3 1 0 0,-7 6-32 0,3-7 0 16,-2 1 0-16,-1-4 0 0,0 0 0 0,0 4 0 16,0-1 0-16,0 1 0 0,0 3 0 0,0-1 0 15,-4-5 0-15,1 8 0 0,-1-5 0 0,-3 6-13 16,-3-4 1-16,-1 4 0 0,-3 0 12 0,0 0 0 15,0-4 0-15,-3 4 0 0,-1-6 12 0,-3 5-2 16,-7 4 0-16,-4-3 0 16,0 0-10-16,-3 3 0 0,-4 6 0 0,1-6 0 0,-1 6-11 0,0-6-4 15,-3 6-1-15,3-3 0 0,-7 0 26 0,4-6 5 16,-4 3 1-16,-3 6 0 0,0-9-24 0,-4 9-5 16,0-6-1-16,4 6 0 0,-1 0 14 0,4-6 0 15,1 6 0-15,-1-6 0 0,0 6 16 0,-3 1-4 0,-4-7-1 0,-4 6 0 16,5 3-3-16,-1 4 0 0,0-4 0 0,0 6 0 15,4 1-8-15,-1 0-17 0,5 2 4 0,-1-2 1 16,0 6 12-16,-3-3 0 0,-1 2 0 0,-3-2 10 16,1 6-10-16,-1 0-17 0,14 0 4 0,-7 0 1 31,-3 6-65-31,3-2-13 0,7 2-2 0,0 3-1 0,1 1-98 0,-8-1-19 0</inkml:trace>
  <inkml:trace contextRef="#ctx0" brushRef="#br0" timeOffset="7206.021">23527 9114 1555 0,'0'0'138'0,"0"0"-110"16,-4-7-28-16,4 7 0 0,-3-3 116 0,3 3 17 15,0 0 4-15,0 0 1 0,7-6-109 0,-4 3-21 16,4-3-8-16,-7 6 0 0,7-10 0 0,-7 10 9 16,4 0-9-16,-4 0 0 0,7-6 13 0,-7 6-4 15,0 0-1-15,0 0 0 0,7-3 17 0,-7 3 3 16,0 0 1-16,0 0 0 0,0 0-1 0,0 0-1 0,0 0 0 15,0 9 0-15,0 1-9 0,0 5-2 0,-3-5 0 0,-5 2 0 16,1-2-4-16,0 5 0 0,0-5-1 0,-3 5 0 16,-1-5-1-16,1 9 0 15,-5-10 0-15,5 7 0 0,3-7 3 0,-4 1 1 16,4-1 0-16,-3 0 0 0,6 1-14 0,1-1 0 0,-5-3 0 16,8-2 0-16,0-4 8 0,0 6 1 0,0-6 1 0,0 0 0 15,4 9-10-15,3 1 8 0,0-10-8 16,0 9 8-16,0-3-8 0,4-3 0 0,-1 4 0 0,1-4 0 15,3 3 0-15,-3-3 0 0,3 4 0 0,3 2 0 16,-2-9 0-16,-1 9 0 0,-4-2 0 0,4-4 0 16,0 6 0-16,1 1 0 0,2-4 0 0,-3 3 0 15,-3-2 0-15,3 2 0 0,0 0 0 0,0 1-11 16,0-1 11-16,-3 1-8 0,-1 5 8 0,1-2-8 16,0-4 8-16,-1 7 0 0,1-7 8 0,-4 10-8 0,0-9 0 15,0 5 0-15,0-2 0 0,-3 2 0 0,-1-5 0 0,1 6 0 16,-4-7 0-16,0 10 0 0,0-10 0 0,-4 1 0 15,1-1 0-15,-4-3 0 0,-1 4 0 0,-2-1 8 16,3-3-8-16,-7-3 8 0,3 7-22 0,-3-4-4 16,3-3-1-16,-6 4 0 15,-1-7-40-15,4 0-8 0,-7 0-1 0,3 0-1 16,-3-7-133-16,3 7-26 0,1-9-6 0</inkml:trace>
  <inkml:trace contextRef="#ctx0" brushRef="#br0" timeOffset="7483.088">23541 9123 2952 0,'-7'-9'131'0,"7"9"26"0,0 0-125 0,0-7-32 0,-4-2 0 0,4 9 0 15,0 0 23-15,0 0-2 0,11 0 0 0,3-3 0 16,-3-3-21-16,6 6-13 0,1-4 1 0,-1-2 1 16,8 6-1-16,-4-6-1 0,8-3 0 0,-1 5 0 31,4-2-16-31,-1-3-3 0,5 6-1 0,2-4 0 0,1-2-21 0,4-1-4 0,-5 4-1 0,1 3 0 31,0-3-95-31,0-4-19 0,0 1-4 0</inkml:trace>
  <inkml:trace contextRef="#ctx0" brushRef="#br0" timeOffset="8552.138">29259 8894 2026 0,'0'0'44'0,"0"0"10"0,0 0 2 0,0 0 1 0,0 0-45 0,0 0-12 15,0 0 0-15,0 0 0 0,0 0 8 0,0 0-8 16,0 0 12-16,0 0-4 0,0 0 36 0,0 0 8 0,0 0 0 0,0 0 1 16,0 0-22-16,0 0-5 0,0 0-1 0,0 0 0 15,7 0-8-15,1-3-1 0,2-3-1 0,-3 6 0 16,-7 0 15-16,11 0 3 0,-1-3 1 0,4-4 0 15,4 7-6-15,-4-3-2 0,0-3 0 0,4 3 0 16,0-3 14-16,3 6 4 0,-7-4 0 0,3-2 0 16,-2 6-26-16,-1 0-5 0,0 6-1 0,0-2 0 15,-3-4-12-15,-1 6 0 0,1-3 0 16,-8 6 0-16,4-2 0 0,-3-4 0 0,-1 6 0 0,-3-3 0 16,0 4 0-16,-3-1 0 0,-4 7 0 0,0-7 0 15,-4-5 0-15,1 5 0 0,-5 3 0 0,1-2-10 16,-3-1 10-16,-1 1 0 0,0-7 0 0,1 6 0 15,-4-3 0-15,6 4 0 0,-2-4 0 0,3-3-8 16,3 4 8-16,1-4 0 0,2 3 0 0,1-3 0 16,7-3 0-16,-7 0 0 0,4 10 0 0,3-10 0 0,0 0-12 0,0 6 4 15,0-6 0-15,0 9 0 0,3-3 8 0,-3-6-10 16,4 4 10-16,6 5-10 0,1 0 10 0,3 1-8 16,0-4 8-16,4-3-8 0,0 4 8 0,-4 2 0 15,3 0 0-15,1 1 0 0,0-4-12 0,-4 3-1 16,3-5 0-16,-3 5 0 0,1-3 13 0,-1 4 0 15,0-1 0-15,-4 0 0 0,4 1 0 0,-3-1 0 16,-4-2 0-16,4 2 0 0,-1 0 8 0,-3 1 4 16,0-1 0-16,-3 1 1 0,3 5-4 0,0-5-1 15,-3-1 0-15,-1 7 0 0,1-4-8 0,-1-2 8 16,-3 5-8-16,0-5 8 0,0 5 4 0,0-5 0 16,-3 6 0-16,3-4 0 0,-7-2 22 0,3-1 5 0,-3 7 1 15,0-7 0-15,0 0-20 0,-4 1-3 0,1-1-1 16,-1 1 0-16,1-4 2 0,-5 3 0 0,-2-2 0 0,3-4 0 15,-7 6-18-15,-1-9 0 0,-6 6 0 16,0-6 0-16,-4 4-12 0,-3-4 3 0,0 0 1 0,-1 0-894 16,-2 0-178-16</inkml:trace>
  <inkml:trace contextRef="#ctx0" brushRef="#br0" timeOffset="15027.607">11860 10428 2055 0,'-7'-10'91'0,"7"10"19"0,-3 0-88 0,-1-9-22 0,-3 3 0 0,0 2 0 16,4-2 56-16,-1 3 6 15,1-3 2-15,-1-4 0 0,1 10-52 0,3 0-12 16,0-9 0-16,-4 9 0 0,4 0 0 0,0 0 9 16,0 0-9-16,0 0 8 0,0-10 2 0,0 10 0 15,0 0 0-15,0 0 0 0,0 0 10 0,0 0 3 0,0 0 0 0,0 0 0 16,0 0 15-16,0 0 3 0,0 0 1 0,0 0 0 15,0 0 7-15,0 0 2 0,0 0 0 0,0 0 0 16,0 0 2-16,0 0 1 0,0 0 0 0,0 0 0 16,0 0-43-16,0 10-11 0,0-10 0 0,0 9 0 15,0-9 8-15,0 10 0 0,0-1 0 0,0-3 0 16,0-6-8-16,0 10 8 0,-4-1-8 0,4 1 8 16,0-10 4-16,0 9 0 0,0-9 0 0,0 6 0 15,0-6 5-15,0 10 2 0,0-1 0 0,0 1 0 0,0-1-19 16,0 0-14-16,0-2 2 0,0 2 1 0,0 0 34 0,0 1 6 15,0-1 2-15,4 7 0 16,0-4-31-16,-4-2 0 0,0 6 0 0,3-1 0 16,1-2 0-16,-4 2 0 0,0 4 0 0,0 6 0 0,0-6 0 15,0 0-12-15,0 6 1 0,0-6 0 16,0 6 11-16,0-6 0 0,0 0 0 0,-4 6 0 16,4-3 0-16,-3 3 0 0,3-6 0 0,3 6 0 0,-3 0 0 0,4 3 0 15,-4 0 0-15,3-3 0 0,1 3 0 0,3-2 0 16,-4 2 0-16,1 6 0 0,3-6 12 0,-4 1-1 15,4 2-1-15,-3-3 0 0,-1 0-10 0,5-2-12 16,-5 2 2-16,4 0 1 0,-3 3 9 0,-1-2 12 16,4-1-2-16,-3 0-1 0,-1 7-9 0,-3-10 0 0,4 3 0 0,-4 0 0 15,3 3 0-15,-3-2 0 0,0-1 0 0,0 0 0 16,4 3 0-16,-1-9 0 0,-3 10 0 16,0-10 0-16,0 3 0 0,0-6 0 0,0 6-9 15,0-6 9-15,4 6 0 0,-4-7 0 0,0 1 0 16,0 9 0-16,0-12 0 0,3 9 0 0,1-6 0 0,-1 0 0 15,-3 0 8-15,0-1-8 0,0-2 0 0,4 0 0 16,-4-4 9-16,0 4-9 0,0 3 8 0,4-3-8 16,-1-4 9-16,-3 4-9 0,0 3 10 0,0-4-10 15,4-2 8-15,-4 2-8 0,0 4 0 0,0 0 0 16,0-3 0-16,0 3 0 0,0-1 0 0,3-2 0 16,-6 3 0-16,6 0 8 0,1-10-8 0,-4 10 0 15,0 3 0-15,0-10 0 0,0 4 8 0,0 3-8 16,3 0 0-16,-3-10 8 0,-3 10-8 0,-1-3 0 15,1 2 8-15,3-2-8 0,-4 0 0 0,-3-4 0 0,7 7 12 16,-4-3-3-16,1 3-1 0,3-4 0 0,-7 4-8 0,7 0-9 16,-4 0 9-16,4-4-13 0,-3-2 13 0,3 3 0 15,-4 3 0-15,4-10 0 0,0 7 0 0,0-1 0 16,-3-2 0-16,3-4 0 0,0 1 8 16,0 5-8-16,0-5 0 0,0-1 0 0,0 7 8 15,0-7-8-15,-4 1 0 0,4-1 0 0,0 0 8 0,-3 1-8 16,-1-1 0-16,4 1 0 0,-3-4 9 0,3 3-9 15,0-2 0-15,0 2 9 0,0 0-9 0,0-5 0 16,0 5 9-16,0-3-9 0,0 4 0 0,0-1 9 16,-4 0-9-16,4-2 0 0,4 2 9 0,-4-6-9 15,0-3 0-15,0 10 9 0,0-1-9 0,0 4 0 16,0-13 0-16,0 9 8 0,0 0-8 0,0 1 0 16,0-1 0-16,0-9 0 0,0 10 0 0,0-1 0 15,0 1 0-15,0-1 0 0,0-9 0 0,0 9-17 0,0 7 4 0,0-7 1 16,0 1 12-16,0-1 0 0,0 1 0 0,0-1 0 15,0-3 0-15,0 4 0 0,0-1 0 0,0 1 0 16,0-4 8-16,0 3 4 0,0 1 0 0,-4-1 1 16,1 0-13-16,3 1 0 0,0-1 0 0,0 1 0 15,0-1 0-15,-4-3 0 0,4 4 0 0,0-1 0 16,0 1 0-16,-3-1 0 0,3 0 0 0,0 1 0 16,0-4 8-16,0-3-8 0,-4 3 0 0,4-6 0 15,7 10 8-15,-7-1-8 0,0-2 0 0,0-4 0 16,0 6 8-16,4-3-8 0,-4 4 0 0,0-1 0 15,0-3 8-15,0 4-8 0,0-1 0 0,3 1 0 16,-3-1 0-16,0 0 8 0,4 1-8 0,-4-1 0 16,3 1 0-16,-3-1 0 0,4 1 0 0,-1 2 0 15,1-3 0-15,-4 1 0 0,0-10 0 0,3 9 0 16,1-6 8-16,-1 7-8 0,-3-1 0 0,0-9 9 16,0 13-9-16,0-13 0 0,0 12 0 0,0-5 0 0,-3 2 0 0,3-6 0 15,0 3 8-15,0 4-8 0,0-1 0 0,0-3 0 16,0 4 9-16,0-7-9 0,0 6 0 0,0 1 0 15,0-4 0-15,3 4 8 0,-3-4-8 0,4-3 0 16,-4-3 0-16,0 9 0 0,0 1 0 0,0-10 0 16,0 9 0-16,0-9 8 0,0 6-8 0,0 4 0 15,0-10 0-15,-4 9 8 0,4-2-8 0,-3 2 0 0,3-9 0 0,0 3 0 16,-4 6 0-16,4-9 8 0,4 10-8 0,-4-4 0 16,3 4 0-16,-3-10 0 15,0 6 0-15,4-3 0 0,-4 6 0 0,0-9 0 0,0 0 0 0,0 10 8 16,3-4-8-16,-3-6 0 0,0 0 0 0,0 9 0 15,0 1 0-15,0-4 0 0,0-6 0 16,0 3 8-16,0 7-8 0,-3-1 0 0,3-9 0 16,0 6 0-16,3 4 0 0,-6-7 0 0,3 3 0 0,0-6 8 15,0 10-8-15,0-1 0 0,0-3 0 0,0-3 0 16,0 7 0-16,0-10 0 0,0 0 0 0,0 6 0 16,0-6 0-16,0 9 9 0,0-9-9 0,0 4 0 15,0 2 11-15,0-6-11 0,0 0 10 0,0 9-10 16,-4 1 8-16,4-4-8 0,0-6 0 0,0 9 0 15,0-5 0-15,0-4 8 0,-3 6-8 0,3 3 0 16,3 1 0-16,-3-1 0 0,0-9 0 0,0 0 0 0,0 0 0 0,0 0 0 16,0 9 0-16,0-9 0 0,0 0 0 0,0 7 0 15,0-7 8-15,0 0-8 0,0 0 0 0,0 0 9 16,0 0-9-16,0 9 8 0,0-9-8 0,0 0 0 16,0 0 0-16,0 0 0 15,0 0 0-15,0 0 0 0,0 0 10 0,0 3-10 0,0-3 8 16,0 0-8-16,0 0 0 0,0 0 0 0,0 0 0 0,0 0 0 15,0 0 0-15,0 0 0 0,0 0 0 0,0 0 0 16,0 0 8-16,0 0-8 0,0 0 0 0,0 0 0 16,0 0 8-16,0 0-8 0,0 0 0 0,0 0 0 15,0 0 8-15,0 0-8 0,0 0 0 0,0 0 0 16,0 0 0-16,0 0 0 0,4-3-17 0,-4 3-1 16,0-6 0-16,0 6 0 15,0 0-15-15,0 0-3 0,0 0-1 0,0 0 0 16,0 0-35-16,0 0-6 0,0-10-2 0,0 10 0 15,3-3-59-15,-3 3-12 0,0 0-2 0,0 0-1 16,0 0-115-16,0 0-23 0</inkml:trace>
  <inkml:trace contextRef="#ctx0" brushRef="#br0" timeOffset="17146.443">12030 14542 2358 0,'-7'-10'104'0,"3"10"22"0,-3-3-101 0,0-3-25 0,-4 6 0 0,4-9 0 15,0 9 51-15,0 0 5 0,4-7 0 0,-4 7 1 16,0-3-45-16,0 3-12 0,3-6 0 0,-3 6 0 16,3 0 0-16,-6 0 0 0,6-3 8 0,-3 3-8 15,0-7 9-15,-3 4 0 0,-1-3 0 0,1 6 0 16,-1 0 25-16,0-3 5 0,-3 3 1 0,4-6 0 15,-4 6 12-15,-1 0 4 0,-2 0 0 0,3 0 0 16,-4 0-29-16,-3 0-6 0,-4 6-1 0,4-3 0 16,3-3-6-16,-6 6-2 0,-5-3 0 0,1 7 0 0,7-1-12 15,-4-2 0-15,-3 8 0 0,0-2 0 0,0 2 0 0,-1-2 0 16,5 3 0-16,-4 2 0 16,-1 1 0-16,5 3 0 0,2 0 0 0,-2-3 0 15,3 6 0-15,-4 0 0 0,0-6 0 0,4 6 0 16,0-6 0-16,-4 6 0 0,-3-3 0 0,7-3 0 0,3 6 18 0,1-6 1 15,-15 6 0-15,11-6 0 0,3 6-19 16,0 0 8-16,4-3-8 0,-7 0 0 0,0 6 10 16,3-6-10-16,11 3 8 0,-7 3-8 0,0 7 0 0,3-7 0 15,4 3 0-15,4-3 0 0,-4 7 0 0,3-1 0 16,1-2 0-16,-1 2 0 0,8-6 0 0,-1 7 0 16,-6-7 0-16,3 4 0 0,10-4-8 0,-3 9 8 15,0-2 0-15,-3-1 0 0,3 1 0 0,0-4 0 16,4 10 0-16,-4-13 0 0,0 7 0 0,0-7 0 0,7 0 0 0,-7 4 0 15,0-4 0-15,0-3 0 0,7-3 0 0,0 3 0 16,0 0 8-16,4-3-8 0,-4-6 0 0,4 9 8 16,6-3-8-16,-2-7 0 0,-5 4 9 0,8 0-9 15,-4 3 11-15,0-3-3 0,0-7 0 0,4 4 0 16,-4 3-8-16,4 0 0 0,0-4 0 16,-1-5 8-16,1 8-8 0,7-8 10 0,3-1-10 15,7 1 10-15,-6-1-10 0,3 4 10 0,6-4-10 0,-2-6 10 16,-1 7 0-16,-3-1 0 0,0-3 0 0,3-6 0 15,-7 10-10-15,8-10 0 0,-1 0 0 0,0 0 0 16,4 0 0-16,-3-7 0 0,2 4 0 0,1-3 0 16,-3 3 8-16,-1-7 0 0,0 1 0 0,-3 0 0 15,0-7-8-15,0 0 0 0,3 4 0 0,0-4 0 16,1-3 0-16,-1 4 10 0,-3-4-2 0,0 0-8 16,-4 3 18-16,0 4-3 0,-7-4-1 0,4 0 0 15,-7 7-2-15,0-4 0 0,-1-2 0 0,-3-1 0 0,1 3-12 0,-1-2 0 16,-4 2 0-16,5-2 0 0,-5-1 12 0,-3-3-4 15,4 0-8-15,0 0 12 0,-4 1 0 0,3-7-1 16,-6-1 0-16,3-2 0 0,0 3 5 0,-3-3 0 16,-1 0 1-16,1-7 0 0,-8 1-4 0,1 6-1 15,6-7 0-15,-6 1 0 0,-4 5-3 0,0-5-1 16,4 6 0-16,-4-7 0 0,-8 7 0 0,8-7 0 16,-3 1 0-16,-4 3 0 0,0-1-8 0,-4 1 12 15,1-1-12-15,-1 1 12 0,-3 0-12 0,-4 3 0 0,4-7 9 16,-3 7-3-16,2 3-6 0,-2 3 0 15,-1-3 0-15,1 0 0 0,2-4 0 0,-2 4 0 16,-1-3 0-16,1 3 0 0,-1 6 0 0,0-9 0 16,1 3 0-16,-1 0 0 0,-3 6 0 0,3 0 0 0,-3-6 0 0,0 6 0 15,-4 0 0-15,4 1 0 16,0-1 0-16,0 3 0 0,-4-3 0 0,0 4 0 0,1 2 0 0,-1-3 0 16,4 7 0-16,0 0 0 0,-4-7 0 0,7 13 0 15,1-7 0-15,-5 1 0 0,8 3 0 0,-3-4 0 16,-1 4 0-16,4-3 0 0,0 5 0 0,-4-2 0 15,1-3 0-15,-1 6 0 0,0-4 0 0,1-2 0 16,2 0 0-16,-6 2 0 0,0 4 0 0,0-6 0 16,0 2 0-16,3-2 0 0,1 6 0 0,-1-3 0 0,-3-1 0 15,7 4 0-15,-4-3 0 0,4 6 0 16,-4-3 0-16,4 3-10 0,0 0 10 0,0 0-12 16,0 0 12-16,0 0 0 0,0 3 0 0,3-3-8 0,4 6-4 15,-4-6 0-15,-3 3 0 0,4 4 0 16,3-7-58-16,0 6-12 15,-4-3-2-15,4 3-1 0,-4-3-183 0,-3 4-36 16</inkml:trace>
  <inkml:trace contextRef="#ctx0" brushRef="#br0" timeOffset="21241.313">12555 8662 518 0,'0'0'46'0,"0"0"-37"16,0 0-9-16,-3-9 0 0,-4 9 181 0,7 0 35 16,3-10 6-16,-3 10 2 15,-3-3-111-15,3-3-21 0,0 6-5 0,3-9-1 0,4 5-14 0,-7 4-2 16,0 0-1-16,0 0 0 0,7-6-29 0,0 6-5 15,-7 0-2-15,0 0 0 0,0 0-16 0,0 0-3 16,0 0-1-16,0 0 0 0,-3 10 4 0,3-1 1 16,-4 0 0-16,1 1 0 0,-1-1 16 0,-6 1 3 15,3 5 1-15,-4-5 0 0,-3 5 10 0,0-2 3 16,-4 3 0-16,1 2 0 0,-5 1 12 0,1 3 2 16,0 0 1-16,-4 3 0 0,-3 13-8 0,-4-7-2 15,-10 1 0-15,0 2 0 0,-8 4-18 0,-2 6-4 16,-5-1-1-16,-3 1 0 0,0 7-21 0,0-4-4 15,-3 0 0-15,-1-4-8 0,1 1 8 0,-1 0-8 0,1 3 0 16,6-3 0-16,1 0 0 0,3-9 0 0,11 2 0 16,-1-2 0-16,1-7 8 0,3-3-8 0,7 3 0 0,1-12 0 15,-1 9 9-15,0-6-9 0,7-7 0 0,1 4 9 16,10-7-9-16,-4 1 0 0,0-1 0 0,1 1 0 16,3-4-24-16,6-6 0 0,8 0 0 0,0 0 0 15,0 0-229-15,8 9-47 0</inkml:trace>
  <inkml:trace contextRef="#ctx0" brushRef="#br0" timeOffset="26106.148">8160 7323 2091 0,'0'0'92'0,"-4"-3"20"0,4 3-89 0,0 0-23 0,0 0 0 0,0 0 0 16,11-6 20-16,-8 3 0 0,8-4 0 0,0 7 0 15,-1 0-20-15,4 0 0 0,-3 0-10 0,3 0 10 16,0 0 0-16,0-3 12 0,4 3 0 0,-8-6 0 16,4 6 13-16,1-9 3 0,-1 9 0 0,0 0 0 15,3-7-19-15,-6 7-9 0,3-3 10 0,-3 3-10 16,-1 0 22-16,4 3-2 0,-14-3 0 0,7 0 0 0,4 7 6 0,-11-7 1 15,11 0 0-15,-1 6 0 0,-3-6-3 0,7 3-1 16,-10-3 0-16,6 0 0 16,1 0 17-16,0 0 4 0,-1 0 1 0,4 6 0 0,-3-6-36 15,3 0-9-15,0 3 0 0,0-3 0 16,0 0 8-16,4 7 0 0,3-4 0 0,0 3 0 16,4-3-8-16,-4 3 0 0,4 4 0 0,0-1 0 0,-1 1 0 0,1 5 0 15,7-5 9-15,-4-1-1 0,4 10-8 0,-1-3 0 16,-2 2 0-16,2 1 0 0,1 0 0 0,3-3-8 15,-3 3 8-15,3-4-12 0,1-2 12 0,3 2 0 16,-1 4 8-16,5 0-8 0,-1-3 0 0,0 3 8 16,4-4-8-16,-3 4 0 0,-1 0 0 0,0 0 0 0,1 0-10 15,-1-1 10-15,0 7 0 0,4-6 8 0,0 6 0 0,-4 0 1 16,4 4 2-16,-4-4 0 0,-3 3 0 0,4 0 0 16,-5-3-11-16,-2 10 0 15,-1-13 0-15,0 3 0 0,-7 3 0 0,4-3 0 0,-4-6 0 0,8 0 0 16,-1 6 0-16,-7-6 0 0,-3-4 0 15,3 4 0-15,4 0 0 0,-4 0 0 0,-14-4 0 16,4 4 0-16,0-3 0 0,-4-4 0 0,3 4 10 16,-3 0-10-16,-3-4 8 0,0-2-8 0,6 2 0 0,-6-2 0 15,3-1 32-15,-4 1 0 0,5-7 0 0,-1 6 0 16,-4-3-17-16,-3-2-4 0,0 2-1 0,4 0 0 16,-4-3 0-16,0 7 0 0,-7-10 0 0,7 6 0 15,4-3-10-15,-8 6 0 0,-3-9 0 0,7 7 0 16,-7-7 0-16,7 3 0 0,0 3 0 0,-7-6 8 15,0 0-8-15,7 9 0 0,1-9 0 0,2 7 8 16,-10-7-8-16,7 3 8 0,4-3-8 0,-1 0 8 0,1-3-8 0,-4 3 0 16,0-7 0-16,0 7 8 0,7-3-8 0,-7-3 8 15,-3 6-8-15,3-6 8 0,0 6-8 0,0-3 0 16,0-4 9-16,-7 7-9 0,0 0 10 0,0 0-2 16,7 0-8-16,-7 0 12 0,0 0-12 0,0 0 9 15,7-3-9-15,0 3 8 0,-7 0-8 0,0 0 0 16,0 0 9-16,4 0-9 0,6-6 0 0,-10 6 8 15,0 0-8-15,0 0 0 0,7 0 0 0,0 0 0 16,-7 0 0-16,0 0 0 0,0 0 0 0,7 0 0 16,-7 0 0-16,0 0 0 0,0 0 0 0,0 0 0 15,7 6 0-15,-7-6 0 0,0 0 0 0,0 0 0 16,8 3 0-16,-5 4 0 0,-3-7 0 0,0 0 0 16,0 0 0-16,7 0 0 0,4 3 0 0,-11-3 0 15,0 0 0-15,0 0 8 0,3 0-8 0,-3 0 0 16,0 0 0-16,0 0 8 0,0 0-8 0,0 0 0 0,0 0 8 0,0 0-8 15,-7 0 0-15,7 0 8 0,0 0-8 0,0 0 0 16,0 0 0-16,0 0 0 0,0 0 0 0,0 0 8 16,0 0-8-16,0 0 0 0,0 0 0 0,0 0 0 15,7 6 0-15,-7-6 0 0,0 0 0 0,0 0 0 16,0 0 0-16,0 0 0 0,0 0 0 0,0 0 0 16,0 0 0-16,0 0 0 0,0 0 0 0,0 0 0 15,-7 9 0-15,7-9-8 0,7 7 8 0,0-4 0 16,-7-3 0-16,0 0 0 0,0 0 0 0,4 0 0 0,3 6 0 15,-7-6 0-15,0 0 0 0,0 0 0 0,7 3 0 16,-7-3 0-16,0 0 0 0,0 0-8 16,7 10 8-16,-7-10 0 0,7 6 0 0,-7-6 0 15,0 0 0-15,7 3 0 0,0 3 0 0,-7-6-8 16,0 0 8-16,4 10 0 0,3-1 0 0,-4 1 0 16,-3-10 0-16,0 0 0 0,0 0 0 0,7 6 0 0,4-3 0 15,-11-3 0-15,0 0 0 0,0 0 0 0,0 0 0 0,0 0 0 16,0 0 0-16,0 0 0 0,0 0 8 0,0 0-8 15,0 0 10-15,-7-9-10 0,-4 5 16 0,4-2-4 16,4-3 0-16,-4-1 0 0,-4 1 5 0,4 0 1 16,7-1 0-16,-4 1 0 0,-3-1-2 0,0-2-1 0,4 2 0 15,-1 1 0-15,4 0-15 0,-7-4 9 0,-7-3-9 0,4 7 8 16,-1-7-8-16,-3 4 10 0,0-4-10 0,-4 0 10 16,0 7-10-16,4-4 0 15,0-2 9-15,0 5-9 0,-4 1 0 0,4 0 0 0,7-1 0 0,-3 4 8 16,-4-4-8-16,7 10 0 0,0-9 0 15,-1 9 0-15,8 0 0 0,-3 0-8 0,-4 0 8 16,7 0 0-16,0 0-13 0,0 0 2 0,-4 6 1 16,4 4 0-16,4-1-10 0,3 4-1 0,0-4-1 15,0 0 0-15,-3 4 0 0,6 0 0 0,1 2 0 16,-1-2 0-16,-3 2 14 0,4-5 8 0,7-1-10 0,-4 1 10 16,-4-1 0-16,4 1-9 0,1-4 9 0,2 3 0 15,1 1 0-15,-4-4 0 0,-7-3 0 0,4-3 0 16,10 6 0-16,-7-3 0 0,-14-3 0 0,10 7 0 15,1-7 0-15,0 3 0 0,-11-3 0 0,0 0 0 16,0 0 0-16,0 0 0 0,10 0 0 0,-10 0 8 0,0 0-8 0,0 0 9 16,11 0-9-16,-4-3 10 0,-7 3-2 0,0 0 0 15,0 0 0-15,0 0 0 0,7 0 2 0,-7 0 0 16,-4 0 0-16,4 0 0 0,0 0-10 0,-3-7 0 16,-8 7 0-16,1 7 0 0,3-7 0 15,0 0 8-15,3 3-8 0,-10 3 0 0,-4-6 0 16,8 6 0-16,3-3 8 0,-4 4-8 0,-7-4 0 0,8 6 0 15,3 1 0-15,-4-4 0 0,4 3 0 0,-3 1 0 16,2-1 0-16,5 1 0 0,3-1 0 0,-4 0 0 16,1-2 0-16,-1 2 0 0,4 1-18 0,0-1 4 15,-3 0 1-15,-1 1 0 16,4-4-63-16,0-3-12 0,4 7-2 0,-4 2-1 16,-4-9-74-16,8 7-15 0,6-4-4 0,-3 3-556 15,-7-6-112-15</inkml:trace>
  <inkml:trace contextRef="#ctx0" brushRef="#br0" timeOffset="27055.898">12125 8314 403 0,'0'0'36'0,"4"-3"-36"0,-8-6 0 0,4 2 0 0,0-2 236 16,0-1 41-16,-7 1 8 0,3 3 2 15,1 3-150-15,-1-4-29 0,-3 4-7 0,0-3-1 0,4 6-71 0,-4-3-14 16,7 3-3-16,0 0-1 0,-7 0-11 0,0 0 0 16,7 0 0-16,-8-6 0 0,-2 6 0 0,3-4 0 15,7 4 0-15,-7-6 0 0,3 6 12 0,-3-3 1 16,-3-3 0-16,-1-1 0 0,0 4 27 0,1 3 6 0,-1-6 1 0,1 6 0 15,-1-3 12-15,-3-3 2 0,3 6 1 0,-3-3 0 16,0-4-20-16,4 7-4 0,-1 0-1 0,0 0 0 16,1 0-13-16,-1 0-4 0,1 0 0 0,-1 7 0 15,4-7-20-15,0 3-20 0,7-3 4 0,-7 0 1 16,7 0 15-16,-7 0-9 0,0 6 9 0,7-6-8 16,-4 3 8-16,4-3-13 0,0 0 5 0,0 0 8 15,-7 0 0-15,7 0 0 0,-7 0 0 0,7 0 0 16,0 0 0-16,-7 0 0 0,4-3 0 0,3 3 0 15,0 0 0-15,-7-6-9 0,7 6 9 0,0 0 0 32,0 0-44-32,0 0-3 0,-4-3 0 0,4 3 0 0,0 0-183 15,0 0-37-15,0 0-7 0,0 0-2 0</inkml:trace>
  <inkml:trace contextRef="#ctx0" brushRef="#br0" timeOffset="28387.977">12030 8358 2095 0,'-7'-19'92'0,"3"10"20"0,1-1-89 0,-4 4-23 15,3-6 0-15,1 2 0 0,-1-6 24 0,0 7 1 16,1 0 0-16,-1-1 0 0,1-5-14 0,-1 5-3 16,1 1-8-16,-4 2 12 0,3-2 3 0,-3 6 0 15,4-3 0-15,-8 3 0 0,4-4 6 0,0 7 2 16,-4-3 0-16,1 3 0 0,3 0-14 0,-4 0-9 15,1 3 12-15,-1-3-12 0,0 7 9 0,1-4-9 0,-4-3 0 0,0 6 9 16,-1-3 17-16,-2 3 3 0,-1-6 1 0,1 10 0 16,-1-10 2-16,-3 9 0 0,-4-9 0 0,4 10 0 15,0-10 14-15,-4 9 3 0,-7-3 1 0,1-3 0 16,6 4-19-16,0 2-4 0,-7 7-1 0,4-4 0 16,-4-2-10-16,4 5-1 0,4 4-1 15,-1 6 0-15,0-6 0 0,0 9 0 0,4-3 0 0,0 4 0 16,-4-4-14-16,4 3-16 0,0 6 3 15,0-5 1-15,3-1 12 0,1 6 0 0,-8-9 0 0,7 10-9 16,4-7 9-16,-3 0 0 0,-1-3 0 0,0 10 0 16,1-7 8-16,3 0-8 0,3 1 8 0,-7 2-8 15,1-3 0-15,-1 0 0 0,11-3 0 0,-4 10 0 16,-3-7 0-16,4 7 0 0,3-7 0 0,0 0 0 16,3-3 0-16,1 10 9 0,-1-7-9 0,4 0 0 0,7 4 8 15,-7-1-8-15,0 0 0 0,4 1 0 0,6-1 9 0,-3-3-9 16,0 0 0-16,0 1 9 0,0 2-9 0,7-3 0 15,1 0 9-15,-1 1-9 0,-7-4 0 0,10 0 8 16,5-6-8-16,2 9 0 0,-6-3 0 0,3-6 0 16,0 9 0-16,4-9 8 0,0 6-8 0,-1 0 0 15,-3 3 0-15,4-9 0 0,3 6 0 0,-3 0 8 16,-4-6-8-16,7 0 0 0,4 0 8 0,4-1-8 16,-8-2 8-16,3 3-8 0,-2 0 0 0,6-4 8 15,4 4-8-15,3-3 0 0,-3-4 14 0,-4 4-2 16,8-6 0-16,-5-1 0 0,5 0-1 0,-1-2-1 0,4-4 0 0,3-3 0 15,-3 6-10-15,4-6 12 16,2 0-12-16,-2 0 12 0,-4 0-12 0,0 0 0 16,-4 0 9-16,-3 0-9 0,-1 0 0 0,1-6 8 0,4 3-8 15,-1-4 0-15,-3-2 8 0,0 6-8 0,-1-3 10 0,-2-4-10 16,-1 1 16-16,-3-1-4 0,-1-5 0 0,-2 5 0 16,-5 1-2-16,5-10-1 0,-5 3 0 0,1-2 0 15,-4 5 1-15,0-9 0 0,4 3 0 0,-4 0 0 16,0-6 1-16,0 7 0 0,1-8 0 0,-1 4 0 15,0-3-2-15,0 0 0 0,-3 3 0 0,-1-9 0 16,1 9-1-16,-4-9-8 0,-3 2 12 0,-1 1-4 16,-3-6-8-16,0 9 10 0,-3-4-10 0,0 1 10 15,-4 0 2-15,0-3 0 0,0-1 0 0,-4 1 0 0,-7-7-12 16,1 10 0-16,-1-6 0 0,-6-1 0 0,-1 1 8 0,-3-4-8 16,0 3 0-16,-4-2 8 15,0 2-8-15,1-2 0 0,-1-4 0 0,-3 10 8 16,3-10-8-16,0 9 12 0,-7-2-12 0,4-1 12 15,-3 1-12-15,-8-1 0 0,0 7 0 0,-7 3 0 16,0-3 8-16,0 3-8 0,0 6 0 0,1-3 8 0,2 0-8 16,-3 3 0-16,1 1 0 0,-8-8 0 0,-4 14 0 15,4-7 0-15,-3 3 0 0,3 1 0 0,0 5 0 0,0 1 0 16,7-1 0-16,-3 1 0 0,-1-7-10 0,5 7 10 16,2 6 0-16,1-3-9 0,-4-4-11 0,7 1-3 15,4 3 0-15,3 2 0 16,8-2-74-16,2 3-15 0,-6-3-4 0,10 6-819 15,1 0-164-15</inkml:trace>
  <inkml:trace contextRef="#ctx0" brushRef="#br0" timeOffset="31827.447">29450 11616 172 0,'0'0'16'0,"0"-3"-16"16,-4-3 0-16,4-4 0 0,-3 7 317 0,-1-3 61 16,4 3 12-16,4-4 2 0,-4-2-271 0,0 9-54 15,0-9-11-15,0 9-3 0,3 0-19 0,-3 0-4 16,0 0-1-16,0 0 0 0,0 0-9 0,0 0-3 15,0 0 0-15,-7 0 0 0,0 9 23 0,-3 0 4 16,3-2 0-16,-4-4 1 0,-3 6-2 0,0 1-1 16,0-1 0-16,0 0 0 0,3 7-27 0,-3-6-6 15,0 5-1-15,-4-2 0 0,4 9 12 0,-4-10 3 0,1 7 0 16,3 3 0-16,0-3 8 0,-1 0 1 16,1 6 1-16,0-3 0 0,0-3-33 0,0 6 0 15,3 0 0-15,4 0 0 0,-3-3 0 0,3 3 0 0,0 3 0 0,0-3 0 16,3 0 0-16,1-6 0 15,-1 6 0-15,4-3 0 0,0-6 0 0,4 9 0 0,-4-6 0 16,7-7 0-16,-4 4 8 0,4 0-8 0,0-7 0 0,0 4 0 16,4-7 8-16,-1 3-8 0,5-3 12 0,-1-2-12 15,0 2 13-15,3-3-4 0,5-3-1 0,-5 0 0 16,1 0-8-16,0 0 12 0,6 0-12 0,-3 0 12 16,4-9-12-16,0 9 8 0,-1-10-8 0,-2 10 8 15,-5-9-8-15,4 3 8 0,-6-4-8 0,-1 1 8 16,0-1 2-16,-4 1 0 0,1-1 0 0,0 1 0 15,-1 0 12-15,-3-7 2 0,0 7 1 0,-3-1 0 16,-1 1-2-16,1-7-1 0,-1 7 0 0,-3-4 0 0,0-3 0 0,0 7 0 16,-3 0 0-16,-1-1 0 0,1 4 5 0,-1-3 1 15,-3-1 0-15,0 4 0 0,-3 3-28 0,-1-4 0 16,-3 7 0-16,0 0 0 16,-4 0 0-16,-3 7 0 0,0-7-14 0,-4 3 5 0,4 3 9 15,0 4 0-15,0-10 0 0,-1 9 0 16,1-3-8-16,0-3 0 0,3 7 0 0,-3-1 0 0,0-3 8 15,0 4 11-15,3-1-3 0,4 1 0 0,-3-4-24 16,2-3-4-16,1 3-2 0,4-3 0 16,-1 4-10-16,1-4-1 0,-1 3-1 0,4 0 0 15,0-6-146-15,3 0-28 0,-3 0-7 0</inkml:trace>
  <inkml:trace contextRef="#ctx0" brushRef="#br0" timeOffset="33190.383">23731 11525 954 0,'0'0'42'0,"0"0"9"0,0 0-41 0,0 0-10 16,0 0 0-16,0 0 0 0,-7 0 100 0,4 0 17 16,3 0 4-16,-7-3 1 0,7 3-30 0,0 0-5 15,0 0-2-15,0 0 0 0,-7-6 5 0,7 6 1 16,0 0 0-16,0 0 0 0,0 0-49 0,0 0-10 0,0 0-1 0,0 0-1 15,0 0 18-15,0 0 3 0,0 0 1 0,10 0 0 16,1 0-1-16,3 0 0 0,-3-7 0 0,3 4 0 16,0 3-27-16,0 0-4 0,4-6-2 0,-1 6 0 15,1 0-7-15,-4-3-2 0,4 3 0 0,-4 0 0 16,3 0-9-16,1 3 0 0,-4-3 0 16,0 6 0-16,0-6 0 0,4 10 0 0,-4-4 0 15,0-3 0-15,-3 7 0 0,-1-10 0 0,1 9 0 0,-1-3 0 16,-2-3 0-16,-1 7 0 0,-4-4 0 0,1 3 0 15,-1 1 11-15,-3-10-3 0,0 9-8 0,0 1 12 16,-7-4 0-16,4 3 0 0,-4-6 0 0,-1 10 0 16,-2-10-4-16,3 7 0 0,-4-1-8 0,1 0 12 15,-4 1-12-15,3-4 0 0,-3 3 8 0,3 1-8 16,1-4 0-16,-1-3 0 0,1 4 0 0,2-4 0 0,-2-3 0 0,3 6 0 16,0-6-10-16,7 0 10 0,0 0 0 0,0 0-10 15,0 0 10-15,0 0 0 0,0 0-11 0,0 0 11 16,0 0-10-16,0 0 10 0,0 0-20 0,0 0 1 15,3 9 1-15,4-5 0 0,0 2 18 0,0 0 0 16,-7-6 0-16,8 3 0 0,-1 3 0 0,0-2 0 16,0 2 0-16,0-3-10 0,0 6 10 0,0-9 0 15,3 7-9-15,-3 2 9 0,1 0 0 0,-1 1-9 16,3-4 9-16,-3 4 0 0,4-1 0 0,-1 0-8 16,-3 1 8-16,1-1 0 0,2 1 0 0,-3-1 0 15,0 0 0-15,0-2 0 0,-3 8 0 0,3-5-8 16,0-1 8-16,-4 1 0 0,4-1 0 0,-3 0 0 15,0 7 0-15,-4-6 0 0,3-1 0 0,-3 3 0 16,4-5 0-16,-4 8 9 0,0-5 3 0,0-1 1 16,0 1 0-16,0-1 0 0,-4 0 12 0,4-5 3 0,-3 2 0 0,-1 3 0 15,0 1-16-15,-3-4-2 0,0-3-1 0,4 3 0 16,-8-3 14-16,1 4 2 0,-4-4 1 0,-1 3 0 16,1 4 12-16,-3-10 2 0,-4 6 1 0,3-3 0 15,-7-3-16-15,4 6-3 0,0-3-1 0,3-3 0 16,-3 7-13-16,-4-7-8 0,1 0 10 0,3 3-10 15,-1-3 0-15,5 0 0 0,-4 6 0 0,6-3 0 16,-2-3 0-16,3 6-18 0,0-6 2 0,-1 10 1 16,5-10-99-16,-1 9-20 0,1-2-4 0,3-4-677 15,-4 6-135-15</inkml:trace>
  <inkml:trace contextRef="#ctx0" brushRef="#br0" timeOffset="35730.46">23767 14175 1324 0,'0'0'118'0,"0"0"-94"15,0 0-24-15,0 0 0 0,0-10 160 0,0 10 28 0,0 0 6 0,7-6 1 16,-4-3-172-16,8-1-35 0,-4 10-6 0,0-9-2 16,-7 9 20-16,7 0 0 0,0-3 0 0,-7 3 0 15,0 0 0-15,0 0 0 0,7 3 0 16,-7-3 0-16,0 0 0 0,0 9 8 0,-3 1 0 0,-1 5 1 15,1-5 2-15,-8 9 0 0,4 0 0 0,-4-4 0 16,4 4-3-16,-3 0 0 0,3 0 0 0,0 3 0 16,-1-4 20-16,5-5 4 0,-1 3 1 0,-3 2 0 15,4-2 0-15,-1-6 0 0,4 5 0 0,-3-5 0 16,3-1-7-16,0 0-2 0,0-5 0 0,0 5 0 16,0-9-4-16,0 6 0 0,0-6-1 0,0 0 0 15,3 10-6-15,-3-10-1 0,0 0 0 0,7 9 0 16,0-3-12-16,4-3 0 0,-4 4 0 0,0-7 0 15,4 3 0-15,3-3 0 0,-4 0 0 0,8 6 0 16,0-3-8-16,-1-3-5 0,4 0-1 0,-6 7 0 0,2-7 14 0,1 9 15 16,0-3-3-16,-1-3-1 0,-3 7-11 0,4-1 0 15,-4-3 0-15,0 4 8 0,0-1-8 0,0 1 0 16,-3-1 0-16,0 0 0 0,-4 1 0 0,3-1 0 16,-3 1 0-16,0 2 0 0,0 1-8 0,0-4-8 15,-3 7 0-15,-1-7-1 0,1 10 27 16,-1-9 6-16,1 5 0 0,-4-5 1 0,4 8-17 0,-8-2-16 15,4-3 4-15,-4 2 0 0,1 4 12 0,-1-3 16 16,-3-4-3-16,0 4-1 0,0 0-12 0,-3-4-10 16,-1-2 2-16,1 5 0 0,-5-5 8 0,1-1 0 15,0-3 0-15,-3-2 0 0,6 2 0 0,-3-6-10 16,0 0 10-16,3 0-10 16,1-6-32-16,-1 2-6 0,-3-11-2 0,3 5-985 0</inkml:trace>
  <inkml:trace contextRef="#ctx0" brushRef="#br0" timeOffset="36008.585">23678 14194 3020 0,'0'-10'67'0,"0"1"13"0,0-1 4 0,0 4 0 0,4-3-68 16,3-1-16-16,-3 1 0 0,6 6 0 16,4-3 0-16,0-4-19 0,8 1 4 0,2-1 1 15,1 1 6-15,3 3 8 0,0-4-13 0,4 1 5 0,0-1-7 16,0 10-1-16,3-6 0 0,-7 3 0 0,0-3 4 0,1 3 0 16,-1-4 0-16,-4 7 0 15,-2 0-19-15,2 0-3 0,1 0-1 0,0 0 0 16,-4 0-130-16,7 0-27 0,-3 0-4 0,7 0-814 15</inkml:trace>
  <inkml:trace contextRef="#ctx0" brushRef="#br0" timeOffset="52106.489">2805 7019 1036 0,'0'-3'92'0,"0"-7"-73"0,0-5-19 0,7 8 0 16,-4-2 143-16,-3 0 25 0,7-1 4 0,-3-2 2 31,-4-1-160-31,10 4-32 0,-6-1-6 0,3 1-2 16,-4 0 0-16,8-1 0 0,-7 1 0 0,3 2 0 0,7-2 2 0,-4-3 1 0,4-4 0 0,-3 6 0 15,3 1 23-15,0-7-11 0,4 7 11 0,-4 0-8 16,0-7 8-16,0 6 0 0,4 1 0 0,-4-4 0 16,0 7 0-16,0-6 8 0,4-1-8 0,-4 4 11 15,0-1 8-15,7 1 1 0,4-10 1 0,-7 10 0 0,10-7 9 16,-4 7 2-16,5-4 0 0,2-3 0 0,8 1-17 0,-3-4-3 16,-1 6-1-16,0-2 0 0,7-1-11 0,1-3 0 15,-1 0 0-15,0 4 0 0,4-4 0 16,-7-9 8-16,10 9-8 0,-3-6 0 0,4 0 10 15,-1 6-10-15,8-6 12 0,-8 3-12 16,-3-3 20-16,3 6-4 0,1-6 0 0,-5 0 0 0,5 6 2 16,3-3 0-16,0-3 0 0,-4 0 0 0,11-3-6 0,-7 9-2 15,3-9 0-15,4 6 0 0,-10-7 6 0,6 4 0 16,-3-3 1-16,7 0 0 0,0 3-8 0,0-3-1 16,7 9-8-16,-7-6 12 0,-4 0 16 0,4 6 4 15,0-10 0-15,0 11 0 0,4-1-23 0,3-6-9 16,0 6 8-16,-7-6-8 0,0 9 9 0,0-3-9 15,0 1 10-15,0 2-10 0,0-3 0 0,-7 0 8 16,7-6-8-16,0 16 0 0,-4-13 8 0,4 0 0 0,-11 3-8 0,4 0 12 16,0 4 8-16,-7-4 0 0,4 0 1 0,-1 3 0 15,4 4-1-15,-4-4-1 0,8 7 0 0,-1-4 0 16,-10-3-3-16,7 1-1 0,-4 5 0 0,8 1 0 16,-15-10-15-16,11 10 8 0,0-1-8 0,0-5 0 15,-4 5 8-15,4 1-8 0,4-1 0 0,-12 1 0 16,5-7 0-16,-1 7 0 0,-6-1 0 0,9 1 0 15,-9-7 0-15,6 7 8 0,4 0-8 0,-7-1 0 16,3 1 8-16,-6-1 0 0,3 10-8 0,-4-9 12 16,0 3-12-16,-3-4 0 0,0 7 0 0,0-3-10 15,3-4 10-15,0 10 0 0,4-9 10 0,-4 3-10 16,8 6 8-16,-4-3-8 0,-4-4 0 0,7 7 9 16,-13-3-9-16,6-3 0 0,-7 6 0 0,4-9 0 15,0 5 0-15,-4-2 0 0,8 3 0 0,-8-3 0 0,4-4 0 16,-1 10 8-16,1 0-8 0,-3 0 8 15,-5-6-8-15,5 3 8 0,-5 3-8 0,1 0 8 0,0 0-8 0,-4 0 0 16,4 0 0-16,-4 0 0 0,4 0 28 0,-1-6 3 16,1 6 1-16,4 0 0 0,-1 0-41 0,4 0-8 15,-8 0-2-15,5 0 0 0,-1 0 19 0,-3 0 0 16,3 0 0-16,-3 0 0 0,-1 0 12 0,1 0 5 16,-4 0 2-16,1 0 0 0,-1 0-19 0,0 0 0 15,0 0 0-15,4 0 0 0,0-10-11 0,0 10-5 0,-1 0-2 0,1-3 0 16,0 3 18-16,3-6 0 15,-7 6 0-15,8 0 0 0,-5 0 18 0,-2 0-2 16,-1 0-1-16,0 0 0 0,0 0-15 0,0 0 9 16,1 0-9-16,-1 0 8 0,4-10-8 0,-1 10 8 0,-2 0-8 15,6 0 8-15,7-6-8 0,-7 6 0 16,-10 6 9-16,7-6-9 0,0 0 0 0,-1 7 0 0,1-4 0 16,-4-3 0-16,-3 9 0 0,0-9 0 0,7 10 0 0,-4-10 0 15,-7 0 0-15,7 0 0 0,4 0 0 0,0 6 0 16,-1-6 0-16,-2 3 0 0,-1 3 0 0,0-6 0 15,11 0 0-15,-4 10 0 0,-3-4 0 0,3-3 8 16,-3 7-8-16,3-10 0 0,-7 9 0 0,4-3 0 16,0-3 0-16,3 7 0 0,0-10 0 0,-3 6 0 15,4-3 0-15,2 3 0 0,8 4 0 0,-3-4 0 16,-1-3 0-16,0 7 0 0,1-1 0 0,-5-3 0 0,1 4 0 0,0-1 0 16,0-3 0-16,0 4 0 0,-4-7 0 15,4 6 0-15,3-2 0 0,0 2 0 16,-3 0 0-16,0 1 0 0,0-1 0 0,0 7 0 0,-1-7 0 0,1 1 0 15,-7 5 0-15,3-2 0 16,0-4 0-16,1 7 0 0,-1 3 0 0,4-10 0 0,3 7 0 16,0-7 0-16,-6 1 0 0,3 9 0 0,-1-4 0 15,-2-2 0-15,2 3 0 0,-2 2 0 0,-5 1 0 0,1-3 0 16,0 3 0-16,-4-1 0 0,4-2 0 0,0 3 0 16,-1 0 0-16,1-10 0 0,0 13 0 0,3-9 0 15,-3 5 0-15,-4-2 0 0,4 3 0 0,-4 0 0 16,0-4 0-16,1 4 0 0,-5 0 0 0,5-3 0 15,-5 3 0-15,-3 6 8 0,1-7-8 0,-1 1 0 0,0 0 0 16,-3 0 0-16,3 3 0 0,0 0 9 0,-4-3-9 0,5 6 0 16,-1-6 9-16,0 6-9 0,0 0 0 0,4-6 9 15,-4 9-9-15,0-9 0 0,-3 6 9 0,3 0-9 16,-3-6 0-16,3 9 0 0,0-9 0 0,-3 6 0 16,3 3 0-16,-4-3 0 0,1 3 0 0,-4-3 0 15,4 4 0-15,-4-4 0 0,4 3 0 0,-4-3 8 16,-4 3-8-16,4 0 0 0,0-3 0 0,1 4 0 15,-5-4 0-15,1 0 8 16,-1 3-8-16,4-3 0 0,1-3 0 0,-5 3 9 0,1 3-9 0,-1-2 0 16,4 2 0-16,1 6 0 0,-1-9 0 0,0 4 0 15,0-1 0-15,0 3 0 0,0-3 0 0,0 1 0 16,0-1 0-16,-3-3 0 0,3 3 0 0,0 3 0 16,-3-2 0-16,-1-1 0 0,1-3 0 0,3 3 0 15,-3 0 8-15,-1 4-8 0,1-4 12 0,3 6-12 16,-4-2 0-16,5 2 0 0,-5-9-10 0,1 10 10 0,3-7 0 0,-4 7 0 15,4-7 0-15,-3 6 0 0,0-5 0 0,3-1 0 16,-4 0 0-16,1 3 0 0,3-2 0 0,-3-4 0 16,-1 3 0-16,4 0 0 0,-3 7 0 0,-1-7 0 15,1 6 0-15,0 1 0 0,-1-7 0 0,-3 7 0 16,4-1 0-16,-1-6 0 0,1 10 0 0,-4-4 0 16,0-5 0-16,4 5 0 0,-4-6 0 0,3 7 0 15,1-7 0-15,-4 7 0 0,0-7 0 0,4 6 0 16,-1 1 0-16,1-1 0 0,-4-6 0 0,3 7 0 15,1-1 10-15,0-2-10 0,-1 2 0 0,-3-5 0 16,7 5 0-16,-3 1 0 0,0-7 0 0,-1 6 0 16,-3 1 0-16,4-1 0 0,3-2 0 0,-7 8 0 15,4-2-9-15,-4-4 9 0,0 4 0 0,3 3 0 16,-3-4 0-16,0 1 8 0,-3-3-8 0,6 2 0 0,-6-2 0 16,3-1 0-16,-3 4 0 0,3-4 0 0,-4 1 0 0,4 2 0 15,-3 4 0-15,-1-3 19 0,4-4-3 0,-3 4-1 16,-1 0 1-16,4-4 1 0,-3 4 0 0,-1 3 0 15,1-4-17-15,0 1 0 0,-1 3 0 0,-3-4 0 16,4 1 0-16,-4 6 0 0,0 0 0 0,0 0 0 16,0-1 0-16,-4 4-14 0,4 4 2 0,0-4 1 15,-3-3 11-15,-1-1 16 0,4 1-4 0,-4 3-1 16,1-3-11-16,3 0 0 0,-4 0 0 0,1 0 0 0,3 0 0 16,0 0-11-16,0-3 3 0,0 2 0 0,0 1 8 15,0 0 0-15,-4-6 0 0,1 6 0 16,3 0 0-16,-4 0 11 0,1 0-3 0,-1 3 0 0,1-4-8 15,-1 8-9-15,1-4 9 0,-4-3-13 16,0 3 13-16,-1-4 8 0,1 1 0 0,-3 3-8 0,-1 7 0 16,1-1 0-16,-1-9 0 0,4 9 0 15,-4-9 0-15,1 9 10 0,-1-9-2 0,1 3 0 0,-1-3-8 16,4 0 10-16,0 6-10 0,-4-9 10 0,4 9-10 0,0-6 0 16,4 0 0-16,-4-3 8 0,3 3-8 0,-3 0 0 15,4-4 0-15,-1-2 0 0,1 6 8 0,-1-6-8 16,1-1 8-16,-1 7-8 0,4 0 8 0,-4 0-8 15,1-6 0-15,-1 5 8 0,1 1-8 0,3-6 10 16,-4 6-10-16,4-3 10 0,-3-4-10 0,3 1 10 0,0-4-10 16,0 1 10-16,0 3 2 0,3-4 0 0,-3 4 0 0,0-4 0 15,0 1-12-15,0-7 0 0,0 0 9 0,0 3-9 16,0-2 8-16,0-1-8 0,0-3 10 0,0 3-10 16,0 0 12-16,4-2-3 0,-4-8-1 0,0 7 0 15,0 1 5-15,0-8 1 0,0 1 0 0,0 0 0 16,0 0-2-16,0 3-1 0,0-3 0 15,-4-1 0-15,4 1-11 0,0-3 10 0,0 3-10 16,0-1 10-16,0-8-10 0,0 6 0 0,0-4 0 16,4-2 0-16,-4 5 0 0,-4-5 10 0,4 5-10 0,0-5 10 15,4-1-10-15,-4 1 8 0,0-10-8 0,0 9 8 16,0 0-8-16,0-2 0 0,0-7 0 0,0 9 0 16,0-9 20-16,0 0 6 0,-4 3 1 0,4-3 0 15,0 6-13-15,0-6-2 0,0 0-1 0,0 0 0 16,-3 10-3-16,3-10 0 0,0 0 0 0,0 0 0 15,0 0 0-15,0 0 0 0,0 0 0 0,0 0 0 0,-7 0 1 0,0 0 0 16,0-6 0-16,3 2 0 0,-3-2 5 0,4 3 1 16,-5-3 0-16,5-4 0 0,-8 1-3 0,4-7 0 15,-3 7 0-15,3-4 0 0,-4-2-2 0,-3 2-1 16,7-3 0-16,-4 1 0 0,-3-4-9 0,0 0 10 16,4 3-10-16,-1-2 10 0,-3-1-10 0,0 3 0 15,3-3 0-15,1 7 8 0,-1-4-8 0,0 0 0 16,1-2 0-16,-1-1 0 0,1 3 0 0,3 4 0 15,-4-4 0-15,4 6 0 0,-4-5 0 0,4 2 0 16,0-2 0-16,4 5 0 0,-4 1 0 0,0-1 0 16,3 4 0-16,4 3 0 0,-3-3-8 0,3 6 8 15,0 0-10-15,0 0 10 0,0 0-17 0,0 0 2 16,0 0 1-16,7 9 0 0,3-3 4 0,1 4 1 0,-4 5 0 16,3-2 0-16,-3-4-3 0,8 7-1 0,-5 3 0 0,1 0 0 15,-1 6 5-15,1-6 8 0,0 6-13 0,-1-7 5 16,1 11 8-16,-1-4 0 0,1 0 0 0,-4-3 0 15,3 0 0-15,-2 0 0 0,-1-7 0 0,0 4 0 16,0 0 0-16,0 0 0 0,0-3 0 0,0-1 0 16,-4-2 0-16,4-4 0 0,-3 1 0 0,3 2 0 15,-7-12 8-15,4 3-8 0,-4-3 8 0,0 0-8 16,0 0 11-16,0 0-3 0,0 0 0 0,7 6 0 16,-7-6 14-16,7-6 2 0,0 6 1 0,0-9 0 15,0-1-3-15,0 1-1 0,0-7 0 0,-4 4 0 16,5-4-12-16,2 0-9 0,-3-2 12 0,4-7-12 15,-1 6 8-15,4-10-8 0,-3 4 0 0,3 3 0 16,4-9 8-16,-4 9-8 0,0-9 0 0,4 3 0 16,-4 2 0-16,0-2 0 0,4 0 0 0,-1 3 0 0,-3-3 0 15,4 3 0-15,-4 3 0 0,0 0 0 0,0 3 0 0,0 0-14 16,-3 3 4-16,3 7 1 16,4-4-107-16,-4 7-22 0,3-3-4 0,8-1-1261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51:07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3969 9474 1728 0,'-14'-28'76'0,"3"19"16"0,8-10-73 0,-8 9-19 0,0-5 0 0,1 5 0 16,6-5 129-16,-6 5 23 0,6-2 4 0,-3-4 0 16,4 7-105-16,-8-1-22 0,4-5-4 0,3 11-1 15,1-11-12-15,-4 5-2 0,3-5-1 0,-3 5 0 16,4 1 7-16,3-4 0 0,-4-2 1 0,-3 5 0 16,4 1-1-16,-4-1 0 0,3-5 0 0,-7 5 0 15,8 1 2-15,-8 0 0 0,4-1 0 0,0 1 0 0,-3-7 2 0,-1 7 1 16,-3-1 0-16,3 1 0 0,-3-1 2 0,-3 1 0 15,2 0 0-15,1 2 0 0,-10-2-3 0,3-1-1 16,-8 4 0-16,8-3 0 0,-4 9-7 0,-6-3 0 16,6-4-1-16,0 4 0 0,-3 3 10 0,3-6 3 15,1 6 0-15,-5 0 0 0,5 0-2 16,-1 6 0-16,0-3 0 0,1 4 0 0,-5-4-10 16,8 6-1-16,-10 1-1 0,2 5 0 15,-6-5-10-15,0 9 0 0,-4-4 0 0,4 4 0 0,-11 0 0 16,7 0 0-16,-3 6 0 0,3-6 0 0,0 6 0 0,4 0 0 15,-4-6 0-15,4 6 0 0,-1-3 0 0,1 3 0 16,0 3 0-16,0-3 0 0,-1 9 0 0,8-8 0 16,-4-4 0-16,4 3 0 0,3 3 0 0,4 0 10 15,0 7-10-15,3-7 10 0,-3 6-10 0,0 1 0 16,7-1 0-16,0 4 0 0,3 3 0 0,1-4 0 0,6 1 8 0,-6 6-8 16,-1-7 0-16,11 4 0 0,-3 3 0 0,3 3 8 15,0-3-8-15,0 0 0 0,3 0 0 0,1-7 0 16,3 1 0-16,3 6 0 0,4-10 8 0,0 10-8 15,1-6 0-15,2-3 0 0,8 2 9 0,-7-2-9 16,6-1 8-16,8-6-8 0,-7 7 8 0,10-7-8 16,-7 0 8-16,4 4-8 0,3-10 10 0,0 9-10 15,-6-9 12-15,13 0-4 0,-3-3-8 0,0-1 12 16,6 1-12-16,1 0 9 0,4 0-9 0,-4 3 8 16,3-3-8-16,-3-7 8 0,3 10-8 0,-6-9 8 15,2 6-8-15,5-10 0 0,6 0 9 0,1 4-9 16,-8-10 8-16,4 6-8 0,3-2 8 0,-10-7-8 15,4 0 10-15,-1-7-2 0,-3 7-8 0,-4-9 12 16,11 0-12-16,-10-1 8 0,2 1-8 0,5-1 0 16,-4-5 16-16,0 2-2 0,-8-2-1 0,1-1 0 0,-4 6 3 0,1-8 0 15,-5 8 0-15,-2-5 0 0,-5-4 1 0,8 0 1 16,-7 3 0-16,-1-3 0 0,-2 1-4 0,2-8-1 16,5 8 0-16,-5-7 0 0,1-4-5 0,-4 1-8 15,0 3 11-15,4-9-11 0,-7 5 12 0,-1-5-12 16,1-4 12-16,-4 4-12 0,4-4 8 0,-8 4-8 15,4-4 0-15,-3-6 0 0,-4 6 0 0,0-5 0 16,-3-1 0-16,3 0 0 0,-7 0 18 0,0 0 0 16,-7 0 0-16,0 6 0 0,3 1-6 0,-3-4-2 15,-4 3 0-15,-3 4 0 0,-7-4-10 0,0 1 0 16,3-4 0-16,-6 6 0 0,-5-2 0 0,5 2 0 16,-1 1 0-16,-3 6 0 0,3-7 0 0,-7 7 0 15,8-7 0-15,-5 7 0 0,5 0 0 0,-8 3 0 16,4 0 0-16,-4 3 0 0,4-3 0 0,-8 0 0 0,1 6 0 15,10 0 0-15,-6 3 0 0,3-3 0 0,-4 7 0 0,7-4 0 16,-3 1 0-16,7 5 0 0,-4 1-10 0,4 6 10 16,7-4-20-16,-7 4 3 0,6-3 0 0,5 0 0 31,-4 3-80-31,3 3-16 0,1 0-3 0,-1 3-864 0,4 3-173 0</inkml:trace>
  <inkml:trace contextRef="#ctx0" brushRef="#br0" timeOffset="1682.006">4519 10697 288 0,'0'0'25'0,"0"0"-25"16,0 0 0-16,-3 0 0 0,-8 7 272 0,0-7 50 0,11 0 10 0,0 0 1 16,-10 0-227-16,6 0-46 0,4 0-8 0,0 0-3 15,0 0 11-15,0 0 1 0,0 0 1 0,0 0 0 16,0 0-13-16,0 0-2 0,0 0-1 0,0 0 0 15,4-10-19-15,6 10-4 0,-6 0-1 0,3 0 0 16,4-6 8-16,-8 6 2 0,11 6 0 0,0-6 0 16,4 3 4-16,0 4 2 0,-1-1 0 0,8-3 0 15,0 6-10-15,-1-2-3 0,-3-4 0 16,8 6 0-16,-1-3 1 0,0-2 0 0,0 2 0 0,8 0 0 16,10-3-4-16,-8 4-1 0,1-4 0 0,14-3 0 15,-4 6-6-15,4-3-2 0,4-3 0 0,-11 6 0 16,7-3 7-16,7-3 0 0,0 0 1 0,7 0 0 15,0 0-2-15,0 0-1 0,3 0 0 0,-3 0 0 16,0 0 2-16,4 0 0 0,-1-3 0 0,8 3 0 16,3 0-4-16,-10 3-1 0,-1-3 0 0,4 0 0 0,0 0-3 0,7 0-1 15,-10 0 0-15,7 7 0 0,3-4-1 0,-7 3 0 16,0-6 0-16,0 3 0 0,4 4-2 0,3-7-8 16,0 6 12-16,0-3-4 0,0-3-8 0,0 0 10 15,4 6-10-15,0-6 10 0,3 3-10 0,-7-3 0 16,-3 0 0-16,-1 0 8 0,1 0-8 15,-1-3 0-15,1 3 9 0,0-6-9 16,-1 6 16-16,-3 0 0 0,-7 6-1 0,0-6 0 0,4 0-4 0,0 0-1 16,-4-6 0-16,3 6 0 0,-3 0-10 0,0 0 0 15,-7 6 9-15,0-6-9 0,-7 0 8 0,3 0-8 16,4-6 10-16,-3 6-10 0,-1 0 0 0,-3 0 8 16,0 0-8-16,4 0 0 0,-15 0 0 0,7 0 0 15,-6 0 0-15,-1-3 0 0,7 3 0 0,-3-6 9 16,-3 6 1-16,2 0 0 0,-2 0-10 0,-1 0 10 15,0 0-10-15,-3 0 10 0,0 0-10 0,-4 0 8 0,-3 0-8 16,3 0 8-16,1 0 1 0,-5-7 0 0,5 7 0 0,-1-3 0 16,-3 3-9-16,3 0 0 0,0 0-12 0,-3 0 12 15,-7 0 0-15,3 0 13 0,7 0 0 0,-3 0 0 16,-7 0-3-16,3 0-1 0,0 0 0 0,4-6 0 16,0 6-9-16,-4 0 0 0,-3 0 0 0,6 0 0 15,1-3 0-15,0-4 13 0,-8 7-3 0,5 0-1 16,-1-3-9-16,0 3 0 0,-3-6 0 15,-4 6 0-15,0 0 0 0,0-3 0 0,8-3 0 0,-8 6 0 16,-4 0 0-16,1 0 0 0,3-10 0 0,-3 10 0 16,-1 0 0-16,-2-3 0 0,-1-3 0 0,0 6 0 15,0 0 8-15,0 0-8 0,-7-6 12 0,4 6-4 16,-1-4-8-16,1 4 0 0,-4 0 0 0,0 0 0 16,-7 0-10-16,7 0 10 0,0 0 0 0,4 0-9 15,-4 0-7-15,-7 0-2 0,0 0 0 0,0 0 0 16,0 0-84-16,0 0-17 0,0 0-3 0,0 0-792 15,0 0-158-15</inkml:trace>
  <inkml:trace contextRef="#ctx0" brushRef="#br0" timeOffset="2683.417">13395 9167 2170 0,'-4'-16'96'0,"1"7"20"0,-1 0-92 0,4-1-24 15,-7-6 0-15,4 7 0 0,-1-4 82 0,-3-2 12 16,4 5 2-16,-8 1 1 0,1-7-77 0,-1 7-20 15,0-1 0-15,-3 4 0 0,-3-3 0 0,-5 6 8 16,1-4-8-16,-3 7 0 0,-1-3 0 0,-3 3 0 16,-8 0 0-16,-2 3 0 0,-1-3-16 0,0 10 2 15,0-4 1-15,0 3 0 0,1 1 21 0,-1-1 5 16,-4-2 1-16,1 2 0 0,-4 4 14 0,-3-4 2 16,3 7 1-16,0 2 0 0,0 1-2 0,0-3 0 15,4 9 0-15,0-6 0 0,-1 0-4 0,1 6-1 16,0-6 0-16,-4-1 0 0,7 7-3 0,-3 1-1 15,-1 2 0-15,1 0 0 0,3 0 3 0,0 7 0 16,8-7 0-16,-1 6 0 0,0 1-23 0,0 3 0 0,4-4 0 0,4 4 0 16,-5-4 0-16,5 4 0 0,-5 3 0 0,5-4 0 15,-1 7 0-15,0-6 0 0,4 2 0 0,0 4 0 16,0-6 0-16,3 9 9 0,4-3-9 0,0 0 0 16,0-7 16-16,3 4-3 0,8-3-1 0,3-1 0 15,3 4-4-15,1-6 0 0,3 2-8 0,3 1 12 16,12-3 18-16,-1-1 3 0,0 0 1 0,7-2 0 15,0 2-34-15,4 1 0 0,3-7 0 16,1 0 0-16,2 4 0 0,5-10 0 0,6 3 13 0,1 0-4 16,6-6-1-16,-3 6-8 0,0-7 12 0,0 1-4 0,-4 6 0 15,4-6-8-15,-4 0 12 0,8 0-4 16,-1-3-8-16,4-1 0 0,4-2 9 0,-1-4-9 16,-3 7 13-16,-3-7-1 0,3-6-1 0,3 4 0 15,4-1-11-15,0-3 0 0,-3-6 0 0,-1-3 0 0,1-1 28 0,-4 4 3 16,-4-3 1-16,-3-7 0 0,0 4-32 0,0-7 0 15,0 1 0-15,0 2 0 0,-7-3 21 0,0-2-1 16,-1 2-1-16,-6-3 0 0,4 0-5 0,-8 4-1 16,-3-4 0-16,-4 0 0 0,0-6-13 0,-7 3 0 15,4-9 0-15,-8 2 0 0,5-5 28 0,-8 3 4 16,3-4 0-16,-2-9 0 0,-1 10-32 0,-4-4 0 16,1-6 0-16,-4 6 0 0,0-2 0 0,-4-4 0 0,-3-3 0 15,4 3 0-15,-4-3 12 0,-4-3-3 16,4 6-1-16,-7-3 0 0,0 3-8 0,4 0 0 15,-8 0 0-15,4 6 0 0,0-6 0 0,-3 10-11 0,-1-4 3 0,4 4 0 16,-4-4 8-16,-3 4 0 0,4-1 0 0,-1 1 0 16,0 6 0-16,-3-1 0 0,0-5 0 15,0 6 0-15,0 3 0 0,-4-4 0 0,1 10 0 16,-4-6 0-16,3 0 0 0,-3 6 11 0,3 1-3 16,-3-1 0-16,0 0-8 0,0 3 0 0,3-2 0 15,-3 8 0 1,0-6-32-16,-1 4-6 0,1-4-1 0,-3 7 0 15,-1-7-71-15,0 7-14 0,1-1-4 0,-1 1-1310 0</inkml:trace>
  <inkml:trace contextRef="#ctx0" brushRef="#br0" timeOffset="3663.903">8834 7195 633 0,'-15'-35'56'0,"8"26"-44"0,-3-10-12 0,-1-6 0 16,4 0 262-16,-3 3 50 0,-1-3 11 0,4-10 1 15,-4 10-224-15,4-3-44 0,0 3-10 0,-7 3-2 16,4-3 4-16,3-3 0 0,-4 2 0 0,0 8 0 15,4-7 1-15,-7 6 1 0,0 3 0 0,3-3 0 16,-3 7-6-16,0-4 0 0,0 7-1 0,-3-1 0 16,-5 1-19-16,-2 3-4 0,-5-4-1 0,-2 10 0 15,-5-6-19-15,-6 6 0 0,-7 6 0 0,-1 0 0 16,1 4 8-16,0-1-8 0,-1 1 12 0,1 2-12 16,3 4 20-16,-11 3-4 0,5-1 0 0,-5 4 0 15,1 0 13-15,3 3 3 0,3 1 0 0,-3-5 0 0,11 11 0 16,-7-4 1-16,3 0 0 0,3 7 0 15,5-1-17-15,2 1-3 0,1-4-1 0,3 4 0 0,4-1 9 0,0 10 2 16,3 3 0-16,4-3 0 0,7 0-23 0,3 0 0 16,8 3 0-16,-4-3-12 0,3 0 12 0,4 3 8 15,4-3-8-15,3-1 11 0,7 11 1 0,4-10 1 16,3 3 0-16,3 3 0 0,8-3 0 0,-4 3 0 16,8-6 0-16,3-3 0 0,-1 3 12 0,8-4 3 15,7-2 0-15,0-3 0 0,7 2-28 0,0-9 0 16,7 13 0-16,-7-13 0 0,0 7 13 0,3-7 1 15,4-9 0-15,4 0 0 0,3-4 0 0,-3 1 0 16,3-3 0-16,-7-4 0 0,-4-3-2 0,4-6 0 16,0 0 0-16,4 0 0 0,-1-6 2 0,-6 3 0 0,-1-3 0 15,-3-4 0-15,-7 1 1 0,-3-1 0 0,-1 1 0 16,0-7 0-16,-3 7 0 0,-3-10 0 0,-5 3 0 0,-2-2 0 16,3 5-4-16,-8-9-1 0,1 10 0 15,0-7 0-15,-7-3-2 0,-1 9 0 0,-6-6 0 0,-1-6 0 16,-2 7 0-16,-5-8-8 0,1 1 12 0,-1-6-4 15,-6 0 1-15,3-7 0 0,-4 3 0 0,1-2 0 16,0-1 0-16,-4-3 0 0,-4-2 0 0,0 5 0 16,4-6-9-16,-7 10 10 0,0-10-10 0,0 6 10 15,0 0-10-15,-3-6 8 0,-4 1-8 0,-4 8 8 16,0-3-8-16,1 1 0 0,-8-4 0 0,0 3 0 0,4 1 9 16,-4 2-9-16,1 1 10 0,-12 6-10 0,12-7 0 0,-12 10 0 15,5-3-11-15,-1 0 11 0,0 2-8 0,0-2 8 16,1-3 0-16,2 9 0 15,-2-3 0-15,-1 0 0 0,-3 6 0 0,3 6 0 16,0-2-8-16,4-1 8 0,-4-3 0 0,4 10 0 0,3-1 0 0,-3 1 0 16,0 3 0-16,3-4 0 0,4 7 0 15,0 3-14-15,0-6 3 0,-1 6 1 0,5 6-6 0,-1-3-2 16,1 4 0-16,-1-4 0 16,7 3-46-16,-6 3-10 0,3 1-2 0,-4-1 0 15,7-2-94-15,-6 2-19 0,-4 0-4 0,6 1-1071 0</inkml:trace>
  <inkml:trace contextRef="#ctx0" brushRef="#br0" timeOffset="4211.761">4145 9220 2718 0,'-10'-15'60'0,"3"12"12"0,3-10 2 0,0 4 2 0,-3-10-60 0,4 9-16 16,-4-5 0-16,3 2 0 0,1-3 19 0,-4 4 1 16,3-4 0-16,4 7 0 0,-7-1 0 0,4 4 0 15,3-3 0-15,-7 9 0 0,7 0-20 0,0 0 10 16,-8 0-10-16,1 0 8 0,4 9-8 0,-11-3 0 15,-4 4 0-15,4-1 0 0,0 10 18 0,-11 0 2 16,4 0 0-16,-4 6 0 0,-3 3-6 0,-7-3-1 16,0 10 0-16,-1-7 0 0,1 6 31 0,-4 4 5 0,-3 6 2 0,-4 0 0 15,-3 0-17-15,-4 9-3 16,3-6-1-16,-3 6 0 0,1-3 3 0,2-3 1 0,4 7 0 0,7-1 0 16,-6 0-34-16,6 1 0 0,-7-7 0 15,4 3 0-15,3-3 0 0,4 6 0 0,6-9 0 0,-2 0 0 16,-5-6 0-16,8 6 0 0,3-10 0 0,4 4 0 31,0-4-56-31,3-6-17 0,4-2-4 0,4-1-1 0,-1-7-111 0,4-2-23 0,4-7-4 16</inkml:trace>
  <inkml:trace contextRef="#ctx0" brushRef="#br0" timeOffset="5100.286">4473 9070 2973 0,'-17'0'65'0,"-1"0"14"0,0-6 2 0,-6 6 3 0,6-4-67 0,0 4-17 15,8-6 0-15,-4 6 0 0,3 0 0 0,4 0 0 16,3-3 0-16,4 3 0 0,0 0 15 0,0 0-4 0,0 0-1 0,0 0 0 16,0 0-10-16,11-6 0 15,0 6 0-15,6-10 8 0,4 10 13 0,4-9 3 0,10-1 0 0,1 4 0 16,10-3 11-16,-4-4 2 0,14-6 1 0,-6-2 0 16,6 2 6-16,8-10 2 0,6 4 0 0,4-3 0 15,11-6-30-15,0 5-5 0,-4-5-2 0,7-1 0 16,4-8 5-16,3 5 1 0,0 0 0 0,0-2 0 15,-6 2-6-15,2 3-1 0,5-2 0 0,-5-1 0 16,1 4 4-16,-11-1 0 0,-3 7 0 0,-4 0 0 16,-4 3-12-16,-3 0 10 0,-3-1-10 0,-4 8 10 15,-4-1-10-15,-3 0 0 0,-3 3 0 0,-8-2 8 16,0 5-8-16,-6-3 8 0,-5 1-8 0,-2 5 8 16,-1-2-8-16,-3-4 12 0,-4 7-12 0,0-1 12 15,-7 1-12-15,4 2 8 0,-8-2-8 0,1 0 8 16,-4-1-8-16,0 10 0 0,0-6 9 0,-7 3-9 0,0 3 0 0,0 0 0 15,0 0 0-15,0 0 8 0,0 0-8 0,0 0 0 16,0 0 0-16,0 0 0 0,0 0 0 0,0 0 0 16,0 0 0-16,0 0 0 0,0 0 0 0,0 0 0 15,0 0 0-15,0 0 0 0,-7-6 0 0,0 6 0 16,-4 0 0-16,4-4 0 0,-3 4 0 0,3-6 0 16,0 6 0-16,-4 0 0 0,0 0 0 0,1 0 0 15,-1 0 0-15,-3 0 0 0,3 0 0 0,1-3 0 16,-1-3 0-16,-3 6 8 0,0-3-8 0,0 3 0 15,3-7 0-15,-3 7 0 0,4 0 0 0,-8-3 0 16,4-3 0-16,0 6 0 0,0-6 0 0,-4 6 0 16,0-3 0-16,4-4 0 0,-7 4 0 0,7-3 9 0,-7-4-9 15,7 7 10-15,-4-3-10 0,4-3 0 16,3 9 0-16,-3-10 7 0,4 4-7 0,3 3 0 16,0-3 0-16,3 2-10 0,4 4 10 0,-10-6-12 15,10 6 12-15,0 0-12 0,0-9-4 0,0 9-2 0,3-3 0 0,8-4 0 16,-1 4 1-16,4-3 0 0,0 0 0 0,8 6 0 15,2 0 5-15,8 0 0 0,-4 0 1 0,8 6 0 16,-1-6 11-16,0 9-13 0,-3-9 5 0,7 10 8 16,-4-1 0-16,-7-3 0 0,4-2 0 0,-7 5 0 15,-1 0 0-15,-3 4 0 0,-3-4-10 0,-7 1 10 16,-1-1 0-16,1-6 0 0,-8 7 0 0,1-4 0 16,-4-6 0-16,3 9 0 0,-3-9 0 0,-3 10 0 15,-4 5 11-15,7-5-2 0,-7-1 0 0,3 1 0 16,-10 5-1-16,4-5-8 0,-1 2 12 0,0-2-4 15,1 5-8-15,-1 1 8 0,1-3-8 0,-4 2 8 16,3-5-8-16,4 9 0 0,-7-10 0 0,3 7 0 16,1-7-174-16,3 7-37 15</inkml:trace>
  <inkml:trace contextRef="#ctx0" brushRef="#br0" timeOffset="26698.797">13716 9590 3024 0,'-21'-9'134'0,"14"9"27"0,-4-3-129 0,1-7-32 0,3 4 0 0,0-3 0 15,-1 6 0-15,5-4 0 0,-1 1 0 0,4 6 0 16,0-3 10-16,-3-3-10 0,-1 2 8 0,4 4-8 16,0 0 12-16,0 0-2 0,0 0-1 0,0 0 0 15,-7 4 7-15,0 2 2 0,0-3 0 0,-3 13 0 0,-1-7 6 0,-7 10 0 16,1-3 1-16,-4 12 0 0,-4-9 9 0,-3 6 2 15,-4 3 0-15,-7-3 0 0,0 10-6 16,-7-1-1-16,-6 4 0 0,-8-1 0 0,-11 13-9 0,0-2-1 16,1 5-1-16,-4 0 0 0,-4 0-5 15,1 1-1-15,-8-1 0 0,4 0 0 16,7-6 7-16,7 4 1 0,3-4 0 0,8-3 0 16,-4-7-20-16,7 7-11 0,3-9 2 0,8 2 0 0,-4-2 9 15,11-7 0-15,0 6 0 0,3-9 0 0,0 1 0 0,7-5 0 16,4 5 0-16,4-8 0 15,-1 1-44-15,7-3-6 0,-3 3-2 0,7 0 0 16,0-10-99-16,4 7-20 0,3 2-4 0</inkml:trace>
  <inkml:trace contextRef="#ctx0" brushRef="#br0" timeOffset="28800.888">12943 11221 1152 0,'-17'-16'51'0,"10"7"10"0,-4-1-49 0,-3 1-12 16,3 0 0-16,1-1 0 0,-4-5 142 0,3 5 26 15,4 1 4-15,-3-1 2 0,-1-5-94 0,4 5-18 16,0 7-4-16,0-6-1 0,0 2 7 0,0-2 2 16,3 0 0-16,1 9 0 0,3-10 4 0,0 10 1 15,-4-6 0-15,4 6 0 0,0 0-32 0,0 0-7 16,0 0 0-16,0 0-1 0,0 0 5 0,0 0 0 15,0 0 1-15,0 0 0 0,0 0-2 0,4 9-1 16,-4 4 0-16,3-4 0 0,1 1-1 0,-4-7 0 16,0-3 0-16,0 9 0 0,0 1-3 0,0-4-1 15,0 3 0-15,0 1 0 0,3-1-5 0,-3 1-2 16,0-1 0-16,0 0 0 0,0 7-6 0,0-7 0 16,4 1-1-16,-4-1 0 0,3 7-6 0,-3-7-1 0,0 7 0 15,4-3 0-15,-4-4 0 0,0 7-8 16,0-7 12-16,3 10-4 0,1-10 1 0,-1 7 0 0,-3 3 0 0,4 0 0 15,3-1-1-15,-4 8 0 0,5-8 0 0,-5 7 0 16,1 4-8-16,3-4 8 0,0 3-8 0,0 6 8 16,0-5-8-16,0 2-14 0,0 0 3 0,0 1 1 15,0-1 18-15,-3 0 4 0,6-2 1 0,-3 5 0 16,0-2-13-16,-3 2 0 0,3 1 0 0,-4-1 0 16,1 10 0-16,3-6 0 0,-4-1 0 15,1 4 0-15,0-3 10 0,3-1-10 0,-4 4 10 0,4-7-10 16,-3-2 12-16,3 2-3 0,0 1-1 0,3-7 0 15,-3 7-8-15,4-1 8 0,0 1-8 0,-4-4 8 16,3 10-8-16,1-10 0 0,-1 3 0 0,-3 1 8 16,1-7-8-16,2 7 0 0,1-1 0 0,-4-6 8 15,-7 7-8-15,3-7 0 0,1 7 0 0,-1-7 0 16,1 6 0-16,-1 1 0 0,-3-1 8 0,4-2-8 0,-1 2 0 16,-3 1 0-16,-3-1 0 0,3-6 0 15,3 7 0-15,1-7 8 0,-4 0-8 0,4 7 0 0,-4-7 0 0,0 3 0 16,3-9 0-16,1 10 0 0,-4-10 0 0,3 3 0 15,1 0 0-15,-1-3 0 0,1 3 0 0,-1-6 0 16,-3 6 8-16,4-6-8 0,-4 9 0 0,3-3 0 16,-3-6 0-16,0 0 0 0,0 2 0 0,4 1 0 15,-8-3 0-15,4 6 8 0,0 0-8 0,0-6 0 0,-3 0 0 16,3 0 0-16,-4 6 0 0,4-9 0 0,4 2 8 0,-4 1-8 16,0 0 0-16,0 0 0 15,0-3 0-15,0 2 0 0,0 1 0 0,-4-3 0 0,4 3 0 0,0-1 0 16,0 8 0-16,0-8 0 0,-3-2 8 15,-1 3-8-15,4 0 0 0,0 0 0 0,-3-4 0 16,-1 1 8-16,1-4-8 0,-1 4 0 0,1-6 0 16,-1 5 8-16,0-2-8 0,1 2 0 0,-4-5 9 15,3 2-9-15,1 4 0 0,-1 3 0 0,4-10 0 0,-3 7 8 16,-1 3-8-16,-3-4 0 0,4-2 0 0,3 3 8 16,-4 2-8-16,4-2 0 0,-7-3 0 0,7 2 0 15,0 4 0-15,0-9 0 0,-3 5 0 0,3 1 0 16,0-4 0-16,0-2 0 0,0-1 0 0,0 1 0 15,-4 2 0-15,4-2 0 0,4-7 0 0,-4-3-12 16,0 0 12-16,0 0 0 0,0 0 0 0,0 0 8 16,0 0 6-16,-11 6 2 0,11-6 0 0,-7 0 0 0,7 0 0 0,-14 0 0 15,3-6 0-15,1 3 0 0,-4-4-5 0,-1-2-1 16,1 0 0-16,0 2 0 0,4-5-2 16,-5 2-8-16,-2 1 12 0,6 0-4 0,-3-4-8 0,4 4 0 15,-5-1 0-15,5 1 0 0,-4-1 0 0,3 1 0 16,1 0 0-16,-5 2 0 0,5-2 0 0,-4-1 0 15,0 1 0-15,3 0 0 0,-3-7 0 0,3 7 0 16,-3-1 0-16,4 1 0 0,-4-4 0 0,3 1 0 16,-3 2 0-16,7 1 0 0,-4 6 0 0,4-4 0 15,0 4 0-15,0-3 0 0,0 6 0 0,4 6-9 16,-1-3 9-16,4 7-10 0,0-1 0 0,0 7 0 16,4-7 0-16,-1 10 0 0,1 0 10 0,-1 3-12 15,1-3 12-15,-1 0-12 0,4-1 12 0,0-2 0 16,-3-3-9-16,3 2 9 0,-4 4 0 0,4-10 0 0,0 10 0 0,-3-12 0 15,3 8 0-15,-3-5 0 0,-1-7 0 0,4 6 0 16,-3 1 0-16,-1-4 0 0,-3-6 0 0,7 3 0 16,0 3 0-16,0 4 0 0,-3-4 0 0,3-3 0 15,4 3 0-15,-4-2 0 0,0 2 0 0,0-6 0 16,0 0 0-16,3 3 0 0,1-3 0 16,0 0 0-16,3-3 0 0,0-3 0 0,7 6 0 0,-3-10 0 15,3 1-16-15,7-1 0 0,4 1 1 0,3-10 0 16,0-6-185-16,11-10-36 0</inkml:trace>
  <inkml:trace contextRef="#ctx0" brushRef="#br0" timeOffset="33032.392">13243 15050 2487 0,'-28'-16'55'0,"14"13"11"0,-4-6 2 0,-3 2 2 0,-11-2-56 0,1 9-14 15,-5-3 0-15,5-4 0 0,-5 14 12 0,1-4 0 16,-4-3 0-16,0 6 0 0,-3-3 2 0,0 4 0 0,-4-4 0 0,-3 3 0 16,-4-3-5-16,3 3-1 0,1 1 0 0,7-4 0 15,-1 6 28-15,4-3 4 0,1-2 2 0,2 2 0 16,5-3 8-16,-5 6 2 16,-3-2 0-16,1 2 0 0,-1 0-31 0,-3 7-5 15,3 3-2-15,0 0 0 0,-3 9-6 0,3 7 0 0,0-1-8 0,0 4 12 16,4 6-12-16,0-1 0 15,-1 4 8-15,1 4-8 0,0-4 0 0,3 6 0 0,4 0 0 0,-4 1 0 16,0-1 0-16,8-6 0 0,6 3 0 0,4 3 0 16,-4-6 0-16,8 7 0 0,6-10 0 0,4 9 0 15,0-6-9-15,4 6 9 0,-4 1 0 0,3-1-9 16,11 0 9-16,-3 7 0 0,-1-13 0 0,5 3 0 16,2-3 0-16,4-9 0 0,1 6 0 0,-1 0 0 15,0-7 0-15,4 4 0 0,-1-3 8 0,4-10-8 16,1 6 11-16,2-9-3 0,5 0 0 0,3-3 0 0,6-6 2 0,1 3 0 15,7 0 0-15,4-10 0 0,-4 7-1 0,-1-7 0 16,1 1 0-16,4-10 0 0,6 0-9 0,4 0 12 16,0-10-12-16,4 10 12 0,-1-9-12 0,-6-1 8 15,3 4-8-15,4-6 8 0,-1-4-8 0,4-3 0 16,-7 3 0-16,0-2 8 0,-7-1-8 16,-3-6 8-16,-4 3-8 0,-1-10 8 0,1 4 0 0,0 3-8 15,-3-3 12-15,-1-7-4 0,-3 4 8 0,0 0 0 16,-4-7 1-16,0 4 0 0,1-4 7 0,-4-3 0 15,-4 3 1-15,-7 1 0 0,4-7-8 16,-7 9-1-16,-4 1-1 0,0-4 0 0,-3 4 10 0,-4-4 3 16,-4 10 0-16,-3-7 0 0,0 1-13 0,-3 6-3 15,-1-7 0-15,-6 1 0 0,-1-4 0 0,1 1 0 16,-8 2 0-16,1-6 0 0,-4 4-12 0,-1-1 9 16,-2 4-9-16,-1-4 8 0,-7-3-8 0,1 10 0 0,-4-4 0 0,-1 1 0 15,-2-4 0-15,-1 4 0 0,4-1 0 0,-4 7 0 16,0 0 0-16,-3 3 8 0,7-4-8 0,-8 4 8 15,5 0-8-15,-5 0 0 0,8 6 0 0,-4 7 8 16,1-10-8-16,-1 9 0 0,0-2 0 0,-3 2 8 16,3-3-8-16,-3 7 0 0,7 0 0 0,-4-1 0 15,-3 4 0-15,3-4 0 0,0 1-8 0,4 3 8 32,3 3-27-32,0-4-1 0,1 7 0 0,3-3 0 0,3 3-79 15,0 0-16-15,4 3-3 0,4-3-842 0,3 7-168 0</inkml:trace>
  <inkml:trace contextRef="#ctx0" brushRef="#br0" timeOffset="34711.143">10104 7652 1324 0,'0'0'118'16,"0"0"-94"-16,-7 0-24 0,7 0 0 0,0 0 116 0,0 0 18 15,0 0 4-15,0 0 1 0,0 0-99 0,0 0-19 16,0 0-4-16,0 0-1 0,0 0-16 0,0 0 0 15,0 0-8-15,10 7 8 16,-6 2-38-16,6-6-2 0,1 4 0 0,-1 2-748 0</inkml:trace>
  <inkml:trace contextRef="#ctx0" brushRef="#br0" timeOffset="34889.998">10795 7803 1497 0,'0'0'133'0,"0"0"-106"0,0 0-27 0,0 0 0 16,0 9 168-16,4 1 28 0,-4-1 5 0,0 1 2 15,7 5-159-15,0-5-31 0,-4-1-13 0,4 7 11 32,4-7-183-32,3 1-37 0,7-7-7 0,0 3-2 0</inkml:trace>
  <inkml:trace contextRef="#ctx0" brushRef="#br0" timeOffset="35022.85">11412 7972 806 0,'0'0'72'0,"0"0"-58"0,0 0-14 0,0 0 0 15,-10 10 304-15,6-1 59 0,4-3 11 0,7 4 2 16,-7-10-297-16,4 9-60 0,6-6-19 0,5 13 10 16,2-7-104-16,1 1-21 0,-4-1-4 15</inkml:trace>
  <inkml:trace contextRef="#ctx0" brushRef="#br0" timeOffset="35152.547">11942 8261 1267 0,'-11'0'112'0,"11"0"-89"16,-4 0-23-16,-3 6 0 0,4-6 293 0,3 0 55 16,3 16 10-16,8-13-1283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52:25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29312 559 1324 0,'0'0'118'0,"0"0"-94"0,0 0-24 0,0-9 0 0,0-10 141 0,0 10 24 16,0-1 5-16,4 1 1 0,3-1-125 0,0 4-25 16,0-3-5-16,0 9 0 0,0-10-8 0,0 10 0 15,0-9-8-15,0 9 12 0,-7 0-12 0,0 0 0 16,7 0-9-16,-7 0 9 0,0 0-16 15,0 0 4-15,0 0 0 0,0 0 0 0,-7 0 12 0,-3 6-11 16,-8-3 11-16,0 7-10 0,-6-10 10 0,-4 9 0 16,-1-9 0-16,-2 6 0 0,-1-6 21 0,-3 10 3 15,3-10 1-15,0 3 0 0,-3 3 30 0,-4-6 5 16,-3 0 2-16,-4 6 0 0,-4-2-22 0,1 5-4 16,0-9 0-16,-1 16-1 0,4-7-5 0,4 4-1 15,0 2 0-15,3-5 0 0,0 5-17 0,0-11-3 16,0 11-1-16,4 4 0 0,0-10-8 0,3 7 8 0,-3-3-8 0,3 2 8 15,0 4-8-15,4-3 0 0,0 3 0 0,0-1 0 16,3-2 0-16,4-3 0 0,0 2 0 0,-1 4 0 16,8-9 0-16,0-1 0 0,0 4 0 0,4-1 0 15,-1-12 0-15,0 16 0 0,1-7 0 0,3-6 0 16,0 4 8-16,0-4 0 0,3 3 0 0,-3 0 0 16,4-3-8-16,-5 7 12 0,1-10-12 0,4 9 12 15,-4-3-12-15,3-2 0 0,-3-4 0 0,4 9 0 16,-4-3 0-16,3-6 10 0,-3 7-2 0,4-4-8 15,-1-3 8-15,4 0-8 0,-7 0 0 0,7 0 0 16,0 0 15-16,0 0-4 0,-4 0-1 0,1 0 0 16,-1-10 14-16,4 4 4 0,-3 6 0 0,3-9 0 15,0-1-7-15,3 1-1 0,1-10 0 0,-1 10 0 16,1-7-4-16,3-3-2 0,-3 7 0 0,3-10 0 0,0 12-14 16,0-9 0-16,3 4 0 0,-3-4 0 0,0 0-8 15,4 7 8-15,-4-1 0 0,0 0 0 0,4-2-11 0,-1 2 11 16,-3 1-10-16,4 2 10 0,0 1 0 0,3-1-9 15,-4 1 9-15,1 0 0 0,3 5 0 0,0-2-8 16,-3 0 8-16,-1 6 0 0,-3 0 0 0,4-3-10 16,-1 3 10-16,-3 3 0 0,-7-3 0 0,0 0-8 15,0 0 8-15,0 0 0 0,-3 6 0 0,-1 4 0 0,-6 8 0 0,-1-2 9 16,-3-3-9-16,-4 2 0 0,1 4-12 16,-1-9 12-16,-3 5-9 0,3 4 9 0,-3 0 0 0,4-3 0 15,2-7 0-15,1 10 0 16,0-4 8-16,4-2-8 0,-4 0 0 0,7-1 0 0,-1 4 0 0,5-7 0 15,-1 1 0-15,1-1 0 0,3 0 0 16,3 1 0-16,-3-1 16 0,4-3 3 0,-1 7 1 0,1-7 0 16,-4-6-20-16,11 10 10 0,-4-1-10 15,3 1 8-15,1-4 6 0,3-3 1 0,0 3 0 0,0-3 0 16,4 7 7-16,3-4 2 0,4-6 0 0,3 0 0 16,4 9-9-16,6-9-2 0,1 0 0 0,0 0 0 15,3 10-4-15,1-10-1 0,3 0 0 0,-4 0 0 16,-3 0-20-16,7-10-4 0,-1 10 0 0,12 0-895 15,3-9-178-15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52:35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8527 7812 1897 0,'-25'-15'41'0,"14"5"9"0,-6 1 2 0,3-1 2 0,0 1-43 0,3-10-11 0,-3 10 0 16,0-7 0-16,7 7 66 0,-4-7 11 0,4 4 3 0,3 2 0 15,-3 1-9-15,0-1-2 0,4 1 0 0,-1 3 0 16,-3-4-17-16,4 4-4 0,3 3-1 0,-11-3 0 16,4 2-4-16,0-2-1 0,4 3 0 0,-5-3 0 15,1 6-3-15,0 0-1 0,0 0 0 0,4-3 0 16,-4 3-5-16,0 0-1 0,0-7 0 0,0 7 0 16,7 0 0-16,0 0-1 0,0 0 0 0,0 0 0 0,-4 0-11 0,4 0-1 15,0 0-1-15,0 0 0 0,0 0-4 16,0 0-1-16,0 0 0 0,14 7 0 0,4-4-5 0,-4 6-8 15,4 1 11-15,3-1-11 0,3 0 0 0,1 7 0 16,0 3 0-16,3 0-9 0,-3-4 9 0,3 10 0 16,0-6 10-16,0 9-10 0,1-9 0 15,2 13 0-15,5-10-11 0,2 3 11 0,-2 0 0 16,2-3 0-16,1 3 0 0,7-6 0 0,-4 6 0 16,4 0 0-16,0-6 0 0,0-1 0 0,3 1 0 15,1 6 0-15,3-6 8 0,0 0-8 0,0-3 0 0,3 9 0 16,-3-3 0-16,0 3 0 0,-7 0 0 0,0-3 0 15,-4 9 0-15,4-3 0 0,-4 7 0 0,4-7 0 16,0 7 0-16,-4-7 0 0,1 0 0 0,-5 3 0 16,1 1 0-16,-4-1 0 0,1-3 0 0,-1-3 0 15,-3-3 0-15,-4 3 0 0,4-6 0 0,-8 0 0 0,5-3 0 0,-5-7 0 16,-3 10 12-16,4-10-4 0,3-2 0 0,-3 2 0 16,0-6-8-16,-4 3 0 0,-3 4 9 0,6-10-9 15,1 0 12-15,-7 0-1 0,-11 0-1 0,7 0 0 16,0-6 8-16,-4 2 2 0,-10 4 0 15,0 0 0-15,4-6-9 0,0 3-2 0,-1-3 0 0,-6-4 0 16,-12 7 7-16,8-6 0 0,4-1 1 0,-8-2 0 16,-6 2-5-16,-5-2-2 0,5-4 0 0,-8 1 0 15,0 2-10-15,1-6 0 0,-8 0 9 0,4-3-9 16,-8 0 0-16,1-3 0 0,3-3 0 0,-3-3 8 16,-4 3-8-16,1-7 0 0,2 7 0 0,-3-7 0 15,1 7 0-15,-1 0 0 0,0-7 0 0,4 10 8 16,3-3-8-16,0 3 0 0,-3-3 8 0,3 0-8 15,0 3 0-15,1-10 9 0,-5 7-9 0,1 3 0 16,-4-4 0-16,8 4 0 0,-8 3 0 0,4 4 0 0,-4-4 0 16,0 3 0-16,4 0 0 0,-1 3 0 0,1 7 0 0,0-4 0 15,0-2 0-15,3 5 0 0,0 1 0 0,-3 0-16 16,-1-1 5-16,5 4 1 0,3-4 10 0,-4 1 0 16,7 6 0-16,0-3 0 0,4-4 0 0,4 10 0 15,-1-6 0-15,0 6 0 0,1 0 0 0,3-3 11 16,6 3-3-16,-2 0 0 0,-1 0-8 15,11 0-14-15,0 0 3 0,0 0 1 0,0 0 10 0,-3 9 0 16,3-9 0-16,0 10 8 0,3-1-8 0,4 0-15 0,0 7 4 16,0-6 1-16,1-1 10 0,6 7 0 15,-4-4 0-15,8-2 0 0,0 5 0 0,-1 1-10 16,8-4 10-16,0 4 0 0,3-3-8 0,0 2 8 16,4 4 0-16,-1-3 0 0,8-4 0 0,-3 4-8 15,6 3 8-15,4-3 0 0,3-7 0 0,4 10 0 16,-4 0 0-16,4-4 0 0,0 4 0 0,-3 0 0 0,3 0-8 0,-8-4 8 15,5 11 0-15,3-8 0 0,0 1 0 0,-4 0 0 16,4 6 0-16,-4 0 0 0,1-3 10 0,-1 3-2 16,-7 3 3-16,1-3 1 0,-4 4 0 0,3-4 0 15,0-6-24-15,4 6-5 0,0-7-1 0,-7 8 0 16,0-14 18-16,-1 13 0 0,8-6 0 0,-3-3 0 16,-8 3 0-16,4-1 0 0,0-2 0 0,-1-3 0 15,-2 2 0-15,-5-5 0 0,5-1 0 0,2 0 0 16,1 1 0-16,-7 2 0 0,-4-2 0 0,0-7 0 15,1 6 0-15,-8 1 0 0,-7-4 8 0,0-3-8 0,4 3 0 0,-8 4 0 16,-3-4 8-16,-7-6-8 0,0 0 0 16,-3 3 0-16,3-3-12 0,-4 10 12 15,-13 5-157-15,-8-5-25 0,-3-1-5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7:44:27.2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21777 7624 345 0,'-14'-6'15'0,"14"6"4"0,0 0-19 0,0 0 0 16,0 0 0-16,0 0 0 0,0 0 236 0,0 0 44 15,3 0 9-15,-3 0 2 0,0 0-211 0,0 0-41 0,7-9-9 0,-3 5-2 16,-4 4 2-16,0 0 0 16,4-6 0-16,3 3 0 0,-7 3 15 0,0 0 3 0,0 0 1 0,0 0 0 15,3-6 16-15,-3 6 3 0,0 0 1 0,0 0 0 16,0 0-34-16,0 0-7 0,0 0-2 0,-7 6 0 16,-7-6 4-16,7 0 1 0,7 0 0 0,-7 3 0 15,-11-3 3-15,8 0 1 0,10 0 0 0,-7 0 0 16,-8 0 7-16,8 0 2 0,0 0 0 0,0-3 0 15,-3 3-6-15,3-6-1 0,-4 6 0 0,4 0 0 16,-4-3 1-16,4 3 0 16,-3-7 0-16,-1 7 0 0,1 0-9 0,-1 0-1 0,0 0-1 15,1 0 0-15,3 0-10 0,-4 0-1 0,1 0-1 0,3 0 0 16,0 0 0-16,-1 0 0 0,-2 0 0 0,6 0 0 16,-6 0-15-16,3 7 0 0,0-7 0 0,-4 0 0 15,4 3 0-15,0-3 0 0,-4 0 0 0,4 6 0 16,-7-6 8-16,7 0 0 0,-3 0-8 0,3 0 12 15,-4 0-1-15,4 0-1 0,-4 0 0 0,4 0 0 16,-7 0-10-16,4 0 0 0,-1 0 9 0,0 0-9 16,1 3 9-16,-1-3-9 0,-3 0 12 0,0 6-12 0,3-2 9 0,-3 2-9 15,0-3 0-15,-3 3 9 0,-1 4-9 0,4-1 0 16,0 0 0-16,-4 1 0 0,4-1 0 0,0-2 0 16,0 2 0-16,0 7 0 0,3-7 0 0,0 0-12 15,1 1 2-15,-1-1 1 0,4 1 9 0,0 5 0 16,-3-5 0-16,6-1 0 0,-3 1 0 0,3-1 0 0,-3 7 0 0,4-4 0 15,-4-2 24-15,3 5 6 0,1 4 2 16,-1-3 0-16,1-7-32 0,-1 1 0 16,-3 5 0-16,4-2 0 0,-1 6 0 0,1-4 0 0,-1 1 0 0,0 3 0 15,1-7 0-15,-1 4 0 0,1 3 0 16,-1-4 0-16,1-2 0 0,-1-4 0 0,4 7 0 16,-3-6 0-16,3 5 8 0,0-2 0 0,0-1-8 15,0 1 12-15,0-4 0 0,0 1 0 0,0-1 0 16,3 0 0-16,-3 7-12 0,4-6 0 0,-4-1 0 0,3 0 0 15,-3 1 8-15,4 2-8 0,-4 1 11 0,3-4-11 16,-3 1 0-16,4-1 0 0,-4 7 0 0,3-7 0 16,-3 1 13-16,4 5-4 0,-4-5-1 0,4 5 0 15,-4-2-8-15,3-4 0 0,1 1 0 0,-4-1 0 16,3 7 0-16,1-7 0 0,-1 1 0 0,1-4 0 0,-4-6 28 16,7 3 3-16,0 6 1 0,0 1 0 0,0-4-32 0,0 0 0 15,0-3 0-15,0 7-10 0,4-10 10 0,-4 6 8 16,3-3-8-16,1 4 11 0,-1-4-11 0,1 3 8 15,-4-3-8-15,4 3 8 0,-1-6-8 0,-3 10 0 16,4-4 0-16,0-3 0 0,-1 7 9 16,-3-10-9-16,4 9 10 0,-1-9-10 15,1 9 0-15,-1-2 8 0,1-4-8 0,0 3 0 16,-1-6 0-16,4 6 0 0,0-2 0 0,1-4 0 0,-1 6 0 0,0-6 14 16,0 0-4-16,4 3-1 0,-4-3 3 0,3 0 0 15,-3 0 0-15,-3 0 0 0,3 0-12 0,0 0 0 16,0 0 0-16,-3 0 0 0,-1 0 0 0,1 0 0 15,0 0 0-15,3 0 0 0,-7 0 0 0,3 0 0 16,1 0 0-16,0 0 0 0,-1 0 0 0,1 0 8 16,3 0-8-16,-4 0 8 0,5 0-8 0,-5-3 0 0,8-3 0 0,-4 6-11 15,4 0 11-15,-4-4 0 0,0-2 0 0,3 0 0 16,5 3 0-16,-8 3 0 0,-4-7 0 0,4 7 8 16,8-3-8-16,-8-3 0 0,-4 3 0 0,1-3 8 15,-1 6-8-15,4-4 0 0,1-2 8 0,-1 6-8 16,-7-3 0-16,3-3-8 0,8 0 0 0,-7 2 0 15,-1 4 8-15,1 0 0 0,-1-6 0 0,1 3 0 16,-1-3 0-16,-2 6 0 0,2 0 0 0,-3-3 0 16,4-7 24-16,-1 4 6 0,-3 3 2 0,4-4 0 15,-4-2-32-15,4 3 0 0,-1 3 0 0,-3-4 0 16,0-2 0-16,4 0-20 0,-1-1 4 0,1 1 0 16,0-1 25-16,-1 4 6 0,1-3 1 0,3-1 0 15,-7 1-16-15,0-1-16 0,4 10 3 0,3-9 1 16,-4 0 12-16,-6 2 0 0,-1-2 0 0,4 6 0 15,8-3 0-15,-8-4 0 0,-4 1 0 0,-3-1 10 16,4 4-10-16,3-3 8 0,-4-1-8 0,1 1 8 16,-4-4-8-16,0 1 8 0,7 2-8 0,-4-2 8 0,-6-4-8 0,3 7 0 15,0-1 0-15,7-5 0 0,-7 5 0 0,3 1 0 16,-3-10 0-16,0 10 0 0,0-7 8 0,0 7 0 16,-3-10 0-16,-1 9 0 0,8-5-8 0,-8 2 0 15,1-3 0-15,-4 1 0 0,3 5 0 0,1-2 0 16,-1-4-10-16,-3 7 10 0,0-7 0 0,0 3 0 15,7-2 0-15,-7 2 0 0,0-2 0 0,0-1 0 0,3 6 0 16,1-8 10-16,-4 8-10 0,0-5 0 16,0 5 0-16,3-2 0 0,1 2 0 0,-1-2 0 0,-7 2 0 0,4 1 0 15,0 6 0-15,4-7 0 16,-4 1-12-16,0-4 12 0,0 4 0 0,0 0 0 0,0 5 0 16,-1-5 0-16,-2 3 0 0,3-4 0 0,3 1 0 15,-3 3 0-15,0 3-8 0,0-4 8 0,0 4 0 0,0-3 0 16,0 3 0-16,0-4 0 0,-4 7 0 0,4-3 0 15,4-3-9-15,-4 6 9 0,-7-3 0 0,3-3 0 16,0 6 0-16,1 0-8 0,-1 0 8 0,-3 0 0 16,-3 0 0-16,2-7 0 0,8 4 0 0,-7 3 0 15,-3 0 0-15,2 0-8 0,5 0 8 0,-1-6 0 16,1 6 0-16,-1 0 0 0,-3 0 0 0,3 0 0 16,4-3-12-16,0 3 4 0,-7 0 8 0,4 0-13 15,3 0-13-15,0 0-2 0,-8 0-1 16,5 0 0-16,-1 0-10 0,1 0-1 15,3 0-1-15,-4-6 0 0,4 6-84 16,0 0-17-16,7 0-3 0,-4-4-1194 0</inkml:trace>
  <inkml:trace contextRef="#ctx0" brushRef="#br0" timeOffset="2815.447">22066 7750 230 0,'0'0'20'0,"0"0"-20"16,0 0 0-16,0 0 0 0,-3-10 256 0,3 10 48 15,0 0 8-15,0 0 3 0,0 0-194 0,0 0-38 16,-4-6-8-16,4 6-2 0,0 0 6 0,0 0 1 16,0 0 0-16,0 0 0 0,0 0-9 0,0 0-2 0,0 0 0 0,0 0 0 15,0 0-30-15,0 0-7 0,0 0 0 0,0 0-1 16,0 0-10-16,0 0-1 0,0 0-1 0,0 0 0 15,0 0 11-15,0 0 2 0,0 0 1 0,0 0 0 16,0 0-1-16,0 0-1 0,0 0 0 0,0 0 0 16,0 0 7-16,0 0 2 0,0 0 0 15,-3 6 0-15,3-6-16 0,-7 10-4 0,7-10 0 0,-7 0 0 16,-4 9 3-16,4-9 0 16,3 9 0-16,-3-2 0 0,-3-4-2 0,3-3 0 0,7 0 0 0,-11 6 0 15,1-3 5-15,2 4 1 0,1 2 0 0,-3-3 0 16,3-3-3-16,0 7-1 0,-7-4 0 0,3 3 0 15,-3 4-8-15,-4 3-2 0,1-7 0 0,-1 7 0 16,-7-4-4-16,8 4-1 0,-1 0 0 0,-7 2 0 16,-3-5 2-16,0 12 0 0,0-6 0 0,3-3 0 15,-3 12 7-15,0-9 2 0,-1 6 0 0,5 3 0 0,-1-3-19 0,0 3 0 16,-3-3 0-16,3 4 0 0,-3-1 19 0,3 6-3 16,-3-9-1-16,3 10 0 0,-3-7-7 0,4 0 0 15,2-3-8-15,1-6 12 0,0 9-12 0,0-6 0 16,3-3 0-16,1 0 0 0,-1 0 0 0,4-10 9 15,0 7-9-15,0-4 12 0,3-2-4 0,4-4-8 16,-4 4 12-16,1-1-4 0,3-3 1 0,0-3 0 16,7-3 0-16,-7 0 0 0,7 0 6 15,0 0 1-15,0 0 0 0,-7 0 0 0,7 0-16 0,0 0-12 16,-7-3 3-16,7 3 0 16,-4-6-33-16,-3 3-6 0,7-3-2 0,0 6 0 15,0 0-131-15,0-10-27 0</inkml:trace>
  <inkml:trace contextRef="#ctx0" brushRef="#br0" timeOffset="6296.09">21862 7715 288 0,'0'0'25'0,"0"0"-25"16,0 0 0-16,0 0 0 0,0 0 145 0,0 0 24 15,0 0 5-15,0 0 1 0,0 0-89 0,0 0-18 16,0 0-3-16,0 0-1 0,3-9 4 0,4 9 0 15,-7 0 0-15,11 0 0 0,-4 0-32 0,-7 0-7 0,0 0-1 0,10 0 0 16,1 0 4-16,-11 0 0 0,0 0 0 0,0 0 0 16,0 0 34-16,0 0 7 0,0 0 2 0,0 0 0 15,0 0-4-15,7 0-1 0,0 6 0 0,-7-6 0 16,0 0-13-16,0 0-2 0,0 0-1 0,0 0 0 16,0 0 5-16,0 0 1 0,0 0 0 0,0 0 0 15,11 0-3-15,-11 0 0 0,0 0 0 0,0 0 0 16,7-6-36-16,-7 6-7 0,0 0-2 0,0 0 0 15,0 0 1-15,0 0 0 0,7 0 0 0,-7 0 0 16,0 0-13-16,0 0 0 0,0 0 0 0,0 0 0 16,0 0 0-16,0 0 0 0,10 0 0 0,-10 0 0 15,0 0 11-15,0 0-11 0,0 0 12 0,7 0-12 16,1-3 26-16,-8 3-2 0,0 0 0 0,0 0 0 16,0 0-13-16,0 0-3 0,0 0-8 0,0 0 12 15,0 0 3-15,0 0 0 0,10-7 0 0,-10 7 0 16,0 0 1-16,0 0 0 0,0 0 0 0,0 0 0 0,0 0-6 0,0 0-1 15,0 0 0-15,0 0 0 0,0 0-9 0,0 0 0 16,0 0 9-16,7 0-9 0,0-6 8 0,-7 6-8 16,0 0 8-16,0 0-8 0,7-3 12 0,0-3-1 15,-3 3-1-15,-4 3 0 0,0 0 2 0,7-7 0 16,-4 7 0-16,1-9 0 0,-4 6 3 0,4-4 1 16,-1 4 0-16,4-3 0 0,-3 3 0 0,-4-3 0 15,3-4 0-15,1 4 0 0,-1 3-7 0,1-3-1 0,-4 2 0 0,3-2 0 16,1-3 0-16,3-1-8 15,-4 4 12-15,1-3-4 0,3-1-8 0,-4 7 8 16,8-6-8-16,-7-7 8 0,-1 7-8 0,4-1 0 0,0-6 9 16,4 7-9-16,-8-3 8 0,4-4-8 15,4 0 10-15,0 7-10 0,-4-10 11 0,7 10-11 16,0-7 12-16,-4-3-12 0,5 7 12 0,-5-4-12 0,1-3 12 0,-4 3-12 16,7 4 9-16,-7-4-9 0,0 7 0 0,0-7 9 15,0 7-9-15,4-1 0 0,-4 1 0 0,0-1 0 16,-7 1 0-16,7-7 0 0,0 7 0 0,0 0 0 15,-7-1 8-15,7 4-8 0,0-4 12 0,0 7-4 16,4-6-8-16,-4-1 0 0,-4-2 9 0,4 3-9 16,4-1 0-16,-4 1 0 0,0-1 0 0,0 1 8 15,4-7-8-15,-4 7 0 0,3-4 0 0,-3-2 8 16,0 5-8-16,0-6 0 0,1 4 0 0,-1-4 0 0,-4 7 0 0,4-1 0 16,-3 1 0-16,-1 0 0 0,1-7 0 0,-1 7 0 15,1 5 0-15,3-8 8 0,-4 9-8 0,4-4 0 16,-7-2 0-16,4 0 0 0,3 6 0 0,-3-4 0 15,-4-2 0-15,3-1 8 16,-3 1-8-16,7 3 0 0,-7-4 0 0,4 7 0 16,-1-6 0-16,1-1 0 0,-1 4 0 0,4-3 0 15,-3-7 0-15,-1 7 0 0,4-1 0 0,0 1 0 16,1-1 0-16,-1 4 0 0,-4-3 0 0,8-1 0 0,-4 1 0 0,3 0 0 16,-6-1 0-16,3 1 0 0,0 2 0 0,0-2 0 15,0 0 0-15,-3-1 8 0,6 7-8 0,-3-3 0 16,0-4 0-16,0 4 0 0,-7-3 0 0,4 6-15 15,6-4 3-15,-2-2 0 0,-5 6 12 0,1-4 16 0,3 4-3 0,3-3-1 16,-3-3-12-16,0 9 0 0,-7 0 0 0,4-7 0 16,6 7 0-16,-2-3 0 0,-8 3 0 0,0 0 0 15,7-6 0-15,-7 6 0 0,0 0 0 0,0 0 0 16,0 0 0-16,0 0 0 0,3 0 0 0,-3 0 0 16,0 0 0-16,0 0 0 0,7-3-8 0,-7 3 8 15,0 0 0-15,0 0 0 0,0 0 0 0,0 0 0 16,0 0 0-16,0 0 0 0,0 0 0 0,0 0 0 15,4-6 0-15,-4 6-10 0,0 0 2 0,0 0 0 16,0 0 8-16,0 0 14 0,0 0-3 0,0 0-1 16,-4 0-10-16,4 0 0 0,0 0 0 0,0 0 0 15,0 0 0-15,0 0 0 0,0 0 0 0,0 0 0 16,0 0 0-16,0 0 0 0,0 0 0 0,0 0 0 16,0 0 0-16,0 0 0 0,0 0-9 0,0 0 9 15,0 0 0-15,0 0 0 0,0 0 0 0,0 0 0 16,0 0-10-16,0 0 2 0,0 0 0 0,-7 6 0 0,-3-6 8 0,10 0 14 15,0 0-3-15,0 0-1 0,-11 0-10 0,11 0 8 16,0 0-8-16,0 0 8 0,0 0-8 0,0 0 0 16,-7 0 0-16,7 0 0 0,0 0 0 0,-7-6 0 15,-4 6 0-15,1 0 0 0,10 0 0 0,-7-4 0 16,-4 4 0-16,-3 0 0 0,3 0 0 0,4 0 0 16,0 0 0-16,-3 0 0 0,-1 0 0 0,0 0 0 15,8 0 0-15,-4 4 0 0,-4-4 0 0,4 0 0 16,0 0 0-16,0 0 0 0,0 0 0 0,0 6 0 15,0-6 0-15,0 0 0 0,7 0 0 0,0 0 0 16,-7 0 0-16,3-6 0 0,4 6 0 0,0 0 0 16,0 0 8-16,0 0-8 0,-3 0 0 0,3 0 0 15,0 0 0-15,0 0 0 0,-7 0 0 0,7 0 0 0,0 0 0 0,0 0 0 16,0 0 0-16,0 0 0 0,0 0 0 0,0 0 0 16,0 0 0-16,0 0 0 0,0 0 0 0,0 0 0 15,7-10 0-15,-7 10 0 0,0 0 0 0,0 0 0 16,0 0-16-16,0 0 4 0,0 0 0 0,10 0 1 15,-10 0 11-15,7 0 0 0,4-3 0 0,-11 3 0 16,0 0 8-16,11-6 3 0,-4 6 1 0,3-3 0 16,-10 3-12-16,0 0 0 0,7-7 0 0,0 7 0 15,0-6-15-15,-7 6 5 0,7-3 1 0,1 3 0 16,2 0 17-16,-3 0 3 0,-7 0 1 0,0 0 0 16,7-6-12-16,0 6 0 0,0-3 0 0,-7 3 0 0,0 0 0 0,0 0 0 15,7 0 0-15,-7 0 0 0,0 0-8 0,0 0 8 16,7 0 0-16,0-7 0 15,-7 7 0-15,0 0 0 0,0 0 0 0,8 0 0 16,-1 0 0-16,-7 0 0 0,0 0 0 0,0 0 0 0,0 0 0 16,0 0 0-16,0 0 0 0,0 0 0 15,0 0 0-15,0 0 0 0,0 0 0 0,0 0 0 16,0 0-8-16,0 0 8 0,0 0 0 0,0 0 0 0,-7 10 0 0,-1-4 0 16,8-6 0-16,0 0 0 0,0 0 0 0,-3 3 0 15,3-3 0-15,0 0 0 0,0 0 0 0,0 0 0 16,-7 6 0-16,7-6 0 0,0 0 0 0,0 0 0 15,0 0 0-15,0 0 0 0,-4 10 0 0,4-10 0 0,0 0 0 0,0 0 0 16,-10 0 0-16,10 0 8 0,0 0-8 0,0 0 8 16,0 0-8-16,0 0 0 0,0 0 0 0,0 0 0 15,0 0 0-15,0 0 0 0,0 0 0 0,0 0 0 16,0 0 0-16,0 0 0 0,0 0 0 0,0 0 0 16,0 0 0-16,0 0-17 0,0 0 4 0,-7 9 1 15,0-9 12-15,7 0 16 0,0 0-3 0,0 0-1 16,-7 0-12-16,7 0 0 0,0 0 0 0,0 0 0 15,0 0 0-15,0 0 0 0,0 0 0 0,0 0-10 16,0 0 10-16,0 0 0 0,0 0 8 0,0 0-8 16,0 0 0-16,0 0-15 0,0 0 3 0,0 0 0 15,0 0 12-15,0 0 16 0,0 0-3 0,-4 0-1 16,-3 0-12-16,7 0 0 0,0 0 0 0,0 0 0 16,-7 0 0-16,7 0 0 0,0 0 0 0,0 0 0 15,0 0-9-15,0 0-2 0,0 0 0 0,0 0 0 16,0 0 11-16,0 0 0 0,0 0 0 0,0 0 0 0,0 0 0 0,0 0 0 15,0 0 0-15,0 0 0 0,-4 0 8 0,4 0 3 16,0 0 1-16,0-9 0 0,-3 6-12 0,3-4-17 16,0 1 4-16,0 6 1 0,0-3 12 0,0-3 0 15,-4-4 0-15,8 7 0 0,-4-3 0 0,0-4 0 16,-4 10 0-16,4-9 0 0,4 0 8 0,-4 2 5 16,-4-5 1-16,4 2 0 0,0 1-14 0,0 0 0 15,0-4 8-15,-3 4-8 0,-1-1 0 0,4-2 0 16,4-4 0-16,-4 7 0 0,-4-7 0 0,4-3 0 15,0 7 8-15,0-4-8 0,0 0 13 0,-3-3 0 16,3 4 0-16,0 2 0 0,3-2-13 0,-3 2-15 16,0-3 3-16,0 1 1 0,4 2 11 0,-1-3 0 15,-3 1 0-15,4 2 0 0,-1-3 0 0,1-2 0 16,0 2 0-16,-1 3 0 0,1-2 0 0,-1-4 0 0,8 3 0 0,-4 4 0 16,0-4 9-16,3-3 1 0,1 4 0 0,3 5 0 15,-3-2-10-15,3-4 0 0,0 7 0 0,0-7 0 16,7 6 0-16,-3 1 0 0,-4-10 0 0,4 10 0 15,-1-1 0-15,1 1 0 0,-4-7 0 0,0 7 0 16,4-1 0-16,-4 1-14 0,-4-7 2 0,4 7 0 16,1 0 12-16,-5-1 0 0,4 1 0 0,0-1 0 15,1 1 0-15,-5 0 0 0,4-7 0 0,-3 6 0 16,-1 4 0-16,1-3 0 0,0-4 0 0,-1 7 0 16,-3-3 0-16,4-1 0 0,-1 4 0 0,4-4 0 15,-3 7 0-15,3-3 0 0,0 3 0 0,0-3 0 0,4 3-19 0,0-4-1 16,3 7 0-16,-4 0 0 15,5 0 20-15,-5-3 0 0,1 3 0 0,0 3 0 16,-1-3 0-16,1 0 0 0,-1 7 0 0,1-4 0 16,-4 3 0-16,4-3 16 0,-1-3-4 0,-2 9 0 15,-1-2-12-15,-4-4-16 0,4 3 3 0,-3 4 1 16,0-4 12-16,-4 3 0 0,0 4 0 0,0-13 0 0,0 9 0 0,0 1 0 16,0 2 0-16,-4 1 0 0,4-4 0 0,-3 1 0 15,0 5 0-15,-1 1 0 0,1-4 0 0,-1 4 0 16,1-3 0-16,-1 2 10 0,-3 1-10 0,4-3 0 15,-4 2 0-15,3 4-11 0,1-3 11 0,-1-4 0 16,-3 10 0-16,4-3 0 0,-1-6 0 0,1 2 0 0,-1 4 0 16,1-3 0-16,-1-4 0 0,-3 4 0 0,4 3 0 0,0 0 0 15,-4-4 0-15,-4 4 0 16,4 0 8-16,0-3-8 0,-4 2 0 0,4-2 0 0,-3 3 0 0,-4 0-8 16,3-4 8-16,-3 4 0 0,4 0 0 0,-4-3 0 15,0 2 0-15,0 1 0 0,-4 0 0 0,4-3 0 16,-4-4 0-16,4 4 0 0,0 3 8 0,0-3-8 15,-3-7 0-15,3 7 9 0,-4-4-9 16,0-2 0-16,4 8 0 0,-3-8 0 0,-1 5 0 0,1-5 0 16,-1 6 0-16,-3-7 0 0,0 7-12 0,3-7 12 15,-3 0 0-15,4 4 0 0,-5-4 0 0,5-2 0 16,-4 2 0-16,3 0 0 0,-3 1 0 0,0-4 0 16,-4 4 0-16,4-7 12 0,-3 3-1 0,-1 3 0 15,4-2-11-15,0-4 8 0,0 6-8 0,-4-3 8 16,4-2-8-16,0 2 10 0,0-3-10 0,-1-3 10 0,1 0-10 15,0 0 0-15,0 0 0 0,0 0 0 0,0 0 12 0,0-3 0 16,-4-3 0-16,4 2 0 0,0-2-12 0,-4 3 0 16,1-3 0-16,-5-4-11 0,-2 1 19 0,3 3 3 15,3-4 1-15,-3 7 0 16,-4-6-12-16,4-1 0 0,7-2 0 0,3 9-11 0,-3-4 11 0,4-2 0 16,-5 0 8-16,8-1-8 0,0 7 0 0,0-3 0 15,-7-4 0-15,7 1 0 0,0 3 0 0,0 3 0 16,0-4 0-16,0-2 0 0,-4-1-12 0,8 7-8 15,3-3 0-15,-4-3-1 0,-3 2-3 0,4 4-1 16,3-3 0-16,0 3 0 16,-7-7-8-16,7 4-2 0,-4-3 0 0,4 6 0 15,0-4-3-15,0 1-1 0,-3-3 0 0,3 9 0 16,0 0-20-16,0 0-4 0,-4-3-1 0,1-4 0 16,3 7-151-16,0 0-30 0,-4 7-7 0</inkml:trace>
  <inkml:trace contextRef="#ctx0" brushRef="#br0" timeOffset="7401.614">22190 8198 1836 0,'-28'0'81'0,"20"0"17"0,8 0-78 0,-14 6-20 15,0-6 0-15,0 0 0 0,4 0 65 0,-1 0 10 0,4 0 1 16,-4 0 1-16,4-6-31 0,0 6-6 0,7 0-2 0,-7-3 0 16,0-3-4-16,4 3-1 0,3 3 0 0,0 0 0 15,0 0 10-15,0 0 1 0,0-7 1 0,0 7 0 16,3-3 2-16,4-3 0 0,-7 6 0 0,7 0 0 16,4-3-15-16,-1 3-2 0,1 0-1 0,0 0 0 15,3 0 3-15,0 3 0 0,10-3 0 0,-6 0 0 16,0 0-2-16,3 6 0 0,7-6 0 0,0 3 0 0,1-3-4 15,6 0-1-15,0 0 0 0,4 0 0 0,-4 0-4 0,4 0-1 16,-4 0 0-16,4-3 0 0,10-3 0 0,-3 3 0 16,-3-4 0-16,6 4 0 0,8-3-5 0,-1 6-2 15,0-6 0-15,-6 6 0 16,-4-3-5-16,0 3 0 0,-4 0-8 0,4 0 12 0,0-7-12 0,-1 7 8 16,1 0-8-16,4 0 0 0,-1 0 10 0,0 0-10 15,-6 7 10-15,-1-7-10 0,-3 0 0 16,0 0 8-16,0 0-8 0,3 0 0 0,4 0 0 0,0 0 0 15,-1 0 0-15,1 0 0 0,4 0 0 0,-1 0 0 16,-7 0 0-16,1 3 0 0,-4-3 0 0,-8 0 0 16,1 0 0-16,0 0 0 0,0 0 0 0,-1-3 0 15,5 3 8-15,-1 0-8 0,4 0 0 0,3-7 11 16,-3 7-11-16,0 0 10 0,3 0-2 0,-3 0 0 16,3 0 0-16,-3 0 0 0,0 0-8 0,-4-3 0 0,0 3-12 15,4 0 12-15,0-6 0 0,0 6 0 0,-1 0 0 0,5 0 0 16,-4-3 0-16,-1 3 0 0,-2 0 9 0,-5 0-1 15,1 0-8-15,-4 0 0 0,-3 0 0 0,-4 0 0 16,0 0 0-16,-3 0 0 0,0 0-8 0,-1 0 8 16,1 0 0-16,0 0 0 0,3 0 0 0,0 0 0 15,4 3 0-15,-1-3 0 0,5 0 8 0,-5 6-8 16,1-6 8-16,3 3-8 0,-3-3 10 0,-4 0-10 16,4 0 0-16,-1 7 0 0,-2-7 0 0,-1 3 0 15,-4-3 0-15,1 6 0 0,-4-6 0 0,4 0 0 16,-4 0 0-16,0 6 8 0,0-3-8 0,0-3 0 15,0 0 0-15,0 0 8 0,-3 0-8 0,3 0 0 16,-3 0 8-16,-1 0 0 0,4 0-8 0,-3 0 12 16,3 0-12-16,-3 0 0 0,-1 0 0 0,1 0 0 15,-1 0 0-15,5 0 0 0,-5 0 0 0,1 0 9 16,-1 0-9-16,1 0 0 0,-4 0 9 0,0 0-9 16,-7 0 8-16,11 0-8 0,-4 0 10 0,-7 0-10 0,0 0 8 0,7 0-8 15,0 0 0-15,-7 0 9 0,0 0-9 0,0 0 0 16,10 0 0-16,-10 0 8 0,7 0-8 0,-7 0 0 15,0 0 0-15,7 0 0 0,1-3-16 0,-8 3 2 16,0 0 0-16,0 0 0 16,0 0-86-16,0 0-16 0,7 3-4 15,-7-3-1-15,0 0-120 0,0 0-24 0,3-3-5 16,4-3-811-16</inkml:trace>
  <inkml:trace contextRef="#ctx0" brushRef="#br0" timeOffset="8653.335">26568 7492 2642 0,'0'0'117'0,"0"0"24"15,0 0-113-15,0 0-28 0,-4 0 0 0,4 0 0 0,0 0 33 16,-7-3 1-16,0 3 0 0,7 0 0 0,-7 0-26 0,0 0-8 16,-4 0 0-16,1 3 0 0,3-3 0 0,0 7 0 15,0-7 0-15,0 3 0 16,0-3 0-16,-1 6 10 0,5 4-10 0,-4-4 12 0,-4-3 6 0,4 6 2 16,0 1 0-16,0-1 0 0,-3 1-4 0,-1 5-1 15,0 1 0-15,1-3 0 0,-1 2-1 0,1 4 0 16,-1 0 0-16,-3-3 0 0,3 9 6 15,-3-7 2-15,0 1 0 0,0 6 0 0,0-3-4 0,0 3-1 16,0 4 0-16,0-4 0 0,-1-7-17 0,1 1 0 16,4 6 0-16,-1-6 0 0,1-3 13 0,3 3-4 15,-1-1-1-15,1-2 0 0,4-3 9 0,-1 2 2 16,1 4 0-16,-1-9 0 0,4 5-3 0,0 4 0 16,0-9 0-16,0 8 0 0,-3-8-7 0,3 5-1 0,0 1-8 0,0-3 12 15,0-4-12-15,0 7 8 0,0-1-8 0,0-2 0 16,0-4 0-16,0 7 8 0,3-7-8 0,1 7 0 15,-1-3 0-15,-3-4 9 0,4 7-9 0,3-7 8 16,0 1-8-16,0-1 0 0,0 7 9 0,0-7-9 16,4 0 21-16,-4 1 0 0,3-1 0 0,5 1 0 15,-5-1-21-15,1-3 8 0,-1 4-8 0,1-1 0 16,-1 1 0-16,1-4-10 0,0-3 1 16,-4 6 0-16,3-2 9 0,-3-4 0 0,4 3 8 0,-1 3-8 15,-2-2 0-15,2-4 9 0,-3 6-9 0,4-2 0 16,3-4 9-16,-4 6-9 0,5-9 0 0,2 6 9 15,1-2-9-15,-1 2 8 0,5-6-8 0,-5 6 8 16,4-3-8-16,1-3 12 0,2 6-12 0,-6-2 12 16,0-4-12-16,-4 6 10 0,0-6-10 0,3 3 10 15,1-3-10-15,-4 6 8 0,-3-6-8 0,3 0 8 16,-4 3-8-16,5-3 0 0,-5 0 0 0,1 0 8 0,-4-3-8 0,3 3 0 16,1 0 0-16,0-6 8 0,-1 6 0 0,1-3 0 15,-1 3 0-15,1-6 0 0,-1 6-8 0,-2-10 0 16,2 10 0-16,1-3 0 0,-4-3 0 0,3 0 0 15,1 2 0-15,-4-2 0 0,0 3 14 0,4-3 1 16,-4-4 0-16,0 7 0 0,3-6-15 0,-3 2 9 16,0-2-9-16,4-7 8 0,0 13-8 0,-4-12 10 15,3 5-10-15,1 1 10 0,-4-7-10 0,7 4 10 16,-7-7-10-16,4 3 10 0,-4-3-10 0,3 4 12 16,4-4-12-16,-3 3 12 0,0 4-12 0,-4-4 0 15,0 6 0-15,0-5 0 0,3 5 12 0,1 1-2 16,-1 0-1-16,-3-1 0 0,4 1-9 0,-7-1 0 15,3 4 0-15,0-3 0 0,0 6 0 0,0-4 0 16,0-2 0-16,-4-1 0 0,4 1 0 0,-3 3 0 0,0-4 0 16,-1 7 0-16,-3-12 0 0,4 5 0 0,-4 1-11 0,3-7 11 15,1 7 0-15,-4-10 0 0,3 6 0 0,-3-9 11 16,7 10-11-16,-3-4 0 0,-4-3 0 0,0 4 0 16,3 5 0-16,-3-2 0 0,4-4 0 0,-4 0 3 15,0 7-3-15,0-4 0 0,0 4 0 0,0-7 0 16,-4 10 0-16,1-3 0 0,3-1 0 0,-4 7 0 15,1-6 0-15,-1-1 0 0,-3 4 0 0,4-3 0 16,-4 2 0-16,-1-2 0 0,1 6 0 0,0-7 0 0,0 4 0 16,0-3-8-16,0-1 8 0,0 4-10 0,0-3 10 0,4-1 0 15,-5 1 0-15,5 6 0 16,-1-4 0-16,1-2 0 0,3 3 9 0,0-4 0 0,-7 7-9 16,0-3-12-16,3 3 12 0,-3-4-13 0,-3 4 13 0,3-3 0 15,-4-3 0-15,0 9-9 0,1-7 9 16,-4 4 0-16,3-3 0 0,1 6 0 0,-5-3 0 15,5-3 0-15,-4 2 0 0,3-2-8 0,1 6 8 0,-1-9 0 16,0 9 0-16,1-3 0 0,-1-4 0 0,1 7 0 16,-4-9 12-16,3 9-4 0,0 0-8 0,-3-6-12 15,4 2 4-15,-4 4 0 0,-1-6 8 0,1 6 0 16,-3 0 0-16,3-3 0 0,-4 3 0 0,4-6 0 16,-7 6 0-16,3-3 0 0,0-4 0 0,1 7 0 0,3 0 8 15,-4-3-8-15,4-3 0 0,0 6 0 0,-4 0 0 16,4 0 0-16,0-3 0 0,0 3 0 0,0 3 0 0,0-3 0 15,3 0 0-15,4 0 0 0,-4 6 0 0,8-6 0 16,-4 0 0-16,7 0-12 0,-7 0 12 0,7 0-12 31,0 0-122-31,0 0-25 0,0 0-5 0,3-15-1282 0</inkml:trace>
  <inkml:trace contextRef="#ctx0" brushRef="#br0" timeOffset="12400.871">22744 4984 403 0,'0'0'36'0,"0"0"-36"0,0 0 0 0,0 0 0 15,7-10 233-15,-7 10 40 0,0-6 8 0,3 3 2 16,1-3-163-16,-4 6-32 0,0-3-6 0,0 3-2 16,0-7-25-16,0 7-6 0,0-3-1 0,0 3 0 15,-4-6-29-15,4 6-7 16,0-9 0-16,0 9-1 0,-3 0 19 0,3 0 4 0,3-10 1 0,-3 10 0 15,0 0 31-15,0 0 6 0,4 0 2 0,6-9 0 16,-3 9 0-16,-7 0 0 0,0 0 0 0,0 0 0 16,11 0-17-16,-4-7-3 0,-7 7-1 0,0 0 0 15,0 0-19-15,0 0-4 0,0 0-1 0,0 0 0 16,0 0-5-16,0 0 0 0,0 0-1 0,0 0 0 16,0 0-5-16,0 13-1 0,11-4 0 0,-8-5 0 15,-3-4-17-15,4 9 0 0,3 0 0 0,3 7 0 16,-3-7 0-16,0 1 0 0,-3-1 0 0,-1 1 0 15,8 5 0-15,-4-5 0 0,-7-1 0 0,4 7 0 16,-1-4 11-16,1-2-2 0,-4 5 0 0,3-5 0 0,-6-1-9 16,6 7 0-16,1-7 0 0,-1 1 0 0,-6-1 22 0,3 1-1 15,3-1 0-15,1 0 0 0,-1-2-8 0,-3 2-1 16,0 0-1-16,4 1 0 0,-1-1-11 0,1 1 0 16,-4-10 0-16,0 6 0 0,0-6 0 0,0 0 12 15,-4 3-12-15,4 3 12 16,0 4-12-16,-3-1 8 0,3-9-8 0,0 0 8 0,-7 0-8 0,7 0 0 15,0 0 0-15,0 0 8 0,-7 6-8 0,0-2-16 16,0-4 4-16,7 0 1 16,0 0-73-16,-4 0-16 0,-3 0-2 0,7 0-1 15,0 0-74-15,-7 6-15 0,-4-3-4 0,4 3 0 0</inkml:trace>
  <inkml:trace contextRef="#ctx0" brushRef="#br0" timeOffset="13466.648">26381 8910 1897 0,'0'0'84'0,"0"0"17"0,0 0-81 0,0 0-20 16,0 0 0-16,0 0 0 0,-4-6 83 0,4 6 12 16,0 0 2-16,0 0 1 0,-3-4-32 0,3 4-6 15,0 0-2-15,0 0 0 0,0 0-11 0,0 0-3 16,0 0 0-16,0 0 0 0,0 0-6 0,0 0-2 0,0 0 0 0,0 0 0 15,0 0-19-15,-4 10-4 0,4-4-1 0,-3 4 0 16,3-10 0-16,0 9 0 0,-4 0 0 0,1-5 0 16,-1 11 16-16,1-5 4 0,-5-1 0 0,5 0 0 15,-1 1-32-15,1-1 0 0,-1 7 0 0,1-7 0 16,-1 1 0-16,1-4 0 0,3 3 0 0,-4-5 0 16,4 5 0-16,-3 3 0 0,3-12 0 0,0 10 0 15,0-1 0-15,3 1 0 0,-3-1 0 0,0-6 0 16,4 4 0-16,-4 2 0 0,3 0 0 0,1 1 0 15,-4-10-20 1,0 0-9-16,3 6-3 0,-3-6 0 0,0 0 32 0,7 3 0 0,-7-3 0 0,7 10 0 16,-7-10 0-16,0 0 0 0,8 0 0 0,-8 0 0 15,7 6-12-15,-7-6 3 0,0 0 1 0,7 3 0 16,3-3-10-16,-3 6-2 0,-7-6 0 0,7 0 0 16,4 0 9-16,-4 0 2 0,0 0 0 0,0 0 0 0,0-6 9 15,4 6 0-15,-8-3 10 0,4 3-10 16,0 0-36-16,-7 0-12 0,7 0-4 0,-7 0-722 15,11-6-145-15</inkml:trace>
  <inkml:trace contextRef="#ctx0" brushRef="#br0" timeOffset="13844.015">26645 8891 2545 0,'0'0'112'0,"-3"3"24"0,-4-3-108 0,7 0-28 0,0 0 0 0,0 0 0 15,-7 0 11-15,0 6-3 0,0 4-8 0,3-1 12 16,-3 1-12-16,0 5 0 0,0-5 0 0,0 5 0 15,0 4 0-15,0 0 0 0,-4 0 12 0,4 9-3 16,-4 3 27-16,4 1 4 0,-3-1 2 0,-1 1 0 16,1-1 13-16,-4 0 2 0,3 4 1 0,0-7 0 0,-3 6-30 15,4 1-5-15,-4 3-2 0,3-7 0 0,4-3-8 16,0-3-1-16,0 3-1 0,3-9 0 16,-3 10-11-16,7-11 0 0,-3 4 0 0,3-9 0 31,0 6-131-31,0-10-21 0,3 4-5 0,1-10-1043 0</inkml:trace>
  <inkml:trace contextRef="#ctx0" brushRef="#br0" timeOffset="16706.991">23520 5555 518 0,'0'0'23'0,"0"0"5"0,0 0-28 0,0 0 0 0,0 0 0 0,0 0 0 15,-7 6 161-15,7-6 27 0,-4 0 6 0,4 0 1 16,-7 0-105-16,7 0-21 0,0 0-4 0,0 0-1 15,-7 3 4-15,7-3 0 0,0 0 0 0,0 0 0 16,0 0 12-16,0 0 2 16,0 0 1-16,0 0 0 0,0 0-5 0,0 0-1 0,0 0 0 0,0 0 0 15,0 0-4-15,0 0-1 0,-7 0 0 0,7 0 0 16,0 0-9-16,0 0-3 0,0 0 0 0,0 0 0 16,0 0-32-16,0 0-8 0,0 0 0 0,0 0-1 15,0 0-11-15,0 0-8 0,0 0 9 0,0 0-9 16,0 0 0-16,0 0 0 0,0 0 0 0,0 0 0 0,0 9 32 15,0-9 0-15,-4 10 0 0,4-10 0 0,0 9-20 16,-3-3-3-16,-1 4-1 0,1 6 0 0,-1-4 10 0,-3 4 2 16,-3-1 0-16,-1 7 0 0,1-3 8 0,-8 6 1 15,0 0 1-15,1 4 0 0,-8-1-11 0,0 3-3 16,1 1 0-16,2 2 0 0,-2-6-3 0,-1 4-1 16,0-4 0-16,4-3 0 0,7-3-3 0,-4 3-1 15,1-6 0-15,3 0 0 0,3-4-8 0,0 4 8 16,1 0-8-16,3-3 8 0,-4 2-8 0,4-2 0 15,0 3 0-15,0-3 0 0,-4-4 0 0,4 4 0 16,-3-4 0-16,-1 4 0 0,1 3-8 0,-1-3-1 16,-3-4 0-16,-4 4 0 0,1 3-1 0,-4-1 0 15,6-2 0-15,-6 0 0 0,-7-4 10 0,7 4 0 16,7-7-9-16,0 1 9 0,0-1 0 0,3 1 0 0,0-4 0 16,4-3 0-16,7-3-8 0,-3 9-4 15,-8-9-1-15,11 0 0 16,0 0-91-16,0 0-19 0,0 0-3 0,0 0-739 0,0-3-148 0</inkml:trace>
  <inkml:trace contextRef="#ctx0" brushRef="#br0" timeOffset="18404.378">23707 5937 864 0,'0'0'76'0,"0"0"-60"16,0 0-16-16,0 0 0 0,0 0 157 0,0 0 29 16,0 0 6-16,0 0 0 0,0 0-129 0,-4-6-27 15,4 6-4-15,0-3-2 0,0 3 5 0,0 0 1 16,-3-7 0-16,3 7 0 0,0 0-4 0,0 0-1 15,-4-3 0-15,4 3 0 0,0-6 27 0,0 6 6 16,-3-9 0-16,3 9 1 0,0 0-14 0,0 0-3 16,3-3-1-16,1-4 0 0,-4 7 5 0,7-6 2 0,0 3 0 0,-4-3 0 15,4 2-14-15,0-2-4 16,4 6 0-16,-4-3 0 0,4-3-7 0,-4 6-1 0,3-3-1 0,1-4 0 16,6 7-4-16,-2-3-1 15,-5-3 0-15,4 6 0 0,-3-6-10 0,-1 3-1 0,5-4-1 0,-1 7 0 16,0-3-2-16,0-3 0 0,0 6 0 0,4-3 0 15,-4-4 10-15,0 4 2 0,3-3 0 0,-2 3 0 16,2-3 0-16,1-4 0 0,-4 4 0 0,0 3 0 16,4-3-5-16,-4-4-1 0,0 7 0 15,0-3 0-15,0-4-6 0,4 10 0 0,-4-9-8 0,4-1 12 16,-1 4-12-16,1 3 11 0,7-3-11 0,-4-4 10 16,7 7-10-16,-3-6 0 0,3 3 0 0,0-4 0 15,0 1 0-15,4-1 0 0,0 1 8 0,0 3-8 0,-4-4 0 16,0 1 0-16,-3-1 0 0,3 4 0 15,-7-3 16-15,0-1-3 0,4 1 0 0,0 0 0 16,-4 5-13-16,3-8-16 0,-2 9 3 0,2-7 1 16,5 1 12-16,-1 3 0 0,4-4 0 0,-8 1 0 0,-3 3 0 15,1 2 0-15,-5-2 0 0,4-3 0 0,1 9 0 16,2 0 16-16,-6-10-3 0,0 7-1 0,-1-3-12 16,1 6 0-16,-4-9 0 0,0 2 0 0,0 4 0 0,0-3 0 15,-3 3 0-15,-1-4 0 0,5 4 0 0,-5-6-10 16,1 3 0-16,-1-4 0 0,4 1 10 0,0-1 0 15,-3 4 0-15,3-3 0 0,0-1 0 0,4 1 0 16,-4 0 0-16,4-1 8 0,-4 4-8 0,0 3 0 16,0-4 0-16,4 4 0 0,-1-3 0 0,-3 3 0 0,-3-3 0 15,7 6 0-15,-8-4 0 0,1-2 0 0,-4 6 0 0,-4-9 0 16,4 9 0-16,4-6 0 0,-4 2 0 0,-3 4 0 16,-1-6 0-16,-3 6 8 0,0 0-8 0,0 0 0 15,7-3 0-15,-3-3 8 0,-4 6-8 0,0 0 0 16,3 0 0-16,-3 0 9 0,0 0-9 0,7-10 0 15,-3 7 8-15,-4 3-8 0,3-6 0 16,-3 6 0-16,0 0 0 0,4-10 8 0,-4 10-8 16,0 0 0-16,0-9 11 0,0 9-11 0,0-6 10 0,0 6-10 15,-4-3 12-15,4 3-4 0,0 0-8 0,0 0 12 16,-3-7-12-16,3 4 9 0,-4-3-9 0,4-3 8 16,0 9-8-16,-3 0 0 0,-1-4 0 0,4 4 8 15,-3-6-8-15,-1 3 12 0,1-3-12 0,3 6 12 16,-4 0-12-16,1-10 0 0,-4 10-10 0,3-6 10 15,0 6 0-15,4 0 0 0,0 0 0 0,-3-3 0 16,-4 3 0-16,0-6 10 0,0 6-10 0,3 0 12 16,-6-10-4-16,6 10-8 0,-3-3 12 0,0-3-4 0,0 6-8 0,0-3 12 15,-4-4-12-15,1 7 12 0,3 0-4 0,-4-9 0 16,1 9 0-16,-1-6 0 0,0 3 2 0,1-4 0 16,-4 4 0-16,3-3 0 0,1-3-10 0,-1 5 8 15,-3-2-8-15,7-3 8 0,-4 2-8 0,4 4 0 16,-3-3 0-16,2-3 8 0,1 9-8 0,4-10 0 15,-4 1 0-15,3 6 0 0,1-4 0 0,-1 1 0 16,1 3 0-16,3 3 0 0,0 0 0 16,0 0 0-16,0 0-8 0,0 0 8 0,0 0-11 0,0 0 3 15,0 0 0-15,0 0 0 0,0 0-2 0,7 9 0 16,0 1 0-16,-4-4 0 0,8 7 10 0,-4-7-12 0,4 3 12 16,3-6-12-16,-4 10 12 0,1-4-13 15,7 1 5-15,-4-7 8 0,3 6-10 0,1-2 10 0,0 2 0 0,-1 0-9 16,-3 1 9-16,4-1 0 0,-4 1 8 0,0-1-8 15,-3-3 0-15,-1 4 0 0,-3-1 0 0,-3 1-8 16,-1-4 8-16,1 3 0 0,-1 1 0 0,-3-1 0 16,0 0 0-16,-3 1 0 0,3-1 0 0,0 1 0 15,-4-4 0-15,1 3 0 0,-4-5 0 0,3 2 0 16,-3 3 12-16,4-3 0 0,-4-2 1 0,0 5 0 16,-4-3-13-16,0-3 9 0,4 7-9 0,0-4 8 15,0 4-8-15,0-1 8 0,4 0-8 0,-4 1 8 16,0-10-8-16,3 9 0 0,-3-3 0 0,3-2 0 15,1 2 0-15,-1 3 0 0,-3-9 0 0,4 7 0 16,-4-4-9-16,3 3-7 0,1-3-2 0,-1 3 0 16,-6-3-98-1,6 4-20-15,4-7-4 0,0 0-1 0,0 0-52 0,0 0-11 0,0 0-1 0,-3 0-1 0</inkml:trace>
  <inkml:trace contextRef="#ctx0" brushRef="#br0" timeOffset="19488.992">26201 4655 2210 0,'0'0'48'0,"-4"-10"11"0,8 1 1 0,-4-1 3 0,0 4-51 0,0-3-12 16,0 6 0-16,0 3 0 0,0-10 16 0,0 4 1 0,0 6 0 0,0-10 0 16,0 1 3-16,0 9 1 0,-4-3 0 0,1-3 0 15,-1-1 15-15,-3 4 2 0,4 3 1 0,3 0 0 16,-11 0 4-16,4 0 1 0,0 0 0 16,-4 0 0-16,-3 0-10 0,4 0-2 0,-1 3 0 0,1 4 0 15,-5-1-5-15,1-3-2 0,4 6 0 0,-4 7 0 16,-1-6 7-16,1 2 2 0,-3 4 0 0,3-7 0 15,-8 10-19-15,8-3-4 0,-3-1-1 0,-1-2 0 16,0 6-10-16,1-4 8 0,-1 1-8 0,1 3 8 16,2 0-8-16,5-4 12 0,-4-2-12 0,3 6 12 0,1-4-12 0,-1 1 0 15,0-3 9-15,4 2-9 0,0 1 0 0,0-3 8 16,0 2-8-16,0-2 0 0,0 2 0 0,0 4 0 16,0-3 0-16,0 3 0 0,0-4 17 0,0 4-1 15,0-6 0-15,0 12 0 0,0-6-1 0,0-4-1 16,-1 10 0-16,1-6 0 0,0 3-14 15,4 3 0-15,-4-6 0 0,3-3 0 0,4 3 0 0,-3-4 0 16,-1-5 0-16,8 9 9 0,-1-4 1 16,-3-2 0-16,0 2 0 0,4-5 0 0,3 6-10 0,0-4 8 15,-4-3-8-15,4 7 8 0,1-6-8 0,-1-1 8 16,0 10-8-16,3-13 8 0,-3 3-8 0,4 1 0 16,-1-1 0-16,1 1 8 0,0 5-8 0,3-5 0 15,-4-1 0-15,4 1 8 0,1-1-8 0,-1 0 0 0,0 1 0 0,3-10 0 16,-2 9 0-16,2-3 12 0,-3 4-12 0,7-4 12 15,-3-3-12-15,3 7 0 0,0-4 0 0,1-3 0 16,-1 3 0-16,0-2 0 0,-3 2 0 0,-1-3 8 16,1 3-8-16,-1 0 0 0,5-2 0 15,-5-4 0-15,4 6 0 0,-3-3 10 0,0-3-10 0,-1 6 10 16,1-3-10-16,0-3 0 0,-4 0 0 0,3 0 0 16,-3 0 10-16,1-3-10 0,-1-3 12 0,0 6-12 15,0-9 24-15,0 5-1 0,0-2-1 0,0-3 0 16,0 3-22-16,4-4 0 0,-4 1 0 0,4-4 0 15,-4-3 0-15,4 10 0 16,-1-3 0-16,-3-10 0 0,0 6 0 0,0-2 8 0,1-1-8 0,-1 4 0 16,0-4 12-16,-7 0-1 0,3-3-1 0,1 1 0 15,0-1-10-15,-1 3 0 0,-3-3 0 0,0 0 0 16,4 4 0-16,-4 2 12 0,0-2-4 0,-3-4 0 0,3 3-8 0,-4 3 0 16,-3-2 0-16,4-1 0 0,-4-3 0 0,3 0 0 15,-3 4 0-15,0 2 0 0,0-2 15 0,0-4-3 16,0 0 0-16,4 0 0 0,-8-3-12 0,4 10-10 15,0-7 2-15,-3 3 0 0,3-3 8 0,-4 4 0 16,1-7 0-16,-1 0 0 0,1 9 0 0,-1-12 0 16,0 6 0-16,1 4 0 0,-1-4 0 0,1 3 0 15,-1 4 0-15,-3-7 0 0,4 3 0 0,-4 7 0 16,3-1 0-16,-3-5 0 0,-3 5 0 0,6 1 0 0,-3-1 0 0,0-5 0 16,-4 5 0-16,1 1 0 0,-1-1 0 0,1-2 0 15,-1-1 0-15,0 10 11 16,1-12-3-16,-1 5 0 0,-3 1-8 0,4-1 0 15,-1 1 0-15,0 0 0 0,1-1 0 0,-4 1 0 16,3-1 0-16,1 4 0 0,-1-3 0 0,0-1 0 16,1 4 0-16,-1-3 0 0,-3 9 0 0,0-10 0 0,3 1 0 0,-3 9 0 15,-3-10 0-15,-1 10 0 0,0-6 0 0,-3 3 0 16,0-3 0-16,0 6 0 0,-4-10 0 0,0 10 0 16,1 0 0-16,-1-3 0 0,4 3 0 0,0-6 0 15,0 3 0-15,-1 3 0 0,5-7 0 0,3 7 0 16,0 0-25-16,-1-3-7 0,5-3-2 0,3 6 0 15,-4 0-141-15,4-3-28 0,4 3-5 0,3 0-1094 16</inkml:trace>
  <inkml:trace contextRef="#ctx0" brushRef="#br0" timeOffset="21513.271">25421 3566 691 0,'0'0'61'0,"0"0"-49"0,0 0-12 0,0 0 0 15,0 0 150-15,0 0 27 0,0 0 6 0,0 0 1 16,0 0-96-16,0 0-20 0,0 0-3 0,0 0-1 16,0 0 3-16,7 0 0 0,-7 0 0 0,7 0 0 15,4 0-10-15,-1 0-1 0,-2 0-1 0,-1 10 0 16,3-4-31-16,-3 4-5 0,0-1-2 0,-3 0 0 16,-1 7-6-16,1 0-2 0,-1-4 0 0,1 4 0 0,-8 6 5 0,4-6 1 15,0 9 0-15,-3 0 0 0,3-3 8 0,0 3 1 16,0-6 1-16,0 6 0 0,3-6-13 0,1-1-2 15,-4 1-1-15,3 0 0 0,-3-3-9 0,0-7 0 16,4 7 0-16,-4-4 8 16,0 4-41-16,0-7-9 0,0 1-2 0,3-4-611 15,-3-6-122-15</inkml:trace>
  <inkml:trace contextRef="#ctx0" brushRef="#br0" timeOffset="21823.207">25862 3642 1864 0,'0'0'41'0,"0"0"9"0,0 0 2 0,0 0 0 0,-7 3-42 0,4 6-10 0,3-2 0 0,-4 2 0 16,1-6 17-16,3 6 2 0,-4 1 0 0,4 6 0 16,0-7-10-16,-4 0-1 0,4 1-8 0,0-1 12 15,0 7-12-15,4 0 0 0,-4-4 0 0,4-2 0 16,-4 5 0-16,3 1 0 0,1-4 0 0,-4-2 0 16,3-1 0-16,-3 4-20 0,4-10 4 0,-1 6 0 15,-3-9-128-15,4 10-26 0</inkml:trace>
  <inkml:trace contextRef="#ctx0" brushRef="#br0" timeOffset="22076.464">25682 3833 1152 0,'0'0'51'0,"0"0"10"15,0 0-49-15,0 0-12 0,0 0 0 0,0 0 0 0,0 0 133 0,0 0 24 16,0 0 5-16,11-9 1 0,-8 5-120 0,-3 4-24 0,11-6-5 0,-11 6-1 16,7 0-4-16,0 0-1 0,4 0 0 0,-4 0 0 15,3 0 11-15,-3 0 1 16,4 0 1-16,-1 0 0 0,1 0-13 0,0 0-8 16,-1 0 10-16,1-6-10 0,-1 6 0 0,5 0-10 15,-5 0 0-15,4-3 0 16,-3-3-174-16,-1 6-36 0</inkml:trace>
  <inkml:trace contextRef="#ctx0" brushRef="#br0" timeOffset="22806.603">26063 3582 1630 0,'0'0'36'0,"4"-6"7"0,-4 6 1 0,3-3 3 0,4-4-38 0,0-2-9 0,4 6 0 0,0-3 0 0,-1-4 0 16,1 1 0-16,6 6 0 0,1-10 8 0,0 10 4 0,-1-3 0 15,1-4 0-15,-4 10 0 0,4-9 14 16,-4 9 3-16,3-3 1 0,1-3 0 0,-4 6 10 0,0 0 3 15,0 0 0-15,1 0 0 0,-1 0-7 0,0 6 0 16,0-3-1-16,-4-3 0 0,5 0-15 0,-5 9-2 16,1-9-1-16,3 10 0 0,-4-4 2 0,1-6 0 15,3 9 0-15,-3-2 0 0,-1-4-8 0,-3 6-2 0,0 1 0 0,4-1 0 16,-8 0-9-16,5 1 12 0,-5 6-12 0,1-7 12 16,-1 10-2-16,-3-4 0 15,0-5 0-15,-3 9 0 0,-1-10 2 0,1 10 0 0,-5-3 0 0,-2 2 0 16,3-2 3-16,-4 3 1 0,-3-3 0 0,4 2 0 15,-5 1-3-15,5-3 0 0,-4-4 0 0,0 4 0 16,-4 0-2-16,4-4-1 0,0-2 0 0,3-1 0 16,-3 1 2-16,0-4 0 0,3-3 0 0,1 3 0 15,-1 0-12-15,1-2-12 0,-1-4 2 0,0 0 1 16,1 0 9-16,3 0 12 0,-4 0-2 0,1-4-1 16,-4-2-9-16,3 0 8 0,0 6-8 0,1-3 8 15,-4-3-8-15,3-4 0 0,1 10-10 0,-1-9 10 16,0 6 0-16,4-4 0 0,0 4 0 0,4-6 0 15,-4 3 0-15,3-4 0 0,-3 10 0 0,7-9 0 16,0 2 0-16,0 7-9 0,0-12 9 0,4 6 0 0,-1-4 0 16,-3 10 0-16,11 0 0 0,-4-6 0 0,0 6 0 0,3-9 0 15,-3 9 0-15,4-4 0 0,0-2 0 0,-1 6 0 16,4 0 0-16,0 0 0 0,-3 6 8 0,3-2 0 16,0 2 0-16,-3-3 0 0,-1 3-8 0,1 4 11 15,3-1-11-15,-3 0 12 0,-1-2-12 0,1 2 10 16,-4 1-10-16,4-1 10 0,-1 0-10 0,-3 1 12 15,4-1-12-15,-4 1 12 0,0-1-12 0,0 3 0 16,0-2 0-16,0 2 0 0,-3-5 0 0,3 2 10 0,-4-6-10 16,4 10 10-16,0-10-10 0,-3 3 0 0,3-3-10 0,-4 4 10 15,-3-7-20-15,7 0 1 16,-7 0 1-16,7 3 0 16,-7-3-147-16,0 0-30 0,8-3-5 0,-8 3-726 0</inkml:trace>
  <inkml:trace contextRef="#ctx0" brushRef="#br0" timeOffset="23149.292">26769 3661 518 0,'0'0'46'0,"0"0"-37"16,0 0-9-16,0 0 0 15,0 0 336-15,0 0 66 0,0 0 13 0,0 0 2 0,0 0-272 16,0 0-54-16,0 0-11 0,0 0-3 16,0 0-56-16,10 3-11 0,-3 3-2 0,0-6-8 0,1 0 11 0,2 0-11 15,4-6 10-15,-3 6-10 0,3 0 11 0,0-3-11 16,0 3 12-16,0 0-12 0,4-7 8 0,-4 7-8 15,4 0 0-15,-1 0 0 0,-3 0 0 0,4-3 0 16,0 3 0-16,-1 0 0 0,-3 0-13 0,4 0-7 16,0 0 0-16,-4 3-1 15,-4-6-169-15,5 3-34 0,6 0-6 0,0-6-2 0</inkml:trace>
  <inkml:trace contextRef="#ctx0" brushRef="#br0" timeOffset="23439.36">26688 3874 1796 0,'0'0'40'0,"0"0"8"0,7-6 1 0,0 6 1 0,0 0-40 0,3-7-10 0,5 4 0 0,-5 3 0 16,4 0 31-16,0 0 4 0,-3-6 1 0,3 3 0 0,0-4 9 0,0 7 3 16,-3 0 0-16,3 0 0 0,0 0-34 0,4-9-6 15,-4 9-8-15,0 0 11 0,0 0-11 0,0 0 0 16,0 0 0-16,0-3 0 16,-3 3-143-16,0-6-24 0,6 6-5 0,-17 0-594 0</inkml:trace>
  <inkml:trace contextRef="#ctx0" brushRef="#br0" timeOffset="24174.837">27400 3566 2250 0,'0'0'49'0,"0"0"11"0,0 0 1 0,0 0 3 0,0 0-52 0,4 0-12 0,3-3 0 0,0-3 0 16,3 3 0-16,1-3 0 0,0 6 8 0,-1-3-8 16,1-4 17-16,3 4 1 0,-3-3 0 0,3 6 0 15,0 0 21-15,0-3 4 0,3 3 1 0,1 0 0 16,0-7-22-16,-1 1-4 0,5 6-1 0,-5 0 0 16,-3 6-1-16,4-6-1 0,-4 0 0 0,4 7 0 15,-4-7-15-15,0 0 0 0,0 3 8 0,0-3-8 16,0 0 28-16,0 6 4 0,-3-3 0 0,3 4 0 15,-7-4-32-15,4-3 0 0,-4 9 0 0,-7-9 0 0,7 6 12 16,-7-6-3-16,3 3-1 0,1 7 0 0,-1-4-8 0,-3 4 0 16,-3-4 0-16,3 6 0 0,-7-5 0 0,0 2 8 15,-7-6-8-15,0 10 8 16,-4-4-8-16,-3-6 0 0,-4 7 0 0,4-4-11 0,-4-3 3 16,0 6 0-16,1-2 0 0,-1-4 0 15,4 3-18-15,3-6-3 0,-3 6-1 0,7-2 0 0,3-4 17 16,-3 6 3-16,4-3 1 0,-1 6 0 0,4-9 9 0,0 0-13 15,7 0 5-15,-7 7 8 0,7-7-9 0,0 0 9 16,0 0 0-16,0 0 0 0,0 0-10 0,0 0 10 16,0 0-8-16,0 0 8 0,0 0 0 0,4 9 0 15,-1-9 0-15,8 3 0 0,-8 10-8 0,8-13 8 0,-4 3-8 0,0-3 8 16,3 9 0-16,5-9 0 0,-5 7 0 16,1-4 0-16,-1 3 0 0,1-3 0 0,3 3 0 0,-3-2 0 15,-8 5 0-15,8-3 0 0,-1 4 0 0,-3-1 0 16,-3 0 0-16,3 1 0 0,-4-4 0 0,1 10 0 15,-1-13-12-15,5 13 4 0,-8-7 0 0,3 0 0 16,1 1 8-16,-1-1 11 0,-3-3-3 0,0 4 0 16,4 2-8-16,-4-12 0 0,0 0 0 0,0 16 0 15,-4-13 0-15,4 10 12 0,0-10-12 16,0 6 12-16,-7-2-12 0,4-4 10 0,-5 6-10 16,5-3 10-16,-1-2-10 0,1 5 8 0,-4-3-8 0,0 4 8 15,0-4 11-15,0-3 1 0,0 6 1 0,0-2 0 16,-4-4-1-16,4 3 0 0,-4-6 0 0,1 3 0 15,3 4-9-15,-4-1-3 0,4-3 0 0,-4-3 0 16,1 0 2-16,-1 0 0 0,1 6 0 0,-4-6 0 16,3 0 6-16,-3-6 2 0,0 6 0 0,0 0 0 15,-4-3-18-15,4 3-16 0,-7-13 4 0,0 10 0 16,-4-3-157-16,0-4-31 16,-28-18-7-16,11 3-1 0</inkml:trace>
  <inkml:trace contextRef="#ctx0" brushRef="#br0" timeOffset="27045.407">26067 9901 1209 0,'0'0'108'0,"0"0"-87"16,0 0-21-16,-7-3 0 0,0-4 196 0,7 7 34 0,0 0 7 0,3-9 2 15,1 9-187-15,-1-6-38 0,8 3-14 0,-1-4 11 16,8 7-11-16,3 0-11 16,0 0 3-16,4 0 0 15,3 7-27-15,1-7-5 0,2 0 0 0,1 0-1 16,3 0-92-16,8 0-19 0,-5-7-3 0,5 7-1 0</inkml:trace>
  <inkml:trace contextRef="#ctx0" brushRef="#br0" timeOffset="28752.743">26638 4805 1094 0,'0'0'48'0,"0"0"11"0,0 0-47 0,0 0-12 15,0 0 0-15,0 0 0 0,0 0 116 0,0 0 22 0,0 0 4 0,0 0 1 16,0 0-44-16,-3 6-9 0,-1-2-2 0,-3 2 0 15,4-3 2-15,-4 3 0 0,7-6 0 0,-4 3 0 16,-7 7-26-16,4-4-6 0,-3 3-1 0,3 1 0 16,-4-1-1-16,1 7 0 0,-5-7 0 0,1 10 0 15,-3-3-15-15,-1 3-3 0,-3-1-1 0,-4 1 0 16,1 6-10-16,-5-6-3 0,1 9 0 16,-7-3 0-16,-4 10-9 0,4-7-3 0,-4 0 0 0,0 4 0 15,0-4-12-15,-3 0 9 0,7 0-9 0,-1 7 8 16,1-10-8-16,7 3 0 0,3-9 0 0,1 6-11 0,2-6-9 15,5 0-3-15,-1-10 0 0,8 7 0 32,-5-7-129-32,5-2-25 0,3-4-6 0,-4 3-893 0</inkml:trace>
  <inkml:trace contextRef="#ctx0" brushRef="#br0" timeOffset="32365.981">29245 7483 1036 0,'0'0'92'0,"0"0"-73"15,0 0-19-15,0 0 0 0,-7 0 276 0,7 0 52 16,0 0 11-16,0 0 1 0,0 0-222 0,0 0-45 16,0 0-9-16,-7 0-1 0,7 0-27 0,0 0-6 15,0 0-1-15,-3 6 0 0,-4-6 15 0,7 0 2 16,0 0 1-16,-7 10 0 0,-1-7 4 0,1 3 1 15,0 4 0-15,0-4 0 0,0-3-25 0,0 6-5 16,0 1-1-16,-3-1 0 0,3-3 23 0,-1 4 4 0,-2-1 0 16,3 1 1-16,0-1-26 0,0 1-6 0,0-1-1 0,0 0 0 15,0 7-4-15,3-7-2 0,-3 1 0 0,3-1 0 16,1 7-10-16,-4-7 0 0,3 7 0 0,-3-3 8 16,4 2-8-16,-1-5 0 0,-3 8 0 0,4-2 8 15,3-3-8-15,-7 2 0 0,3 4 0 0,1 0 8 16,-1-3-8-16,0 2 0 0,-3-2 0 0,0-3 8 15,4 2-8-15,-1 4-11 0,-3-9 3 0,0 5 0 16,4 4 32-16,-1-3 6 0,-3-4 2 0,4 4 0 16,-1 0-32-16,0-4 0 0,1-2 0 0,3 5-10 15,-4 1 18-15,4-3 4 0,0-4 1 0,-3 0 0 0,3 1-13 16,0 2 0-16,3-2-9 0,-3-1 9 16,0 1 0-16,4 2 0 0,-4-6 0 0,3 10 0 0,-3-7 0 15,4 1 0-15,0-1 0 0,-4 1 0 0,3-1 0 0,-3 0 0 16,4 1 0-16,-4 6 0 0,3-7 8 15,1 0-8-15,-4 7 0 0,3-3 0 0,1-4 0 16,-1 7 10-16,-3-7-10 0,4 7 8 0,-1-7-8 0,1 1 0 16,-1-1 9-16,1-6-9 0,3 7 8 0,-4-4-8 15,5 3 10-15,-5 1-10 0,1-1 16 0,3 0-4 16,-4-2 0-16,4 2 0 0,0-3-12 0,0-3 0 16,-3 7 0-16,6-4 0 0,-3 4 0 0,1-7 0 15,2 6 0-15,1-3 0 0,-1 4 0 0,1-1 0 16,-1-3 0-16,1-2 0 0,7 2 0 0,-4-3-10 0,3-3 2 0,1 6 0 15,-4-3 8-15,4 4 11 0,-1-4-3 0,1 3 0 16,0 0-8-16,-1-2 0 0,1 2 0 0,0-3 0 16,-1 3 0-16,4-3 0 0,-6 4 0 0,-1-4 0 15,0 3 0-15,0-3 0 0,0 3 0 0,0-2 0 16,-3 2 0-16,3-6 0 0,-4 6 0 0,1-3 0 16,0-3 0-16,3 7 0 0,-7-7 0 15,7 0 0-15,0 3 0 0,-3-3 0 0,3-3 0 0,-4 3 0 16,4-7 0-16,0 7 0 0,4-3 0 0,0-3 0 15,-4 6 0-15,0 0 0 0,4-10 0 0,3 10 0 16,-4-6 0-16,1 3 0 0,0-3 0 0,3 3 0 16,-4-4 0-16,-2 7 0 0,2-3 0 0,-3-3 0 15,4 3 28-15,0-3 3 0,-4-4 1 0,0 10 0 16,3-9-32-16,-2 2 0 0,-1 7 0 0,-4-9 0 16,1 6 0-16,-1-3 0 0,-2-4 0 0,2 1 0 0,1-1 0 15,-1 4 0-15,-3-6 0 0,0 2 0 0,0-6 0 0,0 7 0 16,1-7 0-16,-1 4 0 0,0-4 0 0,0 1 0 15,0-4 0-15,0 6 0 0,-4-3 0 0,4-2 0 16,-3 2 0-16,-1 3 0 0,1-2 9 0,0-1-9 16,-1 7 8-16,1-1-8 0,-1 1 10 0,-3-4-10 15,4 1 12-15,-1 2-12 0,-3 1 8 0,0 0-8 16,0-1 0-16,4-6 0 0,-4 7 8 0,0-3-8 16,0-4 0-16,0 6 5 0,3-8-5 15,-3 2 0-15,0-3 0 0,0 0 0 0,4 0 0 0,-4 1 0 16,0-7 0-16,0 6 0 0,3 0-11 0,-3-3-1 15,0 3-1-15,0 0 0 0,0 1 13 0,-3 2 16 16,6 3-3-16,-3-2-1 0,-3 5-12 0,3 1 0 0,-4-1 0 16,1 1 0-16,-1 3 0 0,-3-4 0 0,4 1 0 15,-4 0 0-15,-1 2 0 0,1 4 0 0,0-3 0 0,0-4 8 16,0 1-8-16,0 6 0 0,0-3 0 0,0-4 0 16,-4 4 0-16,4-3 0 0,0 5 0 0,-3-2 0 15,3-3 0-15,0 9 0 0,-4-10 0 0,4 1 0 16,0 3 0-16,-4 3 0 0,1-4 0 0,3 4 0 15,-4-3 0-15,4 3 0 0,-7-4 0 0,3-2 0 16,-3 9 0-16,0-3 0 0,-3-3 0 0,-1-1 0 16,0 4 0-16,1 3 0 0,-5-6 0 0,-2 6 0 15,3-3 0-15,-4-3 0 0,7 6 0 0,-3 0 0 16,0-4 0-16,3 4 0 0,1-6 0 0,3 6 0 16,-1 0 0-16,-2 0 0 0,3-9 0 0,0 9 0 15,-1 0 0-15,1-3 0 0,4-4 0 0,-4 7 0 0,-4 0 0 16,4-6 0-16,0 3 0 0,-4 3 0 0,4-6 0 15,-4 6 0-15,1-4 0 0,3 4 0 16,-4 0 0-16,0 0 0 0,4 0 0 0,0 0 0 0,4 0 0 0,-1 0 0 16,-3 0 0-16,0 0 0 0,-4 0 0 15,4 4 0-15,0-4 0 0,0 6 0 0,0-6 0 0,3 0 0 16,-3 3 0-16,3-3 0 0,1 6 0 0,3-6 0 16,-4 0 0-16,4 7 0 0,0-7 0 0,7 0 0 15,-7 3 0-15,0-3 0 0,3 0-23 0,4 0-1 16,-7 0 0-16,7 0 0 15,-7 0-67-15,4 0-13 0,3 0-4 0,-7 0 0 16,0 0-148-16,3 0-29 0</inkml:trace>
  <inkml:trace contextRef="#ctx0" brushRef="#br0" timeOffset="38184.114">29492 6752 172 0,'0'0'8'0,"0"0"1"0,0 0-9 0,0 0 0 0,0 0 0 0,0 0 0 15,0 0 225-15,0 0 43 0,0 0 9 0,0 0 2 16,0 0-188-16,0 0-38 0,0 0-7 0,0 0-2 16,-3 0 26-16,3 0 5 0,-11 0 1 0,11 0 0 15,0 0-4-15,-7 0 0 0,7 0 0 0,0 0 0 16,0 0-6-16,-3 0-2 0,-5 0 0 0,8 0 0 16,-7 7 4-16,7-7 0 0,-7 0 0 0,7 0 0 15,0 0-13-15,0 0-3 0,-3 3 0 0,3-3 0 0,0 0-1 0,0 0-1 16,0 0 0-16,0 0 0 0,0 0-22 0,0 0-5 15,0 0-1-15,0 0 0 16,7 6-8-16,0-6-2 0,0 6 0 0,0-2 0 0,4-4 16 0,-1 6 4 16,-3-3 0-16,4-3 0 0,-1 0-20 0,1 0-3 15,0 6-1-15,-1-3 0 0,1-3-8 0,-1 7 0 16,1-4 0-16,0 3 0 16,-1-3 0-16,1-3 0 0,-1 6 0 0,1-6 0 0,-1 7 0 0,1-4 0 15,3-3-11-15,-3 6 11 0,-1-6 0 0,4 3 0 16,1-3 0-16,-5 0 0 0,4 0 0 0,0 7 0 15,-3-4 0-15,3-3 8 0,-3 0-8 0,-1 0 0 16,1 0 0-16,-4 6 8 0,0-6-8 0,-7 0 0 0,0 0 8 16,7 3-8-16,-7-3 0 0,0 0 9 0,0 0-9 0,0 0 0 15,0 0 13-15,0 0-4 0,11 0-1 0,-11 0 0 16,0 0 7-16,0 0 1 0,0 0 0 0,0 0 0 16,0 0 6-16,0 0 2 0,0 0 0 0,0 0 0 15,0 0-24-15,0 0 0 0,0 0 0 0,0 0 0 16,0 0 0-16,0 0 0 0,0 0 0 0,0 0 8 15,0 0-8-15,0 0 9 0,0 0-9 0,0 0 10 16,0 0-10-16,0 0 0 0,0 0 9 0,0 0-9 16,0 0 0-16,0 0 0 0,-4 9 0 0,4-9 0 15,-4 7 0-15,1-4 0 0,-1 3 9 0,1 4-9 16,-1-4 9-16,1-3-9 0,-4 3 0 0,3 4 9 16,-3-7-9-16,0 6 8 0,0-3-8 0,0 4 8 15,0-1-8-15,-4 1 0 0,1-1 9 0,-1 7-9 16,1-7 8-16,3 1-8 0,-4 5 10 0,0-5-10 0,1-1 9 15,3 0-9-15,0 7 8 0,-4-6-8 0,4-1 8 0,4 4-8 16,-4-4 0-16,-1 3 8 0,5-2-8 0,-1-1 0 16,-3-6 0-16,4 7 0 0,-1-4 0 0,1-3 0 15,-1 4 0-15,1 2 8 0,3-9-8 0,-4 6 0 16,1-3 9-16,-1 4-9 0,1-4 0 0,-1 6 0 16,-3-9 0-16,3 10 8 0,4-10-8 0,-3 6 9 15,-4-6-9-15,3 9 10 0,1-9-10 0,-1 10 0 16,1-10 0-16,3 0 0 0,-7 6 0 0,3-3 0 15,1-3 0-15,-4 9 0 0,7-9 0 0,-4 0 0 0,4 0 0 0,0 7 0 16,0-7 0-16,0 0 0 16,0 0 0-16,0 0 0 0,0 0 0 0,0 0-12 0,0 0 2 15,0 0 1-15,0 0-11 0,0 0-3 0,0 0 0 16,0 0 0 0,0 0-71-16,0 0-14 0,0 0-4 0,0 0-775 15,-7-7-155-15</inkml:trace>
  <inkml:trace contextRef="#ctx0" brushRef="#br0" timeOffset="43610.664">26130 9857 403 0,'0'0'36'0,"0"0"-36"0,7-3 0 0,-3-4 0 16,-1 7 59-16,-3 0 5 0,4-3 0 15,3-3 1 1,-4 6-100-16,1-9-20 0</inkml:trace>
  <inkml:trace contextRef="#ctx0" brushRef="#br0" timeOffset="44127.585">26155 9785 288 0,'0'0'12'0,"-7"0"4"16,0 0-16-16,0 0 0 0,0 0 0 0,-4 0 0 16,1 0 268-16,-1 6 52 0,0-6 9 0,4 3 3 15,0-3-189-15,0 0-38 0,-3 0-7 0,3 0-2 0,0 6-27 0,-1-6-5 16,1 0-2-16,0 0 0 0,4 4-4 0,3-4-1 15,0 0 0-15,0 0 0 0,0 0-32 0,0 0-6 16,0 0-2-16,0 0 0 0,0 0 23 0,10 6 4 16,8-3 0-16,0 3 1 0,-1-3-37 15,5 4-8-15,-1-7 0 0,3 3 0 0,1 3 0 0,3 0 16 16,1-3-4-16,-5 4 0 0,4-4 2 0,1 6 0 16,-5-9 0-16,5 10 0 0,-5-4-3 0,4-3-1 15,1 3 0-15,-5 4 0 0,5-10-10 0,-5 9 0 16,1-3 0-16,-4-2 0 0,-3-4 24 0,-4 6 7 15,-3-3 1-15,-1-3 0 0,-3 6-19 0,0-6-3 16,-7 0-1-16,0 0 0 0,0 0 1 0,0 0 0 16,0 0 0-16,0 0 0 0,0 0 29 0,-7 0 5 15,4-6 2-15,-8 3 0 0,-3-3-28 0,0 2-6 0,-4-2 0 16,1-3-1-16,-5 6-11 0,-2-4 10 0,3 7-10 0,-4-6 10 16,4 3 0-16,-4 3 0 0,0 0 0 0,1 3 0 15,-1 3-10-15,-3-6 0 0,3 7 0 0,-3-4 0 16,3 6-8-16,4-3 8 0,0-2 0 0,7-4 0 15,3 6 0-15,0-3 0 0,1-3 0 0,10 0 0 16,0 0 0-16,0 0 0 0,0 0-10 0,0 0 10 16,0 0-15-16,14 0 3 0,0 6 1 0,0-6 0 15,4 3 11-15,-1-3 0 0,-2 7 0 0,2-4 0 16,-3 3 0-16,4 0 0 0,0-2 0 0,-1-4 0 16,-3 9 0-16,4-3 0 0,-4-12 0 0,0 12 0 15,4-6 0-15,-4 3 0 0,4-6 0 0,-4 3 0 31,-4-6-53-31,1 6-9 0,-1-3-2 0,-2-3 0 0,-1 2-80 0,0-2-17 0,-4 0-3 16,-3 6-1-16,0-3-47 0,-7-7-8 16,-7 1-3-16,-7-1 0 0</inkml:trace>
  <inkml:trace contextRef="#ctx0" brushRef="#br0" timeOffset="44593.576">26095 10130 1738 0,'0'0'77'0,"0"0"16"0,-11-7-74 0,8 1-19 0,3 6 0 0,-11-3 0 15,1 3 48-15,3-6 7 0,7 6 1 0,-7 0 0 16,0-3-13-16,7 3-3 0,-4-7 0 0,4 7 0 0,-4-3 40 0,4 3 8 15,0-6 2-15,4-3 0 0,7 5-29 0,-1-2-5 16,1-3-2-16,3 9 0 16,0-7-13-16,0 4-2 0,7 3-1 0,0 0 0 0,4 0-17 0,0 0-3 15,0 0-1-15,3 3 0 0,-4-3-2 0,5 7-1 16,-5-7 0-16,1 0 0 0,0 0-6 0,-1 6 0 16,-2-3-8-16,2-3 12 0,1 10-12 0,-4-10 0 15,-3 6 0-15,-1-3 0 16,1 3-112-16,-4-3-26 0,0 4-5 0,-3-4-1 0</inkml:trace>
  <inkml:trace contextRef="#ctx0" brushRef="#br0" timeOffset="46901.098">26984 7859 460 0,'0'0'20'0,"0"0"5"0,0 0-25 0,7-9 0 0,-3 6 0 0,-1-7 0 16,1 4 189-16,-1-3 33 0,4 9 6 15,-7 0 2-15,7-10-174 0,-7 10-36 0,0 0-6 0,0 0-2 16,0 0-4-16,7 0-8 0,-7 0 11 0,4-9-11 16,3 9 38-16,-7 0 1 0,7 0 0 0,0-6 0 15,0 6 13-15,0-3 4 0,0 3 0 0,0 0 0 16,-7 0 28-16,11-7 5 0,-4 7 2 0,0-3 0 15,-7 3-18-15,0 0-3 0,0 0-1 0,7-6 0 16,0 3-1-16,4-4 0 0,-8-2 0 0,4 6 0 16,-3-3-35-16,3-1-7 0,0 4-2 0,0-3 0 15,0-3-15-15,-4 9-9 0,1-10 10 0,3 7-10 0,-7-3 12 0,4-4-4 16,-4 10-8-16,0 0 12 0,0 0 6 0,0 0 1 16,0 0 0-16,0 0 0 0,0 0-7 0,0 0 0 15,0 0-1-15,0 0 0 0,0 0-3 0,0 0 0 16,0 0 0-16,0 0 0 0,-7 7 2 0,-1-4 0 15,-2 6 0-15,6-3 0 0,4-6 2 0,-10 10 0 16,6-1 0-16,-3 1 0 0,-3-1 19 0,-1 7 4 16,4-4 1-16,-7-2 0 0,-4 5 4 0,1 1 2 15,-1-3 0-15,-3 2 0 0,3 4-4 0,-3-3-1 16,0-4 0-16,0 4 0 0,3 3-11 0,-3 0-2 16,0-4-1-16,0 4 0 0,-1-3 2 0,1-4 1 15,-4 10 0-15,1-9 0 0,-1 6-26 0,0-4 0 16,4 1 8-16,0-3-8 0,3 2 0 0,1-5 0 15,3-1 0-15,0 7 8 0,-1-7-8 0,5 1 8 0,3-7-8 16,-4 6 8-16,4-3-8 0,-3-3 0 0,6 4 0 16,-3 2 0-16,3-3 0 0,-3-2 0 0,4 5 0 0,-4-3 0 15,3-3 0-15,-3-3 0 0,0 7 0 0,0 2 0 16,0-3 0-16,-3-3 0 0,2 7 0 0,1-4 0 16,-3-3 0-16,3 4 0 0,0-4 0 0,0 6 0 15,0-9 0-15,0 6 8 0,-4-6-8 0,7 3 0 16,-3-3 12-16,0 0-4 0,7 0 0 0,-3 7 0 15,-4-7-8-15,3 0 0 0,4 0 0 0,-7 0 0 16,4 0 0-16,3 0 0 0,-7 0 0 0,7 0 8 16,-7 0-8-16,3 0 0 0,4 0 0 0,-7 0-11 15,3 0 11-15,4 0 0 0,0 0 8 0,-7 0-8 16,0 0 0-16,7 0 0 0,0 0 0 0,0 0 0 0,-3 6 0 16,3-6 0-16,-4 0 0 0,4 0 0 15,-7 3 0-15,7-3 0 0,-3 0 0 0,3 0 0 0,0 0 0 16,-7 0 0-16,7 0 0 0,0 0 8 0,-4-3-8 0,4 3 0 15,0 0 0-15,0 0 0 0,-7 0 0 0,7 0-10 16,0 0 10-16,0 0-10 16,0 0-41-16,0 0-8 0,0 0-1 0,0 0-1 15,0 0-78-15,0 0-15 0,4-6-3 0</inkml:trace>
  <inkml:trace contextRef="#ctx0" brushRef="#br1" timeOffset="54186.543">5172 16655 2228 0,'0'0'49'0,"0"0"11"0,7 0 1 0,-7 0 1 0,3-6-50 16,4 6-12-16,-7 0 0 0,0-9 0 0,4 9 112 0,-4-10 19 0,0 7 4 0,-4-3 1 15,4-4-84-15,0 4-16 16,-7 3-3-16,4-6-1 0,-4 2 6 0,0-2 1 16,-4 0 0-16,-3-1 0 0,3 1-31 0,-10-7-8 15,7 7 0-15,-11-1 0 0,1 1 0 0,-12 6 0 0,1-10 0 0,-7 10 0 16,3-3 0-16,0 3 0 0,-10-4 0 16,3 7 0-16,-3 0 16 0,-1 7 0 0,-10-7-1 0,7 3 0 15,0 6 29-15,-3-3 5 0,7 4 2 0,3-1 0 16,3 7-21-16,-2-13-4 0,-1 6-1 0,7 4 0 15,-7-4-16-15,7 1-9 0,4-7 10 0,3 6-10 16,4-2 0-16,-4 2 0 0,7-6 0 0,8 3 0 16,-4 4 0-16,0-10 0 0,3 9 0 0,7-9 0 15,-3 6 0-15,4-6 0 0,3 4 0 0,7-4 0 16,0 0 0-16,-4 0 0 0,4 0 0 0,-7 9-10 16,7-9 10-16,-4 6 0 0,8 4-9 0,-4 5 9 15,7-5 0-15,-7 2 0 0,4 4-9 0,3 0 9 0,3-4 0 0,-3 7 0 16,0 6 11-16,4 3-11 15,-4-3 0-15,0 1 0 0,4 2 0 0,-8 6-12 0,8 1 12 16,-8-4 0-16,4 10 0 0,-7-3 0 0,11-1 0 16,-11 7 0-16,0 0-8 0,0 6 8 0,3-3 0 0,-3 0 0 15,0 3 0-15,4-3 0 0,-4 4 0 0,0-4 0 16,0-3 0-16,0 3 0 0,7-4 0 0,-7 1 0 16,3 0 0-16,5 3 0 0,-8-3 0 0,3 0 0 15,-3-6 0-15,-3 6 0 0,3 0 0 0,0-4 0 16,0-2 0-16,-8 0 0 0,5-4 0 0,3 1 0 15,0-7 0-15,0 0 0 0,-11-3 0 0,8 0 8 0,3-3-8 0,-7 3 0 16,3-9 11-16,4-4-11 0,-7 10 10 0,4-9-10 16,3 3 9-16,-4-7-9 0,-3 0 8 0,4 7-8 15,3-7 8-15,-7-5-8 0,7-4 8 0,-4 9-8 16,4-9 13-16,0 0-2 0,0 6-1 0,0-6 0 16,-11 3 2-16,8 4 1 0,3-4 0 15,0-3 0-15,0 0-5 0,0-1625-8 0,-7 3256 11 0,7-1631-11 16,0 0 11-16,0 0-11 0,0 0 10 0,-4 10-10 15,4-10 12-15,0 0-4 0,0 0-8 0,0 0 12 16,0 0-1-16,0 0-1 0,0 0 0 0,0 0 0 16,11 0-1-16,-4 0 0 0,4 6 0 0,-1-6 0 15,4 0-9-15,4 0 12 0,-4-6-12 0,0 6 12 16,0 0-4-16,4 0 0 0,-1 6 0 0,5-6 0 16,-1 3-8-16,3-3 0 0,1 6 0 0,0-3 0 15,0-3 0-15,3 7 0 0,-7-7 0 0,4 3 0 0,-1-3 0 16,1 0 8-16,0 0-8 0,6 0 0 0,-6-3 0 0,3 3 8 15,1-7-8-15,2 4 0 0,-2-3 8 0,-5 6-8 16,1 0 0-16,0-3 8 0,-8 3-8 0,4-6 0 16,1 6 0-16,-8 0 0 0,7 0 0 0,-10-4 0 15,3 4 0-15,-4 0 0 0,-10 0-20 0,14 0 3 16,-14 0 1-16,11-6 0 16,-11 6-109-16,7 0-22 15,-7 0-4-15,0 0-1284 0</inkml:trace>
  <inkml:trace contextRef="#ctx0" brushRef="#br1" timeOffset="55306.382">1827 17540 230 0,'-17'0'10'0,"3"-4"2"0,0-2-12 0,-1 6 0 16,-2-6 0-16,3 3 0 0,0-3 440 0,3 6 86 15,0-4 17-15,8 4 3 0,-8-6-400 0,8 6-80 16,3 0-16-16,0 0-3 0,0 0 41 0,0 0 8 15,0 0 1-15,0 0 1 0,0 0-27 0,3-3-6 16,8 3-1-16,-1 0 0 0,5 0-64 0,6 3 0 0,3-3-11 0,1 0 1 16,-7 0 22-16,10 0 5 0,0 6 1 0,4-6 0 15,-4 0-5-15,7 0-1 0,1 0 0 0,-8 0 0 16,7-6 4-16,8 3 1 0,-5 3 0 0,1-6 0 16,7 12 7-16,0-6 0 0,-4 3 1 15,1 7 0-15,2-4-14 0,-6 3-3 0,0 7-8 0,-4-4 12 16,1-2 3-16,-1-1 0 0,-7 7 0 0,4-7 0 15,-4 1-5-15,0-1-1 0,-3 1 0 0,3-4 0 16,4-3-1-16,-7 3-8 0,-8 4 12 0,8-4-4 16,0-3-8-16,3-3 8 0,-10 0-8 0,6 0 8 15,1 6 4-15,-4-6 0 0,0-6 0 0,-3 6 0 16,0 0-4-16,-1-3 0 0,1-3 0 0,-4 2 0 16,0-2 4-16,-3 0 0 0,3 3 0 0,-4-3 0 15,1 6 9-15,-1-10 3 0,-10 10 0 0,0 0 0 16,8-9-24-16,-8 9 0 0,0 0 0 0,0 0 0 0,0 0 0 0,0 0 14 15,0-3-2-15,0 3 0 0,0 0-4 0,0-7 0 16,-4-2-8-16,0 0 12 0,4 2-12 0,-7 4 8 16,4-3-8-16,-4-4 0 0,3-2 9 0,1 2-9 15,-4-2 8-15,3 3-8 0,-6-4 8 0,-1-3-8 16,0 7 0-16,8-1 8 0,-8-5-8 0,-3 5 0 16,-3 1 9-16,2 0-9 0,1-1 0 15,0 1 9-15,-7-1-9 0,0 1 0 0,3 3 13 0,-3-4-4 16,7 7-1-16,-7-3 0 0,7-4-8 0,-7 4 0 15,6 3 0-15,1-3-11 0,0-4 11 0,-3 7 0 16,6-3 0-16,4-3 0 0,-4 9 0 0,1-10 0 16,6 4-10-16,4 6 10 0,0 0-10 0,0 0 10 15,0 0-8-15,0 0 8 0,0 0-12 0,0 0 2 0,0 0 1 16,4-3 0-16,6 3-3 0,-6 0-1 16,10 0 0-16,4 3 0 0,-4 3 2 0,0-6 1 0,7 10 0 0,-3-10 0 15,10 9 10-15,-3-9-12 0,-1 9 12 0,1-2-12 16,0-4 12-16,-1 3-8 0,-2-3 8 0,2 3-8 15,-10 10 8-15,8-6 0 0,-8-7 0 0,0 12 0 16,0-5 9-16,-4-1 4 0,5 1 1 0,2-1 0 16,-6 7-14-16,3-7 0 0,-4 0 0 0,-2 1 0 15,9-1-8-15,-6 1-5 0,-8 5-1 0,8-5 0 16,-1 5 14-16,-3-2 0 0,1 3 0 0,2-4 0 16,-6 4 0-16,3 0 0 0,-4-4 0 0,-3 4 0 15,0 3 0-15,0-1 10 0,0 1-10 0,-3-3 12 16,-4 3-4-16,3 0 0 0,-3-4 0 0,-4 4 0 15,4-3 1-15,0 3 0 0,-3-10 0 0,3 10 0 16,-4-4-1-16,1-5-8 0,-1-1 12 0,7 7-4 16,-6-13-8-16,3 6 0 0,3 1 9 0,-6-4-9 15,6-3 0-15,-3 4 0 0,4-7 0 0,3 0-12 16,-7 3-41-16,7-3-9 0,0 0-2 0,-4 0 0 16,0 0-130-16,4 0-26 0</inkml:trace>
  <inkml:trace contextRef="#ctx0" brushRef="#br1" timeOffset="60308.259">27245 8113 421 0,'0'0'18'0,"0"0"5"0,0 0-23 0,0 0 0 0,0 0 0 0,0 0 0 16,0 0 68-16,0 0 10 0,0 0 2 0,0 0 0 15,0 0 30-15,0 0 6 0,0-6 2 0,0 6 0 16,4-9 2-16,-4 9 0 0,0 0 0 0,0 0 0 15,0 0-36-15,0 0-6 0,7 0-2 0,-7 0 0 16,0 0-6-16,0 0-2 0,0 0 0 0,10 0 0 16,-10 0-7-16,11 0-1 0,-1 0-1 0,1 0 0 15,-11 0-8-15,11 0-2 0,-1 0 0 0,1 6 0 16,-1-3-5-16,-3-3 0 0,4 0-1 0,0 0 0 16,-1 0-1-16,4 0 0 0,-3 0 0 0,3 0 0 15,0 6 4-15,0-6 1 0,0 4 0 0,0-4 0 16,0 6-22-16,4-6-4 0,0 3-1 0,-1 3 0 15,1-3-5-15,7-3-2 0,3 7 0 0,0-4 0 0,-3 3 2 0,3 0 0 16,-3-3 0-16,3-3 0 0,0 7 1 0,0-4 1 16,-3-3 0-16,-4 6 0 0,4-6-3 0,-7 0-1 15,3 0 0-15,-4 3 0 0,1-3 1 0,0 0 0 16,-1 0 0-16,1 0 0 0,3 0-14 0,-3-3 0 16,3 3 8-16,0 0-8 0,0 0 9 0,0 0-1 15,1-6 0-15,-5 6 0 0,1 0 0 0,-4 0-8 16,4 0 12-16,-1 0-4 0,1 0-8 0,3 0 12 15,0 0-12-15,-3 6 12 0,0-6-12 0,-1 3 10 0,1-3-10 16,-1 0 10-16,1 0-2 0,-4 7 0 0,0-7 0 0,-3 3 0 16,3-3-8-16,0 0 0 0,-3 0 0 15,-1 0 0-15,1 0 0 0,-1 0 0 16,1-3-12-16,-4 3 12 0,4 0 0 0,-1 0 0 0,-3 0 0 16,4 0 0-16,-1-7 11 0,1 7-3 0,-4 0-8 15,4-3 12-15,3 3-12 0,-4 0 0 0,1 0 8 16,0 0-8-16,3 0 0 0,-4 0 0 15,-3-6 8-15,4 6-8 0,-1 6 0 0,1-6 0 0,3 0 0 0,-3 0 0 16,-1 0 0-16,-3 0 8 0,0 0-8 0,1 0 0 16,-1 0 0-16,-7 0 9 0,7 0-9 0,0 0 8 15,0 0-8-15,-7 0 0 0,0 0 0 0,7 0 0 16,3 0 12-16,-10 0-4 0,0 0 0 0,0 0 0 16,0 0 3-16,0 0 0 0,0 0 0 0,0 0 0 0,4-6 14 0,3 3 3 15,-4-4 1-15,-3 7 0 0,-3-3-29 0,3-3 0 16,0-3-13-16,0 2 4 15,-4 4 9-15,-3-6 16 0,0 3-4 0,0-4-1 16,0 7-11-16,0-10 0 0,-7 10 0 0,-4-6 0 0,1 3 9 0,-1-4-9 16,-3 1 10-16,-4 6-10 0,8-4 0 0,-5-2 0 15,5 3 0-15,-1 3 0 0,4-4 0 0,0 4 0 16,0-6 0-16,3 2 0 0,1-2 0 0,3 6 0 16,0-3 0-16,0-4 0 0,-1 4 0 0,5 3 0 15,-4-3 0-15,7 6 0 0,0 0 0 0,-4-4 0 16,4 4 0-16,0 0 0 0,0 0 0 0,0 0-8 15,0 0 8-15,0 0 0 0,0 0 0 0,0 0-8 16,0 0 8-16,0 0 0 0,0 0 0 0,0 0-8 16,7 0 8-16,4 4 0 0,-4-4 0 0,4 6 0 0,-1-3-8 15,4 3 8-15,0 4 0 0,-3-4-8 0,3 3 8 0,0 1 0 16,0-1 0-16,4-6-8 0,-4 7 8 0,0 2 0 16,-3-2 0-16,-1-1 0 0,1 0 0 0,0-5 0 15,-1 5 0-15,1-3 0 0,-1 4 0 0,1-4 0 16,-4-3 0-16,-4 7 0 0,1-4 0 0,3 3 0 15,-3-6 0-15,-1 4 0 0,-3-7 0 0,4 9 0 16,3 0 0-16,-7-9 0 0,3 7 0 0,1-4 0 16,-4-3 0-16,3 9 0 0,-3 1 0 0,0-10 0 15,0 6 0-15,0 3 0 0,0-6 0 0,-3 4 0 16,-4 2 0-16,3-3 0 0,4-6 0 0,-3 10 0 16,-4-7 12-16,0 6 0 0,-1-2 0 0,-2-4 0 15,-1 3-12-15,1 3 0 0,-4-2 0 0,3-4-10 16,0 3 10-16,-3-3 8 0,4 7-8 0,-1-10 11 15,-3 9-11-15,7-3 0 0,-4-3 9 0,1 4-3 16,-1-1-6-16,1-3 0 0,-1-3 0 0,4 10 0 0,-4-10 0 0,4 6 0 16,0-3 0-16,0-3 0 0,0 6 0 0,0-3 0 15,0-3 0-15,7 0 0 16,-3 0-41-16,-4 0-2 0,7 0 0 0,0 0 0 16,0 0-87-16,-4 7-18 0,0-7-3 0,1 9-1263 0</inkml:trace>
  <inkml:trace contextRef="#ctx0" brushRef="#br1" timeOffset="61901.389">28938 8929 1792 0,'0'0'80'0,"0"0"16"0,0 0-77 0,0 0-19 16,0 0 0-16,0 0 0 0,0 0 75 0,0 0 11 16,0 0 2-16,0 0 1 0,0 0-29 0,0 0-7 0,0 0-1 15,0 0 0-15,0 0-20 0,-3 9-4 0,-1 1 0 0,1-4-1 16,-1-3 1-16,-3 9 1 0,0-8 0 0,-3 5 0 15,-1 0-8-15,0 1-1 0,1 5-1 0,-1-5 0 16,1-1-1-16,-4 7 0 0,3-7 0 0,0 1 0 16,4-1 9-16,0 1 1 0,0-1 1 0,0-3 0 15,4-3-12-15,-1 7-2 0,4-10-1 0,-7 6 0 16,7-6-1-16,0 0 0 0,-3 3 0 0,3-3 0 16,0 0-3-16,0 0-1 0,0 0 0 0,0 0 0 15,0 0 5-15,0 0 1 0,0 0 0 0,3 7 0 16,-3-7 0-16,0 0 0 0,0 0 0 0,0 0 0 15,7 9-15-15,0-9 0 0,0 0 0 0,4 0 0 0,-4 0 0 16,7 0 0-16,-3 0 8 0,-1 0-8 16,4-6 8-16,-3 6-8 0,-1 0 0 0,5 0 9 0,-8-3-9 15,-7 3 0-15,7 0 0 0,-7 0 0 16,10 0 0-16,-10 0 0 0,7 3 0 0,-7-3 0 0,0 0 10 16,7 6-10-16,-7-6 12 0,0 0-12 0,7 6 10 0,-7-6-10 15,0 0 8-15,7 3-8 0,0 7 0 0,-3-10 0 16,-4 0 8-16,7 9-8 0,-3-3 0 0,3-2 0 15,-4 2 0-15,4-3 0 0,0 3 0 0,0 4 0 16,-3-4 0-16,3-3 0 0,-4 6 0 0,1-2 0 16,0 2 0-16,3-6 0 0,-4 4 9 0,1 2 0 15,-1 0 0-15,1-2 0 0,-1 2-9 0,-3 0 0 0,0-5 0 16,0 5 0-16,0 4 0 0,0-4 8 0,4 0 0 0,-8 1 0 16,4-1-8-16,0 1-14 0,-3-1 3 0,3 0 1 15,3 7 22-15,-6-7 4 0,3-5 0 0,0-4 1 16,0 6-9-16,0 3-8 15,-4 1 9-15,4-1-9 0,0-9 11 0,0 6-11 0,0-6 12 0,0 10-12 16,-3-7 13-16,3-3-4 0,0 0-1 0,-4 9 0 16,4-9 0-16,-3 7-8 0,3-7 12 0,0 0-4 15,0 0 2-15,-4 9 0 0,4-9 0 0,-7 6 0 16,3-3-10-16,4-3 0 0,-7 7 0 0,4-4-11 16,-4 6 11-16,7-9 0 0,-7 0 8 0,3 6-8 15,-3-2 0-15,7-4 0 0,-7 0 0 0,7 0 0 16,-3 6 8-16,-4-6-8 0,-1 3 8 0,8-3-8 15,0 0 8-15,0 0-8 0,-7-3 8 0,7 3-8 16,-7 0 11-16,7 0-3 0,0 0 0 0,0 0 0 16,0 0-8-16,0 0 0 0,0 0 0 0,0 0 0 0,0 0 0 0,0 0 0 15,0 0 0-15,0 0 0 0,0 0 0 0,0 0 0 16,0 0 0-16,0 0 0 0,0 0 0 0,0 0-12 16,0 0 2-16,0 0 1 0,0 0 9 0,0 0 0 15,0 0 0-15,0 0 0 0,0 0-15 0,0 0-1 16,0 0 0-16,0 0 0 0,0 0 4 0,0 0 1 15,0 0 0-15,0 0 0 16,0 0-42-16,4-6-9 0,-4 6-2 0,7-10 0 16,0 7-32-16,-7 3-8 0,7-6 0 0,-7 6-1 15,7 0-63-15,0-10-13 0,-7 10-3 0,4 0-774 0</inkml:trace>
  <inkml:trace contextRef="#ctx0" brushRef="#br1" timeOffset="62454.085">29147 9026 403 0,'0'0'36'0,"0"0"-36"0,0 0 0 0,0 0 0 0,0 0 345 0,0 0 63 16,-4-6 12-16,4 6 2 16,0 0-280-16,0-4-56 0,4-2-11 0,-4 6-3 15,0-9-26-15,3 9-6 0,1-10 0 0,-4 7-1 16,3-3 14-16,-3 3 3 0,4-3 1 0,-1 2 0 0,-3-2-4 16,0 6-1-16,0 0 0 0,0 0 0 0,0 0-22 0,0 0-5 15,0 0-1-15,0 0 0 0,0 0 13 0,0 0 3 16,0 0 0-16,0 0 0 0,0 0-19 0,-3 10-3 15,-4-4-1-15,3-3 0 0,1 13-2 0,-1-7-1 16,4 0 0-16,-4 10 0 0,1-9 1 0,-1 5 0 16,1-2 0-16,3 9 0 0,-4-10-7 0,1 7 0 15,-1-3-8-15,4 3 12 0,-7 0-4 0,4 3 0 0,-1-4-8 16,-3 4 12-16,0-6 2 0,0 9 0 0,3-6 0 0,-3 6 0 16,0-3 3-16,4-3 1 0,-4 6 0 0,0-6 0 15,0 3-6-15,3 0-2 0,-3-4 0 0,0-2 0 16,4 3-10-16,-1-4 0 15,-3-2-12-15,3 9 12 0,-3-9 0 0,4 2 15 16,-1-5-1-16,1 8 0 0,-1-8-14 0,-3-4 0 0,4 4 8 0,-1-7-8 16,1 3-10-16,-1 3-5 0,-3-2-1 15,0-4 0-15,0 3-3 0,0-3-1 0,0 3 0 0,0-6 0 32,0 4-40-32,0-4-9 0,0 6-2 0,7-6 0 15,-7 0-24-15,7 0-5 0,0 0 0 0,0 0-1 16,0 0-126-16,0-6-25 0</inkml:trace>
  <inkml:trace contextRef="#ctx0" brushRef="#br1" timeOffset="65922.776">29612 9264 979 0,'0'0'43'0,"0"0"9"0,0 0-41 0,0 0-11 15,-3-6 0-15,3 6 0 0,-7 0 88 0,7 0 15 0,-4 0 3 0,4 0 1 32,-7-6-201-32,7 6-40 0,-4-3-8 0,4 3-2 0,0 0 129 0,0 0 26 0,0 0 5 0,0 0 0 15,0 0 114-15,0 0 22 0,0 0 5 0,0 0 1 16,0 0-30-16,0 0-7 0,0 0-1 0,0 0 0 16,0 0-5-16,0 0-2 0,0 9 0 0,4 0 0 15,-4-2-37-15,4 2-7 0,-8 0-1 0,4 1-1 16,0 6-43-16,-4-4-9 15,1-3-2-15,-4 10 0 0,3-3-13 0,-3 3 9 0,4-4-9 16,-4 4 8-16,3 0-8 0,1 0 0 0,-4-3 0 0,3 2 0 16,-3 1 0-16,4-3 0 0,-1 3 0 0,0-4 0 31,-3-2-36-31,4 3 1 0,-1-7 0 0,1 10 0 16,3-10-105-16,-4-2-22 0,1-4-4 0,3-3-770 0</inkml:trace>
  <inkml:trace contextRef="#ctx0" brushRef="#br1" timeOffset="66205.888">29390 9509 2386 0,'0'0'106'0,"0"0"22"0,0 0-103 15,0 0-25-15,11 0 0 0,-1 6 0 0,1-3 35 16,-1 3 1-16,4-6 1 0,-3 0 0 0,3 4-21 0,0-4-5 16,-3 0-1-16,-1 0 0 0,4 0-10 0,-3 0 0 15,0 0 0-15,3 0 8 0,-4 0-8 0,-3 0 0 16,4 0-12-16,-4-4 12 16,4 4-32-16,-4 0 2 0,3 0 0 0,-3 0 0 15,4 0-21-15,-1-6-4 0,-2 6-1 0,-1-3 0 16,3 3-136-16,-3 0-28 0</inkml:trace>
  <inkml:trace contextRef="#ctx0" brushRef="#br1" timeOffset="66605.634">30074 9220 1969 0,'0'0'87'0,"0"0"18"0,0 0-84 0,7 0-21 16,-7 0 0-16,0 0 0 0,0 0 68 0,0 0 10 15,7 0 2-15,-7 0 0 0,0 0-47 0,0 10-9 16,0-1-1-16,0 1-1 0,-7-1-8 0,4 0-2 16,-1 7 0-16,-3-3 0 0,0 2 1 0,4 1 0 0,-4 3 0 0,0-7 0 15,3 13 13-15,-3-6 2 0,3 6 1 0,1 0 0 16,-1-6-17-16,1 0-3 0,-4 6-1 0,7-6 0 16,-4 6-8-16,1-3 0 0,-1-3-12 0,4 6 12 15,-3-6-13-15,-1 6 5 0,1-6 8 16,-4-1-13-1,0 4-82-15,-1-3-16 0,5 0-3 0,-4-3-562 0,0-4-112 0</inkml:trace>
  <inkml:trace contextRef="#ctx0" brushRef="#br1" timeOffset="67076.939">30290 9534 2134 0,'0'0'47'0,"0"0"9"0,0 0 3 0,7 0 1 0,3 0-48 0,-3 0-12 0,4 0 0 0,-1 0 0 16,-10 0 28-16,11 0 4 0,3 0 0 0,0 3 0 16,-7 3 0-16,7-6 0 0,-3 0 0 0,3 0 0 15,-3 0 7-15,3 0 1 0,0 0 1 0,0 0 0 16,0 0-29-16,-3 0-12 0,-1 0 11 0,1 0-11 16,-4 0-28-16,3 0-11 0,-2 0-2 0,-8 0-1 31,7 0-131-31,0-6-27 0,-4 3-4 0</inkml:trace>
  <inkml:trace contextRef="#ctx0" brushRef="#br1" timeOffset="67388.222">30208 9688 864 0,'0'0'38'0,"0"0"8"0,0 0-37 0,0 0-9 0,0 0 0 0,0 0 0 16,7 0 336-16,0 0 64 0,4 0 14 0,0 0 2 15,3 0-341-15,0 0-75 0,0 0 0 16,7 0-12-16,-7 0 12 0,7 0-12 15,-3-4 12-15,0 4-12 0,-4 4 12 0,0-4 0 0,4 0 0 0,-4 0 0 32,0 0-43-32,0 0-3 0,4 0-1 0,-4 0-606 0,0 0-122 0</inkml:trace>
  <inkml:trace contextRef="#ctx0" brushRef="#br1" timeOffset="67874.114">30875 9437 1670 0,'0'0'148'0,"0"0"-118"16,0 0-30-16,0 0 0 0,0 0 213 0,0 0 37 16,0 0 7-16,0 0 2 0,0 0-223 0,0 6-45 15,0 3-9-15,0-5-2 0,-3 5 20 0,3 0-10 16,-7-2 10-16,3 2-8 15,-3 0 0-15,0 1 0 0,-4-1 0 0,1 1 0 0,-4-1 8 0,3 7 0 16,0-7 0-16,1-3 0 0,-1 4 0 0,4-7 11 16,0 6-3-16,7-2 0 0,-7-4-8 0,7-3 0 15,0 0 0-15,0 0 0 0,0 0 0 0,0 0 0 16,4 6 0-16,-1 0 0 0,8-3 0 0,-4-3 0 16,3 0 0-16,1 0 0 0,3 0 0 0,0 0 0 0,-3 0 0 0,3 7 0 15,-4-4 0-15,5-3 0 0,-5 6 0 0,4-3 0 16,-3 7 0-16,-4-4 0 0,0-3 0 0,0 3 0 15,-3 4 0-15,-1-1 0 0,1-3 0 0,-1 7 0 16,1-7 0-16,3 4 13 0,-7-1-3 0,3 0-1 16,4 7 5-16,0-6 1 0,-10-1 0 0,6 0 0 15,-3 1 14-15,0-1 3 0,0 7 1 0,-3-7 0 16,-1 1-20-16,1 8-4 0,-1-8-1 0,1-1 0 16,-1 7 4-16,1-7 0 0,-4 7 0 0,-4-3 0 15,0-4-12-15,4 0 8 0,-7-2-8 0,4 2 8 16,-1 1-8-16,-3-1 0 0,3-3 0 0,-3-3-11 31,4 4-42-31,-1-4-9 0,1-6-2 0,3-4 0 0,-4 7-118 0,0-9-24 16,1 0-5-16,-4-7-1 0</inkml:trace>
  <inkml:trace contextRef="#ctx0" brushRef="#br1" timeOffset="68179.662">30889 9383 1267 0,'0'0'56'0,"0"0"12"0,0 0-55 0,7 0-13 16,4-3 0-16,-11 3 0 0,0 0 255 0,0 0 48 15,7-6 9-15,4 0 3 0,-1 6-204 0,1 0-41 0,-1 0-8 16,1 6-2-16,-1-6-9 0,5 0-3 15,-5 6 0-15,4-3 0 0,0 7-28 0,0-10-7 0,1 6-1 0,-5-3 0 16,8 7 16-16,-4-10 4 0,0 6 0 0,0 3 0 16,4-9-32-16,-4 0 0 0,0 7 0 0,0-7 0 31,0 0-29-31,4-7-12 0,-4 7-3 0,4 0 0 16,-1-6-134-16,4 3-27 0,-3-3-6 0,-7 2-1 0</inkml:trace>
  <inkml:trace contextRef="#ctx0" brushRef="#br0" timeOffset="88082.425">30081 7734 403 0,'0'0'17'0,"0"0"5"0,0 0-22 0,0 0 0 0,0 0 0 0,0 0 0 16,0 0 240-16,0 0 43 0,0 0 9 0,0 0 1 16,0 0-158-16,0 0-32 0,0 0-7 0,0 0 0 15,0 0-4-15,0 0-1 0,0 0 0 0,0 0 0 16,0 0-1-16,0 9 0 0,0 4 0 0,0-10 0 16,0-3-14-16,-3 9-2 0,-1 1-1 0,1-1 0 15,-4 1-26-15,0 2-6 0,0 1-1 0,-4 2 0 16,0-2-12-16,-6 3-4 0,-1 2 0 0,-3 1 0 0,-4-3-24 15,-3 3 0-15,0 0 0 0,0 6 0 0,-8 0 14 0,1-3-2 16,0 3-1-16,3 0 0 0,0-6 10 0,4 6 3 16,3-6 0-16,-3-1 0 0,3 1 4 0,1 0 0 15,-1-3 1-15,-3 9 0 16,0-6-17-16,3-1-3 0,0-2-1 0,-3-3 0 0,0 2-8 0,7 4 0 16,7-9 0-16,-1 5 0 0,1-5 0 0,0-1 10 15,0 0-10-15,0 1 10 0,0-1-10 0,3 1 8 16,-3-10-8-16,4 9 8 0,-1-9-8 0,4 6 0 15,-4-2 9-15,1 2-9 0,3 0 0 0,0-3 8 16,3 3-8-16,-3-2 0 0,0-4 0 0,7 0 0 16,0 0 0-16,0 0 0 0,0 0 0 0,0 0 0 15,0 0 0-15,0 0-8 0,0 0 8 0,0 0-13 16,0 0 5-16,0 0 8 0,0 0-14 0,0 0 5 0,0 0 1 0,0 0 0 16,0 0-10-16,0 0-2 0,0 0 0 0,0 0 0 31,0 0-76-31,0-10-15 0,0 7-3 0,0-9-741 0,0 2-148 0</inkml:trace>
  <inkml:trace contextRef="#ctx0" brushRef="#br0" timeOffset="89733.756">30208 7649 115 0,'-17'3'10'0,"13"-3"-10"16,-6 7 0-16,3-4 0 0,-4 3 239 0,0-6 45 16,1 3 10-16,3-3 2 0,0 0-212 0,0 7-41 0,3-7-9 15,4 0-2-15,0 0 4 0,0 0 0 0,0 0 0 0,0 0 0 16,0 0 12-16,0 0 2 0,0 0 1 0,0 0 0 15,0 0 55-15,0 0 11 0,0 0 3 0,0 0 0 16,0-7-15-16,0 4-2 0,0-3-1 0,0 6 0 16,0-3-33-16,4-4-6 0,-4-2-2 0,0 9 0 15,0 0-25-15,3-3-6 0,-3-3-1 0,7-4 0 16,-3 4 4-16,3-3 1 0,-4-1 0 0,8 1 0 16,0-10-1-16,-1 3 0 0,4-3 0 0,0 1 0 15,7-8-17-15,-3-2-3 0,10 3-1 0,-3-3 0 16,0 0 0-16,-1-7-1 0,5 1 0 0,-1-1 0 15,0 7-11-15,-3-6 0 0,3 5 0 0,0 1 0 16,-3 0 25-16,-4-3 0 0,0 9 0 0,0-4 0 16,1-2-7-16,-5 3-2 0,1 0 0 0,3 6 0 15,0 0-2-15,0 1-1 0,4-7 0 0,-4 6 0 16,4 0-2-16,-4-6-1 0,4 6 0 0,-4 0 0 0,0 0 0 0,0-3 0 16,8 4 0-16,-5-1 0 0,1 0-10 0,-4 3 0 15,4-2 9-15,-4-1-9 0,0 0 0 0,-3 0 0 16,3-3 0-16,-3 3 0 0,-1 0 9 0,1-6-9 15,-1 7 12-15,1-4-12 0,-4 0 10 0,4 0-10 16,-1-3 8-16,1 9-8 0,-4 3 8 0,4-2-8 16,0-4 8-16,3 10-8 0,-4-7 0 0,1 6 0 15,-4 1 8-15,0 0-8 0,7-1 0 0,-3 1 0 0,-4-1 0 16,4 4 0-16,-4-3 0 0,3-1 0 16,1 10 0-16,-4-9 0 0,0 3 0 0,0 6 0 0,-3-4 0 0,3-2 0 15,-3 3 0-15,-1-3 8 16,-3 3-8-16,4-4 0 0,-4 7 12 0,0-9-2 0,-7 9-1 15,11 0 0-15,-11 0-1 0,3-6-8 0,-3 6 12 0,0 0-4 16,0 0 0-16,7-3-8 0,-7 3 12 0,0 0-4 16,0 0-8-16,0 0 8 0,0 0-8 0,0 0 8 15,0 0-8-15,0 0 0 0,0 0 0 0,0 0 0 16,0 0 0-16,0 0 0 0,0 0 8 0,0 0-8 16,0 0 0-16,0 0 0 0,0 0 0 0,0 0 0 15,0 0 0-15,0 0 0 0,0 0 0 0,0 0 0 16,0 0 0-16,0 0 0 0,0 0 8 0,0 0-8 15,0 0 0-15,0 0 0 0,0 0 0 0,0 0 8 16,0 0-8-16,0 0 0 0,0 0 0 0,0 0 0 0,0 0 0 0,0 0 0 16,0 0 0-16,0 0 0 0,0 0 0 0,0 0 0 15,0 0 0-15,0 0 0 16,0 0-8-16,0 0 8 0,0 0 0 0,0 0 0 0,0 0 0 0,0 0 0 16,0 0-9-16,0 0 9 0,0 0 0 0,0 0-8 15,0 0 8-15,0 0 0 0,0 0-10 16,0 0 10-16,0 0-8 0,0 0 8 0,0 0 0 0,0 0-10 15,0 0 10-15,0 0 0 0,0 0 0 0,0 0-8 16,0 0 8-16,0 0 0 0,0 0 0 0,0 0 0 16,0 0 0-16,0 0 0 0,0 0-12 0,0 0 4 15,0 0 8-15,0 0-13 0,0 0 1 0,0 0 1 16,0 0 0-16,0 0 0 0,0 0 11 0,0 0 0 16,0 0-9-16,0 0 9 0,0 0 0 0,0 0 0 15,0 0 0-15,0 0 0 0,0 0 0 0,0 0 0 0,0 0 0 0,0 0 0 16,0 0 0-16,0 0 0 0,0 0 14 0,0 0-4 31,0 0-36-31,0 0-7 0,0 0-2 0,0 0 0 0,0 0 21 0,0 0 4 0,0 0 1 0,0 0 0 16,0 0 9-16,0 0 0 0,0 0 0 0,0 0-8 15,0 0 8-15,0 0 0 0,0 0 0 0,0 0 0 16,0 0 0-16,0 0 0 0,0 0 0 0,0 0 0 16,0 0-10-16,0 0-6 0,0 0-2 0,0 0 0 15,0 0-6-15,0 0 0 0,0-7-1 0,0 7 0 16,0 0 1-16,0 0 1 0,0 0 0 0,0 0 0 31,0 0-76-31,-3-3-15 0,-1-3-3 0,4 6-705 0,-7 0-141 0</inkml:trace>
  <inkml:trace contextRef="#ctx0" brushRef="#br0" timeOffset="90934.803">32184 5235 1209 0,'7'-19'53'0,"-3"9"12"0,-4 1-52 0,3 0-13 16,1 2 0-16,3-2 0 0,-4 0 147 0,1-1 26 0,3 1 6 0,-4 3 1 16,4-4-80-16,-3 10-16 0,-1-9-4 0,1 9 0 15,3-10-35-15,-7 10-7 0,0 0-2 0,0 0 0 16,0 0 12-16,0 0 1 0,0 0 1 0,0 0 0 16,0 0-10-16,-11 10-3 0,1-1 0 0,-1-3 0 15,-6 13 6-15,-1-9 1 0,-3 8 0 0,0-2 0 16,-8 3-16-16,1 0-4 0,3-4 0 0,-3 4 0 15,0 0 19-15,0-3 3 0,-4 9 1 0,7-3 0 16,-3 3-19-16,3 0-4 0,1-6-1 0,-1 9 0 0,4-9 1 16,0 6 1-16,0 3 0 0,3-9 0 0,4 6-25 0,-4 3 0 15,4-3 0-15,0 0 0 16,0 0 11-16,0 4-3 0,0-1-8 0,-1-3 12 0,1-3-12 16,0 3 0-16,0 3 0 0,4-3 0 0,-1 0 0 0,0 1 0 15,1-5 0-15,-1-2 0 0,4 6 12 0,4-6-4 16,-4 0-8-16,0 3 12 0,3-3-4 15,0 0-8-15,1-1 11 0,-1-2-11 0,8 3 13 0,-4 0-4 16,0-4-1-16,3 4 0 0,5 0 0 0,-1-3 0 16,0-4 0-16,0 4 0 0,3 3-8 0,4-10 8 15,1 7-8-15,2-4 8 0,-3-5 13 0,0 8 3 16,0-5 0-16,4-1 0 0,0 1-24 0,-4-1 0 16,0-6 0-16,0 3 0 0,0 4 0 0,4-10 0 0,-4 6 0 15,4-3-8-15,-4-3 8 0,7 0 14 0,-3 0-3 0,3 0-1 16,0 0-2-16,4 0-8 0,-4-3 12 0,7-3-4 15,-7 6-8-15,4 0 12 0,-8 0-12 0,8 0 12 16,-4 0-3-16,4-3 0 0,-4-4 0 0,-3 7 0 16,-1-6-9-16,-2 6 8 0,2-3-8 0,-3-3 8 15,0 6-8-15,1-3 0 0,-1-4 0 0,-4-2 0 16,4 6 19-16,0-4 1 0,4-8 1 0,-4 5 0 16,4 1-13-16,-1 0-8 0,5-4 10 0,2-3-10 15,-3 7 12-15,4-7-4 0,0 4-8 0,-4-4 12 16,0 0-12-16,-3 4 11 0,-1-4-11 0,5 4 10 15,-5-4-10-15,4 6 12 0,-3-5-12 0,-4 5 12 16,0-5-12-16,0 5 0 0,-3-2 0 0,3 2 0 16,-3-5 0-16,-1 5 0 0,1-5 0 0,-1 2 0 15,-2-3 0-15,2 1 0 0,-3-4 0 0,4 6-11 16,-8-12 11-16,8 6 0 0,-8-6 10 0,4 7-2 0,0-8-8 16,1 4-8-16,-1 1 8 0,0-1-10 0,0-4 10 0,-4 8 0 15,1-7 8-15,-1 6-8 0,1 3 0 0,-1-3 0 16,-3 10 0-16,0-7 0 0,0 7 0 0,-3-10 0 15,3 10 0-15,-7-7 8 0,3 6-8 0,1 1 0 16,-4-3 0-16,0-4 0 0,0 6 0 0,-1 4 0 16,-2-3 0-16,-1-10 0 0,1 10 0 0,-1-1 0 15,1 1 0-15,-1 2 0 0,-3-5 0 0,0 3 0 16,0-1 0-16,0-2 0 0,-1 8 0 16,1-2 0-16,-3-3 0 0,-1 9 2 0,0-10-2 0,1 10 0 15,3 0 0-15,0 0 0 0,-11-3 0 0,4 3 0 16,0 0 0-16,-4 3 0 0,4-3 0 0,-1 10 0 15,5-10 0-15,-4 0 0 0,3 0 0 0,4 9 0 0,-4-9 0 16,4 6 0-16,4-6 0 0,-1 0 0 0,0 4 0 16,1 2 0-16,3-6 0 0,-4 0 0 15,4 0 0-15,4 0 0 0,-4 0 0 0,3 0 0 0,1 0 0 0,-1-6 0 16,4 6 0-16,0 0 0 0,-7-4 0 0,7 4 0 16,0 0 0-16,0 0 0 0,0 0 0 0,0 0 0 15,0 0 0-15,0-6 0 0,0 6 0 0,0 0 0 16,0 0 0-16,0 0-8 0,0 0 8 0,-4 0 0 15,4 0-18-15,0 0 3 0,0 0 1 0,0 0 0 16,0 0-10-16,0 0-3 0,0-9 0 0,0 9 0 16,0 0 27-16,0 0 0 0,-3 0 0 0,3 0 0 31,0 0-37-31,3-10-3 0,-3 1 0 0,0 9 0 16,0 0-36-16,0 0-8 0,0 0-2 0,4-3 0 0,-1-10-82 15,1 10-17-15,3-6-3 0</inkml:trace>
  <inkml:trace contextRef="#ctx0" brushRef="#br0" timeOffset="91635.488">32678 5385 57 0,'0'0'0'0,"0"0"0"15,0 0 0-15,0 0 0 0,0 0 89 16,0 0 13-16,0 0 2 0,10 0 1 0,-10 0-9 0,11-9-1 16,-11 9-1-16,0 0 0 0,0 0-22 0,0 0-5 15,0 0-1-15,0 0 0 0,0 0 19 0,0 0 4 16,0 0 1-16,0 0 0 0,0 0-21 0,0 0-4 15,0 0-1-15,0 0 0 0,0 0 0 0,0 0-1 16,0 0 0-16,0 0 0 0,0 0 13 0,0 0 2 0,0 0 1 0,0 0 0 16,0 0 9-16,0 0 1 0,0 0 1 0,-7 9 0 15,3 1-11-15,-3-1-3 0,-3 0 0 0,-1 1 0 16,-3 6 0-16,-7-1 0 0,0-2 0 0,-7 12 0 16,3-6-12-16,-7 6-2 0,-7 3-1 0,4 0 0 15,-4 4-29-15,0-1-5 0,1 3-2 0,-1 1 0 16,0-7 6-16,-3 7 1 0,-8-7 0 0,1 6 0 15,-1 4-16-15,5-4-4 0,-5 1 0 0,8-7 0 16,3 7-52-16,7-7-10 0,1-3-2 0,6 3-1 16,4-3-158-16,0 4-31 0,10-11-6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7:48:42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22451 11362 1944 0,'-21'-16'86'0,"14"7"18"0,3 0-84 0,1 2-20 0,-8-2 0 0,0-1 0 15,8 7 47-15,-1-3 5 0,1 3 0 0,-4-3 1 16,0 6 7-16,7 0 2 0,0 0 0 0,0 0 0 15,0 0-34-15,14 9-8 0,3 0 0 0,8 1-1 16,0-4 4-16,3-3 1 0,0 7 0 0,8-4 0 16,6 0 10-16,4-3 2 0,-4-3 1 0,14 7 0 15,12-4 14-15,-1-3 2 0,0 0 1 0,0 0 0 0,3 0-9 16,11-3-1-16,7-4-1 0,4 7 0 0,-4 0-11 0,8-9-3 16,2 9 0-16,5-6 0 0,3 3-16 0,-4 3-3 15,-7 0-1-15,0-7 0 0,4 7 3 0,-4-3 1 16,-3 3 0-16,-7 0 0 0,-15 0-13 0,-10 0 0 15,-7 0 0-15,-3 0 0 16,-8 3-53-16,-10-3-7 0,-8 0-2 0,-6 0 0 16,-7 7-122-16,-11-7-25 0,-7 3-5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7:16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26843 13890 1317 0,'0'0'28'0,"-7"0"7"0,0 0 1 0,0 0 2 0,0-3-30 0,0 3-8 16,0 0 0-16,7 0 0 0,-8-6 45 0,8 6 8 16,-3 0 2-16,3 0 0 0,-4-4-3 0,-3 1-1 0,4-3 0 0,3 6 0 15,0 0-10-15,-7-3-1 0,7 3-1 0,0-6 0 16,0-4 10-16,0 10 3 0,0 0 0 16,0 0 0-16,0 0-39 0,0 0-13 0,10-3 9 0,-3 3-9 15,0-3 8-15,4 3-8 0,0 3 8 0,3-3-8 16,-4 3 0-16,4-3 0 0,4 0 0 0,0 6 0 15,-1-6 0-15,5 0 0 0,2-6 0 0,4 6 0 16,4 0 15-16,0-3-3 0,0 3 0 0,3-3 0 16,4 3 7-16,0-6 1 0,-1 6 0 0,1 0 0 15,-4 0-12-15,1 0-8 0,-4 0 12 0,-1 0-12 16,1 0 9-16,-4 6-9 0,0-6 0 0,1 0 9 16,-8 0-9-16,7-6 0 0,-3 6 0 0,-1 6 0 0,-6-6 12 15,3 3 1-15,-7-3 0 0,8 0 0 0,-5 3-4 0,1-3-1 16,-1-3 0-16,1 3 0 0,-4 0 8 0,4 0 2 15,-1-3 0-15,1-3 0 0,0 6-8 0,-1-3-2 16,1-4 0-16,0 4 0 0,-1-3 2 0,1 3 0 16,-4 0 0-16,4-4 0 0,-8 4-2 0,4-3-8 15,1 3 12-15,-1-3-4 0,0 2-8 0,-4 4 0 16,1-3 0-16,3-3 0 0,-3 6 10 0,-1 0-10 16,-3 0 12-16,0 0-12 0,4 0 12 0,-11 0-12 15,0 0 12-15,0 0-12 0,0 0 8 0,0 0-8 16,0 0 0-16,0 0 0 0,0 0 10 0,0 0-2 15,7 0 0-15,-7 0 0 0,0 0 7 0,0 0 1 0,0 0 0 16,7 0 0-16,0 0-7 0,-7 0-1 16,7-3 0-16,-7 3 0 0,0 0 20 0,0 0 4 0,0 0 1 0,0 0 0 15,0 0-33-15,0 0 0 0,0 0 0 0,0 0 0 16,-7-6 12-16,-4 6-12 0,1 0 12 0,-1 0-12 16,1 0 12-16,-4 0-12 0,3 0 12 0,-3 0-12 15,3 6 8-15,-3-3-8 0,4-3 0 0,3 0 0 16,-4 0 9-16,4 0-1 0,0 0-8 0,0 0 12 15,7 0-12-15,-7-3 0 0,0-3-9 0,3 6 9 16,-3-4 0-16,7 4 0 0,-3-9 0 0,3 9 10 16,0 0-10-16,0 0 0 0,-4-9 0 0,4 9 0 15,-3-4 0-15,3 4 0 0,-4-6 0 0,4 6 0 16,0 0 0-16,0 0-11 0,0 0 3 0,0 0 0 16,11-6 8-16,-4 0-8 0,3 6 8 0,1 0-8 0,-1 0 0 15,1 6 0-15,0-12 0 0,-1 6 0 16,4 0 8-16,-3 0 0 0,-1 0 0 0,1 0 0 0,-4 0 0 0,4 0-13 15,3 0 5-15,-4 0 8 0,-3 0 0 0,4-3 0 16,-4 3 0-16,7-7 0 0,-3 7 0 0,-1 0 0 16,1 7 11-16,-4-7-11 0,4-7 0 0,-1 7 0 15,-3 0 0-15,-7 0-10 0,0 0 10 0,0 0 0 16,0 0 10-16,0 0-10 0,4 10 0 0,-4-10 0 16,3 0 0-16,-3 0 0 0,4 12 0 0,-4-12 0 15,3 6 0-15,-3-6-10 0,4 10 10 0,-1-7 0 16,-3 10 0-16,4-7 0 0,-1-3 0 0,1 6 0 15,-4-9 0-15,0 0 0 0,7 10 13 0,-3-1-1 16,-4-9-1-16,7 3 0 0,0 7-11 0,0-7 0 0,-4 6 0 0,4-2 0 16,0-4-8-16,4 6 8 15,-4-6-10-15,0 7 10 0,0-4 0 0,0-3 0 0,-3 6 11 0,-1 1-3 16,4-1-8-16,-7 4 0 0,4-10 0 0,-1 6 0 16,-3-9 0-16,0 13 0 0,0-4 0 0,-3 7 0 15,-1-10 0-15,1 4 8 0,-1-1-8 0,1 0 8 16,-1-5-8-16,-3 5 11 0,4-3-11 0,3-6 12 15,-8 7-3-15,8-7 0 0,-7 6 0 0,7-6 0 16,-7 3-9-16,0-3-9 0,7 0 9 0,-7 0-13 16,-3 0-57-16,3 0-11 0,-4-3-3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7:56:45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 8866 1094 0,'-7'-9'97'0,"7"9"-77"0,0-4-20 0,-4-2 0 15,-3 0 124-15,4 6 20 0,3-3 5 0,0 3 1 16,-11 0-114-16,8 0-22 0,-4 0-5 0,-4 0-1 16,7 0 1-16,-6 0 0 0,-1 0 0 0,1 0 0 15,3-7-9-15,-4 7 10 0,-3 0-10 0,3 0 10 16,-6-3 6-16,-1 3 2 0,4 0 0 0,-4 0 0 15,4-6 40-15,0 6 8 0,-7 0 2 0,7 0 0 16,3 6-3-16,-3-6 0 0,4 0 0 0,-1 3 0 16,7-3-39-16,4 0-8 0,0 0-2 0,0 0 0 0,0 0 0 0,0 0-1 15,0 0 0-15,0 0 0 0,0 0-1 0,0 0 0 16,0 0 0-16,0 0 0 0,11 0 9 0,-4 7 1 16,4 2 1-16,3-9 0 0,7 0-13 0,-7 0-2 15,7 0-1-15,0 0 0 0,4 0 3 16,-7 0 1-16,10 0 0 0,-3 0 0 0,-1 0-5 0,1 6-8 15,3-12 11-15,8 6-11 0,-1 0 12 0,0 0-4 16,0-6 0-16,1 6-8 0,2-3 15 0,-2 3-4 16,3 0-1-16,-4-7 0 0,-3 7 12 0,-4 0 2 15,4-3 1-15,-4-3 0 0,4 6-6 0,-4-3-2 16,4 3 0-16,3-6 0 0,-11 6 3 0,5-3 1 0,2-4 0 16,-2 4 0-16,-5 3-5 0,1-6-2 0,0 6 0 15,3 0 0-15,-10-6-6 0,3 6 0 16,0-4-8-16,-3 4 12 0,3-6-12 0,0 6 11 0,-7 0-11 0,0 0 10 15,0 0-10-15,4 0 0 0,-4 0 0 0,0-3 0 16,-3-3 0-16,3 6 0 0,0 0 0 0,-3 0 0 16,3 0 0-16,-4 0 0 0,-3 0 0 0,4 0-11 15,-8 0 11-15,8 0 0 0,-11 0 0 0,3 0 0 16,-3 0 0-16,0 0 8 0,0 0 0 0,0 0 0 16,11-3 9-16,-11 3 3 0,0 0 0 0,0 0 0 15,0 0-11-15,0 0-1 0,0 0-8 0,0 0 12 16,0 0-4-16,0 0 0 0,0 0-8 0,0 0 12 15,-3-7-4-15,-5 4-8 0,5-3 11 0,3-3-11 16,-11 5 13-16,1-2-4 0,6 0-1 0,-6 3 0 16,-1-4-8-16,-3 4 12 0,3-6-12 0,-3 3 12 15,-3-4-12-15,3 1 8 0,-1-1-8 0,1 4 8 0,-7-3-8 16,7 6 0-16,-11-7 9 0,4 4-9 16,0-3 8-16,3 9-8 0,1-10 8 0,-1 4-8 0,4 3 0 0,-4-4 0 15,8 7 0-15,3-3 8 0,-4-3-8 0,1 6 0 16,6-3 0-16,4 3 0 0,-7 0 0 0,7 0 9 15,0 0-9-15,0 0 0 0,0 0 0 0,7-6 0 16,-3 2 0-16,-1-2 0 0,15 6 0 0,-11 0 0 16,10-3 0-16,-6 3 0 0,3 0 0 0,0 0 0 15,7 3 0-15,-3-3 0 0,3 10 0 0,0-4 0 16,4-3 0-16,-7 6 0 0,3-2 0 0,0 2-12 0,-3-3 12 0,3 4-12 16,0-7 12-16,-7 6 0 15,0 1 0-15,7-1 0 0,-7 1 0 0,1 5-9 16,2-5 9-16,-3-1 0 0,0 0 0 0,-3 1-8 0,0-4 8 15,-1 10 0-15,1-7 0 0,-8 1-8 16,8-1 8-16,-1 0 0 0,-6-5 0 0,0 8 0 0,3-2 0 16,-4-1 0-16,4-6 0 0,-3 6 0 0,-1 1 0 0,4-4 0 15,-7 4 0-15,4-1 0 0,-4 0 0 0,7 1 0 16,-7-4 0-16,-7 3 0 0,3-5 0 0,-3 2 0 16,4 3 0-16,-1 1 12 0,-6-1-2 0,-5 1-1 15,-2-4 3-15,3 3 0 0,-7 1 0 0,3-1 0 16,-3 0-12-16,7 1 10 0,-8 5-10 0,8-5 10 15,0-4-10-15,-3 4 0 0,3-1 0 0,3 0 0 16,7-5-68-16,-6 5-15 0,6 3-3 0,-6 1-838 16,10-7-167-16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01:36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5514 8377 662 0,'0'0'29'0,"0"0"7"0,0 0-36 0,0 0 0 15,3-3 0-15,-3 3 0 0,0 0 11 0,8-7-11 16,-8-2 10-16,0 9-10 16,0 0-18-16,0 0-10 0</inkml:trace>
  <inkml:trace contextRef="#ctx0" brushRef="#br0" timeOffset="270.165">5588 8339 1148 0,'0'0'51'0,"0"0"10"0,0 0-49 16,0 0-12-16,0 0 0 0,0 0 0 0,0 0 100 0,0 0 18 15,0 0 3-15,0 0 1 0,0 0-66 0,0 0-12 16,0 0-4-16,0 0 0 0,0 0-10 0,0 0-2 16,0 0-1-16,11 6 0 0,-11-6-42 0,0 0-8 0,0 0-1 0,10-6-1 31,-10 6-11-31,7 0-1 0,-7 0-1 0,0 0 0 0,0 0 29 0,0 0 9 0,0 0 0 0,7-3 0 15,-7 3 20-15,11-6 10 0,-11 6 2 0,0 0 1 16,0 0 15-16,0 0 2 0,0 0 1 0,3 0 0 16,4-10-3-16,-7 10 0 0,0 0 0 0,0 0 0 15,8 0-17-15,-8 0-4 0,0 0-1 0,0 0 0 16,0 0-17-16,0 0-9 0,0 0 10 0,0 0-10 16,0 0-104-16,0 0-26 0,0 0-6 15,0 0 0-15</inkml:trace>
  <inkml:trace contextRef="#ctx0" brushRef="#br0" timeOffset="933.104">5560 7966 806 0,'0'-9'72'0,"-4"9"-58"0,4 0-14 0,0 0 0 15,-3-4 300-15,-1-2 56 0,-3 6 12 16,7 0 3-16,0 0-289 0,0 0-58 0,-3 0-11 0,-4 0-2 15,7 0-11-15,0 0 8 0,0 0-8 0,-7 0 8 16,-1 0 21-16,8 0 4 0,0 0 1 0,0 0 0 16,0 0 23-16,0 0 5 0,0 0 1 0,0 0 0 15,-3-3 10-15,3 3 3 0,0 0 0 0,-7-6 0 16,7 6-18-16,0-3-3 0,-4-4-1 0,4 4 0 16,-3-3-31-16,3 0-7 0,0 3 0 0,3-4-1 15,1 4 12-15,-4 3 2 0,0 0 1 0,0-6 0 16,7 3-30-16,-7 3-21 0,0 0 3 0,0 0 1 15,0 0 17-15,0 0 0 0,0 0 0 0,0 0 0 16,0 0-16-16,0 0 3 0,0 0 1 0,0 0 0 0,0 0 20 0,-11 9 5 16,4-6 1-16,4 7 0 0,-1-4-3 0,-6 3-1 15,-4 1 0-15,3-1 0 0,-3 10 3 0,3-3 1 16,-6 2 0-16,-1 1 0 0,-3-3-2 0,-7 12 0 16,-1-9 0-16,-2 6 0 0,-22 3-2 0,3 4-1 15,1-1 0-15,-4 4 0 0,0-1-9 16,0 10 0-16,4 0 9 0,-4-7-9 0,11 7 9 0,-15-6-9 15,4 6 12-15,-3-10-12 0,6 4 0 0,-6 3 0 16,7-4 0-16,-1-2 0 0,11-1 0 0,-3-2 0 16,3 2-8-16,7-6 8 0,1-2 0 0,-1 2 0 15,4-3 0-15,7-6 0 0,-11 0 0 0,7-4 0 16,7 4 0-16,-3-10 0 0,7 1 8 0,-7-1-8 16,7 1 0-16,0 2 0 0,3-9 0 0,4 7 0 0,-3-10-15 0,3 6 5 31,-1-3-65-31,5-3-13 0,3 0-2 0,0 0-1 15,0 0-66-15,0 0-14 0,11 0-2 0,3-3-1 16,7-3-81-16,3-4-16 0</inkml:trace>
  <inkml:trace contextRef="#ctx0" brushRef="#br0" timeOffset="2561.797">5800 8421 345 0,'0'0'15'0,"-4"-3"4"0,-3-4-19 0,0 7 0 16,4-3 0-16,-5-3 0 0,8 6 147 0,-7 0 25 15,0-3 6-15,4-4 1 0,-4 7-150 0,0-3-29 0,3-3 0 0,-3 0-13 32,7 3-76-32,-7-4-15 0,4 4-4 0,-5-3 0 15,1 6 48-15,7 0 8 0,-3-9 3 0,3 9 0 0,-4 0 169 0,4 0 35 0,-3-4 6 0,-4-2 2 16,0 6-17-16,3-3-3 0,-3 3-1 0,0 0 0 15,7 0-41-15,-10 0-8 0,2-6-1 0,1 6-1 16,4 6-8-16,3-6-2 0,-14 3 0 0,10-3 0 16,-3 0-5-16,0 0-2 0,4-3 0 0,-4 3 0 15,-1 0-6-15,8 0-2 0,0 0 0 0,0 0 0 16,-7-6-21-16,-3 6-4 0,6-7-1 0,4 7 0 16,0 0-25-16,-7-3-6 0,0 3-1 0,7 0 0 15,0 0 0-15,-7 0 0 0,4 0 0 0,3 0 0 16,-11 0 4-16,11 0 0 0,0 0 0 0,0 0 0 15,-11 0 8-15,11 0 3 0,0 0 0 0,0 0 0 16,0 0-3-16,0 0 0 0,0 0 0 0,0 0 0 0,0 0 0 0,0 0-1 16,0 0 0-16,0 0 0 0,0 0 2 0,0 0 1 15,0 0 0-15,0 0 0 0,0 0-6 0,0 0 0 16,0 0-1-16,0 0 0 0,0 0-7 0,0 0 0 16,0 0-8-16,0 0 12 0,0 0-12 0,0 0 0 15,0 0 8-15,8 0-8 16,-8 0 0-16,3 0 0 0,1 0 0 0,3 3 0 0,-4 4 0 15,4-7 0-15,-3 0 0 0,3 0 0 0,0-7 0 0,3 7 0 16,-3 0 0-16,-7 0 0 0,15 0 9 0,-12 0-9 16,-3 0 8-16,7 0-8 0,-7 0 13 0,7 0-2 15,0 0-1-15,4 0 0 0,-8 0-10 0,4 0 0 16,-7 0 9-16,15 0-9 0,-12 0 0 0,4 0 9 16,4 0-9-16,-4 7 0 0,3-7 8 0,-3 0-8 15,-7 0 0-15,15-7 0 0,-5 7 14 0,1 0-4 16,-11 0-1-16,14-3 0 0,-7 3-9 0,0 0 0 0,-7 0 0 0,11 0-11 15,-1 0 11-15,1 3 0 0,3 4 0 0,-11-7 8 16,4 0-8-16,7 0 0 0,-3 0 8 0,-4 0-8 16,4 6 0-16,-1-6 0 0,1 0 0 0,3 0 8 15,0 0-8-15,4-6 0 0,-8 6 0 0,8 0 8 16,-4 0-8-16,4 0 0 0,-1 0 0 0,1 0 8 16,7 6-8-16,-8-6 0 0,1 3 0 0,0-3 0 15,-1 0 0-15,1 6 0 0,3-2 0 0,-3-4 0 16,3 0 0-16,0 6 0 0,-3-3 0 0,3 3 0 15,0-3 0-15,0-3 0 0,-3 7 0 0,3-7 0 16,-3 3 0-16,-1 3 0 0,1 0 0 0,0-3 0 0,6-3 0 16,-6 10 0-16,3-10 0 0,0 0 8 15,4 6-8-15,-7-3 0 0,3-3 0 0,3 0 0 16,-6 7 0-16,0-7 0 0,6 0 0 0,-2 0 0 16,2 0 8-16,4 3-8 0,-3-3 10 0,3 0-10 0,-3 0 0 15,0 6 0-15,-4-3 0 0,4-3 0 0,-4 0 0 0,7 0 0 16,-10 0 0-16,3 6 0 0,0-6 0 0,4 4 0 15,-1 2 0-15,-2-6 0 0,2 0 0 0,1 6 0 16,0-3 0-16,-1-3 0 0,1 10 0 0,3-10 0 16,-3 6 0-16,3-6 0 0,0 0 0 0,1 3 0 15,-1-3 0-15,0 6 9 0,0-3-9 0,0-3 0 0,1 0 0 0,2 0 0 16,-2 7 0-16,2-7 0 0,-2 0 0 0,2 3 0 16,-2-3 0-16,2 6 0 0,-2-6 0 0,2 6 0 15,-6-3 0-15,10 4 0 16,-6-4 0-16,2 6 0 0,-3-2 0 0,4-4 0 15,-7 6 0-15,3-9 0 0,4 6 8 0,-11-6 0 0,7 4 0 16,1-4 0-16,6 0-8 0,-3 0 0 0,3 0 0 0,0 0 0 16,0 0 0-16,4 6 0 0,-4-6 0 15,4 0 0-15,0 9 0 0,-4-9 8 0,1 6-8 0,-5-2 0 16,-2-4 0-16,2 0 0 0,1 0 8 0,0 0-8 16,0-4 0-16,-1 4 8 0,8-6-8 0,0 6 8 15,-4 0-8-15,1 0 0 0,2 0 0 0,1 6 0 16,-4-2 0-16,1-4 0 0,-5 0 0 0,1 6 0 15,0-6 0-15,0 0 0 0,-1 0 0 0,1-6 0 16,0 6 0-16,3 0 0 0,0 0 0 0,1-4 0 0,-1 4 0 16,-3-6 0-16,7 6 0 0,-8 0 0 0,5 0 0 0,-5 0 0 15,-2 0 0-15,2 0 0 0,-2 6 0 0,-5-6 0 16,1-6 8-16,3 6-8 0,-3 0 0 0,3 0 0 16,0-3 0-16,4 3 0 0,0-6 0 0,0 6 0 15,-4 0 8-15,4 6-8 0,-4-6 0 0,0 3 0 16,0-3 0-16,-3 6 0 0,-4-2 8 15,4-4 0-15,-4 0 0 0,0 6 0 0,0-3-8 0,-3-3-9 16,-4 6 9-16,7-6-13 0,-3 0 13 16,-1 0 0-16,5 3 9 0,-5-3-9 0,1 0 0 0,3 0 0 15,0 0 0-15,0 0-10 0,4 0 10 0,-4 0 0 16,0 0-9-16,4 0 9 0,3 0 0 0,-3 7 0 16,-7-7 0-16,3 3 8 0,4 3-8 0,-1-6 0 15,-6 6 0-15,0-2 0 0,-4-4 0 0,3 6 0 16,-3-3 0-16,4-3 0 0,-7 6 0 0,3-6 0 0,0 3 0 0,0-3 0 15,-3 0 0-15,3 0 0 0,-4 0 0 0,4 7 0 16,0-7 0-16,4 0 0 0,-4 0 0 0,0 3 0 16,7-3 0-16,-3 0 0 0,-7 0 8 0,6 0-8 15,1 0 0-15,-4 0 0 0,4 0 0 0,-4 0 0 16,-14 0 0-16,14 6 0 0,0-3 0 0,-3-3 0 16,-11 0 0-16,10 0 0 0,1 0-11 0,-1 6 11 15,-10-6-25-15,11 0 0 0,-4 4 0 0,4 2 0 31,-1-6-63-31,-10 0-12 0,0 0-2 0,0 0-1 16,11 0-45-16,-4 0-10 0,-7 0-2 0,0 0-642 0,7-10-129 0</inkml:trace>
  <inkml:trace contextRef="#ctx0" brushRef="#br0" timeOffset="4209.468">11680 8261 1566 0,'0'0'69'0,"0"0"15"0,0 0-68 0,0 0-16 0,0 0 0 0,0 0 0 16,-7-3 37-16,4 3 4 0,3 0 1 0,0 0 0 31,0 0-80-31,-7-7-16 0,0 7-3 0,7 0-1 16,0 0-2-16,-7 0 0 0,0-3 0 0,0 3 0 0,7 0 3 0,-7-6 0 15,3 6 0-15,-3 0 0 0,0 0 57 0,7 0 16 0,0 0 0 0,0 0 1 16,-7-3 81-16,7 3 16 0,0 0 3 0,0 0 1 16,0 0 5-16,0 0 1 0,0 0 0 0,0-6 0 0,3 2-40 0,-6-2-8 15,-4 3-2-15,7-3 0 0,0 6-8 0,0-7-2 16,-7 4 0-16,0-3 0 0,3 3-35 0,4 3-7 16,-3-6-2-16,-4 6 0 0,-8-3-9 0,8-4-3 15,7 7 0-15,-3 0 0 0,-11-3 16 16,7-3 4-16,7 6 0 0,0 0 0 0,-7 0-8 0,3-10-2 15,-6 10 0-15,6-9 0 0,4 9 22 16,-7 0 5-16,-4-6 1 0,-3 3 0 0,4-4-22 16,-1 4-5-16,4 3-1 0,-4-6 0 0,1 6-2 0,-1-3 0 15,4 3 0-15,-3 0 0 0,-4 0-16 0,-1 0 0 16,5 0 0-16,3 0 0 0,-7 0 0 0,0 3 0 16,-1-3 0-16,1 6 0 0,0-6 0 0,-3 3 0 15,-5-3 0-15,1 7 0 0,7-4 0 0,-11 3 16 16,-3-6-3-16,4 9-1 0,-1-9 6 0,4 10 1 0,-4-10 0 15,4 6 0-15,-4-3-19 0,4 7 0 0,0-10 0 0,3 6 0 16,-3-3 0-16,0 3 0 0,7-3 0 0,0 4 0 16,0 2 12-16,-1-3-4 0,1-2 0 0,0 5-8 15,7-3 8-15,-3 4-8 0,-5-7 0 0,1 9 0 16,4-2 0-16,-1-1 0 0,1 1 0 0,-5-7 0 16,8 12 0-16,-3-5 0 0,-1-1 0 0,1 1 0 15,-1-1 0-15,4 7 0 0,3-1 0 16,-3-2 0-16,-3-4 0 0,-1 7 0 0,8-7 0 0,-4 1 0 15,0-1 0-15,0 7 0 0,0-7 0 0,3 1 0 16,4-1 0-16,-7 7 0 0,0-7 0 0,0 4 0 16,7-4 0-16,-4 1 0 0,-3 2 0 0,4 1 0 15,-4-4 0-15,3 0 0 0,4 1 0 0,-3 2 0 16,-4-2 0-16,3-1 0 0,8 1 0 0,-4 2 0 16,0-6 9-16,-4 4-9 0,4 6 0 0,0-4 9 0,0-3-9 15,0 7 0-15,-4-6 0 0,8 5 0 0,0-2 0 0,-1 2 0 16,-6 4 0-16,3-3 0 0,3-4 0 0,1 4 0 15,-4 3 0-15,0-3 0 0,0-4 0 0,0 4 0 16,3 3 0-16,1-10 0 0,-8 7 8 0,4-1-8 16,7-5 0-16,0-1 8 0,-3 4-8 0,-4-4 10 15,3 1-10-15,4 5 10 0,4 1-10 0,-4-3 0 16,-3 2 9-16,3 1-9 0,3-4 11 0,1 4-3 16,-4 3 0-16,3-10 0 0,-3 10-8 0,4-9 0 15,0 5 0-15,-1 1 0 0,1-4 0 0,-1-2 0 16,4 6 0-16,-3-7 0 0,0 7 0 0,3-4 0 15,0-2 0-15,0 5 0 0,0-5 0 0,0 5 0 16,4-2 0-16,-1-4 0 0,5 7 0 0,-5-7 0 0,-3 1 0 16,8-1 0-16,2 1 26 0,-6-4 3 15,-4-3 1-15,0 3 0 0,7 1-16 0,-3-4-3 0,3-3-1 0,0 6 0 16,-3-3 11-16,3-3 3 0,4 0 0 16,-4 0 0-16,-3 0-24 0,3 0 0 0,-4 0 0 0,1 0 0 15,-4 6 0-15,0-6 0 0,0-6 0 0,0 6 0 16,1 0 0-16,-1 0 0 0,-4 0 0 0,4-3 0 15,4-3 0-15,0 6 0 0,-8-3 0 0,4-4 0 16,0 7 0-16,1-6 0 0,6 3 0 0,-7-3 0 16,0 6 30-16,4-10 2 0,6 7 0 0,1-3 0 15,-4-4-32-15,0 1 0 0,0 3 0 0,4-4 0 0,0 7 0 0,-4-6 0 16,4 2 0-16,-8-2 0 0,-3 6 0 0,4-3 0 16,0-4 0-16,-4 4 0 0,0 3 0 0,-3-3 0 15,3-4 0-15,-4 7 0 16,4-6 0-16,-3 2 0 0,0-2 0 0,3-7 0 0,-4 7 0 15,4-1 0-15,-3 1 0 0,3-10 0 16,0 10 16-16,0-10-2 0,0 3-1 0,0-2 0 0,4 2-9 16,-4-3-4-16,0 0 0 0,0 4 0 0,-3 2 0 0,0-3 0 15,-1-3 0-15,-3 4 0 0,4 2 0 0,-1-2 0 16,-3-4 0-16,1 3 0 0,-1-3 0 0,0 0 0 16,-4 1 0-16,1-1 0 0,-1-3 0 0,-3 3 0 15,-3-3 0-15,3 0 0 0,-4 3 0 0,4 1 0 16,-3 2 0-16,-1-3 0 0,1 0 0 0,-4 0 0 0,-1 4 0 15,5-4 0-15,-4 0 0 0,0 0 0 0,3 0 0 0,-3-2 0 16,4 2 0-16,-4 6 0 0,0-3 0 0,0 7 0 16,3-7 0-16,-3 4 0 0,0-4 0 0,-4 7 0 15,4-7 0-15,0 7 0 0,-3-4 0 0,-1-3 0 16,0 7 0-16,1-7 0 0,3 4 0 0,-4 2 0 16,-3-5 0-16,4 5 0 0,-1 4 0 0,0-3 0 15,-3-1 0-15,4 1 0 0,-4-1 0 16,7 7 0-16,-4-9 0 0,0 2-8 0,1 7 8 0,3-6-10 15,-4 3 10-15,4-4 0 0,-4 1 0 0,1 2 0 16,3 4 0-16,-4-3 0 0,1-3 0 0,-1 6 0 16,1-4 0-16,-5 4 0 0,5-3 10 0,-4-4-2 15,7 10-8-15,-7-9 0 0,-4 3 0 0,4 3 0 16,-4-4 0-16,4 4 0 0,0-3 0 0,0 3 0 16,-4-3 0-16,4-4 0 0,3 10 0 0,1-9 0 15,-4 2 0-15,3 4 0 0,4-3 0 0,4 3 0 0,-1-3 0 0,1 2 0 16,-4-2 0-16,7 6 0 0,7-3 0 0,-7 3-15 15,-11-6 5-15,4 6 1 16,3-10-88-16,1 10-18 0,-4-9-3 0,0 9-1 16,0-6-101-16,-4 6-20 0,8-3-4 0</inkml:trace>
  <inkml:trace contextRef="#ctx0" brushRef="#br0" timeOffset="6274.144">5457 9133 2354 0,'0'-7'52'0,"-3"-2"10"16,-4-1 2-16,3 1 3 0,1 0-54 0,-1 5-13 0,1-8 0 0,-1 3 0 0,-3 5 0 0,4-5 9 15,3 0-9-15,0-1 8 0,-7-6-8 0,3 10 0 16,1-3 0-16,3-1 0 0,0 1 0 0,-7 6 0 16,7-3 0-16,-4-4 0 0,4 10 0 0,-7-9 0 15,7 3 0-15,-4 2 0 0,1-2 0 0,3 3 0 0,-4-3 9 0,4 6-9 16,-3 0 35-16,3 0 2 16,-4-3 1-16,4-4 0 0,0 4 14 0,0 3 4 0,0 0 0 0,0 0 0 15,-7-6-20-15,4 0-3 0,3 6-1 0,0 0 0 16,0 0 7-16,0 0 1 0,0 0 0 0,0 0 0 15,0-4-24-15,0 4-5 0,0 0-1 0,0 0 0 16,0 0-10-16,0 0 10 0,0 0-10 0,0 0 10 16,0 0-10-16,0 0 12 0,0 0-12 0,0 0 12 15,0 0-12-15,0 10 0 0,-7-1 0 0,7 1 0 16,7-1 0-16,-7 1 0 0,0 5 0 0,3-5 0 16,4 8 0-16,0-2 0 0,-3-3 0 0,10 9 0 15,-10-4 0-15,6 1 0 0,4 6 0 0,0-3 0 16,4 3 0-16,-4 4 0 0,7-4 0 0,-3 3 0 15,0-3 0-15,6 9 0 0,-6-5 0 0,3 8 0 16,0-2 0-16,4 6 8 0,0-10-8 0,-4 13 0 16,3-3 0-16,1-4 0 0,0 7 0 0,-8-6 0 0,5-4 0 15,-1 4 0-15,-4-4 8 0,1 10-8 16,0-6 0-16,-1 3 0 0,1-10 0 0,3 10 0 0,0-10 0 0,4 10 0 16,-7-7 0-16,-1-2 0 0,8 2 17 0,-7 1 11 15,3-7 3-15,0-3 0 0,-7 3-19 0,-3 0-3 16,3 4-1-16,7-10 0 0,-7 3 4 0,0 3 0 15,0-6 0-15,4 0 0 0,0 3-4 0,-4-6-8 16,-4 6 12-16,4-6-4 0,-3-4 0 0,0-2 0 16,-1 3 0-16,-3-4 0 0,0 4-8 0,0-7 0 0,0 1 9 15,-3-1-9-15,3-3 0 0,0 4 0 0,-7-10 0 0,0 6 8 16,0-6-26-16,0 0-5 0,3 3-1 16,-3-3 0-1,0 0-144-15,8 10-28 0,-1-4-7 0,-4-3-1 0</inkml:trace>
  <inkml:trace contextRef="#ctx0" brushRef="#br0" timeOffset="8931.328">6837 10813 2376 0,'0'0'105'0,"0"-3"22"0,0-6-102 0,-4 2-25 16,4-2 0-16,0 6 0 0,0-3 8 0,4-4-8 16,-4 1 0-16,0-1 8 0,0 1-8 0,-4 0 0 15,1-7-10-15,-1 7 10 0,1-7 0 0,3 3 8 16,-7-2 1-16,0-4 0 0,3 3 8 0,-3 7 2 16,7-4 0-16,-7-2 0 0,3 5 40 0,1-6 8 15,-1 4 1-15,-3-4 1 0,7 1-4 0,-10 2-1 0,3-3 0 0,-4 7 0 16,4-7-32-16,-11 13-6 0,4-3-2 0,-3-4 0 15,-1 7 3-15,0 3 0 0,-6 0 0 0,-5 3 0 16,-2 4-7-16,3-4 0 0,-4 6-1 16,-4 4 0-16,5-1-19 0,3 4 0 0,-8-3 8 0,1 2-8 15,-7 4 12-15,3-3-2 0,11-4 0 0,-8 10 0 16,1-3 2-16,0 0 0 0,3 0 0 0,-3 6 0 16,3 0-12-16,4-3 0 0,0 3 0 0,-1 3 8 15,1-3-8-15,0 10 0 0,0-7 0 0,6 6 8 16,-2 1-8-16,-1 3 0 0,-3-4 0 0,3 4 0 15,8-4 0-15,-8 4 0 0,0-10-8 0,8 6 8 16,-1 1 0-16,0-1 8 0,1-5 0 0,2-1 0 16,8 3 4-16,-3 1 1 0,3-7 0 0,3 9 0 15,4-9-13-15,4 4 8 0,-1-1-8 0,8 6 0 16,-8-6 12-16,12 1-4 0,-5-4-8 0,8 3 12 0,-4-3-12 0,11 3 0 16,-8-9 0-16,4 6-10 0,1 0 10 0,-5-6 0 15,4 0 0-15,1 0 0 0,-1 6 0 0,0-6 11 16,0-4-11-16,4-2 12 0,-4 3-12 0,7 2 0 15,-3-8 0-15,7 5-11 0,-1-5 11 16,1 6 0-16,0-7 8 0,7-6-8 0,-4 6 14 0,4-9-2 16,3 0 0-16,-3 0 0 0,0 0-4 0,3 0 0 15,-7-3-8-15,4-3 12 0,0 3-12 0,3-3 11 16,1-4-11-16,-1 7 10 0,-3-3-10 0,-1-4 0 16,5 10 0-16,-8-9 0 0,-7 3 0 0,4 3 13 15,0-7-3-15,-4 4-1 0,0-3-9 0,-3-1 0 16,-4 4 0-16,4-4 0 0,-4 1 0 0,4 0 0 15,-4-1 0-15,0-9 0 0,0 10 28 0,4-7 3 16,0-3 1-16,-1 1 0 0,1-1-23 0,0 0-9 16,3-3 8-16,-3 0-8 0,-1-3 0 0,-3 9 0 0,4-2 0 0,0-8 0 15,-1 8 0-15,-6-1 0 0,0-6 0 0,6 6 0 16,-9 0 0-16,2 3 0 0,-3 4 8 0,0-4-8 16,-3-3 0-16,3 10 0 0,-7-7 0 0,0-2 8 15,0-1-8-15,0 3 12 0,0 3-12 0,-3-5 12 16,-1-4-9-16,1 3-3 0,-4-3 0 0,4-3 0 15,-4 0 0-15,0-3 0 0,0 2 0 0,0-2 0 16,0 9 0-16,3-6 0 0,-6-3 0 0,-1 3 0 16,0 0 0-16,1 3 0 0,-1 3 0 0,-3-3 0 15,-3 3 0-15,-1 1 0 0,4 2 0 0,-11-3 0 0,4 0 0 0,-3 4 0 16,-4 2 0-16,-4-6 0 16,0-3 0-16,0 3 0 0,-10 7 0 0,0-4 0 15,3-3 0-15,-7 4 0 0,4-4 0 0,0 3 0 16,-4 4 0-16,4-4 0 0,3 4 0 0,0-4 0 0,0 0 0 15,1 4 0-15,-1 2 0 0,0 1 0 0,4-7 0 0,-4 10 0 16,4-4 0-16,-7 1 0 0,3 0 0 0,4 5 0 16,-4-5 0-16,4 3 0 0,3 0 0 0,-10 2 0 15,10-2 0-15,-7 6 0 0,4-3 0 0,3-3 0 16,1 6 0-16,3-3 0 0,-1-4 0 0,5 7 0 16,-1-3 0-16,1-3 0 0,-1-3 0 0,4 9 0 15,0-10 0-15,3 4 0 0,-3 3 0 0,3-4 0 0,4-2 0 0,4 6 0 31,-1-7-106-31,-3-5-21 0,7 5-4 0,7-5-1375 0</inkml:trace>
  <inkml:trace contextRef="#ctx0" brushRef="#br0" timeOffset="11723.946">9088 7524 460 0,'0'0'41'0,"0"0"-33"16,0 0-8-16,0 0 0 0,0 0 203 0,0 0 38 15,-7 0 8-15,-1 0 2 0,1 3-142 0,4-3-28 16,-4 6-5-16,0-3-2 0,-4 4-13 0,4 2-2 16,-11-6-1-16,4 13 0 0,-3-7 2 0,-1 10 1 0,-7-3 0 0,-3-4 0 15,3 10 3-15,-3-3 0 0,-7 0 0 0,3 9 0 16,-7-9-21-16,4 6-4 0,0 3-1 0,0 4 0 16,-1-10-5-16,1 9-1 0,0-3 0 0,-4-3 0 15,4 3-12-15,-1-6-2 0,-9 10-1 0,-1-10 0 16,3 9-17-16,-3-9 0 0,4 3 0 0,0 3 0 15,3-3 0-15,0 1 0 0,0-5 0 16,4 5 0-16,-4-1-24 0,1 3 2 0,2 0 0 0,1-3 0 31,0 3-170-31,10-6-35 0,-35 19-6 0,21-19-2 0</inkml:trace>
  <inkml:trace contextRef="#ctx0" brushRef="#br0" timeOffset="12310.164">7003 9267 1976 0,'-11'-15'88'0,"11"15"17"0,-3-3-84 0,-1-4-21 0,0-2 0 0,1 6 0 16,3-4 41-16,0 7 4 0,-7-3 1 0,7 3 0 16,-7 0-26-16,7 0-4 0,-7-6-2 0,0 6 0 15,3 6 4-15,-6-3 1 0,-1 4 0 0,4-4 0 16,-7 6 1-16,0 7 1 0,-7-7 0 0,-1 10 0 0,-2-3 23 0,-8 9 5 16,-3-3 1-16,-4 3 0 0,0 3 5 0,-7-3 1 15,7 4 0-15,-6 5 0 0,2-6-29 0,1-3-6 16,0 10-1-16,-1-7 0 0,8-3-20 0,-7-3-8 15,-1 3 0-15,8 0-814 16,3 0-162-16</inkml:trace>
  <inkml:trace contextRef="#ctx0" brushRef="#br0" timeOffset="17983.218">12721 9167 997 0,'0'0'44'0,"0"0"9"0,0 0-42 0,-3-6-11 0,3-4 0 0,-4 7 0 0,4 3 20 0,0-6 3 15,0-3 0-15,0 2 0 0,0 7-3 16,0 0-1-16,-3-9 0 0,3 6 0 0,0-4 39 0,0 7 8 15,0 0 2-15,0 0 0 0,0 0 3 0,0 0 1 16,10-3 0-16,-3-3 0 0,4 6-15 0,-1-3-2 16,5 3-1-16,-1 3 0 0,3-3-13 0,4 0-2 15,1 0-1-15,6 6 0 0,0-3 1 0,7-3 0 16,11 0 0-16,0 0 0 0,0 0 0 0,7 0 0 16,0 7 0-16,0-7 0 0,-4 0-11 0,4 0-1 0,3-7-1 0,-3 7 0 15,7-3 4-15,0-3 1 0,0 6 0 0,4 0 0 16,-1 0 5-16,4 0 0 0,-7 0 1 0,11-3 0 15,3-3-9-15,3 2-3 0,8-2 0 0,0 6 0 16,-1-6-6-16,-2 3-2 0,2-3 0 0,4 2 0 16,1-2-5-16,-5 3-2 0,-6-3 0 0,-4-4 0 15,0 7 2-15,-3-3 0 0,-1-4 0 16,-3 4 0-16,-7 3 16 0,0-3 3 0,-7 3 1 16,-3-4 0-16,-12-2-16 0,-2 9-4 0,-5-3 0 0,-2-3 0 15,-1 6 7-15,-7-4 1 0,4-2 0 0,-8-3 0 16,4 3-9-16,-6 6-2 0,2-10 0 0,-3 7 0 15,-3-3-9-15,-1 3 0 0,1-4 9 0,0 4-9 16,-4-3-12-16,0 6-8 0,0 0 0 0,-4-6-1 16,-3 6-87-1,0 0-16-15,0 0-4 0,0 0-1 0,0 0-70 0,-10 6-13 0</inkml:trace>
  <inkml:trace contextRef="#ctx0" brushRef="#br0" timeOffset="23583.395">14482 9358 2948 0,'-4'0'65'0,"0"-9"14"0,1 6 2 0,-1-4 1 0,1 4-66 0,3 3-16 0,-7-6 0 16,7 6 0 0,0 0-92-16,0 0-23 0,0 0-4 0,10 0-682 0,5 6-137 0</inkml:trace>
  <inkml:trace contextRef="#ctx0" brushRef="#br0" timeOffset="33372.381">11963 8339 115 0,'0'0'0'0,"0"0"10"0,0 0-10 0,0 0 0 16,0 0 0-16,0 0 0 0,0 0 212 15,0 0 41-15,0 0 8 0,0 0 2 0,0 0-187 16,0 0-38-16,0 0-7 0,0 0-2 16,3-9-6-16,-3 9-2 0,0 0 0 0,0-7 0 0,0 7 11 0,0-3 1 15,4-3 1-15,-4 6 0 0,0 0 26 0,0 0 4 16,0 0 2-16,0 0 0 0,0 0 13 0,0 0 2 15,0 0 1-15,0 0 0 0,0 0-7 0,0 0-2 16,0 0 0-16,0 0 0 0,0 0 13 0,0 0 2 16,0 0 1-16,0 0 0 0,-7 6-29 0,7-6-5 15,-7 0-2-15,7 0 0 0,-11 0-5 0,11 0-2 0,0 0 0 0,0 0 0 16,-7 0-22-16,7 0-5 0,0 0-1 0,-7 0 0 16,7 0-5-16,0 0-1 0,-7 3 0 0,-4 4 0 15,11-7-4-15,-7 0-8 0,0 6 11 0,0-3-11 16,0 3 19-16,-3-2-3 0,2 5-1 0,-2-3 0 15,-4-3 23-15,0 7 5 0,0 5 1 0,-1-5 0 16,-6 6-19-16,0-4-3 0,-4-2-1 0,-3 5 0 16,0 1 6-16,-4-4 1 0,-3 4 0 0,-4 0 0 15,-3 3-5-15,3-1-1 0,4 1 0 0,-1 0 0 16,1 0-7-16,0 6-2 0,0-6 0 0,3 0 0 16,-3 6-13-16,-8 0 11 0,-3-6-11 0,4 9 10 15,3-3-10-15,0 0 10 0,-6-3-10 0,2 9 10 16,1-9-10-16,7 3 10 0,3 0-10 0,0-6 10 15,0 0-10-15,4 0 0 0,11 0 0 0,-5-4 8 16,1 4-8-16,4-3 0 0,2-7 0 0,1 7 0 16,4-7 0-16,-1 1 0 0,-3-7-10 0,7 6 10 15,3-9-28-15,-3 7 1 0,-3-4 0 0,6 3 0 16,4-6-152-16,-3 0-30 0,-1 9-7 0,1-9 0 0</inkml:trace>
  <inkml:trace contextRef="#ctx0" brushRef="#br0" timeOffset="36440.757">11772 9481 748 0,'0'0'33'0,"-3"-7"7"0,3-2-32 0,-4 6-8 16,1-3 0-16,3 2 0 16,-4-2-64-16,4 6-16 0,0 0-2 0,0 0-1 15,-7-9 29-15,7 9 6 0,-7 6 0 0,0-3 1 0,0 3 192 0,-4-2 39 16,8 2 7-16,3-6 1 0,-7 3 5 0,7-3 1 0,-7 6 0 0,7-6 0 16,0 0-40-16,0 0-8 0,0 0-2 15,0 0 0-15,0 0-56 0,7-6-11 16,-4-3-2-16,4 5-1 0,0-2-8 0,0-3-2 0,0 9 0 0,1-10 0 15,-1 10-28-15,0-6-7 0,-7 6-1 0,0 0 0 16,7-3 0-16,-7 3 0 0,0 0 0 0,0 0 0 16,0 0 1-16,0 0 0 0,0 0 0 0,0 0 0 15,0 0 3-15,0 0 1 0,0 0 0 0,0 0 0 16,0 0-5-16,0 0-2 0,0 0 0 0,0 9 0 16,0-9-3-16,0 0-1 0,0 0 0 0,0 0 0 15,0 0-10-15,0 0-1 0,0 0-1 0,0 0 0 16,0 0-4-16,0 0-1 0,0 0 0 0,0 0 0 15,7 10-1-15,-7-10 0 0,0 0 0 0,0 0 0 16,0 0-8-16,3 9-11 0,1-3 3 0,-1 4 0 16,-3-10 20-16,0 0 4 0,4 3 0 0,-4 6 1 0,3-2-9 0,-3-7-8 15,0 9 9-15,4 0-9 0,3 1 12 0,-7-1-3 16,0-9-1-16,0 10 0 0,3-4-8 0,1 3 10 16,0 1-10-16,-1-1 10 0,-3 1-10 0,4-1 0 15,-1 0 0-15,1 1 8 0,-1 2-8 0,1-2 0 16,6-1 0-16,-3 4 0 0,0-7 0 0,-3 3 0 15,7 1 0-15,-1 5 0 0,-3-5 0 0,4-1 0 16,-1 1 0-16,1-1 0 0,-1 7 0 0,5-4 0 16,-5-2 0-16,1-1 0 0,-1 7 0 0,4-1 0 15,-3-2 0-15,3-4 0 0,-3 7 0 0,-1 3 0 16,1-3 8-16,-1 2-8 0,5-2 0 0,-1 3 0 16,0 0 0-16,0 0 0 0,0-1 0 0,0-2 0 15,0 3 0-15,-3 0 0 0,3 6 0 0,-3-6 0 0,3 9 0 0,-4-6 0 16,4 0 0-16,-3-4 0 0,0 4 0 15,-1 0 0-15,-3-6 0 0,4 9 0 16,3-6 0-16,-4-7 0 0,1 4 0 0,0 3 0 0,-1 0 0 0,4-4 0 16,0 4 0-16,1 0 0 0,-1-3 8 0,0-1-8 15,0 4 0-15,0 0 12 0,4 0-12 0,-4 0 12 16,3 0-12-16,-3-4 0 0,4 4 0 0,-4 0 0 16,0-3 0-16,0 2 0 0,-3-2 0 0,0 3 0 15,-1 0 0-15,4-4 0 0,-3-2 0 0,-1 3 0 16,1 2 0-16,0 1 0 0,3-3 0 0,-4 0 7 15,1-4-7-15,-1 4 0 0,-2-7 0 0,2 7 0 16,-3-4 0-16,4-2 0 0,-4-1 0 0,3 7 0 16,-3-7 0-16,1 7 0 0,2-7 0 0,-6 4 0 15,6-4 0-15,-3 7 0 0,0-7 0 0,0 7 0 16,0-6 0-16,0 8 0 0,4-8 0 0,-4 5 0 0,4-2 0 16,-1 3 0-16,1-1 0 0,-4-2 0 15,4 3 0-15,-1-1 0 0,-3-2 0 0,4 2 0 0,-1-2 0 16,1-4 0-16,-1 7 0 0,-2 0 0 0,2-4 0 0,1 4 0 15,3-7 0-15,-4 7 0 0,5-3 0 0,-5-4 0 16,4 7 0-16,-3-1 0 0,3-2 0 0,-4-4 0 16,8 7 0-16,-4-7 0 0,-3 7 0 0,-4-3 0 15,7-4 0-15,0 0 0 0,-3 7 0 0,3-6 0 16,-4 5 0-16,4-5 0 0,1-1 0 0,-1 10 0 16,0-10 0-16,-4 7 0 0,5-4 0 0,-5 4 0 15,1 3 0-15,-1-3 0 0,1 2 0 0,-1 1 0 0,1-3 0 16,-4-4 0-16,4 10 0 0,-1-9 0 0,1 3 0 0,-1 2 0 15,1-2 0-15,0 3 0 0,-1-6 0 0,1 2 0 16,-1 4 0-16,8-3 0 0,-4-7 0 0,0 10 0 16,0-3 0-16,4-4 0 0,-4 4 0 0,4-7 0 15,-1 7 0-15,1-4 0 0,3 4 0 16,-7-6 0-16,0 5 0 0,0-2 0 0,4 2 0 0,-4 4 0 16,4-3 0-16,-1-4 0 15,5 4 0-15,-8 3 0 0,7 0 0 0,-3 6 0 0,-4-6 0 0,3-1 0 16,-3 8 0-16,1-8 0 0,-1-2 0 0,0 3 0 15,0 6 0-15,0-6 0 0,-3 0 0 0,3 6 0 16,0-13 0-16,0 10 0 0,0-3 0 0,0-6 0 16,4 2 0-16,-4 4 0 0,4-3 0 0,-4-4 0 15,3 4 0-15,1 3 0 0,0-4 0 0,-1-2 0 0,1 9 0 0,-4-10 0 16,4 7 0-16,3-3 0 0,-4 9 0 0,5-6 0 16,-8 0 0-16,7 6 0 0,0-6 0 0,-3-1 0 15,-1 1 0-15,1 6 0 16,0 0 0-16,-1-6 0 0,-3 6 0 0,4-3 0 0,-4-3 0 0,0 3 0 15,0-3 0-15,0 0 0 0,-3-1 0 0,3 1 0 16,0-3 0-16,4 3 0 0,-8 0 0 0,5-1 0 16,2 4 0-16,1-3 0 0,-4 0 0 0,4 0 0 15,-1 0 0-15,4-1 0 0,-3 7 0 0,0-6 0 16,-1 0 0-16,1 3 0 0,-4-3 0 0,7 0 0 16,-3 0 0-16,-1-1 0 0,1-2 0 0,0 9 0 15,-1-6 0-15,1 0 0 0,-4 0 0 0,4-1 0 16,-4-2 0-16,0 3 0 0,0 0 0 0,0-1 0 15,0-2 0-15,-3 3 0 0,3 0 0 0,-3-4 0 0,-1 4 0 16,1 0 0-16,3 6 0 0,-4-6 0 0,5 0 0 0,-1 3 0 16,3-3 0-16,-3-1 0 0,1 1 0 0,2-3 0 15,1-4 0-15,-1 7 0 0,1-3 0 0,3 3 0 16,-7 0 0-16,4 2 0 0,0-2 0 0,-1-6 0 16,1 9 0-16,0-10 0 0,-4 7 0 0,3-3 0 15,1 3 0-15,0-1 0 0,-4-2 0 16,0 3 0-16,3 0 0 0,-2-4 0 0,-1 4 0 0,0 0 0 15,-4 0 0-15,4 3 0 0,-3-3 0 0,0-1 0 16,-1 1 0-16,1 0 0 0,-1 0 0 0,1 6 0 16,0-6 0-16,3-3 0 0,0 2 0 0,-4 1 0 15,8-3 0-15,-4 3 0 0,0-1 0 0,4-2 0 16,-4 3 0-16,4-3 0 0,3-4 0 0,-4 7 0 16,1-3 0-16,3 2 0 0,-7 1 0 0,4-3 0 15,0 3 0-15,-4-4 0 0,7 4 0 0,-7 0 0 0,4-3 0 16,-4 3 0-16,3-1 0 0,-2 1 0 0,-1 0 0 15,0 6 0-15,-4-6 0 0,4 6 0 0,-3-6 0 0,3 0 0 16,-3-4 0-16,-1 10 0 0,-3-6 0 0,4 0 0 16,0 0 0-16,-1 0 0 0,-3 6 0 0,0-10 0 15,0 4 0-15,4 0 0 0,-4-3 0 0,3-4 0 16,1 4 0-16,3 3 0 0,-3-4 0 0,-1-2 0 0,1 3 0 16,3-1 0-16,-3-2 0 0,3 6 0 15,0-4 0-15,0 1 0 0,0-3 0 0,0 5 0 16,0-2 0-16,0 3 0 0,4-3 0 0,-4-4 0 0,-7 10 0 0,4-9 0 15,-1 5 0-15,4-2 0 0,-3 0 0 0,0-4 0 16,-1 4 0-16,1-7 0 16,3 10 0-16,-3-3 0 0,-1-4 0 0,1 4 0 15,-1 0 0-15,1-4 0 0,-1 4 0 0,1-7 0 0,0 7 0 16,-1-6 0-16,-3 2 0 0,4-2 0 0,-4-4 0 16,0 3 0-16,0 1 0 0,0-1 0 15,0 7 0-15,0-13 0 0,-3 6 0 0,-1 4 0 0,4-4 0 0,-3-6 0 16,-1 7 0-16,1-1 0 0,-1 1 0 0,4-1 0 15,-3 3 0-15,-1-2 0 0,1-1 0 0,0 1 0 16,-1-7 0-16,1 6 0 0,-1 4 0 0,1-1 0 16,-1-5 0-16,1 2 0 0,-1 0 0 0,1 1 0 15,3-1 0-15,-4 1 0 0,1-1 0 0,-1-3 0 0,1 4 0 0,-1-7 0 16,-3-3 0-16,4 9 0 0,-4-9 0 0,0 7 0 16,4 2 0-16,-4-9 0 0,0 0 0 0,3 9 0 15,1-2 0-15,-4-7 0 0,0 0 0 0,0 0 0 16,0 0 0-16,0 0 0 15,7 0 0-15,0 0 0 0,0 0 0 0,3-10 0 16,11-5-244-16,1-4-48 0</inkml:trace>
  <inkml:trace contextRef="#ctx0" brushRef="#br0" timeOffset="54569.724">19572 15426 2635 0,'0'0'58'0,"-7"0"12"0,0 0 2 0,-4 0 2 0,-3-3-59 0,4-3-15 15,-4 3 0-15,3 3 0 16,0-7-34-16,1 7-10 0,-1-3-1 0,1 3-1 16,3 0 4-16,-4 0 1 0,-3 3 0 0,3 4 0 0,-3-4 41 0,0 6 20 15,-3 0-1-15,-1 1-1 0,-3 6 14 0,0-1 2 0,-1-2 1 0,-6 2 0 16,0 4 10-16,-4 0 3 0,0-3 0 0,-3 9 0 16,0-3-3-16,0 3 0 0,-1 0 0 0,1 3 0 15,-4 0-20-15,7-2-4 0,-3 2-1 0,-4 0 0 16,1 3-3-16,-1-2-1 0,0-1 0 0,-3-3 0 15,3 3-7-15,0-3-1 0,4 3-8 0,3-9 12 16,0 0 13-16,4 3 3 0,3-3 0 0,1-10 0 16,6 7-8-16,0-4-2 0,4-2 0 0,4-1 0 15,-1-3-8-15,4-2-2 0,-4 2 0 0,4 3 0 16,4-9-8-16,3 0 10 0,-7 7-10 0,3-4 10 0,4-3-10 16,-7 6 8-16,7-6-8 0,0 0 8 15,0 0 0-15,-7 3 0 0,0-3 0 0,4 0 0 16,-4 0 2-16,3 0 0 0,-3 0 0 0,3 0 0 15,-3 0-10-15,7 0 0 0,-7 0 0 0,4 0 0 16,-4 0 28-16,7 0 3 0,-4 0 1 0,4 0 0 16,-7 0-32-16,7 0-10 0,-3-3 0 0,3 3 0 0,-4-6 10 0,4 6 0 15,-7 0 10-15,7 0-10 0,0 0 10 0,0 0-10 16,0 0 10-16,0 0-10 0,0 0 8 0,0 0-8 16,-3 0 0-16,3 0 0 0,0 0 8 0,-8-3-8 15,5-4 0-15,3 7 0 0,0 0 10 0,-4 0-10 16,-3 0 10-16,4-6-10 0,3 6 10 0,0 0-10 15,-7 0 10-15,7 0-10 0,0 0 20 0,0 0-1 0,-4 0-1 16,4 0 0-16,-7 0-18 0,7 0 0 0,0 0 0 0,0 0 0 16,0 0 0-16,0 0-11 0,0 0 2 0,0 0 0 15,0 0 9-15,0-3 11 0,-3 3-3 0,3 0 0 16,0-6-8-16,-4 2 0 0,-3-2 0 0,7 3 0 16,-3-3 19-16,-1-4-2 15,0 10 0-15,1-9 0 0,3 0-9 0,-4-1-8 16,1 4 12-16,3-7-12 0,-4-2 12 0,4-1-12 0,4 3 12 15,-4-5-12-15,3-1 0 0,1-3 0 0,-1 3 0 0,1 0 0 16,0 4 0-16,-1-4 0 0,1 9 0 0,-1-2 0 16,1-1 0-16,-1 4 0 0,-3 6 0 0,0-7 0 15,0 10 0-15,0 0 0 0,0 0 0 0,0 0 0 16,0 0 0-16,0 0-12 0,0 0 12 0,7 13-12 16,-7-4 12-16,4 7-11 0,-4 0 11 0,3-4-10 15,-3 13 10-15,0-6 0 0,4 0-9 0,-4 3 9 0,3-3 0 16,-3 3 0-16,0-7-9 0,0 4 9 0,0 0 0 0,0 3 0 15,0-10 0-15,4 7 0 0,-4-3 0 0,3 0 0 16,1-4 0-16,-4 4 0 0,3-7 0 0,5 7 0 16,-5-4 0-16,1-2 0 0,3 6 0 0,-4-7 0 15,4 0 0-15,0 1 0 0,4-1 0 0,-4-3 8 16,3 4-8-16,1-7 0 0,-4 3 10 0,4-3-10 16,3 4 10-16,-4-7-10 0,5 0 9 0,-1 0-9 15,0 0 8-15,3 0-8 0,1-7 0 0,0 4 0 16,-4-3 0-16,10 3 0 0,1-3 12 0,7-4-4 15,0 1 0-15,-1-1 0 16,1 1-80-16,3 0-16 0,1-1-3 0,-5 1-932 16,1-7-186-16</inkml:trace>
  <inkml:trace contextRef="#ctx0" brushRef="#br0" timeOffset="55260.893">17724 15994 2192 0,'0'0'97'0,"0"0"20"0,0 0-93 0,0 0-24 0,0 0 0 0,0 0 0 16,7 3 22-16,-7-3 0 0,0 0 0 0,7 6 0 16,-7-6-2-16,3 3 0 0,-3 7 0 0,0-4 0 15,0-6 46-15,0 9 9 0,-3 1 1 0,-1-1 1 16,1 1 14-16,-4-1 2 0,0-3 1 0,-1 4 0 0,-2-1-12 0,-1 7-2 15,1-4-1-15,-4 4 0 0,-4 3-11 0,-3 0-1 16,-11 6-1-16,4 9 0 0,-4 1-27 0,-3 2-6 16,-15 1-1-16,1 6 0 0,0-7-11 0,-1 7-2 15,1 6-1-15,-1-12 0 0,5 6-9 0,-8 0-1 16,0 0-8-16,0 0 12 0,7-4-8 0,0 4-4 16,7-3 0-16,4-3-1092 15,3-1-219-15</inkml:trace>
  <inkml:trace contextRef="#ctx0" brushRef="#br0" timeOffset="73221.168">23153 8979 864 0,'-11'-6'76'0,"4"-4"-60"16,0 10-16-16,0-6 0 0,-4 3 158 0,-3-3 29 16,0 2 5-16,4-2 2 0,-4-3-170 0,-1 6-35 15,1-4-6-15,-3 4-2 0,-1-3-1 0,4-4 0 16,0 4 0-16,0 3 0 0,-7-3 48 0,3 3 10 16,4-4 2-16,0 7 0 0,-7 0-10 0,3 0-2 15,4 7 0-15,0-7 0 0,3 3 4 0,1 3 1 0,-5-3 0 16,5 3 0-16,3-6-5 0,3 10 0 0,-3-4-1 0,0-3 0 15,7-3 9-15,0 0 3 0,11 10 0 0,-4-1 0 16,3-3 0-16,8-2 0 0,14 2 0 0,3-3 0 16,0 3 16-16,4-6 3 0,7 0 1 0,0 0 0 15,0 0-13-15,3 0-2 0,4-6-1 0,0 6 0 16,7-3-35-16,0 3-8 0,0 0 0 0,0-6 0 16,-7 6 0-16,0 0 0 0,-4 0 0 0,4 0 0 15,0 0 0-15,3 6 0 0,1-6 0 0,-4 0 8 16,0 3-8-16,-8-3 0 0,1 6 0 0,-7-6 0 15,-4 0 0-15,-3 0 0 0,0 0 0 0,-4 0 0 16,-3 0 11-16,-4 0-3 0,-3-6-8 0,-1 6 12 16,-6-3-12-16,-4-3 0 0,0 6 8 0,-7 0-8 15,-4-4 9-15,1-5-1 0,-4 3 0 0,-7-4 0 16,0 7 20-16,-4-3 3 0,-3-4 1 0,-4 10 0 16,-3-6-20-16,-11 3-3 0,-3-3-1 0,-4 6 0 0,-7-3-8 0,0-4 0 15,-7 7 0-15,7-3 0 0,0-3 0 16,4 6 8-16,-4 0-8 0,0 0 8 0,-3 0-8 0,-1 0 0 15,1 6 0-15,-1-6 0 0,4 0 0 0,4 0 0 16,3 3 0-16,7-3 0 0,-3 7 8 0,3-4 0 16,4-3 0-16,-4 6 0 0,-3-3-8 0,3 3-11 15,0-6 3-15,7 4 0 0,4 2 8 0,0 0 0 16,7-3 0-16,3-3 0 0,11 10 0 0,-4-10 0 0,1 6 0 0,10-6 0 16,0 0-12-16,0 0 0 0,0 0 0 0,0 0 0 15,10 3-6-15,5 7-2 0,-5-4 0 0,8 3 0 16,3-9 10-16,7 6 2 0,7-2 0 0,4 2 0 15,-3-3 0-15,6-3 0 0,-3 0 0 0,7 0 0 16,-1 0 8-16,12 6 0 16,3-6 0-16,0 0-8 0,0 0 8 0,-4 0 0 0,-6 0 0 0,3 0 0 15,-4 0 0-15,0 0 0 0,1 0 0 0,-4 0 0 16,3 0 0-16,-3 0-8 0,-4 3 8 0,0-3-8 16,-3 0 8-16,-3 0 0 0,-5 0 0 0,-2 0 0 15,-5 7 8-15,-3-4-8 0,-3-3 10 0,-4 0-10 16,-3 0 0-16,-1 0 0 0,-10 0-13 0,0 0 4 15,0 0 0-15,0 0 0 0,0 0 0 0,0 0 0 16,0 0-3-16,0 0-1 0,-7 0 0 0,-3 0 0 16,-4 0-25-16,-4 0-5 15,-3 0-1-15,-7 0-1016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07:57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25326 16379 2174 0,'0'0'96'0,"0"0"20"0,-4-6-92 0,4 3-24 0,-3-3 0 0,-1 3 0 0,1-4 0 0,3 4 0 16,0-3-10-16,3-4 10 0,1 1-22 0,-1 0 2 15,1-1 1-15,-1 1 0 0,5-1 19 0,-5-5 0 16,1 5-8-16,-1 1 8 0,1-7 11 0,-1 7 5 16,1-1 2-16,-4 1 0 0,-4-7 15 0,4 7 3 15,-3 0 1-15,-1-1 0 0,1 1 15 0,-1-1 4 16,1 1 0-16,-5-1 0 0,1 4-5 0,0-3-1 16,0-1 0-16,0 1 0 0,0 9-20 15,0-9-4-15,-3 2-1 0,2 4 0 0,1 3-16 0,-3 0-9 16,-1-6 10-16,1 12-10 0,-1-6 0 0,1 10 0 15,-1-4 0-15,0 3 0 0,-3 1 0 0,0-1 0 16,0 4-12-16,0-4 12 0,0 13-8 0,-4-3 8 16,1 0 0-16,-1 6 0 0,0 3 0 0,1 0 0 0,-1 0 0 0,0 7 0 15,-3 6 0-15,0-4-10 0,0 1 10 0,3-4-8 16,1 10 8-16,2-6 16 0,1 6-4 0,0-7-1 16,4 14-11-16,-4-4 12 0,3 3-12 0,0-3 12 15,1 3-4-15,-1-3-8 0,4 0 12 0,0-3-4 16,0 0 1-16,3 0 0 0,-3-7 0 0,0 7 0 15,4 0-9-15,-4 0 0 0,3 0 0 0,-3 0 8 16,4-6-8-16,-4-1 0 0,3 4 0 0,1-13-11 16,-4 10 11-16,-1-13 0 0,5 9 0 0,-4-9 0 15,3-3 0-15,-3-3 0 0,4 6 0 0,-4-6 0 16,7-3-18-16,0 3-2 0,-7-10 0 0,7 7 0 16,-4-13-187-1,1 6-37-15</inkml:trace>
  <inkml:trace contextRef="#ctx0" brushRef="#br0" timeOffset="381.224">24476 17173 3063 0,'0'0'136'0,"-4"-7"28"0,1 7-132 0,-4-3-32 16,3 3 0-16,4 0 0 16,0 0-45-16,0 0-16 0,0 0-3 0,0 0-1 0,0 0 43 0,0 0 9 0,0 0 1 0,7-6 1 15,0 3 11-15,4-3 0 16,-1 2 8-16,4-2-8 0,4 6 41 0,0-3 4 0,-1-3 1 0,5 6 0 15,-1-6-29-15,0 2-5 0,0 4-2 0,0-6 0 16,0 6-10-16,4 0 0 0,-4-9 9 0,4 9-9 16,0-10 0-16,-1 10 0 0,5-9 0 0,-5 9 0 15,1-3-13-15,0-3-4 0,3 2-1 0,-3-2 0 16,-1 6-90-16,-3 0-17 0,4-6-4 16,0 6-1-16,-8 0-125 0,5 0-25 0,9 0-4 15,-6 0-2-15</inkml:trace>
  <inkml:trace contextRef="#ctx0" brushRef="#br0" timeOffset="3846.749">25947 16395 403 0,'0'0'17'0,"3"-6"5"0,4-4-22 0,-3 10 0 16,-1-9 0-16,5 3 0 0,-5 3 400 0,-3 3 75 15,7 0 15-15,-3-7 3 0,3 4-413 0,-7 3-80 16,0 0-20-16,0 0-3 0,0 0 31 0,0 0 5 16,0 0 2-16,-7 3 0 0,-4-3 68 0,-3 7 13 15,0-7 4-15,0 9 0 0,-7-6-9 0,-4 10-2 0,4-4 0 0,-4 4 0 16,4 2-39-16,-4 4-8 0,0-3-2 0,-3 3 0 15,4 6-27-15,-5-3-5 0,1 3-8 0,0 3 11 16,-4 0-11-16,7 3 0 16,1 4 0-16,-1-4 0 0,4 13 0 0,-4-3 0 15,4 0 9-15,0 3-9 0,0 6 0 0,3-3 9 16,0-3-9-16,4 3 0 0,0-3 0 0,4 0 0 0,-1-4 0 0,0 1 0 16,4 0 8-16,0 3-8 0,0-7 0 0,4 7 0 15,3-6 0-15,-4 0 0 0,1 2 0 0,6-5 0 16,1-4 0-16,3 1 0 0,0-10 0 0,0 3 0 15,7 3 0-15,0-12-9 0,0 2-1 0,7 1 0 16,1-3-27-16,2 0-6 0,1-7-1 16,0-6 0-16,-1 6-9 0,1-2-3 0,0-7 0 0,-1 0 0 15,1 0-177-15,-4-7-36 16</inkml:trace>
  <inkml:trace contextRef="#ctx0" brushRef="#br0" timeOffset="4397.869">25813 17148 2530 0,'0'0'56'0,"0"0"11"0,0 0 2 0,0 0 3 0,0 0-58 0,0 0-14 15,0 0 0-15,0 6 0 0,0-6 0 0,3 12-16 0,-3-5 3 0,0 8 1 16,0-2 12-16,-3 3 0 0,3-4 0 0,-4 10 0 16,1-3 0-16,3 0 0 0,-4 0 0 0,1-1 0 15,-1 1 13-15,4 6 6 0,-3-6 1 0,-1-3 0 16,4-1 19-16,0-2 4 0,-3-4 1 0,3 1 0 16,0-10-10-16,0 9-2 0,0 7 0 0,0-10 0 15,0-6 10-15,0 0 2 0,0 0 0 0,0 0 0 16,0 0-20-16,0 0-4 0,0 0-1 0,7-6 0 15,-4 0 16-15,4-4 3 0,0 1 1 0,0-10 0 16,4 0-28-16,-4 0-11 0,0-6 8 0,0 0-8 16,4 3 8-16,-4-3-8 0,3 6 8 0,-3 1-8 15,0-4 8-15,0 3-8 0,0 9 8 0,1-2-8 16,-1-4 10-16,0 7-10 0,0 2 12 0,0 4-12 16,0-3 0-16,-4 3 0 0,4 3 0 0,0-6 0 0,4 6-11 15,0 6 11-15,-1-3-12 0,1 3 12 16,-1-3 0-16,1 4 0 0,0 2 0 0,-1-3 0 0,1 7 0 0,3-4-8 15,-4 10 8-15,5-3 0 0,-8 3 0 0,0-1 0 16,0 8 0-16,0-1 0 0,0 3 0 0,0-9 0 16,-4 6 0-16,4 0 0 0,0-3 0 0,-3-3 0 15,0 6 0-15,-1-6 0 16,4 2 0-16,-3-8 0 0,-1 6-13 0,1-10 4 16,-1 1-25-16,1 2-5 0,-1-2-1 0,1-7 0 15,-4-3-44-15,0 0-10 0,0 0-2 0,0 0 0 16,0 0-67-16,0 0-13 0,3-10-4 0,-3-8 0 0</inkml:trace>
  <inkml:trace contextRef="#ctx0" brushRef="#br0" timeOffset="4951.89">26300 16414 2257 0,'0'0'100'0,"0"0"20"0,0 0-96 0,0 0-24 0,0 0 0 0,0 0 0 0,0 0 31 0,7 3 1 15,0 3 0-15,0 4 0 0,-4-4-32 0,4 3 0 16,0 1 0-16,0 2 0 0,-3-2 46 0,3 5 3 16,4-5 1-16,-4 9 0 0,3-4-3 0,1 1-1 15,-1-3 0-15,5 5 0 0,-1 1-27 0,3 3-6 16,4-3-1-16,1 6 0 0,6-3 4 0,-3 6 0 15,-1 4 0-15,1-4 0 0,0 6-7 0,3 1-1 0,-3-4 0 16,-1 10 0-16,1-7-8 0,-4 4 12 0,-3-4-12 0,-4-2 12 16,-4 2 17-16,1 1 4 0,-4 2 1 0,0-2 0 15,-3-1-14-15,-1 1-4 0,-3-1 0 0,4-2 0 16,-4 9-16-16,-4-13 10 0,1 6-10 0,-1-6 8 16,1 7 19-16,-4-7 3 0,-1 0 1 0,5 7 0 15,-8-7-19-15,4 3-3 0,0-2-1 0,0-7 0 16,0 3-8-16,0-6 0 0,0 6 0 0,0 0 0 15,0-13 0-15,0 10 0 0,0-9 0 16,0 6 0 0,0-4-24-16,0-5-9 0,0-1-3 0,0 0 0 15,3-2-184-15,-7-7-36 0,-24-25-8 0,7 0-2 0</inkml:trace>
  <inkml:trace contextRef="#ctx0" brushRef="#br0" timeOffset="12235.363">27002 17135 2199 0,'0'0'48'0,"7"-6"11"0,3 6 1 0,4-6 2 0,4 2-50 0,0-2-12 16,-1 6 0-16,1-9 0 0,3 9-10 0,0-3-5 0,-3 3-1 0,7-7 0 16,-4 7 16-16,0 0 0 15,-3 0 0-15,-1 0 0 0,1-3 0 0,-8 3 10 0,1 0-2 16,0 0 0-16,-1 0 30 0,-3 0 6 0,0 0 0 0,4 0 1 15,-4 0-10-15,0 0-3 0,4 0 0 0,-4 0 0 16,0 0-20-16,3 0-12 0,1-6 12 0,3 6-12 16,-3 0 0-16,3 0-9 0,3-9-1 0,1 9 0 31,0-4-35-31,3-2-7 0,3 6-2 0,-2-6 0 0,-5 3-148 0,4-4-30 0,22 7-5 16,-15-3-2-16</inkml:trace>
  <inkml:trace contextRef="#ctx0" brushRef="#br0" timeOffset="12658.518">27062 17317 345 0,'0'0'31'0,"0"0"-31"0,0 0 0 0,0 0 0 15,0 0 513-15,0 0 97 0,0 0 19 0,0 0 4 31,3 6-547-31,4-3-110 0,-7-3-21 0,7 7-5 16,4-7 19-16,3 0 4 0,-3 0 1 0,-1 0 0 0,1 0 26 0,-1-7 0 0,4 7 0 0,4 0 0 16,-4-3 0-16,4 3 9 0,3-6-1 0,-3 6-8 15,3-3 15-15,3 3-4 0,-2-6-1 0,-1 6 0 16,0 0 8-16,4-10 2 0,-4 10 0 0,0-6 0 16,0 3-20-16,4 3 0 0,-4-7 0 0,4 4 0 31,3-3-41-31,0 6-12 0,-3-9-3 0,0 9 0 0,-4-10-194 0,0 7-39 15,14-9-8-15,-7 8-2 0</inkml:trace>
  <inkml:trace contextRef="#ctx0" brushRef="#br0" timeOffset="13675.12">28522 17113 691 0,'0'0'61'0,"0"0"-49"0,0 0-12 0,0 0 0 16,0 0 274-16,0 0 52 0,0-9 10 0,0 9 3 16,-3-10-247-16,3 10-50 0,0-9-10 0,-4 0-1 15,1-1-14-15,-1 1-2 0,0 2-1 0,4 4 0 16,-3-6 30-16,-1 3 7 0,-3-4 1 0,4 10 0 0,-4-9-42 0,7 9-10 16,-7 0 0-16,-4 0 0 0,4 6-15 0,-7-3-5 15,0-3 0-15,0 6-1 0,-4-2 21 0,-3 2 0 16,-4 3-9-16,1 1 9 0,-1-1 21 0,-3 1 8 15,3 5 2-15,-3-2 0 0,-1 2 20 0,5 1 4 16,-1-3 1-16,4 2 0 0,0-2-29 0,7 3-6 16,0 2-1-16,-1 1 0 0,5-3-20 0,3 3-8 15,0-4 0-15,3-2 0 0,1 3 8 0,3-1-8 16,0-5 8-16,3-1-8 0,4-6 0 0,-3 3 0 0,-4-6 0 16,10 10 0-16,1-10 8 0,3 0 0 0,4 0 0 0,-1-10 0 15,-3 4 0-15,8-3 0 0,-5-1 0 0,4 1-8 16,-6-4 8-16,6-2 14 0,-7 5-3 0,7 1-1 15,-3-7 1-15,-1 7 0 16,1-7 0-16,-4 7 0 0,0-4 2 0,0 4 1 0,-3-7 0 16,-4 7 0-16,3-1-2 0,1 1 0 15,-4-1 0-15,-3 1 0 0,3-3 4 0,-4 2 0 0,1 7 0 16,-4 3 0-16,3-6 0 0,-3 6 1 0,0 0 0 0,0 0 0 16,0 0-5-16,0 0-2 0,0 0 0 0,0 0 0 15,0 0-10-15,0 0 0 0,0 0 0 0,0 0 0 16,7 6 0-16,-3-3-11 0,3 3 11 0,-4 4-8 15,4-1 8-15,-3 1-12 0,-4 5 12 0,4-5-12 16,-4 5 2-16,3-2 0 0,-3 3 0 0,0-4 0 16,0 4 10-16,-3 3 0 0,3-1 0 0,0-2 0 0,0 3 8 0,0-3-8 15,0 2 8-15,0 1-8 0,0 0 0 0,0-3 0 16,3 3 0-16,1-4 0 0,-4 7 0 0,3-6 0 16,-3 3 0-16,4 0 0 0,-1 2 0 0,-3-2 0 15,0-6 0-15,-3 3 0 0,3 2 0 0,-4 1-10 16,4-3 1-16,0 3 0 0,-3-10 9 0,-1 10 0 15,1-3 0-15,-1 2 0 0,-3 1 0 16,3-3 0-16,-3 3 0 0,0-4 0 0,4-2 8 16,-4 3 0-16,-4 2 0 0,8-2 0 0,-4-3-8 15,3-4 0-15,-3 4 0 0,3-1 0 0,-3-3 0 0,0 1 0 16,0-1 0-16,0-2 0 0,-3 2 0 0,-1 0-12 16,-3-2 4-16,0-4 0 15,0 6-29-15,-4-3-6 0,0 4-1 0,-3-7 0 16,-3 10 11-16,2-4 1 0,-2-6 1 0,-1 7 0 0,4-1 11 0,-4 0 3 0,8-9 0 15,-5 7-699-15,5-4-139 0</inkml:trace>
  <inkml:trace contextRef="#ctx0" brushRef="#br0" timeOffset="14238.364">29379 16066 1324 0,'0'0'118'0,"0"0"-94"15,-3-6-24-15,-4 2 0 0,0 4 292 0,3-6 53 16,-3 6 11-16,7 0 3 0,0 0-299 0,0 0-60 0,0 0-12 0,0 0-3 31,-7 6-11-31,4-2-2 0,-1 5-1 0,0-3 0 0,1 4 29 0,-1 5 0 0,1-2 13 0,-4 6-4 16,-4-4-24-16,1 10-5 0,-1-3 0 0,-3 13-1 15,-4-7 11-15,1 7 10 16,-1-10-13-16,-3 12 5 0,3-2 8 0,-3 2-8 16,3 4 8-16,1-3-8 0,3-4 8 0,0 10 16 15,3-6-4-15,0 6-1 0,1-7 8 0,3 7 1 16,0 0 1-16,0 0 0 0,3 0-10 0,1-6-3 0,-4 2 0 0,7-2 0 16,-4 0-8-16,4-4 0 0,0 1 0 0,0-7 0 15,4 6 0-15,-4-5 0 0,0-1 0 0,0 3 0 16,0-3 0-16,3 1 0 0,1-1 0 0,-4 6 0 15,3-9 0-15,4 4 0 0,-3-4 0 0,3-3 0 16,0 3 0-16,3-6 0 0,1 2 0 0,0-2 0 16,3-6 0-16,7 3-11 0,0-7 3 0,4-3 0 15,-1 4-26-15,5-7-5 0,2 3-1 0,-2-6 0 16,2 3-140-16,-2-3-29 0,20-3-6 16,-10-3-610-16</inkml:trace>
  <inkml:trace contextRef="#ctx0" brushRef="#br0" timeOffset="14930.169">29605 16978 288 0,'0'0'25'0,"0"0"-25"0,0 0 0 0,0 0 0 16,0 0 401-16,0 0 75 0,0 0 16 15,0 0 2-15,0 0-398 0,0 0-80 0,0 0-16 0,0 0 0 16,0 0 10-16,0 0 6 0,0 0 0 0,0 0 1 16,4 7 18-16,-4 2 3 0,3 0 1 0,-3 1 0 15,-3 5-25-15,3 4-5 0,0-6-1 0,-4 3 0 0,4 9-8 0,-3-7 0 16,3 1 0-16,-4 0 0 16,4 6 0-16,0-6-14 0,0 0 3 0,0-4 1 15,0 1 26-15,0-3 4 0,0 2 2 0,0-5 0 0,0 5 18 16,4-5 3-16,-1-7 1 0,-3 6 0 0,0-9-16 0,0 0-4 15,0 0 0-15,0 0 0 0,0 0 13 0,0 0 3 16,7 0 0-16,4-3 0 0,-8-3-16 0,4 3-4 16,0-7 0-16,0-2 0 0,-3 2-6 0,3 1-2 15,0-10 0-15,0 10 0 0,0-7-12 0,0-3 0 16,-3 1 0-16,3-1 0 0,-4 3 0 0,4-3 0 16,-3 0 0-16,3 4 0 0,-3 2 28 0,3-2 4 15,-4-4 0-15,4 3 0 0,0 3-32 0,4-2 0 0,-1-1 0 0,1 7 0 31,0-1-20-31,-1-2-9 0,4 2-3 0,0 4 0 0,4-3 32 0,-7 2 0 16,3 7 0-16,-4-3 0 0,1 3-12 0,3 3 3 16,-3-3 1-16,-1 7 0 0,1 2 8 0,-1 0-8 15,1 1 8-15,-1 6-8 0,-6-4 8 0,7 10 0 0,-4-9 0 16,0 5 0-16,-4 4-8 0,1 0 0 0,3-3 0 0,-4 3 0 16,4 0 8-16,-3-6-8 0,3 3 8 15,-3-1-8-15,-1 1 8 0,1-3 0 0,3 0 0 0,-4-4 0 31,1-3-34-31,-1 1-5 0,1-4-1 0,-1 4 0 0,-3-1-82 16,0-9-17-16,4 6-3 0,-4-6-543 0,0 0-109 0</inkml:trace>
  <inkml:trace contextRef="#ctx0" brushRef="#br0" timeOffset="15576.824">29997 16113 1378 0,'0'0'61'0,"0"0"13"0,0 0-59 0,0 0-15 0,0 0 0 0,0 0 0 16,3 6 77-16,1-3 13 0,-4-3 2 0,3 10 1 15,4-4-17-15,0 3-4 0,0 1-1 0,1-1 0 16,2 1-14-16,1-1-2 0,-1-3-1 0,8 4 0 16,-4-1-22-16,4 0-5 0,3 7-1 0,-4-6 0 15,8-1-15-15,-4 10-3 0,4 0-8 0,3-4 12 0,0 4-12 16,1 0 0-16,-5 0 0 0,1 12 0 0,3-3-8 15,1 0-2-15,-8 7 0 0,3-7 0 0,-2 7 10 0,-5-1 0 16,4 1 0-16,-3-4 0 0,0 4 0 0,-1 2 0 16,-3 4 0-16,0-3 8 0,1-4 4 0,-1 4 0 15,0-4 1-15,-4-6 0 0,5 7-4 0,-5-1-1 16,4 1 0-16,-3-7 0 0,-4 7-8 0,0-7 8 16,0 0-8-16,0 7 8 0,0-1-8 0,-7 4 0 15,0-4 0-15,-3 13 0 0,3 3-17 0,-8-6-6 16,5 3-1-16,-8-9 0 0,1 3 24 0,-4-13 15 15,0 6-3-15,-1-5 0 0,-2-4 6 0,-4-3 1 16,3 3 0-16,0-6 0 16,-3-4-57-16,4-5-11 0,-1 5-3 0,4-12-948 0</inkml:trace>
  <inkml:trace contextRef="#ctx0" brushRef="#br0" timeOffset="16625.736">31267 16834 2073 0,'0'0'184'0,"0"0"-147"15,0 0-29-15,0 0-8 0,0 0 122 0,-4 9 23 16,1-2 5-16,3 2 1 15,0-9-162-15,3 13-32 0,1 2-6 16,-1 4-2-16,4-3 31 0,-3 3 5 0,-4 6 2 0,3-3 0 16,1 3 13-16,-1 3-11 0,-3-3 11 0,0 3-10 0,-3-3 10 15,3 0-8-15,-4-3 8 0,1 4-8 16,-1-1-25-16,1-3-5 0,-1 3-1 0,4-7 0 16,-3-2-15-16,-1 3-3 0,1-3-1 0,3-4 0 15,-4-2-148-15,4-4-30 0</inkml:trace>
  <inkml:trace contextRef="#ctx0" brushRef="#br0" timeOffset="16915.938">31097 17032 1670 0,'-7'0'148'0,"4"0"-118"0,-4 0-30 16,0 0 0-16,0 0 216 0,3 0 38 0,4 0 7 0,0 0 2 31,0 0-263-31,0 0-50 0,0 0-11 0,11 0-3 0,-1 6 52 0,4-3 12 0,-3-3 0 0,3 6 0 16,0-3 12-16,0-3 6 0,0 0 1 0,4 0 0 15,-4 0-11-15,0 0-8 0,7 0 12 0,-3 0-12 16,7-3 0-16,-1 3-17 0,5-6 1 0,-5 6 1 16,1 0-47-16,0-3-10 0,-1 3-1 15,1-6-1-15,0 6-123 0,0 0-25 0,24-4-5 16,-14-2-503-16</inkml:trace>
  <inkml:trace contextRef="#ctx0" brushRef="#br0" timeOffset="17506.886">31905 16423 1785 0,'0'0'159'0,"0"0"-127"0,0 10-32 0,-3-1 0 15,-1 10 79-15,4-3 9 0,-3 2 3 0,6 1 0 16,1 0-91-16,-1-3-20 0,1 9-4 0,-1-6 0 15,4 9 24-15,-3-9 0 0,-1 12-9 0,1-3 9 16,-4 0 0-16,3 10 12 0,-3-3-1 0,0-1-1 16,-3 1 10-16,3-1 1 0,-4-3 1 0,1 4 0 15,-4-1 5-15,3 1 1 0,-3-7 0 0,4 0 0 16,-1-3-8-16,-3 4 0 0,4-4-1 0,-4 0 0 16,3-3-1-16,-3-7 0 0,3 11 0 0,1-8 0 15,-4-5 12-15,7 3 2 0,-4-7 1 0,1 7 0 16,3-13-7-16,0 6-2 0,0-9 0 0,0 0 0 15,0 0 20-15,0 0 3 0,0 0 1 0,0 0 0 16,3-9-20-16,1 6-3 0,3-13-1 0,-4 7 0 16,4-10 7-16,1 3 1 0,-5-3 0 0,4 0 0 15,0 4-32-15,0-4 0 0,0 0 0 0,0 3 0 0,-3 4 0 16,3-4 0-16,-4 7 0 0,5-1 0 0,-1 4 0 0,0-3 0 16,3 9 0-16,1-3 0 0,-1-4 0 0,1 7 0 15,7 0 0-15,-4 0 0 16,3 7-20-16,-3-4-9 0,1-3-3 0,2 6 0 0,-3-3 32 0,0 3 0 15,1 4 0-15,-1-1 0 0,-4-3 0 0,1 4 0 16,-4 2 0-16,0-2 0 0,0 2 0 0,0 1 0 16,-3 3 0-16,-1-4 0 0,1 4-22 0,-4 3 2 0,3-4 0 15,1-5 0 1,-4-1-20-16,0 7-3 0,0-7-1 0,3 1 0 16,-3-1-41-16,4-6-9 0,-4-3-2 0,0 0 0 15,0 0-71-15,7 0-14 0,-7 0-3 0,14 0-635 0</inkml:trace>
  <inkml:trace contextRef="#ctx0" brushRef="#br0" timeOffset="17942.628">32953 16147 2390 0,'0'0'52'0,"0"0"12"0,0 0 1 0,-4-9 3 0,1 3-55 0,-1 6-13 16,1-4 0-16,3 4 0 0,-4-6-12 0,4 6-6 16,0 0-1-16,0 0 0 0,-7 0 19 0,4 6 0 15,-8-2-8-15,4-4 8 0,0 6 11 0,-4 3 5 16,1 1 2-16,-1-1 0 0,1 7 10 0,3-7 1 16,-7 10 1-16,-1 6 0 0,1-6-14 0,0 15-4 15,-3-12 0-15,-1 13 0 0,-3-1 7 0,0 1 1 16,-8-1 0-16,5-2 0 0,-1 8-20 0,0-5 10 15,1 3-10-15,-1 5 8 0,0-5-8 0,1 6 0 16,-1 3 0-16,4-3 0 0,-4 0 0 0,7 0 0 16,1 3 0-16,3-3-11 0,-4 0 11 0,7 0 0 15,1-7 0-15,3 4 0 0,0-3 0 0,0-1 14 16,3 4-3-16,1-3-1 0,3-1-10 0,0-2-14 16,3-7 3-16,1 6 1 0,3 1 10 0,0-7 0 0,-4-3 0 15,8 0 0-15,3-3 0 0,0 3 0 0,4-6 0 0,-1-3 0 16,5 3 0-16,-1-4-13 0,0-2 5 0,-4 3 8 31,5-1-54-31,-1-5-3 0,0-1-1 0,-3 0 0 16,-1-5-81-16,1 2-16 0,-4 3-3 0</inkml:trace>
  <inkml:trace contextRef="#ctx0" brushRef="#br0" timeOffset="18476.454">32815 17050 1324 0,'0'0'118'0,"0"0"-94"0,0 0-24 0,0 0 0 0,0 0 290 0,0 0 54 15,0 0 10-15,0 0 2 16,0 7-329-16,0 2-67 0,4 1-12 0,-4-1-4 0,0 7 36 0,0-7 6 15,0 4 2-15,-4 2 0 0,4 4 12 0,-3 0 0 16,3 3 0-16,-4 0 0 0,1-3 24 0,-1 6 8 16,-3-7 2-16,4 8 0 0,-1-1-21 0,1-7-4 15,3 8-1-15,0-8 0 0,-4 1-8 0,4-3 8 16,0-4-8-16,4-2 8 0,-4-1 10 0,3-3 2 0,-3-6 0 0,0 0 0 16,0 0-20-16,0 0 0 0,7 0 0 0,4-6 0 15,-1 3 29-15,-3-6 3 0,1-7 0 0,-1-3 0 16,0 3-32-16,0-2 0 0,0-11 0 0,3 4 0 15,-3 3 8-15,0-9-8 0,4 3 0 0,0 3 0 16,-4 3 9-16,0-3-9 0,3 6 8 16,-3 0-8-16,4 3 16 0,-4 1-1 0,4 5-1 0,-1 1 0 31,1 0-14-31,-1 9 9 0,1-10-9 0,-1 10 8 0,5 0-8 0,-1 0 0 0,0 0-10 0,-4 6 10 16,-3-2 0-16,4-4 0 0,0 9 0 0,-1 0 0 15,1-2 0-15,3 5 0 0,0-6 0 0,0 13 0 16,0 6 0-16,0-6 0 0,-3 9 8 0,0-3-8 15,-4 4 0-15,0-4 10 0,0 3-10 0,0 0 8 0,-4-3-8 16,4 3 0-16,-3 4 0 0,-1-10-11 0,1 3 11 0,-1-6-8 16,1 0 8-16,-1-4-8 15,1 4-41-15,0-10-8 16,-4 1-2-16,0-10 0 0,0 0-109 0,0 0-23 0,0 0-4 0</inkml:trace>
  <inkml:trace contextRef="#ctx0" brushRef="#br0" timeOffset="18856.605">33249 16031 2408 0,'0'0'53'0,"0"0"11"0,0 0 3 0,0 0 0 0,0 0-54 0,7 0-13 0,4 0 0 0,0 7 0 16,-1-7-12-16,1 3-6 0,3-3-1 0,-4 9 0 15,5-3 19-15,-5 4 11 0,4-7-2 0,-3 13 0 16,3-7 19-16,0 7 3 0,-3-4 1 0,-1 7 0 15,4 6-12-15,0-6-1 0,4 12-1 0,-4-9 0 16,4 13 22-16,-4-7 5 0,7 6 1 0,-3-5 0 16,-1 5-27-16,5 1-6 0,-1-1-1 0,3 1 0 15,1-4-3-15,0 4-1 0,3-1 0 0,4 0 0 16,-1 4-8-16,1 0 8 0,0 3-8 0,-11-7 8 0,-21-34 0 16,0 0-8-16</inkml:trace>
  <inkml:trace contextRef="#ctx0" brushRef="#br0" timeOffset="22597.34">33687 16684 230 0,'0'0'20'0,"0"0"-20"15,0 0 0-15,0 0 0 0,0 0 129 0,0 0 22 16,0 0 4-16,0 0 1 0,0-10-108 0,0 10-20 16,0-9-5-16,-4 2-1 15,4 7-77-15,0-3-15 0,0-3-3 0,0 6-1 16,4-9 34-16,-4 5 8 0,7-2 0 0,-7 6 1 0,0 0 110 16,0-9 21-16,0 9 5 0,0 0 1 0,3-3-8 0,-3 3-2 15,0 0 0-15,0 0 0 0,0 0 0 0,0 0 0 16,0 0 0-16,0 0 0 0,-3-7-61 0,3 7-13 15,0 0-2-15,0 0-1 0,0 0 20 0,0 0 4 16,0 0 1-16,0 0 0 0,0 0 20 0,0 0 4 16,0 0 0-16,0 0 1 0,0 0 5 0,0 0 1 15,0 0 0-15,0 0 0 0,0 0-15 0,0 0-2 0,0 0-1 0,0 0 0 16,0 0-3-16,0 0-1 0,-7 0 0 0,7 0 0 16,0 0-33-16,-4 0-6 0,4 0-2 0,-3 10 0 15,3-10 19-15,0 0 3 0,-4 9 1 0,4-9 0 16,0 6-15-16,0 4-4 0,0-10 0 0,4 9 0 15,-1-6-4-15,1 10 0 0,-4-10-1 0,7 7 0 16,-4-1-3-16,1 0 0 0,-1 1 0 0,-3-1 0 16,4 7-8-16,-1-7 10 0,1 1-10 0,-4 5 10 15,0 1-10-15,0-3 8 0,4 2-8 0,-4-2 8 16,0 2-8-16,3 4 0 0,-3-3 9 0,0 3-9 16,4 0 0-16,-1-1 9 0,-3-2-9 0,4 3 0 15,-1-3 9-15,1-4-9 0,-1 10 0 0,1-3 9 16,-4-7-9-16,7 4 8 0,-4 3-8 0,1-3 8 15,-1-4-8-15,4 4-9 0,-3-1 9 0,-1-2-13 16,1 3 13-16,3 3 10 0,-3-4-2 0,-4-2 0 0,3 2-8 16,1 1 0-16,-1-3 0 0,-3 5 0 0,0-2 8 0,0 0-8 15,0 3 8-15,0-7-8 0,-3 10 8 0,-1-3-8 16,1-7 0-16,-1 10 8 0,1-9 8 0,-1 6 2 16,0-4 0-16,-3 4 0 0,4-3-18 0,-4-3 0 15,3 2 0-15,-3 1 0 0,0-4-15 0,4-2 3 16,-4 6 1-16,3 2 0 0,-3-8 11 0,4 5 0 15,-1-5 0-15,0-1 0 0,-3 7 0 0,4-4 0 16,-1-2 0-16,1-1 8 0,-4-2-8 0,3 8 0 0,1-2 0 0,-4-4 0 16,3 1 0-16,-3-4 0 0,0 3 0 0,0 7 0 15,-4-7 0-15,1 1 0 16,3-1 0-16,-4 1 0 0,1-1 0 0,3 0 0 0,-4 1 0 16,4-1 8-16,-4 1-8 0,1-4 9 0,3 3-9 0,0 1 10 15,0-1-10-15,-1-3 0 16,1 4 9-16,4-7-9 0,-4 6 10 0,7-9-2 0,-4 7-8 15,4-7 12-15,0 0-12 0,-3 3 0 0,-1 3 0 0,4-6 0 16,-3 9 0-16,3-9 0 0,-4 7 0 0,4-4 0 31,0-3-30-31,-7 9 1 0,7-9 0 0,0 10 0 0,-3-4-83 16,3-6-17-16,0 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03T18:14:03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9387 9026 1627 0,'11'0'72'0,"-7"-10"15"0,3 4-70 0,0 6-17 16,-7-9 0-16,3 9 0 0,1-3 40 0,-4 3 4 15,0 0 0-15,0 0 1 0,0-10-16 0,0 10-3 16,0-6-1-16,-7 3 0 0,7-3 15 0,-7-4 2 16,7 4 1-16,-7 3 0 0,3-7 5 0,0 1 2 15,4 3 0-15,-3-4 0 0,-1-5 21 0,1 5 4 0,-4 1 1 0,3 6 0 16,1-7-38-16,-4 1-7 0,0 3-2 0,7-4 0 16,-11 1 7-16,4 2 0 0,-4-2 1 0,1 0 0 15,-1 6-9-15,1-4-1 0,-4-2-1 0,-4-1 0 16,0 4-8-16,1 3-2 0,-4-3 0 0,-1-4 0 15,1 7 4-15,0-3 0 0,0 3 0 0,-4-3 0 16,4-4 4-16,-4 4 2 0,4-4 0 0,-4 10 0 16,1-3-2-16,-1-3 0 0,-3 3 0 0,3-3 0 15,4-4-2-15,0 7-1 0,0-3 0 0,-1 0 0 16,1 2-21-16,0 4 0 0,3-6 0 0,1 3-8 16,-8 3 8-16,8-6 0 0,-1 6 0 0,0 0 0 15,-3 0 0-15,3 0 0 0,4 0 0 0,-7 0 0 16,4 0 9-16,-1 6-9 0,-3-6 12 0,0 3-12 15,3 3 0-15,-3-6 0 0,-4 10 0 0,0-1 0 16,1 1 0-16,-1-4 0 0,0 3 0 0,1 1 0 16,2-1 0-16,-2 1 0 0,3 5 0 0,-1-5 0 0,5 2 0 0,-4-6 0 15,3 13 0-15,4-9 0 0,0-1 0 0,-4 7 0 16,4-1-8-16,0-2 8 0,-4 6 0 0,4-4 0 16,0 11 0-16,0-8 0 0,0 1 0 0,0 0 0 15,0 0-8-15,-4-4 8 0,4 11 0 0,-4-4 0 16,1-1 0-16,6 1 0 0,-7 4 0 0,4-1 0 15,-3-3 0-15,6 0 0 0,-3-1 0 0,3 5 0 0,1 2 0 16,-1-3 0-16,4 0 9 0,0 3-9 0,0 7 0 0,3-7 9 16,1 0-9-16,-1-3 0 0,1 3 0 0,-1 1 0 15,4 5 0-15,0-9 0 0,0 3 0 0,0 1 0 16,0 5 0-16,0-9 0 0,4 3 0 16,3-2 0-16,-4-1 0 0,8 3 0 15,-4-6 0-15,7 3 0 0,0 3 0 0,4-3 0 0,3 3 10 16,0-2-10-16,4 2 13 0,-4 6-4 0,4-9-1 0,-1 4 0 15,5-1 0-15,-1-3-8 0,4-6 12 16,6 6-4-16,5-6 0 0,-4 6-8 0,-1-7 12 0,5 1-4 16,3 0-8-16,-8-3 0 0,1-7 0 0,0 7-11 15,-4-7 11-15,4 4 11 0,0-7-3 0,0 3 0 16,3 1 0-16,0-10-8 0,4 9 12 0,-3-9-4 16,-1 7 4-16,4-7 1 0,-4 3 0 0,0-3 0 15,1 0-13-15,-1 0 11 0,-7-3-11 0,4-4 10 0,0 7-10 0,0-9 10 16,0-1-10-16,3 1 10 15,-10 3-10-15,3-4 10 0,4 1-10 0,-4-4 10 0,0-2-2 0,1-1-8 16,-8-3 12-16,4 0-4 0,-8 4 4 0,5-13 1 16,-5 2 0-16,-3-2 0 0,1 3-1 0,-1-3-1 15,0 0 0-15,-3-1 0 0,-1-2 1 0,1 3 0 16,-4 0 0-16,0-1 0 0,0-5-3 0,-3 9 0 16,-1-10 0-16,1 7 0 0,-4-6-9 15,0 5 8-15,0-8-8 0,-3 2 8 0,-1 1-8 16,1-1 0-16,-1 4 9 0,-3 0-9 0,0-1 0 0,-3 1 8 15,3 3-8-15,-4-1 0 0,-3-5 0 0,0 9 0 16,-4-3 0-16,1 3 0 0,-4 6 8 0,-4-9-8 16,4 9 8-16,-7-6-8 0,3 0 0 0,-7 3-8 15,4-3 0-15,-3-1 0 0,-1 4 8 0,-7-3 0 16,-3 0 0-16,0 6-8 0,-4-6 8 0,0 7 0 0,4-7 0 0,-1 6 0 16,5-10 0-16,-1 14 0 0,4-4 0 0,-1 0 0 15,5 3 0-15,3 4 0 0,3-4 0 0,0 7-8 31,1-1-15-31,6 4-2 0,-3-3-1 0,7-1 0 16,-4 7-114-16,4-3-24 0,4 6-4 0,-4-3 0 0</inkml:trace>
  <inkml:trace contextRef="#ctx0" brushRef="#br0" timeOffset="17538.065">2596 9098 576 0,'0'0'51'0,"0"0"-41"16,0 0-10-16,0 0 0 0,4-9 130 0,-4 9 24 16,7-10 5-16,-7 4 1 0,0 6-120 0,4-3-24 15,-1-3-5-15,-3-4-1 0,0 7 11 0,0-3 3 0,0-4 0 0,7 1 0 16,-7 3 23-16,0 2 5 0,0-2 0 0,0-3 1 15,0-1 2-15,0 7 0 0,0-3 0 0,0-3 0 16,0 5 2-16,0 4 1 0,-7-12 0 0,7 9 0 16,0-3-15-16,0 6-3 0,0 0-1 0,-7-10 0 15,0 7-17-15,3-3-3 0,-3 6-1 0,0 0 0 16,-3 0-18-16,-1 6 0 0,1-3 0 0,-5 7 0 16,5-4 0-16,-4 3 0 0,-4 1 0 0,4-4 0 15,0-3 0-15,0 6 0 0,3 1 0 0,-3-1 0 16,-4 7 0-16,11-7 8 0,-10 7 1 0,6-3 0 15,4-4 6-15,-3 7 1 0,3 2 0 0,-1-2 0 0,-2 3-5 16,-1 0-1-16,1 0 0 0,-1 6 0 16,1-7 6-16,2 8 2 0,1-8 0 0,4 7 0 15,-4 1-2-15,3-5-1 0,1 5 0 0,-4 2 0 16,3 0-3-16,4 3 0 0,0-9 0 0,-7 3 0 0,7 4-4 16,-3-4 0-16,3 0-8 0,-7-3 12 15,3 3-3-15,4 0-1 0,-3 3 0 0,-5-9 0 0,5 6-8 0,-4-6 8 16,3 0-8-16,4 3 8 0,-3-4-8 0,-4 1 8 15,3-6-8-15,-3 2 8 0,7 4 4 0,-3-9 0 16,3 5 0-16,-7-5 0 16,7-1-45-16,-4 1-9 0,4-4-2 0,0-3 0 15,0 6-177-15,0-9-36 0,0 0-7 0,0 0-2 0</inkml:trace>
  <inkml:trace contextRef="#ctx0" brushRef="#br0" timeOffset="17906.072">2050 9506 1094 0,'0'0'97'0,"0"0"-77"0,0 0-20 0,0 0 0 15,0 0 230-15,0 0 42 0,0 0 9 0,0 0 2 16,0 0-223-16,0 0-44 0,0 0-8 0,0 0-8 16,0 0 25-16,10 3 0 0,-10-3 0 0,7 0 0 0,-7 0 13 0,11 0 2 15,-4 0 1-15,4 0 0 0,-1 0-13 0,1 0-2 16,-1 0-1-16,1 0 0 0,3 0-8 0,0 0-1 16,0-3-1-16,7-4 0 0,-7 7-15 0,8 0 9 15,2 0-9-15,-3 0 8 0,4 0-8 0,-7-9 0 16,7 9 0-16,-1 0 0 15,8-6-32 1,-11 3-9-16,4-4-2 0,0 4 0 0,-1-3-131 0,1 3-26 0,-4-3-6 16</inkml:trace>
  <inkml:trace contextRef="#ctx0" brushRef="#br0" timeOffset="18531.905">2769 9490 1785 0,'0'0'159'0,"0"0"-127"0,0 0-32 0,0 0 0 16,0 0 76-16,7 0 8 0,4 0 3 0,-4 0 0 15,4 6-73-15,-1-3-14 0,1-3 0 0,-1 0 0 16,4 0 0-16,-3 0 0 0,7 0 0 0,-1 0 0 15,1 0 0-15,0 7 0 0,6-7 0 0,1-7 0 16,-11 7 8-16,7 0-8 0,-3 0 0 0,0 0 0 16,-1-3 0-16,1 3-16 0,-4 0 1 0,-3 0-601 15,3 0-120-15</inkml:trace>
  <inkml:trace contextRef="#ctx0" brushRef="#br0" timeOffset="18792.2">2787 9653 1843 0,'0'0'164'0,"0"0"-132"15,0 0-32-15,0 0 0 0,0 0 139 0,3 6 21 16,8-6 4-16,0 0 0 15,3 0-164-15,-4 7-36 0,4-7-5 0,-3 3-2 0,7-3 21 0,-1 0 4 0,-3 0 1 0,8 0 0 32,-5 0-28-32,4 0-6 0,-6 0-1 0,6 0 0 15,-7 0-113-15,7 0-23 0,-7 0-5 0,7 0-517 0</inkml:trace>
  <inkml:trace contextRef="#ctx0" brushRef="#br0" timeOffset="19280.324">3909 9230 1926 0,'0'0'85'0,"0"0"18"0,0 0-83 0,-4 0-20 15,-6 3 0-15,6-3 0 0,-6 0 26 0,3 9 1 16,3-9 0-16,-10 7 0 0,7 2-27 0,-4 0 0 15,-3 1 0-15,4-1-11 0,-5 1 11 0,1 5 8 16,0-5-8-16,4 5 11 0,-8-2-11 0,4-4 0 16,3 7 0-16,4 3 0 0,-3-4 0 0,-1 4 0 15,4 0 0-15,0 0 0 0,0 6 0 0,3 0 0 16,-3-6 0-16,4 9 0 0,3-3 0 0,-4-6 0 16,4 6 0-16,4-6 8 0,-1 0 2 0,4 0 0 0,-3-1 0 15,3-2 0-15,0 3-10 0,0-10 8 0,4 1-8 0,-1-4 8 16,4 3-8-16,0-9 8 15,1 7-8-15,2-14 8 0,1 7 4 0,3-6 0 16,4 3 0-16,-4-3 0 0,4-4 1 0,-8-2 1 16,4-4 0-16,-7 0 0 0,8 4 6 0,-8-7 2 15,0-6 0-15,4 6 0 0,-11-6 6 0,3 6 2 0,1-6 0 16,-4 6 0-16,0-6 0 0,0-3 0 0,-7 3 0 0,3 3 0 16,-3-3-18-16,0 0-3 0,-3 6-1 0,3 0 0 15,-11 0 3-15,8 4 0 0,-8-4 0 0,-6 3 0 16,2 7-11-16,5-4 0 0,-4 1 0 0,3 2 0 15,-3 1-32 1,3 6 0-16,1-4 1 0,-4 4 0 0,3-3-21 0,8 6-4 0,3 0 0 0,-11 0-1 16,1-3-113-16,10 3-22 0,0 0-5 0,0 0-595 15</inkml:trace>
  <inkml:trace contextRef="#ctx0" brushRef="#br0" timeOffset="19563.701">4410 9311 2455 0,'0'0'54'0,"0"0"11"0,0 0 3 0,0 0 0 0,0 0-54 0,0 0-14 16,0 10 0-16,0-1 0 0,0 7 0 0,0-4-18 15,0 4 4-15,0 3 1 0,3 0 4 0,-3 6 1 0,7-10 0 0,-7 4 0 16,0 0-14-16,0 0-2 0,0 0-1 0,0 3 0 16,0 0 1-16,-7-4 0 0,7 4 0 0,0-3 0 15,-3-6 24-15,3 2-10 0,-7 4 10 0,7-9 0 32,0-1-39-32,-4 0-1 0,4 1 0 0,0-4-585 0,4 3-118 0</inkml:trace>
  <inkml:trace contextRef="#ctx0" brushRef="#br0" timeOffset="19790.465">4244 9597 2833 0,'0'0'62'0,"0"0"13"0,0 0 2 0,0 0 3 0,0 0-64 0,0 0-16 15,11 0 0-15,-1 3 0 16,1 3-22-16,6-6-8 0,4 0-2 0,4 0 0 16,0 0-49-16,7 0-11 0,-1 0-1 0,1-6-1 15,3 3-106-15,1 3-20 0,-1-7-5 0,-7 4-607 0</inkml:trace>
  <inkml:trace contextRef="#ctx0" brushRef="#br0" timeOffset="20212.856">4840 9202 403 0,'0'0'17'0,"0"0"5"0,0 0-22 0,0 0 0 0,0 0 0 0,7 0 0 15,4-7 487-15,-1 14 93 0,1-4 18 0,10-3 4 16,-7 6-498-16,11-3-104 0,-4-3-13 0,4 6-7 16,-1-3 20-16,1-3 0 0,3 0 0 0,4 0 0 15,3 0 0-15,-6 0 0 0,2 0 8 0,-2 0-8 0,2-3 0 16,-6 3 0-16,0-6-8 0,-8 6 8 16,5-9 0-16,-1 9 0 0,-4-3 0 0,1-4 0 15,-7 7 0-15,3-6 0 0,-4 6 9 0,-3-3-9 0,4 3 8 0,-4 0-8 16,-7 0 8-16,0 0-8 0,0 0 8 15,0 9-8-15,-7 1 8 0,3 5-8 0,-3-2 0 0,0 3 0 16,-3 2 0-16,-4 11 0 0,3-7 0 0,-10 6 0 16,7 0 0-16,0 10 0 0,-8-7 0 0,1 0 10 15,-3 10 1-15,2-6 0 0,-2-4-11 0,-1 3 10 16,0 1-10-16,8-7 10 0,-4 0-10 0,6 7 0 16,-6-16 0-16,11 6 0 15,-4 3-56-15,10-3-17 0,-7-6-3 0</inkml:trace>
  <inkml:trace contextRef="#ctx0" brushRef="#br0" timeOffset="21459.674">9606 9161 1324 0,'0'0'118'15,"0"0"-94"-15,0-10-24 0,0 7 0 16,0-3 75-16,4-3 10 0,-1 2 3 0,-3 4 0 0,4-6-36 0,-1-1-8 15,4 1 0-15,-3-7-1 0,-1 7 11 0,4 3 2 16,-3-7 1-16,3-3 0 0,0 7 17 0,0-1 3 16,0-5 1-16,-3 12 0 0,3-7 9 0,-4 4 1 15,1-3 1-15,-4 9 0 0,0 0 6 0,0 0 1 16,0 0 0-16,0 0 0 0,-7 6-59 0,0-3-11 16,-7 6-2-16,-1 1-1 0,-2 5 5 0,-8 4 0 15,-3 0 1-15,-7 6 0 0,-4 0 2 0,-7-3 0 16,-3 13 0-16,-1-7 0 0,-6 6-1 0,-1 1 0 15,1 3 0-15,-4 2 0 0,-4-2-2 0,1 6-1 16,-8-10 0-16,4 4 0 0,4 0-14 0,3 2-2 16,7-11-1-16,0 8 0 0,7-5-10 0,0-4 12 15,0-6-12-15,1 3 12 0,-1 0-12 0,10 3 0 0,-2-9-10 16,2 6 10 0,5-6-27-16,2 0 1 0,1-4 0 0,3 4 0 15,8-3-95-15,-4-4-19 0,3 4-4 0,0 3-776 0,1-10-156 0</inkml:trace>
  <inkml:trace contextRef="#ctx0" brushRef="#br0" timeOffset="23602.957">8834 8678 460 0,'0'0'41'0,"0"0"-33"16,-7 6-8-16,3-6 0 0,4 0 275 0,-11 3 53 15,1-3 10-15,-1 7 2 0,1-4-274 0,-1 3-55 16,-3-3-11-16,3-3 0 0,-3 6 73 0,4-3 18 15,-1-3 3-15,1 0 1 0,-1 7-19 0,11-7-4 0,0 0-1 0,0 0 0 16,-7 0 5-16,7 0 2 0,0 0 0 0,0 0 0 16,0 0-19-16,0 0-4 0,0 0-1 0,0 0 0 15,7-7-15-15,-4 4-3 0,5-3-1 0,-5 3 0 16,1-3 1-16,3-4 0 0,-4 10 0 0,4-9 0 16,0-1 0-16,-7 4 0 0,0-3 0 0,4 6 0 15,-4-7-12-15,0 1-3 0,3-1 0 0,1-5 0 16,-4 5 4-16,3-5 1 0,1 2 0 0,3-3 0 0,0-2-4 15,-3 2-1-15,3-3 0 0,0 0 0 0,7-6-4 0,-4 0-1 16,4 3 0-16,1-3 0 0,2 0-16 0,-3 6 10 16,4-6-10-16,-4 3 8 0,0 3 0 0,4-3 0 15,-4 4 0-15,0-8 0 0,0 8-8 0,-7-1 12 16,7-6-12-16,-7 3 12 0,4-3-2 0,0 6 0 16,-1-9 0-16,-3 3 0 0,4-1-10 15,-1-2 0-15,1 9 0 0,0-6 0 0,-1-3 8 16,4 3 0-16,4 0 0 0,-4-3 0 0,7 3-8 0,-3 6 0 15,6-3 0-15,-2 0 0 0,6 0 0 0,-3 0 0 16,-1 3 0-16,4 0 0 0,1 7 0 0,2-10 0 16,-2 9 0-16,2-5 0 0,-2-4 0 0,-1 9 0 15,-3-6 0-15,3-3 0 0,-4 3 0 0,5 1 0 16,-5-1 0-16,5 0 0 0,-1-6-10 0,4 6-1 16,-1-6 0-16,1 6 0 0,3-6 11 0,-3 6 0 15,3 1 0-15,-3 2 0 0,3-3 8 0,-3 0 4 0,3 0 1 0,1 4 0 16,-5-4-13-16,5 3 0 0,-1 4 0 0,7-4 0 15,-3-3 0-15,3 4 0 0,4-4 0 0,-3 6 0 16,-5-3 8-16,5 1-8 0,-1-4 0 0,0 0 0 16,-3 10 0-16,-3-10 0 0,-1 3 0 0,4-3 0 15,-1 4 8-15,5-4-8 0,-8-6 0 0,7 6 0 16,4 0 0-16,0 0 0 0,-7-6 0 0,3 7 0 16,4-1 0-16,-4 0 8 0,-3 3-8 0,4-3 0 15,-5 1 0-15,5-1 0 0,6 3 0 0,1-3 0 16,-8 0 0-16,11 4 0 0,0-4 0 0,3 3 0 15,-3 4 0-15,0-4 0 0,-4 0 0 0,-3-2 0 16,4-1 0-16,-1 3 0 0,-3 4 0 0,3-7 0 16,1 3 12-16,-1 0-3 0,0-2-1 0,-3 5 0 15,0-3-8-15,-7 1-9 0,7 2 9 0,-4-3-13 16,8 1 13-16,-1 2 0 0,0-6 0 0,4 4 0 0,4-1 0 0,-8 3 10 16,0-2-10-16,1 5 12 0,-4-5-12 0,7 5-9 15,3-2 9-15,-3-4-13 0,3 7 13 0,-3-7 0 16,4 7 0-16,-8-1 0 0,1 1 0 0,-5-1 0 15,-2 1 0-15,-1 0 0 0,4 2 0 0,0-2 0 16,3-4 0-16,1 4 0 0,-5 0 0 0,5-4 0 16,3 4 0-16,0 5 0 0,-7-5 0 0,-1 3 0 15,1-4 0-15,0 1 0 0,0-7 0 0,0 7 0 16,-4-1 0-16,4 1 0 0,3 0 8 0,4 6-8 16,0-4 9-16,-3-2-9 0,-1 3 0 0,-7-4 0 15,4 1 0-15,0-1-10 0,-4 7 10 0,4-9 0 16,-3 2 0-16,2 1 0 0,5 6 0 0,-4-4 0 0,0 4 10 15,-1-3-10-15,-6 3 0 0,0-3 0 16,3-4 0-16,-3 10-10 0,0-9 10 0,3 3 0 0,1 6 0 16,-1-4 0-16,-7-2 0 0,4 6 0 0,3-3 0 0,-3 3 0 15,0-6 0-15,-4 6 0 0,-3 0 0 0,0-3 0 16,-4 3 0-16,0-7 0 0,-3 7 0 0,-4 0 0 16,0 0 0-16,-3 0 0 0,3-3 0 0,-3-3 0 15,3 6 0-15,-7 0 0 0,4-6 0 0,-4 6 8 16,0 0-8-16,3 0 0 0,-6-4 0 0,3 4 8 15,-3 0-8-15,-1 0 0 0,1 0 0 0,0 0 0 16,3 0 0-16,0 0 0 0,0 0 0 0,0 0 0 0,0 4 0 0,0-4 0 16,-3 6 0-16,-1-6 0 0,4 0 0 0,1 6 8 15,-5-6-8-15,1 3 8 0,-1-3-8 0,-3 0 0 16,4 0 0-16,-11 0 0 16,7 0-26-16,4 7-6 15,-4-7-2-15,-7 0 0 0,10 0-29 0,-10 0-5 0,7 3-2 0,-7-3 0 16,0 0-50-16,0 0-9 0,7-3-3 0,-7 3-756 15,7-7-151-15</inkml:trace>
  <inkml:trace contextRef="#ctx0" brushRef="#br0" timeOffset="24586.025">17085 5056 1958 0,'4'-3'174'0,"-1"-3"-139"0,1-4-35 0,-1 7 0 15,-3-3 73-15,4-4 8 0,-1 10 2 0,1-6 0 31,-1 3-92-31,-3 3-19 0,7-6-3 0,-7 6-1 0,0 0 24 0,0 0 8 0,0 0 0 0,0 0-9 16,-7 0 9-16,0-10 0 0,-3 10 0 0,-1 10 0 16,-3-10 0-16,-4 0 0 0,1 0 8 0,-8 6-8 15,0 3 37-15,-6-9 3 0,-1 3 1 0,0 4 0 16,-3-1 17-16,-1-3 3 0,8 7 1 0,0-4 0 0,0-3-25 0,0 6-5 16,-1-9 0-16,5 7-1 0,-1 2-5 0,-3-6-1 15,-8 3 0-15,5 4 0 0,-5-4-25 0,5-3 0 16,2 7 0-16,1-4 0 0,-4 3 9 0,4 1-9 15,4 9 10-15,-5-4-10 0,5-2 8 0,-1 2-8 16,4 14 0-16,0-14 9 0,3 4-9 0,0 6 8 16,4-3-8-16,-3 13 8 0,2-10 0 0,5 3 0 15,-4-3 0-15,7 3 0 0,0 1-8 0,0 2 8 16,3-3-8-16,-3 0 8 0,7 1 0 0,-3 5 0 16,3-3 0-16,0 1 0 0,0 2-8 0,3 1 0 15,1-7 0-15,-1 7 8 0,4-1-8 0,0-6 0 16,0 7 0-16,0-7 0 0,0 0 21 0,4-3 9 15,3 3 2-15,-3-2 0 0,3 2-20 0,3-3-3 16,1 3-1-16,0-9 0 0,6 6-8 0,-2 0 8 0,-1-3-8 16,0 3 8-16,4-6 11 0,-4-3 1 0,7 2 1 0,-3-8 0 15,3 6 8-15,4-7 2 0,-4 0 0 0,0 1 0 16,-3-1-22-16,3 1-9 0,-3-1 8 0,-1-3-8 16,1-3 10-16,0-3-10 0,-1 7 12 0,8-14-12 15,0 7 14-15,3-3-4 0,4-3-1 0,0 6 0 16,-4-3 0-16,4-3 0 0,-4-4 0 0,0 10 0 15,-3-9-1-15,0-1-8 0,-4 1 12 0,0 3-4 16,-3-4-8-16,3 1 0 0,1-4 0 0,-1 1 0 16,0 2 18-16,0-8 11 0,4 5 3 0,-4-9 0 0,-3 9-32 0,3-5 0 15,-3-4 0-15,3 3 0 0,0 0 0 0,0 0 12 16,1 0 0-16,-5 1 0 16,-2-7-12-16,-1 6 9 0,0 0-9 0,0-6 8 15,-3 6 4-15,-1 0 0 0,-3-3 0 0,1 0 0 0,-1-3-4 16,-4 0 0-16,1 6 0 0,-1 1 0 0,1-8-8 15,-4 4 0-15,-3-3 0 0,-1 7 0 0,4-8 0 16,-7 1 0-16,0 3 0 0,0-3 0 0,0 0 0 0,-3 0 0 16,-1-3 0-16,-3 0 0 0,4 0 10 0,-5-4 0 15,1-5 0-15,-3 2 0 0,3 1-10 0,0 5 0 16,-4-8 0-16,4 2 8 0,0 7-8 0,0-7-17 16,-4 10 4-16,4-3 1 0,0 3 12 0,-3-3 0 15,3 9 0-15,-4-6 0 0,0 6 0 0,1 0 13 0,-4 4-2 0,0-4-1 16,-4 0-10-16,4 0 0 0,-4 4 0 0,-3 5 0 15,0-9 0-15,0 13 0 0,-4-3 0 0,-3-4 0 16,0 7 0-16,-4-4-11 0,0 1 11 0,4 9-8 16,-4-6 8-16,4 3 0 0,0-4 0 0,0 7-8 15,3-3-4-15,-3 3-1 0,3-6 0 0,0 6 0 32,-7 0-67-32,4 6-12 0,-4-3-4 0,4 4 0 15,-3 2-92-15,-1 0-18 0,0 7-4 0,4-3-974 0</inkml:trace>
  <inkml:trace contextRef="#ctx0" brushRef="#br0" timeOffset="27355.754">8477 10114 1900 0,'0'-16'84'0,"0"7"18"0,0 0-82 0,0 5-20 16,0-5 0-16,0 3 0 0,0 6 223 0,0 0 40 15,0 0 8-15,0 0 1 0,0 0-219 0,0 0-44 16,7 0-9-16,0 9 0 0,-3-3 0 0,-1-2-11 16,4 5 11-16,1 0-12 0,-1 1 12 0,0 5-10 15,0-5 10-15,0 6-10 0,3-4 10 0,-6 4 0 0,6 3-9 0,-2-4 9 16,2-2 8-16,-6 2 7 0,6 4 1 0,-3 0 0 15,0-3 10-15,0 3 2 0,-3-1 1 0,3 1 0 16,-4 6-3-16,1-6-1 0,0 6 0 0,-1 0 0 16,4-3-10-16,0 3-3 0,0 0 0 0,0-6 0 15,0 9-4-15,4-2-8 0,0 2 11 0,-1-3-11 16,1 0 8-16,-1-3-8 0,8 3 0 16,0 0 0-16,-1-6 10 0,1 6-10 0,-1-6 8 15,1 0-8-15,7 9 10 0,-4-9-10 0,7 3 12 0,-10 0-12 16,7-7 12-16,-1 13-12 0,-3-9 12 0,4 3-12 15,-4 0 16-15,4 3-4 0,0-6-1 0,-1 0 0 16,1 6-11-16,0-6 0 0,3 0 0 0,0 6 0 16,0 0 0-16,1-6 0 0,-1-1 0 0,0 7 0 15,4-6 0-15,0 6 0 0,-1-3 0 0,5-6 0 16,-8 9 0-16,4-3 0 0,-4-6 0 0,4 9 0 0,-1-6 0 16,1-1 0-16,3 8 0 0,4-8 8 15,0 7-8-15,0-3 0 0,3 0 0 0,0-3 8 0,1 0-8 16,-1 0 0-16,-3 0 0 0,3-1 0 0,-3 7 10 0,3 1-10 15,1-8 12-15,-5 1-12 0,1 0 12 0,7-3-12 16,4 2 12-16,-5 1-12 0,-2 0 0 0,-1 6 0 16,4-6 0-16,0-3 0 0,-4 3 0 0,0-1 0 15,-3 1 0-15,7 3 0 0,3-3 0 0,-3 0 0 16,-3 0 8-16,-1-1-8 0,11 1 8 0,-4-3-8 16,1 3 0-16,-4-10 0 0,-1 7 8 0,-2-1-8 15,3-2 0-15,-1-4 0 0,-2 1 0 0,6 5 8 16,4 1-8-16,4-3 0 0,-1-4 13 0,-3 7-4 15,-4-1-1-15,1-2 0 0,-4 3-8 0,3-7 0 16,0 7 0-16,-3-4 0 0,0-2 0 0,3-1 0 0,4 7-10 16,-3-7 10-16,-1 7 0 0,-7-4 0 0,1-2 0 15,-1-1 10-15,0 4-10 0,1-1 0 0,3-2 0 0,0-4-11 16,3 3 11-16,0 1 0 0,1-1 0 0,-1 1 0 16,-3-1 0-16,0 0 0 0,0 1 8 0,0-1-8 15,-1 4 0-15,5-4 0 0,6-6 0 0,-3 7 0 16,-11-1 0-16,8 7 0 0,-4-7 0 0,0 1 0 15,-4-1 11-15,0 7-3 0,-3-7 0 0,0 1 0 16,0-1-8-16,-1 0 0 0,1-2-12 0,4-4 12 16,-5 6 0-16,8 1 0 0,-3-4 0 0,6 3 0 15,-3-2 0-15,-4 2 0 0,1-6 8 0,-1 3-8 16,0-2 0-16,1 5 0 0,2-9 0 0,-2 6 0 16,3-6 0-16,-1 3 0 0,1 4 0 0,4-1 0 15,-4 3 9-15,-4-6 0 0,4 7 0 0,-7-1 0 16,3-9-9-16,-3 10 0 0,3-10 0 0,4 6 0 15,0-3 0-15,0 3 0 0,3 4 0 0,0-1 0 0,-3-3 0 16,0-2 0-16,-4 5 0 0,1-3 0 0,3 4 0 0,3-10 0 16,0 9 0-16,4-9 0 0,-3 6 0 0,3-3 0 15,3-3 0-15,-3 7 0 0,0-4 0 0,-7-3 13 16,0 0-3-16,0 0-1 0,3 0-9 0,4 0 0 16,-4 0-12-16,8 6 12 0,-1-6 0 0,1 3 0 15,-5-3 0-15,-2 7 12 0,-4-4-12 0,3-3 0 16,0 0 0-16,4 0 0 0,0 0 0 0,0 6 0 0,11-6 0 0,-8 0-11 15,1 0 11-15,-4 0 0 0,-8 0 8 0,1 0-8 16,0 0 0-16,4 0 0 0,2 0 0 0,1 0 0 16,0 0 0-16,4 0 0 0,-8 0 0 0,-3 0 0 15,0 0 0-15,0 0 0 0,0 0 0 16,-1 0 0-16,5 0 0 0,3-6 0 0,3 6 0 16,-3 0 0-16,0-3 0 0,-4 3 0 0,1-7 0 15,-1 7 0-15,-3 0 0 0,0 0 0 0,0-3 0 16,0 3 8-16,3-6-8 0,0 6 12 0,1-3-4 0,-1 3 0 15,4-7-8-15,-7 7 0 0,3 0-11 0,-3 0 11 16,4 0 0-16,-5 0 0 0,5-3 0 0,3-3 0 16,-4 6 0-16,1-3 0 0,2-3 0 0,1 6 0 15,-3-7 0-15,-4 4 0 0,-1-3 0 0,-2 6 0 16,-1-3 0-16,4-3 0 0,-4-4 0 0,8 7 10 16,-4-3-10-16,3 3 0 0,0-4 0 0,1 1 0 0,-4 3 0 15,-4-3 0-15,-3 2 0 0,3-2 0 0,-3 3 0 16,3-3 0-16,1-4 8 0,2 7-8 0,1-3 0 0,4-3 0 15,-4 9 0-15,3-7 0 0,-3 4 0 0,-4-3 0 16,-3 6 0-16,-4-3 0 0,0-3 0 0,4 2 0 16,0-5 0-16,0 3 0 0,7-4 8 0,-4 4-8 15,-3-3 0-15,0 5 8 0,3-5-8 0,-3 0 0 16,0 2 0-16,-1-2 0 0,-2 0 0 0,-1 2 8 16,0-2 0-16,4-1 0 0,0 1-8 15,3-3 0-15,1-4 0 0,-1 6 0 0,7 1 0 0,-3-7 8 16,0 7-8-16,-4 0 8 0,1-1-8 0,-5-6 0 15,-2 7 0-15,6 0 8 0,0-7-8 0,1 7 0 16,-1-4 0-16,4 7 0 0,0-7 0 0,0 4 0 16,0-4 8-16,-4 4-8 0,0-1 0 0,-3 1 0 15,0 0 0-15,0-1 0 0,3 1 0 0,4-7 0 0,-4 4 0 0,8-4 0 16,-5 0 0-16,1 7 0 0,0-10 9 0,0 10-9 16,-7-7 0-16,3 7 0 0,0-4 0 0,-3-3 0 15,0 7 0-15,3-7-15 0,8 7 4 0,-4-1 1 16,-4-2 18-16,4-4 3 0,0 7 1 0,0-7 0 15,-4 7-12-15,0-1 0 0,-3-5 0 0,-4 2 0 16,1 7 0-16,-5-7 0 0,-2-2 0 0,6 5 0 16,0 1 0-16,0-1 8 0,1 1-8 0,-5-7 8 15,5 7-8-15,2-1 0 0,5-5 0 0,-1 5 0 16,-3 1 0-16,0 0 0 0,-4-1 10 0,0 1-10 16,1-1 16-16,2 1-3 0,-2-7-1 0,2 7 0 15,5-1-23-15,-4-5-5 0,3 5 0 0,0 1-1 16,-6-1 17-16,2 1 0 0,-2 0 0 0,-1-1 0 15,-3 1 0-15,-4-7 0 0,0 7 0 0,0-7 0 0,1 4 0 16,-1-4 0-16,0 6 0 0,7-8 0 0,-6 8 8 0,2 1-8 16,1-7 0-16,0 7 0 0,0-7 0 0,-1 4 0 15,5-4 0-15,-1 6 0 0,-3-8 13 0,-4 8 0 16,4-5 0-16,-4 5 0 0,0-6-13 0,0 7-16 16,0 0 3-16,4-4 1 0,0 4 12 0,0-1 0 15,-1-5 0-15,1 5 0 0,0 1 0 0,0-7 0 16,-4 7 0-16,-3-1 0 0,-1 4 0 0,1-3 0 15,0-4 0-15,-4 4 0 0,0-1 0 0,-3-2 0 0,-1 2 0 0,1-2 0 16,0-4 11-16,-4 7-11 0,3-7 10 0,-3 7-10 16,4-10 0-16,-4 9 0 0,0-8 0 15,4 2 0-15,-4-3 0 0,0 3 0 0,4 4 0 16,-1-4 0-16,1-3 0 0,0 4 0 16,3-4 0-16,-3 0 0 0,-1 0 0 0,1 0 0 0,-4 4 0 15,0-4 0-15,0 3 0 0,0 4 0 16,0-4 0-16,0-3 0 0,-3 10 0 0,0-7 0 0,-1 7 0 0,1-1 0 15,-4-5 0-15,0 5 0 0,0 7 0 0,0-6 0 16,0 2 0-16,-3-2 0 0,-1 6 0 0,4-3 0 16,-7 6 0-16,4-10 0 0,-4 10 0 0,3-6 0 15,-3 3-8-15,0 3 8 0,0 0 0 0,0 0 0 16,0 0-9-16,0 0 9 0,0 0 0 0,0-7-9 16,0 7 9-16,0 0-8 0,-3-3 8 0,3 3-8 15,0 0 8-15,-7-6 0 0,7 6-9 0,0 0 9 16,0 0-14-16,-4 0 2 0,-3-3 0 0,7 3 0 0,0 0 12 0,0 0 16 15,-7 0-3-15,3 0-1 0,4 0-12 0,0 0-16 16,-7-6 3-16,4 6 1 0,-1-3 20 0,4 3 4 16,-3-7 0-16,3 7 1 0,-7 0-13 0,7 0 11 15,0-9-11-15,0 9 10 0,-4-6-10 0,4 6 0 16,0-4 0-16,-3-2 0 0,3 3 0 0,0-3 0 16,0 3 0-16,0 3 0 15,0-7 0-15,0 7 0 0,3-9 0 0,1 6 0 0,-4-3 0 0,0 6 0 16,3-7 0-16,-3 7 0 0,0-3 0 0,0 3 0 15,4-6 0-15,-4 6 0 0,3-3 0 0,-3 3 0 16,0-7 0-16,0-2 0 0,4 6 0 0,-4 3 0 16,0-6 0-16,0 3 0 0,0 3-8 0,0 0 8 0,3-7 0 15,-3 7 0-15,0 0 0 0,0 0 0 0,0 0 0 0,0 0 0 16,0 0-11-16,0 0-4 0,0 0-1 0,0 0 0 16,0 0 16-16,0 0 0 0,0 0 0 0,-7 0 0 15,0 10 0-15,0-4-9 0,0-3 9 16,0 3-8-16,0-3 8 0,0 4-8 0,-4-4 8 0,4 3-8 15,-3-3 8-15,3 4 0 0,0 2 0 0,0-9-8 16,0 9 8-16,7-9 0 0,0 0 0 0,0 0 0 16,-4 7 0-16,4-7 0 0,0 0 0 0,0 0 0 15,0 0 0-15,0 3 0 0,0-3-9 0,0 0 9 16,4 9-19-16,-4-9 1 0,0 0 0 0,7 6 0 16,-7-6-70-1,0 0-15-15,0 0-2 0,10-6-1 16,1 6-65-16,-1-9-13 0,-3 6-2 0,8-7-1 0,-5 1-61 0,4-7-13 0,0 10-3 15,4-7-520-15</inkml:trace>
  <inkml:trace contextRef="#ctx0" brushRef="#br0" timeOffset="27440.616">25248 10572 2152 0,'0'0'48'0,"0"0"9"0,0 0 3 0,0 0 0 0,0-10-48 0,4 7-12 15,-4-6 0-15,0 9 0 0,0 0 48 0,0 0 7 16,0-6 1-16,0 6 1 16,0 0-100-16,0 0-20 0,0 0-4 0</inkml:trace>
  <inkml:trace contextRef="#ctx0" brushRef="#br0" timeOffset="28525.584">25234 10719 1958 0,'0'0'174'0,"0"0"-139"0,0 0-35 0,0 0 0 16,0 0 139-16,0 0 21 0,0 0 4 0,0 0 0 15,0 0-139-15,0 0-25 0,0 0-11 16,7 0 1-16,4 0 0 0,-4 0 0 0,0 3 0 0,4-3 0 15,-1 0 18-15,1 0 4 0,-1-3 1 0,4 3 0 0,1-6 7 0,-1 6 0 16,3-9 1-16,1 2 0 16,0 4 19-16,-1-6 3 0,4-1 1 0,-3-5 0 15,3 5 6-15,0-5 2 0,-3 2 0 0,3-3 0 0,0-2-17 16,-3 2-3-16,7-12-1 0,-4 9 0 0,3-9-5 16,-2-4-1-16,2 4 0 0,-2 0 0 0,-5 0-7 0,4-7-2 15,-3 1 0-15,0-1 0 0,3 4 0 0,-4-10 0 16,5-3 0-16,-5 6 0 0,1 1-8 0,-1-4-8 15,1 3 12-15,-4 1-12 0,-3-4 16 0,-1 3-3 16,1 4-1-16,-4-1 0 0,-3 4-3 0,-1-3-1 16,1-1 0-16,-4 1 0 0,-4-4-8 0,4 3 0 15,-3 1 9-15,-1 6-9 0,-3-7 13 0,0 1-1 0,0 2-1 0,-4-2 0 16,1 9-19-16,-4-10-4 0,-1 7-1 0,5 0 0 16,-4 3 13-16,0 0 0 0,3 3-10 0,-3-3 10 15,0 0 0-15,-4 6 0 0,1-6-9 16,-1 6 9-16,-3 0 0 0,-7 0-8 0,-1 4 8 0,-6-4 0 15,0 9-11-15,-4-5 11 0,-3 5-10 0,3 7 10 16,-7-3-9-16,7 3 9 0,0-4-8 0,4 7 8 16,0 0 0-16,0 0-10 0,-4 0 10 0,-4 0 0 15,5 7 0-15,-5-4 0 0,4-3 0 0,1 9 0 16,-1-9 0-16,0 6 0 0,0 4 0 0,7 6 0 16,1-4 0-16,3-2 0 0,-1 5 0 0,1-5 0 15,0 5 0-15,0-2 0 0,3 3-8 0,-3 2 8 16,-1-2 0-16,1 3 0 0,0 0 0 0,0-4 0 15,3 7 0-15,0-6 0 0,1 9 0 0,3-6 0 16,-1 9 0-16,5-3 0 0,-1 0 0 0,0-3 0 16,1 3 0-16,6 4 0 0,1-4 0 0,-1 3 0 0,4-3 0 0,0 3 0 15,0 0 0-15,0 4 0 0,0-4 0 0,3 0 0 16,1-3 0-16,-4 0 0 0,3 4 0 0,4-4-8 16,-3 3 8-16,3-6 0 0,0 3 0 0,3 0 0 15,1 3 0-15,3-3 0 0,-4-6 0 0,8 6 0 16,3-6 0-16,0 9 0 0,4-9 20 0,-1 6-3 15,8 0 0-15,7-3 0 0,-4 3-4 0,7 0-1 16,-3-6 0-16,3 6 0 0,-3-6-12 0,0 0 8 16,0 0-8-16,-4-1 0 0,-3-2 8 0,6 3-8 15,-3-3 0-15,1-4 0 0,-1 4 8 0,0 3-8 16,7-4 0-16,-3 1 0 0,-4-3 10 0,4 2-10 16,0-2 10-16,0-4-10 0,-1 4 0 0,-2-1 0 15,2-5 0-15,-2 2 0 0,-5-6 0 0,-3 7 0 16,4-4 0-16,0 0 9 0,-4-3 2 0,4-3 0 0,-1 0 0 0,5 0 0 15,-5 0-11-15,8 0 8 0,-4 0-8 0,4-3 8 16,-7-3-8-16,3 6 8 0,-3-6-8 0,3 2 8 16,-7-2 0-16,4 3 0 0,-4-3 0 0,0-4 0 15,0 7-8-15,-3-6 0 0,0 3 0 0,-4-4 0 16,3 1 0-16,1-1 0 0,-4 1 0 0,-3 3 0 16,3-4 0-16,-4-5 0 0,1 5 9 0,-1 1-9 15,1-1 0-15,3 1 8 0,-7-7-8 0,4 7 0 16,-4-1 0-16,3 1 0 0,-3 0 0 0,1-1 8 15,-1 1-8-15,0 2 0 0,-4-2 0 0,4 6 8 0,-3-3-20 0,-1 3-3 16,1-4-1-16,-1 7 0 16,-3 0-88-1,0 0-17-15,0 0-4 0,0 0-839 0,0 0-168 0</inkml:trace>
  <inkml:trace contextRef="#ctx0" brushRef="#br0" timeOffset="34474.15">18334 2557 759 0,'0'0'33'0,"-7"9"8"16,0-9-33-16,0 6-8 0,0-6 0 0,0 0 0 16,0 0 104-16,-1 0 20 0,8 0 3 0,-3 0 1 15,3 0-28-15,0 0-4 0,0 0-2 0,-7 0 0 0,7 0-34 0,0 0-6 16,0 0-2-16,0 0 0 0,0 0-13 16,0 0-3-16,0 0-1 0,0 0 0 0,0 0-23 0,0 0-4 15,0 0 0-15,0 0-8 0,10-6 8 0,1 6-8 16,-4 0 0-16,7 0 0 0,-3 0 17 0,6 0-3 15,1 0-1-15,3 0 0 0,4 0 7 0,0-9 0 16,-1 9 1-16,1 0 0 0,7-3-11 0,-4-4-2 16,4 7-8-16,-4 0 12 0,4 0-12 0,-4 0 0 15,-3-3 0-15,-1 3 0 0,-2-6-27 0,-1 6 2 16,-4 0 0-16,1 0 0 16,-4 0-151-16,-3 0-29 0,10 0-7 0,-21 0 0 15</inkml:trace>
  <inkml:trace contextRef="#ctx0" brushRef="#br0" timeOffset="34804.774">18225 2717 2026 0,'0'0'90'0,"0"0"18"0,0 0-86 0,0 0-22 0,0 0 0 0,0 0 0 0,0 0 17 0,0 0-1 16,0 0 0-16,0 0 0 0,0 0-16 0,10 0 0 16,-3 0 0-16,7 6 0 0,0-3 20 0,0-3-4 15,1 0 0-15,6 0 0 0,0 0 11 0,4-3 1 16,3-3 1-16,4 6 0 0,-4 0-17 0,7-7-3 15,-3 7-1-15,3 0 0 0,0-9-8 0,1 9 0 16,-1-3 0-16,-3 3 0 16,-1-10-20-16,1 4-5 0,-4-3-2 0,4 6 0 15,0-4-105-15,-4 4-22 0,4-3-4 0,-7 0-1 16</inkml:trace>
  <inkml:trace contextRef="#ctx0" brushRef="#br0" timeOffset="35442.659">19597 2036 518 0,'-4'0'46'0,"4"-6"-37"15,-3 6-9-15,-1-3 0 0,4 3 337 0,0 0 66 16,0 0 13-16,0 0 2 0,0 0-322 0,0 0-64 0,0 0-12 0,0 0-4 16,7 3-6-16,0 6-2 0,-3 1 0 0,3 5 0 15,0-11 8-15,0 8 2 0,0 1 0 0,0-4 0 16,-3 10 4-16,3-3 1 0,-4 2 0 0,4 7 0 16,-3 4-2-16,-1-1 0 0,-3-3 0 0,0 9 0 15,-3-5 10-15,-1 8 1 0,-3-2 1 0,0-1 0 16,0 4-1-16,0 6 0 0,-3-10 0 0,2 4 0 15,1-4 8-15,4 1 0 0,-4 9 1 0,0-16 0 16,3 10-33-16,1-4-8 0,-1-9 0 0,1 0 0 16,3-3 8-16,-4 3 0 0,4-6 0 0,0-3 0 0,0 3-8 15,0-4 0-15,-3-2 0 0,3-4 0 16,0 1-35-16,0-4-5 0,0 3-2 0,0-9 0 16,0 0-140-16,0 0-28 15</inkml:trace>
  <inkml:trace contextRef="#ctx0" brushRef="#br0" timeOffset="36411.859">20257 2306 1288 0,'-11'0'57'0,"11"0"12"0,-4 6-55 0,4-6-14 16,0 0 0-16,-7 3 0 0,4-3 69 0,3 0 11 16,0 0 3-16,0 0 0 0,0 0-20 0,0 10-4 15,0-10-1-15,0 0 0 0,0 9 5 0,0-9 1 16,0 10 0-16,0-4 0 0,3 3-24 0,-3-6-4 16,0 10 0-16,0-4-1 0,0 4-5 0,0 2-1 15,-3 4 0-15,-4 0 0 0,0 0-29 0,0 6 0 16,0 0 0-16,0 0 0 0,-1-3 0 0,1 6-13 15,0-6 1-15,4 7 0 0,-1-11 12 0,4 7 0 0,0-3 0 16,4-6 0-16,-1 9 0 0,4-12-12 0,-3 2 1 0,-4-5 1 31,7 5-108-31,-3-5-22 0,-1-7-4 0,-3-3-682 0</inkml:trace>
  <inkml:trace contextRef="#ctx0" brushRef="#br0" timeOffset="36678.397">19872 2619 2142 0,'0'0'47'0,"0"0"9"0,0 0 3 0,0 0 1 0,0 0-48 0,0 0-12 15,0 0 0-15,0 0 0 0,0 0 16 0,0 0 1 16,11 0 0-16,-1 0 0 0,4 0-3 0,7 0-1 15,-3 0 0-15,7 0 0 0,-1 0-1 0,5 0-1 16,2 0 0-16,1 0 0 0,3-3-11 0,1-3 0 16,-1 6 0-16,0 0 0 0,-3-3 0 0,0-3 8 15,-8 6-8-15,1 0 0 16,0-7-84-16,-4 4-23 0,4-3-4 0,-4 3-799 16</inkml:trace>
  <inkml:trace contextRef="#ctx0" brushRef="#br0" timeOffset="37537.189">21220 2102 1623 0,'0'0'72'0,"0"0"15"16,0 0-70-16,0 0-17 0,0 0 0 0,0 0 0 0,7-9 47 0,-7 9 5 16,0-10 2-16,0 10 0 0,0 0-23 0,0 0-5 15,0 0-1-15,0 0 0 0,0 0 3 0,-11 7 1 16,0-4 0-16,1 6 0 0,-1-3-29 0,-6 4 0 16,-1-1 0-16,4 1 0 0,-4 5 0 0,-3 4 0 15,0 0 0-15,0 0 0 0,0 6 12 0,-1-6-3 16,5-1-1-16,-4 7 0 0,3-6 25 0,-3 6 5 15,3-3 1-15,-3 13 0 0,3-10 1 0,-6 3 0 16,-1 7 0-16,0 2 0 0,1-2-24 0,-1 2-4 0,7 4 0 0,1-6-1 16,-1 2-11-16,0 1 0 15,1-4 9-15,3 1-9 0,3-7 0 0,0 0 0 0,1-3 0 16,6 4 8-16,1-4-8 0,-1-6 0 0,1 6 0 16,3-7 8-16,7 1-8 0,-4-3 0 0,8 3 8 15,0-10-8-15,-1 10 10 0,4-10-2 0,-3 1-8 0,6-4 12 16,-2 3 10-16,2 1 2 0,4-10 0 0,-3 0 0 15,3 0-5-15,-7 0-1 0,7 0 0 0,-3-3 0 16,0-4 18-16,-4-2 3 0,3 3 1 0,-2-4 0 16,-1 1-26-16,0 0-5 0,0-1-1 0,0 1 0 15,0-1 4-15,0 1 0 0,0-7 0 0,-3-3 0 16,0 10 0-16,-1-7 0 0,1 7 0 0,3-10 0 16,-7 10-12-16,3-7 0 0,-3 13 0 0,1-13 0 0,-5 7 26 15,4-4 3-15,-3 1 1 0,-4 2 0 0,3 7-22 0,-6-12-8 16,-1 11 0-16,4-2 0 0,-7-3 12 0,4 2-3 15,-8-2-1-15,4 6 0 16,-4 3-8-16,4-6 0 0,-3 6 9 0,-1-4-9 0,1 4 0 0,-1-6 0 16,0 6 0-16,1 6 0 0,-1-6 0 0,1 0 0 15,-1 4 0-15,0 2 0 0,1-6 0 0,-1 0 0 16,1 0 0-16,-1 3 0 0,-3-3 0 16,3 6 0-16,1-3 0 0,-4-3-8 0,3 7 8 0,1-7 0 15,-1 0 0-15,-3 6 0 0,3-3 0 0,-3-3-12 16,0 6 4-16,0-2 0 15,-7-4-45-15,7 9-9 0,-4-3-2 0,4-6 0 16,-4 3 7-16,-3-3 1 0,0 10 0 0,0-10 0 16,7 0 14-16,-4 6 3 0,4-6 1 0,3-6 0 15,1 6-93-15,3 0-18 0,0-13-4 0,7-12-1 0</inkml:trace>
  <inkml:trace contextRef="#ctx0" brushRef="#br0" timeOffset="39082.602">21509 2582 2131 0,'-7'-10'94'0,"7"10"20"0,-7-6-91 0,0 6-23 15,0 0 0-15,3-9 0 0,4 9 21 0,0 0 0 16,-7 0 0-16,7 0 0 0,0 0-21 0,0 0 0 15,0 0 0-15,0 0 0 0,0 0 16 0,0 0-2 16,11 0 0-16,3 0 0 0,0 0-14 0,7 0-13 16,0 0 2-16,11 0 1 0,3 0 10 0,1-3 14 15,-5-4-3-15,5 7-1 0,6 0-10 0,-3-3 0 16,-8-3 0-16,1 0 0 0,-4 6-11 0,1-3-4 0,-5 3-1 0,-3 0 0 31,-3-10-112-31,-4 10-22 0,7-6-5 0,-6 6-1 0</inkml:trace>
  <inkml:trace contextRef="#ctx0" brushRef="#br0" timeOffset="39412.801">21371 2692 1983 0,'0'0'88'0,"0"0"18"0,0 0-85 0,0 0-21 16,0 0 0-16,0 0 0 0,4-10 72 0,3 10 9 15,-7 0 3-15,7 0 0 0,4 6-84 0,-1-2 0 16,1 2-12-16,-1-3 0 0,4-3 12 0,0 9 0 15,1-9-10-15,2 7 10 0,1-7 0 0,3 6-9 16,0-3 9-16,4-3 0 0,3 0-26 0,0 0 2 16,-3 0 0-16,-4 0 0 15,-3-3-48-15,7-3-8 0,6 6-3 0,1-7-500 16,-4-2-100-16</inkml:trace>
  <inkml:trace contextRef="#ctx0" brushRef="#br0" timeOffset="39967.58">22271 2121 345 0,'0'0'15'0,"-7"0"4"0,-4-3-19 0,4 3 0 0,4-10 0 0,-1 4 0 16,-6 6 488-16,10 0 95 0,0 0 18 0,0 0 4 0,0 0-477 15,10 0-96-15,1 0-20 0,3 6-3 0,7-3-9 0,-3 4 12 16,-1-7-12-16,4 0 12 0,8 0-12 0,-1 0 0 15,-3 0 0-15,-4 0 0 0,3 3 0 0,1-3 0 16,0 0 0-16,-4 0 0 0,0 0 0 0,0 0 0 16,4-3 0-16,0 3 0 0,-11 0 0 0,7 0 0 15,4 0 0-15,-4 0 0 0,-4 0 8 0,1-7-8 16,-4 4 0-16,4 3 8 0,0 0 0 0,-4 0 0 0,-7 3 0 16,3 4 0-16,4-7 6 0,-3 0 1 0,-11 0 0 0,0 0 0 15,0 0-15-15,7 9 8 0,0 1-8 0,-7-1 0 16,-7 0 0-16,7 7 8 0,0-3-8 15,-4 2 0-15,-6 4 15 0,3-3 0 16,3 3 0-16,-6-1 0 0,-4 7-3 0,-4 1 0 16,-3-4 0-16,0 3 0 0,3 3 3 0,-3-3 0 0,-7 3 0 0,3 0 0 15,0 7 12-15,4-1 2 0,-4 4 1 16,1-4 0-16,3 1-21 0,-1-7-9 0,5 7 8 0,3-7-8 16,-8-3 11-16,12 3-3 0,3 0-8 0,7-2 12 31,-4-1-60-31,8-7-12 0,-1 7-2 0,11-12-786 0,11 3-156 0</inkml:trace>
  <inkml:trace contextRef="#ctx0" brushRef="#br0" timeOffset="44886.584">25146 11952 288 0,'0'0'25'0,"0"0"-25"0,0 0 0 0,0 0 0 15,0 0 252-15,0 0 46 0,0 0 9 0,0 0 1 16,0 0-232-16,0 0-46 0,0 0-10 0,4-7-1 15,3 4 7-15,-4 3 2 0,4-6 0 0,-3 3 0 16,3-3 38-16,-4 6 8 0,4-10 2 0,-3 4 0 16,3 3 4-16,0-4 2 0,0-2 0 0,-3 6 0 15,-1-3-32-15,1-4-6 0,3 1-2 0,-4-1 0 16,1 4-30-16,-4 3-12 0,3-6 8 0,-3 2-8 0,-3-2 12 0,3-1-4 16,-4 7 0-16,-3-3 0 0,4-3-8 0,-4 9 0 15,-8 0 0-15,5 0 0 0,-4 0 0 0,-4 9 0 16,0-3 0-16,-3 4 0 0,0-1-8 0,4 4-1 15,-5 2 0-15,5 4 0 0,-4 6 9 0,-1 0 0 16,1 4 0-16,4-1 0 0,-5 6 14 0,5 4-2 16,-1-4 0-16,0 4 0 0,1 6 0 0,3 0 0 15,0 0 0-15,0-7 0 0,-1 7 4 0,8-9 1 0,-7 2 0 0,4 4 0 16,3-9-4-16,0 8-1 0,-4-2 0 0,4 0 0 16,3-4 0-16,-3-6-1 0,4 7 0 0,-1-10 0 15,-3 3-11-15,4-9 0 0,-1 3 0 0,1-3-11 31,-1-7-33-31,4 4-8 0,-3-13 0 0,3 3-1 16,0-6-75-16,0 0-16 0,0 0-2 0,0 0-454 16,0 0-92-16</inkml:trace>
  <inkml:trace contextRef="#ctx0" brushRef="#br0" timeOffset="45087.953">24458 12522 979 0,'0'0'87'0,"0"0"-70"0,0 0-17 0,0 0 0 0,0 0 339 0,11 0 64 16,-4-6 13-16,3 6 2 15,8 0-373-15,0-3-74 0,-1-3-15 0,4 6-4 0,4-3 33 0,0-4 7 16,-1 7 8-16,1 0-13 0,3-9 5 0,-3 9 8 16,3 0-13-16,4-6 5 15,0 6-28-15,3-10-4 0,4 10-2 0,0-3-604 16,-4-3-121-16</inkml:trace>
  <inkml:trace contextRef="#ctx0" brushRef="#br0" timeOffset="45552.793">25947 11820 2602 0,'0'0'57'0,"0"0"12"0,0 0 3 0,0 0 1 0,0 0-58 0,0 0-15 0,-7 0 0 0,7 0 0 15,-7 6-32-15,7-6-10 0,-7 3-2 0,3 4 0 16,-6-4 32-16,-1 6 12 0,4-3-11 0,0 4 11 15,-7-1 0-15,3 7 0 0,-3-4 0 0,0 4 10 16,0-6 2-16,0 8 1 0,-7 1 0 0,3 6 0 16,0-6 6-16,-6 6 1 0,-1 10 0 0,-3-7 0 15,-4 0-10-15,4 3-2 0,-1 1 0 0,1 2 0 0,-4-5 3 16,4 5 0-16,0-6 0 0,0 7 0 0,3-10-2 16,4 3 0-16,3 7 0 0,4-7 0 0,0-3 5 0,4 9 1 15,-1 1 0-15,4-4 0 0,3 4-6 0,1-7-1 16,3 6 0-16,0 1 0 0,0-7-8 0,3 0 0 15,1 4 0-15,3-4 0 0,0-3-18 0,4-3-6 16,-4 3 0-16,7-6-1 16,-4 0-15-16,8-4-2 0,-4 4-1 0,4 0 0 15,-4-3-9-15,3-1-3 0,8-2 0 0,-7-4 0 16,-1 1-17-16,1 5-4 0,0-5-1 0,-4-4-559 0,0-3-112 0</inkml:trace>
  <inkml:trace contextRef="#ctx0" brushRef="#br0" timeOffset="50588.136">14616 1986 1152 0,'0'0'102'0,"0"0"-82"0,0 0-20 0,0 0 0 16,0-9 67-16,0 9 9 0,-4-4 1 0,1-2 1 15,3 3-66-15,-4-3-12 0,0 0 0 0,1 2-10 16,-4-5 0-16,3 3 0 0,1-4 0 0,-1 1 0 16,1 6 2-16,-1-4 0 0,-3 1 0 15,4-3 0-15,-4 9 32 0,0-3 8 0,0-4 0 0,-1 4 1 16,-2-3 18-16,3 6 3 0,-4 0 1 0,1-9 0 15,-1 9-6-15,0 9-1 0,1-9 0 0,-1 0 0 16,-6 0-16-16,6 0-3 0,-3 6-1 0,0-3 0 16,0 4-3-16,0-4-1 0,0 6 0 0,-1-3 0 15,1 10-24-15,0-3 0 0,0 2 0 0,0-5 0 0,3 5 0 0,-3 4 0 16,-3 0 0-16,6 0 0 0,0 6 0 0,1 0 0 16,-4-3-12-16,3 6 12 0,1 7 0 0,-1-4 0 15,0-3 0-15,1 1 12 0,-4 5 0 16,3-6 0-16,1 10 0 0,-1-4 0 0,0-5-4 0,1 5 0 15,3 1 0-15,-4 2 0 0,4-2 12 0,0-1 3 16,4-6 0-16,-1 7 0 0,1-1-11 0,-1-5-1 16,0-1-1-16,1-3 0 0,3 3-10 0,0-9 0 15,0 3 0-15,0 0 0 0,3-3-9 0,-3-4-1 16,4 4 0-16,0-3 0 16,-4-4-32-16,0 4-6 0,0-6-2 0,0-1 0 15,0 0-97-15,0-2-19 0,0-7-4 0,0 0-1 0</inkml:trace>
  <inkml:trace contextRef="#ctx0" brushRef="#br0" timeOffset="50922.274">13734 2682 2253 0,'0'0'100'0,"0"0"20"0,0 0-96 0,0 0-24 0,0 0 0 0,0 0 0 15,7 0 22-15,3 0-1 0,1-9 0 0,-1 9 0 16,5-3-13-16,2-4-8 0,-3 7 8 0,7 0-8 16,-3-3 11-16,0-3-3 0,3 6 0 0,-3-6 0 15,3 3-8-15,-4 3 0 0,5-10 0 0,-1 10 0 16,0-6 0-16,0 6 0 0,0 0 0 0,4-10 0 0,0 10-14 0,-1-3 2 15,-6-3 0-15,3 3 0 16,4-3-22-16,-1-1-4 0,-2 7-1 0,2-9 0 16,-2 6-25-16,-1 3-6 0,-4-6-1 0,1-4 0 15,-4 10-21-15,0-9-4 0,0 6 0 0,0-4-416 16,-3 7-84-16</inkml:trace>
  <inkml:trace contextRef="#ctx0" brushRef="#br0" timeOffset="51525.968">15141 1836 806 0,'0'0'36'0,"0"0"7"0,0 0-35 0,0 0-8 16,0 0 0-16,0 0 0 0,0 0 151 0,0 0 28 15,-3-4 5-15,3 4 2 0,0 0-122 0,0 0-25 16,-4-6-5-16,4 6-1 0,-7 0-19 0,0 0-4 15,0 6-1-15,0-6 0 0,0 4-9 0,0-4 12 16,-4 12-12-16,4-9 12 0,-3 3 3 0,3 7 1 16,-4-13 0-16,0 16 0 0,-3-13 33 0,4 6 7 15,-1 4 2-15,-3-4 0 0,3 4-15 0,-3 2-3 16,0-11-1-16,0 11 0 0,0 4-22 0,-4-3-4 16,4 3-1-16,-7-1 0 0,0 7 4 0,0-6 0 15,0 6 0-15,3-3 0 0,-3 13-16 0,3-10 0 16,0 3 8-16,4-9-8 0,-3 6 12 0,3 9 0 0,-4-15 0 15,4 10 0-15,0-4-2 0,0 9-1 16,3-15 0-16,0 15 0 0,-3-5-1 0,7 5-8 0,-3-6 12 0,-1 1-4 16,1-4-8-16,3 3 10 0,3-3-10 0,-3 3 10 15,0 0-10-15,3-3 0 0,1 1 0 0,3-8 8 16,0 1-8-16,0-3 0 0,7 3 9 0,-4 0-9 16,1-4 0-16,3 4 9 0,4-3-9 0,-1-4 0 15,-3 4 8-15,7 3-8 0,-3-4 0 0,-1-2 0 16,1-4 0-16,3 7 0 0,-3-7 0 0,3 1 0 15,0 6-31-15,0-7 0 0,0 0 0 0,0 1 0 16,-3-4-39-16,3-3-8 0,0 3-2 0,0-2 0 16,0-4-113-16,0 0-23 0,15 0-5 15,-8 0-1-15</inkml:trace>
  <inkml:trace contextRef="#ctx0" brushRef="#br0" timeOffset="52721.802">15342 2209 1234 0,'0'0'55'0,"0"0"11"0,0-10-53 0,0 7-13 0,0-9 0 0,0 8 0 16,4-2 43-16,-4 3 5 0,0-3 2 0,0 6 0 15,0-10-32-15,0 10-6 0,0-9-2 0,0 9 0 16,0 0-10-16,-4-9 0 0,1 9 0 0,3 0 0 16,-4-7 0-16,4 7 8 0,0 0-8 0,-7-3 0 15,0-3 19-15,0 6-2 0,-3 0 0 0,2 0 0 16,8 0 6-16,-3 9 1 0,-4-9 0 0,0 7 0 15,-4-7 0-15,1 6 0 0,-1-3 0 0,0 6 0 16,1 1-8-16,-1-4-2 0,1 3 0 0,-4 1 0 16,3-4 0-16,4 4 0 0,-4 2 0 0,1-6 0 15,3 4-14-15,-4-1 0 0,4 1-9 0,0-1 9 16,0 0 0-16,0 1-9 0,0-1 9 0,0-3 0 16,3 4 0-16,-3-4 0 0,4-3 12 0,-4 7-4 15,3-1-18-15,1-3-3 0,-4-2-1 0,7-4 0 16,0 0 14-16,-4 6 0 0,4-6 0 0,0 0 0 15,0 0 13-15,0 0-1 0,0 0 0 0,0 0 0 0,0 0 0 0,0 0 0 16,0 0 0-16,7 3 0 0,-7-3-12 0,7 9 11 16,0-2-11-16,0-7 10 0,4 6-10 0,-1-3 0 15,-3-3 0-15,4 6 0 0,0-3 0 0,-1-3 0 16,1 10 0-16,-1-4 0 0,1-6 0 0,3 3 0 16,-3 3 0-16,-1-6 0 0,1 4 0 0,3 2 0 15,0 0 0-15,-3-3 0 0,-4 7 0 0,0-1 0 0,3-3 0 0,1 4 0 16,-4-7-9-16,4 3 9 0,-1 4 0 0,1-4 0 15,-1-3 0-15,1 6 0 0,-4 1 0 16,4-1 0-16,-1 1 0 0,1-4 0 16,-8 3 0-16,4 1 0 0,-3-1 0 0,3-3 0 15,-4 4 0-15,-3 2 0 0,4-5 0 0,-4 2 0 16,0 0 12-16,-4 1-3 0,4-1-9 0,0 1 0 0,-3-4-12 16,3 3 12-16,-7 1 0 0,7-1 0 15,-4 7 0-15,-3-13 0 0,4 6 0 0,-1 4 0 0,-3-4 0 0,0 4 0 16,4-7 0-16,-5 4 12 0,-2-7-12 0,-1 9 12 15,4-9-3-15,-3 7 0 0,-1-1 0 0,1-3 0 16,2 4-9-16,1-7 0 0,0 6 0 0,-3-2 0 16,-4 2 0-16,3 1 0 0,0-1-8 0,-3-3 8 15,0-3-16-15,0-3 2 0,0 10 0 0,0-4 0 16,0-6-18-16,0 9-4 0,0-2-1 0,-1-4 0 16,1 6-28-16,0-9-6 0,0 6-1 0,4-2 0 15,-1-4-45-15,0 0-10 16,4 6-1-16,-3-12-390 0</inkml:trace>
  <inkml:trace contextRef="#ctx0" brushRef="#br0" timeOffset="53304.036">15561 2538 1378 0,'0'0'61'0,"0"0"13"15,0 0-59-15,0 0-15 0,0 0 0 0,0 0 0 0,0 0 17 0,11 0 1 16,-4 0 0-16,0 0 0 0,0 0 11 0,0 6 3 16,0-6 0-16,-7 0 0 0,7 0-15 0,0 0-2 15,4-6-1-15,-4 6 0 0,0 0 5 0,0 0 1 16,0 0 0-16,0 0 0 0,0 0 16 0,0 0 3 16,4 0 1-16,-1 0 0 0,-3 0-22 0,4 0-4 15,-1 0-1-15,4 0 0 0,-3-6-13 0,0 6 11 0,-1 0-11 16,1 0 10-16,-1 0-1 0,-3 0 0 0,4 0 0 0,3-3 0 15,0 3 7-15,0 0 0 0,0 0 1 0,1-7 0 16,-1 4-17-16,-4 3 10 16,1 0-10-16,-1 0 8 0,1 0-18 0,0 0-4 15,-11 0-1-15,7-6 0 16,-7 6-46-16,0 0-10 0,0 0-1 0,0 0-460 16,0 0-92-16</inkml:trace>
  <inkml:trace contextRef="#ctx0" brushRef="#br0" timeOffset="54165.746">16394 2121 288 0,'0'0'25'0,"0"0"-25"16,0 0 0-16,0 0 0 0,0 0 226 0,0 0 40 15,0 0 8-15,-4 6 2 0,1-3-180 0,-5-3-36 16,5 7-8-16,-4 2 0 0,3 0-21 0,1 1-4 16,-1-1-1-16,1 1 0 0,-8 5-26 0,8-5 0 15,-4 5 8-15,3-2-8 0,-6 3 0 0,-1-1 0 16,4 4 0-16,-4-6 0 0,1 2 0 0,-1 4 12 0,1 0-4 16,-5 6 0-16,1 0 40 0,0 0 8 0,0-3 2 15,-4 3 0-15,4 3-16 0,-3 1-3 0,-1-4-1 0,4 3 0 16,-4-3-8-16,1 3-2 0,3-3 0 0,-4 4 0 15,4-11-16-15,0 7-4 0,0 1-8 0,3-11 12 16,0 7-12-16,1-6 8 0,-1-4-8 0,8 4 0 16,3-6-26-1,-4-1-11-15,-3-3-3 0,7-6 0 0,0 0-124 0,0 0-24 0,0 0-6 0</inkml:trace>
  <inkml:trace contextRef="#ctx0" brushRef="#br0" timeOffset="54536.492">16387 2137 1508 0,'0'0'67'0,"-8"0"13"0,8 0-64 0,0 0-16 16,0 0 0-16,-3 9 0 0,-4-3 35 0,3-3 3 15,-3 7 1-15,4-4 0 0,-4-3-39 0,3 3 0 16,4-6 0-16,-3 10 0 0,-1-1 13 0,4-2 2 16,0-7 0-16,0 12 0 0,0-12 8 0,0 6 1 0,4 4 1 0,-1-7 0 15,-3 6 2-15,4-2 0 0,-8 2 0 0,4 0 0 16,4 7 17-16,-1-7 3 0,-6 1 1 0,-1 9 0 16,1-4-12-16,3-2-1 0,0 3-1 0,0 2 0 15,-4 7-11-15,1-6-3 16,3 6 0-16,0-3 0 0,0 3-20 0,0 4 8 0,0-4-8 0,3 3 0 15,-3-6 0-15,4 0-15 0,-4-3 3 0,0 6 0 32,3 0-26-32,-3-13-5 0,4 13-1 0,-1-9 0 15,1-3-48-15,-1 2-9 0,1 4-3 0,-1-13-442 0,-3 4-89 0</inkml:trace>
  <inkml:trace contextRef="#ctx0" brushRef="#br0" timeOffset="54792.505">16066 2638 979 0,'0'0'87'0,"0"0"-70"0,0 0-17 0,0 0 0 0,10 0 184 0,-3 0 34 16,0 0 6-16,4 0 2 0,-1-3-170 0,1 3-35 15,0 0-6-15,3 0-2 0,-4 0-1 0,4 0-1 16,4 0 0-16,0 0 0 0,-1 0-11 0,1 0-12 16,-4 0 2-16,7-6 1 15,-3 6-46-15,-1 0-9 0,-2-10-1 0,-5 10-443 16,-6 0-88-16</inkml:trace>
  <inkml:trace contextRef="#ctx0" brushRef="#br0" timeOffset="55372.904">16309 1760 1324 0,'0'0'59'0,"0"0"12"16,0-6-57-16,0 6-14 0,0 0 0 0,0 0 0 0,0 0 82 0,0 0 14 16,0 0 2-16,0 0 1 0,0 0-73 0,0 0-14 15,11 6-4-15,-4 4 0 0,0-7 16 0,0 3 4 16,3 3 0-16,1-2 0 0,-1 2-10 0,5 4-2 15,-1-7 0-15,3 3 0 0,4-5-16 0,-3 8 10 16,0-3-10-16,-1 4 8 0,5-4 0 0,-5 1 0 16,1 5 0-16,-1 1 0 0,1 3 29 0,0-6 6 15,-4 2 1-15,3 10 0 0,1-3 6 0,-4 3 2 0,4 0 0 0,3-6 0 16,0 6-9-16,-3-3-2 0,3 13 0 0,0-16 0 16,0 6-8-16,1 3-1 0,-5-3-1 0,1 9 0 15,3-15-31-15,-3 10 8 0,-4-4-8 0,0 3 0 16,0-9 0-16,-3 15 11 15,-1-15-11-15,1 6 10 0,-8 10-10 0,4-17 12 0,-3 7-12 0,-1-3 12 16,1 3-12-16,-4 4 8 0,0-4-8 0,0 0 8 16,0-6 0-16,-4 9 0 0,1-9 0 0,3-4 0 15,-4 4 20-15,-3 0 3 0,0 3 1 0,0-9 0 16,0 5-23-16,-4-2-9 0,1-7 8 0,-1 10-8 16,-3-3 12-16,0-4-4 0,0 4 0 0,0-6 0 15,-4 5-8-15,4-2 0 0,4 2 0 0,-5-5 0 16,1 6 0-16,4-7-17 0,3 3 4 0,-4 1 1 15,4-4-186-15,0-5-37 0,-11 5-7 0,18-9-2 16</inkml:trace>
  <inkml:trace contextRef="#ctx0" brushRef="#br0" timeOffset="67580.779">26282 12218 57 0,'0'0'0'0,"0"0"0"0,0 0 0 0,0 0 0 15,7-6 0-15,4 6 0 0,-4-6 315 0,-7 6 57 16,7-4 12-16,0-2 3 0,-7 6-284 0,7-3-57 16,-7 3-11-16,0 0-3 0,0 0-16 0,7-6-3 15,0-4-1-15,-7 10 0 0,0 0 32 0,0 0 5 16,0 0 2-16,0 0 0 0,-4-3-21 0,4 3-4 16,-3-6-1-16,-4 6 0 0,0 0-9 0,0 0-1 0,-4 0-1 0,1 0 0 15,-1 6 0-15,0-3 0 0,1-3 0 0,-1 7 0 16,1-4 3-16,-1-3 1 0,-3 6 0 0,3-3 0 15,-3 3 2-15,0-6 0 16,0 4 0-16,0 2 0 0,-4-6-1 0,1 9 0 0,3-2 0 0,-4-4 0 16,0 6-10-16,1-3-1 0,2-2-8 15,1 2 12-15,-3 3-12 0,6-9 9 0,-3 10-9 0,3-4 8 16,4-3 1-16,0 3 0 0,0-3 0 0,0 4 0 16,7-7-9-16,-3 3 10 0,-1 3-10 0,1 3 10 15,3-9-10-15,-4 7 0 0,4-7-10 0,0 0 10 16,-3 3 0-16,3-3 0 0,0 0 0 0,0 0 0 15,3 9 0-15,-3-9 0 0,4 10 0 0,-4-10 0 16,7 9 8-16,-7-9-8 0,7 6 9 0,0-2-9 0,0 2 11 0,3-6-11 16,-2 9 12-16,2-9-12 0,4 10 9 0,-3-10-9 15,3 9 0-15,-4-3 9 16,5-3-9-16,-5 7 0 0,4-4 0 0,0 4 0 0,4-1 0 0,-4 0 0 16,4 1 0-16,-4-1 8 0,4 1-8 0,-4 5 0 15,3-5-10-15,-3-1 10 0,4 0 0 0,-4 1 0 16,0-1 0-16,-3 4 0 0,3-1 0 15,-3-2 0-15,-1-1 0 0,1 1 0 0,-4 5 0 16,3-5 0-16,-3 8 0 0,0-8 0 0,1 6 0 0,-5-7 0 16,4 7 0-16,-3-4 0 0,-1-2 0 0,1 5 0 15,-1-5 0-15,1 5 0 0,-4-5 0 0,0-1 0 16,0 1 0-16,0-1 0 0,-4 0 0 0,4 1 8 16,-7-1-8-16,4 1 0 0,-4-4 10 0,3 3-10 15,-3 1 8-15,3-1-8 0,-6 1 12 0,3-1-4 16,0-3 0-16,-4-3 0 0,4 4 4 0,0 2 0 0,0-3 0 0,-4-3 0 15,1 4-1-15,-1-4 0 0,4-3 0 0,-3 6 0 16,3-6-11-16,-4 3 10 0,0-3-10 0,1 0 10 16,-1 0-10-16,1-3 0 0,-4 3 0 0,3 0 8 15,-3-6-8-15,3 6 0 0,-3-3 0 0,0 3 0 16,-4-7-20-16,4 4-2 0,4-3-1 0,-4 3 0 16,-1-3-51-16,5-1-10 0,-4 4-3 15,3-3-571-15,-3 6-114 0</inkml:trace>
  <inkml:trace contextRef="#ctx0" brushRef="#br0" timeOffset="68047.563">26677 12569 1324 0,'0'0'118'0,"0"0"-94"0,0 0-24 0,0 0 0 15,0 0 167-15,0 0 29 16,0 0 5-16,0 0 2 0,11 0-163 0,-11 0-32 0,10 0-8 16,-10 0 0-16,7 0 0 0,-7 0 8 15,0 0-8-15,11 0 8 0,-11 0-8 0,10 7 0 16,-10-7 0-16,8 3 0 0,2-3 0 0,-3 6 0 0,4-3 0 0,-4-3 8 16,3 6 13-16,1-2 3 0,0-4 0 0,-1 0 0 15,1 6 14-15,3-6 3 0,-4 0 1 0,5-6 0 16,-1 6-15-16,0 0-3 0,0 0-1 0,3 0 0 15,-2 0-15-15,2-4-8 0,1 4 8 0,0-6-8 16,-1 6 0-16,4 0 0 0,-3 0-12 0,0 0 4 16,-4 0-44-16,0 0-9 0,3 0-2 0,-2 0 0 15,-5 0-133-15,-3 0-28 0,25-19-4 16,-14 10-2-16</inkml:trace>
  <inkml:trace contextRef="#ctx0" brushRef="#br0" timeOffset="72036.976">27954 12312 403 0,'0'0'17'0,"0"0"5"0,0 0-22 0,0 0 0 16,0 0 0-16,0 0 0 0,0 0 285 0,0 0 53 16,0 0 10-16,0-3 3 0,0 3-279 0,-3-6-56 0,-1 3-16 15,1-4 0-15,-1 4 24 0,0-3-2 0,-3 3 0 16,0-3 0-16,4 6-8 0,-4-10-2 0,0 10 0 0,0-9 0 15,0 9 8-15,0-6 0 0,0 6 1 0,-1 0 0 16,-2-4 12-16,3 4 3 0,0 0 0 0,-4 0 0 16,1 4-16-16,-1-4-2 0,4 0-1 0,-4 6 0 15,4-6 1-15,-7 3 0 0,4 3 0 0,-1 4 0 16,0-1-10-16,-3-3-8 0,0 4 9 0,0-1-9 16,-4 0 0-16,8 1 0 0,-4-1 0 0,0 1 0 15,-4-1 0-15,7 7 0 0,1-7 0 0,-1 1 0 16,4 5 0-16,0-2 0 0,4-4 0 0,-1 4 0 15,1-1 0-15,-1 7 0 0,1-3 0 0,3 0 0 0,0 2 0 16,-4-5 0-16,4 3 0 0,0 2 0 0,0 1 0 0,0 6 8 16,0-9-8-16,0 3 0 0,0-7 8 0,0 10-8 15,0-9 0-15,0 6 0 16,-4-4 0-16,4 4 8 0,0 0-8 0,0-3 0 16,-3 2 0-16,6-2 0 0,-3-3 8 0,4 2-8 15,-4-5 22-15,7 5 2 0,-3-5 0 0,-1-1 0 0,4 1-24 16,4-1 0-16,-4 0 0 0,3 1-8 0,1-1 8 0,3 1 14 15,-3-4-3-15,-4-3-1 0,3 3-10 0,1 4 8 16,-1-10-8-16,5 9 8 0,-8-9 5 0,3 6 1 16,1-2 0-16,3-4 0 0,-3 0 4 0,-1 0 1 15,1 0 0-15,3 0 0 0,-4 0-19 0,4 0-14 16,-3 0 2-16,0-4 1 0,3-2 35 0,-4 6 6 0,-3 0 2 0,4-9 0 16,0 9-40-16,-1-3-8 0,-3-4-2 0,0 1 0 15,4 3 18-15,-4-3 0 0,-7 6 0 0,7-3 0 16,-4-7 13-16,5 4 3 0,-5-4 1 0,4 7 0 15,-3-3-7-15,-1-3-2 0,1 2 0 0,-1 4 0 16,1-3-8-16,-1-3 0 0,1 5 0 0,-1-2 0 16,-3-3 0-16,4-1-11 0,-1 4 3 0,-3 6 0 15,0-3 8-15,0-3 0 0,0-4 0 0,0 10 0 16,0-3 0-16,0-3 0 0,-3-4 0 0,-1 10 0 16,4 0 0-16,0-9 0 0,-3 6 0 0,3 3 0 15,0 0 0-15,-4-6 0 0,4-1 0 0,0 7 0 16,-3-9 0-16,-1 9 0 0,1-9 0 0,3 9 0 15,0-4-28 1,0 4-3-16,0 0-1 0,0 0 0 0,-4-6 32 0,4 6 0 0,0 0 0 0,0 0 10 0,0 0-10 16,0 0 0-16,0 0-12 0,-7 6 12 0,0-6 0 0,0 4 0 15,7-4 0-15,-7 6 0 0,3-3 0 0,-3-3 0 16,0 6 0-16,0-6 8 0,4 3 16 0,-4 4 4 16,0-7 0-16,0 0 0 0,7 0-16 0,-4 0-4 15,-3 0 0-15,7 0 0 0,-7 0-8 0,3 6 0 16,4-6 0-16,0 0 0 0,0 0 0 0,0 0-11 15,-7 0 3-15,7 0 0 16,-7 0-40-16,7 0-7 0,-7 0-1 0,4 3-1 16,3-3-11-16,-7 0-3 0,0 0 0 0,7 0 0 15,-7 0-148-15,-1 0-29 0,-2 0-7 0,10 0-1 16</inkml:trace>
  <inkml:trace contextRef="#ctx0" brushRef="#br0" timeOffset="72672.325">27972 11858 1335 0,'0'0'29'0,"0"0"7"0,0 0 0 0,-4-4 2 0,-3 4-30 0,7 0-8 16,-7 0 0-16,7 0 0 0,-7-6 9 0,7 6 1 15,-7 0 0-15,7 0 0 0,0 0 31 0,0 0 7 16,0 0 0-16,0 0 1 0,0 0-13 0,0 0-2 16,0 0-1-16,0 0 0 0,0 0-20 0,0 0-4 15,4 6-1-15,-4 4 0 0,3-4 2 0,1 3 0 16,3 1 0-16,-4-7 0 0,4 6 16 0,0-2 3 16,0 8 1-16,0-2 0 0,0-4 3 0,4 7 1 0,0-7 0 0,-1 10 0 15,8 0-10-15,-1-3-1 16,1 3-1-16,3 6 0 0,8-7-12 0,-5 8-2 0,4-14-8 0,1 13 12 15,6-6-2-15,-3 6-1 0,3 3 0 0,-3-3 0 16,-4 0-9-16,0-3 0 0,-3 3 0 0,-4 4 0 16,0-4 0-16,-3 3 0 0,-4-3-12 0,0 3 12 15,-3 1 0-15,-1 5 0 0,-3-6 0 0,0 7 0 16,0-7 0-16,-7 3 0 0,0-2 12 16,4-1-4-16,-4 6 4 0,-4-5 1 0,1-4 0 15,-1 3 0-15,1-3-1 0,-4 3-1 0,0-3 0 0,0 0 0 16,0-3-11-16,-4 3 10 0,0-6-10 0,1 0 10 15,-1 6 2-15,1 0 0 0,-4-6 0 0,-1 0 0 16,-2 6-12-16,-1-6 0 0,1-1 0 0,-1-2 0 16,0-3-32-16,1-4-9 15,-8 4-2-15,7-4 0 0,-3-6-125 0,7 7-26 0,-4-10-5 0,4 0-1 0</inkml:trace>
  <inkml:trace contextRef="#ctx0" brushRef="#br0" timeOffset="73057.372">28727 12566 1440 0,'0'0'64'0,"0"0"12"0,0 0-60 0,0 0-16 0,0 0 0 0,0 0 0 16,0 0 168-16,0 0 32 0,0 0 5 0,3-6 2 15,8 3-169-15,-4-3-38 0,3 6 0 0,5-7 0 16,2 4 17-16,1-3 6 0,-1 3 1 0,8-4 0 15,-4 7-12-15,4-3-1 0,-4 3-1 0,-3 0 0 0,3-6-1 16,-3 6 0-16,-1 0 0 0,1 0 0 0,-4-3-9 0,4-3 0 16,-4 6 0-16,0 0 0 15,4 0-39-15,-4 0 0 0,0-3 0 0,0 3 0 16,-4 0-104-16,1 0-21 16,0 0-4-16,-1 0-629 0</inkml:trace>
  <inkml:trace contextRef="#ctx0" brushRef="#br0" timeOffset="73394.809">28706 12767 806 0,'0'0'72'0,"0"0"-58"0,0 0-14 0,0 0 0 16,0 0 331-16,0 0 63 0,7 0 13 0,3 0 2 16,1 0-321-16,3 0-64 0,-4 0-12 0,1-3-4 15,7-3 33-15,3 6 7 0,0-4 0 0,4-2 1 16,-1 6-39-16,1-3-10 0,0-3 0 0,-1 6 0 31,-2-3-38-31,2-4-10 0,1 7-1 0,0-6-1 0,3 3-22 16,0 3-5-16,4 0-1 0,0 0-559 0,3 0-112 0</inkml:trace>
  <inkml:trace contextRef="#ctx0" brushRef="#br0" timeOffset="75198.221">29714 12265 172 0,'0'0'8'0,"8"-6"1"0,-1 3-9 0,0-7 0 16,0 4 0-16,0-3 0 15,0-1 130-15,-4 1 24 0,1-1 5 0,-1 1 1 16,-3 3-83-16,4-4-16 0,-4 10-3 0,3-3-1 0,1-3 45 0,-4-3 9 15,4-1 1-15,-4 4 1 0,0 6 4 0,7-3 1 16,-4 3 0-16,1-7 0 0,3 4-48 0,3-3-10 16,-3 6-1-16,4-3-1 0,-1 3-10 0,-2-6-3 15,2 6 0-15,1 0 0 0,-4 0-5 0,-7 0-2 16,7-3 0-16,-7 3 0 0,0 0 13 0,0 0 2 16,0 0 1-16,0 0 0 0,0 0-24 0,7 9-5 15,-7-9-1-15,0 9 0 0,0 1 11 0,-4-1 1 16,1 1 1-16,-4-1 0 0,3 0-27 0,-3 1-10 15,-3 5 0-15,3 1 9 0,-4-3-9 0,4 2 0 16,0-2 0-16,0 3 0 0,-4 2 0 0,4-8 0 16,0 5 0-16,0-5 0 0,0 9 8 0,-4-10 0 0,8 1 0 15,-4 5 0-15,3-5-8 0,-3-1 8 0,4 0-8 16,-1 1 8-16,1-4 0 0,3-6 0 16,-4 3 0-16,4-3 0 0,0 13-8 0,0-13 0 0,0 3 0 0,0-3 0 15,0 0 0-15,0 0 8 16,4 9-8-16,3-9 8 0,0 7-8 0,0-7 0 0,3-7 0 0,1 7 0 15,0 0 0-15,-4 0 0 0,3 0 0 0,4 0 0 16,-14 0 0-16,11-3 10 0,-11 3-2 0,14-6-8 16,-3 6 8-16,-1 0-8 0,-10 0 0 0,0 0 0 15,14 0 0-15,-3 0 0 0,-1 6 0 0,-2-3 0 16,-8-3 0-16,10 7 0 0,1-4 0 0,-1 6 0 16,-3-3 0-16,0 4 0 0,4-7 0 0,0 10 0 0,-1-4 0 0,-3 0 0 15,4 4-12-15,-4-4 3 0,3 4 9 0,-3-1 0 16,1 4 0-16,-5-3 0 0,4-4 0 0,-3 7 0 15,-1-7 0-15,-3 7 0 0,4-7 0 0,-4 1 11 16,-4 5-3-16,4-5 0 0,0 2-8 0,0-2 0 16,-3-4 0-16,-1 10 0 0,1-7 0 0,-1 0 0 15,-3 4 0-15,3-7 0 0,-3 10 0 0,-3-4 0 16,-1-2 0-16,1-1 0 0,-1 1 0 0,-3-4 0 16,0 3 0-16,0 1 0 0,0-1 0 0,0 1 0 15,-4-4 0-15,0-3 0 0,4 3 0 0,0-3 0 16,0 4 0-16,0-1 0 0,-4-3 0 0,8 3-11 15,-1-3 3-15,0-3 0 0,-3 0-7 0,4 0-1 16,-4 7 0-16,3-7 0 16,0 3-33-16,-3-3-7 0,0 6-2 0,0-6 0 15,0 3-15-15,-4-3-3 0,4 7-1 0,0-4 0 16,0-3 1-16,0 0 0 0,0 0 0 0,0 0 0 16,3-3-8-16,1-4-2 0,-1 7 0 0,4-3-711 0</inkml:trace>
  <inkml:trace contextRef="#ctx0" brushRef="#br0" timeOffset="75706.459">29662 12193 864 0,'0'0'76'0,"0"0"-60"15,0 0-16-15,-4-6 0 0,-3 6 177 0,0 0 33 16,0-3 6-16,7 3 2 0,-4-7-144 0,4 7-29 0,0 0-5 0,0 0-2 16,0 0 42-16,0 0 9 0,0 0 2 15,0 0 0-15,0 0-37 0,0 0-7 0,7-9-2 16,0 9 0-16,1 0 5 0,2-3 1 16,1 3 0-16,3-6 0 0,3 6-3 0,1 0 0 0,3 0 0 0,4 0 0 15,-4-4-11-15,4 4-2 0,-1-6-1 0,1 6 0 16,0 0-10-16,3 0-1 0,-3 0-1 0,-1 0 0 15,1-6 8-15,0 3 2 0,-4 3 0 0,0-7 0 16,4-2-32-16,0 6 0 0,-1-3 0 0,1 6 0 16,3-10 0-16,0 7-13 0,1-3 1 0,-1 0 0 15,-3 2 12-15,-1-2 0 0,1 3 0 0,-4 3 0 16,0 0-17-16,-3 0-1 0,0 0 0 0,-4 0 0 16,3 3-45-1,-3-3-9-15,-3 6-1 0,0-6-724 0,-1 10-145 0</inkml:trace>
  <inkml:trace contextRef="#ctx0" brushRef="#br0" timeOffset="76959.641">30706 12303 460 0,'0'0'41'0,"0"0"-33"0,0 0-8 0,0 0 0 16,0 0 209-16,3-3 40 0,1-4 8 0,-4 7 2 15,0 0-183-15,0 0-37 0,3-9-7 0,-3 9-2 16,0 0 34-16,0 0 8 0,0 0 0 0,7 0 1 16,-7 0 6-16,0 0 1 0,0 0 0 0,0 0 0 15,0 0-11-15,0 0-1 0,0 0-1 0,0 0 0 16,4 6-26-16,-4 7-5 0,0-7 0 0,0 10-1 15,-4-4-14-15,1-2-2 0,-1 9-1 0,1-4 0 0,-4 4-8 16,3 0-2-16,1 6 0 0,-1-6 0 0,4 6-8 16,-3 0 10-16,3-3-10 0,-4 9 10 0,4-9-10 0,-3 3 0 15,3 3 0-15,0-2 0 0,0-1 0 0,0-3 0 16,0 0 0-16,0-4-11 16,0-5-27-16,0 3-6 0,0-7 0 0,0 0-1 15,0-9-107-15,0 0-20 0,0 0-5 0,0 0-414 16,0 0-82-16</inkml:trace>
  <inkml:trace contextRef="#ctx0" brushRef="#br0" timeOffset="77191.455">30501 12522 1036 0,'0'0'92'0,"0"0"-73"0,0 0-19 16,0 0 0-16,0 0 156 0,0 0 27 0,0 0 5 0,0 0 2 15,0 0-106-15,7 3-22 0,4 4-4 0,-1-4-1 16,1-3 3-16,0 6 0 0,3-3 0 0,3 4 0 16,-3-7-29-16,1 0-6 0,-5 9-1 0,4-9 0 15,-3 6-24-15,3-3 0 0,-3 4-14 0,-1-4 5 32,1-3-110-32,-4 6-21 0,3-3-5 0,-3-3-687 0</inkml:trace>
  <inkml:trace contextRef="#ctx0" brushRef="#br0" timeOffset="77811.648">31471 12284 1958 0,'0'0'174'0,"-7"0"-139"16,4-3-35-16,-4-3 0 0,7 6 182 0,-7 0 30 15,0 0 5-15,0 0 2 16,3 0-219-16,-3 0-30 0,-4 6-13 0,4-3-2 0,0 6 26 0,-3 1 6 0,-1-4 1 0,0 3 0 16,1 1 12-16,-1-1 0 0,1 7 0 0,3-3-9 15,-4 2 21-15,1 4 4 0,2-3 0 0,1-4 1 16,0 13 1-16,0-6 0 0,0 6 0 0,4 0 0 15,-1-3-1-15,1 3 0 0,-1 4 0 16,1-4 0-16,3-7-17 0,3 8 0 0,1-1 0 0,-1-3 0 16,4-7-13-16,0 4-7 0,0 0 0 0,4-3-1 15,0-1 21-15,-1-2-11 0,1-4 11 0,3 1-8 16,-4-4-1-16,4 3 0 0,1 1 0 0,-1-10 0 16,0 9 9-16,0-3 0 0,4-6 0 0,-4 4-8 15,3-4 8-15,1-4 0 0,3 4 0 0,0-6 0 16,0 3 0-16,4-3 0 0,-7-4 0 0,6 4 0 15,-2-3 0-15,-1-1 0 0,-4 1 0 0,1-4 0 16,0-2 0-16,-4-1 0 0,3 3 0 0,-2-2 0 16,-5-4 8-16,1 3 0 0,-1-3 0 0,-3-6 0 0,0 6 15 0,-3-2 3 15,0-1 1-15,-1 3 0 0,1-3-27 0,-8 0 0 16,1 3 0-16,-1-6 0 0,4 6 8 0,-4 0 8 16,-3 7 3-16,4-10 0 0,-4 9-5 0,0-2-1 15,0-1 0-15,-4 7 0 0,1-4-13 0,-1-3 0 16,0 7 8-16,1-7-8 0,-4 13 0 0,0-3 0 15,-1-4 0-15,1 7 0 0,-3-3-11 0,-4 6 2 16,3-3 0-16,-7 3 0 0,4-6 9 0,-4 6-13 16,4 6 5-16,-4-3 8 15,4-3-30-15,0 6 2 0,-4-3 0 0,4-3 0 16,4 7-72-16,-1-7-13 0,4 3-3 0,3-3-602 16,1-3-120-16</inkml:trace>
  <inkml:trace contextRef="#ctx0" brushRef="#br0" timeOffset="78714.124">30554 12551 172 0,'0'0'16'0,"0"0"-16"0,0 0 0 0,0 0 0 0,0 0 133 0,0 0 24 15,0 0 5-15,0 0 1 0,-7 0-71 0,7 0-13 16,0 0-3-16,0 0-1 0,0 0-27 0,0 0-6 16,0-10-1-16,0 10 0 0,0 0 3 15,0 0 0-15,0-6 0 0,0 6 0 0,4-3-9 0,-4 3-2 16,0 0 0-16,0 0 0 0,0-7 26 0,0 7 5 15,0 0 0-15,0 0 1 0,0 0 30 0,0 0 5 16,0 0 2-16,0 0 0 0,0 0-27 0,0 0-6 16,0 0-1-16,0 0 0 0,0 0-36 0,0 0-8 15,0 0-2-15,0 0 0 0,7 0 6 0,-7 0 2 16,0 0 0-16,7 0 0 0,0-3-17 0,-4 3-3 16,-3 0-1-16,0 0 0 0,11 0 18 0,-4 0 3 15,-7 0 1-15,7 0 0 0,0 0 1 0,0 0 1 0,0 0 0 0,4 0 0 16,-11 0-6-16,10-6-2 15,1 6 0-15,-1 0 0 0,1-3-15 0,0-3-10 0,-1 6 12 0,1 0-12 16,-1 0 0-16,1 0 0 0,-4 6 0 0,4-6 0 16,-4-6 0-16,0 6-16 0,-7 0 4 0,10 6 0 31,-3-3-40-31,-7-3-7 0,0 0-1 0,0 0-1 16,0 0-42-16,0 0-8 0,7 0-1 0,0 0-1 15,-7 0-93-15,11 0-18 0,3-3-4 0,4-3-1 0</inkml:trace>
  <inkml:trace contextRef="#ctx0" brushRef="#br0" timeOffset="81214.161">22087 3200 1494 0,'0'0'66'0,"-10"-4"14"0,-8-2-64 0,4 6-16 0,4 0 0 16,-1-3 0-16,-7-3 86 0,8 6 14 0,-1 0 4 0,4 0 0 16,7 0-54-16,-7 0-10 0,0-7-3 0,7 7 0 15,0 0 13-15,11 0 2 0,-1 0 1 0,4 0 0 16,11 0-20-16,3 0-4 0,4-3-1 0,10 3 0 16,-3-6 25-16,10 6 5 0,11 0 1 0,0 0 0 15,-3 6 0-15,-1-3 0 0,4-3 0 0,-3 0 0 16,3 0-41-16,0 0-8 0,0 7-2 0,0-7 0 0,0 6-8 15,-8-3 10-15,-6-3-10 0,-7 0 10 0,-7 0 1 0,-4 0 0 16,-7 0 0-16,-3 0 0 0,-4 0 6 0,-7-3 2 16,0-3 0-16,-7 6 0 0,0 0 9 0,-7 0 1 15,0-7 1-15,-7 4 0 0,-7-6-13 0,-4 9-2 16,-7 0-1-16,-3-6 0 0,-7 6-14 0,-4 6 0 16,0-6-12-16,4 3 12 15,-4 6-104-15,-4-2-13 0,-3 2-3 16</inkml:trace>
  <inkml:trace contextRef="#ctx0" brushRef="#br0" timeOffset="82506.477">29478 13347 1267 0,'-14'-9'56'0,"3"9"12"0,-3-4-55 0,0-2-13 15,4 6 0-15,-4-9 0 0,-1 9 74 0,5-10 12 16,-1 10 2-16,1-9 1 0,3 9-57 0,0-6-12 15,-1-4-3-15,8 10 0 0,0 0 38 0,0 0 7 16,0 0 2-16,0 0 0 0,4-3-14 0,3-3-2 16,-7 6-1-16,11-3 0 0,6 3-27 0,1 0-4 0,7 0-2 0,3 0 0 15,0 3 11-15,7-3 3 0,8 6 0 0,6-6 0 16,11 0 47-16,11 3 9 0,10-3 3 0,3 10 0 16,-2-10-23-16,13 6-4 15,4-6 0-15,3 3-1 0,4 10-23 0,0-10-5 0,-1 6-1 16,8 1 0-16,4-1 1 0,-8-3 0 0,-10 4 0 15,7-4 0-15,3-3-31 0,0 7 0 0,-6-1 0 0,-5-9-1303 16</inkml:trace>
  <inkml:trace contextRef="#ctx0" brushRef="#br0" timeOffset="84948.114">25926 9189 2602 0,'0'0'116'0,"0"0"23"0,0 0-111 0,0 0-28 0,-7 6 0 0,-4-6 0 15,4 10 36-15,-4-1 1 0,4-3 1 0,-3 7 0 16,-1-4 16-16,1 7 3 0,-5-7 1 0,1 10 0 16,-3 6-30-16,-4 0-7 0,-4-3-1 0,-3 13 0 15,-4-7-11-15,-7 7-9 0,-7-1 12 0,4 10-12 16,-11-6 23-16,0 5-3 0,4 8 0 0,-8-4 0 15,4 0 2-15,-7 3 0 0,-7 6 0 0,-7-2 0 16,-3 5-4-16,3-6-1 0,-1-5 0 0,5 5 0 16,3-9 5-16,-4 3 1 0,4-6 0 0,7-4 0 15,0 1-11-15,11-4-1 0,7-5-1 0,6-4 0 0,8 3-10 0,7-12 0 16,0 9 0-16,10-13 0 16,1-2-83-1,10-4-18-15,0-6-4 0,0 0-831 0,14-6-165 0</inkml:trace>
  <inkml:trace contextRef="#ctx0" brushRef="#br0" timeOffset="150472.487">3418 17790 1785 0,'-7'0'159'0,"-3"0"-127"0,3 0-32 0,0-3 0 0,-4 3 126 0,11 0 19 15,0 0 4-15,0 0 1 0,0 0-131 0,14 0-19 16,-3 0-19-16,3 3 4 0,7-3 15 0,-3 7-11 16,13-14 11-16,-6 7-10 0,3 0 10 0,4-3 0 15,3-3 0-15,1 6 0 0,-8-3 0 0,7-3 12 16,0 6-2-16,4-10-1 0,-3 10 26 0,6-6 5 16,0 6 0-16,1-3 1 0,6 3-3 0,-3 0-1 15,-4 0 0-15,4 0 0 0,0 0-13 0,0 0-4 16,-4 3 0-16,7-3 0 0,8 6 0 15,-1-6 0-15,4 7 0 0,-7-4 0 0,4 3-5 0,-4-3-2 16,-4-3 0-16,4 6 0 0,-11-6-4 0,11 3-1 16,0-3 0-16,3 7 0 0,-6-4 5 0,3-3 1 15,0 0 0-15,0 0 0 0,-8 0-14 0,1 0 0 0,-3 0 0 16,3 0 0-16,-1 0 22 0,1 0 8 0,-3 0 2 0,2 0 0 16,1 0-14-16,0-3-2 0,-11-4-1 0,-3 7 0 15,3 0 3-15,-3 0 1 0,-4-3 0 0,1 3 0 16,-5-6-10-16,5 6-1 0,-1-3-8 0,0-3 12 15,0 6-12-15,-3 0 8 0,7-3-8 0,-8-4 0 16,1 7 0-16,0-6 8 0,-4 3-8 0,4-3 0 16,-1 6 0-16,1 0 0 0,-11 0 0 0,7 0 0 15,-10 0 0-15,3 0 0 0,-3 0 0 0,-4-4 0 16,-7 4 8-16,10 0-8 0,-10 0 0 0,0 0 0 16,0 0 16-16,0 0-4 0,0 0 0 0,0 0 0 15,0 0 0-15,0 0-1 0,-7-6 0 0,4 3 0 16,-4-3-11-16,0-4 10 0,-4 7-10 0,4-3 10 15,-4-3-10-15,-6 9 0 0,3-7 9 0,-1-2-9 16,1 6 0-16,-3-4 0 0,-8 4 0 0,0-3 8 16,1 6-8-16,-5-9 0 0,-2 9 8 0,2-4-8 0,-6-2 0 15,3 6 0-15,1 0 0 0,-1 0 0 0,-3-6 0 16,-1 6 0-16,1-3 0 0,0 3 0 0,7-6 0 0,-8 6-8 16,12 0 8-16,-1 0-8 0,0 0 8 0,1-4 0 15,2 4 0-15,8 0 0 0,-3-6 0 0,2 3 0 16,5-3 0-16,3 6 0 0,0-3 0 0,7 3 0 15,-4-7 0-15,4 7 8 0,0-9-8 0,0 9 0 16,0 0 0-16,0 0-8 0,0-6 8 0,0 6-8 0,0 0 8 0,4-3-8 16,-4 3 8-16,7 0 0 0,7 0-9 0,-3 0 9 15,3 0 0-15,-4 0-11 0,8-7 11 0,0 14-8 16,-4-7 8-16,7 0 0 0,3 0 0 0,-6 0-8 16,0 3 8-16,6 3 0 0,-6-6 0 15,3 6 0-15,-3-3 0 0,0-3 0 16,-1 7 0-16,1-4 0 0,7-3 0 0,-15 6 0 0,15-3 0 15,-11-3 0-15,7 10 0 0,-7-10 0 0,4 6 0 0,-1-6 0 16,-6 3 0-16,3 3 0 0,0-6 0 0,0 10 0 16,-3-10 0-16,-4 9 0 0,0-9 0 0,0 6 0 15,4-3 0-15,-8 4 0 0,1-4 0 0,-4-3 0 16,3 9 0-16,1-2 0 0,-1-4 0 0,-3-3 0 16,0 0 0-16,7 6 0 0,-7-6 0 0,11 9 0 15,-11-9 0-15,0 7 0 0,0-7 0 0,14 3 0 16,-10 3 0-16,3-3 0 0,-7-3 0 0,0 0 0 0,3 10 0 0,4-4 0 15,-7-6 0-15,0 0 0 0,0 0 0 0,4 9 0 16,-4-9 0-16,0 0 0 0,3 7 8 0,-3-7-8 16,-3 9 10-16,3-9-10 0,-4 3 12 0,1 6-3 15,-4 1-1-15,7-4 0 0,-11-3 4 0,4 4 1 16,0-7 0-16,7 9 0 0,-11-9 3 0,4 9 0 16,0-9 0-16,4 0 0 0,-4 10-8 0,0-10 0 15,3 9-8-15,-3-3 12 0,0-2-2 16,0 2-1-16,3 3 0 0,-6 1 0 0,3-4-1 0,0-3 0 15,-4 13 0-15,4-7 0 0,0-6-8 0,-4 13 0 16,-3-7 0-16,4 1 0 0,-1 5 8 0,1-5 0 16,-1 6 0-16,0-4 0 0,-3-2-8 0,4 5 0 15,-4-5 0-15,0-1 0 0,-1 10 0 0,5-10 0 0,-4 1 0 16,3-1 0-16,1 4 0 0,-5-10 0 0,8 6 0 16,4 1 0-16,-8-4-11 0,8-3-4 0,-4 3-1 0,7-6 0 31,0 0-137-31,0 0-28 0,0 3-6 0,0-3-1133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56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jyuj6a88afh5u7?cid=3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1.xml"/><Relationship Id="rId4" Type="http://schemas.openxmlformats.org/officeDocument/2006/relationships/image" Target="../media/image2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16.xml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u.edu/teaching/assessment/basics/formative-summative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BB6A81-3E13-4FCD-A5D4-503F402CD6FC}"/>
                  </a:ext>
                </a:extLst>
              </p14:cNvPr>
              <p14:cNvContentPartPr/>
              <p14:nvPr/>
            </p14:nvContentPartPr>
            <p14:xfrm>
              <a:off x="8614440" y="1257840"/>
              <a:ext cx="1087560" cy="447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BB6A81-3E13-4FCD-A5D4-503F402CD6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5080" y="1248480"/>
                <a:ext cx="1106280" cy="44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3C72-003D-41CD-A850-FBE433FA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Size/cost of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58DC-95D8-45CB-AA01-C0F65410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Piazza post:</a:t>
            </a:r>
          </a:p>
          <a:p>
            <a:r>
              <a:rPr lang="en-US" dirty="0">
                <a:hlinkClick r:id="rId2"/>
              </a:rPr>
              <a:t>https://piazza.com/class/jyuj6a88afh5u7?cid=30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id="{10B5505B-25A5-4442-9E23-4ED88B5D046E}"/>
              </a:ext>
            </a:extLst>
          </p:cNvPr>
          <p:cNvSpPr txBox="1">
            <a:spLocks/>
          </p:cNvSpPr>
          <p:nvPr/>
        </p:nvSpPr>
        <p:spPr>
          <a:xfrm>
            <a:off x="407097" y="1114042"/>
            <a:ext cx="6215953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Let depth of shallowest solution be 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dirty="0"/>
              <a:t>Search takes time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460375" lvl="3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52" name="Freeform 64">
            <a:extLst>
              <a:ext uri="{FF2B5EF4-FFF2-40B4-BE49-F238E27FC236}">
                <a16:creationId xmlns:a16="http://schemas.microsoft.com/office/drawing/2014/main" id="{BF7BFF7C-D8E4-4ED4-A33C-DBE350B192A0}"/>
              </a:ext>
            </a:extLst>
          </p:cNvPr>
          <p:cNvSpPr>
            <a:spLocks/>
          </p:cNvSpPr>
          <p:nvPr/>
        </p:nvSpPr>
        <p:spPr bwMode="auto">
          <a:xfrm>
            <a:off x="10037272" y="3224599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3" name="Freeform 2">
            <a:extLst>
              <a:ext uri="{FF2B5EF4-FFF2-40B4-BE49-F238E27FC236}">
                <a16:creationId xmlns:a16="http://schemas.microsoft.com/office/drawing/2014/main" id="{FD030534-616C-475C-AADF-AF03F596622A}"/>
              </a:ext>
            </a:extLst>
          </p:cNvPr>
          <p:cNvSpPr>
            <a:spLocks/>
          </p:cNvSpPr>
          <p:nvPr/>
        </p:nvSpPr>
        <p:spPr bwMode="auto">
          <a:xfrm>
            <a:off x="9449899" y="3207144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4" name="Freeform 4">
            <a:extLst>
              <a:ext uri="{FF2B5EF4-FFF2-40B4-BE49-F238E27FC236}">
                <a16:creationId xmlns:a16="http://schemas.microsoft.com/office/drawing/2014/main" id="{A1654AD6-BD18-457A-8B4C-6C78C8956408}"/>
              </a:ext>
            </a:extLst>
          </p:cNvPr>
          <p:cNvSpPr>
            <a:spLocks/>
          </p:cNvSpPr>
          <p:nvPr/>
        </p:nvSpPr>
        <p:spPr bwMode="auto">
          <a:xfrm>
            <a:off x="9588011" y="3224597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FFEB499F-3821-4008-9D9E-4E8A7A0F457C}"/>
              </a:ext>
            </a:extLst>
          </p:cNvPr>
          <p:cNvSpPr>
            <a:spLocks/>
          </p:cNvSpPr>
          <p:nvPr/>
        </p:nvSpPr>
        <p:spPr bwMode="auto">
          <a:xfrm>
            <a:off x="9816620" y="3224597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6" name="Freeform 38">
            <a:extLst>
              <a:ext uri="{FF2B5EF4-FFF2-40B4-BE49-F238E27FC236}">
                <a16:creationId xmlns:a16="http://schemas.microsoft.com/office/drawing/2014/main" id="{ED518EAB-78DE-44AA-A09A-8FFD72D450EA}"/>
              </a:ext>
            </a:extLst>
          </p:cNvPr>
          <p:cNvSpPr>
            <a:spLocks/>
          </p:cNvSpPr>
          <p:nvPr/>
        </p:nvSpPr>
        <p:spPr bwMode="auto">
          <a:xfrm>
            <a:off x="8857770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7" name="Oval 39">
            <a:extLst>
              <a:ext uri="{FF2B5EF4-FFF2-40B4-BE49-F238E27FC236}">
                <a16:creationId xmlns:a16="http://schemas.microsoft.com/office/drawing/2014/main" id="{3CA418B7-5F4B-4729-91B4-46647053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902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8" name="Oval 40">
            <a:extLst>
              <a:ext uri="{FF2B5EF4-FFF2-40B4-BE49-F238E27FC236}">
                <a16:creationId xmlns:a16="http://schemas.microsoft.com/office/drawing/2014/main" id="{F162C4AE-F1EC-4A2C-BBF0-A054AFCF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126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9" name="Oval 41">
            <a:extLst>
              <a:ext uri="{FF2B5EF4-FFF2-40B4-BE49-F238E27FC236}">
                <a16:creationId xmlns:a16="http://schemas.microsoft.com/office/drawing/2014/main" id="{DD891059-ADD2-4A03-BA41-4B31D0BF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74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0" name="Text Box 42">
            <a:extLst>
              <a:ext uri="{FF2B5EF4-FFF2-40B4-BE49-F238E27FC236}">
                <a16:creationId xmlns:a16="http://schemas.microsoft.com/office/drawing/2014/main" id="{E8E515B7-3EA8-43D9-A782-37D57F0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308" y="3394463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241EB9F4-9ED6-427F-8DE6-620FBBA3B5F2}"/>
              </a:ext>
            </a:extLst>
          </p:cNvPr>
          <p:cNvSpPr>
            <a:spLocks/>
          </p:cNvSpPr>
          <p:nvPr/>
        </p:nvSpPr>
        <p:spPr bwMode="auto">
          <a:xfrm>
            <a:off x="10092838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62" name="Text Box 44">
            <a:extLst>
              <a:ext uri="{FF2B5EF4-FFF2-40B4-BE49-F238E27FC236}">
                <a16:creationId xmlns:a16="http://schemas.microsoft.com/office/drawing/2014/main" id="{12B8B622-95CB-47FB-9141-2D4039F3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4476" y="3146811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63" name="Oval 49">
            <a:extLst>
              <a:ext uri="{FF2B5EF4-FFF2-40B4-BE49-F238E27FC236}">
                <a16:creationId xmlns:a16="http://schemas.microsoft.com/office/drawing/2014/main" id="{8B8C69C1-A3D1-451A-8812-566FFCA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12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4" name="Oval 50">
            <a:extLst>
              <a:ext uri="{FF2B5EF4-FFF2-40B4-BE49-F238E27FC236}">
                <a16:creationId xmlns:a16="http://schemas.microsoft.com/office/drawing/2014/main" id="{9F36074F-A7FF-40F4-AE37-AAA30BBC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026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id="{B14ADFA3-0671-4955-A563-85EA383B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598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6" name="AutoShape 55">
            <a:extLst>
              <a:ext uri="{FF2B5EF4-FFF2-40B4-BE49-F238E27FC236}">
                <a16:creationId xmlns:a16="http://schemas.microsoft.com/office/drawing/2014/main" id="{9FC06A84-C123-414D-8F73-7BC867E3B011}"/>
              </a:ext>
            </a:extLst>
          </p:cNvPr>
          <p:cNvSpPr>
            <a:spLocks/>
          </p:cNvSpPr>
          <p:nvPr/>
        </p:nvSpPr>
        <p:spPr bwMode="auto">
          <a:xfrm>
            <a:off x="9064937" y="2974137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7" name="Text Box 56">
            <a:extLst>
              <a:ext uri="{FF2B5EF4-FFF2-40B4-BE49-F238E27FC236}">
                <a16:creationId xmlns:a16="http://schemas.microsoft.com/office/drawing/2014/main" id="{0ED268B5-EAB2-48B4-A34E-26366B95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292" y="3613891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 tiers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14888F-5173-4323-A82A-D4247A4E2252}"/>
                  </a:ext>
                </a:extLst>
              </p14:cNvPr>
              <p14:cNvContentPartPr/>
              <p14:nvPr/>
            </p14:nvContentPartPr>
            <p14:xfrm>
              <a:off x="8053200" y="4062240"/>
              <a:ext cx="890640" cy="2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14888F-5173-4323-A82A-D4247A4E22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3840" y="4052880"/>
                <a:ext cx="909360" cy="4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AAEA5A89-5588-471A-803D-5AA51158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(L3D3)]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0BC4B-665E-41C7-808A-183CE058703C}"/>
                  </a:ext>
                </a:extLst>
              </p14:cNvPr>
              <p14:cNvContentPartPr/>
              <p14:nvPr/>
            </p14:nvContentPartPr>
            <p14:xfrm>
              <a:off x="9636840" y="4935960"/>
              <a:ext cx="571680" cy="11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0BC4B-665E-41C7-808A-183CE0587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7480" y="4926600"/>
                <a:ext cx="590400" cy="13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Empty</a:t>
            </a:r>
          </a:p>
        </p:txBody>
      </p:sp>
    </p:spTree>
    <p:extLst>
      <p:ext uri="{BB962C8B-B14F-4D97-AF65-F5344CB8AC3E}">
        <p14:creationId xmlns:p14="http://schemas.microsoft.com/office/powerpoint/2010/main" val="13274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Pacman Small Maze</a:t>
            </a:r>
          </a:p>
        </p:txBody>
      </p:sp>
    </p:spTree>
    <p:extLst>
      <p:ext uri="{BB962C8B-B14F-4D97-AF65-F5344CB8AC3E}">
        <p14:creationId xmlns:p14="http://schemas.microsoft.com/office/powerpoint/2010/main" val="1922974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9FCD38-BA0E-4D8E-8CAD-D7A017ABC168}"/>
                  </a:ext>
                </a:extLst>
              </p14:cNvPr>
              <p14:cNvContentPartPr/>
              <p14:nvPr/>
            </p14:nvContentPartPr>
            <p14:xfrm>
              <a:off x="272880" y="3084480"/>
              <a:ext cx="567000" cy="193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9FCD38-BA0E-4D8E-8CAD-D7A017ABC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3520" y="3075120"/>
                <a:ext cx="585720" cy="2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051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465E80-7AA6-473D-9ED3-BC85CD30D801}"/>
                  </a:ext>
                </a:extLst>
              </p14:cNvPr>
              <p14:cNvContentPartPr/>
              <p14:nvPr/>
            </p14:nvContentPartPr>
            <p14:xfrm>
              <a:off x="1436400" y="2708640"/>
              <a:ext cx="7315560" cy="3387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465E80-7AA6-473D-9ED3-BC85CD30D8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7040" y="2699280"/>
                <a:ext cx="7334280" cy="34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Greedy (Empty)</a:t>
            </a:r>
          </a:p>
        </p:txBody>
      </p:sp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Contours Greedy (Pacman Small Maze)</a:t>
            </a:r>
          </a:p>
        </p:txBody>
      </p:sp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5DB07B-3492-4E81-B4E2-3A5D2CC2A8F5}"/>
                  </a:ext>
                </a:extLst>
              </p14:cNvPr>
              <p14:cNvContentPartPr/>
              <p14:nvPr/>
            </p14:nvContentPartPr>
            <p14:xfrm>
              <a:off x="8804880" y="5771160"/>
              <a:ext cx="3386160" cy="72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5DB07B-3492-4E81-B4E2-3A5D2CC2A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5520" y="5761800"/>
                <a:ext cx="3404880" cy="74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 (online)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 9/5,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Due Thu 9/12,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</a:t>
            </a:r>
            <a:r>
              <a:rPr lang="en-US" sz="2800" b="1" dirty="0"/>
              <a:t>Tue 9/10</a:t>
            </a:r>
            <a:r>
              <a:rPr lang="en-US" sz="2800" dirty="0"/>
              <a:t>, 10 pm</a:t>
            </a:r>
          </a:p>
          <a:p>
            <a:pPr marL="917575" lvl="2" indent="-457200"/>
            <a:r>
              <a:rPr lang="en-US" sz="2800" dirty="0"/>
              <a:t>No slip days! Up to 24 hours late, 50 % penalty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23BC93-74B9-426E-99C5-F3B09682ABD0}"/>
                  </a:ext>
                </a:extLst>
              </p14:cNvPr>
              <p14:cNvContentPartPr/>
              <p14:nvPr/>
            </p14:nvContentPartPr>
            <p14:xfrm>
              <a:off x="738000" y="631440"/>
              <a:ext cx="10717920" cy="590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23BC93-74B9-426E-99C5-F3B09682AB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640" y="622080"/>
                <a:ext cx="10736640" cy="592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is Wrong…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2500" r="40258" b="33750"/>
          <a:stretch/>
        </p:blipFill>
        <p:spPr bwMode="auto">
          <a:xfrm>
            <a:off x="2598248" y="1905000"/>
            <a:ext cx="69233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413" y="6172200"/>
            <a:ext cx="492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https://www.youtube.com/watch?v=9B0ZKRurC5Y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45631" y="1320227"/>
            <a:ext cx="7828547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Closest bid without going over…</a:t>
            </a:r>
          </a:p>
        </p:txBody>
      </p:sp>
    </p:spTree>
    <p:extLst>
      <p:ext uri="{BB962C8B-B14F-4D97-AF65-F5344CB8AC3E}">
        <p14:creationId xmlns:p14="http://schemas.microsoft.com/office/powerpoint/2010/main" val="22880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D0049F-020A-49F5-9626-8E46860350D7}"/>
                  </a:ext>
                </a:extLst>
              </p14:cNvPr>
              <p14:cNvContentPartPr/>
              <p14:nvPr/>
            </p14:nvContentPartPr>
            <p14:xfrm>
              <a:off x="2216160" y="2262600"/>
              <a:ext cx="1037880" cy="104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D0049F-020A-49F5-9626-8E46860350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6800" y="2253240"/>
                <a:ext cx="1056600" cy="12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5071E0-5CB4-4629-A5B5-D410F87983A9}"/>
                  </a:ext>
                </a:extLst>
              </p14:cNvPr>
              <p14:cNvContentPartPr/>
              <p14:nvPr/>
            </p14:nvContentPartPr>
            <p14:xfrm>
              <a:off x="7263000" y="3798000"/>
              <a:ext cx="3434400" cy="35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5071E0-5CB4-4629-A5B5-D410F87983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3640" y="3788640"/>
                <a:ext cx="3453120" cy="37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12CF52-4B63-4AAC-8220-DEF634B17158}"/>
                  </a:ext>
                </a:extLst>
              </p14:cNvPr>
              <p14:cNvContentPartPr/>
              <p14:nvPr/>
            </p14:nvContentPartPr>
            <p14:xfrm>
              <a:off x="4945320" y="186480"/>
              <a:ext cx="7175880" cy="565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12CF52-4B63-4AAC-8220-DEF634B171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5960" y="177120"/>
                <a:ext cx="7194600" cy="56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B90631-6FD2-440F-8593-8951E092996A}"/>
                  </a:ext>
                </a:extLst>
              </p14:cNvPr>
              <p14:cNvContentPartPr/>
              <p14:nvPr/>
            </p14:nvContentPartPr>
            <p14:xfrm>
              <a:off x="7499520" y="84960"/>
              <a:ext cx="4673880" cy="5448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B90631-6FD2-440F-8593-8951E09299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0160" y="75600"/>
                <a:ext cx="4692600" cy="54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D362CA-685A-4485-B511-88AE74A4D9A7}"/>
                  </a:ext>
                </a:extLst>
              </p14:cNvPr>
              <p14:cNvContentPartPr/>
              <p14:nvPr/>
            </p14:nvContentPartPr>
            <p14:xfrm>
              <a:off x="8026560" y="2239920"/>
              <a:ext cx="2448720" cy="428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D362CA-685A-4485-B511-88AE74A4D9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7200" y="2230560"/>
                <a:ext cx="2467440" cy="43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Who’s lecturing?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Prof. Virtue this week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Prof. Fang next week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608629" y="1676400"/>
            <a:ext cx="288693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7890485" y="1681492"/>
            <a:ext cx="769848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-- UCS</a:t>
            </a:r>
          </a:p>
        </p:txBody>
      </p:sp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– A*</a:t>
            </a:r>
          </a:p>
        </p:txBody>
      </p:sp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(Pacman Small Maze) – A*</a:t>
            </a:r>
          </a:p>
        </p:txBody>
      </p:sp>
    </p:spTree>
    <p:extLst>
      <p:ext uri="{BB962C8B-B14F-4D97-AF65-F5344CB8AC3E}">
        <p14:creationId xmlns:p14="http://schemas.microsoft.com/office/powerpoint/2010/main" val="3980556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AC4D31-A041-4172-98E6-FB6C5CD30F76}"/>
                  </a:ext>
                </a:extLst>
              </p14:cNvPr>
              <p14:cNvContentPartPr/>
              <p14:nvPr/>
            </p14:nvContentPartPr>
            <p14:xfrm>
              <a:off x="4739760" y="3078720"/>
              <a:ext cx="5793840" cy="84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AC4D31-A041-4172-98E6-FB6C5CD30F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0400" y="3069360"/>
                <a:ext cx="5812560" cy="8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Demo Empty Water Shallow/Deep – Guess Algorithm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as before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B6EA35-86A3-4F85-9EE2-BF9A6A5683AB}"/>
                  </a:ext>
                </a:extLst>
              </p14:cNvPr>
              <p14:cNvContentPartPr/>
              <p14:nvPr/>
            </p14:nvContentPartPr>
            <p14:xfrm>
              <a:off x="2395080" y="3959280"/>
              <a:ext cx="634320" cy="52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B6EA35-86A3-4F85-9EE2-BF9A6A5683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720" y="3949920"/>
                <a:ext cx="65304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576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EDAF85-F545-4CAA-915A-C1B747FBB70D}"/>
                  </a:ext>
                </a:extLst>
              </p14:cNvPr>
              <p14:cNvContentPartPr/>
              <p14:nvPr/>
            </p14:nvContentPartPr>
            <p14:xfrm>
              <a:off x="6099840" y="1321200"/>
              <a:ext cx="2273760" cy="507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EDAF85-F545-4CAA-915A-C1B747FBB7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0480" y="1311840"/>
                <a:ext cx="2292480" cy="50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0916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5B9C24-4FB8-44E1-82D1-70344BC9FA8A}"/>
                  </a:ext>
                </a:extLst>
              </p14:cNvPr>
              <p14:cNvContentPartPr/>
              <p14:nvPr/>
            </p14:nvContentPartPr>
            <p14:xfrm>
              <a:off x="6068160" y="1273680"/>
              <a:ext cx="2302920" cy="510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5B9C24-4FB8-44E1-82D1-70344BC9FA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8800" y="1264320"/>
                <a:ext cx="2321640" cy="51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1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CS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57361"/>
          </a:xfrm>
        </p:spPr>
        <p:txBody>
          <a:bodyPr/>
          <a:lstStyle/>
          <a:p>
            <a:r>
              <a:rPr lang="en-US" dirty="0"/>
              <a:t>Formative vs Summative Assessment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https://www.cmu.edu/teaching/assessment/basics/formative-summative.html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1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Pathing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r>
              <a:rPr lang="en-US" dirty="0"/>
              <a:t>Video games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5C837-0AD0-40C8-BF24-71B353D5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10" y="994943"/>
            <a:ext cx="6971174" cy="3630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FDEC81-D99F-4812-8BCB-1D35F9820110}"/>
              </a:ext>
            </a:extLst>
          </p:cNvPr>
          <p:cNvSpPr txBox="1"/>
          <p:nvPr/>
        </p:nvSpPr>
        <p:spPr>
          <a:xfrm>
            <a:off x="405183" y="6225585"/>
            <a:ext cx="27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maps.google.com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77156"/>
              </p:ext>
            </p:extLst>
          </p:nvPr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10618"/>
              </p:ext>
            </p:extLst>
          </p:nvPr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480D25-94FD-4041-B47A-E8A84D5DF07A}"/>
                  </a:ext>
                </a:extLst>
              </p14:cNvPr>
              <p14:cNvContentPartPr/>
              <p14:nvPr/>
            </p14:nvContentPartPr>
            <p14:xfrm>
              <a:off x="420480" y="1746720"/>
              <a:ext cx="10261800" cy="416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480D25-94FD-4041-B47A-E8A84D5DF0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120" y="1737360"/>
                <a:ext cx="10280520" cy="418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804285-CDE8-4155-9968-74D79EFF32CC}"/>
                  </a:ext>
                </a:extLst>
              </p14:cNvPr>
              <p14:cNvContentPartPr/>
              <p14:nvPr/>
            </p14:nvContentPartPr>
            <p14:xfrm>
              <a:off x="800280" y="2392560"/>
              <a:ext cx="4272480" cy="373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804285-CDE8-4155-9968-74D79EFF32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920" y="2383200"/>
                <a:ext cx="4291200" cy="37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2C8DD2-35D0-48B7-A86A-CCCC9790EA56}"/>
                  </a:ext>
                </a:extLst>
              </p14:cNvPr>
              <p14:cNvContentPartPr/>
              <p14:nvPr/>
            </p14:nvContentPartPr>
            <p14:xfrm>
              <a:off x="325080" y="849240"/>
              <a:ext cx="10621440" cy="5455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2C8DD2-35D0-48B7-A86A-CCCC9790EA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720" y="839880"/>
                <a:ext cx="10640160" cy="54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57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84CE9FB-B8E1-4B24-B810-85CFA9AF3A07}"/>
              </a:ext>
            </a:extLst>
          </p:cNvPr>
          <p:cNvSpPr/>
          <p:nvPr/>
        </p:nvSpPr>
        <p:spPr>
          <a:xfrm>
            <a:off x="5958693" y="2699396"/>
            <a:ext cx="5704014" cy="233254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264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478" y="4613446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 &amp; D)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8957FEB-BFCF-4176-A8B4-1B61AAD48877}"/>
                  </a:ext>
                </a:extLst>
              </p14:cNvPr>
              <p14:cNvContentPartPr/>
              <p14:nvPr/>
            </p14:nvContentPartPr>
            <p14:xfrm>
              <a:off x="10029240" y="165240"/>
              <a:ext cx="547560" cy="21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8957FEB-BFCF-4176-A8B4-1B61AAD48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19880" y="155880"/>
                <a:ext cx="56628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8AF3BB-BD32-40AC-9921-BE971AAA0A48}"/>
                  </a:ext>
                </a:extLst>
              </p14:cNvPr>
              <p14:cNvContentPartPr/>
              <p14:nvPr/>
            </p14:nvContentPartPr>
            <p14:xfrm>
              <a:off x="2971800" y="2728800"/>
              <a:ext cx="997200" cy="45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8AF3BB-BD32-40AC-9921-BE971AAA0A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62440" y="2719440"/>
                <a:ext cx="1015920" cy="4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558550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TREE_SEARCH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82989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r>
              <a:rPr lang="en-US" sz="2300" b="1" dirty="0"/>
              <a:t>initialize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r>
              <a:rPr lang="en-US" sz="23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r>
              <a:rPr lang="en-US" sz="2300" b="1" dirty="0"/>
              <a:t>add the </a:t>
            </a:r>
            <a:r>
              <a:rPr lang="en-US" sz="2300" b="1" dirty="0">
                <a:solidFill>
                  <a:srgbClr val="0000FF"/>
                </a:solidFill>
              </a:rPr>
              <a:t>node </a:t>
            </a:r>
            <a:r>
              <a:rPr lang="en-US" sz="2300" b="1" dirty="0"/>
              <a:t>state to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if the </a:t>
            </a:r>
            <a:r>
              <a:rPr lang="en-US" sz="2300" b="1" dirty="0">
                <a:solidFill>
                  <a:srgbClr val="0000FF"/>
                </a:solidFill>
              </a:rPr>
              <a:t>child </a:t>
            </a:r>
            <a:r>
              <a:rPr lang="en-US" sz="2300" b="1" dirty="0"/>
              <a:t>state is not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or </a:t>
            </a:r>
            <a:r>
              <a:rPr lang="en-US" sz="2300" b="1" dirty="0">
                <a:solidFill>
                  <a:srgbClr val="0000FF"/>
                </a:solidFill>
              </a:rPr>
              <a:t>explored set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  <p:pic>
        <p:nvPicPr>
          <p:cNvPr id="4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5BF92C3B-BBF5-46BA-8AA4-F9603015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433206"/>
            <a:ext cx="2135938" cy="4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5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8D202-BFE7-4092-B245-9AC22F93F7C2}"/>
              </a:ext>
            </a:extLst>
          </p:cNvPr>
          <p:cNvGrpSpPr/>
          <p:nvPr/>
        </p:nvGrpSpPr>
        <p:grpSpPr>
          <a:xfrm>
            <a:off x="7576515" y="1643320"/>
            <a:ext cx="4232040" cy="1635384"/>
            <a:chOff x="7345606" y="1634084"/>
            <a:chExt cx="4232040" cy="1635384"/>
          </a:xfrm>
        </p:grpSpPr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BF6F50BC-85D2-4F55-BAE6-B8CF7B337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606" y="2704456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S</a:t>
              </a:r>
            </a:p>
          </p:txBody>
        </p:sp>
        <p:cxnSp>
          <p:nvCxnSpPr>
            <p:cNvPr id="5" name="AutoShape 26">
              <a:extLst>
                <a:ext uri="{FF2B5EF4-FFF2-40B4-BE49-F238E27FC236}">
                  <a16:creationId xmlns:a16="http://schemas.microsoft.com/office/drawing/2014/main" id="{DD25E17E-CEFC-48E2-BEB9-44EE3BB3BC6F}"/>
                </a:ext>
              </a:extLst>
            </p:cNvPr>
            <p:cNvCxnSpPr>
              <a:cxnSpLocks noChangeShapeType="1"/>
              <a:stCxn id="4" idx="7"/>
              <a:endCxn id="6" idx="3"/>
            </p:cNvCxnSpPr>
            <p:nvPr/>
          </p:nvCxnSpPr>
          <p:spPr bwMode="auto">
            <a:xfrm flipV="1">
              <a:off x="7683423" y="2317672"/>
              <a:ext cx="297031" cy="44542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BD721FE-EAEE-41A8-8379-B3061A93F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2494" y="197587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577E6DD9-DFF7-4F89-9A02-2F35E278C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0522" y="2699918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DC29B74E-B21C-4320-A607-DABDC6D6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540" y="1634084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6B47E508-886E-4E06-ACDB-B8AB5577C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6018" y="270445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D</a:t>
              </a:r>
            </a:p>
          </p:txBody>
        </p:sp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5302256-B7F7-412D-BFF9-375F9694B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869" y="1875495"/>
              <a:ext cx="395777" cy="400437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G</a:t>
              </a:r>
            </a:p>
          </p:txBody>
        </p:sp>
        <p:cxnSp>
          <p:nvCxnSpPr>
            <p:cNvPr id="12" name="AutoShape 26">
              <a:extLst>
                <a:ext uri="{FF2B5EF4-FFF2-40B4-BE49-F238E27FC236}">
                  <a16:creationId xmlns:a16="http://schemas.microsoft.com/office/drawing/2014/main" id="{1A2FD166-97E8-45E6-A21D-AEE6587C80BA}"/>
                </a:ext>
              </a:extLst>
            </p:cNvPr>
            <p:cNvCxnSpPr>
              <a:cxnSpLocks noChangeShapeType="1"/>
              <a:stCxn id="4" idx="6"/>
              <a:endCxn id="8" idx="2"/>
            </p:cNvCxnSpPr>
            <p:nvPr/>
          </p:nvCxnSpPr>
          <p:spPr bwMode="auto">
            <a:xfrm flipV="1">
              <a:off x="7741383" y="2900137"/>
              <a:ext cx="1439139" cy="4538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3" name="AutoShape 26">
              <a:extLst>
                <a:ext uri="{FF2B5EF4-FFF2-40B4-BE49-F238E27FC236}">
                  <a16:creationId xmlns:a16="http://schemas.microsoft.com/office/drawing/2014/main" id="{8F998710-EE79-4C1A-B287-640A83043882}"/>
                </a:ext>
              </a:extLst>
            </p:cNvPr>
            <p:cNvCxnSpPr>
              <a:cxnSpLocks noChangeShapeType="1"/>
              <a:endCxn id="9" idx="2"/>
            </p:cNvCxnSpPr>
            <p:nvPr/>
          </p:nvCxnSpPr>
          <p:spPr bwMode="auto">
            <a:xfrm flipV="1">
              <a:off x="8318271" y="1834303"/>
              <a:ext cx="676269" cy="299142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4" name="AutoShape 26">
              <a:extLst>
                <a:ext uri="{FF2B5EF4-FFF2-40B4-BE49-F238E27FC236}">
                  <a16:creationId xmlns:a16="http://schemas.microsoft.com/office/drawing/2014/main" id="{C48BCE28-3131-4B70-A0E3-FCD42EE18C2B}"/>
                </a:ext>
              </a:extLst>
            </p:cNvPr>
            <p:cNvCxnSpPr>
              <a:cxnSpLocks noChangeShapeType="1"/>
              <a:stCxn id="9" idx="5"/>
              <a:endCxn id="10" idx="1"/>
            </p:cNvCxnSpPr>
            <p:nvPr/>
          </p:nvCxnSpPr>
          <p:spPr bwMode="auto">
            <a:xfrm>
              <a:off x="9332357" y="1975878"/>
              <a:ext cx="941621" cy="787220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26">
              <a:extLst>
                <a:ext uri="{FF2B5EF4-FFF2-40B4-BE49-F238E27FC236}">
                  <a16:creationId xmlns:a16="http://schemas.microsoft.com/office/drawing/2014/main" id="{2BD25FFA-24DD-483B-BC32-C15B9508FE8B}"/>
                </a:ext>
              </a:extLst>
            </p:cNvPr>
            <p:cNvCxnSpPr>
              <a:cxnSpLocks noChangeShapeType="1"/>
              <a:stCxn id="8" idx="6"/>
              <a:endCxn id="10" idx="2"/>
            </p:cNvCxnSpPr>
            <p:nvPr/>
          </p:nvCxnSpPr>
          <p:spPr bwMode="auto">
            <a:xfrm>
              <a:off x="9576299" y="2900137"/>
              <a:ext cx="639719" cy="4537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cxnSp>
          <p:nvCxnSpPr>
            <p:cNvPr id="16" name="AutoShape 26">
              <a:extLst>
                <a:ext uri="{FF2B5EF4-FFF2-40B4-BE49-F238E27FC236}">
                  <a16:creationId xmlns:a16="http://schemas.microsoft.com/office/drawing/2014/main" id="{60F6AE47-3801-4672-9584-5289D742C414}"/>
                </a:ext>
              </a:extLst>
            </p:cNvPr>
            <p:cNvCxnSpPr>
              <a:cxnSpLocks noChangeShapeType="1"/>
              <a:stCxn id="10" idx="7"/>
              <a:endCxn id="11" idx="3"/>
            </p:cNvCxnSpPr>
            <p:nvPr/>
          </p:nvCxnSpPr>
          <p:spPr bwMode="auto">
            <a:xfrm flipV="1">
              <a:off x="10553835" y="2217289"/>
              <a:ext cx="685994" cy="545809"/>
            </a:xfrm>
            <a:prstGeom prst="straightConnector1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DC8B4-D529-487F-8598-764923664873}"/>
                </a:ext>
              </a:extLst>
            </p:cNvPr>
            <p:cNvSpPr txBox="1"/>
            <p:nvPr/>
          </p:nvSpPr>
          <p:spPr>
            <a:xfrm>
              <a:off x="7543494" y="23079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62D773-FE96-4C27-A33C-20783D114E66}"/>
                </a:ext>
              </a:extLst>
            </p:cNvPr>
            <p:cNvSpPr txBox="1"/>
            <p:nvPr/>
          </p:nvSpPr>
          <p:spPr>
            <a:xfrm>
              <a:off x="8224143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73593-335D-4F89-8DE5-123CA6B40F2F}"/>
                </a:ext>
              </a:extLst>
            </p:cNvPr>
            <p:cNvSpPr txBox="1"/>
            <p:nvPr/>
          </p:nvSpPr>
          <p:spPr>
            <a:xfrm>
              <a:off x="8381410" y="16496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5D0E6-3AFD-4154-834B-930D57593FC5}"/>
                </a:ext>
              </a:extLst>
            </p:cNvPr>
            <p:cNvSpPr txBox="1"/>
            <p:nvPr/>
          </p:nvSpPr>
          <p:spPr>
            <a:xfrm>
              <a:off x="9687895" y="1983874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596FBA-EB65-4BD8-8BD9-A7D46697E0E4}"/>
                </a:ext>
              </a:extLst>
            </p:cNvPr>
            <p:cNvSpPr txBox="1"/>
            <p:nvPr/>
          </p:nvSpPr>
          <p:spPr>
            <a:xfrm>
              <a:off x="9663282" y="290013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B83BCD-E5C9-48E1-9E70-5269A3E9C247}"/>
                </a:ext>
              </a:extLst>
            </p:cNvPr>
            <p:cNvSpPr txBox="1"/>
            <p:nvPr/>
          </p:nvSpPr>
          <p:spPr>
            <a:xfrm>
              <a:off x="10803178" y="2483526"/>
              <a:ext cx="3786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FDC884-8877-4AF2-9D2F-AC0A4F87AD76}"/>
                  </a:ext>
                </a:extLst>
              </p14:cNvPr>
              <p14:cNvContentPartPr/>
              <p14:nvPr/>
            </p14:nvContentPartPr>
            <p14:xfrm>
              <a:off x="605880" y="1251360"/>
              <a:ext cx="11205360" cy="543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FDC884-8877-4AF2-9D2F-AC0A4F87AD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520" y="1242000"/>
                <a:ext cx="11224080" cy="54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2810</Words>
  <Application>Microsoft Office PowerPoint</Application>
  <PresentationFormat>Widescreen</PresentationFormat>
  <Paragraphs>686</Paragraphs>
  <Slides>68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Wingdings</vt:lpstr>
      <vt:lpstr>Office Theme</vt:lpstr>
      <vt:lpstr>Warm-up: DFS Graph Search</vt:lpstr>
      <vt:lpstr>AI: Representation and Problem Solving </vt:lpstr>
      <vt:lpstr>Announcements</vt:lpstr>
      <vt:lpstr>Announcements</vt:lpstr>
      <vt:lpstr>A Note on CS Education</vt:lpstr>
      <vt:lpstr>Warm-up: DFS Graph Search</vt:lpstr>
      <vt:lpstr>PowerPoint Presentation</vt:lpstr>
      <vt:lpstr>PowerPoint Presentation</vt:lpstr>
      <vt:lpstr>PowerPoint Presentation</vt:lpstr>
      <vt:lpstr>Recall: Breadth-First Search (BFS) Properties</vt:lpstr>
      <vt:lpstr>Size/cost of Search Trees</vt:lpstr>
      <vt:lpstr>Recall: Breadth-First Search (BFS) Properties</vt:lpstr>
      <vt:lpstr>Uniform Cost Search (UCS) Properties</vt:lpstr>
      <vt:lpstr>Uniform Cost Issues</vt:lpstr>
      <vt:lpstr>Demo Contours UCS Empty</vt:lpstr>
      <vt:lpstr>Demo Contours UCS Pacman Small Maze</vt:lpstr>
      <vt:lpstr>Uninformed vs Informed Search</vt:lpstr>
      <vt:lpstr>Today</vt:lpstr>
      <vt:lpstr>Informed Search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Demo Contours Greedy (Empty)</vt:lpstr>
      <vt:lpstr>Demo Contours Greedy (Pacman Small Maze)</vt:lpstr>
      <vt:lpstr>A* Search</vt:lpstr>
      <vt:lpstr>A* Search</vt:lpstr>
      <vt:lpstr>Combining UCS and Greedy</vt:lpstr>
      <vt:lpstr>Is A* Optimal?</vt:lpstr>
      <vt:lpstr>The Price is Wrong…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UCS vs A* Contours</vt:lpstr>
      <vt:lpstr>Demo Contours (Empty) -- UCS</vt:lpstr>
      <vt:lpstr>Demo Contours (Empty) – A*</vt:lpstr>
      <vt:lpstr>Demo Contours (Pacman Small Maze) – A*</vt:lpstr>
      <vt:lpstr>Comparison</vt:lpstr>
      <vt:lpstr>Demo Empty Water Shallow/Deep – Guess Algorithm</vt:lpstr>
      <vt:lpstr>A* Search Algorithms</vt:lpstr>
      <vt:lpstr>PowerPoint Presentation</vt:lpstr>
      <vt:lpstr>PowerPoint Presentation</vt:lpstr>
      <vt:lpstr>A* Applications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Optimality of A* Graph Search</vt:lpstr>
      <vt:lpstr>A* Tree Search</vt:lpstr>
      <vt:lpstr>Piazza Poll: A* Graph Search</vt:lpstr>
      <vt:lpstr>Piazza Poll: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651</cp:revision>
  <cp:lastPrinted>2018-11-27T13:42:27Z</cp:lastPrinted>
  <dcterms:created xsi:type="dcterms:W3CDTF">2018-10-11T11:39:27Z</dcterms:created>
  <dcterms:modified xsi:type="dcterms:W3CDTF">2019-09-05T04:37:12Z</dcterms:modified>
</cp:coreProperties>
</file>