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ov" ContentType="video/quicktime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3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notesSlides/notesSlide4.xml" ContentType="application/vnd.openxmlformats-officedocument.presentationml.notesSlide+xml"/>
  <Override PartName="/ppt/ink/ink5.xml" ContentType="application/inkml+xml"/>
  <Override PartName="/ppt/notesSlides/notesSlide5.xml" ContentType="application/vnd.openxmlformats-officedocument.presentationml.notesSlide+xml"/>
  <Override PartName="/ppt/ink/ink6.xml" ContentType="application/inkml+xml"/>
  <Override PartName="/ppt/notesSlides/notesSlide6.xml" ContentType="application/vnd.openxmlformats-officedocument.presentationml.notesSlide+xml"/>
  <Override PartName="/ppt/ink/ink7.xml" ContentType="application/inkml+xml"/>
  <Override PartName="/ppt/notesSlides/notesSlide7.xml" ContentType="application/vnd.openxmlformats-officedocument.presentationml.notesSlide+xml"/>
  <Override PartName="/ppt/ink/ink8.xml" ContentType="application/inkml+xml"/>
  <Override PartName="/ppt/ink/ink9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sldIdLst>
    <p:sldId id="336" r:id="rId2"/>
    <p:sldId id="338" r:id="rId3"/>
    <p:sldId id="339" r:id="rId4"/>
    <p:sldId id="256" r:id="rId5"/>
    <p:sldId id="389" r:id="rId6"/>
    <p:sldId id="368" r:id="rId7"/>
    <p:sldId id="488" r:id="rId8"/>
    <p:sldId id="489" r:id="rId9"/>
    <p:sldId id="490" r:id="rId10"/>
    <p:sldId id="491" r:id="rId11"/>
    <p:sldId id="429" r:id="rId12"/>
    <p:sldId id="519" r:id="rId13"/>
    <p:sldId id="430" r:id="rId14"/>
    <p:sldId id="466" r:id="rId15"/>
    <p:sldId id="392" r:id="rId16"/>
    <p:sldId id="463" r:id="rId17"/>
    <p:sldId id="435" r:id="rId18"/>
    <p:sldId id="445" r:id="rId19"/>
    <p:sldId id="427" r:id="rId20"/>
    <p:sldId id="521" r:id="rId21"/>
    <p:sldId id="467" r:id="rId22"/>
    <p:sldId id="450" r:id="rId23"/>
    <p:sldId id="501" r:id="rId24"/>
    <p:sldId id="500" r:id="rId25"/>
    <p:sldId id="516" r:id="rId26"/>
    <p:sldId id="530" r:id="rId27"/>
    <p:sldId id="523" r:id="rId28"/>
    <p:sldId id="524" r:id="rId29"/>
    <p:sldId id="537" r:id="rId30"/>
    <p:sldId id="527" r:id="rId31"/>
    <p:sldId id="526" r:id="rId32"/>
    <p:sldId id="528" r:id="rId33"/>
    <p:sldId id="529" r:id="rId34"/>
    <p:sldId id="470" r:id="rId35"/>
    <p:sldId id="504" r:id="rId36"/>
    <p:sldId id="505" r:id="rId37"/>
    <p:sldId id="502" r:id="rId38"/>
    <p:sldId id="518" r:id="rId39"/>
    <p:sldId id="407" r:id="rId40"/>
    <p:sldId id="469" r:id="rId41"/>
    <p:sldId id="503" r:id="rId42"/>
    <p:sldId id="534" r:id="rId43"/>
    <p:sldId id="535" r:id="rId44"/>
    <p:sldId id="455" r:id="rId45"/>
    <p:sldId id="406" r:id="rId46"/>
    <p:sldId id="424" r:id="rId47"/>
    <p:sldId id="408" r:id="rId48"/>
    <p:sldId id="401" r:id="rId49"/>
    <p:sldId id="402" r:id="rId50"/>
    <p:sldId id="409" r:id="rId51"/>
    <p:sldId id="461" r:id="rId52"/>
    <p:sldId id="531" r:id="rId53"/>
    <p:sldId id="532" r:id="rId54"/>
    <p:sldId id="536" r:id="rId55"/>
    <p:sldId id="533" r:id="rId56"/>
    <p:sldId id="457" r:id="rId57"/>
    <p:sldId id="413" r:id="rId58"/>
  </p:sldIdLst>
  <p:sldSz cx="12192000" cy="6858000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 Virtue" initials="PV" lastIdx="1" clrIdx="0">
    <p:extLst>
      <p:ext uri="{19B8F6BF-5375-455C-9EA6-DF929625EA0E}">
        <p15:presenceInfo xmlns:p15="http://schemas.microsoft.com/office/powerpoint/2012/main" userId="aff125923c56321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76" autoAdjust="0"/>
    <p:restoredTop sz="94660"/>
  </p:normalViewPr>
  <p:slideViewPr>
    <p:cSldViewPr snapToGrid="0">
      <p:cViewPr varScale="1">
        <p:scale>
          <a:sx n="87" d="100"/>
          <a:sy n="87" d="100"/>
        </p:scale>
        <p:origin x="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8-29T17:41:49.7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2554 5618 57 0,'0'0'0'0,"0"0"0"0,0 0 0 0,0 0 0 0,0 0 0 0,0 0 0 16</inkml:trace>
  <inkml:trace contextRef="#ctx0" brushRef="#br0" timeOffset="1602.76">2515 5640 518 0,'0'0'46'0,"0"0"-37"0,-3 0-9 0,3 0 0 16,0 0 200-16,-7 0 37 0,3 0 8 0,4 0 2 0,0 0-140 0,0 0-28 15,-10 0-6-15,10 0-1 0,0 0-28 0,0 0-7 16,0 0-1-16,0 0 0 0,0 0-20 16,0 0-4-16,0 0 0 0,0 0-1 0,3-3 14 0,4-4 3 15,-3 4 1-15,-4 3 0 0,7-3-1 0,-4-3 0 16,4 3 0-16,0-4 0 0,-7 7 8 0,7 0 0 16,-7 0 1-16,11 0 0 0,-4 0-4 0,4 0-1 15,-11 0 0-15,10 0 0 0,-3 0-16 16,7 0-3-16,-3 0-1 0,-4 0 0 0,0-3-1 0,4 3-1 15,-1-6 0-15,4 6 0 0,-3 0 12 0,3 0 2 16,0-3 1-16,-3 3 0 0,10-3 5 0,-7 3 1 16,-3-7 0-16,3 7 0 0,0 0-4 0,0-3-1 15,4 3 0-15,-8 0 0 0,8 0-3 0,-4 0-1 0,4 0 0 16,-11 0 0-16,10 3-22 0,-3-3 9 0,1 0-9 16,2 0 0-16,1 7 0 0,-4-4 0 15,4-3 0-15,-1 3 0 0,1-3 15 0,-4 0-4 16,0 6-1-16,0-3 0 0,4-3-10 15,-4 0 8-15,0 0-8 0,0 7 8 0,4-4 0 0,-11-3 0 0,10 0 0 0,-6 0 0 16,3 0 9-16,-3 0 2 0,6-3 0 0,-2 3 0 16,-5 0-5-16,8 0-1 0,-4 0 0 0,0 3 0 15,0-3-4-15,4 0-1 0,-4 0 0 0,-4 0 0 16,5 6 4-16,-1-6 1 0,7 0 0 0,-11 0 0 16,8 3 0-16,-4-3 0 0,4 3 0 0,-8-3 0 15,8 0-5-15,0 0 0 0,-1 0-8 0,-3 0 12 16,4 0-12-16,-7 0 8 0,6 0-8 0,1 0 0 15,-4 0 20-15,-3 0-3 0,6 0 0 0,-3 0 0 16,4 0-17-16,-4 0 0 0,0 0 0 0,7 0 0 16,-10 0 0-16,7 0 0 0,-1 0 0 0,-3 0 0 0,4 0-9 15,3 0-6-15,0 0-1 0,-3 7 0 0,3-4 16 16,4-3 0-16,-8 0 0 0,8 0 0 0,-7 0 0 0,6 0 0 16,1 6 8-16,3-3-8 0,-3-3 0 0,0 0 0 15,-1 0 0-15,1 0 0 0,0 0 17 0,-4 0-3 16,4 0-1-16,-1 0 0 0,1 0-13 0,-4 0 0 15,4 0 0-15,0 0 0 0,6-3 0 0,-2-3-12 16,-5 6 12-16,5-3-10 0,-5-4 10 0,8 4 0 16,-4 3 0-16,-3 0 0 0,3 0 0 0,-3-3 9 15,0 3-9-15,-1 0 0 0,1 0 8 0,-4 0-8 16,0 0 0-16,4 0 0 0,-4 0 8 0,-3 0-8 0,3 0 0 16,7 0 0-16,-10 3 0 0,6-3 0 0,1 0 0 0,3 0 0 15,-3-3 8-15,3 3-8 0,4 0 0 16,-7 0 0-16,3 0 0 0,4 0 0 0,-8 0 0 0,5 0 0 15,-5 0 8-15,5 0-8 0,-5-6 0 16,1 6 0-16,3 0 8 0,-3-3-8 0,-4 3 0 0,4-7 0 16,-4 7 9-16,4-3-9 0,-1-3 0 0,4 6 9 15,-3 0-9-15,3-3 12 0,-3 3-12 0,-4 0 12 16,7-3-12-16,-6 3 12 0,2 3-12 0,1-3 12 16,-4 0-12-16,4 0 0 0,0 3 0 0,-1-3 8 15,1 0-8-15,-4 6 0 0,4-3 0 0,0-3 0 16,-1 0 0-16,1 0 0 0,0 0 0 0,3 0 0 15,0 7 0-15,0-7 0 0,4 0 9 0,-7 0-9 16,3 0 0-16,0 0 0 0,-3 0 0 0,3 0 8 16,-3 0 0-16,-1 0 0 0,1 0 0 0,0 0 0 0,-4 0-8 15,0 0 0-15,4 3 0 0,-4-3 0 0,4 0 0 16,-4 0 0-16,0 0 0 0,4 0 0 0,-1 6 0 0,1-6 0 16,3 0 0-16,1 0 0 0,-1 3 0 15,4-3 0-15,-1 0 0 0,1 0 0 0,0 3 0 0,3-3 0 16,0 0 0-16,-3 0 0 0,0 7 0 15,3-7 0-15,-3 0 0 0,3 0 0 0,-3 0 0 0,0 3 0 16,3-6 0-16,0 3 0 0,1 0 0 0,-1 3 0 16,0-3 0-16,0 0 0 0,1 0 0 0,-1 0 0 15,-3-3 0-15,-1 3 8 0,-2 0-8 0,2 0 8 16,-6 0-8-16,3-7 8 0,1 7 1 0,2 0 1 0,1 0 0 16,0 0 0-16,-4-3-10 0,4 3 0 0,0 0 0 0,-1 0 0 15,5 0 0-15,-5 0 10 0,5 0-10 16,-1 0 10-16,0 3-10 0,-3-3 0 0,0-3 0 15,-1 3 8-15,1 0-8 0,0 0 0 0,0-3 0 0,-1 3 0 16,5-6 0-16,-1 6 0 0,0 0 0 0,0 0 0 16,1 0 0-16,-1 0 0 0,4 0-10 0,-4 0 10 15,-3 0 0-15,3 0 0 0,-7 0-8 0,4 0 8 16,-4 0 0-16,4 9 0 0,-4-9 12 0,8 3-12 16,-1-3 0-16,-3 0 0 0,-1 0 0 0,1 7 0 15,3-7 0-15,1 3 0 0,-1-3 0 0,0 0 0 16,-3 0 0-16,0 0 0 0,-1 0 0 0,1 0 0 15,0 0 0-15,0 0 0 0,3 0 0 0,-3 0 10 16,3 0-10-16,0 0 0 0,4 0-12 0,-4 0 12 0,1 6 0 16,-1-6 0-16,0 3 0 0,1-3 0 15,-5 0 0-15,1 3 0 0,0 4 0 0,0-7 0 0,-1 3 0 16,1-3 0-16,0 6 0 0,3-3 12 0,0-3-12 0,4 0-9 16,-4 0 9-16,1 6-13 0,-1-6 13 0,4 3 0 15,-4-3 0-15,-3 0 0 0,0 0 0 0,-1 0 0 16,-2 0 0-16,2 0 0 0,-3 0 0 0,1 0 10 15,6 0-10-15,-3 0 12 0,-8 0-12 0,8 0 0 16,7 0 0-16,-7 0-11 0,-8 0 11 0,5 0 0 16,6 0 0-16,0 0 0 0,-7 0 0 0,4 0 0 15,-4 4 0-15,-3-4 0 0,7 0 0 0,-7 0 0 16,-4 6 0-16,3-6 0 0,1 3 0 0,3-3 0 16,-3-3 8-16,-4 3-8 0,-3 3 0 0,3-3 0 15,11 0 0-15,-15 0 0 0,-3-3 0 0,4 3 9 0,7 0-9 16,0 0 10-16,-4 0-10 0,0-6 12 0,0 6-12 15,7 0 12-15,-3 0-12 0,-4 0 10 0,0 0-10 0,0 0 10 16,1 6-10-16,-1-6 0 16,-4 0 9-16,1 0-9 0,3 0 9 0,0 3-9 0,-3-3 12 0,0 6-12 15,-4-3 0-15,3-3 0 0,5 0 0 0,-5 0 0 16,-6 7 0-16,6-4 0 0,1-3 0 0,0 3 0 16,-4-3 0-16,0 0 0 0,-3 0-12 0,6 6 3 15,1-3 9-15,-4-3-8 0,-14 0 8 0,10 0-8 16,1 0-53-1,0 7-11-15,-11-7-1 0,0 0-901 0,0 0-180 0</inkml:trace>
  <inkml:trace contextRef="#ctx0" brushRef="#br0" timeOffset="46771.258">5528 6969 403 0,'0'0'36'0,"0"0"-36"15,0 0 0-15,0 0 0 0,0 0 140 0,0 0 22 16,0 0 4-16,0 0 1 0,0 0-87 0,0 0-16 16,0 0-4-16,0 0-1 0,0 0-11 0,0 0-3 15,0 0 0-15,0 0 0 0,0 0-17 0,7-3-4 16,4-3-1-16,3 6 0 0,-4 0-2 0,4 0 0 16,-6 0 0-16,-1-3 0 0,3 3 12 0,-3 0 3 15,4 0 0-15,-1 0 0 0,1 0-1 0,0 0 0 0,-1 0 0 16,1 0 0-16,-1 3 1 0,4-3 1 15,1 0 0-15,-1 6 0 0,0-6 3 0,0 3 0 0,4-3 0 16,-4 7 0-16,0-7-16 0,0 3-4 16,7-3 0-16,-3 0 0 0,-1 0 10 0,1 6 2 0,3-6 0 0,0 3 0 15,4-3-32-15,-4 0 0 0,4 3-13 16,0-3 4-16,-1 0 9 0,-3 0 0 16,8 6 0-16,-5-2 0 0,5-4 8 0,2 6 0 15,-3-6 0-15,4 3 0 0,-4-3 8 0,1 0 1 16,-1 0 1-16,0 0 0 0,0 3 0 0,1-3 0 0,-1 0 0 15,4 0 0-15,-4-3 0 0,4 3 0 0,-4 0 0 16,7-3 0-16,-3 3-1 0,3-6 0 0,-3 6 0 16,0 0 0-16,3 0 7 0,-3 0 2 0,-4 0 0 0,4 0 0 15,-1 6-13-15,-2-6-2 0,2 3-1 0,1-3 0 0,0 0 8 0,0 0 2 16,3 0 0-16,0 0 0 0,-3 0-20 0,0 0-9 16,3 0 1-16,4 0 0 0,-1 0 8 0,-2 0 0 15,-5 0 8-15,5 0-8 0,-1 0 14 0,-3 0-2 16,3 0 0-16,0-3 0 0,1 3-12 0,-1 0-12 15,0 0 3-15,-3 0 0 0,3-6 9 0,4 6 0 16,0 6 0-16,-4-6-8 0,0 3 8 16,1-3 0-16,-5 0 0 0,1 3 0 0,-4 3 8 0,4-2-8 15,0-4 8-15,0 0-8 0,3 6 0 0,0-3 0 16,0 3 0-16,1-3-8 0,-1 1 8 0,-3-4 11 16,3 6-3-16,-3-3 0 0,3-3-8 0,-7 0-9 15,4 0 9-15,-4 0-13 0,0 0 13 0,-3 0 0 16,3 0 0-16,-3-3 10 0,0-3-2 0,3 6 0 0,0-4 0 15,0 4 0-15,4-9-8 0,-7 9 12 0,3-3-12 16,0-3 12-16,4 6-2 0,3-4 0 0,-6 4 0 0,2-6 0 16,1 3-10-16,-4 3 8 0,4 0-8 0,-4 0 8 15,1 0-8-15,-1 0 0 0,3 0 0 0,-2-3 8 16,2 3-8-16,1-6 0 0,0 6 0 0,-7 0 0 16,-1 0 0-16,1 6 0 0,3-6 0 0,4 3 0 15,-4-3 0-15,0 0 0 0,1 0 0 0,-5 3 0 16,1-3 0-16,0 0 0 0,-1 0 0 0,1 0 0 15,3-3 0-15,1 3 0 0,-1-3 0 0,4-3 0 16,-1 2 0-16,1-2 0 0,0 6 0 0,3-3 0 16,4 0 0-16,-4 3 0 0,0-6 0 0,1 6 8 15,-5 0-8-15,1 0 0 0,-4 0 0 0,1 0 0 16,-1 0 0-16,-3 0 0 0,-1-3 0 0,1 3 0 16,0 0 0-16,-1-7 0 0,5 7-8 0,-5 0 8 0,-3 0 0 15,4-3 0-15,3 3 0 0,-3 0 8 0,3 0-8 16,-7 0 0-16,4-6 0 0,0 6 0 0,7 0 0 15,-4 0 0-15,-7 0 0 0,4 0 0 0,-1 0 0 0,1 0 0 16,0 0 0-16,-4-3 8 0,0 3-8 0,0-3 0 16,4-4 0-16,-4 7 0 0,-3-3 0 0,-1-3-9 15,12 6 9-15,-5 0-10 0,-6 0 10 0,0-3 0 16,-1 3 0-16,8-6 0 0,-4 6 0 0,4 0 0 16,-11-4 0-16,7 4 0 0,7 0 0 0,-3 0 0 15,-7 0 0-15,-4 0 0 0,7 0 0 0,-3 0 0 16,-1 0 10-16,-3 0-10 0,0 0 0 0,1 0 0 15,2-3 0-15,1 3 0 0,-8-6 0 0,8 6 0 0,0 0 0 16,3-3 0-16,-4 3 0 0,5 0 0 16,-1 0 0-16,0 0 0 0,7 0 9 0,-3-6-9 0,-15 6 8 15,8 0-8-15,7 0 0 0,-1 6-9 0,-6-3 0 0,0-3 0 16,3 0 9-16,-3 0 0 0,3 0 8 0,-4 0-8 16,5 0 0-16,-5 0 0 0,4 0 0 0,-3 0-8 15,3 0 8-15,-3 0 8 0,-1 0-8 0,-2 0 11 16,2 0-11-16,1 0 0 0,-1 0 0 0,1 0-11 15,0 0 11-15,-1 0-8 0,1 6 8 0,3-6-8 16,0 0 8-16,-3 0 0 0,3-6 0 0,-3 6 0 16,-4 6 0-16,4-3 0 0,-4-3 0 0,3 0 0 15,1 4 0-15,0-4 0 0,-4 0 0 0,0 0 0 16,0 0 0-16,0 6 0 0,0-6 0 0,0 0 0 0,-3 3 0 16,3-3 0-16,0 0 0 0,-3 0 0 0,-1 0 0 15,1 0 0-15,-4 0 0 0,3 0 0 0,1 0 0 16,-4 0 0-16,0 0 0 0,0 0 0 0,4 0 0 15,-4 0 0-15,0 6 0 0,3-6 0 16,-2 0 0-16,-1 0 0 0,3 0 0 0,1 0 0 0,-4 3 0 0,3-3 0 16,1 0 0-16,0-3 0 0,-1 3 0 0,1-6 0 15,-1 6 0-15,1-3 0 0,-1 3 0 0,1 0 0 16,0-6 0-16,-1 6 8 0,1 0-8 16,-4 0 0-16,0 0 0 0,3 0 0 15,-2-4 0-15,-1 4 0 0,-7 0 8 0,7 0-8 0,0 0 0 16,3 0 0-16,-10 0 0 0,7 0 0 0,-7 0 0 15,4 0 0-15,-4 0 0 0,10 0 0 0,1-3 0 16,-4 3 0-16,-7 0 0 0,7-6-8 0,-7 6 8 16,7 0 0-16,-7 0-9 0,0 0 9 15,11 0-105-15,-11 0-17 0,0 0-3 0</inkml:trace>
  <inkml:trace contextRef="#ctx0" brushRef="#br0" timeOffset="98827.651">2512 8173 518 0,'0'0'46'0,"0"0"-37"0,0 0-9 0,0 0 0 15,0 0 137-15,-7-3 26 0,7-6 5 0,0 9 0 16,0-3-88-16,0 3-17 0,0-7-4 0,0 4-1 16,0-6-40-16,0 9-8 0,-4-3-2 0,4 3 0 15,0-6-8-15,0 6 0 0,0 0 0 0,0 0 0 16,0 0-8-16,0 0-4 0,-7-10-1 0,7 10 0 16,0 0 24-16,0 0 5 0,0 0 0 0,0 0 1 15,0 0 28-15,0 0 6 0,0 0 1 0,0 0 0 0,0 0-16 16,0 0-4-16,0 0 0 0,0 0 0 15,0 0-2-15,0 0-1 0,0 0 0 0,0 0 0 0,0 0-5 0,0 0 0 16,0 0-1-16,0 0 0 0,0 0-15 16,0 0-8-16,7 10 8 0,4-10-8 0,-11 0 0 0,0 0 0 15,3 9 0-15,4-6 0 0,-7-3 8 0,7 6-8 16,-7-6 8-16,11 3-8 0,-4 4 14 0,7-4-2 16,-10-3 0-16,6 0 0 0,-3 6 3 0,7-3 0 15,-3 0 0-15,3-3 0 0,-3 7-15 0,-1-4 8 16,4-3-8-16,-3 6 0 0,3-3 8 15,-3-3-8-15,-1 0 0 0,8 7 0 0,3-4 20 0,-7-3-1 16,7 0-1-16,-3 0 0 0,10 0 24 0,-10 0 5 16,3 0 1-16,4 0 0 0,-1 0-28 0,5 0-4 0,-1 0-2 15,-3-3 0-15,3 3-3 0,-4 0-1 16,8 0 0-16,-7 0 0 0,-4 3-10 0,4-3 0 0,3 0 0 16,-3 0 0-16,-1 0 0 0,1 0 0 0,-4 0 0 15,4 0 8-15,7 3-8 0,-15-3 8 0,5 0-8 16,-1 0 8-16,3 0 3 0,1 0 0 0,0 0 0 0,-1 0 0 15,1 0 9-15,0 0 3 0,0 0 0 0,-1 0 0 16,1 0-8-16,0 0-2 0,-1-3 0 0,1 3 0 16,-4-3 4-16,4-4 1 0,0 7 0 0,-1 0 0 15,1-3-9-15,3-3-1 0,-3 6-8 0,0-3 12 16,-1-4-12-16,1 7-8 0,-4 0 8 0,-3 0-13 16,-1-3 22-16,1 3 5 0,3 0 1 0,-3-3 0 15,3-3-15-15,0 6 0 0,-10 0 0 0,13 0 0 16,-13 0 0-16,14 0 11 0,-15-3-11 0,8 3 10 15,3 0-10-15,-10 0 0 0,6-7 0 0,1 7 8 16,0 0-8-16,-4 0 0 0,3 0 0 0,1 0 0 0,0 0 0 16,-1 0 0-16,-3-3 0 0,8 3 0 15,-8-6 8-15,3 3 5 0,-3 3 2 0,1 0 0 0,-1 0-15 0,-4 0 0 16,1-3 0-16,-1 3 0 0,1 0 14 0,0 0 3 16,-1 0 1-16,4 0 0 0,-3 0-18 0,3 0 0 15,-3 0 0-15,3 0 0 0,-4 0 0 0,4 0 0 16,0 0 0-16,-3-6 10 0,3 6-10 0,0 6 0 15,-3-6 0-15,3 0 0 0,-3 0 0 0,-1 0 0 16,-3 0 0-16,4 0 0 0,3 0 0 0,-7 0 0 16,7 3 0-16,0-3 0 0,-7 0 0 0,4 0 0 15,-1 0 0-15,1 0 0 0,0 0 0 0,-1-3 0 16,1 3 0-16,3 0 0 0,-7-6 0 0,3 6 0 0,1 0 0 16,3 0 0-16,-3 0 0 0,3 0 0 15,-4 0 0-15,1-4 0 0,-4 4 0 0,4 0 0 0,3 0 0 0,-7 0 0 16,3 0 0-16,-3 0 0 0,4 0 0 15,0 4 0-15,3-4 0 0,-7 0 0 0,3 0 0 0,8 0 0 16,-7 0 0-16,3 6 0 0,0-6 0 0,0 0 0 16,0 0 0-16,4 0 0 0,-8 3 0 0,4-3 0 15,-3 0 0-15,3 0 0 0,-3 0 0 16,-1 0 0-16,1 0 0 0,-1 0 0 0,1 3 0 16,0 3 0-16,-4-6 0 0,3 0 0 15,-3 0 0-15,4 0 0 0,-4 3 0 0,3-3 0 0,-2 0 0 16,-1 0 0-16,3 7 0 0,-3-4 0 0,4-3 0 15,-4 0 0-15,0 6 0 0,4-6 0 0,-4 3 0 16,0-3 0-16,3 3 0 0,-3-3 0 0,0 0 0 0,4 0 0 0,-1 0 0 16,-2 0 0-16,2 0 0 0,1 0 0 0,-1 0 0 0,1 0 0 15,-1 0 0-15,-2 0 0 0,2 0 8 0,1 0-8 16,-1-3 12-16,-3 3-4 0,0 0-8 0,-7 0-14 16,0 0 3-16,0 0 1 15,0 0-83-15,0 0-17 0,0 0-3 16,0 0-1007-16</inkml:trace>
  <inkml:trace contextRef="#ctx0" brushRef="#br0" timeOffset="148643.96">2762 9481 1465 0,'0'0'32'0,"0"0"6"0,0 0 2 0,0 0 2 0,-7-3-34 0,4-6-8 0,3 9 0 15,0 0 0-15,0 0 27 0,0 0 3 0,0 0 1 0,3-4 0 16,-3 4-22-16,7-6-9 0,-7 6 8 0,0 0-8 16,0 0 0-16,4-9 0 0,-4 9 0 0,0 0 0 15,0 0 19-15,0 0-2 0,0 0 0 0,0 0 0 16,0 0 25-16,0 0 5 0,0 0 1 0,0 0 0 15,0 0-24-15,0 0-5 0,0 9-1 0,0-9 0 16,0 0-3-16,0 0-1 0,0 0 0 0,3 6 0 16,4-2-1-16,-7-4 0 0,0 0 0 0,0 0 0 15,0 0 4-15,4 9 1 0,6-6 0 0,-10-3 0 16,4-3 10-16,7 3 1 0,-4 0 1 0,3 0 0 16,-3 0 1-16,0-3 0 0,4 6 0 0,-4-3 0 15,4 0-9-15,-1 0-2 0,1 0 0 0,-1 0 0 16,4 3-10-16,1-3-2 0,-1 0-8 0,3 6 12 15,-3-3-12-15,8-3 0 0,-8 0 0 0,7 7 0 16,-7-4 14-16,7-3-3 0,4 0-1 0,-8 0 0 0,5 0 10 16,-1-3 1-16,3 3 1 0,1-7 0 0,0 7-8 0,3-3-2 15,4-3 0-15,3 3 0 0,-7 3-2 0,15-9-1 16,-12 5 0-16,12-2 0 0,-8 3-9 0,0-3 0 16,1 3 9-16,-1-1-9 0,-3-2 11 0,-1 6-3 15,5-3 0-15,-1-3 0 0,-7 6-8 0,4 0 0 16,3 0 0-16,0-3 0 0,-3-4 10 0,0 7 6 15,3-3 2-15,1 0 0 0,-8-3 8 0,7 6 2 16,-3-3 0-16,-4-4 0 0,4 7-13 0,-8-3-3 16,5 3 0-16,-5-9 0 0,8 9-3 0,-4-3-1 15,4-4 0-15,3 7 0 0,-6-3-8 0,6-3 0 16,-3 6 0-16,-1 0 0 0,1 0 0 0,0 0 0 0,0 0 0 16,-4 6 0-16,-3-6 0 0,-1 0 0 0,1 3 0 0,0 4 8 15,-4-4-8-15,0-3 0 16,0 0 0-16,0 3 0 0,0 3 0 0,4-6 0 0,0 0 0 0,-8 3 0 15,12-3 0-15,-5 0 0 0,5 0 0 0,-1 0 0 16,-7 0 0-16,11 0 0 0,-11 0 0 0,11 0 8 16,-8 0-8-16,1-3 12 0,0 3-12 0,-4 0 12 15,0 0-12-15,0 0 0 0,-3 0 0 0,-4 0 0 16,4 0 0-16,-4 0 0 0,0 0 0 0,0 0 8 16,4 0-8-16,-11 0-17 0,7-6 4 0,0 6 1 15,0-3 35-15,0 3 7 0,0 0 2 0,4-3 0 16,-4-4-20-16,4 7-3 0,-1-3-1 0,1-3 0 15,0 6-8-15,3-3 0 0,0 3 0 0,0 0 0 16,0-3 0-16,0 3 0 0,-3 0-11 0,0 3 11 16,3-3 0-16,-4 0 0 0,1 0 0 0,-4 0 11 0,4 0-11 15,-4 3 0-15,4-3 0 0,-8-3 0 0,4 3 0 16,0 0 0-16,0 0 0 0,-3 0 0 0,3 0 0 0,0-3 0 16,0 3-8-16,1 0 8 15,-1-7 0-15,0 7 0 0,3 0 0 0,-3-3 0 0,4-3 0 0,0 6 0 16,-4 0 0-16,4-3 8 0,-1 3-8 0,-3 0 0 15,0 0 0-15,0 0-11 0,-3 3 11 0,3-3 0 16,0 0 0-16,4 0 0 0,-11 0 0 0,4 6 0 16,3-3 0-16,-4-3 8 0,1-3-8 0,3 3 0 15,-3 3-8-15,-1-3 8 0,1 0 0 0,-1 7 0 0,1-7 0 16,-1 3 11-16,5 0-11 0,-5-3 0 0,-3 0 0 16,4 0 0-16,-1 0 0 0,1 0 0 0,0 0-11 0,-1 6 11 15,1-6 0-15,-4 0 0 0,3 3 0 16,-3-3 11-16,4 0-11 0,0 0 0 0,-4 0 0 0,3 0-11 15,1 0 11-15,-1 0 0 0,4 0 0 16,-3 7 0-16,0-4 0 0,-1-3 0 0,1 0 0 0,-1 3 8 16,1 3-8-16,3-6 0 0,-3 3 0 15,-1-3 0-15,4 7 0 0,-3-7 0 0,0 3 0 0,3-3 0 16,-4 6 0-16,4-3-8 0,0-3 0 0,1 3 0 16,-1-3 8-16,3 0 0 0,1 0 8 0,3 0-8 15,-3 0 8-15,3 0-8 0,-3 0 8 0,3 0-8 16,0 0 0-16,0 0 0 0,-3 0 0 0,3 0 0 15,-3 0 0-15,3 0 0 0,0 0 0 0,0 0 0 16,0 0 0-16,4 0 0 0,-4 0 0 0,0 0 0 0,0 0 0 16,4 0 0-16,0 0 0 0,-1 0 0 0,1 0 0 0,0 0 0 15,-4 0 0-15,0 7 0 0,4-14 0 16,0 7 0-16,-4 7 0 0,0-7 0 0,0 0 0 0,0-7 0 16,0 7-8-16,1 0 8 0,-1 0 0 0,0 0 0 15,0 0 0-15,-3 0 8 0,3 0-8 0,0 0 0 16,4 0 0-16,-4 0 0 0,0 0 0 0,0 0 0 15,4 0 0-15,0 7 0 0,-4-7 0 0,3 3 0 16,-2-3-8-16,-1 0 8 0,4 6 0 0,-1-6 0 16,1 3 0-16,-4-3 0 0,0 0 0 0,4 6 0 15,-4-6 8-15,0 0-8 0,0 0 0 0,1 0 0 16,-1 0 0-16,0 0 0 0,0 0 0 0,4 0 0 16,3 0 0-16,-3 0 0 0,3 0 0 0,0 0 0 15,0 0 0-15,1-6 0 0,2 6 0 0,-2 0 0 0,2 6 0 16,-2-2-12-16,-1-4 12 0,-4 3 0 0,1-3 8 15,-4 0-8-15,4 6 0 0,-4-3 0 0,0-3 0 0,1 0 8 16,-5 6-8-16,4-2 0 0,-3 2 0 0,3-3 0 16,0-3 0-16,0 3 0 0,1-3 0 0,2 6 0 15,1-6 0-15,0 0 0 0,-1 0 0 0,1 0 0 16,3 0 0-16,1 0 0 0,-1-6 0 0,-4 6 0 16,5 0 0-16,-1 0 0 0,-3 0 0 0,-1-3 8 15,-3 3-8-15,4 0 0 0,0 0 0 0,-4 3 0 16,0-3 0-16,0 0 0 0,4 0 0 0,0 0 8 15,-8 6-8-15,5-6-12 0,-5 3 4 0,4-3 0 16,-7 0-4-16,1 7 0 0,-5-4 0 0,1-3 0 16,3 3-212-1,-4 6-42-15,8 1-9 0,-7-1-1 0</inkml:trace>
  <inkml:trace contextRef="#ctx0" brushRef="#br0" timeOffset="172540.63">22091 15903 2412 0,'0'0'53'0,"0"0"11"0,0 0 3 0,0 0 0 0,-4-9-54 0,4 6-13 0,0-4 0 0,4-2 0 16,-4 9 10-16,0 0-1 0,0-3 0 0,0 3 0 16,3-3-29-16,-3 3-7 0,0-7-1 0,0 7 0 0,0-9 20 0,0 9 8 15,0 0-8-15,0 0 8 16,0-3 49-16,0 3 15 0,0 0 4 0,0 0 0 0,4-6 28 0,3-1 7 16,4 1 1-16,-4 3 0 15,3-3-58-15,4 6-11 0,4 0-3 0,3 0 0 0,0 0-1 0,4 0-1 16,3 6 0-16,4-3 0 0,7 3-30 0,0-3 0 15,-8 1 0-15,5 5 0 0,2-9 0 0,-2 9 0 16,-4-2 0-16,-4-4 0 0,3 0 0 0,1-3 0 16,11 6 0-16,-5-3 0 0,-6-3 12 0,7 10-4 15,10-10-8-15,1 9 12 0,-1-6 8 0,-3 4 2 16,0-4 0-16,-4 3 0 0,0-3-14 0,-3 7-8 16,7-7 10-16,-4-3-10 0,4 9 28 0,0-3 0 15,0-3 0-15,0 7 0 0,-4-7-28 0,1 6 0 16,-5-2 0-16,-2-1 0 0,-8-6 0 0,4 6 0 0,-8-3 0 15,1-3 9-15,0 7-9 0,-4-7 12 16,0 3-12-16,0-3 12 0,4 0-2 0,-4 0 0 0,0 0 0 16,4 0 0-16,-7 0-2 0,-1 0 0 0,4 0 0 15,-3 0 0-15,3 0-8 0,-3 0 0 0,-1 0 0 0,-2 6 0 16,2-6 0-16,-3 3 0 0,0-3 0 0,1 3 0 16,-5-3 0-16,4 0 0 0,-3 7 0 0,-1-4 0 15,1-3 13-15,0 0-2 0,-4 0-1 0,3 6 0 16,-6-3-10-16,3-3-11 0,0 0 3 0,0 3 0 15,-7-3 8-15,7 0 0 0,-7 0 0 0,7 0 0 16,-7 0 0-16,7 0 11 0,0 0-3 0,0 0 0 16,-7 0 4-16,7 0 0 0,0 0 0 0,4 0 0 15,-4 0-12-15,0 0 0 0,0 0 0 0,0 0 0 16,4 0 0-16,-4 0-17 0,0 0 4 0,0-3 1 16,3 3 12-16,-2 0 0 0,-1 0 12 0,3 0-12 0,-3 0 0 15,0 0 0-15,0 0 0 0,0 0 0 0,0 0 0 16,4 0 0-16,-4 0 0 0,0 0 0 0,0 0 0 15,0 0 0-15,4 0 0 0,-1 0 0 0,-10 0 0 0,7 0 0 16,4 0-12-16,0 0 3 0,-11 0 9 16,7 0 0-16,0 0 0 0,-7 0 0 0,0 0 0 0,10 0-20 15,-10 0 4-15,0 0 1 16,0 0-71-16,0 0-14 0,0 0-4 0,0 0-861 16,0 0-173-16</inkml:trace>
  <inkml:trace contextRef="#ctx0" brushRef="#br0" timeOffset="174945.63">2187 4890 1209 0,'0'0'108'0,"0"0"-87"0,4-9-21 0,-4-1 0 0,0 4 167 0,0-3 29 16,0-1 5-16,0 1 2 0,0-4-158 0,7 4-31 15,-7-4-6-15,3 4-8 0,-6 0 11 0,3-1-11 16,0 1 12-16,0-4-12 0,-7 4 13 0,3 6-4 16,4-4-1-16,-10 1 0 0,10 0 4 0,-11 6 0 15,8-3 0-15,-8-4 0 0,0 7-12 0,8 0 0 16,-8 0 9-16,-6 0-9 0,10 0 9 0,-11 0-9 16,11 7 12-16,-11-4-12 0,8-3 16 0,-4 0-3 15,-1 6-1-15,5-3 0 0,-4-3-2 0,0 3-1 16,-8-3 0-16,8 7 0 0,-3-4 13 0,-1 3 2 15,4-3 1-15,-7 0 0 0,0 7-4 0,3-1-1 16,-3 1 0-16,-4-1 0 0,4 0-8 0,0 4-3 16,3 0 0-16,-7 5 0 0,11-5-1 0,-7 9 0 0,11-3 0 15,-5-1 0-15,1-2-8 0,4 3 8 16,-1 3-8-16,4 0 8 0,4 0-8 0,-8-3 0 0,8-1 0 16,-5 4 0-16,8 0 0 0,-3-3 0 0,3-3 0 15,0 9 0-15,3-3 0 0,-3 0 0 0,8 0 0 0,-8-3 0 16,3-4 0-16,4 4 0 0,-3-6 0 0,6 9-11 15,1-7 11-15,-1 1 0 0,-3 3 0 0,4-7 8 16,0-2-8-16,3 2 0 0,3 4 8 0,-3-10-8 16,1 4 10-16,-1-1-2 0,7 0-8 0,-7 1 12 15,7-7 8-15,-7 3 2 0,7-3 0 0,4-3 0 16,-7 10 3-16,-1-10 1 0,1 0 0 0,0-3 0 16,-1-4 1-16,4 7 0 0,-6-3 0 0,-1-3 0 15,3 6-9-15,-3-9-2 0,-3 5 0 0,3-5 0 16,0 6-2-16,-3-7-1 0,3 1 0 0,4 0 0 15,-4-1-5-15,-4-2 0 0,4 2-8 0,8-2 12 16,-5 2-12-16,1-2 0 0,-1 2 0 0,-2 1 0 0,6 0 0 16,-7 5 0-16,3-5 0 0,-2 0 0 0,-5 5 0 15,4-2 0-15,-10 0 0 0,3-3 0 0,-4-1 32 0,4 1 8 16,-7-1 0-16,0-2 1 0,0 2-21 0,-10-2-4 16,10-4 0-16,-7 4-1 0,-4-1-6 0,-3-6-1 15,4 4 0-15,-5-1 0 0,5-6 4 0,-4 9 1 16,0-5 0-16,0 2 0 0,3-3-2 0,-3 0-1 15,3 7 0-15,1-7 0 0,-4 9 6 0,3-2 2 16,4-7 0-16,3 13 0 0,-6-10 0 0,-1 7 0 16,8 6 0-16,-4-7 0 0,0 1-18 0,0 6 0 15,3-7 0-15,-3 1 0 0,3 9 0 0,1-3 0 0,-4-4-12 16,3 7 3 0,-3-3-16-16,4 0-3 0,-4-3-1 0,3 6 0 15,1 0-67-15,3 0-12 0,-7 0-4 0,3-3-752 0,-7 3-150 0</inkml:trace>
  <inkml:trace contextRef="#ctx0" brushRef="#br0" timeOffset="185579.907">15452 16251 748 0,'21'3'67'0,"-14"-3"-54"0,3 0-13 0,-10 0 0 15,0 0 239-15,8 0 45 0,-8 0 8 0,0 0 3 32,0 0-295-32,0 0-45 0,0 0-16 0,0 0-3 0,0 0 55 0,0 0 9 0,0-3 0 0,0-6 10 15,0 6 44-15,0-7 9 0,-4 4 1 0,4 0 1 16,0-1 51-16,0-2 11 0,-4 0 1 0,4 9 1 15,0 0-9-15,4-7-1 0,0 1-1 0,-4 6 0 16,0 0-88-16,0 0-18 0,3-3-3 0,-3 3-1 16,0 0-8-16,0 0 0 0,0-6 0 0,0 6 0 15,0 0 0-15,0 0 0 0,0 0 0 0,0 0 0 16,0-10 0-16,0 7 8 0,-3 0-8 0,-5-3 8 16,5 3 10-16,-1-4 2 0,1 1 0 0,-1 0 0 15,-3-4 16-15,4 10 3 0,3-9 1 0,-4 9 0 16,-3-6-24-16,4-1-4 0,-1 4 0 0,-3-3-1 15,0 6-11-15,0-3 12 0,-4-3-12 0,-3 6 12 0,4 0-12 16,-4-3 0-16,-4 3 0 0,4 0 0 16,-7-4-10-16,0 4 10 0,-4-6 0 0,-3 6-9 15,-1 0 9-15,5-3 0 0,-5 3 0 0,1-6 8 0,0 3 9 0,3-4 3 16,-6 4 0-16,2 3 0 0,-2-9-11 0,-5 9-1 16,1-10-8-16,0 10 12 0,-4-3-12 0,0 0 0 15,0 3 0-15,1 0 0 0,-1 0 0 0,3 0 0 16,-2 0 0-16,-5 3 0 0,5-3 0 0,-8 3 0 15,0-3 9-15,-4 0-9 0,1 7 0 0,0-4 0 16,-1-3-12-16,1 6 12 0,3-3 0 0,0-3 18 0,7 0-2 16,-3 0 0-16,0 0-16 0,-1 0 0 15,1 0 0-15,-4 0 0 0,7 0 0 0,-7-3 0 0,4 3 0 16,-4 0 0-16,4 0 12 0,0 0-4 0,3 0 0 0,0-6-8 16,4 6 11-16,-4 0-11 0,4 0 10 0,-4-3-10 15,0-4 8-15,0 7-8 0,0 0 0 0,1 0 0 16,-1 0 0-16,-7-3 0 0,7 3 0 0,0 0 0 15,4-3 0-15,0 3 0 0,-1-6 0 0,5 6 0 16,-5 0 8-16,5 0-8 0,-5-3 0 0,1-4 0 16,0 7 11-16,0-3-11 0,-1-3 12 0,1 6-12 15,-4 0 12-15,7 0-12 0,-3-3 12 0,3 3-12 16,4 0 8-16,-4 0-8 0,8 0 0 0,-4 0 0 16,-4 0 0-16,4 0 0 0,-4 0 0 0,0 0 0 15,0 0 0-15,1 0 0 0,-5 0 0 0,1 3 0 16,-4-3 0-16,4 0 0 0,0 0 0 0,-1 0 0 15,5 6 0-15,-1-3 0 0,0-3 0 0,4 0 0 0,0 0 0 16,-1 0 10-16,1 0-10 0,4 0 8 16,-5 0-8-16,5-3 0 0,-8-3 0 0,7 6 0 0,-3 0 12 15,7 0-4-15,0 0 0 0,-1-3 0 0,-6 3-8 0,4 0 0 16,9 0 9-16,1 0-9 0,-3 0 0 0,-1 0-13 16,7 0 1-16,1 0 1 15,-4 0-52-15,3 3-10 0,-6-3-3 0,-1 0-854 16,4 0-171-16</inkml:trace>
  <inkml:trace contextRef="#ctx0" brushRef="#br0" timeOffset="202080.522">18281 15978 2131 0,'0'0'47'0,"0"0"9"0,-7-3 3 0,0-3 1 0,0 3-48 0,-4-7-12 0,1 1 0 0,-1 0 0 31,-3 6-26-31,3-7-7 0,1 1-2 0,3-1 0 0,0 7 35 0,0-6 0 0,0-1 10 0,3 7-2 16,0-3 40-16,4 0 9 0,0-1 2 0,0 7 0 16,0-9 11-16,0 9 2 0,0 0 1 0,0 0 0 15,0 0-42-15,0 0-9 0,0 0-2 0,0 0 0 16,0 0-9-16,11 0-3 0,0 0 0 0,-4 0 0 15,3 0 19-15,1 6 3 0,-1-3 1 0,5-3 0 0,-1 7 1 0,3-7 0 16,1 0 0-16,3 0 0 0,4 0 4 0,3 3 0 16,4-3 1-16,3 3 0 0,4-3-10 0,3 6-3 15,1-3 0-15,2 4 0 0,1-4-24 0,4 9 8 16,-4-2-8-16,3-1 0 0,0 4 0 0,4-4 0 16,0 4 0-16,4-4 0 0,3 10 14 0,-4-7 1 15,0-2 0-15,-3 2 0 0,-3-2-3 0,-1-1-1 16,8-6 0-16,-1 7 0 0,4-4 9 0,-4-3 3 15,4 3 0-15,-3-2 0 0,-1-1-5 0,-3 3-1 16,0-3 0-16,0-3 0 0,3 0 11 0,1 6 1 16,3-3 1-16,-4-3 0 0,1 0-30 0,-4 10-12 0,0-7 1 15,-4-3 0-15,-3 9 19 0,3-2 4 16,1-4 1-16,-4 3 0 0,3-3-13 0,0 0 0 0,1-3 0 0,-4 10 0 16,-1-10 0-16,-6 0-10 0,0 6 10 0,-4-3-8 15,-3-3 17-15,0 0 4 0,0 0 1 0,-1 0 0 16,-2 0-6-16,2 0-8 0,5 0 11 0,-5 0-11 15,1 0 14-15,0 0-4 0,0-3-1 0,-4 3 0 16,4 0-9-16,-4 0 10 0,-4 3-10 0,1-3 10 16,0 0-10-16,-4 0 0 0,-3 0 0 0,-1 3 0 15,-3-3 8-15,0 7-8 0,1-7 0 0,-1 0 8 16,-4 0-8-16,1 0 0 0,-1 0 0 0,1 0 0 16,-4 3 0-16,4-3 0 0,-11 0 0 0,10 0 0 15,1 0 13-15,-1 0 1 0,-3-3 0 0,4 3 0 16,0 0-14-16,-1 0 9 0,1 0-9 0,-1 0 8 15,-3 0 5-15,4 0 1 0,3 3 0 0,-3-3 0 16,-4 0-22-16,3 0-5 0,1 6-1 0,3-3 0 0,0-3 14 16,-3 6 0-16,-1-2 0 0,1-1-9 15,0-3 20-15,-1 6 4 0,-10-6 1 0,0 0 0 0,11 0-16 0,-1 3-16 16,-3-3 3-16,-7 0 1 0,0 0-6 0,0 0-1 16,11 0 0-16,-11 0 0 15,0 0-129-15,0 0-27 0,7-9-5 16</inkml:trace>
  <inkml:trace contextRef="#ctx0" brushRef="#br0" timeOffset="-197304.638">19293 16286 806 0,'-10'-10'72'0,"3"7"-58"0,3-6-14 0,-3-1 0 16,0 7 187-16,-3-6 34 0,-1-1 7 0,0 1 2 15,1-4-164-15,3 4-33 0,-4-3-6 0,4-1-2 16,4-3-25-16,-4 4 0 0,3 2 0 0,-3-2-11 16,3 2 0-16,-3 1 0 0,0-4 0 0,4 4 0 0,-8 0 3 15,1 6 0-15,-1-7 0 0,-7 10 0 0,1-3 24 16,-4-3 6-16,-4 6 1 0,-3 0 0 0,-1 0-7 0,-2 6-2 16,2-3 0-16,1 3 0 0,0-6 30 0,3 4 7 15,1-4 1-15,2-4 0 0,1-2 62 0,4 6 13 16,3 0 2-16,-4-3 1 0,7-3-65 15,-3 6-13-15,4 0-2 0,-1 0-1 0,-3-3-23 0,3 3-5 16,-3 0-1-16,0 3 0 16,-3-3-41-16,-1 6-9 0,-3-3-2 0,3 7 0 15,-7-7-28-15,1 6-7 0,3-3-1 0,-4 4 0 0,4-4 48 16,-4 0 10-16,0 4 2 0,1-7 0 0,-1 6 28 0,4-6 7 16,0 4 1-16,3-4 0 0,0-3 19 0,1 9 4 15,3-9 1-15,-4 0 0 0,7 3-10 0,1-3-2 0,-1 7 0 16,4-7 0-16,4 0-16 0,-5 0-3 0,5 0-1 15,-1 0 0-15,4 0-20 0,0 0 0 0,0 0-10 0,0 0 10 16,0 0-18-16,4 3 3 0,-1 6 1 16,1 1 0-1,0-1-14-15,3-6-4 0,0 6 0 0,0 1 0 0,0-7 32 0,3 6 0 16,1-2 0-16,0-4 0 0,3 0 20 0,0 3 9 0,0-3 3 16,7-3 0-16,0 0-32 0,4 0 0 0,0 0 0 0,6 0 0 15,-2 0 20-15,6 0-3 0,4 0 0 0,3-3 0 16,4 3-17-16,0 0 0 0,0-6 8 0,-1 6-8 15,5 6 0-15,-4-6 0 0,3 3 0 0,4-3 0 16,0 10 0-16,0-10-9 0,0 9 9 0,-4-6-12 16,0 7 12-16,1-4 0 0,-8-3 0 0,4 7 0 15,0-7 0-15,0 3 11 0,3-3-3 0,8-3 0 0,-1 0-8 16,1 0 8-16,2 0-8 0,-2-9 8 16,-4 9 10-16,3 0 2 0,4-3 0 0,4-7 0 0,-1 10-20 15,1 0 10-15,-1 0-10 0,1 0 8 0,-8 0-8 0,1 6 8 16,-4 1-8-16,3-1 8 0,0 3-22 0,1 4-5 15,-4-10-1-15,0 13 0 0,0-10 40 0,-4 3 8 16,-3 1 2-16,-4-1 0 0,4 4-16 0,-4-4-3 16,1-3-1-16,3-2 0 0,3 5 2 0,0-6 0 15,1 7 0-15,-4-1 0 0,0-6 3 0,-1 6 1 16,-6-2 0-16,0-4 0 0,0 0-16 0,0 3 11 16,-1-6-11-16,1 3 10 0,0-3 8 0,0 0 2 15,-4 0 0-15,4 0 0 0,0 0-20 0,-4 0 0 16,-3 0-11-16,-1 0 11 15,-2 0 0-15,-1 10 16 0,-7-10-2 0,-3 6 0 0,-1-3-14 16,-3-3 0-16,1 3 8 0,-8-3-8 0,0 0 0 16,0 0-10-16,0 0 2 0,-4 0 0 0,-3 0 8 15,0 0 0-15,0 0-9 0,0 0 9 0,0 0-12 0,0 0 3 0,7 0 0 16,-7 0 0 0,7-3-18-16,-3-6-3 0,-4-1-1 0,4 7-878 0,-4-6-176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8-29T18:25:00.62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1760 5608 460 0,'7'0'41'0,"-7"0"-33"16,4-3-8-16,7-3 0 0,-8 6 305 0,4 0 59 16,4-3 12-16,3 3 3 0,-11 0-306 0,4 0-61 15,8-3-12-15,-12-4 0 0,8 7 12 0,3 0 5 16,3 0 1-16,-3 0 0 0,-3 0-4 0,3 0-1 16,0-3 0-16,4-3 0 0,-4 6 22 0,0 0 4 15,7 0 1-15,-7-3 0 0,8-3 16 0,-5 6 3 16,4-4 1-16,1 4 0 0,2 0-13 0,1-3-3 15,0 3 0-15,3-6 0 0,-3 6-13 0,3 0-3 0,-4-3-1 16,5-3 0-16,2 6-8 0,1 0-2 16,3 0 0-16,-3 0 0 0,4 0 12 0,-1-4 3 0,0 4 0 15,0 0 0-15,-6-6-20 0,9 3-3 0,-2 3-1 0,6-3 0 16,0-3 4-16,1 6 0 0,6-3 0 0,-3-4 0 16,-4 7 0-16,8 0 0 0,-5 0 0 0,1-3 0 15,0 0-1-15,4-3 0 0,3 6 0 0,-1-3 0 16,-2-4-2-16,3 7 0 0,0 0 0 0,0-3 0 15,-4 3-1-15,-3 0 0 0,0 0 0 0,0-6 0 16,3 6 1-16,0 0 0 0,1 0 0 0,6-3 0 16,-3 3 1-16,4 0 0 0,-5 0 0 0,5 0 0 15,-1-3-1-15,1 3 0 0,6 0 0 0,-3-7 0 16,4 7-9-16,6 0 10 0,-6 7-10 0,-1-4 10 16,-3 0-10-16,4-3 8 0,-4 0-8 0,7 0 8 0,0 0-8 15,-7 0 0-15,7 0 9 0,-4 0-9 16,1 0 0-16,-1 0 0 0,-3 0 0 0,0 0-12 0,11-3 36 0,-4 3 8 15,3 0 0-15,4 0 1 16,-14 0-22-16,11 0-11 0,0 0 10 0,-1 0-10 0,4 0 0 0,-3 0 0 16,3 3 0-16,0-3 0 0,-11 6 0 0,4-3 11 15,0-3-11-15,0 0 10 0,4 0-10 0,0 0 0 16,-1 7 9-16,1-4-9 0,-1-3 0 0,1 0 9 16,-1 6-9-16,4-3 0 0,1 0 10 0,-1-3-10 15,-4 10 8-15,1-10-8 0,-4 9 9 0,3-9-9 16,1 0 10-16,-1 0-10 0,1 0 0 0,0 3 0 15,-8 3 0-15,1-6 0 0,-4 0 10 0,-4 4-1 16,7-8 0-16,1 4 0 0,-1-6-1 0,1 6 0 16,-4-3 0-16,0 3 0 0,-4 0-8 0,4 0-11 0,-7 0 3 15,0-3 0-15,4-3 32 0,-1 6 6 16,-3-3 2-16,0-4 0 0,-4 7-32 0,-3 0-20 0,-4 0 4 0,-3 0 0 16,-3 0 16-16,-5 0 0 0,-2 0 0 15,-1 0 0-15,-4 0 0 0,5 0 8 0,-5 0-8 0,1 0 0 31,0 0-18-31,-1 7-6 0,-2-4-2 0,-1 3 0 16,0-3-26-16,0-3-4 0,-3 9-2 0,3-5 0 16,-7 5-112-16,4 0-22 0,-4 1-5 0,0-1-1 0</inkml:trace>
  <inkml:trace contextRef="#ctx0" brushRef="#br0" timeOffset="22041.235">1827 13765 2610 0,'-10'-4'57'0,"-1"-5"12"0,-3 0 3 0,4-1 1 0,-1 7-58 0,0-6-15 0,1-4 0 0,6 7 0 16,1-7 10-16,3 10-1 0,0-3 0 0,7-4 0 16,3 7-9-16,1-6-16 0,3 0 4 0,7 5 1 0,0 1-7 0,4-3-2 15,10-3 0-15,-6 9 0 0,6-4 12 0,0-2 8 16,4 6-12-16,3-3 12 0,-3 3-14 0,7 0 4 16,3-3 1-16,11 3 0 0,-7-6 9 0,14 6 16 15,-7-4-4-15,4-2-1 0,6 6 36 0,4-3 7 16,8-3 2-16,9 3 0 0,-3-7-29 0,11 10-6 15,4-9-1-15,6 6 0 0,0-7 4 0,4 7 0 16,0-3 0-16,7 3 0 0,3-3-13 0,1 6-3 16,-1-4 0-16,4-5 0 0,11 9 3 0,-4-9 0 15,0 5 0-15,7-2 0 0,7 3-2 0,4-6 0 16,-14-1 0-16,6 1 0 0,8 6-9 0,-4-7 0 16,0 1 0-16,-3-1 0 0,3 4 12 0,0 0-4 0,0-4 0 15,1 7 0-15,-1-6 4 0,3 0 1 16,5 5 0-16,-1-2 0 0,-3 0-5 0,3-4-8 0,4 1 11 15,-8 3-11-15,-6-7 12 0,3 4-12 0,-3 6 12 0,-1-10-12 16,1-3 9-16,-4 10-9 0,0 0 0 0,-3-3 9 16,-4-1 10-16,-4 7 1 0,-3-6 1 0,-7 5 0 15,-3-2 4-15,-1 3 1 0,1 3 0 0,-8-6 0 16,-3 6-18-16,3 0-8 0,-3-3 8 0,0 3-8 16,-4 0 10-16,-7 0-10 0,-10 0 12 0,-4 0-12 15,-3 3 0-15,-1-3 0 0,1 0 0 0,-4 0-12 16,-7 0 22-16,-3 0 5 0,3 0 1 0,-11-3 0 15,-3-1 0-15,0-2 1 0,3 3 0 0,-3-3 0 16,4 3-3-16,-4-7-1 0,-8 7 0 0,-2-3 0 16,-4-4-3-16,-4 4-1 0,-3 0 0 0,-4 3 0 15,-3-4 0-15,-8 7 0 0,1 0 0 0,-4-3 0 16,-3 3-53-16,-1 0-10 0,-6 3-2 16,-4 7-954-16,0 2-190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8-29T18:31:16.71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10160 11400 1609 0,'0'0'71'0,"0"0"15"0,0 0-69 0,-7 0-17 15,-4-3 0-15,11 3 0 0,-7 3 43 0,0-3 5 16,7 0 0-16,0 0 1 0,-7 0-37 0,7 0-12 16,0 0 0-16,0 0 0 0,0 0 17 0,0 0-3 15,0 0-1-15,0 0 0 0,0 0 15 0,0 0 4 16,11 0 0-16,-4 6 0 0,0-2 13 0,3-4 3 16,-2 3 1-16,2 3 0 0,1-3-5 0,3-3-2 15,-4 0 0-15,5 6 0 0,2-2-7 0,1-4-2 16,3 6 0-16,0-3 0 0,0-3 3 0,4 3 0 0,7 3 0 15,-4-3 0-15,-10-3-6 0,6 0-1 16,8 7 0-16,0-7 0 0,-4 3 2 0,4-3 0 0,3 0 0 0,0 0 0 16,4 0-4-16,-4 0-1 0,1 0 0 0,6 0 0 15,11 0-6-15,-7 0-2 0,-11 0 0 0,7 0 0 16,4 6-2-16,0-3 0 0,-4 0 0 0,1-3 0 16,-4 0-5-16,3 10-2 0,7-10 0 0,-6 0 0 15,-5 6-1-15,12-3-8 0,3-3 12 0,7 0-4 16,-7 10 0-16,3-10-8 0,-3 0 12 0,0 3-4 15,0-3 0-15,3 0-8 0,-3 0 12 0,4 0-4 16,-4 0-8-16,3-3 8 0,4 3-8 0,-7 0 8 16,3 0 0-16,-3 0 0 0,0 0 0 0,4 3 0 15,-1-3-8-15,4 0 12 0,-4 0-12 0,4 0 12 16,-7 0 0-16,4 0 0 0,-4 0 0 0,0 0 0 16,3 6-12-16,1-6 0 0,-1 0 0 0,0 0 0 0,1 3 0 15,-4-3 0-15,3 0 11 0,-6 0-11 0,-1 0 9 0,0 0-9 16,1-3 8-16,3 3-8 0,0-6 9 15,-4 6-9-15,-3 0 10 0,3 0-10 0,-3-3 12 16,4 3-4-16,-8 0-8 0,0 0 12 16,1 0-4-16,-1-3-8 0,0 3 11 15,1 0-11-15,2 0 8 0,1 0-8 0,0 0 0 0,3-7 0 16,4 7 8-16,-3 0-8 0,-1 0 0 0,4 0 0 16,0-3 12-16,0 3-12 0,3-6 12 0,4 6-12 0,0 0 0 0,4 0 0 15,-8 0 0-15,4 0 0 0,-7 0 0 0,4 0 0 16,-4 0 0-16,3 0-9 0,-3 0 9 0,0 0 0 0,7 0 0 15,-4 6 0-15,-3-6 0 0,-3 3 0 0,-1-3 0 0,0 0 0 16,1 7 0-16,-1-4 0 0,4-3 0 16,3 0 0-16,1 0 0 0,-4 3 0 0,3-3 0 15,-3 0 0-15,-3 6 0 0,2-3 0 0,-2-3 0 0,6 0 0 16,4 6 0-16,0-2 0 0,-3-4 0 16,-1 0 0-16,1 0 0 0,-5 3 0 0,-2-3 0 0,-1 0 0 15,-3 6 0-15,7-6 0 0,7-6 0 0,-4 6 0 16,-3 0 0-16,0 0 0 0,0-3 0 0,-3 3 0 15,-1 0 0-15,4 0 0 0,-4 0 0 0,1 3 0 16,6-3 27-16,1 6 4 0,-5-6 1 0,-2 3 0 16,3-3-32-16,-4 0-13 0,1 6 1 0,-5-2 0 15,-2-4 12-15,3 6 16 0,-4-3-3 0,4 0-1 0,0-3-12 0,0 6-12 16,-4-3 3-16,4-3 0 16,-4 0 9-16,0 7 0 0,4-4 0 0,-3-3 0 0,-1 6 0 15,4-6 0-15,0 0 0 0,0 0 0 0,-4 3 0 16,4-3 9-16,-4 0-9 0,4 3 0 0,-4-3 0 0,1 0 0 15,-5 0 0-15,-2 0 0 0,-1 0 8 0,0 7-8 16,-3-4 0-16,-4-3 0 0,4 0 12 16,-4 0-12-16,0 6 12 0,1-6-12 0,-5-6 0 0,1 6 0 15,0 0 0-15,-4 0 0 0,0 0 0 16,0 0 0-16,-3 0 0 0,-1 0 0 0,1 0 0 0,0 0 0 16,-1 0 0-16,-3 0 0 0,1 0-8 0,-1-3-6 15,-4 3-1-15,4 0 0 16,1 0-62-16,-5 0-13 0,-3 0-2 0,-7 0-1 15,11 3-150-15,-4-3-29 0</inkml:trace>
  <inkml:trace contextRef="#ctx0" brushRef="#br0" timeOffset="2056.916">6445 15273 1094 0,'0'0'97'0,"0"0"-77"0,0 0-20 0,0 0 0 0,0 0 166 0,0 0 30 16,0 0 5-16,0 0 2 0,0 0-163 0,11 9-32 16,-4-9-8-16,0 7 0 0,4-7 14 0,3 3 1 15,0-3 0-15,3 3 0 0,1-3 18 0,3 0 4 16,7-3 1-16,1 0 0 0,-5-4-12 0,8 7-2 15,3 0-1-15,1-3 0 0,-1-3 17 0,4 6 3 16,0-3 1-16,3 3 0 0,0-7-16 0,1 7-2 16,2 0-1-16,5-3 0 0,-1 3 10 15,4 0 1-15,4-3 1 0,-1-3 0 16,4 6-18-16,0 0-4 0,7 0-1 0,0-3 0 0,4-3-1 16,3 6 0-16,3 0 0 0,1-4 0 0,-4-2 5 15,4 3 1-15,3 3 0 0,3 0 0 0,5-3-19 0,2 3 0 16,-6 0 0-16,7-6 0 0,3 6 0 0,0 0 0 0,0 0 0 15,1 0 0-15,-5 0 20 0,5 0 0 0,2 0 0 0,-2 0 0 16,-5 6-20-16,5-3 0 0,2-3 0 0,1 0 0 16,3 0 10-16,-3 3-2 0,-3 3 0 0,2-2 0 15,5-4 10-15,-1 0 2 0,4 6 0 0,-7-3 0 16,-8-3-20-16,4 0 10 0,11 0-10 0,-7 0 8 16,3 6 20-16,-6-6 3 0,2 0 1 0,5 0 0 15,6 0-32-15,-3 3 0 0,0-3 0 0,-4 0 0 0,0 3 12 16,1-3 0-16,-1 0 0 0,0 7 0 15,-10-7 0-15,0 3-1 0,7-3 0 0,-4 6 0 0,-4-3-11 0,5-3 0 16,-8 10 0-16,4-10 0 0,-1 3 0 0,-2-3 12 16,-1 6-12-16,-4-3 12 0,-2-3-12 0,-5 0 0 15,4 7 0-15,0-7 0 0,4 3 0 0,-7-3 8 16,-1 0-8-16,1 0 8 0,0-3 18 0,-1-4 3 16,1 7 1-16,-1 0 0 0,5 0-19 0,-5-3-11 15,-6-3 12-15,6 6-12 0,-3-3 14 0,0 0-4 16,1-4-1-16,-5 7 0 0,1 0-9 0,-8 0 12 15,1-3-12-15,-8-3 12 0,4 6-12 0,-3 0 12 16,-1-3-12-16,-3 3 12 0,3-7-12 0,-3 7 0 0,0 0 0 16,-3-3 0-16,-8 3 0 0,0 0 12 0,1 0-4 15,-5-3 0-15,5 3-8 0,-4-6 0 0,-1 6 0 16,1 0 8-16,0 0 2 0,3 0 0 0,-3 0 0 16,0-3 0-16,-4 3-10 0,-3-6 0 0,-4 6 0 0,0 0 0 15,1 0 11-15,-1 0-3 0,-7-4-8 0,0-2 12 16,4 3-3-16,-4 3-1 0,4 0 0 0,-4-3 0 15,-4 3-8-15,1-6 12 0,3 6-12 0,-3 0 12 16,0 0-12-16,-4 0 0 0,0 0 0 0,-4 0 0 16,4 0-12-16,-3 0-5 0,-11 0-1 0,0 0 0 15,0 9-129 1,4 0-25-16,-1 1-6 0,4-7-1 0</inkml:trace>
  <inkml:trace contextRef="#ctx0" brushRef="#br0" timeOffset="43534.926">6512 16402 1623 0,'0'0'36'0,"0"0"7"0,0 0 1 0,-7 0 2 0,4 6-37 0,3-6-9 0,-7 3 0 0,0-3 0 15,0 6 0-15,7-6 0 0,0 0-12 0,0 0 12 16,0 0-13-16,0 0 5 0,0 0 8 0,0 0-13 15,0 0 30-15,0 0 7 0,0 0 0 0,0 0 1 16,0 0 55-16,0 0 12 0,0 0 1 0,0 0 1 16,0 0-32-16,0 0-6 0,0 0-2 0,7-6 0 15,0 6-22-15,0-3-5 0,0-3-1 0,0 6 0 0,3 0-7 0,5 0-2 16,-5 0 0-16,4 0 0 16,0-3 9-16,4 3 2 0,0 0 0 0,-4-7 0 0,3 7-7 15,1 0-1-15,0 0 0 0,-1 0 0 0,1 0 1 0,0 0 0 16,3-3 0-16,-4 3 0 0,1 0-1 0,0 0 0 15,-1-3 0-15,-3 3 0 0,4 0 5 0,0-6 1 16,-1 6 0-16,1 0 0 0,0-3-6 0,3 3-2 16,0-7 0-16,4 7 0 0,-1 0-6 0,1 0-2 15,3 0 0-15,0 0 0 0,1-3 10 0,2 3 1 16,-2 0 1-16,2 0 0 0,1 0-22 0,0 0 0 16,-4 0 0-16,4 0 0 0,-4-6 0 0,0 6 0 15,1 0 0-15,-5 0 0 0,1 0 0 0,0 0 0 16,-1 0 0-16,1 0 0 0,-4 6 11 0,4-6-3 15,0-6 0-15,-1 6 0 0,1-3-8 0,0 6 0 0,-4-3 0 16,3-3 0-16,5 3 0 0,-1 0 0 0,-3 0 0 16,-1 0 0-16,1 0 0 0,3 0 0 0,-3 0 8 0,0 0-8 15,-1 0 12-15,1-3-2 0,0-4-1 0,-1 7 0 16,5 0-9-16,-1 0 0 0,4-3 0 0,-1 3 0 16,1-6 0-16,0 6 0 0,-4 0 0 0,7 0 0 15,1 0 0-15,-5 0 8 0,5 0-8 0,-5 0 0 16,1 0 12-16,0 0-2 0,0 0-1 0,-1 0 0 15,-2 6-9-15,6-3 0 0,0-3 0 0,4 0 8 16,0 0-8-16,0 7 0 0,-1-4 9 0,5-3-9 16,-4 0 8-16,3 0-8 0,-3 3 10 0,3-3-10 0,-3 6 0 15,3-6 0-15,-3 0 0 0,0 3 0 0,3-3 0 16,0 0 0-16,1 0 0 0,-4 0 0 0,3 0 0 0,0 0 11 16,1 0-11-16,-5 0 10 0,-2 0 4 0,2 7 1 15,1-7 0-15,4 0 0 0,-5 0-15 16,5 0 0-16,3 3 0 0,-1-3-10 0,1 0 10 0,0 6 0 15,0-3 0-15,-4-3 0 0,4 3 0 0,-7 4 0 16,3-7 0-16,-6 3 0 0,2-3 0 0,1 0 0 16,4 0 0-16,-1 0 8 0,-7 0-8 0,8 0 12 15,-5 0-4-15,8 0 0 0,-3 0-8 0,-1 0 9 16,-3 6-9-16,-1-6 10 0,5 3-10 0,-4-3 0 16,3 0 9-16,-3 0-9 0,0 0 9 0,-1 0-9 0,5 0 12 15,-8 0-12-15,-7 0 14 0,7 6-4 0,4-2-1 16,-3-4 0-16,-5 3 1 0,-2-3 0 0,-1 6 0 0,-4-6 0 15,5 3-10-15,-8-3 8 0,-4 0-8 0,5 0 8 16,2-3 4-16,-6 3 0 0,-4-6 0 0,4 3 0 16,6 3 6-16,-6-4 2 0,-4-2 0 0,0 3 0 15,-7-3-8-15,7 3 0 0,4-4-1 0,-7 4 0 16,-4-6-11-16,3 6 0 0,8-4 0 0,-7 4 0 16,-4-3 0-16,0 3 0 0,3-7 0 0,1 7 0 15,-1-3-10-15,-3 3 10 0,-7 3 0 0,11-3-9 16,0-3-5-16,-4 2-1 0,-7 4 0 0,0 0 0 15,7-6-89 1,-7 6-17-16,0 0-4 0,0 0-1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8-29T18:34:08.14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15635 8384 1580 0,'0'0'70'0,"4"-10"14"16,-4 4-67-16,3-4-17 0,1 1 0 0,-4-4 0 0,3 4 36 15,1 0 4-15,-4-4 1 0,3-3 0 0,-3 4-12 0,4 2-2 16,-1-2-1-16,-3 3 0 0,4-4-13 0,-4 4-2 16,3-10-1-16,1 6 0 0,-4 4 13 0,3-4 2 15,-3 4 1-15,0-4 0 0,0 1-1 0,-3 2 0 16,3-2 0-16,-4 2 0 0,4 1-1 0,-3 0-1 16,-1-1 0-16,-3 7 0 0,0-3-23 0,0 6 0 15,-3-3 0-15,-1 6 0 0,-3-3 0 0,0 9 0 16,0-3 0-16,-4 1 0 0,-3 2-12 0,0 7 4 15,0-4 0-15,-4 1 0 0,-3-1 8 0,3 10-10 16,-3-6 10-16,3 0-10 0,4 3 10 0,0-7 0 16,3 7 10-16,0 3-10 0,4 0 19 0,4 0-3 15,-4-3 0-15,7 3 0 0,3 6-16 0,0-6 0 0,4 0 0 16,4 0 0-16,0 0 0 0,3 0 0 16,0-1 0-16,0-2 0 0,14 0 0 0,-3-6-12 0,3 5 12 0,3-5-12 15,1-4-3-15,3 1 0 0,-3-1 0 0,0-6 0 16,3 1 15-16,-3-8 0 0,-4 1 0 0,0-3 0 15,4-3 0-15,-4 5 0 0,3-8 0 0,-6-4 0 16,3 4 39-16,0-7 1 0,1 6 0 0,-5-6 0 16,1-2 8-16,0-1 3 0,-1 0 0 0,-3-3 0 15,0-1-18-15,1 5-3 0,2-5-1 0,-6-2 0 16,3 13-17-16,-4-11-3 0,-3 4-1 0,1 7 0 16,-1-1 0-16,-4 0 0 0,-6 1 0 0,3 2 0 15,0 1 1-15,0 2 0 0,-4-2 0 0,-3 2 0 16,0 1-9-16,0 0 0 0,-4 5 9 0,1-2-9 0,-1 3 0 15,1-6 0-15,-1 9 0 0,0-4 0 0,-3-2-15 16,4 6-7-16,-4 0-2 0,-1 0 0 16,5 0-100-16,-1 0-21 0,1 0-4 15,-4 0-819-15</inkml:trace>
  <inkml:trace contextRef="#ctx0" brushRef="#br0" timeOffset="766.401">14760 8785 1551 0,'-7'-3'68'0,"0"3"16"0,-3 0-68 0,-1-3-16 16,0 3 0-16,1 0 0 0,-1 3 31 0,-3-3 2 16,-4 0 1-16,4 0 0 0,0 3-34 0,0-3 0 15,-4 6 0-15,4-3 0 0,0 4 14 0,-3-4-4 16,-1 0-1-16,4 6 0 0,-4-9 19 0,4 10 3 15,0-4 1-15,0 0 0 0,0 0-22 0,0-2-10 16,0 5 10-16,3 4-10 0,0-7 13 0,1-3-3 16,3 6-1-16,0-2 0 0,7-1 1 0,-4 0 0 15,4 4 0-15,0-7 0 0,4 9-10 0,-1-2 0 0,4-1 0 16,0 1 0-16,0 2 0 0,4 1 0 0,0-4-11 16,-1 10 11-16,4-10 0 0,-3 4-8 15,3-1 8-15,4-2 0 0,-4-1 0 0,3 1 0 0,1-7 0 0,0 3 8 16,3-3-8-16,0 3 12 0,0-6-4 0,0 0 0 15,4 0 16-15,-4 3 3 0,0-6 1 0,0-3 0 16,-3 6 10-16,0-9 2 0,3 6 1 0,-3-4 0 16,-1-5-14-16,-3 2-3 0,4 1-1 0,-4-4 0 15,0 4-1-15,0-4 0 0,-3 4 0 0,-1-4 0 16,1-5-1-16,-4 5 0 0,0-6 0 0,0 7 0 16,-3-7 6-16,3 6 1 0,-7-5 0 0,0 5 0 15,0 0-8-15,-4 1-2 0,-3-4 0 0,0 4 0 16,0 2-18-16,-3 1 0 0,-1 3 0 0,-3-1 0 15,-4-2 0-15,4 6-16 0,-4-3 4 0,1 2 0 16,3-5 0-16,-7 9 1 0,3 0 0 0,0 0 0 16,4-3-7-16,0-3-2 0,-4 6 0 0,4 0 0 15,0 0-12-15,4 0-4 0,-5 0 0 0,5 0 0 16,-4 0-92-16,3 6-18 0,-3-3-4 0</inkml:trace>
  <inkml:trace contextRef="#ctx0" brushRef="#br0" timeOffset="1381.8">13949 9111 1544 0,'0'0'68'0,"-7"0"15"0,0 0-67 0,0 0-16 0,-4 0 0 0,1 0 0 16,2 0 25-16,-2 0 2 0,-1 6 0 0,1-6 0 0,-1 0-17 0,1 0-10 15,-5-6 12-15,5 6-12 0,-4 0 20 16,3 0-4-16,1 0 0 0,-5 0 0 16,5 0 30-16,-1 0 6 0,-3 6 0 0,0-3 1 15,3 7-17-15,-3-7-4 0,4 6-1 0,-4 10 0 0,0-6-31 0,-4-1 0 16,4 7 0-16,0 3 0 0,-4 0-12 16,4 0 4-16,-4-3 8 0,8 3-13 0,-4 6 1 15,3-6 0-15,0-10 0 0,4 10 0 0,0-3 12 0,0-6-9 16,7-4 9-16,-3 4-8 0,3 2 8 0,0-2 0 15,0-1 0-15,3-2 0 0,1-1 0 0,3 1 0 16,0-1 8-16,4-3-8 0,3 4 0 16,0-1 0-16,3-3 0 0,5 1 8 0,-5-1-8 0,8-3 0 0,0 3 0 15,3-2 8-15,0-4-8 0,0 3 9 16,0-3-9-16,1-3 10 0,-1 3-1 0,-3-10 0 16,-4 10 0-16,0-9 0 0,-3 2 12 0,-1 1 3 15,1-3 0-15,-4-1 0 0,0-5 12 0,-3-1 2 0,-1 0 1 16,-3-2 0-16,0 5-1 0,0-6 0 0,-3 0 0 0,-1 4 0 15,-3-7-8-15,0 3-2 0,-3-9 0 0,-1 12 0 16,1-6-28-16,-4 3 0 0,-4 0 0 0,4-3-10 16,-3 10-12-16,-1-7-2 0,0 0-1 0,1 4 0 31,-1-4-27-31,1 0-6 0,-1 3-1 0,1-3-604 0,-1-2-121 0</inkml:trace>
  <inkml:trace contextRef="#ctx0" brushRef="#br0" timeOffset="2249.548">13578 6580 172 0,'0'0'16'0,"0"0"-16"0,0 0 0 0,0 0 0 16,0 0 276-16,0 0 52 0,-3-3 10 0,-4 3 2 15,-4 3-313-15,1-3-63 0,6 7-13 0,-6-7-3 16,-1 3 14-16,0-3 2 15,1 6 1-15,3-3 0 0,-4-3 35 0,1 0 0 0,3 0 0 0,-1 0 9 16,1 0-9-16,0 0 0 0,-3 0 0 0,3 0 0 16,0 0 28-16,-4 0 3 0,4 0 1 0,-4 0 0 15,4 0 38-15,-3 0 8 0,-1 0 2 0,-3 0 0 0,4 0-24 0,-5 0-5 16,1 0-1-16,0 0 0 0,-3 0-27 16,2 0-6-16,-2 7-1 0,-1-7 0 0,4 3 0 0,-4 0 0 15,1-3 0-15,3 6 0 0,-4-3 16 16,0 3 4-16,1-2 0 0,-4 5 0 0,3-6-5 0,0 7-1 15,1-1 0-15,3 0 0 0,-1 4-18 0,5-1-4 16,-4-2-8-16,3 9 12 0,1-7-12 0,3 7 0 16,-4 0 0-16,4-3 0 0,0 2 0 0,0-5 0 15,3 9 0-15,1-6 0 0,-4-1 0 0,7 4 0 16,0 0-8-16,0-3 8 0,3 2 0 0,1-5 0 16,-1 3 8-16,4-4-8 0,4 1 8 0,-1-4-8 0,5 0 0 15,-1 1 0-15,3-7 12 0,1 6-3 16,7-5-1-16,-1-4 0 0,1 0 5 0,0 0 1 0,-1 0 0 0,1 0 0 15,0-7 3-15,3 1 1 0,-3-3 0 0,-4 5 0 16,-3-5 3-16,3 0 1 0,-7-1 0 16,0-2 0-16,-3 2-2 0,3-2 0 0,-4-7 0 0,1 6 0 15,-4-5 20-15,0 5 3 0,4-6 1 16,-4-3 0-16,-4 0-20 0,4 10-3 0,0-7-1 0,-3 6 0 16,3-5 10-16,-7 5 2 0,3-6 0 0,1 10 0 15,-4-4-16-15,0 4-4 0,0-1 0 0,-4 4 0 16,1-3-3-16,-1 3-1 0,1-4 0 0,-1 7 0 15,-3-6-8-15,0 5 0 0,0-2 0 0,0 3 0 16,-4-6 0-16,4 9 0 0,-3-10 0 0,3 10 0 16,-4-3 0-16,1-3 0 0,-1 3 0 0,4 0 0 31,0-4-72-31,0 7-16 0,3 0-3 0,4 0-680 0,0 0-136 0</inkml:trace>
  <inkml:trace contextRef="#ctx0" brushRef="#br0" timeOffset="9521.955">13324 7324 2026 0,'0'0'90'0,"-3"-7"18"0,-1-2-86 0,-3 6-22 0,0-7 0 0,-3 10 0 16,3-9 20-16,-4 9 0 0,-3-3 0 0,0-3 0 16,3 6-20-16,-3 0 0 0,7 0 0 0,-4 0 0 15,1 0 0-15,3 0 0 0,3-4 0 0,4 4 0 16,0 0 22-16,0 0 0 0,0 0 0 0,-10 4 0 16,3-4 13-16,7 0 2 0,0 0 1 0,-7 0 0 15,-7 0 11-15,-1 0 3 0,-2 0 0 0,-4 6 0 16,-4-3 6-16,-3-3 2 0,-4 9 0 0,0-2 0 15,-3-1-32-15,0 3-7 0,-1-2-1 0,1-1 0 16,-4 3 20-16,4 1 3 0,-4 2 1 0,7-2 0 16,4-1-44-16,0 0-11 0,3-5-1 0,1 2 0 15,2-3 3-15,5 3 0 0,3-3 0 0,0 7 0 16,3-7-95-16,4-3-20 0,7 0-3 16,0 0-1-16,-7 0-88 0,0-3-17 0</inkml:trace>
  <inkml:trace contextRef="#ctx0" brushRef="#br0" timeOffset="9824.894">12873 7161 2487 0,'0'0'110'0,"0"0"23"0,0 0-106 0,0 0-27 16,0 0 0-16,0 0 0 0,7 9 0 0,-4-3 0 15,5 4-9-15,-8-4 9 0,3 3 0 0,-3 1 0 0,0 2 8 0,-3-2-8 16,3 2 0-16,0-2 0 16,-4 8 0-16,0-5 0 0,1-4 12 0,3 4-3 0,0 6-1 0,-4-7 0 15,4-2 22-15,0 9 4 0,4-7 1 0,-4-3 0 16,3 1-11-16,1 2-1 0,3 1-1 0,-3-4 0 16,3 4-9-16,3-4-1 0,-3 7-1 0,0-10 0 15,4 10-11-15,3-4 0 0,-3-8 0 0,3 11 0 16,0-5-23-16,-4-4 0 0,5 3 0 0,2 1 0 15,1-7-176 1,-1 6-35-16</inkml:trace>
  <inkml:trace contextRef="#ctx0" brushRef="#br0" timeOffset="10307.378">12869 7716 2228 0,'0'0'99'0,"0"0"20"0,0 0-95 0,0 0-24 0,0 0 0 16,7-7 0-16,0 7 12 0,4 7-1 0,0-7-1 0,-1 3 0 15,-3-3-10-15,4 0-14 0,-4 0 3 16,3 6 1-16,-2-3 0 0,-1-3 0 0,0 0 0 0,-7 0 0 16,0 0 22-16,0 0 5 0,0 0 1 0,0 0 0 15,0 0-5-15,0 0-1 16,-7 13 0-16,0-4 0 0,-4 0 39 0,-3 1 7 0,0-1 2 0,-4 4 0 15,0-4-4-15,-3 1 0 0,0-1 0 0,0-3 0 16,0 10-35-16,-4-3-7 0,4-4-2 0,-4 4 0 16,1-4 1-16,2 3 0 0,1-5 0 0,4-1 0 15,2 3-4-15,-2 1-1 0,-4-4 0 0,3 0 0 16,0 1-8-16,1-4-9 0,-1 6 9 0,0-9-13 16,1 6-144-16,3-2-29 15,-4-4-6-15,7 0-864 0</inkml:trace>
  <inkml:trace contextRef="#ctx0" brushRef="#br0" timeOffset="10528.389">12552 7687 2530 0,'0'0'112'0,"0"0"24"0,0 0-109 0,0 0-27 15,0 0 0-15,7 10 0 0,3-10 14 0,1 9-2 16,-7-6-1-16,3 7 0 0,0-1-11 0,3 4-9 15,1 2 9-15,-1 1-13 0,1-7 13 0,0 10-9 16,-4 0 9-16,3-3-8 0,-3 6 8 0,0-3 0 0,4-7 0 16,-4 7 0-16,0-7 10 0,0 4-2 0,-3 0-8 15,3-7 12-15,0 10-12 0,0-6 9 0,0-1-9 0,0-3 8 32,0 4-73-32,4-4-15 0,-1 7-4 0,1-10 0 15,-1 4-119-15,8-4-24 0</inkml:trace>
  <inkml:trace contextRef="#ctx0" brushRef="#br0" timeOffset="11110.157">14436 8089 403 0,'0'0'17'0,"0"0"5"0,0 0-22 0,0 0 0 0,0 0 0 0,0 0 0 16,0 0 324-16,0 0 60 0,0 0 12 0,0 0 2 15,0 0-300-15,0 0-60 16,0 0-12-16,0 0-2 0,0 0 4 0,-4 9 2 0,1 1 0 0,-4-4 0 15,3 0 20-15,-3 0 4 0,3-2 1 0,-3 5 0 16,-3 0 19-16,-1-6 4 0,1 7 1 0,-1-1 0 16,-3 1-16-16,0-1-3 0,-4 1-1 0,1-4 0 15,-5 3 2-15,1 1 1 0,0-1 0 0,3-6 0 16,-6 7-37-16,-1 2-7 0,-3-3-2 0,3 1 0 16,0 2 0-16,1-2-1 0,-1-1 0 0,0 4 0 15,4-4-7-15,0 1-8 0,7 2 11 0,0-2-11 16,0 2 0-16,3-2 0 0,1-4 0 0,2 3-12 15,1-3 0-15,4 4 0 0,-1-10 0 0,4 0 0 16,-3 9-49 0,3-9-10-16,0 0-1 0,0 0-1 0,0 0-94 15,0 0-18-15,0 0-4 0,7-9-513 0,0 6-102 0</inkml:trace>
  <inkml:trace contextRef="#ctx0" brushRef="#br0" timeOffset="11409.159">14192 8139 2761 0,'0'0'122'0,"0"0"26"0,0 0-119 0,0 0-29 0,11 3 0 0,-1 6 0 15,1 1 0-15,3-4 0 0,-3 0 0 0,-1 4 0 16,1 6 0-16,-4-10 0 0,0 9 0 0,-3-2 0 15,-1 0 0-15,-3 5 0 0,-3-5 0 0,3-1 0 16,-4 4 9-16,0 0 9 0,1-1 2 0,-1 1 0 16,-3 0 18-16,4 0 4 0,3-7 1 0,0 3 0 15,0 4-31-15,3-6-12 0,4-4 11 0,0 10-11 16,-3-4 0-16,3-3 0 0,4 1 0 0,-1 2-10 16,1-8-120-16,-1 5-24 15,1 3-5-15,0-2-625 0,3-4-126 0</inkml:trace>
  <inkml:trace contextRef="#ctx0" brushRef="#br0" timeOffset="11830.099">13088 8863 2516 0,'-7'0'112'0,"7"0"22"0,-7 0-107 0,3 3-27 0,-3-3 0 0,4 4 0 16,-4-4 23-16,0 9-1 0,0-9 0 0,0 9 0 16,0-9-22-16,-4 10 0 0,4-7-10 0,-4 6 10 15,1-2 25-15,-1-4 12 0,-3 6 3 0,0 1 0 16,-4 2-16-16,4-2-4 0,-7-1 0 0,3 0 0 16,-3-2 20-16,0 2 3 0,0 0 1 0,-4 4 0 15,1-4-29-15,-1 1-6 0,4 2-1 0,-4-5 0 16,0 2-8-16,4-3 0 0,0 4 0 0,0-4 0 15,0-3-108-15,-1-3-23 16,5 6-5-16,3-3-664 0,3-6-132 0</inkml:trace>
  <inkml:trace contextRef="#ctx0" brushRef="#br0" timeOffset="12077.067">12732 8816 2246 0,'0'0'200'0,"0"0"-160"16,0 0-32-16,0 0-8 0,0 0 153 0,-4 10 30 0,4-1 5 16,0-6 2-16,0 7-148 0,4-1-30 15,-1 0-12-15,-3 4 11 0,4-4-11 0,-1 1 0 0,-3 2 0 0,4-2 0 16,-1 9 8-16,1-4 0 0,-1-5 0 0,1 8 0 16,3-5-8-16,0 6 0 0,0-7 0 0,0 7-11 15,7-6 11-15,-3 6 0 0,7-1 0 0,-4-2 0 16,3-7 0-16,4 4 0 0,4 3 8 0,0-4-8 31,0-2-92-31,6-1-22 0,-2-3-5 0</inkml:trace>
  <inkml:trace contextRef="#ctx0" brushRef="#br0" timeOffset="19378.738">15797 12727 961 0,'0'0'42'0,"0"0"10"0,0 0-42 0,0 0-10 15,0 0 0-15,7-7 0 0,1 7 42 0,-8 0 6 16,0 0 2-16,0 0 0 0,7-3-50 0,0 0-17 16,-7 3 0-16,7-6 0 0,-7 6 7 0,7-3 2 0,3-4 0 0,-10 7 0 15,0 0 8-15,0 0 14 16,7-3-3-16,-7 3-1 0,0 0 43 0,0 0 9 0,0 0 2 0,0 0 0 16,-3-6 8-16,-1 3 1 0,-3 0 1 0,4-4 0 15,3 7-19-15,0 0-4 0,-4 0-1 0,-6 0 0 16,3-3-5-16,0 3-1 0,7 0 0 0,-8-6 0 15,-2 6-15-15,3 0-3 0,3 0-1 0,-3 0 0 16,0 0-11-16,0 0-2 0,0-3-1 0,0 3 0 16,0 0-2-16,3 0 0 0,-6 0 0 0,3 0 0 15,0 0 9-15,-4 3 2 0,1-3 0 0,-1 0 0 16,-3 0 2-16,3 6 1 0,-3-3 0 0,4 4 0 16,-5-1-7-16,1 0 0 0,4-3-1 0,-4 7 0 15,0-1-5-15,-1 1-1 0,-2 2 0 16,-1-2 0-16,4-1-9 0,0 4 10 0,-4-4-10 0,1 0 10 15,-1 4-10-15,0-4 0 0,1 4 0 0,-1-4 0 16,-3 4 12-16,7-4-2 0,0 4-1 0,-4 2 0 16,0-2 3-16,1-4 0 0,-1 4 0 0,4-1 0 15,0-2 2-15,-4 2 1 0,4-2 0 0,4 2 0 0,-1-2-3 16,0 9-1-16,1-10 0 0,-1 4 0 0,1-1-11 0,3-3 8 16,-4 1-8-16,4 2 8 0,0 7 8 0,0-6 0 15,0-4 1-15,3 4 0 0,-3 6-7 0,4-7-2 16,-1 4 0-16,1-1 0 0,-1-5-8 0,-3 9 0 15,4-7 9-15,-4 7-9 0,3-6 0 0,0-1 0 16,-3 4 0-16,4-1 0 0,-1-5 8 0,-3 2-8 16,4 4 10-16,-4-3-10 0,3-1 21 0,-3-2-1 15,4 2-1-15,-1-2 0 0,-3-1 1 0,3 3 0 0,-3 4 0 16,4-3 0-16,-1-4-6 0,1 4-1 0,-1-4 0 16,1 4 0-16,-4-4-13 0,3 4 0 0,4-4 0 15,-3 4 0-15,-1-4 8 0,4 10 1 0,-3-7 1 0,-1 1 0 16,1 6-10-16,-1-7-14 0,1 4 3 15,-1 0 1-15,0 2 34 0,4-5 6 0,-7 6 2 0,7-7 0 16,-7-2-32-16,4 8 0 16,-1-5 0-16,1 0 0 0,-1 5 0 0,4-5 0 0,0-4 0 0,-3 4 0 15,3 6 19-15,3-7-3 0,-3-2 0 0,4 8 0 16,-4-5-16-16,3 0 8 0,1 2-8 0,-1-2 0 16,4-1 8-16,-7 4-8 0,4 0 0 0,-4-7 0 15,3 10 0-15,1-3 0 0,0-1 0 0,-4 1 0 16,0 3 0-16,3-7 0 0,-3 4 0 0,0-4 0 15,4 1 8-15,-4 6-8 0,3-7 0 0,1 1 0 16,-1-4 8-16,-3 7-8 0,7-3 0 0,-3-1 0 16,-1 1 10-16,1-4-2 0,3 4 0 0,-4-4 0 0,4 7-8 15,-3-4 0-15,3-2 0 0,-3 2 0 0,3-2 0 16,-4 2 0-16,4-2 0 0,-3 2 0 0,3-3 0 16,-4 4 12-16,4-4-12 0,-3 1 12 0,3-1-12 0,-4 1 8 15,1 2-8-15,3-2 8 0,-3 2-8 0,-1-2 0 16,4 2 0-16,-3-2-11 0,3-1 3 0,-4 3 0 15,4-5 0-15,-3-1 0 0,3 3 8 0,-4 1 16 16,8-4-4-16,-4 0-1 0,0 1-11 0,4-4 12 16,-4 6-12-16,0-9 12 0,3 10-12 0,5-7 10 15,-5 3-10-15,1-3 10 0,-1 7-10 0,1-1 0 16,-1-6 0-16,-3 6 8 0,4 1-8 0,0-7 0 16,-4 6 0-16,0 1 0 0,3 2 0 0,-6-2 0 0,-1-4 0 15,4 0 0-15,-3 4 0 0,3-1 0 0,0 1 0 0,0-7 0 16,0 6 0-16,0 1 0 0,4-4 0 0,-4 0 8 15,0 0-8-15,4-3 0 0,-1 7 0 16,1-4 0-16,-4 0 0 0,3 1 12 0,-3-4-12 0,4 6 12 16,-4-6-12-16,0 7 0 0,0-4 0 0,0 3 0 15,4-2 0-15,-4-1 0 0,0 7 0 0,0-7 0 16,4 0 0-16,-4 0 0 0,0-3 8 0,0 7-8 16,0-1 8-16,3-6 0 0,-3 4 0 0,0-4 0 15,4 6-8-15,-4-9 0 0,4 10 0 0,-4-7 0 16,3-3 0-16,1 6 0 0,-1-3 0 0,-2 3 0 15,2-2 0-15,-3-4 8 0,4 3-8 0,-4-3 0 16,3 6 0-16,1-3 0 0,0-3 8 0,-1 0-8 16,1 6 0-16,-1-2 0 0,-3-4 0 0,4 0 0 0,0 6 0 15,-1-3 0-15,4-3 8 0,-3 0-8 0,-4 3 0 16,0-3 0-16,4 0 0 0,-1 0 8 0,1 0-8 16,3 0 0-16,-4 6 0 0,4-6 8 0,1 0-8 0,-1 0 0 15,-4 4 0-15,4-4 8 0,1 0-8 0,-1 0 0 16,0 0 0-16,0 0 0 0,-4 6 8 0,1-6-8 15,0 3 12-15,-1-3-4 0,-3 0-8 0,4 0 0 16,-4 0 0-16,-7 0 0 0,7-3 0 0,-7 3 0 16,11-6 0-16,-1 6 0 0,-3 0 12 0,0-4-4 15,0-2 0-15,0 3 0 0,0 0 0 0,0-3 0 16,0 2 0-16,1-2 0 0,-1 3-8 0,0-3-17 16,3 6 4-16,-3-3 1 0,4-1 12 0,-4-2 16 0,0 3-3 15,4-3-1-15,-4 6-12 0,3-3 0 16,-3 3 0-16,0-7 0 0,0 4 0 0,4 3 0 0,-4-9 0 0,-3 9 0 15,3-10 0-15,-4 10 8 0,4-3-8 16,0-6 0-16,-3 6 11 0,3-4-11 0,0-2 12 0,-4 6-12 16,1-6 12-16,3-1-12 0,0 7 12 0,0-6-12 15,4-1 8-15,-4 1-8 0,0 6 0 0,0-7 0 16,0 1 0-16,0-4 0 0,4 4 0 0,-4-1 0 16,7-2 0-16,-7 3 0 0,3-1 0 0,1 1 0 15,-4-4 10-15,0 4-10 0,0 6 8 0,0-7-8 16,-3 1 0-16,3-1 0 0,-4 4 0 0,-3-3 0 15,4-1 13-15,-1 1-2 0,-3-4-1 0,4 4 0 16,-4 0-10-16,3-4 0 0,1 4 0 0,-1-4 0 16,1-3 0-16,-1 4 0 0,1-1 0 0,3 1 8 15,-3-4-8-15,3 4 0 0,-4-1 0 0,1-3 0 0,3 4 0 0,-4 2 0 16,-3-2 8-16,4-7-8 0,-1 6 0 0,1 1 0 16,-1-1 0-16,-3-2 8 0,0 2 3 0,0-6 0 15,4 4 0-15,-1-1 0 0,-3 3-11 0,0 1 8 16,0-7-8-16,0 7 8 0,0-7-8 0,0 3 0 15,0-3 0-15,0 0 0 0,0 7 0 0,0-7 0 16,0 0 0-16,4 7 0 0,-4-10 0 0,4 9 0 16,-4-6 0-16,0 7 0 0,0-1 0 0,0-2 0 15,0 2 0-15,0-6 0 0,0 7 0 0,3-1 0 16,1-6 0-16,-1 10 0 0,-3-7 0 0,0 1 0 16,4-1 0-16,-1 0 0 0,1 1 0 0,-4-1 0 0,3-6 0 15,1 9 0-15,-1 1 0 0,1-7 0 0,-4 6 0 16,3-5 0-16,-3 5 0 0,4-6 0 0,-1 7 0 15,-3-7 0-15,4 6 0 0,-1 1 0 0,-3-4 0 0,4 4 0 16,-4-1 0-16,0-6 0 0,0 10 8 0,3-4-8 16,-3 4 0-16,0-4 0 0,0-5 0 0,0 8 8 15,0-2-8-15,0 2 0 0,0-2 9 0,0-7-9 16,-3 6 0-16,3 4 0 0,0-7 0 0,0-3 8 16,-4 1-8-16,4 5 0 0,0-6 0 0,-3 7 0 15,3-7 0-15,-4 6 0 0,4-5 0 16,-3 5 0-16,3-6 0 0,-4 10 0 0,4-4 0 0,-3-6 0 15,-1 7 0-15,1-1 0 0,-1-6 0 0,1 10 0 16,-1-3 0-16,1-1 0 0,-1-6 0 0,1 10 0 16,-1-4 0-16,-3-6 0 0,3 13 0 15,-3-10 0-15,4 4 0 0,-4-1 0 16,3-2 0-16,-3 8 8 0,0-8-8 0,0 5 0 0,0 4 0 16,4-3 0-16,-5-1 0 0,1 1 0 0,0-1 0 15,0 1 0-15,4-4 0 0,-4 4 0 0,-4 6 0 16,4-6 0-16,0-1-12 0,0 7 4 0,-4-3 0 0,1-1 0 0,-1 1 8 15,4 3 0-15,0-3 10 0,0 3-10 0,-4-4 0 0,-3 7 0 16,4 0 0-16,-1-3 0 0,-3-6 0 0,4 9 0 16,-5 0 0-16,5-3 0 0,-1-4 0 0,-3 7 0 15,4-3 0-15,-1-3 0 0,-3 6-8 0,3 0 8 16,-3 0 0-16,0 0 0 0,0 0-9 0,3-3 9 16,-3 3 0-16,4 0-9 0,-4-3 9 0,3 3 0 15,4-7 0-15,-4 7 0 0,4 0 0 0,-3-3-10 0,3-3 10 16,-4 6 0-16,4-3-22 0,0-3 2 15,0 3 1-15,0-1 0 16,0-2-44-16,0 3-9 0,0-3-1 0,0 6-1 16,3 0-38-16,-3-3-8 0,-4-1-2 0,4 4 0 15,-3 0-12-15,-1 4-2 0,-3-1-1 0,0-3 0 16,0 6 36-16,3-3 7 0,-3-3 2 0,4 0-513 0,-5 0-103 0</inkml:trace>
  <inkml:trace contextRef="#ctx0" brushRef="#br0" timeOffset="21547.637">16136 11987 1324 0,'0'0'118'0,"0"0"-94"15,-3-10-24-15,-1 4 0 0,-3-4 180 0,0 7 32 16,3-6 7-16,-3 9 1 0,4-3-171 0,3 3-33 16,-7-6-8-16,3 2 0 0,-3 1 0 0,0-3 1 15,0 6 0-15,4-3 0 0,-5-3 8 0,1 6 2 16,0 0 0-16,-3-4 0 0,3-2 3 0,-4 6 1 0,-3 0 0 15,0-3 0-15,0 3 3 0,0 0 1 16,-4 0 0-16,-3 0 0 0,0 0 0 0,3 0 0 0,-3 3 0 0,0-3 0 16,0 0-19-16,-8 10-8 15,5-10 0-15,-5 6 8 0,5-3-8 0,-4 3 0 0,-1 1 0 16,1-7 8-16,0 9-8 0,0-3 0 0,-1-3 0 16,-2-3 8-16,-5 10-8 0,5-7 10 0,-8-3-10 0,7 9 10 15,0-9 2-15,1 10 1 0,-1-7 0 16,4 6 0-16,-4-2-2 0,4-4-1 0,-1 9 0 0,1-2 0 15,3-1-10-15,1 4 0 0,-1 5 0 0,0-5 0 16,1 3 0-16,-1-1 0 0,-3-5 0 0,3 8 0 16,-3 1 0-16,0-3 0 0,-1 3 0 0,1 0 0 15,4-4-8-15,-1 7 8 0,-3-3 0 0,3 0 0 16,-3-3 0-16,7 2 0 0,-1 1 8 0,1-6-8 0,4 6 14 16,-5-7-2-16,5 7-1 0,3-3 0 0,0 2-11 15,-1 4 8-15,1-3-8 0,0 0 8 0,4-3-8 16,-1 12 0-16,-3-3 0 0,3 0 0 0,1 0 14 0,-1 3-2 15,1-3-1-15,-1 4 0 0,0-4-11 0,4 3-12 16,-3-3 2-16,-1 3 1 0,1-3 9 0,-1 4 0 16,4-4 0-16,-4 3 0 0,1-6 0 0,-1 6 0 15,-3-3 0-15,4-3 0 0,-1 6 8 0,-3-3 4 16,3 4 1-16,-3-4 0 0,4-6-1 0,-1 9 0 16,0-3 0-16,8-3 0 0,-4 0-3 0,3 3-1 15,4-3 0-15,-3 3 0 0,-4-3-8 0,7 0 0 16,0 6 9-16,0-6-9 0,0 0 0 0,-4 0 8 15,4 6-8-15,0-3 0 0,0 0 0 0,0 0 0 0,0 7 0 16,-3-4 8-16,3-3-8 0,-4 6-12 16,-3-9 4-16,0 7 0 0,3-4 8 0,-3 3 0 0,4-3 0 0,-1-3 0 15,1 6 29-15,-1-6 2 0,4 6 0 0,-3-6 0 16,3 0-19-16,3 0-3 0,1 0-1 0,-1 0 0 16,1 0 0-16,-1 0-8 0,4 6 12 0,-3-6-4 15,3 6-8-15,-3-3 0 0,-1-3 0 0,4 0 8 16,-3 0-8-16,-1 3 0 0,1 0 0 0,-1-3 0 15,1 0 0-15,-4 10 0 0,0-10 9 0,-4 6-9 16,8-6 0-16,-4 0 0 0,3 0 0 0,1 6 0 16,-1-6 0-16,4 0 0 0,0 0 0 0,1 0 8 15,-5 0-8-15,4-4 0 0,0 4 0 0,0 0 8 16,0 0-8-16,0 3 0 0,0-9 8 0,-3 6-8 16,3-3 0-16,0 3 8 0,-3 0-8 0,3 0 0 15,-4 3 0-15,4-3 0 0,0-7 0 0,0 4 0 0,-3 3 8 16,3-3-8-16,0-6 8 0,0 5-8 0,0-5 11 15,0-1-3-15,4 4 0 0,-4-3 0 16,3-1-8-16,1 1 12 0,-4-4-12 0,4 7 12 0,-1-4-12 0,1 1 0 16,-1-1 0-16,1 4 8 0,-4 0-8 0,4-7 0 15,-1 13 0-15,1-6 0 0,-1 0 0 0,-3 6 0 16,0-4 0-16,4-5 0 0,0 6 15 0,-4-7 1 16,3-2 0-16,1 8 0 0,-1-5-16 0,1 0 0 15,0 2 0-15,-1-2 0 0,1-1 0 0,3 1-13 16,-4-4 1-16,5 1 0 0,-1 2 12 0,0-2 8 15,0-1 0-15,-4 4-8 0,5-4 8 0,-1 4-8 0,-4-4 0 16,8 0 0-16,-4 4 8 0,-3 3-8 0,6-7 0 16,-3-3 0-16,-3 10 0 0,3-4 0 0,0-8 0 15,-3 11 0-15,-1-8 11 0,1 2-2 0,-4 0 0 16,4 4 0-16,-1-4-9 0,-3 1 0 0,0-1 0 0,-3-6 0 16,6 7 0-16,-3-1 0 0,0 4-9 15,0-7 9-15,1-3 0 0,-1 10 0 0,0-7 0 0,0-3 9 16,0 6 0-16,3-2 0 0,-3-1 0 0,4 0 0 15,-4-3-9-15,4 4 12 0,-1-4-12 0,4 3 12 16,-3 0-12-16,3 4 0 0,-3-4 0 0,3-3 8 16,0 7-8-16,0-7 0 0,4 6 0 0,-1-3 8 15,4-3-8-15,-3 1 0 0,-7 5 0 0,3-9 0 16,0 9 0-16,0-9 0 0,4 10 0 0,-1-7 0 16,-3-3 0-16,0 9 0 0,4-9 0 0,0 7 8 15,-4-4-8-15,0-3 0 0,4 0 0 0,-1 0 8 0,1 0 5 16,-1 6 1-16,1-6 0 0,0 0 0 0,-4 0-14 15,7 0-16-15,-3 0 3 0,-1 0 1 0,4 3 12 0,1-3 0 16,-1 0 0-16,0 0 0 0,0 0 0 0,4 0 16 16,0 0-3-16,-1 3-1 0,-3-3-12 15,1 0-16-15,2 0 3 0,1-3 1 0,0 3 33 0,-1 0 7 16,1-3 2-16,0-3 0 0,-1 6-22 0,-2-10-8 16,2 7 0-16,-6-3 0 0,3 0 0 0,0-1 0 15,-3-2 0-15,0 6 0 0,-1-3 0 0,1-7 0 16,-1 4 0-16,1 6 0 0,0-7 0 0,3 1 0 0,-3-4 0 15,3 4 0-15,-4-1 0 0,1 1 8 0,0-4 0 16,-1 1 1-16,4-1-9 0,1-2 0 0,-1 2 0 0,0-6 0 16,0 7 12-16,0-7-4 15,0 3 0-15,1-3 0 0,-1 1-8 0,-4 2 8 0,1 0-8 0,0-6 8 16,-4 7-8-16,3-4 0 0,-2 0 0 0,-1 0 8 16,0-3-8-16,0 7 8 0,0-4-8 0,0 0 8 15,-3 3-8-15,-1-3 8 0,4 1-8 0,-3 2 8 16,3-9 0-16,-3 9 0 0,-4-3 0 0,7-3 0 15,0 0-8-15,0 0 0 0,0-6 0 0,0 9 0 16,4-6 0-16,0-3 8 0,-4 6-8 0,3-3 8 16,1-3-8-16,0-3 0 0,-1 5 0 0,4-2-11 15,-7 6 11-15,1 0 0 0,-1 0 0 0,0 4 0 16,0-1 0-16,-3 3 0 0,-1-3 0 0,1 0 0 16,-1 7 0-16,-3-1 0 0,0-5 0 0,0 8 0 15,4-2 0-15,-4-7-8 0,0 6 8 0,0 1-8 0,-3-1 8 16,3-3 0-16,-4 1 0 0,4-1 0 15,0 0 0-15,0-2 0 0,1-1 0 0,-1-3 0 0,-4 0 0 16,4 0 0-16,0-6 0 0,4-4 0 16,-1 1 0-16,-3 0 0 0,0-4 0 15,4 4 0-15,0-1 24 0,-1-2 6 16,1 3 2-16,-4-1 0 0,0 4-32 0,0-3-16 16,4 6 1-16,-4-4 1 0,0 7 14 0,0-3 0 0,-4 3 0 15,4-3 0-15,-3-6 0 0,-1 9 0 0,1-3 0 0,-1-3 0 0,1 6 13 0,-1-10-1 16,-3 10 0-16,0-9 0 0,0 0-12 0,4-1 0 15,-4 1 0-15,4 0 0 0,-8-10 0 0,4 6 0 0,0-5-12 16,0-4 12-16,0 3-9 0,0-3 9 0,0 3 0 16,0 0-9-16,0-2 9 0,0 2 12 0,-4 3-2 0,1 1-1 15,-1 5-9-15,-3 1 0 0,0-1 0 0,0 1 0 16,0 6 0-16,-7 3-14 16,4-6 3-16,-1 9 1 0,-3-3 10 0,0-3 0 0,0 3 0 0,-1-6-8 15,1 6 8-15,0-6 0 0,-3 6 0 16,3-3 0-16,-4-4 0 0,4 7 16 0,-4-9-3 0,0 6 0 15,1-3-13-15,-1 6-16 0,-3 0 3 0,3-6 1 16,-3 12 12-16,-3-3 0 0,2-3 0 0,-2 3-9 16,3-3 9-16,-4 10-8 0,0-7 8 0,0 0-8 15,1 7 8-15,3-1 0 0,-1-6 0 0,5 10 0 16,-1-4 0-16,0 1 0 0,1-7 0 0,3 7 0 16,0-1 0-16,0-3 0 0,3 1 0 0,-3-1 0 0,0 3 0 15,0 4 0-15,-1-4 0 0,-2 1 0 16,3-4 12-16,-7 4 5 0,-1 2 1 0,5-2 0 0,-8-1-18 0,4 4 0 15,-7-4 0-15,7 4 0 0,3-1 0 0,0-2 0 16,-3 2 0-16,0 1 0 0,-4 0 0 0,8-1 0 16,-5 1 0-16,1 3 0 0,4-1 0 0,-1-2 0 15,0-4 0-15,4 10 0 0,-3-3 0 0,2-3 0 16,1 2 0-16,0 1 0 0,4-3 0 0,-1 9-16 16,-3-10 4-16,3 7 0 15,1 0-117-15,-1-3-23 0,-3 2-5 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8-29T18:39:04.307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6974 12347 115 0,'0'0'10'0,"0"0"-10"0,0 0 0 0,0 0 0 0,0 0 46 0,0 0 7 16,0 0 2-16,0 0 0 0,0 0-10 0,0 0-1 16,0 0-1-16,0 0 0 0,0 0 24 15,0 0 5-15,4 0 0 0,7-6 1 0,-4 6 16 0,-7 0 3 16,0 0 1-16,3-3 0 16,4-7-18-16,-7 10-4 0,7 0-1 0,-7 0 0 0,0 0-30 0,0 0-5 15,0 0-2-15,0 0 0 0,0 0 0 0,0 0 0 16,0 0 0-16,0 0 0 0,0 0 19 0,0 0 3 15,0 0 1-15,0 0 0 0,0 0-6 0,0 0-1 16,-3 0 0-16,-4-3 0 0,3-3-18 0,4 6-4 16,-10 0-1-16,2 0 0 0,1 0-35 0,4 0-7 15,-8 0-2-15,4 0 0 0,0 0 18 0,0 0 0 16,0 0 0-16,7 0 0 0,-7 0 0 0,0 6 11 0,7-6-2 0,-4 0 0 16,4 0-9-16,-7 0 10 0,0 3-10 0,7-3 10 15,0 0 4-15,-7 0 1 0,4 0 0 0,3 0 0 16,0 0 12-16,0 0 2 15,-4 0 1-15,4 0 0 0,-7 0 2 0,7 0 1 0,0 0 0 0,0 0 0 16,0 0-20-16,0 0-4 0,0 0-1 16,0 0 0-16,0 0-21 0,0 0-5 0,0-9-1 15,0 9-657-15,7-3-132 16</inkml:trace>
  <inkml:trace contextRef="#ctx0" brushRef="#br1" timeOffset="13869.276">28833 4363 1785 0,'0'0'159'0,"0"0"-127"0,0 0-32 0,0 0 0 15,0-3 40-15,0 3 3 0,0 0 0 0,0 0 0 16,0 0-43-16,0 0 0 0,0 0 0 0,0 0 0 15,0 0 15-15,0 0 7 0,0 0 2 0,0 0 0 16,0 0 24-16,0 0 4 0,0 0 2 0,0 0 0 16,0 0-2-16,0 0-1 0,0 0 0 0,0 0 0 15,0 0-3-15,0 0 0 0,0 0 0 0,0 0 0 16,0 0-4-16,0 0 0 0,0 0-1 0,0 0 0 16,3 13-12-16,-3-4-3 0,0-9 0 0,0 13 0 15,0-4-17-15,0 4-11 0,0 6 12 0,0-7-12 0,-3 7 13 0,3-7-4 16,-4 7-1-16,4-6 0 0,0 6-8 15,-4-7 0-15,-3 10 0 0,7-6 8 0,0-1-8 16,0 1 0-16,-3-3 0 0,-1-1 0 0,4 1 18 0,0-4 2 16,-3-3 0-16,3-6 0 0,-4 7-20 0,4-7 0 15,0 0 0-15,0 0 0 0,0 0 9 0,0 0-1 16,-3 0-8-16,3-7 12 0,-4 1-1 0,4-3-1 16,-3-1 0-16,-1-2 0 0,4-1-10 0,0-6 12 15,0 7-12-15,0-7 12 0,4 3-4 0,-1-2-8 16,-3-1 12-16,0-3-4 0,7 3-8 0,-3 6 0 0,-1-5 0 15,1 5 0-15,-1-6 0 0,4 7-9 0,1-1 9 16,-1 4-13-16,-4-4 13 0,11 4 0 0,-7-1 0 0,4 1 0 16,-1 6 0-16,1-6 0 0,-4-1 0 15,7 1 0-15,-3 6 0 0,-1-7 0 0,1 7 0 0,0-3 0 16,-1-4 0-16,4 10 0 0,-7-3 0 16,0 0 0-16,7 3 0 0,-3 0 0 0,0 3 0 0,-1 0 0 15,-3 7 0-15,0-1 0 0,7 1-8 16,-3 2 8-16,-4 7 0 0,4-7 0 0,-4 1 0 0,3 6 0 15,-10 3 0-15,14-3 0 0,-10-1 0 0,3-2 0 16,0 3 0-16,0-7 0 0,0 7 0 0,-3-6 0 16,6 6 0-16,-10-7 0 0,11 1 0 0,-4-4 0 15,-4 1-13-15,1 2 0 0,3-6 0 0,-3-3 0 16,-4-3-39-16,0 0-8 16,0 0-2-16,0 0 0 0,0 0-114 0,0 0-24 0,0 0-4 15,0 0-815-15</inkml:trace>
  <inkml:trace contextRef="#ctx0" brushRef="#br1" timeOffset="14495.374">29665 4316 2030 0,'0'0'44'0,"0"0"10"0,0 0 2 0,0 0 1 0,0 0-45 0,0 0-12 0,0 0 0 0,-7-6 0 16,4 6 52-16,-5 0 8 0,8 0 1 0,0 0 1 15,0 0-18-15,-3 0-3 0,-4 0-1 0,0 0 0 16,0 0-4-16,0 0-2 0,0 6 0 0,-4-2 0 15,0-1-6-15,8 3 0 0,-4-6-1 0,-7 3 0 16,3 6 1-16,-3-2 0 0,4-1 0 0,-1 0 0 16,-3-3-8-16,0 7 0 0,-7-1-1 0,10 4 0 15,-3-4-11-15,-4 4-8 0,1-4 9 0,2 10-9 16,1-7 9-16,4 1-9 0,-4 6 8 0,7-7-8 16,0 7 0-16,-1-6 0 0,5 6 0 0,-4-7 0 15,7 7 0-15,0-7 0 0,7 7 0 0,0-6 0 0,0-4 0 16,0 4 0-16,0-4 0 0,11 1 0 0,-4-7 0 0,4 3-11 15,-1-3 11-15,1-3-12 16,-1 0 12-16,1-3 0 0,0-3 8 0,-4 3-8 0,4-7 11 0,-8 1-3 16,8 6 0-16,-11-10 0 0,10-3 5 0,-10 4 1 15,4 2 0-15,3-5 0 0,-3-1 12 0,-1 0 2 16,1 1 1-16,-8-7 0 0,8 9-4 0,-11-6-1 16,11-3 0-16,-4 4 0 0,-4 2-5 0,1-3-2 15,-4 0 0-15,0 7 0 0,0 2-5 0,-4-2 0 16,1-1-1-16,-1 4 0 0,-3 0 1 0,0-1 1 15,7 1 0-15,-11 6 0 0,8-7-13 0,-4 7 8 16,0-3-8-16,0 3 0 0,0-4 0 0,0 4 0 0,-4 0-11 16,0-3 11-16,8 6-27 0,-4-3 3 0,0-4 0 15,0 7 0 1,3 0-20-16,4 0-3 0,-7 0-1 0,7 0 0 16,-7-3-156-16,7 3-32 0,0 0-7 0,0 0-823 0</inkml:trace>
  <inkml:trace contextRef="#ctx0" brushRef="#br1" timeOffset="15177.208">30307 4351 1688 0,'0'0'75'0,"0"0"15"0,0 0-72 0,0 0-18 16,0 0 0-16,0 0 0 0,-3-10 82 0,3 10 13 15,-7-3 2-15,3-3 1 0,-7 3-18 0,8-3-4 16,3 6-1-16,-7-3 0 0,0-7-17 0,-4 10-3 16,4 0-1-16,-3-3 0 0,-5-3 4 0,5 6 1 15,-4 0 0-15,3 0 0 0,1 0-38 0,-4 0-7 16,-4 6-2-16,0-3 0 0,4-3-4 0,-7 10-8 16,7-7 11-16,-4 6-11 0,1-3 12 0,-8 4-4 15,7-4 0-15,-3 3-8 0,0 7 0 0,0-3 0 16,0-1 0-16,3 1 0 0,4 2 0 0,0-2 0 15,0-1 0-15,7 1 0 0,-4 6 0 0,0-7 0 16,8 4 0-16,-1-3-9 0,4-1 9 0,4 7 0 0,-1-6 0 16,-3-1 0-16,11 7 0 0,0-7 0 0,-1-2 0 15,1-1 0-15,3 4 0 0,0-4 0 0,0-3 0 16,-3-2 0-16,10-1 0 0,-7 3 0 0,0-6 8 0,7 0-8 16,-7-6 20-16,7-1 0 0,-6 1 0 0,2-3 0 15,-3-4 7-15,0 4 1 0,1-4 0 0,-5-6 0 16,4 4-5-16,-3-1-1 0,-1-6 0 0,1 0 0 15,-7 3-2-15,10-6-1 0,-4-3 0 0,-3-3 0 16,-3-4-6-16,6-6-1 0,-6 1 0 0,6 2 0 16,-2-3-12-16,-5 1 0 0,4-4 0 0,-3 6 0 15,-1-6 0-15,-3 13 0 0,0-10 0 0,0 10 0 16,0-1 0-16,0-2-10 0,0-1 10 0,0 4-8 16,0 3 8-16,0-4 0 0,0 10 0 0,0 0-8 15,0 4 8-15,0 2 0 0,0 0-9 0,0 7 9 16,0-4-9-16,7 10 9 0,-3-3-12 0,-4 6 12 15,0 0-16-15,0 0 3 0,0 9 1 0,3 10 0 0,1-6-4 16,-1 9 0-16,1 6 0 0,-4-3 0 0,0 6 8 16,7 7 8-16,-4-4-13 0,-3 1 5 0,0 6 8 0,11-1 0 15,-7 4 0-15,-1-3-8 0,1 9 8 0,-1-3 0 16,-3-6 0-16,11 9 0 0,-8-6 0 0,4-3 0 16,-3-7 0-16,6 7 0 0,-3-9 0 0,4 2 0 15,-4-3 0-15,0-2-8 16,0-4-27-16,0 0-5 0,-3 0 0 0,6-3-1 15,-3-3-92-15,1-7-19 0,-5 7-3 0,4-6-1 16,0-4-20-16,-3-6-5 0,-4-3-1 0,0 0-639 0</inkml:trace>
  <inkml:trace contextRef="#ctx0" brushRef="#br1" timeOffset="15762.845">30642 4542 921 0,'0'0'82'0,"0"0"-66"0,0 0-16 0,0 0 0 15,0 0 254-15,0 0 47 0,0 0 10 0,0 0 1 16,0 0-216-16,0 0-43 0,0 0-9 0,0 0-1 16,0 0 8-16,0 0 1 0,0 0 1 0,0 0 0 15,0 0 5-15,0 0 1 0,7 0 0 0,0-3 0 16,4-3 1-16,-4 6 0 0,0 0 0 0,4-3 0 15,-1-4-10-15,1 4-2 0,-1 0 0 0,5-3 0 0,-1-4-10 0,3 7-2 16,1-6-1-16,3-1 0 0,-7 1-14 0,11-4-2 16,-4 4-1-16,0 0 0 0,-3-7-6 15,0 0-2-15,-1 4 0 0,-3-10 0 16,7 3-10-16,-6 6 10 0,-5-8-10 0,4 2 10 0,-3-3-2 0,3 0 0 16,-3-3 0-16,-11 0 0 0,10 0 4 15,-10 6 0-15,0-3 0 0,0 3 0 0,0-3-12 0,0 9 0 16,-3-5 0-16,-4 2-11 0,-1 0 11 0,-2 10 0 15,-1-3 8-15,1 2-8 0,-4-2 0 0,-1 9 0 16,-2-3 0-16,6 0-8 0,-3 3 8 0,-7 3-13 16,-4 0 5-16,1 3 8 0,-1-3-14 0,0 13 5 15,4-3 1-15,-4 2 0 0,1 4 0 0,6 3 0 16,-3 9 0-16,0 1 0 0,3-1 8 0,0 0-10 0,1 10 10 0,3-6-10 16,-4 5 10-16,7-2 0 0,4 0-9 0,0-7 9 15,4 7 0-15,-4-4 0 0,7-2 0 0,0-1 0 16,10-3 0-16,-10-3 0 0,11 7 8 0,-8-10-8 15,8-1 8-15,3 1-8 0,-3-3 8 0,-1-6-8 16,4 2 13-16,8-8-2 0,-8 2-1 0,10 1 0 16,-2-4-2-16,-1-3-8 0,7 0 12 0,-3-6-4 15,-1 3-8-15,-3-3 0 0,4-3 0 0,-4-4 0 32,1 7-20-32,-5-3-10 0,4-1-2 0,0-2 0 0,-3 0-119 15,3-4-24-15,-3-3-5 0,0 4-648 0,-1-1-131 0</inkml:trace>
  <inkml:trace contextRef="#ctx0" brushRef="#br0" timeOffset="29046.606">2741 10557 2293 0,'0'0'50'0,"0"0"10"0,0 0 3 0,0 0 2 0,0 0-52 0,0 0-13 16,0 0 0-16,0 0 0 15,0 0-36-15,0 0-9 0,0 0-3 0,0 0 0 0,0 0 24 0,0 0 5 16,-7 9 1-16,0 0 0 0,0-5 18 0,-4 5 11 15,4 0-2-15,-10 1 0 0,-1-7 27 0,-7 6 6 16,4 1 1-16,-14-7 0 0,-4 6 18 0,-3-2 4 16,-8-4 1-16,-3 6 0 0,-7-6 8 0,0 7 2 15,-7-1 0-15,4 0 0 0,-8-5-12 0,-3 5-1 16,-3 0-1-16,3 1 0 0,0-1-30 16,3 4-7-16,7-4-1 0,-6 4 0 0,6-1 6 0,-3 4 1 15,4 0 0-15,3-1 0 0,0 1-31 0,4 6 0 16,6-3 0-16,4 3 0 15,7 0-82-15,1 0-19 0,-5 6-4 0</inkml:trace>
  <inkml:trace contextRef="#ctx0" brushRef="#br0" timeOffset="31715.273">536 13981 2055 0,'0'0'91'0,"0"0"19"0,0 0-88 0,0 0-22 0,0 0 0 0,0 0 0 16,7 0 0-16,4 0-10 0,-8 0 1 0,8 3 0 15,0-3 9-15,3 0-12 0,-4-3 12 0,4 3-12 16,8-6 12-16,-8 6 16 0,7 0-4 0,-4-3-1 16,8-4 4-16,0 7 1 0,7-6 0 0,-4 0 0 15,4 6-7-15,13-10-1 0,-6 1 0 0,0 9 0 16,3-3-8-16,1 3 0 0,10-3 0 0,-4-4 8 16,0 7-8-16,11 0 0 0,-10 7 0 0,6-7 0 15,-3 0 0-15,-3 0 0 0,6 0 0 0,0 0 0 16,4 0 0-16,0 0 0 0,-7 0 0 0,7 0 0 0,-3 0 10 15,-4 0 3-15,3 0 1 0,-7 0 0 16,8-7 15-16,-4 7 3 0,3 0 1 0,4-3 0 0,0 3-5 16,0-6-2-16,0 6 0 0,-7-3 0 0,3 3-5 15,-3-6-1-15,0 2 0 0,0 4 0 0,4 0-9 0,-8 0-3 16,4 0 0-16,0 0 0 0,-4 0-8 0,-3 4 0 16,-4 2 0-16,1-3 0 0,-8 3 0 0,4-3 0 15,-4 4 0-15,0-4 0 0,-6 0 0 0,2 3 0 16,5-3-8-16,-12 4 8 15,5-4-25-15,-5 6-1 0,1-6 0 0,-4 4 0 16,0-4-9-16,4 3-1 0,-11-3-1 0,7 6 0 16,-3-5-18-16,-4 2-3 0,4-3-1 0,-4 10-573 0,0-4-116 15</inkml:trace>
  <inkml:trace contextRef="#ctx0" brushRef="#br0" timeOffset="37087.234">29245 7970 1378 0,'0'0'61'0,"0"0"13"0,0 0-59 0,0 0-15 16,0 0 0-16,7-4 0 0,-7 4 40 0,4-6 4 15,-1 3 2-15,-3 3 0 0,0 0-17 0,0 0-3 16,0 0-1-16,0 0 0 0,0-6 27 0,0 6 6 15,0 0 1-15,0 0 0 0,-3-3 18 0,-1-4 4 16,4 4 1-16,0 3 0 0,0 0-18 0,0 0-3 0,0 0-1 0,-7 0 0 16,7 0-8-16,-7 0-1 0,0 0-1 0,7 0 0 15,0 0-2-15,-3-3-1 0,-4-3 0 0,0 6 0 16,-4 0-9-16,11 0-2 0,-7 0 0 0,0-3 0 16,-4 3-11-16,11 0-2 0,-7-7-1 0,0 7 0 15,0 0-8-15,0 0-2 0,0 0 0 0,-4 0 0 16,4 0-12-16,0 7 0 0,-3-4 8 0,-1-3-8 15,4 6 0-15,-4-3 0 0,4 0 8 0,-7 4-8 16,11-4 0-16,-4 6 0 0,-4-3 0 0,4 1 0 16,0-7 0-16,-4 9 0 0,4 1 0 0,0-10 0 15,0 9 0-15,4-6 0 0,-4 6 0 0,3 1 0 16,-3-7 0-16,0 6 0 0,7 1 8 0,-7-1-8 16,3-6 0-16,1 7 0 0,-1-1 0 0,-3 1 0 15,7-7 0-15,0 6 0 0,0-9 8 0,0 10-8 0,0-10 0 16,0 12 0-16,0-2 0 0,0-1 0 0,0-9 8 15,7 9-8-15,-3-6 0 0,-1 7 9 0,-3-10-9 16,4 9 8-16,0-6-8 0,-4-3 8 0,3 10-8 0,-3-1 10 16,0-9-10-16,11 7 10 0,-11-7 1 0,0 0 0 15,7 3 0-15,-7-3 0 0,7 3-3 16,3 3-8-16,-10-6 12 0,11 0-4 0,0 3-8 0,-8-3 12 16,11 0-12-16,-3-3 12 0,-1-3-12 0,1 6 8 15,-1 0-8-15,5-3 8 0,-5 0-8 0,4-4 0 16,0 4 0-16,-3-3 0 0,3 6 0 0,0-3 0 15,0-4 8-15,0 4-8 0,-3 0 0 0,0-3 0 16,-1 6 0-16,-3-10 8 0,7 10-8 0,-7-3 0 16,-3-6 9-16,7 9-9 0,-8-9 8 0,4 9-8 0,-3-10 10 15,-1 7-10-15,-3 3 12 0,4-9-4 0,-1 5-8 16,-3-5 12-16,0 0-12 0,7-1 9 0,-3 1-9 16,-4 6 8-16,3-10 1 0,-3 4 0 0,4-1 0 0,-1 1 0 15,1-1-9-15,-4 1 0 0,0 6-10 0,0-6 10 16,7-1 0-16,-4 1 0 0,-3 9 0 0,0-3 0 15,0 3 0-15,-3-10 0 0,3 10 9 0,0 0-9 16,0 0 8-16,-7-9-8 0,7 9 0 0,0 0 0 16,-4-3 12-16,4 3-4 0,-3-7-8 0,3 7 12 15,-7-3-12-15,7 3 0 0,0 0 8 0,0 0-8 16,0 0 0-16,0 0 0 0,0 0 0 0,0 0 0 16,0 0 0-16,0 10 0 0,0-1 0 0,0 0 0 15,0-2 0-15,-4 2 0 0,-3 1 0 0,7-1 0 16,0 3 0-16,0-2 0 0,0 2 9 0,0-2-9 0,-7 9 12 15,7-7-4-15,4 7 0 0,-1-6 0 0,-3 5 0 16,0-2-8-16,0 3 12 0,11 3-4 0,-8-3 2 0,4-7 0 16,-3 10 0-16,-4-3 0 0,10 0 0 15,-2-4 0-15,-1 4 0 0,-4-6 0 0,4 6-10 16,-7-1 12-16,7-2-12 0,0-6 12 16,-3 8-4-16,-1-5 0 0,1-4 0 0,-4 1 0 15,7-1-8-15,-4-6 8 0,-3-3-8 0,4 10 8 0,-4-10 1 0,4 9 0 16,-4-9 0-16,0 0 0 0,3 3-9 15,-3-3 8-15,0 0-8 0,0 0 8 0,0 0-8 0,0 0 0 16,0 0 0-16,0 0 0 0,0 0 0 0,0 0-17 0,0 0 2 0,0 0 1 31,0 0-53-31,-3-3-10 0,-5-6-3 0,5-1 0 16,-4 1-87-16,3-4-17 0,-3 4-4 0</inkml:trace>
  <inkml:trace contextRef="#ctx0" brushRef="#br0" timeOffset="43670.811">27354 9697 1342 0,'0'0'60'0,"0"0"12"0,0 0-58 0,0 0-14 0,0 0 0 0,0 0 0 15,0 0 27-15,0-6 2 0,0 6 1 0,7-9 0 16,1 9 0-16,-1-7 0 0,-4 1 0 0,4 3 0 15,0-3-30-15,0 3 0 0,0-4-8 0,-3 4 8 16,3-6 12-16,-4 9 10 0,4-10 2 0,-3 7 0 16,3-3 25-16,-3 3 6 0,-4 3 1 0,3-10 0 15,-3 1-4-15,0 6 0 0,0 3 0 0,0-9 0 16,-3 5 0-16,3-2 0 0,-4-3 0 0,4 9 0 16,0-3-11-16,-3-7-2 0,-1 7-1 0,0-6 0 15,4 2 10-15,0 7 1 0,-3-3 1 0,3 3 0 16,0 0-28-16,-7-9-6 0,3 9 0 0,4 0-1 15,-7-10-5-15,0 10-1 0,0 0 0 0,0-3 0 0,0 3-9 0,0 0 0 16,-7-6 0-16,3 6 0 16,-3 6 0-16,0-3 10 0,0-3-10 0,-4 7 10 0,1-4-10 15,-1 3 0-15,0-3 0 0,4 0 8 0,4 7-8 0,-4-1 8 16,-4 1-8-16,4-7 8 0,0 6-8 16,0 1 8-16,3-1-8 0,1 0 8 0,-1-6-8 0,0 7 10 15,4-1-10-15,0-6 10 0,0 7-10 0,0-1 0 16,4-6 0-16,-4 7 0 0,3-1 9 0,-3 1 3 15,3-7 1-15,-3 6 0 0,0 1-13 0,4-7 0 16,3-3 0-16,-4 9 0 0,4-3 0 0,0-6 9 16,0 0-9-16,0 0 8 0,0 4 16 0,0-4 4 15,0 0 0-15,7 6 0 0,4-3 3 0,-4 0 1 0,7 3 0 16,0-6 0-16,0 3-32 0,-3-3-13 0,-4 0 1 0,7 7 0 16,4-4 12-16,-4-3 0 0,3 0 0 0,1 6 0 15,0-3 0-15,-1 0 0 0,1-3 0 0,3 7 0 16,-7-4 0-16,7 3 0 0,-6-3 0 0,2-3 0 15,-3 10 0-15,0-7 0 0,4-3 0 0,-4 9 0 16,-3-9 0-16,-1 10 0 0,1-7 0 0,3 6 0 16,-3-9 0-16,-1 10 16 0,1-1-3 0,-1-6-1 15,1 6-12-15,0 1 0 0,-1-4 0 0,-3 0 0 16,4 10 0-16,-4-3 0 0,0-4 0 0,3 4 0 16,-3-1-10-16,1-2-5 0,-1 2-1 0,0-2 0 15,0 5 26-15,0-2 5 0,0-1 1 0,0-2 0 16,-4 2-26-16,1 1-5 0,-1 2-1 0,1-2 0 15,0 0 16-15,-4-4 0 0,3 3 0 0,-3 4 10 0,0-3-2 16,0-4 0-16,-3 4 0 0,-1-1 0 16,0-2 0-16,1 2 0 0,-1-2 0 0,-3-1 0 0,4 0-8 0,-1 1 0 15,1-1 9-15,-4-6-9 0,3 7 8 0,-3-7-8 16,4 6 8-16,-4-2-8 0,3-4 8 0,4-3-8 16,-7 3 8-16,0 6-8 0,0-9 12 0,3 6-3 15,-6-2 0-15,3-4 0 0,0 6-1 0,0-6 0 16,0 0 0-16,-4 0 0 0,4 0-8 0,0 3 0 15,-4-6 9-15,1-3-9 0,-4 6 9 0,3 0-9 16,0-10 12-16,-3 10-12 0,0-3 12 0,0-6-12 16,0 9 12-16,0-10-12 0,0 7 10 0,-4-3-10 0,4 0 8 15,-4-1-8-15,4-2 0 0,-3 6 8 0,2-7-8 0,1 1 0 16,4 9 0-16,-1-9 0 0,-10 5 8 16,7-2-8-16,0 0 0 0,0 0 0 0,-4-4 0 0,4 7 0 15,0-6 0-15,0 6 0 0,3-7 0 16,-3 4-11-1,3-7-78-15,4 4-16 0,0-1-3 0</inkml:trace>
  <inkml:trace contextRef="#ctx0" brushRef="#br0" timeOffset="68186.315">614 15696 1764 0,'0'0'39'0,"0"0"8"0,-7-3 1 0,3-6 1 0,-3 6-39 0,7-4-10 16,-3 4 0-16,3 3 0 0,0 0 16 0,0 0 0 0,0 0 1 0,0 0 0 16,0-9-17-16,0 9-12 0,0 0 1 0,0 0 1 15,0 0 10-15,0 0 0 0,0 0 0 0,0 0 0 16,0-3 0-16,0 3 0 0,0 0 8 0,10-7-8 15,1 7 35-15,-8 0 2 16,8-3 1-16,-8-3 0 0,5 6 13 0,6 0 2 0,-11 0 1 0,4 0 0 16,-7 0-6-16,14 0-2 15,-10 0 0-15,6 0 0 0,-2 0-18 0,2 0-3 0,4 0-1 0,-3 0 0 16,3 0 4-16,0 0 0 0,0 0 0 0,7-3 0 16,0 0-28-16,4-4 0 0,-7 7 0 0,3 0 0 15,4-3 0-15,-4-3 0 0,4 6 0 0,-1-3 0 16,-3-3 0-16,4 6 0 0,-7 0 0 0,10-4 0 15,-3 4 0-15,-1-3 0 0,5-3 0 0,2 6 0 16,-6 0 0-16,3 0 0 0,4 0 0 0,-7-3-11 16,10-3 11-16,-7 6 0 0,4 0 10 0,-7 0-10 15,-1 0 22-15,5 0-2 0,-5-4 0 0,4 4 0 16,-10 0-8-16,7 0-3 0,-1-6 0 0,8 3 0 0,-7 3 6 16,0 3 1-16,6-3 0 0,-2 0 0 0,-5 0 2 0,8 0 1 15,-4 0 0-15,4 0 0 0,-4 0-19 16,7 0 0-16,-10 0 0 0,7 0 0 0,-4 0 0 0,-3 0 0 15,7 0 0-15,-8-3 0 0,1 3 0 0,3 0 0 16,4-3 0-16,-7-3 0 0,3 6 0 16,4-3 0-16,-4-4 0 0,7 7 0 0,-3 0 0 0,3 0 0 15,0 0 0-15,-6 0 0 0,2 0 0 0,1 0 0 16,-4 0 0-16,1 0 0 0,2 0 0 0,-6 0 0 16,3 0 0-16,4 0 0 0,-7 0 10 0,3-3-2 15,-3 3 0-15,6-3 0 0,-6-3-8 0,3 6 0 16,4-3 0-16,-4-4 8 0,4 7 12 0,-4-3 1 15,4-3 1-15,-7 6 0 0,3 0-22 0,-3 0 0 0,3-3 0 16,-3 3 0-16,-1 0 14 0,1 0-2 0,-4-3 0 16,4 3 0-16,-1-7-12 0,1 7-16 0,0 0 3 0,0 0 1 15,-1 0 12-15,1 0 16 0,0 0-3 0,-1 0-1 16,1 0-12-16,7 0 0 0,-11 0 0 0,4 0 0 16,-1 7 0-16,5-7 0 0,-5 0 0 0,1 0 0 15,0 0 0-15,-4 0 0 0,3 3 8 0,-2-3-8 16,2 0 0-16,-2 0 9 0,2 0-9 0,4 0 8 15,4 0-8-15,-4 0 0 0,-3 0 0 0,7 0 8 16,-7 0-8-16,3 0 0 0,4 0 0 0,-8 0 0 16,1 0 0-16,0-3 0 0,3 3 9 0,-3 0-9 15,-4-7 0-15,0 7 9 0,0 0-9 0,-3-3 0 16,-1-3 16-16,4 6-4 0,-3 0-1 16,0-3 0-16,-1-3 1 0,-3 6 0 0,8-4 0 0,-8 1 0 15,3-3-12-15,1 6 12 0,0-3-12 0,-1-3 12 16,1 6-12-16,0 0 0 0,-8 0 0 0,4 0 0 0,4 0 0 0,0 0 0 15,-8 0 0-15,8 0 0 0,-4 0 0 0,0 0 0 16,0 0 0-16,0 0 0 0,-3 0 0 0,3 0 0 16,-3 0 0-16,-1 0 0 0,4 0 0 0,-7 0 0 15,0 0 0-15,-7 0 0 0,11 0 0 0,-4 0 0 16,4 0 0-16,-11 0 0 0,10 0 0 0,-3 0 0 16,4 0 0-16,-11 0 0 0,7 0 0 0,-7 0 0 15,7 0 11-15,-7 0-11 0,7 0 8 0,-7 0-8 16,11-4 0-16,-11 4 0 0,0 0 0 0,0 0 0 0,3 0 0 15,-3 0 0-15,0 0-20 0,0 0 0 0,0 0 0 0,0 0 0 32,0 0-122-32,0 0-25 0,0 0-5 0</inkml:trace>
  <inkml:trace contextRef="#ctx0" brushRef="#br0" timeOffset="79228.037">674 15643 403 0,'0'0'36'0,"0"0"-36"0,0 0 0 0,0 0 0 16,0 0 178-16,-7-3 29 0,7-7 5 0,0 10 2 16,-4 0-161-16,4 0-32 0,0-9-6 0,0 9-2 15,0-3 22-15,0-7 4 0,0 1 1 0,0 9 0 16,0-3 20-16,0 3 5 0,-7-6 1 0,7 6 0 15,0-13 9-15,0 13 1 0,0-3 1 0,0 3 0 16,0 0-9-16,0 0-3 0,0 0 0 0,0 0 0 16,0 0-24-16,0 0-5 0,0 0 0 0,11 0-1 15,-1-6-12-15,1 6-3 0,0 0 0 0,3 0 0 0,0 0 13 16,0 0 3-16,3 0 0 0,1 0 0 0,3 0-8 16,4 0 0-16,-4 0-1 0,14 0 0 0,-10 0-7 15,3-3-2-15,4 3 0 0,-7-7 0 0,-1 7 21 16,5 0 4-16,2-3 1 0,-2 3 0 0,2 0-20 0,5 0-3 15,-1 0-1-15,4 0 0 0,0 3-20 0,3-3 0 16,-3 0 0-16,7 7 0 0,-8-4 15 0,8-3-2 16,-7 0 0-16,7 0 0 0,3 0-5 0,-3 0 0 15,4 0-8-15,-5 0 12 0,8 0 4 0,-3 0 0 16,3 0 0-16,-4 0 0 0,-3-3 0 0,-7-4 1 16,7 7 0-16,3-3 0 0,-3 0-1 0,-4 3-1 15,4-6 0-15,0 6 0 0,3-3-3 0,-3-4-1 16,-4 7 0-16,4 0 0 0,0-3-11 0,-7 3 12 0,3-6-12 15,1 6 12-15,-1 0-12 0,0 0 0 0,4 0 0 16,0 0 8-16,0 0-8 0,-4 0 0 0,1 0 0 16,-5 0 0-16,1 0 0 0,4-3 10 0,-8 3-10 0,4-3 10 15,-4-4 4-15,4 7 1 0,-1-3 0 0,-2-3 0 16,-1 3-3-16,0-3 0 0,4 2 0 0,-4 1 0 16,1-3-4-16,-5 6 0 0,5-9-8 0,-12 9 12 15,5 0-4-15,2-4-8 0,-9-2 11 0,6 6-11 16,0-3 12-16,0 3-12 0,0 0 12 0,4 0-12 15,-7 0 0-15,3 0-12 0,4 0 0 0,-7 0 0 16,-1 3 12-16,4 3 0 0,4-2 0 0,-4-4 0 16,4 6 0-16,-11-3 0 0,4-3 0 0,0 9 0 15,-1-5 0-15,-6-4 0 0,0 6 0 0,-1-3 0 16,-3-3 0-16,4 6 0 0,-7-6 0 0,3 3 0 16,0-3 29-16,0 0 3 0,-3 0 0 0,3 0 0 15,-4 0-32-15,4 0 0 0,-3 0-13 0,0 0 4 0,-4 0 9 16,3-3 8-16,-3-3-8 0,4 6 11 0,-11 0-11 15,7 0 12-15,-7 0-12 0,7-3 12 0,4 3-12 0,-11 0 0 16,7-6 0-16,-7 6 8 0,3-4-8 0,-3 4-14 16,0 0 3-16,0 0 1 15,4-9-92-15,-4 9-18 0,0 0-4 0,0 0-1260 0</inkml:trace>
  <inkml:trace contextRef="#ctx0" brushRef="#br0" timeOffset="82855.313">26755 8948 1821 0,'0'0'80'0,"-4"-6"18"0,-3 6-78 0,4-3-20 0,-4-4 0 0,3 7 0 16,-3-3-38-16,3-6-11 15,-3 6-3-15,4-4 0 0,3-2 52 0,-4 6 0 0,4-7 9 0,0 1-1 16,4 6 50-16,-1-7 10 0,1 1 1 0,-1 0 1 16,1-1-50-16,-1-2-9 0,1 9-3 0,0-4 0 15,-1-5 13-15,1 2 3 0,-1 7 0 0,-3-6 0 0,0-1 5 0,0-2 2 16,-3 2 0-16,-1-2 0 0,1-4 9 15,3 4 1-15,-8-10 1 0,1 3 0 0,4-3 16 16,-4-3 3-16,3-3 1 0,-3-7 0 0,0-3-38 0,0 4-7 16,4-7-1-16,-4-3-1 0,3 0-15 0,-3 1 11 15,3-5-11-15,1 5 10 0,-4-8-10 0,3-2 0 16,-3 0 0-16,4-1 0 0,3-2 41 0,0-4 3 16,0-2 1-16,0-1 0 0,7 0-20 0,-4-3-4 15,4-6-1-15,0-3 0 0,8 0 12 0,2 0 1 16,1-1 1-16,-1-5 0 0,5-7-34 0,-1-3 0 15,3 6 0-15,-2-2 0 0,2-4 0 0,5-3 0 16,-5-4 0-16,8-5 0 0,0 9 0 0,3-3 0 16,0-7 0-16,4 10 0 0,-4 3 0 0,8 0-12 15,-4 6 0-15,3 1 0 0,-3 2 12 0,-4 4 16 0,4-4-3 16,0 7-1-16,-4-6-3 0,4 12-1 16,-1 0 0-16,8-4 0 0,0 4-8 0,0-3 0 0,3 0 0 0,1 10 0 15,-1-11 0-15,-3 14 0 0,-4-4 8 0,1 4-8 16,-4-4 0-16,-1 6 0 0,8-2 0 0,-3 2 0 15,-1-2 0-15,4 12 0 0,0-3 0 0,-1-1 0 16,1 11 12-16,-3-4-4 0,-1 3 0 0,0 3 0 16,1 1 1-16,3-4 0 0,3-3 0 0,4 10 0 15,0-4-9-15,3 3 0 0,4 4 0 16,-3-3 8-16,-4-4-8 0,-1 7 12 16,1-1-12-16,4 1 12 0,6-4-12 0,4 4 0 15,-3 0 0-15,-4-1 0 0,0-2 0 0,0-4 12 0,-11 1-12 0,11-1 12 16,-11-3-12-16,11 7 0 0,0-7 0 0,0 0 0 0,-3 3 14 15,-1 1-2-15,-3-4-1 0,-3 7 0 0,-1-7 2 0,-3 0 1 16,10-3 0-16,-3 0 0 0,7-6-3 0,-7 6-1 16,4-6 0-16,-5 6 0 0,1-3 3 0,-3 0 1 15,-8 0 0-15,0 0 0 0,4-6-5 0,0-4-1 16,0 4 0-16,-4 0 0 0,-6-7-8 0,9 4 0 16,1-4 0-16,-7 7 0 0,-4-4 11 0,1-2-3 15,-5-4-8-15,-2 6 12 0,-1-5-12 0,-7-1 11 16,4 10-11-16,-4-10 10 0,0 3-10 0,-3-2 8 15,6 2-8-15,-6-3 8 0,0 1-8 0,-4-1 0 16,7 0 0-16,-7 10 0 0,7-7 0 0,-7 4 0 16,4-4 0-16,-4 4 0 0,0-7 0 0,0 4 0 0,-3 2 0 15,3 4 0-15,-3-7 12 0,-4 7-4 0,0 6 0 16,-7 0 0-16,10 0-8 0,-10 6 0 0,0-9-10 0,0 15 10 16,0-5 0-16,0 5 0 0,0-2 0 0,-3 11 0 15,-4-11 0-15,0 12-11 0,0-7 2 0,-4 4 0 16,8 3-4-16,-8-3-1 0,0 6 0 0,1 3 0 15,6-6 6-15,-6 3 8 0,-1-6-13 0,4 12 5 16,0-3 8-16,7-3-10 0,-11-6 10 0,11 6-10 16,0 0 10-16,-3 0-8 0,3 0 8 0,3 4-8 15,-3-4 8-15,0 0 0 0,0 0 0 0,0 6 0 16,0-6 0-16,7 6 0 0,-3 1 8 0,-4-1-8 16,0 7 0-16,7-10 8 0,-7 16-8 0,4-7 0 15,-1 1 0-15,-3-1 0 0,11 10 0 0,-11-3 0 16,10 3 0-16,-6-6-8 0,6 6 0 0,1 0 0 15,3-3-4-15,-3 6 0 0,10 3 0 0,-7-6 0 0,0 0 12 16,7 3-10-16,0-3 10 0,-3 0-10 0,3 0 10 16,-7 0 0-16,7 0 0 0,-6 7 0 0,6-4 8 0,-7-3-8 15,0 0 10-15,-3 0-10 0,3 0 16 0,-4 0-4 16,1 0 0-16,-1 0 0 0,-6 0-2 0,6 9-1 16,1-9 0-16,-7 3 0 0,-4-3-9 0,10 7 12 15,1-4-12-15,-8-3 12 0,8 12-12 0,-1-5 0 16,-2-4 0-16,-1 6 0 0,0 1 0 0,-4-1 0 15,8-6 0-15,-11 7 0 0,10 8 8 0,-6-8 0 16,-4 2 0-16,10-2 0 0,-3 2-8 0,1 1 0 16,-8 6 0-16,10-7 0 0,-3 7 0 0,-3 0 0 15,-1 3 0-15,8 0-11 0,-4 0 11 0,-4 0 0 16,4 0 0-16,1 6-8 0,-8-3 8 0,10 3-10 0,-10 7 10 16,7-4-10-16,-7 10 10 0,0-1-12 15,-7-5 12-15,7 6-12 0,-3 3 12 0,-4 0 0 0,-1-4-9 0,-2 10 9 16,-8-15 0-16,11 15 0 0,-3-15 0 0,-5 5 0 15,-2 11 0-15,3-11 0 0,3 4 0 0,-3 3 8 16,0-6-8-16,-4 9 0 0,4-15 0 0,4 2 0 16,-5 1 0-16,-6-7 0 0,7 7 0 0,4-7 0 15,-4 1 0-15,-11-7 0 0,4 12 0 0,7-5 0 16,-4-1 0-16,0 4 0 0,-6-4 0 0,6 0 0 16,0 4 0-16,4-4 8 0,-7 0-8 0,7 7 0 15,-7-3 0-15,7-4 0 0,-11 0 8 0,11 1-8 16,-7-1 0-16,3 0 0 0,-3-6 0 0,0 4 0 15,7 2 0-15,-8 0 8 0,8-5-8 0,0 2 8 16,-7-6-8-16,10 0 0 0,-6 12 0 0,-1-15 0 0,1 9 8 16,-1-6 0-16,-7 3 0 0,0-3 0 0,8 3-8 15,-8 0 0-15,-3-3 0 0,3 0 0 0,1 0 0 16,-5 3 0-16,-2 0 0 0,6-3 0 16,-10 7 0-16,10-8 0 0,0 5 0 0,1-4 0 0,2 9 0 0,-2-12 0 15,-1 9 0-15,11-3 0 0,-7 3 0 0,-4-6 0 16,0 0 0-16,8 0 0 0,-5 0 0 0,-2 0 0 15,-1 0 0-15,-7-3 0 0,8 0 0 0,-12 3 0 16,8-10 0-16,-4 10 0 0,-3 0 0 0,0-6 0 16,0-1 0-16,-1 4 0 0,-3 3 0 0,4 0 0 15,0 0 0-15,7-3 0 0,-8 3 8 0,-2 0 0 16,-5 0 0-16,4 9 0 0,-6-12-8 0,6 9 0 0,-7-3 0 16,11 6 0-16,-4 1 0 0,4-1 0 0,-1-3 0 15,1-2 0-15,0 5-8 0,-1-3 8 0,5-3 0 0,-5 7 0 16,-6-1 0-16,-4 0 0 0,4 4 0 15,0-4 0-15,-8 0 0 0,4-2 0 0,-3 5 0 0,10-2 0 16,-7-4 0-16,11 3 0 0,-11-6 0 16,0 7 0-16,4-1 0 0,-7-9 0 0,-1 9 9 0,-3 1-9 15,4-1 8-15,-1 0-8 0,5 1 10 0,2 8-10 16,1-5 8-16,3 3-8 0,-3-4 0 0,-4 10 0 16,0-3 0-16,0-1 0 0,4-5 0 0,-4 6 0 15,-3 3 0-15,6-4 0 0,1 1 0 0,3 3 0 16,4 6 0-16,0-3 0 0,3 3 0 0,0 1 0 15,-3-4 0-15,3 3 0 0,0-6 0 0,-6 6 0 16,2-6 0-16,1 6 0 0,3 0 0 0,0-3 0 0,1-3 0 16,-1 6 0-16,4-6 0 0,0 9 0 0,3-5 0 15,-3-5 0-15,3 1 0 0,0-3 0 0,1 3 0 0,-1 0 0 16,-7 3 0-16,4-3 0 0,-4 0 0 0,4 0 0 16,-7 0 0-16,6 6 0 0,5-6 10 0,-1 3-10 15,0-3 10-15,4 3-10 0,0 0 8 16,0 0-8-16,7 3 0 0,-4 0 9 0,4 3-9 0,0-6 0 15,3 7 0-15,1-4 0 0,3 3 0 0,0-3 0 16,-4-3 0-16,7 4 0 0,-3 2 0 0,4-3 0 16,-4 3 0-16,0 1 0 0,3-1 0 0,1-3 0 15,-4-3 0-15,3 3 0 0,-3-6 0 0,0 10 0 16,0-4 0-16,0-6 0 0,-4 6 0 0,4 0 0 16,0-3 0-16,0-3 0 0,0-3 0 0,-3 3 0 0,2-4 0 15,1 1 0-15,0 0 0 0,4-7 0 0,-1 10 0 0,1-3 0 16,3 0 0-16,0 0 0 0,-4 2 0 15,4-2 0-15,0 0 0 0,0 0 0 0,0-4 0 0,0 4 0 16,-3-10 0-16,3 10 0 0,0-6 0 0,0 5 0 16,0-5 0-16,0 6 0 0,0 0 0 0,0-7 0 15,0 7 0-15,0-4 0 0,0-2 0 0,0-4 0 16,0 4 0-16,0-4 0 0,0-3 0 0,0-3 0 16,-4 4 0-16,4-1 0 0,-3-3 0 0,-1 6 0 15,4-2 0-15,-3-4 0 0,-1 6 0 0,1-3 0 16,-1-3 0-16,0 4 0 0,1-4 0 0,-1-3 0 15,-3-1 0-15,4-2 0 0,-1 3 8 0,-3-3-8 16,4-6 0-16,-1-1 0 0,1 4 0 0,-1-4 0 16,-3-2 0-16,4-7 0 0,-1 6 0 0,-3-2 0 0,3-4 8 15,4-3-8-15,-7 0 0 0,0 0 8 0,0 0-8 16,4 0 0-16,-4-10 9 0,3 10-9 0,-3-9 0 0,-3 0 0 16,2 5 0-16,1-5 0 0,-3 0 0 0,3 5 0 15,-4-5 0-15,1 0-8 0,-1-1 8 0,0 1 0 16,-3 6 0-16,0-7 0 0,0 7-8 0,4-3 8 15,-5 3-8-15,5 0 8 0,-1-4 0 0,1 4 0 16,-1-3 0-16,1 6 0 0,2-10-14 0,1 10 2 16,0 0 1-16,0-3 0 0,0 3 11 0,0 0-10 15,7 0 10-15,0 0-10 0,-7 0 10 0,0 0-10 16,0 0 10-16,7 0-10 0,-7 3-1 0,0-3 0 0,7 0 0 16,-4 10 0-16,-3-4-4 0,7-6-1 0,0 0 0 0,-3 3 0 15,-1 7 7-15,4-10 1 0,0 0 0 0,-3 3 0 16,3 6 8-16,0-9 0 0,0 10 0 0,0-10-8 15,0 0-4-15,0 0-1 0,0 0 0 16,7 3 0-16,-4 6 13 0,1-3 12 0,-4-6-3 0,0 0 0 16,7 4-19-16,0 2-4 0,0 0-1 0,-7-6 0 31,0 0-13-31,7 0-2 0,-7 0-1 0,7 6 0 16,4-6-150-16,-1 0-31 0</inkml:trace>
  <inkml:trace contextRef="#ctx0" brushRef="#br0" timeOffset="85511.359">3951 17045 1501 0,'-25'-13'66'0,"15"13"14"0,-1-9-64 0,-10 9-16 0,7-10 0 0,0 1 0 16,-7 6 47-16,7-7 5 0,-8 1 2 0,1 6 0 16,4-4-21-16,-5 4-4 0,8-6-1 0,-7 0 0 15,0 9-28-15,3-10 0 0,-6 7 0 0,6 0 0 16,-3-3 20-16,3 6-3 0,1-10 0 0,6 7 0 15,-10 3 37-15,7-9 7 0,0 9 2 0,3-10 0 16,-3 10 7-16,3 0 2 0,4-3 0 0,4-3 0 16,3 6-4-16,0 0 0 0,0 0 0 0,0 0 0 15,0 0-32-15,0 0-8 0,0 0 0 0,3 0-1 16,8 0-6-16,10-3-1 0,-7 3 0 0,11 0 0 16,3 0-20-16,0 0 0 0,4 0 0 0,3 0 8 15,8 0 6-15,-1 0 2 0,14 0 0 0,1 0 0 0,6 0 3 16,4 0 1-16,0 3 0 0,4 3 0 15,0-3 0-15,10-3 1 0,-4 10 0 0,15-1 0 0,-11 0-2 16,11 1-1-16,-4-4 0 0,4 4 0 0,3-1-7 16,0 3-2-16,4-2 0 0,0-1 0 0,7-2 6 0,-4-4 1 15,4 9 0-15,0-12 0 0,-4 10 6 0,7-4 2 16,1-3 0-16,-1-3 0 0,4 3 0 0,-11 3 0 16,8-6 0-16,-5 4 0 0,-2-4-1 0,-1 0 0 15,-7 6 0-15,-3-3 0 0,0-3-15 0,-4 0-8 16,-3 3 10-16,-8 7-10 0,-3-10 8 0,-10 9-8 15,-4-9 0-15,-4 6 9 0,1-3-9 0,-8-3 0 16,-7 4 0-16,1-4 8 0,-8 0-8 0,-3 0 0 0,-1 0 0 16,-6 0 8-16,-4 0-8 0,-3 0 8 0,0 0-8 0,-8 0 8 15,1-4-8-15,-4 4 10 0,-7 0-10 0,0 0 10 16,0 0-10-16,0 0-11 0,0 0 3 0,0 0 0 31,0 0-112-31,0 0-23 0,-11 0-4 0,-6 0-1226 0</inkml:trace>
  <inkml:trace contextRef="#ctx0" brushRef="#br0" timeOffset="87391.379">28900 6957 1566 0,'3'-13'69'0,"-3"4"15"0,7-1-68 0,-3-2-16 16,3-4 0-16,-4 4 0 0,4 2 45 0,-3-2 6 15,-1 2 1-15,-3 1 0 0,7 3 32 0,-3-1 8 16,-4-2 0-16,0 6 1 0,0 3-37 0,0-7-8 16,-4 1-2-16,4 6 0 0,0 0-17 0,0 0-3 0,-7 0-1 15,7 0 0-15,-7 3-5 0,4 0 0 0,-8 7-1 16,4-1 0-16,0 4-5 0,0-4-1 0,-4 13 0 0,-3-3 0 16,0 12 16-16,0-2 3 0,-11 2 1 15,11 3 0-15,-7 1 3 0,-4 12 0 0,1-3 0 0,-12 9 0 16,8 0-6-16,-3 4-1 0,-5 12 0 0,4-6 0 15,1-1-14-15,-1 4-3 0,-7 0-1 0,4 3 0 16,-7 0-11-16,3 0 0 0,0 0-10 0,-3 0 10 16,-8-3 0-16,4-3 18 0,1 2-2 0,2 4-1 15,1-3-2-15,0 0 0 0,-1-3 0 0,4 0 0 16,-6-1 2-16,2-8 0 0,-3 8 0 0,0-8 0 16,1-1-6-16,2-3-1 0,1-6 0 0,7 0 0 15,3-3-8-15,7-10 0 0,1 0 0 0,-1 1 8 16,7-10-8-16,4-4 8 0,0-5-8 0,3-4 8 15,1 1 0-15,6-7-8 0,4-3 12 0,0 0-4 16,0 0 6-16,-3-3 1 0,3-16 0 0,3 6 0 0,1-5-2 16,3-7 0-16,0-4 0 0,3-2 0 15,8-3-13-15,-4-7 0 0,4-3 8 0,10 0-8 0,7-6 0 0,4-4 0 16,-4-5 0-16,8-4 0 0,3-3 0 0,0 0 0 16,-1-3 0-16,-2 4 0 0,-1-8 0 0,7 8 0 15,1-11 0-15,-1 1 0 0,4-6 0 0,0 5 0 16,3 1 0-16,-3 3 0 0,-3-3 0 0,-4 3 0 15,3-1 0-15,-3 1 0 0,-4 10 0 0,1 5 11 16,2-2-11-16,-2 2 10 0,3 4 1 0,-4 3 0 16,-3 3 0-16,0 0 0 0,-4 12-3 0,0-6 0 15,-7 1 0-15,4 8 0 0,-7 1-8 16,-4 6 0-16,4-3 0 0,-8 12 0 0,1-3 8 16,-4 0-8-16,0 10 12 0,-3 3-4 0,-4-1-8 0,-4 7 0 15,-3 0 0-15,0 0 8 0,0 10-8 0,0 2 0 0,-3 10 0 16,-4 10 0-16,-7-1 0 0,0 7-14 15,-8 5 5-15,1 1 1 0,-4 10 8 0,-6-1 0 0,-12 0 0 0,5 10 8 16,-8 6-8-16,-4 0 0 0,1 3 0 16,0 0 0-16,-1 0 0 0,1 4 8 0,-1-1-8 0,-3 0 0 15,-3 7 9-15,-4-7-9 0,0 0 12 0,4 0-12 16,-1-2 0-16,4 2 0 0,7-6 0 0,4 3 0 16,3-6 0-16,4-4 0 0,0-5 0 0,7-4 0 15,-1-6 0-15,5-9 0 0,-1 3 8 0,7-10-8 16,-3-3 0-16,7-3 10 0,3-6-10 0,4-6 8 0,-7-4-8 0,14-6 0 15,0 3 0-15,0-6 0 0,0-9 0 16,11-3 8-16,-1-7-8 0,5-13 12 0,-1 1 0 0,-4 0 1 16,11-16 0-16,1-4 0 0,-1-8-13 15,0-7 0-15,4 0 0 0,-1-3 0 0,4 0 0 0,4-3 0 16,7-3 0-16,3-4 0 0,1-5 0 0,3 5 0 16,-1-2 0-16,5 6 0 0,3-7 0 0,-4 4 0 15,-3-4 0-15,3 10 0 0,1-3 0 0,3 3 0 16,3 6 0-16,-6-6 0 0,6 9 0 0,-7 0 0 15,-3 7 0-15,-3 2 0 0,-5 4 0 0,-6 6-8 16,3 4 8-16,-10 5 0 0,3 4 0 0,-7 3 0 16,1 6 0-16,-5 0 0 0,-10 3-10 0,7 6 10 0,-3 1-8 15,-4 2 8-15,0 7-12 0,-7-3 4 0,0 6 0 0,0 0 0 32,0 0-49-32,0 0-10 0,0 0-1 0,-3 12-1 15,-8 4-133-15,4 0-26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8-29T18:40:53.41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22">
        <inkml:traceFormat>
          <inkml:channel name="X" type="integer" max="2736" units="cm"/>
          <inkml:channel name="Y" type="integer" max="1824" units="cm"/>
          <inkml:channel name="T" type="integer" max="2.14748E9" units="dev"/>
        </inkml:traceFormat>
        <inkml:channelProperties>
          <inkml:channelProperty channel="X" name="resolution" value="105.23077" units="1/cm"/>
          <inkml:channelProperty channel="Y" name="resolution" value="105.43353" units="1/cm"/>
          <inkml:channelProperty channel="T" name="resolution" value="1" units="1/dev"/>
        </inkml:channelProperties>
      </inkml:inkSource>
      <inkml:timestamp xml:id="ts1" timeString="2019-08-29T18:41:34.308"/>
    </inkml:context>
    <inkml:brush xml:id="br1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1707 4185 345 0,'0'0'31'0,"0"0"-31"0,0 0 0 0,0 0 0 15,0 0 196-15,0 0 34 0,0 0 6 0,0 0 2 16,0 0-151-16,0 0-31 0,4-3-5 0,-4 3-2 15,0 0-7-15,0 0-2 0,7 0 0 0,-7 0 0 16,0 0 5-16,0 0 1 0,0 0 0 0,0 0 0 16,0 0-6-16,4 3 0 0,-1 6-1 15,-3 0 0-15,0-9-3 0,7 10 0 0,-7 2 0 0,0 1 0 16,0 6-12-16,0-7-4 0,0 10 0 0,0 7 0 16,0-8-4-16,0 1 0 0,-7 10-1 0,4-1 0 15,3-3-7-15,-4-3-8 0,-3 7 11 16,7 5-11-16,-4-2 12 0,-3-4-4 0,7 4 0 15,0-4-8-15,-3 0 8 0,3 1-8 0,-4-1 0 0,4 1 0 16,0-10 8-16,4-1-8 0,-4-2 9 0,0 0-9 0,0-3 8 0,0-7-8 16,3 1 0-16,-3 2 9 0,0-12-22 0,0 0-5 15,0 0-1-15,0 0-610 16,0 0-123-16</inkml:trace>
  <inkml:trace contextRef="#ctx0" brushRef="#br0" timeOffset="371.445">1577 4216 864 0,'0'0'76'0,"0"0"-60"0,-4 0-16 0,4 0 0 16,0 0 213-16,0 0 40 0,0 0 8 0,0 0 2 16,0 0-201-16,0 0-40 0,0 0-8 0,0 0-2 15,0 0 20-15,0 0 3 0,0 0 1 0,0 0 0 16,4 0 21-16,7 0 5 0,3 0 1 0,0 0 0 16,3 0-9-16,1-3-2 0,3 3 0 0,4-6 0 15,0 6-16-15,-1-7-3 0,-3 1-1 0,4-3 0 16,0 6 0-16,0-4 0 0,-4 4 0 0,3-6 0 15,-6-1-5-15,3 7-2 0,0-6 0 0,-7 9 0 0,8-10-13 16,-8 7-4-16,0-3 0 0,7 0 0 0,-10-4-8 0,3 4-11 16,0-3 3-16,-4 5 0 15,5-5-36-15,-5 9-6 0,1-3-2 0,-1-3 0 16,4 6-100-16,-3-3-21 0,0 3-4 16,3 0-1-16,-4 0-34 0,-6 0-6 0</inkml:trace>
  <inkml:trace contextRef="#ctx0" brushRef="#br0" timeOffset="665.746">1672 4548 691 0,'0'0'61'0,"0"0"-49"0,0 0-12 0,0 0 0 16,0 0 217-16,0 0 41 0,0 0 8 0,4 7 2 15,3-1-180-15,3-3-35 0,-3-3-7 0,4 0-2 16,0 0 21-16,3 0 4 0,0 0 1 0,3-3 0 16,1 3-30-16,3-6-5 0,0 3-2 0,-3-7 0 15,7 7-5-15,-4-3 0 0,4 3-1 0,-4-7 0 16,3 7-27-16,-2-3 0 0,-5-4 0 0,4 7 0 16,-6 0 0-16,6-3 8 0,-7 3-8 0,0-4 0 15,4 4-12-15,-4-3-7 0,-4 6-1 0,1 0-1 16,-8 0-121-1,8 0-24-15,0 6-5 0</inkml:trace>
  <inkml:trace contextRef="#ctx0" brushRef="#br0" timeOffset="964.707">1588 4997 979 0,'0'0'87'0,"0"0"-70"15,0 0-17-15,0 0 0 0,0 0 250 0,10 0 46 0,-3 0 10 0,4 0 2 16,6 0-194-16,-3-3-38 0,4 3-8 0,0-7-2 16,6 4-18-16,1-6-3 0,-7 9-1 15,3-3 0-15,4-4-28 0,-4 4-5 16,7 0-2-16,-3-3 0 0,-4 3-25 0,4-3-4 0,-1 6-2 0,-3-4 0 31,1-2-38-31,-5 3-7 0,4 0-1 0,1-3-1 16,-5 2-32-16,4-2-7 0,-6-3 0 0,6 3-476 0,-7-4-94 0</inkml:trace>
  <inkml:trace contextRef="#ctx0" brushRef="#br0" timeOffset="1342.5">2727 4530 921 0,'0'0'82'15,"0"0"-66"-15,-7-7-16 0,7 7 0 0,-4-3 320 0,4 3 60 16,0 0 12-16,0 0 2 0,0 0-312 0,-7 3-62 16,7-3-20-16,-3 7 10 0,3-7-10 0,-4 3 0 15,-6-3 0-15,3 9 0 0,3-9 0 0,-6 13 0 0,-1-4 0 16,7 1-11-16,-10-1 11 0,7-6 9 16,-3 13-1-16,-1-7-8 0,-3 4 33 0,3-1 0 0,-3 1 0 0,0 2 0 15,0 1-10-15,-4 0-3 0,4-1 0 0,0-5 0 16,0 2-20-16,4 4 8 0,-5 0-8 15,-2-7 0-15,6 4 0 0,4 2 0 0,-3-2 0 16,-5-4 0 0,8 4-32-16,4-4 0 0,-8-6-1 0,4 7 0 15,4-1-94-15,3-9-18 0,0 0-4 0,0 0-483 0,0 0-97 0</inkml:trace>
  <inkml:trace contextRef="#ctx0" brushRef="#br0" timeOffset="1581.686">2431 4555 1324 0,'0'0'118'0,"0"0"-94"0,0 0-24 0,0 0 0 0,0 0 226 0,0 0 41 16,0 0 8-16,0 0 1 0,0 0-184 0,3 9-36 16,4-3-8-16,-7 4-2 0,4-4-30 0,3 3-7 15,-4 1-1-15,4 2 0 0,0 4-8 0,4-3 0 16,0-1 0-16,-1 7 0 0,1-6 0 0,-1 5 0 15,-6-5 0-15,6 9 0 16,1-10-19-16,3 7-5 0,-3-6-2 0,-1 6 0 16,-6-7-98-16,6 7-19 0,1-7-4 0,3-2-481 15,-10 2-97-15</inkml:trace>
  <inkml:trace contextRef="#ctx0" brushRef="#br0" timeOffset="2283.406">2942 4765 2181 0,'0'0'48'0,"0"0"9"0,0 0 3 0,0 9 2 0,0 4-50 0,0 2-12 0,0-2 0 0,4 0 0 15,-1 5 0-15,-3-5-15 0,7 6 3 0,-7 0 1 16,4-4 11-16,-4 4 0 0,7 0 0 0,-7-4 0 16,0 7 8-16,0-3 3 0,0-6 1 0,0 6 0 0,3 3-12 15,-6-4 0-15,3 1 0 0,0-3 0 0,0 6 0 0,0-3 0 16,0-7 0-16,0 7 0 16,0-6 22-16,0 2 2 0,0-2 1 0,0-4 0 0,0-9 2 0,0 10 0 15,0-10 0-15,0 0 0 16,0 0 13-16,0 0 4 0,0 0 0 0,0 0 0 0,0 0 6 0,0 0 2 15,3-10 0-15,1 1 0 0,-4-10-23 0,0 0-4 16,0 3-1-16,0-2 0 0,0-7-12 0,0-1-4 16,0 1 0-16,-4-3 0 0,4-3-8 0,-3-4 0 15,3 1 0-15,0-4 0 0,0-3 0 0,0 7 0 16,0-7 0-16,0 10 0 0,0-7 28 0,7 1 3 16,0 5 1-16,-3 1 0 0,3-1-42 0,0 1-8 15,0 9-2-15,3-3 0 0,-6 6 20 0,6-3-10 16,1 3 10-16,0 7-8 0,-4-7 8 0,3 10 0 0,1-4-9 0,3 4 9 15,-4-1-10-15,5 7 10 0,-5-6-13 0,8 6 5 16,-4-4 8-16,4 7-12 0,-1 0 12 16,1 7-12-16,-1-4-1 0,1-3-1 0,0 9 0 0,6 1 0 15,-9-7 3-15,6 6 1 0,3 4 0 16,-9-4 0-16,6 4 10 0,-4 2 0 0,-3-2 0 0,4-1-8 16,-4-2 8-16,-3 2 0 0,-1 7-9 0,-3-6 9 15,0-4 0-15,-3 4 16 0,-4-4-2 0,0 1-1 16,-7 2-13-16,3-3 9 0,1 1-9 0,-1-4 8 15,-6 0 2-15,-4 4 0 0,3-4 0 0,-7-3 0 16,1 7 5-16,-4-7 1 0,-4 6 0 0,0-9 0 16,4 10 8-16,-4-7 1 0,1-3 1 0,-1 6 0 15,4-3-26-15,3-3 0 0,-7 6 0 0,1-6 0 0,3 0 0 16,7 4 0-16,-11-4 0 0,7 0 0 16,1 6-20-16,-1-3-10 15,4 0-2-15,-4-3 0 0,8 9-86 0,-1-9-18 0,-3 10-3 16,3-1-616-16,-6-6-123 0</inkml:trace>
  <inkml:trace contextRef="#ctx0" brushRef="#br0" timeOffset="3123.66">1863 6295 2343 0,'0'0'104'0,"0"0"21"0,0 0-100 0,0 0-25 0,0 9 0 0,0 1 0 0,0 2 15 0,0-2-3 16,0 2 0-16,0-2 0 0,0 12-12 0,0-3 0 16,3 3-9-16,-3-1 9 0,0 8 0 0,4-4 0 15,3 3-8-15,-7-3 8 0,0 6 0 0,0 1 0 16,0-1 0-16,0-3 0 0,0 4 0 0,0-1 13 15,0 0-2-15,0-5-1 0,0 5 18 0,0-9 3 16,-7 6 1-16,3-6 0 0,4 6-23 0,-3-6-9 16,3-6 8-16,0 3-8 0,0 3 0 0,-7-10 0 15,7-2 0-15,0 5 0 0,0-8 0 0,0-7-14 16,0 0 2-16,0 0 0 16,0 0-172-16,0 0-33 0,0 0-7 0</inkml:trace>
  <inkml:trace contextRef="#ctx0" brushRef="#br0" timeOffset="3425.439">1782 6264 1728 0,'0'0'153'0,"0"0"-122"0,-4-3-31 0,-3-7 0 15,3 10 128-15,4 0 19 0,0-9 4 0,0 9 1 16,4-10-102-16,3 7-20 0,-3-6-4 0,6 9-1 15,-6-10 17-15,6 10 3 0,1-9 1 0,-1 6 0 16,5-7 4-16,-5 10 1 0,4-9 0 0,0 9 0 16,7-6-21-16,-6 0-4 0,6-4-1 0,3 10 0 15,-2-9-13-15,-5 6-4 0,4-7 0 0,1 1 0 16,-8 6-8-16,7-4 0 0,-7 4 0 0,4-6 0 16,3-1-17-16,0 7-6 0,-7-6-1 0,7 6 0 15,-7-4-88-15,0-2-19 0,1 6-3 16,2-7-1-16,1 7-101 0,-1-3-21 15</inkml:trace>
  <inkml:trace contextRef="#ctx0" brushRef="#br0" timeOffset="3681.875">1820 6599 2487 0,'-14'0'110'0,"14"0"23"0,-3 0-106 0,3 0-27 0,0 0 0 0,0 0 0 15,0 0 13-15,0 0-2 0,14 0-1 0,7-3 0 16,-7-3-2-16,4 3 0 0,10-4 0 0,-3 1 0 16,-1-3 5-16,5-1 1 0,2 1 0 0,-2 0 0 15,2-1-14-15,-6-2 0 0,3 2-9 0,4 1 9 31,-7 2-56-31,3-2-4 0,4 0-2 0,-8 2 0 16,-3-5-127-16,4 9-26 0,-7-4-5 0,3-2 0 0</inkml:trace>
  <inkml:trace contextRef="#ctx0" brushRef="#br0" timeOffset="4227.682">2462 6791 1267 0,'0'0'56'0,"0"0"12"0,-7 6-55 0,7-6-13 16,-3 3 0-16,3 6 0 0,0-6 130 0,-7 7 23 0,3-1 5 0,4-9 1 16,0 13-128-16,0-13-31 0,0 9 0 0,0 1 0 15,4-4 0-15,3 0 0 0,-7 4 0 0,0-1 0 16,0 0 0-16,0-5 10 0,0-4-2 0,3 9 0 16,4 0 40-16,-7-9 8 0,0 0 2 0,0 10 0 15,0-10 16-15,0 0 3 0,0 0 1 0,0 0 0 16,0 0-4-16,0 0-1 0,0 0 0 0,0 0 0 15,0 0-17-15,0 0-3 0,-7-6-1 0,7-7 0 16,0 4-1-16,-3 5-1 0,3-5 0 0,-7-10 0 16,7 7-28-16,0-7-6 0,0-3 0 0,-4 0-1 15,4 0 3-15,0-3 1 0,0 0 0 0,0 3 0 16,0 0-19-16,0 0 8 0,0 3-8 0,0-3 0 16,4 0 8-16,3 0-8 0,-7 3 0 0,10-2 0 0,-10 8 0 15,7-6-19-15,1 10 4 0,-5-4 1 16,4 1 14-16,0-1 12 0,0-3-3 0,4 13 0 0,-8-6-25 15,8 6-4-15,-1-3-2 0,1 2 0 16,-4-2-86-16,11 6-16 0,-8 0-4 0,8 0-1 16,-4 6-41-16,7-6-8 0,0 4-2 0,-3-4 0 15,3 0-12-15,0 0-2 0,-3 6-1 0,3-6-252 16,0 3-50-16</inkml:trace>
  <inkml:trace contextRef="#ctx0" brushRef="#br0" timeOffset="4686.026">3016 6515 2156 0,'0'0'48'0,"0"0"9"0,0 0 3 0,-10 6 0 0,3-3-48 0,0 0-12 15,-4-3 0-15,4 0 0 0,7 0 15 0,-7 0 1 0,0 6 0 0,7-6 0 16,-4 4-16-16,-6-4 0 0,3 6 8 0,0-3-8 15,-4 0 0-15,0 6 0 0,8-2 0 0,-8 5 0 16,-3-2 0-16,4-1 14 0,-1 4-1 0,0-1 0 16,-3-2-22-16,7 8-5 0,0-5-1 0,0 0 0 15,4 5 15-15,-4-5-9 0,3 6 9 0,4-7-8 16,0 4 8-16,0-4 0 0,4 1 8 0,-4 0-8 16,7-4 14-16,-4 3-2 0,4-2 0 0,0-4 0 15,11-3 0-15,-11 7-1 0,0-7 0 0,4-3 0 0,3 0-11 16,7 0 0-16,-7 0 0 0,0 0 0 0,0-6 0 0,4-4 8 15,0 4-8-15,-4-4 8 0,3 4 4 16,-3-9 0-16,-3 5 0 0,3-2 0 0,-7 2 22 0,7-2 5 16,-10-1 1-16,3 1 0 0,0-4-7 0,0 3-1 15,-7-5 0-15,0 5 0 0,0-6 10 0,-7 3 2 16,7-2 0-16,-4-1 0 16,1 6-26-16,3-6-5 0,-7-2-1 0,3 8 0 0,-3 0-12 0,0-2 0 15,4 2 0-15,-4 4-10 0,7-1-8 0,-11 4-2 16,4 0 0-16,0-4 0 15,7 7-101-15,-7-3-21 0,7 6-4 0,0 0-1 16,0 0-104-16,0 0-21 0,0 0-4 0,0 0 0 0</inkml:trace>
  <inkml:trace contextRef="#ctx0" brushRef="#br0" timeOffset="5220.983">3284 6631 172 0,'0'0'8'0,"-3"0"1"0,3 0-9 0,0 12 0 0,-7-6 0 0,7-2 0 16,-4 5 456-16,1 0 88 0,3-9 19 0,0 4 3 16,0 5-442-16,0 0-88 0,0 1-17 0,0-7-4 15,0 6-7-15,0-2 0 0,0-7-8 0,0 6 12 0,0 3-12 0,3-3 9 16,-3-6-9-16,0 4 8 15,0 5 13-15,0-9 3 0,0 0 0 0,0 0 0 0,0 0 19 0,0 0 4 16,0 0 1-16,0 0 0 0,0 0 12 0,0 0 2 16,0 0 1-16,0 0 0 0,0 0-10 0,0 0-1 15,4-9-1-15,3-1 0 0,-4 1-31 0,4 3-5 16,-3-10-2-16,-1 3 0 0,5 1-13 0,2-7 11 16,-10 0-11-16,11 3 10 0,-4-2-10 0,3-1 0 15,-3-3 0-15,0 9 0 0,1-5 0 0,2 8 0 16,-6-2 0-16,3-1 0 0,-7 4 0 0,7-4 0 15,0 4 0-15,3-1 0 0,-10 1 0 0,7-1 0 16,-3 7 0-16,-4 3 0 0,0 0 0 0,14-6 0 16,-3 6 0-16,3 0 0 0,-4 6 0 0,4-3-9 15,-3 7 9-15,0-1 0 0,3 1-9 0,-4 2 9 0,4 1 0 16,1-4-9-16,-5 10 9 0,1-6 0 16,-1-1 0-16,-3 7 0 0,0-7 0 0,4 7 0 0,-4 0 0 0,4-6 0 15,-4 9 0-15,-4-4 8 0,4-5-8 0,-3 6 0 16,-1 0 0-16,4-4 0 0,-3 1 0 0,3-4 0 15,-7 1-15-15,3 6-4 0,1-7-1 0,0-2 0 32,-4-1-86-32,3-6-18 0,-3-3-3 0,0 0-1 0,0 0-60 15,0 0-13-15,0 0-3 0,11-9-697 0</inkml:trace>
  <inkml:trace contextRef="#ctx0" brushRef="#br0" timeOffset="5485.256">3891 6047 2502 0,'0'0'111'0,"0"0"22"0,-7 3-106 0,4 7-27 16,3-1 0-16,0 4 0 0,0-1 29 0,0 4 1 16,3 0 0-16,4 6 0 0,-7-3-18 0,7 9-4 15,0-3-8-15,4 3 12 0,-8-3 7 0,1 6 1 16,6 1 0-16,-2-1 0 0,2 1-20 0,-3-1-12 15,0-3 1-15,-7-3 1 0,0 7 10 0,4-10 0 16,-4-1-9-16,7 8 9 0,-7-7-8 0,0 0 8 16,0-4-10-16,0-2 10 15,-7 3-36-15,7 0 0 0,0-10-1 0,-4 4 0 16,4-4-49-16,0 0-10 0,0-9-1 0,-7 4-587 0,0 2-118 0</inkml:trace>
  <inkml:trace contextRef="#ctx0" brushRef="#br0" timeOffset="5692.969">3651 6292 2718 0,'0'0'120'0,"0"0"25"0,0 0-116 0,0 0-29 0,0 0 0 0,0 0 0 16,0 0 57-16,0 0 6 0,7 0 1 0,4 0 0 15,-4 3-43-15,4-3-8 0,3 0-1 0,-4 0-1 16,8-3-11-16,-4 3 10 0,4 0-10 0,-1-3 10 15,4 3-46-15,1-6-10 0,2 6-2 0,-3 0 0 16,11 0-144-16,-7 0-28 0,-4 0-7 0,4-4-804 16</inkml:trace>
  <inkml:trace contextRef="#ctx0" brushRef="#br0" timeOffset="5890.969">4269 6496 2631 0,'0'0'58'0,"0"0"12"0,0 0 2 0,-4 9 2 0,4 1-59 0,0 2-15 15,4 7 0-15,-4-7 0 0,7 4 0 0,-7-3-10 16,0-1 2-16,3-2 0 0,1 2-4 0,-4-2 0 0,3 2 0 0,1-2 0 31,-1-1-174-31,-3-6-35 0,7 7-7 0</inkml:trace>
  <inkml:trace contextRef="#ctx0" brushRef="#br0" timeOffset="6054.231">4216 6116 2545 0,'0'0'112'0,"0"0"24"16,0 0-108-16,0 0-28 0,0 0 0 0,0 0 0 15,0 0-87-15,0 0-22 0,0 0-5 0,0 0-902 16</inkml:trace>
  <inkml:trace contextRef="#ctx0" brushRef="#br0" timeOffset="6521.306">4516 6411 2746 0,'0'0'122'0,"0"0"25"0,0 0-118 0,0 0-29 16,0 0 0-16,3 0 0 0,1-3 22 0,6 3-2 15,-3-3 0-15,4-3 0 0,-4 6-20 0,7-4 0 0,0-2 0 0,0-3-8 16,4 6-7-16,0-7-1 0,-1 1 0 16,1 6 0-1,-1-7-19-15,-2-2-4 0,2-4-1 0,-3 3 0 0,0 4 25 0,-3-3 5 0,-4 2 1 16,7 1 0-16,-10-4 40 0,3 4 8 15,0-4 1-15,0 4 1 0,-7-1-13 0,0-2-4 0,0 2 0 0,0 1 0 16,3 3-4-16,-6-4 0 0,3 1-1 16,0 0 0-16,0-1-19 0,-7 7-14 0,7-3 2 0,0 6 1 15,0 0 11-15,-7 0 0 0,7 0 0 0,0 0 0 16,-7 0-12-16,3 0 0 0,-10 9 0 0,3 1 0 16,4-7 4-16,4 16 0 0,-11-7 0 0,3 7 0 15,1 0 8-15,-5 3-8 0,5 3 8 0,-1 0-8 16,1 0 8-16,-1-3 0 0,4 6 0 0,0-3 0 15,4-3 0-15,-1 6 0 0,4-3 0 0,0-6-8 16,4 9 17-16,-1-12 4 0,4 6 1 0,0-3 0 16,0 0 1-16,4-7 0 0,3 1 0 0,-7 6 0 0,7-7-15 15,0-2 0-15,-3 2 0 0,3-2 0 0,-4-1-16 0,1 0-2 16,3-6-1-16,-3 7 0 16,3-10-91-16,-4 0-18 0,1 6-4 0,3-3-610 15,0-3-122-15</inkml:trace>
  <inkml:trace contextRef="#ctx0" brushRef="#br0" timeOffset="7645.065">5020 6408 576 0,'0'0'25'0,"0"0"6"0,0 0-31 0,0 0 0 16,-7 3 0-16,7-3 0 0,0 0 296 0,-4 10 54 15,1-4 10-15,3 0 3 0,-4 3-291 0,4 1-59 16,4-1-13-16,-4 1 0 0,3-1 15 0,1 0 1 16,3 4 1-16,-3 0 0 0,-1-1 6 0,1-2 1 15,-1 8 0-15,8-5 0 0,-8-1 8 0,1 7 1 16,-1-6 1-16,4 6 0 0,-3-7 2 0,3 7 1 16,0-6 0-16,-7-4 0 0,0 10 15 0,4-10 2 0,-1 4 1 0,1-4 0 15,-4 0-19-15,0-5-3 0,0 8-1 16,0-12 0-16,0 0 18 0,0 0 3 0,0 0 1 15,0 0 0-15,0 0-9 0,0 0-1 0,0 0-1 16,0 0 0-16,-4-12-4 0,4 8-1 0,-3-5 0 0,-1 0 0 16,4-10-2-16,0 6-1 0,0-5 0 0,-7 5 0 15,3-6-9-15,1-3-2 0,-1 7 0 0,4-4 0 16,-7-10-12-16,4 8-2 0,3-1-1 0,-4-4 0 16,1-2-9-16,3-3 0 0,0 12 0 0,0-6 8 15,-7 3-8-15,7-6 12 0,7 6-12 0,-7 3 12 16,0-3-12-16,0 0 0 0,0 3-10 0,3 7 10 15,1-10-8-15,3 9 8 0,0 1 0 0,0-4-9 16,0 7 9-16,0 2 0 0,0 1 0 0,4-3 0 16,-1 6-8-16,1-4-4 0,-1 1 0 0,5 0 0 15,-1 6-3-15,0 0-1 0,3-3 0 0,-2 3 0 16,2-7 1-16,1 7 0 0,-4 0 0 0,4 0 0 16,-4 0-64-16,0 0-13 15,0 0-2-15,0 7-1 0,-3-4-126 0,6-3-26 0</inkml:trace>
  <inkml:trace contextRef="#ctx0" brushRef="#br0" timeOffset="16714.538">7405 5800 1839 0,'0'0'81'0,"0"0"18"0,0 0-79 0,-7 0-20 0,3-4 0 0,4 4 0 16,-3-9 0-16,3 9 10 0,0 0-10 0,0 0 8 15,-4 0-8-15,4 0-11 0,-3-9 3 0,3 9 0 16,0 0 0-16,0 0 0 0,0 0 0 0,0 0 0 16,0-3-1-16,0 3 0 0,0 0 0 0,0 0 0 15,0 0 33-15,0 0 8 0,0-10 0 0,0 10 1 0,0 0 35 16,-4-3 8-16,-3-3 0 0,4 3 1 15,-8-4-18-15,0 7-4 0,1 0-1 0,-1 0 0 16,-3-3-14-16,0 3-2 0,-7 0-1 0,7 0 0 0,0 0-15 16,-1 0-3-16,-2 3-1 0,3-3 0 0,-4 7 6 15,4-4 0-15,0-3 1 0,0 6 0 0,0-3-3 0,0 7-1 16,-1-7 0-16,1 6 0 0,0-3-21 0,0 1 0 16,0-1 0-16,0 3 0 0,3 4 11 0,-3-10-3 15,4 6 0-15,-5 1 0 0,5 2-8 0,-1 4 0 16,-3-10 0-16,4 10 0 0,-1-3 0 0,0-1 0 15,4-3 0-15,-3 1 0 0,3-1 0 0,0 1 0 16,3-1 0-16,-3-3 0 0,4 1 12 0,-1 2 0 16,4-9 0-16,0 0 0 0,4 6 1 0,-4 4 1 15,0-10 0-15,7 9 0 0,0-3-14 0,0 1 0 0,-4 2 0 16,4-9 0-16,-7 0 0 0,11 9 0 0,-4-2 0 16,4-1 0-16,-1-6 0 0,4 9 16 0,-3-9-4 15,-1 7 0-15,1-4 7 0,3 3 1 0,-3-3 0 0,3 0 0 16,0-3-20-16,0 7-11 0,0-4 2 0,0 3 0 15,0-3 9-15,0 0 12 0,4 4-2 0,-4-4-1 16,0 3-1-16,0-3-8 0,-3 7 12 0,3-7-4 16,0 6-8-16,0 1 0 0,0-1 0 0,1-6 0 15,-1 6 0-15,0 1 0 0,0 2 0 0,-3-2 0 16,-1 2 0-16,1-2 0 0,-1-1 0 0,-3 4 0 16,4-4 0-16,-4 1 0 0,0 2 0 0,0 4 0 15,0-10 0-15,-3 10 0 0,-4-4 0 0,7-2 0 16,-4 2 0-16,-3 1 0 0,4-4 0 0,-4 7 0 15,3-10 0-15,-3 10 8 0,4-4-8 0,-4 1 8 0,0-4-8 16,0 4 0-16,0-13 0 0,0 9 0 16,3 4 12-16,-6-4-4 0,3-9 0 0,0 10 0 0,-4-1-8 15,1 0 12-15,3-9-12 0,0 10 12 0,-4-7-12 16,1 6 0-16,-1-6 0 0,1 7 0 0,-1-1 8 0,4-9-8 16,-3 3 0-16,-4 4 8 0,3-4-8 0,-3 6 0 15,3-2 0-15,1-4 0 0,-4 0 9 0,0 6-9 16,0-9 10-16,0 6-10 0,3-2 0 0,-3 2 0 15,0-3 0-15,0 0 0 0,-4-3 10 0,4 10-1 16,-3-10 0-16,-1 0 0 0,1 0 3 0,-1 0 0 16,0 0 0-16,1 0 0 0,3-4-1 0,-4-2 0 15,1 6 0-15,-4 0 0 0,-1-3 0 0,1-6 0 0,0 5 0 16,0-2 0-16,-4-3-2 0,1 6 0 0,3-7 0 16,-4 7 0-16,0-3 3 0,1 3 0 0,-1-4 0 15,4 4 0-15,-4 0-12 0,4-3 0 16,-3 3 0-16,6-4 0 0,-3 7 0 0,3-3 0 0,1 3 0 0,-1-6 0 15,4 6-19-15,0-3 4 0,0 3 1 16,3 0 0 0,-3-3-23-16,7 3-5 0,-3-6-1 0,-1 6 0 15,4-10-133-15,-3 10-28 0</inkml:trace>
  <inkml:trace contextRef="#ctx0" brushRef="#br0" timeOffset="19145.362">20832 5417 403 0,'0'0'36'0,"0"0"-36"0,0 0 0 0,0 0 0 16,0-3 368-16,0 3 66 0,0-6 14 0,0 6 2 15,-4-10-330-15,4 10-67 0,0-3-13 0,0 3-2 16,4-9-28-16,-4 9-10 0,0-3 0 0,0-4 9 16,0 7-9-16,0-9 8 0,0 3-8 0,0 6 8 15,0 0 0-15,0 0 0 0,-4-10 0 0,0 4 0 16,4 6 36-16,-3-3 6 0,-1-3 2 0,-3-1 0 16,4 1 0-16,-4 3 1 0,0 3 0 0,0-6 0 15,-4 6-8-15,1 0-1 0,-1 0-1 0,0 6 0 16,-3-6-17-16,0 3-3 0,4-3-1 0,-5 0 0 15,5 0 10-15,-4 6 1 0,0-6 1 0,0 3 0 16,-1-3-22-16,1 0-12 0,0-3 12 0,0-3-12 16,0 6 18-16,3 0-3 0,-3 0-1 0,4 0 0 15,-4-3-3-15,3 3-1 0,0 0 0 0,1 0 0 16,-4 3-10-16,3-3 12 0,-3 0-12 0,3 9 12 0,-3-5-12 0,0 5 0 16,0-3 0-16,0-3 0 0,0 10 0 15,-4-4 0-15,-3 1 0 0,3 2 0 16,1-2 0-16,-4-1 0 0,-4 4 0 0,7-4 0 0,-3 4 0 0,0 2 0 15,0-5 0-15,0-4 0 16,3 10 11-16,-3-4-3 0,3-9-8 0,1 13 12 0,-1-10-3 0,4 4-1 16,0 5 0-16,3-2 0 0,-3-1 3 0,3 1 0 15,1-4 0-15,3 10 0 0,-4-6-11 0,4 6 0 16,0 2 0-16,4-2 0 0,-1 6 0 0,0-3 15 16,1-3-4-16,-1 9-1 0,1-3-10 0,3-3 0 15,-4 10 0-15,4-10 0 0,4 6 0 0,-4-3 0 0,3 3 0 16,-3-6 0-16,0 0 0 0,4 6 0 0,-1-3 0 0,-3-3 0 15,4 0 0-15,0-3 0 0,-1 3 0 0,1 0 0 16,-1 6 0-16,1-6 0 0,-1 0 0 0,4-3 0 16,-3 0 12-16,6-4 0 0,-3-2 0 0,0 6 0 15,4-7 0-15,3-2 0 0,0 9 0 0,0-10 0 16,0 4-2-16,4-4 0 0,0 4 0 0,3-4 0 16,-3 0 0-16,3 4 0 0,0-4 0 0,0 1 0 15,4-1-2-15,-4 0-8 0,4-2 12 0,-4-1-4 16,0-3-8-16,-3 7 0 0,-1-10 0 0,1 9 0 15,0-6 9-15,-1 3 0 0,-3-2 0 0,0-4 0 16,0 0-9-16,4 0 0 0,-4 0 0 0,4 0 0 16,-4 0 10-16,4 0 3 0,3 0 1 0,0 0 0 15,0-4-6-15,0-2 0 0,0 3-8 0,4-6 12 16,0 9-3-16,3-10-1 0,0 1 0 0,1 6 0 0,-1-7-8 16,0 1 0-16,-3-1 0 0,-1 4 0 0,1-10 0 15,0 7 0-15,-4-3 0 0,-3 2 0 0,-1-2 13 0,1 2 1 16,-1-2 0-16,-2-1 0 0,-1 4-6 0,0-4 0 15,0-3-8-15,0 4 12 0,-7-7 0 0,7 7-1 16,-3-7 0-16,-1 6 0 0,4 1 1 0,-3-7 0 16,-4 6 0-16,7-6 0 0,-3 7-12 0,-1-7 0 15,1 3 0-15,-4 1 7 0,4-7-7 0,-1 6 0 16,-3-3 0-16,4 0 0 0,-4-2 0 0,3-1 0 16,-2 0 0-16,-1 3 0 0,0-3 0 0,-4-6 0 15,4 6 0-15,-3 6 0 0,-1-3 0 0,1 0 0 16,-1-3 0-16,-3 4 0 0,0-4 0 0,-3 0 0 0,3 9 0 15,-4-6 0-15,1-3 0 0,3 4 0 16,-7 2 0-16,3-3 0 0,-3 0 0 0,0 7 0 0,-4-7 0 0,1 6 0 16,3-5 0-16,-4 5 0 0,4 0 0 15,-3-5 0-15,-5 5 0 0,5 1 0 0,-1-4 0 0,1 0 0 16,-4 1 0-16,3 2 0 0,-3-6 0 0,3 7 0 16,-3-1 0-16,0-6 0 0,4 7 0 0,-5-1 0 15,5-2 0-15,-4 2 0 0,0 4 0 0,0-4 0 16,-1 0 0-16,5 4 0 0,-4 0 0 0,-4-1 0 15,0 1 0-15,1 3 0 0,-4-4 0 0,-1 4 0 16,1-4 0-16,0 7 0 0,-7-6 0 0,3 9 0 16,-3-3 0-16,0-3 0 0,0 6 0 0,3 0 0 15,-3 0 0-15,3 0 0 0,0 0 0 0,1 0 0 16,-1 0 0-16,4 0 0 0,0 0 0 0,3 0 0 16,0-4-80-16,1-5-15 15,2 6-3-15,5-13-1 0</inkml:trace>
  <inkml:trace contextRef="#ctx0" brushRef="#br0" timeOffset="39707.5">7821 5734 806 0,'0'0'72'0,"0"0"-58"0,4-3-14 0,-1-4 0 15,-3 7 119-15,0-3 21 0,4-3 4 0,-4 6 0 16,0 0-88-16,0 0-19 0,0 0-3 0,0 0-1 16,0 0 6-16,0 0 1 0,0 0 0 0,0 0 0 15,0 0-12-15,0 0-3 0,0 0 0 0,0 0 0 16,0 0 25-16,0 0 5 0,0 0 1 0,0 0 0 16,0 0-4-16,0 0 0 0,0 0 0 0,0 0 0 15,-7 0 8-15,7 0 0 0,0 0 1 0,0 0 0 16,0 0-5-16,-7 0 0 0,0 0-1 0,-1 0 0 15,8 0-28-15,0 0-6 0,-7 6-1 0,7-6 0 16,0 0-8-16,-7 3-3 0,0 7 0 0,0-10 0 16,0 9-9-16,4-6 0 0,3-3 0 0,-7 10 8 0,0-1 11 15,3-6 1-15,4-3 1 0,-7 10 0 0,-4-4-7 0,1-3-2 16,3 6 0-16,-4 4 0 0,1-4 0 16,-1 10 0-16,-3-6 0 0,0-1 0 0,0 10 3 0,-4-3 0 15,0 3 0-15,1 0 0 0,-4 3-15 0,-4-3 11 16,4 3-11-16,-8-3 10 0,1 6 18 0,-3-3 3 15,-1 4 1-15,-4-4 0 0,-2 6-32 0,-1-3 0 16,4 4 0-16,-4-7 0 0,-4 3 9 16,8-6 9-16,0 0 2 0,0 0 0 0,3 6-5 0,-3-3-1 15,3-6 0-15,4 3 0 0,-1-3-14 0,1 3 8 16,-4-10-8-16,8 10 0 0,-1-6 8 0,0-1-8 0,4 1 0 16,0 0 0-16,3 0 0 0,4-1 0 15,0 4 0-15,0 0-10 0,-4-3-6 0,4 5-2 0,0-2 0 16,4 3 0-1,-5 6-27-15,5-6-6 0,-1 0-1 0,1 0 0 16,-1 0-4-16,4 0-2 0,-3 0 0 0,2 3 0 16,5-3-157-16,-1 0-31 0</inkml:trace>
  <inkml:trace contextRef="#ctx1" brushRef="#br0">6647 6437 0</inkml:trace>
  <inkml:trace contextRef="#ctx0" brushRef="#br0" timeOffset="48076.259">5256 3993 2106 0,'0'0'46'0,"0"-3"10"0,0 3 1 0,0 0 3 0,0-6-48 0,0 6-12 0,0-3 0 0,0 3 0 15,-3-6 0-15,3 6 0 0,0 0 0 0,0-4 0 16,0 4 0-16,-7-3 0 0,0-3 0 0,0 6 0 16,0-3 0-16,-4 3 0 0,4-6 0 0,-4 6 0 15,-3 0 18-15,4-4 8 0,-4 4 2 0,-4-6 0 0,4 6 25 0,0-3 6 16,0 3 1-16,-4 0 0 15,4 0-15-15,0 0-2 0,-4 3-1 0,4 3 0 0,-7-2-18 0,7-4-4 16,-7 6-1-16,3-3 0 0,0-3 3 16,1 9 1-16,-1-5 0 0,4 5 0 0,0-3-34 0,-4 4-6 15,4-4-2-15,3 3 0 0,-3-2 31 0,4 2 5 16,-4-3 2-16,3 4 0 0,4-1-19 0,-4 1 0 16,8-7 0-16,-4 6 0 0,7 4 0 0,-7-4 0 15,7-3 0-15,0 4 0 0,0-4 0 0,7 3 0 16,-7-2-13-16,7 2 5 0,-4-3 8 0,8 4 0 15,-4-4 0-15,0-3 8 0,4 10 3 0,3-4 1 16,-7-3 0-16,7 1 0 0,0 2-12 0,0 0 8 16,0 1-8-16,0-1 8 0,4 4-8 0,-7-4 0 15,6-6 0-15,-3 7 0 0,4 2 8 0,-7-2 0 0,3-1 0 0,0 4 0 16,-4-4-8-16,1 7 0 0,0-10 0 16,3 10 0-16,-7-4 0 0,3-2 0 0,1 2 0 0,0 1 0 15,-1-4 0-15,1 4 0 0,-4-4 0 16,3 7 0-16,1-10 0 0,0 10 0 0,-1-4 9 0,1 1-9 15,-4-4 0-15,0 4 8 0,0-4-8 0,0 4 0 16,0-4 10-16,0 1-2 0,-3 2-8 0,3 4 12 16,0-4 0-16,-7 1-1 0,3 6 0 0,1-7 0 15,-1 7-3-15,-3-6 0 16,4 8 0-16,-4-5 0 0,0-3-8 0,3-1 0 16,-3 1 0-16,-3 2 0 0,-1-8 0 0,4 8 8 15,-3-2-8-15,-1 0 8 0,1-4 0 0,-4 0-8 0,3-6 12 0,1 7-4 0,-5-1 8 16,1-9 2-16,0 10 0 0,-3-7 0 0,-1-3 8 0,1 0 2 15,-1 6 0-15,-3-3 0 0,0-3-12 0,0 0-1 16,-4 0-1-16,4 0 0 0,0-3-2 0,0 3-1 16,0-6 0-16,-4 6 0 0,0-3-2 0,1-4 0 15,-1 4 0-15,4 3 0 0,-4-9-9 16,4 6 12-16,0-4-12 0,0 4 12 0,0 0-4 0,0-3 0 16,3-3 0-16,-3-1 0 0,3 7-8 0,1-6 0 15,3 5 0-15,-7-2 0 0,3 3 0 0,4-3-11 16,0-1 3-16,0 1 0 15,0 6-31-15,0-9-5 0,0 9-2 0,7 0 0 16,-7-3-162-16,7 3-33 0,0 0-7 0,0 0 0 0</inkml:trace>
  <inkml:trace contextRef="#ctx0" brushRef="#br0" timeOffset="52309.847">21128 5395 1422 0,'0'0'31'0,"0"0"6"0,0 0 2 0,0 0 1 0,0 0-32 0,0 0-8 0,0 0 0 0,0 0 0 16,0 0 31-16,0 0 4 0,7-3 1 0,-7 3 0 0,0 0-16 0,7-6-4 16,0 6 0-16,-7 0 0 0,0 0 7 0,0 0 1 15,7 0 0-15,-7 0 0 0,0 0 2 0,0 0 1 16,0 0 0-16,0 0 0 0,0 0-2 0,0 0 0 16,0 0 0-16,0 0 0 0,0 0 34 0,0 0 6 15,0 0 2-15,0 0 0 0,0 0 1 0,0 0 0 16,0 0 0-16,0 0 0 0,0 0-22 0,0 0-4 15,0 0-1-15,0 0 0 0,0 0-10 0,0 0-3 16,0 0 0-16,0 0 0 0,0 0-10 0,0 0-2 16,0 0-1-16,0 0 0 0,11 0 2 0,-1 0 1 15,-3 0 0-15,0-3 0 0,0-4-4 0,0 7-1 16,-7 0 0-16,11 0 0 0,0-3 7 0,-1-3 0 16,1 6 1-16,-1 0 0 0,1-3-5 0,0 0 0 15,3-4-1-15,-4 7 0 0,4 0 2 0,-3-9 1 16,7 6 0-16,-4-3 0 0,-4 6-5 0,4-4-1 15,1 1 0-15,-1-3 0 0,0-3 0 0,0 9 0 0,0-10 0 0,4 7 0 16,-1-6 0-16,4 9-1 0,1-10 0 0,2 10 0 16,4-3 8-16,1 0 1 0,2-3 1 0,1-4 0 15,0 7-21-15,3-3 0 0,-3 0 0 0,-4-4 0 16,0 4 0-16,1 3 0 0,2-4 0 0,-2 4 0 16,-8-6 0-16,0 0 0 0,4 9 0 0,3-4 0 15,-7-5 0-15,0 0 0 0,4 9 0 0,0-10 0 16,-1 7 0-16,1 0 0 0,0-3 0 0,3-4 0 15,0 1 0-15,4 6 0 0,-11-7 8 0,7 7-8 16,0-3 9-16,4 3-9 0,-4-4 12 0,1 4-12 16,-1-6 10-16,0 6-10 0,4-3 8 0,-7 2-8 15,-1-2 0-15,4 3 8 0,1 0-8 0,2-3 0 16,1 6 0-16,-4-4 0 0,-3-2 8 0,3 3-8 0,4 0 0 16,0-3 0-16,-7 6 0 0,-1-10 0 0,1 10 0 15,0-3 8-15,-1-3-8 0,-3 3 0 0,1 0 0 0,-5-4 8 16,1 4-8-16,3-3 0 0,-3 3 10 0,-4-4-10 15,3 1 12-15,-2 0-12 0,2 3 0 0,-3-4 0 16,4 4 0-16,-4-6 0 0,-3 9 0 0,3-9 8 16,0 9-8-16,4-4 0 0,-4-2 10 0,-4 3-10 15,4 0 8-15,-3-3-8 0,3 6 0 16,-3-4 0-16,-1-2 8 0,1 6-8 0,-4-9 0 0,3 9 0 16,1 0 0-16,0-3 8 0,-4 0-8 0,0-4 8 0,0 7-8 15,3 0 8-15,-3-9-8 0,0 9 0 0,1-3 0 0,-1 3 0 16,-7 0 0-16,7-7-9 15,0 4 0-15,-7 3 0 0,0 0 17 0,0 0 3 0,3 0 1 16,-3 0 0-16,0 0-12 0,0 0 0 16,0 0 0-16,4-9 0 0,-1 6 11 0,-3 3-3 0,0 0-8 0,0 0 12 15,0-7-12-15,0 7 0 0,0 0 0 0,0 0 0 16,0 0 0-16,0 0 0 0,4-3 0 0,-4 3 0 16,0 0 0-16,0 0 0 0,0-9 0 0,0 9 0 15,0 0 0-15,0 0 0 0,0 0 0 0,0-3 0 16,0 3 0-16,0 0 0 0,3-6 0 0,-3 6 0 15,0 0 0-15,0 0 0 0,4-10 0 0,-4 10 0 16,3-3 0-16,-3 3 0 0,0 0 0 0,0 0 0 16,0 0 0-16,0 0 0 0,0 0 0 0,0 0-10 15,4-9 10-15,-4 9 0 0,0 0 8 0,0 0-8 16,0 0 0-16,0 0 0 0,3-10 0 0,-3 10 0 0,0 0 0 0,0 0 0 16,0 0 0-16,0 0 8 0,0-3-8 0,0 3 0 15,0 0 0-15,0 0 0 0,0 0 0 16,0-6 0-16,0 3 0 0,0 3 0 0,-3-4 0 0,-1-2 0 15,1 6 0-15,-1-9 0 16,-3 9 0-16,0-3 11 0,-3-4-1 0,-1 4 0 0,0 3-10 0,-3 0 0 16,0-3-12-16,-3-3 12 0,-1-4 0 0,0 7 0 15,-3-6 0-15,4 6 12 0,-1-4-12 0,-3-2 0 16,0 6-10-16,3-6 10 0,0 5 0 0,-3-2 0 16,0 3 0-16,3-3 0 0,1 3 0 0,-1 3 0 15,-3-4 0-15,3-2 10 0,1 6-10 0,2-9 0 16,-2 9 0-16,-1 0 0 0,4-3 0 0,3 3 0 0,1-7 0 15,3 7 0-15,-4 0 0 0,11 0 0 0,0 0 0 16,0 0 0-16,0 0 0 0,0 0 0 0,0 0 0 0,0 0 0 16,7 7 0-16,0-4-12 0,4-3 4 0,0 9 8 15,3-9-18-15,3 10 4 0,-3-7 1 16,4 3 0-16,0-3 13 0,-1 7-9 0,1-1 9 0,0-6-8 16,-1 3 8-16,1-3 0 0,0 7 0 0,-1-1-8 15,1-6 8-15,-4-3 0 0,4 7 0 0,-8-4 0 16,4-3 0-16,-3 6 0 0,-4-3 0 0,3 0 0 15,-2 4 0-15,-8-7 0 0,0 0 0 0,7 3 0 16,0 3 0-16,-7-6 0 0,0 0 0 0,3 3 0 16,4-3 0-16,0 10 0 0,-3-7 0 0,-4-3 8 15,7 0-8-15,-4 9 0 0,4-9 0 0,0 10 0 16,-3-4 0-16,3-3 0 0,-3 0 0 0,-4-3 0 16,3 10 0-16,4-4 0 0,-3-3 0 0,-1 6 0 0,1-6 0 0,-4 7 0 15,0-10 0-15,3 9 0 0,-3 1 0 0,4-7-10 16,-4 6 10-16,0 1 0 0,0-10 0 0,-4 9 0 15,1 0 12-15,3-5-3 0,-4 5-9 0,1 0 8 16,3-5-8-16,-4 5 8 0,1 0-8 0,-1-6 8 16,1 7-8-16,3-4 8 0,0-6-8 0,-4 6 0 15,-3 1 0-15,3-4 0 0,-3 6 0 0,4 1 8 16,-1-7-8-16,4-3 0 0,-3 6 0 0,-1-3 0 16,-3 7 8-16,4-4-8 0,3-6 0 0,-7 6 0 15,7-6 0-15,-4 0-11 16,1 10-52-16,3-10-10 0,0 0-3 0,0 0 0 15,0 0-45-15,0 0-10 0,0 0-1 0,0 0-1 16,0 0-72-16,0 0-15 0</inkml:trace>
  <inkml:trace contextRef="#ctx0" brushRef="#br0" timeOffset="53540.545">24194 4257 1670 0,'0'0'148'0,"0"-3"-118"15,0-4-30-15,0 7 0 0,-4-9 124 0,4 9 18 16,-4-6 4-16,4-1 1 0,0 4-115 16,0 3-22-16,0 0-10 0,-3-6 8 0,3 6-8 0,-4-3 10 15,4 3-10-15,-7-6 10 0,4 2-10 0,-4 1 0 16,0-3 0-16,0 6 8 0,0 0 4 0,0 0 1 16,-4 0 0-16,-3 0 0 0,3 0 0 0,-3 0 0 15,-3 0 0-15,2 0 0 0,1 0 31 0,-3 0 7 16,3 6 1-16,-4-3 0 0,4-3-7 0,0 0-1 15,-4 4 0-15,4-4 0 0,-4 0-16 0,4 6-4 0,0-3-1 16,-4 3 0-16,4-3-10 0,-3 7-1 16,3-7-1-16,-1 6 0 0,1 1-11 0,4-1 8 15,-4 1-8-15,3-1 8 0,0 4-8 0,1-4 0 0,-1 4 0 0,1-4 0 16,3 3 0-16,-4 1 0 0,4-4 0 16,0 1 0-16,0 2 0 0,0 7 0 0,0-9 0 0,0 2 0 15,0 1 0-15,3 2 0 0,-3-2 8 16,0-1-8-16,0-2 0 0,3 2 0 0,-3 4 9 0,4 0-9 15,-4-1 0-15,0-2 0 0,3 0 0 0,-3 5 0 16,4-5 0-16,-4-1 0 0,3 7 0 0,-3 3 0 16,4-3 30-16,-1-6 2 0,-3 5 0 0,3-5 0 15,-3 6-32-15,4-7-16 0,-1 7 1 0,1-6 1 16,-1-1 22-16,1 7 5 0,3-6 1 0,-4 2 0 16,1-2-14-16,-1-1 0 0,4 1 0 0,-3-4 0 15,-1 4 8-15,4 2-8 0,0-2 11 0,0 0-11 0,0-4 15 16,0 3-4-16,0-2-1 0,4-1 0 0,-1 1-2 0,1 2 0 15,-1-2 0-15,1-1 0 0,3 0 0 0,0 1-8 16,-4-4 12-16,4 10-4 0,0-10-8 0,1 10 0 16,-5-7 0-16,4-3 0 0,4 4 8 0,-4-1 5 15,0 4 2-15,0-4 0 0,0 7 4 0,3-10 1 16,-2 4 0-16,-1-1 0 0,3 4-12 0,-3-4-8 16,0 0 9-16,0 1-9 0,4-7 12 15,0 6-4-15,-1 4-8 0,1-7 12 0,-1-3 2 0,1-3 0 16,3 10 0-16,0-10 0 0,0 9-3 0,0-6-1 15,4-3 0-15,0 0 0 0,-1 0-2 0,1 6 0 0,-4-2 0 16,4-4 0-16,3 6 8 0,0-6 2 16,-3 0 0-16,3 0 0 0,0 0-7 0,-3 0-2 0,3 0 0 15,0 0 0-15,-3 3-9 0,-1-3 0 0,1-3 0 0,-1 3 0 16,1 0 0-16,-4 0 0 0,4-6 0 0,-4 6 0 16,0-4 10-16,0-2-10 0,4 6 12 0,-4-3-12 15,0 0 12-15,4-3-12 0,-1 6 12 0,1-10-12 16,0 7 12-16,-1-3-12 0,4 0 12 0,1-1-12 15,-1-2 12-15,0-1-4 0,-3 4 0 0,3-9-8 16,0 5 12-16,4 4-4 0,-4-10 0 0,-4 10-8 16,5-10 10-16,-1 7-10 0,-4-4 8 0,1 4-8 15,-4-4 0-15,0 4 8 0,0 0-8 0,0-4 0 16,-3 0 8-16,0 1-8 0,3-4 8 0,-4 7-8 16,1-4 9-16,-1 1-9 0,1-7 10 0,0 6-10 15,-1-5 8-15,4 5-8 0,-7-6 0 0,4 4 9 0,0-4-9 16,-4 0 0-16,3 3 9 0,-3-3-9 0,0 1 0 15,4 5 0-15,-4-6 0 0,-4 7 8 16,4-7-8-16,-3 6 9 0,-4-6-9 0,4 7 10 0,-1-7-10 0,-3 3 0 16,-3 1 0-16,3 2 0 0,0-6 0 0,-4 7 0 15,0-7 0-15,-3 7 0 0,4-7 0 0,-4 6 0 16,3-6 0-16,-3 7 0 0,0-1 0 0,0-6 0 16,0 10 0-16,-3-7 0 0,-1 1 0 0,0 2 0 15,1 1 0-15,-1-1 0 0,1-3 0 0,-1 4 0 16,-3-1 0-16,0 4 0 0,0-10 0 0,0 10-9 15,-4-4 9-15,4 4 0 0,-7-4-8 0,3 4 8 16,-7-1 0-16,1 7 0 0,-1-6-8 0,4 9 8 16,-4-10 0-16,0 10 0 0,1-3 0 0,-1-3 0 0,-3 6 0 15,7 0 0-15,-1 0 0 0,1 0-10 0,4 0 10 0,-1 0-12 16,0 6-8-16,4-3-1 0,-3-3-1 0,2 10 0 16,1-10 2-16,0 6 0 0,0 0 0 0,4-6 0 31,-5 10-30-31,8-4-6 0,-3-3 0 0,-1 7-1 15,1-1-112-15,3-6-23 0,0 7-4 0,-1-1-1050 0</inkml:trace>
  <inkml:trace contextRef="#ctx0" brushRef="#br0" timeOffset="55577.434">21368 5850 1335 0,'-18'-10'59'0,"11"10"13"16,-4-3-58-16,1-3-14 0,-4 6 0 0,0 0 0 15,0-3 60-15,-1 3 8 0,5 0 3 0,-1-3 0 0,-3-4-7 0,4 7-2 16,10 0 0-16,0 0 0 15,0 0-2-15,0 0 0 0,0 0 0 0,0 0 0 0,0 0-32 0,7 0-8 16,3 0 0-16,4 0-1 0,-3 0 3 16,7 0 1-16,-1 0 0 0,1 0 0 0,3 7 19 0,0-7 4 15,4 0 1-15,0 0 0 0,-4 0 2 0,3 0 1 16,5 0 0-16,-5-7 0 0,5 7 8 0,6 0 2 16,0-3 0-16,0-3 0 0,1 6-23 0,-1 0-4 15,7 0-1-15,1-3 0 0,2 3 0 0,-6 0-1 16,4 0 0-16,-1 0 0 0,4-6-23 0,0 6-8 15,3 0 0-15,0 0 9 0,4-4 1 0,0 1 0 16,0 3 0-16,4-6 0 0,-11 6-10 0,3 0 10 16,0-3-10-16,1 3 10 0,-8 0 1 0,7-6 0 15,4 6 0-15,0 0 0 0,0 0-11 0,0-3 0 0,-4 3 9 16,-3-7-9-16,0 4 10 0,-3 3-2 16,-5 0-8-16,1-3 12 0,0 3 4 0,0 0 1 0,0-6 0 0,-1 6 0 15,1 0-17-15,0 0 10 16,0-3-10-16,0-4 8 0,-4 7 0 0,0 0 0 0,-3-3 0 0,0 3 0 15,-4 0 0-15,0-3 0 0,0-3 0 0,1 6 0 16,2-3-8-16,1-4 10 0,0 7-10 0,0 0 10 16,-1 0-10-16,-3 0 0 0,4-3 0 0,0-3 0 15,0 6 8-15,-4 0 0 0,0 0 0 0,0 0 0 16,-3-3-8-16,0 3 8 0,-1 0-8 0,-2-3 8 16,2 3-8-16,-2 0 0 0,2 0 0 0,-3 0-11 15,8-7 11-15,-5 7 0 0,8 0 0 0,-4 0-8 16,4 0 8-16,-4-3 0 0,0-3 0 0,4 6 0 15,0 0 0-15,0-3 0 0,-1 3 0 0,-2-6 0 16,-1 6 0-16,-3 0 0 0,-1 0 0 0,1-4 0 0,0 4 0 16,-4 0 0-16,-4 0 0 0,5 0 0 0,-1-3 28 0,0-3 2 15,0 6 0-15,4 0 0 0,-4 0-30 0,0 0 0 16,0-3 0-16,1 3 0 0,-5 0 0 0,4-6 8 16,0 6-8-16,1 0 0 0,2 0 0 0,-2-3 0 15,-1-4 0-15,0 4 0 0,0 3 0 0,0-3 0 16,0-3 0-16,-3 6 0 0,0-3 0 0,-1-4 0 15,4 7 0-15,-3-3 0 0,0 0 0 0,-1-3 8 16,5 3-8-16,-5-4 0 0,1 7 0 0,3-9 0 16,-3 9 0-16,3 0 0 0,-7-3 8 0,4 0-8 15,3-4 0-15,-4 4 9 0,1-3-9 0,-4 6 8 0,4-3-8 16,-4-3 8-16,7 2-8 0,-3 4 0 0,-1-9 0 16,1 9 0-16,0 0 0 0,-1-3 0 0,1-3 0 15,-1 2 0-15,5 4 0 0,-5-6 0 0,1 3 8 0,0 3-8 16,-1-3 0-16,1-3-16 0,3 6 4 0,-3 0 1 15,-1-3 11-15,-3-4 0 0,4 7 0 0,-4 0 0 16,4 0 0-16,-1-3 14 0,-2 0-3 0,-1-3-1 16,3 6-10-16,1 0 0 0,-4-3 0 0,4-4 8 15,-1 7-8-15,-3-3 0 0,4-3 0 0,0 6 0 16,3-3 0-16,0 3 0 0,-3-3 0 0,3-4 0 16,0 7 0-16,0-3 0 0,0-3 0 0,-3 6 0 15,0-3 0-15,3 3 0 0,-4-6 0 0,1 2 0 16,-4-5 0-16,4 9 8 0,-1-9-8 0,1 9 0 0,0-4 19 15,-1-5-2-15,1 6 0 0,3-3 0 16,-3-4-27-16,-1 7-6 0,5-6 0 0,-5 9-1 0,1-10 17 0,-4 7 0 16,4-3 0-16,3 3 0 0,-7-7 0 15,4 10 0-15,3-9 9 0,0 6-9 0,-3-3 15 0,-1 6-3 16,-3-7 0-16,7 1 0 0,-3 3-21 0,0-3-5 16,-4 2-1-16,0-5 0 0,0 6 15 0,0-3 0 15,0 2 0-15,0-2 0 0,0 6 0 0,1-3 0 16,-1 0 0-16,3-3 0 0,-3 3 12 0,1-4 1 15,2 7 1-15,1-9 0 0,-4 6-14 0,4 0-16 16,-1-4 3-16,1-2 1 0,0 9 12 0,-4-10 0 16,0 7 0-16,3-6 0 0,1 9 0 0,0-9 0 15,-1 9 0-15,-3-10 0 0,4 7 0 0,-4-6 0 16,4 5 0-16,-4-2 0 0,4 3 0 0,-4 0 16 0,0-3-3 16,0 3-1-16,0-4-12 0,0 7 0 0,0 0 0 15,-3-3 0-15,-1-3 0 0,4 6-16 0,-3-3 3 16,0 0 1-16,-1-4 12 0,4 7 16 0,-3-9-3 0,0 9-1 15,3-3-12-15,0-4 0 0,-4 4 0 0,4-6 0 16,4 9 0-16,-4-3-10 0,0-3 2 0,0 2 0 16,4-5 8-16,-4 6 0 0,4-3 0 0,-1 2 0 15,-2-2 0-15,-1 6 0 0,3-3 0 0,1-6 0 16,-4 9 0-16,4-4 0 0,-4-2 0 0,3 6 0 16,-2 0 0-16,-5-3 0 0,4-3 0 0,0 6 0 15,-3-3 0-15,0 3 0 0,-1-3 0 0,1-4 0 16,-4 7 0-16,3-3 11 0,1-3-3 0,-4 6 0 15,4-3-8-15,-4-4 0 0,3 7 0 0,-3-3 0 16,0 0 0-16,0-3 0 0,0 6 0 0,0-10 0 0,1 10 0 0,2-3 0 16,-3-6-10-16,0 9 10 0,0-9 0 15,0 5 0-15,4-2 0 0,-4 3 10 0,4-6-10 0,-1 9 0 16,1-10 0-16,-4 10 0 0,3-9 0 0,1 9-11 16,-4-3 3-16,4-7 0 0,-4 10 8 0,3-9 0 15,-3 6 0-15,4-4 0 0,-1 4 0 0,1 3 0 16,-4-3 0-16,0-3 0 0,4 3 0 0,-4-4 0 15,0 7 0-15,0-3 0 0,0-6 0 0,0 9 0 16,-7 0 0-16,7-9 0 0,0 9 0 0,0-10 0 16,-3 10 0-16,6-3 0 0,-3-6 0 0,-3 9 0 15,3-4 8-15,-7 4-8 0,3-6 0 0,4 3 0 16,-3-3 0-16,-4 6-8 0,0 0 8 0,0 0 0 0,0 0 0 16,4-3 0-16,-1-7 0 0,-3 10 0 0,0 0 0 15,0 0 0-15,0 0 0 0,0 0 0 0,0 0 0 0,0 0 0 16,0 0 0-16,0 0 0 0,0 0 0 0,0 0 0 15,-3-3 0-15,-5-3 0 0,8 6 0 0,-3 0 0 16,-4 0 0-16,0 0-8 0,0 0 8 0,0 6-8 16,0-3 8-16,3-3 0 0,-3 0 0 0,7 0 0 15,0 0 0-15,0 0 0 0,-7 10 0 0,4-7 0 16,-5 3-11-16,8-6 11 0,-3 3-13 0,3-3 5 16,0 0-55-1,-7 10-10-15,3-4-3 0,4-6 0 0,0 0-27 0,0 0-5 0,0 0-2 16,0 0 0-1,0 0 40-15,0 0 8 0,0 0 2 0,0 0 0 0,0 0-21 0,0 0-4 16,0 0-1-16,0 0 0 0,0 0-118 0,4-6-24 16,-1-4-5-16</inkml:trace>
  <inkml:trace contextRef="#ctx0" brushRef="#br0" timeOffset="56881.929">28878 3645 1209 0,'0'0'108'0,"0"0"-87"16,-7-9-21-16,7 9 0 0,-3 0 144 0,-1-3 24 15,-3 3 4-15,0-6 2 0,0 2-129 0,-3 4-25 16,-5 0-6-16,8 0-1 0,0 0-5 0,-7 4 0 16,4 2-8-16,-12-3 12 0,12-3-12 0,-4 9 0 15,-4-2 0-15,0-4 0 0,4 0 0 0,-3 3 0 16,3-3 0-16,0 7 0 0,-1-4 15 0,1 0 0 16,0 0 0-16,-3-2 0 0,6 5 18 0,-3 0 4 0,0 4 1 15,-7-4 0-15,10 4-5 0,-3-4-1 16,-4 4 0-16,1 3 0 0,-1-1-8 0,0 1-1 0,4 0-1 0,-3-1 0 15,-1 1-3-15,0 3-1 0,1 0 0 0,3-4 0 16,-1 7-2-16,1 3 0 0,-3-9 0 0,10 6 0 16,0 6 4-16,0-6 0 0,3 0 0 15,-3 0 0-15,0 6-20 0,-4-3 0 0,4-3-8 0,0 6 8 16,0-6 0-16,0 0 15 0,0 10-2 0,0-10 0 16,-4 6-13-16,4-6 0 0,4 0 0 0,-1 0 0 15,1-3 0-15,-1 3 9 0,4-10-9 0,4 10 8 16,-4-6 10-16,3-1 2 0,4 1 0 0,-3 0 0 15,3-1 19-15,3 1 4 0,1 0 1 0,0-4 0 16,-1 1-16-16,4-1-4 0,-3 7 0 0,3-6 0 16,4-4 4-16,-4 4 0 0,3-4 0 0,-2 1 0 15,-1-1-14-15,3 0-2 0,-3 1-1 0,1-1 0 0,-1-6-2 16,-4 0 0-16,4 7 0 0,-3-4 0 0,3-3-1 16,-3 10-8-16,3-13 12 0,-4 6-4 0,4-3 8 0,1 3 0 15,2-2 1-15,-3-1 0 0,7-3 0 0,-6 0 0 16,9 0 0-16,1 0 0 0,0 0 1 0,3 0 0 15,-3 0 0-15,-1 0 0 0,1 6-2 0,0-6 0 16,-4 0 0-16,-4 0 0 0,8 0 0 16,-4 0 0-16,-7-6 0 0,8 6 0 0,-5 0-3 0,1 0-1 15,-1 0 0-15,-6-3 0 0,7-7-4 0,-4 10 0 16,0-9-8-16,0 6 12 0,-3-7-12 0,3 7 9 16,-4-6-9-16,4-1 8 0,-3-2-8 0,7-4 12 15,-4 4-12-15,3 2 12 0,-6-2-4 0,10-7 0 0,-7 6 0 16,7-6 0-16,-3 7-8 0,0-7 0 15,-1 3 0-15,1 1 8 0,-4-1 0 0,0-3 0 0,0 0 0 0,-3 4 0 16,3-4 2-16,0 0 0 0,0 7 0 0,-3-7 0 16,-4-3-10-16,7 9 8 0,-7-6-8 0,4-3 8 15,-8 4-8-15,4 5 8 0,-3-9-8 0,-1 3 8 16,1 7-8-16,-4-7 0 0,0 6 0 0,-4-5 0 16,4-4 0-16,-3 9 0 0,-8-6 0 0,11-3 0 15,-3 7-16-15,-4-1 2 0,0-6 0 0,-1 10 0 16,-2-7 14-16,3 6 15 0,-4-6-3 0,1 7-1 15,-1-7-11-15,0 6 0 0,-3-5 0 0,-7 5 0 16,11 1-10-16,-15-1 10 0,11-3 0 0,-4 7-9 16,-3-4 9-16,0 1 0 0,3 2-9 0,-3 1 9 0,3-4 0 15,-3 4-9-15,0 0 9 0,0-4 0 0,-4 4-9 0,4-1 9 16,-4 1 0-16,1-4-9 16,-5 10 9-16,5-6 0 0,-1-1 0 0,0 7 0 0,4-3 0 0,0-3 0 15,0 5 0-15,3 1 0 16,-3-3 0-16,7 6 0 0,-4-3 0 0,4-3-8 0,-3 6 8 0,2 0 0 15,1-4 0-15,4 4-8 0,-1-6 8 0,4 6-10 16,-3 0 10-16,2 0-10 0,1 0-5 0,0 0-1 16,0 0 0-16,7 0 0 15,0 0-16-15,0 0-4 0,0 0-1 0,-3 0 0 16,3 0-77-16,0 0-15 0,0 0-3 0,0 0-762 16,0 0-152-16</inkml:trace>
  <inkml:trace contextRef="#ctx0" brushRef="#br0" timeOffset="58343.028">20969 6355 172 0,'-3'-7'16'0,"-1"4"-16"15,1-6 0-15,-5 6 0 0,5-4 319 0,-1-5 61 16,1 9 12-16,-1-4 2 0,4 7-271 0,0 0-55 16,0 0-10-16,0 0-2 0,-3-9-28 0,3 9-4 15,0 0-2-15,0 0 0 0,0 0 14 0,0 0 4 16,0 0 0-16,7 0 0 0,3-3-4 0,5 0-1 15,-5 6 0-15,4-3 0 0,0 3 15 0,4 3 3 0,0-3 1 0,3 7 0 16,-4 2-6-16,5-2-2 16,2-1 0-16,-2 4 0 0,2-4 2 0,1 10 1 0,0-6 0 15,-1 5 0-15,1-2-8 0,0 3-1 0,-4-7-1 16,7 7 0-16,-3-6-6 0,-1 2-1 0,-2-2 0 0,2 0 0 16,1 5-7-16,3-5-1 0,-3 6-1 0,3-7 0 15,4 7-5-15,0-6-1 0,-4 5 0 0,4-2 0 16,3 3-4-16,-3 0-1 0,-8 0 0 0,1-4 0 15,0 7 1-15,3-3 0 0,-3 0 0 0,-1-4 0 16,-2 4 1-16,-1-6 0 0,-4 6 0 0,1-7 0 16,0 7 2-16,-4-6 0 0,0-4 0 0,0 4 0 15,0 2-4-15,-3-2 0 0,3-4 0 0,0 1 0 16,0-1 3-16,0-3 0 0,-3 0 0 0,3-2 0 16,0 5-3-16,0-9-1 0,0 3 0 0,0 3 0 15,0-6-3-15,-3 4 0 0,-4-4 0 0,0 0 0 0,7 0-8 16,-3 0 8-16,-11 0-8 0,0 0 8 0,0 0-8 0,3 0 0 15,8 0 0-15,-11 0 0 0,0 0 0 16,0 0 0-16,7 6-10 0,-7-6 10 16,0 0-74-16,0 0-9 0,0 0-1 0,0 0-1 15,0 0-130-15,0 0-25 0</inkml:trace>
  <inkml:trace contextRef="#ctx0" brushRef="#br0" timeOffset="59385.364">23029 6659 748 0,'0'0'67'0,"-3"-6"-54"0,-1-4-13 0,-3 4 0 15,0-4 306-15,0 4 58 0,4-3 12 0,-1 6 3 0,-7-7-309 0,8 7-62 16,3 3-8-16,-4-6-9 0,4 6 0 0,-3-3 0 15,-1-4 0-15,4 7 0 0,0 0 9 0,-3-3-13 16,-4 0 5-16,3-3 8 0,4 6 9 0,0 0 10 16,-7 0 1-16,0-3 1 0,0-4 18 0,0 7 3 15,0 0 1-15,-4 0 0 0,-3 7 6 0,-3-4 2 16,6-3 0-16,0 0 0 0,-6 6-11 0,-1-3-3 16,-3 0 0-16,0 7 0 0,0-4 3 0,0 4 0 15,-4-4 0-15,0 3 0 0,4 1-9 0,0 8-2 16,-4-5 0-16,0 9 0 0,1 0-13 0,-1 0-2 15,-3 3-1-15,0 0 0 0,-8-3 7 0,8 0 0 16,3 0 1-16,1 9 0 0,-5-9-29 0,8 6-7 0,4-6-1 16,-4 0 0-16,3 6 16 0,-3-2 0 15,7-4 0-15,-4 3 0 0,4 0 8 0,0-3 0 0,0 0 1 0,3 9 0 16,4-9 3-16,0 3 1 0,0 0 0 16,3 3 0-16,-3-3 0 0,7 7 0 0,4-10 0 15,-1 6 0-15,-6-3-3 0,10 3-1 0,3-3 0 0,-2 4 0 16,-1-8-9-16,3 1 0 0,4 0 0 0,0 0 8 15,-3-3-8-15,3 0 0 0,0-3 0 0,4 2 0 16,7-5 22-16,-8 3 9 0,-3-1 1 0,4-5 1 16,10 2-19-16,-3 4-4 0,0-7-1 0,-1-2 0 15,-3 8 7-15,4-5 0 0,0-4 1 0,-1 3 0 16,-2 1-7-16,2-1-2 0,1-6 0 0,0 7 0 16,-4-4 10-16,0 0 2 0,0 1 0 0,4-4 0 15,7-3-10-15,-11 6-2 0,-4-6 0 0,5 3 0 16,6-3 2-16,-3 0 0 0,-8 0 0 0,4 0 0 15,4 0 0-15,-4 0 0 0,4 0 0 0,-4 0 0 0,-3 0-10 16,3 0 8-16,-3 0-8 0,3 0 8 0,-4 0 0 16,4 0 0-16,-3-3 0 0,-4 3 0 0,7-6-8 0,-6 3 0 15,2-4 0-15,-3 4 0 0,0-6 8 16,4 6 0-16,0-7 0 0,-4 1 0 0,3-1 0 0,1-2 0 16,3-1 0-16,-3-2 0 0,3 2 10 0,0-6 2 15,-3-3 0-15,-1 7 0 0,1-4-20 0,3-3 0 16,-3 0 0-16,0 3 0 0,-4 0 0 0,3-3 0 15,-3 0 0-15,1 4 0 0,-5-4 10 0,1 6-2 16,-4-3 0-16,3 0 0 0,-3 7-8 0,0-7 0 16,0 3 0-16,-3-2 0 0,0-1 0 0,-1 0 0 0,1 3 0 15,-4-3 0-15,0 1 0 0,-4 2 8 0,4-3-8 16,-3-3 8-16,-1 3-8 0,0-3 0 0,-3 4 0 16,0-4 0-16,0 6 0 0,0-6 0 0,0-3 0 15,-3 3 0-15,-1 0 0 0,-3 0-9 0,0 0 9 0,-4 0-10 16,1 3 10-16,-5-3 0 0,5 4 0 0,-8 2 0 15,4 0 0-15,-4 4 0 0,0-7 0 16,-3 6 0-16,0 1 0 0,3-1 0 0,-3 4 0 0,3-1-8 16,1-8 8-16,-1 8 0 0,0 4 0 0,4-4 0 15,0 1 0-15,-4 0 0 0,4-1 0 0,4 7-8 16,-1-3 8-16,0-4-12 0,-3 7 12 0,3-6-12 16,8 0-48-1,-1 9-9-15,-6-10-3 0,6 7-959 0,0-6-192 0</inkml:trace>
  <inkml:trace contextRef="#ctx0" brushRef="#br0" timeOffset="64184.1">9331 5840 871 0,'0'0'38'0,"0"0"9"0,0 0-38 0,0 0-9 15,0 0 0-15,0 0 0 0,0 0 82 0,0 0 14 16,0 0 4-16,0 0 0 0,0 0-36 0,7-9-6 16,-3 9-2-16,-4 0 0 0,3-6-5 0,-3 6-2 15,0 0 0-15,4-7 0 0,-4 7 3 0,0-9 0 16,0 9 0-16,0 0 0 0,3-3-17 0,-3 3-3 16,0 0-1-16,0 0 0 0,0 0 11 0,0 0 2 15,0 0 1-15,0 0 0 0,0 0-4 0,0 0-1 16,0 0 0-16,0 0 0 0,0 0-2 0,0 0-1 15,-3-6 0-15,3 6 0 0,0 0 2 0,0 0 0 16,-4-4 0-16,4 4 0 0,-7-3-22 0,7 3-4 16,-7-6-1-16,0 6 0 0,0 0 0 0,-4 0-1 0,11 0 0 0,-7 0 0 15,-3 0-11-15,-1 0 12 0,4 0-12 0,-4 0 12 16,4 6-12-16,-3-3 0 0,-1 1 0 0,1 2 0 16,3-3 8-16,-4 3-8 0,4-3 0 0,-4 4 8 15,4-4-8-15,0 0 0 0,0 6 0 0,0-9 0 16,0 7 0-16,0-4 12 0,3 3-4 0,-3 0 0 15,4 1-8-15,3-7-11 0,0 0 3 0,-7 3 0 16,3 6 8-16,-3 1 11 0,4-7-3 0,-1 6 0 16,1-3-8-16,-1 1-11 0,4-7 3 0,-3 6 0 15,-1-3 8-15,1 6 11 0,-1 1-3 0,4-7 0 16,-3 6-8-16,3-9-11 0,-4 7 3 0,4-4 0 16,0-3 8-16,0 12 0 0,0-12 0 0,0 7 0 15,0-7 24-15,0 0 6 0,4 9 2 0,-4-9 0 16,3 6-32-16,-3-6 0 0,7 10 0 0,0-10 0 0,-3 9 22 15,3-9-2-15,-7 0 0 0,7 10 0 0,0-7-20 16,0-3 0-16,-7 0 0 0,7 9 0 0,0-3 0 0,0-3 0 16,0 4 0-16,-3-1 0 0,3 0 0 0,0-3 0 15,0 7 0-15,0-4 0 0,-4 0 0 0,4-6 0 16,1 10 0-16,2-4 0 0,-3 0 0 0,0 1 0 16,4-4 0-16,-4 3 0 0,0-3 0 0,3 7 0 15,1-7 0-15,-4 6 0 0,4-3 0 0,-1-2 0 16,-3 8 0-16,0-3 0 0,0 1 0 0,4-1 0 15,-4 1 0-15,-3-1 0 0,-1 4 0 0,4-4 0 0,0 0 0 16,0-2 0-16,0 2 0 0,0 7 0 0,4-10 0 16,-4 3 0-16,0 1 0 0,4 2 0 15,-8-5 0-15,8 2 0 0,-4 4 0 16,0-4 0-16,0 0 0 0,-3 4 0 16,3 0 0-16,0-1 0 0,0-2 0 0,-4-1 0 15,1 3 0-15,-1-2 0 0,1-1 0 16,-4 1 0-16,3-1 0 0,-3 0 0 0,0-9 0 0,0 7 0 15,0 2 9-15,0 7-9 0,0-10 12 0,-3 4-12 0,3-1 12 0,-4 0-12 0,1-6 12 0,-1 7-12 16,4-10 8-16,-3 9-8 0,-4-6 0 0,0 7 0 16,-4-1 15-16,4-2-4 0,0-1-1 0,0 0 0 15,-4-3-10-15,1 7 0 0,3-10 0 0,-4 9 0 16,-3-6 0-16,3-3 0 0,11 0 0 0,0 0 0 16,0 0 8-16,-10 10 0 0,3-10 0 0,7 0 0 15,0 0-8-15,-7 6 0 0,0-6 0 0,0 0 0 0,-4 0 12 16,4 3 0-16,-4-3 0 0,1 0 0 0,3 0-12 0,0 0-11 15,-4 0 3-15,0 0 0 0,-3 0 8 0,4 0 0 16,3 0 0-16,-4 0 0 0,4 0 0 0,-4 0 11 16,4 0-3-16,-3 0 0 0,3-3-16 0,0 3-4 15,0-6-1-15,0 6 0 0,0 0 21 0,3 0 4 16,-3-4 0-16,3-2 1 16,4 6-36-16,-7 0-7 0,4-3-2 0,3 3 0 15,-7 0-16-15,0-3-4 0,3-3-1 0,1 6 0 16,-1-10-131-16,-3 10-25 0,7 0-6 0,-3-9-438 0,-1 6-88 15</inkml:trace>
  <inkml:trace contextRef="#ctx0" brushRef="#br0" timeOffset="64938.047">9737 6242 633 0,'0'0'56'0,"0"0"-44"0,0 0-12 0,0 0 0 15,0 0 126-15,0 0 23 0,-7 0 5 0,7 0 1 16,0 0-76-16,0 0-15 0,0 0-4 0,0 0 0 16,0 0-12-16,0 0-4 0,0 0 0 0,0 0 0 15,0 0-13-15,0 0-3 0,0 0-1 0,0 0 0 16,0 0 14-16,0 0 3 0,0 0 1 0,0 0 0 15,0 0 7-15,0 0 0 0,0 0 1 0,0 0 0 16,7 9-3-16,-7-9-1 0,0 0 0 0,3 0 0 16,4 10 25-16,0-7 5 0,-7-3 1 0,7 0 0 15,4 0-12-15,-4 6-3 0,4-12 0 0,-1 6 0 16,1 6-43-16,-1-12-9 0,1 6-1 0,0 0-1 16,-1 0 4-16,1-3 1 0,-1 3 0 0,4 0 0 15,-7-10-16-15,8 10 0 0,-5 0 8 0,1 0-8 16,-1-3 0-16,-3-3 9 0,4 6-9 0,0 0 8 15,-1 0-8-15,1 0 0 0,-1 0 0 0,1 0 0 0,-1 0 0 16,1 0 0-16,-11 0 0 0,11 0 0 0,-4 0 0 16,3 0 0-16,1 0 0 0,-11 0 0 0,10-3 12 15,1-4 0-15,-11 7 0 16,7 0 0-16,-7 0 6 0,11-3 2 0,-11 3 0 16,0 0 0-16,7 0-20 0,-7 0 0 15,0 0 0-15,0 0 0 0,0 0-22 0,0 0-8 16,0 0-2-16,0 0 0 0,0 0 0 0,0 0 0 15,0 0 0-15,10 0 0 0,-10 0-150 0,0 0-30 0,7 3-7 16</inkml:trace>
  <inkml:trace contextRef="#ctx0" brushRef="#br0" timeOffset="70357.92">12936 5806 1656 0,'0'0'73'0,"0"0"15"16,0 0-70-16,0 0-18 0,0 0 0 0,4-10 0 16,-4 10 44-16,0-9 4 0,3 9 2 0,-3 0 0 0,4-9-36 0,-4 9-14 15,3-3 11-15,-3 3-11 0,0 0 12 0,4-10-4 16,-4 10-8-16,4 0 12 0,-4 0-4 15,0 0 0-15,0 0-8 0,0 0 12 0,0 0 23 0,0 0 4 16,0 0 1-16,0 0 0 16,0 0 14-16,0 0 3 0,-4 0 1 0,-7 0 0 0,4 0-24 0,-3 0-5 15,-1 10-1-15,-3-7 0 0,4 6 7 16,-8 0 1-16,4-5 0 0,0 5 0 0,-4 0-36 0,0 4-19 16,1-4 3-16,-1 1 0 0,4 2 25 0,-4-2 6 15,-3-1 1-15,4 4 0 16,2 2-16-16,1-8 0 0,0 2 0 0,4 0 0 15,-4 4 8-15,6-4 3 0,-2 1 0 0,6-1 0 0,-3-6 2 16,7 7 1-16,-3-1 0 0,3 1 0 0,0-7-14 16,3 6 0-16,-3 1 0 0,7-1 0 0,-7-9 0 15,4 3 0-15,3 6 0 0,0 1 0 0,4-7 0 0,-1 6 0 0,-3 1 0 16,4-10 0-16,-1 9 12 0,1-6 0 0,0 4 0 0,3-4 0 16,-4 6-12-16,1-6 0 0,3 7 0 0,-3-10 0 15,-1 9 0-15,1 1 0 0,3-1 0 0,-4-6 0 16,4 7 9-16,-3-1-1 0,3 0 0 0,-3 1 0 15,-1 2-8-15,4-2 0 0,-3 2 0 0,3 1-11 16,-3-4 11-16,3 10 0 0,-4-6 8 0,1-1-8 16,0 4 0-16,-1-4 0 0,1 1 0 0,-4-1 0 15,0-2 13-15,3 5 8 0,-2-2 2 0,-1 0 0 16,-4-4-23-16,1 4 0 0,-1-4 0 0,1 3 0 16,-4-2 14-16,3 2-2 0,1 4 0 0,-1-7 0 15,-3-2-3-15,4 2-1 0,-4-9 0 0,0 16 0 16,0-10-8-16,-4 4 8 0,4-1-8 0,0 3 8 0,0-12-8 0,-3 10 0 15,-1-1 9-15,1-6-9 0,-1 7 8 0,4-10-8 16,-3 9 10-16,3-9-10 0,-7 7 0 0,7-7 0 16,-4 3 0-16,-3 0 0 0,0 6 0 0,0-9 0 15,-4 6 0-15,4-2 0 0,-3-4 32 0,3 0 0 16,-4 6 0-16,0-3 0 0,-3-3-32 0,0 3 0 16,0-3 0-16,0 0 0 0,0 0 0 0,0 6 0 15,-4-6 0-15,0 0 0 0,1 0 0 0,-1 0 0 16,1 0 0-16,-1 0 0 0,4 4-11 0,-4-4-8 15,4 0-1-15,0 0-1 16,3 0-13-16,1 0-2 0,-1 0-1 0,1 0 0 16,-1-4-17-16,0 4-3 0,4 0-1 0,7 0 0 15,0 0-88-15,-3-6-18 0,-8 6-3 0,8-3-789 0</inkml:trace>
  <inkml:trace contextRef="#ctx0" brushRef="#br0" timeOffset="71196.81">13487 6292 1609 0,'0'0'35'0,"0"0"7"0,0 0 2 0,0 0 2 0,0 0-37 0,-4 3-9 0,4-3 0 0,0 0 0 0,0 0 16 0,0 0 2 15,0 0 0-15,0 0 0 0,0 0 26 0,0 0 4 16,0 0 2-16,0 0 0 0,0 0-3 0,0 0-1 16,0 0 0-16,0 0 0 0,0 0-12 0,0 0-2 15,0 0-1-15,0 0 0 0,0 0 23 0,0 0 5 16,0 0 1-16,11 0 0 0,-4 0 0 0,3-3 0 16,-3 3 0-16,4 0 0 0,-4 0-18 0,4 0-3 15,3-3-1-15,-4-3 0 0,4 6-10 0,1 0-3 16,-1 0 0-16,-4 0 0 0,4 0-10 0,-3-4-3 15,3-2 0-15,0 6 0 0,0 0 16 0,4 0 4 16,-4-3 0-16,4-3 0 0,-4 6-32 0,0 0 0 16,-3 0 0-16,3 0 0 0,-4 0 0 0,1 0 0 15,-1 0 0-15,-3-3 0 0,4 3 0 0,-4 0 0 16,-7 0 0-16,7 0 0 16,4 0-20-16,-4-4-9 0,0 4-3 0,0-6 0 0,-7 6 20 0,10 0 3 0,-6-3 1 0,3-3 0 31,-7 6-16-31,7 0-4 0,-7 0 0 0,7-3 0 15,0-4-19-15,-7 7-4 0,7-3-1 0,-7 3 0 16,4 0-118-16,-4 0-24 0,0 0-5 0</inkml:trace>
  <inkml:trace contextRef="#ctx0" brushRef="#br0" timeOffset="77301.909">10820 6273 806 0,'0'0'72'0,"0"0"-58"0,0 0-14 0,0 0 0 15,-11 0 229-15,11 0 43 0,0 0 9 0,0 0 2 16,-3-9-230-16,3 9-45 0,-4-3-8 0,4 3 0 15,7-10 0-15,-7 7 14 0,0 3-2 0,0-6 0 16,7-4 18-16,-3 7 3 0,-4 3 1 0,-4-3 0 16,4-6 14-16,0 9 4 0,0 0 0 0,-3-7 0 15,-4 4 8-15,0-6 1 0,7 9 1 0,0 0 0 16,-4-3-13-16,0-4-2 0,-3 4-1 0,0-3 0 16,0 3-29-16,-3 0-5 0,-1-3-2 0,1 6 0 15,-1 0-10-15,0 0 0 0,-6 0-12 0,-1 0 12 16,4 6-11-16,-4-3 11 0,4 0-8 0,-7 6 8 15,-7-2 0-15,7-1-8 0,10 3 8 0,-7 7 0 16,-6-3 0-16,3-1 0 0,10 1 9 0,4 2-9 0,0 1 12 16,-4 3-4-16,-3-7 0 0,4 7-8 0,10-6 0 15,-4 9 0-15,-6-7 0 0,6 1 0 0,0 3 0 16,4 0 0-16,-3-4-10 0,-1-5 10 0,4 9 0 0,4-7 0 16,-1-2 0-16,1 2 0 15,-4-12 0-15,0 0 0 0,11 10 0 0,-1-4 0 0,-10-6 24 0,0 0-1 16,11 3 0-16,3 0 0 0,0 3 9 0,0-6 1 15,-3-6 1-15,3 3 0 0,3 3-2 0,1-9 0 16,-4 5 0-16,-3-2 0 0,3-6-2 0,0 2-1 16,-3 1 0-16,-4-4 0 0,0 4-2 0,3-4-1 15,-3-6 0-15,-3 7 0 0,-1-7-3 0,1-3-1 16,3 0 0-16,-4 0 0 0,5-6-2 16,-5 3-1-16,4-3 0 0,0 3 0 0,0-4-19 0,0-2 0 15,0 0 0-15,0 6 0 0,4-7 12 0,-4 1-4 0,0 0 0 16,-7-4-8-16,7-3 11 0,-3 4-11 0,-1 6 10 0,1-4-10 15,-4 1 20-15,3 0-3 0,1 6 0 0,-4-4 0 16,-4 7-5-16,4 0 0 0,4 4-1 0,-1-4 0 16,-6 9-11-16,-1-6 0 0,4 7 0 0,4 2 0 15,-1 1 0-15,-3-4 0 0,0 4 0 0,4 0 0 16,-1 5-8-16,1-5 8 0,-4 0-10 0,0 9 10 16,3-4-10-16,-3 4 10 0,0 0-10 0,0 0 10 15,0 0-10-15,0 0 10 0,0 0-10 0,0 0 10 16,0 0-9-16,0 0 9 0,0 0-8 0,0 0 8 15,0 0 0-15,0 0-10 0,0 0 10 0,0 0 0 16,0 0-13-16,0 10 4 0,0-1 1 0,0 4 0 0,4-1-1 16,-1 1 0-16,-3 6 0 0,0 0 0 0,0 3 9 0,0 3-13 15,0 3 5-15,0 3 8 0,4 1 0 0,-4 2 0 16,-4-3 0-16,4 10 0 0,4-6-12 0,-4 2 12 16,0-2-12-16,0-4 12 0,-4 0 0 0,4 1 0 15,0 9 0-15,0-16 0 0,0 6 0 0,0 0 0 16,4 1 0-16,0-1 0 0,-1-9 0 15,1 9 0-15,-1-9 0 0,4 3 0 0,0 1 11 0,0-4-3 16,-3-1-8-16,3 1 12 0,3-3-12 0,1 0 0 16,-7-6 8-16,-1 9-8 0,4-10 0 0,0 4 9 15,0-4-9-15,-3 1 8 0,-8-4-8 0,8 4 8 16,3-4-8-16,-7 1 8 0,0-1-8 0,-4-6 0 0,8 7 9 16,-4-4-9-1,0-6-25-15,3 3-10 0,4 6-1 0,-7-9-1 16,4 4-139-16,-4-4-27 0,-4 6-5 0,4-6-984 0</inkml:trace>
  <inkml:trace contextRef="#ctx0" brushRef="#br0" timeOffset="78403.238">14291 6317 633 0,'0'0'56'0,"0"0"-44"0,0 0-12 0,0 0 0 0,0 0 164 0,0 0 32 15,0 0 5-15,0 0 2 0,0 0-163 0,0 0-32 16,0 0-8-16,0 0 0 0,0 0 0 0,7 0 0 16,-7 0 0-16,11-3 0 0,-11 3 0 0,0 0 8 15,7 3-8-15,3-3 8 0,-10 0 34 0,7 0 6 16,-7 0 2-16,11 0 0 0,-4 6 22 0,4-6 5 16,-11 0 1-16,10-6 0 0,-3 6-2 0,4 0 0 0,-4 0 0 0,0-3 0 15,0 3-11-15,4 0-2 16,-4-3-1-16,0-4 0 0,0 7-10 0,0-9-1 0,0 9-1 0,3-6 0 15,-3 0-19-15,1 2-4 0,2-2-1 0,1 3 0 16,-1-3 2-16,4 3 0 0,-3-7 0 0,0 7 0 16,-1-3-12-16,1-4-1 0,-1 7-1 0,-3-6 0 15,0-1-5-15,0 7-1 0,1-6 0 0,-5 6 0 16,1-7 4-16,-1 4 0 0,1-6 0 0,-1 2 0 16,-3 1 15-16,0 2 3 0,0-8 1 0,0 12 0 15,-3-7-19-15,-1 1-3 0,1-4-1 0,-1 4 0 16,1 6-8-16,-1-7 12 0,-3 4-12 0,3 3 12 15,1-7-12-15,-4 10 0 0,0-3 0 0,3-3 8 16,-6 6-8-16,3 0-9 0,0 6 9 0,-4-3-13 16,0-3 4-16,1 7 1 0,-1-1 0 0,-3 0 0 0,0-3 8 15,0 7 0-15,-4-1 0 0,4 4 0 16,0-4 0-16,0 4 0 0,-4 6 0 0,4-7 0 16,0 7-28-16,3 0-3 0,1 3-1 15,3 0 0-15,0 0 32 0,3 0 0 0,1-1 0 0,-1 1 0 0,4 0 0 0,4 7 0 16,-1-7 0-16,1 0 0 0,3-1 20 0,-4 1 9 15,4-3 3-15,0 0 0 0,-3-6-32 0,7 5 0 16,-4-5 0-16,0-1 0 0,0 7 0 0,3-9 0 16,-3 2 0-16,0-2 0 0,4-1 0 0,-4-6-13 15,0 7 1-15,0-4 0 0,0-3 12 0,4 0 15 16,-1-3-3-16,1 6-1 0,0-2-11 0,-1-4 0 0,4 0 0 16,0-4 0-1,4-2-27-15,0 0-10 0,3 0-3 0,4-4 0 16,3-2-114-16,4 2-23 0,-1-2-5 0,1-7-1 0</inkml:trace>
  <inkml:trace contextRef="#ctx0" brushRef="#br0" timeOffset="80002.011">5345 7524 403 0,'0'0'17'0,"0"0"5"16,0 0-22-16,0 0 0 0,0 0 0 0,0 0 0 15,0 0 218-15,0 0 39 0,-7-6 8 0,7 6 2 0,0 0-220 0,0 0-47 16,-8 0 0-16,8 0-10 0,0 0 26 0,0 0 4 16,0 0 2-16,0 0 0 0,-3-3 29 0,3 3 5 15,0 0 2-15,0 0 0 0,0 0 16 0,0 0 3 16,-7-6 1-16,7 6 0 0,-7 0-3 0,0 0-1 15,0 0 0-15,0 0 0 0,0 0-23 16,0 0-5-16,0 0-1 0,-4 0 0 0,4 6-31 0,-4-3-6 16,1-3-8-16,-4 0 11 0,3 6-11 0,-3-3 0 15,3-3 0-15,-3 7 0 0,0-4 0 0,0 0 0 16,0 3 0-16,3-3 0 0,1 4 0 0,-4-4 0 16,3 6 0-16,0-6 0 0,1 4 15 0,-1 2-3 15,-6-3 0-15,6 1 0 0,-3-4 5 0,3 6 1 16,1 1 0-16,-8-1 0 0,4-6-4 0,3 6-1 0,1 4 0 15,3-7 0-15,-4-3-13 0,4 7 9 0,0-1-9 0,0-6 8 16,0 7-8-16,3-10 0 0,4 0 0 0,-3 9 0 16,-1 1 0-16,4-7 0 0,0-3 0 0,0 6 0 15,0 3 0-15,0-2 8 0,0-7-8 0,4 0 0 16,-1 9 0-16,5-3 0 0,-5-3 0 0,4-3 0 16,-3 10 0-16,3-7 8 0,7 3-8 0,-7-3 0 15,0-3 9-15,3 10-9 0,1-10 10 0,0 9-10 16,3-6 8-16,-4 4-8 0,4-4 0 0,-3 6 0 15,3-6 0-15,0 4 0 0,-3-4 0 0,-1 6 0 16,1-3 0-16,0 1 8 0,3-1-8 0,-7-3 0 16,3 7 0-16,1-1 0 0,0 0 0 0,-4-6 0 15,7 7 0-15,-11-10 8 0,8 9-8 0,-4-6 0 16,0 7 0-16,0-1 0 0,4 1 0 0,-4-7 0 16,0 6 0-16,3 4 16 0,-3-4-4 0,4 1 0 15,-4 2-2-15,0-3-1 0,0 1 0 0,4-1 0 0,-8 1 1 16,4-1 0-16,0-3 0 0,-3 4 0 0,-1-4 2 0,1-3 1 15,-4-3 0-15,0 13 0 0,0-4 1 0,0-9 0 16,0 10 0-16,0-1 0 0,0 0-6 0,-4 1-8 16,4-10 11-16,0 6-11 0,-3 3 17 0,-1 1-3 15,-3-4-1-15,4 0 0 0,-4 4-13 0,7-4 0 16,-7-3-9-16,0 7 9 0,-1-7 0 0,1 3 13 16,0-3-1-16,-3 7 0 0,-4-10 7 0,7 6 1 15,-4-3 0-15,-3 0 0 0,3-3-10 0,-6 6-2 16,3-2 0-16,-1-4 0 0,1 6-8 0,0-3 0 15,0-3 0-15,4 0-11 0,-1 0 11 0,0 0 0 0,1 0 8 16,3 0-8-16,-7 0 0 0,7 3 0 0,-4-3 0 0,0 0 0 16,1 0 0-16,3-3-10 0,0 3 10 15,-4 0-13 1,4 0-29-16,0 0-6 0,0-3 0 0,0 3-1 16,0-6-77-16,0 6-15 0,7 0-3 0,-7 0-944 0</inkml:trace>
  <inkml:trace contextRef="#ctx0" brushRef="#br0" timeOffset="80666.098">5613 7929 1648 0,'0'0'73'0,"0"0"15"16,0 0-70-16,0 0-18 0,0 0 0 0,0 0 0 16,0 0 73-16,7 0 11 0,0 0 3 0,0 0 0 0,3-3-52 0,-6 3-11 15,-4 0-1-15,11 0-1 16,-4-7 18-16,3 14 3 0,-10-7 1 0,11 0 0 0,-1 0 13 0,1 0 3 15,-4 0 1-15,4 3 0 0,-1-3 7 0,1 0 2 16,3 0 0-16,-4-3 0 0,5 3-14 0,-5-7-2 16,4 7-1-16,0 0 0 0,4-3-20 0,-4-3-4 15,0 3-1-15,0 3 0 0,0-3-16 0,1-4-3 16,-1 7-1-16,0 0 0 0,0-3-8 0,-4 3 0 16,5-6 0-16,-5 6 0 0,1 6-14 0,-4-3-5 15,0-3-1-15,3 0 0 16,-10 0-112-16,4 10-22 0,3-10-5 0,-7 0-609 15,0 0-123-15</inkml:trace>
  <inkml:trace contextRef="#ctx0" brushRef="#br0" timeOffset="83461.491">6505 7948 633 0,'0'0'56'0,"0"0"-44"0,0 0-12 0,0 0 0 0,0 0 346 0,0 0 67 16,0 0 14-16,0 0 2 0,0 0-329 0,4 9-67 15,3 4-13-15,-7-1-2 0,3 7-18 0,1-7 0 16,-1 10 0-16,1-3-9 0,-4 0 19 0,0-3 4 15,3 9 1-15,-3-3 0 0,0 0 4 0,0 0 1 16,0 3 0-16,0-6 0 0,0 9 9 0,0-3 3 16,-3-3 0-16,-1 6 0 0,4-3 8 0,-3-3 1 15,-1 3 1-15,1-9 0 0,3 6-11 0,-4-3-3 0,4-7 0 16,4 4 0-16,-8-4-7 0,4 1-1 0,4-4-1 16,-4-6 0-16,0-3-6 0,0 0-1 0,0 0 0 0,0 0 0 15,0 0-1-15,0 0-1 0,0 0 0 16,0 0 0-16,7-3 6 0,-4-6 0 0,4-4 1 0,-3 1 0 15,0-4-5-15,-1 1-2 0,1-4 0 0,-1-10 0 16,-3 8 0-16,0-1 0 0,0-4 0 0,0-2 0 16,0-3-10-16,0 9 10 0,4-9-10 0,-4 6 10 15,0-4-10-15,0-2 0 0,3 0 0 0,1-1 0 16,-1 1 0-16,4-1 0 0,-3-2 0 0,3 3 0 16,0 2-9-16,3-2 9 0,-2 0 0 0,-1 6 0 15,3-4-12-15,1 4 4 0,-1 3 8 0,-3 4-13 16,4-1 13-16,0 6 0 0,3-6 0 0,-4 7 0 15,8 2-8-15,-4 1 8 0,0 3-13 0,0-1 5 16,0-2 8-16,0 9-13 0,1-9 5 0,2 9 8 16,-3-3-11-16,4 3 11 0,0 0-8 0,-1-4 8 0,1-2 0 15,0 6-10-15,-4 0 10 0,3 0 0 16,-6 10 0-16,3-7 14 0,0-3-1 0,-3 9 0 0,-4-9-27 16,3 9-6-16,-3 4 0 0,0-4-1 0,-3 1 21 15,-1 2 0-15,1 7 0 0,-4-6 0 0,0 6 0 0,0-1 0 16,0-2 0-16,0 3 0 0,0 3 0 0,-4 0 0 15,1-3 0-15,-4-7 0 0,3 7 0 0,1-7 0 16,-4 7 0-16,0-6 0 0,0-4 12 0,0 4 3 16,-4-4 1-16,4 1 0 0,-4-1 0 0,1 0 1 15,-1-5 0-15,-3 8 0 0,4-6-5 0,-5-3 0 16,1 4-1-16,0-4 0 0,0-3-2 0,-4 9 0 16,1-9 0-16,-4 3 0 0,-1-3-9 0,1 0 8 0,4 0-8 15,-5 0 8-15,5 0-17 0,-4 0-4 0,7-3-1 16,-4 3 0-16,0 0-3 0,1 0-1 0,3-9 0 15,-1 9 0 1,1 0-29-16,0-3-5 0,4-4-2 0,-1 7 0 16,0-3-183-16,4-3-37 0</inkml:trace>
  <inkml:trace contextRef="#ctx0" brushRef="#br0" timeOffset="92869.889">10351 6881 2170 0,'0'0'48'0,"0"0"9"0,0 0 3 0,0 0 1 0,3-6-49 0,-3 6-12 15,0 0 0-15,0 0 0 0,11-3 0 0,-4-6-8 0,-7 9 8 0,3 0-13 16,4-10 13-16,-7 10 0 0,0 0 0 0,0 0 0 16,0 0 0-16,0 0-9 0,0 0 9 0,0 0 0 15,0 0 0-15,0 0 12 0,7 0 0 0,0 7-1 16,-7-7 22-16,0 0 5 0,0 0 1 0,11 3 0 15,0-3 20-15,-4 0 4 0,-7 0 1 0,10 0 0 16,8 0 3-16,-4 0 1 0,-3 0 0 0,3-3 0 16,7-4-20-16,-4 7-3 0,-2 0-1 0,-5 0 0 15,4-3-29-15,4 3-7 0,0-6 0 0,-4 6-8 16,0 0 11-16,0 0-11 0,3 0 10 0,-2 0-10 16,-1 0 0-16,-4 0 0 0,4 0 0 0,1 6 0 15,2-3-9-15,-3-3 9 0,0 0 0 0,4 0-9 16,7 0 9-16,-1 0 0 0,-6 0 0 0,3 0 8 15,4-3-8-15,-4-3 8 0,0 6-8 0,-3 0 8 16,0-3-8-16,-4 0 0 0,7-4 0 0,-4 7 0 0,-6 0 0 16,0 0 0-16,-1 0-9 0,4 0 9 15,-3 7-227 1,-1-4-41-16</inkml:trace>
  <inkml:trace contextRef="#ctx0" brushRef="#br0" timeOffset="93537.006">14467 6925 806 0,'0'0'72'0,"0"0"-58"16,0 0-14-16,0 0 0 0,-3-3 200 0,3 3 38 16,0 0 7-16,-7-6 2 0,7 6-175 0,0 0-36 15,0 0-6-15,0 0-2 0,0 0-16 0,0 0-3 0,0 0-1 0,3-9 0 16,1 5 8-16,-4 4 2 0,0 0 0 0,0 0 0 16,0 0 16-16,0 0 3 0,0 0 1 0,0 0 0 15,0 0 27-15,0 0 6 0,0 0 1 0,0 0 0 16,7-6 12-16,0 6 4 0,4 6 0 0,-4-6 0 15,3 0-20-15,1 0-3 16,-1-6-1-16,5 6 0 0,-1 6-26 0,3-12-6 0,1 6 0 16,0 0-1-16,6 0-18 0,-3 0-3 15,1 0-1-15,2-3 0 0,-3 6-9 0,1-6-12 0,2 3 2 0,1 0 1 32,-4 0-27-32,4 0-6 0,-4 0-1 0,-3 0 0 0,-1 0-16 15,1 0-3-15,-4 0-1 0,-3 0 0 16,-1 0-101-16,-10 0-21 0,0 0-4 0</inkml:trace>
  <inkml:trace contextRef="#ctx0" brushRef="#br0" timeOffset="94213.154">6315 8562 288 0,'0'0'25'0,"0"0"-25"16,0 0 0-16,0-9 0 0,-4 9 412 0,4-6 76 15,-3-1 16-15,3 7 4 0,0 0-369 0,0 0-74 16,0-3-14-16,0-3-3 0,0 6-20 0,0-10-4 15,0 10-1-15,3-3 0 0,-3 3 17 0,4-3 4 16,-4 3 1-16,7-6 0 0,0 6 6 0,3-3 1 16,5-3 0-16,2 6 0 0,1 0-36 0,7-4-6 15,3 4-2-15,3-6 0 0,5 6 11 0,-1-3 1 16,7 0 1-16,4-3 0 0,-3 2 11 0,2-2 3 0,1 6 0 16,-3-3 0-16,-5-6-35 0,5 9 0 0,-8-3 0 15,0-4 0-15,4 7 0 0,-7-3 0 0,3 3 0 0,-7-6 0 16,1 6 0-16,-1 0 0 0,0 0 0 0,-3 6 0 31,-4-6-88-31,0 3-24 0,4-3-4 0,-1 10-2 16,1-10-118-16,0 3-24 0</inkml:trace>
  <inkml:trace contextRef="#ctx0" brushRef="#br0" timeOffset="118432.222">8749 6819 288 0,'0'0'25'0,"0"0"-25"16,0 0 0-16,0 0 0 0,0 0 74 0,0 0 10 16,0 0 1-16,0 0 1 0,0 0-32 0,0 0-6 0,0 0-2 0,3 3 0 15,-3-3 18-15,0 0 4 0,0 0 1 16,0 0 0-16,0 0 11 0,0 0 1 0,0 0 1 0,0 0 0 15,0 0-22-15,0 0-5 0,0 0-1 0,0 0 0 16,0 0 0-16,0 0 0 0,0 0 0 0,0 0 0 16,0 0 0-16,0 0 0 0,0 0 0 0,0 0 0 15,0 0 0-15,0 0 0 0,0 0 0 0,0 0 0 16,0 0-14-16,0 0-4 0,0 0 0 0,0 0 0 16,0 0-2-16,0 0-1 0,0 0 0 0,0 0 0 15,0 0-10-15,0 0-3 0,0 0 0 0,0 0 0 16,0 0-12-16,0 0-8 0,0 0 10 0,0 0-10 15,0 0 19-15,0 0-3 0,0 0 0 0,0 0 0 16,0 0 8-16,0 0 0 0,0 0 1 0,0 0 0 16,0 0-1-16,0 0 0 0,0 0 0 0,0 0 0 15,0 0-3-15,0 0-1 0,0 0 0 0,0 0 0 16,0 0-3-16,0 0-1 0,0 0 0 0,7-3 0 16,-7 3 0-16,8 0-1 0,-8 0 0 0,0 0 0 0,7-7-3 0,-7 7-1 15,0 0 0-15,0 0 0 0,7 0-3 0,-7 0-8 16,0 0 12-16,7-3-4 0,-7 3 0 0,0 0 0 15,0 0 0-15,0 0 0 0,0 0 3 0,0 0 0 16,0 0 0-16,7 0 0 0,-7 0 1 0,0 0 0 16,0 0 0-16,7-3 0 0,-7 3 0 0,0 0 1 15,0 0 0-15,0 0 0 0,0 0-4 0,0 0-1 16,0 0 0-16,0 0 0 16,0 0-8-16,0 0 0 0,7-6 9 0,0 3-9 0,-7 3 9 0,0 0-9 15,0 0 12-15,7-6-12 0,0 2 18 0,-7 4-3 16,0 0-1-16,0 0 0 0,0 0-14 0,0 0 0 15,0 0 0-15,0 0-10 0,0 0 10 0,0 0 0 16,7-6 0-16,-7 6 0 0,0 0 8 0,0 0-8 16,0 0 10-16,11-3-10 0,-11 3 14 0,7-3-3 15,0-3-1-15,-7 6 0 0,7-4 0 0,-7 4 0 0,10-6 0 0,-6 3 0 16,7 0 0-16,-1-3 0 0,-3 2 0 0,0-2 0 16,4 3 7-16,-1-3 2 0,-3 0 0 0,4-1 0 15,0-2-7-15,-1 9 0 0,4-10-1 0,-3 7 0 16,3-6-1-16,0 6 0 0,0-7 0 0,0 1 0 15,4 0-2-15,0-4-8 0,3 0 12 0,3-2-4 16,1 2-8-16,3 1 10 0,4-7-10 0,0 0 10 16,3 3-10-16,0-2 0 0,4-4 0 0,0 0 0 15,0 3 8-15,0-3-8 0,-1-3 0 0,5 0 8 16,-8 3 0-16,7 0-8 0,4 0 12 0,4 0-4 16,-4-6-8-16,-1 12 0 0,5-6 0 0,-4 3 0 15,0 0 0-15,-1-2 0 0,-2 8 0 0,3-6 0 0,-4 0 8 0,4 4-8 16,7-4 8-16,-7 0-8 0,-4-3 0 15,0 6 0-15,8-2 0 0,-1-1 0 0,-3-3 0 0,-4 0 0 16,-3 3 0-16,0-3 0 0,3-3 0 0,-7 3 0 16,-3-3 0-16,3 9 0 0,8-6 0 0,-8 4 0 15,0-4 12-15,-6 3-4 0,-1 0-8 0,4-3 0 16,-1 6 0-16,-3 1 8 0,1-1-8 0,-5 0 0 16,5 4 0-16,-5-1 8 0,1 1 0 0,-4 2 0 15,-3 1 0-15,3-4 0 0,4 4-8 0,-11-1-11 16,0 1 3-16,4 0 0 0,-1-1-4 0,1 7 0 15,-4-6 0-15,0-1 0 0,0 7 12 0,4-3 16 0,-4 0-4 16,-4-1-1-16,-6-2-11 0,7 6 0 0,6-7 0 0,-6 7 0 16,-11-3 0-16,7 3 0 0,7-3 0 0,-3 2 0 15,-8-2 0-15,-3 6 0 0,7-3 0 0,4 3 0 16,3-9-11-16,-4 9-1 0,-10 0 0 16,0 0 0-16,7 0 12 0,-7 0 11 0,0 0-3 0,0 0 0 31,0 0-73-31,0 0-15 0,0 0-4 0,0 0 0 15,-7 9-184-15,0 4-36 0,-3 9-8 0,-8-13-2 0</inkml:trace>
  <inkml:trace contextRef="#ctx0" brushRef="#br0" timeOffset="121176.089">6392 4069 1609 0,'0'0'35'0,"0"0"7"0,0 0 2 0,0 0 2 0,0 0-37 0,7-3-9 0,0 3 0 0,-7 0 0 16,0 0-59-16,8 0-13 0,-8 0-4 0,0 0 0 15,0 0-49-15,10 0-11 0,-3 3-1 0,-7-3-1 16</inkml:trace>
  <inkml:trace contextRef="#ctx0" brushRef="#br0" timeOffset="121840.894">6470 4075 403 0,'0'0'36'0,"0"0"-36"0,0 0 0 0,0 0 0 0,0 0 185 0,0 0 31 16,0 0 5-16,0 0 2 0,0 0-94 0,0 0-18 16,0 0-4-16,0 0-1 0,0 0-39 0,0 0-8 15,11 3-2-15,-11-3 0 0,0 0-10 0,0 0-3 16,0 0 0-16,0 0 0 0,0 0 4 0,0 0 0 15,0 0 0-15,0 0 0 0,0 0-10 0,0 0-2 16,0 0 0-16,0 0 0 0,0 0-22 0,0 0-5 16,0 0-1-16,0 0 0 0,0 0 5 0,0 0 1 15,0 0 0-15,0 0 0 0,0 0 3 0,0 0 1 16,0 0 0-16,0 0 0 0,0 0 3 0,0 0 1 0,0 0 0 16,0 0 0-16,0 0 7 0,0 0 2 15,0 0 0-15,0 0 0 0,0 0 4 0,0 0 1 0,0 0 0 0,0 0 0 16,0 0-13-16,0 0-3 0,0 0 0 15,0-3 0-15,0 3-12 0,0 0-8 0,0 0 8 0,0 0-8 16,0-6 8-16,0 6-8 0,0 0 8 0,0 0-8 16,0 0 0-16,0 0 0 0,0 0 0 0,0 0-8 15,0 0 16-15,0 0 3 0,0 0 1 0,0 0 0 16,0 0 6-16,0 0 2 0,0 0 0 0,-4-3 0 16,4 3-8-16,0 0 0 0,0 0-1 0,0 0 0 15,0 0-3-15,0 0 0 0,0 0 0 0,0 0 0 16,0 0-8-16,0 0 0 0,0 0 0 0,0 0 8 15,0 0-8-15,0 0 0 0,0 0 0 0,0 0 8 16,0 0-8-16,0 0 10 0,0 0-10 0,0 0 10 16,-4 3-10-16,4-3 0 0,0 0 0 0,-3 6 0 15,3-6 8-15,-4 3-8 0,4-3 12 0,-7 9-4 0,7-9-8 16,-3 10 0-16,3-7 9 0,-4 6-9 16,1 4 0-16,3-4 9 0,0 1-9 0,-4 2 0 0,4-2 8 0,0 9-8 15,0-7 0-15,0 1 0 0,4 2 0 0,-4 1 0 16,0 3 0-16,3 0 0 0,-3 3 0 0,4-4 0 15,-4-2 0-15,0 6 0 0,3 3 0 0,1-9 0 16,-4 6 0-16,3-3 0 0,-3 2 0 0,0-2 0 16,0 3 0-16,0-3 0 0,4-3 0 0,-4 6 0 15,3-3 0-15,-3-7 0 0,0 7 0 0,4 0 0 16,0-7 8-16,-4 1-8 0,3-4 10 0,-3 4-2 0,7-4 0 16,-7 1 0-16,4 2-8 0,-1-6 8 0,1 4-8 15,-4-7 8-15,3 6-16 0,-3-9-4 0,0 0-1 0,0 0 0 31,0 0-18-31,0 0-3 0,0 0-1 0,4 10 0 16,-4-10-17-16,0 0-3 0,0 3-1 0,0-3 0 16,0 0-6-16,0 0-2 0,0 0 0 0,0 0 0 15,0 0-161-15,0 0-33 0</inkml:trace>
  <inkml:trace contextRef="#ctx0" brushRef="#br0" timeOffset="123159.506">6392 4542 1094 0,'0'0'97'0,"0"0"-77"16,0 0-20-16,0 0 0 0,7-3 156 15,-7 3 27-15,7-6 5 0,-7 6 2 0,0 0-149 0,8 0-29 16,-8 0-12-16,0 0 8 0,0 0-8 0,0 0-11 15,0 0 3-15,0 0 0 0,0 0 8 0,0 0 12 16,0 0-2-16,0 0-1 0,0 0 3 0,0 0 0 16,7-3 0-16,-7 3 0 0,7-10 53 0,-7 10 11 15,3-3 3-15,1-3 0 0,-4-4 0 0,0 7 0 16,0-6 0-16,0 6 0 0,0-4-20 0,0 4-4 16,-4-3-1-16,1 0 0 0,-1-1-14 0,1-2-4 15,-1 0 0-15,-3 6 0 0,3-7-16 0,-3 1-4 16,0 6-1-16,0-7 0 0,0 7-15 0,0-3 0 15,-3-4 0-15,3 4 0 0,-1 0 0 0,-2-4 0 16,3 1 0-16,0 6 0 0,-4-7 0 0,1 10 0 0,3-9 0 0,-4 6 0 16,4 3 0-16,-4-6 0 15,8 6 0-15,-4-3 0 0,-4 3 0 0,4 3 0 0,0-3 0 0,-4 6 0 16,4-3 0-16,4 6 0 0,-11 1 0 0,3-1-10 16,1 4 10-16,-1-4-10 0,-3 4 10 0,7-4-10 15,-4 4 10-15,1 2 0 0,-1-2 0 0,1-1 0 16,2 1 0-16,5-4 0 0,-4 7 0 0,0-10 0 15,0 10 0-15,3 0 0 0,4-7 0 0,0 10 0 16,-3-6 0-16,3-1 0 0,3 7 0 0,1-7 0 16,-1 7 0-16,1 0 0 0,-4-3 0 0,7 3 8 15,0-7-8-15,-4 7 9 0,1-7-9 0,0 7 10 16,3-6-10-16,0-4 0 0,0 4 0 0,-4-4 0 0,-3 1 12 16,4 2-2-16,3-6-1 0,0-2 0 0,0 5 7 15,0-9 0-15,4 9 1 0,-1-9 0 0,1 3 4 16,-1-3 1-16,1 0 0 0,-1 0 0 15,1 0-6-15,0 0-2 0,3 7 0 0,-4-7 0 0,1 0-2 0,-4 0-1 16,4 0 0-16,-4 0 0 0,-7 0-11 16,10 0 8-16,-3-7-8 0,0 7 8 0,-7 0-8 0,11 0 8 15,-4 0-8-15,0 0 8 0,0-3-8 0,0 0-9 16,0-3 9-16,-3 6-13 0,3 0 25 0,0-9 4 16,-4 5 2-16,4-2 0 0,0 3-8 0,-3-6-2 15,0 5 0-15,-1-2 0 0,1-3 0 0,-1 9-8 16,-3 0 12-16,7-7-4 0,0 1 0 0,-3-3-8 15,3 6 12-15,-4-7-4 0,4 1 0 0,-3 6-8 0,-1-4 12 16,1 4-4-16,-1-6-8 0,5-1 8 0,-5 1-8 16,1 3 8-16,-1 0-8 0,1-4 8 0,-1 1-8 0,1 2 8 15,-1 1-8-15,1-3 0 0,-4-1 0 0,0 10 8 16,0 0-8-16,3-3 0 0,-3-6 0 0,4-1 0 16,-4 10 0-16,0-3 0 0,0 3 0 0,0 0 0 15,0 0 0-15,0 0 0 0,0-9 0 0,0 9 0 16,0 0 0-16,0 0 0 0,0 0 0 0,0 0 0 15,0-3 0-15,0 3 0 0,0 0-9 16,0 0 9-16,0-7 0 0,0 7 0 0,0-9 0 0,0 9 0 16,0 0 0-16,0 0 0 0,0 0-8 0,0 0 8 15,0 0-10-15,0 0 2 0,0 0 0 0,0 0 0 16,0 0-27 0,0 0-5-16,0 0 0 0,0 0-1 0,0 0-119 0,-7 6-24 0,0-3-5 15,0 7-603-15,3-4-121 0</inkml:trace>
  <inkml:trace contextRef="#ctx0" brushRef="#br0" timeOffset="123920.173">6385 3830 1825 0,'0'0'40'0,"0"0"8"0,0 0 1 0,0 0 3 0,0 0-41 0,0 0-11 0,0 0 0 0,0 0 0 16,0 0 15-16,0 0 1 0,0 0 0 0,0 0 0 16,0 0 0-16,4-6 0 0,-1-3 0 0,-3 9 0 15,0 0 6-15,0 0 2 0,0 0 0 0,7-3 0 16,-7 3 0-16,0 0 0 0,4-7 0 0,-4 7 0 0,0 0 22 16,0 0 5-16,3-6 1 0,-3 6 0 0,4-6 6 0,0 3 2 15,-1-4 0-15,-3 7 0 0,0 0-4 16,4-9 0-16,3 6 0 0,-4-7 0 0,-3 10-30 0,4 0-6 15,-4-9-2-15,3 6 0 0,-3-7 6 0,0 10 2 16,0-9 0-16,0 9 0 0,0 0-5 0,0 0-1 16,0 0 0-16,0 0 0 0,0-3-20 15,0 3 8-15,0-10-8 0,0 10 0 0,0 0 0 0,0 0 8 16,4-9-8-16,-4 9 0 0,3 0 0 0,-3 0 0 16,0 0 0-16,0 0 0 0,0 0 0 0,0 0 0 15,0 0 0-15,0 0 0 0,0 0 0 0,0 0 0 16,0 0 0-16,0 0-8 0,0 0 8 0,0 0 9 0,0 0-1 15,0 0-8-15,0 0 0 0,0 0 0 0,0 0 0 16,0 9 0-16,0 1 0 0,0 2 0 0,4-2 0 16,-4-1 0-16,3 4-8 0,-3-1 8 0,4-2 0 0,-4 9-9 15,3-7 9-15,-3 10-8 0,0-3 8 0,4-7-8 16,-1 10 8-16,1-3 0 0,-1 0-9 0,1-3 9 16,3 6 0-16,-3-4 0 0,-1 1 0 0,1 0 0 15,-4-3 0-15,3 6 0 0,-3 0 12 0,4 3-4 16,-4 0-8-16,0-3 0 0,0-3 0 0,-4 2 0 15,4-2 0-15,-3 3 0 0,-1 0 0 0,4-3 0 16,-3-3 0-16,3 3 0 0,-4-7 0 0,4 7 0 16,-3-7 11-16,3 7-3 0,0-6-8 15,-4-1 12-15,4 4-12 0,-4-3 0 16,4-4 0-16,4 3 0 0,-4 1 0 0,4-4 9 16,-4 1-9-16,0-1 8 0,0-6-8 0,0 13 0 15,3-3 9-15,-3-4-9 0,0 0-14 0,0-2-7 16,0 8-2-16,0-2 0 0,0-1-180 0,0 7-36 0,0 0-7 15</inkml:trace>
  <inkml:trace contextRef="#ctx0" brushRef="#br0" timeOffset="127001.785">24536 4323 288 0,'0'0'12'0,"0"0"4"0,0 0-16 0,0 0 0 0,0 0 0 0,0 0 0 16,0 0 169-16,0 0 31 0,0 0 7 0,0 0 1 15,0 0-151-15,0 0-29 0,0 0-7 0,0 0-1 0,0 0 6 0,0 0 1 16,0 0 0-16,0 0 0 16,0 0 3-16,0 0 1 0,0 0 0 0,0 0 0 0,-4 6 45 15,4-6 8-15,0 0 3 0,-3 3 0 0,-4-3 18 0,3 0 4 16,-3 0 1-16,7 0 0 0,0 0-60 0,0 0-12 16,-4 6-2-16,4-6-1 0,0 0-7 15,-7 3-2-15,0-3 0 0,4 0 0 0,-4 7-26 0,7-7 8 16,0 0-8-16,-4 3 0 0,4-3 0 0,0 0-12 15,-7 3 0-15,7-3 1 0,-3 6 29 0,3-6 6 16,0 0 0-16,0 0 1 0,-4 3 7 0,4-3 0 16,-7 0 1-16,7 0 0 0,0 0-4 0,0 0-1 15,0 0 0-15,0 0 0 0,0 0-10 0,0 0-2 16,0 0-1-16,0 0 0 0,0 0 3 0,0 0 1 16,0 0 0-16,0 0 0 0,0 0 1 0,0 0 1 0,0 0 0 0,0 0 0 15,0 0-1-15,0 0-1 0,0 0 0 0,0 0 0 16,0 0-7-16,0 0-2 0,0 0 0 0,0 0 0 15,0 0-10-15,0 0 12 0,0 0-12 0,0 0 12 16,0 0-12-16,0 0 12 0,0 0-12 0,0 0 12 16,0 0-12-16,0 0 0 0,0 0 0 15,0 0 0-15,0 0 0 0,0 0 0 0,0 0 0 0,0 0 8 16,0 0 0-16,0 0 0 0,0 0 0 16,0 0 0-16,0 0 3 0,0 0 0 0,0 0 0 0,0 0 0 15,0 0-11-15,0 0 12 0,0 0-12 0,0 0 12 16,0 0-1-16,0 0 0 0,11 0 0 0,-11 0 0 15,0 0 4-15,0 0 1 0,3-3 0 0,-3 3 0 16,0 0-16-16,0 0 0 0,0 0 0 0,0 0 0 16,0 0 0-16,0 0 0 0,0 0 0 0,0 0 0 0,0 0 0 15,0 0 0-15,0 0 0 0,0 0 0 0,0 0-18 0,0 0 3 16,0 0 1-16,0 0 0 16,0 0-125-16,0 0-25 0,0 0-4 0</inkml:trace>
  <inkml:trace contextRef="#ctx0" brushRef="#br0" timeOffset="128626.954">23802 4354 864 0,'0'0'76'0,"0"0"-60"0,0 0-16 0,0 0 0 16,0 0 181-16,0 0 34 0,0 0 6 0,-7 6 2 15,0-6-99-15,7 0-19 0,0 0-4 0,0 0-1 16,-4 0-28-16,4 0-7 0,0 0-1 0,0 0 0 15,0 0-25-15,0 0-6 0,-7-6-1 0,7 6 0 16,-3-3 26-16,3 3 5 0,-7-3 1 0,7 3 0 16,0 0-10-16,-4-7-2 0,1 7 0 0,-4-3 0 15,-1-3-6-15,1 6-2 0,7 0 0 0,-7 0 0 16,4 0-17-16,-4-3-4 0,3 3-1 0,4 0 0 16,-7-6 14-16,4 6 4 0,-4-3 0 0,7 3 0 15,-4-4-23-15,-3-2-4 0,4 6-1 0,-5-9 0 16,5 9 7-16,-4-3 1 0,3-7 0 0,-3 10 0 15,0-9-2-15,0 9 0 0,0-3 0 0,0-4 0 16,-4 4 2-16,4-6 0 0,-3 6 0 0,3-4 0 16,-4 4-4-16,1-3 0 0,-1 0 0 0,0-1 0 15,1-2-5-15,-4 6-2 0,3-3 0 0,1-1 0 0,-5-2-9 16,1 0 0-16,0-1 0 0,0 1 0 0,0 6 0 16,3-7 8-16,-3 1-8 0,0-1 0 0,0 1 21 15,0-4-1-15,0 4 0 0,0 0 0 0,-4 2-11 0,4 1-9 16,-4-3 12-16,1-1-12 0,3 7 17 0,0-6-3 15,-4-1-1-15,4 7 0 0,0-6-13 0,0 6-8 16,-4-7 8-16,4 4-13 0,0 3 13 0,0 0 0 16,-1-4 0-16,5-2 0 0,-4 9 8 0,3-9 4 15,-3 5 0-15,7 1 1 0,-4-3-9 0,4-3-4 16,-7 5 0-16,7-2 0 0,-3 3 0 0,-1-6 0 16,0-1 0-16,1 7 0 0,-1-6 0 0,1-1 0 15,-1 1 0-15,-3-4 0 0,-7 10 0 0,3-6 0 16,4-1 0-16,0 1 0 0,-7 0 0 0,3 2 0 0,-3-2 0 15,3 3 0-15,4-4 0 0,-3 7 0 0,-5-6 0 16,5 6 0-16,6-4 0 0,-3 4 0 0,0-3 0 16,0 3 0-16,0-7 0 0,3 7 0 0,1-3 0 0,-1 3 0 15,-3-7 0-15,7 1 0 0,0 6 0 0,0-3 0 16,0-1 0-16,0 1 0 0,0-3 0 0,0 5 0 16,0-2 0-16,-1 3 0 0,-2-6 0 0,-1 6 0 15,8-4 0-15,-8-2 0 0,1 6 0 0,-1-7 0 16,4 10 0-16,0-9 0 0,-7 9 0 0,3-9 0 15,1 5 0-15,-1-5 0 0,4 6 0 0,-4-3 0 16,1-1 0-16,-1 1 0 0,4 3 0 0,0-3 0 16,-3-4 0-16,2 7 0 0,1-6 0 0,4 9 0 15,-1-10 0-15,1 7 0 0,-8-6 0 0,8 6 0 16,3-4 0-16,-4-2 0 0,-6 6 0 0,3-7 0 0,0 7 0 16,-1-3 0-16,1-3 0 0,-3 5 0 15,-1 1 0-15,4-3 0 0,-3-3 0 0,-1 9 0 0,-3-4 0 0,3-2 0 16,4 3 0-16,0 0 0 0,0-3 0 0,4 2 0 15,-4-2 0-15,3 3 0 0,4 3 0 0,-7-6 0 16,3 6 0-16,1-3 0 0,3 3 0 0,-4-10 0 16,-3 10 0-16,4-9 0 0,-4 9 0 0,3-3 0 15,1-4 0-15,-1 4 0 0,-6 0 0 0,3-3 0 16,3 3 0-16,0-3 0 0,-6 2 0 0,6 1 0 16,1-3 0-16,-1 3 0 0,1-3 0 0,-4 6 0 15,3-10 0-15,1 10 0 0,3 0 0 0,-4-3 0 16,-3-6 0-16,4 9 0 0,-1 0 0 0,4 0 0 0,-3-4 0 15,3-2 0-15,-8 6 0 0,5 0 0 0,3 0 0 16,0 0 0-16,-4 0 0 0,4 0 0 0,0 0 0 16,0 0 0-16,0 0 0 0,0 0 0 15,0 0 0-15,0 0 0 0,0 0 0 0,0 0 0 0,0 0-8 0,0 0 8 16,0 0 0-16,0 0-10 0,0 0 10 16,0 0-8-16,0 0 8 0,0 0 0 0,0 0 0 0,0 0 0 15,0 0 0-15,0 0 0 0,0 0 0 0,0 0 0 16,0 0 0-16,0 0 0 0,0 0 0 0,0 0 0 15,0 0 0-15,0 0 0 0,0 0 0 0,0 0 0 16,0 0 0-16,0 0 0 0,0 0 0 0,0 0 0 16,0 0 0-16,0 0 0 0,0 0 0 0,0 0 0 15,0 0 0-15,0 0 0 0,0 0 0 0,0 0 0 0,-3-3 0 16,3 3 0-16,0 0 0 0,0 0 0 16,0 0 0-16,0 0 0 0,0 0 0 0,0 0-8 0,0 0 8 0,0 0 0 15,0 0 0-15,0 0-8 0,0 0 8 0,0 0 0 16,0 0 0-16,0 0 0 0,0 0 0 0,0 0 0 15,0 0 0-15,0 0-8 0,0 0 8 0,0 0 0 16,0 0 0-16,0 0 0 0,0 0 0 0,0 0 11 16,0 0-3-16,0 0 0 0,0 0-19 0,0 0-4 15,0 0-1-15,0 0 0 16,0 0-10-16,0 0-2 0,0 0-1 0,0 0 0 16,0 0-127-16,0 0-24 0,0 0-6 0,0 0-1186 15</inkml:trace>
  <inkml:trace contextRef="#ctx0" brushRef="#br0" timeOffset="130088.66">24716 4301 403 0,'0'0'17'0,"0"0"5"0,0 0-22 0,0 0 0 16,0 0 0-16,0 0 0 0,0 0 221 0,0 0 40 15,0 0 8-15,-7 0 2 0,0 0-187 0,3 6-36 16,-3-6-8-16,0 3-2 0,0-3-22 0,0 0-4 15,0 0 0-15,0 0-1 0,3 10 19 0,-3-10 4 0,0 3 1 0,0-3 0 16,0 6 45-16,0-6 10 0,3 0 2 16,4 0 0-16,0 0-12 0,0 0-3 0,0 0 0 0,0 0 0 15,0 0-8-15,0 0-1 0,0 0-1 0,0 0 0 16,0 0-6-16,0 0-1 0,0 0 0 0,0 0 0 16,7-6-22-16,0 3-5 0,-3-7-1 0,7 7 0 15,-4-3-8-15,3-4-3 0,1 7 0 0,-1-6 0 16,1 6 2-16,0-7 0 0,3 1 0 0,-4-1 0 15,4 1-7-15,0 3-2 0,4-4 0 0,-4 1 0 16,4-1 5-16,-1 1 1 0,5-3 0 0,-5 2 0 16,8-2 0-16,-4 2 0 0,4 1 0 0,0-4 0 15,-1 1-2-15,1-4 0 0,0 7 0 0,3-4 0 16,-3 4-4-16,-1-4-1 0,1 1 0 0,0 2 0 16,-1-2-5-16,1-4 0 0,-4 3-8 0,4 4 12 15,-4-4-4-15,4-5-8 0,-1 5 11 0,5 1-11 16,-1-7 11-16,0 9-11 0,0-2 10 0,1-7-10 0,-1 10 0 15,-4-4 0-15,5 4 0 0,-1-4 0 0,-3 4 0 16,3-1 0-16,-4-2 0 0,1-1 9 0,-4 4-9 0,4-4 10 16,0 4-10-16,-1-1 10 0,-2 1-10 0,2 0 0 15,-3-4 0-15,8 4 8 0,-5-1-8 0,1-2 0 16,0 2 0-16,-1 1 8 0,5 3-8 0,-5-10 0 16,1 7 0-16,-4-4 0 0,4 4 8 0,-4 2-8 15,0-8 0-15,0 5 8 0,-3 4-8 0,3-3 0 16,-3-1 0-16,0 1 8 0,-1-1 1 0,1 1 0 15,-1-4 0-15,-2 4 0 0,-1 6-9 0,3-7 0 16,1 1 0-16,-4 6-11 0,0-3 22 0,0-4 4 16,4 4 1-16,-4 0 0 0,0 2-26 0,0-2-5 0,4 3-1 15,-4-3 0-15,0 0 16 0,0-1 0 16,0-2 0-16,-3 9 0 0,-1-10 0 0,1 7 0 0,0-6 0 0,-1 9 0 16,1-9 0-16,-4 5 0 0,3-5 0 0,-2 9 0 15,-1-9 0-15,0 5 0 0,3-2 0 0,-3 0 0 16,0 0 8-16,0 2-8 0,-3-2 0 0,3 3 0 15,0-3 8-15,-3 3-8 0,3 0 0 0,-4-4 0 16,1 4 0-16,-4 3 0 0,7-6 0 0,0 3 0 16,-7 3 0-16,3-7 0 0,1 4 0 0,-4 3 0 15,0 0 0-15,0 0 0 0,7 0 0 0,-7 0 0 16,0 0 0-16,0 0 0 0,0 0 0 0,0 0-9 16,0 0 9-16,0 0-8 0,0 0 8 0,0 0-8 15,0 0 8-15,0 0 0 0,0 0 0 0,0 0-8 16,0 0-5-16,0 0-1 0,0 0 0 0,0 0 0 15,0 0-14-15,0 0-2 16,0 0-1-16,0 0 0 0,0-9-33 0,0 9-8 0,0-3 0 16,-4-4-860-16,1 4-171 0</inkml:trace>
  <inkml:trace contextRef="#ctx0" brushRef="#br0" timeOffset="135468.438">21971 2601 1335 0,'0'0'29'0,"0"0"7"0,0 0 0 0,0 0 2 0,-7-9-30 0,7 9-8 0,-4-3 0 0,1-1 0 0,-1-2 52 0,-3-3 10 16,4 6 2-16,3 3 0 0,0 0 6 0,-7-7 2 15,0 1 0-15,0 0 0 0,7 6-34 0,-7-3-6 16,-8-4-2-16,1 7 0 0,4-9 10 15,-1 9 1-15,1-6 1 0,-1-1 0 0,-7 4 9 0,8 3 1 16,10 0 1-16,-7-9 0 16,-7-1 11-16,7 1 1 0,3 6 1 0,-3-6 0 0,0-1-2 0,0 1 0 15,-4-1 0-15,4 4 0 0,4-3-24 0,-4-1-6 16,-4-2-1-16,4 2 0 0,0 1-7 0,3-1-2 16,-6 1 0-16,-4 6 0 0,0-3-24 0,3-1 0 15,0 1 0-15,1 3 0 0,-4-3 0 0,3 6 0 0,1 0 0 16,-5 0 0-16,5 0 0 0,-4 9 0 15,-4-9 0-15,4 10 0 0,-7-7 0 0,3 6 0 16,1-3 0-16,-5 7 0 0,1-4-8 0,-3-6 8 0,-1 10 0 16,0-4 0-16,-3 7 0 15,0-10 0-15,3 10 0 0,0-3 0 16,-3-1 0-16,3 1 0 0,4 5 0 16,-3-5 8-16,2-4-8 0,-2 10 0 0,3 0 0 15,-1-3 0-15,5 3 0 0,-1-7 0 0,0 10 0 16,1-3 0-16,3 3 0 0,0 0 0 0,-1-3-12 15,5 2 12-15,-1 1 0 0,8 0 0 0,-4 7 0 0,3-7 8 0,-3 0-8 16,7-1 0-16,-3 1-10 0,3 0 10 0,0 7 0 0,3-7 0 0,-3-1 0 0,4 11 0 16,-1-4 0-16,1-3 0 0,3 3 0 0,-7-3 0 15,3 4 13-15,1-4-1 0,-1-6 0 0,1 9 0 16,-1-6-12-16,1 0-15 0,-1-3 3 0,1 2 1 16,0-5 11-16,-1 3 14 0,4-6-3 0,0 5-1 0,-3-5-10 15,6 3 10-15,1-4-10 0,3 1 10 0,-3-4 4 16,3-6 1-16,3 7 0 0,1-1 0 0,3-3-3 0,0 1-1 15,4-7 0-15,-4 6 0 0,4-3 10 0,-4-3 3 16,4 6 0-16,-1-6 0 0,-2 0-24 0,2 0-12 16,-3-6 2-16,1 6 0 0,-1 0 18 0,0-3 3 15,0-3 1-15,-3 2 0 0,3-5-12 0,0 6 12 16,0-3-12-16,0-4 12 0,1 4-2 0,-1-4 0 16,3 1 0-16,1 0 0 0,-4-4-1 0,0 4 0 15,4-4 0-15,-4-2 0 0,-7 2 0 0,4 4 0 16,3-1 0-16,0-2 0 0,4-1 2 0,-7 1 0 15,-1-4 0-15,1 0 0 0,3 0 3 0,-3 1 1 0,-4-1 0 16,0 0 0-16,0 1-4 0,4-1-1 0,-4-3 0 16,-4 0 0-16,1 7-10 0,0-7 0 0,3-3 0 0,-4 10 8 15,-3-7-8-15,4 6 8 16,0-6-8-16,-1 7 8 0,-3-7-8 0,4 7 0 0,-1 2 0 0,1-2 0 16,-4-7 0-16,4 6 10 0,-8 4-10 0,4-4 10 15,0-6-10-15,0 10 10 0,-3-3-10 0,-4-1 10 16,3 0-2-16,-3-2-8 0,0 2 12 0,0-6-4 15,-7 7 0-15,4-7 0 0,3 3 0 0,-4-2 0 16,-3-1-8-16,4-3 8 0,-4 9-8 0,3-6 8 16,4 10-8-16,-7-13 0 0,0 6 0 0,0-2 0 15,3-1 0-15,-3 9-11 0,-3-5 1 0,3-1 0 16,0 3 10-16,3 10 0 0,-6-12 0 0,2 8 0 16,1-2 8-16,-3 0 3 0,6-1 1 0,-3 1 0 0,-3 6-12 15,3-4-17-15,3 1 4 0,-3 0 1 0,0-4 12 16,0 10 0-16,0-3 0 0,3-3 0 0,1 6-9 0,-4-6 1 15,-4-1 0-15,1 4 0 0,-1 3-10 16,0-6-2-16,1 3 0 0,3 3 0 16,7 0-22-16,-7-6-5 0,0 2-1 0,-4 4 0 15,4-3-200-15,7 3-40 0</inkml:trace>
  <inkml:trace contextRef="#ctx0" brushRef="#br0" timeOffset="136630.803">27358 2262 403 0,'0'0'36'0,"0"0"-36"0,0 0 0 16,0 0 0-16,0 0 279 0,3-3 49 0,-3 3 9 0,0 0 3 0,0 0-244 0,0 0-49 16,0 0-10-16,0 0-1 0,0 0 5 0,0 0 2 15,0 0 0-15,0 0 0 0,0 0-23 0,-7 0-4 16,0 0 0-16,-3 3-1 0,3-3 4 0,-4 10 1 15,1-10 0-15,-1 9 0 0,-3-9 15 0,0 3 3 16,-4-3 1-16,0 13 0 0,-3-13 9 0,4 0 3 0,-5 9 0 16,1-9 0-16,-7 7-6 0,3-4-1 15,1 3 0-15,-5 0 0 0,5-6-9 0,-1 10-3 0,0-1 0 0,1-3 0 16,-5 1-6-16,5-1-2 0,-1 3 0 0,0-6 0 16,1 10-24-16,-1-4 0 0,0 4 0 0,1-7 0 15,-1 4 12-15,0-1-4 0,4-3 0 0,0 4 0 16,-4 5-8-16,4-8 0 0,0 11 0 0,3-5 0 15,-3 9 0-15,3-13 0 0,1 10 0 0,3 3 0 16,0-3 0-16,-4 3 0 0,4 3 0 0,0-6 0 16,3 9 8-16,1-3-8 0,-1-3 0 0,4 6 8 15,-4-3-8-15,1-3 0 0,6 7 0 0,-3-7 8 16,4-1-8-16,-1 1 0 0,1 7 9 0,3-11-9 16,-4-2 0-16,4 6 9 0,-3-3-9 0,3 3 0 15,3 0 15-15,-3-3-4 0,4-7-1 0,-1 7 0 0,1 0 19 16,-1-7 4-16,4 1 1 0,0-4 0 15,0 4-18-15,0 6-4 0,0-10-1 0,0 4 0 0,1-4-2 0,-1 4 0 16,3-4 0-16,-3 3 0 0,0-2-1 16,4-1-8-16,-4 1 12 0,7-7-4 0,-3 6 0 0,-1 1-8 15,4-1 12-15,0-6-4 0,4 7-8 0,0-4 10 16,-1-3-10-16,-3 0 10 0,4-3 1 0,0 6 0 16,3-2 0-16,-3-4 0 0,-1 0 2 0,4 0 1 15,-3 0 0-15,0 0 0 0,-1 0-14 0,-3 0 11 16,4 0-11-16,0 0 10 0,-4 0 4 0,3 0 1 15,1-4 0-15,-4 4 0 0,4-6-15 0,-1 6 9 16,1 0-9-16,3-3 8 0,4 3 0 0,0-3-8 0,-1-3 12 16,1 6-4-16,-7 0 0 0,6-4 0 0,1-2 0 0,3 6 0 15,-3-3 0-15,0-3 0 0,-4 3 0 0,0-7 0 16,0 10 4-16,0-9 1 0,-3-1 0 0,0 7 0 16,-1-6 3-16,1-1 0 0,-4-2 0 0,0 3 0 15,0-4 1-15,-3 0 1 0,3 4 0 16,0-10 0-16,0 10-18 0,-3-13 0 0,6 6 8 0,-3-3-8 15,1 1 0-15,-1-1 0 0,0 3 0 16,0-3 0-16,-4 0 15 0,5-3-1 0,-1 7 0 0,0-1 0 16,-7-6-5-16,3 10-1 0,-6-7 0 0,3-3 0 15,-3 3 2-15,-4 3 0 0,3-6 0 0,-3 4 0 16,-3-11-10-16,3 7 12 0,-4-9-12 0,1 9 12 16,-1 0-12-16,0 0 0 0,-3-6 0 0,0 6 8 15,0-9-8-15,0 9 0 0,0 0 0 0,-3 3 0 16,-1-6 0-16,4 3 0 0,0 3 0 0,0 0 0 0,-4 4 0 15,4-1 0-15,0 3 0 0,0 1 0 0,0-1 0 16,0-2-9-16,0 8 9 0,-4 1-10 0,4-3-10 0,0-1-3 16,-3 10 0-16,-1-3 0 15,0-6-75-15,1 9-15 0,-1 0-3 0,-3-3-1 16,-3 3-135-16,-5 0-26 0,-27-10-6 0,10-9 0 0</inkml:trace>
  <inkml:trace contextRef="#ctx0" brushRef="#br0" timeOffset="139150.86">9581 7549 1548 0,'0'0'68'0,"0"0"15"0,0 0-67 0,0 0-16 0,0 0 0 0,0 0 0 15,0-3 36-15,0 3 4 0,0 0 1 0,-3-6 0 16,-4 3-20-16,3-7-4 0,1 7-1 0,-4-3 0 16,3 6-7-16,-3 0-1 0,-3-3-8 0,3 3 12 15,-1 0-12-15,-2 0 0 0,-4 3 8 0,0-3-8 16,0 6 24-16,-1-3 1 0,-2-3 1 0,-1 7 0 15,1-4 13-15,2 0 2 0,-2 6 1 0,-1-2 0 16,-3-4-12-16,3 6-2 0,-3-6-1 0,4 7 0 16,-1-1-1-16,4 1 0 0,0-1 0 0,0-6 0 15,3 10 2-15,0-7 0 0,1-3 0 16,3 6 0-16,3-2-18 0,4-7-10 16,-3 3 12-16,3-3-12 0,3 3 0 0,1 6 0 15,3 1 0-15,3-10 0 0,1 9 0 0,3-6-11 16,0-3 11-16,4 7-10 0,-1-4 10 15,5 3 0-15,-5-3 0 0,4 0 0 0,1 7 0 16,-5-1-8-16,4-3 8 0,1 1 0 0,-1 2 0 0,-4 7 0 0,1-10 0 16,0 10-8-16,-4-4 8 0,-4 1 0 0,4 6 0 0,-3-7 0 0,-4 10 0 0,0-6 0 15,0-4 8-15,-3 1-8 0,3-1 11 0,-4 7-3 16,1-6 0-16,-4 6 0 0,3-7 2 0,-3 7 0 16,0-7 0-16,0 1 0 0,0 6 1 0,-3-7 0 0,-1-2 0 0,1-1 0 15,3 4-1-15,-7-4 0 16,3 1 0-16,-3 2 0 0,0-2-2 0,0-1-8 0,-4 0 12 0,1 1-4 15,-1-7 2-15,1 9 0 0,-4-5 0 0,-4 2 0 16,0-6-10-16,4 10 0 0,0-7 0 0,0-3 8 16,0 7-8-16,3-4 12 0,-3-3-12 15,4 0 12-15,-1 3-12 0,-3-2 0 0,3-4 0 0,1 6-11 32,-4-6-18-32,3 3-4 0,-3-3-1 0,3 0 0 0,1 0-134 15,-4 0-28-15,3 0-4 0</inkml:trace>
  <inkml:trace contextRef="#ctx0" brushRef="#br0" timeOffset="139573.822">9758 7998 1785 0,'0'0'79'0,"0"0"17"0,0 0-77 0,0 0-19 0,0 0 0 0,0 0 0 15,3-6 60-15,4 2 8 16,-3 4 1-16,3-6 1 0,0 3-19 0,0-3-4 0,0 6-1 0,4-3 0 15,-1-1 11-15,1 4 3 16,0-6 0-16,3 6 0 0,-4 0-16 0,1-3-2 0,-1-3-1 0,4 6 0 16,-3 0-5-16,0 0 0 0,3 0-1 0,0 0 0 15,0-3-7-15,0-4 0 0,4 7-1 0,-4-3 0 16,0 3-27-16,4 0 8 0,-4-3-8 0,0 3 0 16,3-6 0-16,-2 6 0 0,-1 0 8 0,0 0-8 15,0 0 0-15,0-3 0 0,-3-4 0 0,-1 7 0 31,-3 0-40-31,0 0 0 0,0 0 0 0,-7 0 0 16,0 0-100-16,11 7-20 0,-4-4-4 0,0-3-520 0,-7 0-105 0</inkml:trace>
  <inkml:trace contextRef="#ctx0" brushRef="#br0" timeOffset="140686.468">10957 8023 345 0,'-10'-10'31'0,"3"10"-31"15,7 0 0-15,0 0 0 0,-11-3 154 0,4-3 25 16,7 6 5-16,0-3 0 0,0-6-90 0,0 9-18 16,-4-4-4-16,4 4-1 0,4-6-7 0,-4 6 0 15,-7-9-1-15,3 9 0 0,4 0-27 0,0 0-4 16,0 0-2-16,-7 0 0 0,-3-3-17 16,10 3-3-16,0 0-1 0,0 0 0 0,-7 0 14 0,7 0 2 15,0 0 1-15,0 0 0 0,0 0 15 0,0 0 3 16,0-10 1-16,3 10 0 0,4-9 4 0,-7 9 1 15,0 0 0-15,0 0 0 0,7-3 6 0,-3-4 0 16,-8 1 1-16,4 0 0 0,0 6-10 0,-3-10-3 0,3 7 0 0,-4-3 0 16,-3 3-17-16,4-7-4 0,-1 7-1 0,-3-3 0 15,-3 6-22-15,-1-3 0 0,7 3 0 0,-6 0 8 16,-1 0-8-16,1 3 0 0,-8-3 0 0,4 9 0 16,3 1-14-16,-6 2-1 0,-8-2 0 0,7 2 0 15,1-2 15-15,-1 5 0 0,0 1-10 0,1 0 10 16,3-1 0-16,0-2 0 0,3 6 0 0,0 0 0 15,-6-1 0-15,3-2 0 0,10 6 0 0,1-3 0 16,-8 3 0-16,4-3 0 0,3 0 0 0,4-4 0 16,4 4 0-16,0-6 0 0,-4 5 0 0,3-5 0 15,4-1 0-15,4-2 0 0,-8-1 9 0,4 1-9 16,0-7 11-16,4 3-3 0,-4-6 0 0,0 0 0 16,-7 0 24-16,14-6 5 0,0 0 1 0,-3-4 0 15,-1 1 8-15,5-4 2 0,-1-3 0 0,0 1 0 0,-4-1-23 16,1-6-4-16,3 7-1 0,-3-11 0 15,3 4 3-15,0 1 0 0,-7-11 0 0,3 7 0 0,5-13-5 16,-5 7-1-16,-3 0 0 0,0-4 0 0,0 1-17 0,0-4 0 16,4 4-8-16,-7 2 8 0,-4 1 0 0,3 0 0 15,4 2 0-15,0 4 0 0,-10-3 0 0,3 6 12 16,3 0-3-16,1 3 0 0,3 4-9 0,-4-4 0 16,-3 9 0-16,7 1 0 0,0-4 0 0,0 4 0 15,-7 6 0-15,0 3 0 0,4-6-14 0,-4 6 2 16,0 0 0-16,0 0 0 0,0 0-6 0,0 15-1 0,7-2 0 15,-7-1 0-15,-7 10 5 0,3-3 1 16,4 3 0-16,0 0 0 0,-7 0 13 0,4 9-12 0,3 1 12 16,-4 5-12-16,4-2 12 0,-3-1 0 0,-4-2 0 15,3-1 0-15,4 0 0 0,0 1 0 0,-7-1 0 0,0-9 0 16,7 9 0-16,-3-9 0 0,-1-3 0 0,1 3 0 16,-1 0 0-16,4-3 0 0,4 3 0 0,-4-10 0 15,-4 7 0-15,4-6 0 0,7 6 0 0,-3-7-9 31,-4-2-22-31,3-1-4 0,-3 0-1 0,0 1 0 16,11-7-114-16,-8 6-23 0,-3-9-5 0,0 0-518 0,7 3-104 0</inkml:trace>
  <inkml:trace contextRef="#ctx0" brushRef="#br0" timeOffset="141219.287">11204 8045 1638 0,'0'0'72'0,"0"0"16"0,0 0-71 0,0 0-17 16,-7 0 0-16,7 0 0 0,0 0 72 0,0 0 10 0,0 0 2 0,0 0 1 15,-7 0-37-15,7 0-7 0,0 0-1 0,0 0-1 16,0 0-28-16,0 0-11 0,0 0 8 0,0 0-8 16,0 0 0-16,0 0 0 0,0 0 0 0,7-3 0 15,0 3 14-15,-7 0 1 0,0 0 0 0,0 0 0 16,7 0 29-16,-7 0 7 0,0 0 1 0,0 0 0 15,0 0 4-15,7 3 2 0,0-3 0 0,-7 0 0 16,0 0 2-16,11 0 0 0,0-3 0 0,-4 3 0 16,-7 0-32-16,10-7-7 0,1 7-1 0,3 0 0 15,0-3 10-15,-3 3 2 0,-1-6 0 0,1 6 0 16,6-3-32-16,-2 3 0 0,-8 0 0 0,0 0 0 16,7-3 0-16,0 3 0 0,-4 0 0 0,1 0 0 0,-4 0 0 15,4 0 0-15,3 0 0 0,0 0 0 16,-14 0 0-16,7 0 0 0,11 0 0 0,-4 0 0 0,0 0 0 15,0 0 0-15,0 0 0 0,0 0 0 0,4-7 0 16,-4 7 0-16,-14 0 0 0,10 0 0 16,5 0-34-16,-5 0-6 0,-10 0-2 0,0 0 0 15,11-3-103-15,-11 3-21 0,0 0-4 0,0 0-899 0</inkml:trace>
  <inkml:trace contextRef="#ctx0" brushRef="#br0" timeOffset="142085.245">12009 7433 1987 0,'0'0'88'0,"0"0"18"0,0 0-85 15,0 0-21-15,0 0 0 0,0 0 0 0,0 0 32 0,3 10 3 16,1-1 0-16,-4-6 0 0,3 7-25 0,-3 2-10 15,0-2 8-15,4 8-8 0,-4-5 15 0,0 9-3 16,0-3 0-16,0 3 0 0,0 9-3 0,0-3-1 16,-4 4 0-16,4-1 0 0,0 4 10 15,-3-1 2-15,3 4 0 0,0-4 0 0,0-2 2 0,0-4 1 16,-4-3 0-16,1 3 0 0,3-3 11 0,-4-3 2 16,4 6 1-16,-3-6 0 0,-1-3-10 0,0-3-3 15,1 3 0-15,-1-1 0 0,-3-5-13 0,4-1-3 16,-1-2-8-16,4 2 12 0,-3-2 10 0,3-1 2 15,3-2 0-15,-3-7 0 0,0 0-12 0,0 0-1 16,0 0-1-16,4 3 0 0,-4-3 1 0,7 0 0 16,0-10 0-16,0 7 0 0,0-6 0 0,4-1 0 0,-4-2 0 15,0-7 0-15,3 6-3 0,-3-5-8 0,0-1 12 16,0 3-4-16,8-3-8 0,-5 0 0 0,1-3 0 0,-1 10 8 16,8-7-8-16,-4 10 0 0,-3-4 0 0,3 1 0 15,0 2 0-15,4 1 0 0,-4-1 0 0,3 1 0 16,-3 3 0-16,1-4-11 0,2 4 3 0,-6 3 0 15,3-6-4-15,-4 9 0 0,5-4 0 0,-5-2 0 16,1 6 12-16,-4 6-8 0,0-2 8 0,0 2-8 16,3 0 0-16,-6 3 0 0,3-2 0 0,-3-1 0 15,3 3 8-15,-4 10 0 0,1-6 0 0,3 2 0 16,0 1 0-16,-4 0 0 0,4-1 0 0,0-5 0 16,-3 9 0-16,-1-7 0 0,1 1 0 0,0 2 0 15,-1-8 0-15,-3 2 0 0,4 7 0 0,-8-10 0 0,4 4 0 16,-3-1 0-16,-1 0 0 0,0-6 0 15,-3 7 0-15,0-1 11 0,-3 1-3 0,-1-7 0 0,1 6-8 16,-4-2 0-16,-1-1 0 0,1-6 0 0,0 9 0 0,-3-9 12 16,-1 6-12-16,0-2 12 0,1-4 8 0,-1 0 1 15,0 0 1-15,-3 0 0 0,4-4 5 0,-1-2 1 16,4 6 0-16,-4 0 0 0,4-9-28 0,0 9 0 16,0-3 0-16,3 0 0 0,-3-4-8 0,0 7-4 15,0-3-1-15,3-3 0 0,1 3-1 0,-4-4 0 16,3 4 0-16,0 0 0 0,1-3-8 0,3-4-2 15,0 1 0-15,0 6 0 16,0-6-76-16,3-4-16 0,1 4-4 0,3-4-987 0</inkml:trace>
  <inkml:trace contextRef="#ctx0" brushRef="#br0" timeOffset="142936.016">14700 7527 806 0,'0'0'72'0,"0"0"-58"0,0 0-14 0,0 0 0 15,0 0 276-15,0 0 52 0,0 0 10 0,-3-3 2 16,3 3-235-16,0 0-47 0,-7-6-10 0,7 6-1 15,-7 0-10-15,0 0-1 0,0 0-1 0,-1 0 0 16,-2 0-16-16,3 6-3 0,-4-3-1 0,1-3 0 16,-4 7-7-16,-1-4-8 0,1 0 11 0,-3 3-11 15,3-3 11-15,-4 7-11 0,0-1 10 0,-3-6-10 16,3 7 12-16,-3 2-4 0,4-2-8 0,-1-1 12 16,-3 1 7-16,7-1 1 0,0 0 0 0,3 1 0 15,0-4-11-15,1 3-1 0,-1 1-8 0,4-7 12 16,4 6-3-16,-4-2-1 0,3 2 0 0,4-3 0 15,0 4-8-15,4-1 0 0,-1-3 0 0,1 1 0 16,6 2 0-16,-3-3 0 0,-3-3 0 0,6 10 0 0,-2-4 0 16,2-2 0-16,1-1 0 0,-1 3 0 0,1 1 0 15,3 2 0-15,0-2 0 0,0-1 0 0,0 4 0 0,0-4 0 16,1 7 0-16,-1-4 0 0,0 1 0 0,0 6 0 16,0-7-9-16,0 1 9 0,4 9 0 0,-4-7 0 15,0 1 0-15,-3 3 0 0,3 3 0 0,-4-3 0 16,1-1 0-16,-1-2 0 0,-3 6 0 0,1-3 0 15,-5-7-10-15,1 7 10 0,-4-6 0 0,0 6 0 16,0-7 0-16,0 4 8 0,-4-4 0 0,1 1 0 16,-1-1 0-16,0-2 0 0,-3 2 4 15,0-2 0-15,0-1 1 0,4 4 0 0,-4-7 8 16,0-3 2-16,-4 7 0 0,4-1 0 0,-4-6-23 16,1 7 0-16,-1-4 0 0,-3-3 0 15,0 0-21-15,-4-3-9 0,4 6-2 0,-7-6 0 16,0 0-1-16,-4-6-1 0,4 6 0 0,0 0 0 15,0-6-143-15,0 0-29 0,-1-4-6 0,5-2 0 0</inkml:trace>
  <inkml:trace contextRef="#ctx0" brushRef="#br0" timeOffset="143308.289">14940 8020 2253 0,'0'0'100'0,"0"0"20"0,0 0-96 0,0 0-24 16,0 0 0-16,0 0 0 0,0 0 72 0,0 0 10 16,0 0 2-16,11 0 0 0,-4 0-57 0,3 3-11 15,-3-3-3-15,4 0 0 0,0 0 15 0,3 0 4 16,-4 0 0-16,4 0 0 0,4 0-32 0,-4 0 0 16,0-3 0-16,4 3 0 0,0 0 0 0,-1-7 0 0,-3 7 0 0,4 0 0 15,0 0 0-15,-1 0 0 0,-3-3 0 0,0 3 0 31,4-6-32-31,-4 6-13 0,-3-3-3 0,-1 3 0 16,-10 0-128-16,7-3-27 0,4-3-5 0,0 2 0 0</inkml:trace>
  <inkml:trace contextRef="#ctx0" brushRef="#br0" timeOffset="144035.817">16097 8035 1814 0,'0'0'80'0,"0"0"17"0,0 0-77 0,4-3-20 15,-1-6 0-15,-3 9 0 0,0 0 26 0,0-10 2 16,4 7 0-16,-4-6 0 0,-4 6-28 0,4-3 0 16,0 6 0-16,0 0-11 0,-3-10 11 0,3 10-8 15,-4-9 8-15,1 6-8 0,-1-7 8 0,4 10 0 16,-7 0 0-16,0-3 0 0,0-3 9 0,-4 6 7 0,1 0 2 16,-4 0 0-16,0 0 14 0,-4 0 2 15,-3 0 1-15,0 9 0 0,-8-3-3 0,5 1 0 0,3 2 0 0,-1 1 0 16,-6-1-8-16,4 3-1 0,2-2-1 15,-2 2 0-15,2 7-6 0,5-6-2 0,3 2 0 0,-4 1 0 16,4-6-14-16,3 8 8 0,1-5-8 0,3-1 0 16,0 4 8-16,0-3-8 0,3-1 0 0,4-2 0 15,0 2 8-15,0-2-8 0,4 2 0 0,-1-2 9 16,1-1-9-16,3 0 0 0,0-6 0 0,3 7 0 16,-3-1 16-16,1-6-1 0,2-3-1 0,4 0 0 15,0 0 26-15,0 0 4 0,1 0 2 0,2-3 0 16,4 0-6-16,-3-3 0 0,-4 3-1 0,4-4 0 15,3-2-6-15,-3 6-1 0,3-6 0 0,-4-1 0 16,1-2-8-16,3 2-3 0,-3 1 0 0,-1-4 0 16,-2 1 2-16,2-7 0 0,-3 6 0 0,0-5 0 15,1 2-5-15,-5-9-1 0,1 3 0 16,3 0 0-16,-4 0 1 0,1-3 0 0,-4 0 0 16,4 0 0-16,-1-7 2 0,1 4 0 0,-1-3 0 15,-3 9 0-15,4-10-20 0,0 10 0 0,-4-3 8 16,3-3-8-16,-3 6 8 0,0 0-8 0,4 0 12 15,-4 3-12-15,0 1 8 0,0-4-8 0,0 6 0 0,-3-3 0 0,3 0 0 0,-4 7 0 16,4-7 0-16,-3 3 0 0,3 1 0 0,-4 5-11 16,-3-2 11-16,4-1-13 0,-1 4-7 0,1-1 0 15,-4 1-1-15,0 6 0 16,-4-7-9-16,4 1-2 0,0 9 0 0,0 0 0 16,-3 0-15-16,3 0-3 0,-4-9-1 0,1 9 0 15,3 0-20-15,0 0-4 0,0 0-1 0,0 0 0 16,0 0-169-16,0 0-35 0,0 0-6 0,0 0-550 0</inkml:trace>
  <inkml:trace contextRef="#ctx0" brushRef="#br0" timeOffset="144712.719">16623 8023 1926 0,'0'0'42'0,"0"0"9"0,0 0 1 0,0 0 3 0,0 0-44 0,0 0-11 0,0 0 0 0,0 0 0 16,0 0 40-16,0 0 7 0,0 0 1 0,0 0 0 15,0 0 3-15,0 0 1 0,0 0 0 0,0 0 0 16,0 0-19-16,0 0-3 0,0 0-1 0,7-3 0 16,-4-4 21-16,8 7 4 0,0 0 1 0,-4 0 0 15,3-3 4-15,1 3 1 0,3 0 0 0,0 0 0 16,-3 0-16-16,6-6-4 0,1 6 0 0,0 0 0 0,6 0-26 16,-3 0-6-16,1-3 0 0,-1 3-8 0,0-3 0 15,0 3 0-15,0-6 0 0,-3 6 0 0,3 0 0 16,-3 0 0-16,-1 0-13 0,-3 0 5 15,1-4-28-15,-1 4-6 0,-7-6-1 0,3 6 0 16,-10 0-61-16,0 0-13 0,11 0-3 0,-11 0 0 16,0 0-112-16,0 0-22 0,0 0-5 0,0 0-1 15</inkml:trace>
  <inkml:trace contextRef="#ctx0" brushRef="#br0" timeOffset="145552.95">17649 8035 230 0,'0'0'20'0,"0"0"-20"0,0 0 0 0,0 0 0 15,0 0 40-15</inkml:trace>
  <inkml:trace contextRef="#ctx0" brushRef="#br0" timeOffset="145992.2">17695 7960 288 0,'0'0'12'0,"0"0"4"0,0 0-16 0,7 0 0 0,0-3 0 0,-7 3 0 15,0 0 261-15,4-6 50 0,3 6 9 0,-7 0 3 16,0 0-189-16,4-3-38 0,3-4-7 0,-4 4-1 15,1-6-5-15,-4 9-1 0,0 0 0 0,0 0 0 16,0 0-20-16,7-3-4 0,-7-7-1 0,0 10 0 16,0-9-13-16,0 6-2 0,0-4-1 0,0 7 0 15,0-9-6-15,0 3-2 0,0 0 0 0,0-4 0 16,-4 7-10-16,4 3-3 0,0 0 0 0,-7-6 0 16,4 3-20-16,-4-7 0 0,0 10 0 0,-1 0 0 0,-2 0 14 15,-1 0-2-15,1 0 0 0,3 6 0 0,-7 1 7 16,-1-1 1-16,1 7 0 0,4-4 0 0,-4 3-30 15,0-2-6-15,-1 2 0 0,1-2-1 0,4 9 17 0,-1-1 0 16,-3-2 0-16,3 6 0 0,1 0 0 0,3-3 0 16,-4 3 0-16,4 0 0 0,-3-3 12 0,-1 3 4 15,0-4 0-15,4 1 0 0,-3-3-16 0,3 3 0 16,0-7-9-16,3 4 9 0,1 0 14 0,-1-7 9 16,8 3 1-16,-4 4 1 0,3-10-5 0,4 4-2 15,0-1 0-15,0 1 0 0,7-7 6 0,-3 6 0 16,3 1 1-16,4-4 0 0,-1-3-13 0,5 0-4 0,-1 3 0 15,3-2 0-15,-2 2-8 0,-1-3-9 0,0 0 9 16,4-3-13-16,-8 6-7 0,4-6 0 0,-3 0-1 16,0 0 0-1,-4 0-8-15,3 0-2 0,-2 0 0 0,-1-6 0 16,3 6-81-16,-6 0-16 0,3 0-3 0,0 0-608 0,-3-3-121 0</inkml:trace>
  <inkml:trace contextRef="#ctx0" brushRef="#br0" timeOffset="147271.262">5503 9616 1897 0,'0'0'84'0,"0"0"17"0,0 0-81 0,0 0-20 0,0 0 0 0,-7 0 0 16,4 0 30-16,-4 0 2 0,0 3 0 0,0-3 0 15,0 6-17-15,-1-6-3 0,1 3-1 0,4-3 0 16,-4 7 5-16,0-4 2 0,0-3 0 0,0 6 0 0,0-6 10 15,0 3 3-15,7-3 0 0,-11 3 0 0,4 4 1 0,-4-4 0 16,4 3 0-16,-3-3 0 0,-1 7-11 0,-3-7-1 16,0 6-1-16,0 4 0 0,-7 2-11 0,3-5-8 15,-3 2 12-15,0-2-12 0,3 5 18 0,-7-5-3 16,8 5-1-16,-8-2 0 0,7-4-1 0,1 4 0 16,3-10 0-16,3 7 0 0,4 2 3 0,0-6 1 15,3-3 0-15,1 7 0 0,3-10 14 0,0 0 2 16,3 9 1-16,4-6 0 0,-3 7-26 0,3-4-8 15,4-3 0-15,3 7 0 0,-7-7 0 0,7 3 0 16,-4 3 0-16,5-2 0 0,-1 2 0 0,0 1 0 16,-4 2 0-16,4-2 0 0,1 5 0 0,-5-2 0 0,1-1 0 15,-1 1 0-15,1 6-10 0,3-7-6 16,-3 7 0-16,-1-6-1 0,1 2 17 0,-1-2 0 0,1-1 0 0,0 1 0 16,-1 3 0-16,-3-4 0 0,7 1 0 0,-7-1 0 15,4-2 8-15,-4 5-8 0,4-8 11 0,-8 11-11 16,4-5 11-16,-3-4-11 0,3 4 10 0,-4 6-10 15,1-7 14-15,-1 7-3 0,-3-6-1 0,-3 5 0 16,3-5-10-16,-7 3 0 0,3-4 0 0,-3 1 8 16,-3 5-8-16,-1-5 8 0,0 0-8 0,1 5 8 15,-4 1 0-15,0-6 0 0,-1-1 0 0,1 4 0 16,0-10-8-16,4 10 0 0,-4-13 0 0,3 10 0 16,0-7-9-16,1-3 9 0,-4 3-12 0,7-3 12 15,-7-3-157 1,6 0-25-16,-2-3-5 0,3-3-852 0</inkml:trace>
  <inkml:trace contextRef="#ctx0" brushRef="#br0" timeOffset="147641.787">5704 10205 2782 0,'0'0'61'0,"0"0"13"0,0 0 2 0,0 0 3 0,0 0-63 0,0 0-16 0,7 0 0 0,4 0 0 16,-4 0 0-16,4 0 0 0,-1 4-12 0,4-4 12 16,-3 0-19-16,3 6 3 0,0-6 1 0,0 0 0 15,0 3 15-15,1-3 0 0,-1-3 0 0,3 3 0 16,-3-6 0-16,4 6 13 0,3 0-1 0,-7-4 0 15,4-2 4-15,3 0 0 0,0 0 0 0,0 2 0 16,-3-2-16-16,0 3 0 0,-4-3 0 0,3 3 0 16,1 0 0-16,-4-4-16 0,4 7 3 0,-4-3 1 31,0-3-86-31,-3 6-17 0,-1 0-3 0,8 0-1 0,-15 0-117 16,8 0-23-16,3 0-5 0,-3 0 0 0</inkml:trace>
  <inkml:trace contextRef="#ctx0" brushRef="#br0" timeOffset="148497.338">6978 10196 2005 0,'0'0'88'0,"0"0"20"0,0 0-87 0,0 0-21 0,0-9 0 0,0 9 0 15,0-4 42-15,0-2 4 0,0 3 1 0,-4-6 0 16,4-1-47-16,0 7 0 0,-3-3 0 0,-1 0-10 16,-3-1-14-16,0-2-2 0,0 6-1 0,-7-4 0 15,0 7 15-15,0-3 4 0,-4 0 0 0,-3-3 0 16,-4 12 8-16,-3-3-8 0,0 0 8 0,-4 4-8 15,4 2 41-15,0 4 9 0,0-4 2 0,-1 4 0 16,1 5-26-16,0-2-5 0,7 0-1 0,0 0 0 0,-1 2-12 0,8-5 9 16,0 6-9-16,4 3 8 0,-1-4-8 15,0-5-9-15,4 9 9 0,4-3-13 0,-1 0 13 0,4-4-9 16,-3 4 9-16,3 0-8 0,3-3 8 0,1-1 0 16,-1 1 0-16,4-7 0 0,0 4 0 0,0-4 0 15,4 1 0-15,3-1 0 0,0-6 17 0,4-3 3 16,0 0 0-16,3 0 0 0,0-3 32 0,0-6 6 15,4-1 2-15,-1 7 0 0,1-9-31 0,3-4-5 16,1 3-2-16,-5 4 0 0,1-4 18 0,-4-5 3 16,0 5 1-16,0 1 0 0,-3-7-26 0,0 6-5 0,-4-6-1 15,-4 1 0-15,5 5 4 0,-5-9 0 16,1 0 0-16,-4 0 0 0,0-6 0 0,3 6 0 0,-6-9 0 16,7 6 0-16,-4-7 3 0,0 1 1 15,-4-7 0-15,4 7 0 0,0-1-20 0,-3 1 0 0,3-3 0 0,-4 2 0 16,1 7 0-16,3 0 0 0,-7 0 0 15,4 6 0-15,-4-3 13 0,3 3-4 0,-3 7-1 0,0-1 0 16,0 1 1-16,0 2 0 0,0 1 0 0,0 0 0 16,0 5-9-16,0-2-16 0,0 6 4 0,0 0 1 15,0 0 11-15,0 0-13 0,0 0 5 0,0 0 8 16,0 0-19-16,0 0 4 0,-3 10 1 0,3 2 0 16,-4 7 2-16,4 0 0 0,-4 3 0 0,1 3 0 15,-1 3 12-15,-3 6-9 0,4-2 9 0,-4 9-8 16,3-7 8-16,1 7 0 0,-1-4 0 0,1 1-8 15,-1 0 8-15,1-4 0 0,3-2 0 0,-4-1 8 0,1 0-8 16,-1 1 0-16,0-10 0 0,1 9 8 16,-1-9-8-16,4 0 0 0,-3 6-11 0,-4-6 11 0,3 0 0 0,4-9 0 15,-3 5 13-15,3-5-4 0,0 6-9 0,0-10-11 16,3 4 3-16,1-4 0 16,-4-6-160-16,7 7-31 0,-4-4-6 0</inkml:trace>
  <inkml:trace contextRef="#ctx0" brushRef="#br0" timeOffset="149143.525">7479 10262 576 0,'0'0'25'0,"0"0"6"15,0 0-31-15,0 0 0 0,0 0 0 0,0 0 0 0,0 0 456 0,0 0 86 16,0 0 17-16,0 0 3 0,0 0-469 0,0 0-93 16,0 0-20-16,0 0-3 15,0 0-21-15,0 0-5 0,7 0-1 0,4 0 0 0,-4 0 33 0,3-3 6 16,4 3 2-16,-3-3 0 0,-1 3 28 0,5 0 5 15,-1 0 2-15,0 0 0 0,3 0 16 0,-2-7 3 16,-1 7 1-16,0 7 0 0,0-7-16 0,0 0-3 16,0 0-1-16,0 3 0 0,0-3-5 0,4 0-1 15,0 3 0-15,-1-3 0 0,-3 0-10 0,4 0-2 16,3 0-8-16,0-3 12 0,0 3-4 0,-3 0 0 16,3-3-8-16,0-4 12 0,-3 7-4 0,0 0-8 15,-1-3 11-15,-3 3-11 0,4-6 8 0,-4 6-8 0,0 0 0 0,-3 0 0 16,0-3 9-16,-1 3-9 0,1-6 0 15,-4 6 9-15,0 0 2 0,-4 0 0 0,8 0 0 0,-11 0 0 16,0 0 4-16,0 0 1 0,3 0 0 0,-3 0 0 16,0 0-4-16,0 0 0 0,0 0 0 0,7 0 0 15,-7 0-12-15,0 0 0 0,0 0 0 0,8 6 0 16,-5-6 0-16,-3 0-15 0,0 0 3 0,0 0 1 16,0 0-34-1,0 0-7-15,0 0-2 0,0 0 0 0,0 0-163 16,0 0-33-16,0 0-6 0</inkml:trace>
  <inkml:trace contextRef="#ctx0" brushRef="#br0" timeOffset="150860.77">8601 10183 518 0,'0'0'46'0,"0"0"-37"0,0 0-9 0,0 0 0 0,0 0 315 0,0 0 61 16,0 0 12-16,7 0 2 0,0 0-313 0,0 0-62 15,-7 0-15-15,10 4 0 0,-10-4 0 0,8 0 0 16,-8 0-8-16,7 0 8 0,3 6 0 0,1-6 0 16,-1 0 0-16,-3 0 8 0,0 0 22 0,1-6 5 15,2 6 1-15,-3 0 0 0,0 0 20 0,0-4 4 16,4 4 0-16,-4-6 1 0,0 6-1 0,0 0 0 16,4 0 0-16,-1 0 0 0,-3-3-36 0,0 3-7 15,0-6-1-15,0 6-1 0,4-3-4 0,0 3-1 16,-11 0 0-16,7 0 0 0,3-3-2 0,-3-4-8 15,4 7 12-15,-4-9-4 0,0 6 20 0,0 0 3 0,0-7 1 16,0 4 0-16,0-4-32 0,0 4 0 0,0-3 0 0,0 3 0 16,-3-4 18-16,-1 4-2 0,1-4-1 0,-4 1 0 15,0 0 1-15,0-1 1 0,0 7 0 0,0-3 0 16,-4-7 19-16,4 4 3 0,-7-1 1 0,4 7 0 16,-4-6-40-16,3 0 0 0,1 5 0 0,-4-2 0 15,0 0 0-15,0 0 0 0,-1 2 0 0,5-2 8 16,-4 6-8-16,-4 0 0 0,4-3 0 0,-3 6 0 15,3-3 0-15,-4 6-13 0,4-2 5 0,-4 5 8 16,-3-6-20-16,4 7 3 0,-4-1 1 0,-1 3 0 16,1 4 16-16,-3 0-12 0,-1-1 12 0,-3 1-10 15,3 6 10-15,-3-3-8 0,3 9 8 0,1-6-8 16,-1 0 8-16,4-3 0 0,0-3 0 0,3 6 0 16,-3-4 0-16,4-5 0 0,3 6 0 0,3-7 8 0,1 7 1 15,-1-6 1-15,4 5 0 0,4-5 0 16,-1 6 2-16,1-7 0 0,3 7 0 0,0-6 0 0,3 9-12 15,1-13 0-15,0 4 0 0,-1 5 0 16,1-5-24-16,-1-4-6 0,4 1-2 0,0 2 0 0,-3-2 7 16,7-1 1-16,-1-6 0 0,-3 7 0 15,4-10-92-15,0 0-17 0,3 0-4 0,-3 0-594 16,3-4-118-16</inkml:trace>
  <inkml:trace contextRef="#ctx0" brushRef="#br0" timeOffset="151646.501">9327 9575 2228 0,'-10'10'49'0,"6"-10"11"0,-6 0 1 0,3-4 1 0,-4 4-50 0,1 0-12 15,2 0 0-15,1-6 0 0,0 6 19 0,7 0 1 16,0 0 0-16,0 0 0 0,0 0-20 0,0 0 8 15,0 0-8-15,0 0 0 0,0 0 0 0,0 0 0 16,0 0 0-16,4-3 0 0,3-3 26 0,0 3-2 16,4-1 0-16,-1-2 0 0,-3 6 24 0,4-3 4 15,-1-3 0-15,1 3 1 0,0-4-5 0,3 4-2 16,-4 3 0-16,8 0 0 0,-8-3-13 0,5 3-2 16,-1-6-1-16,7 6 0 0,-3 0-5 0,-1 0-1 15,1 0 0-15,3 0 0 0,-3 0-24 0,-1 0 0 16,1 0 0-16,0 0 0 0,-1 0 0 0,-3 0 0 15,4 0 0-15,-4 0 0 0,0 6 0 0,-3-3 0 0,-1 0 0 16,1 4 0-16,-1-4 0 0,-2-3 0 0,-1 9 0 16,0 1 0-16,-4-7-9 0,1 12-7 0,3-8-2 0,-4 2 0 15,-3 10 18-15,0-7 0 0,0-2 8 0,0 2-8 16,0 4 0-16,0-3 0 0,-7-1 0 0,4 1 0 16,-1-4 9-16,1 7-9 0,-4-4 8 0,0-2-8 15,3 2 11-15,-7-2-3 0,1-1-8 0,-1-6 12 16,1 10-1-16,-1-7-1 0,0-3 0 0,1 7 0 15,-4-7 2-15,3 6 0 0,1-3 0 0,-4-2 0 16,-1 2-12-16,1-3 12 0,0 0-12 0,0 3 12 16,0-3-12-16,0 7 0 0,0-10 0 0,0 6 0 15,3-3 0-15,0 0 8 0,1 4-8 0,3-4 0 16,-4-3 0-16,8 9 0 0,-4-2 0 0,3-4 0 0,1 0 12 16,-1 6-4-16,1 1 0 0,3-10 0 15,-4 3 1-15,4 6 0 0,-4 1 0 0,8-1 0 0,-4 4-9 0,0-4 12 16,0-3-12-16,0 0 12 0,7 4-12 15,-3 6 8-15,-4-10-8 0,3 3 8 0,4 1-8 0,-3 2 8 16,-1-2-8-16,4-1 8 0,-3-6-8 0,-1 7 0 16,1-1 0-16,-1 0 8 0,1 1-8 0,-4-7 0 15,3 6 0-15,1 1 0 0,-4-10-16 0,0 0-1 16,4 3-1-16,-4-3 0 16,7 9-98-16,-7-9-20 0,0 0-4 0,7 0-1099 0</inkml:trace>
  <inkml:trace contextRef="#ctx0" brushRef="#br0" timeOffset="151910.45">9391 10619 3196 0,'0'0'71'0,"0"0"14"0,0 0 3 0,0 0 1 0,0 0-71 0,0 0-18 0,0 0 0 0,11 0 0 16,-1 0 12-16,-10 0 0 0,0 0-1 0,11 0 0 15,-1 0-11-15,1 7 0 0,-11-7 0 0,7 0 0 16,0 0-97-16,-7 0-19 0,0 0-3 0,11-7-1197 15</inkml:trace>
  <inkml:trace contextRef="#ctx0" brushRef="#br1" timeOffset="181546.754">5436 9660 2131 0,'0'0'94'0,"0"0"20"0,0 0-91 0,4-3-23 15,6-7 0-15,5 1 0 0,-8-1 68 0,7-2 8 0,7-7 3 0,0-3 0 16,4 6-64-16,6-9-15 0,-6 3 0 0,3 0 0 15,1-3 17-15,2-3 3 0,1 6 1 0,-4 0 0 16,1 0-10-16,-1 3-3 0,-4 10 0 0,-2 0 0 16,2 9-8-16,-6 6 0 0,-4 6 0 0,-3 10 0 15,-8 10 0-15,-3 12-11 0,-7 6 3 0,-7 3 0 16,-7 13-13-16,-4-3-3 0,-7 9 0 0,-3 3 0 16,-11-3 39-16,0 4 7 0,-6-4 2 0,2-10 0 15,1 1 32-15,6-10 8 0,1-2 0 0,10-14 1 16,8 1 5-16,2-13 1 0,8 3 0 0,7-15 0 0,7-1-57 15,7-12-14-15,7-3 0 0,18-9 0 16,14-7-16-16,11-13-7 0,6-8-1 0,11-4 0 0,0-6 7 0,7 2 1 16,8-2 0-16,-1 6 0 0,-4 4 16 15,-6 8 0-15,-11 10 0 0,-7 4 0 0,-11 8 28 0,-10 10 10 16,-11 6 2-16,-3 7 0 0,-11-1-32 16,-7 7-8-16,-7 3 0 0,-3 10 0 0,-8-1 0 0,1-3 9 15,-8-3-9-15,-3-3 10 0,0 6-10 0,-1-9 0 16,-2-6 0-16,3-1 0 0,3-2 8 0,0-10 5 15,4 0 2-15,4-10 0 0,6 1 1 0,8-13 0 16,6 0 0-16,8-9 0 0,7-10-25 0,3 6-5 16,3-5-1-16,8 8 0 0,0 10-1 0,3 0 0 0,-3 10 0 15,-3 6 0-15,-5 6 16 0,-6 12 0 0,-7 4 0 16,-8 9 0-16,-3 16 0 0,-10 3 0 0,-1 6-12 16,-10-6 12-16,-4 9-8 0,-6-3 8 0,3 0 0 0,-1-6-9 15,1 0 9-15,4-9-8 0,2-7 8 0,5-6-8 16,6-3 8-16,4-7 0 0,0-12 0 15,18 0 0-15,10-12 0 0,15-7 0 0,9-13 10 0,12 1-10 16,3-10 12-16,11-3-4 0,10-6-8 16,7-3 12-16,4 6-12 0,7-3 8 0,0 9-8 0,-4 6 0 15,0 4 15-15,-3 3-3 0,-4 12-1 0,-10 7 0 16,-11 2 19-16,-7 14 4 0,-11-4 1 0,-10 16 0 16,-3 3-27-16,-12 0-8 0,-6 6 0 0,-11 3 0 15,-3 1-20 1,-4-1-8-16,-7 0-2 0,-7-6 0 0,0 4 19 0,-4-4 11 0,0-7-12 0,4 1 12 15,-3-12 14-15,3 2 10 0,7-9 1 0,0 0 1 16,0 0 13-16,3-3 2 0,4-7 1 0,11-8 0 16,7-8-30-16,6-5-12 0,5-6 8 0,6 5-8 0,11-2 0 15,3-1 0-15,1 4 0 0,-1 3 0 0,4 2 0 0,0 5 0 16,-3-5 0-16,-1 14 0 0,-3 3 0 0,-4-1 0 16,-6 7 0-16,-8 0 0 0,-3 6 0 0,-7 0 0 15,-8 7 9-15,-3-1-9 0,-7 3 0 0,0 7 0 16,-10-6 0-16,-1 6 0 0,-6 3 0 0,-4-4 0 15,0-5 0-15,-1-1 0 0,1-2 9 0,4-1 7 16,-1-2 2-16,4-7 0 0,4-7 4 0,3-2 1 16,7-4 0-16,3-9 0 0,11-6-11 0,8-3-1 15,6-1-1-15,4-2 0 0,7 3-10 0,3-1-16 0,4 1 4 16,3 9 1-16,-3 3 11 0,-3 7-13 16,-8 2 5-16,-3 7 8 0,-8 6 0 0,-6 10 0 0,-11 6 0 0,-7 12 0 15,-10 0-14-15,-8 13-2 0,-6-3 0 16,-8 9 0-16,-10-3 6 0,-4 3 1 0,0-6 0 0,0-3 0 15,0-10 0-15,4 1 0 0,7-10 0 0,7 0 0 16,0-13 9-16,10 0 12 0,0-9-2 0,11 0-1 16,4-18 12-16,3 2 3 0,7-12 0 0,7-4 0 15,4-2-24-15,3-7 9 0,7-3-9 0,-3 3 0 16,0-9 12-16,-4 16-12 0,0-4 12 0,-6 13-12 16,-8-3 15-16,-4 15-4 0,-6 4-1 0,-8-1 0 15,-3 17-10-15,-10 5 0 0,-12 1 0 0,-6 18 0 16,-11-3-16-16,-3 7 5 0,-8 2 1 0,1-2 0 15,-4-1 10-15,0 4 0 0,0-7 0 0,7-5 0 0,7-4 0 16,11-7 14-16,10-2-2 0,8-10 0 16,6 3 5-16,11-6 1 0,18-9 0 0,13-10 0 0,8-3-18 0,18-9 0 15,6-4 0-15,15-3 0 16,10-5 0-16,7 2-9 0,11-3 9 0,-4 3-8 0,1 7 8 0,-5 5-8 16,-2 4 8-16,-15 3-8 0,-11 7-1 0,-17 2 0 15,-10 4 0-15,-12 9 0 16,-13-3-31-16,-4 6-5 0,-14-3-2 0,-7 0 0 15,-7 9-129-15,-11 1-25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8-29T18:46:03.170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1937 3542 1094 0,'0'0'97'0,"3"-3"-77"16,4-7-20-16,-7 1 0 0,11 6 83 0,-8-7 13 15,-3 1 2-15,4 9 1 0,3-9-44 0,-7 9-9 16,4-4-2-16,-4 4 0 0,0-3-28 0,0 3-7 16,0 0-1-16,0 0 0 0,-4-6-8 0,4 3 0 15,-7-3 0-15,3 6 0 0,-6 0 0 0,-1 0 0 0,-3 6 0 16,0-3 0-16,0-3 0 0,-4 6 0 15,1-3 0-15,-4 1 0 0,-1 5 16 0,5-9 8 0,-4 9 2 0,-1-9 0 16,-2 0 12-16,6 3 2 0,-7 4 1 0,-3-4 0 16,10-3 11-16,-6 0 1 0,-1 6 1 0,0-6 0 15,-3 3-28-15,0-3-6 0,3 0 0 0,1 7-1 16,-8-4-19-16,4 0 0 0,3 3 8 0,-7-3-8 16,7-3 12-16,1 0-2 0,-1 7 0 0,0-4 0 15,1 3-10-15,-1-3 0 0,0 0 0 0,4 3 0 16,0-2 0-16,3 2 0 0,1-3 0 0,-1 6 0 15,4-5 12-15,-4 5-2 0,4-3-1 0,0-3 0 16,0 7 10-16,3-7 1 0,-6-3 1 0,10 9 0 16,-4-2 5-16,1-4 1 0,-1 0 0 0,0 6 0 15,8-9-6-15,-8 0-1 0,8 10 0 16,-8-10 0-16,4 9-2 0,4-6-1 0,-1-3 0 16,-3 10 0-16,3-4-17 0,4-3 8 0,0-3-8 0,0 13 0 15,-7-4 0-15,7 0 0 0,-3 1 0 0,3-7 0 16,0 13 0-16,-7-10 0 0,7 10 0 0,-4-4 0 0,4 1 0 15,0 5 0-15,-10 1 0 0,6-3 0 0,4 6 0 0,-7-3 0 16,4 3 0-16,3 0 0 0,-4 6 16 0,-3-3-3 16,7 3-1-16,0-3 0 0,0 7-12 0,0-1 11 15,7 0-11-15,-3 1 10 0,-4 5-10 0,0-2 0 16,3 9 9-16,4-4-9 0,-7 4 0 0,0-3 0 16,0 3 0-16,0 6 8 0,-7 0-8 0,7-3 0 0,-3 4 0 15,3-1 0-15,-4-3 0 0,4 6 0 0,0-3 0 16,0 4 8-16,0-4-8 0,0-3 0 0,4 3 0 15,-4 3-8-15,10-3 19 0,-6-3 4 0,6 10 1 16,-6-10 0-16,6 6 0 0,-3 1 0 0,4-4 0 0,-7 3 0 16,6 0-16-16,-10 7 0 0,4-4 0 0,3 7 0 15,-7 3 0-15,0 3 0 0,0-3 0 0,-7 6 0 16,3-6 0-16,-6 6 0 0,6-9-9 0,-7-7 9 16,1 7 0-16,3-10 8 0,3 0 1 0,1 4 0 15,-4-10 9-15,3 6 2 0,-3-3 0 0,7 1 0 16,0-4-8-16,0 3-2 0,0-6 0 0,7 6 0 15,-7-6-2-15,11 0 0 0,-8 0 0 0,1 3 0 16,3-4-8-16,-4 8 0 0,4-4 0 0,-3 3 8 16,3-3-8-16,-3 3 0 0,-4 3-10 0,3 1 10 15,4-1 0-15,-7 0 0 0,0-3 0 0,0 4 0 0,0-1 0 16,0 0 0-16,-7-2 0 0,4-8 10 0,3 8-10 0,-4-7 0 16,-7-1 0-16,4-2 0 0,4 0 20 15,-4-7 0-15,3 4-1 0,4-3 0 0,-3-1-19 0,-4 4 0 16,3-4 0-16,4 4 0 0,0-7 0 0,-7 1-17 15,7-7 3-15,0 6 1 0,0 0 13 0,0 1 0 16,0-7 9-16,-3 6-9 0,3-3 15 0,0 1-3 16,0-4-1-16,0 3 0 0,0-3-11 0,-4-3 12 15,4 6-12-15,-7-3 12 0,7-3-4 0,-4 3-8 16,4-3 12-16,0 0-4 0,0 0-8 0,0-9 10 16,0 9-10-16,0-7 10 0,0-2-10 0,0-1 8 15,0 1-8-15,4 3 8 0,-4-4 1 0,7 1 0 16,-7-1 0-16,4-2 0 0,-4-1-9 0,0-9 0 15,0 0 9-15,0 9-9 0,0 1 11 0,0-10-3 0,0 0 0 16,0 0 0-16,0 0 3 0,0 0 0 0,0 0 0 0,0 0 0 16,0 0 21-16,0 0 4 0,0 0 0 0,0 0 1 15,0 0-5-15,0 0 0 0,0 0-1 0,0 0 0 16,0 0-19-16,0 0-3 0,0 0-1 0,0 0 0 16,0 0 0-16,0 0 0 0,0 0 0 0,10-6 0 15,-10 6-8-15,0 0-11 0,4 0 3 0,6-4 0 16,-10 4 8-16,11 0 0 0,-8-3 0 0,8-3 0 15,0-3 0-15,-8 6 0 0,8-4 0 0,3 4 0 16,-4-6 0-16,8-4 0 0,-4 4 0 0,0-4 8 16,-3 1-8-16,10-4 0 0,-7 7 0 0,4-4 0 15,3 4 0-15,0-1 0 0,4 4 0 0,-4-3 0 16,4-1 0-16,-8 1 0 0,8 6 0 0,0-4-8 16,-1-2 8-16,8 6 0 0,-7 0 0 0,-1-4-8 0,1 4 8 15,0-3 0-15,0 3 0 0,-4-3 0 16,3-1 0-16,-2 1 0 0,2-3 0 0,-3 5 0 0,-3-5 0 0,3 0 0 15,4-1 0-15,0 1 8 0,-4 3-8 0,7-4 0 16,-3 1 0-16,-4-1 0 0,4-2 0 0,-4 2 0 16,3 1 0-16,-6 0 8 0,0-1-8 0,6-2 0 15,-9 2 0-15,6 1 0 16,-7 3-18-16,-4-4-8 0,4 1-2 0,-3-1 0 16,0 1-150-16,-4 6-30 0,0-7-7 0,-7 7-1052 0</inkml:trace>
  <inkml:trace contextRef="#ctx0" brushRef="#br0" timeOffset="3791.381">12562 6082 1324 0,'-17'-10'59'0,"10"10"12"0,0-9-57 0,0 6-14 16,-4-7 0-16,4 7 0 0,0-3 79 0,0-3 13 15,3 6 2-15,1-7 1 0,-1 7-71 0,1-3-15 16,6-7-9-16,1 13 12 0,-1-9-12 0,4 6 0 16,-3-4 0-16,7 7 8 0,3-6-8 0,0 0 0 15,-4 3 0-15,4-4 0 0,4 7 17 0,3-3 2 16,0-3 0-16,8 6 0 0,-5 0 14 0,5-3 3 16,2 3 1-16,5-3 0 0,-5-4-1 0,5 7 0 0,6-9 0 15,4 6 0-15,3-3-13 0,4-1-3 16,0 1-1-16,3-3 0 0,4 9 18 0,0-3 4 15,-3 3 1-15,3-10 0 0,7 10-31 0,0-3-11 0,3 6 0 0,1-3 9 16,0 0-1-16,3 10 0 0,-4-7 0 0,4 6 0 16,4-3-8-16,3 1 0 0,0 2 0 0,4 0 0 15,-8 1 0-15,5-7 0 0,6-3 0 0,0 9 0 16,0-2 0-16,-3-4 8 0,-4 3-8 0,0-3 8 16,4-3 20-16,3 0 4 0,0 0 1 0,-3 0 0 15,-4 0-1-15,4 0-1 0,3-3 0 0,0-3 0 16,7 6-12-16,-7 0-3 0,-3 0 0 0,3-3 0 15,1-4-4-15,-5 4 0 0,4-3-1 0,-3 3 0 16,0 0-11-16,-8-4 10 0,-3 4-10 0,4-3 10 16,0-3-10-16,-4 6 10 0,-4-7-10 0,1 7 10 15,-8-3 4-15,-3 3 1 0,-3-7 0 0,-4 10 0 16,0-9-15-16,-1-1 0 0,-2 10 0 0,-4-3 0 0,-4 0 0 0,0-3 0 16,1 3 0-16,-8-4 0 15,-3 7-30-15,-4 0 1 0,0-3 0 0,0 3 0 16,-3 0-96-16,0-6-19 0,-4 6-4 0,4 0-860 15</inkml:trace>
  <inkml:trace contextRef="#ctx0" brushRef="#br0" timeOffset="21139.542">24141 12338 2059 0,'0'0'45'0,"-7"-3"10"0,-1-4 1 0,1 4 2 0,0-3-46 0,4 6-12 0,-4-3 0 0,0-3 0 16,3 2 46-16,-3 4 7 0,4-3 2 0,3 3 0 15,-7-6-36-15,0 3-7 0,-1-3-2 0,1 2 0 16,4-5-1-16,-8 9 0 0,4-9 0 0,-3-1 0 16,-1 7 5-16,0-6 1 0,1-1 0 0,-4 1 0 15,0 3-3-15,0-4 0 0,3 4 0 0,0-7 0 16,1 10 9-16,-1-3 2 0,1 3 0 0,3-3 0 15,0 2-2-15,3 1 0 0,4 3 0 0,0 0 0 16,0 0-12-16,0 0-9 0,0 0 12 0,0 0-12 16,11 0 0-16,3 0 0 0,0 3 0 0,3-3 0 15,8 4-12-15,3 2 3 0,1-3 1 0,-1 6 0 16,4-9 8-16,-4 10 0 0,4-7 8 0,-8 3-8 16,4-3 0-16,-3-3 8 0,0 0-8 0,-4 7 0 0,0-7 9 15,-7 0-9-15,0-7 12 0,-3 7-12 0,0 0 24 16,-11 0-1-16,0 0-1 0,0 0 0 0,0 0 6 0,0 0 2 15,0 0 0-15,-11-3 0 0,0-3-14 0,-3 6-4 16,0-3 0-16,-3-3 0 0,-5 2-12 0,1 4 11 16,0-3-11-16,0-3 10 0,-4 6-10 15,0-3 10-15,-3-3-10 0,4 6 10 16,-1 0-10-16,0 0 0 0,0 0 0 0,4 0 0 16,7 0-119-16,0 6-16 15,0-3-3-15,3 6-626 0,4 1-124 0</inkml:trace>
  <inkml:trace contextRef="#ctx0" brushRef="#br0" timeOffset="21965.212">22670 15505 1324 0,'14'-3'118'0,"-14"3"-94"0,-4-6-24 0,1-1 0 15,-1 1 166-15,4-3 29 0,0-1 5 0,-3 7 2 16,-5-6-147-16,8-1-30 0,0 4-5 0,4 0-2 16,-8-4 0-16,4 7 0 0,4-6 0 0,0-1 0 15,-1 7-10-15,-3 3-8 0,0-6 12 0,0 6-12 16,7-10 19-16,-3 7-3 0,-8-6-1 0,1 9 0 16,3 0-4-16,-4-9-1 0,-7 5 0 0,4-2 0 15,-3 3 21-15,-1 0 4 0,1-3 1 0,-4 6 0 0,-1-4-3 0,-2-2 0 16,3 6 0-16,0 0 0 0,-4 0-2 0,0-3-1 15,1 0 0-15,3-3 0 0,-1 6 1 0,1 0 0 16,-7-3 0-16,11-4 0 0,10 7-15 0,-7 0-2 16,-8-3-1-16,5-3 0 0,10 6-13 15,0 0 11-15,-4-3-11 0,1 0 10 0,-1-4-10 0,4 7 0 16,7-3 0-16,0-3 0 0,-3-4 0 16,6 7-11-16,8-6 3 0,0 9 0 0,3-9 8 0,0 5 0 15,0-5 0-15,0 9 0 0,4-3 0 0,0-3 0 16,-8 6 0-16,8 0-8 0,0 0 8 0,-4 0 0 0,-3 6 0 15,-1-3 0-15,4-3-20 0,-3 9-3 16,0-5 0-16,-8 5 0 16,-3 0-50-16,0 1-11 0,4-7-1 0,-4 6-1 15,-7 1-8-15,0 2-2 0,0 4 0 0,-7 0-873 0</inkml:trace>
  <inkml:trace contextRef="#ctx0" brushRef="#br0" timeOffset="27114.109">9239 16747 748 0,'0'0'67'0,"0"0"-54"0,4-7-13 0,-4 7 0 16,0-6 245-16,0 6 47 0,0 0 8 0,0 0 3 15,0-6-201-15,0 6-40 0,0 0-8 0,0 0-2 0,-7-10-32 16,-4 10-6-16,1 0-2 0,-1 0 0 16,-7 0-3-16,-3 0-1 0,0 0 0 0,0 0 0 0,-7 0 8 0,-4 0 0 15,-7 0 1-15,-3 0 0 0,-8 0 15 0,1 0 2 16,-4-3 1-16,0 3 0 0,-7 0 17 0,4 0 3 15,-1 0 1-15,-6 3 0 0,-1-3-38 16,1 0-7-16,-4 0-2 0,3 0 0 0,8 0 11 0,3 7 3 16,3-4 0-16,5-3 0 0,-1 6-23 0,3-3 0 15,1 0 0-15,3-3 0 0,-3 10 12 0,3-10-3 16,0 9 0-16,4-9 0 0,3 10-9 0,8-7 0 16,-1 3 9-16,7-3-9 0,8-3 0 0,-1 0 0 15,4 10 0-15,7-10 0 0,0 0 0 0,0 0-15 16,11 6 3-16,-1-3 0 0,11 0 12 0,1-3 0 15,2 0 0-15,4 0 0 0,4 0 20 0,4 0 11 0,6 0 1 16,-3 0 1-16,-4-3-20 0,7 3-4 0,-3 0-1 16,7-3 0-16,0-3-8 0,0 6 8 0,3-10-8 0,0 10 8 15,1-3-8-15,3-3 0 0,-7 3 0 0,3-7 0 16,0 7 0-16,4-3 12 0,-3-4-2 0,-1 7 0 16,8-6 3-16,-1-1 1 0,0 1 0 0,-3 6 0 15,0-6-5-15,-3-1-1 0,-5 7 0 0,1-6 0 16,-3-1-8-16,-5 10-14 0,5-9 3 0,-8 6 1 15,4 3 10-15,-7 0 0 0,-8-4 0 0,1 4 0 32,0 0-23-32,-11 4-9 0,0-4-1 0,-3 3-1 15,-1 3-206-15,-10-6-42 0,-14 13-8 0,-18-7-2 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8-29T18:49:22.914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9567 3605 518 0,'4'-7'46'16,"3"-2"-37"-16,0-7-9 0,0 10 0 15,4-3 307-15,-1-1 59 0,4 1 12 0,-3-1 2 16,3 7-267-16,0-3-53 0,0 3-12 0,0-4-1 0,8 4-23 0,-1 3-5 15,0 0-1-15,7 0 0 0,0 0-8 0,4 0-2 16,3 0 0-16,4 0 0 0,7 0 8 0,-4 0 2 16,4 10 0-16,0-10 0 0,7 3 3 0,7-3 1 15,0 6 0-15,0-3 0 16,3-3-2-16,1 0 0 0,3 7 0 0,-4-4 0 0,4-3-3 0,0 0-1 16,8 3 0-16,2-3 0 0,4 6 8 15,-7-6 0-15,0 3 1 0,4-3 0 0,10 7-5 0,-3-4-2 16,-4-3 0-16,0 0 0 0,0 6-9 0,4-6-1 15,0 0-8-15,3-6 12 0,0 6 16 0,0 0 4 16,-3-10 0-16,3 10 0 0,-3-9-32 0,-1 6 0 16,1-7 0-16,0 7 0 0,-8-3 0 0,1-4 0 15,-7 7 0-15,3-6 0 0,-4 6 12 0,4-3-3 0,-3 2-1 16,-8 1 0-16,1-3 4 0,-8 3 0 16,1 3 0-16,-4 0 0 0,-4-6-4 0,0 6 0 0,1 0 0 15,-1 0 0-15,-3 0-8 0,0 0 8 0,-4 0-8 16,1 0 8-16,-1 0-8 0,-3 0 0 0,-8 0 0 0,5 0 0 15,-4 0 0-15,-4 0 0 0,3 0 0 0,-2 0 8 16,-1 0-8-16,-3 0 0 0,6-4 0 0,-6-2 8 16,-4 6-19-16,0-3-4 0,4 3-1 15,-4-3 0 1,0-3-35-16,-3 6-7 0,0-4-2 0,-4-2 0 16,0 6-54-16,0-3-11 0,-3 3-3 0,-4-6-888 0</inkml:trace>
  <inkml:trace contextRef="#ctx0" brushRef="#br0" timeOffset="2273.099">5570 16471 1209 0,'0'0'53'0,"-7"-7"12"0,0 7-52 0,-3-9-13 0,10 9 0 0,-4 0 0 16,-6 0 298-16,10 0 57 0,-7 0 11 0,-4 0 2 15,4 0-292-15,-4 0-60 0,4 0-16 0,-3 0 0 16,-1 0 20-16,0 0-4 0,-3 0 0 0,4 0 0 16,-8 0-3-16,8-3-1 0,-12 0 0 0,5-3 0 15,-4 6 3-15,3-4 0 0,-7-2 0 0,1 3 0 0,-8-3 21 16,0 3 4-16,-7-7 0 0,0 7 1 0,1-3-5 16,-5 3 0-16,-3-7-1 0,1 7 0 0,-1-3-16 0,0 3-3 15,0-4-1-15,0 7 0 0,-3-3-5 0,3-3-1 16,-3 6 0-16,-1 0 0 0,4 0 5 0,-7 6 1 15,11-3 0-15,-7 4 0 0,6-4 1 0,1 9 1 16,7-2 0-16,-8-1 0 0,1 1-26 0,7-1-6 16,-1-6-1-16,1 7 0 0,0-1 26 0,3 0 5 15,15-6 1-15,-8 7 0 0,0-1-25 0,0-6-5 16,15 7-1-16,-11-10 0 0,7 9 15 0,3-6 0 16,0-3 0-16,8 7 0 0,3-7 0 0,-7 3 0 15,3-3 8-15,4 0-8 0,0 0 0 0,-7 9 0 16,4 1 0-16,3 2 0 0,3-2 13 0,4 2-1 0,-3 7 0 0,3-7 0 15,0 7-25-15,0 0-6 0,4 3-1 0,-1 0 0 16,-3 0 20-16,4 9 0 0,-1-9-8 0,1 10 8 16,0-1 0-16,-8-3 0 0,8 7 0 15,-1-4 0-15,1 4-15 0,-4-4 4 0,0 10 1 0,4-1 0 16,-8-5 10-16,1 15 0 0,-1-6 0 0,1 0 0 16,-1 6 0-16,-3 3 0 0,7-2 0 0,-7-4 0 15,0 3 0-15,0-6 8 0,0 6 0 0,0-6 0 16,0-4-8-16,0 4 0 0,0 0 0 0,-7-3 0 15,7 3 0-15,-3-3-8 0,3-1 8 0,-4 1-12 16,4-6 12-16,0 6 0 0,-3-1 0 0,-1-5 0 16,4 6 0-16,-3-10-8 0,3 3 8 0,-8-5 0 15,1 5 0-15,4 7 0 0,-4-10 0 0,7 7 0 0,-7-4 8 16,3-9 3-16,4 7 1 0,-7-4 0 0,7-3-12 0,0-6 0 16,-3 3 0-16,-1 6 0 0,4-12 8 15,0 3-8-15,0-7 0 0,0 4 8 0,4-4-8 0,-4-2 8 16,0 2-8-16,0-12 8 0,0 10 1 0,0-10 0 15,0 0 0-15,0 0 0 0,0 0 4 0,0 0 1 16,0 0 0-16,0 0 0 0,0 0 6 0,0 0 0 16,0 0 1-16,0 0 0 0,0 0-5 0,0 0-2 15,3 9 0-15,4-6 0 0,4-3-6 0,-4 0 0 16,-4 10-8-16,12-10 12 0,-5 0-12 0,4 0 0 16,-3 0 0-16,6 0 0 0,-2 3 0 0,2-3 0 15,1 0-9-15,3 6 9 0,0-6 0 0,-7 0 20 0,7 0-4 16,4 3 0-16,-7-3-16 0,6 6 0 15,5-6 0-15,-5 4 0 0,12-4 0 0,-5 0 0 0,5-4 8 16,-1 4-8-16,7-6 0 0,-3 6-16 0,7-3 4 0,-11 3 0 16,8-9 12-16,-1 9 0 0,-7-10 12 0,8 7-12 15,-1-3 8-15,-3 3-8 0,7-7 0 0,-1 10 0 16,-2-9 0-16,-1 9 0 0,-3 0 0 0,0 0 0 31,-1 0-124-31,1 0-18 0,-3 9-4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8-29T17:58:15.99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18313 6643 172 0,'0'0'8'0,"0"0"1"0,7 0-9 0,-4-3 0 16,4-6 0-16,-3 9 0 0,3-10 184 0,0 10 34 15,0-9 7-15,-3 6 2 0,-1-7-147 0,1 10-28 16,-1-9-7-16,1 9-1 0,3-10 8 0,-7 7 2 15,3-6 0-15,1-1 0 0,-4 7 10 0,3-6 1 16,-3 6 1-16,4-7 0 0,-1 4-27 0,-3 0-6 16,0 0-1-16,0-4 0 0,0 1-7 0,4 2-1 15,-4 1-1-15,0-3 0 0,0-1-1 0,0-2 0 16,0 2 0-16,0 1 0 0,-4 3 5 0,1-10 1 16,-1 10 0-16,1 0 0 0,-1-4-2 0,4 1 0 15,-7 6 0-15,4-7 0 0,-4 10 3 0,0-9 1 16,0 9 0-16,-1 0 0 0,1-3-18 0,0 3-3 0,0-7-1 15,-3 7 0-15,3 7-8 0,0-7 0 16,-4 0 0-16,4 0 0 0,0 0-8 0,-4 3-4 0,4-3-1 0,0 9 0 16,-3-9 13-16,3 13 10 0,-4-7-2 0,4 3 0 15,-4 4-8-15,1-4 0 0,-1 4 0 0,1-1 0 16,-1-2-11-16,0 9 11 0,-3-7-8 0,0 1 8 16,4 6 0-16,-1-1 0 15,-3-5 0-15,3 6-8 0,-3-4 8 0,0 4 0 16,4 0 0-16,-1 0 0 0,0-3 0 15,1 6 12-15,-1-4-4 0,1 1 0 0,6-3-8 16,-3 12 9-16,4-6-9 0,-5 0 10 0,5 0-10 16,-4 6 0-16,0-3 9 0,0 3-9 0,0-2 0 0,0-1 0 0,0 0 0 0,0-3 8 15,-4 0-8-15,4 0 0 0,0 3 8 0,0-3-8 16,-4-7 16-16,4 7-2 0,0-3 0 0,-3 3 0 0,2-3 2 0,1 0 0 16,0-4 0-16,0 4 0 15,0-6-8-15,4 5 0 0,-4 1-8 0,3-3 12 0,1 0-12 0,-1-4 8 16,1 1-8-16,-1-1 0 15,0-2 0-15,1 5 0 0,3-2 0 0,-4-1 0 16,-3-2-24-16,4 2-8 0,-1-2-2 0,-3-1 0 16,4 4-146-16,-4-4-30 0,3-6-6 0</inkml:trace>
  <inkml:trace contextRef="#ctx0" brushRef="#br0" timeOffset="413.967">17600 7179 1623 0,'0'0'72'0,"0"0"15"0,0 0-70 0,0 0-17 0,0 0 0 0,0 0 0 16,0 0 41-16,0 0 5 0,11 0 1 0,-4 0 0 15,3 0-18-15,1 0-3 0,-4 0-1 0,4 0 0 0,3 0 21 0,-4-3 4 16,4-3 1-16,-3 6 0 0,3-3-11 0,4-3-1 16,-1 2-1-16,1-5 0 0,0 9-3 0,3-9-1 15,0 5 0-15,4-5 0 0,-4 6-6 0,0-3-2 16,-7-4 0-16,4 10 0 0,-1-6-13 0,1 0-2 15,0 6-1-15,-1-3 0 0,1-4-10 0,0 7 0 16,-1-9 0-16,1 9 0 0,-4-3 0 16,4 0 0-16,-4-4 0 0,-4 7 0 0,4 0 0 0,-3-3-9 15,0-3 0-15,-1 6 0 16,-3 0-40-16,-7 0-8 0,7-3-2 0,-7 3-625 16,11 0-124-16</inkml:trace>
  <inkml:trace contextRef="#ctx0" brushRef="#br0" timeOffset="1064.485">18316 7082 1105 0,'0'0'48'0,"0"0"12"0,0 0-48 0,0 0-12 0,0 0 0 0,0 0 0 15,0 0 92-15,0 0 16 0,0 0 3 0,0 0 1 16,-3 10-33-16,3-7-7 0,0-3 0 0,0 9-1 16,0-6-36-16,0 7-7 0,0-1-2 0,3-6 0 15,-3-3-16-15,0 10-10 0,0-1 12 0,0 4-12 16,0-4 19-16,-3 0-3 0,3 1-1 0,-4 2 0 16,1-2 24-16,-1 2 5 0,1-2 0 0,-1 2 1 0,1-2 0 15,-5 5 0-15,5-2 0 0,-1-1 0 16,1 1-13-16,-1-4-4 0,1 1 0 0,-1 2 0 0,1-2-20 15,3 2-8-15,0-5 0 0,0-7 0 0,3 9 20 0,-3-9-3 16,0 0 0-16,7 3 0 0,0 3-1 0,-7-6-1 16,7 0 0-16,4 0 0 0,-4 0-7 0,0 0 0 15,4 0-8-15,-4-6 12 0,3 6-4 0,1-9 0 16,-4 9-8-16,4-10 12 0,-1 7-12 0,1-6 9 16,-1-1-9-16,1 1 8 0,-4 3-8 15,4-10 10-15,-4 10-10 0,7-4 10 16,-4-5-10-16,1 8 0 0,0-8 0 0,-1 2 8 15,-3 1-8-15,0-1 0 0,4-3 0 0,-4 7 0 16,0-4 0-16,3 1 8 0,-2 2-8 0,-1 1 12 16,0 0-12-16,-4-1 0 0,1 7 0 0,-4 3 0 0,7-3 14 0,-7 3 1 0,0 0 0 0,0 0 0 15,0 0 5-15,0 0 0 0,0 0 1 0,0 0 0 16,0 0-21-16,0 0 0 0,-7 3 0 0,3 10 0 16,1-4 0-16,-4 4 0 0,0-4 0 15,-1 7 0-15,5-1 0 0,-4 4 0 0,-4-6 0 0,8 9 0 16,-1-4 0-16,1 4 0 0,-1 0 0 0,4 0 0 15,-3-3 0-15,3 0-8 0,0-3 8 0,0-1-12 16,3 1 12-16,1 3 0 0,-4-7 0 0,3-2 8 16,-3 2-8-16,4-2 0 0,-4-1 0 0,3 4 0 15,4-4-15-15,-7-9-4 0,0 0-1 0,7 0 0 16,-7 0-127-16,0 0-25 0,0 0-6 16,4 0-813-16</inkml:trace>
  <inkml:trace contextRef="#ctx0" brushRef="#br0" timeOffset="1543.494">18983 6606 748 0,'0'0'33'0,"0"0"7"0,0 0-32 0,0-7-8 0,0-2 0 0,0 9 0 16,4-3 190-16,-1-4 36 0,1 1 7 0,-1 0 2 16,1-4-188-16,-1 7-38 0,1-6-9 0,-4 6 0 15,0 3 0-15,3-6 0 0,-3-4 0 0,0 10 8 16,0 0 0-16,0 0-8 0,0 0 12 0,0 0-4 15,0 0 41-15,0 0 8 0,0 0 2 0,0 0 0 16,0 0 31-16,7 16 6 0,-7-4 2 0,0-2 0 16,4 2-22-16,-4 1-5 0,-4 6-1 0,4-1 0 15,-3-2-30-15,-1 3-7 0,4 3-1 0,-3 6 0 16,-1-3-23-16,-3 3-9 0,4-2 0 0,-1 2 9 16,1-3-9-16,-5 6 0 0,1-3 0 0,0 4 8 15,0-1-8-15,-3 0 0 0,-1-5 0 0,1 5 0 0,2 0 12 16,-6 1-4-16,4-10 0 0,-1 9 0 15,1-9 18-15,-1 6 3 0,0-3 1 0,4 0 0 0,0-3-30 0,-3-6 0 16,3 3 0-16,3 0 0 0,1-4 0 0,-1-5-12 16,1 5 1-16,3-8 0 0,0 2-8 0,0-9-1 15,0 0-1-15,0 0 0 16,0 0-111-16,0 0-21 0,0 0-5 0,10-3-518 16,1-7-103-16</inkml:trace>
  <inkml:trace contextRef="#ctx0" brushRef="#br0" timeOffset="1942.43">19396 6527 2188 0,'0'0'97'0,"0"0"20"0,0 0-93 0,0 0-24 0,0 0 0 0,0 0 0 15,0 0 66-15,0 0 9 0,0 0 1 0,0 6 1 0,0 4-77 16,0 2-10-16,-4-2-5 0,4 2-1 16,-3 1 16-16,3 9-12 0,-7-3 12 0,3 3-12 0,1 6 12 15,-4-3 0-15,3 12 0 0,-3-5-9 16,3-7 9-16,-3 13 0 0,0-1 0 0,0 1 8 0,4-4-8 0,-4 4 9 15,0 0-9-15,0-7 10 0,-1 7 8 16,1-4 2-16,0-3 0 0,-3 4 0 0,-1-4-20 16,1 1 0-16,-1-1 8 0,0 0-8 0,1-9 0 0,3 7 0 15,-4-4 0-15,1-7 0 16,3 4 0-16,-4 0 0 0,7-3 0 0,-3-6 0 0,0 2 8 0,0-2-8 16,4-4 0-16,-1-6 0 15,4 7-96-15,0-10-22 0,0 0-5 0,0 0-861 16</inkml:trace>
  <inkml:trace contextRef="#ctx0" brushRef="#br0" timeOffset="2280.842">19576 7201 2552 0,'0'0'113'0,"0"0"23"0,0 0-108 0,0 0-28 0,0 0 0 0,0 0 0 16,3 7 15-16,4-4-3 0,4 6 0 0,-1 1 0 15,1-1-12-15,0 3-10 0,-4-2 2 0,3 2 0 0,1 1 8 16,-1 6 0-16,-3-7 0 0,0 7-8 0,4-6 8 0,-4 6 0 15,0-7 0-15,0 7 0 0,0-7-14 0,0 10-1 16,-3-9 0-16,3 6 0 16,-4-7-11-16,1-2-2 0,0 5-1 0,-1-8 0 15,-3 2-15-15,0-9-2 0,4 9-1 0,-4-9 0 16,0 0-138-16,7 10-28 0,-7-10-6 0</inkml:trace>
  <inkml:trace contextRef="#ctx0" brushRef="#br0" timeOffset="2571.029">20144 7054 403 0,'0'0'36'0,"0"0"-36"16,-4 0 0-16,-3 0 0 0,0 0 436 0,0 6 81 0,7-6 16 0,-7 3 3 16,-4 10-424-16,1-4-84 0,-4 7-18 0,-1 0-10 15,1-4 36-15,-7 13 0 0,4-3 0 0,-5 3 0 16,1-3-12-16,0 10-1 0,0 5-1 0,0-2 0 15,0-4 15-15,-1 4 3 0,-2 2 1 0,-1-2 0 16,0 2-13-16,1-2-4 0,-5-1 0 0,-2 4 0 16,2-4-24-16,1 1 0 0,0 3 8 0,0-4-8 15,3 7 0-15,4-7 0 0,0-2 0 0,3 5 0 16,0-2-16-16,8-4-4 0,-4 1-2 0,3-11 0 16,4 8-137-1,0-4-27-15</inkml:trace>
  <inkml:trace contextRef="#ctx0" brushRef="#br0" timeOffset="8353.539">24860 7095 1656 0,'0'0'36'0,"0"0"8"0,0 0 2 0,0 0 0 0,0 0-37 0,0 0-9 0,-3-10 0 0,3 10 0 15,-4-3 31-15,4 3 4 0,0 0 1 0,0 0 0 16,0 0-18-16,0 0-3 0,4-6-1 0,-4 6 0 16,0 0 18-16,0 0 4 0,0 0 1 0,0 0 0 15,10 0 7-15,-6 9 0 0,3-2 1 0,-4 2 0 16,1-3-2-16,-1 4-1 0,1 2 0 0,0 4 0 15,-4 0 10-15,3 2 1 0,1 1 1 0,-1 3 0 16,-3 0-34-16,4 0-8 0,-1 6 0 16,-3-3-1-16,0-3 0 0,0 7 0 0,4-4 0 0,-4 3 0 15,0-6-11-15,0 0 12 0,3 0-12 0,1 0 12 16,-1-4-12-16,-3 4 8 0,0-3-8 0,4-6 8 16,-4 6-8-16,3-7 10 0,-3 1-10 0,0-4 10 15,4 0-10-15,-4 4-17 0,0-4 4 0,0-2 1 16,0-7-44-16,0 0-9 15,0 0-2-15,0 0 0 0,0 0-88 0,0 0-17 0,0 0-4 16,3-7-681-16</inkml:trace>
  <inkml:trace contextRef="#ctx0" brushRef="#br0" timeOffset="9115.864">24680 6969 1746 0,'-7'-9'77'0,"4"9"16"16,-1-3-74-16,4-7-19 0,-3 7 0 0,3-3 0 16,0-3 48-16,3 2 5 0,-3 1 2 0,7-3 0 15,-3-1-2-15,-1 7 0 0,4-6 0 0,-3-1 0 16,3 10-5-16,4-6 0 0,-4 0-1 0,3-4 0 15,-3 1-11-15,4 9-3 0,-4-6 0 0,3-1 0 16,1-2 0-16,-4 9 0 0,0-10 0 0,4 7 0 16,-1-6 3-16,-3 9 0 0,0-9 0 0,1 5 0 0,2-2-5 0,-3 3-1 15,4 0 0-15,-1-3 0 0,1 6-9 16,3 0-1-16,-3 0-1 0,3-4 0 0,0 4-19 0,0 0 8 16,0 0-8-16,0 4 0 15,4-4 9-15,-1 9-9 0,-2-9 0 0,-1 9 9 16,0 1-9-16,3-1-12 0,-2-3 2 0,-1 4 1 15,0-1 9-15,0 1 0 0,0 2-9 0,0-2 9 16,-3-1 0-16,-1 4 0 0,1-4 0 0,-1 4 0 16,-3-4 0-16,4 4 0 0,-4-4 0 15,0 0 0-15,-3 4 0 0,3-4 0 0,-4 7 0 0,4-10 8 0,-7 10-8 0,4-4 0 0,-1-2 0 16,-3-1 0-16,4-2 0 0,-4 8 8 0,0-5 0 0,0-4 0 16,3 3-8-16,-3 1 10 0,-3 2-10 0,3-5 10 15,-4 2-10-15,1-6 12 0,-1 6-12 0,4-9 12 16,-3 4-1-16,-1 5 0 0,1 0 0 0,-1-5 0 15,1 2-2-15,-4-3 0 0,0-3 0 0,0 6 0 16,-1-3-9-16,-2-3 8 0,-1 7-8 0,1-4 8 16,-1 0 1-16,-3-3 0 0,0 0 0 0,0 0 0 15,-4 0-9-15,1 0 0 0,-5 0 0 0,8 0 8 16,-3 6-8-16,2-6 8 0,-2 0-8 0,3 0 8 16,0 0-8-16,0 0 0 0,-1 0-10 0,1 0 10 15,0 3-20-15,0-3 3 0,3 0 0 0,1 0 0 16,-1 0-17-1,1 0-3-15,-1 0-1 0,1 0 0 0,6 0-98 0,4 0-19 0,-7 0-4 16,0 0-582-16,0 0-117 0</inkml:trace>
  <inkml:trace contextRef="#ctx0" brushRef="#br0" timeOffset="10249.085">25693 6916 518 0,'0'0'46'0,"0"0"-37"0,0 0-9 0,0 0 0 15,0 0 183-15,0 0 34 0,0 0 7 0,3-3 2 16,1-3-107-16,-4 6-22 0,0 0-4 0,3-4-1 15,1-2-24-15,-1 3-6 0,-3 3-1 0,0 0 0 16,4-3-13-16,-4 3-4 0,0-6 0 0,0 6 0 16,4-4 3-16,-4 4 0 0,-4-6 0 0,0 3 0 15,4 3-5-15,0 0-1 0,-3-3 0 0,-4-3 0 16,0 6-11-16,0-3-2 0,0 3-1 0,0-7 0 16,-4 7-7-16,4 0-2 0,-4 0 0 0,4 0 0 15,-3 0-7-15,3 0-2 0,-7 0 0 0,7 7 0 16,-4-7 1-16,-3 3 0 0,3 3 0 0,-3 0 0 15,0 0-10-15,0 4-12 0,0 2 2 0,0-2 1 16,-4 2 9-16,4 1 0 0,0 6-9 0,0-7 9 16,3 4 0-16,1-4 0 0,-1 1 0 0,4 0 0 0,3 2 0 15,1-2 8-15,-1-1-8 0,4 1 8 0,0-4 0 16,0 1-8-16,4 2 12 0,-1-2-4 0,4-1 0 16,-3 0 0-16,3 1 0 0,4-7 0 0,-4 6 0 15,0-5-8-15,7 5 12 0,-4-3-4 0,1-3 6 0,0-3 1 16,3 0 0-16,0 7 0 0,-4-7 6 0,1-7 2 15,3 7 0-15,-3-3 0 0,-1-3-1 0,4 6 0 16,-7-9 0-16,1 5 0 0,2-5-6 0,-3 0-2 16,4 5 0-16,-4-5 0 0,0 0-2 0,0-4-1 15,-4 4 0-15,1-1 0 0,3-5-1 0,-3-1 0 16,-1 7 0-16,1-4 0 0,-4 4-10 0,3-1 10 16,1 4-10-16,-4 0 10 0,3-4 0 0,-3 10 0 0,0 0 0 15,0 0 0-15,0 0-10 0,0 0 12 16,0 0-12-16,0 0 12 0,0 0-12 0,0 0 0 0,0 0 0 15,0 0 0-15,0 0 8 0,0 0-8 0,0 0 8 0,0 10-8 16,4-1 15-16,-1 4-3 0,1-4 0 0,-4 4 0 16,7-4 2-16,-4 0 0 0,1 1 0 0,-1 2 0 15,1-2-14-15,3-1 0 0,-3 1 0 0,-1-1 0 16,1-3 0-16,-1 4 0 0,1-4 0 0,-1-3 0 16,1 10 0-16,-1-7 0 0,-3-6 0 0,0 3 0 31,4 6-32-31,-4 1-5 0,0-10-2 0,3 3 0 0,-3-3-4 0,0 0-1 15,0 0 0-15,4 9 0 0,-4-9-72 0,0 0-16 16,0 0-2-16,3 0-1 0,-3 0-76 16,0 0-15-16,0 0-3 0,0 0-1 0</inkml:trace>
  <inkml:trace contextRef="#ctx0" brushRef="#br0" timeOffset="12524.687">26049 6960 230 0,'0'0'20'0,"0"0"-20"16,0 9 0-16,0 1 0 0,0-4 309 0,0 0 58 15,0 4 11-15,4-1 2 0,-1 4-270 0,1-4-54 16,-1 0-12-16,1 1-1 0,-8-1-19 0,8 4-4 16,-1-10-1-16,4 6 0 0,-10 1 19 0,3 2 4 15,0-5 1-15,0 2 0 0,3-6 21 0,-3-3 5 16,4 9 1-16,-4-9 0 0,0 0 0 0,0 0 0 16,0 0 0-16,0 0 0 0,0 0-3 0,0 0-1 15,0 0 0-15,0 0 0 0,0 0-14 0,0 0-4 16,3-9 0-16,-3 0 0 0,0-1-20 0,0 7-4 15,0-9 0-15,0-4-1 0,-3 3 0 0,3 1 0 16,-4-1 0-16,4-2 0 0,0 2-13 0,-3-6-2 0,-1 7-8 16,4-1 12-16,0 1-4 0,0-4 0 0,0 3-8 15,0 1 12-15,0 2-4 0,4 1 0 0,-1 0-8 16,1 5 12-16,-1-2-12 0,-3 0 11 0,7-3-11 16,-3 2 10-16,3-2-10 0,-3 9 0 0,-1-6 0 0,-3 6 0 15,11-7 0-15,-4 7 0 0,-7 0-8 0,0 0 8 31,10 0-31-31,-10 0-1 0,0 0-1 0,0 0 0 16,7 7-28-16,0-1-6 0,-7-6-1 0,7 9 0 0,1 1 7 16,-5-1 1-16,8 4 0 0,-4-4 0 0,0 0-59 15,0 1-11-15,0-7-2 0,3 10-1 0,-2-7-106 16,2-3-21-16</inkml:trace>
  <inkml:trace contextRef="#ctx0" brushRef="#br0" timeOffset="12823.006">26476 6637 1209 0,'0'0'108'0,"0"0"-87"16,0 0-21-16,0 0 0 0,0 0 192 0,0 0 35 15,4-6 6-15,-4 6 2 0,3-10-150 0,-3 10-29 16,0 0-7-16,0 0-1 0,0 0-10 0,0 0-2 16,7 6-1-16,0-2 0 0,-7-4 2 0,4 12 1 15,6 4 0-15,-6 0 0 0,-1 5 7 0,4-2 2 16,-3 9 0-16,-1-2 0 0,4 5-12 0,-3 0-3 15,0 1 0-15,-4-4 0 0,3 3-9 0,1-6-3 16,-1 7 0-16,1-10 0 0,-4 6-12 0,3-3-8 16,1-3 8-16,-1-3-8 0,1 0 8 0,-1-4-8 0,4 4 8 15,-3-6-8 1,-4 2-21-16,7-5-9 0,-4-4-2 0,5 0 0 16,-8-6-96-16,0 0-19 0,0 0-4 0,0 0-576 0,3-6-115 15</inkml:trace>
  <inkml:trace contextRef="#ctx0" brushRef="#br0" timeOffset="13036.343">26345 6812 1440 0,'0'0'128'0,"-7"-3"-103"0,0 0-25 0,4-3 0 16,-4 6 155-16,7 0 25 0,-4-9 6 0,4 9 1 16,0 0-87-16,0 0-16 0,0 0-4 0,0 0-1 15,0 0-31-15,0 0-7 0,0 0-1 0,7 9 0 16,4-9 8-16,-1 9 0 0,1-6 1 0,3 4 0 15,0-4-20-15,4-3-4 0,-4 9-1 0,7-9 0 0,-3 10-16 0,-1-7-8 16,1 6 8-16,0-9-8 16,-4 0-48-16,0 0-16 0,4 7-2 0,-1-4-1 15,-6-3-36-15,-1 6-7 0,5-3-2 0,-5 0 0 16,4-3-122-16,-3 0-25 0,3 6-5 0,-4-6-437 0</inkml:trace>
  <inkml:trace contextRef="#ctx0" brushRef="#br0" timeOffset="13240.077">26868 6885 172 0,'0'0'8'0,"0"9"1"0,-4 0-9 0,4 4 0 0,0 0 0 0,-3 2 0 15,3-2 487-15,0-1 95 0,0 7 19 0,3-6 4 16,-3-4-404-16,0 4-81 0,0-4-16 0,0 4-3 16,0-4-57-16,0 0-11 0,0 4-2 0,0-4-1 15,-3 1-30-15,3-1-8 0,0-6-1 0,0 7 0 31,0-1-35-31,0-9-6 0,0 0-2 0,-4 3 0 16,0 7-29-16,4-10-7 0,0 0 0 0,0 0-1 0,0 0-57 16,0 0-11-16,0 0-3 0</inkml:trace>
  <inkml:trace contextRef="#ctx0" brushRef="#br0" timeOffset="13395.605">26829 6659 2818 0,'0'0'62'0,"0"0"13"0,0 0 2 0,0 0 3 0,0 0-64 16,0 0-16-16,0 0 0 0,0 0 0 0,0 0-10 0,0 0-5 16,0 0-1-16,3 6 0 15,1 4-188-15,-1-4-39 0,-3-6-7 16</inkml:trace>
  <inkml:trace contextRef="#ctx0" brushRef="#br0" timeOffset="13886.796">27471 6822 1497 0,'0'0'66'0,"0"0"14"0,0 0-64 0,0 0-16 16,0 0 0-16,0 0 0 0,0 0 124 0,0 0 22 0,0 0 4 0,0 0 1 15,0 0-100-15,0 0-20 0,-4 9-4 0,-3-2-1 16,-3-1-26-16,-1-6 0 0,-3 9 0 0,0-2 0 16,0 2 14-16,-4-3-2 0,0 4-1 0,-3-1 0 15,4 4 33-15,-1-4 8 0,-7 4 0 0,4 2 1 16,0-2-15-16,3-1-3 0,1-2-1 0,-1 2 0 15,7 4-34-15,-3-4 0 0,7-2 0 0,-3 2 0 16,3-8 10-16,0 5-2 0,3 0 0 0,4 1 0 16,0-7-8-16,0-3-11 0,7 9 3 15,0-9 0-15,-7 0-2 0,11 7 0 0,-1-4 0 0,4-3 0 16,1-3 10-16,2 3 0 0,-3-7-9 0,0 4 9 16,1-3 0-16,6 3 15 0,-7-7-3 0,3 7 0 15,1-3-4-15,-4-3-8 0,4 2 11 0,-4-2-11 16,-3-7 10-16,3 10-10 0,-7-4 8 0,0 1-8 0,0 0 15 15,0-1-3-15,-4 7 0 0,1-3 0 16,-4 6 17-16,0 0 3 0,0 0 1 0,0 0 0 0,0 0 1 16,0 0 0-16,0 0 0 0,0 0 0 0,0 0-20 0,0 0-4 15,0 0-1-15,-4 9 0 0,1 1-1 0,-1-1-8 16,1-6 12-16,3 13-4 0,-4-4-8 0,4 1 0 16,0-4 0-16,4 4 0 0,-4-4 8 0,3 10-8 15,-3-6 8-15,4-4-8 0,-1 4 0 16,1-4 0-16,-1 0 0 0,-3 1 0 15,8-1 0-15,-8-2-17 0,3 2 2 0,1-3 1 16,-4-6-48-16,0 0-10 16,3 3-1-16,-3-3-1 0,0 0-101 0,7 0-20 0,-7 0-4 0,7-3-738 15</inkml:trace>
  <inkml:trace contextRef="#ctx0" brushRef="#br0" timeOffset="14182.227">27640 6515 2538 0,'0'0'56'0,"0"0"11"0,0 0 2 0,0 0 3 0,0 0-58 0,0 0-14 0,0 0 0 0,0 0 0 16,0 0 14-16,0 0 0 0,7 6 0 0,0 0 0 15,0 4-14-15,-3 8 0 0,3-5 0 0,0 6 0 16,-4 0 0-16,5 6 0 0,-5-3 0 0,-3 9 0 0,7 0 0 15,-3 1 0-15,-4-1 11 0,3 3-11 0,-6 4 20 0,3-3-4 16,0-4 0-16,0 7 0 0,-7-7 0 16,3-3 0-16,8 0 0 0,-1 1 0 15,-6-4-3-15,3-3-1 0,3-4 0 0,-3 1 0 0,4-3-28 0,-1 3-7 16,1-10-1-16,-4 1 0 16,3-7-108-16,-3-3-23 0,0 0-4 0,0 0-537 15,7 0-108-15</inkml:trace>
  <inkml:trace contextRef="#ctx0" brushRef="#br0" timeOffset="14505.736">27929 6345 2286 0,'0'0'101'0,"0"0"21"0,0 0-98 0,0 0-24 0,0 0 0 0,0 0 0 16,0 0 50-16,0 0 5 0,7 3 1 0,1 7 0 15,-5 5-11-15,1 1-1 0,-1 3-1 0,1 3 0 16,-1 0-18-16,1 9-3 0,-4-3-1 0,0 4 0 16,0-1-7-16,0 4-2 0,0-4 0 0,0 4 0 15,0-4-3-15,0 0-1 0,0 1 0 0,0-1 0 16,0 0 12-16,0 1 1 0,3-1 1 0,-3 0 0 16,4-9-6-16,-1 10-2 0,-3-10 0 0,4 0 0 15,-1 0-6-15,-3-4-8 0,4 1 11 0,-1 0-11 16,1-3-17-16,-4-4-11 15,3 7-1-15,1-6-1 0,3-4-75 0,-3 0-15 16,-1 4-4-16,1-7 0 0,3-3-76 0,0 4-16 0,-7-7-4 16</inkml:trace>
  <inkml:trace contextRef="#ctx0" brushRef="#br0" timeOffset="14776.729">28427 6828 2476 0,'0'0'220'0,"0"0"-176"15,0 0-35-15,0 0-9 0,-4 3 107 0,4-3 19 0,0 10 4 0,0 2 1 16,0-2-120-16,4-1-24 16,-4 4-5-16,7 5-1 0,-4-5 19 0,1 9-8 0,-1 0 8 0,1-3 0 15,3 3-10-15,-3-4 10 16,3 4-8-16,-4-3 8 0,4-3 0 0,-3 3 0 0,3 0 0 0,-4-4 0 15,4 4 0-15,-3-6 0 0,3-4 10 0,0 10-10 16,-3-10 0-16,6 4 0 0,1-4 0 0,-4-6-10 31,3 7-78-31,1-4-16 0,0-3-4 0,6-6 0 16,1-3-109-16,3 3-23 0,18-19-4 0,-15-7 0 0</inkml:trace>
  <inkml:trace contextRef="#ctx0" brushRef="#br0" timeOffset="15070.811">29048 6728 2530 0,'0'0'56'0,"0"0"11"0,0 0 2 0,0 0 3 0,0 0-58 0,0 0-14 16,-4 0 0-16,-3 6 0 0,4-3 12 0,-8 7 0 16,8-4 0-16,-8 6 0 15,0 1-3-15,4 6-1 0,-3-4 0 0,-8 4 0 0,7 3 26 0,-3 6 5 16,-7-2 1-16,7 2 0 0,-11 3 10 0,11-6 2 15,-7 7 1-15,3-1 0 0,-3 0-21 0,0 1-4 16,-4-1 0-16,-3 0-1 0,-4 10 8 0,11-6 1 16,-7 2 1-16,0-2 0 0,3 6-22 0,0-1-5 15,1-5-1-15,3-1 0 0,-1 4-9 0,1-7 0 16,4 1 0-16,-1-1-11 0,-3-6-1 0,3 6-1 16,-3 1 0-16,7-10 0 15,-4 0-83-15,1 6-17 0,10-9-3 0,-4-4-1163 0</inkml:trace>
  <inkml:trace contextRef="#ctx0" brushRef="#br0" timeOffset="29705.87">25464 9365 576 0,'0'0'51'0,"-8"0"-41"0,8 0-10 0,-3 0 0 16,-4-3 232-16,7 3 44 0,0 0 8 0,0 0 3 16,0 0-191-16,0 0-37 0,0 0-8 0,0 0-2 15,0-10 12-15,0 10 3 0,7-9 0 0,0 9 0 16,-7 0 16-16,0 0 4 0,0 0 1 0,0 0 0 16,0 0-7-16,0 0-2 0,0 0 0 0,0 0 0 15,7 6-27-15,-7-6-5 0,-3 10-2 0,-1-4 0 0,4 3-17 16,0 10-3-16,-4-6-1 0,4-1 0 0,-3 4-21 0,-1 0 0 15,1-1 0-15,3 1 8 0,-4 3-8 16,4 0 0-16,-3-4 0 0,3 4 0 0,-4 0 16 0,4-6 3 16,0 5 0-16,0-2 0 0,0-7-7 0,0 1 0 15,0 2-1-15,0-2 0 0,0-4 1 0,0-6 1 16,0 0 0-16,0 0 0 0,0 0-1 0,0 0 0 16,0 0 0-16,0 0 0 0,0 0 12 0,0 0 1 15,0 0 1-15,7-9 0 0,-3-4-1 0,-1-3 0 16,4 7 0-16,1-7 0 0,2-2-25 0,1-1 0 15,-4 3 0-15,3-3 0 0,1 0 0 0,-4-3 0 16,4 1 0-16,-1-1 8 0,1 3-8 0,-1-3 12 16,4 9-12-16,-3-6 12 0,3 4-12 0,0-1 0 15,-3 4 9-15,3-1-9 0,-4-3 0 0,5 4 0 0,-5 2 0 16,1 7 0-16,3-6 0 0,-4 6 0 0,-2-4 0 0,-1 4-8 16,-7 3 8-16,7 0 0 0,3 0 8 0,-10 0-8 15,7 3 0-15,0 4 0 0,-7-7 0 0,11 6 8 16,-8 10-8-16,4-4 0 0,1-2 0 0,-5 2 0 15,1 1 0-15,-1-4-10 0,4 10 10 0,-3-7 0 16,-1 1 0-16,1 6 0 0,-1-7 0 0,1 4 0 16,-1-3 0-16,1-4 0 0,-1 4 8 0,-3-4-8 15,4 3 0-15,-1-2 0 0,-3-10 0 0,4 3 0 16,-4-3 0-16,0 0 11 0,0 0-11 0,0 0 10 16,0 0-2-16,0 0 0 0,0 0 0 0,4 0 0 15,3-3 4-15,0-7 0 0,0 1 0 0,-4 6 0 16,4-10 4-16,-3-2 0 0,3 2 1 0,0 1 0 15,0-1-17-15,0-3-16 0,0 4 4 0,4-1 0 0,-1-6 12 0,1 10 0 16,-1-3 0-16,1 2 0 16,0-9 0-16,-1 13 0 0,4-3 0 0,-3 2 0 0,-1-5 0 0,1 2 0 15,3 7 0-15,0-3-12 0,0 0 12 0,-3-4 0 16,3 4 0-16,-3-3-9 0,3 9-3 0,-4-3 0 16,-3-7 0-16,4 10 0 0,-4 0 12 0,-7 0 0 15,0 0 0-15,7 6-8 0,4-2 8 0,-4-1 0 16,-7-3 0-16,3 15 0 0,-3-5 0 0,4-4 0 15,-1 13 0-15,-3-7 0 0,-3 4 0 0,3 0 0 16,-4 3 0-16,4-7 0 0,-3 10 0 0,-1-3 14 16,1 0-2-16,3-4 0 0,0 4-12 0,0 0 8 0,0-6-8 15,0-1 0-15,0 4 0 0,0-4 0 0,0 1 0 0,3-4 0 16,1 1 0-16,-1-1-15 0,-3 0 2 16,0-5 0-1,0-4-60-15,0 0-12 0,0 0-3 0,0 0 0 16,0 0-82-16,0 0-17 0,0 0-3 0,0 0-941 0</inkml:trace>
  <inkml:trace contextRef="#ctx0" brushRef="#br0" timeOffset="30352.409">26434 9302 2282 0,'0'0'101'0,"0"0"21"0,0 0-98 0,0 0-24 16,0 0 0-16,0 0 0 0,0 0 55 0,0 0 5 16,0 0 2-16,0 0 0 0,0 0-21 0,0 0-4 15,3 10-1-15,-3-1 0 0,4-3-4 0,-4 1 0 16,0 2-1-16,3 7 0 0,-6-10-16 0,3 10-3 15,0-4-1-15,0 1 0 0,0 9 0 0,0-3 0 16,0-7 0-16,-4 4 0 0,4-1 18 0,-3 4 4 16,3 0 1-16,-4-3 0 0,4 3-21 0,0-7-4 15,0 7-1-15,4-7 0 0,-1-2-8 0,-3-1 0 0,7 1 0 16,-3-1 0-16,-1-3 0 0,4-6 0 0,0 10 0 16,4-10 0-16,-4 0 0 0,4 0 0 0,-1 0 8 0,8-3-8 15,-4-4 9-15,0 1-9 0,0-3 10 0,0-1-10 16,0-2 11-16,1-4-11 0,-8 4 12 0,0-1-12 15,-4-6 0-15,8 7 0 0,-4-1 0 0,0-3 0 16,0-6 10-16,-4 10-2 0,4-7 0 0,-3 7 0 16,0-7 2-16,3 6 0 0,-4 1 0 0,4-4 0 15,-3 3-2-15,-1 4 0 0,1-4 0 0,-1 4 0 16,1 6 6-16,-1-3 1 0,1-1 0 0,-1 1 0 16,4-3-27-16,-3 9-4 0,-4 0-2 0,0 0 0 15,4-10 18-15,-4 10 0 0,0 0 0 0,0 0 0 16,0 0-13-16,0 0 1 0,0 0 0 0,0 0 0 15,0 0 35-15,0 10 7 0,0 5 2 0,-4-8 0 0,0 8-42 16,4-2-8-16,-3-1-2 0,-1 10 0 16,1-3 7-16,-1 0 1 0,4-3 0 0,-3 3 0 0,3-7 12 15,0 7 0-15,-4-7 0 0,4 7 0 0,0-6 0 0,0 2 0 16,0-2 0-16,0 0 0 0,0-1 0 0,4-3-9 16,-4 1 9-16,3-1 0 0,1-6-9 0,-4 7 9 15,0-10-10-15,0 9 10 16,0-9-76-16,0 0-10 0,0 0-2 0,3 3 0 15,-3-3-105-15,0 0-22 0,0 0-4 0</inkml:trace>
  <inkml:trace contextRef="#ctx0" brushRef="#br0" timeOffset="31477.453">27125 8732 345 0,'0'0'31'0,"0"0"-31"0,0 0 0 0,0 0 0 15,4-4 198-15,-4 4 34 0,0-6 6 0,0 6 2 16,0 0-108-16,0 0-20 0,0 0-5 0,0 0-1 16,3-3-26-16,-3 3-4 0,0 0-2 0,0 0 0 15,0 0-6-15,0 0 0 0,0 0-1 0,4 3 0 16,-1 7-2-16,4 5 0 0,-7-2 0 0,0-1 0 15,4 1-10-15,-4 6-3 0,0 3 0 0,0 6 0 16,0-3 5-16,0 6 1 0,0-2 0 0,-4-4 0 16,1 6-20-16,-4 7-4 0,3-7-1 0,-3 3 0 0,4-2-4 15,-1 2-1-15,-3-2 0 0,0-1 0 0,3 0-28 16,-3 1 0-16,-3-1 0 0,3-3 0 0,-4 4 0 16,1-7 0-16,2-3 0 0,1 0 0 0,0 6 0 0,0-6-15 15,0-3 2-15,0-4 0 16,0 1-12-16,4-3-3 0,-1-1 0 0,1-2 0 15,3-1-97-15,-4-6-20 0,4-3-4 0,0 0-591 16,0 0-117-16</inkml:trace>
  <inkml:trace contextRef="#ctx0" brushRef="#br0" timeOffset="31856.324">27587 8948 2397 0,'0'0'106'0,"0"0"22"0,0 0-102 0,0 0-26 0,0 0 0 0,-3 6 0 16,-1 4 24-16,4-1 0 0,-3 4 0 0,3 5 0 15,-4-5-1-15,-3 9-1 0,4 6 0 0,-5-6 0 16,5 6-9-16,-1-3-1 0,-3 4-1 0,4-4 0 16,-4 6 10-16,3-3 3 0,1-3 0 0,-1 7 0 15,-3-10-6-15,7 9-1 0,-7-3 0 0,4-3 0 0,-1 4-17 0,1-7 8 16,-1-1-8-16,0 1 0 0,1-3 0 0,-4-6-12 16,3 6 0-16,1-7 0 15,3-2-133-15,-7-1-27 16,3-6-4-16,1 6-854 0</inkml:trace>
  <inkml:trace contextRef="#ctx0" brushRef="#br0" timeOffset="32052.502">27418 9205 3106 0,'0'0'68'0,"0"0"15"0,0 0 2 0,0 0 3 0,0 0-71 0,0 0-17 0,0 0 0 0,0 0 0 15,0 0 0-15,0 0 0 0,0 0 0 0,7 0 0 16,4 0 0-16,-1 0 0 0,-3 0 0 0,4 6 0 16,-1-2-11-16,1-1 1 0,3-3 0 0,-3 0 0 15,3 0-1-15,0 6 0 0,0-6 0 0,0 0 0 32,-3 0-117-32,3 0-24 0,-4 0-5 0,4 0-1 15,-6-6-104-15,-1 6-21 0</inkml:trace>
  <inkml:trace contextRef="#ctx0" brushRef="#br0" timeOffset="32362.838">28032 9312 2188 0,'0'0'195'0,"0"0"-156"15,0 0-31-15,-4 9-8 0,4-9 148 0,-3 10 28 16,-1-7 5-16,1 6 2 0,-1 0-150 0,1 1-33 0,-1-7 0 0,4 6 0 16,-3 1 0-16,-1 2 0 0,0 7 0 0,1-6 0 15,-1 6 0-15,1-1 13 0,-1-2-2 0,1 3-1 16,-4 3-22-16,3-3-4 0,-3-1 0 0,4-2-1 31,-4-6-51-31,3 8-11 0,1-5-1 0,-1-4-704 0,0 1-140 0</inkml:trace>
  <inkml:trace contextRef="#ctx0" brushRef="#br0" timeOffset="32562.023">28162 8901 1036 0,'0'0'92'0,"0"0"-73"0,-3-3-19 0,-1-7 0 15,-6 10 504-15,10 0 96 0,-7-9 20 0,7 9 4 0,0 0-508 0,0 0-103 16,-7 0-13-16,-1 0-16 16,1 0-105-16,7 0-21 0,-7 9-4 0,0 1-1 15,0-7-106-15,4 6-22 0</inkml:trace>
  <inkml:trace contextRef="#ctx0" brushRef="#br0" timeOffset="51794.54">17769 9111 792 0,'0'0'35'0,"0"0"7"0,0 0-34 0,0 0-8 16,0 0 0-16</inkml:trace>
  <inkml:trace contextRef="#ctx0" brushRef="#br0" timeOffset="54435.062">16838 9130 460 0,'7'-19'20'0,"-7"19"5"0,0 0-25 0,0-3 0 16,0-3 0-16,0-1 0 0,-3-2 320 0,3 9 60 15,0-6 11-15,0 6 2 0,0 0-275 0,0-10-55 16,0 10-11-16,0 0-3 0,0 0-29 0,0 0-7 16,0 0-1-16,0 0 0 0,0 0-3 0,0 0-1 15,0 0 0-15,0 0 0 0,3 10 8 0,1-1 0 16,3 4 1-16,-7-4 0 0,3 0 7 0,-3 1 2 16,0-1 0-16,0 1 0 0,0-4-6 0,0 3-2 0,0 7 0 0,0-3 0 15,-3-4 10-15,-1 4 1 0,-3-1 1 16,4-3 0-16,-4 10-7 0,3-6-2 0,-7-1 0 0,8 7 0 15,-4-6-13-15,3-4-8 0,-3 4 8 16,4-4-8-16,-1-3 10 0,4-6-2 0,0 0-8 0,0 0 12 16,0 0 0-16,0 0-1 0,0 0 0 15,0 0 0-15,0 0 3 0,0 0 1 0,0 0 0 0,0 0 0 16,0 0 12-16,0-9 2 0,0 3 1 16,4-7 0-16,-1 4 6 0,-3-1 0 0,4-2 1 0,-1 2 0 15,1-2-14-15,3-1-3 0,0 1-1 0,0-4 0 16,-3 4-11-16,6 2-8 0,1-2 9 0,-4 2-9 15,3-2 0-15,-3 2 0 0,4 1 0 0,0-1 0 16,-1 1 0-16,4 3 0 0,-3-1-8 0,3-2 8 0,0 6 0 16,0-3-10-16,0-1 10 0,0 1-8 0,-3 3 8 15,3-3 0-15,-7 6 0 0,4 0-8 0,-1 6 8 0,1-3-10 16,-11-3 10-16,7 9-10 0,4 1 10 0,-4-1 0 16,3 1 8-16,-6-4-8 0,3 3 0 0,0 4 0 15,0-4 0-15,-4 1-12 0,1 2 12 0,3-2 0 16,-3-1 0-16,3-3 0 0,-4 1 11 0,4 2 1 15,-3-3 0-15,-1-3 0 0,-3-3-12 0,7 7 0 16,-7-7 0-16,0 0 0 0,11 3 0 0,-11-3 0 16,0 0 8-16,0 0-8 0,0 0 10 0,0 0-10 15,7 0 12-15,-7 0-12 0,0 0 16 0,7-10-4 16,0 10-1-16,-3-9 0 0,3 0-11 0,-4 6 8 16,1-7-8-16,-1 1 8 0,4-1-8 0,0-2 0 15,-3 2 9-15,3 1-9 0,0-4 0 0,0 4 0 0,0 6 0 16,4-7 0-16,-8 1 0 0,8 0 0 15,-4-4 0-15,3 4 0 0,-3 6-9 0,4-7 9 0,0 1-10 16,-1 6 10-16,1-4 0 0,3 4-9 0,-4-6 9 0,1 6 0 16,3-4 0-16,-3 4 0 0,-4-3 0 0,3 6-8 15,-3 0 8-15,4 0-8 0,-7 0 8 0,6 0-8 16,-6 9 8-16,6-2-12 0,-3-4 12 0,0 0-12 16,0 6 12-16,0-9 0 0,4 10-9 0,-4-1 9 15,4-6 0-15,-4 7 0 0,3-1 0 0,-3 0 0 16,4 1 0-16,-4 2 0 0,4-2 0 0,-4-1 0 15,0 4 11-15,0-4-3 0,3 1-8 0,-3 2 12 16,0-2-12-16,-3-1 8 0,3 4-8 0,0-4 0 16,-3 0 0-16,3 1 0 0,0-4 0 0,0 0 0 15,-4 4 0-15,1-7 0 0,-1 0 0 0,4 6 9 0,-7-9-27 16,4 0-6-16,0 10 0 0,-1-4-1 16,-3-6-152-16,0 0-31 0,0 0-5 15,4 6-531-15,-4-6-107 0</inkml:trace>
  <inkml:trace contextRef="#ctx0" brushRef="#br0" timeOffset="55140.828">17971 9095 2070 0,'0'0'92'0,"0"0"18"0,0 0-88 0,0 0-22 0,0 0 0 0,0 0 0 16,0 0 24-16,0 0 0 0,0-6 0 0,0 6 0 16,0 0-24-16,0 0 0 0,0 0 0 0,0 0 8 15,0 0-8-15,0 0 12 0,0 0-4 0,0 0 0 16,0 0 11-16,0 0 2 0,0 0 1 0,0 0 0 15,0 0 30-15,0 0 5 0,-8 0 2 0,5 9 0 16,-4-5-32-16,3 5-7 0,-3 0 0 0,4 1-1 16,-4-1-2-16,0 4 0 0,3-4 0 0,1 4 0 15,-1-1-7-15,4-2-2 0,-3-1 0 0,3 4 0 16,0 2 3-16,0-2 0 0,3-4 0 0,-3 1 0 16,4 2-2-16,-1-2 0 0,1 2 0 0,3 1 0 15,0-4-9-15,-4 4 0 16,4 2 0-16,0-5 0 0,0-4 0 15,1 10 0-15,-5-10 0 0,4 3 8 16,0 1-8-16,4-1 0 0,-4-6 0 16,0 4 0-16,3-4 10 0,-3-3-10 15,1 0 12-15,2 0-12 0,1-3 16 0,-4-4-4 0,3 4-1 0,-3-6 0 16,4-1-3-16,0 7-8 0,-1-9 12 0,-3 2-4 0,0-9 2 0,4 10 0 0,-4-7 0 0,3 1 0 0,-2-1-10 0,2-3 0 16,-3 0 0-16,0 4 8 0,0-1-8 0,0 4 0 15,0-7 0-15,-3 9 0 0,-1 7 0 0,1-6 0 0,0-1-8 0,-4 10 8 16,0 0 0-16,0 0 13 0,0 0-1 15,0 0-1-15,0 0-11 0,0 0 0 0,0 0 0 16,0 0-11-16,0 0 11 0,0 0-13 0,0 16 5 16,3-3 8-16,-3-1-12 0,0 1 12 0,0 5-10 0,4-5 10 15,-4 6 0-15,3-7 0 0,-3 7 0 16,4-6 0-16,-1 6 0 0,-3-7 0 0,4 4 8 0,-1-4-8 16,-3 1 29-16,4-1 3 0,-1 4 0 0,4-10 0 15,-3 4-32-15,3-1 0 0,-4 4 0 0,4-4 0 16,1-3 0-16,-1-2 0 0,-4 5 0 0,4-6 0 15,-7-3-16 1,11 6-10-16,-11-6-2 0,7 3 0 0,-7-3-80 16,0 0-16-16,0 0-3 0,0 0-1 0,0 0-23 15,0 0-5-15,7 0 0 0,-4-9-748 0</inkml:trace>
  <inkml:trace contextRef="#ctx0" brushRef="#br0" timeOffset="55586.949">18581 8647 2671 0,'0'0'118'0,"0"0"25"0,0 0-115 0,0 0-28 0,0 0 0 0,0 0 0 16,0 0 20-16,0 0-1 0,7 0-1 0,-7 0 0 15,10 0-18-15,-2 0 8 0,-8 0-8 0,7 0 0 16,3 0 0-16,-6 6-11 0,-4-6 0 0,7 3 0 16,0 7 11-16,0-7 0 15,-4 6 0-15,1 1-8 0,-1 2 8 0,-3 4 12 0,0 0-2 0,0-1-1 16,0 1 18-16,0 6 3 16,0 0 1-16,-3 3 0 0,3 0 2 0,-4-3 1 0,4 9 0 0,0-2 0 15,0-4-15-15,4 6-3 0,-4 0-1 0,3 1 0 16,1-1-15-16,-1 0 0 0,-3-2 0 0,4-4 0 15,0 3 11-15,-4-3-11 0,3-3 12 0,1 6-12 16,-1-6 9-16,-3 0-9 0,4 0 0 0,-4 0 9 16,3-3-9-16,1-7 0 0,-4 7 0 0,3-6 0 15,-3 6 0-15,4-7 0 0,-1-2 0 0,1 2 0 16,-4-3-9-16,3-2-1 0,-3-7 0 0,0 0 0 16,7 6-39-16,-7-6-8 0,0 0-2 15,0 0 0-15,0 0-95 0,7-3-19 16,1-7-4-16,-1 7-547 0,0-6-110 0</inkml:trace>
  <inkml:trace contextRef="#ctx0" brushRef="#br0" timeOffset="55887.397">19198 8870 2253 0,'0'0'100'0,"0"0"20"0,0 0-96 0,0 0-24 0,0 0 0 0,0 0 0 16,0 0 67-16,0 9 8 0,0 0 1 0,0 4 1 16,0-4-45-16,0 10-10 0,-3 0-2 0,3-3 0 15,0 12 10-15,0-3 2 0,-4-3 0 0,4 9 0 16,-3 1-32-16,3-4 0 0,-4-3 0 0,4 3 0 16,-3 0 12-16,-1-3-3 0,4-3-1 0,-4 7 0 15,1-4-8-15,-1-3 0 0,1 3 9 0,-1-3-9 16,1-7 12-16,-1 7-3 0,1-3 0 0,3-6 0 15,0 6-9-15,0-10 0 0,0 3 0 16,0-2 0 0,3-1-89-16,-3-9-20 0,0 0-4 0,0 0-645 0,0 0-129 0</inkml:trace>
  <inkml:trace contextRef="#ctx0" brushRef="#br0" timeOffset="56123.607">18937 9142 3222 0,'0'0'143'0,"0"0"29"0,0 0-138 0,0 0-34 15,0 0 0-15,0 0 0 0,0 0 12 0,0 0-4 16,11 0 0-16,-1 0-8 0,4 7 0 0,1-4 0 16,-1-3-15-16,3 0 5 0,1 3 10 0,3 3-13 15,0-3 5-15,0 4 8 0,4-4-20 0,0 6 3 16,-4 1 1-16,0-7 0 15,4 3-22-15,-4-3-4 0,0 3-1 0,-3 1 0 16,-4-7-65-16,0 6-12 0,0-3-4 0,0-3 0 16,0 6-89-16,0-6-19 0</inkml:trace>
  <inkml:trace contextRef="#ctx0" brushRef="#br0" timeOffset="56352.598">19611 9268 3171 0,'0'0'70'0,"0"0"14"0,0 9 4 0,-4-6 0 0,4 13-70 0,0-10-18 0,0 13 0 0,0-6 0 16,4 5-32-16,-4-5-9 0,0 6-3 0,3 0 0 16,-3-4 5-16,0 4 1 0,-3 0 0 0,3-6 0 15,0-1-98-15,3-3-19 0,1 4-4 0,-4-4-1 16,-4 1 74-16,4-1 14 0,0-9 4 0,0 0 0 15,-3 3-132-15,3-3-27 16</inkml:trace>
  <inkml:trace contextRef="#ctx0" brushRef="#br0" timeOffset="56536.274">19727 8863 3279 0,'-3'-15'145'0,"3"15"31"0,-7 0-141 0,7 0-35 0,0 0 0 0,0 0 0 31,0 0-54-31,0 0-18 0,0 0-3 0,0 0-1 16,0 0-54-16,7 6-11 0,0-3-3 0,0 3-1048 0</inkml:trace>
  <inkml:trace contextRef="#ctx0" brushRef="#br0" timeOffset="72302.415">16870 11450 460 0,'0'0'41'0,"0"0"-33"0,3-6-8 0,-3 6 0 0,0 0 279 0,7 0 53 0,-3-3 12 0,-4 3 1 16,0 0-241-16,3-9-49 15,-3 9-10-15,0 0-1 0,0-4-34 0,0-2-10 0,0-3 0 0,0 9 0 16,-3-3 13-16,-1-7-4 16,1 10-1-16,-4-9 0 0,3 6 0 0,-3-1 0 0,-3-2 0 0,3-3 0 15,-4 9 20-15,0-10 4 0,4 10 1 0,-3-3 0 16,-1-6 11-16,1 9 1 0,-1-10 1 0,0 10 0 16,1-3-6-16,-1 3-2 0,1-6 0 0,-1 12 0 15,1-6-21-15,-1 3-4 0,-3-3-1 0,0 7 0 16,3-4-12-16,-3 9 0 0,0-2 0 0,0-1 0 15,-4 4 0-15,4 6 0 0,0-1 0 0,0 4 0 16,-4 0 0-16,4 0 0 0,4 10 0 0,-1-10 0 16,4 6 0-16,0-3 0 0,3-3 0 0,4 0 0 15,4 3 0-15,-4-3 0 0,7-7 0 0,0 4 0 16,0-6 8-16,0 6-8 0,0-10 11 0,0 4-11 0,4-7 20 16,-1 0-4-16,1 0 0 0,0-2 0 0,-11-4 10 0,10 0 2 15,1 0 0-15,-1-4 0 0,1-2 4 0,-1 3 2 16,-3-6 0-16,4-1 0 0,0-2 2 0,-1-7 1 15,1 6 0-15,-1-9 0 0,-3 0 4 16,4 0 1-16,3-6 0 0,-3 3 0 0,-1-6-24 0,1 3-5 16,-1-4-1-16,1 1 0 0,0 6-4 0,-4-3-8 15,0 6 11-15,3-4-11 0,-6 1 35 0,3 0 0 16,0-3 0-16,-3 6 0 0,-1 0-18 0,-3-3-3 16,0 0-1-16,0 3 0 0,4 0-1 0,-4 6 0 15,0-2 0-15,3-1 0 0,1 0-12 0,-1-3 9 0,1 9-9 16,-1-5 8-16,4 2-8 0,0 0 0 15,-3 1-10-15,-1-1 10 0,4 3-19 0,-3 4 3 0,3-4 0 16,-3 4 0 0,-1 6-12-16,1-3-3 0,-4 3 0 0,0 3 0 15,0 0-73-15,0 0-16 0,0 0-2 0,0 0-1 16,0 0-89-16,-4 3-19 0,1 6-3 0,3 4-706 0</inkml:trace>
  <inkml:trace contextRef="#ctx0" brushRef="#br0" timeOffset="72843.593">16799 11538 576 0,'0'0'25'0,"0"0"6"0,0 0-31 0,7 6 0 16,-7-6 0-16,7 4 0 0,-7-4 145 0,11 9 23 15,-11-9 5-15,0 0 1 0,7 3-75 0,-7-3-15 16,7 0-4-16,-7 0 0 0,0 0 33 0,7 0 7 15,4 0 0-15,-11 0 1 0,0 0-13 0,7-3-2 16,0 0-1-16,0-3 0 0,0 2-46 0,0-2-10 16,4 3-1-16,-1-6-1 0,1 5-26 0,-1-5-5 15,4 3 0-15,1-7-1 0,-5 4-15 0,4-1 9 16,-3 7-9-16,-1-6 8 0,1-1 3 0,0 1 0 16,-4 3 0-16,3-4 0 0,-6 1 5 0,3 0 2 15,-4-1 0-15,1 7 0 0,-4 3 8 0,3-6 2 16,-3 6 0-16,0-7 0 0,0 1-6 0,0-3-1 15,-3 6 0-15,3 3 0 0,0-7-8 0,0 7-1 16,-4-3-1-16,1 3 0 0,-1-3-11 0,4 3 12 0,-7 0-12 16,0 0 12-16,0 3-12 0,0-3 0 15,-7 3 0-15,3 4 0 0,-3-4 0 0,4 6 0 0,-1 1 0 0,-3-7 0 16,3 12 0-16,1-2 0 0,-1-4 0 0,8 4 0 16,-4-1 0-16,3 7 0 0,1-6 0 0,-1 6 0 15,8-7 0-15,-4 10 0 0,0-3 0 0,3-7 0 16,1 7 0-16,-4-6 8 0,3 3-8 0,1-4 8 15,3 1-8-15,-4 5 0 0,4-2-10 0,0-6 10 16,-3 8 0-16,3-8 0 0,4 2 0 0,-4-2 0 16,3-1 0-16,1 1 0 0,-1-4-8 0,1 0 8 15,3-3-15-15,-3-3 0 0,-1 6 0 0,4-6 0 16,-3 0-17-16,0 0-4 16,-4-6-1-16,0 6 0 0,3 0-7 0,-10 0 0 15,4-3-1-15,-4 3 0 0,0 0-62 0,3-9-12 0,4-1-2 16,-7 10-555-16,4-3-110 0</inkml:trace>
  <inkml:trace contextRef="#ctx0" brushRef="#br0" timeOffset="79160.725">17568 11137 1796 0,'0'0'80'0,"0"0"16"0,0 0-77 0,4-10-19 0,-4 10 0 0,0 0 0 16,0 0 55-16,0 0 7 0,0 0 2 0,0 0 0 16,0 0-52-16,0 0-12 0,0 0 0 0,0 0 0 15,0 0 32-15,0 0 4 0,0 0 1 0,0 0 0 16,0 0 27-16,0 0 4 0,7-3 2 0,-7 3 0 0,0 0 18 0,0 0 4 15,0 0 1-15,0 0 0 16,0 0-23-16,11 3-5 0,-11-3-1 0,0 0 0 0,10 7-40 0,-3-4-8 16,0 6-1-16,0 1-1 0,-3-1-6 0,-1 4 0 15,4-4-8-15,-3 3 12 0,-4 1-1 0,3-4-1 16,-3 10 0-16,0-6 0 0,0 9-10 0,0-3 0 16,-3-1 9-16,-1 4-9 0,1 3 0 0,-4 0 0 15,3 1 0-15,1 2 8 0,-4-3-8 0,3 6 0 16,-3 1 0-16,7-1 0 0,-3-9 0 0,-1 6 0 15,4-3 0-15,0-3 0 0,0 0 0 0,0-3 0 16,4 3 0-16,-4-3 0 0,3-7 0 0,-3 7 0 0,0-6 0 16,0-1 0-1,0-2-25-15,0-1-3 0,-3 0-1 0,-1 1 0 16,4-7-110-16,-7 6-21 0,0-6-5 0,0 4-623 0,0-4-124 16</inkml:trace>
  <inkml:trace contextRef="#ctx0" brushRef="#br0" timeOffset="79525.368">17286 11444 1670 0,'0'0'74'0,"0"0"15"15,0 0-71-15,0 0-18 0,0 0 0 0,0 0 0 0,0 0 188 0,0 0 35 16,0 0 6-16,0 0 2 0,0 0-184 0,7 0-37 15,4 0-10-15,-1-3 0 0,1 3 20 0,0-3 1 16,3 3 0-16,-4-6 0 0,4 6 24 0,0 0 5 16,8 0 1-16,-8 0 0 0,0-4-16 0,0-2-3 15,4 6-1-15,3 0 0 0,-4-3-10 0,5-3-1 16,-1 3-1-16,0 3 0 0,-3-4-3 0,3-2 0 16,-4 6 0-16,1-9 0 0,0 9-1 0,3-3-1 15,-4-7 0-15,1 10 0 0,-4-9-14 0,4 9 8 16,-1-3-8-16,1-4 0 0,0 4 0 0,-1 3 0 15,-3-3-11-15,1-3 11 0,-1 6-28 0,-4 0 3 16,4 0 0-16,-3 0 0 16,3 0-18-16,-3-3-3 0,-1 3-1 0,-6 0 0 15,3 0-110-15,0 0-23 0,3 0-4 0,1 0-528 0,7-7-105 16</inkml:trace>
  <inkml:trace contextRef="#ctx0" brushRef="#br0" timeOffset="80479.575">18147 11494 1263 0,'0'0'56'0,"0"0"12"0,0 0-55 0,0 0-13 0,0 0 0 15,0 0 0-15,0 0 70 0,0 0 11 0,10 7 3 0,-10-7 0 16,8 0-69-16,-8 0-15 0,0 0 0 0,10 3 0 16,-10-3 16-16,11 0 6 0,-4 0 1 0,3 0 0 15,-10 0 41-15,7-3 8 0,-7 3 1 0,11-7 1 16,0 7-26-16,-1 0-4 0,-3-3-2 0,4 3 0 16,-4 0-13-16,3 0-2 0,-10 0-1 0,7-6 0 15,4 6 6-15,-4 0 2 0,-7 0 0 0,7 0 0 16,4 0-5-16,-4 0-1 0,0 0 0 0,3-3 0 15,-2-4-4-15,-1 7-2 0,3 0 0 0,1-3 0 16,-1 0 2-16,1-3 0 0,-1-4 0 0,-2 10 0 0,2-9 0 16,1 6 0-16,-1-6 0 0,-3 5 0 15,0-2-5-15,0-3-1 0,1 6 0 0,-5-7 0 0,-3 1-2 0,4 9 0 16,-1-7 0-16,-3 1 0 0,0-3-5 16,0 6-2-16,-7-4 0 0,4 4 0 0,-1-6-9 0,0 9 0 15,-3-10 0-15,0 7 0 0,4-3 0 0,-4 3-14 16,0 0 5-16,0-4 1 0,3 4 8 0,-3-3 0 15,0 6 0-15,0 0 0 0,0 0 0 0,0 0 0 16,0-3 0-16,0 3 0 0,0 3-8 0,3-3 8 16,-3 0-8-16,0 9 8 0,-4-9-9 0,4 10 9 15,-3-7-10-15,3 6 10 0,-4 1-11 0,1 2 11 16,-1-2-12-16,0-1 12 0,-3 4 0 0,4-4 0 0,-1 4 10 16,-3 6-2-16,3-7-8 0,1 4 0 0,3-4-11 15,-4 1 11-15,1 3 0 0,3-4 0 0,0 1 0 0,-1-1 10 16,-2 7-10-16,6-7 0 0,-6 7 0 0,6-6 0 15,1 3 0-15,-1-1 0 0,-3-2 0 0,7 6 0 16,-3 3 0-16,-1-4 12 0,1 4-12 0,3-3 12 16,0 3-12-16,0-3-12 0,0-3 2 0,3 2 1 15,1-5 9-15,-1 6 0 0,4-7 0 0,0 1 0 16,4 2 0-16,-1-2-10 0,1-10 10 0,3 7 0 16,0-1-12-16,0-3 12 0,4-3-12 0,0-3 12 15,3-3-25-15,-4-3 1 0,8 6 1 0,-4-9 0 16,0 5-138-1,4-2-28-15,0 0-6 0</inkml:trace>
  <inkml:trace contextRef="#ctx0" brushRef="#br0" timeOffset="80968.238">18613 11548 2113 0,'0'0'46'0,"0"0"10"0,0 0 1 0,0 0 3 0,7 12-48 0,-7-12-12 0,7 9 0 0,0 1 0 15,-4 2 0-15,1-2-16 0,-1-1 3 0,1 1 1 16,-1-1 12-16,-3 0-9 0,4 4 9 0,-1-4-8 15,1 1 8-15,-1-4 8 0,1 10-8 0,0-7 11 16,-1-3 31-16,1 13 6 0,3-9 2 0,-4-1 0 16,1 4 11-16,-1-4 3 0,1-6 0 0,-1 7 0 15,4-4-29-15,-7-6-6 0,0 0-1 0,0 0 0 16,0 0 16-16,0 0 4 0,0 0 0 0,0 0 0 16,0 0-23-16,0 0-4 0,4-6-1 0,-1-4 0 15,1 1 26-15,-4 3 5 0,0-10 1 0,0 3 0 16,0 1-8-16,0-7-2 0,-4 6 0 0,4-5 0 15,-3-4-32-15,3 3-10 0,0-3 0 0,0 6 0 16,-4-9 13-16,4 3-4 0,0 6-1 0,4-2 0 16,-4-1-8-16,0 3 0 0,3 0 0 0,-3 1 0 0,4-1 0 15,3 0 0-15,0 1 0 0,0 2 0 0,0 4 0 16,0-4-11-16,4 1 3 0,-4 2 0 0,3 1 8 16,1-1 0-16,0 1 0 0,-1-3 0 15,1 8-36-15,-1-2-4 0,4-3-2 0,-3 6 0 16,0-7-35-16,-4 10-7 0,3-9-2 15,-3 9-759-15,0 0-152 0</inkml:trace>
  <inkml:trace contextRef="#ctx0" brushRef="#br0" timeOffset="81710.602">19117 11441 1497 0,'0'0'133'0,"0"0"-106"0,-3 9-27 0,-5-6 0 15,8 7 235-15,0-1 41 0,-3 1 9 0,3-1 2 16,-4 4-223-16,4-1-45 0,0-2-9 0,0 2-2 16,0-2-8-16,0 2 0 0,0-3 0 0,4 1 0 15,-4-10 0-15,3 12 0 0,1-2 0 0,0 6-11 16,-1-10 23-16,1 0 4 0,-1-3 0 0,-3-3 1 15,0 0 26-15,0 0 5 0,0 0 0 0,4 10 1 16,-4-10-2-16,7 3-1 0,-7-3 0 0,7 0 0 16,0-3-17-16,3 3-3 0,-3-10-1 0,0 7 0 0,4-6-10 15,0-10-3-15,-1 3 0 0,1-3 0 0,3-3-2 0,-3 4-1 16,3-4 0-16,-4 0 0 0,1 3-9 0,-1 0 0 16,1 7 0-16,0-1 0 0,-8 4 0 15,4-1 0-15,0 1 0 0,0 9 0 0,-7 0 8 0,0 0-8 16,7 0 8-16,0 9-8 0,0 1 0 0,0-1 0 15,1 4 0-15,-5-1 0 0,4 7 0 0,-3-7 15 16,3 7-1-16,0-6 0 0,0 6-14 0,-4-1 0 16,4-2 0-16,-3 0 0 0,3-4 0 0,-4-9 0 15,1 7 8-15,0-1-8 0,3-2 0 0,-7-7 0 16,0 0 0-16,7 3 0 0,0-3 0 0,0 0 0 16,3-3 0-16,-3-4 0 0,0-2 0 0,4-1 0 15,0-5 9-15,3-4-9 0,0 0 0 0,-4-3 0 0,1 0 8 16,3 3-8-16,-3-3 0 0,-1 1 0 0,-6 8-12 15,3-6 12-15,3 10 0 0,-6-4 0 0,0 4 0 16,-4 6 0-16,0 3 0 0,0 0 0 0,0 0-10 0,0 0 10 16,0 0 0-16,0 0 0 0,0 0 0 0,0 0 0 15,0 0 0-15,0 0 0 0,10 3 0 0,1 3 0 16,-1-3 0-16,1 7-11 0,-1-7 2 0,1 6 0 16,0-3 9-16,-1 1 0 0,1 2 0 0,-1 1 0 15,1 2 0-15,0-3 14 0,-4 1-3 0,3 2-1 16,1 7-2-16,-4-6 0 0,0 6 0 0,0-1 0 15,0-2 4-15,0 3 1 0,0-7 0 0,-3 7 0 16,3-6-13-16,-4-4 9 0,1 4-9 0,3-4 8 16,-4 1-8-16,1 2 0 0,-1-2 0 0,-3-10 0 15,4 6 0-15,-4-6-11 0,0 0 3 0,0 0 0 0,0 0-8 16,0 0 0-16,0 0-1 0,3 3 0 16,1 6-32-16,-4-9-7 0,0 0 0 15,3 3-1-15,-3-3-1 0,0 0 0 0,0 10 0 0,0-10 0 16,0 0-138-16,0 0-27 0,0 0-5 15</inkml:trace>
  <inkml:trace contextRef="#ctx0" brushRef="#br0" timeOffset="82148.771">20031 11482 2746 0,'0'0'60'0,"0"0"13"0,0 0 3 0,0 0 1 0,0 0-61 0,0 0-16 16,0 0 0-16,7 3 0 0,0 6 0 0,0 1-10 15,-4 2 2-15,4 7 0 0,-3-6 8 0,0 8 0 16,-1 1 0-16,1-3 0 0,-4 3 0 0,0 6 11 15,0-6-3-15,-4 3 0 0,4-6-8 0,-3 3 8 16,3 0-8-16,0-3 8 0,-4-6-8 0,4 2 0 16,-4-2 0-16,4-1 0 0,0-2-8 0,0-10-4 15,0 0-1-15,0 0-798 16,0 0-159-16</inkml:trace>
  <inkml:trace contextRef="#ctx0" brushRef="#br0" timeOffset="82315.529">20133 11218 3196 0,'0'0'71'0,"0"0"14"0,0 0 3 0,0 0 1 0,0 0-71 0,0 0-18 0,0 0 0 0,7 0 0 16,4 0-90-1,-1 0-22-15,-3 3-4 0,7-3 0 16,1 0-87-16,-1 0-17 0</inkml:trace>
  <inkml:trace contextRef="#ctx0" brushRef="#br0" timeOffset="82738.327">20387 11617 2602 0,'0'0'57'0,"0"0"12"0,-7 6 3 0,3 3 1 0,1 1-58 0,-1-1-15 15,4-6 0-15,-3 7 0 0,3 2 0 0,0-2-10 16,-4-1 2-16,4-3 0 0,0-6-4 0,0 6 0 16,0-6 0-16,0 0 0 0,0 0 0 0,0 0 0 15,0 0 0-15,0 0 0 0,0 0 20 0,0 0 3 16,11-3 1-16,-4 0 0 0,0-3 48 0,0-3 9 16,0-1 3-16,-3-2 0 0,3 2-16 0,0-6-4 0,0-2 0 15,0-1 0-15,3-3-35 0,-2 3-7 16,2-3-2-16,1 10 0 0,-4-7-8 0,3 6 0 15,1-6 0-15,-4 13 0 0,0-10 0 0,4 13 0 0,-4-6 0 0,0 0 0 16,0 5 10-16,0-2-10 0,0 3 12 0,3 3-12 16,-2-6 12-16,-1 6-12 0,3 0 12 0,1 0-12 15,-1 6 0-15,1-3 0 0,0-3-10 0,-1 10 10 16,1-1 0-16,-4 3 0 0,0-2 0 16,0 9 0-16,0 0 0 0,3-4 0 0,-6 4 0 0,3 3 0 15,0-10 0-15,-3 10 0 0,3-6 0 0,-4 0 0 16,1-1 0-16,-1-2 0 0,1 0 0 0,3-1 0 15,-4-2-27-15,1-1 3 0,-1 3 0 0,1-5 0 16,0-4-211 0,-4-3-41-16,0 0-9 0</inkml:trace>
  <inkml:trace contextRef="#ctx0" brushRef="#br0" timeOffset="82946.245">20913 11526 1785 0,'0'0'159'0,"0"0"-127"15,0 0-32-15,0 0 0 0,-4 3 272 0,1 6 49 16,3 1 10-16,0-1 1 0,0 0-248 0,0 4-51 16,3-1-9-16,-3-2-3 0,4 6-21 0,-1-1 0 15,1-5 0-15,-1 12 8 0,1-10-8 0,-1 7 0 16,4-7 0-16,-3 7 0 0,-1-6-12 0,-3 3-1 16,4-4 0-16,-1-3 0 15,1 1-83-15,-4-4-17 0,4 4-3 0,-4-10-1 16,0 0-83-16,0 0-17 0,0 0-3 0</inkml:trace>
  <inkml:trace contextRef="#ctx0" brushRef="#br0" timeOffset="83105.366">21004 11209 2419 0,'0'0'107'0,"0"0"22"0,-3-10-103 0,-1 1-26 0,1 9 0 0,3 0 0 16,0 0 148-16,0 0 24 0,0 0 4 0,0 0 2 31,0 0-285-31,0 0-57 0,0 0-11 0,0 0-624 0,0 0-125 0</inkml:trace>
  <inkml:trace contextRef="#ctx0" brushRef="#br0" timeOffset="83571.383">21294 11294 2833 0,'0'0'62'0,"0"0"13"0,0 0 2 0,0 0 3 0,0 0-64 0,0 0-16 16,0 0 0-16,0 0 0 15,0 0-24-15,-7 9-8 0,-4-6-1 0,4-3-1 0,0 9 34 0,-4-9 0 16,4 7 0-16,0-1 0 16,-7 0-26-16,0-3-5 0,0 4-1 0,0-4 0 0,0 6 32 0,-4-6-9 15,4 4 9-15,3-4 0 0,4 3 22 0,0-3 10 16,7-3 1-16,0 0 1 0,0 0-34 0,0 0-14 15,-3 6 1-15,3-6 0 0,0 0 21 0,3 7 4 16,4-1 0-16,0-3 1 0,7 3-27 0,-3-2-6 16,3-4 0-16,0 3-1 0,0 3 21 0,0-3 0 0,-3 3 0 0,0-2 0 15,3-4 0-15,-4 9 0 0,1-6-8 16,0-3 8-16,-1 6-12 0,-3-3 1 0,4 4 1 0,-1-4 0 16,1 3 10-16,-4-3 0 0,0 0 0 0,-3 7 0 15,3-1 27-15,0-2 4 0,-4-1 1 0,1 3 0 16,-1 1-10-16,1 2-2 0,-4 4 0 0,3-1 0 15,-6 1-6-15,3 0-2 0,0-7 0 0,-4 4 0 16,1 6-12-16,3-7 0 0,-4 10 0 0,-3-6 0 16,4-1 28-16,-4 4 4 0,-4-6 0 0,4 6 0 15,-7-7-32-15,3 7 0 0,-6-6 0 0,2-4 0 16,5 3-28-16,-4-2-9 16,3-4-2-16,1-3 0 0,3 0-180 0,-1-3-36 15</inkml:trace>
  <inkml:trace contextRef="#ctx0" brushRef="#br0" timeOffset="83849.502">21749 10989 1036 0,'0'0'46'0,"0"0"10"0,7 7-45 0,-7-7-11 0,-4 3 0 16,8 9 0-16,3 7 456 0,-4-6 88 15,-3 5 19-15,-3 4 3 0,3 10-470 0,0-10-96 0,0 9-14 0,0 0-6 16,-7 1 20-16,10-1-8 0,4 4 8 0,-7 2 0 16,-3-2 0-16,3-4-8 0,3 7 8 0,-3-4 0 15,4 1 0-15,-8-4 0 0,4 0 0 0,0 1 0 16,4-1 0-16,-4-9 0 0,-4 10 0 0,1-11 0 16,6 5-12-16,-3-11 0 0,-7 7 1 0,4-3 0 31,3-6-145-31,-4-4-28 0,8 0-7 0,-8-6-927 0</inkml:trace>
  <inkml:trace contextRef="#ctx0" brushRef="#br0" timeOffset="84025.745">21502 11419 2995 0,'0'0'266'0,"0"0"-213"16,0 0-42-16,0 0-11 15,14 0 94-15,0 0 17 0,7-6 3 0,0 12 1 16,1-6-124-16,6 0-25 0,4-6-5 0,-4 6-1 16,-4-3 8-16,8 3 2 0,3 0 0 0,4 0 0 15,-11 0-122-15,1-4-24 0,2-2-4 0,-6 6-646 16,3 0-129-16</inkml:trace>
  <inkml:trace contextRef="#ctx0" brushRef="#br0" timeOffset="84207.915">22147 11548 3258 0,'0'0'72'0,"-3"9"14"0,3 3 3 0,-4-2 3 0,1 2-74 0,3 7-18 0,0-6 0 0,0 6 0 16,0-1 0-16,0-2-19 0,0 0 4 0,3-1 1 31,1 4-82-31,-4-6-16 0,0 3-3 0,7-4-1 0,-4-3-95 15,1 1-19-15,-4-10-4 0</inkml:trace>
  <inkml:trace contextRef="#ctx0" brushRef="#br0" timeOffset="84378.392">22144 11127 3258 0,'-7'0'72'0,"3"-3"14"0,4 3 3 0,0 0 3 0,4-9-74 0,-4 9-18 16,3-10 0-16,8 10 0 16,-4 0-116-16,4 0-28 0,-1-3-4 0,1 3-1150 15</inkml:trace>
  <inkml:trace contextRef="#ctx0" brushRef="#br0" timeOffset="84739.613">22751 11410 2016 0,'0'0'179'0,"0"0"-143"0,-7 0-36 0,7 0 0 16,0 0 204-16,-4-4 35 0,1-2 6 0,3 6 2 31,0 0-231-31,0-9-47 0,-8 6-9 0,1-7-1 0,4 7 15 0,-4-6 3 0,-4 2 1 0,1-5 0 31,-8 12-7-31,7-10-2 0,-3 7 0 0,0 3 0 0,0-6 31 0,0 6 12 0,0 0-1 0,0 6 0 16,0-3 35-16,-4 7 7 0,4-4 2 0,0 0 0 16,7 10-28-16,-4-3-6 0,-6-1-1 0,2 10 0 15,8 0 0-15,0 3 0 0,-3 0 0 0,-1-3 0 16,4 10-5-16,4-11-2 0,-1 11 0 0,1-10 0 16,-5 6-1-16,8-3-1 0,8-6 0 0,-5 3 0 15,4 0-11-15,0 0 0 0,-7-7 9 0,7-2-9 16,0 0 0-16,0 2 0 0,-3-9-12 0,6 4 4 15,5-1-33-15,-5-6-7 0,-3 4 0 0,0-4-1 16,4 3-105-16,3-3-21 0,0-3-4 0,0-3-903 16</inkml:trace>
  <inkml:trace contextRef="#ctx0" brushRef="#br0" timeOffset="97937.751">25834 11294 864 0,'0'0'38'0,"0"0"8"0,0 0-37 0,0 0-9 16,0 0 0-16,0 0 0 0,0 0 121 0,0 0 23 15,0 0 4-15,0 0 0 0,0 0-100 0,0 0-20 16,0 0-4-16,0 0 0 0,0 0 5 0,7-4 2 15,-7 4 0-15,4-6 0 0,-4 6 23 0,0 0 5 16,0 0 1-16,0 0 0 0,0 0 40 0,0 0 9 16,0 0 2-16,0 0 0 0,0 0-21 0,0 0-4 15,0 0-1-15,-4 0 0 0,0-3-32 0,4 3-6 16,-7-6-2-16,4 6 0 0,-4 0-12 0,0 0-2 16,0 0-1-16,7 0 0 0,-7 0-10 0,0 6-1 0,-4-3-1 0,4-3 0 15,0 10-18-15,-4-10 0 0,4 9 8 16,-3-6-8-16,-1 6 0 0,1-2 0 0,-1-1 0 0,0 3 0 15,1-2 8-15,-1 2-8 0,1-3 0 16,-1 1 0-16,0-4 8 0,1 6-8 0,3-3 0 0,0 1 0 16,0-7 0-16,3 6 0 0,-3-3 0 15,7-3 0-15,0 10 0 0,0-10 0 0,-3 3 0 0,3-3 0 16,0 9 0-16,0-9 0 0,0 0 0 0,7 10 0 16,0-4 0-16,3 0-12 0,1-6 0 0,3 6 0 15,4-3 12-15,-1-3 0 0,1 7 0 0,3-4 0 16,-3-3-9-16,3 0 1 0,0 9 0 0,-3-6 0 15,-1 4 8-15,-3-4 0 0,4 6 0 0,-4 1 0 16,-3-7 0-16,3 6 0 0,-4 1 0 0,-3-1 0 16,1 0 0-16,-5 1 0 0,4-4 0 0,-3 3 0 15,-1 1 0-15,1-1 0 0,-4-6 8 0,0-3-8 0,0 10 0 16,0-1 8-16,3 1-8 0,-3-10 0 0,-3 3 0 16,3 6 8-16,-4 1-8 0,1 2 0 0,-1-2 0 15,1-1 8-15,-1-6-8 0,-3 13 0 0,0-7 0 0,-4-3 9 16,1 10-9-16,-1-3 0 0,-3-4 0 15,0 1 0-15,0-4 0 0,0 3-12 0,0 1 12 0,0-4 0 16,-1 0 0-16,1 0 0 16,0-2-24-16,-3 2-6 0,2-3-1 0,5-3 0 15,-4 0-21-15,3 0-4 0,-3-3 0 0,3-3-1 16,-3-4-151-16,7 7-31 0,-3-6-5 0,3-1-2 0</inkml:trace>
  <inkml:trace contextRef="#ctx0" brushRef="#br0" timeOffset="99126.267">26261 11043 288 0,'0'0'25'0,"0"0"-25"0,3-3 0 0,1-1 0 0,-1-2 248 0,-3 6 44 16,0 0 8-16,4-3 3 0,-4 3-193 0,0 0-38 15,0 0-8-15,0 0-2 0,0 0 14 0,0 0 4 16,0 0 0-16,0 0 0 0,0 0-1 0,0 0 0 15,0 0 0-15,0 0 0 0,0 3-23 0,-4 10-5 16,4-4-1-16,0 10 0 0,0-7-30 0,0 10-5 16,0 0-2-16,0 7 0 0,4-7 3 0,-4 9 0 15,3-3 0-15,1-3 0 0,-1 7 6 0,1-1 2 16,3-3 0-16,-3-3 0 0,-4 7-4 0,7-1 0 16,-4-3 0-16,1-3 0 0,-1 7-20 0,-3-10 0 15,4-1 0-15,-1 1 0 0,-3-3 0 0,4-6 0 16,-4 6-10-16,0-7 10 15,3-2-101-15,-3 2-14 0,0-2-2 0,0-10-1 16,0 0-118-16,0 0-23 0</inkml:trace>
  <inkml:trace contextRef="#ctx0" brushRef="#br0" timeOffset="99300.553">26074 11391 2131 0,'0'0'189'0,"0"0"-151"0,3 0-30 0,4-3-8 16,-7 3 116-16,7-4 21 0,1-2 5 0,2 6 1 16,8-3-95-16,-4-3-20 0,3 6-3 0,1-10-1 0,7 10-8 0,-4-3-3 15,4 0 0-15,-4-3 0 16,4 6-13-16,-1-10-8 0,1 10 8 0,0-3-13 16,-4-3-168-16,0 6-34 0,0-3-6 0</inkml:trace>
  <inkml:trace contextRef="#ctx0" brushRef="#br0" timeOffset="99782.827">26973 11413 2095 0,'0'0'92'0,"0"0"20"0,0 0-89 0,0 0-23 0,0-3 0 0,0-7 0 16,-3 10 23-16,3-9 0 0,0 6 0 0,0-1 0 16,-4-2-23-16,1-3 8 0,3-1-8 0,-4 7 0 15,1-6 0-15,-1 6 0 0,1-4 0 0,-1-2 0 16,1 6 32-16,-4-7 6 0,3 10 1 0,-3-9 0 15,3 6 29-15,-3 3 5 0,0-6 2 0,0 3 0 16,0 3-23-16,0 0-4 0,0 0 0 0,0 3-1 16,0 3-21-16,-4-3-4 0,4 3-1 0,-3-3 0 15,3 10-13-15,-4-4-8 0,4 1 8 0,0-1-8 16,-4 4 0-16,4 6 0 0,0-7 0 0,0 7 0 16,0 3 0-16,4-3 0 0,-4-4 0 0,3 14 0 0,-3-7 0 15,4 0 0-15,3-4 0 0,-4 4-12 0,4-9 12 16,4 9 0-16,-1-7 0 0,1 1 0 0,3 0 0 15,0-4 0-15,-4 1 0 0,8-4 0 0,-1 4-8 0,1-4 0 16,3 1 0-16,-3 2 0 0,3-5-13 16,0-1-3-16,0-6 0 0,0 0 0 15,4 6-47-15,-4-12-9 0,0 6-3 0,0-6-673 16,0-1-134-16</inkml:trace>
  <inkml:trace contextRef="#ctx0" brushRef="#br0" timeOffset="100261.895">27587 11366 691 0,'0'0'61'0,"0"0"-49"0,0 0-12 0,0 0 0 15,0 0 273-15,4-7 52 0,-4 7 11 0,0 0 1 16,0 0-228-16,0 0-45 0,3-3-10 0,-3 3-2 15,0-9-7-15,0 9-1 0,-3-3-1 0,3 3 0 16,0-7 4-16,0 7 1 0,-4-9 0 0,4 9 0 16,-3-3 16-16,-1-7 4 0,-3 7 1 0,4-3 0 15,-1 3-13-15,-3-6-2 0,0 5-1 0,0-2 0 16,-4-3-22-16,4 6-5 0,-7-1-1 0,7-2 0 16,-7 6-14-16,3 0-3 0,1 0-8 0,-4 0 12 15,0 10-12-15,-1-7 0 0,1 6 0 0,0 1 0 0,0 2 0 16,-3 4 0-16,2-4 0 0,1 7 0 0,4-3 0 15,-1 3 0-15,1 3 0 0,-1 0-10 0,4-1 10 0,-4 1-10 16,4 7 10-16,4-7-10 0,3 0 10 0,-4-1 11 16,4-2-3-16,4 0 0 0,3-3-8 0,0 6 0 15,3-3 0-15,1 3 0 0,0-7 0 0,-1 1 0 16,4 0 0-16,-3-4 0 0,3-2 0 0,-3-4 0 16,-1 3 0-16,1 1 0 15,-1-4-23-15,1 0-9 0,-1-6-3 0,-2 0 0 16,2 0-30-16,-3 0-7 0,4 0 0 0,-1-3-1 15,-3-6-12-15,4 9-3 0,0-10 0 0,-1 7 0 16,1-3-20-16,3-7-4 0,-4 4 0 0,5 3-493 0,-5-4-99 0</inkml:trace>
  <inkml:trace contextRef="#ctx0" brushRef="#br0" timeOffset="100978.934">26875 11369 676 0,'0'0'30'0,"0"0"6"0,0 0-28 0,0 0-8 0,0 0 0 0,0 0 0 16,0 0 122-16,0 0 23 0,0 0 5 0,0 0 1 15,0 0-9-15,0 0-2 0,7-3 0 0,-7 3 0 16,0 0-44-16,0 0-10 0,3-7-2 0,-3 7 0 16,7 0-35-16,-7 0-7 0,0 0-2 0,0 0 0 15,0 0-3-15,0 0-1 0,0 0 0 0,7 0 0 16,-7 0-12-16,7 10-4 0,-3-4 0 0,-1 3 0 16,4-2 16-16,1 2 4 0,-5 1 0 0,4-1 0 15,-3 0-28-15,3 1-4 0,0-4-8 0,-4 3 11 0,4 10-3 16,-3-9 0-16,-1 2 0 0,4 1 0 15,1 2 2-15,-5-2 0 0,1 0 0 0,-1 5 0 0,1-8 18 16,-4 2 3-16,0 1 1 0,-4 6 0 0,4-7-16 16,-3-2-4-16,-1 8 0 0,1-5 0 0,-1 0-1 0,0 2-1 15,-3-9 0-15,4 10 0 0,-1-3 0 0,-3-10 0 16,4 6 0-16,-4 1 0 0,3-1-10 0,-3-6 0 16,0 7 0-16,0-10 0 0,3 9 0 0,-3-6-11 15,0-3 3-15,0 0 0 0,4 6-13 0,-4-6-3 16,3 0 0-16,-3-6 0 15,0 6-85-15,0 0-18 0,4-3-3 0,-5 3-597 16,5-9-119-16</inkml:trace>
  <inkml:trace contextRef="#ctx0" brushRef="#br0" timeOffset="101863.987">28205 10748 288 0,'0'0'25'0,"0"0"-25"0,-7 6 0 0,-1-3 0 16,1-3 450-16,0 10 85 0,4-4 17 0,-4 0 3 16,3 4-442-16,1-1-88 0,-1 10-17 0,1-3-8 15,-1 12 0-15,1-6 0 0,-1 9-8 0,1 0 8 16,-1 4 0-16,1 6-9 0,-1 3 9 0,-3-4 0 16,0 7 0-16,3-9 17 0,-3 9-2 0,-3-9-1 15,3-1 16-15,0-2 3 0,-4-4 1 0,4 4 0 16,-4 2 9-16,4-12 1 0,0 7 1 0,4-10 0 15,-1 3 3-15,1-10 1 0,-1 1 0 0,1-3 0 16,3-4-22-16,0 1-5 0,0-4-1 0,0-6 0 0,0 0 3 16,0 0 0-16,0 0 0 0,0 0 0 0,0 0-24 15,10-13 0-15,-3 4 0 0,0-1-8 0,0-2 24 16,0-7 6-16,0 7 1 0,1-1 0 0,-1-6-14 0,0 10-9 16,0-4 12-16,0-6-12 0,3 7 8 15,-3 2-8-15,0 1 0 0,4 3 0 0,0-4 0 0,3 1 0 16,-4 0 0-16,4-1 0 0,-3 7 0 15,0-3 0-15,-1-1 0 0,-3 1 0 0,7 3 0 0,-3-3 0 16,3 6 9-16,-3 0-9 0,-4 0 12 0,10 6-3 16,-6-3-1-16,-1 7 0 0,1-7-8 0,0 6 12 15,-1 1-12-15,1 2 12 0,-1 4-12 0,1-1 0 16,0 1 9-16,-4 0-9 0,0 0 8 0,0-1-8 0,0 4 8 16,-4-6-8-16,4 5 14 0,-3 1-2 15,-1-6 0-15,1-1 0 0,-4 1-28 16,3-4-5-16,-3 1-2 0,0 2 0 15,0-2-57-15,0-1-12 0,0-9-3 16,0 3 0-16,0 7-164 0,0-10-33 0</inkml:trace>
  <inkml:trace contextRef="#ctx0" brushRef="#br0" timeOffset="102091.235">28723 11780 1152 0,'0'0'102'0,"0"0"-82"15,0 0-20-15,0 12 0 0,0-6 393 0,0 4 75 16,0-10 14-16,0 3 3 0,0-3-337 0,0 12-67 16,0-12-13-16,0 0-4 0,0 10-35 0,0-10-7 15,0 0-2-15,0 0 0 16,0 0-120-16,7 6-25 0,-7-6-5 0,7 3-741 15,0-3-148-15</inkml:trace>
  <inkml:trace contextRef="#ctx0" brushRef="#br0" timeOffset="168743.284">17473 13238 1900 0,'0'0'169'0,"0"0"-135"0,0 0-34 0,0 0 0 15,0-3 60-15,0 3 6 0,0 0 1 0,0-4 0 16,-3-2-103-16,-1 6-20 0,8-9-4 0,-1 6 0 16,1-4 39-16,-4 4 8 0,0 0 1 0,-4-6 1 0,4 2 41 0,-3 4 8 15,-1-6 2-15,4 6 0 0,-3-4 3 0,3 7 1 16,0 0 0-16,0 0 0 0,0 0-4 0,0 0 0 16,-4 10 0-16,-7-10 0 0,1 9-25 0,-1-6-6 15,-3 7-1-15,0-1 0 0,-7 4-8 0,3-4 10 16,-3 1-10-16,0 2 10 0,3-2 0 0,1 2 0 15,-1-2 0-15,4-1 0 0,0 0 13 0,3-6 2 16,1 4 1-16,3-4 0 0,3-3-2 0,4 0-1 16,0 0 0-16,0 0 0 0,0 0-14 0,0 0-9 15,0 0 12-15,7 9-12 0,4-9 0 0,-1 10 0 16,1-10-12-16,3 0 3 0,0 3-3 0,0-3 0 16,0 0 0-16,0 0 0 0,0 6 12 0,-3-3-12 0,3 3 12 15,-3-2-12-15,-1-1 12 0,1 6 0 16,-1 1 0-16,1-1 0 0,0-6 0 0,-4 13 0 0,0-7 0 0,0 4 0 15,0-1 0-15,-4 1 0 0,1 3 8 16,-1-4-8-16,-3 1 12 0,4-1-1 0,-4 4-1 0,0-4 0 16,-4 1 3-16,1-1 1 0,-1 4 0 15,1 0 0-15,-4-7-4 0,0 10-1 0,-4-6 0 0,1 2 0 16,-5 1 7-16,1-7 2 0,0 4 0 0,-3 6 0 16,-5-7-7-16,1 4-2 0,0-4 0 0,0 1 0 15,-4 6-9-15,1-7 0 0,2 1-12 0,-2-4 12 16,3 1-9-16,-4-7 9 0,4 6 0 0,-4 1 0 15,4-10-32-15,3 0 0 16,1 0 0-16,-1 0 0 0,0-3-130 0,4-4-26 16,4-2-4-16</inkml:trace>
  <inkml:trace contextRef="#ctx0" brushRef="#br0" timeOffset="169103.363">17833 13043 1209 0,'0'0'108'0,"0"0"-87"0,0 0-21 0,0 0 0 16,0 0 311-16,0 0 57 15,0 0 12-15,0 0 3 0,0 0-302 0,0 0-60 0,0 0-12 0,0 0-9 16,0 0 12-16,7 10-12 0,-7 2 12 0,4 1-12 15,3-1 26-15,-4 7-2 0,4 0 0 0,0 3 0 16,0 0-3-16,-3 0-1 0,-1 0 0 0,4 9 0 16,-3-3 4-16,-4 4 0 0,7-7 0 0,-7 6 0 15,-4 1-16-15,1-4-8 0,-1-3 8 0,1 6-8 16,-1-3 8-16,1-2-8 0,-4 2 8 0,0-3-8 16,0 3 0-16,3-6 0 0,-3 0 0 0,0 0 0 15,0-3-30 1,3 0-7-16,1-4-2 0,-1 1 0 0,1-4-46 0,-1-2-10 15,4-1-1-15,0-9-1 16,0 0-101-16,0 0-20 0,0 0-4 0</inkml:trace>
  <inkml:trace contextRef="#ctx0" brushRef="#br0" timeOffset="169875.07">17466 13423 3031 0,'0'0'67'0,"0"0"13"0,0 0 4 0,0 0 0 0,4-7-67 0,-1 4-17 16,11 3 0-16,0-9 0 0,4 9 0 0,7-9-11 16,-1 9 2-16,5-4 0 0,-1-2 9 0,-4 3 0 15,5 0 0-15,-1-3-8 0,4 2 8 0,-4-2 0 16,0 6 0-16,0-3 0 0,1-3 0 0,-5 3-8 16,1-7 8-16,0 10-8 15,-1 0-53-15,1-3-11 0,0-3-1 0,-1 6-1 16,1 0-102-16,0 0-21 0,-4-3-4 0,0 3-1 15,-3 0-38-15,3 0-7 0,-3 0-1 0,-1 0-1 16,1 0 124-16,0 0 25 0,-1 0 4 0,1 0 2 16,-1-7-28-16,5 7-6 0,-8-3 0 0,7 3-1 0,-3-3 98 0,-1-3 20 15,-3 6 11-15,0-3-12 0,0-4 213 0,1 4 43 0,-5 3 8 0,-3-3 1 16,4-3-70-16,-8 3-15 0,4 3-2 0,0-6-1 16,-3 6-102-16,-4 0-21 0,0 0-4 0,0 0-1 15,4-10-37-15,-4 10-21 0,0 0 2 0,0 0 1 16,0 0 18-16,0 0-8 0,0 0 8 0,-11 6 0 15,0-2 28-15,4-4 13 0,-3 9 3 0,-4-3 0 16,-4 0 19-16,4 1 4 0,-4 2 1 0,1-3 0 16,2 4-15-16,-6-1-2 0,0 4-1 0,3-4 0 15,-3 1-10-15,0 2-3 0,0 4 0 0,0-4 0 16,-4 1-15-16,4-1-3 0,-4 7-1 0,4-6 0 0,3 6-10 16,1-1-8-16,3 1 9 0,0-3-9 0,3 6 0 0,0-3-10 15,4 3 0-15,4-4 0 16,-1 1 18-16,1-3 3 0,3 3 1 0,3-7 0 0,1-2-12 0,-1-1-17 15,-3-9 4-15,11 3 1 0,0-3 37 16,-1 10 8-16,4-10 2 0,-3 0 0 0,3-10-22 0,-3 10-4 16,6-9-1-16,-6-4 0 0,3 4 4 0,0-4 0 15,0-5 0-15,0 5 0 0,0-6-12 0,0-3 8 16,-3 0-8-16,3 0 8 0,-7 0-8 0,4 0 8 16,-1 0-8-16,-3 1 8 0,0 2-8 0,0 0 10 15,-3 9-10-15,0-2 10 0,-1-1 16 0,-3 7 3 16,4 0 1-16,-4 6 0 0,0-6 4 0,0 6 1 0,0 0 0 15,0 0 0-15,0 0-35 0,0 0 0 0,0 0 0 0,0 0 0 16,7 9 0-16,-4 0 0 0,1 1 0 0,3 2 0 16,-7-2 8-16,3 2-8 0,1 1 0 0,-1 3 0 15,1-1 0-15,-4 4 0 0,3-6 0 0,1 9 0 16,-1-4 8-16,1 1-8 0,0-3 0 0,3 3 0 16,-4 3 8-16,1-4-8 0,-1 1 0 0,1-3 0 15,-1-7 0-15,1 4 0 0,-1-4 0 0,1 1 0 31,-1 2-20-31,4-6-5 0,-3-2-1 0,-4-4 0 0,0 0-157 16,7 0-31-16,4 0-6 0,-4 0-533 0,3-4-107 0</inkml:trace>
  <inkml:trace contextRef="#ctx0" brushRef="#br0" timeOffset="170202.028">18814 12883 3020 0,'0'0'134'0,"0"0"27"0,0-6-129 0,0 6-32 16,-4 0 0-16,4 0 0 0,0 0 14 0,0 0-4 16,0 0-1-16,0 10 0 0,0 2-21 0,4 4-4 15,-1-1 0-15,-3 7-1 0,4 7 17 0,-1-4-10 0,-3 6 10 16,0 7-8-16,0-4 8 0,0 7 0 0,0 0 0 0,-3-1 0 15,-1-2 0-15,1 3 8 0,3 0-8 16,-7-7 11-16,3-3 5 0,1 1 2 0,-1 5 0 0,0-5 0 16,1-7-18-16,-1 6 0 15,1-3 0-15,3-2 0 0,0-4 0 0,0-1 0 0,0 5 0 0,3-11 0 32,-3 4-78-32,4-6-13 0,-1 2-2 0,1-8-1 15,0 2-120-15,-4-9-24 0,0 0-5 0,0 0-1 0</inkml:trace>
  <inkml:trace contextRef="#ctx0" brushRef="#br0" timeOffset="170390.357">18517 13235 3322 0,'0'0'73'0,"0"0"15"0,0 0 4 0,0 0 1 0,7-4-74 0,-7 4-19 15,4 0 0-15,6 0 0 0,5 0 0 0,2 4-9 16,4-1 1-16,1 3 0 0,2-3 0 0,1 3 0 15,0 4 0-15,-1-4 0 0,5 4-8 0,-5-1-2 16,-3-3 0-16,4 0 0 16,0 1-77-16,-4-4-15 0,-3 6-3 0,-1-9-1 15,1 10-72-15,-4-7-14 0,-3 3-4 0</inkml:trace>
  <inkml:trace contextRef="#ctx0" brushRef="#br0" timeOffset="170592.102">19262 13373 1900 0,'0'0'169'0,"0"0"-135"0,-4 9-34 0,4 4 0 16,-7-4 171-16,4 3 27 0,-1 4 6 0,4-3 0 15,-7-1-145-15,7 7-30 0,-4-6-5 0,1 5-2 16,3-5-14-16,0 6-8 0,0-4 8 0,0 4-8 31,-4-6-32-31,8-4-10 0,-1 7-2 0,-3-10-1 16,4 4-34-16,0-1-6 0,-1 0-2 0,-3-9 0 15,0 0-109-15,0 0-23 0,0 0-4 0,0 0-1 0</inkml:trace>
  <inkml:trace contextRef="#ctx0" brushRef="#br0" timeOffset="170752.835">19297 13025 2833 0,'0'0'62'0,"0"0"13"0,0 0 2 0,0 0 3 0,0 0-64 0,0 0-16 16,0 0 0-16,0 0 0 16,0 0-224-16,7 6-48 0</inkml:trace>
  <inkml:trace contextRef="#ctx0" brushRef="#br0" timeOffset="171160.201">19861 13354 1933 0,'0'0'42'0,"0"0"9"0,0 0 1 0,0 0 4 0,-3 0-45 0,-4-3-11 0,3-1 0 0,1-2 0 15,-1 3 23-15,4-3 2 0,-3-7 1 0,-1 10 0 16,-3-6-3-16,4-1-1 0,-4 1 0 0,3 0 0 15,-3-1 40-15,3 4 8 0,-3 0 2 0,0-4 0 16,-3 7 4-16,3-3 2 0,-4 6 0 0,1 0 0 16,-1-3-30-16,-3 3-7 0,3 0-1 0,-3 3 0 15,-4-3-27-15,4 0-5 0,0 9-8 0,0-3 11 16,0-2-11-16,-4 8 0 0,1-2 0 0,-1 8 0 16,4-5 0-16,-4 9 0 0,1-3 0 0,-1 3 0 0,4-4 8 15,3 4 0-15,4-3 0 0,-3 3 0 0,3-6 17 16,3 9 3-16,4-3 1 0,-3 0 0 0,3 3-29 15,3-3 0-15,1-3 0 0,3 3 0 0,3 6 12 16,1-6-3-16,0-10-1 0,3 7 0 16,3-6-8-16,4-1-11 0,-3 4 3 0,3-4 0 15,11-2-35-15,-4-7-6 0,4 6-2 0,3-5 0 16,-3 2-164-16,0-6-33 0,-1-6-6 0</inkml:trace>
  <inkml:trace contextRef="#ctx0" brushRef="#br0" timeOffset="172090.192">25291 13517 1983 0,'0'0'88'0,"0"0"18"0,0 0-85 0,0-6-21 0,0-4 0 0,0 10 0 16,-4-3 65-16,4-6 9 0,-7 5 2 0,4-2 0 15,-1 3-64-15,-3-3-12 0,0 3 0 0,-4 3 0 16,1-3 0-16,-4-4 0 0,0 7 0 0,-4 0 0 16,-3 0 0-16,0 7 0 0,-4-4 0 0,-3 6 0 15,-1-6 24-15,-2 7 4 0,2 2 0 0,-2-2 0 16,-1 8 16-16,0-5 4 0,0 6 1 0,8 0 0 16,-1-4-31-16,0 7-6 0,4-3-2 0,4 3 0 15,-1-3-10-15,7 3 0 0,-3-3 0 16,7 2 8-16,0 1-8 0,4-9 0 0,-1 9 0 15,1-3 0-15,3-7 0 0,3 4 0 0,1-4-9 0,3 1 9 16,-4 0 0-16,4-4 0 0,0 0 11 16,4-9-11-16,-4 10 27 0,7-10-2 0,-3 3 0 0,6-6 0 15,-3 3 10-15,4-10 1 0,3 7 1 0,0-6 0 0,0-1 9 0,4-2 2 16,-4-4 0-16,1 1 0 0,-1-4-17 0,0 0-3 16,-4 3-1-16,5-3 0 0,-1-9-2 0,-4 6 0 15,1-9 0-15,0 6 0 0,-1-3-9 0,-3-4-1 16,1 1-1-16,-5 0 0 0,1-1 3 0,-1 1 1 15,-3-4 0-15,4 4 0 0,-4 0-5 0,-3-1-1 0,-1 1 0 16,1 0 0-16,-1 5 0 0,1-2 0 0,-1 3 0 16,-3-3 0-16,4 6-12 0,-4 0 0 0,3 0 0 15,-3 3 0-15,4 0-10 0,-1 4-5 0,1-1-1 0,-4 0 0 32,3 1-68-32,1 2-15 0,-1 4-2 0,1-1-1 15,-1 7-70-15,1-6-15 0,0 6-2 0,-4 3-568 0,0 0-114 0</inkml:trace>
  <inkml:trace contextRef="#ctx0" brushRef="#br0" timeOffset="172457.528">25305 13485 2869 0,'0'0'127'0,"0"0"26"0,0 0-122 0,0 0-31 16,0 0 0-16,0 0 0 0,0 0 13 0,3 10-3 15,1-4-1-15,-1 4 0 16,-3-1-32-16,7-3-6 0,-7 1-2 0,4 8 0 0,-1-9 31 0,1 10 0 16,0 0 0-16,-4-1 0 0,3 1 0 0,1 3 0 0,-1 3 0 0,-3-3 0 15,0 0 0-15,0-4 0 16,0 4 0-16,4 0 0 0,-4-3-12 0,3 2 3 0,1-5 1 0,3 6 0 31,0-7-160-31,0 4-32 0,7-10-7 0,-3 4-812 0</inkml:trace>
  <inkml:trace contextRef="#ctx0" brushRef="#br0" timeOffset="172687.39">25947 13435 2718 0,'-11'0'120'0,"8"10"25"0,-8-1-116 16,-3 4-29-16,0-1 0 0,-4 10 0 0,1 3 0 0,-5 0 0 15,-2 4 0-15,-4-4 0 0,-1 6 0 0,-2 0 0 16,-5 4 0-16,1 2 0 16,-4-2-20-16,4 6-9 0,-4-7-3 0,7 7 0 0,1 0 52 0,-1-7 9 15,4-2 3-15,3-1 0 0,4 10-32 0,3-10 0 16,1 0 0-16,6-2 0 0,0-4 0 0,1 3 0 16,3-6 0-16,3 0 0 15,1 0-148-15,3-10-35 0,0 4-7 0,3-10-826 0</inkml:trace>
  <inkml:trace contextRef="#ctx0" brushRef="#br0" timeOffset="173188.243">26183 13464 3031 0,'0'0'67'0,"0"0"13"0,0 0 4 0,0 0 0 0,-3 3-67 0,-4 6-17 0,0 0 0 0,-4 7 0 31,4 0-44-31,-4 0-12 0,1 5-2 0,-1 8-1 0,1-7 35 0,-1 6 6 0,-3-3 2 0,3-3 0 16,1 0 16-16,-1 3 0 0,4-3 0 0,-4 3 0 15,4-6 0-15,0 0 0 0,0-4-8 0,4 4 8 16,-4-6 20-16,3-4 8 0,4 4 2 0,-3-7 0 15,-1-3 2-15,4-3 0 0,0 0 0 0,0 0 0 16,0 0-4-16,11 0 0 0,-4 0 0 0,3-9 0 0,1 2-9 16,3-8-3-16,0 2 0 0,0-9 0 0,-3 0 4 0,7 0 0 15,-1-6 0-15,1-3 0 0,3-1-20 16,0 1 0-16,0 0 0 0,0-1 0 0,-3 7 0 0,3-3 0 16,-7 6 0-16,0 3 0 0,1-3 11 15,-5 13 1-15,1-4 1 0,-1 4 0 0,-3 6-13 0,0-4 0 16,1 4 8-16,-8 3-8 0,7 3 0 0,0 4 0 15,0-4 0-15,0 6 0 0,-4 1 0 0,4 2 0 16,-3-2 0-16,3 2 0 0,0 7 0 0,0 0-8 16,0-7 8-16,0 10 0 0,0 0 0 0,-3 0-8 15,-1 3 8-15,1 0 0 0,-1-3-19 0,-3-3 3 16,0 3 1-16,4-3 0 16,-4-3-141-16,3 6-29 0,1-4-6 0,-1-5-1 15,1 6-77-15,3-10-16 0,0-6-3 0,0 7-1 0</inkml:trace>
  <inkml:trace contextRef="#ctx0" brushRef="#br0" timeOffset="173630.563">26977 13551 864 0,'0'0'76'0,"0"0"-60"0,0 0-16 0,-7 0 0 16,3-3 364-16,-3-3 69 0,4 6 15 0,-4-3 2 15,7 3-302-15,-4-6-61 0,-3 6-12 0,0-4-3 16,7 4-41-16,-7-3-9 0,3-3-2 0,-3 6 0 0,0 6-20 0,-3-3 0 15,-1-3 0-15,-3 4 0 0,-4 5 0 0,-3 0-8 16,-3 4 0-16,2-4 0 0,-2 10 8 0,-4-6 0 16,6 5 0-16,1-5 0 15,0 9 0-15,0-10 0 0,3 4 0 0,4-3 0 0,4-1 0 0,2-2 0 16,1-1 0-16,4 0-8 0,6 1 8 0,1-7 0 16,-4-3 0-16,11 9 0 0,-4-5 0 0,7-4 0 15,-4 6 0-15,4-6 0 0,4 0 0 0,0-6 0 16,3 2 0-16,0-5 0 0,0 0 0 0,-3 5 0 15,-1-5 0-15,-2-3 0 0,-1-4 17 0,0 3-1 16,0 1 0-16,-4-7 0 0,1 10 16 0,0-4 2 16,-4 4 1-16,0 5 0 0,-4-2 17 0,-3 6 4 15,0 0 1-15,0 0 0 0,0 0-36 0,0 0-7 16,4 6-2-16,-1 7 0 0,-3-4-12 0,0 4 0 16,4 9 0-16,-4-3 0 0,0-7 0 0,0 7 0 15,0 0 0-15,0-3 0 0,0 2 0 0,3-5-13 0,-3 3 4 16,0-4 1-16,0 1-14 0,0-4-2 15,4 0-1-15,-4 1 0 16,0-10-65-16,0 0-13 0,0 0-2 0,0 0-1 16,0 0-87-16,0 0-18 0,10-6-3 0</inkml:trace>
  <inkml:trace contextRef="#ctx0" brushRef="#br0" timeOffset="174208.692">27189 13526 3182 0,'0'0'70'0,"0"0"14"0,-4 7 4 0,4 2 1 0,0 10-71 16,4-7-18-16,-4 7 0 0,0 3 0 0,-4-3-15 0,4 3-6 15,-3-7-2-15,-1 4 0 0,0 0 11 0,4 0 3 16,0-3 0-16,-3-1 0 0,3 1-1 0,0-7 0 16,-4 4 0-16,1-4 0 15,-1-2 10-15,4-7 12 0,0 0-2 0,0 0-1 0,0 0-9 0,0 0 0 16,0 0 0-16,0 0 0 0,0 0 25 15,4-16 3-15,-1 7 1 0,1-4 0 0,-4 4-14 0,3-7-3 16,1-3-1-16,7-3 0 0,-1-6-11 0,4-3 0 16,4-1 0-16,0 7 0 0,3-6 0 0,0 3 0 15,-3-4 0-15,-1 10 0 0,-3 0 0 0,0 10 0 16,-3-1 0-16,-4 4 0 0,0-1 0 0,0 7 0 0,-7 3 10 16,0 0-10-16,0 0 0 0,7 0 0 0,4 3 0 15,-11-3 0-15,0 0 0 0,7 3 0 0,-4 7 0 0,4-1 0 16,0 1 0-16,-3-7-9 0,0 6 9 0,-1 1 0 15,-3-10-8-15,7 3 8 0,-3 6-8 0,-4-9 8 16,7 6 0-16,-7-6 0 0,0 0 0 0,7 4 0 16,-7-4 8-16,7 6-8 0,-7-6 10 0,7 3-10 15,0-3 9-15,0 0-9 0,0 0 8 0,4 0-8 16,-4 0 12-16,3-3-4 0,1-3 0 0,6 2 0 16,-2-2-8-16,6 3 0 0,-4-6 0 0,5-1 0 15,6 1 0-15,-7-4 10 0,0 10-10 0,-7-6 10 16,14 2-10-16,-10-5 0 0,-4 9 0 0,0-3 0 15,-3 6 9-15,-1 0-9 0,1 0 10 0,-4 6-10 16,0-3 0-16,4 6 0 0,-8 1 0 0,4 2 0 0,-3 1 0 16,-1 6 0-16,1-1 0 0,-4-2 0 15,3 12 0-15,-3-9 0 0,0 3 0 0,4 0 0 0,-4 0 9 0,-4 0-1 16,4 0 0-16,4-3 0 0,-4-7-8 0,0 7-9 16,0-6 9-16,0-1-13 15,-4-2-11-15,8 5-3 0,-4-8 0 0,4 2 0 16,-4-3-111-16,0-6-22 0,0 0-5 0,0 0-1091 0</inkml:trace>
  <inkml:trace contextRef="#ctx0" brushRef="#br0" timeOffset="174402.944">28123 13564 3423 0,'0'0'152'0,"0"0"31"0,4 9-147 0,-4 1-28 0,0 2-8 0,0 4 0 32,0 0-80-32,-4 2-16 0,4 1-4 0,0-3-1 15,-3 3-21-15,3-7-4 0,0 7-1 0,-4-6 0 16,4-4-113-16,-3 4-24 0,3-4-4 0,0 0 0 0</inkml:trace>
  <inkml:trace contextRef="#ctx0" brushRef="#br0" timeOffset="174583.918">28339 13097 3063 0,'0'0'136'0,"0"0"28"0,0 0-132 0,0 0-32 16,0 0 0-16,0 0 0 0,0 0-13 0,0 0-10 15,0 0-1-15,0 0-1 16,0 12-115-16,10-2-22 0,-6 2-5 0,3-2-613 15,0 2-122-15</inkml:trace>
  <inkml:trace contextRef="#ctx0" brushRef="#br0" timeOffset="174972.347">28639 13583 3150 0,'0'0'140'0,"0"0"28"0,0 0-135 0,0 0-33 0,7-10 0 0,-4 1 0 31,-3 6-32-31,4-7-12 0,3 1-4 0,-4 0 0 16,1-4-20-16,3 0-5 0,-4-5-1 0,4 5 0 16,-3-6 19-16,-1 0 4 0,1 4 1 0,-4-4 0 0,-7 0 5 15,3 7 1-15,-3 2 0 0,-3 7 0 0,-1-3 105 0,-6 3 22 0,6-1 4 0,-7 8 1 16,1-1-36-16,-1 3-8 0,0-3 0 0,-3 7-1 15,4 2-9-15,-1 4-2 0,0-4 0 0,1 1 0 16,-1 6-8-16,4-7-3 0,0 10 0 0,0 0 0 16,3-3-8-16,4 3-1 0,0 0-1 0,3 6 0 15,4-3-2-15,0 3 0 0,0-6 0 0,8 0 0 0,-1 7 8 16,0-4 2-16,7-3 0 0,-4 0 0 0,4 3-19 0,4-3-16 16,0-1 4-16,3-8 0 0,0 6 12 15,0-7-9-15,4 1 9 0,3-4-8 16,0-2-23-16,4-1-4 0,3-6-1 0,1 0 0 15,-5 0-105-15,5 0-22 0,-5-6-4 0,12-4-993 0</inkml:trace>
  <inkml:trace contextRef="#ctx0" brushRef="#br0" timeOffset="178155.017">16662 15681 1335 0,'0'0'59'0,"0"0"13"0,0 0-58 0,0 0-14 15,0 0 0-15,0 0 0 0,3-7 22 0,-3 7 2 16,4-3 0-16,-4 3 0 0,0 0-11 0,0 0-1 16,0 0-1-16,3-9 0 0,-3 9 41 0,0 0 9 15,0-3 2-15,0 3 0 0,0-7 32 0,0 7 6 16,0-9 2-16,0 9 0 0,4-3-22 0,-4 3-4 16,3-10-1-16,-3 7 0 0,4-3-29 15,-4 3-7-15,3-7 0 0,-3 1-1 0,0 6-19 0,0-3-3 16,-3 2-1-16,3-5 0 0,-4 6-3 0,4-3-1 15,-3-4 0-15,-1 10 0 0,1-6 23 0,-4 0 4 16,3 3 1-16,-3-4 0 0,4 4-26 0,-4-3-5 16,-1 3-1-16,5 3 0 0,-4-3 4 0,0 3 0 0,0 0 0 15,0 0 0-15,0 0-12 0,-4 3 8 0,1 0-8 0,-1-3 8 16,-3 6-8-16,3-3 0 0,-3 7 0 16,-4-1-11-16,1 4 11 0,-4-4-8 0,0 4 8 0,3 5-8 15,0 1 8-15,1-3-8 0,2 3 8 0,1 3-8 16,0-4 8-16,4 4 0 0,-1-3 0 0,4-3 0 15,0 9 0-15,7-9 0 0,0 6 0 0,0-4 0 16,4-5 0-16,-1 9 0 0,4-3 0 0,4-7 0 16,-1 7 0-16,1 0-12 0,-1-7 12 15,1 1-12-15,0-4 12 0,6 4 8 0,-3-4-8 0,0 1 11 16,1-1-11-16,-1-6 0 0,0-3 0 0,-4 7 0 16,1-7 16-16,0 0 2 0,-1-7 0 0,1 7 0 15,-4-6 29-15,3 0 5 0,-3-7 2 0,4 4 0 16,-4-10-4-16,4 3-1 0,-4-2 0 0,3-4 0 0,1-7-21 15,3 7-5-15,-3-9-1 0,-1 0 0 16,4-1-8-16,0 1-2 0,0 0 0 0,4 6 0 0,-4-7-12 16,-3 4 11-16,3-3-11 0,0 6 10 0,-7-4-10 0,4-2 0 15,-4 6 0-15,0-3 0 0,0 3 0 0,-7-4 0 16,3 10 9-16,-3-6-1 0,0-3-8 0,-3 6 8 16,-4 0-8-16,3 0 8 0,-3-9-8 0,4 12 8 15,-8-6-8-15,4 3 8 0,3 3-8 0,-3-3 0 16,4 0 0-16,-1 4 0 0,1-1 0 0,-1-3 0 15,1 9 0-15,3-6-8 0,-4 7-11 0,4-7-1 16,0 7-1-16,0-1 0 16,4 0-4-16,-4 4-1 0,0 0 0 0,3-1 0 15,-3 1-105-15,0 6-21 0,0 3-4 0,0 0-697 16,0 0-140-16</inkml:trace>
  <inkml:trace contextRef="#ctx0" brushRef="#br0" timeOffset="178625.726">17082 15565 403 0,'0'0'36'0,"0"0"-36"15,0 0 0-15,0 0 0 0,0 0 476 0,0 0 89 16,0 0 18-16,0 0 3 0,0 0-450 0,0 0-89 16,0 0-19-16,-8 3-3 0,8-3 12 0,0 0 3 15,-3 0 0-15,3 0 0 0,-4 9-23 0,1 0-4 16,3 4-1-16,3 0 0 0,1-4-3 0,-1 13-1 16,1-3 0-16,0 3 0 0,3 0-8 0,-4 6 8 0,4-3-8 0,-3 3 8 15,3-6-8-15,-4 6 0 0,1-3 0 0,-1-3 0 16,1 0 0-16,-1 0 0 0,1-3 0 0,-1 0 0 15,1-7 0-15,-1 1-11 0,1-4 3 0,-4 1 0 32,4-1-154-32,-4-9-30 0,0 0-7 0</inkml:trace>
  <inkml:trace contextRef="#ctx0" brushRef="#br0" timeOffset="178835.776">17099 15358 3200 0,'0'0'71'0,"0"0"14"0,0 0 3 0,-3 0 1 0,3 0-71 0,0 0-18 15,0 0 0-15,0 0 0 16,0 0-139-16,0 0-31 0,0 0-6 0,0 0-2 16,0 0 24-16,0 0 5 0,3 9 1 0,-3-9 0 15,4 6-29-15,3-3-6 0,-7-3-1 0,10 10 0 0</inkml:trace>
  <inkml:trace contextRef="#ctx0" brushRef="#br0" timeOffset="179536.933">17674 15489 2516 0,'0'0'56'0,"0"0"11"0,0 0 2 0,0 0 1 0,0 0-56 0,0 0-14 16,0 0 0-16,-7-6 0 0,4 3 0 0,3 3 0 15,0 0 0-15,0 0 0 0,-4-6 0 0,4 6-10 16,0 0 2-16,0 0 0 0,0 0-4 0,0 0 0 16,-7 0 0-16,0 0 0 0,0 6-3 0,0-3-1 15,-4-3 0-15,1 9 0 0,-8-5 16 0,4 5-12 16,0 0 12-16,-4-2-12 0,1-1 20 0,-5 3 4 15,1 1 0-15,0-1 1 0,0-6 10 0,3 4 1 16,1-4 1-16,2 6 0 0,5-9 6 0,-1 3 1 16,8 3 0-16,-4-6 0 0,7 0-4 0,0 0 0 15,0 0 0-15,0 0 0 16,0 0-44-16,7 4-10 0,7-4-2 0,-4 0 0 0,1 0 20 16,0 6 8-16,-1-3-8 0,-3-3 8 0,4 6 0 0,-11-6 0 0,0 0 0 15,10 3 8-15,1 1-8 0,-4 5-12 0,-7-9 4 16,7 6 0-16,0-3 8 0,0 7 0 0,0-7 0 15,0 6 0-15,0-2 0 0,0 2 0 0,1-3 0 0,2 4 8 16,-3-1-8-16,0-6 9 0,4 7-9 0,-1-1 10 16,-3 0-10-16,4 4 0 0,0-4 0 0,-4 4 0 15,-4-4 0-15,4 7-17 0,-3-3 4 16,-4-1 1-16,0-2 12 0,0 2 10 0,-4-3-2 0,1 4 0 16,-4-4-8-16,0 4 0 0,-4 3 0 0,0-4 0 15,1 1 28-15,-4-4 3 0,3 4 1 0,-3 2 0 16,-4-2-32-16,8-4 0 0,-1 4 0 0,4-1 0 15,-3-2 0-15,-1-1 0 0,-3-6 0 0,3 7 0 16,1-1 0-16,-4-9 0 0,3 10 0 0,0-10 0 16,1 3-28-16,-1-3-12 15,4-3-3-15,-3-4 0 0,-1 4-78 0,1-6-16 0,2-1-3 16</inkml:trace>
  <inkml:trace contextRef="#ctx0" brushRef="#br0" timeOffset="180212.857">18168 15521 1785 0,'0'0'159'0,"0"0"-127"16,0 0-32-16,0 0 0 0,0 0 144 15,0 0 24-15,0-10 4 0,4 4 0 0,-4 6-156 0,0-9-32 16,0 2-7-16,0 7-1 0,0-6 9 0,0 6 2 15,0-9 0-15,-4-1 0 0,1 7 13 0,-5-6 0 16,1 9 0-16,0-4 10 0,-3-2 2 0,-1 6 0 16,-3 0 0-16,0 0 0 0,0 10 8 0,-4-10 3 15,1 9 0-15,-1-6 0 0,0 7 6 0,4-1 2 16,0 0 0-16,-4 4 0 0,4-4-2 0,0 1 0 16,4 2 0-16,-1-2 0 0,0 2-11 0,1 4-2 15,3 0-1-15,0-1 0 0,3 1-15 0,1 3 0 0,-1 3 0 16,1-3-10-16,-1 2 10 0,4 1 0 0,-3 7 0 15,3-4 0-15,-4-3 11 0,4 0 1 0,-3 6 0 16,3-6 0-16,0 0-12 0,3 0 0 0,-3 0 0 0,4 0 0 16,-1-4 12-16,1 4 0 0,6-6 0 15,-3 0 0-15,7-4-12 0,-3 4 0 0,3-3 0 0,0-4 0 16,0 0 0-16,4 1 0 0,0-4 0 0,-1 3 0 31,1 1-31-31,3-10 2 0,-3 6 0 0,3-6 0 16,-3 0-35-16,-4 0-6 0,3-6-2 0,-3 6 0 0,-3-3-132 15,3-4-28-15,-3-2-4 0</inkml:trace>
  <inkml:trace contextRef="#ctx0" brushRef="#br0" timeOffset="180744.62">18411 15724 345 0,'0'0'31'0,"-3"10"-31"16,-1-1 0-16,1 4 0 0,-1-4 253 0,1 4 45 15,-4-1 9-15,3 7 1 0,1-6-193 0,3 5-39 0,-4-5-8 0,1 3-2 16,3-4 27-16,0 1 6 15,3-1 1-15,1-2 0 0,-1 2-29 0,1-2-6 0,-4-10-1 0,3 9 0 16,-3-9-6-16,0 0-2 0,0 0 0 0,7 9 0 16,-7-9-35-16,0 0-7 0,0 0-2 0,0 0 0 15,0 0 7-15,0 0 1 0,0 0 0 0,0 0 0 16,0 0 25-16,0 0 6 0,-7-9 1 0,4 0 0 16,-1-1-1-16,1 4 0 0,-1-3 0 0,1-4 0 15,3-3-12-15,0 4-3 0,0-7 0 0,0-3 0 16,3 3-7-16,1-3-1 0,-1 7-1 0,1-4 0 15,3-3-13-15,0 3-2 0,0-3-1 0,0 3 0 16,0 4-11-16,0-1 0 0,-3-6 0 0,3 9 0 16,0-5 0-16,-4 5 0 0,1 4 0 0,3-4 0 15,-4 4 0-15,1-1 0 0,-1 1 0 0,1-4 0 16,3 4 0-16,0 0 0 0,-3 5-8 0,6-5 8 0,1 0-15 16,-1 5 2-16,1-5 0 0,0 6 0 15,3-3-41-15,3 2-8 0,-3-2-2 16,4 6 0-16,-4 0-32 0,0 6-6 0,0-2-2 0,-3-4 0 15,3 9 12-15,-3-9 3 0,-1 9 0 0,-3-5 0 16,0 5-24-16,0 0-5 0,0-5-1 0,-7-4 0 16</inkml:trace>
  <inkml:trace contextRef="#ctx0" brushRef="#br0" timeOffset="181225.443">18994 15753 2804 0,'0'0'124'0,"0"0"26"0,0 0-120 0,0 0-30 0,0 0 0 0,0 0 0 31,0 0-41-31,7-7-15 0,0 7-2 0,0-9-1 16,0 6 15-16,3-3 2 0,1-1 1 0,0 1 0 0,3-3 41 0,-4-1 0 0,1 4 11 0,3 0-3 15,0-4 7-15,4 4 1 0,-4 0 0 0,0-4 0 16,0 10 4-16,0-9 2 0,0 6 0 0,0 0 0 15,-3-4 3-15,3 7 1 0,-7-9 0 0,4 6 0 16,-4-3-3-16,0 2-1 0,0-5 0 0,-4 6 0 16,1-7-22-16,-1 1 8 0,1 6-8 0,-4-6 0 15,0-1 0-15,0 1-8 0,-4-1 0 0,1 1 0 16,-1 6-7-16,-6-7-1 0,3 1 0 0,-4 9 0 16,1-3-9-16,-1 3-3 0,0 0 0 15,-3 0 0-15,0 3 28 0,-3-3 0 0,2 9 0 0,-2 1 0 0,-1 2 0 16,4-2 14-16,-4 2-2 0,1-2 0 0,3 8 7 15,-4-5 1-15,4 6 0 0,0-7 0 0,7 10-20 0,-4-6 0 16,4 0 0-16,4 2 0 0,-4 4 18 16,7-3 0-16,3-3 0 0,1 3 0 0,-1 0-18 0,4-7 0 15,0 7 8-15,4-7-8 0,3 1 0 16,-4 3 10-16,8-1-10 0,-4-5 8 0,7 2-8 0,-3-2-17 16,3 2 4-16,0-2 1 15,4-1-90-15,-4-3-18 0,0-3-3 0,1 1-1 16,-1-4-108-16,0-4-23 0,18-8-4 0,-11-4-1 0</inkml:trace>
  <inkml:trace contextRef="#ctx0" brushRef="#br0" timeOffset="181534.505">19583 15198 3056 0,'0'0'68'0,"0"0"13"0,0 0 3 0,0 0 1 0,-7 0-68 0,7 0-17 0,0 0 0 0,0 0 0 15,0 0-47-15,0 0-13 16,7 6-2-16,0 0-1 0,0 4 35 0,-4 8 8 0,4-5 0 0,-3 9 1 0,-1-3 19 0,1 3 0 16,-8 0 0-16,4 6 0 0,4 3 0 15,-4-6 9-15,4 7-1 0,-4-4 0 0,-4-3 4 0,4 6 0 16,-4-2 0-16,1-4 0 0,-1 3 13 0,4-3 3 15,0 0 1-15,0-3 0 0,0 3-29 0,0-3 0 16,0 0 0-16,4-3 0 16,3 3-27-16,0-13-11 0,0 4-2 0,4-4-1 15,3 4-126-15,-4-4-25 0,-3-3-4 0,0-3-2 16,4-3-51-16,-11 0-11 0,0 0-1 0,11-18-1 0</inkml:trace>
  <inkml:trace contextRef="#ctx0" brushRef="#br0" timeOffset="181773.425">19315 15524 403 0,'0'0'36'0,"0"0"-36"0,0 0 0 0,0 0 0 16,0 0 572-16,7-3 108 0,3 3 22 0,1-7 4 31,6 7-606-31,1-3-122 0,3-3-24 0,4 3-5 0,0-3 38 0,3 2 13 0,4-5-9 0,-4 9 9 15,-3-9 0-15,-1 9 0 0,1-4 0 0,0-2 0 16,-1 3-37-16,-3 3-3 0,1 0 0 0,-5-3 0 16,-3 3-96-16,1 0-19 0,-1 0-4 0,-4 3-1 15,1-3-19-15,-1 0-4 0,1 3-1 0,0 3-306 16,-1-6-62-16</inkml:trace>
  <inkml:trace contextRef="#ctx0" brushRef="#br0" timeOffset="182201.447">20003 15527 1713 0,'0'0'76'0,"0"0"16"0,0 0-74 0,3 9-18 16,-3-9 0-16,7 7 0 0,0-4 76 0,0 6 12 16,4-6 3-16,3-3 0 0,0 7-83 0,0-4-8 15,0-3-17-15,4 0 4 0,-8 0 4 0,5 0 1 16,2 0 0-16,-3 0 0 0,0 0 25 0,1 0 6 16,-5 0 1-16,4-3 0 0,-3 3 41 0,-1-7 9 15,1 7 2-15,-4-3 0 0,4 0 0 0,-4-3 0 16,-7 6 0-16,7-3 0 0,0-4-20 0,-4 4-3 15,1-3-1-15,-1-7 0 0,1 10-32 0,-1-6-8 0,-3-1 0 0,4-2-1 16,-4 2-11-16,0 1-9 0,-4-4 9 0,1 4-13 16,-1-3-9-16,-3 2-2 0,0 1 0 0,0-1 0 15,-3 7 24-15,-1-3 0 0,0 6 0 0,-3 0 0 16,0 0 0-16,4 0 0 0,-4 9 0 0,-4 1 0 16,0-7 0-16,1 6 0 0,-1 1 0 0,4 2 0 15,-7 4 0-15,3 0 0 0,0-1 0 0,4 1 0 16,-3 3 0-16,3 0 8 0,-1 3 0 0,8-1 0 15,-3-2 5-15,3 3 1 0,0 3 0 0,3-3 0 16,1-3-3-16,3 3-1 0,0 0 0 0,3 6 0 16,4-6 18-16,0 0 3 0,4-3 1 0,-1-3 0 15,5 2-32-15,2-5 0 0,1 3 0 0,3-4 0 32,4-2-20-32,-4-1-9 0,4-6-3 0,3 7 0 0,0-10-80 0,4 0-16 0,-4-7-3 15,4 4-996-15</inkml:trace>
  <inkml:trace contextRef="#ctx0" brushRef="#br0" timeOffset="183342.449">25322 15555 288 0,'0'0'25'0,"0"0"-25"16,0-9 0-16,0-1 0 0,0 10 314 0,0-9 58 15,-3 6 11-15,-1-7 2 0,4 10-281 0,0-9-57 16,-3 6-11-16,3 3-3 0,-4-6-4 0,1-7-1 15,-1 10 0-15,4 3 0 0,-3-6 39 0,3-4 7 0,0 10 2 0,0 0 0 16,-4-3-16-16,4 3-4 16,-3-9 0-16,3-1 0 0,-4 7 7 0,4 3 1 15,-3-9 0-15,-1 6 0 0,1-4-26 0,-1-2-5 0,-3 9-1 0,3-6 0 16,-3-1-9-16,0 4-3 16,0-3 0-16,-3 6 0 0,3-3-6 0,0 3-2 0,-4 3 0 0,0-3 0 15,1 9-12-15,-4-2 0 0,0-1 0 0,-1 3 0 16,1 7 0-16,-3-4 0 0,3 1 0 0,0 0 0 15,-1 9 0-15,5-7 0 0,-1 1 0 0,1 3 0 16,3 3 0-16,3 0 0 0,1 0 0 0,-5 3 0 16,5 0 0-16,-4 6-10 0,3-3 2 0,1-3 0 15,-1 7 8-15,1-4 0 0,3-3 0 0,0 3-8 16,3-3-7-16,1-3-1 0,-1 0 0 0,4-3 0 16,-3 3-28-16,7-13-7 15,-1 10-1-15,8-6 0 0,-1-4-92 0,5-6-18 16,-1-3-4-16,0 0-802 0</inkml:trace>
  <inkml:trace contextRef="#ctx0" brushRef="#br0" timeOffset="183810.302">25820 15568 2070 0,'0'0'45'0,"0"0"10"0,0 0 1 0,-7-3 3 0,0-4-47 0,-4 7-12 16,1 0 0-16,2 0 0 0,-6 0 0 0,0 0-11 0,0 7 3 0,0-4 0 16,-4 3 31-16,4-3 6 0,0 6 2 0,0-5 0 15,0 5 25-15,0 0 4 0,-4 1 2 0,4 2 0 16,4-2-19-16,-1 2-4 0,-3 7-1 0,0-6 0 16,0 5-26-16,3 1-12 0,0-3 10 0,1 3-10 15,-1 0 0-15,8-4 0 0,-1 4 0 0,4-6 0 16,0 5 12-16,4-5-3 0,6 6-1 0,1 0 0 15,-1-4-8-15,5 1 0 0,-1 0 0 0,3-7 0 16,5 4 0-16,-1 2 0 0,-4-5 0 16,4-4 0-16,1 0 0 0,-1-3 8 0,-4-3-8 0,5 7 8 15,-1-7 26-15,-4-7 5 0,-2 4 1 0,2-3 0 16,-3 0-23-16,-3-4-4 0,3 1-1 0,-3-10 0 16,-4 10 32-16,3-7 7 0,-3 0 1 0,4-6 0 15,-4 7-26-15,0-4-5 0,-4 0-1 0,5-3 0 16,-5 0-8-16,1 3-1 0,-1-3-1 0,1 4 0 15,-4-4-10-15,0 9 0 0,3-6 0 0,-3-3 0 0,0 10-20 16,-3-1-2-16,-1-2-1 0,4 2 0 16,-7 0-12-16,4 4-2 0,-5 0-1 0,1-1 0 15,0-2-21-15,4 9-4 0,-8-4-1 0,8 4 0 16,-8-3-77-16,4 6-16 0,0 0-3 0,0 0-836 16</inkml:trace>
  <inkml:trace contextRef="#ctx0" brushRef="#br0" timeOffset="186946.342">26134 15543 403 0,'0'0'36'0,"0"0"-36"0,0 0 0 0,0 0 0 15,0 0 169-15,0 0 27 0,0 0 6 0,0 0 1 0,0 0-107 0,7 0-20 16,-7 0-5-16,7-7-1 16,-7 7 18-16,0 0 4 0,0 0 1 0,0 0 0 0,0 0-7 0,0 0-2 15,0 0 0-15,0 0 0 0,0 0-15 0,0 0-3 16,0 0-1-16,0 0 0 0,0 0-29 0,0 0-7 15,0 0-1-15,0 0 0 0,0 0-8 0,0 0-1 16,7 7-1-16,-7-7 0 0,0 0 6 0,0 0 2 16,0 0 0-16,0 0 0 0,0 0-4 0,0 0-1 15,0 0 0-15,0 0 0 0,3 3-8 0,-3-3-1 16,0 0-1-16,0 0 0 0,0 0 3 0,0 0 1 16,0 0 0-16,4 9 0 0,-4-9-1 0,0 0 0 0,0 0 0 15,0 0 0-15,0 0-1 0,4 3 0 16,-4-3 0-16,0 0 0 0,0 0-2 0,0 0-1 0,0 0 0 0,0 0 0 15,0 0 3-15,0 0 1 0,0 0 0 0,0 0 0 16,0 0-14-16,0 0 9 16,0 0-9-16,0 0 8 0,0 0-8 0,0 0 12 0,0 0-12 0,0 0 12 15,0 0-12-15,0 0 8 0,0 0-8 0,0 0 8 16,0 10-8-16,0-10 8 0,0 0-8 0,0 0 8 16,0 0-8-16,0 0 8 0,0 0-8 0,0 0 8 15,0 0 0-15,3 9-8 0,-3-9 12 0,0 0-4 16,0 0-8-16,0 0 8 0,0 0-8 0,0 0 8 15,0 0-8-15,0 0 0 0,0 0 0 0,0 0-11 16,0 0 11-16,0 0 0 0,0 0 0 0,0 0 0 16,0 0 0-16,0 0 0 0,0 0 0 0,0 0 0 15,0 0 0-15,0 0 0 0,0 0 0 0,0 0 0 16,0 0 10-16,0 0-2 0,0 0-8 0,0 0 12 0,0 0-12 0,0 0 9 16,0 0-9-16,0 0 8 0,0 0-8 0,0 0 0 15,0 0 0-15,0 0 0 16,0 0 0-16,0 0 0 0,0 0 0 0,0 0 0 0,0 0 0 0,0 0 0 15,0 0-8-15,0 0 8 0,4 3 0 16,-4-3 0-16,3 10 0 0,-3-10 0 0,0 0 0 0,0 0 0 16,0 0 8-16,0 0-8 0,0 0 0 0,-3 6 0 15,3-6 0-15,0 3 0 0,0-3 0 0,-4 9 0 16,4 1 0-16,-3-7 0 0,-1 6 0 0,4 4-12 16,-4-4 4-16,1 7 8 0,-1 0-12 0,4-7 12 15,-7 4-10-15,7 5 10 0,-3-5 0 0,-1 6 0 16,1-7 0-16,-1 7 0 0,1-6 0 0,3-1 0 0,-4 4 0 15,1-4 0-15,-1-2 0 0,1 2 0 0,3-5 0 16,-4-1 10-16,1 3-10 0,3-2 0 0,0-7 0 16,0 0 0-16,-4 3 0 0,4-3 0 0,0 0 0 0,0 0 12 15,0 0-12-15,0 0 10 0,0 0-10 0,0 0 10 16,0-10-10-16,-3 1 0 0,3 3 0 0,-4-10-11 16,4 3 11-16,0-5 0 0,4-4 0 0,-1 6-8 15,1-9 8-15,-1 3-10 0,4 0 10 0,0 0-10 16,0 3 10-16,0-3 0 0,0 7 0 0,0-4 0 15,4 0-11-15,0 0 11 0,-1 7-13 0,4-4 5 16,-3 0 8-16,3 4 9 0,-3 2-1 0,3-2-8 16,-4 2 0-16,4 1 0 0,-3 0 0 0,0 5 0 15,-1-5 0-15,1 9 0 0,-1-3-11 0,1 3 11 16,-4 3 0-16,0-3 0 0,4 9 10 0,-4-5-2 0,3 5-21 16,-3 4-4-16,0 2-1 0,0 1 0 15,0-7 18-15,0 13-12 0,1-6 12 16,-5 0-10-16,4 6 10 0,0-4 0 15,-3 1 0-15,-1 3 0 0,4 0 0 0,-3 0 0 16,3 0 0-16,0 0 8 0,-4-3 3 0,1 0 1 16,3-4 0-16,0 4 0 0,-3-6-12 0,3-4 0 0,-4 7 0 0,4-10 0 15,-3 3-25-15,-4 1-7 0,0-10-2 0,7 9 0 16,-7-9-27-16,0 0-6 0,0 0-1 0,0 0 0 16,0 0-16-16,0 0-4 0,0 0-1 0,0 0-623 15,0 0-124-15</inkml:trace>
  <inkml:trace contextRef="#ctx0" brushRef="#br0" timeOffset="187352.082">26836 15113 2250 0,'0'0'100'0,"0"0"20"15,0 0-96-15,0 0-24 0,0 0 0 0,0 0 0 0,0 0 28 0,0 0 2 16,0 0 0-16,0 0 0 0,0 0-30 0,0 0 0 16,0 0 0-16,0 0 0 0,0 0 20 0,0 0 0 15,0 0 1-15,0 0 0 0,-4 12 12 0,4-5 3 16,-3 5 0-16,3-2 0 0,0 2-11 15,0 7-1-15,0 3-1 0,3 0 0 0,1 0-2 0,-1 0 0 16,-3 9 0-16,4 1 0 0,-1-1-21 0,-3 0 0 16,4 1 0-16,-1-1 0 0,-3 0 12 0,8-2-1 15,-8-4-1-15,3 6 0 0,1-9-2 0,-1 6-8 16,1-3 12-16,-1-3-4 0,1 6-8 0,-1-2 0 16,1-1 9-16,-4-3-9 0,0-7 0 0,0 4-8 15,0 3 0-15,0-9 0 16,0-4-28-16,0 7-6 0,0-10-1 0,-4 3 0 15,4-9-83-15,0 0-17 0,0 0-3 0,0 0-538 16,0 0-107-16</inkml:trace>
  <inkml:trace contextRef="#ctx0" brushRef="#br0" timeOffset="187661.664">26585 15389 2397 0,'0'0'52'0,"0"0"12"0,0 0 1 0,0 0 3 0,-3 0-54 0,3 0-14 0,-7 0 0 0,7 0 0 16,0 0 27-16,0 0 2 0,0 0 1 0,0 0 0 16,0 0 23-16,0 0 5 0,0 0 1 0,10 0 0 15,4 6-22-15,1-6-4 0,-5 3-1 0,4-3 0 0,0 0 7 0,4 0 1 16,0 0 0-16,3 0 0 0,-4 0-23 0,5 0-4 15,-1 0-1-15,0 0 0 0,0 0-12 0,0 0 0 16,0-3 0-16,-3-3 0 0,0 6-10 0,3 0-2 16,-3 0 0-16,-1 0 0 15,-3 0-99-15,4 0-20 16,-4 6-4-16,0-3-1 0,0-3-46 0,-3 0-10 0,-1 10-1 0,-6-7-1 16</inkml:trace>
  <inkml:trace contextRef="#ctx0" brushRef="#br0" timeOffset="187993.398">27425 15906 3207 0,'0'0'71'0,"0"0"14"0,0 0 3 0,0 0 2 16,0 0-72-16,0 0-18 0,0 0 0 0,3 10 0 0,1-4 0 15,-4-6 0-15,4 3 0 0,-4-3 0 16,0 0 12-16,0 0 0 0,0 0-1 0,0 0 0 0,0 0-11 0,0 0 8 15,0 0-8-15,0 0 8 16,0 0-24-16,0 0-6 0,0 0-1 0,7 0-929 16,0-12-187-16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8-29T18:04:54.53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15910 13310 1324 0,'4'-3'118'0,"-1"-4"-94"16,1 1-24-16,-1 0 0 0,1-3 191 0,-1 5 33 0,1-2 8 0,-4 6 0 15,0 0-185-15,0 0-38 16,0 0-9-16,0 0 0 0,0 0 0 0,0 0-11 15,0-6 3-15,0 6 0 0,-7-6 0 0,0 6 0 0,-4 6 0 16,1-3 0-16,-1 0 8 0,-3 3 9 0,0-2-1 0,0 5-8 16,-7 3 39-16,3-2 1 0,0 2 0 0,-6 7 0 15,-1-6-8-15,0 6 0 0,4-7-1 0,-4 7 0 16,1 0-22-16,-5-4-9 0,5 4 8 0,-8 0-8 16,4 0 24-16,-7-3 0 0,-4 2 0 0,0 4 0 15,0-3-24-15,0-3 0 0,-14 3 0 0,4 3 0 16,0 0 15-16,6-1-3 0,-3-2 0 0,4 3 0 15,-4-3 10-15,0 0 2 0,1-3 0 0,-5 2 0 16,4 4-13-16,0 0-3 0,8-3 0 0,-1 0 0 16,0-3-8-16,0 2 0 0,7 4 0 0,1-9 0 15,-1 6 0-15,0-7 0 0,-3 4 9 0,3 0-9 16,-3-7 0-16,0 10 0 0,-4-10 0 0,4 4 0 0,3-4 13 16,0 4 5-16,0-1 1 0,1-2 0 15,-1 2-19-15,4-2-17 0,3-1 3 0,0 4 1 0,4-4 21 0,0 0 4 16,3-2 0-16,1-1 1 15,2 3-1-15,5-2 0 0,-4-4 0 0,3 6 0 0,4-6-12 0,-3 4 0 16,2-4 0-16,-2-3 0 0,3 6 10 0,0-6-10 16,3 0 10-16,4 0-10 0,-7 3 12 0,4-3-4 15,3 0-8-15,0 0 12 0,-7-9-4 0,7 9 0 16,0 0-8-16,0 0 12 0,-4 0 16 0,1-10 4 16,-1 7 0-16,4 3 0 0,0 0-14 0,4-9-2 15,-1-1-1-15,4 1 0 0,-3 3 2 0,6-4 1 16,-3 1 0-16,7-4 0 0,-3-2-10 0,3 2-8 15,0 1 12-15,0 2-12 0,4-2 0 0,-4-4 0 0,4 3 0 0,-4 4 0 16,0 0 0-16,0 2 0 0,0-2 0 0,0-1 0 16,-3 1 0-16,-4 6 8 0,3-6-8 15,-6 2 0-15,7 1 8 0,-8 0-8 0,1 6 0 0,-1-10 0 16,-3 10 11-16,0 0-11 0,0 0 10 0,0 0-10 16,0 0 8-16,0 0-8 0,0 0 0 0,0 0 9 15,0 0-9-15,-7 0 0 0,-3 7 0 0,-1-4 0 16,0-3-9-16,1 9 9 0,-4-6-12 0,0 7 12 15,-4-1-16-15,4 0 4 0,-4 1 1 0,1-7 0 16,2 10 11-16,-2-7-10 0,3-3 10 0,3 3-10 16,1-3 10-16,-1-3 0 0,0 10 0 0,4-10 8 15,4 3-8-15,3-3 0 0,0 0 0 0,-4 9 8 0,4-9-8 16,0 7 0-16,0 2 0 0,4-3 0 16,-1 4 0-16,1-1-8 0,3 4 8 0,-4-4-8 0,4 4 8 15,-3 5-10-15,3-5 10 0,-3-4-10 0,3 10 10 0,-4-6 0 16,4-4 0-16,-3 4 8 0,-1-4-8 0,-3 0 0 15,0-9 0-15,4 10 0 0,-4-7 0 0,0-3 8 16,0 0-8-16,7 9 8 0,-7 1 1 0,0-10 1 16,0 0 0-16,0 0 0 0,3 9 2 0,1 1 0 15,-4-10 0-15,3 9 0 0,1-3-1 0,-4-6 0 16,3 10 0-16,1-4 0 0,3 0-11 0,0 4-11 16,-7-10 3-16,7 6 0 0,0-3 8 0,4 3 0 15,-4-3 10-15,0 1-10 0,4-4 16 0,-1 0-4 16,-3 0 0-16,4 0 0 0,-4 0-12 0,3 0 0 15,1 0 0-15,3 0-10 0,-3 0 10 0,3-4 0 0,0 4 10 16,0-9-10-16,0 9 0 0,4-3 0 0,3-3 0 16,0 3 0-16,4-4 0 0,3 4 0 0,0 3 0 0,0-9 0 31,1 9-61-31,-1-10-6 0,0 7-1 0,4 0-1283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8-29T18:03:55.56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6410 7929 900 0,'0'0'40'0,"0"0"8"0,0 0-39 0,0 0-9 0,-4-10 0 0,-3 7 0 16,0 3 9-16,0-6 0 0,0 3 0 0,-3 6 0 0,-1-3-1 0,-3 6 0 16,0-6 0-16,0 3 0 0,0-3 0 0,0 0 0 15,-4 0 0-15,4 7 0 16,0-4 44-16,3-3 9 0,4 0 2 0,0 0 0 0,7 0 45 0,0 0 10 15,-7 0 2-15,7 0 0 0,0 0-45 0,0 0-9 16,0 0-2-16,0 0 0 0,7-10-32 0,4 10-8 16,-4 0 0-16,7 0-1 0,0 0 13 0,0 0 4 15,0-3 0-15,0 3 0 0,0 3-2 0,4-3 0 16,-4 0 0-16,0 0 0 0,4 7-3 0,-1-4-1 16,1-3 0-16,3 0 0 0,-3 0 3 0,-1 0 1 15,5 0 0-15,2 0 0 0,1 0-13 0,0-3-2 16,-1-4-1-16,1 7 0 0,0-3 4 0,3 3 1 15,4-9 0-15,0 9 0 0,-1 0 3 0,1 0 1 16,3-3 0-16,-3-4 0 0,3 7-15 0,1-3-4 0,-1-3 0 16,4 6 0-16,-4 0 16 0,4 0 4 0,-4 0 0 15,0 0 0-15,1 0-32 0,-1 6 0 0,0-3 0 16,0-3 0-16,-3 0 0 0,0 7-10 0,0-7 0 0,-1 0 0 16,-2 0 10-16,2 0 9 15,1 3-1-15,3-3-8 0,1-3 14 0,-1 3-4 0,0 3-1 0,4-3 0 16,0 0 4-16,0 0 1 0,0 0 0 0,-1-3 0 15,-2-4-14-15,-1 7 11 0,-3 0-11 0,-1 0 10 16,5 0-2-16,-5 0-8 0,1-3 12 0,0 3-4 16,3-6-8-16,0 6 0 0,-3 0 0 0,3-3 0 15,1 3 24-15,-1 0 5 0,0 0 2 0,1 0 0 16,-5 0-23-16,5 0-8 0,-5 3 0 0,5-3 0 16,-5 0 0-16,1 0 0 0,0 0 0 0,7-3 0 15,-4 3-8-15,0 0-2 0,4 0 0 16,0 0 0-16,0-3 10 0,-1-3 11 0,5 2-3 15,-4-2 0-15,-1 6-8 0,-2-3 12 16,3-3-12-16,-1 6 12 0,1 0-12 0,3 0 8 0,-3 0-8 16,0 0 8-16,0 0-8 0,0 0 0 0,-1 0 0 0,1 6 0 0,-3-3 0 15,-5-3 0-15,5 0 0 0,-5 10 0 0,1-10 0 0,0 6 0 16,3-3 0-16,0 0 0 0,1 3 0 16,2-3 0-16,1-3 8 0,0 7-8 0,0-4 0 0,0-3 0 15,0 0 0-15,-4-3 0 0,0 6 0 0,-3-3 0 16,0 0 0-16,-4 0 0 0,0 0 14 0,4 0-2 15,3 0-1-15,-3 3 0 0,0 3 4 0,-1-6 1 16,1 0 0-16,3 3 0 0,-3-3-16 0,0 7 0 0,-4-4-9 16,0-3 9-16,4 0 0 0,-4 0 0 0,-3 6 0 0,0-6 0 15,-1 3 0-15,1-3 0 0,-4 0 0 0,0 0 0 16,-3 0 0-16,3 0 0 0,4-3 8 0,-4 3-8 16,-3-6 0-16,3 6 10 0,4 0-10 0,-1 0 8 15,1 0-8-15,-4 0 8 0,0 0-8 0,4 0 8 16,7 0 8-16,-4 0 2 0,-3 0 0 0,3 0 0 15,4 0-27-15,-4 0-6 0,-4 0-1 0,1 0 0 16,3 0 16-16,-3 0 0 0,3 0 0 0,-3 0 0 16,-4 0 0-16,7 0 0 0,4 0 0 0,-4 0 0 15,-10 0 0-15,3 0 0 0,7 0 0 0,-3 0 0 16,3 6 0-16,1-3 0 0,-5 0 0 0,1 4 0 16,0-7 0-16,-4 3 0 0,-4-3 0 0,1 9 0 15,0-9 0-15,3 0 0 0,-7 0 0 0,4 0 0 0,-4 0 0 16,3 6 0-16,-3-2 12 0,1-4-12 15,2 0 0-15,-3 0 0 0,-3 0 0 0,3 0 0 0,-3 0 0 0,3 0 0 16,-4 0 0-16,1 0 0 0,-4 0 0 0,4 0 0 16,-4 0 0-16,0 0 0 0,-7 0 15 0,7 0-4 15,-7 0-1-15,0 0 0 0,0 0-10 0,0 0 0 16,0 0 0-16,0 0 0 0,0 0 0 0,0 0 0 16,0 0 0-16,0 0-11 0,0 0 11 0,3-10 8 15,1 10-8-15,-4 0 11 0,0 0-11 0,0 0 0 16,0 0 0-16,0 0 8 0,0 0-8 0,0 0 12 15,3-9-12-15,-3 9 12 0,0 0-12 0,0 0 0 16,4 0-12-16,-4 0 12 0,0 0 0 0,0 0 0 0,0 0 0 16,0 0 0-16,0 0 0 0,0 0 0 15,0 0 0-15,0 0 0 0,0 0-8 0,0 0 8 0,0 0 0 16,0 0 0-16,0 0 0 0,0 0 0 0,7-3 0 16,-7 3 0-16,0 0 0 0,0 0 0 0,0 0 0 0,0 0 0 15,0 0 0-15,0 0 0 0,0 0 9 16,0 0-9-16,0 0 0 0,7 0 8 0,-7 0-8 0,7 3 0 15,-7-3 0-15,0 0 0 0,0 0-12 0,0 0 4 16,0 0 8-16,7 0 0 0,-3-3 0 0,-4 3 0 16,10 0 0-16,-10 0 0 0,7 0 0 0,-3 0 0 15,-4 0 0-15,7-7 0 0,-7 7 0 0,7 0 0 16,0 0 0-16,-7 0 0 0,7 0 0 0,-7 0 0 16,0 0 0-16,0 0-10 0,0 0 10 0,0 0-10 15,0 0-73-15,0 0-14 16,0 0-3-16,0 0-1308 0</inkml:trace>
  <inkml:trace contextRef="#ctx0" brushRef="#br0" timeOffset="54139.351">10372 11243 1738 0,'-25'-12'77'0,"18"12"16"0,3-10-74 0,1 10-19 0,-1-9 0 0,4 9 0 15,0 0 107-15,0 0 17 0,0 0 4 0,0 0 1 16,0 0-74-16,7 9-15 0,11 1-4 0,0-1 0 16,-1 1-28-16,4-1-8 0,11 4 0 0,4-4 0 15,2 4 0-15,1-4 0 0,0 0 0 0,10-6 0 16,4 7 0-16,7-7-12 0,-3-3 4 0,10 0 0 15,10 6 8-15,-3-6 0 0,0 0-9 0,1-6 9 16,6 3 0-16,3-7 0 0,12 1 0 0,-1 6 0 16,0-6 14-16,4-1-2 0,0 1-1 0,-1-4 0 15,5 4 17-15,-8-1 3 0,0-2 1 0,-3 2 0 16,7 7 6-16,-8-6 2 0,-2-1 0 0,-8 7 0 16,-4-3-7-16,1-3-1 0,0 6 0 0,-4-7 0 15,-11 10-24-15,4-9-8 0,-10 9 0 0,-4-3 0 0,-8-1 8 16,-6-2-8-16,-3 3 9 0,-1-3-9 15,-7-4 0-15,-7 7 0 0,0-6 0 0,-3 6 0 0,-4-7 0 0,-3 4 0 16,-4 3 0-16,-4-7 0 0,-3 1 10 0,-3 0-1 16,-8 2 0-16,1 1 0 0,-8-3-9 0,-3 6 12 15,-7-7-12-15,-4 10 12 0,-11 0-12 0,-6 0-17 16,-4 6 4-16,-7-2 1 0,-7-1 3 0,-3 3 1 16,-1-3 0-16,1 6 0 0,-8 4 8 0,-3-7 0 15,-7-3-9-15,6 10 9 0,1-4 0 0,0-2 0 16,-7-4 0-16,0 6 0 0,0 1 0 0,3-7 0 15,0 6 0-15,8-9 0 0,3 6 0 0,-4-2 0 16,0-4 0-16,4 3 0 0,0-3 0 0,4 6 0 0,10-3 9 16,0-3-9-16,0 10 0 0,0-10 9 0,10 3-9 15,1 3 0-15,3-3 0 0,0 6 0 0,7 1 0 16,4-1 0-16,7-6 0 0,7 7 0 0,-4-1 0 16,11-6 0-16,7 7 0 0,3-4 0 0,4-6 0 0,0 0 0 15,14 3 0-15,11-3 0 0,10 10-8 0,15-10 8 16,3-4-12-16,14-2 0 0,7 6 0 0,7-9 0 15,11-1 12-15,6 4 0 0,8-3 0 0,4-1 0 16,3 1 0-16,3-1 0 0,0 1 0 0,-3 0 0 16,-3-4 0-16,-1 4-9 0,7 2 9 0,-3-8 0 15,-3 5 0-15,-1 7 0 0,0-6 0 0,-3-1 0 16,-3 1 0-16,-8 3 0 0,-7-1 0 0,-3-2 0 16,-1 6 12-16,-6-3 0 0,-11 2 1 0,-7 4 0 15,0-3-13-15,-11 3 0 0,-3 3 0 0,-7-3 0 16,-7 10-77-16,-1-7-19 0,-9 6-3 15,-1 1-1009-15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8-29T18:09:39.85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4745 9860 1483 0,'0'0'65'0,"0"0"15"0,-7-3-64 0,0-3-16 16,3-6 0-16,1 8 0 0,3 4 56 0,-4-6 9 16,4-6 2-16,0 8 0 0,0-2-6 0,0 6-1 15,0 0 0-15,0 0 0 0,0 0-19 0,0 0-4 16,0 0-1-16,0 0 0 0,0 0-22 0,0 0-5 16,0 0-1-16,0 0 0 0,0 0-8 0,4-3 0 15,3-3 0-15,7 6 0 0,-11 0 20 0,8 0 3 16,3 0 0-16,0 0 0 0,4-3 11 0,-4 3 2 15,7-10 1-15,-7 10 0 0,7-9-1 0,4 9 0 16,0-3 0-16,-1-4 0 0,-2 4-4 0,-1 0 0 0,7-3-1 16,-3 6 0-16,-4 0-8 0,7 0-2 15,4 0 0-15,-4 6 0 0,4-3-21 0,-4 0 9 0,0-3-9 0,1 0 0 16,-1 0 8-16,3 0-8 0,1 0 0 16,0 0 0-16,0 0 0 0,7 0 0 0,-4 0 0 0,0 0 0 15,0 0 20-15,-3 0-4 0,3 0 0 0,-6 7 0 16,2-7-16-16,-2 3 8 0,2-3-8 0,-2 0 0 15,-1 0 0-15,0 6 0 0,0-6 0 0,4 0-9 16,0 3 21-16,3-3 4 0,-3-3 0 0,3 3 1 16,-3 3-1-16,0-3-1 0,3 6 0 0,-3-2 0 15,-1-1-15-15,-2-3 0 0,-1 0 0 0,0 6 0 16,-3-3 9-16,3-3-9 0,-3 6 8 0,-1-2-8 16,5-4 10-16,-1 0-10 0,0 0 12 0,0 0-12 15,7 0 18-15,-3-4-3 0,0-2-1 0,3 6 0 16,1 0-3-16,-1-3-1 0,0-3 0 0,-3 6 0 0,-4 0-1 15,0 0 0-15,0 0 0 0,1 0 0 0,-8-3-9 16,4 3 10-16,-1 0-10 0,-3 0 10 16,4 0-2-16,0 0-8 0,-4 0 12 0,4 0-4 0,-1 0 3 0,-2 0 0 15,2 0 0-15,1 3 0 0,3-3-3 16,-3 0 0-16,3 0 0 0,-3-3 0 0,-1 3 0 0,1 0-8 16,-4-4 12-16,4-2-4 0,-4 6-8 0,0 0 10 15,1 0-10-15,-1 0 10 0,0 0-10 0,0 0 0 16,0 0 0-16,0 0 0 0,1 0 0 0,-1 0 0 15,3 0 0-15,-2 0 0 0,2 0 0 0,-3 0 0 16,4 0 8-16,0 0-8 0,-1 6 0 0,1-6 0 16,-4-6 0-16,4 6 0 0,-4 0 0 0,-3 0 0 15,3 0 8-15,-7 0-8 0,4 0 0 0,-4 0 0 0,0 0 9 16,-3 0-9-16,-1 0 0 0,1 0 9 0,-4 6-9 0,3-2 0 16,1-4 10-16,0 0-10 0,-4 0 8 0,0 0-8 15,0 0 10-15,3 0-10 0,-3 0 12 0,0 0-12 16,4 0 11-16,-4 0-11 0,4 0 10 0,-1 0-10 15,-3-4 9-15,4 4-9 0,-1-6 8 0,1 6-8 16,-4 0 0-16,0-3 0 0,4 3 8 0,-1-6-8 16,-3 6 0-16,0 0 8 0,0 0-8 0,1-3 8 15,-1 3-8-15,3-7 0 0,-10 7 0 0,7 0 0 16,-7 0 0-16,7 0 0 0,-7 0-9 0,0 0 9 16,7 7-8-16,-7-7 8 0,0 0-12 0,0 0 12 15,0 0-60-15,0 0-4 16,0 0-2-16,0 0 0 0,-7 3-133 15,0 6-26-15,-3 1-6 0</inkml:trace>
  <inkml:trace contextRef="#ctx0" brushRef="#br0" timeOffset="11842.087">3591 4868 1555 0,'0'-9'138'0,"0"9"-110"16,0-10-28-16,0 10 0 0,0 0 132 0,0 0 22 16,7 0 4-16,4 0 1 0,0 7-100 0,-1-4-20 15,4-3-4-15,7 0-1 0,-3 6-16 0,10-3-3 16,-3-3-1-16,10 0 0 0,4 0-14 0,7-3 0 0,3-3 0 16,4 6 0-16,7-3 9 0,0-4-1 0,7 7 0 0,-3-6 0 15,10 0-8-15,7-3 0 0,4 9 0 0,-1-4-11 16,1 4 30-16,3-6 5 0,4 3 2 0,0 0 0 15,3-3 6-15,-7 6 0 0,-7 0 1 16,7 0 0-16,0-10-12 0,1 10-2 0,-1-3-1 0,-3-3 0 16,-4 6 14-16,-4-7 2 0,1 1 1 0,0-3 0 15,-4 6-19-15,3-7-3 0,-3 1-1 0,-7-1 0 16,-7 7-12-16,-3-6 11 0,-1-1-11 0,-3 7 10 16,-4-3-10-16,-6 0-9 0,-4 0 9 0,-1 6-13 31,-6-10-153-31,0 7-30 0</inkml:trace>
  <inkml:trace contextRef="#ctx0" brushRef="#br0" timeOffset="36237.7">12499 11676 345 0,'0'0'31'0,"0"0"-31"0,-7 0 0 0,0 0 0 16,-4 0 126-16,11 0 19 0,0 0 4 0,0 0 1 16,-3-3-97-16,3 3-19 0,0 0-4 0,-7-9-1 15,7 9 54-15,0 0 10 0,0 0 3 0,0 0 0 16,3-4-28-16,-3 4-4 0,4-6-2 0,3-3 0 0,0 6-24 16,-4-1-5-16,8-2-1 0,-4 6 0 15,4 0-20-15,6 0-4 0,-3 0 0 0,4-3-8 0,0 3 12 0,-4 0-12 16,7 0 12-16,-3 0-12 0,3 0 12 0,-4-6-4 15,1 6 0-15,0 0-8 0,-1 0 27 0,-3 0-2 16,0 0 0-16,-3 0 0 0,0 0-2 0,-4-3-1 16,-7 3 0-16,0 0 0 0,0 0 0 0,0 0 0 15,0 0 0-15,0 0 0 0,0 0 1 0,0 0 0 16,0 0 0-16,0 0 0 0,0 0-14 0,0 0-9 16,0 0 12-16,0 0-12 0,0 0 0 0,0 0 0 15,-4 3 0-15,-3 6 0 0,4-9 0 0,-4 6-22 16,3-2 3-16,-3-1 1 15,3 6-50-15,-3-9-9 0,0 6-3 0,4-2-744 0</inkml:trace>
  <inkml:trace contextRef="#ctx0" brushRef="#br0" timeOffset="36926.562">13162 11632 1490 0,'0'0'32'0,"0"0"8"0,0 0 0 0,0 0 3 0,0 0-35 0,0 0-8 0,0 0 0 0,0 0 0 16,0 0 9-16,0 0 0 0,0 0 0 0,0 0 0 15,0 0-1-15,0 0 0 0,0 0 0 0,0 0 0 16,0 0 5-16,0 0 1 0,-3 0 0 0,3 0 0 16,0 0 31-16,0 0 7 0,0 0 0 0,0 0 1 15,0 0 8-15,10-3 2 0,1 3 0 0,6-6 0 0,5 6-15 0,-1 0-4 16,3 0 0-16,1-3 0 15,0 0-17-15,3 3-4 0,-3 0-1 0,3 0 0 0,0-7-22 16,-3 7 0-16,3-3 0 0,-3 3 0 0,3 0 11 16,-3 0-3-16,-4-6 0 0,0 12 0 15,-3-3-105-15,-4-3-22 16,0 0-4-16,-3 0-1 0</inkml:trace>
  <inkml:trace contextRef="#ctx0" brushRef="#br0" timeOffset="38408.54">14016 11174 403 0,'0'0'17'0,"0"0"5"0,0 0-22 0,0 0 0 0,0 0 0 0,0 0 0 15,0 0 290-15,0 0 54 0,0 0 10 0,0 0 2 16,-4 0-256-16,4 0-52 0,0 0-11 0,0 0-1 16,0 0-5-16,0 0-1 0,0 0 0 0,0 0 0 15,0 0 5-15,0 0 1 0,0 0 0 0,4-6 0 16,3 3 0-16,0-3 0 0,0 6 0 0,0-3 0 0,0 3 5 0,4 0 2 15,-1 0 0-15,1-4 0 0,3 4-11 0,-3 0-1 16,3 0-1-16,0 0 0 0,3 0-8 0,-2 4-2 16,-5-4 0-16,4 0 0 0,4 3-9 0,0-3-3 15,3 0 0-15,-4 6 0 0,5-3-8 0,-1-3 0 16,-4 6 0-16,4-2 8 0,1-4-8 0,-5 3 0 16,4 3 0-16,-3-3 0 0,0-3 0 0,-4 0 0 15,3 6 0-15,-2-3 0 0,-1 4 0 0,3-4 0 16,-3-3 0-16,1 0 0 0,-1 3 0 0,-4-3 0 15,4 0 0-15,0-3 0 0,1 6 0 0,-5-3 0 16,8 0 9-16,-8-3-9 0,5 3 10 0,-1 0-2 16,0-3-8-16,0-4 12 0,0 7 19 0,-3 0 3 15,3-3 1-15,0-3 0 0,-4 6-18 0,4 0-3 16,-3-3-1-16,0-3 0 0,-1 6-4 0,1-3-1 0,-4 3 0 0,3 0 0 16,-3-4 4-16,-7 4 0 0,0 0 0 0,0 0 0 15,8-6-12-15,-1 6 0 0,0-9 0 0,-7 9 0 16,0 0 28-16,10 0 3 0,1-7 1 0,-1 1 0 15,-10 6-32-15,7-9 0 0,4 6 0 0,-4-4 0 16,0 4 0-16,-7 3 0 0,7-9 0 0,-3 6 0 16,-4 3 0-16,7-7 0 0,0 4 0 0,-7 3 0 15,0 0 0-15,0 0 0 0,7-6 0 0,-7 6 0 16,0 0 12-16,0 0-3 0,3-6-1 0,-3 6 0 16,0 0-8-16,0 0 8 0,0 0-8 0,0 0 8 15,7-7-8-15,-7 7 0 0,0 0 9 0,0 0-9 16,0-9 8-16,0 0-8 0,0 5 10 0,0 4-10 15,-3-9 9-15,-4 6-9 0,0-3 8 0,0 3-8 0,0-1 0 16,0-2 0-16,0 3 8 0,-4-3-8 0,0 6 0 16,1-10 0-16,-1 10 9 0,1 0-9 0,-1-3 0 0,-3 0 0 15,3-3 0-15,1 6-12 0,-1 0 12 16,1-3 0-16,-1-4 0 0,1 7 0 0,2 0 0 0,1-3 0 16,0-3 0-16,0 6 0 0,4 0 0 0,3 0 0 15,-7-3 0-15,7 3 0 0,-7 0 0 0,7 0 0 16,0 0 0-16,0 0 0 0,0 0 0 0,0 0-8 15,0 0 8-15,0 0-8 0,0 0-3 0,0 0 0 16,0 0 0-16,7 3 0 0,0-3 11 0,0 6-10 16,0-3 10-16,0 4-10 0,-7-7 10 0,0 0 0 0,11 3 0 15,-1 6 0-15,1-6 0 0,-4 7 0 0,0-1 8 16,3-9-8-16,-3 10 0 0,0-7 0 0,1 6 0 0,2-9 8 16,-3 9-8-16,0-9 0 0,0 4 0 0,0 2 0 15,4-3 0-15,-4 3 0 0,0-3 0 16,0 4 0-16,-3-4 0 0,3 0-15 0,0 6 4 0,-4-9 1 15,4 10 10-15,-3-4 0 0,-1-3 0 0,-3 7 0 16,0-7 0-16,0-3 0 0,0 9 0 0,0 1 0 16,0-10 0-16,0 3 0 0,0-3 0 0,-7 9 0 15,4 1 0-15,-1-7 0 0,4-3 0 0,-7 9 0 16,0-9 0-16,4 9 0 0,-4-2 0 0,0-1 8 16,-1 0-8-16,1-3 0 0,-3-3 8 0,3 10-8 15,-4-10 0-15,1 9 0 0,-5-6 0 0,1 7 0 16,0-4 0-16,0-3 0 0,0 7 0 0,0-7 0 0,0 6 0 15,0-9 0-15,3 10 0 0,1-7 0 0,2 3 0 0,-2-3-16 16,3-3 4-16,7 0 0 16,0 0-42-16,0 0-9 0,0 0-1 0,0 0-1 15,0 0-147-15,0 0-28 0,0 0-7 0</inkml:trace>
  <inkml:trace contextRef="#ctx0" brushRef="#br0" timeOffset="39210.106">15822 10927 864 0,'0'0'76'0,"0"0"-60"0,0 0-16 0,0 0 0 16,0 0 139-16,0 0 25 0,0 0 4 0,0 0 2 15,0 0-87-15,0 0-18 0,0 0-3 0,0 0-1 16,0 0-20-16,0 0-4 0,-7 0-1 0,-4 0 0 16,1 0 15-16,-1 0 2 0,-3 0 1 0,0 6 0 0,0-6-32 0,0 3-6 15,-4-3-2-15,1 0 0 16,2 6 8-16,-2-3 2 0,-1-3 0 0,4 4 0 0,-4 5 3 0,4-9 1 16,0 6 0-16,-3-3 0 0,2 7-16 0,1-7-4 15,0 6 0-15,0-2 0 0,0-4-8 0,-4 3 8 16,4 0-8-16,0-6 8 0,0 7-8 0,0-4 0 15,3 3 0-15,4-3 0 0,-3-3 20 0,10 0 1 16,-4 6 1-16,4-6 0 0,0 0 6 0,0 0 2 16,0 0 0-16,0 0 0 0,0 0-19 0,0 0-11 15,0 0 12-15,7 7-12 0,4-1 10 0,-1-3-10 16,1 6 8-16,0-5-8 0,-1 2 0 0,1-3 8 16,-1 3-8-16,1-3 0 0,-1 4 0 0,-2-1 0 15,2 0 0-15,1 4 0 0,-4-7 0 0,0 9 0 0,0-5 0 16,3 2 0-16,-2-6 0 0,-5 10 0 0,4-7 0 15,0 3 0-15,-3-2 0 0,3 2 0 0,0 0 0 16,-4 1 0-16,8-1 0 0,-8 1 0 16,4-1 0-16,1-3 0 0,-5 4 0 0,1-1 0 15,-1 1 0-15,4-1 0 0,-3 0 0 0,-4-5 0 0,0 8 0 0,3-3 0 16,-3-2 8-16,0-1-8 0,0 3 8 0,-3 1-8 16,3-1 10-16,-4-6-10 0,-3 7 12 0,4-1-12 15,-4 4 12-15,3-7-12 0,-3 3 12 0,0-5-12 16,0 8 20-16,0-6-4 0,0 4 0 0,0-4 0 15,0 0 4-15,-4-3 0 0,4 4 0 0,-4-4 0 0,1-3-20 16,-1 0 0-16,1 9 0 0,-1-9 0 0,0 0-12 16,-3-3-7-16,4 3-1 0,-4-6 0 15,0 6-43-15,-4-10-9 0,-3 10-1 0,3-3-1 16,0-3-38-16,1 3-8 0,6 0-2 0,-3-3 0 16,4 2-62-16,3-2-13 0,-4-6-3 0,4-1 0 0</inkml:trace>
  <inkml:trace contextRef="#ctx0" brushRef="#br0" timeOffset="39606.958">16140 10673 1555 0,'0'0'138'0,"0"0"-110"0,0 0-28 0,0 0 0 16,0 0 140-16,0 0 24 0,0 0 4 0,0 0 0 16,0 0-104-16,0 0-20 0,0 0-5 0,0 0-1 15,0 0-30-15,0 6-8 0,3 3 0 0,-3-2 0 16,0 8 0-16,0-2 0 0,-3-1 0 0,3 7 0 0,-4-6 8 0,4-1-8 16,-3 7 10-16,-1 0-10 0,0-7 9 0,4 10-9 15,-3-3 8-15,-1-6-8 0,1 9 0 0,-1-3 0 16,1-7 0-16,-1 10 0 15,4-3-59-15,-3-7-17 0,3 4-3 0</inkml:trace>
  <inkml:trace contextRef="#ctx0" brushRef="#br0" timeOffset="75854.119">4209 15590 288 0,'0'0'25'0,"0"0"-25"16,0 0 0-16,0 0 0 15,-11 0 104-15,4 0 15 0,0 0 3 0,7 0 1 16,-4-4-51-16,-3-2-9 0,7 6-3 0,0 0 0 0,0 0-32 0,-3-3-6 16,-4 3-2-16,7 0 0 15,0 0-4-15,0 0 0 0,0 0-1 0,0 0 0 0,0 0-5 0,0 0-1 16,0 0 0-16,0 0 0 0,-7 0 13 0,7 0 2 16,0 0 1-16,0 0 0 0,0 0 21 0,0 0 4 15,0 0 1-15,0 0 0 0,0 0 16 0,0 0 3 16,0 0 1-16,0 0 0 0,0 0-12 0,0 0-3 15,0 0 0-15,0 0 0 0,0 0-31 0,0 0-6 16,0 0-2-16,0 0 0 0,0 0-17 0,0 0 0 16,0 0 8-16,0 0-8 0,0 0 0 0,0 0 0 0,0 0 0 0,0 0 0 15,0 0 0-15,0 0 0 0,10 3 0 0,-10-3 0 16,0 0 8-16,0 0-8 0,0 0 9 0,7 0-9 16,-7 0 0-16,0 0 8 15,11 0-8-15,-11 0 0 0,0 0-11 0,0 0-5 0,7-3 0 0,-7 3-1 31,0 0-36-31,0 0-7 0,0 0-2 0</inkml:trace>
  <inkml:trace contextRef="#ctx0" brushRef="#br0" timeOffset="78388.794">21287 1090 2253 0,'0'-7'49'0,"0"7"11"0,0 0 1 0,-7-6 3 0,0 0-51 0,-1 3-13 15,1 3 0-15,-3-7 0 0,-1 7 16 0,-3-3 0 16,-4 3 0-16,1 0 0 0,-1 3-16 0,-3 4 8 15,3-4-8-15,-3 6 0 0,0 1 0 0,-4-7 0 16,4 6 0-16,0 10 0 0,0-16 0 0,-4 10 0 16,0 2 0-16,1 1 0 0,-1-7 0 0,-7 1 0 15,4 2 0-15,3-2 0 0,1 5 0 0,-1-2 8 16,7-10-8-16,4 7 0 0,-3 2 0 0,6-2 8 0,8-4-8 16,3-6 0-16,0 0 10 0,0 6-10 0,0-6 10 15,10 9-10-15,1 1 0 0,6-4 8 16,1 0-8-16,0 1 0 0,3-4 0 0,3-3 0 0,-2 9 0 0,-1-2 0 15,4-4 0-15,-4 6 0 0,0-6 0 16,0 7 0-16,0-1 0 0,0 0 0 0,1-5 0 0,-1 8 0 16,-4-12 0-16,4 9 0 0,-3 1 0 0,3-4 0 15,-3 0 0-15,3 4 0 0,-3-4 0 0,-4-3 0 16,0 7 0-16,0-1 0 0,0-6 0 0,-3 7 0 16,-1-7 0-16,1 12 11 0,-4-15-11 0,0 10 10 15,-3-4 6-15,3 4 0 0,-7-10 1 0,3 9 0 16,-3 3-7-16,4-5-2 0,-4-7 0 0,0 9 0 15,0 1 5-15,-4 2 1 0,4-9 0 0,-3 7 0 16,-1-1-14-16,1 0 0 0,-1 1 0 0,-3-4 0 16,0 0 0-16,0-2 12 0,-4 5-3 0,4-3-1 0,-3 0 4 15,-1 1 1-15,0-4 0 0,-3 6 0 0,0 1-5 16,-3-1-8-16,3-9 11 0,-1 3-11 0,-2 10 8 0,-1-7-8 16,0 3 0-16,1-9 0 0,-1 4 0 15,1 2 0-15,2-3 0 0,1 0 0 0,-3 3 0 0,3-2 0 16,-4-4 0-16,4 0 10 0,-4 0-10 15,4 0 0-15,-4 0-10 0,4-4 10 16,0-2-30-16,0 6 0 0,0-3 0 0,3 0 0 16,-6-3-125-16,6 6-25 0,-3-4-4 0</inkml:trace>
  <inkml:trace contextRef="#ctx0" brushRef="#br0" timeOffset="79135.207">21445 1036 2329 0,'-3'-18'103'0,"-4"5"21"0,3-6-99 0,-3 10-25 16,4-7 0-16,-4 7 0 0,0-7 0 0,0 0 0 15,-4-3 0-15,0 10 0 0,1 0 0 0,-1-4 0 16,-6 4-14-16,2-4 5 0,-2 4 9 0,-4-4-8 15,-1 7 8-15,-2-7-8 0,-1 10 0 0,0-3 0 16,1 3 0-16,-5-3 0 0,1 2 8 0,4 4 0 16,-5 0 0-16,1 0 0 0,3 0 0 0,1 0 0 15,-5 4 0-15,1 5 0 0,0-3 0 0,0-3 0 16,0 10 0-16,-4-7 0 0,0 4 0 0,0-7 0 16,1 16 0-16,-1-7 0 0,4 10 0 0,-4 6 0 15,4-6-9-15,-4 10 9 0,7-1-20 0,-3 10 1 16,3 3 0-16,4 0 0 0,-4-1 6 0,4 4 1 0,-3 7 0 15,-1 2 0-15,4 4 12 0,-4 3 0 16,7-4 0-16,-3 10 0 0,4-12 0 0,2 2-16 0,5-12 4 16,3 0 0-16,7-3-4 0,0 0 0 0,7-3 0 0,0 0 0 15,4-7 3-15,3-3 0 0,3 4 0 0,1-10 0 16,3-3 13-16,4-6-11 0,7 2 11 0,3-5-10 16,4-7 30-16,6-3 7 0,5-3 1 0,10-3 0 15,3-3 17-15,1-3 4 0,-4-4 1 0,7 0 0 16,-4-5-30-16,4-4-5 0,7-3-2 0,-7-4 0 15,0-2 8-15,-7 6 2 0,-3-13 0 0,-8 7 0 16,-10 0 4-16,0-4 1 16,-11-3 0-16,-3 1 0 0,-15-10-8 15,-3 3 0-15,-7 3-1 0,-7-12 0 0,-3 0 21 16,-11 9 4-16,-8 0 0 0,-6-6 1 0,-4 6-29 0,-3-7-7 0,-11 4-1 0,0 0 0 0,0 3 13 16,0 10 3-16,7-10 0 0,1 6 0 0,-5 7-24 15,1 6 0-15,-4-3 0 0,4 9 0 0,-8 6 0 0,4 1-15 16,-3 6 3-16,6 2 0 15,8 4-52-15,0 4-9 0,6 11-3 0,5-5-704 16,2 5-142-16</inkml:trace>
  <inkml:trace contextRef="#ctx0" brushRef="#br0" timeOffset="95874.627">3976 17477 921 0</inkml:trace>
  <inkml:trace contextRef="#ctx0" brushRef="#br0" timeOffset="95980.319">3898 17540 817 0,'-17'0'36'0,"10"6"8"0,-8-3-36 0,1 1-8 16,-7 5 0-16,3-9-240 15,1 9-51-15</inkml:trace>
  <inkml:trace contextRef="#ctx0" brushRef="#br0" timeOffset="96078.299">3655 17615 403 0,'0'0'17'0,"0"0"5"0,0 0-22 0,0 0 0 16,0 0 0-16,3 10 0 0,-6-1 115 0,3 1 18 16,3-7 4-16,-3-3 1 0</inkml:trace>
  <inkml:trace contextRef="#ctx0" brushRef="#br0" timeOffset="96782.503">3711 17665 172 0,'0'0'16'0,"0"0"-16"0,0 0 0 0,0 0 0 16,0 0 284-16,0 0 55 0,0 0 10 0,0 0 3 16,0 0-225-16,0 0-45 0,0 0-9 15,0 0-1-15,0 0-26 0,0 0-5 0,0 0-1 0,0 0 0 16,0 0-15-16,0 0-3 0,0 0-1 16,0 0 0-16,0 0 3 0,0 0 0 0,0 0 0 0,7 0 0 15,-7 0 0-15,0 0 0 0,11 0 0 0,-11 0 0 16,0 0 4-16,7 0 0 0,-7 0 1 0,0 0 0 15,0 0 16-15,7 4 3 0,0 2 1 0,-7-6 0 16,0 0-7-16,11 3-2 0,-11-3 0 0,10 0 0 16,-3 0-17-16,0 9-4 0,4-2-1 0,-4-4 0 15,0 0-6-15,4 3 0 0,-1-3-1 0,4-3 0 16,-3 10-11-16,-1-7 8 0,5 3-8 0,-1-3 8 0,0 7-8 16,0-10 0-16,4 12 0 0,-1-5 0 0,1-4 8 15,-1 6-8-15,1 1 0 0,0-7 8 0,-1 6 10 0,5-9 2 16,-1 9 0-16,-4-2 0 0,5-1-10 0,-5 0-2 15,-3-3 0-15,7-3 0 0,-6 10 4 0,6-10 0 16,-4 9 0-16,1-9 0 0,0 3 0 0,-1 7 0 16,4-10 0-16,8 0 0 0,-12 0 4 0,8 0 2 15,3 0 0-15,-3 9 0 0,3-9-4 16,-3 0-1-16,7 0 0 0,-8 0 0 0,4 3-13 0,-3-3 0 16,7 7 0-16,-11-7 0 0,4 9 0 0,-1-6 0 15,1 3 0-15,0-2 0 0,-4-1 9 0,4 6-1 0,-1-9 0 16,1 0 0-16,3 9-8 0,4-9 0 15,3 0 0-15,1 7 0 0,-5-14 0 0,5 7 12 0,-1-9 0 16,-3 9 0-16,3-3 1 0,0-6 1 0,-3 9 0 0,0-4 0 16,0-2-1-16,-4 3 0 0,3-6 0 0,1 9 0 15,0 0-3-15,0 0-1 0,7 0 0 0,-4 0 0 16,4 0-9-16,6 3 0 0,-13 6 0 0,7-9 8 16,-4 0-8-16,-3 10 0 0,3-10 0 0,-3 3 0 15,0 3 8-15,-4-3 0 0,7-3 0 0,-3 9 0 16,0-9-8-16,3 7-11 0,0-4 3 0,-3-3 0 15,7 0 8-15,-11 0 14 0,4 0-3 0,0 0-1 16,-1 0-10-16,-2 0 0 0,-1 0 0 0,-3 0 0 16,-4 3 0-16,3 3 12 0,1-3-12 0,0-3 12 15,-4 0-12-15,4 0 0 0,-1 10 0 0,1-10 0 16,3 0 0-16,1 3 0 0,-1 3 0 0,-4-3 0 16,5-3 0-16,-1 0 0 0,-3 0 0 0,-1 7 0 0,1-4 8 0,0-3-8 15,-4-3 0-15,-4-4 8 16,5 7-8-16,-5-3 0 0,1-3 9 0,-4 3-9 0,0-7 8 0,0 7-8 15,0-6 8-15,0 9-8 0,1-10 0 0,-5 10 9 16,4-9-9-16,-3 9 0 0,-1-3 0 0,5-3 0 16,-1 6-15-16,0 0 5 15,3 0-130-15,5 6-27 0,-1-3-5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8-29T18:13:14.4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14887 15618 403 0,'0'0'36'0,"0"0"-36"16,0 0 0-16,0 0 0 0,-7 0 227 0,4 3 38 16,-1-3 8-16,-3 0 2 0,0 0-211 0,0 0-41 15,7 0-9-15,0 0-2 0,0 0 20 0,0 0 3 16,-7-3 1-16,7 3 0 0,0 0 0 0,-4-6 0 15,1 2 0-15,3-5 0 0,0 6 16 0,0 3 3 16,0-6 1-16,0 2 0 0,0-5-10 0,0 9-2 16,0 0 0-16,0 0 0 0,0 0 9 0,0 0 2 15,-4 0 0-15,4 0 0 0,-3-3-31 0,3 3-7 16,0 0-1-16,0 0 0 0,-7-6 4 0,7 6 1 16,0 0 0-16,0 0 0 0,0 0 6 0,0 0 1 15,-7 0 0-15,7 0 0 0,0 0-10 0,0 0-2 0,0 0 0 0,0 0 0 16,0 0 9-16,0 0 2 0,3-3 0 0,-3 3 0 15,7-7-2-15,-3 4 0 0,3 0 0 0,3-3 0 16,-3 6-7-16,4 0-2 0,0 0 0 0,3 0 0 16,0 0-6-16,0 6-2 0,4-3 0 0,3 0 0 15,-4-3-8-15,5 7 0 0,6-4 0 16,0-3-11-16,0 6 11 0,8-3-8 0,2-3 8 0,-2 0-8 16,2 3 8-16,5-3 0 0,-1 6 0 0,0-6 0 15,4 0 0-15,-3 0 0 0,-1 0 0 0,4 0 0 16,0-6 0-16,3 6 0 0,8-3 0 0,-1 3 0 15,4 0 0-15,-4 0 0 0,-3 0 0 0,-3 0 0 16,-1 3 0-16,0 3 0 0,-3-6 8 0,4 4-8 16,3-4 0-16,-4 9 0 0,-3-9 0 0,0 9 0 0,0-5 0 15,-4 5 8-15,0 0-8 0,-6-2 0 16,-5-1-60-16,1 3-17 0,-4-2-3 16,0-4-1-16,1 6-116 0,-1-6-23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8-29T18:14:28.97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7969 12419 864 0,'0'0'38'0,"-7"-6"8"0,0 6-37 0,-3 0-9 0,3 0 0 0,-4-3 0 16,4 3 175-16,-4-6 33 0,4 6 6 0,0 0 2 15,-3 0-168-15,10 0-34 0,-7 0-6 0,7 0-8 16,0 0 36-16,0 0 0 0,0 0 1 0,0 0 0 16,0 0-20-16,7-4-4 0,-4-5-1 0,-3 9 0 15,7-3 16-15,-3-3 2 0,-4 6 1 0,7-3 0 16,-7 3 9-16,7-7 3 0,-7 7 0 0,0 0 0 16,7 0-4-16,-7 0-1 0,0 0 0 0,7 0 0 15,0 0-10-15,0 0-3 0,-7 0 0 0,11 7 0 16,-1-7 15-16,1 0 2 0,-1 0 1 0,1 0 0 0,0 0-20 15,3 0-4-15,3-7-1 0,1 7 0 0,3 0 2 16,0 0 1-16,0-3 0 0,4 0 0 0,3-3-10 16,1 6-3-16,-5 0 0 0,1 0 0 0,7 6-8 15,3-3 0-15,-7 0 0 0,4 4 0 0,-4-4 18 0,0 3-2 16,1-3 0-16,-1 6 0 16,-3-5-38-16,6 2-8 0,-2-3-2 15,-1 3 0-15,3-3 52 0,5 1 9 0,-1 2 3 0,4-6 0 0,0 3-18 0,-1-3-3 16,5 0-1-16,-4 0 0 0,3 0 11 0,-3 0 3 15,-4-3 0-15,4 3 0 0,-4-6 4 0,4 2 2 16,0 4 0-16,0 0 0 0,-4 0-30 0,4 0 0 0,-4 0 0 16,0 0 0-16,0 4 0 0,1 2 0 0,-1-3 0 15,-3-3 0-15,-1 9 0 0,1-9 14 0,-4 7-2 16,8-7-1-16,-5 3-11 0,1-3 0 0,4 0 0 0,2 0 0 16,1 0 0-16,0 0 10 0,-4 0-10 0,4-3 10 15,0 3 7-15,-4-7 2 0,0 7 0 0,-3 0 0 16,-4 0-3-16,-3 0 0 0,3 0 0 15,-3-3 0-15,0 3-5 0,-4 0-2 0,0-6 0 0,4 6 0 16,-1 0-9-16,1 0 12 0,-4 0-12 0,-3-3 12 16,0 3-12-16,6-6 10 0,1 2-10 0,-4 4 10 15,-3 0-10-15,-1 0 8 0,12-3-8 0,-5 3 8 16,-3 0-8-16,1-6 8 0,-1 6-8 0,-4 0 8 16,5 0 0-16,-5 0-8 0,-3 0 12 0,0 0-4 15,4 0-8-15,-4 0 0 0,-3 0 0 0,-1 0 0 16,1 0 0-16,0 0 0 0,-1 0 9 0,-3 0-9 15,-7 0 8-15,11 0-8 0,-1 0 8 0,-3-3-8 0,-7 3 0 16,0 0 8-16,11 0-8 0,0 0 0 0,-4-6 11 16,3 6-3-16,-10 0 0 0,11 0 0 0,3 0-8 0,-4 0 0 15,-10 0 0-15,4 0 0 0,7 0 0 0,-1-4 0 16,-3 4 0-16,-7 0 0 0,0 0 0 0,7 0-12 16,4-3 4-16,-4 3 8 0,-7 0-27 0,0 0 3 15,10 0 0-15,1 0 0 16,-11 0-80-16,0 0-15 0,7 3-3 0,4 1-1174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8-29T18:15:44.42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3926 13533 2052 0,'0'0'45'0,"0"0"10"0,-3 0 1 0,-1-4 1 0,4 4-45 0,0 0-12 0,-3-9 0 0,-8 6 0 15,1-3 20-15,6 2 3 0,-6-2 0 0,3 3 0 16,-4-6 5-16,4 5 0 0,-4-2 1 16,4 3 0-16,0-3-13 0,-10 3-4 0,6 0 0 0,-3-4 0 15,-4 7-12-15,8 0 11 0,-15-3-11 0,4 3 10 16,-4 0-2-16,0 0 0 0,-13 0 0 0,2 0 0 15,-6 0-8-15,0 3 10 0,-4-3-10 0,0 0 10 16,0 7 3-16,4-4 1 0,-1-3 0 0,5 3 0 16,-1-3 9-16,-4 0 1 0,1 0 1 0,0 0 0 15,3 0-25-15,-3 6-12 0,10-6 0 0,-3 0 1 16,-1 0 11-16,5 0 16 0,6 0-4 0,-3 0-1 16,3-6-44-16,4 6-9 0,0 0-2 0,3 0-666 15,-7 0-134-15</inkml:trace>
  <inkml:trace contextRef="#ctx0" brushRef="#br0" timeOffset="1606.461">4523 13573 979 0,'-14'-9'87'0,"10"9"-70"0,-3-3-17 0,0-4 0 16,0 4 190-16,-4 3 34 0,-3-3 8 0,11-3 0 15,-8 6-180-15,0 0-37 0,4 0-7 0,0-3-8 16,7-3 0-16,0 6 0 0,0 0 0 0,0 0 0 15,0 0 0-15,0 0 0 0,0 0 0 0,0 0 0 16,0 0 0-16,0 0 11 0,7 0 0 0,4 0 0 16,0 0 32-16,-1 0 6 0,11 0 2 0,-7 6 0 15,1-6 20-15,6 3 4 0,0-3 1 0,7 0 0 16,0 0-15-16,1 0-2 0,2 0-1 0,5 0 0 16,-1 6-5-16,0-6-1 0,4 0 0 0,7-6 0 15,3 6-41-15,4 0-11 0,-4 0 0 0,4-3 0 16,-3-3 8-16,3 6 0 0,-7-4 0 0,-1 1 0 15,-6-3-8-15,4 6 0 0,-5-9 0 0,1 9 0 0,-4-4 0 16,1-2 0-16,3 3-12 0,-8 0 12 0,1-3 0 16,-4 6 8-16,0-4 2 0,-10-2 0 0,0 6-10 0,-1-3-17 15,-3 3 4-15,1 0 1 16,-5-6-115-16,-3 6-22 0,4 6-5 0,-11-6-899 16</inkml:trace>
  <inkml:trace contextRef="#ctx0" brushRef="#br0" timeOffset="47304.544">8343 13627 288 0,'0'0'12'0,"0"0"4"0,0 0-16 0,0 0 0 16,0 0 0-16,0 0 0 0,0 0 79 0,0 0 13 16,4-10 2-16,-4 10 1 15,7-3-95-15,-7 3-28 0,-4-9 0 0,4-1-1 16,-3 1-31-16,-1 6-7 0,-3 0-1 0,-3-4 0 0,-1-2 43 0,0 9 8 16,1-3 1-16,-4-7 1 0,0 10 51 0,-4 0 11 0,4-3 1 15,0 3 1-15,3-6 21 0,1 6 4 0,-1 0 1 0,4-3 0 16,0-3 42-16,0 6 9 0,7 0 2 0,0 0 0 15,-7 0-39-15,0 0-7 0,0 0-2 0,7 0 0 16,-11-4-13-16,4 4-3 0,-4 0-1 0,1 4 0 16,3-4-18-16,0 0-3 0,3 0-1 0,4 0 0 15,-7 0-20-15,7 0-4 0,0 0-1 16,0 0 0-16,0 0 26 0,0 0 5 0,0 0 1 0,0 0 0 16,7 0-25-16,4 9-5 0,3-9-1 0,4 6 0 15,3-6 23-15,7 3 4 0,0-3 0 0,4 0 1 16,3 3-45-16,4 4 0 0,-7-4 0 0,3-3-10 15,0 6 10-15,-3-3 11 0,-4-3-3 0,0 0 0 16,-3 7 4-16,0-1 0 0,0-6 0 0,-1 6 0 16,-3-3 7-16,1-3 1 0,6 0 1 0,-3 6 0 15,-1-2 15-15,1-4 2 0,-4 0 1 0,0 0 0 0,4 0-19 16,-7 0-3-16,-1 0-1 0,-3 0 0 0,0 0-6 0,-3-4-2 16,0 4 0-16,-4 0 0 0,-7 0-8 15,0 0 0-15,7-6 0 0,-7 6 0 0,0 0 0 0,0 0 0 16,0 0 0-16,-7 0 0 15,0-3-56-15,0-3-12 16,-4 6-4-16,-3 0-656 0,-4 0-131 0</inkml:trace>
  <inkml:trace contextRef="#ctx0" brushRef="#br0" timeOffset="50202.494">6364 13752 1105 0,'0'0'48'0,"0"0"12"0,0 0-48 0,0 0-12 0,-3 0 0 0,-8 0 0 16,7 0 88-16,4 0 16 0,-7-9 4 0,4 9 0 16,-1-10-20-16,4 10-3 0,0 0-1 0,-3 0 0 15,-1-6-30-15,4 6-6 0,0 0-2 0,0 0 0 16,-3-6 19-16,3-4 4 0,0 10 1 0,0 0 0 0,-7-3-5 0,7 3-1 15,0 0 0-15,0 0 0 0,0 0-16 0,0 0-3 16,0 0-1-16,0 0 0 0,0 0-9 0,0 0-3 16,0 0 0-16,0 0 0 0,0 0-9 0,0 0-3 15,0 0 0-15,0 0 0 0,0 0 8 0,0 0 2 16,0 0 0-16,0 0 0 0,0 0-3 0,10 0-1 16,-3 0 0-16,0 3 0 0,4-3-3 0,0 0-1 15,-1 0 0-15,4 7 0 0,-3-4-5 0,7-3-1 16,-1 6 0-16,1-3 0 0,-1 0-7 15,5-3-1-15,2 6-8 0,1-2 12 0,0-4-12 0,3 9 9 16,7-9-9-16,-3 6 8 0,3-3 0 0,4 1 0 16,0 2 0-16,-4-3 0 0,0-3 4 0,4 0 0 15,-4 0 0-15,4-3 0 0,4-3 0 0,-5 6 0 16,1-4 0-16,0 1 0 0,-4-3-1 0,1 6 0 0,-1-3 0 0,-3-3 0 16,-4 6-11-16,0 0 8 0,-3-4-8 0,-4 4 8 15,-3 0 10-15,3-6 2 0,-7 6 0 0,-4 0 0 31,1 0-42-31,0 0-8 0,-11 0-2 0,7 0 0 16,-7 0-51-16,0 0-10 0,0 0-3 0,0 0 0 16,0 0-96-16,7 10-19 0,-4-1-4 0,1 4-879 0</inkml:trace>
  <inkml:trace contextRef="#ctx0" brushRef="#br0" timeOffset="52082.789">30163 3413 403 0,'-11'-19'36'0,"4"7"-36"0,-4 3 0 0,-3-7 0 16,4-3 425-16,-8 0 79 0,4-3 15 0,-7 0 3 16,3 0-366-16,-3 4-74 0,0-4-14 0,-4 3-4 15,0 6-36-15,1 1-8 0,6-1-2 0,-3 4 0 16,0-1-18-16,-4 1 0 0,14 0 0 0,-3-1 0 15,0 7 0-15,0-6 0 0,3 9 0 0,-3 0 0 16,-3 0-8-16,10 6 8 0,-11 0 0 0,4 0-9 0,-7 4 9 16,7 2 0-16,-8 1 0 0,5 6 0 0,-4-1 16 15,-4 4-2-15,0 0 0 0,-6 3 0 16,-1 4-2-16,-4-4 0 0,-6 6 0 0,3 1 0 16,1-1-2-16,-5 6-1 0,4-2 0 0,-3 9 0 0,3-3-9 0,4 3 0 15,3 6 0-15,0-6 0 0,4 6 0 16,0-6 12-16,0 0-12 0,-4-4 12 0,7 4-12 0,-3 6 0 15,-4-6 9-15,-3 7-9 0,7-8 8 0,-4 11-8 16,-7-1 8-16,4 0-8 0,0-2 0 0,0 2 8 16,-1-3-8-16,4-3 0 0,1 3 10 0,3-6-2 15,-1 6-8-15,5-9 12 0,2-6-2 0,1 2-1 0,4-9 0 16,-5 4 0-16,8-4 3 0,-3 0 1 16,-1-3 0-16,4-3 0 0,3 0-1 0,-3 0-1 0,4-3 0 15,-1-7 0-15,1 7 1 0,-1-6 0 0,4 3 0 16,3-10 0-16,1 9 3 0,-1-11 1 0,-3 5 0 0,7-6 0 15,0-3-1-15,-3 10 0 0,3-10 0 0,0 0 0 16,0 0 8-16,-7 0 1 0,7 0 1 0,-7 0 0 16,0-4 6-16,-1-2 1 0,8 6 0 0,-7-12 0 15,4 2-1-15,-4 1 0 0,0-4 0 0,0-6 0 16,3-3-6-16,-3 1-1 0,0-1 0 0,0-10 0 16,-4 7-8-16,4-3-3 0,0-3 0 0,0-1 0 15,-3 1-5-15,3-1 0 0,-4 1-8 0,0 0 12 16,4-1-12-16,0 7 8 0,-3-3-8 0,-1 6 0 15,4 0 0-15,0 3 8 0,0-3-8 0,0 7 0 16,0-1 0-16,3 0 0 0,-3 1 0 0,4 2 0 16,-1 1 0-16,1 2 0 0,-1-2 0 0,1 5 0 0,3-2 0 15,0 9-12-15,0 0 12 0,0 0-10 0,0 0-5 16,0 19-1-16,-4-7 0 0,4 7 0 0,-3 9 0 16,3-3-1-16,-4 13 0 0,4-3 0 0,-3-1 17 0,3 7-12 15,0 0 12-15,3-1-10 0,-3 1 10 0,4-3 0 16,-1-1 0-16,4-2 0 0,0-4 0 0,0-2 0 15,4-4 0-15,3-3 0 0,-3-1 0 0,6-5 0 16,-3 0 0-16,8-7 8 0,-5 1 2 0,8-7 1 16,3 6 0-16,0-9 0 0,1-3 9 0,-1-3 1 15,4 3 1-15,3-7 0 0,0-2 0 0,0-7 0 16,1-3 0-16,2 0 0 0,-2-6-12 0,6 3-2 0,7-10-8 16,1-2 12-16,-1 2-12 0,1-3 11 0,-5 4-11 15,1 3 10-15,-7-1-10 0,-4 10 0 16,-3-6 0-16,-7 12 0 0,0-2-16 0,-8-1 5 0,1 6 1 15,-1 1 0 1,-6 2-42-16,3 1-8 0,0-1-1 0,0 1-1 16,4 6-123-16,10 0-25 0,4-4-5 0</inkml:trace>
  <inkml:trace contextRef="#ctx0" brushRef="#br0" timeOffset="57244.828">8580 13649 864 0,'0'0'38'0,"0"0"8"0,0 0-37 0,0 0-9 16,-7 0 0-16,-1 0 0 0,1-4 158 0,0 1 30 15,4-3 5-15,-1 3 2 0,-3-3-138 0,0 6-27 16,0-10-6-16,0 7 0 0,0 0 13 0,-4-3 3 16,4-4 1-16,0 10 0 0,0-9-21 0,-3 3-5 15,3-1-1-15,-4-2 0 0,0 6 38 0,1-7 8 16,-1 7 2-16,1-3 0 0,-4 3 2 0,-1-3 0 15,5 2 0-15,-4-5 0 0,3 9-17 0,-3 0-3 16,0-3-1-16,-4-3 0 0,4 6-23 0,0 0-5 16,-4 0-1-16,1-4 0 0,3 4-14 0,0-6 0 15,0 6 8-15,-1 0-8 0,1 0 0 0,0-3 11 0,4 3-11 16,-1-3 10-16,0-3 2 0,1 6 0 0,3 0 0 16,0-4 0-16,-4-2 3 0,8 6 1 0,3 0 0 0,0 0 0 15,0 0 12-15,0 0 4 0,0 0 0 0,0 0 0 16,0-9-16-16,0 9-4 0,0 0 0 15,10 0 0-15,-3-3-12 0,4 3-10 0,6 0 2 16,-2 0 0-16,-1 0 8 0,7 0-8 0,0 0 8 0,0 0-8 16,-3 3 8-16,7-3 0 0,-1 0 0 0,1 0-8 15,0 0 8-15,-1 0 0 16,5 6 8-16,-5-6-8 0,1 0 0 0,0 0 8 16,-1 0-8-16,1 0 0 0,-4 0 0 15,4 0 9-15,-4 0-9 0,0 3 0 0,4-3 12 0,-4 6-4 16,7-2 0-16,-3-4-8 0,0 9 12 0,-4-6-12 15,4 3 12-15,-4-2-12 0,3 5 0 0,1 0 0 0,-7-5 0 0,-1 5-9 16,1 0 9-16,0-6 0 0,-4 4 0 0,-4-4 0 0,1 3 0 16,0-3 0-16,-8 4 8 0,-3-7-8 0,11 0 10 15,-11 0-2-15,0 0-8 0,0 0 12 0,0 0 15 0,0 0 2 16,0 0 1-16,0 0 0 0,0 0-10 0,0 0-1 16,0 0-1-16,0 0 0 0,0 0-6 0,0 0-2 15,-11 3 0-15,4 0 0 0,-4 3-10 0,1-3 0 16,-8-3 0-16,4 6 0 0,0-2-9 0,-4-4 9 15,1 0-12-15,-4 6 12 0,3-12 0 0,-3 6 0 16,0 0 0-16,-4 0 0 0,4 0 0 0,-4 0 0 16,4 0 0-16,0 0 0 0,-1-4 0 0,-2 4 0 0,3-6 0 15,-1 6 0-15,-2 0 9 0,-1 0-9 0,0 0 8 16,1 0-8-16,-1 0 0 0,-3 0 0 16,0 6 0-16,3-2 0 0,4-4 0 0,-4 0 0 0,4 0 0 0,3 0 0 15,1 0 0-15,2 0 0 16,1 0 0-16,0 0 8 0,0 0-8 0,7-4 10 0,7 4-10 0,0 0 10 15,-7 0 3-15,7 0 1 0,0 0 0 0,0 0 0 16,0 0-1-16,0 0 0 0,0 0 0 0,0 0 0 16,11-6-13-16,-1 6 0 0,4 0 0 0,0 0 0 15,0 0 0-15,4 0 0 0,3 0-10 0,4 0 10 16,-4 6 0-16,0-6 0 0,4 0 0 0,-4 0 0 16,4-6 0-16,-4 6 8 0,-3 0 0 0,-1 0 0 15,1 0-8-15,0-3-8 0,-4 3 8 0,3-6-12 16,-3 6 12-16,4-3 0 0,-4 3 10 0,0-10-10 15,4 10 0-15,0-3 0 0,3-3 0 0,-4 6 0 16,1 0 0-16,3-3 8 0,-7 3-8 0,7-7 0 0,-6 7 0 0,2 0 0 16,1 0 0-16,-8 7 0 0,1-7 0 15,3 0 0-15,-3 3 0 0,-1-3 0 0,4 9-16 0,-3-9-4 16,-4 10 0-16,4-7 0 16,-4 6-104-16,-4 1-22 0,1 2-4 0,-4-2-1078 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8-29T18:19:36.59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9775 14511 1094 0,'0'0'97'0,"0"0"-77"0,0 0-20 0,-3-3 0 0,-1-4 134 0,-3 7 23 16,7 0 5-16,0 0 1 0,0 0-105 0,0 0-21 15,0-9-4-15,0 9-1 0,0 0-32 0,0 0 0 16,0 0 0-16,0 0 0 0,7 0 0 0,-7 0 0 15,4-3 0-15,7-3-9 0,-4 6 24 0,-7 0 5 16,7-3 0-16,-7 3 1 0,10 0 7 0,-3 0 0 16,4 0 1-16,-4 0 0 0,-7 0-1 0,11 0 0 15,3 0 0-15,0 0 0 0,0 0 0 0,0 3-1 16,0-3 0-16,0 0 0 0,0 0-3 0,0 0-1 16,4 0 0-16,-4 0 0 0,7 6-15 0,-3-6-8 15,0 3 8-15,-1-3-8 0,1 0 0 0,0 0 0 0,-4 6 0 0,7-3 0 16,-4-3 0-16,1 0 8 0,0 7-8 0,3-4 0 15,0 0 0-15,0-3 0 0,4 0 0 16,-4 6 0-16,0-6 0 0,0 3 9 0,4-3-9 0,0 0 0 16,-11 7 10-16,7-4-10 0,11-3 8 0,-4 0-8 15,-7 0 8-15,0 0-8 0,8 6 8 0,-1-6-8 16,0 3 12-16,0-3-4 0,-3 0 0 0,0 0 0 16,6 0-8-16,-2 3 0 0,-5-3 0 0,5 0 0 15,2 0 0-15,1 7 0 0,-7-4 0 0,3-3-11 16,0 9 11-16,0-9 0 0,4 3 0 0,-4 4 0 15,1-7 0-15,2 3 0 0,1-3 8 0,0 0-8 16,-7 6 0-16,3-6 0 0,4 3 0 0,-1-3 0 16,1 0 8-16,0 0 1 0,-4 0 0 0,7 0 0 15,8 0-9-15,-8 0 10 0,-3 0-10 0,-1 6 10 0,8-6-10 0,-4 4 0 16,1-1 0-16,-5-3 0 16,5 6 0-16,-8-3 0 0,4-3 0 0,-1 6 0 0,1-3 0 0,0 4 0 15,3-4 0-15,-3 0 0 0,3-3 0 0,1 9 0 16,-1-9 0-16,-3 7 0 0,3-7 0 0,-3 3 0 15,-1-3 0-15,1 0 0 0,-4 6 0 0,4-3 0 16,-4-3 0-16,1 3 0 0,-1-3 0 0,0 7 8 16,4-4-8-16,-1-3 0 0,5 6 0 0,-1-3 0 15,-3-3 0-15,3 0 0 0,0 3 0 0,-3 4 0 16,0-4 0-16,-4 3 0 0,0-3 0 0,-3-3 0 0,0 10 0 16,3-7 0-16,-3 3 0 0,-1-3 0 0,5-3 0 15,-5 6 0-15,4-2 0 0,4 2 0 0,0-3 0 16,3 0 0-16,-3-3 0 0,0 6 0 0,-1-3 8 0,5-3-8 15,-5 0 0-15,1 7 0 0,0-4 9 0,0-3-9 16,-4 6 0-16,0-3 0 0,0-3 0 16,1 3 0-16,2-3 0 0,-2 7 0 0,2-4 0 0,5-3 0 15,-8 6 0-15,4-3 0 0,-4-3 0 16,0 0 0-16,4 10 0 0,0-7 0 0,-4-3 0 0,0 6 0 16,4-3 0-16,-4 3 9 0,-3-2-9 0,3-1 0 15,-3 3 12-15,-1-3-12 0,1-3 12 0,3 6-12 16,0-2 12-16,1-4-12 0,2 0 12 0,1 9-12 15,-4-9 10-15,4 3-10 0,7-3 8 0,0 6-8 16,-4-3 8-16,-3-3-8 0,3 0 8 0,0 7-8 16,-3-4 9-16,-4-3-9 0,4 0 10 0,-4 0-10 15,0 0 10-15,4 0-10 0,0 0 10 0,0 0-10 0,3 0 13 16,0 0-3-16,1 0-1 0,6 0 0 0,-3 0-9 0,-1 6 0 16,1-6 9-16,0 3-9 0,-4-3 0 15,1 0 0-15,-1-3 0 0,4 3 8 0,0-6-8 0,-1 6 0 16,1 0 0-16,0-3 0 0,0-4 0 0,0 7 0 15,-4 0 8-15,4-3-8 0,-4 3 16 0,0-6-2 16,-3 6 0-16,-4 0 0 0,4-3-2 0,-4 0 0 16,4-3 0-16,3 6 0 0,0-10 1 0,1 10 0 15,-1-3 0-15,4-3 0 0,-4 6-13 0,4-3 0 16,0-1 0-16,-4-2 0 0,-3 6 0 0,-1-3 0 16,-2-3 0-16,-1 6 0 0,-3 0 0 0,-1-3 0 0,-3 3 0 0,1 0 0 15,2-7 9-15,-2 4-1 16,2 3 0-16,-3-3 0 0,4-3-8 0,0 6 0 0,3 0 0 0,-7 0 8 15,-3 0 2-15,3 0 0 0,0 0 0 0,0 0 0 16,0 0-10-16,1 0 8 0,-1-3-8 0,0-4 8 16,-3 7-8-16,-1-3 0 0,-3 3 0 0,0 0 0 15,1-3 0-15,-1-3 0 0,-4 6 0 0,1 0 0 16,-1 0 0-16,-3 0 0 0,1-3 0 0,-8 3-11 16,0 0-1-16,10 0 0 0,-6 3 0 0,3-3 0 31,-7 0-35-31,7 6-7 0,0-6-2 0,-7 0 0 0,7 6-151 15,-4 4-30-15,1-1-7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BF5E2F-2EA4-4BED-BDB7-3263066D10D9}" type="datetimeFigureOut">
              <a:rPr lang="en-US" smtClean="0"/>
              <a:t>8/29/2019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1C2587-C0BF-41B9-B0FA-D76263C040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4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642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5000625" y="401638"/>
            <a:ext cx="3570288" cy="2008187"/>
          </a:xfrm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65200">
              <a:defRPr/>
            </a:pPr>
            <a:fld id="{FD549D34-9FA6-44AF-8862-E060EE74E80B}" type="slidenum">
              <a:rPr lang="en-US" smtClean="0"/>
              <a:pPr defTabSz="965200">
                <a:defRPr/>
              </a:pPr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099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General theme</a:t>
            </a:r>
            <a:r>
              <a:rPr lang="en-US" baseline="0" dirty="0"/>
              <a:t> in the class:</a:t>
            </a:r>
          </a:p>
          <a:p>
            <a:endParaRPr lang="en-US" baseline="0" dirty="0"/>
          </a:p>
          <a:p>
            <a:r>
              <a:rPr lang="en-US" baseline="0" dirty="0"/>
              <a:t>A goal we have in mind.</a:t>
            </a:r>
          </a:p>
          <a:p>
            <a:endParaRPr lang="en-US" baseline="0" dirty="0"/>
          </a:p>
          <a:p>
            <a:r>
              <a:rPr lang="en-US" baseline="0" dirty="0"/>
              <a:t>A mathematical abstraction to formalize this</a:t>
            </a:r>
          </a:p>
          <a:p>
            <a:endParaRPr lang="en-US" baseline="0" dirty="0"/>
          </a:p>
          <a:p>
            <a:r>
              <a:rPr lang="en-US" baseline="0" dirty="0"/>
              <a:t>Algorithms that operate on these abstractions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8203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Examples: blinking your eye (not using your entire thinking capabilities),</a:t>
            </a:r>
            <a:r>
              <a:rPr lang="en-US" baseline="0" dirty="0"/>
              <a:t> vacuum cleaner moving towards nearest dirt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444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Often comes back on exams</a:t>
            </a:r>
          </a:p>
          <a:p>
            <a:endParaRPr lang="en-US" dirty="0"/>
          </a:p>
          <a:p>
            <a:r>
              <a:rPr lang="en-US" dirty="0"/>
              <a:t>Goal test – sometimes</a:t>
            </a:r>
            <a:r>
              <a:rPr lang="en-US" baseline="0" dirty="0"/>
              <a:t> more than one state that satisfies having achieved the goal, for example, “eat all the dots”</a:t>
            </a:r>
          </a:p>
          <a:p>
            <a:endParaRPr lang="en-US" baseline="0" dirty="0"/>
          </a:p>
          <a:p>
            <a:r>
              <a:rPr lang="en-US" baseline="0" dirty="0"/>
              <a:t>Abstraction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6166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Infinitely many solutions! Some better than others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063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Wrong example for “eat-all-dots”: (x, y, dot count)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5070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135188" y="579438"/>
            <a:ext cx="5143500" cy="2894012"/>
          </a:xfrm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charset="0"/>
              </a:rPr>
              <a:t>90 * (2^30-1) + 30 * 2^29 = 145 billion</a:t>
            </a:r>
          </a:p>
          <a:p>
            <a:r>
              <a:rPr lang="en-US">
                <a:latin typeface="Arial" charset="0"/>
              </a:rPr>
              <a:t>2^29 = 536 870 912</a:t>
            </a: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65200">
              <a:defRPr/>
            </a:pPr>
            <a:fld id="{041C6AE4-F625-4A1A-A100-707641139ACC}" type="slidenum">
              <a:rPr lang="en-US" smtClean="0"/>
              <a:pPr defTabSz="965200"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8744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Typical finite graph explicitly defined (theoretical CS)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3680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Typical exponential (or infinite) graph implicitly defined (AI)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234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8/29/2019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4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8/29/2019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03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5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8/29/2019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3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8/29/2019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8/29/2019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8/29/2019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7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8/29/2019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2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8/29/2019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8/29/2019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customXml" Target="../ink/ink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customXml" Target="../ink/ink5.xml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customXml" Target="../ink/ink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customXml" Target="../ink/ink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customXml" Target="../ink/ink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pvirtue@cmu.edu" TargetMode="External"/><Relationship Id="rId2" Type="http://schemas.openxmlformats.org/officeDocument/2006/relationships/hyperlink" Target="mailto:feifang@cmu.edu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customXml" Target="../ink/ink9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customXml" Target="../ink/ink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4" Type="http://schemas.openxmlformats.org/officeDocument/2006/relationships/image" Target="../media/image3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ov"/><Relationship Id="rId1" Type="http://schemas.microsoft.com/office/2007/relationships/media" Target="../media/media2.mov"/><Relationship Id="rId4" Type="http://schemas.openxmlformats.org/officeDocument/2006/relationships/image" Target="../media/image3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customXml" Target="../ink/ink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customXml" Target="../ink/ink16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Warm-up as you walk 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Write the pseudo code for breadth first search and depth first search</a:t>
            </a:r>
          </a:p>
          <a:p>
            <a:pPr lvl="1"/>
            <a:r>
              <a:rPr lang="en-US" sz="2800" dirty="0"/>
              <a:t>Iterative version, not recursive</a:t>
            </a:r>
          </a:p>
          <a:p>
            <a:pPr marL="0" lvl="1" indent="0">
              <a:buNone/>
            </a:pPr>
            <a:endParaRPr lang="en-US" sz="2800" dirty="0"/>
          </a:p>
          <a:p>
            <a:r>
              <a:rPr lang="en-US" dirty="0">
                <a:latin typeface="Courier New"/>
                <a:cs typeface="Courier New"/>
              </a:rPr>
              <a:t>	class </a:t>
            </a:r>
            <a:r>
              <a:rPr lang="en-US" dirty="0" err="1">
                <a:latin typeface="Courier New"/>
                <a:cs typeface="Courier New"/>
              </a:rPr>
              <a:t>TreeNode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		</a:t>
            </a:r>
            <a:r>
              <a:rPr lang="en-US" dirty="0" err="1">
                <a:latin typeface="Courier New"/>
                <a:cs typeface="Courier New"/>
              </a:rPr>
              <a:t>TreeNode</a:t>
            </a:r>
            <a:r>
              <a:rPr lang="en-US" dirty="0">
                <a:latin typeface="Courier New"/>
                <a:cs typeface="Courier New"/>
              </a:rPr>
              <a:t>[] children()</a:t>
            </a:r>
          </a:p>
          <a:p>
            <a:r>
              <a:rPr lang="en-US" dirty="0">
                <a:latin typeface="Courier New"/>
                <a:cs typeface="Courier New"/>
              </a:rPr>
              <a:t>		</a:t>
            </a:r>
            <a:r>
              <a:rPr lang="en-US" dirty="0" err="1">
                <a:latin typeface="Courier New"/>
                <a:cs typeface="Courier New"/>
              </a:rPr>
              <a:t>boolean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err="1">
                <a:latin typeface="Courier New"/>
                <a:cs typeface="Courier New"/>
              </a:rPr>
              <a:t>isGoal</a:t>
            </a:r>
            <a:r>
              <a:rPr lang="en-US" dirty="0">
                <a:latin typeface="Courier New"/>
                <a:cs typeface="Courier New"/>
              </a:rPr>
              <a:t>()</a:t>
            </a:r>
          </a:p>
          <a:p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	BFS(</a:t>
            </a:r>
            <a:r>
              <a:rPr lang="en-US" dirty="0" err="1">
                <a:latin typeface="Courier New"/>
                <a:cs typeface="Courier New"/>
              </a:rPr>
              <a:t>TreeNode</a:t>
            </a:r>
            <a:r>
              <a:rPr lang="en-US" dirty="0">
                <a:latin typeface="Courier New"/>
                <a:cs typeface="Courier New"/>
              </a:rPr>
              <a:t> start)…</a:t>
            </a:r>
          </a:p>
          <a:p>
            <a:r>
              <a:rPr lang="en-US" dirty="0">
                <a:latin typeface="Courier New"/>
                <a:cs typeface="Courier New"/>
              </a:rPr>
              <a:t>	DFS(</a:t>
            </a:r>
            <a:r>
              <a:rPr lang="en-US" dirty="0" err="1">
                <a:latin typeface="Courier New"/>
                <a:cs typeface="Courier New"/>
              </a:rPr>
              <a:t>TreeNode</a:t>
            </a:r>
            <a:r>
              <a:rPr lang="en-US" dirty="0">
                <a:latin typeface="Courier New"/>
                <a:cs typeface="Courier New"/>
              </a:rPr>
              <a:t> start)…</a:t>
            </a:r>
          </a:p>
          <a:p>
            <a:endParaRPr lang="en-US" dirty="0">
              <a:latin typeface="Courier New"/>
              <a:cs typeface="Courier New"/>
            </a:endParaRPr>
          </a:p>
          <a:p>
            <a:endParaRPr lang="en-US" dirty="0">
              <a:latin typeface="Courier New"/>
              <a:cs typeface="Courier New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2700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Environment Types</a:t>
            </a: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6222796"/>
              </p:ext>
            </p:extLst>
          </p:nvPr>
        </p:nvGraphicFramePr>
        <p:xfrm>
          <a:off x="457200" y="1524000"/>
          <a:ext cx="10896600" cy="4475695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533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endParaRPr lang="en-US" sz="3200" b="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/>
                        <a:t>Pacman</a:t>
                      </a:r>
                      <a:endParaRPr lang="en-US" sz="3200" b="0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Taxi</a:t>
                      </a:r>
                      <a:endParaRPr lang="en-US" sz="3200" b="0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7979">
                <a:tc>
                  <a:txBody>
                    <a:bodyPr/>
                    <a:lstStyle/>
                    <a:p>
                      <a:r>
                        <a:rPr lang="en-US" sz="3200" dirty="0"/>
                        <a:t>Fully or partially</a:t>
                      </a:r>
                      <a:r>
                        <a:rPr lang="en-US" sz="3200" baseline="0" dirty="0"/>
                        <a:t> observable</a:t>
                      </a:r>
                      <a:endParaRPr lang="en-US" sz="3200" b="0" baseline="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b="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b="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7979">
                <a:tc>
                  <a:txBody>
                    <a:bodyPr/>
                    <a:lstStyle/>
                    <a:p>
                      <a:r>
                        <a:rPr lang="en-US" sz="3200" baseline="0" dirty="0"/>
                        <a:t>Single agent or multi-agent</a:t>
                      </a:r>
                      <a:endParaRPr lang="en-US" sz="3200" b="0" baseline="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b="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b="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7979">
                <a:tc>
                  <a:txBody>
                    <a:bodyPr/>
                    <a:lstStyle/>
                    <a:p>
                      <a:r>
                        <a:rPr lang="en-US" sz="3200" baseline="0" dirty="0"/>
                        <a:t>Deterministic or stochastic</a:t>
                      </a:r>
                      <a:endParaRPr lang="en-US" sz="3200" b="0" baseline="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b="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b="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7979">
                <a:tc>
                  <a:txBody>
                    <a:bodyPr/>
                    <a:lstStyle/>
                    <a:p>
                      <a:r>
                        <a:rPr lang="en-US" sz="3200" baseline="0" dirty="0"/>
                        <a:t>Static or dynamic</a:t>
                      </a:r>
                      <a:endParaRPr lang="en-US" sz="3200" b="0" baseline="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b="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b="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7979">
                <a:tc>
                  <a:txBody>
                    <a:bodyPr/>
                    <a:lstStyle/>
                    <a:p>
                      <a:r>
                        <a:rPr lang="en-US" sz="3200" baseline="0" dirty="0"/>
                        <a:t>Discrete or continuous</a:t>
                      </a:r>
                      <a:endParaRPr lang="en-US" sz="3200" b="0" baseline="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b="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b="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75E2C27-5811-4D0F-BC6F-2AA0AE513AC1}"/>
                  </a:ext>
                </a:extLst>
              </p14:cNvPr>
              <p14:cNvContentPartPr/>
              <p14:nvPr/>
            </p14:nvContentPartPr>
            <p14:xfrm>
              <a:off x="5873760" y="2284200"/>
              <a:ext cx="4583880" cy="35236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75E2C27-5811-4D0F-BC6F-2AA0AE513AC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64400" y="2274840"/>
                <a:ext cx="4602600" cy="3542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294216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Reflex Agents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idx="1"/>
          </p:nvPr>
        </p:nvSpPr>
        <p:spPr>
          <a:xfrm>
            <a:off x="363539" y="1657353"/>
            <a:ext cx="5884863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Reflex agents: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Choose action based on current percept (and maybe memory)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May have memory or a model of the world’s current state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Do not consider the future consequences of their actions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solidFill>
                  <a:srgbClr val="C00000"/>
                </a:solidFill>
              </a:rPr>
              <a:t>Consider how the world IS</a:t>
            </a:r>
          </a:p>
          <a:p>
            <a:pPr lvl="1" eaLnBrk="1" hangingPunct="1">
              <a:lnSpc>
                <a:spcPct val="90000"/>
              </a:lnSpc>
            </a:pP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en-US" dirty="0"/>
              <a:t>Can a reflex agent be rational?</a:t>
            </a:r>
          </a:p>
        </p:txBody>
      </p:sp>
      <p:sp>
        <p:nvSpPr>
          <p:cNvPr id="1030" name="TextBox 7"/>
          <p:cNvSpPr txBox="1">
            <a:spLocks noChangeArrowheads="1"/>
          </p:cNvSpPr>
          <p:nvPr/>
        </p:nvSpPr>
        <p:spPr bwMode="auto">
          <a:xfrm>
            <a:off x="8991600" y="6183872"/>
            <a:ext cx="3059112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8" rIns="91432" bIns="45718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[Demo: reflex optimal (L2D1)]</a:t>
            </a: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8991600" y="6488672"/>
            <a:ext cx="32004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8" rIns="91432" bIns="45718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[Demo: reflex optimal (L2D2)]</a:t>
            </a: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036D0D48-2F8C-4617-8504-8A3E90B52DF1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78793" y="265895"/>
            <a:ext cx="4167310" cy="3318648"/>
          </a:xfrm>
          <a:prstGeom prst="rect">
            <a:avLst/>
          </a:prstGeom>
          <a:noFill/>
          <a:ln w="38100">
            <a:noFill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0D8A869-7964-48D7-8949-2A6C3544D0EB}"/>
                  </a:ext>
                </a:extLst>
              </p14:cNvPr>
              <p14:cNvContentPartPr/>
              <p14:nvPr/>
            </p14:nvContentPartPr>
            <p14:xfrm>
              <a:off x="4983480" y="4772520"/>
              <a:ext cx="753480" cy="3999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0D8A869-7964-48D7-8949-2A6C3544D0E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974120" y="4763160"/>
                <a:ext cx="772200" cy="4186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 Reflex Agent</a:t>
            </a:r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5D17656C-F794-473A-86FC-26068266DD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1600" y="6183872"/>
            <a:ext cx="3059112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8" rIns="91432" bIns="45718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[Demo: reflex optimal (L2D1)]</a:t>
            </a:r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0AC34014-745C-413C-BAD1-335798DF29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1600" y="6488672"/>
            <a:ext cx="32004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8" rIns="91432" bIns="45718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[Demo: reflex optimal (L2D2)]</a:t>
            </a:r>
          </a:p>
        </p:txBody>
      </p:sp>
    </p:spTree>
    <p:extLst>
      <p:ext uri="{BB962C8B-B14F-4D97-AF65-F5344CB8AC3E}">
        <p14:creationId xmlns:p14="http://schemas.microsoft.com/office/powerpoint/2010/main" val="11333874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Agents that Plan Ahead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idx="1"/>
          </p:nvPr>
        </p:nvSpPr>
        <p:spPr>
          <a:xfrm>
            <a:off x="393033" y="1636296"/>
            <a:ext cx="7206372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Planning agents: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Decisions based on </a:t>
            </a:r>
            <a:r>
              <a:rPr lang="en-US" b="1" i="1" dirty="0">
                <a:solidFill>
                  <a:srgbClr val="0000FF"/>
                </a:solidFill>
              </a:rPr>
              <a:t>predicted consequences </a:t>
            </a:r>
            <a:r>
              <a:rPr lang="en-US" dirty="0"/>
              <a:t>of actions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Must have a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>
                <a:solidFill>
                  <a:srgbClr val="C00000"/>
                </a:solidFill>
              </a:rPr>
              <a:t>transition model</a:t>
            </a:r>
            <a:r>
              <a:rPr lang="en-US" dirty="0"/>
              <a:t>: how the world evolves in response to actions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Must formulate a goal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C00000"/>
                </a:solidFill>
              </a:rPr>
              <a:t>Consider how the world WOULD BE</a:t>
            </a:r>
          </a:p>
          <a:p>
            <a:pPr lvl="1" eaLnBrk="1" hangingPunct="1">
              <a:lnSpc>
                <a:spcPct val="90000"/>
              </a:lnSpc>
            </a:pPr>
            <a:endParaRPr lang="en-US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/>
              <a:t>Spectrum of deliberativeness: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Generate complete, optimal plan offline, then execute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Generate a simple, greedy plan, start executing, </a:t>
            </a:r>
            <a:r>
              <a:rPr lang="en-US" dirty="0" err="1"/>
              <a:t>replan</a:t>
            </a:r>
            <a:r>
              <a:rPr lang="en-US" dirty="0"/>
              <a:t> when something goes wrong</a:t>
            </a:r>
          </a:p>
        </p:txBody>
      </p:sp>
      <p:pic>
        <p:nvPicPr>
          <p:cNvPr id="7" name="Picture 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78794" y="265894"/>
            <a:ext cx="4167309" cy="3318648"/>
          </a:xfrm>
          <a:prstGeom prst="rect">
            <a:avLst/>
          </a:prstGeom>
          <a:noFill/>
          <a:ln w="38100">
            <a:noFill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93CEE3F-BA83-4853-ABCE-64DDE3643E0A}"/>
                  </a:ext>
                </a:extLst>
              </p14:cNvPr>
              <p14:cNvContentPartPr/>
              <p14:nvPr/>
            </p14:nvContentPartPr>
            <p14:xfrm>
              <a:off x="2235240" y="2828520"/>
              <a:ext cx="2784240" cy="12520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93CEE3F-BA83-4853-ABCE-64DDE3643E0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25880" y="2819160"/>
                <a:ext cx="2802960" cy="12708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Search Problems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5164" y="1144413"/>
            <a:ext cx="8524096" cy="52264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939843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Search Problems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295400"/>
            <a:ext cx="9372600" cy="5562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800" dirty="0"/>
              <a:t>A </a:t>
            </a:r>
            <a:r>
              <a:rPr lang="en-US" sz="2800" dirty="0">
                <a:solidFill>
                  <a:srgbClr val="FF0000"/>
                </a:solidFill>
              </a:rPr>
              <a:t>search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FF0000"/>
                </a:solidFill>
              </a:rPr>
              <a:t>problem</a:t>
            </a:r>
            <a:r>
              <a:rPr lang="en-US" sz="2800" dirty="0"/>
              <a:t> consists of:</a:t>
            </a:r>
          </a:p>
          <a:p>
            <a:pPr lvl="1" eaLnBrk="1" hangingPunct="1">
              <a:lnSpc>
                <a:spcPct val="80000"/>
              </a:lnSpc>
            </a:pPr>
            <a:endParaRPr lang="en-US" sz="2400" dirty="0"/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A state space</a:t>
            </a:r>
          </a:p>
          <a:p>
            <a:pPr marL="457093" lvl="1" indent="0">
              <a:lnSpc>
                <a:spcPct val="80000"/>
              </a:lnSpc>
              <a:buNone/>
            </a:pPr>
            <a:endParaRPr lang="en-US" sz="2400" dirty="0"/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For each state, a set </a:t>
            </a:r>
          </a:p>
          <a:p>
            <a:pPr marL="457093" lvl="1" indent="0">
              <a:lnSpc>
                <a:spcPct val="80000"/>
              </a:lnSpc>
              <a:buNone/>
            </a:pPr>
            <a:r>
              <a:rPr lang="en-US" sz="2400" dirty="0"/>
              <a:t>    Actions(s) of allowable actions</a:t>
            </a:r>
          </a:p>
          <a:p>
            <a:pPr marL="457093" lvl="1" indent="0">
              <a:lnSpc>
                <a:spcPct val="80000"/>
              </a:lnSpc>
              <a:buNone/>
            </a:pPr>
            <a:endParaRPr lang="en-US" sz="2400" dirty="0"/>
          </a:p>
          <a:p>
            <a:pPr lvl="1">
              <a:lnSpc>
                <a:spcPct val="80000"/>
              </a:lnSpc>
            </a:pPr>
            <a:r>
              <a:rPr lang="en-US" sz="2400" dirty="0"/>
              <a:t>A transition model Result(</a:t>
            </a:r>
            <a:r>
              <a:rPr lang="en-US" sz="2400" dirty="0" err="1"/>
              <a:t>s,a</a:t>
            </a:r>
            <a:r>
              <a:rPr lang="en-US" sz="2400" dirty="0"/>
              <a:t>)</a:t>
            </a:r>
          </a:p>
          <a:p>
            <a:pPr lvl="1">
              <a:lnSpc>
                <a:spcPct val="80000"/>
              </a:lnSpc>
            </a:pPr>
            <a:endParaRPr lang="en-US" sz="2400" dirty="0"/>
          </a:p>
          <a:p>
            <a:pPr lvl="1">
              <a:lnSpc>
                <a:spcPct val="80000"/>
              </a:lnSpc>
            </a:pPr>
            <a:r>
              <a:rPr lang="en-US" sz="2400" dirty="0"/>
              <a:t>A step cost function c(</a:t>
            </a:r>
            <a:r>
              <a:rPr lang="en-US" sz="2400" dirty="0" err="1"/>
              <a:t>s,a,s</a:t>
            </a:r>
            <a:r>
              <a:rPr lang="en-US" sz="2400" dirty="0"/>
              <a:t>’)</a:t>
            </a:r>
          </a:p>
          <a:p>
            <a:pPr lvl="1">
              <a:lnSpc>
                <a:spcPct val="80000"/>
              </a:lnSpc>
            </a:pPr>
            <a:endParaRPr lang="en-US" sz="2400" dirty="0"/>
          </a:p>
          <a:p>
            <a:pPr lvl="1">
              <a:lnSpc>
                <a:spcPct val="80000"/>
              </a:lnSpc>
            </a:pPr>
            <a:r>
              <a:rPr lang="en-US" sz="2400" dirty="0"/>
              <a:t>A start state and a goal test</a:t>
            </a:r>
          </a:p>
          <a:p>
            <a:pPr lvl="1"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A </a:t>
            </a:r>
            <a:r>
              <a:rPr lang="en-US" sz="2800" dirty="0">
                <a:solidFill>
                  <a:srgbClr val="FF0000"/>
                </a:solidFill>
              </a:rPr>
              <a:t>solution</a:t>
            </a:r>
            <a:r>
              <a:rPr lang="en-US" sz="2800" dirty="0"/>
              <a:t> is a sequence of actions (a plan) which transforms the start state to a goal state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105401" y="1828801"/>
            <a:ext cx="4659313" cy="568327"/>
            <a:chOff x="5181609" y="2174875"/>
            <a:chExt cx="4659313" cy="568326"/>
          </a:xfrm>
        </p:grpSpPr>
        <p:pic>
          <p:nvPicPr>
            <p:cNvPr id="8196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67403" y="2174876"/>
              <a:ext cx="560388" cy="568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197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219949" y="2174875"/>
              <a:ext cx="552451" cy="560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198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296409" y="2174875"/>
              <a:ext cx="544513" cy="560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199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553201" y="2174875"/>
              <a:ext cx="552451" cy="560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0" name="Picture 8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591549" y="2174877"/>
              <a:ext cx="552451" cy="5524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1" name="Picture 9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897813" y="2174875"/>
              <a:ext cx="560387" cy="560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2" name="Picture 10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181609" y="2174875"/>
              <a:ext cx="544513" cy="560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" name="Group 1"/>
          <p:cNvGrpSpPr/>
          <p:nvPr/>
        </p:nvGrpSpPr>
        <p:grpSpPr>
          <a:xfrm>
            <a:off x="7086601" y="3173415"/>
            <a:ext cx="2152649" cy="1322387"/>
            <a:chOff x="6457951" y="3325813"/>
            <a:chExt cx="2152649" cy="1322387"/>
          </a:xfrm>
        </p:grpSpPr>
        <p:pic>
          <p:nvPicPr>
            <p:cNvPr id="8203" name="Picture 1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457951" y="3671888"/>
              <a:ext cx="560388" cy="568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4" name="Picture 1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039101" y="3325813"/>
              <a:ext cx="552451" cy="560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5" name="Picture 1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058149" y="4087813"/>
              <a:ext cx="552451" cy="560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06" name="Line 14"/>
            <p:cNvSpPr>
              <a:spLocks noChangeShapeType="1"/>
            </p:cNvSpPr>
            <p:nvPr/>
          </p:nvSpPr>
          <p:spPr bwMode="auto">
            <a:xfrm flipV="1">
              <a:off x="7162800" y="3581400"/>
              <a:ext cx="7620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26" tIns="45718" rIns="91426" bIns="45718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7" name="Line 15"/>
            <p:cNvSpPr>
              <a:spLocks noChangeShapeType="1"/>
            </p:cNvSpPr>
            <p:nvPr/>
          </p:nvSpPr>
          <p:spPr bwMode="auto">
            <a:xfrm>
              <a:off x="7162800" y="4114800"/>
              <a:ext cx="7620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26" tIns="45718" rIns="91426" bIns="45718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8" name="Text Box 16"/>
            <p:cNvSpPr txBox="1">
              <a:spLocks noChangeArrowheads="1"/>
            </p:cNvSpPr>
            <p:nvPr/>
          </p:nvSpPr>
          <p:spPr bwMode="auto">
            <a:xfrm>
              <a:off x="7143751" y="3429000"/>
              <a:ext cx="990600" cy="369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6" tIns="45718" rIns="91426" bIns="4571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latin typeface="Calibri" pitchFamily="34" charset="0"/>
                </a:rPr>
                <a:t>N</a:t>
              </a:r>
            </a:p>
          </p:txBody>
        </p:sp>
        <p:sp>
          <p:nvSpPr>
            <p:cNvPr id="8209" name="Text Box 17"/>
            <p:cNvSpPr txBox="1">
              <a:spLocks noChangeArrowheads="1"/>
            </p:cNvSpPr>
            <p:nvPr/>
          </p:nvSpPr>
          <p:spPr bwMode="auto">
            <a:xfrm>
              <a:off x="7143751" y="4191000"/>
              <a:ext cx="1143000" cy="369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6" tIns="45718" rIns="91426" bIns="4571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latin typeface="Calibri" pitchFamily="34" charset="0"/>
                </a:rPr>
                <a:t>E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791200" y="2743200"/>
            <a:ext cx="1752600" cy="568325"/>
            <a:chOff x="6781800" y="3124200"/>
            <a:chExt cx="1752600" cy="568325"/>
          </a:xfrm>
        </p:grpSpPr>
        <p:pic>
          <p:nvPicPr>
            <p:cNvPr id="19" name="Picture 1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781800" y="3124200"/>
              <a:ext cx="560388" cy="568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Text Box 16"/>
            <p:cNvSpPr txBox="1">
              <a:spLocks noChangeArrowheads="1"/>
            </p:cNvSpPr>
            <p:nvPr/>
          </p:nvSpPr>
          <p:spPr bwMode="auto">
            <a:xfrm>
              <a:off x="7543800" y="3200400"/>
              <a:ext cx="990600" cy="369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6" tIns="45718" rIns="91426" bIns="4571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latin typeface="Calibri" pitchFamily="34" charset="0"/>
                </a:rPr>
                <a:t>{N, E}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8153392" y="3048001"/>
            <a:ext cx="313044" cy="1431668"/>
            <a:chOff x="8153400" y="3048000"/>
            <a:chExt cx="313044" cy="1431667"/>
          </a:xfrm>
        </p:grpSpPr>
        <p:sp>
          <p:nvSpPr>
            <p:cNvPr id="5" name="TextBox 4"/>
            <p:cNvSpPr txBox="1"/>
            <p:nvPr/>
          </p:nvSpPr>
          <p:spPr>
            <a:xfrm>
              <a:off x="8153400" y="30480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00FF"/>
                  </a:solidFill>
                </a:rPr>
                <a:t>1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153400" y="4110335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00FF"/>
                  </a:solidFill>
                </a:rPr>
                <a:t>1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1F78D10-52EA-45D9-A161-C7FF628916BC}"/>
                  </a:ext>
                </a:extLst>
              </p14:cNvPr>
              <p14:cNvContentPartPr/>
              <p14:nvPr/>
            </p14:nvContentPartPr>
            <p14:xfrm>
              <a:off x="1292760" y="282600"/>
              <a:ext cx="6454440" cy="61880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1F78D10-52EA-45D9-A161-C7FF628916B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283400" y="273240"/>
                <a:ext cx="6473160" cy="62067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Problems Are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7401" y="1372102"/>
            <a:ext cx="8302483" cy="43559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Example: Travelling in Romania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8153400" y="1219200"/>
            <a:ext cx="3733800" cy="5486400"/>
          </a:xfrm>
        </p:spPr>
        <p:txBody>
          <a:bodyPr/>
          <a:lstStyle/>
          <a:p>
            <a:pPr eaLnBrk="1" hangingPunct="1"/>
            <a:r>
              <a:rPr lang="en-US" sz="2400" dirty="0"/>
              <a:t>State space:</a:t>
            </a:r>
          </a:p>
          <a:p>
            <a:pPr lvl="1" eaLnBrk="1" hangingPunct="1"/>
            <a:r>
              <a:rPr lang="en-US" sz="2000" dirty="0"/>
              <a:t>Cities</a:t>
            </a:r>
          </a:p>
          <a:p>
            <a:pPr eaLnBrk="1" hangingPunct="1"/>
            <a:r>
              <a:rPr lang="en-US" sz="2400" dirty="0"/>
              <a:t>Actions:</a:t>
            </a:r>
          </a:p>
          <a:p>
            <a:pPr lvl="1" eaLnBrk="1" hangingPunct="1"/>
            <a:r>
              <a:rPr lang="en-US" sz="2000" dirty="0"/>
              <a:t>Go to adjacent city</a:t>
            </a:r>
          </a:p>
          <a:p>
            <a:r>
              <a:rPr lang="en-US" sz="2400" dirty="0"/>
              <a:t>Transition model</a:t>
            </a:r>
          </a:p>
          <a:p>
            <a:pPr lvl="1"/>
            <a:r>
              <a:rPr lang="en-US" sz="2000" dirty="0"/>
              <a:t>Result(A, Go(B)) = B</a:t>
            </a:r>
          </a:p>
          <a:p>
            <a:r>
              <a:rPr lang="en-US" sz="2400" dirty="0"/>
              <a:t>Step cost</a:t>
            </a:r>
          </a:p>
          <a:p>
            <a:pPr lvl="1"/>
            <a:r>
              <a:rPr lang="en-US" sz="2000" dirty="0"/>
              <a:t>Distance along road link </a:t>
            </a:r>
          </a:p>
          <a:p>
            <a:pPr eaLnBrk="1" hangingPunct="1"/>
            <a:r>
              <a:rPr lang="en-US" sz="2400" dirty="0"/>
              <a:t>Start state:</a:t>
            </a:r>
          </a:p>
          <a:p>
            <a:pPr lvl="1" eaLnBrk="1" hangingPunct="1"/>
            <a:r>
              <a:rPr lang="en-US" sz="2000" dirty="0"/>
              <a:t>Arad</a:t>
            </a:r>
          </a:p>
          <a:p>
            <a:pPr eaLnBrk="1" hangingPunct="1"/>
            <a:r>
              <a:rPr lang="en-US" sz="2400" dirty="0"/>
              <a:t>Goal test:</a:t>
            </a:r>
          </a:p>
          <a:p>
            <a:pPr lvl="1" eaLnBrk="1" hangingPunct="1"/>
            <a:r>
              <a:rPr lang="en-US" sz="2000" dirty="0"/>
              <a:t>Is state == Bucharest?</a:t>
            </a:r>
            <a:endParaRPr lang="en-US" sz="1200" dirty="0"/>
          </a:p>
          <a:p>
            <a:pPr eaLnBrk="1" hangingPunct="1"/>
            <a:r>
              <a:rPr lang="en-US" sz="2400" dirty="0"/>
              <a:t>Solution?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</p:txBody>
      </p:sp>
      <p:grpSp>
        <p:nvGrpSpPr>
          <p:cNvPr id="4" name="Group 3"/>
          <p:cNvGrpSpPr/>
          <p:nvPr/>
        </p:nvGrpSpPr>
        <p:grpSpPr>
          <a:xfrm>
            <a:off x="152401" y="1447800"/>
            <a:ext cx="7834132" cy="4724400"/>
            <a:chOff x="152400" y="1447800"/>
            <a:chExt cx="7834132" cy="4724400"/>
          </a:xfrm>
        </p:grpSpPr>
        <p:pic>
          <p:nvPicPr>
            <p:cNvPr id="2" name="Picture 1" descr="romania-distances.ep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1447800"/>
              <a:ext cx="7834132" cy="4724400"/>
            </a:xfrm>
            <a:prstGeom prst="rect">
              <a:avLst/>
            </a:prstGeom>
          </p:spPr>
        </p:pic>
        <p:sp>
          <p:nvSpPr>
            <p:cNvPr id="3" name="Oval 2"/>
            <p:cNvSpPr/>
            <p:nvPr/>
          </p:nvSpPr>
          <p:spPr>
            <a:xfrm>
              <a:off x="457200" y="2566610"/>
              <a:ext cx="381000" cy="381000"/>
            </a:xfrm>
            <a:prstGeom prst="ellipse">
              <a:avLst/>
            </a:prstGeom>
            <a:noFill/>
            <a:ln w="38100" cmpd="sng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5096931" y="5017105"/>
              <a:ext cx="381000" cy="381000"/>
            </a:xfrm>
            <a:prstGeom prst="ellipse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90EBBFD-BC96-4296-9EF0-EAF709211BBC}"/>
                  </a:ext>
                </a:extLst>
              </p14:cNvPr>
              <p14:cNvContentPartPr/>
              <p14:nvPr/>
            </p14:nvContentPartPr>
            <p14:xfrm>
              <a:off x="5334120" y="5596560"/>
              <a:ext cx="674640" cy="464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90EBBFD-BC96-4296-9EF0-EAF709211BB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24760" y="5587200"/>
                <a:ext cx="693360" cy="651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762000" y="3505200"/>
            <a:ext cx="10668000" cy="3048000"/>
          </a:xfrm>
          <a:prstGeom prst="roundRect">
            <a:avLst/>
          </a:prstGeom>
          <a:solidFill>
            <a:srgbClr val="D5DFFF">
              <a:alpha val="5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anchor="ctr"/>
          <a:lstStyle/>
          <a:p>
            <a:pPr algn="ctr">
              <a:defRPr/>
            </a:pPr>
            <a:endParaRPr lang="en-US">
              <a:latin typeface="Calibri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62008" y="1273184"/>
            <a:ext cx="10668001" cy="2003425"/>
          </a:xfrm>
          <a:prstGeom prst="roundRect">
            <a:avLst/>
          </a:prstGeom>
          <a:solidFill>
            <a:srgbClr val="D5DFFF">
              <a:alpha val="5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anchor="ctr"/>
          <a:lstStyle/>
          <a:p>
            <a:pPr algn="ctr">
              <a:defRPr/>
            </a:pPr>
            <a:endParaRPr lang="en-US">
              <a:latin typeface="Calibri" pitchFamily="34" charset="0"/>
            </a:endParaRPr>
          </a:p>
        </p:txBody>
      </p:sp>
      <p:sp>
        <p:nvSpPr>
          <p:cNvPr id="1024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What’s in a State Space?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1371600" y="4086225"/>
            <a:ext cx="4648200" cy="2413000"/>
          </a:xfrm>
        </p:spPr>
        <p:txBody>
          <a:bodyPr/>
          <a:lstStyle/>
          <a:p>
            <a:r>
              <a:rPr lang="en-US" sz="2400" dirty="0"/>
              <a:t>Problem: </a:t>
            </a:r>
            <a:r>
              <a:rPr lang="en-US" sz="2400" dirty="0" err="1"/>
              <a:t>Pathing</a:t>
            </a:r>
            <a:endParaRPr lang="en-US" sz="2400" dirty="0"/>
          </a:p>
          <a:p>
            <a:pPr lvl="1"/>
            <a:r>
              <a:rPr lang="en-US" sz="2000" dirty="0"/>
              <a:t>State representation: (</a:t>
            </a:r>
            <a:r>
              <a:rPr lang="en-US" sz="2000" dirty="0" err="1"/>
              <a:t>x,y</a:t>
            </a:r>
            <a:r>
              <a:rPr lang="en-US" sz="2000" dirty="0"/>
              <a:t>) location</a:t>
            </a:r>
          </a:p>
          <a:p>
            <a:pPr lvl="1"/>
            <a:r>
              <a:rPr lang="en-US" sz="2000" dirty="0"/>
              <a:t>Actions: NSEW</a:t>
            </a:r>
          </a:p>
          <a:p>
            <a:pPr lvl="1"/>
            <a:r>
              <a:rPr lang="en-US" sz="2000" dirty="0"/>
              <a:t>Transition model: update location</a:t>
            </a:r>
          </a:p>
          <a:p>
            <a:pPr lvl="1"/>
            <a:r>
              <a:rPr lang="en-US" sz="2000" dirty="0"/>
              <a:t>Goal test: is (</a:t>
            </a:r>
            <a:r>
              <a:rPr lang="en-US" sz="2000" dirty="0" err="1"/>
              <a:t>x,y</a:t>
            </a:r>
            <a:r>
              <a:rPr lang="en-US" sz="2000" dirty="0"/>
              <a:t>)=END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6096000" y="4094173"/>
            <a:ext cx="5257800" cy="2405063"/>
          </a:xfrm>
        </p:spPr>
        <p:txBody>
          <a:bodyPr/>
          <a:lstStyle/>
          <a:p>
            <a:r>
              <a:rPr lang="en-US" sz="2400" dirty="0"/>
              <a:t>Problem: Eat-All-Dots</a:t>
            </a:r>
          </a:p>
          <a:p>
            <a:pPr lvl="1"/>
            <a:r>
              <a:rPr lang="en-US" sz="2000" dirty="0"/>
              <a:t>State representation: {(</a:t>
            </a:r>
            <a:r>
              <a:rPr lang="en-US" sz="2000" dirty="0" err="1"/>
              <a:t>x,y</a:t>
            </a:r>
            <a:r>
              <a:rPr lang="en-US" sz="2000" dirty="0"/>
              <a:t>), dot </a:t>
            </a:r>
            <a:r>
              <a:rPr lang="en-US" sz="2000" dirty="0" err="1"/>
              <a:t>booleans</a:t>
            </a:r>
            <a:r>
              <a:rPr lang="en-US" sz="2000" dirty="0"/>
              <a:t>}</a:t>
            </a:r>
          </a:p>
          <a:p>
            <a:pPr lvl="1"/>
            <a:r>
              <a:rPr lang="en-US" sz="2000" dirty="0"/>
              <a:t>Actions: NSEW</a:t>
            </a:r>
          </a:p>
          <a:p>
            <a:pPr lvl="1"/>
            <a:r>
              <a:rPr lang="en-US" sz="2000" dirty="0"/>
              <a:t>Transition model: update location and possibly a dot </a:t>
            </a:r>
            <a:r>
              <a:rPr lang="en-US" sz="2000" dirty="0" err="1"/>
              <a:t>boolean</a:t>
            </a:r>
            <a:endParaRPr lang="en-US" sz="2000" dirty="0"/>
          </a:p>
          <a:p>
            <a:pPr lvl="1"/>
            <a:r>
              <a:rPr lang="en-US" sz="2000" dirty="0"/>
              <a:t>Goal test: dots all false</a:t>
            </a:r>
          </a:p>
        </p:txBody>
      </p:sp>
      <p:sp>
        <p:nvSpPr>
          <p:cNvPr id="10247" name="TextBox 4"/>
          <p:cNvSpPr txBox="1">
            <a:spLocks noChangeArrowheads="1"/>
          </p:cNvSpPr>
          <p:nvPr/>
        </p:nvSpPr>
        <p:spPr bwMode="auto">
          <a:xfrm>
            <a:off x="1219201" y="1352497"/>
            <a:ext cx="9753600" cy="400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4" tIns="45718" rIns="91424" bIns="45718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The 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real world state</a:t>
            </a:r>
            <a:r>
              <a:rPr lang="en-US" sz="2000" dirty="0">
                <a:latin typeface="Calibri" pitchFamily="34" charset="0"/>
              </a:rPr>
              <a:t> includes every last detail of the environment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" y="3579814"/>
            <a:ext cx="12192000" cy="400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4" tIns="45718" rIns="91424" bIns="45718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A 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search state</a:t>
            </a:r>
            <a:r>
              <a:rPr lang="en-US" sz="2000" dirty="0">
                <a:latin typeface="Calibri" pitchFamily="34" charset="0"/>
              </a:rPr>
              <a:t> abstracts away details not needed to solve the problem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1752605"/>
            <a:ext cx="4953000" cy="1397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9C70303-F0F8-4BB4-BF21-CA688FD50931}"/>
                  </a:ext>
                </a:extLst>
              </p14:cNvPr>
              <p14:cNvContentPartPr/>
              <p14:nvPr/>
            </p14:nvContentPartPr>
            <p14:xfrm>
              <a:off x="2836080" y="4449600"/>
              <a:ext cx="1105200" cy="342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9C70303-F0F8-4BB4-BF21-CA688FD5093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26720" y="4440240"/>
                <a:ext cx="1123920" cy="529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8" grpId="0" uiExpand="1" build="p"/>
      <p:bldP spid="9" grpId="0" uiExpand="1" build="p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State Space Sizes?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609603" y="1270167"/>
            <a:ext cx="6761744" cy="4525963"/>
          </a:xfrm>
        </p:spPr>
        <p:txBody>
          <a:bodyPr/>
          <a:lstStyle/>
          <a:p>
            <a:r>
              <a:rPr lang="en-US" dirty="0"/>
              <a:t>World state:</a:t>
            </a:r>
          </a:p>
          <a:p>
            <a:pPr lvl="1"/>
            <a:r>
              <a:rPr lang="en-US" dirty="0"/>
              <a:t>Agent positions: 120</a:t>
            </a:r>
          </a:p>
          <a:p>
            <a:pPr lvl="1"/>
            <a:r>
              <a:rPr lang="en-US" dirty="0"/>
              <a:t>Food count: 30</a:t>
            </a:r>
          </a:p>
          <a:p>
            <a:pPr lvl="1"/>
            <a:r>
              <a:rPr lang="en-US" dirty="0"/>
              <a:t>Ghost positions: 12</a:t>
            </a:r>
          </a:p>
          <a:p>
            <a:pPr lvl="1"/>
            <a:r>
              <a:rPr lang="en-US" dirty="0"/>
              <a:t>Agent facing: NSEW</a:t>
            </a:r>
            <a:br>
              <a:rPr lang="en-US" dirty="0"/>
            </a:br>
            <a:endParaRPr lang="en-US" dirty="0"/>
          </a:p>
          <a:p>
            <a:r>
              <a:rPr lang="en-US" dirty="0"/>
              <a:t>How many</a:t>
            </a:r>
          </a:p>
          <a:p>
            <a:pPr lvl="1"/>
            <a:r>
              <a:rPr lang="en-US" dirty="0"/>
              <a:t>World states?</a:t>
            </a:r>
          </a:p>
          <a:p>
            <a:pPr lvl="1">
              <a:buFont typeface="Wingdings" pitchFamily="2" charset="2"/>
              <a:buNone/>
            </a:pPr>
            <a:r>
              <a:rPr lang="en-US" dirty="0"/>
              <a:t>	120x(2</a:t>
            </a:r>
            <a:r>
              <a:rPr lang="en-US" baseline="30000" dirty="0"/>
              <a:t>30</a:t>
            </a:r>
            <a:r>
              <a:rPr lang="en-US" dirty="0"/>
              <a:t>)x(12</a:t>
            </a:r>
            <a:r>
              <a:rPr lang="en-US" baseline="30000" dirty="0"/>
              <a:t>2</a:t>
            </a:r>
            <a:r>
              <a:rPr lang="en-US" dirty="0"/>
              <a:t>)x4</a:t>
            </a:r>
          </a:p>
          <a:p>
            <a:pPr lvl="1"/>
            <a:r>
              <a:rPr lang="en-US" dirty="0"/>
              <a:t>States for </a:t>
            </a:r>
            <a:r>
              <a:rPr lang="en-US" dirty="0" err="1"/>
              <a:t>pathing</a:t>
            </a:r>
            <a:r>
              <a:rPr lang="en-US" dirty="0"/>
              <a:t>?</a:t>
            </a:r>
          </a:p>
          <a:p>
            <a:pPr lvl="1">
              <a:buFont typeface="Wingdings" pitchFamily="2" charset="2"/>
              <a:buNone/>
            </a:pPr>
            <a:r>
              <a:rPr lang="en-US" dirty="0"/>
              <a:t>	120</a:t>
            </a:r>
          </a:p>
          <a:p>
            <a:pPr lvl="1"/>
            <a:r>
              <a:rPr lang="en-US" dirty="0"/>
              <a:t>States for eat-all-dots?</a:t>
            </a:r>
          </a:p>
          <a:p>
            <a:pPr lvl="1">
              <a:buFont typeface="Wingdings" pitchFamily="2" charset="2"/>
              <a:buNone/>
            </a:pPr>
            <a:r>
              <a:rPr lang="en-US" dirty="0"/>
              <a:t>	120x(2</a:t>
            </a:r>
            <a:r>
              <a:rPr lang="en-US" baseline="30000" dirty="0"/>
              <a:t>30</a:t>
            </a:r>
            <a:r>
              <a:rPr lang="en-US" dirty="0"/>
              <a:t>)</a:t>
            </a:r>
          </a:p>
          <a:p>
            <a:pPr lvl="1">
              <a:buFont typeface="Wingdings" pitchFamily="2" charset="2"/>
              <a:buNone/>
            </a:pPr>
            <a:endParaRPr lang="en-US" dirty="0"/>
          </a:p>
        </p:txBody>
      </p:sp>
      <p:pic>
        <p:nvPicPr>
          <p:cNvPr id="11268" name="Picture 3" descr="Z:\Shared with PC\boxSearc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3" y="1905001"/>
            <a:ext cx="4030663" cy="4097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C3852E3-0D0B-4DAC-A759-1C33E80AC047}"/>
                  </a:ext>
                </a:extLst>
              </p14:cNvPr>
              <p14:cNvContentPartPr/>
              <p14:nvPr/>
            </p14:nvContentPartPr>
            <p14:xfrm>
              <a:off x="972720" y="1114920"/>
              <a:ext cx="9886320" cy="38440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C3852E3-0D0B-4DAC-A759-1C33E80AC04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63360" y="1105560"/>
                <a:ext cx="9905040" cy="38628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</p:spPr>
        <p:txBody>
          <a:bodyPr/>
          <a:lstStyle/>
          <a:p>
            <a:r>
              <a:rPr lang="en-US" dirty="0"/>
              <a:t>If you are not on Piazza, Gradescope, and Canvas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E-mail us: </a:t>
            </a:r>
            <a:r>
              <a:rPr lang="en-US" dirty="0">
                <a:solidFill>
                  <a:schemeClr val="tx1"/>
                </a:solidFill>
                <a:hlinkClick r:id="rId2"/>
              </a:rPr>
              <a:t>feifang@cmu.edu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>
                <a:solidFill>
                  <a:schemeClr val="tx1"/>
                </a:solidFill>
                <a:hlinkClick r:id="rId3"/>
              </a:rPr>
              <a:t>pvirtue@cmu.edu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endParaRPr lang="en-US" dirty="0"/>
          </a:p>
          <a:p>
            <a:r>
              <a:rPr lang="en-US" dirty="0"/>
              <a:t>Recitation starting this Friday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Choose your section; priority based on registered section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Bring laptop if you can (not required)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Start P0 before recitation to make sure Python 3.6 is working for you!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r>
              <a:rPr lang="en-US" dirty="0"/>
              <a:t>In-class Piazza Polls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319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 Passage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5029200"/>
            <a:ext cx="11379200" cy="1524000"/>
          </a:xfrm>
        </p:spPr>
        <p:txBody>
          <a:bodyPr/>
          <a:lstStyle/>
          <a:p>
            <a:r>
              <a:rPr lang="en-US" sz="2800" dirty="0"/>
              <a:t>Problem: eat all dots while keeping the ghosts </a:t>
            </a:r>
            <a:r>
              <a:rPr lang="en-US" sz="2800" dirty="0" err="1"/>
              <a:t>perma</a:t>
            </a:r>
            <a:r>
              <a:rPr lang="en-US" sz="2800" dirty="0"/>
              <a:t>-scared</a:t>
            </a:r>
          </a:p>
          <a:p>
            <a:r>
              <a:rPr lang="en-US" sz="2800" dirty="0"/>
              <a:t>What does the state representation have to specify?</a:t>
            </a:r>
          </a:p>
          <a:p>
            <a:pPr lvl="1"/>
            <a:r>
              <a:rPr lang="en-US" sz="2400" dirty="0"/>
              <a:t>(agent position, dot </a:t>
            </a:r>
            <a:r>
              <a:rPr lang="en-US" sz="2400" dirty="0" err="1"/>
              <a:t>booleans</a:t>
            </a:r>
            <a:r>
              <a:rPr lang="en-US" sz="2400" dirty="0"/>
              <a:t>, power pellet </a:t>
            </a:r>
            <a:r>
              <a:rPr lang="en-US" sz="2400" dirty="0" err="1"/>
              <a:t>booleans</a:t>
            </a:r>
            <a:r>
              <a:rPr lang="en-US" sz="2400" dirty="0"/>
              <a:t>, remaining scared time)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3" y="1371601"/>
            <a:ext cx="11847513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State Space Graphs and Search Trees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4029" y="1450966"/>
            <a:ext cx="4017747" cy="42608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55236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State Space Graphs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57353"/>
            <a:ext cx="6324600" cy="4525963"/>
          </a:xfrm>
        </p:spPr>
        <p:txBody>
          <a:bodyPr/>
          <a:lstStyle/>
          <a:p>
            <a:pPr eaLnBrk="1" hangingPunct="1"/>
            <a:r>
              <a:rPr lang="en-US" sz="2400" dirty="0"/>
              <a:t>State space graph: A mathematical representation of a search problem</a:t>
            </a:r>
          </a:p>
          <a:p>
            <a:pPr lvl="1" eaLnBrk="1" hangingPunct="1"/>
            <a:r>
              <a:rPr lang="en-US" sz="1900" dirty="0"/>
              <a:t>Nodes are (abstracted) world configurations</a:t>
            </a:r>
          </a:p>
          <a:p>
            <a:pPr lvl="1" eaLnBrk="1" hangingPunct="1"/>
            <a:r>
              <a:rPr lang="en-US" sz="1900" dirty="0"/>
              <a:t>Arcs represent transitions resulting from actions</a:t>
            </a:r>
          </a:p>
          <a:p>
            <a:pPr lvl="1" eaLnBrk="1" hangingPunct="1"/>
            <a:r>
              <a:rPr lang="en-US" sz="1900" dirty="0"/>
              <a:t>The goal test is a set of goal nodes (maybe only one)</a:t>
            </a:r>
          </a:p>
          <a:p>
            <a:pPr lvl="1" eaLnBrk="1" hangingPunct="1"/>
            <a:endParaRPr lang="en-US" sz="2000" dirty="0"/>
          </a:p>
          <a:p>
            <a:pPr eaLnBrk="1" hangingPunct="1"/>
            <a:r>
              <a:rPr lang="en-US" sz="2400" dirty="0"/>
              <a:t>In a state space graph, each state occurs only once!</a:t>
            </a:r>
          </a:p>
          <a:p>
            <a:pPr lvl="1" eaLnBrk="1" hangingPunct="1"/>
            <a:endParaRPr lang="en-US" sz="2000" dirty="0"/>
          </a:p>
          <a:p>
            <a:pPr eaLnBrk="1" hangingPunct="1"/>
            <a:r>
              <a:rPr lang="en-US" sz="2400" dirty="0"/>
              <a:t>We can rarely build this full graph in memory (it’s too big), but it’s a useful idea</a:t>
            </a:r>
          </a:p>
          <a:p>
            <a:pPr eaLnBrk="1" hangingPunct="1"/>
            <a:endParaRPr lang="en-US" sz="2400" dirty="0"/>
          </a:p>
          <a:p>
            <a:pPr eaLnBrk="1" hangingPunct="1">
              <a:buFont typeface="Wingdings" pitchFamily="2" charset="2"/>
              <a:buNone/>
            </a:pPr>
            <a:endParaRPr lang="en-US" sz="2400" dirty="0"/>
          </a:p>
        </p:txBody>
      </p:sp>
      <p:grpSp>
        <p:nvGrpSpPr>
          <p:cNvPr id="99" name="Group 98"/>
          <p:cNvGrpSpPr/>
          <p:nvPr/>
        </p:nvGrpSpPr>
        <p:grpSpPr>
          <a:xfrm>
            <a:off x="7010400" y="1219200"/>
            <a:ext cx="4876800" cy="5410200"/>
            <a:chOff x="7086600" y="1219200"/>
            <a:chExt cx="4876800" cy="5410200"/>
          </a:xfrm>
        </p:grpSpPr>
        <p:pic>
          <p:nvPicPr>
            <p:cNvPr id="34" name="Picture 1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086600" y="3622676"/>
              <a:ext cx="560388" cy="568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" name="Picture 1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382000" y="2922589"/>
              <a:ext cx="552451" cy="560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1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401048" y="4378326"/>
              <a:ext cx="552451" cy="560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" name="Line 14"/>
            <p:cNvSpPr>
              <a:spLocks noChangeShapeType="1"/>
            </p:cNvSpPr>
            <p:nvPr/>
          </p:nvSpPr>
          <p:spPr bwMode="auto">
            <a:xfrm flipV="1">
              <a:off x="7772401" y="3227388"/>
              <a:ext cx="4572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38" name="Line 15"/>
            <p:cNvSpPr>
              <a:spLocks noChangeShapeType="1"/>
            </p:cNvSpPr>
            <p:nvPr/>
          </p:nvSpPr>
          <p:spPr bwMode="auto">
            <a:xfrm>
              <a:off x="7772400" y="4294188"/>
              <a:ext cx="4572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9739122" y="2922588"/>
              <a:ext cx="566928" cy="560388"/>
              <a:chOff x="10634472" y="3581400"/>
              <a:chExt cx="566928" cy="560388"/>
            </a:xfrm>
          </p:grpSpPr>
          <p:pic>
            <p:nvPicPr>
              <p:cNvPr id="42" name="Picture 11"/>
              <p:cNvPicPr preferRelativeResize="0">
                <a:picLocks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rot="16200000" flipV="1">
                <a:off x="10637742" y="3578130"/>
                <a:ext cx="560388" cy="5669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3" name="Rectangle 42"/>
              <p:cNvSpPr/>
              <p:nvPr/>
            </p:nvSpPr>
            <p:spPr>
              <a:xfrm>
                <a:off x="10786872" y="3810000"/>
                <a:ext cx="76200" cy="762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9772650" y="4370388"/>
              <a:ext cx="560388" cy="568325"/>
              <a:chOff x="8534400" y="4918075"/>
              <a:chExt cx="560388" cy="568325"/>
            </a:xfrm>
          </p:grpSpPr>
          <p:pic>
            <p:nvPicPr>
              <p:cNvPr id="44" name="Picture 1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8534400" y="4918075"/>
                <a:ext cx="560388" cy="568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5" name="Rectangle 44"/>
              <p:cNvSpPr/>
              <p:nvPr/>
            </p:nvSpPr>
            <p:spPr>
              <a:xfrm>
                <a:off x="8763000" y="5257800"/>
                <a:ext cx="76200" cy="762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9" name="Group 48"/>
            <p:cNvGrpSpPr/>
            <p:nvPr/>
          </p:nvGrpSpPr>
          <p:grpSpPr>
            <a:xfrm>
              <a:off x="11049000" y="3684588"/>
              <a:ext cx="552451" cy="560387"/>
              <a:chOff x="10572749" y="4849813"/>
              <a:chExt cx="552451" cy="560387"/>
            </a:xfrm>
          </p:grpSpPr>
          <p:pic>
            <p:nvPicPr>
              <p:cNvPr id="46" name="Picture 1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0572749" y="4849813"/>
                <a:ext cx="552451" cy="5603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7" name="Rectangle 46"/>
              <p:cNvSpPr/>
              <p:nvPr/>
            </p:nvSpPr>
            <p:spPr>
              <a:xfrm>
                <a:off x="10820400" y="5181600"/>
                <a:ext cx="76200" cy="762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1" name="Line 14"/>
            <p:cNvSpPr>
              <a:spLocks noChangeShapeType="1"/>
            </p:cNvSpPr>
            <p:nvPr/>
          </p:nvSpPr>
          <p:spPr bwMode="auto">
            <a:xfrm>
              <a:off x="9067801" y="3227388"/>
              <a:ext cx="5333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52" name="Line 14"/>
            <p:cNvSpPr>
              <a:spLocks noChangeShapeType="1"/>
            </p:cNvSpPr>
            <p:nvPr/>
          </p:nvSpPr>
          <p:spPr bwMode="auto">
            <a:xfrm>
              <a:off x="9067800" y="4675188"/>
              <a:ext cx="5333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53" name="Line 14"/>
            <p:cNvSpPr>
              <a:spLocks noChangeShapeType="1"/>
            </p:cNvSpPr>
            <p:nvPr/>
          </p:nvSpPr>
          <p:spPr bwMode="auto">
            <a:xfrm flipV="1">
              <a:off x="10515600" y="4294188"/>
              <a:ext cx="4572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54" name="Line 14"/>
            <p:cNvSpPr>
              <a:spLocks noChangeShapeType="1"/>
            </p:cNvSpPr>
            <p:nvPr/>
          </p:nvSpPr>
          <p:spPr bwMode="auto">
            <a:xfrm>
              <a:off x="10439400" y="3303588"/>
              <a:ext cx="4572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64" name="Line 14"/>
            <p:cNvSpPr>
              <a:spLocks noChangeShapeType="1"/>
            </p:cNvSpPr>
            <p:nvPr/>
          </p:nvSpPr>
          <p:spPr bwMode="auto">
            <a:xfrm flipV="1">
              <a:off x="8686800" y="2312988"/>
              <a:ext cx="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8382000" y="1676400"/>
              <a:ext cx="3233928" cy="560388"/>
              <a:chOff x="8534400" y="1573212"/>
              <a:chExt cx="3233928" cy="560388"/>
            </a:xfrm>
          </p:grpSpPr>
          <p:grpSp>
            <p:nvGrpSpPr>
              <p:cNvPr id="57" name="Group 56"/>
              <p:cNvGrpSpPr/>
              <p:nvPr/>
            </p:nvGrpSpPr>
            <p:grpSpPr>
              <a:xfrm>
                <a:off x="9829800" y="1573213"/>
                <a:ext cx="552451" cy="560387"/>
                <a:chOff x="9201149" y="1447800"/>
                <a:chExt cx="552451" cy="560387"/>
              </a:xfrm>
            </p:grpSpPr>
            <p:pic>
              <p:nvPicPr>
                <p:cNvPr id="55" name="Picture 12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9201149" y="1447800"/>
                  <a:ext cx="552451" cy="5603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56" name="Rectangle 55"/>
                <p:cNvSpPr/>
                <p:nvPr/>
              </p:nvSpPr>
              <p:spPr>
                <a:xfrm>
                  <a:off x="9296400" y="1600200"/>
                  <a:ext cx="152400" cy="762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8" name="Group 57"/>
              <p:cNvGrpSpPr/>
              <p:nvPr/>
            </p:nvGrpSpPr>
            <p:grpSpPr>
              <a:xfrm>
                <a:off x="11201400" y="1573212"/>
                <a:ext cx="566928" cy="560388"/>
                <a:chOff x="10634472" y="3581400"/>
                <a:chExt cx="566928" cy="560388"/>
              </a:xfrm>
            </p:grpSpPr>
            <p:pic>
              <p:nvPicPr>
                <p:cNvPr id="59" name="Picture 11"/>
                <p:cNvPicPr preferRelativeResize="0">
                  <a:picLocks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 rot="16200000" flipV="1">
                  <a:off x="10637742" y="3578130"/>
                  <a:ext cx="560388" cy="56692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60" name="Rectangle 59"/>
                <p:cNvSpPr/>
                <p:nvPr/>
              </p:nvSpPr>
              <p:spPr>
                <a:xfrm>
                  <a:off x="10744201" y="3684588"/>
                  <a:ext cx="76200" cy="201612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1" name="Group 60"/>
              <p:cNvGrpSpPr/>
              <p:nvPr/>
            </p:nvGrpSpPr>
            <p:grpSpPr>
              <a:xfrm flipV="1">
                <a:off x="8534400" y="1575816"/>
                <a:ext cx="566928" cy="557784"/>
                <a:chOff x="10634472" y="3581400"/>
                <a:chExt cx="566928" cy="560388"/>
              </a:xfrm>
            </p:grpSpPr>
            <p:pic>
              <p:nvPicPr>
                <p:cNvPr id="62" name="Picture 11"/>
                <p:cNvPicPr preferRelativeResize="0">
                  <a:picLocks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 rot="16200000" flipV="1">
                  <a:off x="10637742" y="3578130"/>
                  <a:ext cx="560388" cy="56692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63" name="Rectangle 62"/>
                <p:cNvSpPr/>
                <p:nvPr/>
              </p:nvSpPr>
              <p:spPr>
                <a:xfrm>
                  <a:off x="10744201" y="3684588"/>
                  <a:ext cx="76200" cy="201612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5" name="Line 14"/>
              <p:cNvSpPr>
                <a:spLocks noChangeShapeType="1"/>
              </p:cNvSpPr>
              <p:nvPr/>
            </p:nvSpPr>
            <p:spPr bwMode="auto">
              <a:xfrm flipV="1">
                <a:off x="9296400" y="1752600"/>
                <a:ext cx="381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91436" tIns="45718" rIns="91436" bIns="45718"/>
              <a:lstStyle/>
              <a:p>
                <a:endParaRPr lang="en-US"/>
              </a:p>
            </p:txBody>
          </p:sp>
          <p:sp>
            <p:nvSpPr>
              <p:cNvPr id="67" name="Line 14"/>
              <p:cNvSpPr>
                <a:spLocks noChangeShapeType="1"/>
              </p:cNvSpPr>
              <p:nvPr/>
            </p:nvSpPr>
            <p:spPr bwMode="auto">
              <a:xfrm flipH="1" flipV="1">
                <a:off x="9296400" y="1981200"/>
                <a:ext cx="381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91436" tIns="45718" rIns="91436" bIns="45718"/>
              <a:lstStyle/>
              <a:p>
                <a:endParaRPr lang="en-US"/>
              </a:p>
            </p:txBody>
          </p:sp>
          <p:sp>
            <p:nvSpPr>
              <p:cNvPr id="68" name="Line 14"/>
              <p:cNvSpPr>
                <a:spLocks noChangeShapeType="1"/>
              </p:cNvSpPr>
              <p:nvPr/>
            </p:nvSpPr>
            <p:spPr bwMode="auto">
              <a:xfrm flipV="1">
                <a:off x="10591800" y="1752600"/>
                <a:ext cx="381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91436" tIns="45718" rIns="91436" bIns="45718"/>
              <a:lstStyle/>
              <a:p>
                <a:endParaRPr lang="en-US"/>
              </a:p>
            </p:txBody>
          </p:sp>
          <p:sp>
            <p:nvSpPr>
              <p:cNvPr id="69" name="Line 14"/>
              <p:cNvSpPr>
                <a:spLocks noChangeShapeType="1"/>
              </p:cNvSpPr>
              <p:nvPr/>
            </p:nvSpPr>
            <p:spPr bwMode="auto">
              <a:xfrm flipH="1" flipV="1">
                <a:off x="10591800" y="1981200"/>
                <a:ext cx="381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91436" tIns="45718" rIns="91436" bIns="45718"/>
              <a:lstStyle/>
              <a:p>
                <a:endParaRPr lang="en-US"/>
              </a:p>
            </p:txBody>
          </p:sp>
        </p:grpSp>
        <p:grpSp>
          <p:nvGrpSpPr>
            <p:cNvPr id="71" name="Group 70"/>
            <p:cNvGrpSpPr/>
            <p:nvPr/>
          </p:nvGrpSpPr>
          <p:grpSpPr>
            <a:xfrm flipV="1">
              <a:off x="8430540" y="5659922"/>
              <a:ext cx="3223488" cy="568223"/>
              <a:chOff x="8540268" y="1568619"/>
              <a:chExt cx="3223488" cy="570876"/>
            </a:xfrm>
          </p:grpSpPr>
          <p:grpSp>
            <p:nvGrpSpPr>
              <p:cNvPr id="72" name="Group 56"/>
              <p:cNvGrpSpPr/>
              <p:nvPr/>
            </p:nvGrpSpPr>
            <p:grpSpPr>
              <a:xfrm>
                <a:off x="9827134" y="1575890"/>
                <a:ext cx="557783" cy="555030"/>
                <a:chOff x="9198483" y="1450477"/>
                <a:chExt cx="557783" cy="555030"/>
              </a:xfrm>
            </p:grpSpPr>
            <p:pic>
              <p:nvPicPr>
                <p:cNvPr id="83" name="Picture 12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5400000">
                  <a:off x="9199860" y="1449100"/>
                  <a:ext cx="555030" cy="5577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84" name="Rectangle 83"/>
                <p:cNvSpPr/>
                <p:nvPr/>
              </p:nvSpPr>
              <p:spPr>
                <a:xfrm>
                  <a:off x="9539477" y="1549210"/>
                  <a:ext cx="152400" cy="15275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7"/>
              <p:cNvGrpSpPr/>
              <p:nvPr/>
            </p:nvGrpSpPr>
            <p:grpSpPr>
              <a:xfrm>
                <a:off x="11205972" y="1568619"/>
                <a:ext cx="557784" cy="569575"/>
                <a:chOff x="10639044" y="3576807"/>
                <a:chExt cx="557784" cy="569575"/>
              </a:xfrm>
            </p:grpSpPr>
            <p:pic>
              <p:nvPicPr>
                <p:cNvPr id="81" name="Picture 11"/>
                <p:cNvPicPr preferRelativeResize="0">
                  <a:picLocks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 flipV="1">
                  <a:off x="10639044" y="3576807"/>
                  <a:ext cx="557784" cy="5695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82" name="Rectangle 81"/>
                <p:cNvSpPr/>
                <p:nvPr/>
              </p:nvSpPr>
              <p:spPr>
                <a:xfrm>
                  <a:off x="10896600" y="3684590"/>
                  <a:ext cx="152399" cy="15097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60"/>
              <p:cNvGrpSpPr/>
              <p:nvPr/>
            </p:nvGrpSpPr>
            <p:grpSpPr>
              <a:xfrm flipV="1">
                <a:off x="8540268" y="1569920"/>
                <a:ext cx="555192" cy="569575"/>
                <a:chOff x="10640340" y="3575477"/>
                <a:chExt cx="555192" cy="572234"/>
              </a:xfrm>
            </p:grpSpPr>
            <p:pic>
              <p:nvPicPr>
                <p:cNvPr id="79" name="Picture 11"/>
                <p:cNvPicPr preferRelativeResize="0">
                  <a:picLocks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 rot="10800000" flipV="1">
                  <a:off x="10640340" y="3575477"/>
                  <a:ext cx="555192" cy="57223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80" name="Rectangle 79"/>
                <p:cNvSpPr/>
                <p:nvPr/>
              </p:nvSpPr>
              <p:spPr>
                <a:xfrm>
                  <a:off x="10744200" y="3889052"/>
                  <a:ext cx="228600" cy="15382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Line 14"/>
              <p:cNvSpPr>
                <a:spLocks noChangeShapeType="1"/>
              </p:cNvSpPr>
              <p:nvPr/>
            </p:nvSpPr>
            <p:spPr bwMode="auto">
              <a:xfrm flipV="1">
                <a:off x="9296400" y="1752600"/>
                <a:ext cx="381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91436" tIns="45718" rIns="91436" bIns="45718"/>
              <a:lstStyle/>
              <a:p>
                <a:endParaRPr lang="en-US"/>
              </a:p>
            </p:txBody>
          </p:sp>
          <p:sp>
            <p:nvSpPr>
              <p:cNvPr id="76" name="Line 14"/>
              <p:cNvSpPr>
                <a:spLocks noChangeShapeType="1"/>
              </p:cNvSpPr>
              <p:nvPr/>
            </p:nvSpPr>
            <p:spPr bwMode="auto">
              <a:xfrm flipH="1" flipV="1">
                <a:off x="9296400" y="1981200"/>
                <a:ext cx="381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91436" tIns="45718" rIns="91436" bIns="45718"/>
              <a:lstStyle/>
              <a:p>
                <a:endParaRPr lang="en-US"/>
              </a:p>
            </p:txBody>
          </p:sp>
          <p:sp>
            <p:nvSpPr>
              <p:cNvPr id="77" name="Line 14"/>
              <p:cNvSpPr>
                <a:spLocks noChangeShapeType="1"/>
              </p:cNvSpPr>
              <p:nvPr/>
            </p:nvSpPr>
            <p:spPr bwMode="auto">
              <a:xfrm flipV="1">
                <a:off x="10591800" y="1752600"/>
                <a:ext cx="381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91436" tIns="45718" rIns="91436" bIns="45718"/>
              <a:lstStyle/>
              <a:p>
                <a:endParaRPr lang="en-US"/>
              </a:p>
            </p:txBody>
          </p:sp>
          <p:sp>
            <p:nvSpPr>
              <p:cNvPr id="78" name="Line 14"/>
              <p:cNvSpPr>
                <a:spLocks noChangeShapeType="1"/>
              </p:cNvSpPr>
              <p:nvPr/>
            </p:nvSpPr>
            <p:spPr bwMode="auto">
              <a:xfrm flipH="1" flipV="1">
                <a:off x="10591800" y="1981200"/>
                <a:ext cx="381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91436" tIns="45718" rIns="91436" bIns="45718"/>
              <a:lstStyle/>
              <a:p>
                <a:endParaRPr lang="en-US"/>
              </a:p>
            </p:txBody>
          </p:sp>
        </p:grpSp>
        <p:sp>
          <p:nvSpPr>
            <p:cNvPr id="85" name="Line 14"/>
            <p:cNvSpPr>
              <a:spLocks noChangeShapeType="1"/>
            </p:cNvSpPr>
            <p:nvPr/>
          </p:nvSpPr>
          <p:spPr bwMode="auto">
            <a:xfrm>
              <a:off x="8686800" y="5056188"/>
              <a:ext cx="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86" name="Line 14"/>
            <p:cNvSpPr>
              <a:spLocks noChangeShapeType="1"/>
            </p:cNvSpPr>
            <p:nvPr/>
          </p:nvSpPr>
          <p:spPr bwMode="auto">
            <a:xfrm flipV="1">
              <a:off x="11353800" y="5132388"/>
              <a:ext cx="3048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87" name="Line 14"/>
            <p:cNvSpPr>
              <a:spLocks noChangeShapeType="1"/>
            </p:cNvSpPr>
            <p:nvPr/>
          </p:nvSpPr>
          <p:spPr bwMode="auto">
            <a:xfrm>
              <a:off x="9982200" y="6324600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88" name="Line 14"/>
            <p:cNvSpPr>
              <a:spLocks noChangeShapeType="1"/>
            </p:cNvSpPr>
            <p:nvPr/>
          </p:nvSpPr>
          <p:spPr bwMode="auto">
            <a:xfrm flipV="1">
              <a:off x="9982200" y="1219200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89" name="Line 14"/>
            <p:cNvSpPr>
              <a:spLocks noChangeShapeType="1"/>
            </p:cNvSpPr>
            <p:nvPr/>
          </p:nvSpPr>
          <p:spPr bwMode="auto">
            <a:xfrm flipV="1">
              <a:off x="8686800" y="1219200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90" name="Line 14"/>
            <p:cNvSpPr>
              <a:spLocks noChangeShapeType="1"/>
            </p:cNvSpPr>
            <p:nvPr/>
          </p:nvSpPr>
          <p:spPr bwMode="auto">
            <a:xfrm flipV="1">
              <a:off x="11353800" y="1219200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91" name="Line 14"/>
            <p:cNvSpPr>
              <a:spLocks noChangeShapeType="1"/>
            </p:cNvSpPr>
            <p:nvPr/>
          </p:nvSpPr>
          <p:spPr bwMode="auto">
            <a:xfrm>
              <a:off x="8686800" y="6324600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92" name="Line 14"/>
            <p:cNvSpPr>
              <a:spLocks noChangeShapeType="1"/>
            </p:cNvSpPr>
            <p:nvPr/>
          </p:nvSpPr>
          <p:spPr bwMode="auto">
            <a:xfrm>
              <a:off x="11353800" y="6324600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93" name="Line 14"/>
            <p:cNvSpPr>
              <a:spLocks noChangeShapeType="1"/>
            </p:cNvSpPr>
            <p:nvPr/>
          </p:nvSpPr>
          <p:spPr bwMode="auto">
            <a:xfrm flipV="1">
              <a:off x="11734800" y="3276600"/>
              <a:ext cx="2286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94" name="Line 14"/>
            <p:cNvSpPr>
              <a:spLocks noChangeShapeType="1"/>
            </p:cNvSpPr>
            <p:nvPr/>
          </p:nvSpPr>
          <p:spPr bwMode="auto">
            <a:xfrm>
              <a:off x="11734800" y="4267200"/>
              <a:ext cx="2286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95" name="Line 14"/>
            <p:cNvSpPr>
              <a:spLocks noChangeShapeType="1"/>
            </p:cNvSpPr>
            <p:nvPr/>
          </p:nvSpPr>
          <p:spPr bwMode="auto">
            <a:xfrm flipV="1">
              <a:off x="10439400" y="2743200"/>
              <a:ext cx="2286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96" name="Line 14"/>
            <p:cNvSpPr>
              <a:spLocks noChangeShapeType="1"/>
            </p:cNvSpPr>
            <p:nvPr/>
          </p:nvSpPr>
          <p:spPr bwMode="auto">
            <a:xfrm>
              <a:off x="10515600" y="4876800"/>
              <a:ext cx="2286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97" name="Line 14"/>
            <p:cNvSpPr>
              <a:spLocks noChangeShapeType="1"/>
            </p:cNvSpPr>
            <p:nvPr/>
          </p:nvSpPr>
          <p:spPr bwMode="auto">
            <a:xfrm flipH="1">
              <a:off x="7924800" y="5029200"/>
              <a:ext cx="3810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98" name="Line 14"/>
            <p:cNvSpPr>
              <a:spLocks noChangeShapeType="1"/>
            </p:cNvSpPr>
            <p:nvPr/>
          </p:nvSpPr>
          <p:spPr bwMode="auto">
            <a:xfrm flipH="1" flipV="1">
              <a:off x="7696200" y="2667000"/>
              <a:ext cx="5334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5099498-218C-4155-836F-E0A0ABE42705}"/>
                  </a:ext>
                </a:extLst>
              </p14:cNvPr>
              <p14:cNvContentPartPr/>
              <p14:nvPr/>
            </p14:nvContentPartPr>
            <p14:xfrm>
              <a:off x="3513960" y="5212800"/>
              <a:ext cx="2494800" cy="1479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5099498-218C-4155-836F-E0A0ABE4270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04600" y="5203440"/>
                <a:ext cx="2513520" cy="1666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Examples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600200" y="1447802"/>
            <a:ext cx="8077200" cy="4870983"/>
            <a:chOff x="152400" y="1447800"/>
            <a:chExt cx="7834132" cy="4724400"/>
          </a:xfrm>
        </p:grpSpPr>
        <p:pic>
          <p:nvPicPr>
            <p:cNvPr id="5" name="Picture 4" descr="romania-distances.ep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1447800"/>
              <a:ext cx="7834132" cy="4724400"/>
            </a:xfrm>
            <a:prstGeom prst="rect">
              <a:avLst/>
            </a:prstGeom>
          </p:spPr>
        </p:pic>
        <p:sp>
          <p:nvSpPr>
            <p:cNvPr id="6" name="Oval 5"/>
            <p:cNvSpPr/>
            <p:nvPr/>
          </p:nvSpPr>
          <p:spPr>
            <a:xfrm>
              <a:off x="457200" y="2566610"/>
              <a:ext cx="381000" cy="381000"/>
            </a:xfrm>
            <a:prstGeom prst="ellipse">
              <a:avLst/>
            </a:prstGeom>
            <a:noFill/>
            <a:ln w="38100" cmpd="sng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5096931" y="5017105"/>
              <a:ext cx="381000" cy="381000"/>
            </a:xfrm>
            <a:prstGeom prst="ellipse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109458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Examples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533401" y="1219201"/>
            <a:ext cx="10628348" cy="5234235"/>
            <a:chOff x="5401733" y="1143000"/>
            <a:chExt cx="6369615" cy="3136900"/>
          </a:xfrm>
        </p:grpSpPr>
        <p:pic>
          <p:nvPicPr>
            <p:cNvPr id="8" name="Picture 7" descr="vacuum2-state-space.ep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1733" y="1168400"/>
              <a:ext cx="6369615" cy="3111500"/>
            </a:xfrm>
            <a:prstGeom prst="rect">
              <a:avLst/>
            </a:prstGeom>
          </p:spPr>
        </p:pic>
        <p:sp>
          <p:nvSpPr>
            <p:cNvPr id="10" name="Oval 9"/>
            <p:cNvSpPr/>
            <p:nvPr/>
          </p:nvSpPr>
          <p:spPr>
            <a:xfrm>
              <a:off x="7239000" y="1143000"/>
              <a:ext cx="1325580" cy="693935"/>
            </a:xfrm>
            <a:prstGeom prst="ellipse">
              <a:avLst/>
            </a:prstGeom>
            <a:noFill/>
            <a:ln w="38100" cmpd="sng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7086600" y="3200400"/>
              <a:ext cx="3078180" cy="858331"/>
            </a:xfrm>
            <a:prstGeom prst="ellipse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840292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Space Graphs vs. Search Trees</a:t>
            </a: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1600200" y="3518727"/>
            <a:ext cx="437584" cy="44367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1430" tIns="45718" rIns="91430" bIns="45718" anchor="ctr"/>
          <a:lstStyle/>
          <a:p>
            <a:pPr algn="ctr"/>
            <a:r>
              <a:rPr lang="en-US" sz="1600" b="1" dirty="0"/>
              <a:t>S</a:t>
            </a: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3657600" y="3518727"/>
            <a:ext cx="437584" cy="44367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1430" tIns="45718" rIns="91430" bIns="45718" anchor="ctr"/>
          <a:lstStyle/>
          <a:p>
            <a:pPr algn="ctr"/>
            <a:r>
              <a:rPr lang="en-US" b="1"/>
              <a:t>G</a:t>
            </a: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2590800" y="4356927"/>
            <a:ext cx="437584" cy="44367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1430" tIns="45718" rIns="91430" bIns="45718" anchor="ctr"/>
          <a:lstStyle/>
          <a:p>
            <a:pPr algn="ctr"/>
            <a:r>
              <a:rPr lang="en-US" i="1"/>
              <a:t>b</a:t>
            </a:r>
          </a:p>
        </p:txBody>
      </p:sp>
      <p:sp>
        <p:nvSpPr>
          <p:cNvPr id="14" name="AutoShape 14"/>
          <p:cNvSpPr>
            <a:spLocks noChangeArrowheads="1"/>
          </p:cNvSpPr>
          <p:nvPr/>
        </p:nvSpPr>
        <p:spPr bwMode="auto">
          <a:xfrm>
            <a:off x="2590800" y="2680527"/>
            <a:ext cx="437584" cy="44367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1430" tIns="45718" rIns="91430" bIns="45718" anchor="ctr"/>
          <a:lstStyle/>
          <a:p>
            <a:pPr algn="ctr"/>
            <a:r>
              <a:rPr lang="en-US" i="1"/>
              <a:t>a</a:t>
            </a:r>
          </a:p>
        </p:txBody>
      </p:sp>
      <p:cxnSp>
        <p:nvCxnSpPr>
          <p:cNvPr id="17" name="AutoShape 17"/>
          <p:cNvCxnSpPr>
            <a:cxnSpLocks noChangeShapeType="1"/>
            <a:stCxn id="5" idx="5"/>
            <a:endCxn id="8" idx="2"/>
          </p:cNvCxnSpPr>
          <p:nvPr/>
        </p:nvCxnSpPr>
        <p:spPr bwMode="auto">
          <a:xfrm>
            <a:off x="1973701" y="3897425"/>
            <a:ext cx="617099" cy="68133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21" name="AutoShape 21"/>
          <p:cNvCxnSpPr>
            <a:cxnSpLocks noChangeShapeType="1"/>
            <a:stCxn id="14" idx="3"/>
            <a:endCxn id="8" idx="1"/>
          </p:cNvCxnSpPr>
          <p:nvPr/>
        </p:nvCxnSpPr>
        <p:spPr bwMode="auto">
          <a:xfrm>
            <a:off x="2654883" y="3059231"/>
            <a:ext cx="0" cy="136267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23" name="AutoShape 23"/>
          <p:cNvCxnSpPr>
            <a:cxnSpLocks noChangeShapeType="1"/>
            <a:stCxn id="8" idx="7"/>
            <a:endCxn id="14" idx="5"/>
          </p:cNvCxnSpPr>
          <p:nvPr/>
        </p:nvCxnSpPr>
        <p:spPr bwMode="auto">
          <a:xfrm flipV="1">
            <a:off x="2964301" y="3059231"/>
            <a:ext cx="0" cy="136267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24" name="AutoShape 24"/>
          <p:cNvCxnSpPr>
            <a:cxnSpLocks noChangeShapeType="1"/>
            <a:stCxn id="14" idx="6"/>
            <a:endCxn id="6" idx="1"/>
          </p:cNvCxnSpPr>
          <p:nvPr/>
        </p:nvCxnSpPr>
        <p:spPr bwMode="auto">
          <a:xfrm>
            <a:off x="3028385" y="2902367"/>
            <a:ext cx="693299" cy="68133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26" name="AutoShape 26"/>
          <p:cNvCxnSpPr>
            <a:cxnSpLocks noChangeShapeType="1"/>
            <a:stCxn id="8" idx="6"/>
            <a:endCxn id="6" idx="3"/>
          </p:cNvCxnSpPr>
          <p:nvPr/>
        </p:nvCxnSpPr>
        <p:spPr bwMode="auto">
          <a:xfrm flipV="1">
            <a:off x="3028385" y="3897425"/>
            <a:ext cx="693299" cy="68133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27" name="AutoShape 27"/>
          <p:cNvCxnSpPr>
            <a:cxnSpLocks noChangeShapeType="1"/>
            <a:stCxn id="5" idx="7"/>
            <a:endCxn id="14" idx="2"/>
          </p:cNvCxnSpPr>
          <p:nvPr/>
        </p:nvCxnSpPr>
        <p:spPr bwMode="auto">
          <a:xfrm flipV="1">
            <a:off x="1973701" y="2902367"/>
            <a:ext cx="617099" cy="68133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54" name="TextBox 53"/>
          <p:cNvSpPr txBox="1"/>
          <p:nvPr/>
        </p:nvSpPr>
        <p:spPr>
          <a:xfrm>
            <a:off x="1168400" y="1705805"/>
            <a:ext cx="3886200" cy="461661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Consider this 4-state graph: 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0" y="6029983"/>
            <a:ext cx="12192000" cy="523220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pPr algn="ctr"/>
            <a:r>
              <a:rPr lang="en-US" sz="2800" dirty="0">
                <a:latin typeface="Calibri" pitchFamily="34" charset="0"/>
              </a:rPr>
              <a:t>Important: Lots of repeated structure in the search tree!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477000" y="1676400"/>
            <a:ext cx="5105400" cy="461661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How big is its search tree (from S)?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7391400" y="2286000"/>
            <a:ext cx="2971800" cy="3048000"/>
            <a:chOff x="6858000" y="2438400"/>
            <a:chExt cx="2971800" cy="3048000"/>
          </a:xfrm>
        </p:grpSpPr>
        <p:sp>
          <p:nvSpPr>
            <p:cNvPr id="18" name="AutoShape 5"/>
            <p:cNvSpPr>
              <a:spLocks noChangeArrowheads="1"/>
            </p:cNvSpPr>
            <p:nvPr/>
          </p:nvSpPr>
          <p:spPr bwMode="auto">
            <a:xfrm>
              <a:off x="8153400" y="2438400"/>
              <a:ext cx="437584" cy="44367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0" tIns="45718" rIns="91430" bIns="45718" anchor="ctr"/>
            <a:lstStyle/>
            <a:p>
              <a:pPr algn="ctr"/>
              <a:r>
                <a:rPr lang="en-US" sz="1600" b="1" dirty="0"/>
                <a:t>S</a:t>
              </a:r>
            </a:p>
          </p:txBody>
        </p:sp>
        <p:sp>
          <p:nvSpPr>
            <p:cNvPr id="19" name="AutoShape 14"/>
            <p:cNvSpPr>
              <a:spLocks noChangeArrowheads="1"/>
            </p:cNvSpPr>
            <p:nvPr/>
          </p:nvSpPr>
          <p:spPr bwMode="auto">
            <a:xfrm>
              <a:off x="7639616" y="3137721"/>
              <a:ext cx="437584" cy="44367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0" tIns="45718" rIns="91430" bIns="45718" anchor="ctr"/>
            <a:lstStyle/>
            <a:p>
              <a:pPr algn="ctr"/>
              <a:r>
                <a:rPr lang="en-US" i="1"/>
                <a:t>a</a:t>
              </a:r>
            </a:p>
          </p:txBody>
        </p:sp>
        <p:sp>
          <p:nvSpPr>
            <p:cNvPr id="20" name="AutoShape 8"/>
            <p:cNvSpPr>
              <a:spLocks noChangeArrowheads="1"/>
            </p:cNvSpPr>
            <p:nvPr/>
          </p:nvSpPr>
          <p:spPr bwMode="auto">
            <a:xfrm>
              <a:off x="8630216" y="3124200"/>
              <a:ext cx="437584" cy="44367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0" tIns="45718" rIns="91430" bIns="45718" anchor="ctr"/>
            <a:lstStyle/>
            <a:p>
              <a:pPr algn="ctr"/>
              <a:r>
                <a:rPr lang="en-US" i="1"/>
                <a:t>b</a:t>
              </a:r>
            </a:p>
          </p:txBody>
        </p:sp>
        <p:sp>
          <p:nvSpPr>
            <p:cNvPr id="22" name="AutoShape 6"/>
            <p:cNvSpPr>
              <a:spLocks noChangeArrowheads="1"/>
            </p:cNvSpPr>
            <p:nvPr/>
          </p:nvSpPr>
          <p:spPr bwMode="auto">
            <a:xfrm>
              <a:off x="7639616" y="3899721"/>
              <a:ext cx="437584" cy="44367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0" tIns="45718" rIns="91430" bIns="45718" anchor="ctr"/>
            <a:lstStyle/>
            <a:p>
              <a:pPr algn="ctr"/>
              <a:r>
                <a:rPr lang="en-US" b="1"/>
                <a:t>G</a:t>
              </a:r>
            </a:p>
          </p:txBody>
        </p:sp>
        <p:sp>
          <p:nvSpPr>
            <p:cNvPr id="25" name="AutoShape 6"/>
            <p:cNvSpPr>
              <a:spLocks noChangeArrowheads="1"/>
            </p:cNvSpPr>
            <p:nvPr/>
          </p:nvSpPr>
          <p:spPr bwMode="auto">
            <a:xfrm>
              <a:off x="8630216" y="3886200"/>
              <a:ext cx="437584" cy="44367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0" tIns="45718" rIns="91430" bIns="45718" anchor="ctr"/>
            <a:lstStyle/>
            <a:p>
              <a:pPr algn="ctr"/>
              <a:r>
                <a:rPr lang="en-US" b="1" dirty="0"/>
                <a:t>G</a:t>
              </a:r>
            </a:p>
          </p:txBody>
        </p:sp>
        <p:sp>
          <p:nvSpPr>
            <p:cNvPr id="28" name="AutoShape 14"/>
            <p:cNvSpPr>
              <a:spLocks noChangeArrowheads="1"/>
            </p:cNvSpPr>
            <p:nvPr/>
          </p:nvSpPr>
          <p:spPr bwMode="auto">
            <a:xfrm>
              <a:off x="9392216" y="3899721"/>
              <a:ext cx="437584" cy="44367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0" tIns="45718" rIns="91430" bIns="45718" anchor="ctr"/>
            <a:lstStyle/>
            <a:p>
              <a:pPr algn="ctr"/>
              <a:r>
                <a:rPr lang="en-US" i="1"/>
                <a:t>a</a:t>
              </a:r>
            </a:p>
          </p:txBody>
        </p:sp>
        <p:sp>
          <p:nvSpPr>
            <p:cNvPr id="29" name="AutoShape 8"/>
            <p:cNvSpPr>
              <a:spLocks noChangeArrowheads="1"/>
            </p:cNvSpPr>
            <p:nvPr/>
          </p:nvSpPr>
          <p:spPr bwMode="auto">
            <a:xfrm>
              <a:off x="6858000" y="3899721"/>
              <a:ext cx="437584" cy="44367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0" tIns="45718" rIns="91430" bIns="45718" anchor="ctr"/>
            <a:lstStyle/>
            <a:p>
              <a:pPr algn="ctr"/>
              <a:r>
                <a:rPr lang="en-US" i="1"/>
                <a:t>b</a:t>
              </a:r>
            </a:p>
          </p:txBody>
        </p:sp>
        <p:cxnSp>
          <p:nvCxnSpPr>
            <p:cNvPr id="30" name="AutoShape 17"/>
            <p:cNvCxnSpPr>
              <a:cxnSpLocks noChangeShapeType="1"/>
              <a:stCxn id="18" idx="3"/>
              <a:endCxn id="19" idx="7"/>
            </p:cNvCxnSpPr>
            <p:nvPr/>
          </p:nvCxnSpPr>
          <p:spPr bwMode="auto">
            <a:xfrm flipH="1">
              <a:off x="8013117" y="2817104"/>
              <a:ext cx="204366" cy="3855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31" name="AutoShape 17"/>
            <p:cNvCxnSpPr>
              <a:cxnSpLocks noChangeShapeType="1"/>
              <a:stCxn id="18" idx="5"/>
              <a:endCxn id="20" idx="1"/>
            </p:cNvCxnSpPr>
            <p:nvPr/>
          </p:nvCxnSpPr>
          <p:spPr bwMode="auto">
            <a:xfrm>
              <a:off x="8526901" y="2817104"/>
              <a:ext cx="167398" cy="37207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32" name="AutoShape 17"/>
            <p:cNvCxnSpPr>
              <a:cxnSpLocks noChangeShapeType="1"/>
              <a:stCxn id="19" idx="3"/>
              <a:endCxn id="29" idx="7"/>
            </p:cNvCxnSpPr>
            <p:nvPr/>
          </p:nvCxnSpPr>
          <p:spPr bwMode="auto">
            <a:xfrm flipH="1">
              <a:off x="7231501" y="3516425"/>
              <a:ext cx="472198" cy="44827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33" name="AutoShape 17"/>
            <p:cNvCxnSpPr>
              <a:cxnSpLocks noChangeShapeType="1"/>
              <a:stCxn id="19" idx="4"/>
              <a:endCxn id="22" idx="0"/>
            </p:cNvCxnSpPr>
            <p:nvPr/>
          </p:nvCxnSpPr>
          <p:spPr bwMode="auto">
            <a:xfrm>
              <a:off x="7858408" y="3581400"/>
              <a:ext cx="0" cy="31832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36" name="AutoShape 17"/>
            <p:cNvCxnSpPr>
              <a:cxnSpLocks noChangeShapeType="1"/>
              <a:stCxn id="20" idx="4"/>
              <a:endCxn id="25" idx="0"/>
            </p:cNvCxnSpPr>
            <p:nvPr/>
          </p:nvCxnSpPr>
          <p:spPr bwMode="auto">
            <a:xfrm>
              <a:off x="8849008" y="3567879"/>
              <a:ext cx="0" cy="31832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39" name="AutoShape 17"/>
            <p:cNvCxnSpPr>
              <a:cxnSpLocks noChangeShapeType="1"/>
              <a:stCxn id="20" idx="5"/>
              <a:endCxn id="28" idx="1"/>
            </p:cNvCxnSpPr>
            <p:nvPr/>
          </p:nvCxnSpPr>
          <p:spPr bwMode="auto">
            <a:xfrm>
              <a:off x="9003717" y="3502904"/>
              <a:ext cx="452582" cy="4617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sp>
          <p:nvSpPr>
            <p:cNvPr id="42" name="AutoShape 6"/>
            <p:cNvSpPr>
              <a:spLocks noChangeArrowheads="1"/>
            </p:cNvSpPr>
            <p:nvPr/>
          </p:nvSpPr>
          <p:spPr bwMode="auto">
            <a:xfrm>
              <a:off x="6877616" y="4648200"/>
              <a:ext cx="437584" cy="44367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0" tIns="45718" rIns="91430" bIns="45718" anchor="ctr"/>
            <a:lstStyle/>
            <a:p>
              <a:pPr algn="ctr"/>
              <a:r>
                <a:rPr lang="en-US" b="1"/>
                <a:t>G</a:t>
              </a:r>
            </a:p>
          </p:txBody>
        </p:sp>
        <p:sp>
          <p:nvSpPr>
            <p:cNvPr id="43" name="AutoShape 14"/>
            <p:cNvSpPr>
              <a:spLocks noChangeArrowheads="1"/>
            </p:cNvSpPr>
            <p:nvPr/>
          </p:nvSpPr>
          <p:spPr bwMode="auto">
            <a:xfrm>
              <a:off x="7639616" y="4661721"/>
              <a:ext cx="437584" cy="44367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0" tIns="45718" rIns="91430" bIns="45718" anchor="ctr"/>
            <a:lstStyle/>
            <a:p>
              <a:pPr algn="ctr"/>
              <a:r>
                <a:rPr lang="en-US" i="1"/>
                <a:t>a</a:t>
              </a:r>
            </a:p>
          </p:txBody>
        </p:sp>
        <p:cxnSp>
          <p:nvCxnSpPr>
            <p:cNvPr id="44" name="AutoShape 17"/>
            <p:cNvCxnSpPr>
              <a:cxnSpLocks noChangeShapeType="1"/>
              <a:endCxn id="42" idx="0"/>
            </p:cNvCxnSpPr>
            <p:nvPr/>
          </p:nvCxnSpPr>
          <p:spPr bwMode="auto">
            <a:xfrm>
              <a:off x="7096408" y="4329879"/>
              <a:ext cx="0" cy="31832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45" name="AutoShape 17"/>
            <p:cNvCxnSpPr>
              <a:cxnSpLocks noChangeShapeType="1"/>
              <a:endCxn id="43" idx="1"/>
            </p:cNvCxnSpPr>
            <p:nvPr/>
          </p:nvCxnSpPr>
          <p:spPr bwMode="auto">
            <a:xfrm>
              <a:off x="7251117" y="4264904"/>
              <a:ext cx="452582" cy="4617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sp>
          <p:nvSpPr>
            <p:cNvPr id="46" name="AutoShape 6"/>
            <p:cNvSpPr>
              <a:spLocks noChangeArrowheads="1"/>
            </p:cNvSpPr>
            <p:nvPr/>
          </p:nvSpPr>
          <p:spPr bwMode="auto">
            <a:xfrm>
              <a:off x="9392216" y="4661721"/>
              <a:ext cx="437584" cy="44367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0" tIns="45718" rIns="91430" bIns="45718" anchor="ctr"/>
            <a:lstStyle/>
            <a:p>
              <a:pPr algn="ctr"/>
              <a:r>
                <a:rPr lang="en-US" b="1"/>
                <a:t>G</a:t>
              </a:r>
            </a:p>
          </p:txBody>
        </p:sp>
        <p:sp>
          <p:nvSpPr>
            <p:cNvPr id="47" name="AutoShape 8"/>
            <p:cNvSpPr>
              <a:spLocks noChangeArrowheads="1"/>
            </p:cNvSpPr>
            <p:nvPr/>
          </p:nvSpPr>
          <p:spPr bwMode="auto">
            <a:xfrm>
              <a:off x="8610600" y="4661721"/>
              <a:ext cx="437584" cy="44367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0" tIns="45718" rIns="91430" bIns="45718" anchor="ctr"/>
            <a:lstStyle/>
            <a:p>
              <a:pPr algn="ctr"/>
              <a:r>
                <a:rPr lang="en-US" i="1"/>
                <a:t>b</a:t>
              </a:r>
            </a:p>
          </p:txBody>
        </p:sp>
        <p:cxnSp>
          <p:nvCxnSpPr>
            <p:cNvPr id="48" name="AutoShape 17"/>
            <p:cNvCxnSpPr>
              <a:cxnSpLocks noChangeShapeType="1"/>
              <a:endCxn id="47" idx="7"/>
            </p:cNvCxnSpPr>
            <p:nvPr/>
          </p:nvCxnSpPr>
          <p:spPr bwMode="auto">
            <a:xfrm flipH="1">
              <a:off x="8984101" y="4278425"/>
              <a:ext cx="472198" cy="44827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49" name="AutoShape 17"/>
            <p:cNvCxnSpPr>
              <a:cxnSpLocks noChangeShapeType="1"/>
              <a:endCxn id="46" idx="0"/>
            </p:cNvCxnSpPr>
            <p:nvPr/>
          </p:nvCxnSpPr>
          <p:spPr bwMode="auto">
            <a:xfrm>
              <a:off x="9611008" y="4343400"/>
              <a:ext cx="0" cy="31832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50" name="AutoShape 17"/>
            <p:cNvCxnSpPr>
              <a:cxnSpLocks noChangeShapeType="1"/>
            </p:cNvCxnSpPr>
            <p:nvPr/>
          </p:nvCxnSpPr>
          <p:spPr bwMode="auto">
            <a:xfrm flipH="1">
              <a:off x="7239000" y="5038129"/>
              <a:ext cx="472198" cy="44827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51" name="AutoShape 17"/>
            <p:cNvCxnSpPr>
              <a:cxnSpLocks noChangeShapeType="1"/>
            </p:cNvCxnSpPr>
            <p:nvPr/>
          </p:nvCxnSpPr>
          <p:spPr bwMode="auto">
            <a:xfrm>
              <a:off x="7865907" y="5103104"/>
              <a:ext cx="0" cy="31832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52" name="AutoShape 17"/>
            <p:cNvCxnSpPr>
              <a:cxnSpLocks noChangeShapeType="1"/>
            </p:cNvCxnSpPr>
            <p:nvPr/>
          </p:nvCxnSpPr>
          <p:spPr bwMode="auto">
            <a:xfrm>
              <a:off x="8841509" y="5089583"/>
              <a:ext cx="0" cy="31832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53" name="AutoShape 17"/>
            <p:cNvCxnSpPr>
              <a:cxnSpLocks noChangeShapeType="1"/>
            </p:cNvCxnSpPr>
            <p:nvPr/>
          </p:nvCxnSpPr>
          <p:spPr bwMode="auto">
            <a:xfrm>
              <a:off x="8996218" y="5024608"/>
              <a:ext cx="452582" cy="4617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</p:grpSp>
      <p:sp>
        <p:nvSpPr>
          <p:cNvPr id="3" name="Rectangle 2"/>
          <p:cNvSpPr/>
          <p:nvPr/>
        </p:nvSpPr>
        <p:spPr>
          <a:xfrm>
            <a:off x="8288764" y="4724400"/>
            <a:ext cx="1236236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500" dirty="0">
                <a:latin typeface="ＭＳ ゴシック"/>
                <a:ea typeface="ＭＳ ゴシック"/>
                <a:cs typeface="ＭＳ ゴシック"/>
              </a:rPr>
              <a:t>∞</a:t>
            </a:r>
            <a:endParaRPr lang="en-US" sz="11500" dirty="0"/>
          </a:p>
        </p:txBody>
      </p:sp>
    </p:spTree>
    <p:extLst>
      <p:ext uri="{BB962C8B-B14F-4D97-AF65-F5344CB8AC3E}">
        <p14:creationId xmlns:p14="http://schemas.microsoft.com/office/powerpoint/2010/main" val="3583346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Search </a:t>
            </a:r>
            <a:r>
              <a:rPr lang="en-US" dirty="0" err="1"/>
              <a:t>vs</a:t>
            </a:r>
            <a:r>
              <a:rPr lang="en-US" dirty="0"/>
              <a:t> Graph 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800" y="1600552"/>
            <a:ext cx="9932987" cy="44093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447279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F193C30-D1A3-4582-A1BF-DDD6691A311E}"/>
              </a:ext>
            </a:extLst>
          </p:cNvPr>
          <p:cNvSpPr txBox="1"/>
          <p:nvPr/>
        </p:nvSpPr>
        <p:spPr>
          <a:xfrm>
            <a:off x="89815" y="96471"/>
            <a:ext cx="11351907" cy="5824349"/>
          </a:xfrm>
          <a:prstGeom prst="rect">
            <a:avLst/>
          </a:prstGeom>
          <a:noFill/>
          <a:ln>
            <a:noFill/>
          </a:ln>
        </p:spPr>
        <p:txBody>
          <a:bodyPr wrap="square" lIns="91438" tIns="45719" rIns="91438" bIns="45719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accent2"/>
                </a:solidFill>
              </a:rPr>
              <a:t>function</a:t>
            </a:r>
            <a:r>
              <a:rPr lang="en-US" sz="2400" b="1" dirty="0"/>
              <a:t> </a:t>
            </a:r>
            <a:r>
              <a:rPr lang="en-US" sz="2400" dirty="0">
                <a:solidFill>
                  <a:srgbClr val="008000"/>
                </a:solidFill>
              </a:rPr>
              <a:t>TREE_SEARCH</a:t>
            </a:r>
            <a:r>
              <a:rPr lang="en-US" sz="2400" dirty="0"/>
              <a:t>(</a:t>
            </a:r>
            <a:r>
              <a:rPr lang="en-US" sz="2400" dirty="0">
                <a:solidFill>
                  <a:srgbClr val="0000FF"/>
                </a:solidFill>
              </a:rPr>
              <a:t>problem</a:t>
            </a:r>
            <a:r>
              <a:rPr lang="en-US" sz="2400" dirty="0"/>
              <a:t>) </a:t>
            </a:r>
            <a:r>
              <a:rPr lang="en-US" sz="2400" dirty="0">
                <a:solidFill>
                  <a:schemeClr val="accent2"/>
                </a:solidFill>
              </a:rPr>
              <a:t>returns</a:t>
            </a:r>
            <a:r>
              <a:rPr lang="en-US" sz="2400" b="1" dirty="0"/>
              <a:t> </a:t>
            </a:r>
            <a:r>
              <a:rPr lang="en-US" sz="2400" dirty="0"/>
              <a:t>a solution, or failure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     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     initialize the </a:t>
            </a:r>
            <a:r>
              <a:rPr lang="en-US" sz="2400" dirty="0">
                <a:solidFill>
                  <a:srgbClr val="0000FF"/>
                </a:solidFill>
              </a:rPr>
              <a:t>frontier</a:t>
            </a:r>
            <a:r>
              <a:rPr lang="en-US" sz="2400" dirty="0"/>
              <a:t> as a specific work list (stack, queue, priority queue)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     add initial state of </a:t>
            </a:r>
            <a:r>
              <a:rPr lang="en-US" sz="2400" dirty="0">
                <a:solidFill>
                  <a:srgbClr val="0000FF"/>
                </a:solidFill>
              </a:rPr>
              <a:t>problem </a:t>
            </a:r>
            <a:r>
              <a:rPr lang="en-US" sz="2400" dirty="0"/>
              <a:t>to</a:t>
            </a:r>
            <a:r>
              <a:rPr lang="en-US" sz="2400" dirty="0">
                <a:solidFill>
                  <a:srgbClr val="0000FF"/>
                </a:solidFill>
              </a:rPr>
              <a:t> frontier</a:t>
            </a:r>
            <a:br>
              <a:rPr lang="en-US" sz="2400" dirty="0"/>
            </a:br>
            <a:r>
              <a:rPr lang="en-US" sz="2400" dirty="0"/>
              <a:t>     </a:t>
            </a:r>
            <a:r>
              <a:rPr lang="en-US" sz="2400" dirty="0">
                <a:solidFill>
                  <a:schemeClr val="accent2"/>
                </a:solidFill>
              </a:rPr>
              <a:t>loop do </a:t>
            </a:r>
          </a:p>
          <a:p>
            <a:pPr>
              <a:lnSpc>
                <a:spcPct val="120000"/>
              </a:lnSpc>
            </a:pPr>
            <a:r>
              <a:rPr lang="en-US" sz="2400" b="1" dirty="0"/>
              <a:t>             </a:t>
            </a:r>
            <a:r>
              <a:rPr lang="en-US" sz="2400" dirty="0">
                <a:solidFill>
                  <a:schemeClr val="accent2"/>
                </a:solidFill>
              </a:rPr>
              <a:t>if</a:t>
            </a:r>
            <a:r>
              <a:rPr lang="en-US" sz="2400" b="1" dirty="0"/>
              <a:t> </a:t>
            </a:r>
            <a:r>
              <a:rPr lang="en-US" sz="2400" dirty="0"/>
              <a:t>the</a:t>
            </a:r>
            <a:r>
              <a:rPr lang="en-US" sz="2400" dirty="0">
                <a:solidFill>
                  <a:srgbClr val="0000FF"/>
                </a:solidFill>
              </a:rPr>
              <a:t> frontier </a:t>
            </a:r>
            <a:r>
              <a:rPr lang="en-US" sz="2400" dirty="0"/>
              <a:t>is empty </a:t>
            </a:r>
            <a:r>
              <a:rPr lang="en-US" sz="2400" dirty="0">
                <a:solidFill>
                  <a:schemeClr val="accent2"/>
                </a:solidFill>
              </a:rPr>
              <a:t>then</a:t>
            </a:r>
            <a:r>
              <a:rPr lang="en-US" sz="2400" b="1" dirty="0">
                <a:solidFill>
                  <a:srgbClr val="CC00CC"/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solidFill>
                  <a:srgbClr val="CC00CC"/>
                </a:solidFill>
              </a:rPr>
              <a:t>                     </a:t>
            </a:r>
            <a:r>
              <a:rPr lang="en-US" sz="2400" dirty="0">
                <a:solidFill>
                  <a:schemeClr val="accent2"/>
                </a:solidFill>
              </a:rPr>
              <a:t>return</a:t>
            </a:r>
            <a:r>
              <a:rPr lang="en-US" sz="2400" b="1" dirty="0">
                <a:solidFill>
                  <a:srgbClr val="CC00CC"/>
                </a:solidFill>
              </a:rPr>
              <a:t> </a:t>
            </a:r>
            <a:r>
              <a:rPr lang="en-US" sz="2400" dirty="0"/>
              <a:t>failure</a:t>
            </a:r>
            <a:br>
              <a:rPr lang="en-US" sz="2400" dirty="0"/>
            </a:br>
            <a:r>
              <a:rPr lang="en-US" sz="2400" dirty="0"/>
              <a:t>             choose a </a:t>
            </a:r>
            <a:r>
              <a:rPr lang="en-US" sz="2400" dirty="0">
                <a:solidFill>
                  <a:srgbClr val="0000FF"/>
                </a:solidFill>
              </a:rPr>
              <a:t>node</a:t>
            </a:r>
            <a:r>
              <a:rPr lang="en-US" sz="2400" dirty="0"/>
              <a:t> and remove it from the </a:t>
            </a:r>
            <a:r>
              <a:rPr lang="en-US" sz="2400" dirty="0">
                <a:solidFill>
                  <a:srgbClr val="0000FF"/>
                </a:solidFill>
              </a:rPr>
              <a:t>frontier</a:t>
            </a:r>
            <a:br>
              <a:rPr lang="en-US" sz="2400" dirty="0"/>
            </a:br>
            <a:r>
              <a:rPr lang="en-US" sz="2400" dirty="0"/>
              <a:t>             </a:t>
            </a:r>
            <a:r>
              <a:rPr lang="en-US" sz="2400" dirty="0">
                <a:solidFill>
                  <a:schemeClr val="accent2"/>
                </a:solidFill>
              </a:rPr>
              <a:t>if</a:t>
            </a:r>
            <a:r>
              <a:rPr lang="en-US" sz="2400" b="1" dirty="0"/>
              <a:t> </a:t>
            </a:r>
            <a:r>
              <a:rPr lang="en-US" sz="2400" dirty="0"/>
              <a:t>the </a:t>
            </a:r>
            <a:r>
              <a:rPr lang="en-US" sz="2400" dirty="0">
                <a:solidFill>
                  <a:srgbClr val="0000FF"/>
                </a:solidFill>
              </a:rPr>
              <a:t>node</a:t>
            </a:r>
            <a:r>
              <a:rPr lang="en-US" sz="2400" dirty="0"/>
              <a:t> contains a goal state </a:t>
            </a:r>
            <a:r>
              <a:rPr lang="en-US" sz="2400" dirty="0">
                <a:solidFill>
                  <a:schemeClr val="accent2"/>
                </a:solidFill>
              </a:rPr>
              <a:t>then</a:t>
            </a:r>
            <a:r>
              <a:rPr lang="en-US" sz="2400" b="1" dirty="0">
                <a:solidFill>
                  <a:srgbClr val="CC00CC"/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solidFill>
                  <a:srgbClr val="CC00CC"/>
                </a:solidFill>
              </a:rPr>
              <a:t>                     </a:t>
            </a:r>
            <a:r>
              <a:rPr lang="en-US" sz="2400" dirty="0">
                <a:solidFill>
                  <a:schemeClr val="accent2"/>
                </a:solidFill>
              </a:rPr>
              <a:t>return</a:t>
            </a:r>
            <a:r>
              <a:rPr lang="en-US" sz="2400" b="1" dirty="0">
                <a:solidFill>
                  <a:srgbClr val="CC00CC"/>
                </a:solidFill>
              </a:rPr>
              <a:t> </a:t>
            </a:r>
            <a:r>
              <a:rPr lang="en-US" sz="2400" dirty="0"/>
              <a:t>the corresponding solution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             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             for each resulting </a:t>
            </a:r>
            <a:r>
              <a:rPr lang="en-US" sz="2400" dirty="0">
                <a:solidFill>
                  <a:srgbClr val="0000FF"/>
                </a:solidFill>
              </a:rPr>
              <a:t>child</a:t>
            </a:r>
            <a:r>
              <a:rPr lang="en-US" sz="2400" dirty="0"/>
              <a:t> from node</a:t>
            </a:r>
            <a:endParaRPr lang="en-US" sz="2400" dirty="0">
              <a:solidFill>
                <a:srgbClr val="0000FF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400" dirty="0"/>
              <a:t>                     add </a:t>
            </a:r>
            <a:r>
              <a:rPr lang="en-US" sz="2400" dirty="0">
                <a:solidFill>
                  <a:srgbClr val="0000FF"/>
                </a:solidFill>
              </a:rPr>
              <a:t>child</a:t>
            </a:r>
            <a:r>
              <a:rPr lang="en-US" sz="2400" dirty="0"/>
              <a:t> to the </a:t>
            </a:r>
            <a:r>
              <a:rPr lang="en-US" sz="2400" dirty="0">
                <a:solidFill>
                  <a:srgbClr val="0000FF"/>
                </a:solidFill>
              </a:rPr>
              <a:t>frontier</a:t>
            </a:r>
          </a:p>
        </p:txBody>
      </p:sp>
    </p:spTree>
    <p:extLst>
      <p:ext uri="{BB962C8B-B14F-4D97-AF65-F5344CB8AC3E}">
        <p14:creationId xmlns:p14="http://schemas.microsoft.com/office/powerpoint/2010/main" val="2696070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F193C30-D1A3-4582-A1BF-DDD6691A311E}"/>
              </a:ext>
            </a:extLst>
          </p:cNvPr>
          <p:cNvSpPr txBox="1"/>
          <p:nvPr/>
        </p:nvSpPr>
        <p:spPr>
          <a:xfrm>
            <a:off x="89815" y="96471"/>
            <a:ext cx="11351907" cy="6267548"/>
          </a:xfrm>
          <a:prstGeom prst="rect">
            <a:avLst/>
          </a:prstGeom>
          <a:noFill/>
          <a:ln>
            <a:noFill/>
          </a:ln>
        </p:spPr>
        <p:txBody>
          <a:bodyPr wrap="square" lIns="91438" tIns="45719" rIns="91438" bIns="45719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accent2"/>
                </a:solidFill>
              </a:rPr>
              <a:t>function</a:t>
            </a:r>
            <a:r>
              <a:rPr lang="en-US" sz="2400" b="1" dirty="0"/>
              <a:t> </a:t>
            </a:r>
            <a:r>
              <a:rPr lang="en-US" sz="2400" dirty="0">
                <a:solidFill>
                  <a:srgbClr val="008000"/>
                </a:solidFill>
              </a:rPr>
              <a:t>GRAPH_SEARCH</a:t>
            </a:r>
            <a:r>
              <a:rPr lang="en-US" sz="2400" dirty="0"/>
              <a:t>(</a:t>
            </a:r>
            <a:r>
              <a:rPr lang="en-US" sz="2400" dirty="0">
                <a:solidFill>
                  <a:srgbClr val="0000FF"/>
                </a:solidFill>
              </a:rPr>
              <a:t>problem</a:t>
            </a:r>
            <a:r>
              <a:rPr lang="en-US" sz="2400" dirty="0"/>
              <a:t>) </a:t>
            </a:r>
            <a:r>
              <a:rPr lang="en-US" sz="2400" dirty="0">
                <a:solidFill>
                  <a:schemeClr val="accent2"/>
                </a:solidFill>
              </a:rPr>
              <a:t>returns</a:t>
            </a:r>
            <a:r>
              <a:rPr lang="en-US" sz="2400" b="1" dirty="0"/>
              <a:t> </a:t>
            </a:r>
            <a:r>
              <a:rPr lang="en-US" sz="2400" dirty="0"/>
              <a:t>a solution, or failure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     </a:t>
            </a:r>
            <a:r>
              <a:rPr lang="en-US" sz="2400" b="1" dirty="0"/>
              <a:t>initialize the </a:t>
            </a:r>
            <a:r>
              <a:rPr lang="en-US" sz="2400" b="1" dirty="0">
                <a:solidFill>
                  <a:srgbClr val="0000FF"/>
                </a:solidFill>
              </a:rPr>
              <a:t>explored set</a:t>
            </a:r>
            <a:r>
              <a:rPr lang="en-US" sz="2400" b="1" dirty="0"/>
              <a:t> to be empty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     initialize the </a:t>
            </a:r>
            <a:r>
              <a:rPr lang="en-US" sz="2400" dirty="0">
                <a:solidFill>
                  <a:srgbClr val="0000FF"/>
                </a:solidFill>
              </a:rPr>
              <a:t>frontier</a:t>
            </a:r>
            <a:r>
              <a:rPr lang="en-US" sz="2400" dirty="0"/>
              <a:t> as a specific work list (stack, queue, priority queue)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     add initial state of </a:t>
            </a:r>
            <a:r>
              <a:rPr lang="en-US" sz="2400" dirty="0">
                <a:solidFill>
                  <a:srgbClr val="0000FF"/>
                </a:solidFill>
              </a:rPr>
              <a:t>problem </a:t>
            </a:r>
            <a:r>
              <a:rPr lang="en-US" sz="2400" dirty="0"/>
              <a:t>to</a:t>
            </a:r>
            <a:r>
              <a:rPr lang="en-US" sz="2400" dirty="0">
                <a:solidFill>
                  <a:srgbClr val="0000FF"/>
                </a:solidFill>
              </a:rPr>
              <a:t> frontier</a:t>
            </a:r>
            <a:br>
              <a:rPr lang="en-US" sz="2400" dirty="0"/>
            </a:br>
            <a:r>
              <a:rPr lang="en-US" sz="2400" dirty="0"/>
              <a:t>     </a:t>
            </a:r>
            <a:r>
              <a:rPr lang="en-US" sz="2400" dirty="0">
                <a:solidFill>
                  <a:schemeClr val="accent2"/>
                </a:solidFill>
              </a:rPr>
              <a:t>loop do </a:t>
            </a:r>
          </a:p>
          <a:p>
            <a:pPr>
              <a:lnSpc>
                <a:spcPct val="120000"/>
              </a:lnSpc>
            </a:pPr>
            <a:r>
              <a:rPr lang="en-US" sz="2400" b="1" dirty="0"/>
              <a:t>             </a:t>
            </a:r>
            <a:r>
              <a:rPr lang="en-US" sz="2400" dirty="0">
                <a:solidFill>
                  <a:schemeClr val="accent2"/>
                </a:solidFill>
              </a:rPr>
              <a:t>if</a:t>
            </a:r>
            <a:r>
              <a:rPr lang="en-US" sz="2400" b="1" dirty="0"/>
              <a:t> </a:t>
            </a:r>
            <a:r>
              <a:rPr lang="en-US" sz="2400" dirty="0"/>
              <a:t>the</a:t>
            </a:r>
            <a:r>
              <a:rPr lang="en-US" sz="2400" dirty="0">
                <a:solidFill>
                  <a:srgbClr val="0000FF"/>
                </a:solidFill>
              </a:rPr>
              <a:t> frontier </a:t>
            </a:r>
            <a:r>
              <a:rPr lang="en-US" sz="2400" dirty="0"/>
              <a:t>is empty </a:t>
            </a:r>
            <a:r>
              <a:rPr lang="en-US" sz="2400" dirty="0">
                <a:solidFill>
                  <a:schemeClr val="accent2"/>
                </a:solidFill>
              </a:rPr>
              <a:t>then</a:t>
            </a:r>
            <a:r>
              <a:rPr lang="en-US" sz="2400" b="1" dirty="0">
                <a:solidFill>
                  <a:srgbClr val="CC00CC"/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solidFill>
                  <a:srgbClr val="CC00CC"/>
                </a:solidFill>
              </a:rPr>
              <a:t>                     </a:t>
            </a:r>
            <a:r>
              <a:rPr lang="en-US" sz="2400" dirty="0">
                <a:solidFill>
                  <a:schemeClr val="accent2"/>
                </a:solidFill>
              </a:rPr>
              <a:t>return</a:t>
            </a:r>
            <a:r>
              <a:rPr lang="en-US" sz="2400" b="1" dirty="0">
                <a:solidFill>
                  <a:srgbClr val="CC00CC"/>
                </a:solidFill>
              </a:rPr>
              <a:t> </a:t>
            </a:r>
            <a:r>
              <a:rPr lang="en-US" sz="2400" dirty="0"/>
              <a:t>failure</a:t>
            </a:r>
            <a:br>
              <a:rPr lang="en-US" sz="2400" dirty="0"/>
            </a:br>
            <a:r>
              <a:rPr lang="en-US" sz="2400" dirty="0"/>
              <a:t>             choose a </a:t>
            </a:r>
            <a:r>
              <a:rPr lang="en-US" sz="2400" dirty="0">
                <a:solidFill>
                  <a:srgbClr val="0000FF"/>
                </a:solidFill>
              </a:rPr>
              <a:t>node</a:t>
            </a:r>
            <a:r>
              <a:rPr lang="en-US" sz="2400" dirty="0"/>
              <a:t> and remove it from the </a:t>
            </a:r>
            <a:r>
              <a:rPr lang="en-US" sz="2400" dirty="0">
                <a:solidFill>
                  <a:srgbClr val="0000FF"/>
                </a:solidFill>
              </a:rPr>
              <a:t>frontier</a:t>
            </a:r>
            <a:br>
              <a:rPr lang="en-US" sz="2400" dirty="0"/>
            </a:br>
            <a:r>
              <a:rPr lang="en-US" sz="2400" dirty="0"/>
              <a:t>             </a:t>
            </a:r>
            <a:r>
              <a:rPr lang="en-US" sz="2400" dirty="0">
                <a:solidFill>
                  <a:schemeClr val="accent2"/>
                </a:solidFill>
              </a:rPr>
              <a:t>if</a:t>
            </a:r>
            <a:r>
              <a:rPr lang="en-US" sz="2400" b="1" dirty="0"/>
              <a:t> </a:t>
            </a:r>
            <a:r>
              <a:rPr lang="en-US" sz="2400" dirty="0"/>
              <a:t>the </a:t>
            </a:r>
            <a:r>
              <a:rPr lang="en-US" sz="2400" dirty="0">
                <a:solidFill>
                  <a:srgbClr val="0000FF"/>
                </a:solidFill>
              </a:rPr>
              <a:t>node</a:t>
            </a:r>
            <a:r>
              <a:rPr lang="en-US" sz="2400" dirty="0"/>
              <a:t> contains a goal state </a:t>
            </a:r>
            <a:r>
              <a:rPr lang="en-US" sz="2400" dirty="0">
                <a:solidFill>
                  <a:schemeClr val="accent2"/>
                </a:solidFill>
              </a:rPr>
              <a:t>then</a:t>
            </a:r>
            <a:r>
              <a:rPr lang="en-US" sz="2400" b="1" dirty="0">
                <a:solidFill>
                  <a:srgbClr val="CC00CC"/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solidFill>
                  <a:srgbClr val="CC00CC"/>
                </a:solidFill>
              </a:rPr>
              <a:t>                     </a:t>
            </a:r>
            <a:r>
              <a:rPr lang="en-US" sz="2400" dirty="0">
                <a:solidFill>
                  <a:schemeClr val="accent2"/>
                </a:solidFill>
              </a:rPr>
              <a:t>return</a:t>
            </a:r>
            <a:r>
              <a:rPr lang="en-US" sz="2400" b="1" dirty="0">
                <a:solidFill>
                  <a:srgbClr val="CC00CC"/>
                </a:solidFill>
              </a:rPr>
              <a:t> </a:t>
            </a:r>
            <a:r>
              <a:rPr lang="en-US" sz="2400" dirty="0"/>
              <a:t>the corresponding solution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             </a:t>
            </a:r>
            <a:r>
              <a:rPr lang="en-US" sz="2400" b="1" dirty="0"/>
              <a:t>add the </a:t>
            </a:r>
            <a:r>
              <a:rPr lang="en-US" sz="2400" b="1" dirty="0">
                <a:solidFill>
                  <a:srgbClr val="0000FF"/>
                </a:solidFill>
              </a:rPr>
              <a:t>node </a:t>
            </a:r>
            <a:r>
              <a:rPr lang="en-US" sz="2400" b="1" dirty="0"/>
              <a:t>state to the </a:t>
            </a:r>
            <a:r>
              <a:rPr lang="en-US" sz="2400" b="1" dirty="0">
                <a:solidFill>
                  <a:srgbClr val="0000FF"/>
                </a:solidFill>
              </a:rPr>
              <a:t>explored set</a:t>
            </a:r>
            <a:endParaRPr lang="en-US" sz="2400" b="1" dirty="0"/>
          </a:p>
          <a:p>
            <a:pPr>
              <a:lnSpc>
                <a:spcPct val="120000"/>
              </a:lnSpc>
            </a:pPr>
            <a:r>
              <a:rPr lang="en-US" sz="2400" dirty="0"/>
              <a:t>             for each resulting </a:t>
            </a:r>
            <a:r>
              <a:rPr lang="en-US" sz="2400" dirty="0">
                <a:solidFill>
                  <a:srgbClr val="0000FF"/>
                </a:solidFill>
              </a:rPr>
              <a:t>child</a:t>
            </a:r>
            <a:r>
              <a:rPr lang="en-US" sz="2400" dirty="0"/>
              <a:t> from node</a:t>
            </a:r>
            <a:endParaRPr lang="en-US" sz="2400" dirty="0">
              <a:solidFill>
                <a:srgbClr val="0000FF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400" dirty="0"/>
              <a:t>                     </a:t>
            </a:r>
            <a:r>
              <a:rPr lang="en-US" sz="2400" b="1" dirty="0"/>
              <a:t>if the </a:t>
            </a:r>
            <a:r>
              <a:rPr lang="en-US" sz="2400" b="1" dirty="0">
                <a:solidFill>
                  <a:srgbClr val="0000FF"/>
                </a:solidFill>
              </a:rPr>
              <a:t>child </a:t>
            </a:r>
            <a:r>
              <a:rPr lang="en-US" sz="2400" b="1" dirty="0"/>
              <a:t>state is not already in the </a:t>
            </a:r>
            <a:r>
              <a:rPr lang="en-US" sz="2400" b="1" dirty="0">
                <a:solidFill>
                  <a:srgbClr val="0000FF"/>
                </a:solidFill>
              </a:rPr>
              <a:t>frontier</a:t>
            </a:r>
            <a:r>
              <a:rPr lang="en-US" sz="2400" b="1" dirty="0"/>
              <a:t> or </a:t>
            </a:r>
            <a:r>
              <a:rPr lang="en-US" sz="2400" b="1" dirty="0">
                <a:solidFill>
                  <a:srgbClr val="0000FF"/>
                </a:solidFill>
              </a:rPr>
              <a:t>explored set </a:t>
            </a:r>
            <a:r>
              <a:rPr lang="en-US" sz="2400" b="1" dirty="0">
                <a:solidFill>
                  <a:schemeClr val="accent2"/>
                </a:solidFill>
              </a:rPr>
              <a:t>then</a:t>
            </a:r>
            <a:endParaRPr lang="en-US" sz="2400" b="1" dirty="0"/>
          </a:p>
          <a:p>
            <a:pPr>
              <a:lnSpc>
                <a:spcPct val="120000"/>
              </a:lnSpc>
            </a:pPr>
            <a:r>
              <a:rPr lang="en-US" sz="2400" dirty="0"/>
              <a:t>                             add </a:t>
            </a:r>
            <a:r>
              <a:rPr lang="en-US" sz="2400" dirty="0">
                <a:solidFill>
                  <a:srgbClr val="0000FF"/>
                </a:solidFill>
              </a:rPr>
              <a:t>child</a:t>
            </a:r>
            <a:r>
              <a:rPr lang="en-US" sz="2400" dirty="0"/>
              <a:t> to the </a:t>
            </a:r>
            <a:r>
              <a:rPr lang="en-US" sz="2400" dirty="0">
                <a:solidFill>
                  <a:srgbClr val="0000FF"/>
                </a:solidFill>
              </a:rPr>
              <a:t>frontier</a:t>
            </a:r>
          </a:p>
        </p:txBody>
      </p:sp>
    </p:spTree>
    <p:extLst>
      <p:ext uri="{BB962C8B-B14F-4D97-AF65-F5344CB8AC3E}">
        <p14:creationId xmlns:p14="http://schemas.microsoft.com/office/powerpoint/2010/main" val="6385437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6F5EE-9574-4CFB-95A6-7AF5B6289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819" y="0"/>
            <a:ext cx="10515600" cy="627812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92314A-2FC2-4831-96A2-263F96A8AE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819" y="598447"/>
            <a:ext cx="8435323" cy="2039539"/>
          </a:xfrm>
        </p:spPr>
        <p:txBody>
          <a:bodyPr/>
          <a:lstStyle/>
          <a:p>
            <a:r>
              <a:rPr lang="en-US" dirty="0"/>
              <a:t>What is the relationship between these sets of states after each loop iteration in </a:t>
            </a:r>
            <a:r>
              <a:rPr lang="en-US" dirty="0">
                <a:solidFill>
                  <a:srgbClr val="00B050"/>
                </a:solidFill>
              </a:rPr>
              <a:t>GRAPH_SEARCH</a:t>
            </a:r>
            <a:r>
              <a:rPr lang="en-US" dirty="0"/>
              <a:t>?</a:t>
            </a:r>
          </a:p>
          <a:p>
            <a:r>
              <a:rPr lang="en-US" dirty="0"/>
              <a:t>(Loop invariants!!!)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6738CB5-7A7F-4CF4-A975-959BB6166584}"/>
              </a:ext>
            </a:extLst>
          </p:cNvPr>
          <p:cNvGrpSpPr/>
          <p:nvPr/>
        </p:nvGrpSpPr>
        <p:grpSpPr>
          <a:xfrm>
            <a:off x="648056" y="2815211"/>
            <a:ext cx="3457115" cy="1888367"/>
            <a:chOff x="724116" y="1853643"/>
            <a:chExt cx="3457115" cy="188836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10E5E15-E3A0-4EF3-A71D-D2E4FFE67283}"/>
                </a:ext>
              </a:extLst>
            </p:cNvPr>
            <p:cNvSpPr/>
            <p:nvPr/>
          </p:nvSpPr>
          <p:spPr>
            <a:xfrm>
              <a:off x="742462" y="1899138"/>
              <a:ext cx="3438769" cy="180614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5CE982CF-2CD8-466D-8C9C-5FC251E5FACB}"/>
                </a:ext>
              </a:extLst>
            </p:cNvPr>
            <p:cNvSpPr/>
            <p:nvPr/>
          </p:nvSpPr>
          <p:spPr>
            <a:xfrm>
              <a:off x="893615" y="2392919"/>
              <a:ext cx="1039447" cy="1047262"/>
            </a:xfrm>
            <a:prstGeom prst="ellipse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D4F596F-E45C-4EB9-88C1-973988F8B1C6}"/>
                </a:ext>
              </a:extLst>
            </p:cNvPr>
            <p:cNvSpPr txBox="1"/>
            <p:nvPr/>
          </p:nvSpPr>
          <p:spPr>
            <a:xfrm>
              <a:off x="724116" y="1853643"/>
              <a:ext cx="3337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A</a:t>
              </a:r>
              <a:endParaRPr lang="en-US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C67BB73-8E94-49C3-B0C8-0889547590D3}"/>
                </a:ext>
              </a:extLst>
            </p:cNvPr>
            <p:cNvSpPr txBox="1"/>
            <p:nvPr/>
          </p:nvSpPr>
          <p:spPr>
            <a:xfrm>
              <a:off x="983316" y="2074497"/>
              <a:ext cx="91614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F0"/>
                  </a:solidFill>
                </a:rPr>
                <a:t>Explored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7DF973E-655B-45FD-A239-BE3F1AE3C047}"/>
                </a:ext>
              </a:extLst>
            </p:cNvPr>
            <p:cNvSpPr/>
            <p:nvPr/>
          </p:nvSpPr>
          <p:spPr>
            <a:xfrm>
              <a:off x="2996232" y="2392919"/>
              <a:ext cx="1039447" cy="1047262"/>
            </a:xfrm>
            <a:prstGeom prst="ellipse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CA5F3CC-6FDF-437C-AEE1-0528D8E8621E}"/>
                </a:ext>
              </a:extLst>
            </p:cNvPr>
            <p:cNvSpPr txBox="1"/>
            <p:nvPr/>
          </p:nvSpPr>
          <p:spPr>
            <a:xfrm>
              <a:off x="2977049" y="2074497"/>
              <a:ext cx="113864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7030A0"/>
                  </a:solidFill>
                </a:rPr>
                <a:t>Never Seen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1A666F0-5452-43E7-98B8-6D6A8DF0F216}"/>
                </a:ext>
              </a:extLst>
            </p:cNvPr>
            <p:cNvSpPr/>
            <p:nvPr/>
          </p:nvSpPr>
          <p:spPr>
            <a:xfrm>
              <a:off x="1937602" y="2392919"/>
              <a:ext cx="1039447" cy="1047262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9A1012B-F36C-4660-AEAE-D61F2EA87794}"/>
                </a:ext>
              </a:extLst>
            </p:cNvPr>
            <p:cNvSpPr txBox="1"/>
            <p:nvPr/>
          </p:nvSpPr>
          <p:spPr>
            <a:xfrm>
              <a:off x="2048381" y="3403456"/>
              <a:ext cx="85266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</a:rPr>
                <a:t>Frontier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113DC9E-F3A8-41B7-8B85-BB8FF40E5FAF}"/>
              </a:ext>
            </a:extLst>
          </p:cNvPr>
          <p:cNvGrpSpPr/>
          <p:nvPr/>
        </p:nvGrpSpPr>
        <p:grpSpPr>
          <a:xfrm>
            <a:off x="4524866" y="2815211"/>
            <a:ext cx="3457115" cy="1888367"/>
            <a:chOff x="4595673" y="1853643"/>
            <a:chExt cx="3457115" cy="188836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5A637BA-4E1D-4EDF-B3C3-27F4FC87F2A2}"/>
                </a:ext>
              </a:extLst>
            </p:cNvPr>
            <p:cNvSpPr/>
            <p:nvPr/>
          </p:nvSpPr>
          <p:spPr>
            <a:xfrm>
              <a:off x="4614019" y="1899138"/>
              <a:ext cx="3438769" cy="180614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54ECB7C-0CA8-4107-9F8D-06C379EC515B}"/>
                </a:ext>
              </a:extLst>
            </p:cNvPr>
            <p:cNvSpPr/>
            <p:nvPr/>
          </p:nvSpPr>
          <p:spPr>
            <a:xfrm>
              <a:off x="4765172" y="2392919"/>
              <a:ext cx="1039447" cy="1047262"/>
            </a:xfrm>
            <a:prstGeom prst="ellipse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47A4A35-C0CC-4368-9E90-6F133B5CC0AA}"/>
                </a:ext>
              </a:extLst>
            </p:cNvPr>
            <p:cNvSpPr txBox="1"/>
            <p:nvPr/>
          </p:nvSpPr>
          <p:spPr>
            <a:xfrm>
              <a:off x="4595673" y="1853643"/>
              <a:ext cx="3241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B</a:t>
              </a:r>
              <a:endParaRPr lang="en-US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30A9FCA-CF0C-4FA3-8512-4872D8464EF9}"/>
                </a:ext>
              </a:extLst>
            </p:cNvPr>
            <p:cNvSpPr txBox="1"/>
            <p:nvPr/>
          </p:nvSpPr>
          <p:spPr>
            <a:xfrm>
              <a:off x="4854873" y="2074497"/>
              <a:ext cx="91614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F0"/>
                  </a:solidFill>
                </a:rPr>
                <a:t>Explored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483B548-022A-4047-A11B-4F2F78D44509}"/>
                </a:ext>
              </a:extLst>
            </p:cNvPr>
            <p:cNvSpPr/>
            <p:nvPr/>
          </p:nvSpPr>
          <p:spPr>
            <a:xfrm>
              <a:off x="6867789" y="2392919"/>
              <a:ext cx="1039447" cy="1047262"/>
            </a:xfrm>
            <a:prstGeom prst="ellipse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E63FF02-F845-4910-9617-4B781DD32EFA}"/>
                </a:ext>
              </a:extLst>
            </p:cNvPr>
            <p:cNvSpPr txBox="1"/>
            <p:nvPr/>
          </p:nvSpPr>
          <p:spPr>
            <a:xfrm>
              <a:off x="6848606" y="2074497"/>
              <a:ext cx="113864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7030A0"/>
                  </a:solidFill>
                </a:rPr>
                <a:t>Never Seen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203A958-FD76-4BF5-8F9D-FA78B92B0A5C}"/>
                </a:ext>
              </a:extLst>
            </p:cNvPr>
            <p:cNvSpPr/>
            <p:nvPr/>
          </p:nvSpPr>
          <p:spPr>
            <a:xfrm>
              <a:off x="5449651" y="2392919"/>
              <a:ext cx="1039447" cy="1047262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022DCFE-78E7-47B2-8561-F99F8540D00E}"/>
                </a:ext>
              </a:extLst>
            </p:cNvPr>
            <p:cNvSpPr txBox="1"/>
            <p:nvPr/>
          </p:nvSpPr>
          <p:spPr>
            <a:xfrm>
              <a:off x="5560430" y="3403456"/>
              <a:ext cx="85266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</a:rPr>
                <a:t>Frontier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253F68B-EB56-4E2B-A507-7A255EDBF3EE}"/>
              </a:ext>
            </a:extLst>
          </p:cNvPr>
          <p:cNvGrpSpPr/>
          <p:nvPr/>
        </p:nvGrpSpPr>
        <p:grpSpPr>
          <a:xfrm>
            <a:off x="8434015" y="2825316"/>
            <a:ext cx="3438769" cy="1878262"/>
            <a:chOff x="3567567" y="4153570"/>
            <a:chExt cx="3438769" cy="1878262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8128182-CB62-49C7-BC37-492AC7E7849F}"/>
                </a:ext>
              </a:extLst>
            </p:cNvPr>
            <p:cNvSpPr/>
            <p:nvPr/>
          </p:nvSpPr>
          <p:spPr>
            <a:xfrm>
              <a:off x="3567567" y="4188960"/>
              <a:ext cx="3438769" cy="180614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36BFD14E-DE6C-4CB6-98D7-9EAD69FD2587}"/>
                </a:ext>
              </a:extLst>
            </p:cNvPr>
            <p:cNvSpPr/>
            <p:nvPr/>
          </p:nvSpPr>
          <p:spPr>
            <a:xfrm>
              <a:off x="3737449" y="4692846"/>
              <a:ext cx="1039447" cy="1047262"/>
            </a:xfrm>
            <a:prstGeom prst="ellipse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1259D9F-D82A-452A-9F81-386CF44AFB68}"/>
                </a:ext>
              </a:extLst>
            </p:cNvPr>
            <p:cNvSpPr txBox="1"/>
            <p:nvPr/>
          </p:nvSpPr>
          <p:spPr>
            <a:xfrm>
              <a:off x="3567950" y="4153570"/>
              <a:ext cx="3209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C</a:t>
              </a:r>
              <a:endParaRPr lang="en-US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D6E18F0-FA3B-4575-90D1-E6E2A83C5542}"/>
                </a:ext>
              </a:extLst>
            </p:cNvPr>
            <p:cNvSpPr txBox="1"/>
            <p:nvPr/>
          </p:nvSpPr>
          <p:spPr>
            <a:xfrm>
              <a:off x="3827150" y="4374424"/>
              <a:ext cx="91614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F0"/>
                  </a:solidFill>
                </a:rPr>
                <a:t>Explored</a:t>
              </a: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16CBF9DE-CE1E-44CF-B55D-24FF3A55A4F7}"/>
                </a:ext>
              </a:extLst>
            </p:cNvPr>
            <p:cNvSpPr/>
            <p:nvPr/>
          </p:nvSpPr>
          <p:spPr>
            <a:xfrm>
              <a:off x="5840066" y="4692846"/>
              <a:ext cx="1039447" cy="1047262"/>
            </a:xfrm>
            <a:prstGeom prst="ellipse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C699D83-F971-409E-8DA6-2A67D6E40247}"/>
                </a:ext>
              </a:extLst>
            </p:cNvPr>
            <p:cNvSpPr txBox="1"/>
            <p:nvPr/>
          </p:nvSpPr>
          <p:spPr>
            <a:xfrm>
              <a:off x="5820883" y="4374424"/>
              <a:ext cx="113864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7030A0"/>
                  </a:solidFill>
                </a:rPr>
                <a:t>Never Seen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2C84083-1BE0-492D-A13E-DAE1EC510055}"/>
                </a:ext>
              </a:extLst>
            </p:cNvPr>
            <p:cNvSpPr/>
            <p:nvPr/>
          </p:nvSpPr>
          <p:spPr>
            <a:xfrm>
              <a:off x="4035679" y="5001260"/>
              <a:ext cx="649785" cy="623736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95B17B0-C12A-498B-A567-DA9C36714949}"/>
                </a:ext>
              </a:extLst>
            </p:cNvPr>
            <p:cNvSpPr txBox="1"/>
            <p:nvPr/>
          </p:nvSpPr>
          <p:spPr>
            <a:xfrm>
              <a:off x="4115694" y="5693278"/>
              <a:ext cx="85266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</a:rPr>
                <a:t>Frontier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83687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49C6CE7-AEEF-4290-8474-62E27CCC77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Assignments: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HW1 (online)</a:t>
            </a:r>
          </a:p>
          <a:p>
            <a:pPr marL="917575" lvl="2" indent="-457200"/>
            <a:r>
              <a:rPr lang="en-US" sz="2800" dirty="0"/>
              <a:t>Due Tue 9/3, 10 pm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P0: Python &amp; </a:t>
            </a:r>
            <a:r>
              <a:rPr lang="en-US" dirty="0" err="1">
                <a:solidFill>
                  <a:schemeClr val="tx1"/>
                </a:solidFill>
              </a:rPr>
              <a:t>Autograder</a:t>
            </a:r>
            <a:r>
              <a:rPr lang="en-US" dirty="0">
                <a:solidFill>
                  <a:schemeClr val="tx1"/>
                </a:solidFill>
              </a:rPr>
              <a:t> Tutorial</a:t>
            </a:r>
          </a:p>
          <a:p>
            <a:pPr marL="917575" lvl="2" indent="-457200"/>
            <a:r>
              <a:rPr lang="en-US" sz="2800" dirty="0"/>
              <a:t>Due Thu 9/5, 10 pm</a:t>
            </a:r>
          </a:p>
          <a:p>
            <a:pPr marL="917575" lvl="2" indent="-457200"/>
            <a:r>
              <a:rPr lang="en-US" sz="2800" dirty="0"/>
              <a:t>No pairs, submit individually</a:t>
            </a:r>
            <a:endParaRPr lang="en-US" sz="32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P1: Search and Games</a:t>
            </a:r>
          </a:p>
          <a:p>
            <a:pPr marL="917575" lvl="2" indent="-457200"/>
            <a:r>
              <a:rPr lang="en-US" sz="2800" dirty="0"/>
              <a:t>Released after lecture</a:t>
            </a:r>
          </a:p>
          <a:p>
            <a:pPr marL="917575" lvl="2" indent="-457200"/>
            <a:r>
              <a:rPr lang="en-US" sz="2800" dirty="0"/>
              <a:t>Due Thu 9/12, 10 pm</a:t>
            </a:r>
          </a:p>
          <a:p>
            <a:pPr marL="917575" lvl="2" indent="-457200"/>
            <a:r>
              <a:rPr lang="en-US" sz="2800" dirty="0"/>
              <a:t>May be done in pairs</a:t>
            </a:r>
          </a:p>
          <a:p>
            <a:pPr marL="917575" lvl="2" indent="-457200"/>
            <a:endParaRPr lang="en-US" sz="2800" dirty="0"/>
          </a:p>
          <a:p>
            <a:r>
              <a:rPr lang="en-US" dirty="0"/>
              <a:t>Remaining programming assignments may be done in pairs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965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6F5EE-9574-4CFB-95A6-7AF5B6289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819" y="0"/>
            <a:ext cx="10515600" cy="627812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92314A-2FC2-4831-96A2-263F96A8AE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819" y="598447"/>
            <a:ext cx="8435323" cy="2039539"/>
          </a:xfrm>
        </p:spPr>
        <p:txBody>
          <a:bodyPr/>
          <a:lstStyle/>
          <a:p>
            <a:r>
              <a:rPr lang="en-US" dirty="0"/>
              <a:t>What is the relationship between these sets of states after each loop iteration in </a:t>
            </a:r>
            <a:r>
              <a:rPr lang="en-US" dirty="0">
                <a:solidFill>
                  <a:srgbClr val="00B050"/>
                </a:solidFill>
              </a:rPr>
              <a:t>GRAPH_SEARCH</a:t>
            </a:r>
            <a:r>
              <a:rPr lang="en-US" dirty="0"/>
              <a:t>?</a:t>
            </a:r>
          </a:p>
          <a:p>
            <a:r>
              <a:rPr lang="en-US" dirty="0"/>
              <a:t>(Loop invariants!!!)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6738CB5-7A7F-4CF4-A975-959BB6166584}"/>
              </a:ext>
            </a:extLst>
          </p:cNvPr>
          <p:cNvGrpSpPr/>
          <p:nvPr/>
        </p:nvGrpSpPr>
        <p:grpSpPr>
          <a:xfrm>
            <a:off x="648056" y="2815211"/>
            <a:ext cx="3457115" cy="1888367"/>
            <a:chOff x="724116" y="1853643"/>
            <a:chExt cx="3457115" cy="188836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10E5E15-E3A0-4EF3-A71D-D2E4FFE67283}"/>
                </a:ext>
              </a:extLst>
            </p:cNvPr>
            <p:cNvSpPr/>
            <p:nvPr/>
          </p:nvSpPr>
          <p:spPr>
            <a:xfrm>
              <a:off x="742462" y="1899138"/>
              <a:ext cx="3438769" cy="180614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5CE982CF-2CD8-466D-8C9C-5FC251E5FACB}"/>
                </a:ext>
              </a:extLst>
            </p:cNvPr>
            <p:cNvSpPr/>
            <p:nvPr/>
          </p:nvSpPr>
          <p:spPr>
            <a:xfrm>
              <a:off x="893615" y="2392919"/>
              <a:ext cx="1039447" cy="1047262"/>
            </a:xfrm>
            <a:prstGeom prst="ellipse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D4F596F-E45C-4EB9-88C1-973988F8B1C6}"/>
                </a:ext>
              </a:extLst>
            </p:cNvPr>
            <p:cNvSpPr txBox="1"/>
            <p:nvPr/>
          </p:nvSpPr>
          <p:spPr>
            <a:xfrm>
              <a:off x="724116" y="1853643"/>
              <a:ext cx="3337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A</a:t>
              </a:r>
              <a:endParaRPr lang="en-US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C67BB73-8E94-49C3-B0C8-0889547590D3}"/>
                </a:ext>
              </a:extLst>
            </p:cNvPr>
            <p:cNvSpPr txBox="1"/>
            <p:nvPr/>
          </p:nvSpPr>
          <p:spPr>
            <a:xfrm>
              <a:off x="983316" y="2074497"/>
              <a:ext cx="91614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F0"/>
                  </a:solidFill>
                </a:rPr>
                <a:t>Explored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7DF973E-655B-45FD-A239-BE3F1AE3C047}"/>
                </a:ext>
              </a:extLst>
            </p:cNvPr>
            <p:cNvSpPr/>
            <p:nvPr/>
          </p:nvSpPr>
          <p:spPr>
            <a:xfrm>
              <a:off x="2996232" y="2392919"/>
              <a:ext cx="1039447" cy="1047262"/>
            </a:xfrm>
            <a:prstGeom prst="ellipse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CA5F3CC-6FDF-437C-AEE1-0528D8E8621E}"/>
                </a:ext>
              </a:extLst>
            </p:cNvPr>
            <p:cNvSpPr txBox="1"/>
            <p:nvPr/>
          </p:nvSpPr>
          <p:spPr>
            <a:xfrm>
              <a:off x="2977049" y="2074497"/>
              <a:ext cx="113864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7030A0"/>
                  </a:solidFill>
                </a:rPr>
                <a:t>Never Seen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1A666F0-5452-43E7-98B8-6D6A8DF0F216}"/>
                </a:ext>
              </a:extLst>
            </p:cNvPr>
            <p:cNvSpPr/>
            <p:nvPr/>
          </p:nvSpPr>
          <p:spPr>
            <a:xfrm>
              <a:off x="1937602" y="2392919"/>
              <a:ext cx="1039447" cy="1047262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9A1012B-F36C-4660-AEAE-D61F2EA87794}"/>
                </a:ext>
              </a:extLst>
            </p:cNvPr>
            <p:cNvSpPr txBox="1"/>
            <p:nvPr/>
          </p:nvSpPr>
          <p:spPr>
            <a:xfrm>
              <a:off x="2048381" y="3403456"/>
              <a:ext cx="85266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</a:rPr>
                <a:t>Frontier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113DC9E-F3A8-41B7-8B85-BB8FF40E5FAF}"/>
              </a:ext>
            </a:extLst>
          </p:cNvPr>
          <p:cNvGrpSpPr/>
          <p:nvPr/>
        </p:nvGrpSpPr>
        <p:grpSpPr>
          <a:xfrm>
            <a:off x="4524866" y="2815211"/>
            <a:ext cx="3457115" cy="1888367"/>
            <a:chOff x="4595673" y="1853643"/>
            <a:chExt cx="3457115" cy="188836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5A637BA-4E1D-4EDF-B3C3-27F4FC87F2A2}"/>
                </a:ext>
              </a:extLst>
            </p:cNvPr>
            <p:cNvSpPr/>
            <p:nvPr/>
          </p:nvSpPr>
          <p:spPr>
            <a:xfrm>
              <a:off x="4614019" y="1899138"/>
              <a:ext cx="3438769" cy="180614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54ECB7C-0CA8-4107-9F8D-06C379EC515B}"/>
                </a:ext>
              </a:extLst>
            </p:cNvPr>
            <p:cNvSpPr/>
            <p:nvPr/>
          </p:nvSpPr>
          <p:spPr>
            <a:xfrm>
              <a:off x="4765172" y="2392919"/>
              <a:ext cx="1039447" cy="1047262"/>
            </a:xfrm>
            <a:prstGeom prst="ellipse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47A4A35-C0CC-4368-9E90-6F133B5CC0AA}"/>
                </a:ext>
              </a:extLst>
            </p:cNvPr>
            <p:cNvSpPr txBox="1"/>
            <p:nvPr/>
          </p:nvSpPr>
          <p:spPr>
            <a:xfrm>
              <a:off x="4595673" y="1853643"/>
              <a:ext cx="3241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B</a:t>
              </a:r>
              <a:endParaRPr lang="en-US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30A9FCA-CF0C-4FA3-8512-4872D8464EF9}"/>
                </a:ext>
              </a:extLst>
            </p:cNvPr>
            <p:cNvSpPr txBox="1"/>
            <p:nvPr/>
          </p:nvSpPr>
          <p:spPr>
            <a:xfrm>
              <a:off x="4854873" y="2074497"/>
              <a:ext cx="91614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F0"/>
                  </a:solidFill>
                </a:rPr>
                <a:t>Explored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483B548-022A-4047-A11B-4F2F78D44509}"/>
                </a:ext>
              </a:extLst>
            </p:cNvPr>
            <p:cNvSpPr/>
            <p:nvPr/>
          </p:nvSpPr>
          <p:spPr>
            <a:xfrm>
              <a:off x="6867789" y="2392919"/>
              <a:ext cx="1039447" cy="1047262"/>
            </a:xfrm>
            <a:prstGeom prst="ellipse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E63FF02-F845-4910-9617-4B781DD32EFA}"/>
                </a:ext>
              </a:extLst>
            </p:cNvPr>
            <p:cNvSpPr txBox="1"/>
            <p:nvPr/>
          </p:nvSpPr>
          <p:spPr>
            <a:xfrm>
              <a:off x="6848606" y="2074497"/>
              <a:ext cx="113864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7030A0"/>
                  </a:solidFill>
                </a:rPr>
                <a:t>Never Seen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203A958-FD76-4BF5-8F9D-FA78B92B0A5C}"/>
                </a:ext>
              </a:extLst>
            </p:cNvPr>
            <p:cNvSpPr/>
            <p:nvPr/>
          </p:nvSpPr>
          <p:spPr>
            <a:xfrm>
              <a:off x="5449651" y="2392919"/>
              <a:ext cx="1039447" cy="1047262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022DCFE-78E7-47B2-8561-F99F8540D00E}"/>
                </a:ext>
              </a:extLst>
            </p:cNvPr>
            <p:cNvSpPr txBox="1"/>
            <p:nvPr/>
          </p:nvSpPr>
          <p:spPr>
            <a:xfrm>
              <a:off x="5560430" y="3403456"/>
              <a:ext cx="85266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</a:rPr>
                <a:t>Frontier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253F68B-EB56-4E2B-A507-7A255EDBF3EE}"/>
              </a:ext>
            </a:extLst>
          </p:cNvPr>
          <p:cNvGrpSpPr/>
          <p:nvPr/>
        </p:nvGrpSpPr>
        <p:grpSpPr>
          <a:xfrm>
            <a:off x="8434015" y="2825316"/>
            <a:ext cx="3438769" cy="1878262"/>
            <a:chOff x="3567567" y="4153570"/>
            <a:chExt cx="3438769" cy="1878262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8128182-CB62-49C7-BC37-492AC7E7849F}"/>
                </a:ext>
              </a:extLst>
            </p:cNvPr>
            <p:cNvSpPr/>
            <p:nvPr/>
          </p:nvSpPr>
          <p:spPr>
            <a:xfrm>
              <a:off x="3567567" y="4188960"/>
              <a:ext cx="3438769" cy="180614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36BFD14E-DE6C-4CB6-98D7-9EAD69FD2587}"/>
                </a:ext>
              </a:extLst>
            </p:cNvPr>
            <p:cNvSpPr/>
            <p:nvPr/>
          </p:nvSpPr>
          <p:spPr>
            <a:xfrm>
              <a:off x="3737449" y="4692846"/>
              <a:ext cx="1039447" cy="1047262"/>
            </a:xfrm>
            <a:prstGeom prst="ellipse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1259D9F-D82A-452A-9F81-386CF44AFB68}"/>
                </a:ext>
              </a:extLst>
            </p:cNvPr>
            <p:cNvSpPr txBox="1"/>
            <p:nvPr/>
          </p:nvSpPr>
          <p:spPr>
            <a:xfrm>
              <a:off x="3567950" y="4153570"/>
              <a:ext cx="3209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C</a:t>
              </a:r>
              <a:endParaRPr lang="en-US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D6E18F0-FA3B-4575-90D1-E6E2A83C5542}"/>
                </a:ext>
              </a:extLst>
            </p:cNvPr>
            <p:cNvSpPr txBox="1"/>
            <p:nvPr/>
          </p:nvSpPr>
          <p:spPr>
            <a:xfrm>
              <a:off x="3827150" y="4374424"/>
              <a:ext cx="91614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F0"/>
                  </a:solidFill>
                </a:rPr>
                <a:t>Explored</a:t>
              </a: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16CBF9DE-CE1E-44CF-B55D-24FF3A55A4F7}"/>
                </a:ext>
              </a:extLst>
            </p:cNvPr>
            <p:cNvSpPr/>
            <p:nvPr/>
          </p:nvSpPr>
          <p:spPr>
            <a:xfrm>
              <a:off x="5840066" y="4692846"/>
              <a:ext cx="1039447" cy="1047262"/>
            </a:xfrm>
            <a:prstGeom prst="ellipse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C699D83-F971-409E-8DA6-2A67D6E40247}"/>
                </a:ext>
              </a:extLst>
            </p:cNvPr>
            <p:cNvSpPr txBox="1"/>
            <p:nvPr/>
          </p:nvSpPr>
          <p:spPr>
            <a:xfrm>
              <a:off x="5820883" y="4374424"/>
              <a:ext cx="113864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7030A0"/>
                  </a:solidFill>
                </a:rPr>
                <a:t>Never Seen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2C84083-1BE0-492D-A13E-DAE1EC510055}"/>
                </a:ext>
              </a:extLst>
            </p:cNvPr>
            <p:cNvSpPr/>
            <p:nvPr/>
          </p:nvSpPr>
          <p:spPr>
            <a:xfrm>
              <a:off x="4035679" y="5001260"/>
              <a:ext cx="649785" cy="623736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95B17B0-C12A-498B-A567-DA9C36714949}"/>
                </a:ext>
              </a:extLst>
            </p:cNvPr>
            <p:cNvSpPr txBox="1"/>
            <p:nvPr/>
          </p:nvSpPr>
          <p:spPr>
            <a:xfrm>
              <a:off x="4115694" y="5693278"/>
              <a:ext cx="85266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</a:rPr>
                <a:t>Frontier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7AC8B021-2751-407F-9AE0-EE9A02C14615}"/>
                  </a:ext>
                </a:extLst>
              </p14:cNvPr>
              <p14:cNvContentPartPr/>
              <p14:nvPr/>
            </p14:nvContentPartPr>
            <p14:xfrm>
              <a:off x="627480" y="1969200"/>
              <a:ext cx="3631320" cy="29865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7AC8B021-2751-407F-9AE0-EE9A02C1461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8120" y="1959840"/>
                <a:ext cx="3650040" cy="3005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903001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6B84B-43BF-4CE3-A054-F2C6EB440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994" y="0"/>
            <a:ext cx="10515600" cy="627812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F48F1F-34A3-4186-9106-B878F8B61AEA}"/>
              </a:ext>
            </a:extLst>
          </p:cNvPr>
          <p:cNvSpPr txBox="1"/>
          <p:nvPr/>
        </p:nvSpPr>
        <p:spPr>
          <a:xfrm>
            <a:off x="287994" y="590452"/>
            <a:ext cx="11351907" cy="6267548"/>
          </a:xfrm>
          <a:prstGeom prst="rect">
            <a:avLst/>
          </a:prstGeom>
          <a:noFill/>
          <a:ln>
            <a:noFill/>
          </a:ln>
        </p:spPr>
        <p:txBody>
          <a:bodyPr wrap="square" lIns="91438" tIns="45719" rIns="91438" bIns="45719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accent2"/>
                </a:solidFill>
              </a:rPr>
              <a:t>function</a:t>
            </a:r>
            <a:r>
              <a:rPr lang="en-US" sz="2400" b="1" dirty="0"/>
              <a:t> </a:t>
            </a:r>
            <a:r>
              <a:rPr lang="en-US" sz="2400" dirty="0">
                <a:solidFill>
                  <a:srgbClr val="008000"/>
                </a:solidFill>
              </a:rPr>
              <a:t>GRAPH-SEARCH</a:t>
            </a:r>
            <a:r>
              <a:rPr lang="en-US" sz="2400" dirty="0"/>
              <a:t>(</a:t>
            </a:r>
            <a:r>
              <a:rPr lang="en-US" sz="2400" dirty="0">
                <a:solidFill>
                  <a:srgbClr val="0000FF"/>
                </a:solidFill>
              </a:rPr>
              <a:t>problem</a:t>
            </a:r>
            <a:r>
              <a:rPr lang="en-US" sz="2400" dirty="0"/>
              <a:t>) </a:t>
            </a:r>
            <a:r>
              <a:rPr lang="en-US" sz="2400" dirty="0">
                <a:solidFill>
                  <a:schemeClr val="accent2"/>
                </a:solidFill>
              </a:rPr>
              <a:t>returns</a:t>
            </a:r>
            <a:r>
              <a:rPr lang="en-US" sz="2400" b="1" dirty="0"/>
              <a:t> </a:t>
            </a:r>
            <a:r>
              <a:rPr lang="en-US" sz="2400" dirty="0"/>
              <a:t>a solution, or failure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     </a:t>
            </a:r>
            <a:r>
              <a:rPr lang="en-US" sz="2400" b="1" dirty="0"/>
              <a:t>initialize the </a:t>
            </a:r>
            <a:r>
              <a:rPr lang="en-US" sz="2400" b="1" dirty="0">
                <a:solidFill>
                  <a:srgbClr val="0000FF"/>
                </a:solidFill>
              </a:rPr>
              <a:t>explored set</a:t>
            </a:r>
            <a:r>
              <a:rPr lang="en-US" sz="2400" b="1" dirty="0"/>
              <a:t> to be empty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     initialize the </a:t>
            </a:r>
            <a:r>
              <a:rPr lang="en-US" sz="2400" dirty="0">
                <a:solidFill>
                  <a:srgbClr val="0000FF"/>
                </a:solidFill>
              </a:rPr>
              <a:t>frontier</a:t>
            </a:r>
            <a:r>
              <a:rPr lang="en-US" sz="2400" dirty="0"/>
              <a:t> as a specific work list (stack, queue, priority queue)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     add initial state of </a:t>
            </a:r>
            <a:r>
              <a:rPr lang="en-US" sz="2400" dirty="0">
                <a:solidFill>
                  <a:srgbClr val="0000FF"/>
                </a:solidFill>
              </a:rPr>
              <a:t>problem </a:t>
            </a:r>
            <a:r>
              <a:rPr lang="en-US" sz="2400" dirty="0"/>
              <a:t>to</a:t>
            </a:r>
            <a:r>
              <a:rPr lang="en-US" sz="2400" dirty="0">
                <a:solidFill>
                  <a:srgbClr val="0000FF"/>
                </a:solidFill>
              </a:rPr>
              <a:t> frontier</a:t>
            </a:r>
            <a:br>
              <a:rPr lang="en-US" sz="2400" dirty="0"/>
            </a:br>
            <a:r>
              <a:rPr lang="en-US" sz="2400" dirty="0"/>
              <a:t>     </a:t>
            </a:r>
            <a:r>
              <a:rPr lang="en-US" sz="2400" dirty="0">
                <a:solidFill>
                  <a:schemeClr val="accent2"/>
                </a:solidFill>
              </a:rPr>
              <a:t>loop do </a:t>
            </a:r>
          </a:p>
          <a:p>
            <a:pPr>
              <a:lnSpc>
                <a:spcPct val="120000"/>
              </a:lnSpc>
            </a:pPr>
            <a:r>
              <a:rPr lang="en-US" sz="2400" b="1" dirty="0"/>
              <a:t>             </a:t>
            </a:r>
            <a:r>
              <a:rPr lang="en-US" sz="2400" dirty="0">
                <a:solidFill>
                  <a:schemeClr val="accent2"/>
                </a:solidFill>
              </a:rPr>
              <a:t>if</a:t>
            </a:r>
            <a:r>
              <a:rPr lang="en-US" sz="2400" b="1" dirty="0"/>
              <a:t> </a:t>
            </a:r>
            <a:r>
              <a:rPr lang="en-US" sz="2400" dirty="0"/>
              <a:t>the</a:t>
            </a:r>
            <a:r>
              <a:rPr lang="en-US" sz="2400" dirty="0">
                <a:solidFill>
                  <a:srgbClr val="0000FF"/>
                </a:solidFill>
              </a:rPr>
              <a:t> frontier </a:t>
            </a:r>
            <a:r>
              <a:rPr lang="en-US" sz="2400" dirty="0"/>
              <a:t>is empty </a:t>
            </a:r>
            <a:r>
              <a:rPr lang="en-US" sz="2400" dirty="0">
                <a:solidFill>
                  <a:schemeClr val="accent2"/>
                </a:solidFill>
              </a:rPr>
              <a:t>then</a:t>
            </a:r>
            <a:r>
              <a:rPr lang="en-US" sz="2400" b="1" dirty="0">
                <a:solidFill>
                  <a:srgbClr val="CC00CC"/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solidFill>
                  <a:srgbClr val="CC00CC"/>
                </a:solidFill>
              </a:rPr>
              <a:t>                     </a:t>
            </a:r>
            <a:r>
              <a:rPr lang="en-US" sz="2400" dirty="0">
                <a:solidFill>
                  <a:schemeClr val="accent2"/>
                </a:solidFill>
              </a:rPr>
              <a:t>return</a:t>
            </a:r>
            <a:r>
              <a:rPr lang="en-US" sz="2400" b="1" dirty="0">
                <a:solidFill>
                  <a:srgbClr val="CC00CC"/>
                </a:solidFill>
              </a:rPr>
              <a:t> </a:t>
            </a:r>
            <a:r>
              <a:rPr lang="en-US" sz="2400" dirty="0"/>
              <a:t>failure</a:t>
            </a:r>
            <a:br>
              <a:rPr lang="en-US" sz="2400" dirty="0"/>
            </a:br>
            <a:r>
              <a:rPr lang="en-US" sz="2400" dirty="0"/>
              <a:t>             choose a </a:t>
            </a:r>
            <a:r>
              <a:rPr lang="en-US" sz="2400" dirty="0">
                <a:solidFill>
                  <a:srgbClr val="0000FF"/>
                </a:solidFill>
              </a:rPr>
              <a:t>node</a:t>
            </a:r>
            <a:r>
              <a:rPr lang="en-US" sz="2400" dirty="0"/>
              <a:t> and remove it from the </a:t>
            </a:r>
            <a:r>
              <a:rPr lang="en-US" sz="2400" dirty="0">
                <a:solidFill>
                  <a:srgbClr val="0000FF"/>
                </a:solidFill>
              </a:rPr>
              <a:t>frontier</a:t>
            </a:r>
            <a:br>
              <a:rPr lang="en-US" sz="2400" dirty="0"/>
            </a:br>
            <a:r>
              <a:rPr lang="en-US" sz="2400" dirty="0"/>
              <a:t>             </a:t>
            </a:r>
            <a:r>
              <a:rPr lang="en-US" sz="2400" dirty="0">
                <a:solidFill>
                  <a:schemeClr val="accent2"/>
                </a:solidFill>
              </a:rPr>
              <a:t>if</a:t>
            </a:r>
            <a:r>
              <a:rPr lang="en-US" sz="2400" b="1" dirty="0"/>
              <a:t> </a:t>
            </a:r>
            <a:r>
              <a:rPr lang="en-US" sz="2400" dirty="0"/>
              <a:t>the </a:t>
            </a:r>
            <a:r>
              <a:rPr lang="en-US" sz="2400" dirty="0">
                <a:solidFill>
                  <a:srgbClr val="0000FF"/>
                </a:solidFill>
              </a:rPr>
              <a:t>node</a:t>
            </a:r>
            <a:r>
              <a:rPr lang="en-US" sz="2400" dirty="0"/>
              <a:t> contains a goal state </a:t>
            </a:r>
            <a:r>
              <a:rPr lang="en-US" sz="2400" dirty="0">
                <a:solidFill>
                  <a:schemeClr val="accent2"/>
                </a:solidFill>
              </a:rPr>
              <a:t>then</a:t>
            </a:r>
            <a:r>
              <a:rPr lang="en-US" sz="2400" b="1" dirty="0">
                <a:solidFill>
                  <a:srgbClr val="CC00CC"/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solidFill>
                  <a:srgbClr val="CC00CC"/>
                </a:solidFill>
              </a:rPr>
              <a:t>                     </a:t>
            </a:r>
            <a:r>
              <a:rPr lang="en-US" sz="2400" dirty="0">
                <a:solidFill>
                  <a:schemeClr val="accent2"/>
                </a:solidFill>
              </a:rPr>
              <a:t>return</a:t>
            </a:r>
            <a:r>
              <a:rPr lang="en-US" sz="2400" b="1" dirty="0">
                <a:solidFill>
                  <a:srgbClr val="CC00CC"/>
                </a:solidFill>
              </a:rPr>
              <a:t> </a:t>
            </a:r>
            <a:r>
              <a:rPr lang="en-US" sz="2400" dirty="0"/>
              <a:t>the corresponding solution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             </a:t>
            </a:r>
            <a:r>
              <a:rPr lang="en-US" sz="2400" b="1" dirty="0"/>
              <a:t>add the </a:t>
            </a:r>
            <a:r>
              <a:rPr lang="en-US" sz="2400" b="1" dirty="0">
                <a:solidFill>
                  <a:srgbClr val="0000FF"/>
                </a:solidFill>
              </a:rPr>
              <a:t>node </a:t>
            </a:r>
            <a:r>
              <a:rPr lang="en-US" sz="2400" b="1" dirty="0"/>
              <a:t>state to the </a:t>
            </a:r>
            <a:r>
              <a:rPr lang="en-US" sz="2400" b="1" dirty="0">
                <a:solidFill>
                  <a:srgbClr val="0000FF"/>
                </a:solidFill>
              </a:rPr>
              <a:t>explored set</a:t>
            </a:r>
            <a:endParaRPr lang="en-US" sz="2400" b="1" dirty="0"/>
          </a:p>
          <a:p>
            <a:pPr>
              <a:lnSpc>
                <a:spcPct val="120000"/>
              </a:lnSpc>
            </a:pPr>
            <a:r>
              <a:rPr lang="en-US" sz="2400" dirty="0"/>
              <a:t>             for each resulting </a:t>
            </a:r>
            <a:r>
              <a:rPr lang="en-US" sz="2400" dirty="0">
                <a:solidFill>
                  <a:srgbClr val="0000FF"/>
                </a:solidFill>
              </a:rPr>
              <a:t>child</a:t>
            </a:r>
            <a:r>
              <a:rPr lang="en-US" sz="2400" dirty="0"/>
              <a:t> from node</a:t>
            </a:r>
            <a:endParaRPr lang="en-US" sz="2400" dirty="0">
              <a:solidFill>
                <a:srgbClr val="0000FF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400" dirty="0"/>
              <a:t>                     </a:t>
            </a:r>
            <a:r>
              <a:rPr lang="en-US" sz="2400" b="1" dirty="0"/>
              <a:t>if the </a:t>
            </a:r>
            <a:r>
              <a:rPr lang="en-US" sz="2400" b="1" dirty="0">
                <a:solidFill>
                  <a:srgbClr val="0000FF"/>
                </a:solidFill>
              </a:rPr>
              <a:t>child </a:t>
            </a:r>
            <a:r>
              <a:rPr lang="en-US" sz="2400" b="1" dirty="0"/>
              <a:t>state is not already in the </a:t>
            </a:r>
            <a:r>
              <a:rPr lang="en-US" sz="2400" b="1" dirty="0">
                <a:solidFill>
                  <a:srgbClr val="0000FF"/>
                </a:solidFill>
              </a:rPr>
              <a:t>frontier</a:t>
            </a:r>
            <a:r>
              <a:rPr lang="en-US" sz="2400" b="1" dirty="0"/>
              <a:t> or </a:t>
            </a:r>
            <a:r>
              <a:rPr lang="en-US" sz="2400" b="1" dirty="0">
                <a:solidFill>
                  <a:srgbClr val="0000FF"/>
                </a:solidFill>
              </a:rPr>
              <a:t>explored set </a:t>
            </a:r>
            <a:r>
              <a:rPr lang="en-US" sz="2400" b="1" dirty="0">
                <a:solidFill>
                  <a:schemeClr val="accent2"/>
                </a:solidFill>
              </a:rPr>
              <a:t>then</a:t>
            </a:r>
            <a:endParaRPr lang="en-US" sz="2400" b="1" dirty="0"/>
          </a:p>
          <a:p>
            <a:pPr>
              <a:lnSpc>
                <a:spcPct val="120000"/>
              </a:lnSpc>
            </a:pPr>
            <a:r>
              <a:rPr lang="en-US" sz="2400" dirty="0"/>
              <a:t>                             add </a:t>
            </a:r>
            <a:r>
              <a:rPr lang="en-US" sz="2400" dirty="0">
                <a:solidFill>
                  <a:srgbClr val="0000FF"/>
                </a:solidFill>
              </a:rPr>
              <a:t>child</a:t>
            </a:r>
            <a:r>
              <a:rPr lang="en-US" sz="2400" dirty="0"/>
              <a:t> to the </a:t>
            </a:r>
            <a:r>
              <a:rPr lang="en-US" sz="2400" dirty="0">
                <a:solidFill>
                  <a:srgbClr val="0000FF"/>
                </a:solidFill>
              </a:rPr>
              <a:t>frontier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A289F3A-C145-494A-83C9-2E2112701945}"/>
                  </a:ext>
                </a:extLst>
              </p14:cNvPr>
              <p14:cNvContentPartPr/>
              <p14:nvPr/>
            </p14:nvContentPartPr>
            <p14:xfrm>
              <a:off x="2320200" y="4102920"/>
              <a:ext cx="4619520" cy="18133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A289F3A-C145-494A-83C9-2E211270194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10840" y="4093560"/>
                <a:ext cx="4638240" cy="1832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299252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E1C1E-59E3-4BA5-BA92-112613E09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50BAD3-AAB9-4003-A21C-0237246416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graph search algorithm overlays a tree on a graph</a:t>
            </a:r>
          </a:p>
          <a:p>
            <a:r>
              <a:rPr lang="en-US" dirty="0"/>
              <a:t>The </a:t>
            </a:r>
            <a:r>
              <a:rPr lang="en-US" dirty="0">
                <a:solidFill>
                  <a:srgbClr val="00B0F0"/>
                </a:solidFill>
              </a:rPr>
              <a:t>frontier</a:t>
            </a:r>
            <a:r>
              <a:rPr lang="en-US" dirty="0"/>
              <a:t> states separate the </a:t>
            </a:r>
            <a:r>
              <a:rPr lang="en-US" dirty="0">
                <a:solidFill>
                  <a:srgbClr val="00B0F0"/>
                </a:solidFill>
              </a:rPr>
              <a:t>explored</a:t>
            </a:r>
            <a:r>
              <a:rPr lang="en-US" dirty="0"/>
              <a:t> states from </a:t>
            </a:r>
            <a:r>
              <a:rPr lang="en-US" dirty="0">
                <a:solidFill>
                  <a:srgbClr val="00B0F0"/>
                </a:solidFill>
              </a:rPr>
              <a:t>never seen </a:t>
            </a:r>
            <a:r>
              <a:rPr lang="en-US" dirty="0"/>
              <a:t>states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6848A7-B121-4040-8940-E5260116FE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6321" y="2344865"/>
            <a:ext cx="7423031" cy="16157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35F6452-5285-43B4-9722-6FC353ED10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6026" y="4295775"/>
            <a:ext cx="6636636" cy="181573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A3C91FB-D46E-497C-BC6E-521A462A0729}"/>
              </a:ext>
            </a:extLst>
          </p:cNvPr>
          <p:cNvSpPr/>
          <p:nvPr/>
        </p:nvSpPr>
        <p:spPr>
          <a:xfrm>
            <a:off x="393031" y="6379452"/>
            <a:ext cx="96292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Images: AIMA, Figure 3.8, 3.9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F52B5DA-A5B0-4E8E-AD8F-B7BCF37CBC9C}"/>
                  </a:ext>
                </a:extLst>
              </p14:cNvPr>
              <p14:cNvContentPartPr/>
              <p14:nvPr/>
            </p14:nvContentPartPr>
            <p14:xfrm>
              <a:off x="4479120" y="2367720"/>
              <a:ext cx="1786320" cy="33588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F52B5DA-A5B0-4E8E-AD8F-B7BCF37CBC9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69760" y="2358360"/>
                <a:ext cx="1805040" cy="3377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067365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11442" y="1117940"/>
            <a:ext cx="5556432" cy="4168408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6056" y="994943"/>
            <a:ext cx="5556433" cy="4167325"/>
          </a:xfrm>
          <a:prstGeom prst="rect">
            <a:avLst/>
          </a:prstGeom>
          <a:noFill/>
        </p:spPr>
      </p:pic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BFS vs DFS</a:t>
            </a:r>
          </a:p>
        </p:txBody>
      </p:sp>
    </p:spTree>
    <p:extLst>
      <p:ext uri="{BB962C8B-B14F-4D97-AF65-F5344CB8AC3E}">
        <p14:creationId xmlns:p14="http://schemas.microsoft.com/office/powerpoint/2010/main" val="3943125862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C00000"/>
                </a:solidFill>
              </a:rPr>
              <a:t>Piazza Poll 2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the following demo using BFS or DFS</a:t>
            </a:r>
          </a:p>
        </p:txBody>
      </p:sp>
      <p:sp>
        <p:nvSpPr>
          <p:cNvPr id="8" name="TextBox 26">
            <a:extLst>
              <a:ext uri="{FF2B5EF4-FFF2-40B4-BE49-F238E27FC236}">
                <a16:creationId xmlns:a16="http://schemas.microsoft.com/office/drawing/2014/main" id="{A028763D-D84F-40B5-B183-1722BC6B95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8200" y="6488672"/>
            <a:ext cx="37338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4" tIns="45718" rIns="91424" bIns="45718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[Demo: </a:t>
            </a:r>
            <a:r>
              <a:rPr lang="en-US" dirty="0" err="1">
                <a:solidFill>
                  <a:srgbClr val="C00000"/>
                </a:solidFill>
              </a:rPr>
              <a:t>dfs</a:t>
            </a:r>
            <a:r>
              <a:rPr lang="en-US" dirty="0">
                <a:solidFill>
                  <a:srgbClr val="C00000"/>
                </a:solidFill>
              </a:rPr>
              <a:t>/</a:t>
            </a:r>
            <a:r>
              <a:rPr lang="en-US" dirty="0" err="1">
                <a:solidFill>
                  <a:srgbClr val="C00000"/>
                </a:solidFill>
              </a:rPr>
              <a:t>bfs</a:t>
            </a:r>
            <a:r>
              <a:rPr lang="en-US" dirty="0">
                <a:solidFill>
                  <a:srgbClr val="C00000"/>
                </a:solidFill>
              </a:rPr>
              <a:t> maze water (L2D6)]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39ADCA20-06E5-4E90-B278-0079D7A7DA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11442" y="1117940"/>
            <a:ext cx="5556432" cy="4168408"/>
          </a:xfrm>
          <a:prstGeom prst="rect">
            <a:avLst/>
          </a:prstGeom>
          <a:noFill/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DE8406EF-CE64-41AC-AF3C-992403C0E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6056" y="994943"/>
            <a:ext cx="5556433" cy="41673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85431270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of Demo Maze Water DFS/BFS (part 1)</a:t>
            </a:r>
          </a:p>
        </p:txBody>
      </p:sp>
      <p:pic>
        <p:nvPicPr>
          <p:cNvPr id="4" name="MazeWater-BFS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07780" y="1020594"/>
            <a:ext cx="7896715" cy="5837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224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of Demo Maze Water DFS/BFS (part 2)</a:t>
            </a:r>
          </a:p>
        </p:txBody>
      </p:sp>
      <p:pic>
        <p:nvPicPr>
          <p:cNvPr id="3" name="MazeWater-DFS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07774" y="1022312"/>
            <a:ext cx="7894391" cy="5835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750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Note on Implementation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73491"/>
            <a:ext cx="7620000" cy="1447799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>
                <a:solidFill>
                  <a:schemeClr val="tx1"/>
                </a:solidFill>
              </a:rPr>
              <a:t>Nodes have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3200" dirty="0">
                <a:solidFill>
                  <a:srgbClr val="008000"/>
                </a:solidFill>
              </a:rPr>
              <a:t>state</a:t>
            </a:r>
            <a:r>
              <a:rPr lang="en-US" sz="3200" dirty="0"/>
              <a:t>, </a:t>
            </a:r>
            <a:r>
              <a:rPr lang="en-US" sz="3200" dirty="0">
                <a:solidFill>
                  <a:srgbClr val="008000"/>
                </a:solidFill>
              </a:rPr>
              <a:t>parent</a:t>
            </a:r>
            <a:r>
              <a:rPr lang="en-US" sz="3200" dirty="0"/>
              <a:t>, </a:t>
            </a:r>
            <a:r>
              <a:rPr lang="en-US" sz="3200" dirty="0">
                <a:solidFill>
                  <a:srgbClr val="008000"/>
                </a:solidFill>
              </a:rPr>
              <a:t>action</a:t>
            </a:r>
            <a:r>
              <a:rPr lang="en-US" sz="3200" dirty="0"/>
              <a:t>, </a:t>
            </a:r>
            <a:r>
              <a:rPr lang="en-US" sz="3200" dirty="0">
                <a:solidFill>
                  <a:srgbClr val="008000"/>
                </a:solidFill>
              </a:rPr>
              <a:t>path-cost</a:t>
            </a:r>
            <a:endParaRPr lang="en-US" dirty="0">
              <a:solidFill>
                <a:srgbClr val="008000"/>
              </a:solidFill>
            </a:endParaRPr>
          </a:p>
        </p:txBody>
      </p:sp>
      <p:pic>
        <p:nvPicPr>
          <p:cNvPr id="5" name="Picture 4" descr="state-vs-nod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537" y="1752600"/>
            <a:ext cx="5799971" cy="3505200"/>
          </a:xfrm>
          <a:prstGeom prst="rect">
            <a:avLst/>
          </a:prstGeom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9744" y="3124200"/>
            <a:ext cx="1652656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52400" y="2743202"/>
            <a:ext cx="7239000" cy="4114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A child of </a:t>
            </a:r>
            <a:r>
              <a:rPr lang="en-US" dirty="0">
                <a:solidFill>
                  <a:srgbClr val="0000FF"/>
                </a:solidFill>
              </a:rPr>
              <a:t>node</a:t>
            </a: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by action </a:t>
            </a:r>
            <a:r>
              <a:rPr lang="en-US" i="1" dirty="0">
                <a:solidFill>
                  <a:srgbClr val="0000FF"/>
                </a:solidFill>
              </a:rPr>
              <a:t>a</a:t>
            </a: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has</a:t>
            </a:r>
          </a:p>
          <a:p>
            <a:pPr marL="0" indent="0">
              <a:buNone/>
            </a:pPr>
            <a:r>
              <a:rPr lang="en-US" dirty="0">
                <a:solidFill>
                  <a:srgbClr val="008000"/>
                </a:solidFill>
              </a:rPr>
              <a:t>state</a:t>
            </a:r>
            <a:r>
              <a:rPr lang="en-US" dirty="0"/>
              <a:t>         </a:t>
            </a:r>
            <a:r>
              <a:rPr lang="en-US" dirty="0">
                <a:solidFill>
                  <a:schemeClr val="tx1"/>
                </a:solidFill>
              </a:rPr>
              <a:t>=</a:t>
            </a:r>
            <a:r>
              <a:rPr lang="en-US" dirty="0"/>
              <a:t>   </a:t>
            </a:r>
            <a:r>
              <a:rPr lang="en-US" dirty="0">
                <a:solidFill>
                  <a:srgbClr val="FF0000"/>
                </a:solidFill>
              </a:rPr>
              <a:t>result</a:t>
            </a: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dirty="0" err="1">
                <a:solidFill>
                  <a:srgbClr val="0000FF"/>
                </a:solidFill>
              </a:rPr>
              <a:t>node</a:t>
            </a:r>
            <a:r>
              <a:rPr lang="en-US" dirty="0" err="1">
                <a:solidFill>
                  <a:schemeClr val="tx1"/>
                </a:solidFill>
              </a:rPr>
              <a:t>.</a:t>
            </a:r>
            <a:r>
              <a:rPr lang="en-US" dirty="0" err="1">
                <a:solidFill>
                  <a:srgbClr val="008000"/>
                </a:solidFill>
              </a:rPr>
              <a:t>state</a:t>
            </a:r>
            <a:r>
              <a:rPr lang="en-US" dirty="0" err="1">
                <a:solidFill>
                  <a:schemeClr val="tx1"/>
                </a:solidFill>
              </a:rPr>
              <a:t>,</a:t>
            </a:r>
            <a:r>
              <a:rPr lang="en-US" i="1" dirty="0" err="1">
                <a:solidFill>
                  <a:srgbClr val="0000FF"/>
                </a:solidFill>
              </a:rPr>
              <a:t>a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  <a:p>
            <a:pPr marL="0" indent="0">
              <a:buNone/>
            </a:pPr>
            <a:r>
              <a:rPr lang="en-US" dirty="0">
                <a:solidFill>
                  <a:srgbClr val="008000"/>
                </a:solidFill>
              </a:rPr>
              <a:t>parent</a:t>
            </a:r>
            <a:r>
              <a:rPr lang="en-US" dirty="0"/>
              <a:t>      </a:t>
            </a:r>
            <a:r>
              <a:rPr lang="en-US" dirty="0">
                <a:solidFill>
                  <a:schemeClr val="tx1"/>
                </a:solidFill>
              </a:rPr>
              <a:t>=</a:t>
            </a:r>
            <a:r>
              <a:rPr lang="en-US" dirty="0"/>
              <a:t>   </a:t>
            </a:r>
            <a:r>
              <a:rPr lang="en-US" dirty="0">
                <a:solidFill>
                  <a:srgbClr val="0000FF"/>
                </a:solidFill>
              </a:rPr>
              <a:t>node</a:t>
            </a: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008000"/>
                </a:solidFill>
              </a:rPr>
              <a:t>action</a:t>
            </a:r>
            <a:r>
              <a:rPr lang="en-US" dirty="0"/>
              <a:t>       </a:t>
            </a:r>
            <a:r>
              <a:rPr lang="en-US" dirty="0">
                <a:solidFill>
                  <a:schemeClr val="tx1"/>
                </a:solidFill>
              </a:rPr>
              <a:t>=</a:t>
            </a:r>
            <a:r>
              <a:rPr lang="en-US" dirty="0"/>
              <a:t>   </a:t>
            </a:r>
            <a:r>
              <a:rPr lang="en-US" i="1" dirty="0">
                <a:solidFill>
                  <a:srgbClr val="0000FF"/>
                </a:solidFill>
              </a:rPr>
              <a:t>a</a:t>
            </a: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008000"/>
                </a:solidFill>
              </a:rPr>
              <a:t>path-cost </a:t>
            </a:r>
            <a:r>
              <a:rPr lang="en-US" dirty="0">
                <a:solidFill>
                  <a:schemeClr val="tx1"/>
                </a:solidFill>
              </a:rPr>
              <a:t>=</a:t>
            </a:r>
            <a:r>
              <a:rPr lang="en-US" dirty="0"/>
              <a:t>   </a:t>
            </a:r>
            <a:r>
              <a:rPr lang="en-US" dirty="0" err="1">
                <a:solidFill>
                  <a:srgbClr val="0000FF"/>
                </a:solidFill>
              </a:rPr>
              <a:t>node</a:t>
            </a:r>
            <a:r>
              <a:rPr lang="en-US" dirty="0" err="1">
                <a:solidFill>
                  <a:schemeClr val="tx1"/>
                </a:solidFill>
              </a:rPr>
              <a:t>.</a:t>
            </a:r>
            <a:r>
              <a:rPr lang="en-US" dirty="0" err="1">
                <a:solidFill>
                  <a:srgbClr val="008000"/>
                </a:solidFill>
              </a:rPr>
              <a:t>path_cost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+</a:t>
            </a:r>
            <a:r>
              <a:rPr lang="en-US" dirty="0"/>
              <a:t>      	</a:t>
            </a:r>
            <a:r>
              <a:rPr lang="en-US" dirty="0" err="1">
                <a:solidFill>
                  <a:srgbClr val="FF0000"/>
                </a:solidFill>
              </a:rPr>
              <a:t>step_cost</a:t>
            </a: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dirty="0" err="1">
                <a:solidFill>
                  <a:srgbClr val="0000FF"/>
                </a:solidFill>
              </a:rPr>
              <a:t>node</a:t>
            </a:r>
            <a:r>
              <a:rPr lang="en-US" dirty="0" err="1">
                <a:solidFill>
                  <a:schemeClr val="tx1"/>
                </a:solidFill>
              </a:rPr>
              <a:t>.</a:t>
            </a:r>
            <a:r>
              <a:rPr lang="en-US" dirty="0" err="1">
                <a:solidFill>
                  <a:srgbClr val="008000"/>
                </a:solidFill>
              </a:rPr>
              <a:t>state</a:t>
            </a:r>
            <a:r>
              <a:rPr lang="en-US" dirty="0">
                <a:solidFill>
                  <a:schemeClr val="tx1"/>
                </a:solidFill>
              </a:rPr>
              <a:t>,</a:t>
            </a:r>
            <a:r>
              <a:rPr lang="en-US" dirty="0"/>
              <a:t> </a:t>
            </a:r>
            <a:r>
              <a:rPr lang="en-US" i="1" dirty="0">
                <a:solidFill>
                  <a:srgbClr val="0000FF"/>
                </a:solidFill>
              </a:rPr>
              <a:t>a</a:t>
            </a:r>
            <a:r>
              <a:rPr lang="en-US" dirty="0">
                <a:solidFill>
                  <a:schemeClr val="tx1"/>
                </a:solidFill>
              </a:rPr>
              <a:t>,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self.</a:t>
            </a:r>
            <a:r>
              <a:rPr lang="en-US" dirty="0" err="1">
                <a:solidFill>
                  <a:srgbClr val="008000"/>
                </a:solidFill>
              </a:rPr>
              <a:t>state</a:t>
            </a:r>
            <a:r>
              <a:rPr lang="en-US" dirty="0">
                <a:solidFill>
                  <a:schemeClr val="tx1"/>
                </a:solidFill>
              </a:rPr>
              <a:t>)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TextBox 8"/>
          <p:cNvSpPr txBox="1"/>
          <p:nvPr/>
        </p:nvSpPr>
        <p:spPr bwMode="auto">
          <a:xfrm>
            <a:off x="533400" y="6263620"/>
            <a:ext cx="11154011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6" tIns="45718" rIns="91436" bIns="45718" rtlCol="0">
            <a:spAutoFit/>
          </a:bodyPr>
          <a:lstStyle/>
          <a:p>
            <a:r>
              <a:rPr lang="en-US" sz="3200" dirty="0">
                <a:latin typeface="Calibri"/>
                <a:cs typeface="Calibri"/>
              </a:rPr>
              <a:t>Extract solution by tracing back parent pointers, collecting actions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576CF38-72ED-4818-8F4F-F532E63EBB39}"/>
                  </a:ext>
                </a:extLst>
              </p14:cNvPr>
              <p14:cNvContentPartPr/>
              <p14:nvPr/>
            </p14:nvContentPartPr>
            <p14:xfrm>
              <a:off x="192960" y="-245520"/>
              <a:ext cx="11312280" cy="63979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576CF38-72ED-4818-8F4F-F532E63EBB3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3600" y="-254880"/>
                <a:ext cx="11331000" cy="6416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6169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Walk-through DFS Graph Search</a:t>
            </a:r>
          </a:p>
        </p:txBody>
      </p:sp>
      <p:grpSp>
        <p:nvGrpSpPr>
          <p:cNvPr id="19469" name="Group 70"/>
          <p:cNvGrpSpPr>
            <a:grpSpLocks/>
          </p:cNvGrpSpPr>
          <p:nvPr/>
        </p:nvGrpSpPr>
        <p:grpSpPr bwMode="auto">
          <a:xfrm>
            <a:off x="7203989" y="367130"/>
            <a:ext cx="4435912" cy="2586105"/>
            <a:chOff x="816" y="1056"/>
            <a:chExt cx="4176" cy="2304"/>
          </a:xfrm>
        </p:grpSpPr>
        <p:grpSp>
          <p:nvGrpSpPr>
            <p:cNvPr id="19564" name="Group 71"/>
            <p:cNvGrpSpPr>
              <a:grpSpLocks/>
            </p:cNvGrpSpPr>
            <p:nvPr/>
          </p:nvGrpSpPr>
          <p:grpSpPr bwMode="auto">
            <a:xfrm>
              <a:off x="816" y="1056"/>
              <a:ext cx="4176" cy="2304"/>
              <a:chOff x="336" y="576"/>
              <a:chExt cx="4848" cy="2784"/>
            </a:xfrm>
          </p:grpSpPr>
          <p:sp>
            <p:nvSpPr>
              <p:cNvPr id="19566" name="AutoShape 72"/>
              <p:cNvSpPr>
                <a:spLocks noChangeArrowheads="1"/>
              </p:cNvSpPr>
              <p:nvPr/>
            </p:nvSpPr>
            <p:spPr bwMode="auto">
              <a:xfrm>
                <a:off x="336" y="2208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800"/>
                  <a:t>S</a:t>
                </a:r>
              </a:p>
            </p:txBody>
          </p:sp>
          <p:sp>
            <p:nvSpPr>
              <p:cNvPr id="19567" name="AutoShape 73"/>
              <p:cNvSpPr>
                <a:spLocks noChangeArrowheads="1"/>
              </p:cNvSpPr>
              <p:nvPr/>
            </p:nvSpPr>
            <p:spPr bwMode="auto">
              <a:xfrm>
                <a:off x="4704" y="57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800"/>
                  <a:t>G</a:t>
                </a:r>
              </a:p>
            </p:txBody>
          </p:sp>
          <p:sp>
            <p:nvSpPr>
              <p:cNvPr id="19568" name="AutoShape 74"/>
              <p:cNvSpPr>
                <a:spLocks noChangeArrowheads="1"/>
              </p:cNvSpPr>
              <p:nvPr/>
            </p:nvSpPr>
            <p:spPr bwMode="auto">
              <a:xfrm>
                <a:off x="1728" y="177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000" i="1" dirty="0"/>
                  <a:t>d</a:t>
                </a:r>
              </a:p>
            </p:txBody>
          </p:sp>
          <p:sp>
            <p:nvSpPr>
              <p:cNvPr id="19569" name="AutoShape 75"/>
              <p:cNvSpPr>
                <a:spLocks noChangeArrowheads="1"/>
              </p:cNvSpPr>
              <p:nvPr/>
            </p:nvSpPr>
            <p:spPr bwMode="auto">
              <a:xfrm>
                <a:off x="720" y="105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000" i="1" dirty="0"/>
                  <a:t>b</a:t>
                </a:r>
              </a:p>
            </p:txBody>
          </p:sp>
          <p:sp>
            <p:nvSpPr>
              <p:cNvPr id="19570" name="AutoShape 76"/>
              <p:cNvSpPr>
                <a:spLocks noChangeArrowheads="1"/>
              </p:cNvSpPr>
              <p:nvPr/>
            </p:nvSpPr>
            <p:spPr bwMode="auto">
              <a:xfrm>
                <a:off x="1200" y="273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000" i="1" dirty="0"/>
                  <a:t>p</a:t>
                </a:r>
              </a:p>
            </p:txBody>
          </p:sp>
          <p:sp>
            <p:nvSpPr>
              <p:cNvPr id="19571" name="AutoShape 77"/>
              <p:cNvSpPr>
                <a:spLocks noChangeArrowheads="1"/>
              </p:cNvSpPr>
              <p:nvPr/>
            </p:nvSpPr>
            <p:spPr bwMode="auto">
              <a:xfrm>
                <a:off x="2352" y="2880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000" i="1" dirty="0"/>
                  <a:t>q</a:t>
                </a:r>
              </a:p>
            </p:txBody>
          </p:sp>
          <p:sp>
            <p:nvSpPr>
              <p:cNvPr id="19572" name="AutoShape 78"/>
              <p:cNvSpPr>
                <a:spLocks noChangeArrowheads="1"/>
              </p:cNvSpPr>
              <p:nvPr/>
            </p:nvSpPr>
            <p:spPr bwMode="auto">
              <a:xfrm>
                <a:off x="2880" y="1008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000" i="1" dirty="0"/>
                  <a:t>c</a:t>
                </a:r>
              </a:p>
            </p:txBody>
          </p:sp>
          <p:sp>
            <p:nvSpPr>
              <p:cNvPr id="19573" name="AutoShape 79"/>
              <p:cNvSpPr>
                <a:spLocks noChangeArrowheads="1"/>
              </p:cNvSpPr>
              <p:nvPr/>
            </p:nvSpPr>
            <p:spPr bwMode="auto">
              <a:xfrm>
                <a:off x="3552" y="1584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000" i="1" dirty="0"/>
                  <a:t>e</a:t>
                </a:r>
              </a:p>
            </p:txBody>
          </p:sp>
          <p:sp>
            <p:nvSpPr>
              <p:cNvPr id="19574" name="AutoShape 80"/>
              <p:cNvSpPr>
                <a:spLocks noChangeArrowheads="1"/>
              </p:cNvSpPr>
              <p:nvPr/>
            </p:nvSpPr>
            <p:spPr bwMode="auto">
              <a:xfrm>
                <a:off x="3168" y="225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000" i="1" dirty="0"/>
                  <a:t>h</a:t>
                </a:r>
              </a:p>
            </p:txBody>
          </p:sp>
          <p:sp>
            <p:nvSpPr>
              <p:cNvPr id="19575" name="AutoShape 81"/>
              <p:cNvSpPr>
                <a:spLocks noChangeArrowheads="1"/>
              </p:cNvSpPr>
              <p:nvPr/>
            </p:nvSpPr>
            <p:spPr bwMode="auto">
              <a:xfrm>
                <a:off x="1584" y="624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000" i="1" dirty="0"/>
                  <a:t>a</a:t>
                </a:r>
              </a:p>
            </p:txBody>
          </p:sp>
          <p:sp>
            <p:nvSpPr>
              <p:cNvPr id="19576" name="AutoShape 82"/>
              <p:cNvSpPr>
                <a:spLocks noChangeArrowheads="1"/>
              </p:cNvSpPr>
              <p:nvPr/>
            </p:nvSpPr>
            <p:spPr bwMode="auto">
              <a:xfrm>
                <a:off x="4560" y="1872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000" i="1" dirty="0"/>
                  <a:t>f</a:t>
                </a:r>
              </a:p>
            </p:txBody>
          </p:sp>
          <p:sp>
            <p:nvSpPr>
              <p:cNvPr id="19577" name="AutoShape 83"/>
              <p:cNvSpPr>
                <a:spLocks noChangeArrowheads="1"/>
              </p:cNvSpPr>
              <p:nvPr/>
            </p:nvSpPr>
            <p:spPr bwMode="auto">
              <a:xfrm>
                <a:off x="4368" y="273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000" i="1" dirty="0"/>
                  <a:t>r</a:t>
                </a:r>
              </a:p>
            </p:txBody>
          </p:sp>
          <p:cxnSp>
            <p:nvCxnSpPr>
              <p:cNvPr id="19578" name="AutoShape 84"/>
              <p:cNvCxnSpPr>
                <a:cxnSpLocks noChangeShapeType="1"/>
                <a:stCxn id="19566" idx="5"/>
                <a:endCxn id="19570" idx="2"/>
              </p:cNvCxnSpPr>
              <p:nvPr/>
            </p:nvCxnSpPr>
            <p:spPr bwMode="auto">
              <a:xfrm>
                <a:off x="746" y="2618"/>
                <a:ext cx="454" cy="35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79" name="AutoShape 85"/>
              <p:cNvCxnSpPr>
                <a:cxnSpLocks noChangeShapeType="1"/>
                <a:stCxn id="19570" idx="5"/>
                <a:endCxn id="19571" idx="2"/>
              </p:cNvCxnSpPr>
              <p:nvPr/>
            </p:nvCxnSpPr>
            <p:spPr bwMode="auto">
              <a:xfrm flipV="1">
                <a:off x="1610" y="3120"/>
                <a:ext cx="742" cy="2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0" name="AutoShape 86"/>
              <p:cNvCxnSpPr>
                <a:cxnSpLocks noChangeShapeType="1"/>
                <a:stCxn id="19574" idx="3"/>
                <a:endCxn id="19571" idx="7"/>
              </p:cNvCxnSpPr>
              <p:nvPr/>
            </p:nvCxnSpPr>
            <p:spPr bwMode="auto">
              <a:xfrm flipH="1">
                <a:off x="2762" y="2666"/>
                <a:ext cx="476" cy="2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1" name="AutoShape 87"/>
              <p:cNvCxnSpPr>
                <a:cxnSpLocks noChangeShapeType="1"/>
                <a:stCxn id="19574" idx="2"/>
                <a:endCxn id="19570" idx="6"/>
              </p:cNvCxnSpPr>
              <p:nvPr/>
            </p:nvCxnSpPr>
            <p:spPr bwMode="auto">
              <a:xfrm flipH="1">
                <a:off x="1680" y="2496"/>
                <a:ext cx="1488" cy="4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2" name="AutoShape 88"/>
              <p:cNvCxnSpPr>
                <a:cxnSpLocks noChangeShapeType="1"/>
                <a:stCxn id="19573" idx="4"/>
                <a:endCxn id="19574" idx="7"/>
              </p:cNvCxnSpPr>
              <p:nvPr/>
            </p:nvCxnSpPr>
            <p:spPr bwMode="auto">
              <a:xfrm flipH="1">
                <a:off x="3578" y="2064"/>
                <a:ext cx="214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3" name="AutoShape 89"/>
              <p:cNvCxnSpPr>
                <a:cxnSpLocks noChangeShapeType="1"/>
                <a:stCxn id="19573" idx="5"/>
                <a:endCxn id="19577" idx="1"/>
              </p:cNvCxnSpPr>
              <p:nvPr/>
            </p:nvCxnSpPr>
            <p:spPr bwMode="auto">
              <a:xfrm>
                <a:off x="3962" y="1994"/>
                <a:ext cx="476" cy="81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4" name="AutoShape 90"/>
              <p:cNvCxnSpPr>
                <a:cxnSpLocks noChangeShapeType="1"/>
                <a:stCxn id="19577" idx="0"/>
                <a:endCxn id="19576" idx="4"/>
              </p:cNvCxnSpPr>
              <p:nvPr/>
            </p:nvCxnSpPr>
            <p:spPr bwMode="auto">
              <a:xfrm flipV="1">
                <a:off x="4608" y="2352"/>
                <a:ext cx="192" cy="3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5" name="AutoShape 91"/>
              <p:cNvCxnSpPr>
                <a:cxnSpLocks noChangeShapeType="1"/>
                <a:stCxn id="19576" idx="0"/>
                <a:endCxn id="19567" idx="4"/>
              </p:cNvCxnSpPr>
              <p:nvPr/>
            </p:nvCxnSpPr>
            <p:spPr bwMode="auto">
              <a:xfrm flipV="1">
                <a:off x="4800" y="1056"/>
                <a:ext cx="144" cy="81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6" name="AutoShape 92"/>
              <p:cNvCxnSpPr>
                <a:cxnSpLocks noChangeShapeType="1"/>
                <a:stCxn id="19566" idx="7"/>
              </p:cNvCxnSpPr>
              <p:nvPr/>
            </p:nvCxnSpPr>
            <p:spPr bwMode="auto">
              <a:xfrm flipV="1">
                <a:off x="746" y="2016"/>
                <a:ext cx="982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7" name="AutoShape 93"/>
              <p:cNvCxnSpPr>
                <a:cxnSpLocks noChangeShapeType="1"/>
                <a:stCxn id="19568" idx="1"/>
                <a:endCxn id="19569" idx="5"/>
              </p:cNvCxnSpPr>
              <p:nvPr/>
            </p:nvCxnSpPr>
            <p:spPr bwMode="auto">
              <a:xfrm flipH="1" flipV="1">
                <a:off x="1130" y="1466"/>
                <a:ext cx="668" cy="3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8" name="AutoShape 94"/>
              <p:cNvCxnSpPr>
                <a:cxnSpLocks noChangeShapeType="1"/>
                <a:endCxn id="19575" idx="2"/>
              </p:cNvCxnSpPr>
              <p:nvPr/>
            </p:nvCxnSpPr>
            <p:spPr bwMode="auto">
              <a:xfrm flipV="1">
                <a:off x="1152" y="864"/>
                <a:ext cx="432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9" name="AutoShape 95"/>
              <p:cNvCxnSpPr>
                <a:cxnSpLocks noChangeShapeType="1"/>
                <a:stCxn id="19572" idx="2"/>
                <a:endCxn id="19575" idx="6"/>
              </p:cNvCxnSpPr>
              <p:nvPr/>
            </p:nvCxnSpPr>
            <p:spPr bwMode="auto">
              <a:xfrm flipH="1" flipV="1">
                <a:off x="2064" y="864"/>
                <a:ext cx="816" cy="3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90" name="AutoShape 96"/>
              <p:cNvCxnSpPr>
                <a:cxnSpLocks noChangeShapeType="1"/>
                <a:stCxn id="19568" idx="7"/>
                <a:endCxn id="19572" idx="3"/>
              </p:cNvCxnSpPr>
              <p:nvPr/>
            </p:nvCxnSpPr>
            <p:spPr bwMode="auto">
              <a:xfrm flipV="1">
                <a:off x="2138" y="1418"/>
                <a:ext cx="812" cy="42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91" name="AutoShape 97"/>
              <p:cNvCxnSpPr>
                <a:cxnSpLocks noChangeShapeType="1"/>
                <a:stCxn id="19568" idx="6"/>
                <a:endCxn id="19573" idx="2"/>
              </p:cNvCxnSpPr>
              <p:nvPr/>
            </p:nvCxnSpPr>
            <p:spPr bwMode="auto">
              <a:xfrm flipV="1">
                <a:off x="2208" y="1824"/>
                <a:ext cx="1344" cy="19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92" name="AutoShape 98"/>
              <p:cNvCxnSpPr>
                <a:cxnSpLocks noChangeShapeType="1"/>
                <a:stCxn id="19576" idx="1"/>
                <a:endCxn id="19572" idx="6"/>
              </p:cNvCxnSpPr>
              <p:nvPr/>
            </p:nvCxnSpPr>
            <p:spPr bwMode="auto">
              <a:xfrm rot="5400000" flipH="1">
                <a:off x="3648" y="960"/>
                <a:ext cx="694" cy="1270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93" name="AutoShape 99"/>
              <p:cNvCxnSpPr>
                <a:cxnSpLocks noChangeShapeType="1"/>
                <a:stCxn id="19566" idx="6"/>
                <a:endCxn id="19573" idx="3"/>
              </p:cNvCxnSpPr>
              <p:nvPr/>
            </p:nvCxnSpPr>
            <p:spPr bwMode="auto">
              <a:xfrm flipV="1">
                <a:off x="816" y="1994"/>
                <a:ext cx="2806" cy="454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</p:grpSp>
        <p:cxnSp>
          <p:nvCxnSpPr>
            <p:cNvPr id="19565" name="AutoShape 100"/>
            <p:cNvCxnSpPr>
              <a:cxnSpLocks noChangeShapeType="1"/>
              <a:stCxn id="19571" idx="6"/>
              <a:endCxn id="19577" idx="2"/>
            </p:cNvCxnSpPr>
            <p:nvPr/>
          </p:nvCxnSpPr>
          <p:spPr bwMode="auto">
            <a:xfrm flipV="1">
              <a:off x="2966" y="3043"/>
              <a:ext cx="1323" cy="119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</p:spPr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5FA6FE8-44C6-4C96-9408-551A2DAFAD61}"/>
                  </a:ext>
                </a:extLst>
              </p14:cNvPr>
              <p14:cNvContentPartPr/>
              <p14:nvPr/>
            </p14:nvContentPartPr>
            <p14:xfrm>
              <a:off x="566280" y="813240"/>
              <a:ext cx="10031040" cy="30124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5FA6FE8-44C6-4C96-9408-551A2DAFAD6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6920" y="803880"/>
                <a:ext cx="10049760" cy="3031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885646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BFS vs DFS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710513" y="1377225"/>
            <a:ext cx="8813800" cy="4729164"/>
          </a:xfrm>
        </p:spPr>
        <p:txBody>
          <a:bodyPr/>
          <a:lstStyle/>
          <a:p>
            <a:pPr eaLnBrk="1" hangingPunct="1"/>
            <a:endParaRPr lang="en-US" sz="3600" dirty="0"/>
          </a:p>
          <a:p>
            <a:pPr eaLnBrk="1" hangingPunct="1"/>
            <a:r>
              <a:rPr lang="en-US" sz="3600" dirty="0"/>
              <a:t>When will BFS outperform DFS?</a:t>
            </a:r>
          </a:p>
          <a:p>
            <a:pPr eaLnBrk="1" hangingPunct="1"/>
            <a:endParaRPr lang="en-US" sz="3600" dirty="0"/>
          </a:p>
          <a:p>
            <a:pPr eaLnBrk="1" hangingPunct="1"/>
            <a:endParaRPr lang="en-US" sz="3600" dirty="0"/>
          </a:p>
          <a:p>
            <a:pPr eaLnBrk="1" hangingPunct="1"/>
            <a:r>
              <a:rPr lang="en-US" sz="3600" dirty="0"/>
              <a:t>When will DFS outperform BFS?</a:t>
            </a:r>
          </a:p>
        </p:txBody>
      </p:sp>
    </p:spTree>
    <p:extLst>
      <p:ext uri="{BB962C8B-B14F-4D97-AF65-F5344CB8AC3E}">
        <p14:creationId xmlns:p14="http://schemas.microsoft.com/office/powerpoint/2010/main" val="370332019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E4270C47-9196-4F74-A1F1-344816DED4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66610" y="533406"/>
            <a:ext cx="7001591" cy="5257799"/>
          </a:xfrm>
          <a:prstGeom prst="rect">
            <a:avLst/>
          </a:prstGeom>
          <a:noFill/>
        </p:spPr>
      </p:pic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1"/>
            <a:ext cx="12192000" cy="1470025"/>
          </a:xfrm>
        </p:spPr>
        <p:txBody>
          <a:bodyPr>
            <a:normAutofit/>
          </a:bodyPr>
          <a:lstStyle/>
          <a:p>
            <a:r>
              <a:rPr lang="en-US" sz="4400" dirty="0"/>
              <a:t>AI: Representation and Problem Solving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12192000" cy="1524000"/>
          </a:xfrm>
        </p:spPr>
        <p:txBody>
          <a:bodyPr/>
          <a:lstStyle/>
          <a:p>
            <a:pPr eaLnBrk="1" hangingPunct="1"/>
            <a:r>
              <a:rPr lang="en-US" sz="4267" dirty="0"/>
              <a:t>Agents and Search</a:t>
            </a:r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0" y="5562600"/>
            <a:ext cx="12192000" cy="89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9" tIns="45719" rIns="91439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/>
              <a:t>Instructors: Pat Virtue &amp; Fei Fang</a:t>
            </a:r>
          </a:p>
          <a:p>
            <a:pPr algn="ctr">
              <a:spcBef>
                <a:spcPct val="50000"/>
              </a:spcBef>
            </a:pPr>
            <a:r>
              <a:rPr lang="en-US" sz="1867" dirty="0"/>
              <a:t>Slide credits: CMU AI, http://ai.berkeley.edu</a:t>
            </a:r>
          </a:p>
        </p:txBody>
      </p:sp>
    </p:spTree>
    <p:extLst>
      <p:ext uri="{BB962C8B-B14F-4D97-AF65-F5344CB8AC3E}">
        <p14:creationId xmlns:p14="http://schemas.microsoft.com/office/powerpoint/2010/main" val="228543370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/>
              <a:t>Search Algorithm Properties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28975" y="1443037"/>
            <a:ext cx="5838824" cy="44100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67732819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/>
              <a:t>Search Algorithm Properties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idx="1"/>
          </p:nvPr>
        </p:nvSpPr>
        <p:spPr>
          <a:xfrm>
            <a:off x="406400" y="1295403"/>
            <a:ext cx="11379200" cy="4729164"/>
          </a:xfrm>
        </p:spPr>
        <p:txBody>
          <a:bodyPr/>
          <a:lstStyle/>
          <a:p>
            <a:r>
              <a:rPr lang="en-US" sz="2400" dirty="0"/>
              <a:t>Complete: Guaranteed to find a solution if one exists?</a:t>
            </a:r>
          </a:p>
          <a:p>
            <a:r>
              <a:rPr lang="en-US" sz="2400" dirty="0"/>
              <a:t>Optimal: Guaranteed to find the least cost path?</a:t>
            </a:r>
          </a:p>
          <a:p>
            <a:r>
              <a:rPr lang="en-US" sz="2400" dirty="0"/>
              <a:t>Time complexity?</a:t>
            </a:r>
          </a:p>
          <a:p>
            <a:r>
              <a:rPr lang="en-US" sz="2400" dirty="0"/>
              <a:t>Space complexity?</a:t>
            </a:r>
          </a:p>
          <a:p>
            <a:pPr lvl="1"/>
            <a:endParaRPr lang="en-US" sz="2000" dirty="0"/>
          </a:p>
          <a:p>
            <a:r>
              <a:rPr lang="en-US" sz="2400" dirty="0"/>
              <a:t>Cartoon of search tree:</a:t>
            </a:r>
          </a:p>
          <a:p>
            <a:pPr lvl="1"/>
            <a:r>
              <a:rPr lang="en-US" sz="2000" dirty="0"/>
              <a:t>b is the branching factor</a:t>
            </a:r>
          </a:p>
          <a:p>
            <a:pPr lvl="1"/>
            <a:r>
              <a:rPr lang="en-US" sz="2000" dirty="0"/>
              <a:t>m is the maximum depth</a:t>
            </a:r>
          </a:p>
          <a:p>
            <a:pPr lvl="1"/>
            <a:r>
              <a:rPr lang="en-US" sz="2000" dirty="0"/>
              <a:t>solutions at various depths</a:t>
            </a:r>
          </a:p>
          <a:p>
            <a:pPr lvl="1"/>
            <a:endParaRPr lang="en-US" sz="2000" dirty="0"/>
          </a:p>
          <a:p>
            <a:r>
              <a:rPr lang="en-US" sz="2400" dirty="0"/>
              <a:t>Number of nodes in entire tree?</a:t>
            </a:r>
          </a:p>
          <a:p>
            <a:pPr lvl="1"/>
            <a:r>
              <a:rPr lang="en-US" sz="2000" dirty="0"/>
              <a:t>1 + b + b</a:t>
            </a:r>
            <a:r>
              <a:rPr lang="en-US" sz="2000" baseline="30000" dirty="0"/>
              <a:t>2</a:t>
            </a:r>
            <a:r>
              <a:rPr lang="en-US" sz="2000" dirty="0"/>
              <a:t> + …. </a:t>
            </a:r>
            <a:r>
              <a:rPr lang="en-US" sz="2000" dirty="0" err="1"/>
              <a:t>b</a:t>
            </a:r>
            <a:r>
              <a:rPr lang="en-US" sz="2000" baseline="30000" dirty="0" err="1"/>
              <a:t>m</a:t>
            </a:r>
            <a:r>
              <a:rPr lang="en-US" sz="2000" dirty="0"/>
              <a:t> = O(</a:t>
            </a:r>
            <a:r>
              <a:rPr lang="en-US" sz="2000" dirty="0" err="1"/>
              <a:t>b</a:t>
            </a:r>
            <a:r>
              <a:rPr lang="en-US" sz="2000" baseline="30000" dirty="0" err="1"/>
              <a:t>m</a:t>
            </a:r>
            <a:r>
              <a:rPr lang="en-US" sz="2000" dirty="0"/>
              <a:t>)</a:t>
            </a:r>
          </a:p>
          <a:p>
            <a:endParaRPr lang="en-US" sz="2400" dirty="0"/>
          </a:p>
        </p:txBody>
      </p:sp>
      <p:sp>
        <p:nvSpPr>
          <p:cNvPr id="6" name="Freeform 30"/>
          <p:cNvSpPr>
            <a:spLocks/>
          </p:cNvSpPr>
          <p:nvPr/>
        </p:nvSpPr>
        <p:spPr bwMode="auto">
          <a:xfrm>
            <a:off x="6737356" y="2763846"/>
            <a:ext cx="2927351" cy="2554287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28" tIns="45718" rIns="91428" bIns="45718"/>
          <a:lstStyle/>
          <a:p>
            <a:endParaRPr lang="en-US" sz="2400"/>
          </a:p>
        </p:txBody>
      </p:sp>
      <p:sp>
        <p:nvSpPr>
          <p:cNvPr id="7" name="Oval 31"/>
          <p:cNvSpPr>
            <a:spLocks noChangeArrowheads="1"/>
          </p:cNvSpPr>
          <p:nvPr/>
        </p:nvSpPr>
        <p:spPr bwMode="auto">
          <a:xfrm>
            <a:off x="8091487" y="2693989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8" tIns="45718" rIns="91428" bIns="45718" anchor="ctr"/>
          <a:lstStyle/>
          <a:p>
            <a:endParaRPr lang="en-US" sz="2400"/>
          </a:p>
        </p:txBody>
      </p:sp>
      <p:sp>
        <p:nvSpPr>
          <p:cNvPr id="8" name="Oval 32"/>
          <p:cNvSpPr>
            <a:spLocks noChangeArrowheads="1"/>
          </p:cNvSpPr>
          <p:nvPr/>
        </p:nvSpPr>
        <p:spPr bwMode="auto">
          <a:xfrm>
            <a:off x="7859715" y="3119441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8" tIns="45718" rIns="91428" bIns="45718" anchor="ctr"/>
          <a:lstStyle/>
          <a:p>
            <a:endParaRPr lang="en-US" sz="2400"/>
          </a:p>
        </p:txBody>
      </p:sp>
      <p:sp>
        <p:nvSpPr>
          <p:cNvPr id="9" name="Oval 33"/>
          <p:cNvSpPr>
            <a:spLocks noChangeArrowheads="1"/>
          </p:cNvSpPr>
          <p:nvPr/>
        </p:nvSpPr>
        <p:spPr bwMode="auto">
          <a:xfrm>
            <a:off x="8335963" y="3109913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8" tIns="45718" rIns="91428" bIns="45718" anchor="ctr"/>
          <a:lstStyle/>
          <a:p>
            <a:endParaRPr lang="en-US" sz="2400"/>
          </a:p>
        </p:txBody>
      </p:sp>
      <p:sp>
        <p:nvSpPr>
          <p:cNvPr id="10" name="Text Box 34"/>
          <p:cNvSpPr txBox="1">
            <a:spLocks noChangeArrowheads="1"/>
          </p:cNvSpPr>
          <p:nvPr/>
        </p:nvSpPr>
        <p:spPr bwMode="auto">
          <a:xfrm>
            <a:off x="7989895" y="2970215"/>
            <a:ext cx="274639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8" rIns="91428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…</a:t>
            </a:r>
          </a:p>
        </p:txBody>
      </p:sp>
      <p:sp>
        <p:nvSpPr>
          <p:cNvPr id="11" name="Freeform 35"/>
          <p:cNvSpPr>
            <a:spLocks/>
          </p:cNvSpPr>
          <p:nvPr/>
        </p:nvSpPr>
        <p:spPr bwMode="auto">
          <a:xfrm>
            <a:off x="7972427" y="2924175"/>
            <a:ext cx="444500" cy="88900"/>
          </a:xfrm>
          <a:custGeom>
            <a:avLst/>
            <a:gdLst>
              <a:gd name="T0" fmla="*/ 0 w 280"/>
              <a:gd name="T1" fmla="*/ 2147483647 h 56"/>
              <a:gd name="T2" fmla="*/ 2147483647 w 280"/>
              <a:gd name="T3" fmla="*/ 2147483647 h 56"/>
              <a:gd name="T4" fmla="*/ 2147483647 w 280"/>
              <a:gd name="T5" fmla="*/ 0 h 56"/>
              <a:gd name="T6" fmla="*/ 0 60000 65536"/>
              <a:gd name="T7" fmla="*/ 0 60000 65536"/>
              <a:gd name="T8" fmla="*/ 0 60000 65536"/>
              <a:gd name="T9" fmla="*/ 0 w 280"/>
              <a:gd name="T10" fmla="*/ 0 h 56"/>
              <a:gd name="T11" fmla="*/ 280 w 280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0" h="56">
                <a:moveTo>
                  <a:pt x="0" y="11"/>
                </a:moveTo>
                <a:cubicBezTo>
                  <a:pt x="52" y="33"/>
                  <a:pt x="104" y="56"/>
                  <a:pt x="151" y="54"/>
                </a:cubicBezTo>
                <a:cubicBezTo>
                  <a:pt x="198" y="52"/>
                  <a:pt x="239" y="26"/>
                  <a:pt x="28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sm" len="sm"/>
          </a:ln>
        </p:spPr>
        <p:txBody>
          <a:bodyPr lIns="91428" tIns="45718" rIns="91428" bIns="45718"/>
          <a:lstStyle/>
          <a:p>
            <a:endParaRPr lang="en-US" sz="2400"/>
          </a:p>
        </p:txBody>
      </p:sp>
      <p:sp>
        <p:nvSpPr>
          <p:cNvPr id="12" name="Text Box 36"/>
          <p:cNvSpPr txBox="1">
            <a:spLocks noChangeArrowheads="1"/>
          </p:cNvSpPr>
          <p:nvPr/>
        </p:nvSpPr>
        <p:spPr bwMode="auto">
          <a:xfrm>
            <a:off x="8374061" y="2722567"/>
            <a:ext cx="298451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8" rIns="91428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b</a:t>
            </a:r>
          </a:p>
        </p:txBody>
      </p:sp>
      <p:sp>
        <p:nvSpPr>
          <p:cNvPr id="13" name="Text Box 37"/>
          <p:cNvSpPr txBox="1">
            <a:spLocks noChangeArrowheads="1"/>
          </p:cNvSpPr>
          <p:nvPr/>
        </p:nvSpPr>
        <p:spPr bwMode="auto">
          <a:xfrm>
            <a:off x="9801225" y="2574927"/>
            <a:ext cx="1119187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8" rIns="91428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1 node</a:t>
            </a:r>
          </a:p>
        </p:txBody>
      </p:sp>
      <p:sp>
        <p:nvSpPr>
          <p:cNvPr id="14" name="Text Box 38"/>
          <p:cNvSpPr txBox="1">
            <a:spLocks noChangeArrowheads="1"/>
          </p:cNvSpPr>
          <p:nvPr/>
        </p:nvSpPr>
        <p:spPr bwMode="auto">
          <a:xfrm>
            <a:off x="9802815" y="2928937"/>
            <a:ext cx="1943098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8" tIns="45718" rIns="91428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b nodes</a:t>
            </a:r>
          </a:p>
        </p:txBody>
      </p:sp>
      <p:sp>
        <p:nvSpPr>
          <p:cNvPr id="15" name="Text Box 39"/>
          <p:cNvSpPr txBox="1">
            <a:spLocks noChangeArrowheads="1"/>
          </p:cNvSpPr>
          <p:nvPr/>
        </p:nvSpPr>
        <p:spPr bwMode="auto">
          <a:xfrm>
            <a:off x="9802814" y="3340100"/>
            <a:ext cx="1982785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8" tIns="45718" rIns="91428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b</a:t>
            </a:r>
            <a:r>
              <a:rPr lang="en-US" sz="2400" baseline="30000" dirty="0"/>
              <a:t>2</a:t>
            </a:r>
            <a:r>
              <a:rPr lang="en-US" sz="2400" dirty="0"/>
              <a:t> nodes</a:t>
            </a:r>
          </a:p>
        </p:txBody>
      </p:sp>
      <p:sp>
        <p:nvSpPr>
          <p:cNvPr id="16" name="Text Box 40"/>
          <p:cNvSpPr txBox="1">
            <a:spLocks noChangeArrowheads="1"/>
          </p:cNvSpPr>
          <p:nvPr/>
        </p:nvSpPr>
        <p:spPr bwMode="auto">
          <a:xfrm>
            <a:off x="9817103" y="4965703"/>
            <a:ext cx="1460500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8" rIns="91428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/>
              <a:t>b</a:t>
            </a:r>
            <a:r>
              <a:rPr lang="en-US" sz="2400" baseline="30000" dirty="0" err="1"/>
              <a:t>m</a:t>
            </a:r>
            <a:r>
              <a:rPr lang="en-US" sz="2400" dirty="0"/>
              <a:t> nodes</a:t>
            </a:r>
          </a:p>
        </p:txBody>
      </p:sp>
      <p:sp>
        <p:nvSpPr>
          <p:cNvPr id="17" name="Oval 41"/>
          <p:cNvSpPr>
            <a:spLocks noChangeArrowheads="1"/>
          </p:cNvSpPr>
          <p:nvPr/>
        </p:nvSpPr>
        <p:spPr bwMode="auto">
          <a:xfrm>
            <a:off x="8050213" y="5235575"/>
            <a:ext cx="179387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8" tIns="45718" rIns="91428" bIns="45718" anchor="ctr"/>
          <a:lstStyle/>
          <a:p>
            <a:endParaRPr lang="en-US" sz="2400"/>
          </a:p>
        </p:txBody>
      </p:sp>
      <p:sp>
        <p:nvSpPr>
          <p:cNvPr id="18" name="Oval 42"/>
          <p:cNvSpPr>
            <a:spLocks noChangeArrowheads="1"/>
          </p:cNvSpPr>
          <p:nvPr/>
        </p:nvSpPr>
        <p:spPr bwMode="auto">
          <a:xfrm>
            <a:off x="8583615" y="4159251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8" tIns="45718" rIns="91428" bIns="45718" anchor="ctr"/>
          <a:lstStyle/>
          <a:p>
            <a:endParaRPr lang="en-US" sz="2400"/>
          </a:p>
        </p:txBody>
      </p:sp>
      <p:sp>
        <p:nvSpPr>
          <p:cNvPr id="21" name="AutoShape 45"/>
          <p:cNvSpPr>
            <a:spLocks/>
          </p:cNvSpPr>
          <p:nvPr/>
        </p:nvSpPr>
        <p:spPr bwMode="auto">
          <a:xfrm>
            <a:off x="6305551" y="2514604"/>
            <a:ext cx="265112" cy="2811463"/>
          </a:xfrm>
          <a:prstGeom prst="leftBrace">
            <a:avLst>
              <a:gd name="adj1" fmla="val 8837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8" tIns="45718" rIns="91428" bIns="45718" anchor="ctr"/>
          <a:lstStyle/>
          <a:p>
            <a:endParaRPr lang="en-US" sz="2400"/>
          </a:p>
        </p:txBody>
      </p:sp>
      <p:sp>
        <p:nvSpPr>
          <p:cNvPr id="22" name="Text Box 46"/>
          <p:cNvSpPr txBox="1">
            <a:spLocks noChangeArrowheads="1"/>
          </p:cNvSpPr>
          <p:nvPr/>
        </p:nvSpPr>
        <p:spPr bwMode="auto">
          <a:xfrm>
            <a:off x="5235576" y="3725867"/>
            <a:ext cx="1265237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8" rIns="91428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m tiers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5CA4780-10E5-4F18-9C31-D91007EB1AAE}"/>
                  </a:ext>
                </a:extLst>
              </p14:cNvPr>
              <p14:cNvContentPartPr/>
              <p14:nvPr/>
            </p14:nvContentPartPr>
            <p14:xfrm>
              <a:off x="294480" y="1248120"/>
              <a:ext cx="8463960" cy="48013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5CA4780-10E5-4F18-9C31-D91007EB1AA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5120" y="1238760"/>
                <a:ext cx="8482680" cy="4820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961289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/>
      <p:bldP spid="11" grpId="0" animBg="1"/>
      <p:bldP spid="12" grpId="0"/>
      <p:bldP spid="13" grpId="0"/>
      <p:bldP spid="14" grpId="0"/>
      <p:bldP spid="15" grpId="0"/>
      <p:bldP spid="16" grpId="0"/>
      <p:bldP spid="17" grpId="0" animBg="1"/>
      <p:bldP spid="18" grpId="0" animBg="1"/>
      <p:bldP spid="21" grpId="0" animBg="1"/>
      <p:bldP spid="2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/>
              <a:t>Search Algorithm Properties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idx="1"/>
          </p:nvPr>
        </p:nvSpPr>
        <p:spPr>
          <a:xfrm>
            <a:off x="406400" y="1295403"/>
            <a:ext cx="11379200" cy="4729164"/>
          </a:xfrm>
        </p:spPr>
        <p:txBody>
          <a:bodyPr/>
          <a:lstStyle/>
          <a:p>
            <a:r>
              <a:rPr lang="en-US" sz="2400" dirty="0"/>
              <a:t>Complete: Guaranteed to find a solution if one exists?</a:t>
            </a:r>
          </a:p>
          <a:p>
            <a:r>
              <a:rPr lang="en-US" sz="2400" dirty="0"/>
              <a:t>Optimal: Guaranteed to find the least cost path?</a:t>
            </a:r>
          </a:p>
          <a:p>
            <a:r>
              <a:rPr lang="en-US" sz="2400" dirty="0"/>
              <a:t>Time complexity?</a:t>
            </a:r>
          </a:p>
          <a:p>
            <a:r>
              <a:rPr lang="en-US" sz="2400" dirty="0"/>
              <a:t>Space complexity?</a:t>
            </a:r>
          </a:p>
          <a:p>
            <a:pPr lvl="1"/>
            <a:endParaRPr lang="en-US" sz="2000" dirty="0"/>
          </a:p>
          <a:p>
            <a:r>
              <a:rPr lang="en-US" sz="2400" dirty="0"/>
              <a:t>Cartoon of search tree:</a:t>
            </a:r>
          </a:p>
          <a:p>
            <a:pPr lvl="1"/>
            <a:r>
              <a:rPr lang="en-US" sz="2000" dirty="0"/>
              <a:t>b is the branching factor</a:t>
            </a:r>
          </a:p>
          <a:p>
            <a:pPr lvl="1"/>
            <a:r>
              <a:rPr lang="en-US" sz="2000" dirty="0"/>
              <a:t>m is the maximum depth</a:t>
            </a:r>
          </a:p>
          <a:p>
            <a:pPr lvl="1"/>
            <a:r>
              <a:rPr lang="en-US" sz="2000" dirty="0"/>
              <a:t>solutions at various depths</a:t>
            </a:r>
          </a:p>
          <a:p>
            <a:pPr lvl="1"/>
            <a:endParaRPr lang="en-US" sz="2000" dirty="0"/>
          </a:p>
          <a:p>
            <a:r>
              <a:rPr lang="en-US" sz="2400" dirty="0"/>
              <a:t>Number of nodes in entire tree?</a:t>
            </a:r>
          </a:p>
          <a:p>
            <a:pPr lvl="1"/>
            <a:r>
              <a:rPr lang="en-US" sz="2000" dirty="0"/>
              <a:t>1 + b + b</a:t>
            </a:r>
            <a:r>
              <a:rPr lang="en-US" sz="2000" baseline="30000" dirty="0"/>
              <a:t>2</a:t>
            </a:r>
            <a:r>
              <a:rPr lang="en-US" sz="2000" dirty="0"/>
              <a:t> + …. </a:t>
            </a:r>
            <a:r>
              <a:rPr lang="en-US" sz="2000" dirty="0" err="1"/>
              <a:t>b</a:t>
            </a:r>
            <a:r>
              <a:rPr lang="en-US" sz="2000" baseline="30000" dirty="0" err="1"/>
              <a:t>m</a:t>
            </a:r>
            <a:r>
              <a:rPr lang="en-US" sz="2000" dirty="0"/>
              <a:t> = O(</a:t>
            </a:r>
            <a:r>
              <a:rPr lang="en-US" sz="2000" dirty="0" err="1"/>
              <a:t>b</a:t>
            </a:r>
            <a:r>
              <a:rPr lang="en-US" sz="2000" baseline="30000" dirty="0" err="1"/>
              <a:t>m</a:t>
            </a:r>
            <a:r>
              <a:rPr lang="en-US" sz="2000" dirty="0"/>
              <a:t>)</a:t>
            </a:r>
          </a:p>
          <a:p>
            <a:endParaRPr lang="en-US" sz="2400" dirty="0"/>
          </a:p>
        </p:txBody>
      </p:sp>
      <p:sp>
        <p:nvSpPr>
          <p:cNvPr id="6" name="Freeform 30"/>
          <p:cNvSpPr>
            <a:spLocks/>
          </p:cNvSpPr>
          <p:nvPr/>
        </p:nvSpPr>
        <p:spPr bwMode="auto">
          <a:xfrm>
            <a:off x="6737356" y="2763846"/>
            <a:ext cx="2927351" cy="2554287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28" tIns="45718" rIns="91428" bIns="45718"/>
          <a:lstStyle/>
          <a:p>
            <a:endParaRPr lang="en-US" sz="2400"/>
          </a:p>
        </p:txBody>
      </p:sp>
      <p:sp>
        <p:nvSpPr>
          <p:cNvPr id="7" name="Oval 31"/>
          <p:cNvSpPr>
            <a:spLocks noChangeArrowheads="1"/>
          </p:cNvSpPr>
          <p:nvPr/>
        </p:nvSpPr>
        <p:spPr bwMode="auto">
          <a:xfrm>
            <a:off x="8091487" y="2693989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8" tIns="45718" rIns="91428" bIns="45718" anchor="ctr"/>
          <a:lstStyle/>
          <a:p>
            <a:endParaRPr lang="en-US" sz="2400"/>
          </a:p>
        </p:txBody>
      </p:sp>
      <p:sp>
        <p:nvSpPr>
          <p:cNvPr id="8" name="Oval 32"/>
          <p:cNvSpPr>
            <a:spLocks noChangeArrowheads="1"/>
          </p:cNvSpPr>
          <p:nvPr/>
        </p:nvSpPr>
        <p:spPr bwMode="auto">
          <a:xfrm>
            <a:off x="7859715" y="3119441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8" tIns="45718" rIns="91428" bIns="45718" anchor="ctr"/>
          <a:lstStyle/>
          <a:p>
            <a:endParaRPr lang="en-US" sz="2400"/>
          </a:p>
        </p:txBody>
      </p:sp>
      <p:sp>
        <p:nvSpPr>
          <p:cNvPr id="9" name="Oval 33"/>
          <p:cNvSpPr>
            <a:spLocks noChangeArrowheads="1"/>
          </p:cNvSpPr>
          <p:nvPr/>
        </p:nvSpPr>
        <p:spPr bwMode="auto">
          <a:xfrm>
            <a:off x="8335963" y="3109913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8" tIns="45718" rIns="91428" bIns="45718" anchor="ctr"/>
          <a:lstStyle/>
          <a:p>
            <a:endParaRPr lang="en-US" sz="2400"/>
          </a:p>
        </p:txBody>
      </p:sp>
      <p:sp>
        <p:nvSpPr>
          <p:cNvPr id="10" name="Text Box 34"/>
          <p:cNvSpPr txBox="1">
            <a:spLocks noChangeArrowheads="1"/>
          </p:cNvSpPr>
          <p:nvPr/>
        </p:nvSpPr>
        <p:spPr bwMode="auto">
          <a:xfrm>
            <a:off x="7989895" y="2970215"/>
            <a:ext cx="274639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8" tIns="45718" rIns="91428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…</a:t>
            </a:r>
          </a:p>
        </p:txBody>
      </p:sp>
      <p:sp>
        <p:nvSpPr>
          <p:cNvPr id="11" name="Freeform 35"/>
          <p:cNvSpPr>
            <a:spLocks/>
          </p:cNvSpPr>
          <p:nvPr/>
        </p:nvSpPr>
        <p:spPr bwMode="auto">
          <a:xfrm>
            <a:off x="7972427" y="2924175"/>
            <a:ext cx="444500" cy="88900"/>
          </a:xfrm>
          <a:custGeom>
            <a:avLst/>
            <a:gdLst>
              <a:gd name="T0" fmla="*/ 0 w 280"/>
              <a:gd name="T1" fmla="*/ 2147483647 h 56"/>
              <a:gd name="T2" fmla="*/ 2147483647 w 280"/>
              <a:gd name="T3" fmla="*/ 2147483647 h 56"/>
              <a:gd name="T4" fmla="*/ 2147483647 w 280"/>
              <a:gd name="T5" fmla="*/ 0 h 56"/>
              <a:gd name="T6" fmla="*/ 0 60000 65536"/>
              <a:gd name="T7" fmla="*/ 0 60000 65536"/>
              <a:gd name="T8" fmla="*/ 0 60000 65536"/>
              <a:gd name="T9" fmla="*/ 0 w 280"/>
              <a:gd name="T10" fmla="*/ 0 h 56"/>
              <a:gd name="T11" fmla="*/ 280 w 280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0" h="56">
                <a:moveTo>
                  <a:pt x="0" y="11"/>
                </a:moveTo>
                <a:cubicBezTo>
                  <a:pt x="52" y="33"/>
                  <a:pt x="104" y="56"/>
                  <a:pt x="151" y="54"/>
                </a:cubicBezTo>
                <a:cubicBezTo>
                  <a:pt x="198" y="52"/>
                  <a:pt x="239" y="26"/>
                  <a:pt x="28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sm" len="sm"/>
          </a:ln>
        </p:spPr>
        <p:txBody>
          <a:bodyPr lIns="91428" tIns="45718" rIns="91428" bIns="45718"/>
          <a:lstStyle/>
          <a:p>
            <a:endParaRPr lang="en-US" sz="2400"/>
          </a:p>
        </p:txBody>
      </p:sp>
      <p:sp>
        <p:nvSpPr>
          <p:cNvPr id="12" name="Text Box 36"/>
          <p:cNvSpPr txBox="1">
            <a:spLocks noChangeArrowheads="1"/>
          </p:cNvSpPr>
          <p:nvPr/>
        </p:nvSpPr>
        <p:spPr bwMode="auto">
          <a:xfrm>
            <a:off x="8374061" y="2722567"/>
            <a:ext cx="298451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8" tIns="45718" rIns="91428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b</a:t>
            </a:r>
          </a:p>
        </p:txBody>
      </p:sp>
      <p:sp>
        <p:nvSpPr>
          <p:cNvPr id="13" name="Text Box 37"/>
          <p:cNvSpPr txBox="1">
            <a:spLocks noChangeArrowheads="1"/>
          </p:cNvSpPr>
          <p:nvPr/>
        </p:nvSpPr>
        <p:spPr bwMode="auto">
          <a:xfrm>
            <a:off x="9801225" y="2574927"/>
            <a:ext cx="1598923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8" tIns="45718" rIns="91428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1 node</a:t>
            </a:r>
          </a:p>
        </p:txBody>
      </p:sp>
      <p:sp>
        <p:nvSpPr>
          <p:cNvPr id="14" name="Text Box 38"/>
          <p:cNvSpPr txBox="1">
            <a:spLocks noChangeArrowheads="1"/>
          </p:cNvSpPr>
          <p:nvPr/>
        </p:nvSpPr>
        <p:spPr bwMode="auto">
          <a:xfrm>
            <a:off x="9802815" y="2928937"/>
            <a:ext cx="1598924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8" tIns="45718" rIns="91428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b nodes</a:t>
            </a:r>
          </a:p>
        </p:txBody>
      </p:sp>
      <p:sp>
        <p:nvSpPr>
          <p:cNvPr id="15" name="Text Box 39"/>
          <p:cNvSpPr txBox="1">
            <a:spLocks noChangeArrowheads="1"/>
          </p:cNvSpPr>
          <p:nvPr/>
        </p:nvSpPr>
        <p:spPr bwMode="auto">
          <a:xfrm>
            <a:off x="9802815" y="3340100"/>
            <a:ext cx="1598924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8" tIns="45718" rIns="91428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b</a:t>
            </a:r>
            <a:r>
              <a:rPr lang="en-US" sz="2400" baseline="30000"/>
              <a:t>2</a:t>
            </a:r>
            <a:r>
              <a:rPr lang="en-US" sz="2400"/>
              <a:t> nodes</a:t>
            </a:r>
          </a:p>
        </p:txBody>
      </p:sp>
      <p:sp>
        <p:nvSpPr>
          <p:cNvPr id="16" name="Text Box 40"/>
          <p:cNvSpPr txBox="1">
            <a:spLocks noChangeArrowheads="1"/>
          </p:cNvSpPr>
          <p:nvPr/>
        </p:nvSpPr>
        <p:spPr bwMode="auto">
          <a:xfrm>
            <a:off x="9817103" y="4965703"/>
            <a:ext cx="2086538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8" tIns="45718" rIns="91428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/>
              <a:t>b</a:t>
            </a:r>
            <a:r>
              <a:rPr lang="en-US" sz="2400" baseline="30000" dirty="0" err="1"/>
              <a:t>m</a:t>
            </a:r>
            <a:r>
              <a:rPr lang="en-US" sz="2400" dirty="0"/>
              <a:t> nodes</a:t>
            </a:r>
          </a:p>
        </p:txBody>
      </p:sp>
      <p:sp>
        <p:nvSpPr>
          <p:cNvPr id="17" name="Oval 41"/>
          <p:cNvSpPr>
            <a:spLocks noChangeArrowheads="1"/>
          </p:cNvSpPr>
          <p:nvPr/>
        </p:nvSpPr>
        <p:spPr bwMode="auto">
          <a:xfrm>
            <a:off x="8050213" y="5235575"/>
            <a:ext cx="179387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8" tIns="45718" rIns="91428" bIns="45718" anchor="ctr"/>
          <a:lstStyle/>
          <a:p>
            <a:endParaRPr lang="en-US" sz="2400"/>
          </a:p>
        </p:txBody>
      </p:sp>
      <p:sp>
        <p:nvSpPr>
          <p:cNvPr id="18" name="Oval 42"/>
          <p:cNvSpPr>
            <a:spLocks noChangeArrowheads="1"/>
          </p:cNvSpPr>
          <p:nvPr/>
        </p:nvSpPr>
        <p:spPr bwMode="auto">
          <a:xfrm>
            <a:off x="8583615" y="4159251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8" tIns="45718" rIns="91428" bIns="45718" anchor="ctr"/>
          <a:lstStyle/>
          <a:p>
            <a:endParaRPr lang="en-US" sz="2400"/>
          </a:p>
        </p:txBody>
      </p:sp>
      <p:sp>
        <p:nvSpPr>
          <p:cNvPr id="21" name="AutoShape 45"/>
          <p:cNvSpPr>
            <a:spLocks/>
          </p:cNvSpPr>
          <p:nvPr/>
        </p:nvSpPr>
        <p:spPr bwMode="auto">
          <a:xfrm>
            <a:off x="6305551" y="2514604"/>
            <a:ext cx="265112" cy="2811463"/>
          </a:xfrm>
          <a:prstGeom prst="leftBrace">
            <a:avLst>
              <a:gd name="adj1" fmla="val 8837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8" tIns="45718" rIns="91428" bIns="45718" anchor="ctr"/>
          <a:lstStyle/>
          <a:p>
            <a:endParaRPr lang="en-US" sz="2400"/>
          </a:p>
        </p:txBody>
      </p:sp>
      <p:sp>
        <p:nvSpPr>
          <p:cNvPr id="22" name="Text Box 46"/>
          <p:cNvSpPr txBox="1">
            <a:spLocks noChangeArrowheads="1"/>
          </p:cNvSpPr>
          <p:nvPr/>
        </p:nvSpPr>
        <p:spPr bwMode="auto">
          <a:xfrm>
            <a:off x="5235576" y="3725867"/>
            <a:ext cx="1265237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8" tIns="45718" rIns="91428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m tiers</a:t>
            </a:r>
          </a:p>
        </p:txBody>
      </p:sp>
      <p:sp>
        <p:nvSpPr>
          <p:cNvPr id="31" name="Isosceles Triangle 30"/>
          <p:cNvSpPr/>
          <p:nvPr/>
        </p:nvSpPr>
        <p:spPr>
          <a:xfrm>
            <a:off x="7848600" y="2826781"/>
            <a:ext cx="685800" cy="381000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2" name="Isosceles Triangle 31"/>
          <p:cNvSpPr/>
          <p:nvPr/>
        </p:nvSpPr>
        <p:spPr>
          <a:xfrm>
            <a:off x="7507224" y="3048000"/>
            <a:ext cx="1371600" cy="381000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3" name="Isosceles Triangle 32"/>
          <p:cNvSpPr/>
          <p:nvPr/>
        </p:nvSpPr>
        <p:spPr>
          <a:xfrm>
            <a:off x="6812280" y="3276600"/>
            <a:ext cx="2743200" cy="381000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9" name="Group 18"/>
          <p:cNvGrpSpPr/>
          <p:nvPr/>
        </p:nvGrpSpPr>
        <p:grpSpPr>
          <a:xfrm>
            <a:off x="-2787651" y="2822575"/>
            <a:ext cx="21945600" cy="4724400"/>
            <a:chOff x="-4114800" y="2133600"/>
            <a:chExt cx="21945600" cy="4724400"/>
          </a:xfrm>
          <a:solidFill>
            <a:schemeClr val="bg1">
              <a:lumMod val="85000"/>
            </a:schemeClr>
          </a:solidFill>
        </p:grpSpPr>
        <p:grpSp>
          <p:nvGrpSpPr>
            <p:cNvPr id="20" name="Group 19"/>
            <p:cNvGrpSpPr/>
            <p:nvPr/>
          </p:nvGrpSpPr>
          <p:grpSpPr>
            <a:xfrm>
              <a:off x="-4114800" y="2133600"/>
              <a:ext cx="21945600" cy="1524000"/>
              <a:chOff x="-4114800" y="2133600"/>
              <a:chExt cx="21945600" cy="1524000"/>
            </a:xfrm>
            <a:grpFill/>
          </p:grpSpPr>
          <p:sp>
            <p:nvSpPr>
              <p:cNvPr id="25" name="Isosceles Triangle 24"/>
              <p:cNvSpPr/>
              <p:nvPr/>
            </p:nvSpPr>
            <p:spPr>
              <a:xfrm>
                <a:off x="6515100" y="2133600"/>
                <a:ext cx="685800" cy="38100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Isosceles Triangle 25"/>
              <p:cNvSpPr/>
              <p:nvPr/>
            </p:nvSpPr>
            <p:spPr>
              <a:xfrm>
                <a:off x="6172200" y="2362200"/>
                <a:ext cx="1371600" cy="38100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Isosceles Triangle 26"/>
              <p:cNvSpPr/>
              <p:nvPr/>
            </p:nvSpPr>
            <p:spPr>
              <a:xfrm>
                <a:off x="5486400" y="2590800"/>
                <a:ext cx="2743200" cy="38100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Isosceles Triangle 27"/>
              <p:cNvSpPr/>
              <p:nvPr/>
            </p:nvSpPr>
            <p:spPr>
              <a:xfrm>
                <a:off x="4114800" y="2819400"/>
                <a:ext cx="5486400" cy="38100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Isosceles Triangle 28"/>
              <p:cNvSpPr/>
              <p:nvPr/>
            </p:nvSpPr>
            <p:spPr>
              <a:xfrm>
                <a:off x="1371600" y="3048000"/>
                <a:ext cx="10972800" cy="38100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Isosceles Triangle 29"/>
              <p:cNvSpPr/>
              <p:nvPr/>
            </p:nvSpPr>
            <p:spPr>
              <a:xfrm>
                <a:off x="-4114800" y="3276600"/>
                <a:ext cx="21945600" cy="38100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" name="Rectangle 22"/>
            <p:cNvSpPr/>
            <p:nvPr/>
          </p:nvSpPr>
          <p:spPr>
            <a:xfrm>
              <a:off x="-2895600" y="3657600"/>
              <a:ext cx="19507200" cy="3200400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273272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ontent Placeholder 29"/>
          <p:cNvSpPr>
            <a:spLocks noGrp="1"/>
          </p:cNvSpPr>
          <p:nvPr>
            <p:ph idx="1"/>
          </p:nvPr>
        </p:nvSpPr>
        <p:spPr>
          <a:xfrm>
            <a:off x="254000" y="1219201"/>
            <a:ext cx="8083850" cy="4729164"/>
          </a:xfrm>
        </p:spPr>
        <p:txBody>
          <a:bodyPr/>
          <a:lstStyle/>
          <a:p>
            <a:r>
              <a:rPr lang="en-US" dirty="0"/>
              <a:t>Are these the properties for BFS or DFS?</a:t>
            </a:r>
          </a:p>
          <a:p>
            <a:endParaRPr lang="en-US" dirty="0"/>
          </a:p>
          <a:p>
            <a:pPr lvl="1"/>
            <a:r>
              <a:rPr lang="en-US" sz="2800" dirty="0"/>
              <a:t> Takes O(</a:t>
            </a:r>
            <a:r>
              <a:rPr lang="en-US" sz="2800" dirty="0" err="1"/>
              <a:t>b</a:t>
            </a:r>
            <a:r>
              <a:rPr lang="en-US" sz="2800" baseline="30000" dirty="0" err="1"/>
              <a:t>m</a:t>
            </a:r>
            <a:r>
              <a:rPr lang="en-US" sz="2800" dirty="0"/>
              <a:t>) time</a:t>
            </a:r>
          </a:p>
          <a:p>
            <a:pPr marL="0" lvl="1" indent="0">
              <a:buNone/>
            </a:pPr>
            <a:endParaRPr lang="en-US" sz="2800" dirty="0"/>
          </a:p>
          <a:p>
            <a:pPr lvl="1"/>
            <a:r>
              <a:rPr lang="en-US" sz="2800" dirty="0"/>
              <a:t> Uses O(</a:t>
            </a:r>
            <a:r>
              <a:rPr lang="en-US" sz="2800" dirty="0" err="1"/>
              <a:t>bm</a:t>
            </a:r>
            <a:r>
              <a:rPr lang="en-US" sz="2800" dirty="0"/>
              <a:t>) space on frontier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 Complete with graph search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 Not optimal unless all goals are in the same level (and the same step cost everywhere)</a:t>
            </a:r>
            <a:endParaRPr lang="en-US" dirty="0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C00000"/>
                </a:solidFill>
              </a:rPr>
              <a:t>Piazza Poll 3</a:t>
            </a: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6015397" y="909635"/>
            <a:ext cx="6323633" cy="2912765"/>
            <a:chOff x="1066905" y="2012950"/>
            <a:chExt cx="6323633" cy="2912765"/>
          </a:xfrm>
        </p:grpSpPr>
        <p:sp>
          <p:nvSpPr>
            <p:cNvPr id="23585" name="Freeform 30"/>
            <p:cNvSpPr>
              <a:spLocks/>
            </p:cNvSpPr>
            <p:nvPr/>
          </p:nvSpPr>
          <p:spPr bwMode="auto">
            <a:xfrm>
              <a:off x="2655888" y="2262188"/>
              <a:ext cx="2927350" cy="2554287"/>
            </a:xfrm>
            <a:custGeom>
              <a:avLst/>
              <a:gdLst>
                <a:gd name="T0" fmla="*/ 0 w 1844"/>
                <a:gd name="T1" fmla="*/ 2147483647 h 1609"/>
                <a:gd name="T2" fmla="*/ 2147483647 w 1844"/>
                <a:gd name="T3" fmla="*/ 2147483647 h 1609"/>
                <a:gd name="T4" fmla="*/ 2147483647 w 1844"/>
                <a:gd name="T5" fmla="*/ 0 h 1609"/>
                <a:gd name="T6" fmla="*/ 0 w 1844"/>
                <a:gd name="T7" fmla="*/ 2147483647 h 160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4"/>
                <a:gd name="T13" fmla="*/ 0 h 1609"/>
                <a:gd name="T14" fmla="*/ 1844 w 1844"/>
                <a:gd name="T15" fmla="*/ 1609 h 160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4" h="1609">
                  <a:moveTo>
                    <a:pt x="0" y="1609"/>
                  </a:moveTo>
                  <a:lnTo>
                    <a:pt x="1844" y="1609"/>
                  </a:lnTo>
                  <a:lnTo>
                    <a:pt x="915" y="0"/>
                  </a:lnTo>
                  <a:lnTo>
                    <a:pt x="0" y="1609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3586" name="Oval 31"/>
            <p:cNvSpPr>
              <a:spLocks noChangeArrowheads="1"/>
            </p:cNvSpPr>
            <p:nvPr/>
          </p:nvSpPr>
          <p:spPr bwMode="auto">
            <a:xfrm>
              <a:off x="4010025" y="2192338"/>
              <a:ext cx="179388" cy="1793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3587" name="Oval 32"/>
            <p:cNvSpPr>
              <a:spLocks noChangeArrowheads="1"/>
            </p:cNvSpPr>
            <p:nvPr/>
          </p:nvSpPr>
          <p:spPr bwMode="auto">
            <a:xfrm>
              <a:off x="3778250" y="2617788"/>
              <a:ext cx="179388" cy="1793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3588" name="Oval 33"/>
            <p:cNvSpPr>
              <a:spLocks noChangeArrowheads="1"/>
            </p:cNvSpPr>
            <p:nvPr/>
          </p:nvSpPr>
          <p:spPr bwMode="auto">
            <a:xfrm>
              <a:off x="4254500" y="2608263"/>
              <a:ext cx="179388" cy="1793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3589" name="Text Box 34"/>
            <p:cNvSpPr txBox="1">
              <a:spLocks noChangeArrowheads="1"/>
            </p:cNvSpPr>
            <p:nvPr/>
          </p:nvSpPr>
          <p:spPr bwMode="auto">
            <a:xfrm>
              <a:off x="3908425" y="2468563"/>
              <a:ext cx="27463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/>
                <a:t>…</a:t>
              </a:r>
            </a:p>
          </p:txBody>
        </p:sp>
        <p:sp>
          <p:nvSpPr>
            <p:cNvPr id="23590" name="Freeform 35"/>
            <p:cNvSpPr>
              <a:spLocks/>
            </p:cNvSpPr>
            <p:nvPr/>
          </p:nvSpPr>
          <p:spPr bwMode="auto">
            <a:xfrm>
              <a:off x="3890963" y="2422525"/>
              <a:ext cx="444500" cy="88900"/>
            </a:xfrm>
            <a:custGeom>
              <a:avLst/>
              <a:gdLst>
                <a:gd name="T0" fmla="*/ 0 w 280"/>
                <a:gd name="T1" fmla="*/ 2147483647 h 56"/>
                <a:gd name="T2" fmla="*/ 2147483647 w 280"/>
                <a:gd name="T3" fmla="*/ 2147483647 h 56"/>
                <a:gd name="T4" fmla="*/ 2147483647 w 280"/>
                <a:gd name="T5" fmla="*/ 0 h 56"/>
                <a:gd name="T6" fmla="*/ 0 60000 65536"/>
                <a:gd name="T7" fmla="*/ 0 60000 65536"/>
                <a:gd name="T8" fmla="*/ 0 60000 65536"/>
                <a:gd name="T9" fmla="*/ 0 w 280"/>
                <a:gd name="T10" fmla="*/ 0 h 56"/>
                <a:gd name="T11" fmla="*/ 280 w 280"/>
                <a:gd name="T12" fmla="*/ 56 h 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0" h="56">
                  <a:moveTo>
                    <a:pt x="0" y="11"/>
                  </a:moveTo>
                  <a:cubicBezTo>
                    <a:pt x="52" y="33"/>
                    <a:pt x="104" y="56"/>
                    <a:pt x="151" y="54"/>
                  </a:cubicBezTo>
                  <a:cubicBezTo>
                    <a:pt x="198" y="52"/>
                    <a:pt x="239" y="26"/>
                    <a:pt x="28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3591" name="Text Box 36"/>
            <p:cNvSpPr txBox="1">
              <a:spLocks noChangeArrowheads="1"/>
            </p:cNvSpPr>
            <p:nvPr/>
          </p:nvSpPr>
          <p:spPr bwMode="auto">
            <a:xfrm>
              <a:off x="4292599" y="2220913"/>
              <a:ext cx="29845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/>
                <a:t>b</a:t>
              </a:r>
            </a:p>
          </p:txBody>
        </p:sp>
        <p:sp>
          <p:nvSpPr>
            <p:cNvPr id="23592" name="Text Box 37"/>
            <p:cNvSpPr txBox="1">
              <a:spLocks noChangeArrowheads="1"/>
            </p:cNvSpPr>
            <p:nvPr/>
          </p:nvSpPr>
          <p:spPr bwMode="auto">
            <a:xfrm>
              <a:off x="5719763" y="2073275"/>
              <a:ext cx="126815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/>
                <a:t>1 node</a:t>
              </a:r>
            </a:p>
          </p:txBody>
        </p:sp>
        <p:sp>
          <p:nvSpPr>
            <p:cNvPr id="23593" name="Text Box 38"/>
            <p:cNvSpPr txBox="1">
              <a:spLocks noChangeArrowheads="1"/>
            </p:cNvSpPr>
            <p:nvPr/>
          </p:nvSpPr>
          <p:spPr bwMode="auto">
            <a:xfrm>
              <a:off x="5721350" y="2427287"/>
              <a:ext cx="126815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/>
                <a:t>b nodes</a:t>
              </a:r>
            </a:p>
          </p:txBody>
        </p:sp>
        <p:sp>
          <p:nvSpPr>
            <p:cNvPr id="23594" name="Text Box 39"/>
            <p:cNvSpPr txBox="1">
              <a:spLocks noChangeArrowheads="1"/>
            </p:cNvSpPr>
            <p:nvPr/>
          </p:nvSpPr>
          <p:spPr bwMode="auto">
            <a:xfrm>
              <a:off x="5721350" y="2838450"/>
              <a:ext cx="126815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/>
                <a:t>b</a:t>
              </a:r>
              <a:r>
                <a:rPr lang="en-US" sz="2400" baseline="30000" dirty="0"/>
                <a:t>2</a:t>
              </a:r>
              <a:r>
                <a:rPr lang="en-US" sz="2400" dirty="0"/>
                <a:t> nodes</a:t>
              </a:r>
            </a:p>
          </p:txBody>
        </p:sp>
        <p:sp>
          <p:nvSpPr>
            <p:cNvPr id="23595" name="Text Box 40"/>
            <p:cNvSpPr txBox="1">
              <a:spLocks noChangeArrowheads="1"/>
            </p:cNvSpPr>
            <p:nvPr/>
          </p:nvSpPr>
          <p:spPr bwMode="auto">
            <a:xfrm>
              <a:off x="5735638" y="4464050"/>
              <a:ext cx="16549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/>
                <a:t>b</a:t>
              </a:r>
              <a:r>
                <a:rPr lang="en-US" sz="2400" baseline="30000"/>
                <a:t>m</a:t>
              </a:r>
              <a:r>
                <a:rPr lang="en-US" sz="2400"/>
                <a:t> nodes</a:t>
              </a:r>
            </a:p>
          </p:txBody>
        </p:sp>
        <p:sp>
          <p:nvSpPr>
            <p:cNvPr id="23596" name="Oval 41"/>
            <p:cNvSpPr>
              <a:spLocks noChangeArrowheads="1"/>
            </p:cNvSpPr>
            <p:nvPr/>
          </p:nvSpPr>
          <p:spPr bwMode="auto">
            <a:xfrm>
              <a:off x="4502151" y="4733925"/>
              <a:ext cx="179387" cy="179388"/>
            </a:xfrm>
            <a:prstGeom prst="ellipse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3600" name="AutoShape 45"/>
            <p:cNvSpPr>
              <a:spLocks/>
            </p:cNvSpPr>
            <p:nvPr/>
          </p:nvSpPr>
          <p:spPr bwMode="auto">
            <a:xfrm>
              <a:off x="2224088" y="2012950"/>
              <a:ext cx="265112" cy="2811463"/>
            </a:xfrm>
            <a:prstGeom prst="leftBrace">
              <a:avLst>
                <a:gd name="adj1" fmla="val 8837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3601" name="Text Box 46"/>
            <p:cNvSpPr txBox="1">
              <a:spLocks noChangeArrowheads="1"/>
            </p:cNvSpPr>
            <p:nvPr/>
          </p:nvSpPr>
          <p:spPr bwMode="auto">
            <a:xfrm>
              <a:off x="1066905" y="3187848"/>
              <a:ext cx="126523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/>
                <a:t>m tiers</a:t>
              </a:r>
            </a:p>
          </p:txBody>
        </p:sp>
      </p:grpSp>
      <p:sp>
        <p:nvSpPr>
          <p:cNvPr id="33" name="Oval 41"/>
          <p:cNvSpPr>
            <a:spLocks noChangeArrowheads="1"/>
          </p:cNvSpPr>
          <p:nvPr/>
        </p:nvSpPr>
        <p:spPr bwMode="auto">
          <a:xfrm>
            <a:off x="9679243" y="2586037"/>
            <a:ext cx="179387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8" tIns="45718" rIns="91428" bIns="45718" anchor="ctr"/>
          <a:lstStyle/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77697452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 47"/>
          <p:cNvSpPr>
            <a:spLocks/>
          </p:cNvSpPr>
          <p:nvPr/>
        </p:nvSpPr>
        <p:spPr bwMode="auto">
          <a:xfrm>
            <a:off x="7348535" y="2003423"/>
            <a:ext cx="1906588" cy="2554288"/>
          </a:xfrm>
          <a:custGeom>
            <a:avLst/>
            <a:gdLst>
              <a:gd name="T0" fmla="*/ 0 w 1201"/>
              <a:gd name="T1" fmla="*/ 2147483647 h 1609"/>
              <a:gd name="T2" fmla="*/ 2147483647 w 1201"/>
              <a:gd name="T3" fmla="*/ 2147483647 h 1609"/>
              <a:gd name="T4" fmla="*/ 2147483647 w 1201"/>
              <a:gd name="T5" fmla="*/ 2147483647 h 1609"/>
              <a:gd name="T6" fmla="*/ 2147483647 w 1201"/>
              <a:gd name="T7" fmla="*/ 0 h 1609"/>
              <a:gd name="T8" fmla="*/ 0 w 1201"/>
              <a:gd name="T9" fmla="*/ 2147483647 h 1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1"/>
              <a:gd name="T16" fmla="*/ 0 h 1609"/>
              <a:gd name="T17" fmla="*/ 1201 w 1201"/>
              <a:gd name="T18" fmla="*/ 1609 h 1609"/>
              <a:gd name="connsiteX0" fmla="*/ 0 w 10000"/>
              <a:gd name="connsiteY0" fmla="*/ 10000 h 10000"/>
              <a:gd name="connsiteX1" fmla="*/ 10000 w 10000"/>
              <a:gd name="connsiteY1" fmla="*/ 9975 h 10000"/>
              <a:gd name="connsiteX2" fmla="*/ 9018 w 10000"/>
              <a:gd name="connsiteY2" fmla="*/ 4388 h 10000"/>
              <a:gd name="connsiteX3" fmla="*/ 7619 w 10000"/>
              <a:gd name="connsiteY3" fmla="*/ 0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10000" y="9975"/>
                </a:lnTo>
                <a:cubicBezTo>
                  <a:pt x="9806" y="8135"/>
                  <a:pt x="9212" y="6228"/>
                  <a:pt x="9018" y="4388"/>
                </a:cubicBezTo>
                <a:lnTo>
                  <a:pt x="7619" y="0"/>
                </a:lnTo>
                <a:lnTo>
                  <a:pt x="0" y="1000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 sz="2400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Depth-First Search (DFS) Properties</a:t>
            </a: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5782469" y="1752601"/>
            <a:ext cx="6104731" cy="2912765"/>
            <a:chOff x="1091407" y="2012950"/>
            <a:chExt cx="6104731" cy="2912765"/>
          </a:xfrm>
        </p:grpSpPr>
        <p:sp>
          <p:nvSpPr>
            <p:cNvPr id="23585" name="Freeform 30"/>
            <p:cNvSpPr>
              <a:spLocks/>
            </p:cNvSpPr>
            <p:nvPr/>
          </p:nvSpPr>
          <p:spPr bwMode="auto">
            <a:xfrm>
              <a:off x="2655888" y="2262188"/>
              <a:ext cx="2927350" cy="2554287"/>
            </a:xfrm>
            <a:custGeom>
              <a:avLst/>
              <a:gdLst>
                <a:gd name="T0" fmla="*/ 0 w 1844"/>
                <a:gd name="T1" fmla="*/ 2147483647 h 1609"/>
                <a:gd name="T2" fmla="*/ 2147483647 w 1844"/>
                <a:gd name="T3" fmla="*/ 2147483647 h 1609"/>
                <a:gd name="T4" fmla="*/ 2147483647 w 1844"/>
                <a:gd name="T5" fmla="*/ 0 h 1609"/>
                <a:gd name="T6" fmla="*/ 0 w 1844"/>
                <a:gd name="T7" fmla="*/ 2147483647 h 160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4"/>
                <a:gd name="T13" fmla="*/ 0 h 1609"/>
                <a:gd name="T14" fmla="*/ 1844 w 1844"/>
                <a:gd name="T15" fmla="*/ 1609 h 160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4" h="1609">
                  <a:moveTo>
                    <a:pt x="0" y="1609"/>
                  </a:moveTo>
                  <a:lnTo>
                    <a:pt x="1844" y="1609"/>
                  </a:lnTo>
                  <a:lnTo>
                    <a:pt x="915" y="0"/>
                  </a:lnTo>
                  <a:lnTo>
                    <a:pt x="0" y="1609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3586" name="Oval 31"/>
            <p:cNvSpPr>
              <a:spLocks noChangeArrowheads="1"/>
            </p:cNvSpPr>
            <p:nvPr/>
          </p:nvSpPr>
          <p:spPr bwMode="auto">
            <a:xfrm>
              <a:off x="4010025" y="2192338"/>
              <a:ext cx="179388" cy="1793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3587" name="Oval 32"/>
            <p:cNvSpPr>
              <a:spLocks noChangeArrowheads="1"/>
            </p:cNvSpPr>
            <p:nvPr/>
          </p:nvSpPr>
          <p:spPr bwMode="auto">
            <a:xfrm>
              <a:off x="3778250" y="2617788"/>
              <a:ext cx="179388" cy="1793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3588" name="Oval 33"/>
            <p:cNvSpPr>
              <a:spLocks noChangeArrowheads="1"/>
            </p:cNvSpPr>
            <p:nvPr/>
          </p:nvSpPr>
          <p:spPr bwMode="auto">
            <a:xfrm>
              <a:off x="4254500" y="2608263"/>
              <a:ext cx="179388" cy="1793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3589" name="Text Box 34"/>
            <p:cNvSpPr txBox="1">
              <a:spLocks noChangeArrowheads="1"/>
            </p:cNvSpPr>
            <p:nvPr/>
          </p:nvSpPr>
          <p:spPr bwMode="auto">
            <a:xfrm>
              <a:off x="3908425" y="2468563"/>
              <a:ext cx="27463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/>
                <a:t>…</a:t>
              </a:r>
            </a:p>
          </p:txBody>
        </p:sp>
        <p:sp>
          <p:nvSpPr>
            <p:cNvPr id="23590" name="Freeform 35"/>
            <p:cNvSpPr>
              <a:spLocks/>
            </p:cNvSpPr>
            <p:nvPr/>
          </p:nvSpPr>
          <p:spPr bwMode="auto">
            <a:xfrm>
              <a:off x="3890963" y="2422525"/>
              <a:ext cx="444500" cy="88900"/>
            </a:xfrm>
            <a:custGeom>
              <a:avLst/>
              <a:gdLst>
                <a:gd name="T0" fmla="*/ 0 w 280"/>
                <a:gd name="T1" fmla="*/ 2147483647 h 56"/>
                <a:gd name="T2" fmla="*/ 2147483647 w 280"/>
                <a:gd name="T3" fmla="*/ 2147483647 h 56"/>
                <a:gd name="T4" fmla="*/ 2147483647 w 280"/>
                <a:gd name="T5" fmla="*/ 0 h 56"/>
                <a:gd name="T6" fmla="*/ 0 60000 65536"/>
                <a:gd name="T7" fmla="*/ 0 60000 65536"/>
                <a:gd name="T8" fmla="*/ 0 60000 65536"/>
                <a:gd name="T9" fmla="*/ 0 w 280"/>
                <a:gd name="T10" fmla="*/ 0 h 56"/>
                <a:gd name="T11" fmla="*/ 280 w 280"/>
                <a:gd name="T12" fmla="*/ 56 h 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0" h="56">
                  <a:moveTo>
                    <a:pt x="0" y="11"/>
                  </a:moveTo>
                  <a:cubicBezTo>
                    <a:pt x="52" y="33"/>
                    <a:pt x="104" y="56"/>
                    <a:pt x="151" y="54"/>
                  </a:cubicBezTo>
                  <a:cubicBezTo>
                    <a:pt x="198" y="52"/>
                    <a:pt x="239" y="26"/>
                    <a:pt x="28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3591" name="Text Box 36"/>
            <p:cNvSpPr txBox="1">
              <a:spLocks noChangeArrowheads="1"/>
            </p:cNvSpPr>
            <p:nvPr/>
          </p:nvSpPr>
          <p:spPr bwMode="auto">
            <a:xfrm>
              <a:off x="4292599" y="2220913"/>
              <a:ext cx="29845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/>
                <a:t>b</a:t>
              </a:r>
            </a:p>
          </p:txBody>
        </p:sp>
        <p:sp>
          <p:nvSpPr>
            <p:cNvPr id="23592" name="Text Box 37"/>
            <p:cNvSpPr txBox="1">
              <a:spLocks noChangeArrowheads="1"/>
            </p:cNvSpPr>
            <p:nvPr/>
          </p:nvSpPr>
          <p:spPr bwMode="auto">
            <a:xfrm>
              <a:off x="5719763" y="2073275"/>
              <a:ext cx="111918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/>
                <a:t>1 node</a:t>
              </a:r>
            </a:p>
          </p:txBody>
        </p:sp>
        <p:sp>
          <p:nvSpPr>
            <p:cNvPr id="23593" name="Text Box 38"/>
            <p:cNvSpPr txBox="1">
              <a:spLocks noChangeArrowheads="1"/>
            </p:cNvSpPr>
            <p:nvPr/>
          </p:nvSpPr>
          <p:spPr bwMode="auto">
            <a:xfrm>
              <a:off x="5721349" y="2427287"/>
              <a:ext cx="146049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/>
                <a:t>b nodes</a:t>
              </a:r>
            </a:p>
          </p:txBody>
        </p:sp>
        <p:sp>
          <p:nvSpPr>
            <p:cNvPr id="23594" name="Text Box 39"/>
            <p:cNvSpPr txBox="1">
              <a:spLocks noChangeArrowheads="1"/>
            </p:cNvSpPr>
            <p:nvPr/>
          </p:nvSpPr>
          <p:spPr bwMode="auto">
            <a:xfrm>
              <a:off x="5721349" y="2838450"/>
              <a:ext cx="146049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/>
                <a:t>b</a:t>
              </a:r>
              <a:r>
                <a:rPr lang="en-US" sz="2400" baseline="30000" dirty="0"/>
                <a:t>2</a:t>
              </a:r>
              <a:r>
                <a:rPr lang="en-US" sz="2400" dirty="0"/>
                <a:t> nodes</a:t>
              </a:r>
            </a:p>
          </p:txBody>
        </p:sp>
        <p:sp>
          <p:nvSpPr>
            <p:cNvPr id="23595" name="Text Box 40"/>
            <p:cNvSpPr txBox="1">
              <a:spLocks noChangeArrowheads="1"/>
            </p:cNvSpPr>
            <p:nvPr/>
          </p:nvSpPr>
          <p:spPr bwMode="auto">
            <a:xfrm>
              <a:off x="5735638" y="4464050"/>
              <a:ext cx="14605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/>
                <a:t>b</a:t>
              </a:r>
              <a:r>
                <a:rPr lang="en-US" sz="2400" baseline="30000"/>
                <a:t>m</a:t>
              </a:r>
              <a:r>
                <a:rPr lang="en-US" sz="2400"/>
                <a:t> nodes</a:t>
              </a:r>
            </a:p>
          </p:txBody>
        </p:sp>
        <p:sp>
          <p:nvSpPr>
            <p:cNvPr id="23596" name="Oval 41"/>
            <p:cNvSpPr>
              <a:spLocks noChangeArrowheads="1"/>
            </p:cNvSpPr>
            <p:nvPr/>
          </p:nvSpPr>
          <p:spPr bwMode="auto">
            <a:xfrm>
              <a:off x="4502151" y="4733925"/>
              <a:ext cx="179387" cy="179388"/>
            </a:xfrm>
            <a:prstGeom prst="ellipse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3600" name="AutoShape 45"/>
            <p:cNvSpPr>
              <a:spLocks/>
            </p:cNvSpPr>
            <p:nvPr/>
          </p:nvSpPr>
          <p:spPr bwMode="auto">
            <a:xfrm>
              <a:off x="2224088" y="2012950"/>
              <a:ext cx="265112" cy="2811463"/>
            </a:xfrm>
            <a:prstGeom prst="leftBrace">
              <a:avLst>
                <a:gd name="adj1" fmla="val 8837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3601" name="Text Box 46"/>
            <p:cNvSpPr txBox="1">
              <a:spLocks noChangeArrowheads="1"/>
            </p:cNvSpPr>
            <p:nvPr/>
          </p:nvSpPr>
          <p:spPr bwMode="auto">
            <a:xfrm>
              <a:off x="1091407" y="3162823"/>
              <a:ext cx="126523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/>
                <a:t>m tiers</a:t>
              </a:r>
            </a:p>
          </p:txBody>
        </p:sp>
      </p:grpSp>
      <p:sp>
        <p:nvSpPr>
          <p:cNvPr id="30" name="Content Placeholder 29"/>
          <p:cNvSpPr>
            <a:spLocks noGrp="1"/>
          </p:cNvSpPr>
          <p:nvPr>
            <p:ph idx="1"/>
          </p:nvPr>
        </p:nvSpPr>
        <p:spPr>
          <a:xfrm>
            <a:off x="254000" y="1219201"/>
            <a:ext cx="5461000" cy="4729164"/>
          </a:xfrm>
        </p:spPr>
        <p:txBody>
          <a:bodyPr/>
          <a:lstStyle/>
          <a:p>
            <a:r>
              <a:rPr lang="en-US" sz="2400" dirty="0"/>
              <a:t>What nodes does DFS expand?</a:t>
            </a:r>
          </a:p>
          <a:p>
            <a:pPr lvl="1"/>
            <a:r>
              <a:rPr lang="en-US" sz="2000" dirty="0"/>
              <a:t>Some left prefix of the tree.</a:t>
            </a:r>
          </a:p>
          <a:p>
            <a:pPr lvl="1"/>
            <a:r>
              <a:rPr lang="en-US" sz="2000" dirty="0"/>
              <a:t>Could process the whole tree!</a:t>
            </a:r>
          </a:p>
          <a:p>
            <a:pPr lvl="1"/>
            <a:r>
              <a:rPr lang="en-US" sz="2000" dirty="0"/>
              <a:t>If m is finite, takes time O(</a:t>
            </a:r>
            <a:r>
              <a:rPr lang="en-US" sz="2000" dirty="0" err="1"/>
              <a:t>b</a:t>
            </a:r>
            <a:r>
              <a:rPr lang="en-US" sz="2000" baseline="30000" dirty="0" err="1"/>
              <a:t>m</a:t>
            </a:r>
            <a:r>
              <a:rPr lang="en-US" sz="2000" dirty="0"/>
              <a:t>)</a:t>
            </a:r>
          </a:p>
          <a:p>
            <a:pPr lvl="3"/>
            <a:endParaRPr lang="en-US" sz="1200" dirty="0"/>
          </a:p>
          <a:p>
            <a:r>
              <a:rPr lang="en-US" sz="2400" dirty="0"/>
              <a:t>How much space does the frontier take?</a:t>
            </a:r>
          </a:p>
          <a:p>
            <a:pPr lvl="1"/>
            <a:r>
              <a:rPr lang="en-US" sz="2000" dirty="0"/>
              <a:t>Only has siblings on path to root, so O(</a:t>
            </a:r>
            <a:r>
              <a:rPr lang="en-US" sz="2000" dirty="0" err="1"/>
              <a:t>bm</a:t>
            </a:r>
            <a:r>
              <a:rPr lang="en-US" sz="2000" dirty="0"/>
              <a:t>)</a:t>
            </a:r>
          </a:p>
          <a:p>
            <a:pPr lvl="3"/>
            <a:endParaRPr lang="en-US" sz="1200" dirty="0"/>
          </a:p>
          <a:p>
            <a:r>
              <a:rPr lang="en-US" sz="2400" dirty="0"/>
              <a:t>Is it complete?</a:t>
            </a:r>
          </a:p>
          <a:p>
            <a:pPr lvl="1"/>
            <a:r>
              <a:rPr lang="en-US" sz="2000" dirty="0"/>
              <a:t>m could be infinite, so only if we prevent cycles (graph search)</a:t>
            </a:r>
          </a:p>
          <a:p>
            <a:pPr lvl="3"/>
            <a:endParaRPr lang="en-US" sz="1200" dirty="0"/>
          </a:p>
          <a:p>
            <a:r>
              <a:rPr lang="en-US" sz="2400" dirty="0"/>
              <a:t>Is it optimal?</a:t>
            </a:r>
          </a:p>
          <a:p>
            <a:pPr lvl="1"/>
            <a:r>
              <a:rPr lang="en-US" sz="2000" dirty="0"/>
              <a:t>No, it finds the “leftmost” solution, regardless of depth or cost</a:t>
            </a:r>
          </a:p>
          <a:p>
            <a:pPr lvl="1"/>
            <a:endParaRPr lang="en-US" sz="2000" dirty="0"/>
          </a:p>
        </p:txBody>
      </p:sp>
      <p:sp>
        <p:nvSpPr>
          <p:cNvPr id="31" name="Freeform 47"/>
          <p:cNvSpPr>
            <a:spLocks/>
          </p:cNvSpPr>
          <p:nvPr/>
        </p:nvSpPr>
        <p:spPr bwMode="auto">
          <a:xfrm>
            <a:off x="7389813" y="2057317"/>
            <a:ext cx="1373163" cy="2478171"/>
          </a:xfrm>
          <a:custGeom>
            <a:avLst/>
            <a:gdLst>
              <a:gd name="T0" fmla="*/ 0 w 1201"/>
              <a:gd name="T1" fmla="*/ 2147483647 h 1609"/>
              <a:gd name="T2" fmla="*/ 2147483647 w 1201"/>
              <a:gd name="T3" fmla="*/ 2147483647 h 1609"/>
              <a:gd name="T4" fmla="*/ 2147483647 w 1201"/>
              <a:gd name="T5" fmla="*/ 2147483647 h 1609"/>
              <a:gd name="T6" fmla="*/ 2147483647 w 1201"/>
              <a:gd name="T7" fmla="*/ 0 h 1609"/>
              <a:gd name="T8" fmla="*/ 0 w 1201"/>
              <a:gd name="T9" fmla="*/ 2147483647 h 1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1"/>
              <a:gd name="T16" fmla="*/ 0 h 1609"/>
              <a:gd name="T17" fmla="*/ 1201 w 1201"/>
              <a:gd name="T18" fmla="*/ 1609 h 1609"/>
              <a:gd name="connsiteX0" fmla="*/ 0 w 11997"/>
              <a:gd name="connsiteY0" fmla="*/ 9702 h 9702"/>
              <a:gd name="connsiteX1" fmla="*/ 10000 w 11997"/>
              <a:gd name="connsiteY1" fmla="*/ 9677 h 9702"/>
              <a:gd name="connsiteX2" fmla="*/ 9417 w 11997"/>
              <a:gd name="connsiteY2" fmla="*/ 4158 h 9702"/>
              <a:gd name="connsiteX3" fmla="*/ 11997 w 11997"/>
              <a:gd name="connsiteY3" fmla="*/ 0 h 9702"/>
              <a:gd name="connsiteX4" fmla="*/ 0 w 11997"/>
              <a:gd name="connsiteY4" fmla="*/ 9702 h 9702"/>
              <a:gd name="connsiteX0" fmla="*/ 0 w 10000"/>
              <a:gd name="connsiteY0" fmla="*/ 10000 h 10000"/>
              <a:gd name="connsiteX1" fmla="*/ 8335 w 10000"/>
              <a:gd name="connsiteY1" fmla="*/ 9974 h 10000"/>
              <a:gd name="connsiteX2" fmla="*/ 8890 w 10000"/>
              <a:gd name="connsiteY2" fmla="*/ 4305 h 10000"/>
              <a:gd name="connsiteX3" fmla="*/ 10000 w 10000"/>
              <a:gd name="connsiteY3" fmla="*/ 0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8335" y="9974"/>
                </a:lnTo>
                <a:cubicBezTo>
                  <a:pt x="8174" y="8078"/>
                  <a:pt x="9052" y="6201"/>
                  <a:pt x="8890" y="4305"/>
                </a:cubicBezTo>
                <a:lnTo>
                  <a:pt x="10000" y="0"/>
                </a:lnTo>
                <a:lnTo>
                  <a:pt x="0" y="1000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 sz="2400"/>
          </a:p>
        </p:txBody>
      </p:sp>
      <p:sp>
        <p:nvSpPr>
          <p:cNvPr id="32" name="Freeform 47"/>
          <p:cNvSpPr>
            <a:spLocks/>
          </p:cNvSpPr>
          <p:nvPr/>
        </p:nvSpPr>
        <p:spPr bwMode="auto">
          <a:xfrm>
            <a:off x="7389841" y="2057409"/>
            <a:ext cx="1373179" cy="2514599"/>
          </a:xfrm>
          <a:custGeom>
            <a:avLst/>
            <a:gdLst>
              <a:gd name="T0" fmla="*/ 0 w 1201"/>
              <a:gd name="T1" fmla="*/ 2147483647 h 1609"/>
              <a:gd name="T2" fmla="*/ 2147483647 w 1201"/>
              <a:gd name="T3" fmla="*/ 2147483647 h 1609"/>
              <a:gd name="T4" fmla="*/ 2147483647 w 1201"/>
              <a:gd name="T5" fmla="*/ 2147483647 h 1609"/>
              <a:gd name="T6" fmla="*/ 2147483647 w 1201"/>
              <a:gd name="T7" fmla="*/ 0 h 1609"/>
              <a:gd name="T8" fmla="*/ 0 w 1201"/>
              <a:gd name="T9" fmla="*/ 2147483647 h 1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1"/>
              <a:gd name="T16" fmla="*/ 0 h 1609"/>
              <a:gd name="T17" fmla="*/ 1201 w 1201"/>
              <a:gd name="T18" fmla="*/ 1609 h 1609"/>
              <a:gd name="connsiteX0" fmla="*/ 0 w 11997"/>
              <a:gd name="connsiteY0" fmla="*/ 9702 h 9702"/>
              <a:gd name="connsiteX1" fmla="*/ 10000 w 11997"/>
              <a:gd name="connsiteY1" fmla="*/ 9677 h 9702"/>
              <a:gd name="connsiteX2" fmla="*/ 9417 w 11997"/>
              <a:gd name="connsiteY2" fmla="*/ 4158 h 9702"/>
              <a:gd name="connsiteX3" fmla="*/ 11997 w 11997"/>
              <a:gd name="connsiteY3" fmla="*/ 0 h 9702"/>
              <a:gd name="connsiteX4" fmla="*/ 0 w 11997"/>
              <a:gd name="connsiteY4" fmla="*/ 9702 h 9702"/>
              <a:gd name="connsiteX0" fmla="*/ 0 w 10000"/>
              <a:gd name="connsiteY0" fmla="*/ 10000 h 10000"/>
              <a:gd name="connsiteX1" fmla="*/ 8335 w 10000"/>
              <a:gd name="connsiteY1" fmla="*/ 9974 h 10000"/>
              <a:gd name="connsiteX2" fmla="*/ 8890 w 10000"/>
              <a:gd name="connsiteY2" fmla="*/ 4305 h 10000"/>
              <a:gd name="connsiteX3" fmla="*/ 10000 w 10000"/>
              <a:gd name="connsiteY3" fmla="*/ 0 h 10000"/>
              <a:gd name="connsiteX4" fmla="*/ 0 w 10000"/>
              <a:gd name="connsiteY4" fmla="*/ 10000 h 10000"/>
              <a:gd name="connsiteX0" fmla="*/ 0 w 16352"/>
              <a:gd name="connsiteY0" fmla="*/ 10000 h 10000"/>
              <a:gd name="connsiteX1" fmla="*/ 8335 w 16352"/>
              <a:gd name="connsiteY1" fmla="*/ 9974 h 10000"/>
              <a:gd name="connsiteX2" fmla="*/ 8890 w 16352"/>
              <a:gd name="connsiteY2" fmla="*/ 4305 h 10000"/>
              <a:gd name="connsiteX3" fmla="*/ 16352 w 16352"/>
              <a:gd name="connsiteY3" fmla="*/ 0 h 10000"/>
              <a:gd name="connsiteX4" fmla="*/ 0 w 16352"/>
              <a:gd name="connsiteY4" fmla="*/ 10000 h 10000"/>
              <a:gd name="connsiteX0" fmla="*/ 0 w 16352"/>
              <a:gd name="connsiteY0" fmla="*/ 10000 h 10000"/>
              <a:gd name="connsiteX1" fmla="*/ 8335 w 16352"/>
              <a:gd name="connsiteY1" fmla="*/ 9974 h 10000"/>
              <a:gd name="connsiteX2" fmla="*/ 10907 w 16352"/>
              <a:gd name="connsiteY2" fmla="*/ 4612 h 10000"/>
              <a:gd name="connsiteX3" fmla="*/ 16352 w 16352"/>
              <a:gd name="connsiteY3" fmla="*/ 0 h 10000"/>
              <a:gd name="connsiteX4" fmla="*/ 0 w 16352"/>
              <a:gd name="connsiteY4" fmla="*/ 10000 h 10000"/>
              <a:gd name="connsiteX0" fmla="*/ 0 w 16352"/>
              <a:gd name="connsiteY0" fmla="*/ 10000 h 10000"/>
              <a:gd name="connsiteX1" fmla="*/ 8335 w 16352"/>
              <a:gd name="connsiteY1" fmla="*/ 9974 h 10000"/>
              <a:gd name="connsiteX2" fmla="*/ 10907 w 16352"/>
              <a:gd name="connsiteY2" fmla="*/ 4612 h 10000"/>
              <a:gd name="connsiteX3" fmla="*/ 16352 w 16352"/>
              <a:gd name="connsiteY3" fmla="*/ 0 h 10000"/>
              <a:gd name="connsiteX4" fmla="*/ 0 w 16352"/>
              <a:gd name="connsiteY4" fmla="*/ 10000 h 10000"/>
              <a:gd name="connsiteX0" fmla="*/ 0 w 16352"/>
              <a:gd name="connsiteY0" fmla="*/ 10000 h 10147"/>
              <a:gd name="connsiteX1" fmla="*/ 6370 w 16352"/>
              <a:gd name="connsiteY1" fmla="*/ 10147 h 10147"/>
              <a:gd name="connsiteX2" fmla="*/ 10907 w 16352"/>
              <a:gd name="connsiteY2" fmla="*/ 4612 h 10147"/>
              <a:gd name="connsiteX3" fmla="*/ 16352 w 16352"/>
              <a:gd name="connsiteY3" fmla="*/ 0 h 10147"/>
              <a:gd name="connsiteX4" fmla="*/ 0 w 16352"/>
              <a:gd name="connsiteY4" fmla="*/ 10000 h 10147"/>
              <a:gd name="connsiteX0" fmla="*/ 0 w 16352"/>
              <a:gd name="connsiteY0" fmla="*/ 10000 h 10147"/>
              <a:gd name="connsiteX1" fmla="*/ 6370 w 16352"/>
              <a:gd name="connsiteY1" fmla="*/ 10147 h 10147"/>
              <a:gd name="connsiteX2" fmla="*/ 10907 w 16352"/>
              <a:gd name="connsiteY2" fmla="*/ 4612 h 10147"/>
              <a:gd name="connsiteX3" fmla="*/ 16352 w 16352"/>
              <a:gd name="connsiteY3" fmla="*/ 0 h 10147"/>
              <a:gd name="connsiteX4" fmla="*/ 0 w 16352"/>
              <a:gd name="connsiteY4" fmla="*/ 10000 h 10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2" h="10147">
                <a:moveTo>
                  <a:pt x="0" y="10000"/>
                </a:moveTo>
                <a:lnTo>
                  <a:pt x="6370" y="10147"/>
                </a:lnTo>
                <a:cubicBezTo>
                  <a:pt x="6209" y="8251"/>
                  <a:pt x="8940" y="7679"/>
                  <a:pt x="10907" y="4612"/>
                </a:cubicBezTo>
                <a:lnTo>
                  <a:pt x="16352" y="0"/>
                </a:lnTo>
                <a:lnTo>
                  <a:pt x="0" y="1000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 sz="2400"/>
          </a:p>
        </p:txBody>
      </p:sp>
      <p:sp>
        <p:nvSpPr>
          <p:cNvPr id="33" name="Oval 41"/>
          <p:cNvSpPr>
            <a:spLocks noChangeArrowheads="1"/>
          </p:cNvSpPr>
          <p:nvPr/>
        </p:nvSpPr>
        <p:spPr bwMode="auto">
          <a:xfrm>
            <a:off x="9421813" y="3429003"/>
            <a:ext cx="179387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8" tIns="45718" rIns="91428" bIns="45718" anchor="ctr"/>
          <a:lstStyle/>
          <a:p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1" grpId="0" animBg="1"/>
      <p:bldP spid="31" grpId="1" animBg="1"/>
      <p:bldP spid="32" grpId="0" animBg="1"/>
      <p:bldP spid="32" grpId="1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reeform 64"/>
          <p:cNvSpPr>
            <a:spLocks/>
          </p:cNvSpPr>
          <p:nvPr/>
        </p:nvSpPr>
        <p:spPr bwMode="auto">
          <a:xfrm>
            <a:off x="8526461" y="2038351"/>
            <a:ext cx="541339" cy="419100"/>
          </a:xfrm>
          <a:custGeom>
            <a:avLst/>
            <a:gdLst>
              <a:gd name="T0" fmla="*/ 2147483647 w 1087"/>
              <a:gd name="T1" fmla="*/ 0 h 926"/>
              <a:gd name="T2" fmla="*/ 0 w 1087"/>
              <a:gd name="T3" fmla="*/ 2147483647 h 926"/>
              <a:gd name="T4" fmla="*/ 2147483647 w 1087"/>
              <a:gd name="T5" fmla="*/ 2147483647 h 926"/>
              <a:gd name="T6" fmla="*/ 2147483647 w 1087"/>
              <a:gd name="T7" fmla="*/ 0 h 926"/>
              <a:gd name="T8" fmla="*/ 0 60000 65536"/>
              <a:gd name="T9" fmla="*/ 0 60000 65536"/>
              <a:gd name="T10" fmla="*/ 0 60000 65536"/>
              <a:gd name="T11" fmla="*/ 0 60000 65536"/>
              <a:gd name="T12" fmla="*/ 0 w 1087"/>
              <a:gd name="T13" fmla="*/ 0 h 926"/>
              <a:gd name="T14" fmla="*/ 1087 w 1087"/>
              <a:gd name="T15" fmla="*/ 926 h 9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7" h="926">
                <a:moveTo>
                  <a:pt x="538" y="0"/>
                </a:moveTo>
                <a:lnTo>
                  <a:pt x="0" y="926"/>
                </a:lnTo>
                <a:lnTo>
                  <a:pt x="1087" y="926"/>
                </a:lnTo>
                <a:lnTo>
                  <a:pt x="538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 sz="2400"/>
          </a:p>
        </p:txBody>
      </p:sp>
      <p:sp>
        <p:nvSpPr>
          <p:cNvPr id="802818" name="Freeform 2"/>
          <p:cNvSpPr>
            <a:spLocks/>
          </p:cNvSpPr>
          <p:nvPr/>
        </p:nvSpPr>
        <p:spPr bwMode="auto">
          <a:xfrm>
            <a:off x="7939088" y="2020896"/>
            <a:ext cx="1725613" cy="1470025"/>
          </a:xfrm>
          <a:custGeom>
            <a:avLst/>
            <a:gdLst>
              <a:gd name="T0" fmla="*/ 2147483647 w 1087"/>
              <a:gd name="T1" fmla="*/ 0 h 926"/>
              <a:gd name="T2" fmla="*/ 0 w 1087"/>
              <a:gd name="T3" fmla="*/ 2147483647 h 926"/>
              <a:gd name="T4" fmla="*/ 2147483647 w 1087"/>
              <a:gd name="T5" fmla="*/ 2147483647 h 926"/>
              <a:gd name="T6" fmla="*/ 2147483647 w 1087"/>
              <a:gd name="T7" fmla="*/ 0 h 926"/>
              <a:gd name="T8" fmla="*/ 0 60000 65536"/>
              <a:gd name="T9" fmla="*/ 0 60000 65536"/>
              <a:gd name="T10" fmla="*/ 0 60000 65536"/>
              <a:gd name="T11" fmla="*/ 0 60000 65536"/>
              <a:gd name="T12" fmla="*/ 0 w 1087"/>
              <a:gd name="T13" fmla="*/ 0 h 926"/>
              <a:gd name="T14" fmla="*/ 1087 w 1087"/>
              <a:gd name="T15" fmla="*/ 926 h 9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7" h="926">
                <a:moveTo>
                  <a:pt x="538" y="0"/>
                </a:moveTo>
                <a:lnTo>
                  <a:pt x="0" y="926"/>
                </a:lnTo>
                <a:lnTo>
                  <a:pt x="1087" y="926"/>
                </a:lnTo>
                <a:lnTo>
                  <a:pt x="538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 sz="2400"/>
          </a:p>
        </p:txBody>
      </p:sp>
      <p:sp>
        <p:nvSpPr>
          <p:cNvPr id="35" name="Freeform 4"/>
          <p:cNvSpPr>
            <a:spLocks/>
          </p:cNvSpPr>
          <p:nvPr/>
        </p:nvSpPr>
        <p:spPr bwMode="auto">
          <a:xfrm>
            <a:off x="8077200" y="2038349"/>
            <a:ext cx="1447800" cy="1162051"/>
          </a:xfrm>
          <a:custGeom>
            <a:avLst/>
            <a:gdLst>
              <a:gd name="T0" fmla="*/ 2147483647 w 1087"/>
              <a:gd name="T1" fmla="*/ 0 h 926"/>
              <a:gd name="T2" fmla="*/ 0 w 1087"/>
              <a:gd name="T3" fmla="*/ 2147483647 h 926"/>
              <a:gd name="T4" fmla="*/ 2147483647 w 1087"/>
              <a:gd name="T5" fmla="*/ 2147483647 h 926"/>
              <a:gd name="T6" fmla="*/ 2147483647 w 1087"/>
              <a:gd name="T7" fmla="*/ 0 h 926"/>
              <a:gd name="T8" fmla="*/ 0 60000 65536"/>
              <a:gd name="T9" fmla="*/ 0 60000 65536"/>
              <a:gd name="T10" fmla="*/ 0 60000 65536"/>
              <a:gd name="T11" fmla="*/ 0 60000 65536"/>
              <a:gd name="T12" fmla="*/ 0 w 1087"/>
              <a:gd name="T13" fmla="*/ 0 h 926"/>
              <a:gd name="T14" fmla="*/ 1087 w 1087"/>
              <a:gd name="T15" fmla="*/ 926 h 9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7" h="926">
                <a:moveTo>
                  <a:pt x="538" y="0"/>
                </a:moveTo>
                <a:lnTo>
                  <a:pt x="0" y="926"/>
                </a:lnTo>
                <a:lnTo>
                  <a:pt x="1087" y="926"/>
                </a:lnTo>
                <a:lnTo>
                  <a:pt x="538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 sz="2400"/>
          </a:p>
        </p:txBody>
      </p:sp>
      <p:sp>
        <p:nvSpPr>
          <p:cNvPr id="37" name="Freeform 4"/>
          <p:cNvSpPr>
            <a:spLocks/>
          </p:cNvSpPr>
          <p:nvPr/>
        </p:nvSpPr>
        <p:spPr bwMode="auto">
          <a:xfrm>
            <a:off x="8305809" y="2038349"/>
            <a:ext cx="990599" cy="781051"/>
          </a:xfrm>
          <a:custGeom>
            <a:avLst/>
            <a:gdLst>
              <a:gd name="T0" fmla="*/ 2147483647 w 1087"/>
              <a:gd name="T1" fmla="*/ 0 h 926"/>
              <a:gd name="T2" fmla="*/ 0 w 1087"/>
              <a:gd name="T3" fmla="*/ 2147483647 h 926"/>
              <a:gd name="T4" fmla="*/ 2147483647 w 1087"/>
              <a:gd name="T5" fmla="*/ 2147483647 h 926"/>
              <a:gd name="T6" fmla="*/ 2147483647 w 1087"/>
              <a:gd name="T7" fmla="*/ 0 h 926"/>
              <a:gd name="T8" fmla="*/ 0 60000 65536"/>
              <a:gd name="T9" fmla="*/ 0 60000 65536"/>
              <a:gd name="T10" fmla="*/ 0 60000 65536"/>
              <a:gd name="T11" fmla="*/ 0 60000 65536"/>
              <a:gd name="T12" fmla="*/ 0 w 1087"/>
              <a:gd name="T13" fmla="*/ 0 h 926"/>
              <a:gd name="T14" fmla="*/ 1087 w 1087"/>
              <a:gd name="T15" fmla="*/ 926 h 9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7" h="926">
                <a:moveTo>
                  <a:pt x="538" y="0"/>
                </a:moveTo>
                <a:lnTo>
                  <a:pt x="0" y="926"/>
                </a:lnTo>
                <a:lnTo>
                  <a:pt x="1087" y="926"/>
                </a:lnTo>
                <a:lnTo>
                  <a:pt x="538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 sz="240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Breadth-First Search (BFS) Properties</a:t>
            </a:r>
          </a:p>
        </p:txBody>
      </p:sp>
      <p:sp>
        <p:nvSpPr>
          <p:cNvPr id="38" name="Content Placeholder 37"/>
          <p:cNvSpPr>
            <a:spLocks noGrp="1"/>
          </p:cNvSpPr>
          <p:nvPr>
            <p:ph idx="1"/>
          </p:nvPr>
        </p:nvSpPr>
        <p:spPr>
          <a:xfrm>
            <a:off x="406400" y="1397003"/>
            <a:ext cx="5689600" cy="4729164"/>
          </a:xfrm>
        </p:spPr>
        <p:txBody>
          <a:bodyPr/>
          <a:lstStyle/>
          <a:p>
            <a:r>
              <a:rPr lang="en-US" sz="2400" dirty="0"/>
              <a:t>What nodes does BFS expand?</a:t>
            </a:r>
          </a:p>
          <a:p>
            <a:pPr lvl="1"/>
            <a:r>
              <a:rPr lang="en-US" sz="2000" dirty="0"/>
              <a:t>Processes all nodes above shallowest solution</a:t>
            </a:r>
          </a:p>
          <a:p>
            <a:pPr lvl="1"/>
            <a:r>
              <a:rPr lang="en-US" sz="2000" dirty="0"/>
              <a:t>Let depth of shallowest solution be s</a:t>
            </a:r>
          </a:p>
          <a:p>
            <a:pPr lvl="1"/>
            <a:r>
              <a:rPr lang="en-US" sz="2000" dirty="0"/>
              <a:t>Search takes time O(</a:t>
            </a:r>
            <a:r>
              <a:rPr lang="en-US" sz="2000" dirty="0" err="1"/>
              <a:t>b</a:t>
            </a:r>
            <a:r>
              <a:rPr lang="en-US" sz="2000" baseline="30000" dirty="0" err="1"/>
              <a:t>s</a:t>
            </a:r>
            <a:r>
              <a:rPr lang="en-US" sz="2000" dirty="0"/>
              <a:t>)</a:t>
            </a:r>
          </a:p>
          <a:p>
            <a:pPr lvl="3"/>
            <a:endParaRPr lang="en-US" sz="1200" dirty="0"/>
          </a:p>
          <a:p>
            <a:r>
              <a:rPr lang="en-US" sz="2400" dirty="0"/>
              <a:t>How much space does the frontier take?</a:t>
            </a:r>
          </a:p>
          <a:p>
            <a:pPr lvl="1"/>
            <a:r>
              <a:rPr lang="en-US" sz="2000" dirty="0"/>
              <a:t>Has roughly the last tier, so O(</a:t>
            </a:r>
            <a:r>
              <a:rPr lang="en-US" sz="2000" dirty="0" err="1"/>
              <a:t>b</a:t>
            </a:r>
            <a:r>
              <a:rPr lang="en-US" sz="2000" baseline="30000" dirty="0" err="1"/>
              <a:t>s</a:t>
            </a:r>
            <a:r>
              <a:rPr lang="en-US" sz="2000" dirty="0"/>
              <a:t>)</a:t>
            </a:r>
          </a:p>
          <a:p>
            <a:pPr lvl="3"/>
            <a:endParaRPr lang="en-US" sz="1200" dirty="0"/>
          </a:p>
          <a:p>
            <a:r>
              <a:rPr lang="en-US" sz="2400" dirty="0"/>
              <a:t>Is it complete?</a:t>
            </a:r>
          </a:p>
          <a:p>
            <a:pPr lvl="1"/>
            <a:r>
              <a:rPr lang="en-US" sz="2000" dirty="0"/>
              <a:t>s must be finite if a solution exists, so yes!</a:t>
            </a:r>
          </a:p>
          <a:p>
            <a:pPr lvl="2"/>
            <a:endParaRPr lang="en-US" sz="800" dirty="0"/>
          </a:p>
          <a:p>
            <a:r>
              <a:rPr lang="en-US" sz="2400" dirty="0"/>
              <a:t>Is it optimal?</a:t>
            </a:r>
          </a:p>
          <a:p>
            <a:pPr lvl="1"/>
            <a:r>
              <a:rPr lang="en-US" sz="2000" dirty="0"/>
              <a:t>Only if costs are all the same (more on costs later)</a:t>
            </a:r>
          </a:p>
          <a:p>
            <a:endParaRPr lang="en-US" dirty="0"/>
          </a:p>
        </p:txBody>
      </p:sp>
      <p:sp>
        <p:nvSpPr>
          <p:cNvPr id="24614" name="Freeform 38"/>
          <p:cNvSpPr>
            <a:spLocks/>
          </p:cNvSpPr>
          <p:nvPr/>
        </p:nvSpPr>
        <p:spPr bwMode="auto">
          <a:xfrm>
            <a:off x="7346959" y="2001835"/>
            <a:ext cx="2927351" cy="2554288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 sz="2400"/>
          </a:p>
        </p:txBody>
      </p:sp>
      <p:sp>
        <p:nvSpPr>
          <p:cNvPr id="24615" name="Oval 39"/>
          <p:cNvSpPr>
            <a:spLocks noChangeArrowheads="1"/>
          </p:cNvSpPr>
          <p:nvPr/>
        </p:nvSpPr>
        <p:spPr bwMode="auto">
          <a:xfrm>
            <a:off x="8701091" y="1931987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400"/>
          </a:p>
        </p:txBody>
      </p:sp>
      <p:sp>
        <p:nvSpPr>
          <p:cNvPr id="24616" name="Oval 40"/>
          <p:cNvSpPr>
            <a:spLocks noChangeArrowheads="1"/>
          </p:cNvSpPr>
          <p:nvPr/>
        </p:nvSpPr>
        <p:spPr bwMode="auto">
          <a:xfrm>
            <a:off x="8469315" y="2357439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400"/>
          </a:p>
        </p:txBody>
      </p:sp>
      <p:sp>
        <p:nvSpPr>
          <p:cNvPr id="24617" name="Oval 41"/>
          <p:cNvSpPr>
            <a:spLocks noChangeArrowheads="1"/>
          </p:cNvSpPr>
          <p:nvPr/>
        </p:nvSpPr>
        <p:spPr bwMode="auto">
          <a:xfrm>
            <a:off x="8945563" y="2347911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400"/>
          </a:p>
        </p:txBody>
      </p:sp>
      <p:sp>
        <p:nvSpPr>
          <p:cNvPr id="24618" name="Text Box 42"/>
          <p:cNvSpPr txBox="1">
            <a:spLocks noChangeArrowheads="1"/>
          </p:cNvSpPr>
          <p:nvPr/>
        </p:nvSpPr>
        <p:spPr bwMode="auto">
          <a:xfrm>
            <a:off x="8599497" y="2208215"/>
            <a:ext cx="274639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…</a:t>
            </a:r>
          </a:p>
        </p:txBody>
      </p:sp>
      <p:sp>
        <p:nvSpPr>
          <p:cNvPr id="24619" name="Freeform 43"/>
          <p:cNvSpPr>
            <a:spLocks/>
          </p:cNvSpPr>
          <p:nvPr/>
        </p:nvSpPr>
        <p:spPr bwMode="auto">
          <a:xfrm>
            <a:off x="8582027" y="2162175"/>
            <a:ext cx="444500" cy="88900"/>
          </a:xfrm>
          <a:custGeom>
            <a:avLst/>
            <a:gdLst>
              <a:gd name="T0" fmla="*/ 0 w 280"/>
              <a:gd name="T1" fmla="*/ 2147483647 h 56"/>
              <a:gd name="T2" fmla="*/ 2147483647 w 280"/>
              <a:gd name="T3" fmla="*/ 2147483647 h 56"/>
              <a:gd name="T4" fmla="*/ 2147483647 w 280"/>
              <a:gd name="T5" fmla="*/ 0 h 56"/>
              <a:gd name="T6" fmla="*/ 0 60000 65536"/>
              <a:gd name="T7" fmla="*/ 0 60000 65536"/>
              <a:gd name="T8" fmla="*/ 0 60000 65536"/>
              <a:gd name="T9" fmla="*/ 0 w 280"/>
              <a:gd name="T10" fmla="*/ 0 h 56"/>
              <a:gd name="T11" fmla="*/ 280 w 280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0" h="56">
                <a:moveTo>
                  <a:pt x="0" y="11"/>
                </a:moveTo>
                <a:cubicBezTo>
                  <a:pt x="52" y="33"/>
                  <a:pt x="104" y="56"/>
                  <a:pt x="151" y="54"/>
                </a:cubicBezTo>
                <a:cubicBezTo>
                  <a:pt x="198" y="52"/>
                  <a:pt x="239" y="26"/>
                  <a:pt x="28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sm" len="sm"/>
          </a:ln>
        </p:spPr>
        <p:txBody>
          <a:bodyPr lIns="91424" tIns="45718" rIns="91424" bIns="45718"/>
          <a:lstStyle/>
          <a:p>
            <a:endParaRPr lang="en-US" sz="2400"/>
          </a:p>
        </p:txBody>
      </p:sp>
      <p:sp>
        <p:nvSpPr>
          <p:cNvPr id="24620" name="Text Box 44"/>
          <p:cNvSpPr txBox="1">
            <a:spLocks noChangeArrowheads="1"/>
          </p:cNvSpPr>
          <p:nvPr/>
        </p:nvSpPr>
        <p:spPr bwMode="auto">
          <a:xfrm>
            <a:off x="8983665" y="1960563"/>
            <a:ext cx="298451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b</a:t>
            </a:r>
          </a:p>
        </p:txBody>
      </p:sp>
      <p:sp>
        <p:nvSpPr>
          <p:cNvPr id="24621" name="Text Box 45"/>
          <p:cNvSpPr txBox="1">
            <a:spLocks noChangeArrowheads="1"/>
          </p:cNvSpPr>
          <p:nvPr/>
        </p:nvSpPr>
        <p:spPr bwMode="auto">
          <a:xfrm>
            <a:off x="10410829" y="1812927"/>
            <a:ext cx="1119187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1 node</a:t>
            </a:r>
          </a:p>
        </p:txBody>
      </p:sp>
      <p:sp>
        <p:nvSpPr>
          <p:cNvPr id="24622" name="Text Box 46"/>
          <p:cNvSpPr txBox="1">
            <a:spLocks noChangeArrowheads="1"/>
          </p:cNvSpPr>
          <p:nvPr/>
        </p:nvSpPr>
        <p:spPr bwMode="auto">
          <a:xfrm>
            <a:off x="10412414" y="2243139"/>
            <a:ext cx="1373185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b nodes</a:t>
            </a:r>
          </a:p>
        </p:txBody>
      </p:sp>
      <p:sp>
        <p:nvSpPr>
          <p:cNvPr id="24623" name="Text Box 47"/>
          <p:cNvSpPr txBox="1">
            <a:spLocks noChangeArrowheads="1"/>
          </p:cNvSpPr>
          <p:nvPr/>
        </p:nvSpPr>
        <p:spPr bwMode="auto">
          <a:xfrm>
            <a:off x="10412414" y="2654301"/>
            <a:ext cx="1373185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b</a:t>
            </a:r>
            <a:r>
              <a:rPr lang="en-US" sz="2400" baseline="30000" dirty="0"/>
              <a:t>2</a:t>
            </a:r>
            <a:r>
              <a:rPr lang="en-US" sz="2400" dirty="0"/>
              <a:t> nodes</a:t>
            </a:r>
          </a:p>
        </p:txBody>
      </p:sp>
      <p:sp>
        <p:nvSpPr>
          <p:cNvPr id="24624" name="Text Box 48"/>
          <p:cNvSpPr txBox="1">
            <a:spLocks noChangeArrowheads="1"/>
          </p:cNvSpPr>
          <p:nvPr/>
        </p:nvSpPr>
        <p:spPr bwMode="auto">
          <a:xfrm>
            <a:off x="10426703" y="4203699"/>
            <a:ext cx="1460500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b</a:t>
            </a:r>
            <a:r>
              <a:rPr lang="en-US" sz="2400" baseline="30000"/>
              <a:t>m</a:t>
            </a:r>
            <a:r>
              <a:rPr lang="en-US" sz="2400"/>
              <a:t> nodes</a:t>
            </a:r>
          </a:p>
        </p:txBody>
      </p:sp>
      <p:sp>
        <p:nvSpPr>
          <p:cNvPr id="24625" name="Oval 49"/>
          <p:cNvSpPr>
            <a:spLocks noChangeArrowheads="1"/>
          </p:cNvSpPr>
          <p:nvPr/>
        </p:nvSpPr>
        <p:spPr bwMode="auto">
          <a:xfrm>
            <a:off x="8140701" y="4473577"/>
            <a:ext cx="179387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400"/>
          </a:p>
        </p:txBody>
      </p:sp>
      <p:sp>
        <p:nvSpPr>
          <p:cNvPr id="24626" name="Oval 50"/>
          <p:cNvSpPr>
            <a:spLocks noChangeArrowheads="1"/>
          </p:cNvSpPr>
          <p:nvPr/>
        </p:nvSpPr>
        <p:spPr bwMode="auto">
          <a:xfrm>
            <a:off x="9193215" y="3397249"/>
            <a:ext cx="179388" cy="179387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400"/>
          </a:p>
        </p:txBody>
      </p:sp>
      <p:sp>
        <p:nvSpPr>
          <p:cNvPr id="24627" name="Oval 51"/>
          <p:cNvSpPr>
            <a:spLocks noChangeArrowheads="1"/>
          </p:cNvSpPr>
          <p:nvPr/>
        </p:nvSpPr>
        <p:spPr bwMode="auto">
          <a:xfrm>
            <a:off x="8713787" y="3952877"/>
            <a:ext cx="179388" cy="179387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400"/>
          </a:p>
        </p:txBody>
      </p:sp>
      <p:sp>
        <p:nvSpPr>
          <p:cNvPr id="24631" name="AutoShape 55"/>
          <p:cNvSpPr>
            <a:spLocks/>
          </p:cNvSpPr>
          <p:nvPr/>
        </p:nvSpPr>
        <p:spPr bwMode="auto">
          <a:xfrm>
            <a:off x="6915149" y="1752608"/>
            <a:ext cx="265112" cy="1684337"/>
          </a:xfrm>
          <a:prstGeom prst="leftBrace">
            <a:avLst>
              <a:gd name="adj1" fmla="val 5294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400"/>
          </a:p>
        </p:txBody>
      </p:sp>
      <p:sp>
        <p:nvSpPr>
          <p:cNvPr id="24632" name="Text Box 56"/>
          <p:cNvSpPr txBox="1">
            <a:spLocks noChangeArrowheads="1"/>
          </p:cNvSpPr>
          <p:nvPr/>
        </p:nvSpPr>
        <p:spPr bwMode="auto">
          <a:xfrm>
            <a:off x="5905504" y="2392362"/>
            <a:ext cx="1265237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s tiers</a:t>
            </a:r>
          </a:p>
        </p:txBody>
      </p:sp>
      <p:sp>
        <p:nvSpPr>
          <p:cNvPr id="24637" name="Text Box 61"/>
          <p:cNvSpPr txBox="1">
            <a:spLocks noChangeArrowheads="1"/>
          </p:cNvSpPr>
          <p:nvPr/>
        </p:nvSpPr>
        <p:spPr bwMode="auto">
          <a:xfrm>
            <a:off x="10401302" y="3222098"/>
            <a:ext cx="1791957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/>
              <a:t>b</a:t>
            </a:r>
            <a:r>
              <a:rPr lang="en-US" sz="2400" baseline="30000" dirty="0" err="1"/>
              <a:t>s</a:t>
            </a:r>
            <a:r>
              <a:rPr lang="en-US" sz="2400" dirty="0"/>
              <a:t> nodes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6" grpId="1" animBg="1"/>
      <p:bldP spid="802818" grpId="0" animBg="1"/>
      <p:bldP spid="35" grpId="0" animBg="1"/>
      <p:bldP spid="35" grpId="1" animBg="1"/>
      <p:bldP spid="37" grpId="0" animBg="1"/>
      <p:bldP spid="37" grpId="1" animBg="1"/>
      <p:bldP spid="24631" grpId="0" animBg="1"/>
      <p:bldP spid="24632" grpId="0"/>
      <p:bldP spid="2463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250" name="Freeform 2"/>
          <p:cNvSpPr>
            <a:spLocks/>
          </p:cNvSpPr>
          <p:nvPr/>
        </p:nvSpPr>
        <p:spPr bwMode="auto">
          <a:xfrm>
            <a:off x="9250359" y="2112965"/>
            <a:ext cx="965200" cy="828675"/>
          </a:xfrm>
          <a:custGeom>
            <a:avLst/>
            <a:gdLst>
              <a:gd name="T0" fmla="*/ 2147483647 w 1087"/>
              <a:gd name="T1" fmla="*/ 0 h 926"/>
              <a:gd name="T2" fmla="*/ 0 w 1087"/>
              <a:gd name="T3" fmla="*/ 2147483647 h 926"/>
              <a:gd name="T4" fmla="*/ 2147483647 w 1087"/>
              <a:gd name="T5" fmla="*/ 2147483647 h 926"/>
              <a:gd name="T6" fmla="*/ 2147483647 w 1087"/>
              <a:gd name="T7" fmla="*/ 0 h 926"/>
              <a:gd name="T8" fmla="*/ 0 60000 65536"/>
              <a:gd name="T9" fmla="*/ 0 60000 65536"/>
              <a:gd name="T10" fmla="*/ 0 60000 65536"/>
              <a:gd name="T11" fmla="*/ 0 60000 65536"/>
              <a:gd name="T12" fmla="*/ 0 w 1087"/>
              <a:gd name="T13" fmla="*/ 0 h 926"/>
              <a:gd name="T14" fmla="*/ 1087 w 1087"/>
              <a:gd name="T15" fmla="*/ 926 h 9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7" h="926">
                <a:moveTo>
                  <a:pt x="538" y="0"/>
                </a:moveTo>
                <a:lnTo>
                  <a:pt x="0" y="926"/>
                </a:lnTo>
                <a:lnTo>
                  <a:pt x="1087" y="926"/>
                </a:lnTo>
                <a:lnTo>
                  <a:pt x="538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/>
          </a:p>
        </p:txBody>
      </p:sp>
      <p:sp>
        <p:nvSpPr>
          <p:cNvPr id="821251" name="Freeform 3"/>
          <p:cNvSpPr>
            <a:spLocks/>
          </p:cNvSpPr>
          <p:nvPr/>
        </p:nvSpPr>
        <p:spPr bwMode="auto">
          <a:xfrm>
            <a:off x="8866184" y="2112973"/>
            <a:ext cx="1725613" cy="1470025"/>
          </a:xfrm>
          <a:custGeom>
            <a:avLst/>
            <a:gdLst>
              <a:gd name="T0" fmla="*/ 2147483647 w 1087"/>
              <a:gd name="T1" fmla="*/ 0 h 926"/>
              <a:gd name="T2" fmla="*/ 0 w 1087"/>
              <a:gd name="T3" fmla="*/ 2147483647 h 926"/>
              <a:gd name="T4" fmla="*/ 2147483647 w 1087"/>
              <a:gd name="T5" fmla="*/ 2147483647 h 926"/>
              <a:gd name="T6" fmla="*/ 2147483647 w 1087"/>
              <a:gd name="T7" fmla="*/ 0 h 926"/>
              <a:gd name="T8" fmla="*/ 0 60000 65536"/>
              <a:gd name="T9" fmla="*/ 0 60000 65536"/>
              <a:gd name="T10" fmla="*/ 0 60000 65536"/>
              <a:gd name="T11" fmla="*/ 0 60000 65536"/>
              <a:gd name="T12" fmla="*/ 0 w 1087"/>
              <a:gd name="T13" fmla="*/ 0 h 926"/>
              <a:gd name="T14" fmla="*/ 1087 w 1087"/>
              <a:gd name="T15" fmla="*/ 926 h 9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7" h="926">
                <a:moveTo>
                  <a:pt x="538" y="0"/>
                </a:moveTo>
                <a:lnTo>
                  <a:pt x="0" y="926"/>
                </a:lnTo>
                <a:lnTo>
                  <a:pt x="1087" y="926"/>
                </a:lnTo>
                <a:lnTo>
                  <a:pt x="538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/>
          </a:p>
        </p:txBody>
      </p:sp>
      <p:sp>
        <p:nvSpPr>
          <p:cNvPr id="821252" name="Freeform 4"/>
          <p:cNvSpPr>
            <a:spLocks/>
          </p:cNvSpPr>
          <p:nvPr/>
        </p:nvSpPr>
        <p:spPr bwMode="auto">
          <a:xfrm>
            <a:off x="9070983" y="2119313"/>
            <a:ext cx="1323975" cy="1162051"/>
          </a:xfrm>
          <a:custGeom>
            <a:avLst/>
            <a:gdLst>
              <a:gd name="T0" fmla="*/ 2147483647 w 1087"/>
              <a:gd name="T1" fmla="*/ 0 h 926"/>
              <a:gd name="T2" fmla="*/ 0 w 1087"/>
              <a:gd name="T3" fmla="*/ 2147483647 h 926"/>
              <a:gd name="T4" fmla="*/ 2147483647 w 1087"/>
              <a:gd name="T5" fmla="*/ 2147483647 h 926"/>
              <a:gd name="T6" fmla="*/ 2147483647 w 1087"/>
              <a:gd name="T7" fmla="*/ 0 h 926"/>
              <a:gd name="T8" fmla="*/ 0 60000 65536"/>
              <a:gd name="T9" fmla="*/ 0 60000 65536"/>
              <a:gd name="T10" fmla="*/ 0 60000 65536"/>
              <a:gd name="T11" fmla="*/ 0 60000 65536"/>
              <a:gd name="T12" fmla="*/ 0 w 1087"/>
              <a:gd name="T13" fmla="*/ 0 h 926"/>
              <a:gd name="T14" fmla="*/ 1087 w 1087"/>
              <a:gd name="T15" fmla="*/ 926 h 9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7" h="926">
                <a:moveTo>
                  <a:pt x="538" y="0"/>
                </a:moveTo>
                <a:lnTo>
                  <a:pt x="0" y="926"/>
                </a:lnTo>
                <a:lnTo>
                  <a:pt x="1087" y="926"/>
                </a:lnTo>
                <a:lnTo>
                  <a:pt x="538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Iterative Deepening</a:t>
            </a:r>
          </a:p>
        </p:txBody>
      </p:sp>
      <p:sp>
        <p:nvSpPr>
          <p:cNvPr id="26679" name="Freeform 55"/>
          <p:cNvSpPr>
            <a:spLocks/>
          </p:cNvSpPr>
          <p:nvPr/>
        </p:nvSpPr>
        <p:spPr bwMode="auto">
          <a:xfrm>
            <a:off x="8274057" y="2093912"/>
            <a:ext cx="2927351" cy="2554288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/>
          </a:p>
        </p:txBody>
      </p:sp>
      <p:sp>
        <p:nvSpPr>
          <p:cNvPr id="26680" name="Oval 56"/>
          <p:cNvSpPr>
            <a:spLocks noChangeArrowheads="1"/>
          </p:cNvSpPr>
          <p:nvPr/>
        </p:nvSpPr>
        <p:spPr bwMode="auto">
          <a:xfrm>
            <a:off x="9628187" y="2024063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26681" name="Oval 57"/>
          <p:cNvSpPr>
            <a:spLocks noChangeArrowheads="1"/>
          </p:cNvSpPr>
          <p:nvPr/>
        </p:nvSpPr>
        <p:spPr bwMode="auto">
          <a:xfrm>
            <a:off x="9396411" y="2449515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26682" name="Oval 58"/>
          <p:cNvSpPr>
            <a:spLocks noChangeArrowheads="1"/>
          </p:cNvSpPr>
          <p:nvPr/>
        </p:nvSpPr>
        <p:spPr bwMode="auto">
          <a:xfrm>
            <a:off x="9872659" y="2439987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26683" name="Text Box 59"/>
          <p:cNvSpPr txBox="1">
            <a:spLocks noChangeArrowheads="1"/>
          </p:cNvSpPr>
          <p:nvPr/>
        </p:nvSpPr>
        <p:spPr bwMode="auto">
          <a:xfrm>
            <a:off x="9526594" y="2300291"/>
            <a:ext cx="274639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…</a:t>
            </a:r>
          </a:p>
        </p:txBody>
      </p:sp>
      <p:sp>
        <p:nvSpPr>
          <p:cNvPr id="26684" name="Freeform 60"/>
          <p:cNvSpPr>
            <a:spLocks/>
          </p:cNvSpPr>
          <p:nvPr/>
        </p:nvSpPr>
        <p:spPr bwMode="auto">
          <a:xfrm>
            <a:off x="9509123" y="2254251"/>
            <a:ext cx="444500" cy="88900"/>
          </a:xfrm>
          <a:custGeom>
            <a:avLst/>
            <a:gdLst>
              <a:gd name="T0" fmla="*/ 0 w 280"/>
              <a:gd name="T1" fmla="*/ 2147483647 h 56"/>
              <a:gd name="T2" fmla="*/ 2147483647 w 280"/>
              <a:gd name="T3" fmla="*/ 2147483647 h 56"/>
              <a:gd name="T4" fmla="*/ 2147483647 w 280"/>
              <a:gd name="T5" fmla="*/ 0 h 56"/>
              <a:gd name="T6" fmla="*/ 0 60000 65536"/>
              <a:gd name="T7" fmla="*/ 0 60000 65536"/>
              <a:gd name="T8" fmla="*/ 0 60000 65536"/>
              <a:gd name="T9" fmla="*/ 0 w 280"/>
              <a:gd name="T10" fmla="*/ 0 h 56"/>
              <a:gd name="T11" fmla="*/ 280 w 280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0" h="56">
                <a:moveTo>
                  <a:pt x="0" y="11"/>
                </a:moveTo>
                <a:cubicBezTo>
                  <a:pt x="52" y="33"/>
                  <a:pt x="104" y="56"/>
                  <a:pt x="151" y="54"/>
                </a:cubicBezTo>
                <a:cubicBezTo>
                  <a:pt x="198" y="52"/>
                  <a:pt x="239" y="26"/>
                  <a:pt x="28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sm" len="sm"/>
          </a:ln>
        </p:spPr>
        <p:txBody>
          <a:bodyPr lIns="91424" tIns="45718" rIns="91424" bIns="45718"/>
          <a:lstStyle/>
          <a:p>
            <a:endParaRPr lang="en-US"/>
          </a:p>
        </p:txBody>
      </p:sp>
      <p:sp>
        <p:nvSpPr>
          <p:cNvPr id="26685" name="Text Box 61"/>
          <p:cNvSpPr txBox="1">
            <a:spLocks noChangeArrowheads="1"/>
          </p:cNvSpPr>
          <p:nvPr/>
        </p:nvSpPr>
        <p:spPr bwMode="auto">
          <a:xfrm>
            <a:off x="9910761" y="2052639"/>
            <a:ext cx="298451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</a:t>
            </a:r>
          </a:p>
        </p:txBody>
      </p:sp>
      <p:sp>
        <p:nvSpPr>
          <p:cNvPr id="26686" name="Oval 62"/>
          <p:cNvSpPr>
            <a:spLocks noChangeArrowheads="1"/>
          </p:cNvSpPr>
          <p:nvPr/>
        </p:nvSpPr>
        <p:spPr bwMode="auto">
          <a:xfrm>
            <a:off x="10120311" y="3489325"/>
            <a:ext cx="179388" cy="179387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821312" name="Freeform 64"/>
          <p:cNvSpPr>
            <a:spLocks/>
          </p:cNvSpPr>
          <p:nvPr/>
        </p:nvSpPr>
        <p:spPr bwMode="auto">
          <a:xfrm>
            <a:off x="9472619" y="2119315"/>
            <a:ext cx="511175" cy="419100"/>
          </a:xfrm>
          <a:custGeom>
            <a:avLst/>
            <a:gdLst>
              <a:gd name="T0" fmla="*/ 2147483647 w 1087"/>
              <a:gd name="T1" fmla="*/ 0 h 926"/>
              <a:gd name="T2" fmla="*/ 0 w 1087"/>
              <a:gd name="T3" fmla="*/ 2147483647 h 926"/>
              <a:gd name="T4" fmla="*/ 2147483647 w 1087"/>
              <a:gd name="T5" fmla="*/ 2147483647 h 926"/>
              <a:gd name="T6" fmla="*/ 2147483647 w 1087"/>
              <a:gd name="T7" fmla="*/ 0 h 926"/>
              <a:gd name="T8" fmla="*/ 0 60000 65536"/>
              <a:gd name="T9" fmla="*/ 0 60000 65536"/>
              <a:gd name="T10" fmla="*/ 0 60000 65536"/>
              <a:gd name="T11" fmla="*/ 0 60000 65536"/>
              <a:gd name="T12" fmla="*/ 0 w 1087"/>
              <a:gd name="T13" fmla="*/ 0 h 926"/>
              <a:gd name="T14" fmla="*/ 1087 w 1087"/>
              <a:gd name="T15" fmla="*/ 926 h 9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7" h="926">
                <a:moveTo>
                  <a:pt x="538" y="0"/>
                </a:moveTo>
                <a:lnTo>
                  <a:pt x="0" y="926"/>
                </a:lnTo>
                <a:lnTo>
                  <a:pt x="1087" y="926"/>
                </a:lnTo>
                <a:lnTo>
                  <a:pt x="538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/>
          </a:p>
        </p:txBody>
      </p:sp>
      <p:sp>
        <p:nvSpPr>
          <p:cNvPr id="30" name="Content Placeholder 29"/>
          <p:cNvSpPr>
            <a:spLocks noGrp="1"/>
          </p:cNvSpPr>
          <p:nvPr>
            <p:ph idx="1"/>
          </p:nvPr>
        </p:nvSpPr>
        <p:spPr>
          <a:xfrm>
            <a:off x="406400" y="1397003"/>
            <a:ext cx="6908800" cy="4729164"/>
          </a:xfrm>
        </p:spPr>
        <p:txBody>
          <a:bodyPr/>
          <a:lstStyle/>
          <a:p>
            <a:r>
              <a:rPr lang="en-US" sz="2800" dirty="0"/>
              <a:t>Idea: get DFS’s space advantage with BFS’s time / shallow-solution advantages</a:t>
            </a:r>
          </a:p>
          <a:p>
            <a:pPr lvl="1"/>
            <a:r>
              <a:rPr lang="en-US" sz="2400" dirty="0"/>
              <a:t>Run a DFS with depth limit 1.  If no solution…</a:t>
            </a:r>
          </a:p>
          <a:p>
            <a:pPr lvl="1"/>
            <a:r>
              <a:rPr lang="en-US" sz="2400" dirty="0"/>
              <a:t>Run a DFS with depth limit 2.  If no solution…</a:t>
            </a:r>
          </a:p>
          <a:p>
            <a:pPr lvl="1"/>
            <a:r>
              <a:rPr lang="en-US" sz="2400" dirty="0"/>
              <a:t>Run a DFS with depth limit 3.  …..</a:t>
            </a:r>
          </a:p>
          <a:p>
            <a:pPr lvl="1"/>
            <a:endParaRPr lang="en-US" sz="2400" dirty="0"/>
          </a:p>
          <a:p>
            <a:r>
              <a:rPr lang="en-US" sz="2800" dirty="0"/>
              <a:t>Isn’t that wastefully redundant?</a:t>
            </a:r>
          </a:p>
          <a:p>
            <a:pPr lvl="1"/>
            <a:r>
              <a:rPr lang="en-US" sz="2400" dirty="0"/>
              <a:t>Generally most work happens in the lowest level searched, so not so bad!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250" grpId="0" animBg="1"/>
      <p:bldP spid="821251" grpId="0" animBg="1"/>
      <p:bldP spid="821252" grpId="0" animBg="1"/>
      <p:bldP spid="82131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Finding a Least-Cost Path</a:t>
            </a:r>
          </a:p>
        </p:txBody>
      </p:sp>
      <p:grpSp>
        <p:nvGrpSpPr>
          <p:cNvPr id="27652" name="Group 4"/>
          <p:cNvGrpSpPr>
            <a:grpSpLocks/>
          </p:cNvGrpSpPr>
          <p:nvPr/>
        </p:nvGrpSpPr>
        <p:grpSpPr bwMode="auto">
          <a:xfrm>
            <a:off x="2597149" y="1371609"/>
            <a:ext cx="6699251" cy="3840163"/>
            <a:chOff x="768" y="720"/>
            <a:chExt cx="4176" cy="2304"/>
          </a:xfrm>
        </p:grpSpPr>
        <p:grpSp>
          <p:nvGrpSpPr>
            <p:cNvPr id="27653" name="Group 5"/>
            <p:cNvGrpSpPr>
              <a:grpSpLocks/>
            </p:cNvGrpSpPr>
            <p:nvPr/>
          </p:nvGrpSpPr>
          <p:grpSpPr bwMode="auto">
            <a:xfrm>
              <a:off x="768" y="720"/>
              <a:ext cx="4176" cy="2304"/>
              <a:chOff x="336" y="576"/>
              <a:chExt cx="4848" cy="2784"/>
            </a:xfrm>
          </p:grpSpPr>
          <p:sp>
            <p:nvSpPr>
              <p:cNvPr id="27672" name="AutoShape 6"/>
              <p:cNvSpPr>
                <a:spLocks noChangeArrowheads="1"/>
              </p:cNvSpPr>
              <p:nvPr/>
            </p:nvSpPr>
            <p:spPr bwMode="auto">
              <a:xfrm>
                <a:off x="336" y="2208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dirty="0"/>
                  <a:t>START</a:t>
                </a:r>
              </a:p>
            </p:txBody>
          </p:sp>
          <p:sp>
            <p:nvSpPr>
              <p:cNvPr id="27673" name="AutoShape 7"/>
              <p:cNvSpPr>
                <a:spLocks noChangeArrowheads="1"/>
              </p:cNvSpPr>
              <p:nvPr/>
            </p:nvSpPr>
            <p:spPr bwMode="auto">
              <a:xfrm>
                <a:off x="4704" y="57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600" dirty="0"/>
                  <a:t>GOAL</a:t>
                </a:r>
              </a:p>
            </p:txBody>
          </p:sp>
          <p:sp>
            <p:nvSpPr>
              <p:cNvPr id="27674" name="AutoShape 8"/>
              <p:cNvSpPr>
                <a:spLocks noChangeArrowheads="1"/>
              </p:cNvSpPr>
              <p:nvPr/>
            </p:nvSpPr>
            <p:spPr bwMode="auto">
              <a:xfrm>
                <a:off x="1728" y="177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d</a:t>
                </a:r>
              </a:p>
            </p:txBody>
          </p:sp>
          <p:sp>
            <p:nvSpPr>
              <p:cNvPr id="27675" name="AutoShape 9"/>
              <p:cNvSpPr>
                <a:spLocks noChangeArrowheads="1"/>
              </p:cNvSpPr>
              <p:nvPr/>
            </p:nvSpPr>
            <p:spPr bwMode="auto">
              <a:xfrm>
                <a:off x="720" y="105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b</a:t>
                </a:r>
              </a:p>
            </p:txBody>
          </p:sp>
          <p:sp>
            <p:nvSpPr>
              <p:cNvPr id="27676" name="AutoShape 10"/>
              <p:cNvSpPr>
                <a:spLocks noChangeArrowheads="1"/>
              </p:cNvSpPr>
              <p:nvPr/>
            </p:nvSpPr>
            <p:spPr bwMode="auto">
              <a:xfrm>
                <a:off x="1200" y="273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p</a:t>
                </a:r>
              </a:p>
            </p:txBody>
          </p:sp>
          <p:sp>
            <p:nvSpPr>
              <p:cNvPr id="27677" name="AutoShape 11"/>
              <p:cNvSpPr>
                <a:spLocks noChangeArrowheads="1"/>
              </p:cNvSpPr>
              <p:nvPr/>
            </p:nvSpPr>
            <p:spPr bwMode="auto">
              <a:xfrm>
                <a:off x="2352" y="2880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q</a:t>
                </a:r>
              </a:p>
            </p:txBody>
          </p:sp>
          <p:sp>
            <p:nvSpPr>
              <p:cNvPr id="27678" name="AutoShape 12"/>
              <p:cNvSpPr>
                <a:spLocks noChangeArrowheads="1"/>
              </p:cNvSpPr>
              <p:nvPr/>
            </p:nvSpPr>
            <p:spPr bwMode="auto">
              <a:xfrm>
                <a:off x="2880" y="1008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c</a:t>
                </a:r>
              </a:p>
            </p:txBody>
          </p:sp>
          <p:sp>
            <p:nvSpPr>
              <p:cNvPr id="27679" name="AutoShape 13"/>
              <p:cNvSpPr>
                <a:spLocks noChangeArrowheads="1"/>
              </p:cNvSpPr>
              <p:nvPr/>
            </p:nvSpPr>
            <p:spPr bwMode="auto">
              <a:xfrm>
                <a:off x="3552" y="1584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e</a:t>
                </a:r>
              </a:p>
            </p:txBody>
          </p:sp>
          <p:sp>
            <p:nvSpPr>
              <p:cNvPr id="27680" name="AutoShape 14"/>
              <p:cNvSpPr>
                <a:spLocks noChangeArrowheads="1"/>
              </p:cNvSpPr>
              <p:nvPr/>
            </p:nvSpPr>
            <p:spPr bwMode="auto">
              <a:xfrm>
                <a:off x="3168" y="225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h</a:t>
                </a:r>
              </a:p>
            </p:txBody>
          </p:sp>
          <p:sp>
            <p:nvSpPr>
              <p:cNvPr id="27681" name="AutoShape 15"/>
              <p:cNvSpPr>
                <a:spLocks noChangeArrowheads="1"/>
              </p:cNvSpPr>
              <p:nvPr/>
            </p:nvSpPr>
            <p:spPr bwMode="auto">
              <a:xfrm>
                <a:off x="1584" y="624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a</a:t>
                </a:r>
              </a:p>
            </p:txBody>
          </p:sp>
          <p:sp>
            <p:nvSpPr>
              <p:cNvPr id="27682" name="AutoShape 16"/>
              <p:cNvSpPr>
                <a:spLocks noChangeArrowheads="1"/>
              </p:cNvSpPr>
              <p:nvPr/>
            </p:nvSpPr>
            <p:spPr bwMode="auto">
              <a:xfrm>
                <a:off x="4560" y="1872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f</a:t>
                </a:r>
              </a:p>
            </p:txBody>
          </p:sp>
          <p:sp>
            <p:nvSpPr>
              <p:cNvPr id="27683" name="AutoShape 17"/>
              <p:cNvSpPr>
                <a:spLocks noChangeArrowheads="1"/>
              </p:cNvSpPr>
              <p:nvPr/>
            </p:nvSpPr>
            <p:spPr bwMode="auto">
              <a:xfrm>
                <a:off x="4368" y="273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r</a:t>
                </a:r>
              </a:p>
            </p:txBody>
          </p:sp>
          <p:cxnSp>
            <p:nvCxnSpPr>
              <p:cNvPr id="27684" name="AutoShape 18"/>
              <p:cNvCxnSpPr>
                <a:cxnSpLocks noChangeShapeType="1"/>
                <a:stCxn id="27672" idx="5"/>
                <a:endCxn id="27676" idx="2"/>
              </p:cNvCxnSpPr>
              <p:nvPr/>
            </p:nvCxnSpPr>
            <p:spPr bwMode="auto">
              <a:xfrm>
                <a:off x="746" y="2618"/>
                <a:ext cx="454" cy="35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85" name="AutoShape 19"/>
              <p:cNvCxnSpPr>
                <a:cxnSpLocks noChangeShapeType="1"/>
                <a:stCxn id="27676" idx="5"/>
                <a:endCxn id="27677" idx="2"/>
              </p:cNvCxnSpPr>
              <p:nvPr/>
            </p:nvCxnSpPr>
            <p:spPr bwMode="auto">
              <a:xfrm flipV="1">
                <a:off x="1610" y="3120"/>
                <a:ext cx="742" cy="2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86" name="AutoShape 20"/>
              <p:cNvCxnSpPr>
                <a:cxnSpLocks noChangeShapeType="1"/>
                <a:stCxn id="27680" idx="3"/>
                <a:endCxn id="27677" idx="7"/>
              </p:cNvCxnSpPr>
              <p:nvPr/>
            </p:nvCxnSpPr>
            <p:spPr bwMode="auto">
              <a:xfrm flipH="1">
                <a:off x="2762" y="2666"/>
                <a:ext cx="476" cy="2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87" name="AutoShape 21"/>
              <p:cNvCxnSpPr>
                <a:cxnSpLocks noChangeShapeType="1"/>
                <a:stCxn id="27680" idx="2"/>
                <a:endCxn id="27676" idx="6"/>
              </p:cNvCxnSpPr>
              <p:nvPr/>
            </p:nvCxnSpPr>
            <p:spPr bwMode="auto">
              <a:xfrm flipH="1">
                <a:off x="1680" y="2496"/>
                <a:ext cx="1488" cy="4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88" name="AutoShape 22"/>
              <p:cNvCxnSpPr>
                <a:cxnSpLocks noChangeShapeType="1"/>
                <a:stCxn id="27679" idx="4"/>
                <a:endCxn id="27680" idx="7"/>
              </p:cNvCxnSpPr>
              <p:nvPr/>
            </p:nvCxnSpPr>
            <p:spPr bwMode="auto">
              <a:xfrm flipH="1">
                <a:off x="3578" y="2064"/>
                <a:ext cx="214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89" name="AutoShape 23"/>
              <p:cNvCxnSpPr>
                <a:cxnSpLocks noChangeShapeType="1"/>
                <a:stCxn id="27679" idx="5"/>
                <a:endCxn id="27683" idx="1"/>
              </p:cNvCxnSpPr>
              <p:nvPr/>
            </p:nvCxnSpPr>
            <p:spPr bwMode="auto">
              <a:xfrm>
                <a:off x="3962" y="1994"/>
                <a:ext cx="476" cy="81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0" name="AutoShape 24"/>
              <p:cNvCxnSpPr>
                <a:cxnSpLocks noChangeShapeType="1"/>
                <a:stCxn id="27683" idx="0"/>
                <a:endCxn id="27682" idx="4"/>
              </p:cNvCxnSpPr>
              <p:nvPr/>
            </p:nvCxnSpPr>
            <p:spPr bwMode="auto">
              <a:xfrm flipV="1">
                <a:off x="4608" y="2352"/>
                <a:ext cx="192" cy="3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1" name="AutoShape 25"/>
              <p:cNvCxnSpPr>
                <a:cxnSpLocks noChangeShapeType="1"/>
                <a:stCxn id="27682" idx="0"/>
                <a:endCxn id="27673" idx="4"/>
              </p:cNvCxnSpPr>
              <p:nvPr/>
            </p:nvCxnSpPr>
            <p:spPr bwMode="auto">
              <a:xfrm flipV="1">
                <a:off x="4800" y="1056"/>
                <a:ext cx="144" cy="81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2" name="AutoShape 26"/>
              <p:cNvCxnSpPr>
                <a:cxnSpLocks noChangeShapeType="1"/>
                <a:stCxn id="27672" idx="7"/>
              </p:cNvCxnSpPr>
              <p:nvPr/>
            </p:nvCxnSpPr>
            <p:spPr bwMode="auto">
              <a:xfrm flipV="1">
                <a:off x="746" y="2016"/>
                <a:ext cx="982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3" name="AutoShape 27"/>
              <p:cNvCxnSpPr>
                <a:cxnSpLocks noChangeShapeType="1"/>
                <a:stCxn id="27674" idx="1"/>
                <a:endCxn id="27675" idx="5"/>
              </p:cNvCxnSpPr>
              <p:nvPr/>
            </p:nvCxnSpPr>
            <p:spPr bwMode="auto">
              <a:xfrm flipH="1" flipV="1">
                <a:off x="1130" y="1466"/>
                <a:ext cx="668" cy="3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4" name="AutoShape 28"/>
              <p:cNvCxnSpPr>
                <a:cxnSpLocks noChangeShapeType="1"/>
                <a:endCxn id="27681" idx="2"/>
              </p:cNvCxnSpPr>
              <p:nvPr/>
            </p:nvCxnSpPr>
            <p:spPr bwMode="auto">
              <a:xfrm flipV="1">
                <a:off x="1152" y="864"/>
                <a:ext cx="432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5" name="AutoShape 29"/>
              <p:cNvCxnSpPr>
                <a:cxnSpLocks noChangeShapeType="1"/>
                <a:stCxn id="27678" idx="2"/>
                <a:endCxn id="27681" idx="6"/>
              </p:cNvCxnSpPr>
              <p:nvPr/>
            </p:nvCxnSpPr>
            <p:spPr bwMode="auto">
              <a:xfrm flipH="1" flipV="1">
                <a:off x="2064" y="864"/>
                <a:ext cx="816" cy="3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6" name="AutoShape 30"/>
              <p:cNvCxnSpPr>
                <a:cxnSpLocks noChangeShapeType="1"/>
                <a:stCxn id="27674" idx="7"/>
                <a:endCxn id="27678" idx="3"/>
              </p:cNvCxnSpPr>
              <p:nvPr/>
            </p:nvCxnSpPr>
            <p:spPr bwMode="auto">
              <a:xfrm flipV="1">
                <a:off x="2138" y="1418"/>
                <a:ext cx="812" cy="42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7" name="AutoShape 31"/>
              <p:cNvCxnSpPr>
                <a:cxnSpLocks noChangeShapeType="1"/>
                <a:stCxn id="27674" idx="6"/>
                <a:endCxn id="27679" idx="2"/>
              </p:cNvCxnSpPr>
              <p:nvPr/>
            </p:nvCxnSpPr>
            <p:spPr bwMode="auto">
              <a:xfrm flipV="1">
                <a:off x="2208" y="1824"/>
                <a:ext cx="1344" cy="19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8" name="AutoShape 32"/>
              <p:cNvCxnSpPr>
                <a:cxnSpLocks noChangeShapeType="1"/>
                <a:stCxn id="27682" idx="1"/>
                <a:endCxn id="27678" idx="6"/>
              </p:cNvCxnSpPr>
              <p:nvPr/>
            </p:nvCxnSpPr>
            <p:spPr bwMode="auto">
              <a:xfrm rot="5400000" flipH="1">
                <a:off x="3648" y="960"/>
                <a:ext cx="694" cy="1270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9" name="AutoShape 33"/>
              <p:cNvCxnSpPr>
                <a:cxnSpLocks noChangeShapeType="1"/>
                <a:stCxn id="27672" idx="6"/>
                <a:endCxn id="27679" idx="3"/>
              </p:cNvCxnSpPr>
              <p:nvPr/>
            </p:nvCxnSpPr>
            <p:spPr bwMode="auto">
              <a:xfrm flipV="1">
                <a:off x="816" y="1994"/>
                <a:ext cx="2806" cy="454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</p:grpSp>
        <p:sp>
          <p:nvSpPr>
            <p:cNvPr id="27654" name="Text Box 34"/>
            <p:cNvSpPr txBox="1">
              <a:spLocks noChangeArrowheads="1"/>
            </p:cNvSpPr>
            <p:nvPr/>
          </p:nvSpPr>
          <p:spPr bwMode="auto">
            <a:xfrm>
              <a:off x="1440" y="912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2</a:t>
              </a:r>
            </a:p>
          </p:txBody>
        </p:sp>
        <p:sp>
          <p:nvSpPr>
            <p:cNvPr id="27655" name="Text Box 35"/>
            <p:cNvSpPr txBox="1">
              <a:spLocks noChangeArrowheads="1"/>
            </p:cNvSpPr>
            <p:nvPr/>
          </p:nvSpPr>
          <p:spPr bwMode="auto">
            <a:xfrm>
              <a:off x="2544" y="1968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9</a:t>
              </a:r>
            </a:p>
          </p:txBody>
        </p:sp>
        <p:sp>
          <p:nvSpPr>
            <p:cNvPr id="27656" name="Text Box 36"/>
            <p:cNvSpPr txBox="1">
              <a:spLocks noChangeArrowheads="1"/>
            </p:cNvSpPr>
            <p:nvPr/>
          </p:nvSpPr>
          <p:spPr bwMode="auto">
            <a:xfrm>
              <a:off x="4032" y="2016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2</a:t>
              </a:r>
            </a:p>
          </p:txBody>
        </p:sp>
        <p:sp>
          <p:nvSpPr>
            <p:cNvPr id="27657" name="Text Box 37"/>
            <p:cNvSpPr txBox="1">
              <a:spLocks noChangeArrowheads="1"/>
            </p:cNvSpPr>
            <p:nvPr/>
          </p:nvSpPr>
          <p:spPr bwMode="auto">
            <a:xfrm>
              <a:off x="2449" y="1440"/>
              <a:ext cx="191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8</a:t>
              </a:r>
            </a:p>
          </p:txBody>
        </p:sp>
        <p:sp>
          <p:nvSpPr>
            <p:cNvPr id="27658" name="Text Box 38"/>
            <p:cNvSpPr txBox="1">
              <a:spLocks noChangeArrowheads="1"/>
            </p:cNvSpPr>
            <p:nvPr/>
          </p:nvSpPr>
          <p:spPr bwMode="auto">
            <a:xfrm>
              <a:off x="1728" y="1440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1</a:t>
              </a:r>
            </a:p>
          </p:txBody>
        </p:sp>
        <p:sp>
          <p:nvSpPr>
            <p:cNvPr id="27659" name="Text Box 39"/>
            <p:cNvSpPr txBox="1">
              <a:spLocks noChangeArrowheads="1"/>
            </p:cNvSpPr>
            <p:nvPr/>
          </p:nvSpPr>
          <p:spPr bwMode="auto">
            <a:xfrm>
              <a:off x="3648" y="1968"/>
              <a:ext cx="193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8</a:t>
              </a:r>
            </a:p>
          </p:txBody>
        </p:sp>
        <p:sp>
          <p:nvSpPr>
            <p:cNvPr id="27660" name="Text Box 40"/>
            <p:cNvSpPr txBox="1">
              <a:spLocks noChangeArrowheads="1"/>
            </p:cNvSpPr>
            <p:nvPr/>
          </p:nvSpPr>
          <p:spPr bwMode="auto">
            <a:xfrm>
              <a:off x="2592" y="960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2</a:t>
              </a:r>
            </a:p>
          </p:txBody>
        </p:sp>
        <p:sp>
          <p:nvSpPr>
            <p:cNvPr id="27661" name="Text Box 41"/>
            <p:cNvSpPr txBox="1">
              <a:spLocks noChangeArrowheads="1"/>
            </p:cNvSpPr>
            <p:nvPr/>
          </p:nvSpPr>
          <p:spPr bwMode="auto">
            <a:xfrm>
              <a:off x="1344" y="1824"/>
              <a:ext cx="193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3</a:t>
              </a:r>
            </a:p>
          </p:txBody>
        </p:sp>
        <p:sp>
          <p:nvSpPr>
            <p:cNvPr id="27662" name="Text Box 42"/>
            <p:cNvSpPr txBox="1">
              <a:spLocks noChangeArrowheads="1"/>
            </p:cNvSpPr>
            <p:nvPr/>
          </p:nvSpPr>
          <p:spPr bwMode="auto">
            <a:xfrm>
              <a:off x="4512" y="2304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2</a:t>
              </a:r>
            </a:p>
          </p:txBody>
        </p:sp>
        <p:sp>
          <p:nvSpPr>
            <p:cNvPr id="27663" name="Text Box 43"/>
            <p:cNvSpPr txBox="1">
              <a:spLocks noChangeArrowheads="1"/>
            </p:cNvSpPr>
            <p:nvPr/>
          </p:nvSpPr>
          <p:spPr bwMode="auto">
            <a:xfrm>
              <a:off x="3600" y="2544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27664" name="Text Box 44"/>
            <p:cNvSpPr txBox="1">
              <a:spLocks noChangeArrowheads="1"/>
            </p:cNvSpPr>
            <p:nvPr/>
          </p:nvSpPr>
          <p:spPr bwMode="auto">
            <a:xfrm>
              <a:off x="3024" y="2544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4</a:t>
              </a:r>
            </a:p>
          </p:txBody>
        </p:sp>
        <p:sp>
          <p:nvSpPr>
            <p:cNvPr id="27665" name="Text Box 45"/>
            <p:cNvSpPr txBox="1">
              <a:spLocks noChangeArrowheads="1"/>
            </p:cNvSpPr>
            <p:nvPr/>
          </p:nvSpPr>
          <p:spPr bwMode="auto">
            <a:xfrm>
              <a:off x="2352" y="2304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4</a:t>
              </a:r>
            </a:p>
          </p:txBody>
        </p:sp>
        <p:sp>
          <p:nvSpPr>
            <p:cNvPr id="27666" name="Text Box 46"/>
            <p:cNvSpPr txBox="1">
              <a:spLocks noChangeArrowheads="1"/>
            </p:cNvSpPr>
            <p:nvPr/>
          </p:nvSpPr>
          <p:spPr bwMode="auto">
            <a:xfrm>
              <a:off x="2208" y="2640"/>
              <a:ext cx="288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15</a:t>
              </a:r>
            </a:p>
          </p:txBody>
        </p:sp>
        <p:sp>
          <p:nvSpPr>
            <p:cNvPr id="27667" name="Text Box 47"/>
            <p:cNvSpPr txBox="1">
              <a:spLocks noChangeArrowheads="1"/>
            </p:cNvSpPr>
            <p:nvPr/>
          </p:nvSpPr>
          <p:spPr bwMode="auto">
            <a:xfrm>
              <a:off x="1248" y="2352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1</a:t>
              </a:r>
            </a:p>
          </p:txBody>
        </p:sp>
        <p:sp>
          <p:nvSpPr>
            <p:cNvPr id="27668" name="Text Box 48"/>
            <p:cNvSpPr txBox="1">
              <a:spLocks noChangeArrowheads="1"/>
            </p:cNvSpPr>
            <p:nvPr/>
          </p:nvSpPr>
          <p:spPr bwMode="auto">
            <a:xfrm>
              <a:off x="4080" y="1248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3</a:t>
              </a:r>
            </a:p>
          </p:txBody>
        </p:sp>
        <p:sp>
          <p:nvSpPr>
            <p:cNvPr id="27669" name="Text Box 49"/>
            <p:cNvSpPr txBox="1">
              <a:spLocks noChangeArrowheads="1"/>
            </p:cNvSpPr>
            <p:nvPr/>
          </p:nvSpPr>
          <p:spPr bwMode="auto">
            <a:xfrm>
              <a:off x="4704" y="1344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2</a:t>
              </a:r>
            </a:p>
          </p:txBody>
        </p:sp>
        <p:cxnSp>
          <p:nvCxnSpPr>
            <p:cNvPr id="27670" name="AutoShape 50"/>
            <p:cNvCxnSpPr>
              <a:cxnSpLocks noChangeShapeType="1"/>
              <a:stCxn id="27677" idx="6"/>
              <a:endCxn id="27683" idx="2"/>
            </p:cNvCxnSpPr>
            <p:nvPr/>
          </p:nvCxnSpPr>
          <p:spPr bwMode="auto">
            <a:xfrm flipV="1">
              <a:off x="2918" y="2707"/>
              <a:ext cx="1323" cy="119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</p:spPr>
        </p:cxnSp>
        <p:sp>
          <p:nvSpPr>
            <p:cNvPr id="27671" name="Text Box 51"/>
            <p:cNvSpPr txBox="1">
              <a:spLocks noChangeArrowheads="1"/>
            </p:cNvSpPr>
            <p:nvPr/>
          </p:nvSpPr>
          <p:spPr bwMode="auto">
            <a:xfrm>
              <a:off x="2929" y="1632"/>
              <a:ext cx="191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2</a:t>
              </a:r>
            </a:p>
          </p:txBody>
        </p:sp>
      </p:grp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Depth-First (Tree) Search</a:t>
            </a:r>
          </a:p>
        </p:txBody>
      </p:sp>
      <p:grpSp>
        <p:nvGrpSpPr>
          <p:cNvPr id="19459" name="Group 3"/>
          <p:cNvGrpSpPr>
            <a:grpSpLocks/>
          </p:cNvGrpSpPr>
          <p:nvPr/>
        </p:nvGrpSpPr>
        <p:grpSpPr bwMode="auto">
          <a:xfrm>
            <a:off x="3124200" y="3433765"/>
            <a:ext cx="5486400" cy="3355591"/>
            <a:chOff x="48" y="2332"/>
            <a:chExt cx="3456" cy="2406"/>
          </a:xfrm>
        </p:grpSpPr>
        <p:sp>
          <p:nvSpPr>
            <p:cNvPr id="19594" name="Text Box 4"/>
            <p:cNvSpPr txBox="1">
              <a:spLocks noChangeArrowheads="1"/>
            </p:cNvSpPr>
            <p:nvPr/>
          </p:nvSpPr>
          <p:spPr bwMode="auto">
            <a:xfrm>
              <a:off x="1728" y="2332"/>
              <a:ext cx="624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dirty="0"/>
                <a:t>S</a:t>
              </a:r>
            </a:p>
          </p:txBody>
        </p:sp>
        <p:sp>
          <p:nvSpPr>
            <p:cNvPr id="19595" name="Text Box 5"/>
            <p:cNvSpPr txBox="1">
              <a:spLocks noChangeArrowheads="1"/>
            </p:cNvSpPr>
            <p:nvPr/>
          </p:nvSpPr>
          <p:spPr bwMode="auto">
            <a:xfrm>
              <a:off x="48" y="3417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a</a:t>
              </a:r>
            </a:p>
          </p:txBody>
        </p:sp>
        <p:sp>
          <p:nvSpPr>
            <p:cNvPr id="19596" name="Text Box 6"/>
            <p:cNvSpPr txBox="1">
              <a:spLocks noChangeArrowheads="1"/>
            </p:cNvSpPr>
            <p:nvPr/>
          </p:nvSpPr>
          <p:spPr bwMode="auto">
            <a:xfrm>
              <a:off x="48" y="3033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b</a:t>
              </a:r>
            </a:p>
          </p:txBody>
        </p:sp>
        <p:sp>
          <p:nvSpPr>
            <p:cNvPr id="19597" name="Text Box 7"/>
            <p:cNvSpPr txBox="1">
              <a:spLocks noChangeArrowheads="1"/>
            </p:cNvSpPr>
            <p:nvPr/>
          </p:nvSpPr>
          <p:spPr bwMode="auto">
            <a:xfrm>
              <a:off x="384" y="2688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d</a:t>
              </a:r>
            </a:p>
          </p:txBody>
        </p:sp>
        <p:sp>
          <p:nvSpPr>
            <p:cNvPr id="19598" name="Text Box 8"/>
            <p:cNvSpPr txBox="1">
              <a:spLocks noChangeArrowheads="1"/>
            </p:cNvSpPr>
            <p:nvPr/>
          </p:nvSpPr>
          <p:spPr bwMode="auto">
            <a:xfrm>
              <a:off x="3264" y="2640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p</a:t>
              </a:r>
            </a:p>
          </p:txBody>
        </p:sp>
        <p:sp>
          <p:nvSpPr>
            <p:cNvPr id="19599" name="Text Box 9"/>
            <p:cNvSpPr txBox="1">
              <a:spLocks noChangeArrowheads="1"/>
            </p:cNvSpPr>
            <p:nvPr/>
          </p:nvSpPr>
          <p:spPr bwMode="auto">
            <a:xfrm>
              <a:off x="480" y="3417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a</a:t>
              </a:r>
            </a:p>
          </p:txBody>
        </p:sp>
        <p:sp>
          <p:nvSpPr>
            <p:cNvPr id="19600" name="Text Box 10"/>
            <p:cNvSpPr txBox="1">
              <a:spLocks noChangeArrowheads="1"/>
            </p:cNvSpPr>
            <p:nvPr/>
          </p:nvSpPr>
          <p:spPr bwMode="auto">
            <a:xfrm>
              <a:off x="480" y="3033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c</a:t>
              </a:r>
            </a:p>
          </p:txBody>
        </p:sp>
        <p:cxnSp>
          <p:nvCxnSpPr>
            <p:cNvPr id="19601" name="AutoShape 11"/>
            <p:cNvCxnSpPr>
              <a:cxnSpLocks noChangeShapeType="1"/>
              <a:stCxn id="19597" idx="2"/>
              <a:endCxn id="19596" idx="0"/>
            </p:cNvCxnSpPr>
            <p:nvPr/>
          </p:nvCxnSpPr>
          <p:spPr bwMode="auto">
            <a:xfrm flipH="1">
              <a:off x="168" y="2953"/>
              <a:ext cx="336" cy="8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602" name="AutoShape 12"/>
            <p:cNvCxnSpPr>
              <a:cxnSpLocks noChangeShapeType="1"/>
              <a:stCxn id="19597" idx="2"/>
              <a:endCxn id="19600" idx="0"/>
            </p:cNvCxnSpPr>
            <p:nvPr/>
          </p:nvCxnSpPr>
          <p:spPr bwMode="auto">
            <a:xfrm>
              <a:off x="504" y="2953"/>
              <a:ext cx="96" cy="8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603" name="AutoShape 13"/>
            <p:cNvCxnSpPr>
              <a:cxnSpLocks noChangeShapeType="1"/>
              <a:stCxn id="19596" idx="2"/>
              <a:endCxn id="19595" idx="0"/>
            </p:cNvCxnSpPr>
            <p:nvPr/>
          </p:nvCxnSpPr>
          <p:spPr bwMode="auto">
            <a:xfrm>
              <a:off x="168" y="3298"/>
              <a:ext cx="0" cy="11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604" name="AutoShape 14"/>
            <p:cNvCxnSpPr>
              <a:cxnSpLocks noChangeShapeType="1"/>
              <a:stCxn id="19600" idx="2"/>
              <a:endCxn id="19599" idx="0"/>
            </p:cNvCxnSpPr>
            <p:nvPr/>
          </p:nvCxnSpPr>
          <p:spPr bwMode="auto">
            <a:xfrm>
              <a:off x="600" y="3298"/>
              <a:ext cx="0" cy="11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19605" name="Group 15"/>
            <p:cNvGrpSpPr>
              <a:grpSpLocks/>
            </p:cNvGrpSpPr>
            <p:nvPr/>
          </p:nvGrpSpPr>
          <p:grpSpPr bwMode="auto">
            <a:xfrm>
              <a:off x="1776" y="2640"/>
              <a:ext cx="1104" cy="1714"/>
              <a:chOff x="1152" y="2640"/>
              <a:chExt cx="1104" cy="1714"/>
            </a:xfrm>
          </p:grpSpPr>
          <p:sp>
            <p:nvSpPr>
              <p:cNvPr id="19632" name="Text Box 16"/>
              <p:cNvSpPr txBox="1">
                <a:spLocks noChangeArrowheads="1"/>
              </p:cNvSpPr>
              <p:nvPr/>
            </p:nvSpPr>
            <p:spPr bwMode="auto">
              <a:xfrm>
                <a:off x="1536" y="2640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e</a:t>
                </a:r>
              </a:p>
            </p:txBody>
          </p:sp>
          <p:sp>
            <p:nvSpPr>
              <p:cNvPr id="19633" name="Text Box 17"/>
              <p:cNvSpPr txBox="1">
                <a:spLocks noChangeArrowheads="1"/>
              </p:cNvSpPr>
              <p:nvPr/>
            </p:nvSpPr>
            <p:spPr bwMode="auto">
              <a:xfrm>
                <a:off x="1152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p</a:t>
                </a:r>
              </a:p>
            </p:txBody>
          </p:sp>
          <p:sp>
            <p:nvSpPr>
              <p:cNvPr id="19634" name="Text Box 18"/>
              <p:cNvSpPr txBox="1">
                <a:spLocks noChangeArrowheads="1"/>
              </p:cNvSpPr>
              <p:nvPr/>
            </p:nvSpPr>
            <p:spPr bwMode="auto">
              <a:xfrm>
                <a:off x="1296" y="3024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h</a:t>
                </a:r>
              </a:p>
            </p:txBody>
          </p:sp>
          <p:sp>
            <p:nvSpPr>
              <p:cNvPr id="19635" name="Text Box 19"/>
              <p:cNvSpPr txBox="1">
                <a:spLocks noChangeArrowheads="1"/>
              </p:cNvSpPr>
              <p:nvPr/>
            </p:nvSpPr>
            <p:spPr bwMode="auto">
              <a:xfrm>
                <a:off x="1728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f</a:t>
                </a:r>
              </a:p>
            </p:txBody>
          </p:sp>
          <p:sp>
            <p:nvSpPr>
              <p:cNvPr id="19636" name="Text Box 20"/>
              <p:cNvSpPr txBox="1">
                <a:spLocks noChangeArrowheads="1"/>
              </p:cNvSpPr>
              <p:nvPr/>
            </p:nvSpPr>
            <p:spPr bwMode="auto">
              <a:xfrm>
                <a:off x="1728" y="3024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r</a:t>
                </a:r>
              </a:p>
            </p:txBody>
          </p:sp>
          <p:sp>
            <p:nvSpPr>
              <p:cNvPr id="19637" name="Text Box 21"/>
              <p:cNvSpPr txBox="1">
                <a:spLocks noChangeArrowheads="1"/>
              </p:cNvSpPr>
              <p:nvPr/>
            </p:nvSpPr>
            <p:spPr bwMode="auto">
              <a:xfrm>
                <a:off x="1440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q</a:t>
                </a:r>
              </a:p>
            </p:txBody>
          </p:sp>
          <p:sp>
            <p:nvSpPr>
              <p:cNvPr id="19638" name="Text Box 22"/>
              <p:cNvSpPr txBox="1">
                <a:spLocks noChangeArrowheads="1"/>
              </p:cNvSpPr>
              <p:nvPr/>
            </p:nvSpPr>
            <p:spPr bwMode="auto">
              <a:xfrm>
                <a:off x="1152" y="3753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q</a:t>
                </a:r>
              </a:p>
            </p:txBody>
          </p:sp>
          <p:sp>
            <p:nvSpPr>
              <p:cNvPr id="19639" name="Text Box 23"/>
              <p:cNvSpPr txBox="1">
                <a:spLocks noChangeArrowheads="1"/>
              </p:cNvSpPr>
              <p:nvPr/>
            </p:nvSpPr>
            <p:spPr bwMode="auto">
              <a:xfrm>
                <a:off x="1584" y="3753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c</a:t>
                </a:r>
              </a:p>
            </p:txBody>
          </p:sp>
          <p:sp>
            <p:nvSpPr>
              <p:cNvPr id="19640" name="Text Box 24"/>
              <p:cNvSpPr txBox="1">
                <a:spLocks noChangeArrowheads="1"/>
              </p:cNvSpPr>
              <p:nvPr/>
            </p:nvSpPr>
            <p:spPr bwMode="auto">
              <a:xfrm>
                <a:off x="1776" y="3792"/>
                <a:ext cx="480" cy="2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 dirty="0"/>
                  <a:t>G</a:t>
                </a:r>
              </a:p>
            </p:txBody>
          </p:sp>
          <p:sp>
            <p:nvSpPr>
              <p:cNvPr id="19641" name="Text Box 25"/>
              <p:cNvSpPr txBox="1">
                <a:spLocks noChangeArrowheads="1"/>
              </p:cNvSpPr>
              <p:nvPr/>
            </p:nvSpPr>
            <p:spPr bwMode="auto">
              <a:xfrm>
                <a:off x="1584" y="4089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a</a:t>
                </a:r>
              </a:p>
            </p:txBody>
          </p:sp>
          <p:cxnSp>
            <p:nvCxnSpPr>
              <p:cNvPr id="19642" name="AutoShape 26"/>
              <p:cNvCxnSpPr>
                <a:cxnSpLocks noChangeShapeType="1"/>
                <a:stCxn id="19632" idx="2"/>
                <a:endCxn id="19634" idx="0"/>
              </p:cNvCxnSpPr>
              <p:nvPr/>
            </p:nvCxnSpPr>
            <p:spPr bwMode="auto">
              <a:xfrm flipH="1">
                <a:off x="1416" y="2905"/>
                <a:ext cx="240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43" name="AutoShape 27"/>
              <p:cNvCxnSpPr>
                <a:cxnSpLocks noChangeShapeType="1"/>
                <a:stCxn id="19632" idx="2"/>
                <a:endCxn id="19636" idx="0"/>
              </p:cNvCxnSpPr>
              <p:nvPr/>
            </p:nvCxnSpPr>
            <p:spPr bwMode="auto">
              <a:xfrm>
                <a:off x="1656" y="2905"/>
                <a:ext cx="192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44" name="AutoShape 28"/>
              <p:cNvCxnSpPr>
                <a:cxnSpLocks noChangeShapeType="1"/>
                <a:stCxn id="19634" idx="2"/>
                <a:endCxn id="19633" idx="0"/>
              </p:cNvCxnSpPr>
              <p:nvPr/>
            </p:nvCxnSpPr>
            <p:spPr bwMode="auto">
              <a:xfrm flipH="1">
                <a:off x="1272" y="3289"/>
                <a:ext cx="144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45" name="AutoShape 29"/>
              <p:cNvCxnSpPr>
                <a:cxnSpLocks noChangeShapeType="1"/>
                <a:stCxn id="19634" idx="2"/>
                <a:endCxn id="19637" idx="0"/>
              </p:cNvCxnSpPr>
              <p:nvPr/>
            </p:nvCxnSpPr>
            <p:spPr bwMode="auto">
              <a:xfrm>
                <a:off x="1416" y="3289"/>
                <a:ext cx="144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46" name="AutoShape 30"/>
              <p:cNvCxnSpPr>
                <a:cxnSpLocks noChangeShapeType="1"/>
                <a:stCxn id="19636" idx="2"/>
                <a:endCxn id="19635" idx="0"/>
              </p:cNvCxnSpPr>
              <p:nvPr/>
            </p:nvCxnSpPr>
            <p:spPr bwMode="auto">
              <a:xfrm>
                <a:off x="1848" y="3289"/>
                <a:ext cx="0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47" name="AutoShape 31"/>
              <p:cNvCxnSpPr>
                <a:cxnSpLocks noChangeShapeType="1"/>
                <a:stCxn id="19633" idx="2"/>
                <a:endCxn id="19638" idx="0"/>
              </p:cNvCxnSpPr>
              <p:nvPr/>
            </p:nvCxnSpPr>
            <p:spPr bwMode="auto">
              <a:xfrm>
                <a:off x="1272" y="3673"/>
                <a:ext cx="0" cy="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48" name="AutoShape 32"/>
              <p:cNvCxnSpPr>
                <a:cxnSpLocks noChangeShapeType="1"/>
                <a:stCxn id="19635" idx="2"/>
                <a:endCxn id="19639" idx="0"/>
              </p:cNvCxnSpPr>
              <p:nvPr/>
            </p:nvCxnSpPr>
            <p:spPr bwMode="auto">
              <a:xfrm flipH="1">
                <a:off x="1704" y="3673"/>
                <a:ext cx="144" cy="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49" name="AutoShape 33"/>
              <p:cNvCxnSpPr>
                <a:cxnSpLocks noChangeShapeType="1"/>
                <a:stCxn id="19635" idx="2"/>
                <a:endCxn id="19640" idx="0"/>
              </p:cNvCxnSpPr>
              <p:nvPr/>
            </p:nvCxnSpPr>
            <p:spPr bwMode="auto">
              <a:xfrm>
                <a:off x="1848" y="3673"/>
                <a:ext cx="168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50" name="AutoShape 34"/>
              <p:cNvCxnSpPr>
                <a:cxnSpLocks noChangeShapeType="1"/>
                <a:stCxn id="19639" idx="2"/>
                <a:endCxn id="19641" idx="0"/>
              </p:cNvCxnSpPr>
              <p:nvPr/>
            </p:nvCxnSpPr>
            <p:spPr bwMode="auto">
              <a:xfrm>
                <a:off x="1704" y="4018"/>
                <a:ext cx="0" cy="7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19606" name="Text Box 35"/>
            <p:cNvSpPr txBox="1">
              <a:spLocks noChangeArrowheads="1"/>
            </p:cNvSpPr>
            <p:nvPr/>
          </p:nvSpPr>
          <p:spPr bwMode="auto">
            <a:xfrm>
              <a:off x="3264" y="2994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q</a:t>
              </a:r>
            </a:p>
          </p:txBody>
        </p:sp>
        <p:cxnSp>
          <p:nvCxnSpPr>
            <p:cNvPr id="19607" name="AutoShape 36"/>
            <p:cNvCxnSpPr>
              <a:cxnSpLocks noChangeShapeType="1"/>
              <a:stCxn id="19598" idx="2"/>
              <a:endCxn id="19606" idx="0"/>
            </p:cNvCxnSpPr>
            <p:nvPr/>
          </p:nvCxnSpPr>
          <p:spPr bwMode="auto">
            <a:xfrm>
              <a:off x="3384" y="2905"/>
              <a:ext cx="0" cy="8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19608" name="Group 37"/>
            <p:cNvGrpSpPr>
              <a:grpSpLocks/>
            </p:cNvGrpSpPr>
            <p:nvPr/>
          </p:nvGrpSpPr>
          <p:grpSpPr bwMode="auto">
            <a:xfrm>
              <a:off x="624" y="3024"/>
              <a:ext cx="1104" cy="1714"/>
              <a:chOff x="1152" y="2640"/>
              <a:chExt cx="1104" cy="1714"/>
            </a:xfrm>
          </p:grpSpPr>
          <p:sp>
            <p:nvSpPr>
              <p:cNvPr id="19613" name="Text Box 38"/>
              <p:cNvSpPr txBox="1">
                <a:spLocks noChangeArrowheads="1"/>
              </p:cNvSpPr>
              <p:nvPr/>
            </p:nvSpPr>
            <p:spPr bwMode="auto">
              <a:xfrm>
                <a:off x="1536" y="2640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e</a:t>
                </a:r>
              </a:p>
            </p:txBody>
          </p:sp>
          <p:sp>
            <p:nvSpPr>
              <p:cNvPr id="19614" name="Text Box 39"/>
              <p:cNvSpPr txBox="1">
                <a:spLocks noChangeArrowheads="1"/>
              </p:cNvSpPr>
              <p:nvPr/>
            </p:nvSpPr>
            <p:spPr bwMode="auto">
              <a:xfrm>
                <a:off x="1152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p</a:t>
                </a:r>
              </a:p>
            </p:txBody>
          </p:sp>
          <p:sp>
            <p:nvSpPr>
              <p:cNvPr id="19615" name="Text Box 40"/>
              <p:cNvSpPr txBox="1">
                <a:spLocks noChangeArrowheads="1"/>
              </p:cNvSpPr>
              <p:nvPr/>
            </p:nvSpPr>
            <p:spPr bwMode="auto">
              <a:xfrm>
                <a:off x="1296" y="3024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h</a:t>
                </a:r>
              </a:p>
            </p:txBody>
          </p:sp>
          <p:sp>
            <p:nvSpPr>
              <p:cNvPr id="19616" name="Text Box 41"/>
              <p:cNvSpPr txBox="1">
                <a:spLocks noChangeArrowheads="1"/>
              </p:cNvSpPr>
              <p:nvPr/>
            </p:nvSpPr>
            <p:spPr bwMode="auto">
              <a:xfrm>
                <a:off x="1728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f</a:t>
                </a:r>
              </a:p>
            </p:txBody>
          </p:sp>
          <p:sp>
            <p:nvSpPr>
              <p:cNvPr id="19617" name="Text Box 42"/>
              <p:cNvSpPr txBox="1">
                <a:spLocks noChangeArrowheads="1"/>
              </p:cNvSpPr>
              <p:nvPr/>
            </p:nvSpPr>
            <p:spPr bwMode="auto">
              <a:xfrm>
                <a:off x="1728" y="3024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r</a:t>
                </a:r>
              </a:p>
            </p:txBody>
          </p:sp>
          <p:sp>
            <p:nvSpPr>
              <p:cNvPr id="19618" name="Text Box 43"/>
              <p:cNvSpPr txBox="1">
                <a:spLocks noChangeArrowheads="1"/>
              </p:cNvSpPr>
              <p:nvPr/>
            </p:nvSpPr>
            <p:spPr bwMode="auto">
              <a:xfrm>
                <a:off x="1440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q</a:t>
                </a:r>
              </a:p>
            </p:txBody>
          </p:sp>
          <p:sp>
            <p:nvSpPr>
              <p:cNvPr id="19619" name="Text Box 44"/>
              <p:cNvSpPr txBox="1">
                <a:spLocks noChangeArrowheads="1"/>
              </p:cNvSpPr>
              <p:nvPr/>
            </p:nvSpPr>
            <p:spPr bwMode="auto">
              <a:xfrm>
                <a:off x="1152" y="3753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q</a:t>
                </a:r>
              </a:p>
            </p:txBody>
          </p:sp>
          <p:sp>
            <p:nvSpPr>
              <p:cNvPr id="19620" name="Text Box 45"/>
              <p:cNvSpPr txBox="1">
                <a:spLocks noChangeArrowheads="1"/>
              </p:cNvSpPr>
              <p:nvPr/>
            </p:nvSpPr>
            <p:spPr bwMode="auto">
              <a:xfrm>
                <a:off x="1584" y="3753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c</a:t>
                </a:r>
              </a:p>
            </p:txBody>
          </p:sp>
          <p:sp>
            <p:nvSpPr>
              <p:cNvPr id="19621" name="Text Box 46"/>
              <p:cNvSpPr txBox="1">
                <a:spLocks noChangeArrowheads="1"/>
              </p:cNvSpPr>
              <p:nvPr/>
            </p:nvSpPr>
            <p:spPr bwMode="auto">
              <a:xfrm>
                <a:off x="1776" y="3792"/>
                <a:ext cx="480" cy="2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 dirty="0"/>
                  <a:t>G</a:t>
                </a:r>
              </a:p>
            </p:txBody>
          </p:sp>
          <p:sp>
            <p:nvSpPr>
              <p:cNvPr id="19622" name="Text Box 47"/>
              <p:cNvSpPr txBox="1">
                <a:spLocks noChangeArrowheads="1"/>
              </p:cNvSpPr>
              <p:nvPr/>
            </p:nvSpPr>
            <p:spPr bwMode="auto">
              <a:xfrm>
                <a:off x="1584" y="4089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a</a:t>
                </a:r>
              </a:p>
            </p:txBody>
          </p:sp>
          <p:cxnSp>
            <p:nvCxnSpPr>
              <p:cNvPr id="19623" name="AutoShape 48"/>
              <p:cNvCxnSpPr>
                <a:cxnSpLocks noChangeShapeType="1"/>
                <a:stCxn id="19613" idx="2"/>
                <a:endCxn id="19615" idx="0"/>
              </p:cNvCxnSpPr>
              <p:nvPr/>
            </p:nvCxnSpPr>
            <p:spPr bwMode="auto">
              <a:xfrm flipH="1">
                <a:off x="1416" y="2905"/>
                <a:ext cx="240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24" name="AutoShape 49"/>
              <p:cNvCxnSpPr>
                <a:cxnSpLocks noChangeShapeType="1"/>
                <a:stCxn id="19613" idx="2"/>
                <a:endCxn id="19617" idx="0"/>
              </p:cNvCxnSpPr>
              <p:nvPr/>
            </p:nvCxnSpPr>
            <p:spPr bwMode="auto">
              <a:xfrm>
                <a:off x="1656" y="2905"/>
                <a:ext cx="192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25" name="AutoShape 50"/>
              <p:cNvCxnSpPr>
                <a:cxnSpLocks noChangeShapeType="1"/>
                <a:stCxn id="19615" idx="2"/>
                <a:endCxn id="19614" idx="0"/>
              </p:cNvCxnSpPr>
              <p:nvPr/>
            </p:nvCxnSpPr>
            <p:spPr bwMode="auto">
              <a:xfrm flipH="1">
                <a:off x="1272" y="3289"/>
                <a:ext cx="144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26" name="AutoShape 51"/>
              <p:cNvCxnSpPr>
                <a:cxnSpLocks noChangeShapeType="1"/>
                <a:stCxn id="19615" idx="2"/>
                <a:endCxn id="19618" idx="0"/>
              </p:cNvCxnSpPr>
              <p:nvPr/>
            </p:nvCxnSpPr>
            <p:spPr bwMode="auto">
              <a:xfrm>
                <a:off x="1416" y="3289"/>
                <a:ext cx="144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27" name="AutoShape 52"/>
              <p:cNvCxnSpPr>
                <a:cxnSpLocks noChangeShapeType="1"/>
                <a:stCxn id="19617" idx="2"/>
                <a:endCxn id="19616" idx="0"/>
              </p:cNvCxnSpPr>
              <p:nvPr/>
            </p:nvCxnSpPr>
            <p:spPr bwMode="auto">
              <a:xfrm>
                <a:off x="1848" y="3289"/>
                <a:ext cx="0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28" name="AutoShape 53"/>
              <p:cNvCxnSpPr>
                <a:cxnSpLocks noChangeShapeType="1"/>
                <a:stCxn id="19614" idx="2"/>
                <a:endCxn id="19619" idx="0"/>
              </p:cNvCxnSpPr>
              <p:nvPr/>
            </p:nvCxnSpPr>
            <p:spPr bwMode="auto">
              <a:xfrm>
                <a:off x="1272" y="3673"/>
                <a:ext cx="0" cy="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29" name="AutoShape 54"/>
              <p:cNvCxnSpPr>
                <a:cxnSpLocks noChangeShapeType="1"/>
                <a:stCxn id="19616" idx="2"/>
                <a:endCxn id="19620" idx="0"/>
              </p:cNvCxnSpPr>
              <p:nvPr/>
            </p:nvCxnSpPr>
            <p:spPr bwMode="auto">
              <a:xfrm flipH="1">
                <a:off x="1704" y="3673"/>
                <a:ext cx="144" cy="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30" name="AutoShape 55"/>
              <p:cNvCxnSpPr>
                <a:cxnSpLocks noChangeShapeType="1"/>
                <a:stCxn id="19616" idx="2"/>
                <a:endCxn id="19621" idx="0"/>
              </p:cNvCxnSpPr>
              <p:nvPr/>
            </p:nvCxnSpPr>
            <p:spPr bwMode="auto">
              <a:xfrm>
                <a:off x="1848" y="3673"/>
                <a:ext cx="168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31" name="AutoShape 56"/>
              <p:cNvCxnSpPr>
                <a:cxnSpLocks noChangeShapeType="1"/>
                <a:stCxn id="19620" idx="2"/>
                <a:endCxn id="19622" idx="0"/>
              </p:cNvCxnSpPr>
              <p:nvPr/>
            </p:nvCxnSpPr>
            <p:spPr bwMode="auto">
              <a:xfrm>
                <a:off x="1704" y="4018"/>
                <a:ext cx="0" cy="7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cxnSp>
          <p:nvCxnSpPr>
            <p:cNvPr id="19609" name="AutoShape 57"/>
            <p:cNvCxnSpPr>
              <a:cxnSpLocks noChangeShapeType="1"/>
              <a:stCxn id="19597" idx="2"/>
              <a:endCxn id="19613" idx="0"/>
            </p:cNvCxnSpPr>
            <p:nvPr/>
          </p:nvCxnSpPr>
          <p:spPr bwMode="auto">
            <a:xfrm>
              <a:off x="504" y="2953"/>
              <a:ext cx="624" cy="7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610" name="AutoShape 58"/>
            <p:cNvCxnSpPr>
              <a:cxnSpLocks noChangeShapeType="1"/>
              <a:stCxn id="19594" idx="2"/>
              <a:endCxn id="19597" idx="0"/>
            </p:cNvCxnSpPr>
            <p:nvPr/>
          </p:nvCxnSpPr>
          <p:spPr bwMode="auto">
            <a:xfrm flipH="1">
              <a:off x="504" y="2575"/>
              <a:ext cx="1536" cy="1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611" name="AutoShape 59"/>
            <p:cNvCxnSpPr>
              <a:cxnSpLocks noChangeShapeType="1"/>
              <a:stCxn id="19594" idx="2"/>
              <a:endCxn id="19632" idx="0"/>
            </p:cNvCxnSpPr>
            <p:nvPr/>
          </p:nvCxnSpPr>
          <p:spPr bwMode="auto">
            <a:xfrm>
              <a:off x="2040" y="2575"/>
              <a:ext cx="240" cy="6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612" name="AutoShape 60"/>
            <p:cNvCxnSpPr>
              <a:cxnSpLocks noChangeShapeType="1"/>
              <a:stCxn id="19594" idx="2"/>
              <a:endCxn id="19598" idx="0"/>
            </p:cNvCxnSpPr>
            <p:nvPr/>
          </p:nvCxnSpPr>
          <p:spPr bwMode="auto">
            <a:xfrm>
              <a:off x="2040" y="2575"/>
              <a:ext cx="1344" cy="6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797757" name="Line 61"/>
          <p:cNvSpPr>
            <a:spLocks noChangeShapeType="1"/>
          </p:cNvSpPr>
          <p:nvPr/>
        </p:nvSpPr>
        <p:spPr bwMode="auto">
          <a:xfrm flipH="1">
            <a:off x="3835400" y="3738563"/>
            <a:ext cx="2489200" cy="1778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/>
          </a:p>
        </p:txBody>
      </p:sp>
      <p:sp>
        <p:nvSpPr>
          <p:cNvPr id="797758" name="Line 62"/>
          <p:cNvSpPr>
            <a:spLocks noChangeShapeType="1"/>
          </p:cNvSpPr>
          <p:nvPr/>
        </p:nvSpPr>
        <p:spPr bwMode="auto">
          <a:xfrm flipH="1">
            <a:off x="3305176" y="4241801"/>
            <a:ext cx="557213" cy="160339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/>
          </a:p>
        </p:txBody>
      </p:sp>
      <p:sp>
        <p:nvSpPr>
          <p:cNvPr id="797759" name="Line 63"/>
          <p:cNvSpPr>
            <a:spLocks noChangeShapeType="1"/>
          </p:cNvSpPr>
          <p:nvPr/>
        </p:nvSpPr>
        <p:spPr bwMode="auto">
          <a:xfrm>
            <a:off x="3835401" y="4232277"/>
            <a:ext cx="160339" cy="160339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/>
          </a:p>
        </p:txBody>
      </p:sp>
      <p:sp>
        <p:nvSpPr>
          <p:cNvPr id="797760" name="Line 64"/>
          <p:cNvSpPr>
            <a:spLocks noChangeShapeType="1"/>
          </p:cNvSpPr>
          <p:nvPr/>
        </p:nvSpPr>
        <p:spPr bwMode="auto">
          <a:xfrm flipH="1">
            <a:off x="3309949" y="4725988"/>
            <a:ext cx="3175" cy="2286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/>
          </a:p>
        </p:txBody>
      </p:sp>
      <p:sp>
        <p:nvSpPr>
          <p:cNvPr id="797761" name="Line 65"/>
          <p:cNvSpPr>
            <a:spLocks noChangeShapeType="1"/>
          </p:cNvSpPr>
          <p:nvPr/>
        </p:nvSpPr>
        <p:spPr bwMode="auto">
          <a:xfrm flipH="1">
            <a:off x="4000508" y="4743451"/>
            <a:ext cx="3175" cy="2286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/>
          </a:p>
        </p:txBody>
      </p:sp>
      <p:sp>
        <p:nvSpPr>
          <p:cNvPr id="797762" name="Line 66"/>
          <p:cNvSpPr>
            <a:spLocks noChangeShapeType="1"/>
          </p:cNvSpPr>
          <p:nvPr/>
        </p:nvSpPr>
        <p:spPr bwMode="auto">
          <a:xfrm>
            <a:off x="3832225" y="4256089"/>
            <a:ext cx="995363" cy="142875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/>
          </a:p>
        </p:txBody>
      </p:sp>
      <p:sp>
        <p:nvSpPr>
          <p:cNvPr id="797763" name="Line 67"/>
          <p:cNvSpPr>
            <a:spLocks noChangeShapeType="1"/>
          </p:cNvSpPr>
          <p:nvPr/>
        </p:nvSpPr>
        <p:spPr bwMode="auto">
          <a:xfrm flipH="1">
            <a:off x="4432311" y="4732339"/>
            <a:ext cx="398463" cy="2032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/>
          </a:p>
        </p:txBody>
      </p:sp>
      <p:sp>
        <p:nvSpPr>
          <p:cNvPr id="797764" name="Line 68"/>
          <p:cNvSpPr>
            <a:spLocks noChangeShapeType="1"/>
          </p:cNvSpPr>
          <p:nvPr/>
        </p:nvSpPr>
        <p:spPr bwMode="auto">
          <a:xfrm flipH="1">
            <a:off x="4233865" y="5253049"/>
            <a:ext cx="219075" cy="211137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/>
          </a:p>
        </p:txBody>
      </p:sp>
      <p:sp>
        <p:nvSpPr>
          <p:cNvPr id="797765" name="Line 69"/>
          <p:cNvSpPr>
            <a:spLocks noChangeShapeType="1"/>
          </p:cNvSpPr>
          <p:nvPr/>
        </p:nvSpPr>
        <p:spPr bwMode="auto">
          <a:xfrm>
            <a:off x="4238635" y="5797551"/>
            <a:ext cx="3175" cy="1778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/>
          </a:p>
        </p:txBody>
      </p:sp>
      <p:grpSp>
        <p:nvGrpSpPr>
          <p:cNvPr id="19469" name="Group 70"/>
          <p:cNvGrpSpPr>
            <a:grpSpLocks/>
          </p:cNvGrpSpPr>
          <p:nvPr/>
        </p:nvGrpSpPr>
        <p:grpSpPr bwMode="auto">
          <a:xfrm>
            <a:off x="4491037" y="1371605"/>
            <a:ext cx="3205163" cy="1768475"/>
            <a:chOff x="816" y="1056"/>
            <a:chExt cx="4176" cy="2304"/>
          </a:xfrm>
        </p:grpSpPr>
        <p:grpSp>
          <p:nvGrpSpPr>
            <p:cNvPr id="19564" name="Group 71"/>
            <p:cNvGrpSpPr>
              <a:grpSpLocks/>
            </p:cNvGrpSpPr>
            <p:nvPr/>
          </p:nvGrpSpPr>
          <p:grpSpPr bwMode="auto">
            <a:xfrm>
              <a:off x="816" y="1056"/>
              <a:ext cx="4176" cy="2304"/>
              <a:chOff x="336" y="576"/>
              <a:chExt cx="4848" cy="2784"/>
            </a:xfrm>
          </p:grpSpPr>
          <p:sp>
            <p:nvSpPr>
              <p:cNvPr id="19566" name="AutoShape 72"/>
              <p:cNvSpPr>
                <a:spLocks noChangeArrowheads="1"/>
              </p:cNvSpPr>
              <p:nvPr/>
            </p:nvSpPr>
            <p:spPr bwMode="auto">
              <a:xfrm>
                <a:off x="336" y="2208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/>
                  <a:t>S</a:t>
                </a:r>
              </a:p>
            </p:txBody>
          </p:sp>
          <p:sp>
            <p:nvSpPr>
              <p:cNvPr id="19567" name="AutoShape 73"/>
              <p:cNvSpPr>
                <a:spLocks noChangeArrowheads="1"/>
              </p:cNvSpPr>
              <p:nvPr/>
            </p:nvSpPr>
            <p:spPr bwMode="auto">
              <a:xfrm>
                <a:off x="4704" y="57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/>
                  <a:t>G</a:t>
                </a:r>
              </a:p>
            </p:txBody>
          </p:sp>
          <p:sp>
            <p:nvSpPr>
              <p:cNvPr id="19568" name="AutoShape 74"/>
              <p:cNvSpPr>
                <a:spLocks noChangeArrowheads="1"/>
              </p:cNvSpPr>
              <p:nvPr/>
            </p:nvSpPr>
            <p:spPr bwMode="auto">
              <a:xfrm>
                <a:off x="1728" y="177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d</a:t>
                </a:r>
              </a:p>
            </p:txBody>
          </p:sp>
          <p:sp>
            <p:nvSpPr>
              <p:cNvPr id="19569" name="AutoShape 75"/>
              <p:cNvSpPr>
                <a:spLocks noChangeArrowheads="1"/>
              </p:cNvSpPr>
              <p:nvPr/>
            </p:nvSpPr>
            <p:spPr bwMode="auto">
              <a:xfrm>
                <a:off x="720" y="105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b</a:t>
                </a:r>
              </a:p>
            </p:txBody>
          </p:sp>
          <p:sp>
            <p:nvSpPr>
              <p:cNvPr id="19570" name="AutoShape 76"/>
              <p:cNvSpPr>
                <a:spLocks noChangeArrowheads="1"/>
              </p:cNvSpPr>
              <p:nvPr/>
            </p:nvSpPr>
            <p:spPr bwMode="auto">
              <a:xfrm>
                <a:off x="1200" y="273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p</a:t>
                </a:r>
              </a:p>
            </p:txBody>
          </p:sp>
          <p:sp>
            <p:nvSpPr>
              <p:cNvPr id="19571" name="AutoShape 77"/>
              <p:cNvSpPr>
                <a:spLocks noChangeArrowheads="1"/>
              </p:cNvSpPr>
              <p:nvPr/>
            </p:nvSpPr>
            <p:spPr bwMode="auto">
              <a:xfrm>
                <a:off x="2352" y="2880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q</a:t>
                </a:r>
              </a:p>
            </p:txBody>
          </p:sp>
          <p:sp>
            <p:nvSpPr>
              <p:cNvPr id="19572" name="AutoShape 78"/>
              <p:cNvSpPr>
                <a:spLocks noChangeArrowheads="1"/>
              </p:cNvSpPr>
              <p:nvPr/>
            </p:nvSpPr>
            <p:spPr bwMode="auto">
              <a:xfrm>
                <a:off x="2880" y="1008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c</a:t>
                </a:r>
              </a:p>
            </p:txBody>
          </p:sp>
          <p:sp>
            <p:nvSpPr>
              <p:cNvPr id="19573" name="AutoShape 79"/>
              <p:cNvSpPr>
                <a:spLocks noChangeArrowheads="1"/>
              </p:cNvSpPr>
              <p:nvPr/>
            </p:nvSpPr>
            <p:spPr bwMode="auto">
              <a:xfrm>
                <a:off x="3552" y="1584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e</a:t>
                </a:r>
              </a:p>
            </p:txBody>
          </p:sp>
          <p:sp>
            <p:nvSpPr>
              <p:cNvPr id="19574" name="AutoShape 80"/>
              <p:cNvSpPr>
                <a:spLocks noChangeArrowheads="1"/>
              </p:cNvSpPr>
              <p:nvPr/>
            </p:nvSpPr>
            <p:spPr bwMode="auto">
              <a:xfrm>
                <a:off x="3168" y="225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h</a:t>
                </a:r>
              </a:p>
            </p:txBody>
          </p:sp>
          <p:sp>
            <p:nvSpPr>
              <p:cNvPr id="19575" name="AutoShape 81"/>
              <p:cNvSpPr>
                <a:spLocks noChangeArrowheads="1"/>
              </p:cNvSpPr>
              <p:nvPr/>
            </p:nvSpPr>
            <p:spPr bwMode="auto">
              <a:xfrm>
                <a:off x="1584" y="624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a</a:t>
                </a:r>
              </a:p>
            </p:txBody>
          </p:sp>
          <p:sp>
            <p:nvSpPr>
              <p:cNvPr id="19576" name="AutoShape 82"/>
              <p:cNvSpPr>
                <a:spLocks noChangeArrowheads="1"/>
              </p:cNvSpPr>
              <p:nvPr/>
            </p:nvSpPr>
            <p:spPr bwMode="auto">
              <a:xfrm>
                <a:off x="4560" y="1872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f</a:t>
                </a:r>
              </a:p>
            </p:txBody>
          </p:sp>
          <p:sp>
            <p:nvSpPr>
              <p:cNvPr id="19577" name="AutoShape 83"/>
              <p:cNvSpPr>
                <a:spLocks noChangeArrowheads="1"/>
              </p:cNvSpPr>
              <p:nvPr/>
            </p:nvSpPr>
            <p:spPr bwMode="auto">
              <a:xfrm>
                <a:off x="4368" y="273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r</a:t>
                </a:r>
              </a:p>
            </p:txBody>
          </p:sp>
          <p:cxnSp>
            <p:nvCxnSpPr>
              <p:cNvPr id="19578" name="AutoShape 84"/>
              <p:cNvCxnSpPr>
                <a:cxnSpLocks noChangeShapeType="1"/>
                <a:stCxn id="19566" idx="5"/>
                <a:endCxn id="19570" idx="2"/>
              </p:cNvCxnSpPr>
              <p:nvPr/>
            </p:nvCxnSpPr>
            <p:spPr bwMode="auto">
              <a:xfrm>
                <a:off x="746" y="2618"/>
                <a:ext cx="454" cy="35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79" name="AutoShape 85"/>
              <p:cNvCxnSpPr>
                <a:cxnSpLocks noChangeShapeType="1"/>
                <a:stCxn id="19570" idx="5"/>
                <a:endCxn id="19571" idx="2"/>
              </p:cNvCxnSpPr>
              <p:nvPr/>
            </p:nvCxnSpPr>
            <p:spPr bwMode="auto">
              <a:xfrm flipV="1">
                <a:off x="1610" y="3120"/>
                <a:ext cx="742" cy="2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0" name="AutoShape 86"/>
              <p:cNvCxnSpPr>
                <a:cxnSpLocks noChangeShapeType="1"/>
                <a:stCxn id="19574" idx="3"/>
                <a:endCxn id="19571" idx="7"/>
              </p:cNvCxnSpPr>
              <p:nvPr/>
            </p:nvCxnSpPr>
            <p:spPr bwMode="auto">
              <a:xfrm flipH="1">
                <a:off x="2762" y="2666"/>
                <a:ext cx="476" cy="2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1" name="AutoShape 87"/>
              <p:cNvCxnSpPr>
                <a:cxnSpLocks noChangeShapeType="1"/>
                <a:stCxn id="19574" idx="2"/>
                <a:endCxn id="19570" idx="6"/>
              </p:cNvCxnSpPr>
              <p:nvPr/>
            </p:nvCxnSpPr>
            <p:spPr bwMode="auto">
              <a:xfrm flipH="1">
                <a:off x="1680" y="2496"/>
                <a:ext cx="1488" cy="4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2" name="AutoShape 88"/>
              <p:cNvCxnSpPr>
                <a:cxnSpLocks noChangeShapeType="1"/>
                <a:stCxn id="19573" idx="4"/>
                <a:endCxn id="19574" idx="7"/>
              </p:cNvCxnSpPr>
              <p:nvPr/>
            </p:nvCxnSpPr>
            <p:spPr bwMode="auto">
              <a:xfrm flipH="1">
                <a:off x="3578" y="2064"/>
                <a:ext cx="214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3" name="AutoShape 89"/>
              <p:cNvCxnSpPr>
                <a:cxnSpLocks noChangeShapeType="1"/>
                <a:stCxn id="19573" idx="5"/>
                <a:endCxn id="19577" idx="1"/>
              </p:cNvCxnSpPr>
              <p:nvPr/>
            </p:nvCxnSpPr>
            <p:spPr bwMode="auto">
              <a:xfrm>
                <a:off x="3962" y="1994"/>
                <a:ext cx="476" cy="81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4" name="AutoShape 90"/>
              <p:cNvCxnSpPr>
                <a:cxnSpLocks noChangeShapeType="1"/>
                <a:stCxn id="19577" idx="0"/>
                <a:endCxn id="19576" idx="4"/>
              </p:cNvCxnSpPr>
              <p:nvPr/>
            </p:nvCxnSpPr>
            <p:spPr bwMode="auto">
              <a:xfrm flipV="1">
                <a:off x="4608" y="2352"/>
                <a:ext cx="192" cy="3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5" name="AutoShape 91"/>
              <p:cNvCxnSpPr>
                <a:cxnSpLocks noChangeShapeType="1"/>
                <a:stCxn id="19576" idx="0"/>
                <a:endCxn id="19567" idx="4"/>
              </p:cNvCxnSpPr>
              <p:nvPr/>
            </p:nvCxnSpPr>
            <p:spPr bwMode="auto">
              <a:xfrm flipV="1">
                <a:off x="4800" y="1056"/>
                <a:ext cx="144" cy="81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6" name="AutoShape 92"/>
              <p:cNvCxnSpPr>
                <a:cxnSpLocks noChangeShapeType="1"/>
                <a:stCxn id="19566" idx="7"/>
              </p:cNvCxnSpPr>
              <p:nvPr/>
            </p:nvCxnSpPr>
            <p:spPr bwMode="auto">
              <a:xfrm flipV="1">
                <a:off x="746" y="2016"/>
                <a:ext cx="982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7" name="AutoShape 93"/>
              <p:cNvCxnSpPr>
                <a:cxnSpLocks noChangeShapeType="1"/>
                <a:stCxn id="19568" idx="1"/>
                <a:endCxn id="19569" idx="5"/>
              </p:cNvCxnSpPr>
              <p:nvPr/>
            </p:nvCxnSpPr>
            <p:spPr bwMode="auto">
              <a:xfrm flipH="1" flipV="1">
                <a:off x="1130" y="1466"/>
                <a:ext cx="668" cy="3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8" name="AutoShape 94"/>
              <p:cNvCxnSpPr>
                <a:cxnSpLocks noChangeShapeType="1"/>
                <a:endCxn id="19575" idx="2"/>
              </p:cNvCxnSpPr>
              <p:nvPr/>
            </p:nvCxnSpPr>
            <p:spPr bwMode="auto">
              <a:xfrm flipV="1">
                <a:off x="1152" y="864"/>
                <a:ext cx="432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9" name="AutoShape 95"/>
              <p:cNvCxnSpPr>
                <a:cxnSpLocks noChangeShapeType="1"/>
                <a:stCxn id="19572" idx="2"/>
                <a:endCxn id="19575" idx="6"/>
              </p:cNvCxnSpPr>
              <p:nvPr/>
            </p:nvCxnSpPr>
            <p:spPr bwMode="auto">
              <a:xfrm flipH="1" flipV="1">
                <a:off x="2064" y="864"/>
                <a:ext cx="816" cy="3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90" name="AutoShape 96"/>
              <p:cNvCxnSpPr>
                <a:cxnSpLocks noChangeShapeType="1"/>
                <a:stCxn id="19568" idx="7"/>
                <a:endCxn id="19572" idx="3"/>
              </p:cNvCxnSpPr>
              <p:nvPr/>
            </p:nvCxnSpPr>
            <p:spPr bwMode="auto">
              <a:xfrm flipV="1">
                <a:off x="2138" y="1418"/>
                <a:ext cx="812" cy="42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91" name="AutoShape 97"/>
              <p:cNvCxnSpPr>
                <a:cxnSpLocks noChangeShapeType="1"/>
                <a:stCxn id="19568" idx="6"/>
                <a:endCxn id="19573" idx="2"/>
              </p:cNvCxnSpPr>
              <p:nvPr/>
            </p:nvCxnSpPr>
            <p:spPr bwMode="auto">
              <a:xfrm flipV="1">
                <a:off x="2208" y="1824"/>
                <a:ext cx="1344" cy="19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92" name="AutoShape 98"/>
              <p:cNvCxnSpPr>
                <a:cxnSpLocks noChangeShapeType="1"/>
                <a:stCxn id="19576" idx="1"/>
                <a:endCxn id="19572" idx="6"/>
              </p:cNvCxnSpPr>
              <p:nvPr/>
            </p:nvCxnSpPr>
            <p:spPr bwMode="auto">
              <a:xfrm rot="5400000" flipH="1">
                <a:off x="3648" y="960"/>
                <a:ext cx="694" cy="1270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93" name="AutoShape 99"/>
              <p:cNvCxnSpPr>
                <a:cxnSpLocks noChangeShapeType="1"/>
                <a:stCxn id="19566" idx="6"/>
                <a:endCxn id="19573" idx="3"/>
              </p:cNvCxnSpPr>
              <p:nvPr/>
            </p:nvCxnSpPr>
            <p:spPr bwMode="auto">
              <a:xfrm flipV="1">
                <a:off x="816" y="1994"/>
                <a:ext cx="2806" cy="454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</p:grpSp>
        <p:cxnSp>
          <p:nvCxnSpPr>
            <p:cNvPr id="19565" name="AutoShape 100"/>
            <p:cNvCxnSpPr>
              <a:cxnSpLocks noChangeShapeType="1"/>
              <a:stCxn id="19571" idx="6"/>
              <a:endCxn id="19577" idx="2"/>
            </p:cNvCxnSpPr>
            <p:nvPr/>
          </p:nvCxnSpPr>
          <p:spPr bwMode="auto">
            <a:xfrm flipV="1">
              <a:off x="2966" y="3043"/>
              <a:ext cx="1323" cy="119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</p:spPr>
        </p:cxnSp>
      </p:grpSp>
      <p:sp>
        <p:nvSpPr>
          <p:cNvPr id="19470" name="AutoShape 101"/>
          <p:cNvSpPr>
            <a:spLocks noChangeArrowheads="1"/>
          </p:cNvSpPr>
          <p:nvPr/>
        </p:nvSpPr>
        <p:spPr bwMode="auto">
          <a:xfrm>
            <a:off x="4491039" y="2408237"/>
            <a:ext cx="317500" cy="304800"/>
          </a:xfrm>
          <a:prstGeom prst="flowChartConnector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pPr algn="ctr"/>
            <a:endParaRPr lang="en-US" sz="1200" dirty="0"/>
          </a:p>
        </p:txBody>
      </p:sp>
      <p:grpSp>
        <p:nvGrpSpPr>
          <p:cNvPr id="7" name="Group 102"/>
          <p:cNvGrpSpPr>
            <a:grpSpLocks/>
          </p:cNvGrpSpPr>
          <p:nvPr/>
        </p:nvGrpSpPr>
        <p:grpSpPr bwMode="auto">
          <a:xfrm>
            <a:off x="5333180" y="2835275"/>
            <a:ext cx="807272" cy="304800"/>
            <a:chOff x="1914" y="2963"/>
            <a:chExt cx="1052" cy="397"/>
          </a:xfrm>
        </p:grpSpPr>
        <p:sp>
          <p:nvSpPr>
            <p:cNvPr id="19562" name="AutoShape 103"/>
            <p:cNvSpPr>
              <a:spLocks noChangeArrowheads="1"/>
            </p:cNvSpPr>
            <p:nvPr/>
          </p:nvSpPr>
          <p:spPr bwMode="auto">
            <a:xfrm>
              <a:off x="2553" y="2963"/>
              <a:ext cx="413" cy="397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q</a:t>
              </a:r>
            </a:p>
          </p:txBody>
        </p:sp>
        <p:cxnSp>
          <p:nvCxnSpPr>
            <p:cNvPr id="19563" name="AutoShape 104"/>
            <p:cNvCxnSpPr>
              <a:cxnSpLocks noChangeShapeType="1"/>
              <a:stCxn id="19560" idx="5"/>
              <a:endCxn id="19562" idx="2"/>
            </p:cNvCxnSpPr>
            <p:nvPr/>
          </p:nvCxnSpPr>
          <p:spPr bwMode="auto">
            <a:xfrm flipV="1">
              <a:off x="1914" y="3162"/>
              <a:ext cx="639" cy="20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8" name="Group 105"/>
          <p:cNvGrpSpPr>
            <a:grpSpLocks/>
          </p:cNvGrpSpPr>
          <p:nvPr/>
        </p:nvGrpSpPr>
        <p:grpSpPr bwMode="auto">
          <a:xfrm>
            <a:off x="5062544" y="2591577"/>
            <a:ext cx="1299841" cy="456433"/>
            <a:chOff x="1560" y="2646"/>
            <a:chExt cx="1695" cy="595"/>
          </a:xfrm>
        </p:grpSpPr>
        <p:sp>
          <p:nvSpPr>
            <p:cNvPr id="19560" name="AutoShape 106"/>
            <p:cNvSpPr>
              <a:spLocks noChangeArrowheads="1"/>
            </p:cNvSpPr>
            <p:nvPr/>
          </p:nvSpPr>
          <p:spPr bwMode="auto">
            <a:xfrm>
              <a:off x="1560" y="2844"/>
              <a:ext cx="414" cy="397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p</a:t>
              </a:r>
            </a:p>
          </p:txBody>
        </p:sp>
        <p:cxnSp>
          <p:nvCxnSpPr>
            <p:cNvPr id="19561" name="AutoShape 107"/>
            <p:cNvCxnSpPr>
              <a:cxnSpLocks noChangeShapeType="1"/>
              <a:stCxn id="19558" idx="2"/>
              <a:endCxn id="19560" idx="6"/>
            </p:cNvCxnSpPr>
            <p:nvPr/>
          </p:nvCxnSpPr>
          <p:spPr bwMode="auto">
            <a:xfrm flipH="1">
              <a:off x="1974" y="2646"/>
              <a:ext cx="1281" cy="396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9" name="Group 108"/>
          <p:cNvGrpSpPr>
            <a:grpSpLocks/>
          </p:cNvGrpSpPr>
          <p:nvPr/>
        </p:nvGrpSpPr>
        <p:grpSpPr bwMode="auto">
          <a:xfrm>
            <a:off x="6362707" y="2316463"/>
            <a:ext cx="412751" cy="428328"/>
            <a:chOff x="3255" y="2287"/>
            <a:chExt cx="538" cy="557"/>
          </a:xfrm>
        </p:grpSpPr>
        <p:sp>
          <p:nvSpPr>
            <p:cNvPr id="19558" name="AutoShape 109"/>
            <p:cNvSpPr>
              <a:spLocks noChangeArrowheads="1"/>
            </p:cNvSpPr>
            <p:nvPr/>
          </p:nvSpPr>
          <p:spPr bwMode="auto">
            <a:xfrm>
              <a:off x="3255" y="2446"/>
              <a:ext cx="414" cy="398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h</a:t>
              </a:r>
            </a:p>
          </p:txBody>
        </p:sp>
        <p:cxnSp>
          <p:nvCxnSpPr>
            <p:cNvPr id="19559" name="AutoShape 110"/>
            <p:cNvCxnSpPr>
              <a:cxnSpLocks noChangeShapeType="1"/>
              <a:stCxn id="19544" idx="4"/>
              <a:endCxn id="19558" idx="7"/>
            </p:cNvCxnSpPr>
            <p:nvPr/>
          </p:nvCxnSpPr>
          <p:spPr bwMode="auto">
            <a:xfrm flipH="1">
              <a:off x="3608" y="2287"/>
              <a:ext cx="185" cy="218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10" name="Group 111"/>
          <p:cNvGrpSpPr>
            <a:grpSpLocks/>
          </p:cNvGrpSpPr>
          <p:nvPr/>
        </p:nvGrpSpPr>
        <p:grpSpPr bwMode="auto">
          <a:xfrm>
            <a:off x="7283451" y="2195515"/>
            <a:ext cx="317500" cy="548964"/>
            <a:chOff x="4454" y="2129"/>
            <a:chExt cx="414" cy="715"/>
          </a:xfrm>
        </p:grpSpPr>
        <p:sp>
          <p:nvSpPr>
            <p:cNvPr id="19556" name="AutoShape 112"/>
            <p:cNvSpPr>
              <a:spLocks noChangeArrowheads="1"/>
            </p:cNvSpPr>
            <p:nvPr/>
          </p:nvSpPr>
          <p:spPr bwMode="auto">
            <a:xfrm>
              <a:off x="4454" y="2129"/>
              <a:ext cx="414" cy="397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f</a:t>
              </a:r>
            </a:p>
          </p:txBody>
        </p:sp>
        <p:cxnSp>
          <p:nvCxnSpPr>
            <p:cNvPr id="19557" name="AutoShape 113"/>
            <p:cNvCxnSpPr>
              <a:cxnSpLocks noChangeShapeType="1"/>
              <a:stCxn id="797828" idx="0"/>
              <a:endCxn id="19556" idx="4"/>
            </p:cNvCxnSpPr>
            <p:nvPr/>
          </p:nvCxnSpPr>
          <p:spPr bwMode="auto">
            <a:xfrm flipV="1">
              <a:off x="4495" y="2526"/>
              <a:ext cx="166" cy="318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11" name="Group 114"/>
          <p:cNvGrpSpPr>
            <a:grpSpLocks/>
          </p:cNvGrpSpPr>
          <p:nvPr/>
        </p:nvGrpSpPr>
        <p:grpSpPr bwMode="auto">
          <a:xfrm>
            <a:off x="7378703" y="1371608"/>
            <a:ext cx="317500" cy="824137"/>
            <a:chOff x="4579" y="1056"/>
            <a:chExt cx="413" cy="1055"/>
          </a:xfrm>
        </p:grpSpPr>
        <p:sp>
          <p:nvSpPr>
            <p:cNvPr id="19554" name="AutoShape 115"/>
            <p:cNvSpPr>
              <a:spLocks noChangeArrowheads="1"/>
            </p:cNvSpPr>
            <p:nvPr/>
          </p:nvSpPr>
          <p:spPr bwMode="auto">
            <a:xfrm>
              <a:off x="4579" y="1056"/>
              <a:ext cx="413" cy="397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200" dirty="0"/>
            </a:p>
          </p:txBody>
        </p:sp>
        <p:cxnSp>
          <p:nvCxnSpPr>
            <p:cNvPr id="19555" name="AutoShape 116"/>
            <p:cNvCxnSpPr>
              <a:cxnSpLocks noChangeShapeType="1"/>
              <a:stCxn id="19556" idx="0"/>
              <a:endCxn id="19554" idx="4"/>
            </p:cNvCxnSpPr>
            <p:nvPr/>
          </p:nvCxnSpPr>
          <p:spPr bwMode="auto">
            <a:xfrm flipV="1">
              <a:off x="4662" y="1453"/>
              <a:ext cx="124" cy="658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12" name="Group 117"/>
          <p:cNvGrpSpPr>
            <a:grpSpLocks/>
          </p:cNvGrpSpPr>
          <p:nvPr/>
        </p:nvGrpSpPr>
        <p:grpSpPr bwMode="auto">
          <a:xfrm>
            <a:off x="4800863" y="2133607"/>
            <a:ext cx="928424" cy="318759"/>
            <a:chOff x="1219" y="2049"/>
            <a:chExt cx="1210" cy="416"/>
          </a:xfrm>
        </p:grpSpPr>
        <p:sp>
          <p:nvSpPr>
            <p:cNvPr id="19552" name="AutoShape 118"/>
            <p:cNvSpPr>
              <a:spLocks noChangeArrowheads="1"/>
            </p:cNvSpPr>
            <p:nvPr/>
          </p:nvSpPr>
          <p:spPr bwMode="auto">
            <a:xfrm>
              <a:off x="2015" y="2049"/>
              <a:ext cx="414" cy="397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d</a:t>
              </a:r>
            </a:p>
          </p:txBody>
        </p:sp>
        <p:cxnSp>
          <p:nvCxnSpPr>
            <p:cNvPr id="19553" name="AutoShape 119"/>
            <p:cNvCxnSpPr>
              <a:cxnSpLocks noChangeShapeType="1"/>
            </p:cNvCxnSpPr>
            <p:nvPr/>
          </p:nvCxnSpPr>
          <p:spPr bwMode="auto">
            <a:xfrm flipV="1">
              <a:off x="1219" y="2248"/>
              <a:ext cx="846" cy="217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13" name="Group 120"/>
          <p:cNvGrpSpPr>
            <a:grpSpLocks/>
          </p:cNvGrpSpPr>
          <p:nvPr/>
        </p:nvGrpSpPr>
        <p:grpSpPr bwMode="auto">
          <a:xfrm>
            <a:off x="4745040" y="1676401"/>
            <a:ext cx="712789" cy="502091"/>
            <a:chOff x="1147" y="1453"/>
            <a:chExt cx="929" cy="655"/>
          </a:xfrm>
        </p:grpSpPr>
        <p:sp>
          <p:nvSpPr>
            <p:cNvPr id="19550" name="AutoShape 121"/>
            <p:cNvSpPr>
              <a:spLocks noChangeArrowheads="1"/>
            </p:cNvSpPr>
            <p:nvPr/>
          </p:nvSpPr>
          <p:spPr bwMode="auto">
            <a:xfrm>
              <a:off x="1147" y="1453"/>
              <a:ext cx="413" cy="397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b</a:t>
              </a:r>
            </a:p>
          </p:txBody>
        </p:sp>
        <p:cxnSp>
          <p:nvCxnSpPr>
            <p:cNvPr id="19551" name="AutoShape 122"/>
            <p:cNvCxnSpPr>
              <a:cxnSpLocks noChangeShapeType="1"/>
              <a:stCxn id="19568" idx="1"/>
              <a:endCxn id="19550" idx="5"/>
            </p:cNvCxnSpPr>
            <p:nvPr/>
          </p:nvCxnSpPr>
          <p:spPr bwMode="auto">
            <a:xfrm flipH="1" flipV="1">
              <a:off x="1500" y="1792"/>
              <a:ext cx="576" cy="316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14" name="Group 123"/>
          <p:cNvGrpSpPr>
            <a:grpSpLocks/>
          </p:cNvGrpSpPr>
          <p:nvPr/>
        </p:nvGrpSpPr>
        <p:grpSpPr bwMode="auto">
          <a:xfrm>
            <a:off x="5021263" y="1401763"/>
            <a:ext cx="611188" cy="319088"/>
            <a:chOff x="1507" y="1096"/>
            <a:chExt cx="797" cy="416"/>
          </a:xfrm>
        </p:grpSpPr>
        <p:sp>
          <p:nvSpPr>
            <p:cNvPr id="19548" name="AutoShape 124"/>
            <p:cNvSpPr>
              <a:spLocks noChangeArrowheads="1"/>
            </p:cNvSpPr>
            <p:nvPr/>
          </p:nvSpPr>
          <p:spPr bwMode="auto">
            <a:xfrm>
              <a:off x="1891" y="1096"/>
              <a:ext cx="413" cy="397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a</a:t>
              </a:r>
            </a:p>
          </p:txBody>
        </p:sp>
        <p:cxnSp>
          <p:nvCxnSpPr>
            <p:cNvPr id="19549" name="AutoShape 125"/>
            <p:cNvCxnSpPr>
              <a:cxnSpLocks noChangeShapeType="1"/>
              <a:endCxn id="19548" idx="2"/>
            </p:cNvCxnSpPr>
            <p:nvPr/>
          </p:nvCxnSpPr>
          <p:spPr bwMode="auto">
            <a:xfrm flipV="1">
              <a:off x="1507" y="1295"/>
              <a:ext cx="372" cy="217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15" name="Group 126"/>
          <p:cNvGrpSpPr>
            <a:grpSpLocks/>
          </p:cNvGrpSpPr>
          <p:nvPr/>
        </p:nvGrpSpPr>
        <p:grpSpPr bwMode="auto">
          <a:xfrm>
            <a:off x="5682429" y="1646237"/>
            <a:ext cx="807272" cy="532259"/>
            <a:chOff x="2369" y="1414"/>
            <a:chExt cx="1052" cy="694"/>
          </a:xfrm>
        </p:grpSpPr>
        <p:sp>
          <p:nvSpPr>
            <p:cNvPr id="19546" name="AutoShape 127"/>
            <p:cNvSpPr>
              <a:spLocks noChangeArrowheads="1"/>
            </p:cNvSpPr>
            <p:nvPr/>
          </p:nvSpPr>
          <p:spPr bwMode="auto">
            <a:xfrm>
              <a:off x="3007" y="1414"/>
              <a:ext cx="414" cy="397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c</a:t>
              </a:r>
            </a:p>
          </p:txBody>
        </p:sp>
        <p:cxnSp>
          <p:nvCxnSpPr>
            <p:cNvPr id="19547" name="AutoShape 128"/>
            <p:cNvCxnSpPr>
              <a:cxnSpLocks noChangeShapeType="1"/>
              <a:stCxn id="19552" idx="7"/>
              <a:endCxn id="19546" idx="3"/>
            </p:cNvCxnSpPr>
            <p:nvPr/>
          </p:nvCxnSpPr>
          <p:spPr bwMode="auto">
            <a:xfrm flipV="1">
              <a:off x="2369" y="1753"/>
              <a:ext cx="698" cy="355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16" name="Group 129"/>
          <p:cNvGrpSpPr>
            <a:grpSpLocks/>
          </p:cNvGrpSpPr>
          <p:nvPr/>
        </p:nvGrpSpPr>
        <p:grpSpPr bwMode="auto">
          <a:xfrm>
            <a:off x="5729615" y="2011363"/>
            <a:ext cx="1204591" cy="304800"/>
            <a:chOff x="2429" y="1890"/>
            <a:chExt cx="1571" cy="397"/>
          </a:xfrm>
        </p:grpSpPr>
        <p:sp>
          <p:nvSpPr>
            <p:cNvPr id="19544" name="AutoShape 130"/>
            <p:cNvSpPr>
              <a:spLocks noChangeArrowheads="1"/>
            </p:cNvSpPr>
            <p:nvPr/>
          </p:nvSpPr>
          <p:spPr bwMode="auto">
            <a:xfrm>
              <a:off x="3586" y="1890"/>
              <a:ext cx="414" cy="397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e</a:t>
              </a:r>
            </a:p>
          </p:txBody>
        </p:sp>
        <p:cxnSp>
          <p:nvCxnSpPr>
            <p:cNvPr id="19545" name="AutoShape 131"/>
            <p:cNvCxnSpPr>
              <a:cxnSpLocks noChangeShapeType="1"/>
              <a:stCxn id="19552" idx="6"/>
              <a:endCxn id="19544" idx="2"/>
            </p:cNvCxnSpPr>
            <p:nvPr/>
          </p:nvCxnSpPr>
          <p:spPr bwMode="auto">
            <a:xfrm flipV="1">
              <a:off x="2429" y="2089"/>
              <a:ext cx="1157" cy="159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sp>
        <p:nvSpPr>
          <p:cNvPr id="797828" name="AutoShape 132"/>
          <p:cNvSpPr>
            <a:spLocks noChangeArrowheads="1"/>
          </p:cNvSpPr>
          <p:nvPr/>
        </p:nvSpPr>
        <p:spPr bwMode="auto">
          <a:xfrm>
            <a:off x="7156451" y="2744792"/>
            <a:ext cx="317500" cy="303213"/>
          </a:xfrm>
          <a:prstGeom prst="flowChartConnector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pPr algn="ctr"/>
            <a:r>
              <a:rPr lang="en-US" sz="1500" i="1" dirty="0"/>
              <a:t>r</a:t>
            </a:r>
          </a:p>
        </p:txBody>
      </p:sp>
      <p:cxnSp>
        <p:nvCxnSpPr>
          <p:cNvPr id="797829" name="AutoShape 133"/>
          <p:cNvCxnSpPr>
            <a:cxnSpLocks noChangeShapeType="1"/>
            <a:stCxn id="19544" idx="5"/>
            <a:endCxn id="797828" idx="1"/>
          </p:cNvCxnSpPr>
          <p:nvPr/>
        </p:nvCxnSpPr>
        <p:spPr bwMode="auto">
          <a:xfrm>
            <a:off x="6888161" y="2290772"/>
            <a:ext cx="314325" cy="479425"/>
          </a:xfrm>
          <a:prstGeom prst="straightConnector1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</p:spPr>
      </p:cxnSp>
      <p:grpSp>
        <p:nvGrpSpPr>
          <p:cNvPr id="17" name="Group 134"/>
          <p:cNvGrpSpPr>
            <a:grpSpLocks/>
          </p:cNvGrpSpPr>
          <p:nvPr/>
        </p:nvGrpSpPr>
        <p:grpSpPr bwMode="auto">
          <a:xfrm>
            <a:off x="5316544" y="1408122"/>
            <a:ext cx="855337" cy="389759"/>
            <a:chOff x="1891" y="1104"/>
            <a:chExt cx="1116" cy="508"/>
          </a:xfrm>
        </p:grpSpPr>
        <p:cxnSp>
          <p:nvCxnSpPr>
            <p:cNvPr id="19542" name="AutoShape 135"/>
            <p:cNvCxnSpPr>
              <a:cxnSpLocks noChangeShapeType="1"/>
              <a:stCxn id="19546" idx="2"/>
              <a:endCxn id="19543" idx="6"/>
            </p:cNvCxnSpPr>
            <p:nvPr/>
          </p:nvCxnSpPr>
          <p:spPr bwMode="auto">
            <a:xfrm flipH="1" flipV="1">
              <a:off x="2304" y="1302"/>
              <a:ext cx="703" cy="310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  <p:sp>
          <p:nvSpPr>
            <p:cNvPr id="19543" name="AutoShape 136"/>
            <p:cNvSpPr>
              <a:spLocks noChangeArrowheads="1"/>
            </p:cNvSpPr>
            <p:nvPr/>
          </p:nvSpPr>
          <p:spPr bwMode="auto">
            <a:xfrm>
              <a:off x="1891" y="1104"/>
              <a:ext cx="413" cy="397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500" i="1" dirty="0"/>
            </a:p>
          </p:txBody>
        </p:sp>
      </p:grpSp>
      <p:grpSp>
        <p:nvGrpSpPr>
          <p:cNvPr id="18" name="Group 137"/>
          <p:cNvGrpSpPr>
            <a:grpSpLocks/>
          </p:cNvGrpSpPr>
          <p:nvPr/>
        </p:nvGrpSpPr>
        <p:grpSpPr bwMode="auto">
          <a:xfrm>
            <a:off x="6186494" y="1655773"/>
            <a:ext cx="1143767" cy="583895"/>
            <a:chOff x="3024" y="1427"/>
            <a:chExt cx="1492" cy="760"/>
          </a:xfrm>
        </p:grpSpPr>
        <p:cxnSp>
          <p:nvCxnSpPr>
            <p:cNvPr id="19540" name="AutoShape 138"/>
            <p:cNvCxnSpPr>
              <a:cxnSpLocks noChangeShapeType="1"/>
              <a:stCxn id="19556" idx="1"/>
              <a:endCxn id="19546" idx="6"/>
            </p:cNvCxnSpPr>
            <p:nvPr/>
          </p:nvCxnSpPr>
          <p:spPr bwMode="auto">
            <a:xfrm rot="16200000" flipV="1">
              <a:off x="3680" y="1352"/>
              <a:ext cx="575" cy="1096"/>
            </a:xfrm>
            <a:prstGeom prst="curvedConnector2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  <p:sp>
          <p:nvSpPr>
            <p:cNvPr id="19541" name="AutoShape 139"/>
            <p:cNvSpPr>
              <a:spLocks noChangeArrowheads="1"/>
            </p:cNvSpPr>
            <p:nvPr/>
          </p:nvSpPr>
          <p:spPr bwMode="auto">
            <a:xfrm>
              <a:off x="3024" y="1427"/>
              <a:ext cx="414" cy="397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500" i="1" dirty="0"/>
            </a:p>
          </p:txBody>
        </p:sp>
      </p:grpSp>
      <p:sp>
        <p:nvSpPr>
          <p:cNvPr id="19485" name="Line 140"/>
          <p:cNvSpPr>
            <a:spLocks noChangeShapeType="1"/>
          </p:cNvSpPr>
          <p:nvPr/>
        </p:nvSpPr>
        <p:spPr bwMode="auto">
          <a:xfrm>
            <a:off x="8" y="3371851"/>
            <a:ext cx="1219199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/>
          </a:p>
        </p:txBody>
      </p:sp>
      <p:sp>
        <p:nvSpPr>
          <p:cNvPr id="797837" name="Oval 141"/>
          <p:cNvSpPr>
            <a:spLocks noChangeArrowheads="1"/>
          </p:cNvSpPr>
          <p:nvPr/>
        </p:nvSpPr>
        <p:spPr bwMode="auto">
          <a:xfrm>
            <a:off x="6140461" y="3478213"/>
            <a:ext cx="290513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38" name="Oval 142"/>
          <p:cNvSpPr>
            <a:spLocks noChangeArrowheads="1"/>
          </p:cNvSpPr>
          <p:nvPr/>
        </p:nvSpPr>
        <p:spPr bwMode="auto">
          <a:xfrm>
            <a:off x="3729039" y="3971936"/>
            <a:ext cx="290512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39" name="Oval 143"/>
          <p:cNvSpPr>
            <a:spLocks noChangeArrowheads="1"/>
          </p:cNvSpPr>
          <p:nvPr/>
        </p:nvSpPr>
        <p:spPr bwMode="auto">
          <a:xfrm>
            <a:off x="3165486" y="4451361"/>
            <a:ext cx="290513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40" name="Oval 144"/>
          <p:cNvSpPr>
            <a:spLocks noChangeArrowheads="1"/>
          </p:cNvSpPr>
          <p:nvPr/>
        </p:nvSpPr>
        <p:spPr bwMode="auto">
          <a:xfrm>
            <a:off x="3865563" y="4451361"/>
            <a:ext cx="290512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41" name="Oval 145"/>
          <p:cNvSpPr>
            <a:spLocks noChangeArrowheads="1"/>
          </p:cNvSpPr>
          <p:nvPr/>
        </p:nvSpPr>
        <p:spPr bwMode="auto">
          <a:xfrm>
            <a:off x="4686310" y="4433888"/>
            <a:ext cx="290513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42" name="Oval 146"/>
          <p:cNvSpPr>
            <a:spLocks noChangeArrowheads="1"/>
          </p:cNvSpPr>
          <p:nvPr/>
        </p:nvSpPr>
        <p:spPr bwMode="auto">
          <a:xfrm>
            <a:off x="3163888" y="5006986"/>
            <a:ext cx="290512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43" name="Oval 147"/>
          <p:cNvSpPr>
            <a:spLocks noChangeArrowheads="1"/>
          </p:cNvSpPr>
          <p:nvPr/>
        </p:nvSpPr>
        <p:spPr bwMode="auto">
          <a:xfrm>
            <a:off x="3856039" y="4999039"/>
            <a:ext cx="290512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44" name="Oval 148"/>
          <p:cNvSpPr>
            <a:spLocks noChangeArrowheads="1"/>
          </p:cNvSpPr>
          <p:nvPr/>
        </p:nvSpPr>
        <p:spPr bwMode="auto">
          <a:xfrm>
            <a:off x="4325939" y="4981586"/>
            <a:ext cx="290512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45" name="Oval 149"/>
          <p:cNvSpPr>
            <a:spLocks noChangeArrowheads="1"/>
          </p:cNvSpPr>
          <p:nvPr/>
        </p:nvSpPr>
        <p:spPr bwMode="auto">
          <a:xfrm>
            <a:off x="5002213" y="4972061"/>
            <a:ext cx="290512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46" name="Oval 150"/>
          <p:cNvSpPr>
            <a:spLocks noChangeArrowheads="1"/>
          </p:cNvSpPr>
          <p:nvPr/>
        </p:nvSpPr>
        <p:spPr bwMode="auto">
          <a:xfrm>
            <a:off x="4087813" y="5510213"/>
            <a:ext cx="290512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47" name="Oval 151"/>
          <p:cNvSpPr>
            <a:spLocks noChangeArrowheads="1"/>
          </p:cNvSpPr>
          <p:nvPr/>
        </p:nvSpPr>
        <p:spPr bwMode="auto">
          <a:xfrm>
            <a:off x="4532313" y="5518161"/>
            <a:ext cx="290512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48" name="Oval 152"/>
          <p:cNvSpPr>
            <a:spLocks noChangeArrowheads="1"/>
          </p:cNvSpPr>
          <p:nvPr/>
        </p:nvSpPr>
        <p:spPr bwMode="auto">
          <a:xfrm>
            <a:off x="4105286" y="6015039"/>
            <a:ext cx="290513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49" name="Oval 153"/>
          <p:cNvSpPr>
            <a:spLocks noChangeArrowheads="1"/>
          </p:cNvSpPr>
          <p:nvPr/>
        </p:nvSpPr>
        <p:spPr bwMode="auto">
          <a:xfrm>
            <a:off x="4992688" y="5519739"/>
            <a:ext cx="290512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50" name="Oval 154"/>
          <p:cNvSpPr>
            <a:spLocks noChangeArrowheads="1"/>
          </p:cNvSpPr>
          <p:nvPr/>
        </p:nvSpPr>
        <p:spPr bwMode="auto">
          <a:xfrm>
            <a:off x="4772036" y="6007110"/>
            <a:ext cx="290513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51" name="Oval 155"/>
          <p:cNvSpPr>
            <a:spLocks noChangeArrowheads="1"/>
          </p:cNvSpPr>
          <p:nvPr/>
        </p:nvSpPr>
        <p:spPr bwMode="auto">
          <a:xfrm>
            <a:off x="5254636" y="6034088"/>
            <a:ext cx="290513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52" name="Oval 156"/>
          <p:cNvSpPr>
            <a:spLocks noChangeArrowheads="1"/>
          </p:cNvSpPr>
          <p:nvPr/>
        </p:nvSpPr>
        <p:spPr bwMode="auto">
          <a:xfrm>
            <a:off x="4787910" y="6477010"/>
            <a:ext cx="290513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53" name="Line 157"/>
          <p:cNvSpPr>
            <a:spLocks noChangeShapeType="1"/>
          </p:cNvSpPr>
          <p:nvPr/>
        </p:nvSpPr>
        <p:spPr bwMode="auto">
          <a:xfrm flipH="1" flipV="1">
            <a:off x="4824413" y="4733935"/>
            <a:ext cx="309563" cy="180975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/>
          </a:p>
        </p:txBody>
      </p:sp>
      <p:sp>
        <p:nvSpPr>
          <p:cNvPr id="797854" name="Line 158"/>
          <p:cNvSpPr>
            <a:spLocks noChangeShapeType="1"/>
          </p:cNvSpPr>
          <p:nvPr/>
        </p:nvSpPr>
        <p:spPr bwMode="auto">
          <a:xfrm flipH="1" flipV="1">
            <a:off x="4438653" y="5254636"/>
            <a:ext cx="258763" cy="214313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/>
          </a:p>
        </p:txBody>
      </p:sp>
      <p:sp>
        <p:nvSpPr>
          <p:cNvPr id="797855" name="Line 159"/>
          <p:cNvSpPr>
            <a:spLocks noChangeShapeType="1"/>
          </p:cNvSpPr>
          <p:nvPr/>
        </p:nvSpPr>
        <p:spPr bwMode="auto">
          <a:xfrm flipH="1" flipV="1">
            <a:off x="5138749" y="5253040"/>
            <a:ext cx="3175" cy="223837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/>
          </a:p>
        </p:txBody>
      </p:sp>
      <p:sp>
        <p:nvSpPr>
          <p:cNvPr id="797856" name="Line 160"/>
          <p:cNvSpPr>
            <a:spLocks noChangeShapeType="1"/>
          </p:cNvSpPr>
          <p:nvPr/>
        </p:nvSpPr>
        <p:spPr bwMode="auto">
          <a:xfrm flipH="1" flipV="1">
            <a:off x="5129213" y="5791201"/>
            <a:ext cx="258763" cy="196851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/>
          </a:p>
        </p:txBody>
      </p:sp>
      <p:sp>
        <p:nvSpPr>
          <p:cNvPr id="797857" name="Line 161"/>
          <p:cNvSpPr>
            <a:spLocks noChangeShapeType="1"/>
          </p:cNvSpPr>
          <p:nvPr/>
        </p:nvSpPr>
        <p:spPr bwMode="auto">
          <a:xfrm flipV="1">
            <a:off x="4918076" y="5792788"/>
            <a:ext cx="212725" cy="163512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/>
          </a:p>
        </p:txBody>
      </p:sp>
      <p:sp>
        <p:nvSpPr>
          <p:cNvPr id="797858" name="Line 162"/>
          <p:cNvSpPr>
            <a:spLocks noChangeShapeType="1"/>
          </p:cNvSpPr>
          <p:nvPr/>
        </p:nvSpPr>
        <p:spPr bwMode="auto">
          <a:xfrm flipV="1">
            <a:off x="4900624" y="6280159"/>
            <a:ext cx="7937" cy="173039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/>
          </a:p>
        </p:txBody>
      </p:sp>
      <p:sp>
        <p:nvSpPr>
          <p:cNvPr id="19508" name="Oval 163"/>
          <p:cNvSpPr>
            <a:spLocks noChangeArrowheads="1"/>
          </p:cNvSpPr>
          <p:nvPr/>
        </p:nvSpPr>
        <p:spPr bwMode="auto">
          <a:xfrm>
            <a:off x="6142037" y="3479810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60" name="Oval 164"/>
          <p:cNvSpPr>
            <a:spLocks noChangeArrowheads="1"/>
          </p:cNvSpPr>
          <p:nvPr/>
        </p:nvSpPr>
        <p:spPr bwMode="auto">
          <a:xfrm>
            <a:off x="3730636" y="3973513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61" name="Oval 165"/>
          <p:cNvSpPr>
            <a:spLocks noChangeArrowheads="1"/>
          </p:cNvSpPr>
          <p:nvPr/>
        </p:nvSpPr>
        <p:spPr bwMode="auto">
          <a:xfrm>
            <a:off x="6524636" y="3906839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62" name="Oval 166"/>
          <p:cNvSpPr>
            <a:spLocks noChangeArrowheads="1"/>
          </p:cNvSpPr>
          <p:nvPr/>
        </p:nvSpPr>
        <p:spPr bwMode="auto">
          <a:xfrm>
            <a:off x="8269288" y="3922713"/>
            <a:ext cx="290512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63" name="Oval 167"/>
          <p:cNvSpPr>
            <a:spLocks noChangeArrowheads="1"/>
          </p:cNvSpPr>
          <p:nvPr/>
        </p:nvSpPr>
        <p:spPr bwMode="auto">
          <a:xfrm>
            <a:off x="3167063" y="4452939"/>
            <a:ext cx="290512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64" name="Oval 168"/>
          <p:cNvSpPr>
            <a:spLocks noChangeArrowheads="1"/>
          </p:cNvSpPr>
          <p:nvPr/>
        </p:nvSpPr>
        <p:spPr bwMode="auto">
          <a:xfrm>
            <a:off x="3867161" y="4452939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65" name="Oval 169"/>
          <p:cNvSpPr>
            <a:spLocks noChangeArrowheads="1"/>
          </p:cNvSpPr>
          <p:nvPr/>
        </p:nvSpPr>
        <p:spPr bwMode="auto">
          <a:xfrm>
            <a:off x="4687888" y="4435486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66" name="Oval 170"/>
          <p:cNvSpPr>
            <a:spLocks noChangeArrowheads="1"/>
          </p:cNvSpPr>
          <p:nvPr/>
        </p:nvSpPr>
        <p:spPr bwMode="auto">
          <a:xfrm>
            <a:off x="3165486" y="5008563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67" name="Oval 171"/>
          <p:cNvSpPr>
            <a:spLocks noChangeArrowheads="1"/>
          </p:cNvSpPr>
          <p:nvPr/>
        </p:nvSpPr>
        <p:spPr bwMode="auto">
          <a:xfrm>
            <a:off x="3857635" y="4992688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68" name="Oval 172"/>
          <p:cNvSpPr>
            <a:spLocks noChangeArrowheads="1"/>
          </p:cNvSpPr>
          <p:nvPr/>
        </p:nvSpPr>
        <p:spPr bwMode="auto">
          <a:xfrm>
            <a:off x="4327536" y="4983163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69" name="Oval 173"/>
          <p:cNvSpPr>
            <a:spLocks noChangeArrowheads="1"/>
          </p:cNvSpPr>
          <p:nvPr/>
        </p:nvSpPr>
        <p:spPr bwMode="auto">
          <a:xfrm>
            <a:off x="5003810" y="4973639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70" name="Oval 174"/>
          <p:cNvSpPr>
            <a:spLocks noChangeArrowheads="1"/>
          </p:cNvSpPr>
          <p:nvPr/>
        </p:nvSpPr>
        <p:spPr bwMode="auto">
          <a:xfrm>
            <a:off x="4089410" y="5511810"/>
            <a:ext cx="290513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71" name="Oval 175"/>
          <p:cNvSpPr>
            <a:spLocks noChangeArrowheads="1"/>
          </p:cNvSpPr>
          <p:nvPr/>
        </p:nvSpPr>
        <p:spPr bwMode="auto">
          <a:xfrm>
            <a:off x="4533910" y="5519739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72" name="Oval 176"/>
          <p:cNvSpPr>
            <a:spLocks noChangeArrowheads="1"/>
          </p:cNvSpPr>
          <p:nvPr/>
        </p:nvSpPr>
        <p:spPr bwMode="auto">
          <a:xfrm>
            <a:off x="4114810" y="6016636"/>
            <a:ext cx="290513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73" name="Oval 177"/>
          <p:cNvSpPr>
            <a:spLocks noChangeArrowheads="1"/>
          </p:cNvSpPr>
          <p:nvPr/>
        </p:nvSpPr>
        <p:spPr bwMode="auto">
          <a:xfrm>
            <a:off x="4994286" y="5521336"/>
            <a:ext cx="290513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74" name="Oval 178"/>
          <p:cNvSpPr>
            <a:spLocks noChangeArrowheads="1"/>
          </p:cNvSpPr>
          <p:nvPr/>
        </p:nvSpPr>
        <p:spPr bwMode="auto">
          <a:xfrm>
            <a:off x="4773613" y="6008688"/>
            <a:ext cx="290512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75" name="Oval 179"/>
          <p:cNvSpPr>
            <a:spLocks noChangeArrowheads="1"/>
          </p:cNvSpPr>
          <p:nvPr/>
        </p:nvSpPr>
        <p:spPr bwMode="auto">
          <a:xfrm>
            <a:off x="5256213" y="6035686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76" name="Oval 180"/>
          <p:cNvSpPr>
            <a:spLocks noChangeArrowheads="1"/>
          </p:cNvSpPr>
          <p:nvPr/>
        </p:nvSpPr>
        <p:spPr bwMode="auto">
          <a:xfrm>
            <a:off x="4789488" y="6478588"/>
            <a:ext cx="290512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77" name="Oval 181"/>
          <p:cNvSpPr>
            <a:spLocks noChangeArrowheads="1"/>
          </p:cNvSpPr>
          <p:nvPr/>
        </p:nvSpPr>
        <p:spPr bwMode="auto">
          <a:xfrm>
            <a:off x="3165486" y="5000636"/>
            <a:ext cx="290513" cy="265113"/>
          </a:xfrm>
          <a:prstGeom prst="ellipse">
            <a:avLst/>
          </a:pr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78" name="Oval 182"/>
          <p:cNvSpPr>
            <a:spLocks noChangeArrowheads="1"/>
          </p:cNvSpPr>
          <p:nvPr/>
        </p:nvSpPr>
        <p:spPr bwMode="auto">
          <a:xfrm>
            <a:off x="3167063" y="4445010"/>
            <a:ext cx="290512" cy="265113"/>
          </a:xfrm>
          <a:prstGeom prst="ellipse">
            <a:avLst/>
          </a:pr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79" name="Oval 183"/>
          <p:cNvSpPr>
            <a:spLocks noChangeArrowheads="1"/>
          </p:cNvSpPr>
          <p:nvPr/>
        </p:nvSpPr>
        <p:spPr bwMode="auto">
          <a:xfrm>
            <a:off x="3857635" y="4992688"/>
            <a:ext cx="290513" cy="265112"/>
          </a:xfrm>
          <a:prstGeom prst="ellipse">
            <a:avLst/>
          </a:pr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80" name="Oval 184"/>
          <p:cNvSpPr>
            <a:spLocks noChangeArrowheads="1"/>
          </p:cNvSpPr>
          <p:nvPr/>
        </p:nvSpPr>
        <p:spPr bwMode="auto">
          <a:xfrm>
            <a:off x="3867161" y="4445010"/>
            <a:ext cx="290513" cy="265113"/>
          </a:xfrm>
          <a:prstGeom prst="ellipse">
            <a:avLst/>
          </a:pr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81" name="Oval 185"/>
          <p:cNvSpPr>
            <a:spLocks noChangeArrowheads="1"/>
          </p:cNvSpPr>
          <p:nvPr/>
        </p:nvSpPr>
        <p:spPr bwMode="auto">
          <a:xfrm>
            <a:off x="4089410" y="5503863"/>
            <a:ext cx="290513" cy="265112"/>
          </a:xfrm>
          <a:prstGeom prst="ellipse">
            <a:avLst/>
          </a:pr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82" name="Oval 186"/>
          <p:cNvSpPr>
            <a:spLocks noChangeArrowheads="1"/>
          </p:cNvSpPr>
          <p:nvPr/>
        </p:nvSpPr>
        <p:spPr bwMode="auto">
          <a:xfrm>
            <a:off x="4106863" y="6008688"/>
            <a:ext cx="290512" cy="265112"/>
          </a:xfrm>
          <a:prstGeom prst="ellipse">
            <a:avLst/>
          </a:pr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grpSp>
        <p:nvGrpSpPr>
          <p:cNvPr id="19" name="Group 187"/>
          <p:cNvGrpSpPr>
            <a:grpSpLocks/>
          </p:cNvGrpSpPr>
          <p:nvPr/>
        </p:nvGrpSpPr>
        <p:grpSpPr bwMode="auto">
          <a:xfrm>
            <a:off x="5821365" y="2698751"/>
            <a:ext cx="588963" cy="431800"/>
            <a:chOff x="2762" y="1745"/>
            <a:chExt cx="371" cy="272"/>
          </a:xfrm>
        </p:grpSpPr>
        <p:cxnSp>
          <p:nvCxnSpPr>
            <p:cNvPr id="19538" name="AutoShape 188"/>
            <p:cNvCxnSpPr>
              <a:cxnSpLocks noChangeShapeType="1"/>
            </p:cNvCxnSpPr>
            <p:nvPr/>
          </p:nvCxnSpPr>
          <p:spPr bwMode="auto">
            <a:xfrm flipH="1">
              <a:off x="2934" y="1745"/>
              <a:ext cx="199" cy="114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  <p:sp>
          <p:nvSpPr>
            <p:cNvPr id="19539" name="AutoShape 189"/>
            <p:cNvSpPr>
              <a:spLocks noChangeArrowheads="1"/>
            </p:cNvSpPr>
            <p:nvPr/>
          </p:nvSpPr>
          <p:spPr bwMode="auto">
            <a:xfrm>
              <a:off x="2762" y="1825"/>
              <a:ext cx="200" cy="192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500" i="1" dirty="0"/>
            </a:p>
          </p:txBody>
        </p:sp>
      </p:grpSp>
      <p:sp>
        <p:nvSpPr>
          <p:cNvPr id="797886" name="Oval 190"/>
          <p:cNvSpPr>
            <a:spLocks noChangeArrowheads="1"/>
          </p:cNvSpPr>
          <p:nvPr/>
        </p:nvSpPr>
        <p:spPr bwMode="auto">
          <a:xfrm>
            <a:off x="4327536" y="4983163"/>
            <a:ext cx="290513" cy="265112"/>
          </a:xfrm>
          <a:prstGeom prst="ellipse">
            <a:avLst/>
          </a:pr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87" name="Oval 191"/>
          <p:cNvSpPr>
            <a:spLocks noChangeArrowheads="1"/>
          </p:cNvSpPr>
          <p:nvPr/>
        </p:nvSpPr>
        <p:spPr bwMode="auto">
          <a:xfrm>
            <a:off x="4533910" y="5519739"/>
            <a:ext cx="290513" cy="265112"/>
          </a:xfrm>
          <a:prstGeom prst="ellipse">
            <a:avLst/>
          </a:pr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88" name="Oval 192"/>
          <p:cNvSpPr>
            <a:spLocks noChangeArrowheads="1"/>
          </p:cNvSpPr>
          <p:nvPr/>
        </p:nvSpPr>
        <p:spPr bwMode="auto">
          <a:xfrm>
            <a:off x="4773613" y="6008688"/>
            <a:ext cx="290512" cy="265112"/>
          </a:xfrm>
          <a:prstGeom prst="ellipse">
            <a:avLst/>
          </a:pr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89" name="Oval 193"/>
          <p:cNvSpPr>
            <a:spLocks noChangeArrowheads="1"/>
          </p:cNvSpPr>
          <p:nvPr/>
        </p:nvSpPr>
        <p:spPr bwMode="auto">
          <a:xfrm>
            <a:off x="4789488" y="6478588"/>
            <a:ext cx="290512" cy="265112"/>
          </a:xfrm>
          <a:prstGeom prst="ellipse">
            <a:avLst/>
          </a:pr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19537" name="Text Box 194"/>
          <p:cNvSpPr txBox="1">
            <a:spLocks noChangeArrowheads="1"/>
          </p:cNvSpPr>
          <p:nvPr/>
        </p:nvSpPr>
        <p:spPr bwMode="auto">
          <a:xfrm>
            <a:off x="381000" y="1371603"/>
            <a:ext cx="2514600" cy="1338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 dirty="0">
                <a:latin typeface="Calibri" pitchFamily="34" charset="0"/>
              </a:rPr>
              <a:t>Strategy: expand a deepest node first</a:t>
            </a:r>
          </a:p>
          <a:p>
            <a:pPr>
              <a:spcBef>
                <a:spcPct val="50000"/>
              </a:spcBef>
            </a:pPr>
            <a:r>
              <a:rPr lang="en-US" i="1" dirty="0">
                <a:latin typeface="Calibri" pitchFamily="34" charset="0"/>
              </a:rPr>
              <a:t>Implementation: </a:t>
            </a:r>
            <a:r>
              <a:rPr lang="en-US" b="1" i="1" dirty="0">
                <a:solidFill>
                  <a:srgbClr val="CC0000"/>
                </a:solidFill>
                <a:latin typeface="Calibri" pitchFamily="34" charset="0"/>
              </a:rPr>
              <a:t>Frontier is a LIFO stack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7757" grpId="0" animBg="1"/>
      <p:bldP spid="797758" grpId="0" animBg="1"/>
      <p:bldP spid="797758" grpId="1" animBg="1"/>
      <p:bldP spid="797759" grpId="0" animBg="1"/>
      <p:bldP spid="797759" grpId="1" animBg="1"/>
      <p:bldP spid="797760" grpId="0" animBg="1"/>
      <p:bldP spid="797760" grpId="1" animBg="1"/>
      <p:bldP spid="797761" grpId="0" animBg="1"/>
      <p:bldP spid="797761" grpId="1" animBg="1"/>
      <p:bldP spid="797762" grpId="0" animBg="1"/>
      <p:bldP spid="797763" grpId="0" animBg="1"/>
      <p:bldP spid="797763" grpId="1" animBg="1"/>
      <p:bldP spid="797764" grpId="0" animBg="1"/>
      <p:bldP spid="797764" grpId="1" animBg="1"/>
      <p:bldP spid="797765" grpId="0" animBg="1"/>
      <p:bldP spid="797765" grpId="1" animBg="1"/>
      <p:bldP spid="797765" grpId="2" animBg="1"/>
      <p:bldP spid="797828" grpId="0" animBg="1"/>
      <p:bldP spid="797837" grpId="0" animBg="1"/>
      <p:bldP spid="797838" grpId="0" animBg="1"/>
      <p:bldP spid="797839" grpId="0" animBg="1"/>
      <p:bldP spid="797839" grpId="1" animBg="1"/>
      <p:bldP spid="797840" grpId="0" animBg="1"/>
      <p:bldP spid="797840" grpId="1" animBg="1"/>
      <p:bldP spid="797841" grpId="0" animBg="1"/>
      <p:bldP spid="797842" grpId="0" animBg="1"/>
      <p:bldP spid="797842" grpId="1" animBg="1"/>
      <p:bldP spid="797843" grpId="0" animBg="1"/>
      <p:bldP spid="797843" grpId="1" animBg="1"/>
      <p:bldP spid="797844" grpId="0" animBg="1"/>
      <p:bldP spid="797844" grpId="1" animBg="1"/>
      <p:bldP spid="797845" grpId="0" animBg="1"/>
      <p:bldP spid="797846" grpId="0" animBg="1"/>
      <p:bldP spid="797846" grpId="1" animBg="1"/>
      <p:bldP spid="797847" grpId="0" animBg="1"/>
      <p:bldP spid="797847" grpId="1" animBg="1"/>
      <p:bldP spid="797848" grpId="0" animBg="1"/>
      <p:bldP spid="797848" grpId="1" animBg="1"/>
      <p:bldP spid="797849" grpId="0" animBg="1"/>
      <p:bldP spid="797850" grpId="0" animBg="1"/>
      <p:bldP spid="797850" grpId="1" animBg="1"/>
      <p:bldP spid="797851" grpId="0" animBg="1"/>
      <p:bldP spid="797852" grpId="0" animBg="1"/>
      <p:bldP spid="797852" grpId="1" animBg="1"/>
      <p:bldP spid="797853" grpId="0" animBg="1"/>
      <p:bldP spid="797854" grpId="0" animBg="1"/>
      <p:bldP spid="797854" grpId="1" animBg="1"/>
      <p:bldP spid="797855" grpId="0" animBg="1"/>
      <p:bldP spid="797856" grpId="0" animBg="1"/>
      <p:bldP spid="797857" grpId="0" animBg="1"/>
      <p:bldP spid="797857" grpId="1" animBg="1"/>
      <p:bldP spid="797858" grpId="0" animBg="1"/>
      <p:bldP spid="797858" grpId="1" animBg="1"/>
      <p:bldP spid="797860" grpId="0" animBg="1"/>
      <p:bldP spid="797861" grpId="0" animBg="1"/>
      <p:bldP spid="797862" grpId="0" animBg="1"/>
      <p:bldP spid="797863" grpId="0" animBg="1"/>
      <p:bldP spid="797864" grpId="0" animBg="1"/>
      <p:bldP spid="797865" grpId="0" animBg="1"/>
      <p:bldP spid="797866" grpId="0" animBg="1"/>
      <p:bldP spid="797867" grpId="0" animBg="1"/>
      <p:bldP spid="797868" grpId="0" animBg="1"/>
      <p:bldP spid="797869" grpId="0" animBg="1"/>
      <p:bldP spid="797870" grpId="0" animBg="1"/>
      <p:bldP spid="797871" grpId="0" animBg="1"/>
      <p:bldP spid="797872" grpId="0" animBg="1"/>
      <p:bldP spid="797873" grpId="0" animBg="1"/>
      <p:bldP spid="797874" grpId="0" animBg="1"/>
      <p:bldP spid="797875" grpId="0" animBg="1"/>
      <p:bldP spid="797876" grpId="0" animBg="1"/>
      <p:bldP spid="797877" grpId="0" animBg="1"/>
      <p:bldP spid="797878" grpId="0" animBg="1"/>
      <p:bldP spid="797879" grpId="0" animBg="1"/>
      <p:bldP spid="797880" grpId="0" animBg="1"/>
      <p:bldP spid="797881" grpId="0" animBg="1"/>
      <p:bldP spid="797882" grpId="0" animBg="1"/>
      <p:bldP spid="797886" grpId="0" animBg="1"/>
      <p:bldP spid="797887" grpId="0" animBg="1"/>
      <p:bldP spid="797888" grpId="0" animBg="1"/>
      <p:bldP spid="797889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Breadth-First (Tree) Search</a:t>
            </a:r>
          </a:p>
        </p:txBody>
      </p:sp>
      <p:grpSp>
        <p:nvGrpSpPr>
          <p:cNvPr id="20483" name="Group 3"/>
          <p:cNvGrpSpPr>
            <a:grpSpLocks/>
          </p:cNvGrpSpPr>
          <p:nvPr/>
        </p:nvGrpSpPr>
        <p:grpSpPr bwMode="auto">
          <a:xfrm>
            <a:off x="3219447" y="3498853"/>
            <a:ext cx="5486400" cy="3355591"/>
            <a:chOff x="48" y="2332"/>
            <a:chExt cx="3456" cy="2406"/>
          </a:xfrm>
        </p:grpSpPr>
        <p:sp>
          <p:nvSpPr>
            <p:cNvPr id="20539" name="Text Box 4"/>
            <p:cNvSpPr txBox="1">
              <a:spLocks noChangeArrowheads="1"/>
            </p:cNvSpPr>
            <p:nvPr/>
          </p:nvSpPr>
          <p:spPr bwMode="auto">
            <a:xfrm>
              <a:off x="1728" y="2332"/>
              <a:ext cx="624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dirty="0"/>
                <a:t>S</a:t>
              </a:r>
            </a:p>
          </p:txBody>
        </p:sp>
        <p:sp>
          <p:nvSpPr>
            <p:cNvPr id="20540" name="Text Box 5"/>
            <p:cNvSpPr txBox="1">
              <a:spLocks noChangeArrowheads="1"/>
            </p:cNvSpPr>
            <p:nvPr/>
          </p:nvSpPr>
          <p:spPr bwMode="auto">
            <a:xfrm>
              <a:off x="48" y="3417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a</a:t>
              </a:r>
            </a:p>
          </p:txBody>
        </p:sp>
        <p:sp>
          <p:nvSpPr>
            <p:cNvPr id="20541" name="Text Box 6"/>
            <p:cNvSpPr txBox="1">
              <a:spLocks noChangeArrowheads="1"/>
            </p:cNvSpPr>
            <p:nvPr/>
          </p:nvSpPr>
          <p:spPr bwMode="auto">
            <a:xfrm>
              <a:off x="48" y="3033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b</a:t>
              </a:r>
            </a:p>
          </p:txBody>
        </p:sp>
        <p:sp>
          <p:nvSpPr>
            <p:cNvPr id="20542" name="Text Box 7"/>
            <p:cNvSpPr txBox="1">
              <a:spLocks noChangeArrowheads="1"/>
            </p:cNvSpPr>
            <p:nvPr/>
          </p:nvSpPr>
          <p:spPr bwMode="auto">
            <a:xfrm>
              <a:off x="384" y="2688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d</a:t>
              </a:r>
            </a:p>
          </p:txBody>
        </p:sp>
        <p:sp>
          <p:nvSpPr>
            <p:cNvPr id="20543" name="Text Box 8"/>
            <p:cNvSpPr txBox="1">
              <a:spLocks noChangeArrowheads="1"/>
            </p:cNvSpPr>
            <p:nvPr/>
          </p:nvSpPr>
          <p:spPr bwMode="auto">
            <a:xfrm>
              <a:off x="3264" y="2640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p</a:t>
              </a:r>
            </a:p>
          </p:txBody>
        </p:sp>
        <p:sp>
          <p:nvSpPr>
            <p:cNvPr id="20544" name="Text Box 9"/>
            <p:cNvSpPr txBox="1">
              <a:spLocks noChangeArrowheads="1"/>
            </p:cNvSpPr>
            <p:nvPr/>
          </p:nvSpPr>
          <p:spPr bwMode="auto">
            <a:xfrm>
              <a:off x="480" y="3417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a</a:t>
              </a:r>
            </a:p>
          </p:txBody>
        </p:sp>
        <p:sp>
          <p:nvSpPr>
            <p:cNvPr id="20545" name="Text Box 10"/>
            <p:cNvSpPr txBox="1">
              <a:spLocks noChangeArrowheads="1"/>
            </p:cNvSpPr>
            <p:nvPr/>
          </p:nvSpPr>
          <p:spPr bwMode="auto">
            <a:xfrm>
              <a:off x="480" y="3033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c</a:t>
              </a:r>
            </a:p>
          </p:txBody>
        </p:sp>
        <p:cxnSp>
          <p:nvCxnSpPr>
            <p:cNvPr id="20546" name="AutoShape 11"/>
            <p:cNvCxnSpPr>
              <a:cxnSpLocks noChangeShapeType="1"/>
              <a:stCxn id="20542" idx="2"/>
              <a:endCxn id="20541" idx="0"/>
            </p:cNvCxnSpPr>
            <p:nvPr/>
          </p:nvCxnSpPr>
          <p:spPr bwMode="auto">
            <a:xfrm flipH="1">
              <a:off x="168" y="2953"/>
              <a:ext cx="336" cy="8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547" name="AutoShape 12"/>
            <p:cNvCxnSpPr>
              <a:cxnSpLocks noChangeShapeType="1"/>
              <a:stCxn id="20542" idx="2"/>
              <a:endCxn id="20545" idx="0"/>
            </p:cNvCxnSpPr>
            <p:nvPr/>
          </p:nvCxnSpPr>
          <p:spPr bwMode="auto">
            <a:xfrm>
              <a:off x="504" y="2953"/>
              <a:ext cx="96" cy="8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548" name="AutoShape 13"/>
            <p:cNvCxnSpPr>
              <a:cxnSpLocks noChangeShapeType="1"/>
              <a:stCxn id="20541" idx="2"/>
              <a:endCxn id="20540" idx="0"/>
            </p:cNvCxnSpPr>
            <p:nvPr/>
          </p:nvCxnSpPr>
          <p:spPr bwMode="auto">
            <a:xfrm>
              <a:off x="168" y="3298"/>
              <a:ext cx="0" cy="11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549" name="AutoShape 14"/>
            <p:cNvCxnSpPr>
              <a:cxnSpLocks noChangeShapeType="1"/>
              <a:stCxn id="20545" idx="2"/>
              <a:endCxn id="20544" idx="0"/>
            </p:cNvCxnSpPr>
            <p:nvPr/>
          </p:nvCxnSpPr>
          <p:spPr bwMode="auto">
            <a:xfrm>
              <a:off x="600" y="3298"/>
              <a:ext cx="0" cy="11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20550" name="Group 15"/>
            <p:cNvGrpSpPr>
              <a:grpSpLocks/>
            </p:cNvGrpSpPr>
            <p:nvPr/>
          </p:nvGrpSpPr>
          <p:grpSpPr bwMode="auto">
            <a:xfrm>
              <a:off x="1776" y="2640"/>
              <a:ext cx="1104" cy="1714"/>
              <a:chOff x="1152" y="2640"/>
              <a:chExt cx="1104" cy="1714"/>
            </a:xfrm>
          </p:grpSpPr>
          <p:sp>
            <p:nvSpPr>
              <p:cNvPr id="20577" name="Text Box 16"/>
              <p:cNvSpPr txBox="1">
                <a:spLocks noChangeArrowheads="1"/>
              </p:cNvSpPr>
              <p:nvPr/>
            </p:nvSpPr>
            <p:spPr bwMode="auto">
              <a:xfrm>
                <a:off x="1536" y="2640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e</a:t>
                </a:r>
              </a:p>
            </p:txBody>
          </p:sp>
          <p:sp>
            <p:nvSpPr>
              <p:cNvPr id="20578" name="Text Box 17"/>
              <p:cNvSpPr txBox="1">
                <a:spLocks noChangeArrowheads="1"/>
              </p:cNvSpPr>
              <p:nvPr/>
            </p:nvSpPr>
            <p:spPr bwMode="auto">
              <a:xfrm>
                <a:off x="1152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p</a:t>
                </a:r>
              </a:p>
            </p:txBody>
          </p:sp>
          <p:sp>
            <p:nvSpPr>
              <p:cNvPr id="20579" name="Text Box 18"/>
              <p:cNvSpPr txBox="1">
                <a:spLocks noChangeArrowheads="1"/>
              </p:cNvSpPr>
              <p:nvPr/>
            </p:nvSpPr>
            <p:spPr bwMode="auto">
              <a:xfrm>
                <a:off x="1296" y="3024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h</a:t>
                </a:r>
              </a:p>
            </p:txBody>
          </p:sp>
          <p:sp>
            <p:nvSpPr>
              <p:cNvPr id="20580" name="Text Box 19"/>
              <p:cNvSpPr txBox="1">
                <a:spLocks noChangeArrowheads="1"/>
              </p:cNvSpPr>
              <p:nvPr/>
            </p:nvSpPr>
            <p:spPr bwMode="auto">
              <a:xfrm>
                <a:off x="1728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f</a:t>
                </a:r>
              </a:p>
            </p:txBody>
          </p:sp>
          <p:sp>
            <p:nvSpPr>
              <p:cNvPr id="20581" name="Text Box 20"/>
              <p:cNvSpPr txBox="1">
                <a:spLocks noChangeArrowheads="1"/>
              </p:cNvSpPr>
              <p:nvPr/>
            </p:nvSpPr>
            <p:spPr bwMode="auto">
              <a:xfrm>
                <a:off x="1728" y="3024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r</a:t>
                </a:r>
              </a:p>
            </p:txBody>
          </p:sp>
          <p:sp>
            <p:nvSpPr>
              <p:cNvPr id="20582" name="Text Box 21"/>
              <p:cNvSpPr txBox="1">
                <a:spLocks noChangeArrowheads="1"/>
              </p:cNvSpPr>
              <p:nvPr/>
            </p:nvSpPr>
            <p:spPr bwMode="auto">
              <a:xfrm>
                <a:off x="1440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q</a:t>
                </a:r>
              </a:p>
            </p:txBody>
          </p:sp>
          <p:sp>
            <p:nvSpPr>
              <p:cNvPr id="20583" name="Text Box 22"/>
              <p:cNvSpPr txBox="1">
                <a:spLocks noChangeArrowheads="1"/>
              </p:cNvSpPr>
              <p:nvPr/>
            </p:nvSpPr>
            <p:spPr bwMode="auto">
              <a:xfrm>
                <a:off x="1152" y="3753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q</a:t>
                </a:r>
              </a:p>
            </p:txBody>
          </p:sp>
          <p:sp>
            <p:nvSpPr>
              <p:cNvPr id="20584" name="Text Box 23"/>
              <p:cNvSpPr txBox="1">
                <a:spLocks noChangeArrowheads="1"/>
              </p:cNvSpPr>
              <p:nvPr/>
            </p:nvSpPr>
            <p:spPr bwMode="auto">
              <a:xfrm>
                <a:off x="1584" y="3753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c</a:t>
                </a:r>
              </a:p>
            </p:txBody>
          </p:sp>
          <p:sp>
            <p:nvSpPr>
              <p:cNvPr id="20585" name="Text Box 24"/>
              <p:cNvSpPr txBox="1">
                <a:spLocks noChangeArrowheads="1"/>
              </p:cNvSpPr>
              <p:nvPr/>
            </p:nvSpPr>
            <p:spPr bwMode="auto">
              <a:xfrm>
                <a:off x="1776" y="3792"/>
                <a:ext cx="480" cy="2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 dirty="0"/>
                  <a:t>G</a:t>
                </a:r>
              </a:p>
            </p:txBody>
          </p:sp>
          <p:sp>
            <p:nvSpPr>
              <p:cNvPr id="20586" name="Text Box 25"/>
              <p:cNvSpPr txBox="1">
                <a:spLocks noChangeArrowheads="1"/>
              </p:cNvSpPr>
              <p:nvPr/>
            </p:nvSpPr>
            <p:spPr bwMode="auto">
              <a:xfrm>
                <a:off x="1584" y="4089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a</a:t>
                </a:r>
              </a:p>
            </p:txBody>
          </p:sp>
          <p:cxnSp>
            <p:nvCxnSpPr>
              <p:cNvPr id="20587" name="AutoShape 26"/>
              <p:cNvCxnSpPr>
                <a:cxnSpLocks noChangeShapeType="1"/>
                <a:stCxn id="20577" idx="2"/>
                <a:endCxn id="20579" idx="0"/>
              </p:cNvCxnSpPr>
              <p:nvPr/>
            </p:nvCxnSpPr>
            <p:spPr bwMode="auto">
              <a:xfrm flipH="1">
                <a:off x="1416" y="2905"/>
                <a:ext cx="240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0588" name="AutoShape 27"/>
              <p:cNvCxnSpPr>
                <a:cxnSpLocks noChangeShapeType="1"/>
                <a:stCxn id="20577" idx="2"/>
                <a:endCxn id="20581" idx="0"/>
              </p:cNvCxnSpPr>
              <p:nvPr/>
            </p:nvCxnSpPr>
            <p:spPr bwMode="auto">
              <a:xfrm>
                <a:off x="1656" y="2905"/>
                <a:ext cx="192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0589" name="AutoShape 28"/>
              <p:cNvCxnSpPr>
                <a:cxnSpLocks noChangeShapeType="1"/>
                <a:stCxn id="20579" idx="2"/>
                <a:endCxn id="20578" idx="0"/>
              </p:cNvCxnSpPr>
              <p:nvPr/>
            </p:nvCxnSpPr>
            <p:spPr bwMode="auto">
              <a:xfrm flipH="1">
                <a:off x="1272" y="3289"/>
                <a:ext cx="144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0590" name="AutoShape 29"/>
              <p:cNvCxnSpPr>
                <a:cxnSpLocks noChangeShapeType="1"/>
                <a:stCxn id="20579" idx="2"/>
                <a:endCxn id="20582" idx="0"/>
              </p:cNvCxnSpPr>
              <p:nvPr/>
            </p:nvCxnSpPr>
            <p:spPr bwMode="auto">
              <a:xfrm>
                <a:off x="1416" y="3289"/>
                <a:ext cx="144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0591" name="AutoShape 30"/>
              <p:cNvCxnSpPr>
                <a:cxnSpLocks noChangeShapeType="1"/>
                <a:stCxn id="20581" idx="2"/>
                <a:endCxn id="20580" idx="0"/>
              </p:cNvCxnSpPr>
              <p:nvPr/>
            </p:nvCxnSpPr>
            <p:spPr bwMode="auto">
              <a:xfrm>
                <a:off x="1848" y="3289"/>
                <a:ext cx="0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0592" name="AutoShape 31"/>
              <p:cNvCxnSpPr>
                <a:cxnSpLocks noChangeShapeType="1"/>
                <a:stCxn id="20578" idx="2"/>
                <a:endCxn id="20583" idx="0"/>
              </p:cNvCxnSpPr>
              <p:nvPr/>
            </p:nvCxnSpPr>
            <p:spPr bwMode="auto">
              <a:xfrm>
                <a:off x="1272" y="3673"/>
                <a:ext cx="0" cy="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0593" name="AutoShape 32"/>
              <p:cNvCxnSpPr>
                <a:cxnSpLocks noChangeShapeType="1"/>
                <a:stCxn id="20580" idx="2"/>
                <a:endCxn id="20584" idx="0"/>
              </p:cNvCxnSpPr>
              <p:nvPr/>
            </p:nvCxnSpPr>
            <p:spPr bwMode="auto">
              <a:xfrm flipH="1">
                <a:off x="1704" y="3673"/>
                <a:ext cx="144" cy="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0594" name="AutoShape 33"/>
              <p:cNvCxnSpPr>
                <a:cxnSpLocks noChangeShapeType="1"/>
                <a:stCxn id="20580" idx="2"/>
                <a:endCxn id="20585" idx="0"/>
              </p:cNvCxnSpPr>
              <p:nvPr/>
            </p:nvCxnSpPr>
            <p:spPr bwMode="auto">
              <a:xfrm>
                <a:off x="1848" y="3673"/>
                <a:ext cx="168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0595" name="AutoShape 34"/>
              <p:cNvCxnSpPr>
                <a:cxnSpLocks noChangeShapeType="1"/>
                <a:stCxn id="20584" idx="2"/>
                <a:endCxn id="20586" idx="0"/>
              </p:cNvCxnSpPr>
              <p:nvPr/>
            </p:nvCxnSpPr>
            <p:spPr bwMode="auto">
              <a:xfrm>
                <a:off x="1704" y="4018"/>
                <a:ext cx="0" cy="7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20551" name="Text Box 35"/>
            <p:cNvSpPr txBox="1">
              <a:spLocks noChangeArrowheads="1"/>
            </p:cNvSpPr>
            <p:nvPr/>
          </p:nvSpPr>
          <p:spPr bwMode="auto">
            <a:xfrm>
              <a:off x="3264" y="2994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q</a:t>
              </a:r>
            </a:p>
          </p:txBody>
        </p:sp>
        <p:cxnSp>
          <p:nvCxnSpPr>
            <p:cNvPr id="20552" name="AutoShape 36"/>
            <p:cNvCxnSpPr>
              <a:cxnSpLocks noChangeShapeType="1"/>
              <a:stCxn id="20543" idx="2"/>
              <a:endCxn id="20551" idx="0"/>
            </p:cNvCxnSpPr>
            <p:nvPr/>
          </p:nvCxnSpPr>
          <p:spPr bwMode="auto">
            <a:xfrm>
              <a:off x="3384" y="2905"/>
              <a:ext cx="0" cy="8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20553" name="Group 37"/>
            <p:cNvGrpSpPr>
              <a:grpSpLocks/>
            </p:cNvGrpSpPr>
            <p:nvPr/>
          </p:nvGrpSpPr>
          <p:grpSpPr bwMode="auto">
            <a:xfrm>
              <a:off x="624" y="3024"/>
              <a:ext cx="1104" cy="1714"/>
              <a:chOff x="1152" y="2640"/>
              <a:chExt cx="1104" cy="1714"/>
            </a:xfrm>
          </p:grpSpPr>
          <p:sp>
            <p:nvSpPr>
              <p:cNvPr id="20558" name="Text Box 38"/>
              <p:cNvSpPr txBox="1">
                <a:spLocks noChangeArrowheads="1"/>
              </p:cNvSpPr>
              <p:nvPr/>
            </p:nvSpPr>
            <p:spPr bwMode="auto">
              <a:xfrm>
                <a:off x="1536" y="2640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e</a:t>
                </a:r>
              </a:p>
            </p:txBody>
          </p:sp>
          <p:sp>
            <p:nvSpPr>
              <p:cNvPr id="20559" name="Text Box 39"/>
              <p:cNvSpPr txBox="1">
                <a:spLocks noChangeArrowheads="1"/>
              </p:cNvSpPr>
              <p:nvPr/>
            </p:nvSpPr>
            <p:spPr bwMode="auto">
              <a:xfrm>
                <a:off x="1152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p</a:t>
                </a:r>
              </a:p>
            </p:txBody>
          </p:sp>
          <p:sp>
            <p:nvSpPr>
              <p:cNvPr id="20560" name="Text Box 40"/>
              <p:cNvSpPr txBox="1">
                <a:spLocks noChangeArrowheads="1"/>
              </p:cNvSpPr>
              <p:nvPr/>
            </p:nvSpPr>
            <p:spPr bwMode="auto">
              <a:xfrm>
                <a:off x="1296" y="3024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h</a:t>
                </a:r>
              </a:p>
            </p:txBody>
          </p:sp>
          <p:sp>
            <p:nvSpPr>
              <p:cNvPr id="20561" name="Text Box 41"/>
              <p:cNvSpPr txBox="1">
                <a:spLocks noChangeArrowheads="1"/>
              </p:cNvSpPr>
              <p:nvPr/>
            </p:nvSpPr>
            <p:spPr bwMode="auto">
              <a:xfrm>
                <a:off x="1728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f</a:t>
                </a:r>
              </a:p>
            </p:txBody>
          </p:sp>
          <p:sp>
            <p:nvSpPr>
              <p:cNvPr id="20562" name="Text Box 42"/>
              <p:cNvSpPr txBox="1">
                <a:spLocks noChangeArrowheads="1"/>
              </p:cNvSpPr>
              <p:nvPr/>
            </p:nvSpPr>
            <p:spPr bwMode="auto">
              <a:xfrm>
                <a:off x="1728" y="3024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r</a:t>
                </a:r>
              </a:p>
            </p:txBody>
          </p:sp>
          <p:sp>
            <p:nvSpPr>
              <p:cNvPr id="20563" name="Text Box 43"/>
              <p:cNvSpPr txBox="1">
                <a:spLocks noChangeArrowheads="1"/>
              </p:cNvSpPr>
              <p:nvPr/>
            </p:nvSpPr>
            <p:spPr bwMode="auto">
              <a:xfrm>
                <a:off x="1440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q</a:t>
                </a:r>
              </a:p>
            </p:txBody>
          </p:sp>
          <p:sp>
            <p:nvSpPr>
              <p:cNvPr id="20564" name="Text Box 44"/>
              <p:cNvSpPr txBox="1">
                <a:spLocks noChangeArrowheads="1"/>
              </p:cNvSpPr>
              <p:nvPr/>
            </p:nvSpPr>
            <p:spPr bwMode="auto">
              <a:xfrm>
                <a:off x="1152" y="3753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q</a:t>
                </a:r>
              </a:p>
            </p:txBody>
          </p:sp>
          <p:sp>
            <p:nvSpPr>
              <p:cNvPr id="20565" name="Text Box 45"/>
              <p:cNvSpPr txBox="1">
                <a:spLocks noChangeArrowheads="1"/>
              </p:cNvSpPr>
              <p:nvPr/>
            </p:nvSpPr>
            <p:spPr bwMode="auto">
              <a:xfrm>
                <a:off x="1584" y="3753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c</a:t>
                </a:r>
              </a:p>
            </p:txBody>
          </p:sp>
          <p:sp>
            <p:nvSpPr>
              <p:cNvPr id="20566" name="Text Box 46"/>
              <p:cNvSpPr txBox="1">
                <a:spLocks noChangeArrowheads="1"/>
              </p:cNvSpPr>
              <p:nvPr/>
            </p:nvSpPr>
            <p:spPr bwMode="auto">
              <a:xfrm>
                <a:off x="1776" y="3792"/>
                <a:ext cx="480" cy="2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 i="1" dirty="0"/>
                  <a:t>G</a:t>
                </a:r>
              </a:p>
            </p:txBody>
          </p:sp>
          <p:sp>
            <p:nvSpPr>
              <p:cNvPr id="20567" name="Text Box 47"/>
              <p:cNvSpPr txBox="1">
                <a:spLocks noChangeArrowheads="1"/>
              </p:cNvSpPr>
              <p:nvPr/>
            </p:nvSpPr>
            <p:spPr bwMode="auto">
              <a:xfrm>
                <a:off x="1584" y="4089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a</a:t>
                </a:r>
              </a:p>
            </p:txBody>
          </p:sp>
          <p:cxnSp>
            <p:nvCxnSpPr>
              <p:cNvPr id="20568" name="AutoShape 48"/>
              <p:cNvCxnSpPr>
                <a:cxnSpLocks noChangeShapeType="1"/>
                <a:stCxn id="20558" idx="2"/>
                <a:endCxn id="20560" idx="0"/>
              </p:cNvCxnSpPr>
              <p:nvPr/>
            </p:nvCxnSpPr>
            <p:spPr bwMode="auto">
              <a:xfrm flipH="1">
                <a:off x="1416" y="2905"/>
                <a:ext cx="240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0569" name="AutoShape 49"/>
              <p:cNvCxnSpPr>
                <a:cxnSpLocks noChangeShapeType="1"/>
                <a:stCxn id="20558" idx="2"/>
                <a:endCxn id="20562" idx="0"/>
              </p:cNvCxnSpPr>
              <p:nvPr/>
            </p:nvCxnSpPr>
            <p:spPr bwMode="auto">
              <a:xfrm>
                <a:off x="1656" y="2905"/>
                <a:ext cx="192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0570" name="AutoShape 50"/>
              <p:cNvCxnSpPr>
                <a:cxnSpLocks noChangeShapeType="1"/>
                <a:stCxn id="20560" idx="2"/>
                <a:endCxn id="20559" idx="0"/>
              </p:cNvCxnSpPr>
              <p:nvPr/>
            </p:nvCxnSpPr>
            <p:spPr bwMode="auto">
              <a:xfrm flipH="1">
                <a:off x="1272" y="3289"/>
                <a:ext cx="144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0571" name="AutoShape 51"/>
              <p:cNvCxnSpPr>
                <a:cxnSpLocks noChangeShapeType="1"/>
                <a:stCxn id="20560" idx="2"/>
                <a:endCxn id="20563" idx="0"/>
              </p:cNvCxnSpPr>
              <p:nvPr/>
            </p:nvCxnSpPr>
            <p:spPr bwMode="auto">
              <a:xfrm>
                <a:off x="1416" y="3289"/>
                <a:ext cx="144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0572" name="AutoShape 52"/>
              <p:cNvCxnSpPr>
                <a:cxnSpLocks noChangeShapeType="1"/>
                <a:stCxn id="20562" idx="2"/>
                <a:endCxn id="20561" idx="0"/>
              </p:cNvCxnSpPr>
              <p:nvPr/>
            </p:nvCxnSpPr>
            <p:spPr bwMode="auto">
              <a:xfrm>
                <a:off x="1848" y="3289"/>
                <a:ext cx="0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0573" name="AutoShape 53"/>
              <p:cNvCxnSpPr>
                <a:cxnSpLocks noChangeShapeType="1"/>
                <a:stCxn id="20559" idx="2"/>
                <a:endCxn id="20564" idx="0"/>
              </p:cNvCxnSpPr>
              <p:nvPr/>
            </p:nvCxnSpPr>
            <p:spPr bwMode="auto">
              <a:xfrm>
                <a:off x="1272" y="3673"/>
                <a:ext cx="0" cy="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0574" name="AutoShape 54"/>
              <p:cNvCxnSpPr>
                <a:cxnSpLocks noChangeShapeType="1"/>
                <a:stCxn id="20561" idx="2"/>
                <a:endCxn id="20565" idx="0"/>
              </p:cNvCxnSpPr>
              <p:nvPr/>
            </p:nvCxnSpPr>
            <p:spPr bwMode="auto">
              <a:xfrm flipH="1">
                <a:off x="1704" y="3673"/>
                <a:ext cx="144" cy="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0575" name="AutoShape 55"/>
              <p:cNvCxnSpPr>
                <a:cxnSpLocks noChangeShapeType="1"/>
                <a:stCxn id="20561" idx="2"/>
                <a:endCxn id="20566" idx="0"/>
              </p:cNvCxnSpPr>
              <p:nvPr/>
            </p:nvCxnSpPr>
            <p:spPr bwMode="auto">
              <a:xfrm>
                <a:off x="1848" y="3673"/>
                <a:ext cx="168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0576" name="AutoShape 56"/>
              <p:cNvCxnSpPr>
                <a:cxnSpLocks noChangeShapeType="1"/>
                <a:stCxn id="20565" idx="2"/>
                <a:endCxn id="20567" idx="0"/>
              </p:cNvCxnSpPr>
              <p:nvPr/>
            </p:nvCxnSpPr>
            <p:spPr bwMode="auto">
              <a:xfrm>
                <a:off x="1704" y="4018"/>
                <a:ext cx="0" cy="7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cxnSp>
          <p:nvCxnSpPr>
            <p:cNvPr id="20554" name="AutoShape 57"/>
            <p:cNvCxnSpPr>
              <a:cxnSpLocks noChangeShapeType="1"/>
              <a:stCxn id="20542" idx="2"/>
              <a:endCxn id="20558" idx="0"/>
            </p:cNvCxnSpPr>
            <p:nvPr/>
          </p:nvCxnSpPr>
          <p:spPr bwMode="auto">
            <a:xfrm>
              <a:off x="504" y="2953"/>
              <a:ext cx="624" cy="7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555" name="AutoShape 58"/>
            <p:cNvCxnSpPr>
              <a:cxnSpLocks noChangeShapeType="1"/>
              <a:stCxn id="20539" idx="2"/>
              <a:endCxn id="20542" idx="0"/>
            </p:cNvCxnSpPr>
            <p:nvPr/>
          </p:nvCxnSpPr>
          <p:spPr bwMode="auto">
            <a:xfrm flipH="1">
              <a:off x="504" y="2575"/>
              <a:ext cx="1536" cy="1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556" name="AutoShape 59"/>
            <p:cNvCxnSpPr>
              <a:cxnSpLocks noChangeShapeType="1"/>
              <a:stCxn id="20539" idx="2"/>
              <a:endCxn id="20577" idx="0"/>
            </p:cNvCxnSpPr>
            <p:nvPr/>
          </p:nvCxnSpPr>
          <p:spPr bwMode="auto">
            <a:xfrm>
              <a:off x="2040" y="2575"/>
              <a:ext cx="240" cy="6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557" name="AutoShape 60"/>
            <p:cNvCxnSpPr>
              <a:cxnSpLocks noChangeShapeType="1"/>
              <a:stCxn id="20539" idx="2"/>
              <a:endCxn id="20543" idx="0"/>
            </p:cNvCxnSpPr>
            <p:nvPr/>
          </p:nvCxnSpPr>
          <p:spPr bwMode="auto">
            <a:xfrm>
              <a:off x="2040" y="2575"/>
              <a:ext cx="1344" cy="6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20484" name="Group 61"/>
          <p:cNvGrpSpPr>
            <a:grpSpLocks/>
          </p:cNvGrpSpPr>
          <p:nvPr/>
        </p:nvGrpSpPr>
        <p:grpSpPr bwMode="auto">
          <a:xfrm>
            <a:off x="4589461" y="1358903"/>
            <a:ext cx="3030539" cy="1765300"/>
            <a:chOff x="624" y="1134"/>
            <a:chExt cx="4368" cy="2544"/>
          </a:xfrm>
        </p:grpSpPr>
        <p:sp>
          <p:nvSpPr>
            <p:cNvPr id="20511" name="AutoShape 62"/>
            <p:cNvSpPr>
              <a:spLocks noChangeArrowheads="1"/>
            </p:cNvSpPr>
            <p:nvPr/>
          </p:nvSpPr>
          <p:spPr bwMode="auto">
            <a:xfrm>
              <a:off x="624" y="2625"/>
              <a:ext cx="432" cy="43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/>
                <a:t>S</a:t>
              </a:r>
            </a:p>
          </p:txBody>
        </p:sp>
        <p:sp>
          <p:nvSpPr>
            <p:cNvPr id="20512" name="AutoShape 63"/>
            <p:cNvSpPr>
              <a:spLocks noChangeArrowheads="1"/>
            </p:cNvSpPr>
            <p:nvPr/>
          </p:nvSpPr>
          <p:spPr bwMode="auto">
            <a:xfrm>
              <a:off x="4560" y="1134"/>
              <a:ext cx="432" cy="43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G</a:t>
              </a:r>
            </a:p>
          </p:txBody>
        </p:sp>
        <p:sp>
          <p:nvSpPr>
            <p:cNvPr id="20513" name="AutoShape 64"/>
            <p:cNvSpPr>
              <a:spLocks noChangeArrowheads="1"/>
            </p:cNvSpPr>
            <p:nvPr/>
          </p:nvSpPr>
          <p:spPr bwMode="auto">
            <a:xfrm>
              <a:off x="1878" y="2231"/>
              <a:ext cx="433" cy="438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d</a:t>
              </a:r>
            </a:p>
          </p:txBody>
        </p:sp>
        <p:sp>
          <p:nvSpPr>
            <p:cNvPr id="20514" name="AutoShape 65"/>
            <p:cNvSpPr>
              <a:spLocks noChangeArrowheads="1"/>
            </p:cNvSpPr>
            <p:nvPr/>
          </p:nvSpPr>
          <p:spPr bwMode="auto">
            <a:xfrm>
              <a:off x="970" y="1573"/>
              <a:ext cx="432" cy="438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b</a:t>
              </a:r>
            </a:p>
          </p:txBody>
        </p:sp>
        <p:sp>
          <p:nvSpPr>
            <p:cNvPr id="20515" name="AutoShape 66"/>
            <p:cNvSpPr>
              <a:spLocks noChangeArrowheads="1"/>
            </p:cNvSpPr>
            <p:nvPr/>
          </p:nvSpPr>
          <p:spPr bwMode="auto">
            <a:xfrm>
              <a:off x="1402" y="3108"/>
              <a:ext cx="433" cy="438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p</a:t>
              </a:r>
            </a:p>
          </p:txBody>
        </p:sp>
        <p:sp>
          <p:nvSpPr>
            <p:cNvPr id="20516" name="AutoShape 67"/>
            <p:cNvSpPr>
              <a:spLocks noChangeArrowheads="1"/>
            </p:cNvSpPr>
            <p:nvPr/>
          </p:nvSpPr>
          <p:spPr bwMode="auto">
            <a:xfrm>
              <a:off x="2440" y="3239"/>
              <a:ext cx="433" cy="43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q</a:t>
              </a:r>
            </a:p>
          </p:txBody>
        </p:sp>
        <p:sp>
          <p:nvSpPr>
            <p:cNvPr id="20517" name="AutoShape 68"/>
            <p:cNvSpPr>
              <a:spLocks noChangeArrowheads="1"/>
            </p:cNvSpPr>
            <p:nvPr/>
          </p:nvSpPr>
          <p:spPr bwMode="auto">
            <a:xfrm>
              <a:off x="2916" y="1529"/>
              <a:ext cx="433" cy="438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c</a:t>
              </a:r>
            </a:p>
          </p:txBody>
        </p:sp>
        <p:sp>
          <p:nvSpPr>
            <p:cNvPr id="20518" name="AutoShape 69"/>
            <p:cNvSpPr>
              <a:spLocks noChangeArrowheads="1"/>
            </p:cNvSpPr>
            <p:nvPr/>
          </p:nvSpPr>
          <p:spPr bwMode="auto">
            <a:xfrm>
              <a:off x="3522" y="2055"/>
              <a:ext cx="432" cy="43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e</a:t>
              </a:r>
            </a:p>
          </p:txBody>
        </p:sp>
        <p:sp>
          <p:nvSpPr>
            <p:cNvPr id="20519" name="AutoShape 70"/>
            <p:cNvSpPr>
              <a:spLocks noChangeArrowheads="1"/>
            </p:cNvSpPr>
            <p:nvPr/>
          </p:nvSpPr>
          <p:spPr bwMode="auto">
            <a:xfrm>
              <a:off x="3176" y="2669"/>
              <a:ext cx="432" cy="43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/>
                <a:t>h</a:t>
              </a:r>
            </a:p>
          </p:txBody>
        </p:sp>
        <p:sp>
          <p:nvSpPr>
            <p:cNvPr id="20520" name="AutoShape 71"/>
            <p:cNvSpPr>
              <a:spLocks noChangeArrowheads="1"/>
            </p:cNvSpPr>
            <p:nvPr/>
          </p:nvSpPr>
          <p:spPr bwMode="auto">
            <a:xfrm>
              <a:off x="1748" y="1178"/>
              <a:ext cx="433" cy="438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a</a:t>
              </a:r>
            </a:p>
          </p:txBody>
        </p:sp>
        <p:sp>
          <p:nvSpPr>
            <p:cNvPr id="20521" name="AutoShape 72"/>
            <p:cNvSpPr>
              <a:spLocks noChangeArrowheads="1"/>
            </p:cNvSpPr>
            <p:nvPr/>
          </p:nvSpPr>
          <p:spPr bwMode="auto">
            <a:xfrm>
              <a:off x="4430" y="2318"/>
              <a:ext cx="432" cy="43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f</a:t>
              </a:r>
            </a:p>
          </p:txBody>
        </p:sp>
        <p:sp>
          <p:nvSpPr>
            <p:cNvPr id="20522" name="AutoShape 73"/>
            <p:cNvSpPr>
              <a:spLocks noChangeArrowheads="1"/>
            </p:cNvSpPr>
            <p:nvPr/>
          </p:nvSpPr>
          <p:spPr bwMode="auto">
            <a:xfrm>
              <a:off x="4257" y="3108"/>
              <a:ext cx="432" cy="438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r</a:t>
              </a:r>
            </a:p>
          </p:txBody>
        </p:sp>
        <p:cxnSp>
          <p:nvCxnSpPr>
            <p:cNvPr id="20523" name="AutoShape 74"/>
            <p:cNvCxnSpPr>
              <a:cxnSpLocks noChangeShapeType="1"/>
              <a:stCxn id="20511" idx="5"/>
              <a:endCxn id="20515" idx="2"/>
            </p:cNvCxnSpPr>
            <p:nvPr/>
          </p:nvCxnSpPr>
          <p:spPr bwMode="auto">
            <a:xfrm>
              <a:off x="993" y="3012"/>
              <a:ext cx="397" cy="31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0524" name="AutoShape 75"/>
            <p:cNvCxnSpPr>
              <a:cxnSpLocks noChangeShapeType="1"/>
              <a:stCxn id="20515" idx="5"/>
              <a:endCxn id="20516" idx="2"/>
            </p:cNvCxnSpPr>
            <p:nvPr/>
          </p:nvCxnSpPr>
          <p:spPr bwMode="auto">
            <a:xfrm flipV="1">
              <a:off x="1772" y="3459"/>
              <a:ext cx="656" cy="3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0525" name="AutoShape 76"/>
            <p:cNvCxnSpPr>
              <a:cxnSpLocks noChangeShapeType="1"/>
              <a:stCxn id="20519" idx="3"/>
              <a:endCxn id="20516" idx="7"/>
            </p:cNvCxnSpPr>
            <p:nvPr/>
          </p:nvCxnSpPr>
          <p:spPr bwMode="auto">
            <a:xfrm flipH="1">
              <a:off x="2810" y="3056"/>
              <a:ext cx="429" cy="23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0526" name="AutoShape 77"/>
            <p:cNvCxnSpPr>
              <a:cxnSpLocks noChangeShapeType="1"/>
              <a:stCxn id="20519" idx="2"/>
              <a:endCxn id="20515" idx="6"/>
            </p:cNvCxnSpPr>
            <p:nvPr/>
          </p:nvCxnSpPr>
          <p:spPr bwMode="auto">
            <a:xfrm flipH="1">
              <a:off x="1847" y="2889"/>
              <a:ext cx="1317" cy="43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0527" name="AutoShape 78"/>
            <p:cNvCxnSpPr>
              <a:cxnSpLocks noChangeShapeType="1"/>
              <a:stCxn id="20518" idx="4"/>
              <a:endCxn id="20519" idx="7"/>
            </p:cNvCxnSpPr>
            <p:nvPr/>
          </p:nvCxnSpPr>
          <p:spPr bwMode="auto">
            <a:xfrm flipH="1">
              <a:off x="3545" y="2506"/>
              <a:ext cx="193" cy="21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0528" name="AutoShape 79"/>
            <p:cNvCxnSpPr>
              <a:cxnSpLocks noChangeShapeType="1"/>
              <a:stCxn id="20518" idx="5"/>
              <a:endCxn id="20522" idx="1"/>
            </p:cNvCxnSpPr>
            <p:nvPr/>
          </p:nvCxnSpPr>
          <p:spPr bwMode="auto">
            <a:xfrm>
              <a:off x="3891" y="2442"/>
              <a:ext cx="429" cy="71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0529" name="AutoShape 80"/>
            <p:cNvCxnSpPr>
              <a:cxnSpLocks noChangeShapeType="1"/>
              <a:stCxn id="20522" idx="0"/>
              <a:endCxn id="20521" idx="4"/>
            </p:cNvCxnSpPr>
            <p:nvPr/>
          </p:nvCxnSpPr>
          <p:spPr bwMode="auto">
            <a:xfrm flipV="1">
              <a:off x="4473" y="2769"/>
              <a:ext cx="173" cy="32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0530" name="AutoShape 81"/>
            <p:cNvCxnSpPr>
              <a:cxnSpLocks noChangeShapeType="1"/>
              <a:stCxn id="20521" idx="0"/>
              <a:endCxn id="20512" idx="4"/>
            </p:cNvCxnSpPr>
            <p:nvPr/>
          </p:nvCxnSpPr>
          <p:spPr bwMode="auto">
            <a:xfrm flipV="1">
              <a:off x="4646" y="1585"/>
              <a:ext cx="130" cy="72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0531" name="AutoShape 82"/>
            <p:cNvCxnSpPr>
              <a:cxnSpLocks noChangeShapeType="1"/>
              <a:stCxn id="20511" idx="7"/>
            </p:cNvCxnSpPr>
            <p:nvPr/>
          </p:nvCxnSpPr>
          <p:spPr bwMode="auto">
            <a:xfrm flipV="1">
              <a:off x="993" y="2438"/>
              <a:ext cx="885" cy="23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0532" name="AutoShape 83"/>
            <p:cNvCxnSpPr>
              <a:cxnSpLocks noChangeShapeType="1"/>
              <a:stCxn id="20513" idx="1"/>
              <a:endCxn id="20514" idx="5"/>
            </p:cNvCxnSpPr>
            <p:nvPr/>
          </p:nvCxnSpPr>
          <p:spPr bwMode="auto">
            <a:xfrm flipH="1" flipV="1">
              <a:off x="1339" y="1959"/>
              <a:ext cx="602" cy="32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0533" name="AutoShape 84"/>
            <p:cNvCxnSpPr>
              <a:cxnSpLocks noChangeShapeType="1"/>
              <a:endCxn id="20520" idx="2"/>
            </p:cNvCxnSpPr>
            <p:nvPr/>
          </p:nvCxnSpPr>
          <p:spPr bwMode="auto">
            <a:xfrm flipV="1">
              <a:off x="1347" y="1397"/>
              <a:ext cx="389" cy="24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0534" name="AutoShape 85"/>
            <p:cNvCxnSpPr>
              <a:cxnSpLocks noChangeShapeType="1"/>
              <a:stCxn id="20517" idx="2"/>
              <a:endCxn id="20520" idx="6"/>
            </p:cNvCxnSpPr>
            <p:nvPr/>
          </p:nvCxnSpPr>
          <p:spPr bwMode="auto">
            <a:xfrm flipH="1" flipV="1">
              <a:off x="2193" y="1397"/>
              <a:ext cx="711" cy="35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0535" name="AutoShape 86"/>
            <p:cNvCxnSpPr>
              <a:cxnSpLocks noChangeShapeType="1"/>
              <a:stCxn id="20513" idx="7"/>
              <a:endCxn id="20517" idx="3"/>
            </p:cNvCxnSpPr>
            <p:nvPr/>
          </p:nvCxnSpPr>
          <p:spPr bwMode="auto">
            <a:xfrm flipV="1">
              <a:off x="2248" y="1915"/>
              <a:ext cx="731" cy="36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0536" name="AutoShape 87"/>
            <p:cNvCxnSpPr>
              <a:cxnSpLocks noChangeShapeType="1"/>
              <a:stCxn id="20513" idx="6"/>
              <a:endCxn id="20518" idx="2"/>
            </p:cNvCxnSpPr>
            <p:nvPr/>
          </p:nvCxnSpPr>
          <p:spPr bwMode="auto">
            <a:xfrm flipV="1">
              <a:off x="2323" y="2275"/>
              <a:ext cx="1187" cy="1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0537" name="AutoShape 88"/>
            <p:cNvCxnSpPr>
              <a:cxnSpLocks noChangeShapeType="1"/>
              <a:stCxn id="20521" idx="1"/>
              <a:endCxn id="20517" idx="6"/>
            </p:cNvCxnSpPr>
            <p:nvPr/>
          </p:nvCxnSpPr>
          <p:spPr bwMode="auto">
            <a:xfrm rot="5400000" flipH="1">
              <a:off x="3616" y="1493"/>
              <a:ext cx="622" cy="1132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0538" name="AutoShape 89"/>
            <p:cNvCxnSpPr>
              <a:cxnSpLocks noChangeShapeType="1"/>
              <a:stCxn id="20511" idx="6"/>
              <a:endCxn id="20518" idx="3"/>
            </p:cNvCxnSpPr>
            <p:nvPr/>
          </p:nvCxnSpPr>
          <p:spPr bwMode="auto">
            <a:xfrm flipV="1">
              <a:off x="1068" y="2442"/>
              <a:ext cx="2517" cy="403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6" name="Group 90"/>
          <p:cNvGrpSpPr>
            <a:grpSpLocks/>
          </p:cNvGrpSpPr>
          <p:nvPr/>
        </p:nvGrpSpPr>
        <p:grpSpPr bwMode="auto">
          <a:xfrm>
            <a:off x="1447808" y="3532199"/>
            <a:ext cx="7337425" cy="2325687"/>
            <a:chOff x="132" y="2225"/>
            <a:chExt cx="4622" cy="1465"/>
          </a:xfrm>
        </p:grpSpPr>
        <p:sp>
          <p:nvSpPr>
            <p:cNvPr id="20504" name="Rectangle 91"/>
            <p:cNvSpPr>
              <a:spLocks noChangeArrowheads="1"/>
            </p:cNvSpPr>
            <p:nvPr/>
          </p:nvSpPr>
          <p:spPr bwMode="auto">
            <a:xfrm>
              <a:off x="1142" y="2225"/>
              <a:ext cx="3611" cy="172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5" name="Rectangle 92"/>
            <p:cNvSpPr>
              <a:spLocks noChangeArrowheads="1"/>
            </p:cNvSpPr>
            <p:nvPr/>
          </p:nvSpPr>
          <p:spPr bwMode="auto">
            <a:xfrm>
              <a:off x="1138" y="2516"/>
              <a:ext cx="3611" cy="172"/>
            </a:xfrm>
            <a:prstGeom prst="rect">
              <a:avLst/>
            </a:prstGeom>
            <a:solidFill>
              <a:srgbClr val="FF6600">
                <a:alpha val="2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6" name="Rectangle 93"/>
            <p:cNvSpPr>
              <a:spLocks noChangeArrowheads="1"/>
            </p:cNvSpPr>
            <p:nvPr/>
          </p:nvSpPr>
          <p:spPr bwMode="auto">
            <a:xfrm>
              <a:off x="1143" y="2844"/>
              <a:ext cx="3611" cy="172"/>
            </a:xfrm>
            <a:prstGeom prst="rect">
              <a:avLst/>
            </a:prstGeom>
            <a:solidFill>
              <a:srgbClr val="008000">
                <a:alpha val="2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7" name="Rectangle 94"/>
            <p:cNvSpPr>
              <a:spLocks noChangeArrowheads="1"/>
            </p:cNvSpPr>
            <p:nvPr/>
          </p:nvSpPr>
          <p:spPr bwMode="auto">
            <a:xfrm>
              <a:off x="1139" y="3188"/>
              <a:ext cx="3607" cy="172"/>
            </a:xfrm>
            <a:prstGeom prst="rect">
              <a:avLst/>
            </a:prstGeom>
            <a:solidFill>
              <a:srgbClr val="0000FF">
                <a:alpha val="2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8" name="AutoShape 95"/>
            <p:cNvSpPr>
              <a:spLocks/>
            </p:cNvSpPr>
            <p:nvPr/>
          </p:nvSpPr>
          <p:spPr bwMode="auto">
            <a:xfrm>
              <a:off x="807" y="2236"/>
              <a:ext cx="178" cy="1450"/>
            </a:xfrm>
            <a:prstGeom prst="leftBrace">
              <a:avLst>
                <a:gd name="adj1" fmla="val 67884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9" name="Text Box 96"/>
            <p:cNvSpPr txBox="1">
              <a:spLocks noChangeArrowheads="1"/>
            </p:cNvSpPr>
            <p:nvPr/>
          </p:nvSpPr>
          <p:spPr bwMode="auto">
            <a:xfrm>
              <a:off x="132" y="2693"/>
              <a:ext cx="602" cy="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/>
                <a:t>Search</a:t>
              </a:r>
            </a:p>
            <a:p>
              <a:pPr algn="ctr">
                <a:spcBef>
                  <a:spcPct val="50000"/>
                </a:spcBef>
              </a:pPr>
              <a:r>
                <a:rPr lang="en-US"/>
                <a:t>Tiers</a:t>
              </a:r>
            </a:p>
          </p:txBody>
        </p:sp>
        <p:sp>
          <p:nvSpPr>
            <p:cNvPr id="20510" name="Rectangle 97"/>
            <p:cNvSpPr>
              <a:spLocks noChangeArrowheads="1"/>
            </p:cNvSpPr>
            <p:nvPr/>
          </p:nvSpPr>
          <p:spPr bwMode="auto">
            <a:xfrm>
              <a:off x="1143" y="3518"/>
              <a:ext cx="3607" cy="172"/>
            </a:xfrm>
            <a:prstGeom prst="rect">
              <a:avLst/>
            </a:prstGeom>
            <a:solidFill>
              <a:srgbClr val="CC00CC">
                <a:alpha val="2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98818" name="Oval 98"/>
          <p:cNvSpPr>
            <a:spLocks noChangeArrowheads="1"/>
          </p:cNvSpPr>
          <p:nvPr/>
        </p:nvSpPr>
        <p:spPr bwMode="auto">
          <a:xfrm>
            <a:off x="6237287" y="3525839"/>
            <a:ext cx="290512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20487" name="Oval 99"/>
          <p:cNvSpPr>
            <a:spLocks noChangeArrowheads="1"/>
          </p:cNvSpPr>
          <p:nvPr/>
        </p:nvSpPr>
        <p:spPr bwMode="auto">
          <a:xfrm>
            <a:off x="6237287" y="3525839"/>
            <a:ext cx="290512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8820" name="Oval 100"/>
          <p:cNvSpPr>
            <a:spLocks noChangeArrowheads="1"/>
          </p:cNvSpPr>
          <p:nvPr/>
        </p:nvSpPr>
        <p:spPr bwMode="auto">
          <a:xfrm>
            <a:off x="3808411" y="4021139"/>
            <a:ext cx="290512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8821" name="Oval 101"/>
          <p:cNvSpPr>
            <a:spLocks noChangeArrowheads="1"/>
          </p:cNvSpPr>
          <p:nvPr/>
        </p:nvSpPr>
        <p:spPr bwMode="auto">
          <a:xfrm>
            <a:off x="6629408" y="3976688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8822" name="Oval 102"/>
          <p:cNvSpPr>
            <a:spLocks noChangeArrowheads="1"/>
          </p:cNvSpPr>
          <p:nvPr/>
        </p:nvSpPr>
        <p:spPr bwMode="auto">
          <a:xfrm>
            <a:off x="8380411" y="3990983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8823" name="Oval 103"/>
          <p:cNvSpPr>
            <a:spLocks noChangeArrowheads="1"/>
          </p:cNvSpPr>
          <p:nvPr/>
        </p:nvSpPr>
        <p:spPr bwMode="auto">
          <a:xfrm>
            <a:off x="3278184" y="4521210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8824" name="Oval 104"/>
          <p:cNvSpPr>
            <a:spLocks noChangeArrowheads="1"/>
          </p:cNvSpPr>
          <p:nvPr/>
        </p:nvSpPr>
        <p:spPr bwMode="auto">
          <a:xfrm>
            <a:off x="3952884" y="4513263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8825" name="Oval 105"/>
          <p:cNvSpPr>
            <a:spLocks noChangeArrowheads="1"/>
          </p:cNvSpPr>
          <p:nvPr/>
        </p:nvSpPr>
        <p:spPr bwMode="auto">
          <a:xfrm>
            <a:off x="4799011" y="4513263"/>
            <a:ext cx="290512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8826" name="Oval 106"/>
          <p:cNvSpPr>
            <a:spLocks noChangeArrowheads="1"/>
          </p:cNvSpPr>
          <p:nvPr/>
        </p:nvSpPr>
        <p:spPr bwMode="auto">
          <a:xfrm>
            <a:off x="6243635" y="4505336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8827" name="Oval 107"/>
          <p:cNvSpPr>
            <a:spLocks noChangeArrowheads="1"/>
          </p:cNvSpPr>
          <p:nvPr/>
        </p:nvSpPr>
        <p:spPr bwMode="auto">
          <a:xfrm>
            <a:off x="6945311" y="4505336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8828" name="Oval 108"/>
          <p:cNvSpPr>
            <a:spLocks noChangeArrowheads="1"/>
          </p:cNvSpPr>
          <p:nvPr/>
        </p:nvSpPr>
        <p:spPr bwMode="auto">
          <a:xfrm>
            <a:off x="8378833" y="4505336"/>
            <a:ext cx="290513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8829" name="Oval 109"/>
          <p:cNvSpPr>
            <a:spLocks noChangeArrowheads="1"/>
          </p:cNvSpPr>
          <p:nvPr/>
        </p:nvSpPr>
        <p:spPr bwMode="auto">
          <a:xfrm>
            <a:off x="3268660" y="5051436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8830" name="Oval 110"/>
          <p:cNvSpPr>
            <a:spLocks noChangeArrowheads="1"/>
          </p:cNvSpPr>
          <p:nvPr/>
        </p:nvSpPr>
        <p:spPr bwMode="auto">
          <a:xfrm>
            <a:off x="3808411" y="4019561"/>
            <a:ext cx="290512" cy="265113"/>
          </a:xfrm>
          <a:prstGeom prst="ellipse">
            <a:avLst/>
          </a:prstGeom>
          <a:solidFill>
            <a:srgbClr val="FF66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8831" name="Oval 111"/>
          <p:cNvSpPr>
            <a:spLocks noChangeArrowheads="1"/>
          </p:cNvSpPr>
          <p:nvPr/>
        </p:nvSpPr>
        <p:spPr bwMode="auto">
          <a:xfrm>
            <a:off x="6632583" y="3978286"/>
            <a:ext cx="290513" cy="265113"/>
          </a:xfrm>
          <a:prstGeom prst="ellipse">
            <a:avLst/>
          </a:prstGeom>
          <a:solidFill>
            <a:srgbClr val="FF66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8832" name="Oval 112"/>
          <p:cNvSpPr>
            <a:spLocks noChangeArrowheads="1"/>
          </p:cNvSpPr>
          <p:nvPr/>
        </p:nvSpPr>
        <p:spPr bwMode="auto">
          <a:xfrm>
            <a:off x="8382008" y="3995739"/>
            <a:ext cx="290513" cy="265112"/>
          </a:xfrm>
          <a:prstGeom prst="ellipse">
            <a:avLst/>
          </a:prstGeom>
          <a:solidFill>
            <a:srgbClr val="FF66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8833" name="Oval 113"/>
          <p:cNvSpPr>
            <a:spLocks noChangeArrowheads="1"/>
          </p:cNvSpPr>
          <p:nvPr/>
        </p:nvSpPr>
        <p:spPr bwMode="auto">
          <a:xfrm>
            <a:off x="3281360" y="4516439"/>
            <a:ext cx="290512" cy="265112"/>
          </a:xfrm>
          <a:prstGeom prst="ellipse">
            <a:avLst/>
          </a:prstGeom>
          <a:solidFill>
            <a:srgbClr val="0080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20502" name="Line 114"/>
          <p:cNvSpPr>
            <a:spLocks noChangeShapeType="1"/>
          </p:cNvSpPr>
          <p:nvPr/>
        </p:nvSpPr>
        <p:spPr bwMode="auto">
          <a:xfrm>
            <a:off x="7" y="3371851"/>
            <a:ext cx="1219200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/>
          </a:p>
        </p:txBody>
      </p:sp>
      <p:sp>
        <p:nvSpPr>
          <p:cNvPr id="20503" name="Text Box 115"/>
          <p:cNvSpPr txBox="1">
            <a:spLocks noChangeArrowheads="1"/>
          </p:cNvSpPr>
          <p:nvPr/>
        </p:nvSpPr>
        <p:spPr bwMode="auto">
          <a:xfrm>
            <a:off x="376237" y="1371603"/>
            <a:ext cx="2519363" cy="1338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 dirty="0">
                <a:latin typeface="Calibri" pitchFamily="34" charset="0"/>
              </a:rPr>
              <a:t>Strategy: expand a shallowest node first</a:t>
            </a:r>
          </a:p>
          <a:p>
            <a:pPr>
              <a:spcBef>
                <a:spcPct val="50000"/>
              </a:spcBef>
            </a:pPr>
            <a:r>
              <a:rPr lang="en-US" i="1" dirty="0">
                <a:latin typeface="Calibri" pitchFamily="34" charset="0"/>
              </a:rPr>
              <a:t>Implementation: </a:t>
            </a:r>
            <a:r>
              <a:rPr lang="en-US" b="1" i="1" dirty="0">
                <a:solidFill>
                  <a:srgbClr val="CC0000"/>
                </a:solidFill>
                <a:latin typeface="Calibri" pitchFamily="34" charset="0"/>
              </a:rPr>
              <a:t>Frontier is a FIFO queue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818" grpId="0" animBg="1"/>
      <p:bldP spid="798820" grpId="0" animBg="1"/>
      <p:bldP spid="798821" grpId="0" animBg="1"/>
      <p:bldP spid="798822" grpId="0" animBg="1"/>
      <p:bldP spid="798823" grpId="0" animBg="1"/>
      <p:bldP spid="798824" grpId="0" animBg="1"/>
      <p:bldP spid="798825" grpId="0" animBg="1"/>
      <p:bldP spid="798826" grpId="0" animBg="1"/>
      <p:bldP spid="798827" grpId="0" animBg="1"/>
      <p:bldP spid="798828" grpId="0" animBg="1"/>
      <p:bldP spid="798829" grpId="0" animBg="1"/>
      <p:bldP spid="798830" grpId="0" animBg="1"/>
      <p:bldP spid="798831" grpId="0" animBg="1"/>
      <p:bldP spid="798832" grpId="0" animBg="1"/>
      <p:bldP spid="7988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91205" y="1447806"/>
            <a:ext cx="5791199" cy="4343399"/>
          </a:xfrm>
          <a:prstGeom prst="rect">
            <a:avLst/>
          </a:prstGeom>
          <a:noFill/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Today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397003"/>
            <a:ext cx="9499600" cy="4729164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200" dirty="0"/>
              <a:t>Agents and Environment</a:t>
            </a:r>
          </a:p>
          <a:p>
            <a:pPr eaLnBrk="1" hangingPunct="1">
              <a:lnSpc>
                <a:spcPct val="90000"/>
              </a:lnSpc>
            </a:pPr>
            <a:endParaRPr lang="en-US" sz="3200" dirty="0"/>
          </a:p>
          <a:p>
            <a:pPr eaLnBrk="1" hangingPunct="1">
              <a:lnSpc>
                <a:spcPct val="90000"/>
              </a:lnSpc>
            </a:pPr>
            <a:r>
              <a:rPr lang="en-US" sz="3200" dirty="0"/>
              <a:t>Search Problems</a:t>
            </a:r>
          </a:p>
          <a:p>
            <a:pPr eaLnBrk="1" hangingPunct="1">
              <a:lnSpc>
                <a:spcPct val="90000"/>
              </a:lnSpc>
            </a:pPr>
            <a:endParaRPr lang="en-US" sz="3200" dirty="0"/>
          </a:p>
          <a:p>
            <a:pPr eaLnBrk="1" hangingPunct="1">
              <a:lnSpc>
                <a:spcPct val="90000"/>
              </a:lnSpc>
            </a:pPr>
            <a:r>
              <a:rPr lang="en-US" sz="3200" dirty="0"/>
              <a:t>Uninformed Search Methods</a:t>
            </a:r>
          </a:p>
          <a:p>
            <a:pPr lvl="1">
              <a:lnSpc>
                <a:spcPct val="90000"/>
              </a:lnSpc>
            </a:pPr>
            <a:endParaRPr lang="en-US" sz="500" dirty="0"/>
          </a:p>
          <a:p>
            <a:pPr lvl="1" eaLnBrk="1" hangingPunct="1">
              <a:lnSpc>
                <a:spcPct val="90000"/>
              </a:lnSpc>
            </a:pPr>
            <a:r>
              <a:rPr lang="en-US" sz="2800" dirty="0"/>
              <a:t>Depth-First Search</a:t>
            </a:r>
          </a:p>
          <a:p>
            <a:pPr lvl="1" eaLnBrk="1" hangingPunct="1">
              <a:lnSpc>
                <a:spcPct val="90000"/>
              </a:lnSpc>
            </a:pPr>
            <a:endParaRPr lang="en-US" sz="500" dirty="0"/>
          </a:p>
          <a:p>
            <a:pPr lvl="1" eaLnBrk="1" hangingPunct="1">
              <a:lnSpc>
                <a:spcPct val="90000"/>
              </a:lnSpc>
            </a:pPr>
            <a:r>
              <a:rPr lang="en-US" sz="2800" dirty="0"/>
              <a:t>Breadth-First Search</a:t>
            </a:r>
          </a:p>
          <a:p>
            <a:pPr lvl="1" eaLnBrk="1" hangingPunct="1">
              <a:lnSpc>
                <a:spcPct val="90000"/>
              </a:lnSpc>
            </a:pPr>
            <a:endParaRPr lang="en-US" sz="500" dirty="0"/>
          </a:p>
          <a:p>
            <a:pPr lvl="1" eaLnBrk="1" hangingPunct="1">
              <a:lnSpc>
                <a:spcPct val="90000"/>
              </a:lnSpc>
            </a:pPr>
            <a:r>
              <a:rPr lang="en-US" sz="2800" dirty="0"/>
              <a:t>Uniform-Cost Search</a:t>
            </a:r>
          </a:p>
          <a:p>
            <a:pPr lvl="1" eaLnBrk="1" hangingPunct="1">
              <a:lnSpc>
                <a:spcPct val="90000"/>
              </a:lnSpc>
            </a:pPr>
            <a:endParaRPr lang="en-US" sz="2800" dirty="0"/>
          </a:p>
          <a:p>
            <a:pPr eaLnBrk="1" hangingPunct="1">
              <a:lnSpc>
                <a:spcPct val="90000"/>
              </a:lnSpc>
            </a:pPr>
            <a:endParaRPr lang="en-US" sz="3200" dirty="0"/>
          </a:p>
          <a:p>
            <a:pPr eaLnBrk="1" hangingPunct="1">
              <a:lnSpc>
                <a:spcPct val="90000"/>
              </a:lnSpc>
            </a:pPr>
            <a:endParaRPr lang="en-US" sz="3200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441585" y="3408372"/>
            <a:ext cx="6716713" cy="3349625"/>
            <a:chOff x="657" y="2180"/>
            <a:chExt cx="4231" cy="2110"/>
          </a:xfrm>
        </p:grpSpPr>
        <p:sp>
          <p:nvSpPr>
            <p:cNvPr id="28823" name="Freeform 3"/>
            <p:cNvSpPr>
              <a:spLocks/>
            </p:cNvSpPr>
            <p:nvPr/>
          </p:nvSpPr>
          <p:spPr bwMode="auto">
            <a:xfrm>
              <a:off x="2261" y="2180"/>
              <a:ext cx="1938" cy="221"/>
            </a:xfrm>
            <a:custGeom>
              <a:avLst/>
              <a:gdLst>
                <a:gd name="T0" fmla="*/ 1938 w 1938"/>
                <a:gd name="T1" fmla="*/ 0 h 221"/>
                <a:gd name="T2" fmla="*/ 1066 w 1938"/>
                <a:gd name="T3" fmla="*/ 210 h 221"/>
                <a:gd name="T4" fmla="*/ 662 w 1938"/>
                <a:gd name="T5" fmla="*/ 221 h 221"/>
                <a:gd name="T6" fmla="*/ 0 w 1938"/>
                <a:gd name="T7" fmla="*/ 32 h 2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38"/>
                <a:gd name="T13" fmla="*/ 0 h 221"/>
                <a:gd name="T14" fmla="*/ 1938 w 1938"/>
                <a:gd name="T15" fmla="*/ 221 h 2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38" h="221">
                  <a:moveTo>
                    <a:pt x="1938" y="0"/>
                  </a:moveTo>
                  <a:lnTo>
                    <a:pt x="1066" y="210"/>
                  </a:lnTo>
                  <a:lnTo>
                    <a:pt x="662" y="221"/>
                  </a:lnTo>
                  <a:lnTo>
                    <a:pt x="0" y="32"/>
                  </a:lnTo>
                </a:path>
              </a:pathLst>
            </a:custGeom>
            <a:solidFill>
              <a:srgbClr val="FF3300">
                <a:alpha val="2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24" name="Freeform 4"/>
            <p:cNvSpPr>
              <a:spLocks/>
            </p:cNvSpPr>
            <p:nvPr/>
          </p:nvSpPr>
          <p:spPr bwMode="auto">
            <a:xfrm>
              <a:off x="657" y="2180"/>
              <a:ext cx="4231" cy="1271"/>
            </a:xfrm>
            <a:custGeom>
              <a:avLst/>
              <a:gdLst>
                <a:gd name="T0" fmla="*/ 4231 w 4231"/>
                <a:gd name="T1" fmla="*/ 32 h 1271"/>
                <a:gd name="T2" fmla="*/ 4150 w 4231"/>
                <a:gd name="T3" fmla="*/ 479 h 1271"/>
                <a:gd name="T4" fmla="*/ 3510 w 4231"/>
                <a:gd name="T5" fmla="*/ 544 h 1271"/>
                <a:gd name="T6" fmla="*/ 2853 w 4231"/>
                <a:gd name="T7" fmla="*/ 232 h 1271"/>
                <a:gd name="T8" fmla="*/ 2212 w 4231"/>
                <a:gd name="T9" fmla="*/ 285 h 1271"/>
                <a:gd name="T10" fmla="*/ 1846 w 4231"/>
                <a:gd name="T11" fmla="*/ 818 h 1271"/>
                <a:gd name="T12" fmla="*/ 1405 w 4231"/>
                <a:gd name="T13" fmla="*/ 824 h 1271"/>
                <a:gd name="T14" fmla="*/ 1259 w 4231"/>
                <a:gd name="T15" fmla="*/ 608 h 1271"/>
                <a:gd name="T16" fmla="*/ 942 w 4231"/>
                <a:gd name="T17" fmla="*/ 598 h 1271"/>
                <a:gd name="T18" fmla="*/ 845 w 4231"/>
                <a:gd name="T19" fmla="*/ 1179 h 1271"/>
                <a:gd name="T20" fmla="*/ 350 w 4231"/>
                <a:gd name="T21" fmla="*/ 1271 h 1271"/>
                <a:gd name="T22" fmla="*/ 0 w 4231"/>
                <a:gd name="T23" fmla="*/ 189 h 1271"/>
                <a:gd name="T24" fmla="*/ 1604 w 4231"/>
                <a:gd name="T25" fmla="*/ 27 h 1271"/>
                <a:gd name="T26" fmla="*/ 2234 w 4231"/>
                <a:gd name="T27" fmla="*/ 210 h 1271"/>
                <a:gd name="T28" fmla="*/ 2654 w 4231"/>
                <a:gd name="T29" fmla="*/ 216 h 1271"/>
                <a:gd name="T30" fmla="*/ 3526 w 4231"/>
                <a:gd name="T31" fmla="*/ 0 h 1271"/>
                <a:gd name="T32" fmla="*/ 4226 w 4231"/>
                <a:gd name="T33" fmla="*/ 27 h 127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231"/>
                <a:gd name="T52" fmla="*/ 0 h 1271"/>
                <a:gd name="T53" fmla="*/ 4231 w 4231"/>
                <a:gd name="T54" fmla="*/ 1271 h 127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231" h="1271">
                  <a:moveTo>
                    <a:pt x="4231" y="32"/>
                  </a:moveTo>
                  <a:lnTo>
                    <a:pt x="4150" y="479"/>
                  </a:lnTo>
                  <a:lnTo>
                    <a:pt x="3510" y="544"/>
                  </a:lnTo>
                  <a:lnTo>
                    <a:pt x="2853" y="232"/>
                  </a:lnTo>
                  <a:lnTo>
                    <a:pt x="2212" y="285"/>
                  </a:lnTo>
                  <a:lnTo>
                    <a:pt x="1846" y="818"/>
                  </a:lnTo>
                  <a:lnTo>
                    <a:pt x="1405" y="824"/>
                  </a:lnTo>
                  <a:lnTo>
                    <a:pt x="1259" y="608"/>
                  </a:lnTo>
                  <a:lnTo>
                    <a:pt x="942" y="598"/>
                  </a:lnTo>
                  <a:lnTo>
                    <a:pt x="845" y="1179"/>
                  </a:lnTo>
                  <a:lnTo>
                    <a:pt x="350" y="1271"/>
                  </a:lnTo>
                  <a:lnTo>
                    <a:pt x="0" y="189"/>
                  </a:lnTo>
                  <a:lnTo>
                    <a:pt x="1604" y="27"/>
                  </a:lnTo>
                  <a:lnTo>
                    <a:pt x="2234" y="210"/>
                  </a:lnTo>
                  <a:lnTo>
                    <a:pt x="2654" y="216"/>
                  </a:lnTo>
                  <a:lnTo>
                    <a:pt x="3526" y="0"/>
                  </a:lnTo>
                  <a:lnTo>
                    <a:pt x="4226" y="27"/>
                  </a:lnTo>
                </a:path>
              </a:pathLst>
            </a:custGeom>
            <a:solidFill>
              <a:srgbClr val="FF9900">
                <a:alpha val="2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25" name="Freeform 5"/>
            <p:cNvSpPr>
              <a:spLocks/>
            </p:cNvSpPr>
            <p:nvPr/>
          </p:nvSpPr>
          <p:spPr bwMode="auto">
            <a:xfrm>
              <a:off x="1007" y="2396"/>
              <a:ext cx="3789" cy="1313"/>
            </a:xfrm>
            <a:custGeom>
              <a:avLst/>
              <a:gdLst>
                <a:gd name="T0" fmla="*/ 3789 w 3789"/>
                <a:gd name="T1" fmla="*/ 269 h 1313"/>
                <a:gd name="T2" fmla="*/ 3784 w 3789"/>
                <a:gd name="T3" fmla="*/ 323 h 1313"/>
                <a:gd name="T4" fmla="*/ 3160 w 3789"/>
                <a:gd name="T5" fmla="*/ 387 h 1313"/>
                <a:gd name="T6" fmla="*/ 2072 w 3789"/>
                <a:gd name="T7" fmla="*/ 312 h 1313"/>
                <a:gd name="T8" fmla="*/ 1733 w 3789"/>
                <a:gd name="T9" fmla="*/ 635 h 1313"/>
                <a:gd name="T10" fmla="*/ 1668 w 3789"/>
                <a:gd name="T11" fmla="*/ 1302 h 1313"/>
                <a:gd name="T12" fmla="*/ 1270 w 3789"/>
                <a:gd name="T13" fmla="*/ 1313 h 1313"/>
                <a:gd name="T14" fmla="*/ 1152 w 3789"/>
                <a:gd name="T15" fmla="*/ 683 h 1313"/>
                <a:gd name="T16" fmla="*/ 920 w 3789"/>
                <a:gd name="T17" fmla="*/ 602 h 1313"/>
                <a:gd name="T18" fmla="*/ 818 w 3789"/>
                <a:gd name="T19" fmla="*/ 403 h 1313"/>
                <a:gd name="T20" fmla="*/ 608 w 3789"/>
                <a:gd name="T21" fmla="*/ 398 h 1313"/>
                <a:gd name="T22" fmla="*/ 516 w 3789"/>
                <a:gd name="T23" fmla="*/ 1012 h 1313"/>
                <a:gd name="T24" fmla="*/ 0 w 3789"/>
                <a:gd name="T25" fmla="*/ 1125 h 1313"/>
                <a:gd name="T26" fmla="*/ 0 w 3789"/>
                <a:gd name="T27" fmla="*/ 1049 h 1313"/>
                <a:gd name="T28" fmla="*/ 490 w 3789"/>
                <a:gd name="T29" fmla="*/ 958 h 1313"/>
                <a:gd name="T30" fmla="*/ 592 w 3789"/>
                <a:gd name="T31" fmla="*/ 376 h 1313"/>
                <a:gd name="T32" fmla="*/ 920 w 3789"/>
                <a:gd name="T33" fmla="*/ 387 h 1313"/>
                <a:gd name="T34" fmla="*/ 1049 w 3789"/>
                <a:gd name="T35" fmla="*/ 608 h 1313"/>
                <a:gd name="T36" fmla="*/ 1496 w 3789"/>
                <a:gd name="T37" fmla="*/ 597 h 1313"/>
                <a:gd name="T38" fmla="*/ 1857 w 3789"/>
                <a:gd name="T39" fmla="*/ 69 h 1313"/>
                <a:gd name="T40" fmla="*/ 2497 w 3789"/>
                <a:gd name="T41" fmla="*/ 0 h 1313"/>
                <a:gd name="T42" fmla="*/ 3170 w 3789"/>
                <a:gd name="T43" fmla="*/ 328 h 1313"/>
                <a:gd name="T44" fmla="*/ 3789 w 3789"/>
                <a:gd name="T45" fmla="*/ 269 h 131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789"/>
                <a:gd name="T70" fmla="*/ 0 h 1313"/>
                <a:gd name="T71" fmla="*/ 3789 w 3789"/>
                <a:gd name="T72" fmla="*/ 1313 h 131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789" h="1313">
                  <a:moveTo>
                    <a:pt x="3789" y="269"/>
                  </a:moveTo>
                  <a:lnTo>
                    <a:pt x="3784" y="323"/>
                  </a:lnTo>
                  <a:lnTo>
                    <a:pt x="3160" y="387"/>
                  </a:lnTo>
                  <a:lnTo>
                    <a:pt x="2072" y="312"/>
                  </a:lnTo>
                  <a:lnTo>
                    <a:pt x="1733" y="635"/>
                  </a:lnTo>
                  <a:lnTo>
                    <a:pt x="1668" y="1302"/>
                  </a:lnTo>
                  <a:lnTo>
                    <a:pt x="1270" y="1313"/>
                  </a:lnTo>
                  <a:lnTo>
                    <a:pt x="1152" y="683"/>
                  </a:lnTo>
                  <a:lnTo>
                    <a:pt x="920" y="602"/>
                  </a:lnTo>
                  <a:lnTo>
                    <a:pt x="818" y="403"/>
                  </a:lnTo>
                  <a:lnTo>
                    <a:pt x="608" y="398"/>
                  </a:lnTo>
                  <a:lnTo>
                    <a:pt x="516" y="1012"/>
                  </a:lnTo>
                  <a:lnTo>
                    <a:pt x="0" y="1125"/>
                  </a:lnTo>
                  <a:lnTo>
                    <a:pt x="0" y="1049"/>
                  </a:lnTo>
                  <a:lnTo>
                    <a:pt x="490" y="958"/>
                  </a:lnTo>
                  <a:lnTo>
                    <a:pt x="592" y="376"/>
                  </a:lnTo>
                  <a:lnTo>
                    <a:pt x="920" y="387"/>
                  </a:lnTo>
                  <a:lnTo>
                    <a:pt x="1049" y="608"/>
                  </a:lnTo>
                  <a:lnTo>
                    <a:pt x="1496" y="597"/>
                  </a:lnTo>
                  <a:lnTo>
                    <a:pt x="1857" y="69"/>
                  </a:lnTo>
                  <a:lnTo>
                    <a:pt x="2497" y="0"/>
                  </a:lnTo>
                  <a:lnTo>
                    <a:pt x="3170" y="328"/>
                  </a:lnTo>
                  <a:lnTo>
                    <a:pt x="3789" y="269"/>
                  </a:lnTo>
                  <a:close/>
                </a:path>
              </a:pathLst>
            </a:custGeom>
            <a:solidFill>
              <a:srgbClr val="008000">
                <a:alpha val="2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26" name="Freeform 6"/>
            <p:cNvSpPr>
              <a:spLocks/>
            </p:cNvSpPr>
            <p:nvPr/>
          </p:nvSpPr>
          <p:spPr bwMode="auto">
            <a:xfrm>
              <a:off x="996" y="2697"/>
              <a:ext cx="3784" cy="1330"/>
            </a:xfrm>
            <a:custGeom>
              <a:avLst/>
              <a:gdLst>
                <a:gd name="T0" fmla="*/ 3784 w 3784"/>
                <a:gd name="T1" fmla="*/ 27 h 1330"/>
                <a:gd name="T2" fmla="*/ 3768 w 3784"/>
                <a:gd name="T3" fmla="*/ 75 h 1330"/>
                <a:gd name="T4" fmla="*/ 3208 w 3784"/>
                <a:gd name="T5" fmla="*/ 113 h 1330"/>
                <a:gd name="T6" fmla="*/ 2094 w 3784"/>
                <a:gd name="T7" fmla="*/ 43 h 1330"/>
                <a:gd name="T8" fmla="*/ 1787 w 3784"/>
                <a:gd name="T9" fmla="*/ 350 h 1330"/>
                <a:gd name="T10" fmla="*/ 1723 w 3784"/>
                <a:gd name="T11" fmla="*/ 1287 h 1330"/>
                <a:gd name="T12" fmla="*/ 1400 w 3784"/>
                <a:gd name="T13" fmla="*/ 1330 h 1330"/>
                <a:gd name="T14" fmla="*/ 1378 w 3784"/>
                <a:gd name="T15" fmla="*/ 1055 h 1330"/>
                <a:gd name="T16" fmla="*/ 1216 w 3784"/>
                <a:gd name="T17" fmla="*/ 1039 h 1330"/>
                <a:gd name="T18" fmla="*/ 1120 w 3784"/>
                <a:gd name="T19" fmla="*/ 393 h 1330"/>
                <a:gd name="T20" fmla="*/ 899 w 3784"/>
                <a:gd name="T21" fmla="*/ 323 h 1330"/>
                <a:gd name="T22" fmla="*/ 791 w 3784"/>
                <a:gd name="T23" fmla="*/ 102 h 1330"/>
                <a:gd name="T24" fmla="*/ 630 w 3784"/>
                <a:gd name="T25" fmla="*/ 118 h 1330"/>
                <a:gd name="T26" fmla="*/ 549 w 3784"/>
                <a:gd name="T27" fmla="*/ 770 h 1330"/>
                <a:gd name="T28" fmla="*/ 21 w 3784"/>
                <a:gd name="T29" fmla="*/ 883 h 1330"/>
                <a:gd name="T30" fmla="*/ 0 w 3784"/>
                <a:gd name="T31" fmla="*/ 813 h 1330"/>
                <a:gd name="T32" fmla="*/ 517 w 3784"/>
                <a:gd name="T33" fmla="*/ 711 h 1330"/>
                <a:gd name="T34" fmla="*/ 619 w 3784"/>
                <a:gd name="T35" fmla="*/ 75 h 1330"/>
                <a:gd name="T36" fmla="*/ 840 w 3784"/>
                <a:gd name="T37" fmla="*/ 102 h 1330"/>
                <a:gd name="T38" fmla="*/ 931 w 3784"/>
                <a:gd name="T39" fmla="*/ 307 h 1330"/>
                <a:gd name="T40" fmla="*/ 1157 w 3784"/>
                <a:gd name="T41" fmla="*/ 377 h 1330"/>
                <a:gd name="T42" fmla="*/ 1276 w 3784"/>
                <a:gd name="T43" fmla="*/ 1001 h 1330"/>
                <a:gd name="T44" fmla="*/ 1674 w 3784"/>
                <a:gd name="T45" fmla="*/ 996 h 1330"/>
                <a:gd name="T46" fmla="*/ 1749 w 3784"/>
                <a:gd name="T47" fmla="*/ 328 h 1330"/>
                <a:gd name="T48" fmla="*/ 2089 w 3784"/>
                <a:gd name="T49" fmla="*/ 0 h 1330"/>
                <a:gd name="T50" fmla="*/ 3181 w 3784"/>
                <a:gd name="T51" fmla="*/ 81 h 1330"/>
                <a:gd name="T52" fmla="*/ 3784 w 3784"/>
                <a:gd name="T53" fmla="*/ 27 h 133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784"/>
                <a:gd name="T82" fmla="*/ 0 h 1330"/>
                <a:gd name="T83" fmla="*/ 3784 w 3784"/>
                <a:gd name="T84" fmla="*/ 1330 h 133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784" h="1330">
                  <a:moveTo>
                    <a:pt x="3784" y="27"/>
                  </a:moveTo>
                  <a:lnTo>
                    <a:pt x="3768" y="75"/>
                  </a:lnTo>
                  <a:lnTo>
                    <a:pt x="3208" y="113"/>
                  </a:lnTo>
                  <a:lnTo>
                    <a:pt x="2094" y="43"/>
                  </a:lnTo>
                  <a:lnTo>
                    <a:pt x="1787" y="350"/>
                  </a:lnTo>
                  <a:lnTo>
                    <a:pt x="1723" y="1287"/>
                  </a:lnTo>
                  <a:lnTo>
                    <a:pt x="1400" y="1330"/>
                  </a:lnTo>
                  <a:lnTo>
                    <a:pt x="1378" y="1055"/>
                  </a:lnTo>
                  <a:lnTo>
                    <a:pt x="1216" y="1039"/>
                  </a:lnTo>
                  <a:lnTo>
                    <a:pt x="1120" y="393"/>
                  </a:lnTo>
                  <a:lnTo>
                    <a:pt x="899" y="323"/>
                  </a:lnTo>
                  <a:lnTo>
                    <a:pt x="791" y="102"/>
                  </a:lnTo>
                  <a:lnTo>
                    <a:pt x="630" y="118"/>
                  </a:lnTo>
                  <a:lnTo>
                    <a:pt x="549" y="770"/>
                  </a:lnTo>
                  <a:lnTo>
                    <a:pt x="21" y="883"/>
                  </a:lnTo>
                  <a:lnTo>
                    <a:pt x="0" y="813"/>
                  </a:lnTo>
                  <a:lnTo>
                    <a:pt x="517" y="711"/>
                  </a:lnTo>
                  <a:lnTo>
                    <a:pt x="619" y="75"/>
                  </a:lnTo>
                  <a:lnTo>
                    <a:pt x="840" y="102"/>
                  </a:lnTo>
                  <a:lnTo>
                    <a:pt x="931" y="307"/>
                  </a:lnTo>
                  <a:lnTo>
                    <a:pt x="1157" y="377"/>
                  </a:lnTo>
                  <a:lnTo>
                    <a:pt x="1276" y="1001"/>
                  </a:lnTo>
                  <a:lnTo>
                    <a:pt x="1674" y="996"/>
                  </a:lnTo>
                  <a:lnTo>
                    <a:pt x="1749" y="328"/>
                  </a:lnTo>
                  <a:lnTo>
                    <a:pt x="2089" y="0"/>
                  </a:lnTo>
                  <a:lnTo>
                    <a:pt x="3181" y="81"/>
                  </a:lnTo>
                  <a:lnTo>
                    <a:pt x="3784" y="27"/>
                  </a:lnTo>
                  <a:close/>
                </a:path>
              </a:pathLst>
            </a:custGeom>
            <a:solidFill>
              <a:srgbClr val="0000FF">
                <a:alpha val="2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27" name="Freeform 7"/>
            <p:cNvSpPr>
              <a:spLocks/>
            </p:cNvSpPr>
            <p:nvPr/>
          </p:nvSpPr>
          <p:spPr bwMode="auto">
            <a:xfrm>
              <a:off x="1012" y="2735"/>
              <a:ext cx="3736" cy="1555"/>
            </a:xfrm>
            <a:custGeom>
              <a:avLst/>
              <a:gdLst>
                <a:gd name="T0" fmla="*/ 3736 w 3736"/>
                <a:gd name="T1" fmla="*/ 43 h 1555"/>
                <a:gd name="T2" fmla="*/ 3709 w 3736"/>
                <a:gd name="T3" fmla="*/ 350 h 1555"/>
                <a:gd name="T4" fmla="*/ 2460 w 3736"/>
                <a:gd name="T5" fmla="*/ 1410 h 1555"/>
                <a:gd name="T6" fmla="*/ 942 w 3736"/>
                <a:gd name="T7" fmla="*/ 1555 h 1555"/>
                <a:gd name="T8" fmla="*/ 70 w 3736"/>
                <a:gd name="T9" fmla="*/ 1405 h 1555"/>
                <a:gd name="T10" fmla="*/ 0 w 3736"/>
                <a:gd name="T11" fmla="*/ 845 h 1555"/>
                <a:gd name="T12" fmla="*/ 538 w 3736"/>
                <a:gd name="T13" fmla="*/ 732 h 1555"/>
                <a:gd name="T14" fmla="*/ 619 w 3736"/>
                <a:gd name="T15" fmla="*/ 59 h 1555"/>
                <a:gd name="T16" fmla="*/ 791 w 3736"/>
                <a:gd name="T17" fmla="*/ 70 h 1555"/>
                <a:gd name="T18" fmla="*/ 872 w 3736"/>
                <a:gd name="T19" fmla="*/ 290 h 1555"/>
                <a:gd name="T20" fmla="*/ 1109 w 3736"/>
                <a:gd name="T21" fmla="*/ 360 h 1555"/>
                <a:gd name="T22" fmla="*/ 1195 w 3736"/>
                <a:gd name="T23" fmla="*/ 990 h 1555"/>
                <a:gd name="T24" fmla="*/ 1362 w 3736"/>
                <a:gd name="T25" fmla="*/ 1017 h 1555"/>
                <a:gd name="T26" fmla="*/ 1389 w 3736"/>
                <a:gd name="T27" fmla="*/ 1275 h 1555"/>
                <a:gd name="T28" fmla="*/ 1696 w 3736"/>
                <a:gd name="T29" fmla="*/ 1259 h 1555"/>
                <a:gd name="T30" fmla="*/ 1776 w 3736"/>
                <a:gd name="T31" fmla="*/ 306 h 1555"/>
                <a:gd name="T32" fmla="*/ 2089 w 3736"/>
                <a:gd name="T33" fmla="*/ 0 h 1555"/>
                <a:gd name="T34" fmla="*/ 3208 w 3736"/>
                <a:gd name="T35" fmla="*/ 75 h 1555"/>
                <a:gd name="T36" fmla="*/ 3736 w 3736"/>
                <a:gd name="T37" fmla="*/ 43 h 155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736"/>
                <a:gd name="T58" fmla="*/ 0 h 1555"/>
                <a:gd name="T59" fmla="*/ 3736 w 3736"/>
                <a:gd name="T60" fmla="*/ 1555 h 155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736" h="1555">
                  <a:moveTo>
                    <a:pt x="3736" y="43"/>
                  </a:moveTo>
                  <a:lnTo>
                    <a:pt x="3709" y="350"/>
                  </a:lnTo>
                  <a:lnTo>
                    <a:pt x="2460" y="1410"/>
                  </a:lnTo>
                  <a:lnTo>
                    <a:pt x="942" y="1555"/>
                  </a:lnTo>
                  <a:lnTo>
                    <a:pt x="70" y="1405"/>
                  </a:lnTo>
                  <a:lnTo>
                    <a:pt x="0" y="845"/>
                  </a:lnTo>
                  <a:lnTo>
                    <a:pt x="538" y="732"/>
                  </a:lnTo>
                  <a:lnTo>
                    <a:pt x="619" y="59"/>
                  </a:lnTo>
                  <a:lnTo>
                    <a:pt x="791" y="70"/>
                  </a:lnTo>
                  <a:lnTo>
                    <a:pt x="872" y="290"/>
                  </a:lnTo>
                  <a:lnTo>
                    <a:pt x="1109" y="360"/>
                  </a:lnTo>
                  <a:lnTo>
                    <a:pt x="1195" y="990"/>
                  </a:lnTo>
                  <a:lnTo>
                    <a:pt x="1362" y="1017"/>
                  </a:lnTo>
                  <a:lnTo>
                    <a:pt x="1389" y="1275"/>
                  </a:lnTo>
                  <a:lnTo>
                    <a:pt x="1696" y="1259"/>
                  </a:lnTo>
                  <a:lnTo>
                    <a:pt x="1776" y="306"/>
                  </a:lnTo>
                  <a:lnTo>
                    <a:pt x="2089" y="0"/>
                  </a:lnTo>
                  <a:lnTo>
                    <a:pt x="3208" y="75"/>
                  </a:lnTo>
                  <a:lnTo>
                    <a:pt x="3736" y="43"/>
                  </a:lnTo>
                  <a:close/>
                </a:path>
              </a:pathLst>
            </a:custGeom>
            <a:solidFill>
              <a:schemeClr val="bg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675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Uniform Cost (Tree) Search</a:t>
            </a:r>
          </a:p>
        </p:txBody>
      </p:sp>
      <p:grpSp>
        <p:nvGrpSpPr>
          <p:cNvPr id="28676" name="Group 9"/>
          <p:cNvGrpSpPr>
            <a:grpSpLocks/>
          </p:cNvGrpSpPr>
          <p:nvPr/>
        </p:nvGrpSpPr>
        <p:grpSpPr bwMode="auto">
          <a:xfrm>
            <a:off x="3227388" y="3381373"/>
            <a:ext cx="5486400" cy="3355591"/>
            <a:chOff x="48" y="2332"/>
            <a:chExt cx="3456" cy="2406"/>
          </a:xfrm>
        </p:grpSpPr>
        <p:sp>
          <p:nvSpPr>
            <p:cNvPr id="28766" name="Text Box 10"/>
            <p:cNvSpPr txBox="1">
              <a:spLocks noChangeArrowheads="1"/>
            </p:cNvSpPr>
            <p:nvPr/>
          </p:nvSpPr>
          <p:spPr bwMode="auto">
            <a:xfrm>
              <a:off x="1728" y="2332"/>
              <a:ext cx="624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dirty="0"/>
                <a:t>S</a:t>
              </a:r>
            </a:p>
          </p:txBody>
        </p:sp>
        <p:sp>
          <p:nvSpPr>
            <p:cNvPr id="28767" name="Text Box 11"/>
            <p:cNvSpPr txBox="1">
              <a:spLocks noChangeArrowheads="1"/>
            </p:cNvSpPr>
            <p:nvPr/>
          </p:nvSpPr>
          <p:spPr bwMode="auto">
            <a:xfrm>
              <a:off x="48" y="3417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a</a:t>
              </a:r>
            </a:p>
          </p:txBody>
        </p:sp>
        <p:sp>
          <p:nvSpPr>
            <p:cNvPr id="28768" name="Text Box 12"/>
            <p:cNvSpPr txBox="1">
              <a:spLocks noChangeArrowheads="1"/>
            </p:cNvSpPr>
            <p:nvPr/>
          </p:nvSpPr>
          <p:spPr bwMode="auto">
            <a:xfrm>
              <a:off x="48" y="3033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b</a:t>
              </a:r>
            </a:p>
          </p:txBody>
        </p:sp>
        <p:sp>
          <p:nvSpPr>
            <p:cNvPr id="28769" name="Text Box 13"/>
            <p:cNvSpPr txBox="1">
              <a:spLocks noChangeArrowheads="1"/>
            </p:cNvSpPr>
            <p:nvPr/>
          </p:nvSpPr>
          <p:spPr bwMode="auto">
            <a:xfrm>
              <a:off x="384" y="2688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d</a:t>
              </a:r>
            </a:p>
          </p:txBody>
        </p:sp>
        <p:sp>
          <p:nvSpPr>
            <p:cNvPr id="28770" name="Text Box 14"/>
            <p:cNvSpPr txBox="1">
              <a:spLocks noChangeArrowheads="1"/>
            </p:cNvSpPr>
            <p:nvPr/>
          </p:nvSpPr>
          <p:spPr bwMode="auto">
            <a:xfrm>
              <a:off x="3264" y="2640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p</a:t>
              </a:r>
            </a:p>
          </p:txBody>
        </p:sp>
        <p:sp>
          <p:nvSpPr>
            <p:cNvPr id="28771" name="Text Box 15"/>
            <p:cNvSpPr txBox="1">
              <a:spLocks noChangeArrowheads="1"/>
            </p:cNvSpPr>
            <p:nvPr/>
          </p:nvSpPr>
          <p:spPr bwMode="auto">
            <a:xfrm>
              <a:off x="480" y="3417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a</a:t>
              </a:r>
            </a:p>
          </p:txBody>
        </p:sp>
        <p:sp>
          <p:nvSpPr>
            <p:cNvPr id="28772" name="Text Box 16"/>
            <p:cNvSpPr txBox="1">
              <a:spLocks noChangeArrowheads="1"/>
            </p:cNvSpPr>
            <p:nvPr/>
          </p:nvSpPr>
          <p:spPr bwMode="auto">
            <a:xfrm>
              <a:off x="480" y="3033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c</a:t>
              </a:r>
            </a:p>
          </p:txBody>
        </p:sp>
        <p:cxnSp>
          <p:nvCxnSpPr>
            <p:cNvPr id="28773" name="AutoShape 17"/>
            <p:cNvCxnSpPr>
              <a:cxnSpLocks noChangeShapeType="1"/>
              <a:stCxn id="28769" idx="2"/>
              <a:endCxn id="28768" idx="0"/>
            </p:cNvCxnSpPr>
            <p:nvPr/>
          </p:nvCxnSpPr>
          <p:spPr bwMode="auto">
            <a:xfrm flipH="1">
              <a:off x="168" y="2953"/>
              <a:ext cx="336" cy="8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774" name="AutoShape 18"/>
            <p:cNvCxnSpPr>
              <a:cxnSpLocks noChangeShapeType="1"/>
              <a:stCxn id="28769" idx="2"/>
              <a:endCxn id="28772" idx="0"/>
            </p:cNvCxnSpPr>
            <p:nvPr/>
          </p:nvCxnSpPr>
          <p:spPr bwMode="auto">
            <a:xfrm>
              <a:off x="504" y="2953"/>
              <a:ext cx="96" cy="8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775" name="AutoShape 19"/>
            <p:cNvCxnSpPr>
              <a:cxnSpLocks noChangeShapeType="1"/>
              <a:stCxn id="28768" idx="2"/>
              <a:endCxn id="28767" idx="0"/>
            </p:cNvCxnSpPr>
            <p:nvPr/>
          </p:nvCxnSpPr>
          <p:spPr bwMode="auto">
            <a:xfrm>
              <a:off x="168" y="3298"/>
              <a:ext cx="0" cy="11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776" name="AutoShape 20"/>
            <p:cNvCxnSpPr>
              <a:cxnSpLocks noChangeShapeType="1"/>
              <a:stCxn id="28772" idx="2"/>
              <a:endCxn id="28771" idx="0"/>
            </p:cNvCxnSpPr>
            <p:nvPr/>
          </p:nvCxnSpPr>
          <p:spPr bwMode="auto">
            <a:xfrm>
              <a:off x="600" y="3298"/>
              <a:ext cx="0" cy="11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28777" name="Group 21"/>
            <p:cNvGrpSpPr>
              <a:grpSpLocks/>
            </p:cNvGrpSpPr>
            <p:nvPr/>
          </p:nvGrpSpPr>
          <p:grpSpPr bwMode="auto">
            <a:xfrm>
              <a:off x="1776" y="2640"/>
              <a:ext cx="1104" cy="1714"/>
              <a:chOff x="1152" y="2640"/>
              <a:chExt cx="1104" cy="1714"/>
            </a:xfrm>
          </p:grpSpPr>
          <p:sp>
            <p:nvSpPr>
              <p:cNvPr id="28804" name="Text Box 22"/>
              <p:cNvSpPr txBox="1">
                <a:spLocks noChangeArrowheads="1"/>
              </p:cNvSpPr>
              <p:nvPr/>
            </p:nvSpPr>
            <p:spPr bwMode="auto">
              <a:xfrm>
                <a:off x="1536" y="2640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e</a:t>
                </a:r>
              </a:p>
            </p:txBody>
          </p:sp>
          <p:sp>
            <p:nvSpPr>
              <p:cNvPr id="28805" name="Text Box 23"/>
              <p:cNvSpPr txBox="1">
                <a:spLocks noChangeArrowheads="1"/>
              </p:cNvSpPr>
              <p:nvPr/>
            </p:nvSpPr>
            <p:spPr bwMode="auto">
              <a:xfrm>
                <a:off x="1152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p</a:t>
                </a:r>
              </a:p>
            </p:txBody>
          </p:sp>
          <p:sp>
            <p:nvSpPr>
              <p:cNvPr id="28806" name="Text Box 24"/>
              <p:cNvSpPr txBox="1">
                <a:spLocks noChangeArrowheads="1"/>
              </p:cNvSpPr>
              <p:nvPr/>
            </p:nvSpPr>
            <p:spPr bwMode="auto">
              <a:xfrm>
                <a:off x="1296" y="3024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h</a:t>
                </a:r>
              </a:p>
            </p:txBody>
          </p:sp>
          <p:sp>
            <p:nvSpPr>
              <p:cNvPr id="28807" name="Text Box 25"/>
              <p:cNvSpPr txBox="1">
                <a:spLocks noChangeArrowheads="1"/>
              </p:cNvSpPr>
              <p:nvPr/>
            </p:nvSpPr>
            <p:spPr bwMode="auto">
              <a:xfrm>
                <a:off x="1728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f</a:t>
                </a:r>
              </a:p>
            </p:txBody>
          </p:sp>
          <p:sp>
            <p:nvSpPr>
              <p:cNvPr id="28808" name="Text Box 26"/>
              <p:cNvSpPr txBox="1">
                <a:spLocks noChangeArrowheads="1"/>
              </p:cNvSpPr>
              <p:nvPr/>
            </p:nvSpPr>
            <p:spPr bwMode="auto">
              <a:xfrm>
                <a:off x="1728" y="3024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r</a:t>
                </a:r>
              </a:p>
            </p:txBody>
          </p:sp>
          <p:sp>
            <p:nvSpPr>
              <p:cNvPr id="28809" name="Text Box 27"/>
              <p:cNvSpPr txBox="1">
                <a:spLocks noChangeArrowheads="1"/>
              </p:cNvSpPr>
              <p:nvPr/>
            </p:nvSpPr>
            <p:spPr bwMode="auto">
              <a:xfrm>
                <a:off x="1440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q</a:t>
                </a:r>
              </a:p>
            </p:txBody>
          </p:sp>
          <p:sp>
            <p:nvSpPr>
              <p:cNvPr id="28810" name="Text Box 28"/>
              <p:cNvSpPr txBox="1">
                <a:spLocks noChangeArrowheads="1"/>
              </p:cNvSpPr>
              <p:nvPr/>
            </p:nvSpPr>
            <p:spPr bwMode="auto">
              <a:xfrm>
                <a:off x="1152" y="3753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q</a:t>
                </a:r>
              </a:p>
            </p:txBody>
          </p:sp>
          <p:sp>
            <p:nvSpPr>
              <p:cNvPr id="28811" name="Text Box 29"/>
              <p:cNvSpPr txBox="1">
                <a:spLocks noChangeArrowheads="1"/>
              </p:cNvSpPr>
              <p:nvPr/>
            </p:nvSpPr>
            <p:spPr bwMode="auto">
              <a:xfrm>
                <a:off x="1584" y="3753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c</a:t>
                </a:r>
              </a:p>
            </p:txBody>
          </p:sp>
          <p:sp>
            <p:nvSpPr>
              <p:cNvPr id="28812" name="Text Box 30"/>
              <p:cNvSpPr txBox="1">
                <a:spLocks noChangeArrowheads="1"/>
              </p:cNvSpPr>
              <p:nvPr/>
            </p:nvSpPr>
            <p:spPr bwMode="auto">
              <a:xfrm>
                <a:off x="1776" y="3792"/>
                <a:ext cx="480" cy="2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 dirty="0"/>
                  <a:t>G</a:t>
                </a:r>
              </a:p>
            </p:txBody>
          </p:sp>
          <p:sp>
            <p:nvSpPr>
              <p:cNvPr id="28813" name="Text Box 31"/>
              <p:cNvSpPr txBox="1">
                <a:spLocks noChangeArrowheads="1"/>
              </p:cNvSpPr>
              <p:nvPr/>
            </p:nvSpPr>
            <p:spPr bwMode="auto">
              <a:xfrm>
                <a:off x="1584" y="4089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a</a:t>
                </a:r>
              </a:p>
            </p:txBody>
          </p:sp>
          <p:cxnSp>
            <p:nvCxnSpPr>
              <p:cNvPr id="28814" name="AutoShape 32"/>
              <p:cNvCxnSpPr>
                <a:cxnSpLocks noChangeShapeType="1"/>
                <a:stCxn id="28804" idx="2"/>
                <a:endCxn id="28806" idx="0"/>
              </p:cNvCxnSpPr>
              <p:nvPr/>
            </p:nvCxnSpPr>
            <p:spPr bwMode="auto">
              <a:xfrm flipH="1">
                <a:off x="1416" y="2905"/>
                <a:ext cx="240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8815" name="AutoShape 33"/>
              <p:cNvCxnSpPr>
                <a:cxnSpLocks noChangeShapeType="1"/>
                <a:stCxn id="28804" idx="2"/>
                <a:endCxn id="28808" idx="0"/>
              </p:cNvCxnSpPr>
              <p:nvPr/>
            </p:nvCxnSpPr>
            <p:spPr bwMode="auto">
              <a:xfrm>
                <a:off x="1656" y="2905"/>
                <a:ext cx="192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8816" name="AutoShape 34"/>
              <p:cNvCxnSpPr>
                <a:cxnSpLocks noChangeShapeType="1"/>
                <a:stCxn id="28806" idx="2"/>
                <a:endCxn id="28805" idx="0"/>
              </p:cNvCxnSpPr>
              <p:nvPr/>
            </p:nvCxnSpPr>
            <p:spPr bwMode="auto">
              <a:xfrm flipH="1">
                <a:off x="1272" y="3289"/>
                <a:ext cx="144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8817" name="AutoShape 35"/>
              <p:cNvCxnSpPr>
                <a:cxnSpLocks noChangeShapeType="1"/>
                <a:stCxn id="28806" idx="2"/>
                <a:endCxn id="28809" idx="0"/>
              </p:cNvCxnSpPr>
              <p:nvPr/>
            </p:nvCxnSpPr>
            <p:spPr bwMode="auto">
              <a:xfrm>
                <a:off x="1416" y="3289"/>
                <a:ext cx="144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8818" name="AutoShape 36"/>
              <p:cNvCxnSpPr>
                <a:cxnSpLocks noChangeShapeType="1"/>
                <a:stCxn id="28808" idx="2"/>
                <a:endCxn id="28807" idx="0"/>
              </p:cNvCxnSpPr>
              <p:nvPr/>
            </p:nvCxnSpPr>
            <p:spPr bwMode="auto">
              <a:xfrm>
                <a:off x="1848" y="3289"/>
                <a:ext cx="0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8819" name="AutoShape 37"/>
              <p:cNvCxnSpPr>
                <a:cxnSpLocks noChangeShapeType="1"/>
                <a:stCxn id="28805" idx="2"/>
                <a:endCxn id="28810" idx="0"/>
              </p:cNvCxnSpPr>
              <p:nvPr/>
            </p:nvCxnSpPr>
            <p:spPr bwMode="auto">
              <a:xfrm>
                <a:off x="1272" y="3673"/>
                <a:ext cx="0" cy="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8820" name="AutoShape 38"/>
              <p:cNvCxnSpPr>
                <a:cxnSpLocks noChangeShapeType="1"/>
                <a:stCxn id="28807" idx="2"/>
                <a:endCxn id="28811" idx="0"/>
              </p:cNvCxnSpPr>
              <p:nvPr/>
            </p:nvCxnSpPr>
            <p:spPr bwMode="auto">
              <a:xfrm flipH="1">
                <a:off x="1704" y="3673"/>
                <a:ext cx="144" cy="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8821" name="AutoShape 39"/>
              <p:cNvCxnSpPr>
                <a:cxnSpLocks noChangeShapeType="1"/>
                <a:stCxn id="28807" idx="2"/>
                <a:endCxn id="28812" idx="0"/>
              </p:cNvCxnSpPr>
              <p:nvPr/>
            </p:nvCxnSpPr>
            <p:spPr bwMode="auto">
              <a:xfrm>
                <a:off x="1848" y="3673"/>
                <a:ext cx="168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8822" name="AutoShape 40"/>
              <p:cNvCxnSpPr>
                <a:cxnSpLocks noChangeShapeType="1"/>
                <a:stCxn id="28811" idx="2"/>
                <a:endCxn id="28813" idx="0"/>
              </p:cNvCxnSpPr>
              <p:nvPr/>
            </p:nvCxnSpPr>
            <p:spPr bwMode="auto">
              <a:xfrm>
                <a:off x="1704" y="4018"/>
                <a:ext cx="0" cy="7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28778" name="Text Box 41"/>
            <p:cNvSpPr txBox="1">
              <a:spLocks noChangeArrowheads="1"/>
            </p:cNvSpPr>
            <p:nvPr/>
          </p:nvSpPr>
          <p:spPr bwMode="auto">
            <a:xfrm>
              <a:off x="3264" y="2994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q</a:t>
              </a:r>
            </a:p>
          </p:txBody>
        </p:sp>
        <p:cxnSp>
          <p:nvCxnSpPr>
            <p:cNvPr id="28779" name="AutoShape 42"/>
            <p:cNvCxnSpPr>
              <a:cxnSpLocks noChangeShapeType="1"/>
              <a:stCxn id="28770" idx="2"/>
              <a:endCxn id="28778" idx="0"/>
            </p:cNvCxnSpPr>
            <p:nvPr/>
          </p:nvCxnSpPr>
          <p:spPr bwMode="auto">
            <a:xfrm>
              <a:off x="3384" y="2905"/>
              <a:ext cx="0" cy="8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28780" name="Group 43"/>
            <p:cNvGrpSpPr>
              <a:grpSpLocks/>
            </p:cNvGrpSpPr>
            <p:nvPr/>
          </p:nvGrpSpPr>
          <p:grpSpPr bwMode="auto">
            <a:xfrm>
              <a:off x="624" y="3024"/>
              <a:ext cx="1104" cy="1714"/>
              <a:chOff x="1152" y="2640"/>
              <a:chExt cx="1104" cy="1714"/>
            </a:xfrm>
          </p:grpSpPr>
          <p:sp>
            <p:nvSpPr>
              <p:cNvPr id="28785" name="Text Box 44"/>
              <p:cNvSpPr txBox="1">
                <a:spLocks noChangeArrowheads="1"/>
              </p:cNvSpPr>
              <p:nvPr/>
            </p:nvSpPr>
            <p:spPr bwMode="auto">
              <a:xfrm>
                <a:off x="1536" y="2640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e</a:t>
                </a:r>
              </a:p>
            </p:txBody>
          </p:sp>
          <p:sp>
            <p:nvSpPr>
              <p:cNvPr id="28786" name="Text Box 45"/>
              <p:cNvSpPr txBox="1">
                <a:spLocks noChangeArrowheads="1"/>
              </p:cNvSpPr>
              <p:nvPr/>
            </p:nvSpPr>
            <p:spPr bwMode="auto">
              <a:xfrm>
                <a:off x="1152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p</a:t>
                </a:r>
              </a:p>
            </p:txBody>
          </p:sp>
          <p:sp>
            <p:nvSpPr>
              <p:cNvPr id="28787" name="Text Box 46"/>
              <p:cNvSpPr txBox="1">
                <a:spLocks noChangeArrowheads="1"/>
              </p:cNvSpPr>
              <p:nvPr/>
            </p:nvSpPr>
            <p:spPr bwMode="auto">
              <a:xfrm>
                <a:off x="1296" y="3024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h</a:t>
                </a:r>
              </a:p>
            </p:txBody>
          </p:sp>
          <p:sp>
            <p:nvSpPr>
              <p:cNvPr id="28788" name="Text Box 47"/>
              <p:cNvSpPr txBox="1">
                <a:spLocks noChangeArrowheads="1"/>
              </p:cNvSpPr>
              <p:nvPr/>
            </p:nvSpPr>
            <p:spPr bwMode="auto">
              <a:xfrm>
                <a:off x="1728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f</a:t>
                </a:r>
              </a:p>
            </p:txBody>
          </p:sp>
          <p:sp>
            <p:nvSpPr>
              <p:cNvPr id="28789" name="Text Box 48"/>
              <p:cNvSpPr txBox="1">
                <a:spLocks noChangeArrowheads="1"/>
              </p:cNvSpPr>
              <p:nvPr/>
            </p:nvSpPr>
            <p:spPr bwMode="auto">
              <a:xfrm>
                <a:off x="1728" y="3024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r</a:t>
                </a:r>
              </a:p>
            </p:txBody>
          </p:sp>
          <p:sp>
            <p:nvSpPr>
              <p:cNvPr id="28790" name="Text Box 49"/>
              <p:cNvSpPr txBox="1">
                <a:spLocks noChangeArrowheads="1"/>
              </p:cNvSpPr>
              <p:nvPr/>
            </p:nvSpPr>
            <p:spPr bwMode="auto">
              <a:xfrm>
                <a:off x="1440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q</a:t>
                </a:r>
              </a:p>
            </p:txBody>
          </p:sp>
          <p:sp>
            <p:nvSpPr>
              <p:cNvPr id="28791" name="Text Box 50"/>
              <p:cNvSpPr txBox="1">
                <a:spLocks noChangeArrowheads="1"/>
              </p:cNvSpPr>
              <p:nvPr/>
            </p:nvSpPr>
            <p:spPr bwMode="auto">
              <a:xfrm>
                <a:off x="1152" y="3753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q</a:t>
                </a:r>
              </a:p>
            </p:txBody>
          </p:sp>
          <p:sp>
            <p:nvSpPr>
              <p:cNvPr id="28792" name="Text Box 51"/>
              <p:cNvSpPr txBox="1">
                <a:spLocks noChangeArrowheads="1"/>
              </p:cNvSpPr>
              <p:nvPr/>
            </p:nvSpPr>
            <p:spPr bwMode="auto">
              <a:xfrm>
                <a:off x="1584" y="3753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c</a:t>
                </a:r>
              </a:p>
            </p:txBody>
          </p:sp>
          <p:sp>
            <p:nvSpPr>
              <p:cNvPr id="28793" name="Text Box 52"/>
              <p:cNvSpPr txBox="1">
                <a:spLocks noChangeArrowheads="1"/>
              </p:cNvSpPr>
              <p:nvPr/>
            </p:nvSpPr>
            <p:spPr bwMode="auto">
              <a:xfrm>
                <a:off x="1776" y="3792"/>
                <a:ext cx="480" cy="2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 dirty="0"/>
                  <a:t>G</a:t>
                </a:r>
              </a:p>
            </p:txBody>
          </p:sp>
          <p:sp>
            <p:nvSpPr>
              <p:cNvPr id="28794" name="Text Box 53"/>
              <p:cNvSpPr txBox="1">
                <a:spLocks noChangeArrowheads="1"/>
              </p:cNvSpPr>
              <p:nvPr/>
            </p:nvSpPr>
            <p:spPr bwMode="auto">
              <a:xfrm>
                <a:off x="1584" y="4089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a</a:t>
                </a:r>
              </a:p>
            </p:txBody>
          </p:sp>
          <p:cxnSp>
            <p:nvCxnSpPr>
              <p:cNvPr id="28795" name="AutoShape 54"/>
              <p:cNvCxnSpPr>
                <a:cxnSpLocks noChangeShapeType="1"/>
                <a:stCxn id="28785" idx="2"/>
                <a:endCxn id="28787" idx="0"/>
              </p:cNvCxnSpPr>
              <p:nvPr/>
            </p:nvCxnSpPr>
            <p:spPr bwMode="auto">
              <a:xfrm flipH="1">
                <a:off x="1416" y="2905"/>
                <a:ext cx="240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8796" name="AutoShape 55"/>
              <p:cNvCxnSpPr>
                <a:cxnSpLocks noChangeShapeType="1"/>
                <a:stCxn id="28785" idx="2"/>
                <a:endCxn id="28789" idx="0"/>
              </p:cNvCxnSpPr>
              <p:nvPr/>
            </p:nvCxnSpPr>
            <p:spPr bwMode="auto">
              <a:xfrm>
                <a:off x="1656" y="2905"/>
                <a:ext cx="192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8797" name="AutoShape 56"/>
              <p:cNvCxnSpPr>
                <a:cxnSpLocks noChangeShapeType="1"/>
                <a:stCxn id="28787" idx="2"/>
                <a:endCxn id="28786" idx="0"/>
              </p:cNvCxnSpPr>
              <p:nvPr/>
            </p:nvCxnSpPr>
            <p:spPr bwMode="auto">
              <a:xfrm flipH="1">
                <a:off x="1272" y="3289"/>
                <a:ext cx="144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8798" name="AutoShape 57"/>
              <p:cNvCxnSpPr>
                <a:cxnSpLocks noChangeShapeType="1"/>
                <a:stCxn id="28787" idx="2"/>
                <a:endCxn id="28790" idx="0"/>
              </p:cNvCxnSpPr>
              <p:nvPr/>
            </p:nvCxnSpPr>
            <p:spPr bwMode="auto">
              <a:xfrm>
                <a:off x="1416" y="3289"/>
                <a:ext cx="144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8799" name="AutoShape 58"/>
              <p:cNvCxnSpPr>
                <a:cxnSpLocks noChangeShapeType="1"/>
                <a:stCxn id="28789" idx="2"/>
                <a:endCxn id="28788" idx="0"/>
              </p:cNvCxnSpPr>
              <p:nvPr/>
            </p:nvCxnSpPr>
            <p:spPr bwMode="auto">
              <a:xfrm>
                <a:off x="1848" y="3289"/>
                <a:ext cx="0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8800" name="AutoShape 59"/>
              <p:cNvCxnSpPr>
                <a:cxnSpLocks noChangeShapeType="1"/>
                <a:stCxn id="28786" idx="2"/>
                <a:endCxn id="28791" idx="0"/>
              </p:cNvCxnSpPr>
              <p:nvPr/>
            </p:nvCxnSpPr>
            <p:spPr bwMode="auto">
              <a:xfrm>
                <a:off x="1272" y="3673"/>
                <a:ext cx="0" cy="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8801" name="AutoShape 60"/>
              <p:cNvCxnSpPr>
                <a:cxnSpLocks noChangeShapeType="1"/>
                <a:stCxn id="28788" idx="2"/>
                <a:endCxn id="28792" idx="0"/>
              </p:cNvCxnSpPr>
              <p:nvPr/>
            </p:nvCxnSpPr>
            <p:spPr bwMode="auto">
              <a:xfrm flipH="1">
                <a:off x="1704" y="3673"/>
                <a:ext cx="144" cy="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8802" name="AutoShape 61"/>
              <p:cNvCxnSpPr>
                <a:cxnSpLocks noChangeShapeType="1"/>
                <a:stCxn id="28788" idx="2"/>
                <a:endCxn id="28793" idx="0"/>
              </p:cNvCxnSpPr>
              <p:nvPr/>
            </p:nvCxnSpPr>
            <p:spPr bwMode="auto">
              <a:xfrm>
                <a:off x="1848" y="3673"/>
                <a:ext cx="168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8803" name="AutoShape 62"/>
              <p:cNvCxnSpPr>
                <a:cxnSpLocks noChangeShapeType="1"/>
                <a:stCxn id="28792" idx="2"/>
                <a:endCxn id="28794" idx="0"/>
              </p:cNvCxnSpPr>
              <p:nvPr/>
            </p:nvCxnSpPr>
            <p:spPr bwMode="auto">
              <a:xfrm>
                <a:off x="1704" y="4018"/>
                <a:ext cx="0" cy="7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cxnSp>
          <p:nvCxnSpPr>
            <p:cNvPr id="28781" name="AutoShape 63"/>
            <p:cNvCxnSpPr>
              <a:cxnSpLocks noChangeShapeType="1"/>
              <a:stCxn id="28769" idx="2"/>
              <a:endCxn id="28785" idx="0"/>
            </p:cNvCxnSpPr>
            <p:nvPr/>
          </p:nvCxnSpPr>
          <p:spPr bwMode="auto">
            <a:xfrm>
              <a:off x="504" y="2953"/>
              <a:ext cx="624" cy="7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782" name="AutoShape 64"/>
            <p:cNvCxnSpPr>
              <a:cxnSpLocks noChangeShapeType="1"/>
              <a:stCxn id="28766" idx="2"/>
              <a:endCxn id="28769" idx="0"/>
            </p:cNvCxnSpPr>
            <p:nvPr/>
          </p:nvCxnSpPr>
          <p:spPr bwMode="auto">
            <a:xfrm flipH="1">
              <a:off x="504" y="2575"/>
              <a:ext cx="1536" cy="1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783" name="AutoShape 65"/>
            <p:cNvCxnSpPr>
              <a:cxnSpLocks noChangeShapeType="1"/>
              <a:stCxn id="28766" idx="2"/>
              <a:endCxn id="28804" idx="0"/>
            </p:cNvCxnSpPr>
            <p:nvPr/>
          </p:nvCxnSpPr>
          <p:spPr bwMode="auto">
            <a:xfrm>
              <a:off x="2040" y="2575"/>
              <a:ext cx="240" cy="6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784" name="AutoShape 66"/>
            <p:cNvCxnSpPr>
              <a:cxnSpLocks noChangeShapeType="1"/>
              <a:stCxn id="28766" idx="2"/>
              <a:endCxn id="28770" idx="0"/>
            </p:cNvCxnSpPr>
            <p:nvPr/>
          </p:nvCxnSpPr>
          <p:spPr bwMode="auto">
            <a:xfrm>
              <a:off x="2040" y="2575"/>
              <a:ext cx="1344" cy="6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28677" name="Line 67"/>
          <p:cNvSpPr>
            <a:spLocks noChangeShapeType="1"/>
          </p:cNvSpPr>
          <p:nvPr/>
        </p:nvSpPr>
        <p:spPr bwMode="auto">
          <a:xfrm>
            <a:off x="8" y="3276600"/>
            <a:ext cx="1219199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/>
          </a:p>
        </p:txBody>
      </p:sp>
      <p:sp>
        <p:nvSpPr>
          <p:cNvPr id="805956" name="Oval 68"/>
          <p:cNvSpPr>
            <a:spLocks noChangeArrowheads="1"/>
          </p:cNvSpPr>
          <p:nvPr/>
        </p:nvSpPr>
        <p:spPr bwMode="auto">
          <a:xfrm>
            <a:off x="6243639" y="3425832"/>
            <a:ext cx="290512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28679" name="Oval 69"/>
          <p:cNvSpPr>
            <a:spLocks noChangeArrowheads="1"/>
          </p:cNvSpPr>
          <p:nvPr/>
        </p:nvSpPr>
        <p:spPr bwMode="auto">
          <a:xfrm>
            <a:off x="6245236" y="3427411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805958" name="Oval 70"/>
          <p:cNvSpPr>
            <a:spLocks noChangeArrowheads="1"/>
          </p:cNvSpPr>
          <p:nvPr/>
        </p:nvSpPr>
        <p:spPr bwMode="auto">
          <a:xfrm>
            <a:off x="3833815" y="3921132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805959" name="Oval 71"/>
          <p:cNvSpPr>
            <a:spLocks noChangeArrowheads="1"/>
          </p:cNvSpPr>
          <p:nvPr/>
        </p:nvSpPr>
        <p:spPr bwMode="auto">
          <a:xfrm>
            <a:off x="6627815" y="3854451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805960" name="Oval 72"/>
          <p:cNvSpPr>
            <a:spLocks noChangeArrowheads="1"/>
          </p:cNvSpPr>
          <p:nvPr/>
        </p:nvSpPr>
        <p:spPr bwMode="auto">
          <a:xfrm>
            <a:off x="8372485" y="3870331"/>
            <a:ext cx="290513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28683" name="Text Box 73"/>
          <p:cNvSpPr txBox="1">
            <a:spLocks noChangeArrowheads="1"/>
          </p:cNvSpPr>
          <p:nvPr/>
        </p:nvSpPr>
        <p:spPr bwMode="auto">
          <a:xfrm>
            <a:off x="381005" y="1447800"/>
            <a:ext cx="3276595" cy="1338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 dirty="0"/>
              <a:t>Strategy: expand a cheapest node first:</a:t>
            </a:r>
          </a:p>
          <a:p>
            <a:pPr>
              <a:spcBef>
                <a:spcPct val="50000"/>
              </a:spcBef>
            </a:pPr>
            <a:r>
              <a:rPr lang="en-US" b="1" i="1" dirty="0">
                <a:solidFill>
                  <a:srgbClr val="CC0000"/>
                </a:solidFill>
              </a:rPr>
              <a:t>Frontier is a priority queue (priority: cumulative cost</a:t>
            </a:r>
            <a:r>
              <a:rPr lang="en-US" i="1" dirty="0"/>
              <a:t>)</a:t>
            </a:r>
          </a:p>
        </p:txBody>
      </p:sp>
      <p:grpSp>
        <p:nvGrpSpPr>
          <p:cNvPr id="28684" name="Group 74"/>
          <p:cNvGrpSpPr>
            <a:grpSpLocks/>
          </p:cNvGrpSpPr>
          <p:nvPr/>
        </p:nvGrpSpPr>
        <p:grpSpPr bwMode="auto">
          <a:xfrm>
            <a:off x="4572001" y="1270001"/>
            <a:ext cx="3205163" cy="1768475"/>
            <a:chOff x="816" y="1056"/>
            <a:chExt cx="4176" cy="2304"/>
          </a:xfrm>
        </p:grpSpPr>
        <p:grpSp>
          <p:nvGrpSpPr>
            <p:cNvPr id="28736" name="Group 75"/>
            <p:cNvGrpSpPr>
              <a:grpSpLocks/>
            </p:cNvGrpSpPr>
            <p:nvPr/>
          </p:nvGrpSpPr>
          <p:grpSpPr bwMode="auto">
            <a:xfrm>
              <a:off x="816" y="1056"/>
              <a:ext cx="4176" cy="2304"/>
              <a:chOff x="336" y="576"/>
              <a:chExt cx="4848" cy="2784"/>
            </a:xfrm>
          </p:grpSpPr>
          <p:sp>
            <p:nvSpPr>
              <p:cNvPr id="28738" name="AutoShape 76"/>
              <p:cNvSpPr>
                <a:spLocks noChangeArrowheads="1"/>
              </p:cNvSpPr>
              <p:nvPr/>
            </p:nvSpPr>
            <p:spPr bwMode="auto">
              <a:xfrm>
                <a:off x="336" y="2208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/>
                  <a:t>S</a:t>
                </a:r>
              </a:p>
            </p:txBody>
          </p:sp>
          <p:sp>
            <p:nvSpPr>
              <p:cNvPr id="28739" name="AutoShape 77"/>
              <p:cNvSpPr>
                <a:spLocks noChangeArrowheads="1"/>
              </p:cNvSpPr>
              <p:nvPr/>
            </p:nvSpPr>
            <p:spPr bwMode="auto">
              <a:xfrm>
                <a:off x="4704" y="57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/>
                  <a:t>G</a:t>
                </a:r>
              </a:p>
            </p:txBody>
          </p:sp>
          <p:sp>
            <p:nvSpPr>
              <p:cNvPr id="28740" name="AutoShape 78"/>
              <p:cNvSpPr>
                <a:spLocks noChangeArrowheads="1"/>
              </p:cNvSpPr>
              <p:nvPr/>
            </p:nvSpPr>
            <p:spPr bwMode="auto">
              <a:xfrm>
                <a:off x="1728" y="177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d</a:t>
                </a:r>
              </a:p>
            </p:txBody>
          </p:sp>
          <p:sp>
            <p:nvSpPr>
              <p:cNvPr id="28741" name="AutoShape 79"/>
              <p:cNvSpPr>
                <a:spLocks noChangeArrowheads="1"/>
              </p:cNvSpPr>
              <p:nvPr/>
            </p:nvSpPr>
            <p:spPr bwMode="auto">
              <a:xfrm>
                <a:off x="720" y="105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b</a:t>
                </a:r>
              </a:p>
            </p:txBody>
          </p:sp>
          <p:sp>
            <p:nvSpPr>
              <p:cNvPr id="28742" name="AutoShape 80"/>
              <p:cNvSpPr>
                <a:spLocks noChangeArrowheads="1"/>
              </p:cNvSpPr>
              <p:nvPr/>
            </p:nvSpPr>
            <p:spPr bwMode="auto">
              <a:xfrm>
                <a:off x="1200" y="273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p</a:t>
                </a:r>
              </a:p>
            </p:txBody>
          </p:sp>
          <p:sp>
            <p:nvSpPr>
              <p:cNvPr id="28743" name="AutoShape 81"/>
              <p:cNvSpPr>
                <a:spLocks noChangeArrowheads="1"/>
              </p:cNvSpPr>
              <p:nvPr/>
            </p:nvSpPr>
            <p:spPr bwMode="auto">
              <a:xfrm>
                <a:off x="2352" y="2880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q</a:t>
                </a:r>
              </a:p>
            </p:txBody>
          </p:sp>
          <p:sp>
            <p:nvSpPr>
              <p:cNvPr id="28744" name="AutoShape 82"/>
              <p:cNvSpPr>
                <a:spLocks noChangeArrowheads="1"/>
              </p:cNvSpPr>
              <p:nvPr/>
            </p:nvSpPr>
            <p:spPr bwMode="auto">
              <a:xfrm>
                <a:off x="2880" y="1008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c</a:t>
                </a:r>
              </a:p>
            </p:txBody>
          </p:sp>
          <p:sp>
            <p:nvSpPr>
              <p:cNvPr id="28745" name="AutoShape 83"/>
              <p:cNvSpPr>
                <a:spLocks noChangeArrowheads="1"/>
              </p:cNvSpPr>
              <p:nvPr/>
            </p:nvSpPr>
            <p:spPr bwMode="auto">
              <a:xfrm>
                <a:off x="3552" y="1584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e</a:t>
                </a:r>
              </a:p>
            </p:txBody>
          </p:sp>
          <p:sp>
            <p:nvSpPr>
              <p:cNvPr id="28746" name="AutoShape 84"/>
              <p:cNvSpPr>
                <a:spLocks noChangeArrowheads="1"/>
              </p:cNvSpPr>
              <p:nvPr/>
            </p:nvSpPr>
            <p:spPr bwMode="auto">
              <a:xfrm>
                <a:off x="3168" y="225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h</a:t>
                </a:r>
              </a:p>
            </p:txBody>
          </p:sp>
          <p:sp>
            <p:nvSpPr>
              <p:cNvPr id="28747" name="AutoShape 85"/>
              <p:cNvSpPr>
                <a:spLocks noChangeArrowheads="1"/>
              </p:cNvSpPr>
              <p:nvPr/>
            </p:nvSpPr>
            <p:spPr bwMode="auto">
              <a:xfrm>
                <a:off x="1584" y="624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a</a:t>
                </a:r>
              </a:p>
            </p:txBody>
          </p:sp>
          <p:sp>
            <p:nvSpPr>
              <p:cNvPr id="28748" name="AutoShape 86"/>
              <p:cNvSpPr>
                <a:spLocks noChangeArrowheads="1"/>
              </p:cNvSpPr>
              <p:nvPr/>
            </p:nvSpPr>
            <p:spPr bwMode="auto">
              <a:xfrm>
                <a:off x="4560" y="1872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f</a:t>
                </a:r>
              </a:p>
            </p:txBody>
          </p:sp>
          <p:sp>
            <p:nvSpPr>
              <p:cNvPr id="28749" name="AutoShape 87"/>
              <p:cNvSpPr>
                <a:spLocks noChangeArrowheads="1"/>
              </p:cNvSpPr>
              <p:nvPr/>
            </p:nvSpPr>
            <p:spPr bwMode="auto">
              <a:xfrm>
                <a:off x="4368" y="273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r</a:t>
                </a:r>
              </a:p>
            </p:txBody>
          </p:sp>
          <p:cxnSp>
            <p:nvCxnSpPr>
              <p:cNvPr id="28750" name="AutoShape 88"/>
              <p:cNvCxnSpPr>
                <a:cxnSpLocks noChangeShapeType="1"/>
                <a:stCxn id="28738" idx="5"/>
                <a:endCxn id="28742" idx="2"/>
              </p:cNvCxnSpPr>
              <p:nvPr/>
            </p:nvCxnSpPr>
            <p:spPr bwMode="auto">
              <a:xfrm>
                <a:off x="746" y="2618"/>
                <a:ext cx="454" cy="35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8751" name="AutoShape 89"/>
              <p:cNvCxnSpPr>
                <a:cxnSpLocks noChangeShapeType="1"/>
                <a:stCxn id="28742" idx="5"/>
                <a:endCxn id="28743" idx="2"/>
              </p:cNvCxnSpPr>
              <p:nvPr/>
            </p:nvCxnSpPr>
            <p:spPr bwMode="auto">
              <a:xfrm flipV="1">
                <a:off x="1610" y="3120"/>
                <a:ext cx="742" cy="2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8752" name="AutoShape 90"/>
              <p:cNvCxnSpPr>
                <a:cxnSpLocks noChangeShapeType="1"/>
                <a:stCxn id="28746" idx="3"/>
                <a:endCxn id="28743" idx="7"/>
              </p:cNvCxnSpPr>
              <p:nvPr/>
            </p:nvCxnSpPr>
            <p:spPr bwMode="auto">
              <a:xfrm flipH="1">
                <a:off x="2762" y="2666"/>
                <a:ext cx="476" cy="2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8753" name="AutoShape 91"/>
              <p:cNvCxnSpPr>
                <a:cxnSpLocks noChangeShapeType="1"/>
                <a:stCxn id="28746" idx="2"/>
                <a:endCxn id="28742" idx="6"/>
              </p:cNvCxnSpPr>
              <p:nvPr/>
            </p:nvCxnSpPr>
            <p:spPr bwMode="auto">
              <a:xfrm flipH="1">
                <a:off x="1680" y="2496"/>
                <a:ext cx="1488" cy="4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8754" name="AutoShape 92"/>
              <p:cNvCxnSpPr>
                <a:cxnSpLocks noChangeShapeType="1"/>
                <a:stCxn id="28745" idx="4"/>
                <a:endCxn id="28746" idx="7"/>
              </p:cNvCxnSpPr>
              <p:nvPr/>
            </p:nvCxnSpPr>
            <p:spPr bwMode="auto">
              <a:xfrm flipH="1">
                <a:off x="3578" y="2064"/>
                <a:ext cx="214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8755" name="AutoShape 93"/>
              <p:cNvCxnSpPr>
                <a:cxnSpLocks noChangeShapeType="1"/>
                <a:stCxn id="28745" idx="5"/>
                <a:endCxn id="28749" idx="1"/>
              </p:cNvCxnSpPr>
              <p:nvPr/>
            </p:nvCxnSpPr>
            <p:spPr bwMode="auto">
              <a:xfrm>
                <a:off x="3962" y="1994"/>
                <a:ext cx="476" cy="81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8756" name="AutoShape 94"/>
              <p:cNvCxnSpPr>
                <a:cxnSpLocks noChangeShapeType="1"/>
                <a:stCxn id="28749" idx="0"/>
                <a:endCxn id="28748" idx="4"/>
              </p:cNvCxnSpPr>
              <p:nvPr/>
            </p:nvCxnSpPr>
            <p:spPr bwMode="auto">
              <a:xfrm flipV="1">
                <a:off x="4608" y="2352"/>
                <a:ext cx="192" cy="3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8757" name="AutoShape 95"/>
              <p:cNvCxnSpPr>
                <a:cxnSpLocks noChangeShapeType="1"/>
                <a:stCxn id="28748" idx="0"/>
                <a:endCxn id="28739" idx="4"/>
              </p:cNvCxnSpPr>
              <p:nvPr/>
            </p:nvCxnSpPr>
            <p:spPr bwMode="auto">
              <a:xfrm flipV="1">
                <a:off x="4800" y="1056"/>
                <a:ext cx="144" cy="81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8758" name="AutoShape 96"/>
              <p:cNvCxnSpPr>
                <a:cxnSpLocks noChangeShapeType="1"/>
                <a:stCxn id="28738" idx="7"/>
              </p:cNvCxnSpPr>
              <p:nvPr/>
            </p:nvCxnSpPr>
            <p:spPr bwMode="auto">
              <a:xfrm flipV="1">
                <a:off x="746" y="2016"/>
                <a:ext cx="982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8759" name="AutoShape 97"/>
              <p:cNvCxnSpPr>
                <a:cxnSpLocks noChangeShapeType="1"/>
                <a:stCxn id="28740" idx="1"/>
                <a:endCxn id="28741" idx="5"/>
              </p:cNvCxnSpPr>
              <p:nvPr/>
            </p:nvCxnSpPr>
            <p:spPr bwMode="auto">
              <a:xfrm flipH="1" flipV="1">
                <a:off x="1130" y="1466"/>
                <a:ext cx="668" cy="3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8760" name="AutoShape 98"/>
              <p:cNvCxnSpPr>
                <a:cxnSpLocks noChangeShapeType="1"/>
                <a:endCxn id="28747" idx="2"/>
              </p:cNvCxnSpPr>
              <p:nvPr/>
            </p:nvCxnSpPr>
            <p:spPr bwMode="auto">
              <a:xfrm flipV="1">
                <a:off x="1152" y="864"/>
                <a:ext cx="432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8761" name="AutoShape 99"/>
              <p:cNvCxnSpPr>
                <a:cxnSpLocks noChangeShapeType="1"/>
                <a:stCxn id="28744" idx="2"/>
                <a:endCxn id="28747" idx="6"/>
              </p:cNvCxnSpPr>
              <p:nvPr/>
            </p:nvCxnSpPr>
            <p:spPr bwMode="auto">
              <a:xfrm flipH="1" flipV="1">
                <a:off x="2064" y="864"/>
                <a:ext cx="816" cy="3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8762" name="AutoShape 100"/>
              <p:cNvCxnSpPr>
                <a:cxnSpLocks noChangeShapeType="1"/>
                <a:stCxn id="28740" idx="7"/>
                <a:endCxn id="28744" idx="3"/>
              </p:cNvCxnSpPr>
              <p:nvPr/>
            </p:nvCxnSpPr>
            <p:spPr bwMode="auto">
              <a:xfrm flipV="1">
                <a:off x="2138" y="1418"/>
                <a:ext cx="812" cy="42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8763" name="AutoShape 101"/>
              <p:cNvCxnSpPr>
                <a:cxnSpLocks noChangeShapeType="1"/>
                <a:stCxn id="28740" idx="6"/>
                <a:endCxn id="28745" idx="2"/>
              </p:cNvCxnSpPr>
              <p:nvPr/>
            </p:nvCxnSpPr>
            <p:spPr bwMode="auto">
              <a:xfrm flipV="1">
                <a:off x="2208" y="1824"/>
                <a:ext cx="1344" cy="19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8764" name="AutoShape 102"/>
              <p:cNvCxnSpPr>
                <a:cxnSpLocks noChangeShapeType="1"/>
                <a:stCxn id="28748" idx="1"/>
                <a:endCxn id="28744" idx="6"/>
              </p:cNvCxnSpPr>
              <p:nvPr/>
            </p:nvCxnSpPr>
            <p:spPr bwMode="auto">
              <a:xfrm rot="5400000" flipH="1">
                <a:off x="3648" y="960"/>
                <a:ext cx="694" cy="1270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8765" name="AutoShape 103"/>
              <p:cNvCxnSpPr>
                <a:cxnSpLocks noChangeShapeType="1"/>
                <a:stCxn id="28738" idx="6"/>
                <a:endCxn id="28745" idx="3"/>
              </p:cNvCxnSpPr>
              <p:nvPr/>
            </p:nvCxnSpPr>
            <p:spPr bwMode="auto">
              <a:xfrm flipV="1">
                <a:off x="816" y="1994"/>
                <a:ext cx="2806" cy="454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</p:grpSp>
        <p:cxnSp>
          <p:nvCxnSpPr>
            <p:cNvPr id="28737" name="AutoShape 104"/>
            <p:cNvCxnSpPr>
              <a:cxnSpLocks noChangeShapeType="1"/>
              <a:stCxn id="28743" idx="6"/>
              <a:endCxn id="28749" idx="2"/>
            </p:cNvCxnSpPr>
            <p:nvPr/>
          </p:nvCxnSpPr>
          <p:spPr bwMode="auto">
            <a:xfrm flipV="1">
              <a:off x="2966" y="3043"/>
              <a:ext cx="1323" cy="119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</p:spPr>
        </p:cxnSp>
      </p:grpSp>
      <p:sp>
        <p:nvSpPr>
          <p:cNvPr id="805993" name="Text Box 105"/>
          <p:cNvSpPr txBox="1">
            <a:spLocks noChangeArrowheads="1"/>
          </p:cNvSpPr>
          <p:nvPr/>
        </p:nvSpPr>
        <p:spPr bwMode="auto">
          <a:xfrm>
            <a:off x="4267201" y="3868739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805994" name="Text Box 106"/>
          <p:cNvSpPr txBox="1">
            <a:spLocks noChangeArrowheads="1"/>
          </p:cNvSpPr>
          <p:nvPr/>
        </p:nvSpPr>
        <p:spPr bwMode="auto">
          <a:xfrm>
            <a:off x="7024689" y="3798887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805995" name="Text Box 107"/>
          <p:cNvSpPr txBox="1">
            <a:spLocks noChangeArrowheads="1"/>
          </p:cNvSpPr>
          <p:nvPr/>
        </p:nvSpPr>
        <p:spPr bwMode="auto">
          <a:xfrm>
            <a:off x="8734429" y="3795715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805996" name="Oval 108"/>
          <p:cNvSpPr>
            <a:spLocks noChangeArrowheads="1"/>
          </p:cNvSpPr>
          <p:nvPr/>
        </p:nvSpPr>
        <p:spPr bwMode="auto">
          <a:xfrm>
            <a:off x="8370888" y="3868735"/>
            <a:ext cx="290512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805997" name="Oval 109"/>
          <p:cNvSpPr>
            <a:spLocks noChangeArrowheads="1"/>
          </p:cNvSpPr>
          <p:nvPr/>
        </p:nvSpPr>
        <p:spPr bwMode="auto">
          <a:xfrm>
            <a:off x="8388361" y="4381508"/>
            <a:ext cx="290513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805998" name="Text Box 110"/>
          <p:cNvSpPr txBox="1">
            <a:spLocks noChangeArrowheads="1"/>
          </p:cNvSpPr>
          <p:nvPr/>
        </p:nvSpPr>
        <p:spPr bwMode="auto">
          <a:xfrm>
            <a:off x="8759829" y="4303715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16</a:t>
            </a:r>
          </a:p>
        </p:txBody>
      </p:sp>
      <p:sp>
        <p:nvSpPr>
          <p:cNvPr id="805999" name="Oval 111"/>
          <p:cNvSpPr>
            <a:spLocks noChangeArrowheads="1"/>
          </p:cNvSpPr>
          <p:nvPr/>
        </p:nvSpPr>
        <p:spPr bwMode="auto">
          <a:xfrm>
            <a:off x="3276612" y="4398961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806000" name="Oval 112"/>
          <p:cNvSpPr>
            <a:spLocks noChangeArrowheads="1"/>
          </p:cNvSpPr>
          <p:nvPr/>
        </p:nvSpPr>
        <p:spPr bwMode="auto">
          <a:xfrm>
            <a:off x="3960815" y="4397384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806001" name="Oval 113"/>
          <p:cNvSpPr>
            <a:spLocks noChangeArrowheads="1"/>
          </p:cNvSpPr>
          <p:nvPr/>
        </p:nvSpPr>
        <p:spPr bwMode="auto">
          <a:xfrm>
            <a:off x="4789488" y="4389435"/>
            <a:ext cx="290512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806002" name="Text Box 114"/>
          <p:cNvSpPr txBox="1">
            <a:spLocks noChangeArrowheads="1"/>
          </p:cNvSpPr>
          <p:nvPr/>
        </p:nvSpPr>
        <p:spPr bwMode="auto">
          <a:xfrm>
            <a:off x="3565529" y="4354515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806003" name="Text Box 115"/>
          <p:cNvSpPr txBox="1">
            <a:spLocks noChangeArrowheads="1"/>
          </p:cNvSpPr>
          <p:nvPr/>
        </p:nvSpPr>
        <p:spPr bwMode="auto">
          <a:xfrm>
            <a:off x="4154489" y="4506915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11</a:t>
            </a:r>
          </a:p>
        </p:txBody>
      </p:sp>
      <p:sp>
        <p:nvSpPr>
          <p:cNvPr id="806004" name="Text Box 116"/>
          <p:cNvSpPr txBox="1">
            <a:spLocks noChangeArrowheads="1"/>
          </p:cNvSpPr>
          <p:nvPr/>
        </p:nvSpPr>
        <p:spPr bwMode="auto">
          <a:xfrm>
            <a:off x="5084765" y="4327527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806005" name="Oval 117"/>
          <p:cNvSpPr>
            <a:spLocks noChangeArrowheads="1"/>
          </p:cNvSpPr>
          <p:nvPr/>
        </p:nvSpPr>
        <p:spPr bwMode="auto">
          <a:xfrm>
            <a:off x="3833815" y="3921132"/>
            <a:ext cx="290512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806006" name="Oval 118"/>
          <p:cNvSpPr>
            <a:spLocks noChangeArrowheads="1"/>
          </p:cNvSpPr>
          <p:nvPr/>
        </p:nvSpPr>
        <p:spPr bwMode="auto">
          <a:xfrm>
            <a:off x="3276612" y="4398961"/>
            <a:ext cx="290513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806007" name="Oval 119"/>
          <p:cNvSpPr>
            <a:spLocks noChangeArrowheads="1"/>
          </p:cNvSpPr>
          <p:nvPr/>
        </p:nvSpPr>
        <p:spPr bwMode="auto">
          <a:xfrm>
            <a:off x="3257561" y="4945061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806008" name="Oval 120"/>
          <p:cNvSpPr>
            <a:spLocks noChangeArrowheads="1"/>
          </p:cNvSpPr>
          <p:nvPr/>
        </p:nvSpPr>
        <p:spPr bwMode="auto">
          <a:xfrm>
            <a:off x="3259139" y="4945061"/>
            <a:ext cx="290512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806009" name="Oval 121"/>
          <p:cNvSpPr>
            <a:spLocks noChangeArrowheads="1"/>
          </p:cNvSpPr>
          <p:nvPr/>
        </p:nvSpPr>
        <p:spPr bwMode="auto">
          <a:xfrm>
            <a:off x="4787912" y="4391032"/>
            <a:ext cx="290513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806010" name="Oval 122"/>
          <p:cNvSpPr>
            <a:spLocks noChangeArrowheads="1"/>
          </p:cNvSpPr>
          <p:nvPr/>
        </p:nvSpPr>
        <p:spPr bwMode="auto">
          <a:xfrm>
            <a:off x="4437063" y="4918084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806011" name="Oval 123"/>
          <p:cNvSpPr>
            <a:spLocks noChangeArrowheads="1"/>
          </p:cNvSpPr>
          <p:nvPr/>
        </p:nvSpPr>
        <p:spPr bwMode="auto">
          <a:xfrm>
            <a:off x="5113339" y="4926011"/>
            <a:ext cx="290512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806012" name="Text Box 124"/>
          <p:cNvSpPr txBox="1">
            <a:spLocks noChangeArrowheads="1"/>
          </p:cNvSpPr>
          <p:nvPr/>
        </p:nvSpPr>
        <p:spPr bwMode="auto">
          <a:xfrm>
            <a:off x="5387977" y="4862515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806013" name="Text Box 125"/>
          <p:cNvSpPr txBox="1">
            <a:spLocks noChangeArrowheads="1"/>
          </p:cNvSpPr>
          <p:nvPr/>
        </p:nvSpPr>
        <p:spPr bwMode="auto">
          <a:xfrm>
            <a:off x="4686301" y="4868863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13</a:t>
            </a:r>
          </a:p>
        </p:txBody>
      </p:sp>
      <p:sp>
        <p:nvSpPr>
          <p:cNvPr id="806014" name="Oval 126"/>
          <p:cNvSpPr>
            <a:spLocks noChangeArrowheads="1"/>
          </p:cNvSpPr>
          <p:nvPr/>
        </p:nvSpPr>
        <p:spPr bwMode="auto">
          <a:xfrm>
            <a:off x="5114936" y="4927608"/>
            <a:ext cx="290513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806015" name="Oval 127"/>
          <p:cNvSpPr>
            <a:spLocks noChangeArrowheads="1"/>
          </p:cNvSpPr>
          <p:nvPr/>
        </p:nvSpPr>
        <p:spPr bwMode="auto">
          <a:xfrm>
            <a:off x="5111761" y="5453061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806016" name="Text Box 128"/>
          <p:cNvSpPr txBox="1">
            <a:spLocks noChangeArrowheads="1"/>
          </p:cNvSpPr>
          <p:nvPr/>
        </p:nvSpPr>
        <p:spPr bwMode="auto">
          <a:xfrm>
            <a:off x="5376865" y="5397502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806017" name="Oval 129"/>
          <p:cNvSpPr>
            <a:spLocks noChangeArrowheads="1"/>
          </p:cNvSpPr>
          <p:nvPr/>
        </p:nvSpPr>
        <p:spPr bwMode="auto">
          <a:xfrm>
            <a:off x="5113339" y="5454658"/>
            <a:ext cx="290512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806018" name="Oval 130"/>
          <p:cNvSpPr>
            <a:spLocks noChangeArrowheads="1"/>
          </p:cNvSpPr>
          <p:nvPr/>
        </p:nvSpPr>
        <p:spPr bwMode="auto">
          <a:xfrm>
            <a:off x="5375285" y="5981708"/>
            <a:ext cx="290513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806019" name="Text Box 131"/>
          <p:cNvSpPr txBox="1">
            <a:spLocks noChangeArrowheads="1"/>
          </p:cNvSpPr>
          <p:nvPr/>
        </p:nvSpPr>
        <p:spPr bwMode="auto">
          <a:xfrm>
            <a:off x="5641977" y="5924551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806020" name="Text Box 132"/>
          <p:cNvSpPr txBox="1">
            <a:spLocks noChangeArrowheads="1"/>
          </p:cNvSpPr>
          <p:nvPr/>
        </p:nvSpPr>
        <p:spPr bwMode="auto">
          <a:xfrm>
            <a:off x="4481513" y="5924551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11</a:t>
            </a:r>
          </a:p>
        </p:txBody>
      </p:sp>
      <p:sp>
        <p:nvSpPr>
          <p:cNvPr id="806021" name="Oval 133"/>
          <p:cNvSpPr>
            <a:spLocks noChangeArrowheads="1"/>
          </p:cNvSpPr>
          <p:nvPr/>
        </p:nvSpPr>
        <p:spPr bwMode="auto">
          <a:xfrm>
            <a:off x="4860936" y="5962658"/>
            <a:ext cx="290513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806022" name="Oval 134"/>
          <p:cNvSpPr>
            <a:spLocks noChangeArrowheads="1"/>
          </p:cNvSpPr>
          <p:nvPr/>
        </p:nvSpPr>
        <p:spPr bwMode="auto">
          <a:xfrm>
            <a:off x="6623061" y="3856035"/>
            <a:ext cx="290513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806023" name="Oval 135"/>
          <p:cNvSpPr>
            <a:spLocks noChangeArrowheads="1"/>
          </p:cNvSpPr>
          <p:nvPr/>
        </p:nvSpPr>
        <p:spPr bwMode="auto">
          <a:xfrm>
            <a:off x="6954839" y="4384684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806024" name="Oval 136"/>
          <p:cNvSpPr>
            <a:spLocks noChangeArrowheads="1"/>
          </p:cNvSpPr>
          <p:nvPr/>
        </p:nvSpPr>
        <p:spPr bwMode="auto">
          <a:xfrm>
            <a:off x="6253163" y="4383085"/>
            <a:ext cx="290512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806025" name="Text Box 137"/>
          <p:cNvSpPr txBox="1">
            <a:spLocks noChangeArrowheads="1"/>
          </p:cNvSpPr>
          <p:nvPr/>
        </p:nvSpPr>
        <p:spPr bwMode="auto">
          <a:xfrm>
            <a:off x="6488113" y="4327527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17</a:t>
            </a:r>
          </a:p>
        </p:txBody>
      </p:sp>
      <p:sp>
        <p:nvSpPr>
          <p:cNvPr id="806026" name="Text Box 138"/>
          <p:cNvSpPr txBox="1">
            <a:spLocks noChangeArrowheads="1"/>
          </p:cNvSpPr>
          <p:nvPr/>
        </p:nvSpPr>
        <p:spPr bwMode="auto">
          <a:xfrm>
            <a:off x="7204077" y="4316415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11</a:t>
            </a:r>
          </a:p>
        </p:txBody>
      </p:sp>
      <p:sp>
        <p:nvSpPr>
          <p:cNvPr id="806027" name="Oval 139"/>
          <p:cNvSpPr>
            <a:spLocks noChangeArrowheads="1"/>
          </p:cNvSpPr>
          <p:nvPr/>
        </p:nvSpPr>
        <p:spPr bwMode="auto">
          <a:xfrm>
            <a:off x="5375285" y="5983285"/>
            <a:ext cx="290513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28720" name="Text Box 140"/>
          <p:cNvSpPr txBox="1">
            <a:spLocks noChangeArrowheads="1"/>
          </p:cNvSpPr>
          <p:nvPr/>
        </p:nvSpPr>
        <p:spPr bwMode="auto">
          <a:xfrm>
            <a:off x="6550029" y="3352803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0</a:t>
            </a:r>
          </a:p>
        </p:txBody>
      </p:sp>
      <p:sp>
        <p:nvSpPr>
          <p:cNvPr id="806029" name="Text Box 141"/>
          <p:cNvSpPr txBox="1">
            <a:spLocks noChangeArrowheads="1"/>
          </p:cNvSpPr>
          <p:nvPr/>
        </p:nvSpPr>
        <p:spPr bwMode="auto">
          <a:xfrm>
            <a:off x="3554413" y="4867275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28722" name="Text Box 142"/>
          <p:cNvSpPr txBox="1">
            <a:spLocks noChangeArrowheads="1"/>
          </p:cNvSpPr>
          <p:nvPr/>
        </p:nvSpPr>
        <p:spPr bwMode="auto">
          <a:xfrm>
            <a:off x="4884737" y="1974855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28723" name="Text Box 143"/>
          <p:cNvSpPr txBox="1">
            <a:spLocks noChangeArrowheads="1"/>
          </p:cNvSpPr>
          <p:nvPr/>
        </p:nvSpPr>
        <p:spPr bwMode="auto">
          <a:xfrm>
            <a:off x="5878513" y="2128839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28724" name="Text Box 144"/>
          <p:cNvSpPr txBox="1">
            <a:spLocks noChangeArrowheads="1"/>
          </p:cNvSpPr>
          <p:nvPr/>
        </p:nvSpPr>
        <p:spPr bwMode="auto">
          <a:xfrm>
            <a:off x="4735513" y="2622555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28725" name="Text Box 145"/>
          <p:cNvSpPr txBox="1">
            <a:spLocks noChangeArrowheads="1"/>
          </p:cNvSpPr>
          <p:nvPr/>
        </p:nvSpPr>
        <p:spPr bwMode="auto">
          <a:xfrm>
            <a:off x="5224461" y="1657355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28726" name="Text Box 146"/>
          <p:cNvSpPr txBox="1">
            <a:spLocks noChangeArrowheads="1"/>
          </p:cNvSpPr>
          <p:nvPr/>
        </p:nvSpPr>
        <p:spPr bwMode="auto">
          <a:xfrm>
            <a:off x="5035549" y="1219203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28727" name="Text Box 147"/>
          <p:cNvSpPr txBox="1">
            <a:spLocks noChangeArrowheads="1"/>
          </p:cNvSpPr>
          <p:nvPr/>
        </p:nvSpPr>
        <p:spPr bwMode="auto">
          <a:xfrm>
            <a:off x="5753101" y="1639891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28728" name="Text Box 148"/>
          <p:cNvSpPr txBox="1">
            <a:spLocks noChangeArrowheads="1"/>
          </p:cNvSpPr>
          <p:nvPr/>
        </p:nvSpPr>
        <p:spPr bwMode="auto">
          <a:xfrm>
            <a:off x="6683377" y="2252667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28729" name="Text Box 149"/>
          <p:cNvSpPr txBox="1">
            <a:spLocks noChangeArrowheads="1"/>
          </p:cNvSpPr>
          <p:nvPr/>
        </p:nvSpPr>
        <p:spPr bwMode="auto">
          <a:xfrm>
            <a:off x="7013573" y="2125667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28730" name="Text Box 150"/>
          <p:cNvSpPr txBox="1">
            <a:spLocks noChangeArrowheads="1"/>
          </p:cNvSpPr>
          <p:nvPr/>
        </p:nvSpPr>
        <p:spPr bwMode="auto">
          <a:xfrm>
            <a:off x="5467353" y="2851155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15</a:t>
            </a:r>
          </a:p>
        </p:txBody>
      </p:sp>
      <p:sp>
        <p:nvSpPr>
          <p:cNvPr id="28731" name="Text Box 151"/>
          <p:cNvSpPr txBox="1">
            <a:spLocks noChangeArrowheads="1"/>
          </p:cNvSpPr>
          <p:nvPr/>
        </p:nvSpPr>
        <p:spPr bwMode="auto">
          <a:xfrm>
            <a:off x="7540625" y="2371727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28732" name="Text Box 152"/>
          <p:cNvSpPr txBox="1">
            <a:spLocks noChangeArrowheads="1"/>
          </p:cNvSpPr>
          <p:nvPr/>
        </p:nvSpPr>
        <p:spPr bwMode="auto">
          <a:xfrm>
            <a:off x="7556501" y="1720855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806041" name="AutoShape 153"/>
          <p:cNvSpPr>
            <a:spLocks/>
          </p:cNvSpPr>
          <p:nvPr/>
        </p:nvSpPr>
        <p:spPr bwMode="auto">
          <a:xfrm>
            <a:off x="1909765" y="3613147"/>
            <a:ext cx="396875" cy="2986088"/>
          </a:xfrm>
          <a:prstGeom prst="leftBrace">
            <a:avLst>
              <a:gd name="adj1" fmla="val 627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806042" name="Text Box 154"/>
          <p:cNvSpPr txBox="1">
            <a:spLocks noChangeArrowheads="1"/>
          </p:cNvSpPr>
          <p:nvPr/>
        </p:nvSpPr>
        <p:spPr bwMode="auto">
          <a:xfrm>
            <a:off x="914401" y="4827592"/>
            <a:ext cx="1158875" cy="646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Cost contours</a:t>
            </a:r>
          </a:p>
        </p:txBody>
      </p:sp>
      <p:sp>
        <p:nvSpPr>
          <p:cNvPr id="28735" name="Text Box 155"/>
          <p:cNvSpPr txBox="1">
            <a:spLocks noChangeArrowheads="1"/>
          </p:cNvSpPr>
          <p:nvPr/>
        </p:nvSpPr>
        <p:spPr bwMode="auto">
          <a:xfrm>
            <a:off x="6134101" y="1827215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5956" grpId="0" animBg="1"/>
      <p:bldP spid="805958" grpId="0" animBg="1"/>
      <p:bldP spid="805959" grpId="0" animBg="1"/>
      <p:bldP spid="805960" grpId="0" animBg="1"/>
      <p:bldP spid="805993" grpId="0"/>
      <p:bldP spid="805994" grpId="0"/>
      <p:bldP spid="805995" grpId="0"/>
      <p:bldP spid="805996" grpId="0" animBg="1"/>
      <p:bldP spid="805997" grpId="0" animBg="1"/>
      <p:bldP spid="805998" grpId="0"/>
      <p:bldP spid="805999" grpId="0" animBg="1"/>
      <p:bldP spid="806000" grpId="0" animBg="1"/>
      <p:bldP spid="806001" grpId="0" animBg="1"/>
      <p:bldP spid="806002" grpId="0"/>
      <p:bldP spid="806003" grpId="0"/>
      <p:bldP spid="806004" grpId="0"/>
      <p:bldP spid="806005" grpId="0" animBg="1"/>
      <p:bldP spid="806006" grpId="0" animBg="1"/>
      <p:bldP spid="806007" grpId="0" animBg="1"/>
      <p:bldP spid="806008" grpId="0" animBg="1"/>
      <p:bldP spid="806009" grpId="0" animBg="1"/>
      <p:bldP spid="806010" grpId="0" animBg="1"/>
      <p:bldP spid="806011" grpId="0" animBg="1"/>
      <p:bldP spid="806012" grpId="0"/>
      <p:bldP spid="806013" grpId="0"/>
      <p:bldP spid="806014" grpId="0" animBg="1"/>
      <p:bldP spid="806015" grpId="0" animBg="1"/>
      <p:bldP spid="806016" grpId="0"/>
      <p:bldP spid="806017" grpId="0" animBg="1"/>
      <p:bldP spid="806018" grpId="0" animBg="1"/>
      <p:bldP spid="806019" grpId="0"/>
      <p:bldP spid="806020" grpId="0"/>
      <p:bldP spid="806021" grpId="0" animBg="1"/>
      <p:bldP spid="806022" grpId="0" animBg="1"/>
      <p:bldP spid="806023" grpId="0" animBg="1"/>
      <p:bldP spid="806024" grpId="0" animBg="1"/>
      <p:bldP spid="806025" grpId="0"/>
      <p:bldP spid="806026" grpId="0"/>
      <p:bldP spid="806027" grpId="0" animBg="1"/>
      <p:bldP spid="806029" grpId="0"/>
      <p:bldP spid="806041" grpId="0" animBg="1"/>
      <p:bldP spid="80604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Uniform Cost Search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55520" y="548640"/>
            <a:ext cx="7802880" cy="5852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A4DD9D8-326B-4CF6-A3DE-D226A68EFD92}"/>
              </a:ext>
            </a:extLst>
          </p:cNvPr>
          <p:cNvSpPr txBox="1"/>
          <p:nvPr/>
        </p:nvSpPr>
        <p:spPr>
          <a:xfrm>
            <a:off x="225739" y="-1696"/>
            <a:ext cx="11351907" cy="6010233"/>
          </a:xfrm>
          <a:prstGeom prst="rect">
            <a:avLst/>
          </a:prstGeom>
          <a:noFill/>
          <a:ln>
            <a:noFill/>
          </a:ln>
        </p:spPr>
        <p:txBody>
          <a:bodyPr wrap="square" lIns="91438" tIns="45719" rIns="91438" bIns="45719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300" dirty="0">
                <a:solidFill>
                  <a:schemeClr val="accent2"/>
                </a:solidFill>
              </a:rPr>
              <a:t>function</a:t>
            </a:r>
            <a:r>
              <a:rPr lang="en-US" sz="2300" b="1" dirty="0"/>
              <a:t> </a:t>
            </a:r>
            <a:r>
              <a:rPr lang="en-US" sz="2300" dirty="0">
                <a:solidFill>
                  <a:srgbClr val="008000"/>
                </a:solidFill>
              </a:rPr>
              <a:t>GRAPH_SEARCH</a:t>
            </a:r>
            <a:r>
              <a:rPr lang="en-US" sz="2300" dirty="0"/>
              <a:t>(</a:t>
            </a:r>
            <a:r>
              <a:rPr lang="en-US" sz="2300" dirty="0">
                <a:solidFill>
                  <a:srgbClr val="0000FF"/>
                </a:solidFill>
              </a:rPr>
              <a:t>problem</a:t>
            </a:r>
            <a:r>
              <a:rPr lang="en-US" sz="2300" dirty="0"/>
              <a:t>) </a:t>
            </a:r>
            <a:r>
              <a:rPr lang="en-US" sz="2300" dirty="0">
                <a:solidFill>
                  <a:schemeClr val="accent2"/>
                </a:solidFill>
              </a:rPr>
              <a:t>returns</a:t>
            </a:r>
            <a:r>
              <a:rPr lang="en-US" sz="2300" b="1" dirty="0"/>
              <a:t> </a:t>
            </a:r>
            <a:r>
              <a:rPr lang="en-US" sz="2300" dirty="0"/>
              <a:t>a solution, or failure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initialize the </a:t>
            </a:r>
            <a:r>
              <a:rPr lang="en-US" sz="2300" dirty="0">
                <a:solidFill>
                  <a:srgbClr val="0000FF"/>
                </a:solidFill>
              </a:rPr>
              <a:t>explored set</a:t>
            </a:r>
            <a:r>
              <a:rPr lang="en-US" sz="2300" dirty="0"/>
              <a:t> to be empty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initialize the </a:t>
            </a:r>
            <a:r>
              <a:rPr lang="en-US" sz="2300" dirty="0">
                <a:solidFill>
                  <a:srgbClr val="0000FF"/>
                </a:solidFill>
              </a:rPr>
              <a:t>frontier</a:t>
            </a:r>
            <a:r>
              <a:rPr lang="en-US" sz="2300" dirty="0"/>
              <a:t> as a specific work list (stack, queue, priority queue)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add initial state of </a:t>
            </a:r>
            <a:r>
              <a:rPr lang="en-US" sz="2300" dirty="0">
                <a:solidFill>
                  <a:srgbClr val="0000FF"/>
                </a:solidFill>
              </a:rPr>
              <a:t>problem </a:t>
            </a:r>
            <a:r>
              <a:rPr lang="en-US" sz="2300" dirty="0"/>
              <a:t>to</a:t>
            </a:r>
            <a:r>
              <a:rPr lang="en-US" sz="2300" dirty="0">
                <a:solidFill>
                  <a:srgbClr val="0000FF"/>
                </a:solidFill>
              </a:rPr>
              <a:t> frontier</a:t>
            </a:r>
            <a:br>
              <a:rPr lang="en-US" sz="2300" dirty="0"/>
            </a:br>
            <a:r>
              <a:rPr lang="en-US" sz="2300" dirty="0"/>
              <a:t>     </a:t>
            </a:r>
            <a:r>
              <a:rPr lang="en-US" sz="2300" dirty="0">
                <a:solidFill>
                  <a:schemeClr val="accent2"/>
                </a:solidFill>
              </a:rPr>
              <a:t>loop do </a:t>
            </a:r>
          </a:p>
          <a:p>
            <a:pPr>
              <a:lnSpc>
                <a:spcPct val="120000"/>
              </a:lnSpc>
            </a:pPr>
            <a:r>
              <a:rPr lang="en-US" sz="2300" b="1" dirty="0"/>
              <a:t>             </a:t>
            </a:r>
            <a:r>
              <a:rPr lang="en-US" sz="2300" dirty="0">
                <a:solidFill>
                  <a:schemeClr val="accent2"/>
                </a:solidFill>
              </a:rPr>
              <a:t>if</a:t>
            </a:r>
            <a:r>
              <a:rPr lang="en-US" sz="2300" b="1" dirty="0"/>
              <a:t> </a:t>
            </a:r>
            <a:r>
              <a:rPr lang="en-US" sz="2300" dirty="0"/>
              <a:t>the</a:t>
            </a:r>
            <a:r>
              <a:rPr lang="en-US" sz="2300" dirty="0">
                <a:solidFill>
                  <a:srgbClr val="0000FF"/>
                </a:solidFill>
              </a:rPr>
              <a:t> frontier </a:t>
            </a:r>
            <a:r>
              <a:rPr lang="en-US" sz="2300" dirty="0"/>
              <a:t>is empty </a:t>
            </a:r>
            <a:r>
              <a:rPr lang="en-US" sz="2300" dirty="0">
                <a:solidFill>
                  <a:schemeClr val="accent2"/>
                </a:solidFill>
              </a:rPr>
              <a:t>then</a:t>
            </a:r>
            <a:r>
              <a:rPr lang="en-US" sz="2300" b="1" dirty="0">
                <a:solidFill>
                  <a:srgbClr val="CC00CC"/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2300" b="1" dirty="0">
                <a:solidFill>
                  <a:srgbClr val="CC00CC"/>
                </a:solidFill>
              </a:rPr>
              <a:t>                     </a:t>
            </a:r>
            <a:r>
              <a:rPr lang="en-US" sz="2300" dirty="0">
                <a:solidFill>
                  <a:schemeClr val="accent2"/>
                </a:solidFill>
              </a:rPr>
              <a:t>return</a:t>
            </a:r>
            <a:r>
              <a:rPr lang="en-US" sz="2300" b="1" dirty="0">
                <a:solidFill>
                  <a:srgbClr val="CC00CC"/>
                </a:solidFill>
              </a:rPr>
              <a:t> </a:t>
            </a:r>
            <a:r>
              <a:rPr lang="en-US" sz="2300" dirty="0"/>
              <a:t>failure</a:t>
            </a:r>
            <a:br>
              <a:rPr lang="en-US" sz="2300" dirty="0"/>
            </a:br>
            <a:r>
              <a:rPr lang="en-US" sz="2300" dirty="0"/>
              <a:t>             choose a </a:t>
            </a:r>
            <a:r>
              <a:rPr lang="en-US" sz="2300" dirty="0">
                <a:solidFill>
                  <a:srgbClr val="0000FF"/>
                </a:solidFill>
              </a:rPr>
              <a:t>node</a:t>
            </a:r>
            <a:r>
              <a:rPr lang="en-US" sz="2300" dirty="0"/>
              <a:t> and remove it from the </a:t>
            </a:r>
            <a:r>
              <a:rPr lang="en-US" sz="2300" dirty="0">
                <a:solidFill>
                  <a:srgbClr val="0000FF"/>
                </a:solidFill>
              </a:rPr>
              <a:t>frontier</a:t>
            </a:r>
            <a:br>
              <a:rPr lang="en-US" sz="2300" dirty="0"/>
            </a:br>
            <a:r>
              <a:rPr lang="en-US" sz="2300" dirty="0"/>
              <a:t>             </a:t>
            </a:r>
            <a:r>
              <a:rPr lang="en-US" sz="2300" dirty="0">
                <a:solidFill>
                  <a:schemeClr val="accent2"/>
                </a:solidFill>
              </a:rPr>
              <a:t>if</a:t>
            </a:r>
            <a:r>
              <a:rPr lang="en-US" sz="2300" b="1" dirty="0"/>
              <a:t> </a:t>
            </a:r>
            <a:r>
              <a:rPr lang="en-US" sz="2300" dirty="0"/>
              <a:t>the </a:t>
            </a:r>
            <a:r>
              <a:rPr lang="en-US" sz="2300" dirty="0">
                <a:solidFill>
                  <a:srgbClr val="0000FF"/>
                </a:solidFill>
              </a:rPr>
              <a:t>node</a:t>
            </a:r>
            <a:r>
              <a:rPr lang="en-US" sz="2300" dirty="0"/>
              <a:t> contains a goal state </a:t>
            </a:r>
            <a:r>
              <a:rPr lang="en-US" sz="2300" dirty="0">
                <a:solidFill>
                  <a:schemeClr val="accent2"/>
                </a:solidFill>
              </a:rPr>
              <a:t>then</a:t>
            </a:r>
            <a:r>
              <a:rPr lang="en-US" sz="2300" b="1" dirty="0">
                <a:solidFill>
                  <a:srgbClr val="CC00CC"/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2300" b="1" dirty="0">
                <a:solidFill>
                  <a:srgbClr val="CC00CC"/>
                </a:solidFill>
              </a:rPr>
              <a:t>                     </a:t>
            </a:r>
            <a:r>
              <a:rPr lang="en-US" sz="2300" dirty="0">
                <a:solidFill>
                  <a:schemeClr val="accent2"/>
                </a:solidFill>
              </a:rPr>
              <a:t>return</a:t>
            </a:r>
            <a:r>
              <a:rPr lang="en-US" sz="2300" b="1" dirty="0">
                <a:solidFill>
                  <a:srgbClr val="CC00CC"/>
                </a:solidFill>
              </a:rPr>
              <a:t> </a:t>
            </a:r>
            <a:r>
              <a:rPr lang="en-US" sz="2300" dirty="0"/>
              <a:t>the corresponding solution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        add the </a:t>
            </a:r>
            <a:r>
              <a:rPr lang="en-US" sz="2300" dirty="0">
                <a:solidFill>
                  <a:srgbClr val="0000FF"/>
                </a:solidFill>
              </a:rPr>
              <a:t>node </a:t>
            </a:r>
            <a:r>
              <a:rPr lang="en-US" sz="2300" dirty="0"/>
              <a:t>state to the </a:t>
            </a:r>
            <a:r>
              <a:rPr lang="en-US" sz="2300" dirty="0">
                <a:solidFill>
                  <a:srgbClr val="0000FF"/>
                </a:solidFill>
              </a:rPr>
              <a:t>explored set</a:t>
            </a:r>
            <a:endParaRPr lang="en-US" sz="2300" dirty="0"/>
          </a:p>
          <a:p>
            <a:pPr>
              <a:lnSpc>
                <a:spcPct val="120000"/>
              </a:lnSpc>
            </a:pPr>
            <a:r>
              <a:rPr lang="en-US" sz="2300" dirty="0"/>
              <a:t>             for each resulting </a:t>
            </a:r>
            <a:r>
              <a:rPr lang="en-US" sz="2300" dirty="0">
                <a:solidFill>
                  <a:srgbClr val="0000FF"/>
                </a:solidFill>
              </a:rPr>
              <a:t>child</a:t>
            </a:r>
            <a:r>
              <a:rPr lang="en-US" sz="2300" dirty="0"/>
              <a:t> from node</a:t>
            </a:r>
            <a:endParaRPr lang="en-US" sz="2300" dirty="0">
              <a:solidFill>
                <a:srgbClr val="0000FF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300" dirty="0"/>
              <a:t>                     if the </a:t>
            </a:r>
            <a:r>
              <a:rPr lang="en-US" sz="2300" dirty="0">
                <a:solidFill>
                  <a:srgbClr val="0000FF"/>
                </a:solidFill>
              </a:rPr>
              <a:t>child </a:t>
            </a:r>
            <a:r>
              <a:rPr lang="en-US" sz="2300" dirty="0"/>
              <a:t>state is not already in the </a:t>
            </a:r>
            <a:r>
              <a:rPr lang="en-US" sz="2300" dirty="0">
                <a:solidFill>
                  <a:srgbClr val="0000FF"/>
                </a:solidFill>
              </a:rPr>
              <a:t>frontier</a:t>
            </a:r>
            <a:r>
              <a:rPr lang="en-US" sz="2300" dirty="0"/>
              <a:t> or </a:t>
            </a:r>
            <a:r>
              <a:rPr lang="en-US" sz="2300" dirty="0">
                <a:solidFill>
                  <a:srgbClr val="0000FF"/>
                </a:solidFill>
              </a:rPr>
              <a:t>explored set </a:t>
            </a:r>
            <a:r>
              <a:rPr lang="en-US" sz="2300" dirty="0">
                <a:solidFill>
                  <a:schemeClr val="accent2"/>
                </a:solidFill>
              </a:rPr>
              <a:t>then</a:t>
            </a:r>
            <a:endParaRPr lang="en-US" sz="2300" dirty="0"/>
          </a:p>
          <a:p>
            <a:pPr>
              <a:lnSpc>
                <a:spcPct val="120000"/>
              </a:lnSpc>
            </a:pPr>
            <a:r>
              <a:rPr lang="en-US" sz="2300" dirty="0"/>
              <a:t>                             add </a:t>
            </a:r>
            <a:r>
              <a:rPr lang="en-US" sz="2300" dirty="0">
                <a:solidFill>
                  <a:srgbClr val="0000FF"/>
                </a:solidFill>
              </a:rPr>
              <a:t>child</a:t>
            </a:r>
            <a:r>
              <a:rPr lang="en-US" sz="2300" dirty="0"/>
              <a:t> to the </a:t>
            </a:r>
            <a:r>
              <a:rPr lang="en-US" sz="2300" dirty="0">
                <a:solidFill>
                  <a:srgbClr val="0000FF"/>
                </a:solidFill>
              </a:rPr>
              <a:t>frontier</a:t>
            </a:r>
          </a:p>
        </p:txBody>
      </p:sp>
    </p:spTree>
    <p:extLst>
      <p:ext uri="{BB962C8B-B14F-4D97-AF65-F5344CB8AC3E}">
        <p14:creationId xmlns:p14="http://schemas.microsoft.com/office/powerpoint/2010/main" val="154960211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F193C30-D1A3-4582-A1BF-DDD6691A311E}"/>
              </a:ext>
            </a:extLst>
          </p:cNvPr>
          <p:cNvSpPr txBox="1"/>
          <p:nvPr/>
        </p:nvSpPr>
        <p:spPr>
          <a:xfrm>
            <a:off x="225739" y="-1696"/>
            <a:ext cx="11351907" cy="6859696"/>
          </a:xfrm>
          <a:prstGeom prst="rect">
            <a:avLst/>
          </a:prstGeom>
          <a:noFill/>
          <a:ln>
            <a:noFill/>
          </a:ln>
        </p:spPr>
        <p:txBody>
          <a:bodyPr wrap="square" lIns="91438" tIns="45719" rIns="91438" bIns="45719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300" dirty="0">
                <a:solidFill>
                  <a:schemeClr val="accent2"/>
                </a:solidFill>
              </a:rPr>
              <a:t>function</a:t>
            </a:r>
            <a:r>
              <a:rPr lang="en-US" sz="2300" b="1" dirty="0"/>
              <a:t> </a:t>
            </a:r>
            <a:r>
              <a:rPr lang="en-US" sz="2300" dirty="0">
                <a:solidFill>
                  <a:srgbClr val="008000"/>
                </a:solidFill>
              </a:rPr>
              <a:t>UNIFORM-COST-SEARCH</a:t>
            </a:r>
            <a:r>
              <a:rPr lang="en-US" sz="2300" dirty="0"/>
              <a:t>(</a:t>
            </a:r>
            <a:r>
              <a:rPr lang="en-US" sz="2300" dirty="0">
                <a:solidFill>
                  <a:srgbClr val="0000FF"/>
                </a:solidFill>
              </a:rPr>
              <a:t>problem</a:t>
            </a:r>
            <a:r>
              <a:rPr lang="en-US" sz="2300" dirty="0"/>
              <a:t>) </a:t>
            </a:r>
            <a:r>
              <a:rPr lang="en-US" sz="2300" dirty="0">
                <a:solidFill>
                  <a:schemeClr val="accent2"/>
                </a:solidFill>
              </a:rPr>
              <a:t>returns</a:t>
            </a:r>
            <a:r>
              <a:rPr lang="en-US" sz="2300" b="1" dirty="0"/>
              <a:t> </a:t>
            </a:r>
            <a:r>
              <a:rPr lang="en-US" sz="2300" dirty="0"/>
              <a:t>a solution, or failure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initialize the </a:t>
            </a:r>
            <a:r>
              <a:rPr lang="en-US" sz="2300" dirty="0">
                <a:solidFill>
                  <a:srgbClr val="0000FF"/>
                </a:solidFill>
              </a:rPr>
              <a:t>explored set</a:t>
            </a:r>
            <a:r>
              <a:rPr lang="en-US" sz="2300" dirty="0"/>
              <a:t> to be empty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initialize the </a:t>
            </a:r>
            <a:r>
              <a:rPr lang="en-US" sz="2300" dirty="0">
                <a:solidFill>
                  <a:srgbClr val="0000FF"/>
                </a:solidFill>
              </a:rPr>
              <a:t>frontier</a:t>
            </a:r>
            <a:r>
              <a:rPr lang="en-US" sz="2300" dirty="0"/>
              <a:t> as a </a:t>
            </a:r>
            <a:r>
              <a:rPr lang="en-US" sz="2300" b="1" dirty="0"/>
              <a:t>priority queue using node path_cost as the priority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add initial state of </a:t>
            </a:r>
            <a:r>
              <a:rPr lang="en-US" sz="2300" dirty="0">
                <a:solidFill>
                  <a:srgbClr val="0000FF"/>
                </a:solidFill>
              </a:rPr>
              <a:t>problem </a:t>
            </a:r>
            <a:r>
              <a:rPr lang="en-US" sz="2300" dirty="0"/>
              <a:t>to</a:t>
            </a:r>
            <a:r>
              <a:rPr lang="en-US" sz="2300" dirty="0">
                <a:solidFill>
                  <a:srgbClr val="0000FF"/>
                </a:solidFill>
              </a:rPr>
              <a:t> frontier</a:t>
            </a:r>
            <a:r>
              <a:rPr lang="en-US" sz="2300" dirty="0"/>
              <a:t> </a:t>
            </a:r>
            <a:r>
              <a:rPr lang="en-US" sz="2300" b="1" dirty="0"/>
              <a:t>with path_cost = 0</a:t>
            </a:r>
            <a:br>
              <a:rPr lang="en-US" sz="2300" b="1" dirty="0"/>
            </a:br>
            <a:r>
              <a:rPr lang="en-US" sz="2300" dirty="0"/>
              <a:t>     </a:t>
            </a:r>
            <a:r>
              <a:rPr lang="en-US" sz="2300" dirty="0">
                <a:solidFill>
                  <a:schemeClr val="accent2"/>
                </a:solidFill>
              </a:rPr>
              <a:t>loop do </a:t>
            </a:r>
          </a:p>
          <a:p>
            <a:pPr>
              <a:lnSpc>
                <a:spcPct val="120000"/>
              </a:lnSpc>
            </a:pPr>
            <a:r>
              <a:rPr lang="en-US" sz="2300" b="1" dirty="0"/>
              <a:t>             </a:t>
            </a:r>
            <a:r>
              <a:rPr lang="en-US" sz="2300" dirty="0">
                <a:solidFill>
                  <a:schemeClr val="accent2"/>
                </a:solidFill>
              </a:rPr>
              <a:t>if</a:t>
            </a:r>
            <a:r>
              <a:rPr lang="en-US" sz="2300" b="1" dirty="0"/>
              <a:t> </a:t>
            </a:r>
            <a:r>
              <a:rPr lang="en-US" sz="2300" dirty="0"/>
              <a:t>the</a:t>
            </a:r>
            <a:r>
              <a:rPr lang="en-US" sz="2300" dirty="0">
                <a:solidFill>
                  <a:srgbClr val="0000FF"/>
                </a:solidFill>
              </a:rPr>
              <a:t> frontier </a:t>
            </a:r>
            <a:r>
              <a:rPr lang="en-US" sz="2300" dirty="0"/>
              <a:t>is empty </a:t>
            </a:r>
            <a:r>
              <a:rPr lang="en-US" sz="2300" dirty="0">
                <a:solidFill>
                  <a:schemeClr val="accent2"/>
                </a:solidFill>
              </a:rPr>
              <a:t>then</a:t>
            </a:r>
            <a:r>
              <a:rPr lang="en-US" sz="2300" b="1" dirty="0">
                <a:solidFill>
                  <a:srgbClr val="CC00CC"/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2300" b="1" dirty="0">
                <a:solidFill>
                  <a:srgbClr val="CC00CC"/>
                </a:solidFill>
              </a:rPr>
              <a:t>                     </a:t>
            </a:r>
            <a:r>
              <a:rPr lang="en-US" sz="2300" dirty="0">
                <a:solidFill>
                  <a:schemeClr val="accent2"/>
                </a:solidFill>
              </a:rPr>
              <a:t>return</a:t>
            </a:r>
            <a:r>
              <a:rPr lang="en-US" sz="2300" b="1" dirty="0">
                <a:solidFill>
                  <a:srgbClr val="CC00CC"/>
                </a:solidFill>
              </a:rPr>
              <a:t> </a:t>
            </a:r>
            <a:r>
              <a:rPr lang="en-US" sz="2300" dirty="0"/>
              <a:t>failure</a:t>
            </a:r>
            <a:br>
              <a:rPr lang="en-US" sz="2300" dirty="0"/>
            </a:br>
            <a:r>
              <a:rPr lang="en-US" sz="2300" dirty="0"/>
              <a:t>             choose a </a:t>
            </a:r>
            <a:r>
              <a:rPr lang="en-US" sz="2300" dirty="0">
                <a:solidFill>
                  <a:srgbClr val="0000FF"/>
                </a:solidFill>
              </a:rPr>
              <a:t>node</a:t>
            </a:r>
            <a:r>
              <a:rPr lang="en-US" sz="2300" dirty="0"/>
              <a:t> and remove it from the </a:t>
            </a:r>
            <a:r>
              <a:rPr lang="en-US" sz="2300" dirty="0">
                <a:solidFill>
                  <a:srgbClr val="0000FF"/>
                </a:solidFill>
              </a:rPr>
              <a:t>frontier</a:t>
            </a:r>
            <a:br>
              <a:rPr lang="en-US" sz="2300" dirty="0"/>
            </a:br>
            <a:r>
              <a:rPr lang="en-US" sz="2300" dirty="0"/>
              <a:t>             </a:t>
            </a:r>
            <a:r>
              <a:rPr lang="en-US" sz="2300" dirty="0">
                <a:solidFill>
                  <a:schemeClr val="accent2"/>
                </a:solidFill>
              </a:rPr>
              <a:t>if</a:t>
            </a:r>
            <a:r>
              <a:rPr lang="en-US" sz="2300" b="1" dirty="0"/>
              <a:t> </a:t>
            </a:r>
            <a:r>
              <a:rPr lang="en-US" sz="2300" dirty="0"/>
              <a:t>the </a:t>
            </a:r>
            <a:r>
              <a:rPr lang="en-US" sz="2300" dirty="0">
                <a:solidFill>
                  <a:srgbClr val="0000FF"/>
                </a:solidFill>
              </a:rPr>
              <a:t>node</a:t>
            </a:r>
            <a:r>
              <a:rPr lang="en-US" sz="2300" dirty="0"/>
              <a:t> contains a goal state </a:t>
            </a:r>
            <a:r>
              <a:rPr lang="en-US" sz="2300" dirty="0">
                <a:solidFill>
                  <a:schemeClr val="accent2"/>
                </a:solidFill>
              </a:rPr>
              <a:t>then</a:t>
            </a:r>
            <a:r>
              <a:rPr lang="en-US" sz="2300" b="1" dirty="0">
                <a:solidFill>
                  <a:srgbClr val="CC00CC"/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2300" b="1" dirty="0">
                <a:solidFill>
                  <a:srgbClr val="CC00CC"/>
                </a:solidFill>
              </a:rPr>
              <a:t>                     </a:t>
            </a:r>
            <a:r>
              <a:rPr lang="en-US" sz="2300" dirty="0">
                <a:solidFill>
                  <a:schemeClr val="accent2"/>
                </a:solidFill>
              </a:rPr>
              <a:t>return</a:t>
            </a:r>
            <a:r>
              <a:rPr lang="en-US" sz="2300" b="1" dirty="0">
                <a:solidFill>
                  <a:srgbClr val="CC00CC"/>
                </a:solidFill>
              </a:rPr>
              <a:t> </a:t>
            </a:r>
            <a:r>
              <a:rPr lang="en-US" sz="2300" dirty="0"/>
              <a:t>the corresponding solution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        add the </a:t>
            </a:r>
            <a:r>
              <a:rPr lang="en-US" sz="2300" dirty="0">
                <a:solidFill>
                  <a:srgbClr val="0000FF"/>
                </a:solidFill>
              </a:rPr>
              <a:t>node </a:t>
            </a:r>
            <a:r>
              <a:rPr lang="en-US" sz="2300" dirty="0"/>
              <a:t>state to the </a:t>
            </a:r>
            <a:r>
              <a:rPr lang="en-US" sz="2300" dirty="0">
                <a:solidFill>
                  <a:srgbClr val="0000FF"/>
                </a:solidFill>
              </a:rPr>
              <a:t>explored set</a:t>
            </a:r>
            <a:endParaRPr lang="en-US" sz="2300" dirty="0"/>
          </a:p>
          <a:p>
            <a:pPr>
              <a:lnSpc>
                <a:spcPct val="120000"/>
              </a:lnSpc>
            </a:pPr>
            <a:r>
              <a:rPr lang="en-US" sz="2300" dirty="0"/>
              <a:t>             for each resulting </a:t>
            </a:r>
            <a:r>
              <a:rPr lang="en-US" sz="2300" dirty="0">
                <a:solidFill>
                  <a:srgbClr val="0000FF"/>
                </a:solidFill>
              </a:rPr>
              <a:t>child</a:t>
            </a:r>
            <a:r>
              <a:rPr lang="en-US" sz="2300" dirty="0"/>
              <a:t> from node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                if the </a:t>
            </a:r>
            <a:r>
              <a:rPr lang="en-US" sz="2300" dirty="0">
                <a:solidFill>
                  <a:srgbClr val="0000FF"/>
                </a:solidFill>
              </a:rPr>
              <a:t>child </a:t>
            </a:r>
            <a:r>
              <a:rPr lang="en-US" sz="2300" dirty="0"/>
              <a:t>state is not already in the </a:t>
            </a:r>
            <a:r>
              <a:rPr lang="en-US" sz="2300" dirty="0">
                <a:solidFill>
                  <a:srgbClr val="0000FF"/>
                </a:solidFill>
              </a:rPr>
              <a:t>frontier</a:t>
            </a:r>
            <a:r>
              <a:rPr lang="en-US" sz="2300" dirty="0"/>
              <a:t> or </a:t>
            </a:r>
            <a:r>
              <a:rPr lang="en-US" sz="2300" dirty="0">
                <a:solidFill>
                  <a:srgbClr val="0000FF"/>
                </a:solidFill>
              </a:rPr>
              <a:t>explored set </a:t>
            </a:r>
            <a:r>
              <a:rPr lang="en-US" sz="2300" dirty="0">
                <a:solidFill>
                  <a:schemeClr val="accent2"/>
                </a:solidFill>
              </a:rPr>
              <a:t>then</a:t>
            </a:r>
            <a:endParaRPr lang="en-US" sz="2300" dirty="0"/>
          </a:p>
          <a:p>
            <a:pPr>
              <a:lnSpc>
                <a:spcPct val="120000"/>
              </a:lnSpc>
            </a:pPr>
            <a:r>
              <a:rPr lang="en-US" sz="2300" dirty="0"/>
              <a:t>                             add </a:t>
            </a:r>
            <a:r>
              <a:rPr lang="en-US" sz="2300" dirty="0">
                <a:solidFill>
                  <a:srgbClr val="0000FF"/>
                </a:solidFill>
              </a:rPr>
              <a:t>child</a:t>
            </a:r>
            <a:r>
              <a:rPr lang="en-US" sz="2300" dirty="0"/>
              <a:t> to the </a:t>
            </a:r>
            <a:r>
              <a:rPr lang="en-US" sz="2300" dirty="0">
                <a:solidFill>
                  <a:srgbClr val="0000FF"/>
                </a:solidFill>
              </a:rPr>
              <a:t>frontier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                </a:t>
            </a:r>
            <a:r>
              <a:rPr lang="en-US" sz="2300" b="1" dirty="0"/>
              <a:t>else if the </a:t>
            </a:r>
            <a:r>
              <a:rPr lang="en-US" sz="2300" b="1" dirty="0">
                <a:solidFill>
                  <a:srgbClr val="0000FF"/>
                </a:solidFill>
              </a:rPr>
              <a:t>child</a:t>
            </a:r>
            <a:r>
              <a:rPr lang="en-US" sz="2300" b="1" dirty="0"/>
              <a:t> is already in the </a:t>
            </a:r>
            <a:r>
              <a:rPr lang="en-US" sz="2300" b="1" dirty="0">
                <a:solidFill>
                  <a:srgbClr val="0000FF"/>
                </a:solidFill>
              </a:rPr>
              <a:t>frontier</a:t>
            </a:r>
            <a:r>
              <a:rPr lang="en-US" sz="2300" b="1" dirty="0"/>
              <a:t> with higher path_cost</a:t>
            </a:r>
            <a:r>
              <a:rPr lang="en-US" sz="2300" b="1" dirty="0">
                <a:solidFill>
                  <a:srgbClr val="0000FF"/>
                </a:solidFill>
              </a:rPr>
              <a:t> </a:t>
            </a:r>
            <a:r>
              <a:rPr lang="en-US" sz="2300" b="1" dirty="0">
                <a:solidFill>
                  <a:schemeClr val="accent2"/>
                </a:solidFill>
              </a:rPr>
              <a:t>then</a:t>
            </a:r>
            <a:endParaRPr lang="en-US" sz="2300" b="1" dirty="0"/>
          </a:p>
          <a:p>
            <a:pPr>
              <a:lnSpc>
                <a:spcPct val="120000"/>
              </a:lnSpc>
            </a:pPr>
            <a:r>
              <a:rPr lang="en-US" sz="2300" b="1" dirty="0"/>
              <a:t>                             replace that </a:t>
            </a:r>
            <a:r>
              <a:rPr lang="en-US" sz="2300" b="1" dirty="0">
                <a:solidFill>
                  <a:srgbClr val="0000FF"/>
                </a:solidFill>
              </a:rPr>
              <a:t>frontier</a:t>
            </a:r>
            <a:r>
              <a:rPr lang="en-US" sz="2300" b="1" dirty="0"/>
              <a:t> node with</a:t>
            </a:r>
            <a:r>
              <a:rPr lang="en-US" sz="2300" b="1" dirty="0">
                <a:solidFill>
                  <a:srgbClr val="0000FF"/>
                </a:solidFill>
              </a:rPr>
              <a:t> child</a:t>
            </a:r>
            <a:endParaRPr lang="en-US" sz="2300" b="1" dirty="0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A12B224B-0BA4-4ABD-87AF-4DB2788E9E03}"/>
              </a:ext>
            </a:extLst>
          </p:cNvPr>
          <p:cNvGrpSpPr/>
          <p:nvPr/>
        </p:nvGrpSpPr>
        <p:grpSpPr>
          <a:xfrm>
            <a:off x="7576515" y="1643320"/>
            <a:ext cx="4232040" cy="1635384"/>
            <a:chOff x="7345606" y="1634084"/>
            <a:chExt cx="4232040" cy="1635384"/>
          </a:xfrm>
        </p:grpSpPr>
        <p:sp>
          <p:nvSpPr>
            <p:cNvPr id="3" name="AutoShape 6">
              <a:extLst>
                <a:ext uri="{FF2B5EF4-FFF2-40B4-BE49-F238E27FC236}">
                  <a16:creationId xmlns:a16="http://schemas.microsoft.com/office/drawing/2014/main" id="{DA220B45-6805-48A9-823F-D70678F771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45606" y="2704456"/>
              <a:ext cx="395777" cy="400437"/>
            </a:xfrm>
            <a:prstGeom prst="flowChartConnector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S</a:t>
              </a:r>
            </a:p>
          </p:txBody>
        </p:sp>
        <p:cxnSp>
          <p:nvCxnSpPr>
            <p:cNvPr id="4" name="AutoShape 26">
              <a:extLst>
                <a:ext uri="{FF2B5EF4-FFF2-40B4-BE49-F238E27FC236}">
                  <a16:creationId xmlns:a16="http://schemas.microsoft.com/office/drawing/2014/main" id="{5F23536C-FD47-4869-BD2F-60D289131DF9}"/>
                </a:ext>
              </a:extLst>
            </p:cNvPr>
            <p:cNvCxnSpPr>
              <a:cxnSpLocks noChangeShapeType="1"/>
              <a:stCxn id="3" idx="7"/>
              <a:endCxn id="9" idx="3"/>
            </p:cNvCxnSpPr>
            <p:nvPr/>
          </p:nvCxnSpPr>
          <p:spPr bwMode="auto">
            <a:xfrm flipV="1">
              <a:off x="7683423" y="2317672"/>
              <a:ext cx="297031" cy="445427"/>
            </a:xfrm>
            <a:prstGeom prst="straightConnector1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 type="triangle" w="lg" len="lg"/>
            </a:ln>
          </p:spPr>
        </p:cxnSp>
        <p:sp>
          <p:nvSpPr>
            <p:cNvPr id="9" name="AutoShape 6">
              <a:extLst>
                <a:ext uri="{FF2B5EF4-FFF2-40B4-BE49-F238E27FC236}">
                  <a16:creationId xmlns:a16="http://schemas.microsoft.com/office/drawing/2014/main" id="{244C16AB-6EFF-4249-91E1-78EC7BBC1C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22494" y="1975878"/>
              <a:ext cx="395777" cy="400437"/>
            </a:xfrm>
            <a:prstGeom prst="flowChartConnector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A</a:t>
              </a:r>
            </a:p>
          </p:txBody>
        </p:sp>
        <p:sp>
          <p:nvSpPr>
            <p:cNvPr id="13" name="AutoShape 6">
              <a:extLst>
                <a:ext uri="{FF2B5EF4-FFF2-40B4-BE49-F238E27FC236}">
                  <a16:creationId xmlns:a16="http://schemas.microsoft.com/office/drawing/2014/main" id="{8B1ADCA9-EBD3-4C22-9158-71B51A3BE0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80522" y="2699918"/>
              <a:ext cx="395777" cy="400437"/>
            </a:xfrm>
            <a:prstGeom prst="flowChartConnector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B</a:t>
              </a:r>
            </a:p>
          </p:txBody>
        </p:sp>
        <p:sp>
          <p:nvSpPr>
            <p:cNvPr id="14" name="AutoShape 6">
              <a:extLst>
                <a:ext uri="{FF2B5EF4-FFF2-40B4-BE49-F238E27FC236}">
                  <a16:creationId xmlns:a16="http://schemas.microsoft.com/office/drawing/2014/main" id="{2349E12D-8C64-4DEF-91B7-C02EFC2975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94540" y="1634084"/>
              <a:ext cx="395777" cy="400437"/>
            </a:xfrm>
            <a:prstGeom prst="flowChartConnector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C</a:t>
              </a:r>
            </a:p>
          </p:txBody>
        </p:sp>
        <p:sp>
          <p:nvSpPr>
            <p:cNvPr id="15" name="AutoShape 6">
              <a:extLst>
                <a:ext uri="{FF2B5EF4-FFF2-40B4-BE49-F238E27FC236}">
                  <a16:creationId xmlns:a16="http://schemas.microsoft.com/office/drawing/2014/main" id="{7561213B-5667-483F-92DC-1F0B726BAD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16018" y="2704455"/>
              <a:ext cx="395777" cy="400437"/>
            </a:xfrm>
            <a:prstGeom prst="flowChartConnector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D</a:t>
              </a:r>
            </a:p>
          </p:txBody>
        </p:sp>
        <p:sp>
          <p:nvSpPr>
            <p:cNvPr id="16" name="AutoShape 6">
              <a:extLst>
                <a:ext uri="{FF2B5EF4-FFF2-40B4-BE49-F238E27FC236}">
                  <a16:creationId xmlns:a16="http://schemas.microsoft.com/office/drawing/2014/main" id="{6B62D290-7E7C-4FDE-9167-F1EDA3E98B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81869" y="1875495"/>
              <a:ext cx="395777" cy="400437"/>
            </a:xfrm>
            <a:prstGeom prst="flowChartConnector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G</a:t>
              </a:r>
            </a:p>
          </p:txBody>
        </p:sp>
        <p:cxnSp>
          <p:nvCxnSpPr>
            <p:cNvPr id="19" name="AutoShape 26">
              <a:extLst>
                <a:ext uri="{FF2B5EF4-FFF2-40B4-BE49-F238E27FC236}">
                  <a16:creationId xmlns:a16="http://schemas.microsoft.com/office/drawing/2014/main" id="{1B61AE76-CA7A-4B9E-813F-F0D71EAD0E52}"/>
                </a:ext>
              </a:extLst>
            </p:cNvPr>
            <p:cNvCxnSpPr>
              <a:cxnSpLocks noChangeShapeType="1"/>
              <a:stCxn id="3" idx="6"/>
              <a:endCxn id="13" idx="2"/>
            </p:cNvCxnSpPr>
            <p:nvPr/>
          </p:nvCxnSpPr>
          <p:spPr bwMode="auto">
            <a:xfrm flipV="1">
              <a:off x="7741383" y="2900137"/>
              <a:ext cx="1439139" cy="4538"/>
            </a:xfrm>
            <a:prstGeom prst="straightConnector1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 type="triangle" w="lg" len="lg"/>
            </a:ln>
          </p:spPr>
        </p:cxnSp>
        <p:cxnSp>
          <p:nvCxnSpPr>
            <p:cNvPr id="20" name="AutoShape 26">
              <a:extLst>
                <a:ext uri="{FF2B5EF4-FFF2-40B4-BE49-F238E27FC236}">
                  <a16:creationId xmlns:a16="http://schemas.microsoft.com/office/drawing/2014/main" id="{BED573F5-C08B-4B51-8735-5C18A986E3B8}"/>
                </a:ext>
              </a:extLst>
            </p:cNvPr>
            <p:cNvCxnSpPr>
              <a:cxnSpLocks noChangeShapeType="1"/>
              <a:endCxn id="14" idx="2"/>
            </p:cNvCxnSpPr>
            <p:nvPr/>
          </p:nvCxnSpPr>
          <p:spPr bwMode="auto">
            <a:xfrm flipV="1">
              <a:off x="8318271" y="1834303"/>
              <a:ext cx="676269" cy="299142"/>
            </a:xfrm>
            <a:prstGeom prst="straightConnector1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 type="triangle" w="lg" len="lg"/>
            </a:ln>
          </p:spPr>
        </p:cxnSp>
        <p:cxnSp>
          <p:nvCxnSpPr>
            <p:cNvPr id="21" name="AutoShape 26">
              <a:extLst>
                <a:ext uri="{FF2B5EF4-FFF2-40B4-BE49-F238E27FC236}">
                  <a16:creationId xmlns:a16="http://schemas.microsoft.com/office/drawing/2014/main" id="{10FE086B-13A8-4F75-9CAC-ACD45CC3339C}"/>
                </a:ext>
              </a:extLst>
            </p:cNvPr>
            <p:cNvCxnSpPr>
              <a:cxnSpLocks noChangeShapeType="1"/>
              <a:stCxn id="14" idx="5"/>
              <a:endCxn id="15" idx="1"/>
            </p:cNvCxnSpPr>
            <p:nvPr/>
          </p:nvCxnSpPr>
          <p:spPr bwMode="auto">
            <a:xfrm>
              <a:off x="9332357" y="1975878"/>
              <a:ext cx="941621" cy="787220"/>
            </a:xfrm>
            <a:prstGeom prst="straightConnector1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 type="triangle" w="lg" len="lg"/>
            </a:ln>
          </p:spPr>
        </p:cxnSp>
        <p:cxnSp>
          <p:nvCxnSpPr>
            <p:cNvPr id="22" name="AutoShape 26">
              <a:extLst>
                <a:ext uri="{FF2B5EF4-FFF2-40B4-BE49-F238E27FC236}">
                  <a16:creationId xmlns:a16="http://schemas.microsoft.com/office/drawing/2014/main" id="{6422E856-D7E3-4442-9EDD-248835B13303}"/>
                </a:ext>
              </a:extLst>
            </p:cNvPr>
            <p:cNvCxnSpPr>
              <a:cxnSpLocks noChangeShapeType="1"/>
              <a:stCxn id="13" idx="6"/>
              <a:endCxn id="15" idx="2"/>
            </p:cNvCxnSpPr>
            <p:nvPr/>
          </p:nvCxnSpPr>
          <p:spPr bwMode="auto">
            <a:xfrm>
              <a:off x="9576299" y="2900137"/>
              <a:ext cx="639719" cy="4537"/>
            </a:xfrm>
            <a:prstGeom prst="straightConnector1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 type="triangle" w="lg" len="lg"/>
            </a:ln>
          </p:spPr>
        </p:cxnSp>
        <p:cxnSp>
          <p:nvCxnSpPr>
            <p:cNvPr id="23" name="AutoShape 26">
              <a:extLst>
                <a:ext uri="{FF2B5EF4-FFF2-40B4-BE49-F238E27FC236}">
                  <a16:creationId xmlns:a16="http://schemas.microsoft.com/office/drawing/2014/main" id="{B27AE274-CF13-4457-A90A-B862D75DCC39}"/>
                </a:ext>
              </a:extLst>
            </p:cNvPr>
            <p:cNvCxnSpPr>
              <a:cxnSpLocks noChangeShapeType="1"/>
              <a:stCxn id="15" idx="7"/>
              <a:endCxn id="16" idx="3"/>
            </p:cNvCxnSpPr>
            <p:nvPr/>
          </p:nvCxnSpPr>
          <p:spPr bwMode="auto">
            <a:xfrm flipV="1">
              <a:off x="10553835" y="2217289"/>
              <a:ext cx="685994" cy="545809"/>
            </a:xfrm>
            <a:prstGeom prst="straightConnector1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 type="triangle" w="lg" len="lg"/>
            </a:ln>
          </p:spPr>
        </p:cxn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7B01B6BD-59A1-468E-BF58-92D0E942C95D}"/>
                </a:ext>
              </a:extLst>
            </p:cNvPr>
            <p:cNvSpPr txBox="1"/>
            <p:nvPr/>
          </p:nvSpPr>
          <p:spPr>
            <a:xfrm>
              <a:off x="7543494" y="2307926"/>
              <a:ext cx="37869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1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B8AF9AFA-74F6-4D80-A246-6B61B7DCD89F}"/>
                </a:ext>
              </a:extLst>
            </p:cNvPr>
            <p:cNvSpPr txBox="1"/>
            <p:nvPr/>
          </p:nvSpPr>
          <p:spPr>
            <a:xfrm>
              <a:off x="8224143" y="2900136"/>
              <a:ext cx="37869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4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2FA2B315-DAD9-4C02-822A-3AD1A3F4295D}"/>
                </a:ext>
              </a:extLst>
            </p:cNvPr>
            <p:cNvSpPr txBox="1"/>
            <p:nvPr/>
          </p:nvSpPr>
          <p:spPr>
            <a:xfrm>
              <a:off x="8381410" y="1649636"/>
              <a:ext cx="37869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2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298A2217-79D4-499F-BFDD-6D7EF7532597}"/>
                </a:ext>
              </a:extLst>
            </p:cNvPr>
            <p:cNvSpPr txBox="1"/>
            <p:nvPr/>
          </p:nvSpPr>
          <p:spPr>
            <a:xfrm>
              <a:off x="9687895" y="1983874"/>
              <a:ext cx="37869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4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0C7481C3-24C7-4919-BCAE-0EC1D94418F3}"/>
                </a:ext>
              </a:extLst>
            </p:cNvPr>
            <p:cNvSpPr txBox="1"/>
            <p:nvPr/>
          </p:nvSpPr>
          <p:spPr>
            <a:xfrm>
              <a:off x="9663282" y="2900136"/>
              <a:ext cx="37869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1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7969D78C-6F91-4E69-97BD-1BE6D61E258B}"/>
                </a:ext>
              </a:extLst>
            </p:cNvPr>
            <p:cNvSpPr txBox="1"/>
            <p:nvPr/>
          </p:nvSpPr>
          <p:spPr>
            <a:xfrm>
              <a:off x="10803178" y="2483526"/>
              <a:ext cx="37869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3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9C85086D-F98C-4CD3-A0A1-EF3A7D340D96}"/>
                  </a:ext>
                </a:extLst>
              </p14:cNvPr>
              <p14:cNvContentPartPr/>
              <p14:nvPr/>
            </p14:nvContentPartPr>
            <p14:xfrm>
              <a:off x="1380600" y="1233360"/>
              <a:ext cx="3771000" cy="551844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9C85086D-F98C-4CD3-A0A1-EF3A7D340D9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71240" y="1224000"/>
                <a:ext cx="3789720" cy="5537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56532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Walk-through UCS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E65B811A-484C-4EC4-8248-3F80202D4EA7}"/>
              </a:ext>
            </a:extLst>
          </p:cNvPr>
          <p:cNvGrpSpPr/>
          <p:nvPr/>
        </p:nvGrpSpPr>
        <p:grpSpPr>
          <a:xfrm>
            <a:off x="5975926" y="913513"/>
            <a:ext cx="5527828" cy="2127559"/>
            <a:chOff x="7345606" y="1634084"/>
            <a:chExt cx="4232040" cy="1616910"/>
          </a:xfrm>
        </p:grpSpPr>
        <p:sp>
          <p:nvSpPr>
            <p:cNvPr id="52" name="AutoShape 6">
              <a:extLst>
                <a:ext uri="{FF2B5EF4-FFF2-40B4-BE49-F238E27FC236}">
                  <a16:creationId xmlns:a16="http://schemas.microsoft.com/office/drawing/2014/main" id="{56821D2E-ABE8-4F0B-8669-C2F66F5BF3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45606" y="2704456"/>
              <a:ext cx="395777" cy="400437"/>
            </a:xfrm>
            <a:prstGeom prst="flowChartConnector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</a:rPr>
                <a:t>S</a:t>
              </a:r>
            </a:p>
          </p:txBody>
        </p:sp>
        <p:cxnSp>
          <p:nvCxnSpPr>
            <p:cNvPr id="53" name="AutoShape 26">
              <a:extLst>
                <a:ext uri="{FF2B5EF4-FFF2-40B4-BE49-F238E27FC236}">
                  <a16:creationId xmlns:a16="http://schemas.microsoft.com/office/drawing/2014/main" id="{0050F606-FAC5-4513-B671-164D7C240966}"/>
                </a:ext>
              </a:extLst>
            </p:cNvPr>
            <p:cNvCxnSpPr>
              <a:cxnSpLocks noChangeShapeType="1"/>
              <a:stCxn id="52" idx="7"/>
              <a:endCxn id="54" idx="3"/>
            </p:cNvCxnSpPr>
            <p:nvPr/>
          </p:nvCxnSpPr>
          <p:spPr bwMode="auto">
            <a:xfrm flipV="1">
              <a:off x="7683423" y="2317672"/>
              <a:ext cx="297031" cy="445427"/>
            </a:xfrm>
            <a:prstGeom prst="straightConnector1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 type="triangle" w="lg" len="lg"/>
            </a:ln>
          </p:spPr>
        </p:cxnSp>
        <p:sp>
          <p:nvSpPr>
            <p:cNvPr id="54" name="AutoShape 6">
              <a:extLst>
                <a:ext uri="{FF2B5EF4-FFF2-40B4-BE49-F238E27FC236}">
                  <a16:creationId xmlns:a16="http://schemas.microsoft.com/office/drawing/2014/main" id="{0C0A92D6-3BAE-407C-B3AB-5051CA1B6E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22494" y="1975878"/>
              <a:ext cx="395777" cy="400437"/>
            </a:xfrm>
            <a:prstGeom prst="flowChartConnector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</a:rPr>
                <a:t>A</a:t>
              </a:r>
            </a:p>
          </p:txBody>
        </p:sp>
        <p:sp>
          <p:nvSpPr>
            <p:cNvPr id="55" name="AutoShape 6">
              <a:extLst>
                <a:ext uri="{FF2B5EF4-FFF2-40B4-BE49-F238E27FC236}">
                  <a16:creationId xmlns:a16="http://schemas.microsoft.com/office/drawing/2014/main" id="{E11142EC-508C-436C-89BF-A0A3045730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80522" y="2699918"/>
              <a:ext cx="395777" cy="400437"/>
            </a:xfrm>
            <a:prstGeom prst="flowChartConnector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</a:rPr>
                <a:t>B</a:t>
              </a:r>
            </a:p>
          </p:txBody>
        </p:sp>
        <p:sp>
          <p:nvSpPr>
            <p:cNvPr id="56" name="AutoShape 6">
              <a:extLst>
                <a:ext uri="{FF2B5EF4-FFF2-40B4-BE49-F238E27FC236}">
                  <a16:creationId xmlns:a16="http://schemas.microsoft.com/office/drawing/2014/main" id="{5A2E0E86-A1E2-4A1B-AC80-5855FCB6FA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94540" y="1634084"/>
              <a:ext cx="395777" cy="400437"/>
            </a:xfrm>
            <a:prstGeom prst="flowChartConnector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</a:rPr>
                <a:t>C</a:t>
              </a:r>
            </a:p>
          </p:txBody>
        </p:sp>
        <p:sp>
          <p:nvSpPr>
            <p:cNvPr id="57" name="AutoShape 6">
              <a:extLst>
                <a:ext uri="{FF2B5EF4-FFF2-40B4-BE49-F238E27FC236}">
                  <a16:creationId xmlns:a16="http://schemas.microsoft.com/office/drawing/2014/main" id="{6FFB9EC4-CF91-4BA3-8B55-CF725EB8A1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16018" y="2704455"/>
              <a:ext cx="395777" cy="400437"/>
            </a:xfrm>
            <a:prstGeom prst="flowChartConnector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</a:rPr>
                <a:t>D</a:t>
              </a:r>
            </a:p>
          </p:txBody>
        </p:sp>
        <p:sp>
          <p:nvSpPr>
            <p:cNvPr id="58" name="AutoShape 6">
              <a:extLst>
                <a:ext uri="{FF2B5EF4-FFF2-40B4-BE49-F238E27FC236}">
                  <a16:creationId xmlns:a16="http://schemas.microsoft.com/office/drawing/2014/main" id="{2B15F1B3-F063-4BBD-9C02-B48ED211BA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81869" y="1875495"/>
              <a:ext cx="395777" cy="400437"/>
            </a:xfrm>
            <a:prstGeom prst="flowChartConnector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</a:rPr>
                <a:t>G</a:t>
              </a:r>
            </a:p>
          </p:txBody>
        </p:sp>
        <p:cxnSp>
          <p:nvCxnSpPr>
            <p:cNvPr id="59" name="AutoShape 26">
              <a:extLst>
                <a:ext uri="{FF2B5EF4-FFF2-40B4-BE49-F238E27FC236}">
                  <a16:creationId xmlns:a16="http://schemas.microsoft.com/office/drawing/2014/main" id="{E5623855-660B-4A75-8048-58DAA8743F82}"/>
                </a:ext>
              </a:extLst>
            </p:cNvPr>
            <p:cNvCxnSpPr>
              <a:cxnSpLocks noChangeShapeType="1"/>
              <a:stCxn id="52" idx="6"/>
              <a:endCxn id="55" idx="2"/>
            </p:cNvCxnSpPr>
            <p:nvPr/>
          </p:nvCxnSpPr>
          <p:spPr bwMode="auto">
            <a:xfrm flipV="1">
              <a:off x="7741383" y="2900137"/>
              <a:ext cx="1439139" cy="4538"/>
            </a:xfrm>
            <a:prstGeom prst="straightConnector1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 type="triangle" w="lg" len="lg"/>
            </a:ln>
          </p:spPr>
        </p:cxnSp>
        <p:cxnSp>
          <p:nvCxnSpPr>
            <p:cNvPr id="60" name="AutoShape 26">
              <a:extLst>
                <a:ext uri="{FF2B5EF4-FFF2-40B4-BE49-F238E27FC236}">
                  <a16:creationId xmlns:a16="http://schemas.microsoft.com/office/drawing/2014/main" id="{FBD2DC18-7D39-41B7-B9C2-5DE2ECBEAA88}"/>
                </a:ext>
              </a:extLst>
            </p:cNvPr>
            <p:cNvCxnSpPr>
              <a:cxnSpLocks noChangeShapeType="1"/>
              <a:endCxn id="56" idx="2"/>
            </p:cNvCxnSpPr>
            <p:nvPr/>
          </p:nvCxnSpPr>
          <p:spPr bwMode="auto">
            <a:xfrm flipV="1">
              <a:off x="8318271" y="1834303"/>
              <a:ext cx="676269" cy="299142"/>
            </a:xfrm>
            <a:prstGeom prst="straightConnector1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 type="triangle" w="lg" len="lg"/>
            </a:ln>
          </p:spPr>
        </p:cxnSp>
        <p:cxnSp>
          <p:nvCxnSpPr>
            <p:cNvPr id="61" name="AutoShape 26">
              <a:extLst>
                <a:ext uri="{FF2B5EF4-FFF2-40B4-BE49-F238E27FC236}">
                  <a16:creationId xmlns:a16="http://schemas.microsoft.com/office/drawing/2014/main" id="{67FB1880-B0C0-4B5B-B615-D5B3F7337496}"/>
                </a:ext>
              </a:extLst>
            </p:cNvPr>
            <p:cNvCxnSpPr>
              <a:cxnSpLocks noChangeShapeType="1"/>
              <a:stCxn id="56" idx="5"/>
              <a:endCxn id="57" idx="1"/>
            </p:cNvCxnSpPr>
            <p:nvPr/>
          </p:nvCxnSpPr>
          <p:spPr bwMode="auto">
            <a:xfrm>
              <a:off x="9332357" y="1975878"/>
              <a:ext cx="941621" cy="787220"/>
            </a:xfrm>
            <a:prstGeom prst="straightConnector1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 type="triangle" w="lg" len="lg"/>
            </a:ln>
          </p:spPr>
        </p:cxnSp>
        <p:cxnSp>
          <p:nvCxnSpPr>
            <p:cNvPr id="62" name="AutoShape 26">
              <a:extLst>
                <a:ext uri="{FF2B5EF4-FFF2-40B4-BE49-F238E27FC236}">
                  <a16:creationId xmlns:a16="http://schemas.microsoft.com/office/drawing/2014/main" id="{A6CD6B40-4FDF-4286-8A4A-3459ADD1580C}"/>
                </a:ext>
              </a:extLst>
            </p:cNvPr>
            <p:cNvCxnSpPr>
              <a:cxnSpLocks noChangeShapeType="1"/>
              <a:stCxn id="55" idx="6"/>
              <a:endCxn id="57" idx="2"/>
            </p:cNvCxnSpPr>
            <p:nvPr/>
          </p:nvCxnSpPr>
          <p:spPr bwMode="auto">
            <a:xfrm>
              <a:off x="9576299" y="2900137"/>
              <a:ext cx="639719" cy="4537"/>
            </a:xfrm>
            <a:prstGeom prst="straightConnector1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 type="triangle" w="lg" len="lg"/>
            </a:ln>
          </p:spPr>
        </p:cxnSp>
        <p:cxnSp>
          <p:nvCxnSpPr>
            <p:cNvPr id="63" name="AutoShape 26">
              <a:extLst>
                <a:ext uri="{FF2B5EF4-FFF2-40B4-BE49-F238E27FC236}">
                  <a16:creationId xmlns:a16="http://schemas.microsoft.com/office/drawing/2014/main" id="{B466C9EE-0FCD-4B51-A950-E048856BD36C}"/>
                </a:ext>
              </a:extLst>
            </p:cNvPr>
            <p:cNvCxnSpPr>
              <a:cxnSpLocks noChangeShapeType="1"/>
              <a:stCxn id="57" idx="7"/>
              <a:endCxn id="58" idx="3"/>
            </p:cNvCxnSpPr>
            <p:nvPr/>
          </p:nvCxnSpPr>
          <p:spPr bwMode="auto">
            <a:xfrm flipV="1">
              <a:off x="10553835" y="2217289"/>
              <a:ext cx="685994" cy="545809"/>
            </a:xfrm>
            <a:prstGeom prst="straightConnector1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 type="triangle" w="lg" len="lg"/>
            </a:ln>
          </p:spPr>
        </p:cxn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4F6DFE02-32D4-4EB8-8D07-584D4371E2EB}"/>
                </a:ext>
              </a:extLst>
            </p:cNvPr>
            <p:cNvSpPr txBox="1"/>
            <p:nvPr/>
          </p:nvSpPr>
          <p:spPr>
            <a:xfrm>
              <a:off x="7543494" y="2307926"/>
              <a:ext cx="378691" cy="35085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</a:rPr>
                <a:t>1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23472996-F736-4365-83CD-E5FCDA768560}"/>
                </a:ext>
              </a:extLst>
            </p:cNvPr>
            <p:cNvSpPr txBox="1"/>
            <p:nvPr/>
          </p:nvSpPr>
          <p:spPr>
            <a:xfrm>
              <a:off x="8224143" y="2900136"/>
              <a:ext cx="378691" cy="35085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</a:rPr>
                <a:t>4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EB9FD353-8B90-4751-8064-15F9CC897802}"/>
                </a:ext>
              </a:extLst>
            </p:cNvPr>
            <p:cNvSpPr txBox="1"/>
            <p:nvPr/>
          </p:nvSpPr>
          <p:spPr>
            <a:xfrm>
              <a:off x="8381410" y="1649636"/>
              <a:ext cx="378691" cy="35085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</a:rPr>
                <a:t>2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A0FE7100-455D-4E02-B538-69AF75BAFD84}"/>
                </a:ext>
              </a:extLst>
            </p:cNvPr>
            <p:cNvSpPr txBox="1"/>
            <p:nvPr/>
          </p:nvSpPr>
          <p:spPr>
            <a:xfrm>
              <a:off x="9687895" y="1983874"/>
              <a:ext cx="378691" cy="35085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</a:rPr>
                <a:t>4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092FADC9-BC50-4CCC-90B7-EC319929985D}"/>
                </a:ext>
              </a:extLst>
            </p:cNvPr>
            <p:cNvSpPr txBox="1"/>
            <p:nvPr/>
          </p:nvSpPr>
          <p:spPr>
            <a:xfrm>
              <a:off x="9663282" y="2900136"/>
              <a:ext cx="378691" cy="35085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</a:rPr>
                <a:t>1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ED5D99B4-DD5E-4E88-B8B5-BB93CC55E343}"/>
                </a:ext>
              </a:extLst>
            </p:cNvPr>
            <p:cNvSpPr txBox="1"/>
            <p:nvPr/>
          </p:nvSpPr>
          <p:spPr>
            <a:xfrm>
              <a:off x="10803178" y="2483526"/>
              <a:ext cx="378691" cy="35085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4349635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Walk-through UCS</a:t>
            </a:r>
          </a:p>
        </p:txBody>
      </p:sp>
      <p:grpSp>
        <p:nvGrpSpPr>
          <p:cNvPr id="27652" name="Group 4"/>
          <p:cNvGrpSpPr>
            <a:grpSpLocks/>
          </p:cNvGrpSpPr>
          <p:nvPr/>
        </p:nvGrpSpPr>
        <p:grpSpPr bwMode="auto">
          <a:xfrm>
            <a:off x="6586151" y="309520"/>
            <a:ext cx="5231027" cy="3168930"/>
            <a:chOff x="768" y="720"/>
            <a:chExt cx="4176" cy="2383"/>
          </a:xfrm>
        </p:grpSpPr>
        <p:grpSp>
          <p:nvGrpSpPr>
            <p:cNvPr id="27653" name="Group 5"/>
            <p:cNvGrpSpPr>
              <a:grpSpLocks/>
            </p:cNvGrpSpPr>
            <p:nvPr/>
          </p:nvGrpSpPr>
          <p:grpSpPr bwMode="auto">
            <a:xfrm>
              <a:off x="768" y="720"/>
              <a:ext cx="4176" cy="2304"/>
              <a:chOff x="336" y="576"/>
              <a:chExt cx="4848" cy="2784"/>
            </a:xfrm>
          </p:grpSpPr>
          <p:sp>
            <p:nvSpPr>
              <p:cNvPr id="27672" name="AutoShape 6"/>
              <p:cNvSpPr>
                <a:spLocks noChangeArrowheads="1"/>
              </p:cNvSpPr>
              <p:nvPr/>
            </p:nvSpPr>
            <p:spPr bwMode="auto">
              <a:xfrm>
                <a:off x="336" y="2208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dirty="0"/>
                  <a:t>START</a:t>
                </a:r>
              </a:p>
            </p:txBody>
          </p:sp>
          <p:sp>
            <p:nvSpPr>
              <p:cNvPr id="27673" name="AutoShape 7"/>
              <p:cNvSpPr>
                <a:spLocks noChangeArrowheads="1"/>
              </p:cNvSpPr>
              <p:nvPr/>
            </p:nvSpPr>
            <p:spPr bwMode="auto">
              <a:xfrm>
                <a:off x="4704" y="57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600" dirty="0"/>
                  <a:t>GOAL</a:t>
                </a:r>
              </a:p>
            </p:txBody>
          </p:sp>
          <p:sp>
            <p:nvSpPr>
              <p:cNvPr id="27674" name="AutoShape 8"/>
              <p:cNvSpPr>
                <a:spLocks noChangeArrowheads="1"/>
              </p:cNvSpPr>
              <p:nvPr/>
            </p:nvSpPr>
            <p:spPr bwMode="auto">
              <a:xfrm>
                <a:off x="1728" y="177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d</a:t>
                </a:r>
              </a:p>
            </p:txBody>
          </p:sp>
          <p:sp>
            <p:nvSpPr>
              <p:cNvPr id="27675" name="AutoShape 9"/>
              <p:cNvSpPr>
                <a:spLocks noChangeArrowheads="1"/>
              </p:cNvSpPr>
              <p:nvPr/>
            </p:nvSpPr>
            <p:spPr bwMode="auto">
              <a:xfrm>
                <a:off x="720" y="105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b</a:t>
                </a:r>
              </a:p>
            </p:txBody>
          </p:sp>
          <p:sp>
            <p:nvSpPr>
              <p:cNvPr id="27676" name="AutoShape 10"/>
              <p:cNvSpPr>
                <a:spLocks noChangeArrowheads="1"/>
              </p:cNvSpPr>
              <p:nvPr/>
            </p:nvSpPr>
            <p:spPr bwMode="auto">
              <a:xfrm>
                <a:off x="1200" y="273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p</a:t>
                </a:r>
              </a:p>
            </p:txBody>
          </p:sp>
          <p:sp>
            <p:nvSpPr>
              <p:cNvPr id="27677" name="AutoShape 11"/>
              <p:cNvSpPr>
                <a:spLocks noChangeArrowheads="1"/>
              </p:cNvSpPr>
              <p:nvPr/>
            </p:nvSpPr>
            <p:spPr bwMode="auto">
              <a:xfrm>
                <a:off x="2352" y="2880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q</a:t>
                </a:r>
              </a:p>
            </p:txBody>
          </p:sp>
          <p:sp>
            <p:nvSpPr>
              <p:cNvPr id="27678" name="AutoShape 12"/>
              <p:cNvSpPr>
                <a:spLocks noChangeArrowheads="1"/>
              </p:cNvSpPr>
              <p:nvPr/>
            </p:nvSpPr>
            <p:spPr bwMode="auto">
              <a:xfrm>
                <a:off x="2880" y="1008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c</a:t>
                </a:r>
              </a:p>
            </p:txBody>
          </p:sp>
          <p:sp>
            <p:nvSpPr>
              <p:cNvPr id="27679" name="AutoShape 13"/>
              <p:cNvSpPr>
                <a:spLocks noChangeArrowheads="1"/>
              </p:cNvSpPr>
              <p:nvPr/>
            </p:nvSpPr>
            <p:spPr bwMode="auto">
              <a:xfrm>
                <a:off x="3552" y="1584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e</a:t>
                </a:r>
              </a:p>
            </p:txBody>
          </p:sp>
          <p:sp>
            <p:nvSpPr>
              <p:cNvPr id="27680" name="AutoShape 14"/>
              <p:cNvSpPr>
                <a:spLocks noChangeArrowheads="1"/>
              </p:cNvSpPr>
              <p:nvPr/>
            </p:nvSpPr>
            <p:spPr bwMode="auto">
              <a:xfrm>
                <a:off x="3168" y="225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h</a:t>
                </a:r>
              </a:p>
            </p:txBody>
          </p:sp>
          <p:sp>
            <p:nvSpPr>
              <p:cNvPr id="27681" name="AutoShape 15"/>
              <p:cNvSpPr>
                <a:spLocks noChangeArrowheads="1"/>
              </p:cNvSpPr>
              <p:nvPr/>
            </p:nvSpPr>
            <p:spPr bwMode="auto">
              <a:xfrm>
                <a:off x="1584" y="624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a</a:t>
                </a:r>
              </a:p>
            </p:txBody>
          </p:sp>
          <p:sp>
            <p:nvSpPr>
              <p:cNvPr id="27682" name="AutoShape 16"/>
              <p:cNvSpPr>
                <a:spLocks noChangeArrowheads="1"/>
              </p:cNvSpPr>
              <p:nvPr/>
            </p:nvSpPr>
            <p:spPr bwMode="auto">
              <a:xfrm>
                <a:off x="4560" y="1872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f</a:t>
                </a:r>
              </a:p>
            </p:txBody>
          </p:sp>
          <p:sp>
            <p:nvSpPr>
              <p:cNvPr id="27683" name="AutoShape 17"/>
              <p:cNvSpPr>
                <a:spLocks noChangeArrowheads="1"/>
              </p:cNvSpPr>
              <p:nvPr/>
            </p:nvSpPr>
            <p:spPr bwMode="auto">
              <a:xfrm>
                <a:off x="4368" y="273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r</a:t>
                </a:r>
              </a:p>
            </p:txBody>
          </p:sp>
          <p:cxnSp>
            <p:nvCxnSpPr>
              <p:cNvPr id="27684" name="AutoShape 18"/>
              <p:cNvCxnSpPr>
                <a:cxnSpLocks noChangeShapeType="1"/>
                <a:stCxn id="27672" idx="5"/>
                <a:endCxn id="27676" idx="2"/>
              </p:cNvCxnSpPr>
              <p:nvPr/>
            </p:nvCxnSpPr>
            <p:spPr bwMode="auto">
              <a:xfrm>
                <a:off x="746" y="2618"/>
                <a:ext cx="454" cy="35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85" name="AutoShape 19"/>
              <p:cNvCxnSpPr>
                <a:cxnSpLocks noChangeShapeType="1"/>
                <a:stCxn id="27676" idx="5"/>
                <a:endCxn id="27677" idx="2"/>
              </p:cNvCxnSpPr>
              <p:nvPr/>
            </p:nvCxnSpPr>
            <p:spPr bwMode="auto">
              <a:xfrm flipV="1">
                <a:off x="1610" y="3120"/>
                <a:ext cx="742" cy="2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86" name="AutoShape 20"/>
              <p:cNvCxnSpPr>
                <a:cxnSpLocks noChangeShapeType="1"/>
                <a:stCxn id="27680" idx="3"/>
                <a:endCxn id="27677" idx="7"/>
              </p:cNvCxnSpPr>
              <p:nvPr/>
            </p:nvCxnSpPr>
            <p:spPr bwMode="auto">
              <a:xfrm flipH="1">
                <a:off x="2762" y="2666"/>
                <a:ext cx="476" cy="2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87" name="AutoShape 21"/>
              <p:cNvCxnSpPr>
                <a:cxnSpLocks noChangeShapeType="1"/>
                <a:stCxn id="27680" idx="2"/>
                <a:endCxn id="27676" idx="6"/>
              </p:cNvCxnSpPr>
              <p:nvPr/>
            </p:nvCxnSpPr>
            <p:spPr bwMode="auto">
              <a:xfrm flipH="1">
                <a:off x="1680" y="2496"/>
                <a:ext cx="1488" cy="4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88" name="AutoShape 22"/>
              <p:cNvCxnSpPr>
                <a:cxnSpLocks noChangeShapeType="1"/>
                <a:stCxn id="27679" idx="4"/>
                <a:endCxn id="27680" idx="7"/>
              </p:cNvCxnSpPr>
              <p:nvPr/>
            </p:nvCxnSpPr>
            <p:spPr bwMode="auto">
              <a:xfrm flipH="1">
                <a:off x="3578" y="2064"/>
                <a:ext cx="214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89" name="AutoShape 23"/>
              <p:cNvCxnSpPr>
                <a:cxnSpLocks noChangeShapeType="1"/>
                <a:stCxn id="27679" idx="5"/>
                <a:endCxn id="27683" idx="1"/>
              </p:cNvCxnSpPr>
              <p:nvPr/>
            </p:nvCxnSpPr>
            <p:spPr bwMode="auto">
              <a:xfrm>
                <a:off x="3962" y="1994"/>
                <a:ext cx="476" cy="81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0" name="AutoShape 24"/>
              <p:cNvCxnSpPr>
                <a:cxnSpLocks noChangeShapeType="1"/>
                <a:stCxn id="27683" idx="0"/>
                <a:endCxn id="27682" idx="4"/>
              </p:cNvCxnSpPr>
              <p:nvPr/>
            </p:nvCxnSpPr>
            <p:spPr bwMode="auto">
              <a:xfrm flipV="1">
                <a:off x="4608" y="2352"/>
                <a:ext cx="192" cy="3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1" name="AutoShape 25"/>
              <p:cNvCxnSpPr>
                <a:cxnSpLocks noChangeShapeType="1"/>
                <a:stCxn id="27682" idx="0"/>
                <a:endCxn id="27673" idx="4"/>
              </p:cNvCxnSpPr>
              <p:nvPr/>
            </p:nvCxnSpPr>
            <p:spPr bwMode="auto">
              <a:xfrm flipV="1">
                <a:off x="4800" y="1056"/>
                <a:ext cx="144" cy="81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2" name="AutoShape 26"/>
              <p:cNvCxnSpPr>
                <a:cxnSpLocks noChangeShapeType="1"/>
                <a:stCxn id="27672" idx="7"/>
              </p:cNvCxnSpPr>
              <p:nvPr/>
            </p:nvCxnSpPr>
            <p:spPr bwMode="auto">
              <a:xfrm flipV="1">
                <a:off x="746" y="2016"/>
                <a:ext cx="982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3" name="AutoShape 27"/>
              <p:cNvCxnSpPr>
                <a:cxnSpLocks noChangeShapeType="1"/>
                <a:stCxn id="27674" idx="1"/>
                <a:endCxn id="27675" idx="5"/>
              </p:cNvCxnSpPr>
              <p:nvPr/>
            </p:nvCxnSpPr>
            <p:spPr bwMode="auto">
              <a:xfrm flipH="1" flipV="1">
                <a:off x="1130" y="1466"/>
                <a:ext cx="668" cy="3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4" name="AutoShape 28"/>
              <p:cNvCxnSpPr>
                <a:cxnSpLocks noChangeShapeType="1"/>
                <a:endCxn id="27681" idx="2"/>
              </p:cNvCxnSpPr>
              <p:nvPr/>
            </p:nvCxnSpPr>
            <p:spPr bwMode="auto">
              <a:xfrm flipV="1">
                <a:off x="1152" y="864"/>
                <a:ext cx="432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5" name="AutoShape 29"/>
              <p:cNvCxnSpPr>
                <a:cxnSpLocks noChangeShapeType="1"/>
                <a:stCxn id="27678" idx="2"/>
                <a:endCxn id="27681" idx="6"/>
              </p:cNvCxnSpPr>
              <p:nvPr/>
            </p:nvCxnSpPr>
            <p:spPr bwMode="auto">
              <a:xfrm flipH="1" flipV="1">
                <a:off x="2064" y="864"/>
                <a:ext cx="816" cy="3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6" name="AutoShape 30"/>
              <p:cNvCxnSpPr>
                <a:cxnSpLocks noChangeShapeType="1"/>
                <a:stCxn id="27674" idx="7"/>
                <a:endCxn id="27678" idx="3"/>
              </p:cNvCxnSpPr>
              <p:nvPr/>
            </p:nvCxnSpPr>
            <p:spPr bwMode="auto">
              <a:xfrm flipV="1">
                <a:off x="2138" y="1418"/>
                <a:ext cx="812" cy="42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7" name="AutoShape 31"/>
              <p:cNvCxnSpPr>
                <a:cxnSpLocks noChangeShapeType="1"/>
                <a:stCxn id="27674" idx="6"/>
                <a:endCxn id="27679" idx="2"/>
              </p:cNvCxnSpPr>
              <p:nvPr/>
            </p:nvCxnSpPr>
            <p:spPr bwMode="auto">
              <a:xfrm flipV="1">
                <a:off x="2208" y="1824"/>
                <a:ext cx="1344" cy="19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8" name="AutoShape 32"/>
              <p:cNvCxnSpPr>
                <a:cxnSpLocks noChangeShapeType="1"/>
                <a:stCxn id="27682" idx="1"/>
                <a:endCxn id="27678" idx="6"/>
              </p:cNvCxnSpPr>
              <p:nvPr/>
            </p:nvCxnSpPr>
            <p:spPr bwMode="auto">
              <a:xfrm rot="5400000" flipH="1">
                <a:off x="3648" y="960"/>
                <a:ext cx="694" cy="1270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9" name="AutoShape 33"/>
              <p:cNvCxnSpPr>
                <a:cxnSpLocks noChangeShapeType="1"/>
                <a:stCxn id="27672" idx="6"/>
                <a:endCxn id="27679" idx="3"/>
              </p:cNvCxnSpPr>
              <p:nvPr/>
            </p:nvCxnSpPr>
            <p:spPr bwMode="auto">
              <a:xfrm flipV="1">
                <a:off x="816" y="1994"/>
                <a:ext cx="2806" cy="454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</p:grpSp>
        <p:sp>
          <p:nvSpPr>
            <p:cNvPr id="27654" name="Text Box 34"/>
            <p:cNvSpPr txBox="1">
              <a:spLocks noChangeArrowheads="1"/>
            </p:cNvSpPr>
            <p:nvPr/>
          </p:nvSpPr>
          <p:spPr bwMode="auto">
            <a:xfrm>
              <a:off x="1440" y="858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2</a:t>
              </a:r>
            </a:p>
          </p:txBody>
        </p:sp>
        <p:sp>
          <p:nvSpPr>
            <p:cNvPr id="27655" name="Text Box 35"/>
            <p:cNvSpPr txBox="1">
              <a:spLocks noChangeArrowheads="1"/>
            </p:cNvSpPr>
            <p:nvPr/>
          </p:nvSpPr>
          <p:spPr bwMode="auto">
            <a:xfrm>
              <a:off x="2544" y="1968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9</a:t>
              </a:r>
            </a:p>
          </p:txBody>
        </p:sp>
        <p:sp>
          <p:nvSpPr>
            <p:cNvPr id="27656" name="Text Box 36"/>
            <p:cNvSpPr txBox="1">
              <a:spLocks noChangeArrowheads="1"/>
            </p:cNvSpPr>
            <p:nvPr/>
          </p:nvSpPr>
          <p:spPr bwMode="auto">
            <a:xfrm>
              <a:off x="4032" y="2016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2</a:t>
              </a:r>
            </a:p>
          </p:txBody>
        </p:sp>
        <p:sp>
          <p:nvSpPr>
            <p:cNvPr id="27657" name="Text Box 37"/>
            <p:cNvSpPr txBox="1">
              <a:spLocks noChangeArrowheads="1"/>
            </p:cNvSpPr>
            <p:nvPr/>
          </p:nvSpPr>
          <p:spPr bwMode="auto">
            <a:xfrm>
              <a:off x="2449" y="1440"/>
              <a:ext cx="191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8</a:t>
              </a:r>
            </a:p>
          </p:txBody>
        </p:sp>
        <p:sp>
          <p:nvSpPr>
            <p:cNvPr id="27658" name="Text Box 38"/>
            <p:cNvSpPr txBox="1">
              <a:spLocks noChangeArrowheads="1"/>
            </p:cNvSpPr>
            <p:nvPr/>
          </p:nvSpPr>
          <p:spPr bwMode="auto">
            <a:xfrm>
              <a:off x="1728" y="1440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1</a:t>
              </a:r>
            </a:p>
          </p:txBody>
        </p:sp>
        <p:sp>
          <p:nvSpPr>
            <p:cNvPr id="27659" name="Text Box 39"/>
            <p:cNvSpPr txBox="1">
              <a:spLocks noChangeArrowheads="1"/>
            </p:cNvSpPr>
            <p:nvPr/>
          </p:nvSpPr>
          <p:spPr bwMode="auto">
            <a:xfrm>
              <a:off x="3648" y="1968"/>
              <a:ext cx="193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8</a:t>
              </a:r>
            </a:p>
          </p:txBody>
        </p:sp>
        <p:sp>
          <p:nvSpPr>
            <p:cNvPr id="27660" name="Text Box 40"/>
            <p:cNvSpPr txBox="1">
              <a:spLocks noChangeArrowheads="1"/>
            </p:cNvSpPr>
            <p:nvPr/>
          </p:nvSpPr>
          <p:spPr bwMode="auto">
            <a:xfrm>
              <a:off x="2592" y="906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2</a:t>
              </a:r>
            </a:p>
          </p:txBody>
        </p:sp>
        <p:sp>
          <p:nvSpPr>
            <p:cNvPr id="27661" name="Text Box 41"/>
            <p:cNvSpPr txBox="1">
              <a:spLocks noChangeArrowheads="1"/>
            </p:cNvSpPr>
            <p:nvPr/>
          </p:nvSpPr>
          <p:spPr bwMode="auto">
            <a:xfrm>
              <a:off x="1344" y="1770"/>
              <a:ext cx="193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3</a:t>
              </a:r>
            </a:p>
          </p:txBody>
        </p:sp>
        <p:sp>
          <p:nvSpPr>
            <p:cNvPr id="27662" name="Text Box 42"/>
            <p:cNvSpPr txBox="1">
              <a:spLocks noChangeArrowheads="1"/>
            </p:cNvSpPr>
            <p:nvPr/>
          </p:nvSpPr>
          <p:spPr bwMode="auto">
            <a:xfrm>
              <a:off x="4512" y="2304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2</a:t>
              </a:r>
            </a:p>
          </p:txBody>
        </p:sp>
        <p:sp>
          <p:nvSpPr>
            <p:cNvPr id="27663" name="Text Box 43"/>
            <p:cNvSpPr txBox="1">
              <a:spLocks noChangeArrowheads="1"/>
            </p:cNvSpPr>
            <p:nvPr/>
          </p:nvSpPr>
          <p:spPr bwMode="auto">
            <a:xfrm>
              <a:off x="3600" y="2544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27664" name="Text Box 44"/>
            <p:cNvSpPr txBox="1">
              <a:spLocks noChangeArrowheads="1"/>
            </p:cNvSpPr>
            <p:nvPr/>
          </p:nvSpPr>
          <p:spPr bwMode="auto">
            <a:xfrm>
              <a:off x="3024" y="2544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4</a:t>
              </a:r>
            </a:p>
          </p:txBody>
        </p:sp>
        <p:sp>
          <p:nvSpPr>
            <p:cNvPr id="27665" name="Text Box 45"/>
            <p:cNvSpPr txBox="1">
              <a:spLocks noChangeArrowheads="1"/>
            </p:cNvSpPr>
            <p:nvPr/>
          </p:nvSpPr>
          <p:spPr bwMode="auto">
            <a:xfrm>
              <a:off x="2352" y="2304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4</a:t>
              </a:r>
            </a:p>
          </p:txBody>
        </p:sp>
        <p:sp>
          <p:nvSpPr>
            <p:cNvPr id="27666" name="Text Box 46"/>
            <p:cNvSpPr txBox="1">
              <a:spLocks noChangeArrowheads="1"/>
            </p:cNvSpPr>
            <p:nvPr/>
          </p:nvSpPr>
          <p:spPr bwMode="auto">
            <a:xfrm>
              <a:off x="2043" y="2825"/>
              <a:ext cx="405" cy="2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15</a:t>
              </a:r>
            </a:p>
          </p:txBody>
        </p:sp>
        <p:sp>
          <p:nvSpPr>
            <p:cNvPr id="27667" name="Text Box 47"/>
            <p:cNvSpPr txBox="1">
              <a:spLocks noChangeArrowheads="1"/>
            </p:cNvSpPr>
            <p:nvPr/>
          </p:nvSpPr>
          <p:spPr bwMode="auto">
            <a:xfrm>
              <a:off x="1248" y="2352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1</a:t>
              </a:r>
            </a:p>
          </p:txBody>
        </p:sp>
        <p:sp>
          <p:nvSpPr>
            <p:cNvPr id="27668" name="Text Box 48"/>
            <p:cNvSpPr txBox="1">
              <a:spLocks noChangeArrowheads="1"/>
            </p:cNvSpPr>
            <p:nvPr/>
          </p:nvSpPr>
          <p:spPr bwMode="auto">
            <a:xfrm>
              <a:off x="4080" y="1248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3</a:t>
              </a:r>
            </a:p>
          </p:txBody>
        </p:sp>
        <p:sp>
          <p:nvSpPr>
            <p:cNvPr id="27669" name="Text Box 49"/>
            <p:cNvSpPr txBox="1">
              <a:spLocks noChangeArrowheads="1"/>
            </p:cNvSpPr>
            <p:nvPr/>
          </p:nvSpPr>
          <p:spPr bwMode="auto">
            <a:xfrm>
              <a:off x="4704" y="1344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2</a:t>
              </a:r>
            </a:p>
          </p:txBody>
        </p:sp>
        <p:cxnSp>
          <p:nvCxnSpPr>
            <p:cNvPr id="27670" name="AutoShape 50"/>
            <p:cNvCxnSpPr>
              <a:cxnSpLocks noChangeShapeType="1"/>
              <a:stCxn id="27677" idx="6"/>
              <a:endCxn id="27683" idx="2"/>
            </p:cNvCxnSpPr>
            <p:nvPr/>
          </p:nvCxnSpPr>
          <p:spPr bwMode="auto">
            <a:xfrm flipV="1">
              <a:off x="2918" y="2707"/>
              <a:ext cx="1323" cy="119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</p:spPr>
        </p:cxnSp>
        <p:sp>
          <p:nvSpPr>
            <p:cNvPr id="27671" name="Text Box 51"/>
            <p:cNvSpPr txBox="1">
              <a:spLocks noChangeArrowheads="1"/>
            </p:cNvSpPr>
            <p:nvPr/>
          </p:nvSpPr>
          <p:spPr bwMode="auto">
            <a:xfrm>
              <a:off x="2929" y="1578"/>
              <a:ext cx="191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4311325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67"/>
          <p:cNvSpPr>
            <a:spLocks/>
          </p:cNvSpPr>
          <p:nvPr/>
        </p:nvSpPr>
        <p:spPr bwMode="auto">
          <a:xfrm>
            <a:off x="9347193" y="3015049"/>
            <a:ext cx="1616075" cy="2381251"/>
          </a:xfrm>
          <a:custGeom>
            <a:avLst/>
            <a:gdLst>
              <a:gd name="T0" fmla="*/ 2147483647 w 1018"/>
              <a:gd name="T1" fmla="*/ 2147483647 h 1500"/>
              <a:gd name="T2" fmla="*/ 2147483647 w 1018"/>
              <a:gd name="T3" fmla="*/ 2147483647 h 1500"/>
              <a:gd name="T4" fmla="*/ 2147483647 w 1018"/>
              <a:gd name="T5" fmla="*/ 2147483647 h 1500"/>
              <a:gd name="T6" fmla="*/ 2147483647 w 1018"/>
              <a:gd name="T7" fmla="*/ 2147483647 h 1500"/>
              <a:gd name="T8" fmla="*/ 2147483647 w 1018"/>
              <a:gd name="T9" fmla="*/ 2147483647 h 1500"/>
              <a:gd name="T10" fmla="*/ 2147483647 w 1018"/>
              <a:gd name="T11" fmla="*/ 2147483647 h 1500"/>
              <a:gd name="T12" fmla="*/ 2147483647 w 1018"/>
              <a:gd name="T13" fmla="*/ 2147483647 h 1500"/>
              <a:gd name="T14" fmla="*/ 2147483647 w 1018"/>
              <a:gd name="T15" fmla="*/ 2147483647 h 1500"/>
              <a:gd name="T16" fmla="*/ 2147483647 w 1018"/>
              <a:gd name="T17" fmla="*/ 2147483647 h 1500"/>
              <a:gd name="T18" fmla="*/ 0 w 1018"/>
              <a:gd name="T19" fmla="*/ 2147483647 h 1500"/>
              <a:gd name="T20" fmla="*/ 2147483647 w 1018"/>
              <a:gd name="T21" fmla="*/ 2147483647 h 1500"/>
              <a:gd name="T22" fmla="*/ 2147483647 w 1018"/>
              <a:gd name="T23" fmla="*/ 2147483647 h 15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18"/>
              <a:gd name="T37" fmla="*/ 0 h 1500"/>
              <a:gd name="T38" fmla="*/ 1018 w 1018"/>
              <a:gd name="T39" fmla="*/ 1500 h 150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018" h="1500">
                <a:moveTo>
                  <a:pt x="636" y="164"/>
                </a:moveTo>
                <a:cubicBezTo>
                  <a:pt x="714" y="273"/>
                  <a:pt x="995" y="706"/>
                  <a:pt x="1018" y="842"/>
                </a:cubicBezTo>
                <a:cubicBezTo>
                  <a:pt x="963" y="845"/>
                  <a:pt x="797" y="942"/>
                  <a:pt x="772" y="978"/>
                </a:cubicBezTo>
                <a:cubicBezTo>
                  <a:pt x="771" y="1024"/>
                  <a:pt x="817" y="1372"/>
                  <a:pt x="691" y="1446"/>
                </a:cubicBezTo>
                <a:cubicBezTo>
                  <a:pt x="662" y="1493"/>
                  <a:pt x="626" y="1495"/>
                  <a:pt x="573" y="1500"/>
                </a:cubicBezTo>
                <a:cubicBezTo>
                  <a:pt x="531" y="1490"/>
                  <a:pt x="524" y="1490"/>
                  <a:pt x="492" y="1468"/>
                </a:cubicBezTo>
                <a:cubicBezTo>
                  <a:pt x="474" y="1442"/>
                  <a:pt x="433" y="1401"/>
                  <a:pt x="406" y="1382"/>
                </a:cubicBezTo>
                <a:cubicBezTo>
                  <a:pt x="370" y="1332"/>
                  <a:pt x="390" y="1355"/>
                  <a:pt x="347" y="1312"/>
                </a:cubicBezTo>
                <a:cubicBezTo>
                  <a:pt x="276" y="1241"/>
                  <a:pt x="350" y="1294"/>
                  <a:pt x="304" y="1263"/>
                </a:cubicBezTo>
                <a:cubicBezTo>
                  <a:pt x="236" y="1164"/>
                  <a:pt x="115" y="1184"/>
                  <a:pt x="0" y="1181"/>
                </a:cubicBezTo>
                <a:cubicBezTo>
                  <a:pt x="46" y="1005"/>
                  <a:pt x="460" y="338"/>
                  <a:pt x="566" y="169"/>
                </a:cubicBezTo>
                <a:cubicBezTo>
                  <a:pt x="672" y="0"/>
                  <a:pt x="622" y="165"/>
                  <a:pt x="636" y="164"/>
                </a:cubicBez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 sz="2000"/>
          </a:p>
        </p:txBody>
      </p:sp>
      <p:sp>
        <p:nvSpPr>
          <p:cNvPr id="26" name="Freeform 67"/>
          <p:cNvSpPr>
            <a:spLocks/>
          </p:cNvSpPr>
          <p:nvPr/>
        </p:nvSpPr>
        <p:spPr bwMode="auto">
          <a:xfrm>
            <a:off x="9499593" y="3015056"/>
            <a:ext cx="1371600" cy="1904841"/>
          </a:xfrm>
          <a:custGeom>
            <a:avLst/>
            <a:gdLst>
              <a:gd name="T0" fmla="*/ 2147483647 w 1018"/>
              <a:gd name="T1" fmla="*/ 2147483647 h 1500"/>
              <a:gd name="T2" fmla="*/ 2147483647 w 1018"/>
              <a:gd name="T3" fmla="*/ 2147483647 h 1500"/>
              <a:gd name="T4" fmla="*/ 2147483647 w 1018"/>
              <a:gd name="T5" fmla="*/ 2147483647 h 1500"/>
              <a:gd name="T6" fmla="*/ 2147483647 w 1018"/>
              <a:gd name="T7" fmla="*/ 2147483647 h 1500"/>
              <a:gd name="T8" fmla="*/ 2147483647 w 1018"/>
              <a:gd name="T9" fmla="*/ 2147483647 h 1500"/>
              <a:gd name="T10" fmla="*/ 2147483647 w 1018"/>
              <a:gd name="T11" fmla="*/ 2147483647 h 1500"/>
              <a:gd name="T12" fmla="*/ 2147483647 w 1018"/>
              <a:gd name="T13" fmla="*/ 2147483647 h 1500"/>
              <a:gd name="T14" fmla="*/ 2147483647 w 1018"/>
              <a:gd name="T15" fmla="*/ 2147483647 h 1500"/>
              <a:gd name="T16" fmla="*/ 2147483647 w 1018"/>
              <a:gd name="T17" fmla="*/ 2147483647 h 1500"/>
              <a:gd name="T18" fmla="*/ 0 w 1018"/>
              <a:gd name="T19" fmla="*/ 2147483647 h 1500"/>
              <a:gd name="T20" fmla="*/ 2147483647 w 1018"/>
              <a:gd name="T21" fmla="*/ 2147483647 h 1500"/>
              <a:gd name="T22" fmla="*/ 2147483647 w 1018"/>
              <a:gd name="T23" fmla="*/ 2147483647 h 15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18"/>
              <a:gd name="T37" fmla="*/ 0 h 1500"/>
              <a:gd name="T38" fmla="*/ 1018 w 1018"/>
              <a:gd name="T39" fmla="*/ 1500 h 1500"/>
              <a:gd name="connsiteX0" fmla="*/ 6248 w 10000"/>
              <a:gd name="connsiteY0" fmla="*/ 1093 h 10000"/>
              <a:gd name="connsiteX1" fmla="*/ 10000 w 10000"/>
              <a:gd name="connsiteY1" fmla="*/ 5613 h 10000"/>
              <a:gd name="connsiteX2" fmla="*/ 7583 w 10000"/>
              <a:gd name="connsiteY2" fmla="*/ 6520 h 10000"/>
              <a:gd name="connsiteX3" fmla="*/ 6667 w 10000"/>
              <a:gd name="connsiteY3" fmla="*/ 8846 h 10000"/>
              <a:gd name="connsiteX4" fmla="*/ 5629 w 10000"/>
              <a:gd name="connsiteY4" fmla="*/ 10000 h 10000"/>
              <a:gd name="connsiteX5" fmla="*/ 4833 w 10000"/>
              <a:gd name="connsiteY5" fmla="*/ 9787 h 10000"/>
              <a:gd name="connsiteX6" fmla="*/ 3988 w 10000"/>
              <a:gd name="connsiteY6" fmla="*/ 9213 h 10000"/>
              <a:gd name="connsiteX7" fmla="*/ 3409 w 10000"/>
              <a:gd name="connsiteY7" fmla="*/ 8747 h 10000"/>
              <a:gd name="connsiteX8" fmla="*/ 2986 w 10000"/>
              <a:gd name="connsiteY8" fmla="*/ 8420 h 10000"/>
              <a:gd name="connsiteX9" fmla="*/ 0 w 10000"/>
              <a:gd name="connsiteY9" fmla="*/ 7873 h 10000"/>
              <a:gd name="connsiteX10" fmla="*/ 5560 w 10000"/>
              <a:gd name="connsiteY10" fmla="*/ 1127 h 10000"/>
              <a:gd name="connsiteX11" fmla="*/ 6248 w 10000"/>
              <a:gd name="connsiteY11" fmla="*/ 1093 h 10000"/>
              <a:gd name="connsiteX0" fmla="*/ 6248 w 10000"/>
              <a:gd name="connsiteY0" fmla="*/ 1093 h 10000"/>
              <a:gd name="connsiteX1" fmla="*/ 10000 w 10000"/>
              <a:gd name="connsiteY1" fmla="*/ 5613 h 10000"/>
              <a:gd name="connsiteX2" fmla="*/ 7583 w 10000"/>
              <a:gd name="connsiteY2" fmla="*/ 6520 h 10000"/>
              <a:gd name="connsiteX3" fmla="*/ 6667 w 10000"/>
              <a:gd name="connsiteY3" fmla="*/ 8846 h 10000"/>
              <a:gd name="connsiteX4" fmla="*/ 5629 w 10000"/>
              <a:gd name="connsiteY4" fmla="*/ 10000 h 10000"/>
              <a:gd name="connsiteX5" fmla="*/ 4833 w 10000"/>
              <a:gd name="connsiteY5" fmla="*/ 9787 h 10000"/>
              <a:gd name="connsiteX6" fmla="*/ 3988 w 10000"/>
              <a:gd name="connsiteY6" fmla="*/ 9213 h 10000"/>
              <a:gd name="connsiteX7" fmla="*/ 3409 w 10000"/>
              <a:gd name="connsiteY7" fmla="*/ 8747 h 10000"/>
              <a:gd name="connsiteX8" fmla="*/ 2778 w 10000"/>
              <a:gd name="connsiteY8" fmla="*/ 8077 h 10000"/>
              <a:gd name="connsiteX9" fmla="*/ 0 w 10000"/>
              <a:gd name="connsiteY9" fmla="*/ 7873 h 10000"/>
              <a:gd name="connsiteX10" fmla="*/ 5560 w 10000"/>
              <a:gd name="connsiteY10" fmla="*/ 1127 h 10000"/>
              <a:gd name="connsiteX11" fmla="*/ 6248 w 10000"/>
              <a:gd name="connsiteY11" fmla="*/ 1093 h 10000"/>
              <a:gd name="connsiteX0" fmla="*/ 6248 w 10000"/>
              <a:gd name="connsiteY0" fmla="*/ 1093 h 10000"/>
              <a:gd name="connsiteX1" fmla="*/ 10000 w 10000"/>
              <a:gd name="connsiteY1" fmla="*/ 5613 h 10000"/>
              <a:gd name="connsiteX2" fmla="*/ 7583 w 10000"/>
              <a:gd name="connsiteY2" fmla="*/ 6520 h 10000"/>
              <a:gd name="connsiteX3" fmla="*/ 6667 w 10000"/>
              <a:gd name="connsiteY3" fmla="*/ 8846 h 10000"/>
              <a:gd name="connsiteX4" fmla="*/ 5629 w 10000"/>
              <a:gd name="connsiteY4" fmla="*/ 10000 h 10000"/>
              <a:gd name="connsiteX5" fmla="*/ 5000 w 10000"/>
              <a:gd name="connsiteY5" fmla="*/ 9615 h 10000"/>
              <a:gd name="connsiteX6" fmla="*/ 3988 w 10000"/>
              <a:gd name="connsiteY6" fmla="*/ 9213 h 10000"/>
              <a:gd name="connsiteX7" fmla="*/ 3409 w 10000"/>
              <a:gd name="connsiteY7" fmla="*/ 8747 h 10000"/>
              <a:gd name="connsiteX8" fmla="*/ 2778 w 10000"/>
              <a:gd name="connsiteY8" fmla="*/ 8077 h 10000"/>
              <a:gd name="connsiteX9" fmla="*/ 0 w 10000"/>
              <a:gd name="connsiteY9" fmla="*/ 7873 h 10000"/>
              <a:gd name="connsiteX10" fmla="*/ 5560 w 10000"/>
              <a:gd name="connsiteY10" fmla="*/ 1127 h 10000"/>
              <a:gd name="connsiteX11" fmla="*/ 6248 w 10000"/>
              <a:gd name="connsiteY11" fmla="*/ 1093 h 10000"/>
              <a:gd name="connsiteX0" fmla="*/ 6248 w 10000"/>
              <a:gd name="connsiteY0" fmla="*/ 1093 h 9761"/>
              <a:gd name="connsiteX1" fmla="*/ 10000 w 10000"/>
              <a:gd name="connsiteY1" fmla="*/ 5613 h 9761"/>
              <a:gd name="connsiteX2" fmla="*/ 7583 w 10000"/>
              <a:gd name="connsiteY2" fmla="*/ 6520 h 9761"/>
              <a:gd name="connsiteX3" fmla="*/ 6667 w 10000"/>
              <a:gd name="connsiteY3" fmla="*/ 8846 h 9761"/>
              <a:gd name="connsiteX4" fmla="*/ 5556 w 10000"/>
              <a:gd name="connsiteY4" fmla="*/ 9615 h 9761"/>
              <a:gd name="connsiteX5" fmla="*/ 5000 w 10000"/>
              <a:gd name="connsiteY5" fmla="*/ 9615 h 9761"/>
              <a:gd name="connsiteX6" fmla="*/ 3988 w 10000"/>
              <a:gd name="connsiteY6" fmla="*/ 9213 h 9761"/>
              <a:gd name="connsiteX7" fmla="*/ 3409 w 10000"/>
              <a:gd name="connsiteY7" fmla="*/ 8747 h 9761"/>
              <a:gd name="connsiteX8" fmla="*/ 2778 w 10000"/>
              <a:gd name="connsiteY8" fmla="*/ 8077 h 9761"/>
              <a:gd name="connsiteX9" fmla="*/ 0 w 10000"/>
              <a:gd name="connsiteY9" fmla="*/ 7873 h 9761"/>
              <a:gd name="connsiteX10" fmla="*/ 5560 w 10000"/>
              <a:gd name="connsiteY10" fmla="*/ 1127 h 9761"/>
              <a:gd name="connsiteX11" fmla="*/ 6248 w 10000"/>
              <a:gd name="connsiteY11" fmla="*/ 1093 h 9761"/>
              <a:gd name="connsiteX0" fmla="*/ 6248 w 10000"/>
              <a:gd name="connsiteY0" fmla="*/ 1120 h 9850"/>
              <a:gd name="connsiteX1" fmla="*/ 10000 w 10000"/>
              <a:gd name="connsiteY1" fmla="*/ 5750 h 9850"/>
              <a:gd name="connsiteX2" fmla="*/ 7583 w 10000"/>
              <a:gd name="connsiteY2" fmla="*/ 6680 h 9850"/>
              <a:gd name="connsiteX3" fmla="*/ 6667 w 10000"/>
              <a:gd name="connsiteY3" fmla="*/ 9063 h 9850"/>
              <a:gd name="connsiteX4" fmla="*/ 5000 w 10000"/>
              <a:gd name="connsiteY4" fmla="*/ 9850 h 9850"/>
              <a:gd name="connsiteX5" fmla="*/ 3988 w 10000"/>
              <a:gd name="connsiteY5" fmla="*/ 9439 h 9850"/>
              <a:gd name="connsiteX6" fmla="*/ 3409 w 10000"/>
              <a:gd name="connsiteY6" fmla="*/ 8961 h 9850"/>
              <a:gd name="connsiteX7" fmla="*/ 2778 w 10000"/>
              <a:gd name="connsiteY7" fmla="*/ 8275 h 9850"/>
              <a:gd name="connsiteX8" fmla="*/ 0 w 10000"/>
              <a:gd name="connsiteY8" fmla="*/ 8066 h 9850"/>
              <a:gd name="connsiteX9" fmla="*/ 5560 w 10000"/>
              <a:gd name="connsiteY9" fmla="*/ 1155 h 9850"/>
              <a:gd name="connsiteX10" fmla="*/ 6248 w 10000"/>
              <a:gd name="connsiteY10" fmla="*/ 1120 h 9850"/>
              <a:gd name="connsiteX0" fmla="*/ 6248 w 10000"/>
              <a:gd name="connsiteY0" fmla="*/ 1137 h 10000"/>
              <a:gd name="connsiteX1" fmla="*/ 10000 w 10000"/>
              <a:gd name="connsiteY1" fmla="*/ 5838 h 10000"/>
              <a:gd name="connsiteX2" fmla="*/ 7583 w 10000"/>
              <a:gd name="connsiteY2" fmla="*/ 6782 h 10000"/>
              <a:gd name="connsiteX3" fmla="*/ 5000 w 10000"/>
              <a:gd name="connsiteY3" fmla="*/ 10000 h 10000"/>
              <a:gd name="connsiteX4" fmla="*/ 3988 w 10000"/>
              <a:gd name="connsiteY4" fmla="*/ 9583 h 10000"/>
              <a:gd name="connsiteX5" fmla="*/ 3409 w 10000"/>
              <a:gd name="connsiteY5" fmla="*/ 9097 h 10000"/>
              <a:gd name="connsiteX6" fmla="*/ 2778 w 10000"/>
              <a:gd name="connsiteY6" fmla="*/ 8401 h 10000"/>
              <a:gd name="connsiteX7" fmla="*/ 0 w 10000"/>
              <a:gd name="connsiteY7" fmla="*/ 8189 h 10000"/>
              <a:gd name="connsiteX8" fmla="*/ 5560 w 10000"/>
              <a:gd name="connsiteY8" fmla="*/ 1173 h 10000"/>
              <a:gd name="connsiteX9" fmla="*/ 6248 w 10000"/>
              <a:gd name="connsiteY9" fmla="*/ 1137 h 10000"/>
              <a:gd name="connsiteX0" fmla="*/ 6248 w 10000"/>
              <a:gd name="connsiteY0" fmla="*/ 1137 h 10000"/>
              <a:gd name="connsiteX1" fmla="*/ 10000 w 10000"/>
              <a:gd name="connsiteY1" fmla="*/ 5838 h 10000"/>
              <a:gd name="connsiteX2" fmla="*/ 7583 w 10000"/>
              <a:gd name="connsiteY2" fmla="*/ 6782 h 10000"/>
              <a:gd name="connsiteX3" fmla="*/ 6667 w 10000"/>
              <a:gd name="connsiteY3" fmla="*/ 8401 h 10000"/>
              <a:gd name="connsiteX4" fmla="*/ 5000 w 10000"/>
              <a:gd name="connsiteY4" fmla="*/ 10000 h 10000"/>
              <a:gd name="connsiteX5" fmla="*/ 3988 w 10000"/>
              <a:gd name="connsiteY5" fmla="*/ 9583 h 10000"/>
              <a:gd name="connsiteX6" fmla="*/ 3409 w 10000"/>
              <a:gd name="connsiteY6" fmla="*/ 9097 h 10000"/>
              <a:gd name="connsiteX7" fmla="*/ 2778 w 10000"/>
              <a:gd name="connsiteY7" fmla="*/ 8401 h 10000"/>
              <a:gd name="connsiteX8" fmla="*/ 0 w 10000"/>
              <a:gd name="connsiteY8" fmla="*/ 8189 h 10000"/>
              <a:gd name="connsiteX9" fmla="*/ 5560 w 10000"/>
              <a:gd name="connsiteY9" fmla="*/ 1173 h 10000"/>
              <a:gd name="connsiteX10" fmla="*/ 6248 w 10000"/>
              <a:gd name="connsiteY10" fmla="*/ 113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000" h="10000">
                <a:moveTo>
                  <a:pt x="6248" y="1137"/>
                </a:moveTo>
                <a:cubicBezTo>
                  <a:pt x="7014" y="1893"/>
                  <a:pt x="9774" y="4895"/>
                  <a:pt x="10000" y="5838"/>
                </a:cubicBezTo>
                <a:cubicBezTo>
                  <a:pt x="9460" y="5859"/>
                  <a:pt x="7829" y="6532"/>
                  <a:pt x="7583" y="6782"/>
                </a:cubicBezTo>
                <a:cubicBezTo>
                  <a:pt x="6981" y="7171"/>
                  <a:pt x="7098" y="7865"/>
                  <a:pt x="6667" y="8401"/>
                </a:cubicBezTo>
                <a:cubicBezTo>
                  <a:pt x="6237" y="8937"/>
                  <a:pt x="5400" y="9765"/>
                  <a:pt x="5000" y="10000"/>
                </a:cubicBezTo>
                <a:cubicBezTo>
                  <a:pt x="4823" y="9819"/>
                  <a:pt x="4253" y="9715"/>
                  <a:pt x="3988" y="9583"/>
                </a:cubicBezTo>
                <a:cubicBezTo>
                  <a:pt x="3635" y="9236"/>
                  <a:pt x="3831" y="9395"/>
                  <a:pt x="3409" y="9097"/>
                </a:cubicBezTo>
                <a:cubicBezTo>
                  <a:pt x="2711" y="8605"/>
                  <a:pt x="3230" y="8616"/>
                  <a:pt x="2778" y="8401"/>
                </a:cubicBezTo>
                <a:cubicBezTo>
                  <a:pt x="2110" y="7715"/>
                  <a:pt x="1130" y="8209"/>
                  <a:pt x="0" y="8189"/>
                </a:cubicBezTo>
                <a:cubicBezTo>
                  <a:pt x="452" y="6969"/>
                  <a:pt x="4519" y="2343"/>
                  <a:pt x="5560" y="1173"/>
                </a:cubicBezTo>
                <a:cubicBezTo>
                  <a:pt x="6601" y="0"/>
                  <a:pt x="6110" y="1144"/>
                  <a:pt x="6248" y="1137"/>
                </a:cubicBez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 sz="2000"/>
          </a:p>
        </p:txBody>
      </p:sp>
      <p:sp>
        <p:nvSpPr>
          <p:cNvPr id="24618" name="Text Box 42"/>
          <p:cNvSpPr txBox="1">
            <a:spLocks noChangeArrowheads="1"/>
          </p:cNvSpPr>
          <p:nvPr/>
        </p:nvSpPr>
        <p:spPr bwMode="auto">
          <a:xfrm>
            <a:off x="10110786" y="3394463"/>
            <a:ext cx="274639" cy="40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…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Uniform Cost Search (UCS) Properties</a:t>
            </a:r>
          </a:p>
        </p:txBody>
      </p:sp>
      <p:sp>
        <p:nvSpPr>
          <p:cNvPr id="38" name="Content Placeholder 37"/>
          <p:cNvSpPr>
            <a:spLocks noGrp="1"/>
          </p:cNvSpPr>
          <p:nvPr>
            <p:ph idx="1"/>
          </p:nvPr>
        </p:nvSpPr>
        <p:spPr>
          <a:xfrm>
            <a:off x="406879" y="1114042"/>
            <a:ext cx="7912101" cy="4729164"/>
          </a:xfrm>
        </p:spPr>
        <p:txBody>
          <a:bodyPr/>
          <a:lstStyle/>
          <a:p>
            <a:r>
              <a:rPr lang="en-US" sz="2400" dirty="0"/>
              <a:t>What nodes does UCS expand?</a:t>
            </a:r>
          </a:p>
          <a:p>
            <a:pPr lvl="1"/>
            <a:r>
              <a:rPr lang="en-US" dirty="0"/>
              <a:t>Processes all nodes with cost less than cheapest solution!</a:t>
            </a:r>
          </a:p>
          <a:p>
            <a:pPr lvl="1"/>
            <a:r>
              <a:rPr lang="en-US" dirty="0"/>
              <a:t>If that solution costs </a:t>
            </a:r>
            <a:r>
              <a:rPr lang="en-US" i="1" dirty="0">
                <a:latin typeface="Times New Roman" pitchFamily="18" charset="0"/>
              </a:rPr>
              <a:t>C* </a:t>
            </a:r>
            <a:r>
              <a:rPr lang="en-US" dirty="0"/>
              <a:t>and arcs cost at least </a:t>
            </a:r>
            <a:r>
              <a:rPr lang="en-US" i="1" dirty="0">
                <a:latin typeface="Times New Roman" pitchFamily="18" charset="0"/>
                <a:sym typeface="Symbol" pitchFamily="18" charset="2"/>
              </a:rPr>
              <a:t> </a:t>
            </a:r>
            <a:r>
              <a:rPr lang="en-US" i="1" dirty="0">
                <a:sym typeface="Symbol" pitchFamily="18" charset="2"/>
              </a:rPr>
              <a:t>,</a:t>
            </a:r>
            <a:r>
              <a:rPr lang="en-US" i="1" dirty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dirty="0">
                <a:sym typeface="Symbol" pitchFamily="18" charset="2"/>
              </a:rPr>
              <a:t>then the “effective depth” is roughly </a:t>
            </a:r>
            <a:r>
              <a:rPr lang="en-US" i="1" dirty="0">
                <a:latin typeface="Times New Roman" pitchFamily="18" charset="0"/>
              </a:rPr>
              <a:t>C*/</a:t>
            </a:r>
            <a:r>
              <a:rPr lang="en-US" i="1" dirty="0">
                <a:latin typeface="Times New Roman" pitchFamily="18" charset="0"/>
                <a:sym typeface="Symbol" pitchFamily="18" charset="2"/>
              </a:rPr>
              <a:t></a:t>
            </a:r>
            <a:endParaRPr lang="en-US" dirty="0"/>
          </a:p>
          <a:p>
            <a:pPr lvl="1"/>
            <a:r>
              <a:rPr lang="en-US" dirty="0"/>
              <a:t>Takes time O(</a:t>
            </a:r>
            <a:r>
              <a:rPr lang="en-US" dirty="0" err="1"/>
              <a:t>b</a:t>
            </a:r>
            <a:r>
              <a:rPr lang="en-US" i="1" baseline="30000" dirty="0" err="1">
                <a:latin typeface="Times New Roman" pitchFamily="18" charset="0"/>
              </a:rPr>
              <a:t>C</a:t>
            </a:r>
            <a:r>
              <a:rPr lang="en-US" i="1" baseline="30000" dirty="0">
                <a:latin typeface="Times New Roman" pitchFamily="18" charset="0"/>
              </a:rPr>
              <a:t>*/</a:t>
            </a:r>
            <a:r>
              <a:rPr lang="en-US" i="1" baseline="30000" dirty="0">
                <a:latin typeface="Times New Roman" pitchFamily="18" charset="0"/>
                <a:sym typeface="Symbol" pitchFamily="18" charset="2"/>
              </a:rPr>
              <a:t></a:t>
            </a:r>
            <a:r>
              <a:rPr lang="en-US" dirty="0"/>
              <a:t>) (exponential in effective depth)</a:t>
            </a:r>
          </a:p>
          <a:p>
            <a:pPr lvl="3"/>
            <a:endParaRPr lang="en-US" sz="1200" dirty="0"/>
          </a:p>
          <a:p>
            <a:r>
              <a:rPr lang="en-US" sz="2400" dirty="0"/>
              <a:t>How much space does the frontier take?</a:t>
            </a:r>
          </a:p>
          <a:p>
            <a:pPr lvl="1"/>
            <a:r>
              <a:rPr lang="en-US" dirty="0"/>
              <a:t>Has roughly the last tier, so O(</a:t>
            </a:r>
            <a:r>
              <a:rPr lang="en-US" dirty="0" err="1"/>
              <a:t>b</a:t>
            </a:r>
            <a:r>
              <a:rPr lang="en-US" i="1" baseline="30000" dirty="0" err="1">
                <a:latin typeface="Times New Roman" pitchFamily="18" charset="0"/>
              </a:rPr>
              <a:t>C</a:t>
            </a:r>
            <a:r>
              <a:rPr lang="en-US" i="1" baseline="30000" dirty="0">
                <a:latin typeface="Times New Roman" pitchFamily="18" charset="0"/>
              </a:rPr>
              <a:t>*/</a:t>
            </a:r>
            <a:r>
              <a:rPr lang="en-US" i="1" baseline="30000" dirty="0">
                <a:latin typeface="Times New Roman" pitchFamily="18" charset="0"/>
                <a:sym typeface="Symbol" pitchFamily="18" charset="2"/>
              </a:rPr>
              <a:t></a:t>
            </a:r>
            <a:r>
              <a:rPr lang="en-US" dirty="0"/>
              <a:t>)</a:t>
            </a:r>
          </a:p>
          <a:p>
            <a:pPr lvl="3"/>
            <a:endParaRPr lang="en-US" sz="1200" dirty="0"/>
          </a:p>
          <a:p>
            <a:r>
              <a:rPr lang="en-US" sz="2400" dirty="0"/>
              <a:t>Is it complete?</a:t>
            </a:r>
          </a:p>
          <a:p>
            <a:pPr lvl="1"/>
            <a:r>
              <a:rPr lang="en-US" dirty="0"/>
              <a:t>Assuming best solution has a finite cost and minimum arc cost is positive, yes!</a:t>
            </a:r>
          </a:p>
          <a:p>
            <a:pPr lvl="2"/>
            <a:endParaRPr lang="en-US" sz="800" dirty="0"/>
          </a:p>
          <a:p>
            <a:r>
              <a:rPr lang="en-US" sz="2400" dirty="0"/>
              <a:t>Is it optimal?</a:t>
            </a:r>
          </a:p>
          <a:p>
            <a:pPr lvl="1"/>
            <a:r>
              <a:rPr lang="en-US" dirty="0"/>
              <a:t>Yes!  (Proof next lecture via A*)</a:t>
            </a:r>
          </a:p>
          <a:p>
            <a:endParaRPr lang="en-US" dirty="0"/>
          </a:p>
        </p:txBody>
      </p:sp>
      <p:sp>
        <p:nvSpPr>
          <p:cNvPr id="24614" name="Freeform 38"/>
          <p:cNvSpPr>
            <a:spLocks/>
          </p:cNvSpPr>
          <p:nvPr/>
        </p:nvSpPr>
        <p:spPr bwMode="auto">
          <a:xfrm>
            <a:off x="8858249" y="3188083"/>
            <a:ext cx="2927351" cy="2554288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 sz="2000"/>
          </a:p>
        </p:txBody>
      </p:sp>
      <p:sp>
        <p:nvSpPr>
          <p:cNvPr id="24615" name="Oval 39"/>
          <p:cNvSpPr>
            <a:spLocks noChangeArrowheads="1"/>
          </p:cNvSpPr>
          <p:nvPr/>
        </p:nvSpPr>
        <p:spPr bwMode="auto">
          <a:xfrm>
            <a:off x="10212379" y="3118235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000"/>
          </a:p>
        </p:txBody>
      </p:sp>
      <p:sp>
        <p:nvSpPr>
          <p:cNvPr id="24616" name="Oval 40"/>
          <p:cNvSpPr>
            <a:spLocks noChangeArrowheads="1"/>
          </p:cNvSpPr>
          <p:nvPr/>
        </p:nvSpPr>
        <p:spPr bwMode="auto">
          <a:xfrm>
            <a:off x="9980603" y="3543687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000"/>
          </a:p>
        </p:txBody>
      </p:sp>
      <p:sp>
        <p:nvSpPr>
          <p:cNvPr id="24617" name="Oval 41"/>
          <p:cNvSpPr>
            <a:spLocks noChangeArrowheads="1"/>
          </p:cNvSpPr>
          <p:nvPr/>
        </p:nvSpPr>
        <p:spPr bwMode="auto">
          <a:xfrm>
            <a:off x="10456855" y="3534159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000"/>
          </a:p>
        </p:txBody>
      </p:sp>
      <p:sp>
        <p:nvSpPr>
          <p:cNvPr id="24619" name="Freeform 43"/>
          <p:cNvSpPr>
            <a:spLocks/>
          </p:cNvSpPr>
          <p:nvPr/>
        </p:nvSpPr>
        <p:spPr bwMode="auto">
          <a:xfrm>
            <a:off x="10093315" y="3348423"/>
            <a:ext cx="444500" cy="88900"/>
          </a:xfrm>
          <a:custGeom>
            <a:avLst/>
            <a:gdLst>
              <a:gd name="T0" fmla="*/ 0 w 280"/>
              <a:gd name="T1" fmla="*/ 2147483647 h 56"/>
              <a:gd name="T2" fmla="*/ 2147483647 w 280"/>
              <a:gd name="T3" fmla="*/ 2147483647 h 56"/>
              <a:gd name="T4" fmla="*/ 2147483647 w 280"/>
              <a:gd name="T5" fmla="*/ 0 h 56"/>
              <a:gd name="T6" fmla="*/ 0 60000 65536"/>
              <a:gd name="T7" fmla="*/ 0 60000 65536"/>
              <a:gd name="T8" fmla="*/ 0 60000 65536"/>
              <a:gd name="T9" fmla="*/ 0 w 280"/>
              <a:gd name="T10" fmla="*/ 0 h 56"/>
              <a:gd name="T11" fmla="*/ 280 w 280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0" h="56">
                <a:moveTo>
                  <a:pt x="0" y="11"/>
                </a:moveTo>
                <a:cubicBezTo>
                  <a:pt x="52" y="33"/>
                  <a:pt x="104" y="56"/>
                  <a:pt x="151" y="54"/>
                </a:cubicBezTo>
                <a:cubicBezTo>
                  <a:pt x="198" y="52"/>
                  <a:pt x="239" y="26"/>
                  <a:pt x="28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sm" len="sm"/>
          </a:ln>
        </p:spPr>
        <p:txBody>
          <a:bodyPr lIns="91424" tIns="45718" rIns="91424" bIns="45718"/>
          <a:lstStyle/>
          <a:p>
            <a:endParaRPr lang="en-US" sz="2000"/>
          </a:p>
        </p:txBody>
      </p:sp>
      <p:sp>
        <p:nvSpPr>
          <p:cNvPr id="24620" name="Text Box 44"/>
          <p:cNvSpPr txBox="1">
            <a:spLocks noChangeArrowheads="1"/>
          </p:cNvSpPr>
          <p:nvPr/>
        </p:nvSpPr>
        <p:spPr bwMode="auto">
          <a:xfrm>
            <a:off x="9804393" y="3167450"/>
            <a:ext cx="298451" cy="40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b</a:t>
            </a:r>
          </a:p>
        </p:txBody>
      </p:sp>
      <p:sp>
        <p:nvSpPr>
          <p:cNvPr id="24625" name="Oval 49"/>
          <p:cNvSpPr>
            <a:spLocks noChangeArrowheads="1"/>
          </p:cNvSpPr>
          <p:nvPr/>
        </p:nvSpPr>
        <p:spPr bwMode="auto">
          <a:xfrm>
            <a:off x="9651993" y="5659825"/>
            <a:ext cx="179387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000"/>
          </a:p>
        </p:txBody>
      </p:sp>
      <p:sp>
        <p:nvSpPr>
          <p:cNvPr id="24626" name="Oval 50"/>
          <p:cNvSpPr>
            <a:spLocks noChangeArrowheads="1"/>
          </p:cNvSpPr>
          <p:nvPr/>
        </p:nvSpPr>
        <p:spPr bwMode="auto">
          <a:xfrm>
            <a:off x="10704503" y="4583497"/>
            <a:ext cx="179388" cy="179387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000"/>
          </a:p>
        </p:txBody>
      </p:sp>
      <p:sp>
        <p:nvSpPr>
          <p:cNvPr id="24627" name="Oval 51"/>
          <p:cNvSpPr>
            <a:spLocks noChangeArrowheads="1"/>
          </p:cNvSpPr>
          <p:nvPr/>
        </p:nvSpPr>
        <p:spPr bwMode="auto">
          <a:xfrm>
            <a:off x="10225079" y="5139125"/>
            <a:ext cx="179388" cy="179387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000"/>
          </a:p>
        </p:txBody>
      </p:sp>
      <p:sp>
        <p:nvSpPr>
          <p:cNvPr id="24631" name="AutoShape 55"/>
          <p:cNvSpPr>
            <a:spLocks/>
          </p:cNvSpPr>
          <p:nvPr/>
        </p:nvSpPr>
        <p:spPr bwMode="auto">
          <a:xfrm>
            <a:off x="8859831" y="3015049"/>
            <a:ext cx="265112" cy="1981200"/>
          </a:xfrm>
          <a:prstGeom prst="leftBrace">
            <a:avLst>
              <a:gd name="adj1" fmla="val 5294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000"/>
          </a:p>
        </p:txBody>
      </p:sp>
      <p:sp>
        <p:nvSpPr>
          <p:cNvPr id="24632" name="Text Box 56"/>
          <p:cNvSpPr txBox="1">
            <a:spLocks noChangeArrowheads="1"/>
          </p:cNvSpPr>
          <p:nvPr/>
        </p:nvSpPr>
        <p:spPr bwMode="auto">
          <a:xfrm>
            <a:off x="7442192" y="3788720"/>
            <a:ext cx="1447800" cy="40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 dirty="0">
                <a:latin typeface="Times New Roman" pitchFamily="18" charset="0"/>
              </a:rPr>
              <a:t>C*/</a:t>
            </a:r>
            <a:r>
              <a:rPr lang="en-US" sz="2000" i="1" dirty="0">
                <a:latin typeface="Times New Roman" pitchFamily="18" charset="0"/>
                <a:sym typeface="Symbol" pitchFamily="18" charset="2"/>
              </a:rPr>
              <a:t></a:t>
            </a:r>
            <a:r>
              <a:rPr lang="en-US" sz="2000" dirty="0"/>
              <a:t>  “tiers”</a:t>
            </a:r>
          </a:p>
        </p:txBody>
      </p:sp>
      <p:sp>
        <p:nvSpPr>
          <p:cNvPr id="27" name="Freeform 67"/>
          <p:cNvSpPr>
            <a:spLocks/>
          </p:cNvSpPr>
          <p:nvPr/>
        </p:nvSpPr>
        <p:spPr bwMode="auto">
          <a:xfrm>
            <a:off x="9804392" y="3091416"/>
            <a:ext cx="838200" cy="1219041"/>
          </a:xfrm>
          <a:custGeom>
            <a:avLst/>
            <a:gdLst>
              <a:gd name="T0" fmla="*/ 2147483647 w 1018"/>
              <a:gd name="T1" fmla="*/ 2147483647 h 1500"/>
              <a:gd name="T2" fmla="*/ 2147483647 w 1018"/>
              <a:gd name="T3" fmla="*/ 2147483647 h 1500"/>
              <a:gd name="T4" fmla="*/ 2147483647 w 1018"/>
              <a:gd name="T5" fmla="*/ 2147483647 h 1500"/>
              <a:gd name="T6" fmla="*/ 2147483647 w 1018"/>
              <a:gd name="T7" fmla="*/ 2147483647 h 1500"/>
              <a:gd name="T8" fmla="*/ 2147483647 w 1018"/>
              <a:gd name="T9" fmla="*/ 2147483647 h 1500"/>
              <a:gd name="T10" fmla="*/ 2147483647 w 1018"/>
              <a:gd name="T11" fmla="*/ 2147483647 h 1500"/>
              <a:gd name="T12" fmla="*/ 2147483647 w 1018"/>
              <a:gd name="T13" fmla="*/ 2147483647 h 1500"/>
              <a:gd name="T14" fmla="*/ 2147483647 w 1018"/>
              <a:gd name="T15" fmla="*/ 2147483647 h 1500"/>
              <a:gd name="T16" fmla="*/ 2147483647 w 1018"/>
              <a:gd name="T17" fmla="*/ 2147483647 h 1500"/>
              <a:gd name="T18" fmla="*/ 0 w 1018"/>
              <a:gd name="T19" fmla="*/ 2147483647 h 1500"/>
              <a:gd name="T20" fmla="*/ 2147483647 w 1018"/>
              <a:gd name="T21" fmla="*/ 2147483647 h 1500"/>
              <a:gd name="T22" fmla="*/ 2147483647 w 1018"/>
              <a:gd name="T23" fmla="*/ 2147483647 h 15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18"/>
              <a:gd name="T37" fmla="*/ 0 h 1500"/>
              <a:gd name="T38" fmla="*/ 1018 w 1018"/>
              <a:gd name="T39" fmla="*/ 1500 h 1500"/>
              <a:gd name="connsiteX0" fmla="*/ 6248 w 10000"/>
              <a:gd name="connsiteY0" fmla="*/ 1093 h 10000"/>
              <a:gd name="connsiteX1" fmla="*/ 10000 w 10000"/>
              <a:gd name="connsiteY1" fmla="*/ 5613 h 10000"/>
              <a:gd name="connsiteX2" fmla="*/ 7583 w 10000"/>
              <a:gd name="connsiteY2" fmla="*/ 6520 h 10000"/>
              <a:gd name="connsiteX3" fmla="*/ 6667 w 10000"/>
              <a:gd name="connsiteY3" fmla="*/ 8846 h 10000"/>
              <a:gd name="connsiteX4" fmla="*/ 5629 w 10000"/>
              <a:gd name="connsiteY4" fmla="*/ 10000 h 10000"/>
              <a:gd name="connsiteX5" fmla="*/ 4833 w 10000"/>
              <a:gd name="connsiteY5" fmla="*/ 9787 h 10000"/>
              <a:gd name="connsiteX6" fmla="*/ 3988 w 10000"/>
              <a:gd name="connsiteY6" fmla="*/ 9213 h 10000"/>
              <a:gd name="connsiteX7" fmla="*/ 3409 w 10000"/>
              <a:gd name="connsiteY7" fmla="*/ 8747 h 10000"/>
              <a:gd name="connsiteX8" fmla="*/ 2986 w 10000"/>
              <a:gd name="connsiteY8" fmla="*/ 8420 h 10000"/>
              <a:gd name="connsiteX9" fmla="*/ 0 w 10000"/>
              <a:gd name="connsiteY9" fmla="*/ 7873 h 10000"/>
              <a:gd name="connsiteX10" fmla="*/ 5560 w 10000"/>
              <a:gd name="connsiteY10" fmla="*/ 1127 h 10000"/>
              <a:gd name="connsiteX11" fmla="*/ 6248 w 10000"/>
              <a:gd name="connsiteY11" fmla="*/ 1093 h 10000"/>
              <a:gd name="connsiteX0" fmla="*/ 6248 w 10000"/>
              <a:gd name="connsiteY0" fmla="*/ 1093 h 10000"/>
              <a:gd name="connsiteX1" fmla="*/ 10000 w 10000"/>
              <a:gd name="connsiteY1" fmla="*/ 5613 h 10000"/>
              <a:gd name="connsiteX2" fmla="*/ 7583 w 10000"/>
              <a:gd name="connsiteY2" fmla="*/ 6520 h 10000"/>
              <a:gd name="connsiteX3" fmla="*/ 6667 w 10000"/>
              <a:gd name="connsiteY3" fmla="*/ 8846 h 10000"/>
              <a:gd name="connsiteX4" fmla="*/ 5629 w 10000"/>
              <a:gd name="connsiteY4" fmla="*/ 10000 h 10000"/>
              <a:gd name="connsiteX5" fmla="*/ 4833 w 10000"/>
              <a:gd name="connsiteY5" fmla="*/ 9787 h 10000"/>
              <a:gd name="connsiteX6" fmla="*/ 3988 w 10000"/>
              <a:gd name="connsiteY6" fmla="*/ 9213 h 10000"/>
              <a:gd name="connsiteX7" fmla="*/ 3409 w 10000"/>
              <a:gd name="connsiteY7" fmla="*/ 8747 h 10000"/>
              <a:gd name="connsiteX8" fmla="*/ 2778 w 10000"/>
              <a:gd name="connsiteY8" fmla="*/ 8077 h 10000"/>
              <a:gd name="connsiteX9" fmla="*/ 0 w 10000"/>
              <a:gd name="connsiteY9" fmla="*/ 7873 h 10000"/>
              <a:gd name="connsiteX10" fmla="*/ 5560 w 10000"/>
              <a:gd name="connsiteY10" fmla="*/ 1127 h 10000"/>
              <a:gd name="connsiteX11" fmla="*/ 6248 w 10000"/>
              <a:gd name="connsiteY11" fmla="*/ 1093 h 10000"/>
              <a:gd name="connsiteX0" fmla="*/ 6248 w 10000"/>
              <a:gd name="connsiteY0" fmla="*/ 1093 h 10000"/>
              <a:gd name="connsiteX1" fmla="*/ 10000 w 10000"/>
              <a:gd name="connsiteY1" fmla="*/ 5613 h 10000"/>
              <a:gd name="connsiteX2" fmla="*/ 7583 w 10000"/>
              <a:gd name="connsiteY2" fmla="*/ 6520 h 10000"/>
              <a:gd name="connsiteX3" fmla="*/ 6667 w 10000"/>
              <a:gd name="connsiteY3" fmla="*/ 8846 h 10000"/>
              <a:gd name="connsiteX4" fmla="*/ 5629 w 10000"/>
              <a:gd name="connsiteY4" fmla="*/ 10000 h 10000"/>
              <a:gd name="connsiteX5" fmla="*/ 5000 w 10000"/>
              <a:gd name="connsiteY5" fmla="*/ 9615 h 10000"/>
              <a:gd name="connsiteX6" fmla="*/ 3988 w 10000"/>
              <a:gd name="connsiteY6" fmla="*/ 9213 h 10000"/>
              <a:gd name="connsiteX7" fmla="*/ 3409 w 10000"/>
              <a:gd name="connsiteY7" fmla="*/ 8747 h 10000"/>
              <a:gd name="connsiteX8" fmla="*/ 2778 w 10000"/>
              <a:gd name="connsiteY8" fmla="*/ 8077 h 10000"/>
              <a:gd name="connsiteX9" fmla="*/ 0 w 10000"/>
              <a:gd name="connsiteY9" fmla="*/ 7873 h 10000"/>
              <a:gd name="connsiteX10" fmla="*/ 5560 w 10000"/>
              <a:gd name="connsiteY10" fmla="*/ 1127 h 10000"/>
              <a:gd name="connsiteX11" fmla="*/ 6248 w 10000"/>
              <a:gd name="connsiteY11" fmla="*/ 1093 h 10000"/>
              <a:gd name="connsiteX0" fmla="*/ 6248 w 10000"/>
              <a:gd name="connsiteY0" fmla="*/ 1093 h 9761"/>
              <a:gd name="connsiteX1" fmla="*/ 10000 w 10000"/>
              <a:gd name="connsiteY1" fmla="*/ 5613 h 9761"/>
              <a:gd name="connsiteX2" fmla="*/ 7583 w 10000"/>
              <a:gd name="connsiteY2" fmla="*/ 6520 h 9761"/>
              <a:gd name="connsiteX3" fmla="*/ 6667 w 10000"/>
              <a:gd name="connsiteY3" fmla="*/ 8846 h 9761"/>
              <a:gd name="connsiteX4" fmla="*/ 5556 w 10000"/>
              <a:gd name="connsiteY4" fmla="*/ 9615 h 9761"/>
              <a:gd name="connsiteX5" fmla="*/ 5000 w 10000"/>
              <a:gd name="connsiteY5" fmla="*/ 9615 h 9761"/>
              <a:gd name="connsiteX6" fmla="*/ 3988 w 10000"/>
              <a:gd name="connsiteY6" fmla="*/ 9213 h 9761"/>
              <a:gd name="connsiteX7" fmla="*/ 3409 w 10000"/>
              <a:gd name="connsiteY7" fmla="*/ 8747 h 9761"/>
              <a:gd name="connsiteX8" fmla="*/ 2778 w 10000"/>
              <a:gd name="connsiteY8" fmla="*/ 8077 h 9761"/>
              <a:gd name="connsiteX9" fmla="*/ 0 w 10000"/>
              <a:gd name="connsiteY9" fmla="*/ 7873 h 9761"/>
              <a:gd name="connsiteX10" fmla="*/ 5560 w 10000"/>
              <a:gd name="connsiteY10" fmla="*/ 1127 h 9761"/>
              <a:gd name="connsiteX11" fmla="*/ 6248 w 10000"/>
              <a:gd name="connsiteY11" fmla="*/ 1093 h 9761"/>
              <a:gd name="connsiteX0" fmla="*/ 6248 w 10000"/>
              <a:gd name="connsiteY0" fmla="*/ 1120 h 9850"/>
              <a:gd name="connsiteX1" fmla="*/ 10000 w 10000"/>
              <a:gd name="connsiteY1" fmla="*/ 5750 h 9850"/>
              <a:gd name="connsiteX2" fmla="*/ 7583 w 10000"/>
              <a:gd name="connsiteY2" fmla="*/ 6680 h 9850"/>
              <a:gd name="connsiteX3" fmla="*/ 6667 w 10000"/>
              <a:gd name="connsiteY3" fmla="*/ 9063 h 9850"/>
              <a:gd name="connsiteX4" fmla="*/ 5000 w 10000"/>
              <a:gd name="connsiteY4" fmla="*/ 9850 h 9850"/>
              <a:gd name="connsiteX5" fmla="*/ 3988 w 10000"/>
              <a:gd name="connsiteY5" fmla="*/ 9439 h 9850"/>
              <a:gd name="connsiteX6" fmla="*/ 3409 w 10000"/>
              <a:gd name="connsiteY6" fmla="*/ 8961 h 9850"/>
              <a:gd name="connsiteX7" fmla="*/ 2778 w 10000"/>
              <a:gd name="connsiteY7" fmla="*/ 8275 h 9850"/>
              <a:gd name="connsiteX8" fmla="*/ 0 w 10000"/>
              <a:gd name="connsiteY8" fmla="*/ 8066 h 9850"/>
              <a:gd name="connsiteX9" fmla="*/ 5560 w 10000"/>
              <a:gd name="connsiteY9" fmla="*/ 1155 h 9850"/>
              <a:gd name="connsiteX10" fmla="*/ 6248 w 10000"/>
              <a:gd name="connsiteY10" fmla="*/ 1120 h 9850"/>
              <a:gd name="connsiteX0" fmla="*/ 6248 w 10000"/>
              <a:gd name="connsiteY0" fmla="*/ 1137 h 10000"/>
              <a:gd name="connsiteX1" fmla="*/ 10000 w 10000"/>
              <a:gd name="connsiteY1" fmla="*/ 5838 h 10000"/>
              <a:gd name="connsiteX2" fmla="*/ 7583 w 10000"/>
              <a:gd name="connsiteY2" fmla="*/ 6782 h 10000"/>
              <a:gd name="connsiteX3" fmla="*/ 5000 w 10000"/>
              <a:gd name="connsiteY3" fmla="*/ 10000 h 10000"/>
              <a:gd name="connsiteX4" fmla="*/ 3988 w 10000"/>
              <a:gd name="connsiteY4" fmla="*/ 9583 h 10000"/>
              <a:gd name="connsiteX5" fmla="*/ 3409 w 10000"/>
              <a:gd name="connsiteY5" fmla="*/ 9097 h 10000"/>
              <a:gd name="connsiteX6" fmla="*/ 2778 w 10000"/>
              <a:gd name="connsiteY6" fmla="*/ 8401 h 10000"/>
              <a:gd name="connsiteX7" fmla="*/ 0 w 10000"/>
              <a:gd name="connsiteY7" fmla="*/ 8189 h 10000"/>
              <a:gd name="connsiteX8" fmla="*/ 5560 w 10000"/>
              <a:gd name="connsiteY8" fmla="*/ 1173 h 10000"/>
              <a:gd name="connsiteX9" fmla="*/ 6248 w 10000"/>
              <a:gd name="connsiteY9" fmla="*/ 1137 h 10000"/>
              <a:gd name="connsiteX0" fmla="*/ 6248 w 10000"/>
              <a:gd name="connsiteY0" fmla="*/ 1137 h 10000"/>
              <a:gd name="connsiteX1" fmla="*/ 10000 w 10000"/>
              <a:gd name="connsiteY1" fmla="*/ 5838 h 10000"/>
              <a:gd name="connsiteX2" fmla="*/ 7583 w 10000"/>
              <a:gd name="connsiteY2" fmla="*/ 6782 h 10000"/>
              <a:gd name="connsiteX3" fmla="*/ 6667 w 10000"/>
              <a:gd name="connsiteY3" fmla="*/ 8401 h 10000"/>
              <a:gd name="connsiteX4" fmla="*/ 5000 w 10000"/>
              <a:gd name="connsiteY4" fmla="*/ 10000 h 10000"/>
              <a:gd name="connsiteX5" fmla="*/ 3988 w 10000"/>
              <a:gd name="connsiteY5" fmla="*/ 9583 h 10000"/>
              <a:gd name="connsiteX6" fmla="*/ 3409 w 10000"/>
              <a:gd name="connsiteY6" fmla="*/ 9097 h 10000"/>
              <a:gd name="connsiteX7" fmla="*/ 2778 w 10000"/>
              <a:gd name="connsiteY7" fmla="*/ 8401 h 10000"/>
              <a:gd name="connsiteX8" fmla="*/ 0 w 10000"/>
              <a:gd name="connsiteY8" fmla="*/ 8189 h 10000"/>
              <a:gd name="connsiteX9" fmla="*/ 5560 w 10000"/>
              <a:gd name="connsiteY9" fmla="*/ 1173 h 10000"/>
              <a:gd name="connsiteX10" fmla="*/ 6248 w 10000"/>
              <a:gd name="connsiteY10" fmla="*/ 113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000" h="10000">
                <a:moveTo>
                  <a:pt x="6248" y="1137"/>
                </a:moveTo>
                <a:cubicBezTo>
                  <a:pt x="7014" y="1893"/>
                  <a:pt x="9774" y="4895"/>
                  <a:pt x="10000" y="5838"/>
                </a:cubicBezTo>
                <a:cubicBezTo>
                  <a:pt x="9460" y="5859"/>
                  <a:pt x="7829" y="6532"/>
                  <a:pt x="7583" y="6782"/>
                </a:cubicBezTo>
                <a:cubicBezTo>
                  <a:pt x="6981" y="7171"/>
                  <a:pt x="7098" y="7865"/>
                  <a:pt x="6667" y="8401"/>
                </a:cubicBezTo>
                <a:cubicBezTo>
                  <a:pt x="6237" y="8937"/>
                  <a:pt x="5400" y="9765"/>
                  <a:pt x="5000" y="10000"/>
                </a:cubicBezTo>
                <a:cubicBezTo>
                  <a:pt x="4823" y="9819"/>
                  <a:pt x="4253" y="9715"/>
                  <a:pt x="3988" y="9583"/>
                </a:cubicBezTo>
                <a:cubicBezTo>
                  <a:pt x="3635" y="9236"/>
                  <a:pt x="3831" y="9395"/>
                  <a:pt x="3409" y="9097"/>
                </a:cubicBezTo>
                <a:cubicBezTo>
                  <a:pt x="2711" y="8605"/>
                  <a:pt x="3230" y="8616"/>
                  <a:pt x="2778" y="8401"/>
                </a:cubicBezTo>
                <a:cubicBezTo>
                  <a:pt x="2110" y="7715"/>
                  <a:pt x="1130" y="8209"/>
                  <a:pt x="0" y="8189"/>
                </a:cubicBezTo>
                <a:cubicBezTo>
                  <a:pt x="452" y="6969"/>
                  <a:pt x="4519" y="2343"/>
                  <a:pt x="5560" y="1173"/>
                </a:cubicBezTo>
                <a:cubicBezTo>
                  <a:pt x="6601" y="0"/>
                  <a:pt x="6110" y="1144"/>
                  <a:pt x="6248" y="1137"/>
                </a:cubicBez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 sz="2000"/>
          </a:p>
        </p:txBody>
      </p:sp>
      <p:sp>
        <p:nvSpPr>
          <p:cNvPr id="29" name="Text Box 22"/>
          <p:cNvSpPr txBox="1">
            <a:spLocks noChangeArrowheads="1"/>
          </p:cNvSpPr>
          <p:nvPr/>
        </p:nvSpPr>
        <p:spPr bwMode="auto">
          <a:xfrm>
            <a:off x="11198219" y="4051684"/>
            <a:ext cx="825500" cy="40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c </a:t>
            </a:r>
            <a:r>
              <a:rPr lang="en-US" sz="2000">
                <a:sym typeface="Symbol" pitchFamily="18" charset="2"/>
              </a:rPr>
              <a:t> 3</a:t>
            </a:r>
          </a:p>
        </p:txBody>
      </p:sp>
      <p:sp>
        <p:nvSpPr>
          <p:cNvPr id="30" name="Text Box 23"/>
          <p:cNvSpPr txBox="1">
            <a:spLocks noChangeArrowheads="1"/>
          </p:cNvSpPr>
          <p:nvPr/>
        </p:nvSpPr>
        <p:spPr bwMode="auto">
          <a:xfrm>
            <a:off x="11023595" y="3656396"/>
            <a:ext cx="825500" cy="40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c </a:t>
            </a:r>
            <a:r>
              <a:rPr lang="en-US" sz="2000" dirty="0">
                <a:sym typeface="Symbol" pitchFamily="18" charset="2"/>
              </a:rPr>
              <a:t> 2</a:t>
            </a:r>
          </a:p>
        </p:txBody>
      </p:sp>
      <p:sp>
        <p:nvSpPr>
          <p:cNvPr id="31" name="Text Box 24"/>
          <p:cNvSpPr txBox="1">
            <a:spLocks noChangeArrowheads="1"/>
          </p:cNvSpPr>
          <p:nvPr/>
        </p:nvSpPr>
        <p:spPr bwMode="auto">
          <a:xfrm>
            <a:off x="10807695" y="3278572"/>
            <a:ext cx="825500" cy="40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c </a:t>
            </a:r>
            <a:r>
              <a:rPr lang="en-US" sz="2000" dirty="0">
                <a:sym typeface="Symbol" pitchFamily="18" charset="2"/>
              </a:rPr>
              <a:t>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6" grpId="1" animBg="1"/>
      <p:bldP spid="27" grpId="0" animBg="1"/>
      <p:bldP spid="27" grpId="1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Oval 2"/>
          <p:cNvSpPr>
            <a:spLocks noChangeArrowheads="1"/>
          </p:cNvSpPr>
          <p:nvPr/>
        </p:nvSpPr>
        <p:spPr bwMode="auto">
          <a:xfrm>
            <a:off x="8472500" y="4114800"/>
            <a:ext cx="1912937" cy="1771651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Uniform Cost Issues</a:t>
            </a:r>
          </a:p>
        </p:txBody>
      </p:sp>
      <p:sp>
        <p:nvSpPr>
          <p:cNvPr id="31749" name="Rectangle 5"/>
          <p:cNvSpPr>
            <a:spLocks noGrp="1" noChangeArrowheads="1"/>
          </p:cNvSpPr>
          <p:nvPr>
            <p:ph idx="1"/>
          </p:nvPr>
        </p:nvSpPr>
        <p:spPr>
          <a:xfrm>
            <a:off x="486622" y="1166018"/>
            <a:ext cx="7204089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200" dirty="0"/>
              <a:t>Remember:</a:t>
            </a:r>
          </a:p>
          <a:p>
            <a:pPr marL="457200" indent="-457200"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tx1"/>
                </a:solidFill>
              </a:rPr>
              <a:t>UCS explores increasing cost contours</a:t>
            </a:r>
          </a:p>
          <a:p>
            <a:pPr marL="0" lvl="1" indent="0">
              <a:lnSpc>
                <a:spcPct val="80000"/>
              </a:lnSpc>
              <a:buNone/>
            </a:pPr>
            <a:endParaRPr lang="en-US" sz="2800" dirty="0"/>
          </a:p>
          <a:p>
            <a:pPr eaLnBrk="1" hangingPunct="1">
              <a:lnSpc>
                <a:spcPct val="80000"/>
              </a:lnSpc>
            </a:pPr>
            <a:r>
              <a:rPr lang="en-US" sz="3200" dirty="0"/>
              <a:t>The good:</a:t>
            </a:r>
          </a:p>
          <a:p>
            <a:pPr marL="457200" indent="-457200"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tx1"/>
                </a:solidFill>
              </a:rPr>
              <a:t>UCS is complete and optimal!</a:t>
            </a:r>
          </a:p>
          <a:p>
            <a:pPr marL="0" lvl="1" indent="0">
              <a:lnSpc>
                <a:spcPct val="80000"/>
              </a:lnSpc>
              <a:buNone/>
            </a:pPr>
            <a:endParaRPr lang="en-US" sz="2800" dirty="0"/>
          </a:p>
          <a:p>
            <a:pPr eaLnBrk="1" hangingPunct="1">
              <a:lnSpc>
                <a:spcPct val="80000"/>
              </a:lnSpc>
            </a:pPr>
            <a:r>
              <a:rPr lang="en-US" sz="3200" dirty="0"/>
              <a:t>The bad: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3200" dirty="0"/>
              <a:t>Explores options in every “direction”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3200" dirty="0"/>
              <a:t>No information about goal location</a:t>
            </a:r>
          </a:p>
          <a:p>
            <a:pPr marL="0" lvl="1" indent="0" eaLnBrk="1" hangingPunct="1">
              <a:lnSpc>
                <a:spcPct val="80000"/>
              </a:lnSpc>
              <a:buNone/>
            </a:pP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3200" dirty="0"/>
              <a:t>We’ll fix that soon!</a:t>
            </a:r>
          </a:p>
          <a:p>
            <a:pPr eaLnBrk="1" hangingPunct="1">
              <a:lnSpc>
                <a:spcPct val="80000"/>
              </a:lnSpc>
            </a:pPr>
            <a:endParaRPr lang="en-US" sz="3200" dirty="0"/>
          </a:p>
        </p:txBody>
      </p:sp>
      <p:sp>
        <p:nvSpPr>
          <p:cNvPr id="31750" name="Oval 6"/>
          <p:cNvSpPr>
            <a:spLocks noChangeArrowheads="1"/>
          </p:cNvSpPr>
          <p:nvPr/>
        </p:nvSpPr>
        <p:spPr bwMode="auto">
          <a:xfrm>
            <a:off x="9375785" y="4891091"/>
            <a:ext cx="163513" cy="153988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9113839" y="5006979"/>
            <a:ext cx="9144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Start</a:t>
            </a:r>
          </a:p>
        </p:txBody>
      </p:sp>
      <p:sp>
        <p:nvSpPr>
          <p:cNvPr id="31752" name="Oval 8"/>
          <p:cNvSpPr>
            <a:spLocks noChangeArrowheads="1"/>
          </p:cNvSpPr>
          <p:nvPr/>
        </p:nvSpPr>
        <p:spPr bwMode="auto">
          <a:xfrm>
            <a:off x="10302885" y="4913315"/>
            <a:ext cx="163513" cy="153988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10363200" y="5030791"/>
            <a:ext cx="9144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Goal</a:t>
            </a:r>
          </a:p>
        </p:txBody>
      </p:sp>
      <p:sp>
        <p:nvSpPr>
          <p:cNvPr id="31765" name="Oval 21"/>
          <p:cNvSpPr>
            <a:spLocks noChangeArrowheads="1"/>
          </p:cNvSpPr>
          <p:nvPr/>
        </p:nvSpPr>
        <p:spPr bwMode="auto">
          <a:xfrm>
            <a:off x="9007485" y="4549785"/>
            <a:ext cx="869951" cy="869951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8243320" y="1371603"/>
            <a:ext cx="2577080" cy="2244724"/>
            <a:chOff x="8023224" y="1412876"/>
            <a:chExt cx="3101976" cy="2701926"/>
          </a:xfrm>
        </p:grpSpPr>
        <p:sp>
          <p:nvSpPr>
            <p:cNvPr id="31747" name="Freeform 3"/>
            <p:cNvSpPr>
              <a:spLocks/>
            </p:cNvSpPr>
            <p:nvPr/>
          </p:nvSpPr>
          <p:spPr bwMode="auto">
            <a:xfrm>
              <a:off x="8516935" y="1412876"/>
              <a:ext cx="1616075" cy="2381251"/>
            </a:xfrm>
            <a:custGeom>
              <a:avLst/>
              <a:gdLst>
                <a:gd name="T0" fmla="*/ 2147483647 w 1018"/>
                <a:gd name="T1" fmla="*/ 2147483647 h 1500"/>
                <a:gd name="T2" fmla="*/ 2147483647 w 1018"/>
                <a:gd name="T3" fmla="*/ 2147483647 h 1500"/>
                <a:gd name="T4" fmla="*/ 2147483647 w 1018"/>
                <a:gd name="T5" fmla="*/ 2147483647 h 1500"/>
                <a:gd name="T6" fmla="*/ 2147483647 w 1018"/>
                <a:gd name="T7" fmla="*/ 2147483647 h 1500"/>
                <a:gd name="T8" fmla="*/ 2147483647 w 1018"/>
                <a:gd name="T9" fmla="*/ 2147483647 h 1500"/>
                <a:gd name="T10" fmla="*/ 2147483647 w 1018"/>
                <a:gd name="T11" fmla="*/ 2147483647 h 1500"/>
                <a:gd name="T12" fmla="*/ 2147483647 w 1018"/>
                <a:gd name="T13" fmla="*/ 2147483647 h 1500"/>
                <a:gd name="T14" fmla="*/ 2147483647 w 1018"/>
                <a:gd name="T15" fmla="*/ 2147483647 h 1500"/>
                <a:gd name="T16" fmla="*/ 2147483647 w 1018"/>
                <a:gd name="T17" fmla="*/ 2147483647 h 1500"/>
                <a:gd name="T18" fmla="*/ 0 w 1018"/>
                <a:gd name="T19" fmla="*/ 2147483647 h 1500"/>
                <a:gd name="T20" fmla="*/ 2147483647 w 1018"/>
                <a:gd name="T21" fmla="*/ 2147483647 h 1500"/>
                <a:gd name="T22" fmla="*/ 2147483647 w 1018"/>
                <a:gd name="T23" fmla="*/ 2147483647 h 15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18"/>
                <a:gd name="T37" fmla="*/ 0 h 1500"/>
                <a:gd name="T38" fmla="*/ 1018 w 1018"/>
                <a:gd name="T39" fmla="*/ 1500 h 150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18" h="1500">
                  <a:moveTo>
                    <a:pt x="636" y="164"/>
                  </a:moveTo>
                  <a:cubicBezTo>
                    <a:pt x="714" y="273"/>
                    <a:pt x="995" y="706"/>
                    <a:pt x="1018" y="842"/>
                  </a:cubicBezTo>
                  <a:cubicBezTo>
                    <a:pt x="963" y="845"/>
                    <a:pt x="797" y="942"/>
                    <a:pt x="772" y="978"/>
                  </a:cubicBezTo>
                  <a:cubicBezTo>
                    <a:pt x="771" y="1024"/>
                    <a:pt x="817" y="1372"/>
                    <a:pt x="691" y="1446"/>
                  </a:cubicBezTo>
                  <a:cubicBezTo>
                    <a:pt x="662" y="1493"/>
                    <a:pt x="626" y="1495"/>
                    <a:pt x="573" y="1500"/>
                  </a:cubicBezTo>
                  <a:cubicBezTo>
                    <a:pt x="531" y="1490"/>
                    <a:pt x="524" y="1490"/>
                    <a:pt x="492" y="1468"/>
                  </a:cubicBezTo>
                  <a:cubicBezTo>
                    <a:pt x="474" y="1442"/>
                    <a:pt x="433" y="1401"/>
                    <a:pt x="406" y="1382"/>
                  </a:cubicBezTo>
                  <a:cubicBezTo>
                    <a:pt x="370" y="1332"/>
                    <a:pt x="390" y="1355"/>
                    <a:pt x="347" y="1312"/>
                  </a:cubicBezTo>
                  <a:cubicBezTo>
                    <a:pt x="276" y="1241"/>
                    <a:pt x="350" y="1294"/>
                    <a:pt x="304" y="1263"/>
                  </a:cubicBezTo>
                  <a:cubicBezTo>
                    <a:pt x="236" y="1164"/>
                    <a:pt x="115" y="1184"/>
                    <a:pt x="0" y="1181"/>
                  </a:cubicBezTo>
                  <a:cubicBezTo>
                    <a:pt x="46" y="1005"/>
                    <a:pt x="460" y="338"/>
                    <a:pt x="566" y="169"/>
                  </a:cubicBezTo>
                  <a:cubicBezTo>
                    <a:pt x="672" y="0"/>
                    <a:pt x="622" y="165"/>
                    <a:pt x="636" y="164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31754" name="Freeform 10"/>
            <p:cNvSpPr>
              <a:spLocks/>
            </p:cNvSpPr>
            <p:nvPr/>
          </p:nvSpPr>
          <p:spPr bwMode="auto">
            <a:xfrm>
              <a:off x="8023224" y="1560515"/>
              <a:ext cx="2927351" cy="2554287"/>
            </a:xfrm>
            <a:custGeom>
              <a:avLst/>
              <a:gdLst>
                <a:gd name="T0" fmla="*/ 0 w 1844"/>
                <a:gd name="T1" fmla="*/ 2147483647 h 1609"/>
                <a:gd name="T2" fmla="*/ 2147483647 w 1844"/>
                <a:gd name="T3" fmla="*/ 2147483647 h 1609"/>
                <a:gd name="T4" fmla="*/ 2147483647 w 1844"/>
                <a:gd name="T5" fmla="*/ 0 h 1609"/>
                <a:gd name="T6" fmla="*/ 0 w 1844"/>
                <a:gd name="T7" fmla="*/ 2147483647 h 160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4"/>
                <a:gd name="T13" fmla="*/ 0 h 1609"/>
                <a:gd name="T14" fmla="*/ 1844 w 1844"/>
                <a:gd name="T15" fmla="*/ 1609 h 160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4" h="1609">
                  <a:moveTo>
                    <a:pt x="0" y="1609"/>
                  </a:moveTo>
                  <a:lnTo>
                    <a:pt x="1844" y="1609"/>
                  </a:lnTo>
                  <a:lnTo>
                    <a:pt x="915" y="0"/>
                  </a:lnTo>
                  <a:lnTo>
                    <a:pt x="0" y="1609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31755" name="Oval 11"/>
            <p:cNvSpPr>
              <a:spLocks noChangeArrowheads="1"/>
            </p:cNvSpPr>
            <p:nvPr/>
          </p:nvSpPr>
          <p:spPr bwMode="auto">
            <a:xfrm>
              <a:off x="9145585" y="1916113"/>
              <a:ext cx="179388" cy="1793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6" tIns="45718" rIns="91436" bIns="45718" anchor="ctr"/>
            <a:lstStyle/>
            <a:p>
              <a:endParaRPr lang="en-US"/>
            </a:p>
          </p:txBody>
        </p:sp>
        <p:sp>
          <p:nvSpPr>
            <p:cNvPr id="31756" name="Oval 12"/>
            <p:cNvSpPr>
              <a:spLocks noChangeArrowheads="1"/>
            </p:cNvSpPr>
            <p:nvPr/>
          </p:nvSpPr>
          <p:spPr bwMode="auto">
            <a:xfrm>
              <a:off x="9621837" y="1906589"/>
              <a:ext cx="179388" cy="1793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6" tIns="45718" rIns="91436" bIns="45718" anchor="ctr"/>
            <a:lstStyle/>
            <a:p>
              <a:endParaRPr lang="en-US"/>
            </a:p>
          </p:txBody>
        </p:sp>
        <p:sp>
          <p:nvSpPr>
            <p:cNvPr id="31757" name="Text Box 13"/>
            <p:cNvSpPr txBox="1">
              <a:spLocks noChangeArrowheads="1"/>
            </p:cNvSpPr>
            <p:nvPr/>
          </p:nvSpPr>
          <p:spPr bwMode="auto">
            <a:xfrm>
              <a:off x="9275761" y="1766891"/>
              <a:ext cx="274639" cy="444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6" tIns="45718" rIns="91436" bIns="4571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…</a:t>
              </a:r>
            </a:p>
          </p:txBody>
        </p:sp>
        <p:sp>
          <p:nvSpPr>
            <p:cNvPr id="31758" name="Oval 14"/>
            <p:cNvSpPr>
              <a:spLocks noChangeArrowheads="1"/>
            </p:cNvSpPr>
            <p:nvPr/>
          </p:nvSpPr>
          <p:spPr bwMode="auto">
            <a:xfrm>
              <a:off x="9869485" y="2955927"/>
              <a:ext cx="179388" cy="179388"/>
            </a:xfrm>
            <a:prstGeom prst="ellipse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6" tIns="45718" rIns="91436" bIns="45718" anchor="ctr"/>
            <a:lstStyle/>
            <a:p>
              <a:endParaRPr lang="en-US"/>
            </a:p>
          </p:txBody>
        </p:sp>
        <p:sp>
          <p:nvSpPr>
            <p:cNvPr id="31759" name="Oval 15"/>
            <p:cNvSpPr>
              <a:spLocks noChangeArrowheads="1"/>
            </p:cNvSpPr>
            <p:nvPr/>
          </p:nvSpPr>
          <p:spPr bwMode="auto">
            <a:xfrm>
              <a:off x="9390061" y="3511550"/>
              <a:ext cx="179388" cy="179388"/>
            </a:xfrm>
            <a:prstGeom prst="ellipse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6" tIns="45718" rIns="91436" bIns="45718" anchor="ctr"/>
            <a:lstStyle/>
            <a:p>
              <a:endParaRPr lang="en-US"/>
            </a:p>
          </p:txBody>
        </p:sp>
        <p:sp>
          <p:nvSpPr>
            <p:cNvPr id="31762" name="Oval 18"/>
            <p:cNvSpPr>
              <a:spLocks noChangeArrowheads="1"/>
            </p:cNvSpPr>
            <p:nvPr/>
          </p:nvSpPr>
          <p:spPr bwMode="auto">
            <a:xfrm>
              <a:off x="9377361" y="1490665"/>
              <a:ext cx="179388" cy="1793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6" tIns="45718" rIns="91436" bIns="45718" anchor="ctr"/>
            <a:lstStyle/>
            <a:p>
              <a:endParaRPr lang="en-US"/>
            </a:p>
          </p:txBody>
        </p:sp>
        <p:sp>
          <p:nvSpPr>
            <p:cNvPr id="31763" name="Freeform 19"/>
            <p:cNvSpPr>
              <a:spLocks/>
            </p:cNvSpPr>
            <p:nvPr/>
          </p:nvSpPr>
          <p:spPr bwMode="auto">
            <a:xfrm>
              <a:off x="8805861" y="2395539"/>
              <a:ext cx="1181100" cy="557212"/>
            </a:xfrm>
            <a:custGeom>
              <a:avLst/>
              <a:gdLst>
                <a:gd name="T0" fmla="*/ 2147483647 w 744"/>
                <a:gd name="T1" fmla="*/ 0 h 351"/>
                <a:gd name="T2" fmla="*/ 2147483647 w 744"/>
                <a:gd name="T3" fmla="*/ 2147483647 h 351"/>
                <a:gd name="T4" fmla="*/ 2147483647 w 744"/>
                <a:gd name="T5" fmla="*/ 2147483647 h 351"/>
                <a:gd name="T6" fmla="*/ 2147483647 w 744"/>
                <a:gd name="T7" fmla="*/ 2147483647 h 351"/>
                <a:gd name="T8" fmla="*/ 0 w 744"/>
                <a:gd name="T9" fmla="*/ 2147483647 h 3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4"/>
                <a:gd name="T16" fmla="*/ 0 h 351"/>
                <a:gd name="T17" fmla="*/ 744 w 744"/>
                <a:gd name="T18" fmla="*/ 351 h 3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4" h="351">
                  <a:moveTo>
                    <a:pt x="744" y="0"/>
                  </a:moveTo>
                  <a:cubicBezTo>
                    <a:pt x="672" y="25"/>
                    <a:pt x="600" y="51"/>
                    <a:pt x="547" y="105"/>
                  </a:cubicBezTo>
                  <a:cubicBezTo>
                    <a:pt x="494" y="159"/>
                    <a:pt x="485" y="295"/>
                    <a:pt x="428" y="323"/>
                  </a:cubicBezTo>
                  <a:cubicBezTo>
                    <a:pt x="371" y="351"/>
                    <a:pt x="274" y="293"/>
                    <a:pt x="203" y="274"/>
                  </a:cubicBezTo>
                  <a:cubicBezTo>
                    <a:pt x="132" y="255"/>
                    <a:pt x="66" y="233"/>
                    <a:pt x="0" y="21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31764" name="Freeform 20"/>
            <p:cNvSpPr>
              <a:spLocks/>
            </p:cNvSpPr>
            <p:nvPr/>
          </p:nvSpPr>
          <p:spPr bwMode="auto">
            <a:xfrm>
              <a:off x="9061449" y="2127251"/>
              <a:ext cx="747712" cy="293688"/>
            </a:xfrm>
            <a:custGeom>
              <a:avLst/>
              <a:gdLst>
                <a:gd name="T0" fmla="*/ 2147483647 w 471"/>
                <a:gd name="T1" fmla="*/ 0 h 185"/>
                <a:gd name="T2" fmla="*/ 2147483647 w 471"/>
                <a:gd name="T3" fmla="*/ 2147483647 h 185"/>
                <a:gd name="T4" fmla="*/ 0 w 471"/>
                <a:gd name="T5" fmla="*/ 2147483647 h 185"/>
                <a:gd name="T6" fmla="*/ 0 60000 65536"/>
                <a:gd name="T7" fmla="*/ 0 60000 65536"/>
                <a:gd name="T8" fmla="*/ 0 60000 65536"/>
                <a:gd name="T9" fmla="*/ 0 w 471"/>
                <a:gd name="T10" fmla="*/ 0 h 185"/>
                <a:gd name="T11" fmla="*/ 471 w 471"/>
                <a:gd name="T12" fmla="*/ 185 h 1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1" h="185">
                  <a:moveTo>
                    <a:pt x="471" y="0"/>
                  </a:moveTo>
                  <a:cubicBezTo>
                    <a:pt x="394" y="76"/>
                    <a:pt x="317" y="153"/>
                    <a:pt x="239" y="169"/>
                  </a:cubicBezTo>
                  <a:cubicBezTo>
                    <a:pt x="161" y="185"/>
                    <a:pt x="80" y="142"/>
                    <a:pt x="0" y="9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31766" name="Text Box 22"/>
            <p:cNvSpPr txBox="1">
              <a:spLocks noChangeArrowheads="1"/>
            </p:cNvSpPr>
            <p:nvPr/>
          </p:nvSpPr>
          <p:spPr bwMode="auto">
            <a:xfrm>
              <a:off x="10299700" y="2495551"/>
              <a:ext cx="825500" cy="444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6" tIns="45718" rIns="91436" bIns="4571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 </a:t>
              </a:r>
              <a:r>
                <a:rPr lang="en-US">
                  <a:sym typeface="Symbol" pitchFamily="18" charset="2"/>
                </a:rPr>
                <a:t> 3</a:t>
              </a:r>
            </a:p>
          </p:txBody>
        </p:sp>
        <p:sp>
          <p:nvSpPr>
            <p:cNvPr id="31767" name="Text Box 23"/>
            <p:cNvSpPr txBox="1">
              <a:spLocks noChangeArrowheads="1"/>
            </p:cNvSpPr>
            <p:nvPr/>
          </p:nvSpPr>
          <p:spPr bwMode="auto">
            <a:xfrm>
              <a:off x="10172700" y="2100263"/>
              <a:ext cx="825500" cy="444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6" tIns="45718" rIns="91436" bIns="4571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 </a:t>
              </a:r>
              <a:r>
                <a:rPr lang="en-US">
                  <a:sym typeface="Symbol" pitchFamily="18" charset="2"/>
                </a:rPr>
                <a:t> 2</a:t>
              </a:r>
            </a:p>
          </p:txBody>
        </p:sp>
        <p:sp>
          <p:nvSpPr>
            <p:cNvPr id="31768" name="Text Box 24"/>
            <p:cNvSpPr txBox="1">
              <a:spLocks noChangeArrowheads="1"/>
            </p:cNvSpPr>
            <p:nvPr/>
          </p:nvSpPr>
          <p:spPr bwMode="auto">
            <a:xfrm>
              <a:off x="9972673" y="1722440"/>
              <a:ext cx="825500" cy="444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6" tIns="45718" rIns="91436" bIns="4571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 </a:t>
              </a:r>
              <a:r>
                <a:rPr lang="en-US">
                  <a:sym typeface="Symbol" pitchFamily="18" charset="2"/>
                </a:rPr>
                <a:t> 1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nimBg="1"/>
      <p:bldP spid="31750" grpId="0" animBg="1"/>
      <p:bldP spid="31751" grpId="0"/>
      <p:bldP spid="31752" grpId="0" animBg="1"/>
      <p:bldP spid="31753" grpId="0"/>
      <p:bldP spid="3176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Rationality, contd.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rati</a:t>
            </a:r>
            <a:r>
              <a:rPr lang="en-US" sz="3200" dirty="0"/>
              <a:t>onal depends on:</a:t>
            </a:r>
          </a:p>
          <a:p>
            <a:pPr lvl="1"/>
            <a:r>
              <a:rPr lang="en-US" sz="2800" dirty="0"/>
              <a:t>Performance measure</a:t>
            </a:r>
          </a:p>
          <a:p>
            <a:pPr lvl="1"/>
            <a:r>
              <a:rPr lang="en-US" sz="2800" dirty="0"/>
              <a:t>Agent’s prior knowledge of environment</a:t>
            </a:r>
          </a:p>
          <a:p>
            <a:pPr lvl="1"/>
            <a:r>
              <a:rPr lang="en-US" sz="2800" dirty="0"/>
              <a:t>Actions available to agent</a:t>
            </a:r>
          </a:p>
          <a:p>
            <a:pPr lvl="1"/>
            <a:r>
              <a:rPr lang="en-US" sz="2800" dirty="0"/>
              <a:t>Percept sequence to date</a:t>
            </a:r>
          </a:p>
          <a:p>
            <a:pPr lvl="1"/>
            <a:endParaRPr lang="en-US" sz="2800" dirty="0"/>
          </a:p>
          <a:p>
            <a:pPr lvl="1"/>
            <a:endParaRPr lang="en-US" sz="2800" dirty="0"/>
          </a:p>
          <a:p>
            <a:pPr lvl="1"/>
            <a:endParaRPr lang="en-US" sz="2800" dirty="0"/>
          </a:p>
          <a:p>
            <a:pPr lvl="1"/>
            <a:endParaRPr lang="en-US" sz="2800" dirty="0"/>
          </a:p>
          <a:p>
            <a:r>
              <a:rPr lang="en-US" sz="3200" dirty="0"/>
              <a:t>Being rati</a:t>
            </a:r>
            <a:r>
              <a:rPr lang="en-US" dirty="0"/>
              <a:t>onal means </a:t>
            </a:r>
            <a:r>
              <a:rPr lang="en-US" b="1" dirty="0">
                <a:solidFill>
                  <a:srgbClr val="0000FF"/>
                </a:solidFill>
              </a:rPr>
              <a:t>maximizing your expected utility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28017" y="1225064"/>
            <a:ext cx="4411884" cy="288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F558B154-103B-4C9A-8005-0780A29570EE}"/>
                  </a:ext>
                </a:extLst>
              </p14:cNvPr>
              <p14:cNvContentPartPr/>
              <p14:nvPr/>
            </p14:nvContentPartPr>
            <p14:xfrm>
              <a:off x="567720" y="1695960"/>
              <a:ext cx="8247600" cy="42472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F558B154-103B-4C9A-8005-0780A29570E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8360" y="1686600"/>
                <a:ext cx="8266320" cy="426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32828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Rational Agents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Are rational agents </a:t>
            </a:r>
            <a:r>
              <a:rPr lang="en-US" b="1" i="1" dirty="0">
                <a:solidFill>
                  <a:srgbClr val="FF0000"/>
                </a:solidFill>
              </a:rPr>
              <a:t>omniscient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No – they are limited by the available percepts</a:t>
            </a:r>
          </a:p>
          <a:p>
            <a:r>
              <a:rPr lang="en-US" dirty="0"/>
              <a:t>Are rational agents </a:t>
            </a:r>
            <a:r>
              <a:rPr lang="en-US" b="1" i="1" dirty="0">
                <a:solidFill>
                  <a:srgbClr val="FF0000"/>
                </a:solidFill>
              </a:rPr>
              <a:t>clairvoyant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No – they may lack knowledge of the environment dynamics</a:t>
            </a:r>
          </a:p>
          <a:p>
            <a:r>
              <a:rPr lang="en-US" dirty="0"/>
              <a:t>Do rational agents </a:t>
            </a:r>
            <a:r>
              <a:rPr lang="en-US" b="1" i="1" dirty="0">
                <a:solidFill>
                  <a:srgbClr val="FF0000"/>
                </a:solidFill>
              </a:rPr>
              <a:t>explore</a:t>
            </a:r>
            <a:r>
              <a:rPr lang="en-US" dirty="0"/>
              <a:t> and </a:t>
            </a:r>
            <a:r>
              <a:rPr lang="en-US" b="1" i="1" dirty="0">
                <a:solidFill>
                  <a:srgbClr val="FF0000"/>
                </a:solidFill>
              </a:rPr>
              <a:t>learn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Yes – in unknown environments these are essential</a:t>
            </a:r>
          </a:p>
          <a:p>
            <a:r>
              <a:rPr lang="en-US" dirty="0"/>
              <a:t>So rational agents are not necessarily successful, but they are </a:t>
            </a:r>
            <a:r>
              <a:rPr lang="en-US" b="1" i="1" dirty="0">
                <a:solidFill>
                  <a:srgbClr val="FF0000"/>
                </a:solidFill>
              </a:rPr>
              <a:t>autonomous</a:t>
            </a:r>
            <a:r>
              <a:rPr lang="en-US" dirty="0"/>
              <a:t> (i.e., transcend initial program)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13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Environment - PEAS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04800" y="1329927"/>
            <a:ext cx="6172200" cy="3546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8" rIns="91430" bIns="45718" numCol="1" anchor="t" anchorCtr="0" compatLnSpc="1">
            <a:prstTxWarp prst="textNoShape">
              <a:avLst/>
            </a:prstTxWarp>
          </a:bodyPr>
          <a:lstStyle>
            <a:lvl1pPr marL="342858" indent="-34285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857" indent="-28571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858" indent="-22857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000" indent="-22857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143" indent="-22857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286" indent="-22857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430" indent="-22857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573" indent="-22857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5718" indent="-22857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Performance measure</a:t>
            </a:r>
          </a:p>
          <a:p>
            <a:pPr lvl="1"/>
            <a:r>
              <a:rPr lang="en-US" sz="2400" dirty="0"/>
              <a:t>-1 per step; +10 food; +500 win; -500 die; +200 hit scared ghost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Environment</a:t>
            </a:r>
          </a:p>
          <a:p>
            <a:pPr lvl="1"/>
            <a:r>
              <a:rPr lang="en-US" sz="2400" dirty="0" err="1"/>
              <a:t>Pacman</a:t>
            </a:r>
            <a:r>
              <a:rPr lang="en-US" sz="2400" dirty="0"/>
              <a:t> dynamics (</a:t>
            </a:r>
            <a:r>
              <a:rPr lang="en-US" sz="2400" dirty="0" err="1"/>
              <a:t>incl</a:t>
            </a:r>
            <a:r>
              <a:rPr lang="en-US" sz="2400" dirty="0"/>
              <a:t> ghost behavior)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Actuators</a:t>
            </a:r>
          </a:p>
          <a:p>
            <a:pPr lvl="1"/>
            <a:r>
              <a:rPr lang="en-US" sz="2400" dirty="0"/>
              <a:t>North, South, East, West, (Stop)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Sensors</a:t>
            </a:r>
          </a:p>
          <a:p>
            <a:pPr lvl="1"/>
            <a:r>
              <a:rPr lang="en-US" sz="2400" dirty="0"/>
              <a:t>Entire state is visible</a:t>
            </a: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2286000"/>
            <a:ext cx="8127935" cy="3600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51487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PEAS: Automated Taxi 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04800" y="1406127"/>
            <a:ext cx="6400800" cy="3546873"/>
          </a:xfrm>
        </p:spPr>
        <p:txBody>
          <a:bodyPr/>
          <a:lstStyle/>
          <a:p>
            <a:r>
              <a:rPr lang="en-US" dirty="0"/>
              <a:t>Performance measure</a:t>
            </a:r>
          </a:p>
          <a:p>
            <a:pPr lvl="1"/>
            <a:r>
              <a:rPr lang="en-US" dirty="0"/>
              <a:t>Income, happy customer, vehicle costs, fines, insurance premiums</a:t>
            </a:r>
          </a:p>
          <a:p>
            <a:r>
              <a:rPr lang="en-US" dirty="0"/>
              <a:t>Environment</a:t>
            </a:r>
          </a:p>
          <a:p>
            <a:pPr lvl="1"/>
            <a:r>
              <a:rPr lang="en-US" dirty="0"/>
              <a:t>US streets, other drivers, customers</a:t>
            </a:r>
          </a:p>
          <a:p>
            <a:r>
              <a:rPr lang="en-US" dirty="0"/>
              <a:t>Actuators</a:t>
            </a:r>
          </a:p>
          <a:p>
            <a:pPr lvl="1"/>
            <a:r>
              <a:rPr lang="en-US" dirty="0"/>
              <a:t>Steering, brake, gas, display/speaker</a:t>
            </a:r>
          </a:p>
          <a:p>
            <a:r>
              <a:rPr lang="en-US" dirty="0"/>
              <a:t>Sensors</a:t>
            </a:r>
          </a:p>
          <a:p>
            <a:pPr lvl="1"/>
            <a:r>
              <a:rPr lang="en-US" dirty="0"/>
              <a:t>Camera, radar, accelerometer, engine sensors, microphone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0500" y="1371600"/>
            <a:ext cx="3314700" cy="459666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93031" y="6379452"/>
            <a:ext cx="96292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Image: http://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nypost.com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/2014/06/21/how-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google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-might-put-taxi-drivers-out-of-business/</a:t>
            </a:r>
          </a:p>
        </p:txBody>
      </p:sp>
    </p:spTree>
    <p:extLst>
      <p:ext uri="{BB962C8B-B14F-4D97-AF65-F5344CB8AC3E}">
        <p14:creationId xmlns:p14="http://schemas.microsoft.com/office/powerpoint/2010/main" val="2911933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5419</TotalTime>
  <Words>2603</Words>
  <Application>Microsoft Office PowerPoint</Application>
  <PresentationFormat>Widescreen</PresentationFormat>
  <Paragraphs>776</Paragraphs>
  <Slides>57</Slides>
  <Notes>10</Notes>
  <HiddenSlides>2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5" baseType="lpstr">
      <vt:lpstr>ＭＳ ゴシック</vt:lpstr>
      <vt:lpstr>Arial</vt:lpstr>
      <vt:lpstr>Calibri</vt:lpstr>
      <vt:lpstr>Calibri Light</vt:lpstr>
      <vt:lpstr>Courier New</vt:lpstr>
      <vt:lpstr>Times New Roman</vt:lpstr>
      <vt:lpstr>Wingdings</vt:lpstr>
      <vt:lpstr>Office Theme</vt:lpstr>
      <vt:lpstr>Warm-up as you walk in</vt:lpstr>
      <vt:lpstr>Announcements</vt:lpstr>
      <vt:lpstr>Announcements</vt:lpstr>
      <vt:lpstr>AI: Representation and Problem Solving </vt:lpstr>
      <vt:lpstr>Today</vt:lpstr>
      <vt:lpstr>Rationality, contd.</vt:lpstr>
      <vt:lpstr>Rational Agents</vt:lpstr>
      <vt:lpstr>Task Environment - PEAS</vt:lpstr>
      <vt:lpstr>PEAS: Automated Taxi </vt:lpstr>
      <vt:lpstr>Environment Types</vt:lpstr>
      <vt:lpstr>Reflex Agents</vt:lpstr>
      <vt:lpstr>Demo Reflex Agent</vt:lpstr>
      <vt:lpstr>Agents that Plan Ahead</vt:lpstr>
      <vt:lpstr>Search Problems</vt:lpstr>
      <vt:lpstr>Search Problems</vt:lpstr>
      <vt:lpstr>Search Problems Are Models</vt:lpstr>
      <vt:lpstr>Example: Travelling in Romania</vt:lpstr>
      <vt:lpstr>What’s in a State Space?</vt:lpstr>
      <vt:lpstr>State Space Sizes?</vt:lpstr>
      <vt:lpstr>Safe Passage</vt:lpstr>
      <vt:lpstr>State Space Graphs and Search Trees</vt:lpstr>
      <vt:lpstr>State Space Graphs</vt:lpstr>
      <vt:lpstr>More Examples</vt:lpstr>
      <vt:lpstr>More Examples</vt:lpstr>
      <vt:lpstr>State Space Graphs vs. Search Trees</vt:lpstr>
      <vt:lpstr>Tree Search vs Graph Search</vt:lpstr>
      <vt:lpstr>PowerPoint Presentation</vt:lpstr>
      <vt:lpstr>PowerPoint Presentation</vt:lpstr>
      <vt:lpstr>Piazza Poll 1</vt:lpstr>
      <vt:lpstr>Piazza Poll 1</vt:lpstr>
      <vt:lpstr>Piazza Poll 1</vt:lpstr>
      <vt:lpstr>Graph Search</vt:lpstr>
      <vt:lpstr>BFS vs DFS</vt:lpstr>
      <vt:lpstr>Piazza Poll 2</vt:lpstr>
      <vt:lpstr>Video of Demo Maze Water DFS/BFS (part 1)</vt:lpstr>
      <vt:lpstr>Video of Demo Maze Water DFS/BFS (part 2)</vt:lpstr>
      <vt:lpstr>A Note on Implementation</vt:lpstr>
      <vt:lpstr>Walk-through DFS Graph Search</vt:lpstr>
      <vt:lpstr>BFS vs DFS</vt:lpstr>
      <vt:lpstr>Search Algorithm Properties</vt:lpstr>
      <vt:lpstr>Search Algorithm Properties</vt:lpstr>
      <vt:lpstr>Search Algorithm Properties</vt:lpstr>
      <vt:lpstr>Piazza Poll 3</vt:lpstr>
      <vt:lpstr>Depth-First Search (DFS) Properties</vt:lpstr>
      <vt:lpstr>Breadth-First Search (BFS) Properties</vt:lpstr>
      <vt:lpstr>Iterative Deepening</vt:lpstr>
      <vt:lpstr>Finding a Least-Cost Path</vt:lpstr>
      <vt:lpstr>Depth-First (Tree) Search</vt:lpstr>
      <vt:lpstr>Breadth-First (Tree) Search</vt:lpstr>
      <vt:lpstr>Uniform Cost (Tree) Search</vt:lpstr>
      <vt:lpstr>Uniform Cost Search</vt:lpstr>
      <vt:lpstr>PowerPoint Presentation</vt:lpstr>
      <vt:lpstr>PowerPoint Presentation</vt:lpstr>
      <vt:lpstr>Walk-through UCS</vt:lpstr>
      <vt:lpstr>Walk-through UCS</vt:lpstr>
      <vt:lpstr>Uniform Cost Search (UCS) Properties</vt:lpstr>
      <vt:lpstr>Uniform Cost Issues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</dc:title>
  <dc:creator>Pat Virtue</dc:creator>
  <cp:lastModifiedBy>Patrick Virtue</cp:lastModifiedBy>
  <cp:revision>567</cp:revision>
  <cp:lastPrinted>2019-08-29T15:41:16Z</cp:lastPrinted>
  <dcterms:created xsi:type="dcterms:W3CDTF">2018-10-11T11:39:27Z</dcterms:created>
  <dcterms:modified xsi:type="dcterms:W3CDTF">2019-08-30T02:06:20Z</dcterms:modified>
</cp:coreProperties>
</file>