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2.xml" ContentType="application/vnd.openxmlformats-officedocument.presentationml.notesSlide+xml"/>
  <Override PartName="/ppt/ink/ink5.xml" ContentType="application/inkml+xml"/>
  <Override PartName="/ppt/notesSlides/notesSlide3.xml" ContentType="application/vnd.openxmlformats-officedocument.presentationml.notesSlide+xml"/>
  <Override PartName="/ppt/ink/ink6.xml" ContentType="application/inkml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46"/>
  </p:notesMasterIdLst>
  <p:sldIdLst>
    <p:sldId id="776" r:id="rId3"/>
    <p:sldId id="663" r:id="rId4"/>
    <p:sldId id="261" r:id="rId5"/>
    <p:sldId id="266" r:id="rId6"/>
    <p:sldId id="262" r:id="rId7"/>
    <p:sldId id="270" r:id="rId8"/>
    <p:sldId id="264" r:id="rId9"/>
    <p:sldId id="1204" r:id="rId10"/>
    <p:sldId id="1205" r:id="rId11"/>
    <p:sldId id="1206" r:id="rId12"/>
    <p:sldId id="1207" r:id="rId13"/>
    <p:sldId id="1225" r:id="rId14"/>
    <p:sldId id="1209" r:id="rId15"/>
    <p:sldId id="1229" r:id="rId16"/>
    <p:sldId id="290" r:id="rId17"/>
    <p:sldId id="1210" r:id="rId18"/>
    <p:sldId id="1211" r:id="rId19"/>
    <p:sldId id="1213" r:id="rId20"/>
    <p:sldId id="1214" r:id="rId21"/>
    <p:sldId id="1215" r:id="rId22"/>
    <p:sldId id="1216" r:id="rId23"/>
    <p:sldId id="1227" r:id="rId24"/>
    <p:sldId id="1212" r:id="rId25"/>
    <p:sldId id="1228" r:id="rId26"/>
    <p:sldId id="1217" r:id="rId27"/>
    <p:sldId id="1226" r:id="rId28"/>
    <p:sldId id="1218" r:id="rId29"/>
    <p:sldId id="1219" r:id="rId30"/>
    <p:sldId id="1220" r:id="rId31"/>
    <p:sldId id="1221" r:id="rId32"/>
    <p:sldId id="289" r:id="rId33"/>
    <p:sldId id="297" r:id="rId34"/>
    <p:sldId id="295" r:id="rId35"/>
    <p:sldId id="1222" r:id="rId36"/>
    <p:sldId id="294" r:id="rId37"/>
    <p:sldId id="301" r:id="rId38"/>
    <p:sldId id="504" r:id="rId39"/>
    <p:sldId id="551" r:id="rId40"/>
    <p:sldId id="548" r:id="rId41"/>
    <p:sldId id="539" r:id="rId42"/>
    <p:sldId id="540" r:id="rId43"/>
    <p:sldId id="1224" r:id="rId44"/>
    <p:sldId id="288" r:id="rId45"/>
  </p:sldIdLst>
  <p:sldSz cx="12192000" cy="6858000"/>
  <p:notesSz cx="7010400" cy="92964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Cambria Math" panose="02040503050406030204" pitchFamily="18" charset="0"/>
      <p:regular r:id="rId53"/>
    </p:embeddedFont>
    <p:embeddedFont>
      <p:font typeface="Palatino Linotype" panose="02040502050505030304" pitchFamily="18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1FFE6"/>
    <a:srgbClr val="E88510"/>
    <a:srgbClr val="FFCCCC"/>
    <a:srgbClr val="FF9999"/>
    <a:srgbClr val="D60093"/>
    <a:srgbClr val="104F9C"/>
    <a:srgbClr val="AE7C42"/>
    <a:srgbClr val="F2B800"/>
    <a:srgbClr val="00A4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91" autoAdjust="0"/>
    <p:restoredTop sz="96711" autoAdjust="0"/>
  </p:normalViewPr>
  <p:slideViewPr>
    <p:cSldViewPr snapToGrid="0">
      <p:cViewPr varScale="1">
        <p:scale>
          <a:sx n="81" d="100"/>
          <a:sy n="81" d="100"/>
        </p:scale>
        <p:origin x="375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8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7.fntdata"/><Relationship Id="rId58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59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2-05T18:42:27.9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5179 3021 1245 0,'0'0'55'0,"0"0"12"0,0 0-54 0,0 0-13 16,0-10 0-16,0 10 0 0,0-3 56 0,0 3 8 16,-7-6 1-16,3 0 1 0,4 6-14 0,-3-10-2 0,-8 10-1 0,4-3 0 15,-7 3-2-15,3 0-1 0,-6 0 0 16,6 3 0-16,-3-3-27 0,-4 7-6 0,1-4-1 16,-4 3 0-16,6 3 24 0,-6 1 5 0,0-1 1 15,3 7 0-15,-3-7-28 0,0 1-6 0,4 9 0 0,-1-4-8 16,0 4 0-16,4 0 0 0,-7 6 0 0,7-6-12 15,-7 0 12-15,7-1 0 0,-4 4-10 0,4 0 10 16,3-6-9-16,-3-7 9 0,4 1-12 0,2-1 12 16,5 1 0-16,3-1 0 0,0-9 0 0,0 0 0 15,0 0 0-15,0 0 17 0,0 0-3 0,0 0-1 16,7 0-1-16,7 0 0 0,-3-9 0 0,3 9 0 16,3-10 16-16,1 1 4 0,3 6 0 0,4-13 0 15,3 0 4-15,0 7 2 0,11-10 0 0,-11 10 0 16,4-7 1-16,3 3 0 0,1-2 0 0,-1 8 0 0,-7-5-39 15,4-4 0-15,-7 7 0 0,-1-1 0 0,-6 1 0 16,0 3 0-16,-4-4 10 0,-4 10-10 0,-3-9 11 16,-7 9-11-16,0 0 12 0,0 0-12 0,0 0 12 15,-7 6-12-15,-3-3 12 0,-4 7-12 0,-15 5 9 16,5-5-9-16,-8 9 0 0,0-4 9 0,4 4-9 0,0 0 0 16,-4 0 0-16,4-4 0 0,3 4 0 0,7-3 0 15,-6-7 0-15,13 1 0 0,-3-1 0 0,4 10 0 16,10-19 0-16,0 0 0 0,0 9 0 0,0 1 0 15,10 2 0-15,-3-8 0 0,11 5 0 0,-4-9 0 16,7 9 0-16,4-9 0 0,3 0 0 0,4 0 0 16,3-9 0-16,4 9 0 0,0-9 0 0,-1 9 0 15,5-10 0-15,-4 4 0 0,-1-4 0 0,8 1 0 0,-3-4 8 0,6-2-8 16,-7 5 0-16,4 1 0 0,-4-7 9 0,1 4-9 16,-1 2 0-16,-7-2 8 0,1 2-8 0,-5 1 0 15,1-10 0-15,-4 10 0 0,1-7 0 0,-5 13 8 16,1-6-8-16,0 2 8 0,-11 7-8 0,7 0 8 15,-10 0 2-15,3 0 1 0,-14 0 0 0,0 0 0 16,0 0 0-16,0 0 0 0,-11 7 0 0,1 2 0 16,-5 3 7-16,-2 4 2 0,-4 3 0 0,-1-3 0 15,-9 2-20-15,2 1 0 0,-2-3 8 0,3 3-8 16,-11 0 8-16,7-4-8 0,0-2 12 0,0 3-12 16,4 2 0-16,-4-2 0 0,4 0 0 0,11-4 0 15,-8 4 0-15,4-4 0 0,7-2 0 0,0 6 0 16,-4-7 0-16,4 0 0 0,3 7 0 0,8-13 0 15,-11 13 0-15,14-7-9 0,-7 1 9 0,7-1 0 0,-4-3 0 0,4-3 0 16,0 7 0-16,0-10 0 0,0 6-12 16,0-6-4-16,4 10-1 0,-4-4 0 0,0-6 17 0,0 0-8 15,0 0 8-15,7 3 0 0,-7-3 0 0,7 0 0 16,-7 0 0-16,7 0 0 0,-7 0 0 0,0 0 0 16,10 0 0-16,-10 0 0 0,0 0 12 0,0 0-3 15,0 0-1-15,0 0 0 0,0 0-16 0,0 0-4 16,0 9-1-16,0 7 0 0,-7-13-7 0,4 13 0 15,-8-7-1-15,8 1 0 0,-8 5 10 0,-7-2 3 16,11-1 0-16,-10 1 0 0,3 3 8 0,-1-7 0 16,1 7 0-16,4-4 0 0,-11 4-12 0,6-3 2 15,1 2 1-15,-3-5 0 16,3 8-39-16,-4-8-7 0,7-4-1 0,-6 10-1 16,10-13-146-16,-4 6-29 0,-14-2-5 0,25-7-2 0</inkml:trace>
  <inkml:trace contextRef="#ctx0" brushRef="#br0" timeOffset="964.418">4614 2300 230 0,'0'0'20'0,"0"0"-20"0,0 0 0 0,0 0 0 15,0 0 260-15,-10-4 47 0,6 4 9 0,4 0 3 16,0-9-198-16,0 9-39 0,0-6-8 0,0-4-2 16,0 1-48-16,4 9-9 0,-1-9-3 0,4 2 0 15,-3 7 14-15,3-9 2 0,-4 6 1 0,1 3 0 16,-4 0-29-16,11-10-15 0,-1 4 2 0,-3-3 0 16,7 9 13-16,-10-10 0 0,6 7 0 0,5-3 0 15,-5 0 0-15,1 2 0 0,-1-5 0 0,1 3 0 16,-1-4 0-16,5 10 0 0,-5-3 8 0,4-3-8 15,-3 6 19-15,-4 0 0 0,3 6 0 0,1-3 0 16,-4 7-19-16,7-4 10 0,-3 3-10 0,-4-5 8 16,0 8-8-16,4-2 0 0,-1 2 9 0,-6-6-9 0,6 4 8 15,1-1-8-15,-8 1 10 0,8-1-10 0,-1 0 20 0,1 1-3 16,3 5 0-16,-3-11 0 0,3 11 3 0,-4-5 1 16,-6 5 0-16,3-2 0 0,-7-4-5 0,7 7-2 15,0 3 0-15,-7 0 0 0,4-4-14 0,-4 4 0 16,-4 0 0-16,4-3 0 0,-10 12 0 0,6-9 0 15,-7 6 0-15,1 0 0 0,-4-6 0 0,-7-1 0 16,6 8 0-16,-6-11 0 0,7-2 0 0,-7 2 0 16,0-2 0-16,3-4 0 0,4 4 0 0,-4-4 0 15,1 4 10-15,-1-7-2 0,4-3-8 0,-7 4 0 16,3-7 8-16,-3 0-8 0,0-7 0 0,3 4 9 16,-6 3-9-16,2-6 0 0,1-4 8 0,4 10-8 15,-5-9 0-15,8 0 0 0,0 2 8 0,4 4-8 0,-4-3 0 0,3 3 0 16,11 3 0-16,0-6 10 0,-11-4-10 0,11 10 8 15,0-12 2-15,0 2 0 0,4 4 0 0,3 0 0 16,4-4-10-16,-4 7 0 0,10-3 0 0,-3-7-11 16,0 7 11-16,1-3-10 0,2-1 10 0,8 4-10 15,-7 3 10-15,-1-7 0 0,8 10-9 0,-7-6 9 16,-1 6 0-16,1 0 0 0,-1 0 0 0,1 0 0 16,3 0 0-16,-3 6 0 0,3-2-9 0,0 2 9 15,-3-3 0-15,0 3 0 0,6-3 0 0,-10 4 0 16,0 2 0-16,4 0 0 0,0 1 0 0,-4-4 9 15,-4 4-9-15,1-1 0 0,0 0 0 0,-1 1 0 16,1-1-23-16,-4 7-6 0,0-13-2 0,3 6 0 16,-6 4-133-16,3-10-28 15,-7-3-4-15</inkml:trace>
  <inkml:trace contextRef="#ctx0" brushRef="#br0" timeOffset="1763.288">5652 2049 1414 0,'0'0'31'0,"0"0"6"0,0 0 2 0,0 0 1 0,7-10-32 0,-7 10-8 0,0 0 0 0,0 0 0 16,0 0 32-16,0 0 5 0,0 0 1 0,0 0 0 15,0 0-23-15,0 0-5 0,-11 10-1 0,7-10 0 16,-6 6-1-16,-4-3-8 16,7 3 12-16,3-6-4 0,-6 0-8 0,-5 4 0 0,5-4 0 0,-8 0 0 15,11 6 0-15,-3 0 0 0,-12-6 0 0,8 3 0 16,0-3 0-16,-7 7 0 0,7-4 0 0,-7 6 0 16,0 0 0-16,3 1 0 0,0-1 0 0,1 7 0 15,3-7 0-15,-4 7 0 0,7-7 0 0,-3 7 0 16,4-13 0-16,3 16 8 0,0-13-8 0,3 7 8 15,-7-4-8-15,8-2 0 0,-4 2 0 0,7 0 0 16,0-9 0-16,-4 16 0 0,4-13 0 0,0-3 0 16,-7 6 0-16,7-6 0 0,0 10 0 0,0-10 0 0,0 0 16 0,0 0-3 15,0 0 0-15,7 6 0 16,-7-6 4-16,4 3 1 0,6 7 0 0,5-10 0 0,-5 9-6 16,4-9 0-16,0 0-1 0,4 0 0 0,0 0-3 15,3 0-8-15,0 6 12 0,4-6-4 0,-1 4-8 16,1 2 0-16,0-3 0 0,-1-3 0 0,1 9 0 0,-4-9 12 15,0 7-12-15,4 2 12 0,-11-9-12 0,7 9 0 16,-6 1 0-16,-5-4 0 0,4-3 0 0,-3 3 0 16,-1-2 0-16,-3 8 0 0,4-2 0 0,-4 2 0 15,-3 4 0-15,-1-7 0 0,4 1 0 0,-3 5 0 16,-4-2 0-16,0-4 0 0,0 1 0 0,0 5 0 16,0-5 0-16,-4 5 0 0,-3-5 0 0,0 2 0 15,0-5 0-15,4 2 0 0,-15 10 0 0,11-10 0 0,-7 1 9 16,3-4-1-16,1 3-8 0,-5 1 8 15,-6-1-8-15,7-3 8 0,-3 4-8 0,2-10 0 0,1 0 8 16,0 0-8-16,4-6 10 0,-4 2-2 0,-4-2-8 0,4 6 12 16,0-9-2-16,0 6-1 0,3-7 0 0,-3-2 0 15,3 2 19-15,1 1 4 0,-4-10 1 0,7 10 0 16,3-7 5-16,-3-3 1 0,0 7 0 0,3-4 0 16,4 0-25-16,-3 7-5 0,3-10-1 0,0 3 0 15,0 4 1-15,3-4 0 0,1-3 0 0,-1 4 0 16,1 2 8-16,3-3 2 0,-3-2 0 0,3-1 0 15,-4 3 1-15,8-3 1 0,-8 4 0 0,4-4 0 16,0 0-21-16,0 3 0 0,4 4 0 0,0-4 8 0,-4-3-8 0,3 4-15 16,1 5 4-16,-1 1 1 31,1-1-41-31,0 1-8 0,3 6-1 0,-4-3-1 0,4 6-165 0,7 0-33 0,4-7-6 0,0 4-2 0</inkml:trace>
  <inkml:trace contextRef="#ctx0" brushRef="#br0" timeOffset="2036.555">5962 2049 288 0,'0'0'12'0,"0"0"4"0,0 0-16 0,-4 0 0 16,4 0 0-16,-7 6 0 0,7-6 428 0,0 0 82 0,-3 9 17 0,3-5 3 15,0 8-430-15,3-9-87 0,4 7-13 0,-7-1-10 16,4-3 10-16,3 4 0 0,-7 2 0 15,4-5-8-15,-1 8 8 0,1 4 0 16,-1-6 0-16,1 2 0 0,3 4 0 0,-7 0 0 0,3 6 0 0,-3 0 8 16,0 3-8-16,0-3 0 0,-3 4-8 15,3 5 8-15,0-6 0 0,-7 7 0 0,0-1 0 0,7-2 8 16,-4 8-8-16,4-5 0 0,-3 3 0 0,-1-10 0 31,4 0-28-31,4 3-4 0,-4 1-1 0,3-7-899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2-05T18:49:19.8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14584 11625 576 0,'7'-9'25'0,"-4"9"6"0,-3-9-31 0,4 6 0 0,-4-13 0 0,3 6 0 15,5-5 338-15,-5 5 62 0,8 1 12 0,-4-4 2 16,3-2-322-16,1 5-64 0,-1-5-12 0,1 5-4 16,0 1-12-16,-1-1-10 0,-3 1 2 0,0 3 0 15,-3-4 8-15,-1 7-8 0,1-3 8 0,-4 6-8 16,0 0 28-16,0 0 7 0,0 0 1 0,0 0 0 16,-7 0 28-16,0 0 7 0,0 0 1 0,3 6 0 15,-6-3 13-15,3 4 3 0,3-4 1 0,1 9 0 16,-5-2-20-16,5-1-4 0,-4 1-1 0,3 2 0 0,4 4-34 0,-3-7-7 15,-4 10-2-15,0-3 0 16,3 2-3-16,-3 8-1 0,0-8 0 0,-4 11 0 0,-3-4-9 16,4 3-9-16,-4 0 9 0,-4 7-13 0,0-7 13 15,1 6-12-15,-4 1 12 0,-1-1-12 0,-2 4 12 0,-1 0 0 16,0 5 0-16,-3-2 0 16,0-3 25-16,0-1-1 0,-1 7-1 0,5-3 0 0,-1-3-3 0,0-4-1 15,4 1 0-15,0-4 0 0,0 0-11 0,0-2-8 16,7-4 12-16,-1-3-12 0,5 3 0 0,-4-6 0 15,3-4 0-15,1-2 0 0,3 3 9 0,-4-1-9 16,4-2 0-16,-4-4 9 0,8 1-9 0,-4-4 0 16,-4-3 0-16,8 3 8 0,-4 1-8 0,7-7 10 15,-7 0-10-15,3 3 10 0,4-3-2 0,0 0-8 0,0 0 12 0,0 0-4 16,0 0-8-16,0 0 12 0,0 0-12 16,0 0 12-16,0 0-12 0,0 0 0 0,7-10 9 0,0 10-9 15,4-9 0-15,3 9 0 0,-4-6 0 0,5 6 8 16,-1-4-8-16,0 4 0 0,3 0 0 0,-3-6 0 15,4 6 0-15,-4 0 0 0,0 0 0 0,0 6 0 16,1-2 0-16,-1-4 0 0,3 0 0 0,1 6 8 16,3-6-8-16,0 3 12 0,0 3-4 0,1-6 0 15,-1 7-8-15,3-4 11 0,1-3-11 0,0 6 12 16,0-3-12-16,6-3 0 0,-2 0 0 0,6 6 0 16,0-3 0-16,4-3 8 0,3 0-8 0,1 0 0 15,2 7 0-15,1-7 0 0,0 0 0 0,-4 3 0 16,1-3 0-16,-4 6 0 0,-1-3 0 0,-2 4 0 15,3 2 0-15,-1 0 0 0,1-2 8 0,0 2-8 16,-4-6 0-16,0 7 0 0,-3-10 0 0,0 6 0 0,0 3 0 16,-1 1 0-16,-6-4 0 0,3 3 0 0,-3-5 9 0,3 2 0 15,-3-3 0-15,0-3 0 0,-1 0-9 0,1 6 0 16,0-6 0-16,-4 0 0 0,0-6 0 0,0 6 0 16,-3 0 0-16,0 0 0 0,-4 0 0 0,0 0 0 15,3 0 0-15,-6 0 0 0,0 0 0 0,-4 0 0 16,-7 0 0-16,7-3 8 0,0 3 0 0,-7 0 0 15,0 0 0-15,0 0 0 0,0 0 0 0,0 0 0 16,3-6 0-16,-3 6 0 0,7-4 1 0,-7 4 0 16,4-6 0-16,-1-3 0 0,-3 6-9 0,4-4 12 15,-1-2-12-15,5-1 12 0,-8 10-12 0,0-9 12 0,0 0-12 16,3-7 12-16,-3 7-12 0,0-7 12 16,-3 6-12-16,3-2 12 0,3-4-4 0,-3 1-8 0,-3-4 12 0,-5 6-4 15,5-2 7-15,-1-1 1 0,-6-3 0 16,3 7 0-16,0-10-4 0,-4 3 0 0,4 0 0 0,-4 0 0 15,-3 0-4-15,4 0-8 0,-4-2 11 0,3-8-11 16,-3 4 8-16,0 3-8 0,0-3 0 0,0-3 0 16,0 3 0-16,-4-3 0 0,4-1 0 0,-4-2 0 15,4 9 8-15,-4-9-8 0,-3 9 0 0,4-10 0 16,-5 14 0-16,1-11 0 0,0 11 0 0,0-7 0 16,-4-1 12-16,4-2-12 0,3 3 12 0,-3 3-12 15,-3-3 0-15,-1-3 0 0,4 3 0 0,-4 0 0 16,4-4 0-16,0 11 0 0,0-7 0 0,-4 6 0 15,4-6 0-15,3 6 0 0,-3-6 0 0,3 6 0 16,1 0 0-16,-5 0 0 0,5 4 0 0,-4 2 0 0,3-3 0 16,-3 7 0-16,3 0 0 0,1-1 0 0,-1 1 0 0,0 3 0 15,4-4 0-15,-4 7 0 0,8-3 0 0,-4-4 0 16,3 10 0-16,4-6 0 0,-3 3-9 0,3-3 9 16,3 6-8-16,-3 0 8 0,0-4-8 15,3-2 8-15,-3 6-8 0,4 0 8 0,-1 0-25 0,1 0 0 16,3 0 0-16,0 0 0 0,-4 0 25 0,1 6-8 15,-1-2 8-15,1-4 0 0,-8 0-21 0,11 0 1 16,0 0 0-16,-4 9 0 16,-3-9-90-16,0 6-18 0,7-6-3 0,-3 3-809 15,3-3-163-15</inkml:trace>
  <inkml:trace contextRef="#ctx0" brushRef="#br0" timeOffset="1261.043">14439 12695 864 0,'0'0'38'0,"0"0"8"0,0 0-37 0,0 0-9 16,0 0 0-16,0 0 0 0,0 0 228 0,0 0 43 16,0 0 9-16,0 0 1 0,0 0-219 0,0 0-44 15,0 0-9-15,0 0-1 0,0 0 6 0,0 0 2 16,4-3 0-16,-1-4 0 0,1-2 27 0,-4 9 5 15,0 0 2-15,3 0 0 0,4-9-15 0,-7 9-3 16,0 0-1-16,0 0 0 0,0 0-7 0,0 0 0 16,0 0-1-16,0 0 0 0,0 0 14 0,0 0 3 15,-7 9 1-15,0 0 0 0,0 1-2 0,0-1-1 16,-3 1 0-16,-1-1 0 0,-3 7 6 0,3-7 0 16,-3 1 1-16,4-1 0 0,-1-3-25 0,-3 4-4 15,3 5-2-15,-3-5 0 0,4-1 14 0,-4 4 4 16,-1-7 0-16,-2 13 0 0,3-10-32 0,0 10 0 0,-1-3 0 15,-2 2 0-15,-4 1 0 0,-4-3-15 0,4 3 2 0,-4 6 0 16,0-6 25-16,-3 6 6 16,3-3 1-16,1 3 0 0,-4 3 6 0,3-3 2 0,-3 3 0 15,-1-3 0-15,1 4 1 0,3-11 1 0,-3 8 0 0,4-1 0 16,-5-7-29-16,5 7-10 0,-1-6 0 0,0 6 0 16,-3-6 10-16,0 0 0 0,3 0 0 0,0 0 0 15,-3-1 8-15,4 4-8 0,-5 0 10 0,5-6-10 16,-1 12 13-16,-3-9-3 0,-4 6-1 0,4-6 0 15,-4 6-9-15,0-6 8 0,0 0-8 0,1-4 8 16,-1 4-8-16,4 0 8 0,0 0-8 0,-1-3 8 16,1 2-8-16,3 1 0 0,1-3 0 0,-1-7 8 15,4 10-8-15,-4-10 0 0,7 7 0 0,-3 3 0 0,0-3 0 0,0-4 8 16,0 4-8-16,0 0 8 0,-4-4-8 16,0 7 0-16,1-3 0 0,-5 2 0 0,1 1 0 15,3-3 13-15,-3 3-1 0,4-1-1 16,-5 1-3-16,1 3-8 0,7-3 12 0,-4-6-4 0,4 9-8 0,3-10 0 15,1 4 0-15,3 3 8 16,-4-4-8-16,4-2 0 0,0 3 0 0,3 2 0 0,-3-2 0 0,4-3 0 16,-5 5 0-16,5 4 0 0,-4-9 0 0,0 3 0 15,-4 2 8-15,4-2-8 0,-4-3 0 0,1 2 12 16,-5 4-12-16,5-3 12 0,-4-4-12 0,-1 4 0 16,5 0 0-16,-4-4-11 0,3-2 11 0,4 5 0 15,-4 1 0-15,4-4 0 0,0-2 0 0,-4-1 0 16,4 1 0-16,4 5 0 0,-1-5 0 0,-3-4 0 0,7 3 0 15,-4 1 0-15,4-7 0 0,0 3 0 16,-3 1 0-16,3-4 0 0,3-3 0 0,4 0-20 0,-7 0 4 0,7 0 1 31,-7 0-122-31,3-3-25 0,1-10-5 0</inkml:trace>
  <inkml:trace contextRef="#ctx0" brushRef="#br0" timeOffset="2825.391">11462 12961 979 0,'0'0'43'0,"0"0"9"0,-11 10-41 0,4-10-11 16,7 0 0-16,0 0 0 0,-3 9 276 0,3-9 54 16,0 0 10-16,0 0 3 0,0 0-247 0,0 0-50 15,0 0-10-15,3 6-1 0,8-2-35 0,-4 2 0 16,-7-6 0-16,0 0 0 0,3 9 0 0,1 1 0 16,-4-1 0-16,0 0 0 0,0 1 0 0,0 9-9 15,7-4 9-15,-11 4 0 0,-3 0 0 0,4 6 0 16,10-6 0-16,-7 6 0 0,-4 0 29 0,1-3 2 0,6 0 0 0,4 0 0 15,0 3 1-15,-7 0 1 16,-3-3 0-16,6 0 0 0,8-3-14 0,-7 0-3 16,-12-7-1-16,5 4 0 0,3 3-15 0,0-10 0 0,-7 7 0 0,3-7 0 15,-3 1 12-15,4-1 10 0,6 0 2 16,-6 1 0-16,-8-4-4 0,4-6-1 0,7 0 0 0,0 0 0 16,-3 9-8-16,3-9-2 0,0 0 0 0,0 0 0 15,0 0 0-15,0 0 0 0,-7-6 0 0,7 6 0 16,7-3 11-16,-7 3 3 0,-7-6 0 0,3 3 0 15,8-7-6-15,-4 1-1 0,3-1 0 0,-3-5 0 16,-7 5-16-16,7 1 10 0,4 0-10 0,3-1 8 16,-11-6-8-16,8 7 0 0,-1 0 0 0,8-1 0 15,-4-5 0-15,-4 5 0 0,1 1 0 0,3-1 0 16,7 1-8-16,-7-7 8 0,-7 7 0 0,7 6 0 16,4-10 0-16,-1 4 0 0,-3-1 0 0,0 7 0 0,4-3 0 15,0 3-9-15,3-3 9 0,-7 6 0 0,-7 0 0 0,10 0 0 16,4 0 0-16,-3 0 0 15,-11 0-32-15,7 6 0 16,4-3 0-16,-1 3 0 0,1-3 32 0,-1 7-8 0,-10-10 8 0,7 6 0 0,4 3 0 0,-4 1 0 16,-3-1 0-16,3-3 0 0,0 4 0 15,0-1-13-15,-4-6 4 0,1 10 1 0,-1-4 8 0,1 1-8 16,-1-7 8-16,1 6-8 0,-4 1 8 0,0-1 0 16,0 4 0-16,0-4 0 0,-4 1 0 0,4-7-8 15,0 6 8-15,-3-3-8 0,3 4 8 0,-4-1 0 16,1-3 8-16,3-6-8 0,-4 10 0 0,1-7 0 15,-8 6 0-15,8-2-12 0,-4-4 12 0,0 3 0 0,-1-6 10 16,-2 9-10-16,-1-9 9 0,1 7-9 0,3-4 8 0,-7-3-8 16,-4 0 12-16,4 9-4 0,3-9 0 0,-3 0 0 15,4 7-8-15,-5-7 0 0,1-7 0 0,4 7 0 16,10 0 0-16,-7 0 0 0,-4-3 0 0,1-3 0 31,10 6-19-31,0 0-5 0,-8 0-2 0,-2-3 0 16,3-4-11-16,0 1-3 0,7 6 0 0,-7-3 0 15,-4-3-91-15,8-4-18 0,3 7-4 0,3-3-847 0</inkml:trace>
  <inkml:trace contextRef="#ctx0" brushRef="#br0" timeOffset="4534.355">11980 13284 403 0,'0'0'36'0,"0"0"-36"0,0 0 0 0,0 0 0 15,0 0 132-15,0 0 20 0,0 0 4 0,0 0 1 16,0 0-132-16,0 0-25 0,0 0 0 0,0 0-14 16,0 0 63-16,0 0 13 0,0 0 2 0,0 0 1 15,0 0 51-15,4 10 9 0,-1-10 3 0,1 6 0 16,-1 3-22-16,1-2-4 0,-8 2-1 0,4 0 0 16,0 1-29-16,4-1-7 0,-4 1-1 0,0 9 0 15,0-10-4-15,0 7-2 0,4-4 0 0,-1 4 0 16,-3 3-18-16,0-4-3 0,4 4-1 0,-4 0 0 15,7 0-16-15,-7-4-4 0,0 11-1 0,0-14 0 16,3 10-15-16,1-9 8 0,-4 2-8 0,3-2 0 0,1 2 0 0,-4 4 0 16,0-3 0-16,0-7 0 0,0 1-26 0,0 5 2 15,0-5 0-15,3-7 0 16,-3 6-111-16,0 1-21 0,0-10-5 0,0 0-491 16,0 0-99-16</inkml:trace>
  <inkml:trace contextRef="#ctx0" brushRef="#br0" timeOffset="4803.249">11860 13541 1094 0,'0'0'48'0,"0"0"11"0,0 0-47 0,0 0-12 0,0 0 0 0,0 0 0 15,0 0 162-15,0 0 30 0,4-9 7 0,-4 3 1 31,7 6-216-31,-3-10-42 0,-1 10-9 0,4-3-1 0,-3-3 105 0,3 6 22 0,-7 0 4 0,7 0 1 16,0 0 32-16,-4 0 8 0,4 0 0 0,4 0 1 16,-4 0-36-16,4 0-7 0,-1 0-2 0,1-3 0 15,3 3-46-15,0 0-14 0,4 0 0 0,-4 0 8 32,0 0-44-32,3-6-8 0,1 6-1 0,3-4-1 0,4-2-171 0,-4-3-35 0,21-1-6 15,-6 1-474-15</inkml:trace>
  <inkml:trace contextRef="#ctx0" brushRef="#br0" timeOffset="5243.074">12390 13432 2188 0,'0'0'48'0,"0"0"11"0,0 0 1 0,0 0 1 0,0 0-49 0,0 0-12 0,0 0 0 0,0 0 0 0,0 0-17 0,0 0-7 16,0 0 0-16,0 0-1 16,0 0-44-16,0 0-9 0,0 0-2 0,0 0 0 0,-7 3 80 0,-1 6 12 15,1 1 4-15,-3-4 0 0,3 3 59 0,-4 1 11 16,1-1 2-16,-1 1 1 0,0 5-34 0,1-5-7 15,-1-1-2-15,1 0 0 0,-1 1-33 0,4-1-13 16,-4 1 11-16,4-1-11 0,0 0 0 0,4 4 0 16,-1-4 0-16,1 1 0 0,-4 2 0 0,3-2 0 15,1-4 0-15,3 10 0 0,0-7 0 0,0 1 0 16,0-1 0-16,3-6 0 0,-3-3 0 0,4 10 0 0,3-4 0 16,0 3 0-16,0-3 0 0,0-2 0 0,4 2 0 15,-4-6 0-15,3 0 27 0,1 0 2 0,-1-6 1 0,1 6 0 16,-1-10-30-16,1 7-13 15,-4-3 1-15,4-4 0 0,-1 4 12 0,-3-3 0 0,4 6 0 0,-4-4 0 16,0-2 27-16,-3-1-2 0,3 4 0 0,-4-3 0 16,1 6 19-16,-1-7 4 0,1 1 1 0,-4 3 0 15,3-4-10-15,-3 1-3 0,0-1 0 0,-3 1 0 16,3-7-12-16,-4 7-2 0,1-1-1 0,-1 1 0 16,1-7-13-16,-1 7-8 0,1 0 10 0,-1 5-10 15,-3-5 0-15,3 3 0 0,-3-4-8 0,4 4 8 16,-1 6-21-16,4 0 2 0,-7-3 1 0,7 3 0 15,-3-6-22-15,3 6-5 0,-7 0-1 16,7 0 0-16,0 0-34 0,-7 0-6 0,7 0-2 16,0 0 0-16,0 0-119 0,0 0-24 15</inkml:trace>
  <inkml:trace contextRef="#ctx0" brushRef="#br0" timeOffset="5868.858">12527 13488 633 0,'0'0'56'0,"0"0"-44"15,0 0-12-15,4 10 0 0,3-4 180 0,-7-6 33 0,0 0 7 0,0 0 2 16,7 3-179-16,-4 3-43 16,1-3 0-16,-4-3 0 0,0 10 41 0,0-1 5 0,0 4 1 0,-4-1 0 15,1-2 78-15,-1-1 16 0,1 0 3 0,3 7 1 16,-4-6-34-16,1 5-7 0,-1-2-2 0,1-4 0 15,-1 7-85-15,4 0-17 0,-3-4 0 0,6-2 0 16,-3 2 0-16,4 1 0 0,-4-4 0 0,0 7 0 16,0-7 0-16,0 7 0 0,0-7-8 0,0 1 8 15,0 2 0-15,0-2 0 0,0-4 0 0,0 3 0 16,0 1 0-16,0-4 8 0,0-6 0 0,0 0-8 16,0 0 37-16,0 0 1 0,0 0 0 0,0 0 0 15,7 3 0-15,-7-3 0 0,0 0 0 0,7-3 0 16,0-3-17-16,0-4-3 0,-4 1-1 0,1-7 0 15,-4 4-17-15,3-4 10 0,4-3-10 0,-3 3 8 16,0-6-8-16,-1-3 0 0,4 7 0 0,-3-8 0 16,-1 1-12-16,1-3 1 0,3 3 1 0,-4 6 0 0,1-6 10 15,3 6 0-15,-4 1 0 0,4-8-8 16,4 8 8-16,-7-1 0 0,6 0 8 0,-3 3-8 0,0-2 0 0,4-1 0 16,-1 3 0-16,1 7-8 0,0-4 8 0,-1-3 0 15,1 10 0-15,-1 3 0 0,-3-3-18 0,4-4-2 16,3 10 0-16,-3 0 0 15,-1-3-9-15,4 3-3 0,-3 3 0 0,0-3 0 0,-4 10 10 0,0-4 2 16,0-3 0-16,-4 10 0 0,4-10 20 0,-3 6-11 16,-4 7 11-16,0-7-8 0,-4 1-4 0,1 9-1 15,-1-10 0-15,-3 10 0 0,4-10 13 0,-4 7 0 16,0 0 9-16,-4-4-9 0,4 4 12 0,-4 3-3 0,1-4-1 16,-1-2 0-16,1 2-8 0,-1-5 0 0,-3 9 0 15,0-10 0-15,0 7 0 0,0-1 0 0,-1-5 11 16,1 2-11-16,-3-2 8 0,-1-1-8 0,4-3 0 0,3 4 9 15,-6-1-9-15,6-9 0 16,-3 7 0-16,3-14 0 0,-3 7-10 0,4-9-4 0,6 6-1 0,-3-13 0 31,0 7-161-31,0-10-33 0</inkml:trace>
  <inkml:trace contextRef="#ctx0" brushRef="#br0" timeOffset="7076.362">15371 12908 230 0,'0'0'10'0,"0"0"2"16,0 0-12-16,0 0 0 0,-4 9 0 0,4-9 0 0,-4 0 409 0,1 7 79 0,-1-4 16 0,4-3 4 15,0 0-395-15,0 0-78 0,0 0-16 0,0 0-3 16,-3 9 20-16,3-9 5 0,0 0 1 0,0 0 0 16,0 0 29-16,10 10 5 0,-2-4 2 0,2 10 0 15,1-7-24-15,3 0-5 0,0 1-1 0,4-1 0 16,-1 1-23-16,4 8-5 0,-3-8 0 0,3 9-1 16,0-4-19-16,1 4 0 0,-5 6 0 0,8-6 0 15,-4 9 0-15,0-3 0 0,4 4 0 0,-4 2 0 16,4-3 0-16,-1 0 0 0,1 7 0 0,3-7 0 15,1-3 41-15,2 3 2 0,1 1 0 0,-4-4 0 16,4-6-15-16,0 9-2 0,0-6-1 0,-1 0 0 16,-2 3-14-16,-1 3-3 0,0-3-8 0,4 3 12 15,-1 1-12-15,1 5 0 0,-4-6 0 0,4 7 0 0,-4-1 0 16,4 1 0-16,0-7 0 0,-4 6 0 0,4-5 0 0,-4 5 0 16,0-6 0-16,-3-3 0 0,0 10 0 0,-4-7 0 15,0 0 0-15,-3-3 0 0,3 4 24 0,-4-4 6 16,5-6 1-16,-5 9 0 0,4-3-15 0,-3-6-2 15,0 0-1-15,3-1 0 0,4 7-1 0,3-6-1 16,0-3 0-16,0 9 0 0,8-12-3 0,-5 5 0 16,1 4 0-16,0-3 0 0,-4-6 6 0,4 9 1 15,-4-10 0-15,4 7 0 0,-4 3-15 0,0-3-16 16,0 0 3-16,-3-1 1 0,0-2 23 0,-1 3 5 16,1-3 0-16,0 2 1 0,0-5-1 0,-1 3-1 15,-3 2 0-15,4 1 0 0,-4-3-15 0,0 0-18 16,1-4 4-16,-1 7 1 0,0-3 13 0,4-7 12 0,-4 10-3 15,4-3 0-15,-4-7-1 0,-4 7 0 0,4-4 0 0,-3-2 0 16,-4-1-8-16,0 7 0 0,0-13 0 0,1 9 0 16,-5-9 0-16,4 7 8 0,-3-4-8 0,-1-3 0 15,1 4 0-15,-4-4 0 16,4-3 0-16,-4 6 0 0,-4-6 0 0,8 3 0 0,-8-3-12 0,-3 0 12 31,0 0-40-31,7 0 0 0,4-3 0 0,-11 3 0 16,0 0-89-16,4 0-19 0,3 0-3 0,-4-6-1148 0</inkml:trace>
  <inkml:trace contextRef="#ctx0" brushRef="#br0" timeOffset="8112.411">16584 13184 748 0,'-7'16'67'16,"4"-13"-54"-16,3 3-13 0,0-6 0 0,-4 3 262 0,4-3 50 16,-4 6 9-16,4-6 3 0,0 0-132 0,0 4-27 15,0-4-5-15,4 6 0 0,-4-3-104 0,4 3-21 16,3-3-4-16,-4 4-1 0,-3-7 3 0,4 6 1 16,3 3 0-16,-4-5 0 0,1 5-34 0,-1 0 0 15,1 1 0-15,-4 5 0 0,3-5 0 0,1 9-19 16,-4-4 3-16,0 4 0 0,3 0 16 0,-3 6 0 15,-3 0 0-15,3-3 0 0,0 3 10 0,3 3-10 16,-3-3 10-16,0 1-10 0,0-5 14 0,4 5-3 16,-1 2-1-16,1-6 0 0,-4 0 0 0,3-7 0 0,1 10 0 15,0-6 0-15,-4-6-2 0,0 3 0 0,0 2 0 0,3-8 0 16,-3-1-8-16,0-3 8 0,0-6-8 16,0 0 8-16,0 0 26 0,0 0 5 0,0 0 1 0,0 0 0 15,0 0-24-15,0 0-4 0,4-6 0 0,-1-3-1 16,1-4-2-16,3-9 0 0,-4 3 0 0,1 1 0 15,3-7-9-15,-4 6 0 0,1-3-10 0,-1 0 10 16,4 9-26-16,-3-2 1 0,0 2 0 0,-1 0 0 16,1 4 10-16,-1 6 3 0,-3 3 0 0,4-6 0 15,3 3 12-15,0-4 0 0,0 7 0 0,3 0-9 16,-6 0 9-16,6 0-10 0,1 0 10 0,3 0-10 0,-3 0 10 16,3 0-13-16,0 7 5 0,0-4 8 0,-3 6-27 15,3-3 3-15,0 4 0 0,4-1 0 16,-4 7-11-16,0-7-1 0,-7 4-1 0,3 2 0 0,1 1 29 0,-4-3 8 15,-7 2 0-15,4 1 0 0,-4-3 0 0,0-4 0 16,-4 10 0-16,1-13 0 0,-1 4 0 0,-7-1 0 16,4 0 0-16,0 1 0 0,0-4 0 0,0-3 0 15,-3 3 0-15,-1 4 8 16,-7-4-8-16,4-3 10 0,-3-3-10 0,-5 10 10 0,1-4-10 0,0-3 0 16,0 3 0-16,0-3 0 0,0-3 0 0,-4 10 0 15,4-10 0-15,-4 6 0 0,4-6 0 0,0 0 0 16,0 0 0-16,3 0 0 0,0 0-15 0,8 0-8 15,-1 0-1-15,1-6-1 16,2 6-199-16,1-10-39 0,-7-2-8 0,18-7-1 0</inkml:trace>
  <inkml:trace contextRef="#ctx0" brushRef="#br0" timeOffset="9378.58">17304 13610 2116 0,'0'0'47'0,"0"0"9"0,0 0 3 0,0 0 0 0,0 0-47 0,0 0-12 0,0 0 0 0,0 0 0 15,0 0-8-15,7 10-4 0,-7-10-1 0,0 0 0 31,3 9-25-31,1-6-5 0,-4 7-1 0,0 5 0 0,-4-5 44 0,4 6 0 0,0-4 0 0,-3-2 11 16,-1 5 18-16,1 4 4 0,3 0 1 0,-4-3 0 16,4 9 0-16,-3-13 0 0,3 10 0 0,-4-9 0 15,4 2 5-15,0-2 1 0,-3 3 0 0,3-7 0 16,0 7 11-16,0-7 2 0,0 0 1 0,0 1 0 16,3-1 2-16,-3-9 0 0,0 0 0 0,0 7 0 15,0-7-39-15,0 0-7 0,0 0-2 0,0 0 0 16,0 0-8-16,0 0 0 0,0 0 0 0,0 0 0 15,0 0 0-15,0 0 8 0,7-7-8 0,0 4 8 16,-3-3-8-16,-1-4 0 0,1 4 0 0,-1-3-11 0,1-4 11 16,3-2 0-16,0-1 0 0,0-3 0 0,0 10-10 15,4-4 0-15,-4-3 0 0,3 7 0 16,1-7-16-16,0 7-3 0,-4 0-1 0,3-1 0 0,1 10 30 0,-1-6 0 16,-3-4 0-16,4 10 0 0,-11 0 0 0,7-3 0 15,4 3 0-15,-11 0-9 0,0 0-1 0,10 0 0 16,1 0 0-16,-1 3 0 0,-3-3-11 0,0 10-3 15,1-4 0-15,2 4 0 16,-6-1-2-16,3 0-1 0,0 7 0 0,0-7 0 0,-4 1 15 16,1 5 2-16,-1-2 1 0,1-4 0 0,-4 1 9 0,-4 6 0 15,4-7 0-15,-7 0 0 0,4 1 20 0,-4-1-1 16,3-3 0-16,-3 4 0 0,-7-1 0 0,3 1 0 0,1-4 0 0,-1-3 0 16,1 6-10-16,-1-2-1 0,-3-4-8 15,-4 3 12-15,4-3 4 0,4 4 0 0,-4-7 0 0,-1 0 0 16,5 0 2-16,-4 0 1 0,3 0 0 0,1 0 0 15,-1-7-27-15,0 4-6 0,4 3-1 0,-3-6 0 32,3 6-29-32,-4-10-7 0,8 7-1 0,-4-3 0 0,0-3-114 15,-1 6-23-15,5-4-5 0,-4-2-678 0</inkml:trace>
  <inkml:trace contextRef="#ctx0" brushRef="#br0" timeOffset="9867.27">17854 13861 748 0,'0'0'67'0,"0"0"-54"16,0 0-13-16,4-6 0 0,3-3 184 0,0-1 35 15,0 1 6-15,-4-1 2 16,4 4-310-16,0 3-61 0,-3-6-13 0,-4 9-3 0,3-7 160 0,-3 7 16 15,0 0 12-15,-7 0 1 0,0 0 157 0,-3 7 31 16,-1-4 7-16,1 3 0 0,-4-3-69 0,-1 3-15 16,5-2-2-16,-4 2-1 0,0 3-97 0,3 1-19 15,0-1-4-15,1-3-1 0,-1-3-16 0,1 7-19 0,3-4 4 16,0 4 1-16,3-4 4 0,1-3 1 0,-1 6 0 0,0 1 0 16,1-4 9-16,-1 3 0 0,4-5 0 0,0-4-8 15,0 12-1-15,0-2 0 0,4-7 0 0,-1 6 0 16,-3-9 9-16,4 9 0 0,3-2 0 0,0-4 0 15,-7-3 0-15,7 6 0 0,0-6-9 0,0 3 9 16,4 4-19-16,-4-7 1 0,0 0 0 16,0 0 0-16,4-7-2 0,-4 4 0 0,0 3 0 0,3-6 0 15,-6 6 11-15,6-10 9 0,-6 10-13 0,3-9 5 16,0 6 8-16,-3-3 16 0,3-4-4 0,-4 7-1 16,1-9 15-16,3 2 3 0,-4 7 1 0,1-6 0 0,-1-1 2 15,1 1 0-15,-1-7 0 0,-3 10 0 16,0-4-12-16,0 1-3 0,-3 0 0 0,-1-1 0 15,1 7-52-15,3-3-10 16,-7 0-3-16,3 2 0 0,-3-2-19 0,7 6-4 16,-3 0-1-16,3 0 0 0,0 0-147 0,-4-3-29 0,1-13-7 15,3 16-1-15</inkml:trace>
  <inkml:trace contextRef="#ctx0" brushRef="#br0" timeOffset="10306.966">18207 13504 2948 0,'0'0'65'0,"0"0"14"0,0 0 2 0,0 0 1 0,0 0-66 0,0 0-16 0,0 0 0 0,0 0 0 15,0 0 0-15,0 0 0 0,7 3 0 0,-7-3 0 32,0 0-73-32,0 0-19 0,7 6-3 0,-3-3-1 0,-4 7 77 0,0-1 19 0,0 7 0 0,0-7 0 15,0 10 28-15,-4-3 10 0,0 9 2 0,4-3 0 16,-3 3-29-16,-1 3-11 0,1 3 8 0,3-2-8 15,-4-1 0-15,4 0 0 0,-3 3 0 0,-4-9 0 16,3 4 0-16,1-1 0 0,3-7 0 0,0 1 0 16,-4 0 0-16,4-3 0 0,-3-7 0 0,3 10 0 15,0-10-30 1,0-2-11-16,0-4-3 0,0-3 0 0,0 0-32 0,0 0-6 0,0 0-2 0,0 0 0 16,0 0-86-16,0 0-18 0,0 0-3 0,-4-3-1 15,1-4 10-15,3-2 2 0,-4-16 0 0,1 12 0 16</inkml:trace>
  <inkml:trace contextRef="#ctx0" brushRef="#br0" timeOffset="10560.295">18030 13676 1324 0,'0'0'118'0,"0"0"-94"0,-7 0-24 0,0 0 0 15,7 0 128-15,0 0 22 0,-3 0 4 0,3 0 1 16,-4-9-109-16,4 9-22 0,0 0-4 0,0 0 0 15,-3 0 23-15,3 0 5 0,0 0 0 0,7-10 1 16,-7 10 19-16,7-6 3 0,3 3 1 0,5 3 0 16,-5 0 16-16,4 0 3 0,0 0 1 0,8 0 0 15,-5 3-48-15,4-3-10 0,1 0-2 0,2 0 0 16,1 0 0-16,0 0 0 0,-1 0 0 0,5 0 0 31,2-3-51-31,1 3-10 0,3 0-3 0,4 0 0 16,0-6-82-16,0 3-17 0,0-4-3 0,-1-2-990 0</inkml:trace>
  <inkml:trace contextRef="#ctx0" brushRef="#br0" timeOffset="66917.293">12114 14843 403 0,'0'0'36'0,"0"0"-36"0,0 0 0 0,0 0 0 15,0 0 367-15,0 0 66 0,0 0 14 0,0 0 2 16,0 0-360-16,0 0-72 0,0 0-17 0,0 0 0 15,0 0-38-15,-3-6-10 0,-8-4-1 16,11 10-1-16,0 0 72 0,-7 0 14 0,0 0 4 0,-3 0 0 0,3 0 4 16,-4 0 0-16,4 0 1 0,0 0 0 0,-4-3-5 0,4 3-2 15,0 0 0-15,0 0 0 0,-3-6-17 0,-1 6-3 16,0 0-1-16,4 0 0 0,-3 0 19 0,-1-3 3 16,1-4 1-16,-1 1 0 0,0 3-26 0,1-3-5 15,-1 3-1-15,1-4 0 16,-1-2-8-16,0 9 8 0,1-3-8 0,-4-4 8 0,0 7-8 0,3-3 0 15,0-3 0-15,1 6 0 0,-4 0 0 0,0 0 12 16,0-6-12-16,3 6 12 0,-3 0-12 0,0 0 8 16,3 0-8-16,-3 0 8 0,7 6-8 0,-7-6 0 15,-4 0 0-15,8 0 0 0,-1 0 8 0,-3 0-8 16,-4 0 0-16,4 0 8 0,0 6 2 0,-4-3 0 16,4-3 0-16,0 7 0 0,-7-4-10 0,3-3 0 0,11 0-12 0,-3 6 12 15,-8-3 0-15,1-3 0 0,6 7 0 16,0-4 0-16,1 3 0 0,-1-3 0 0,1 3 0 0,3 1 0 15,7-7 24-15,-7 3 7 0,-1 6 1 0,-2 1 0 16,6-4-32-16,-3-3 0 0,0 6 0 0,-3-2 0 16,-1 2 0-16,0-3 0 0,8-3 0 0,-8 7 0 15,-3-4 0-15,7 4 0 0,0-7 0 0,0 3 0 16,-3 3 0-16,2-2 0 0,1 2 0 0,4 0 0 16,-4-5 0-16,0 5 0 0,0-9 0 0,0 9 0 15,3-2 0-15,1-4 0 0,-8 3 0 0,4 3 0 16,3-9 0-16,1 10 0 0,-4-4 0 0,0 4 0 15,0-7 9-15,0 3-9 0,7-6 8 0,-7 9-8 16,-4-2 12-16,4 2-4 0,11-6 0 0,-8 7 0 16,-3-1 0-16,0-3 0 0,3-3 0 0,4-3 0 15,0 7-8-15,-7 2 0 0,0 0 9 0,7 1-9 0,4-4 0 16,-4 4 0-16,-7-7 0 0,3 6 8 0,4-3 0 16,0 4 0-16,0-1 0 0,-3 1 0 0,-4-1 3 15,3 0 1-15,8-2 0 0,-4 2 0 0,-7 1 3 0,3-1 1 16,4-9 0-16,-4 9 0 0,4 1-4 0,0-1-1 15,-3-3 0-15,3 4 0 0,7-1-11 0,-7-9 8 16,-7 10-8-16,7-1 8 0,3 0 0 0,1-2 0 16,-4 2 0-16,-4 1 0 0,8-1-8 0,-4 7 0 15,4-13 0-15,-4 6 0 0,-8 4 0 0,8-1 0 16,4-2 9-16,0-1-9 0,-8 0 0 0,4-2 9 16,4 2-9-16,3 1 0 0,-4-1 8 0,1 0-8 0,-4 1 0 0,3-4 0 15,8 3 10-15,-8 1-10 16,-3-4 8-16,4 4-8 0,3-7 12 0,0 6-4 0,-4 1 0 15,1-4 0-15,-4-6 0 0,4 9-8 16,3 1 12-16,0-1-4 0,-7-3-8 0,3 4 0 0,8-1 0 0,-1 0 8 16,-6 1-8-16,3-1 0 0,0 1 0 0,4-1 8 15,-1 1-8-15,-3-4 0 0,-3 3 0 0,3 1 8 16,3 5-8-16,-3-5 0 0,-3-1 0 0,-4 1 0 16,7-1 0-16,-3 0 0 0,3 1 8 0,-4-4-8 15,-3 3 0-15,7 1 0 0,0-7 0 0,0 10 8 16,-7-13 0-16,4 9-8 0,6 0 12 0,1 1-4 15,0-7-8-15,-1 3 0 0,-3 4 9 0,7-4-9 16,0-3 0-16,1 6 0 0,-12 1 0 0,8-1 0 16,-1-3 0-16,1-2 8 0,-4 2-8 0,-4 3 0 15,1 1 0-15,3-4 0 0,4-3 0 0,-4 6 8 0,-7-9-8 0,3 7 0 16,11-4 0-16,-3 3 0 0,-11-6 8 16,7 10-8-16,7-4 8 0,0-3-8 0,4 6 8 15,-4-9-8-15,-4 7 8 0,8-4-8 0,3 3 0 0,-3-3 9 16,-8 3-9-16,5-2 0 0,-1 2 8 0,0-6-8 15,0 9 0-15,-4-9 0 0,1 10 0 0,3-10 0 16,-3 9 8-16,3-9-8 0,-7 6 0 0,4-2 0 16,3-4 0-16,-4 6 0 0,1-3 0 0,-1-3 0 15,1 0 8-15,0 6-8 0,-1-6 8 0,4 0-8 16,-3 0 12-16,3 0-12 0,-3 0 13 0,3 3-4 16,0-3-1-16,0 0 0 0,0 7-8 0,4-7 0 15,-4 0 0-15,0 0 0 0,3 0 0 0,1 0 8 0,0 0 2 16,-4 0 0-16,3 0-10 0,1 0 0 0,3 0 0 15,-3 0 0-15,0 0 0 0,-1 0 0 0,-3 0 0 0,4 0 0 16,-4 0 0-16,0 0 0 0,4 0 0 0,-4-7 8 16,0 7-8-16,4-3 8 0,-4 3-8 0,3 0 8 15,-2 0-8-15,2-6 10 0,-3 6-10 0,0 0 10 16,4-3-10-16,-4-3 8 0,4 2-8 0,-1-2 8 16,1-3 0-16,0 9-8 0,-1-10 12 0,1 4-4 15,0 3-8-15,-1-3 12 0,1-4-12 0,-4 1 12 16,0 6-12-16,0-4 0 0,0-2 0 0,0 0 8 15,1-1-8-15,-1 4 10 0,0-4-10 0,-4 1 10 0,4 0-10 16,1 6 12-16,-1-10-12 0,0 10 12 16,0-7-12-16,0 1 0 0,0 3 0 0,0-4 0 15,-7 1 0-15,7 0 0 0,-3-1 0 0,0 1 0 0,-1-1 8 0,1 1 0 16,-1-7 0-16,1 7 0 0,0-7 0 16,-4 7-8-16,3-4 12 0,-3-2-4 0,0-1-8 0,0 6 0 15,0-2 9-15,0-4-9 0,0 7 0 0,-3 3 0 16,0-7-10-16,3 4 10 0,-4-1 0 0,1 1 0 15,3-4 12-15,-4 4-3 0,1-1-9 0,3 1 0 16,-4 0 0-16,4-1 0 0,-3-5 0 0,-1 5-9 16,5 1 0-16,-5-1 0 0,1 1 9 0,-1-1 14 15,4-5-3-15,-3 5-1 0,-1 1-10 0,1-4-14 16,-1-2 3-16,1 5 1 0,-1-5 10 0,-3 5 0 0,0 1 0 16,4-1 0-16,-4-5 0 0,0 12 0 0,0-13 0 0,0 7 0 15,-4 5 0-15,4-8 14 0,-3 9-3 0,-1-7-1 16,1 1-10-16,-1 0-17 0,4 2 4 0,0-2 1 15,0-7 12-15,-3 7 0 0,3-1 0 0,0 1 0 16,0 0 0-16,-4-1 0 0,4 1 0 0,-3 2 0 16,-1-2 14-16,4 0-1 0,-3-1 0 0,-1 1 0 15,1 6-13-15,-1-4 0 0,0-2 8 0,1 3-8 16,-4-4 0-16,0 1 0 0,3-1 0 0,-3 7 0 16,4-3 0-16,-4-3 0 0,0 2 0 0,0-2 0 15,-1 6 0-15,1-3 0 0,0-4 0 0,0 7 0 16,-3-3 0-16,-1-4 0 0,1 4 0 0,3 3 0 15,-4-3 0-15,4-4 0 0,-7 7 0 0,3-3 0 16,1-4 0-16,-1 7 0 0,0-9 0 0,-3 9 0 16,0-4 0-16,4-2 0 0,-4 6 0 0,-1-7 0 15,5 4 0-15,-4-3 0 0,0 6 0 0,-4-4 0 16,4 1-18-16,3 3 3 0,-3-3 1 0,0 3 0 16,3-4 14-16,-3 4 0 0,0 3 0 0,0-6 0 0,0 3 0 0,0-4 0 15,0 4 0-15,0-3 0 0,0 6 0 0,-1-6 0 16,1 3 0-16,0 3 0 0,-3-7 0 0,2 4 0 15,1-3 0-15,0 6 0 0,0-3 0 0,0-3 0 16,0 6 0-16,0-4 0 0,3-2 0 0,-3 3 0 16,0-3 0-16,3 3 0 0,-3-4 0 0,0 7 16 15,0-6-3-15,0 6-1 0,0-3-12 0,0 3-16 16,0 0 3-16,0 0 1 0,-4-6 12 0,4 6 0 16,0 0 0-16,0 0 0 0,3-3 0 0,-3 3 0 15,3 0 0-15,-3-7 0 0,0 7 0 0,0-3 0 16,3-3 0-16,-3 6 0 0,4-3 0 0,-4-4 0 0,7 7 0 15,-4-3 0-15,0-3 0 0,1 6 0 0,3 0 0 0,0 0 0 16,-4-6 12-16,4 6-2 0,0-3 0 0,0 3 0 16,0 0-10-16,0 0 0 0,0 0 0 0,0 0 0 15,0 0 0-15,0 0-17 0,0 0 4 16,-1 0 1-16,1 0 0 0,4 0 0 0,-4 0 0 0,7 0 0 31,-4 0-80-31,-3 0-16 0,0 0-4 0,0-7-850 0,0 7-170 0</inkml:trace>
  <inkml:trace contextRef="#ctx0" brushRef="#br0" timeOffset="81294.274">11553 15900 633 0,'0'0'56'0,"0"0"-44"15,-3 0-12-15</inkml:trace>
  <inkml:trace contextRef="#ctx0" brushRef="#br0" timeOffset="82206.84">11299 15890 1378 0,'-14'0'61'16,"14"0"13"-16,0 0-59 0,0 0-15 0,0 0 0 0,0 0 0 15,0-3-32-15,0 3-10 0,7-6-2 0,-7 6 0 0,0-3 16 0,4-4 4 16,7 4 0-16,-4-3 0 16,0 6 113-16,-7 0 23 0,10-3 5 0,1-3 1 0,-1 6 14 0,1 0 4 15,-11 0 0-15,11 0 0 0,6 0-50 0,-3 0-10 16,-7-7-1-16,-7 7-1 0,7 0-11 0,4 0-3 16,0 0 0-16,-11 0 0 0,0 0-6 0,0 0-2 15,0 0 0-15,0 0 0 0,0 0-28 0,0 0-5 16,0 0-2-16,0 0 0 0,0 0 5 0,0 0 1 15,0 0 0-15,0 0 0 0,3 7 1 0,-3-7 0 16,-7 9 0-16,4-3 0 0,3-6-24 0,0 0 0 16,0 0 0-16,-8 10 0 0,-2 2 0 0,3-2 0 15,3-4 0-15,-6 3 0 0,-4 1 0 0,0-1 0 16,3 7 0-16,0-4 0 0,-3 4 0 0,0 0 0 16,0-4 0-16,3 4 0 0,1 0 0 0,-8-4 14 0,1 7-3 15,-1-3-1-15,7 2-10 0,-6-2 8 16,-12 3-8-16,5 0 8 0,3 0-8 0,-4-1 0 0,0 4 9 0,-3 0-9 15,-4-6 8-15,1 9-8 0,6-3 10 0,-3-6-10 16,-4 9 12-16,4-6-4 0,6-1-8 0,-2 7 12 16,-1-6-4-16,0 0 0 0,1 6-8 0,3-6 12 15,-1 0-12-15,1 0 0 0,-7-4 0 0,3 4 0 16,8 0 0-16,-5 0 0 0,-6-4 0 0,0 4 0 16,3 0 0-16,1-3 0 0,2 3 0 0,-2-1 0 15,-4-2 0-15,3 0 0 0,7-4 0 0,1 4 0 16,-8-7 0-16,7 10 0 0,1-3 0 0,-1-4 0 15,0 4 0-15,1 0 0 0,-1-4 0 0,0 7 0 16,1-3 0-16,3-7 8 0,-4 7-8 0,4-4 0 16,0 4 0-16,0-7 0 0,3 10 0 0,-3-9 0 15,0 5 0-15,0-5 0 0,3 5 0 0,-3-2 0 16,-4-4 0-16,4 7 0 0,4 0 0 0,-4-4 0 0,0-2 0 16,-1 5 0-16,5-5 0 0,-4-1 0 0,0 7 0 15,-1-7 0-15,1 1 8 0,0-1-8 0,-3 1 0 0,3 5 0 16,-1-5 0-16,5 2 0 0,-4-6 0 0,0 4 0 15,3-1 0-15,0 1 0 0,1-4 0 0,3-3 9 16,0 3-9-16,0-3 8 0,0 4-8 0,0-4 0 16,0 3 9-16,7-6-9 0,-4 6 0 0,4-6 0 15,-4 4 0-15,4-4-8 0,-7 9-4 0,7-9-1 16,-3 0 0-16,-1 9 0 0,-3-2 4 0,4-4 1 0,3-3 0 16,-4 9 0-16,1-3 0 0,-4-2 0 0,0 2 0 15,3 3 0-15,-3-9 8 0,7 0-8 0,-4 10 8 0,-3-10-8 31,7 0-88-31,0 0-16 0,-7 0-4 0,4-10-1091 0</inkml:trace>
  <inkml:trace contextRef="#ctx0" brushRef="#br0" timeOffset="82542.985">12756 16254 885 0,'-14'-9'39'0,"14"9"9"0,-7 0-39 0,-7-7-9 0,4-2 0 0,-1-1-392 15</inkml:trace>
  <inkml:trace contextRef="#ctx0" brushRef="#br0" timeOffset="83055.616">12598 16006 921 0,'0'0'82'0,"0"0"-66"0,0 0-16 0,-7 0 0 16,0 0 272-16,0 0 52 0,7 0 9 0,0 0 3 15,-4-3-244-15,4 3-49 0,4-6-10 0,3-4-1 16,0 10-32-16,0-9 0 0,0 6 0 0,3-3 0 15,-3 6 0-15,4 0 8 0,-11 0-8 0,0 0 12 16,11 0-12-16,-4 9 0 0,0-3 0 0,-4 4 0 16,4-1 17-16,-3 0 4 0,3 1 1 0,-4 6 0 15,-3-4 26-15,4 4 6 0,-1-7 1 0,4 10 0 16,1 0 4-16,-1 0 1 0,0-4 0 0,7 1 0 16,0 3-4-16,4-7 0 0,3 4 0 0,-4 9 0 0,8-6-38 15,0 0-8-15,3 6-2 0,0-6 0 16,4 9-8-16,-4-3 0 0,7 3 0 0,-6-3 0 0,-1 3 0 0,0 7 0 15,0-7 0-15,1 0 0 0,-5 7 0 0,-3-7 0 16,4 7 0-16,-4-4 0 0,0 0 0 0,1 1 0 16,-1-1 0-16,0 4 0 0,4-7 20 0,-1 6 1 15,1 1 1-15,0-7 0 0,-1-3 19 0,5 3 4 16,-1 1 1-16,0-4 0 0,0-7-34 0,4 8-12 16,-4-1 9-16,0-7-9 0,4 1 0 0,0 6 0 15,0-6 8-15,-4 6-8 0,0-3 0 0,-3-6 0 0,-4 9 9 0,0-3-9 16,-3 3 0-16,-1-6 0 0,-2 0 0 0,-5 6-8 15,1-7 8-15,-1 8 0 0,-3-17 0 0,0 10 0 16,0-10 8-16,1 7-8 0,-5-7 8 0,1-2-8 16,-1 2 0-16,4-6 9 0,-3 3-9 0,3-2 0 15,-7-4 0-15,7 0 0 0,0 0-15 16,3 0 5-16,-2 0-6 0,-1 0 0 0,0 0-1 0,0 0 0 31,0 0-31-31,-7 0-5 0,0 0-2 0,7 0 0 16,-4 6-49-16,-3-6-11 0,0 0-1 0,0 0-1091 0</inkml:trace>
  <inkml:trace contextRef="#ctx0" brushRef="#br0" timeOffset="84934.439">8862 15780 403 0,'0'0'36'0,"0"0"-36"0,0 0 0 0,0 0 0 16,0 0 269-16,0-6 47 0,7 3 10 0,0-3 2 15,-4-4-259-15,1 7-51 0,3-3-10 0,0-3-8 16,0-1 21-16,0 4-1 0,-7 3 0 0,0 3 0 16,4-10 44-16,-4 10 8 0,3-6 1 0,-3 6 1 15,0-9-12-15,0 9-2 0,0 0-1 0,0-4 0 16,0 4-14-16,0-6-2 0,0-3-1 0,0 9 0 16,-7-6 7-16,7 6 2 0,0 0 0 0,0 0 0 15,0 0-31-15,-10-10-7 0,3 10-1 0,-4-3 0 16,4-3 5-16,0 3 1 0,-4 3 0 0,4-7 0 0,-10 7 13 0,2 0 2 15,5 0 1-15,-4 0 0 0,0 0-21 16,3 7-4-16,-3-4-1 0,0 3 0 0,-4-3-8 0,4 3 0 16,4-2 0-16,-5 2 0 0,1 3 0 15,0 1 0-15,4 5-12 0,-5-2 12 0,5 3 0 0,-1 2 0 16,-6-2 0-16,3 3 12 0,3 6-12 0,0-3-11 16,4 3 3-16,-7 3 0 0,4-3 8 0,-1 3 0 15,-3 4 0-15,3-1 0 0,1-6 0 0,-1 10 0 16,1-7 0-16,-1 0-8 0,0 7 8 0,4-7-12 0,0 3 12 15,4-2-12-15,-4-1 12 0,3 0 11 16,1-6-3-16,3 0 0 0,0 3-8 0,0-6 12 0,0 6-12 16,0-13 12-16,3 10-12 0,4-9 8 0,-7 3-8 15,7 2 8-15,0-8-8 0,0 5 0 0,1-5 0 16,2-1 8-16,1 1-8 0,-4-1 0 0,3 1 0 16,-3-4 0-16,7-3 0 0,-3 3 0 0,0-3 0 0,3 4 0 15,-4-7 0-15,4 3 8 0,1-3-8 0,-1 0 8 16,3 0-8-16,-6-3 8 0,7 3-8 0,-4-7 8 15,3 7-8-15,-6 0 8 0,-1-3-8 0,5 3 8 16,-5-6 0-16,4 3 0 0,-7-3 0 0,7 6 0 16,-7-4 19-16,4-2 3 0,-4-3 1 0,0 9 0 15,0-10-19-15,0 10-3 0,4-6-1 0,-1-3 0 16,1 5-8-16,0-2 8 0,-1-3-8 0,-3-1 8 16,7 4-8-16,-7 3 0 0,0-6 0 0,1 2 0 15,2 4 0-15,-3-3 0 0,0-4 0 0,-3 7 0 0,3-6 0 0,-4 3 0 16,4-4 9-16,-3 4-9 0,-4 3 14 0,3-7-2 15,-3 4 0-15,8-3 0 0,-8 6-4 0,0-10 0 16,0 4-8-16,0 6 12 0,3-7-12 0,-3 4 9 16,0-4-9-16,0 1 8 0,0 0-8 0,0 2 0 15,0 4 0-15,-3-3 0 0,-1-3 0 0,0 5 0 16,1-2 0-16,3 6 0 0,-4-3 0 0,4 3 0 16,-3-6 0-16,3 6 0 0,-7 0-11 0,0-3 11 15,3-4-8-15,4 7 8 0,-7 0-8 0,0 0 8 16,0 0-8-16,7 0 8 0,-7-6-11 0,0 12 11 15,-7-6-13-15,3 0 5 0,4 0 8 0,-7 0 0 16,0 0-9-16,3 0 9 0,1 0 0 0,-1 0 0 0,1 7 0 16,-4-7 0-16,3 3 0 0,4-3 0 0,-4 0 0 15,4 0 0-15,0 0 0 0,7 0 0 0,-7 0 0 16,7 0 0-16,0 0-17 0,0 0 1 0,-7 0 0 0,7 0 0 31,0 0-28-31,0 0-6 0,0 0-1 0,0 0 0 16,-3-3-102-16,3 3-21 0,0 0-4 0,0 0-872 0</inkml:trace>
  <inkml:trace contextRef="#ctx0" brushRef="#br0" timeOffset="85333.247">9296 16085 748 0,'0'0'33'0,"0"0"7"0,0 6-32 0,-14-3-8 15,3-3 0-15,4 0 0 0,0 0 312 0,7 0 60 16,-11 0 12-16,11 0 2 0,0 0-306 0,0 0-60 0,0 0-20 0,0 0 10 15,0 0 2-15,0 0 0 16,0 0 0-16,0 0 0 0,0 0 10 0,7 6 2 16,-7-6 1-16,11 3 0 0,-4-3-8 0,4 7-1 0,3-4-1 15,-11 3 0-15,8-3 5 0,-4-3 0 16,0 10 1-16,4-10 0 0,-1 6-10 0,1-3-3 0,-1 3 0 0,1 1 0 16,-1-4-8-16,1-3 0 0,0 6 0 0,3-3 0 15,-4-3-11-15,1 0-4 0,-1 0-1 0,5 0 0 31,-1 0-68-31,0 0-15 0,0-3-2 0,4-3-546 0,-8 6-109 0</inkml:trace>
  <inkml:trace contextRef="#ctx0" brushRef="#br0" timeOffset="85671.667">9204 16354 864 0,'0'0'76'0,"0"0"-60"15,0 0-16-15,0 0 0 0,0 0 364 0,0 0 69 16,0 0 15-16,0 0 2 0,0 0-360 0,0 0-72 15,7 0-18-15,0 0 0 16,4 0-22-16,-1 0-8 0,1 0-2 0,3 0 0 0,0 0 32 0,4 0 13 16,-8 0-1-16,4 0 0 0,1 7-12 0,-1-7 0 0,0 0 0 15,0 3 0 1,-4-3-20-16,5 6-6 0,-1-6-2 0,-4 3 0 16,1 3-38-16,-1 1-8 0,1-4-2 0,0-3 0 15,-4 6-137-15,3-3-28 0,4-3-6 0,-3 6-1 0</inkml:trace>
  <inkml:trace contextRef="#ctx0" brushRef="#br0" timeOffset="86057.63">9846 16132 2602 0,'0'0'116'0,"0"0"23"0,0 0-111 0,-7 0-28 16,0 0 0-16,7 0 0 15,0 0-76-15,0 0-20 0,0 0-4 0,0 0 0 16,0 0-20-16,-4 6-4 0,4 3-1 0,-3 1 0 16,-4 5 70-16,3-2 15 0,1 3 2 0,-1 2 1 0,1 1 102 0,-1 6 21 0,1-6 4 0,-1 6 1 15,-3-6-38-15,4 9-7 0,-5-9-2 0,5 6 0 16,-4 0-28-16,3 3-5 16,-3-2-2-16,0 2 0 15,0-9-29-15,0 6-5 0,0 0-2 0,4-6 0 16,-4-1-169-16,3 1-33 0,0-9-7 0,4 5-2 0</inkml:trace>
  <inkml:trace contextRef="#ctx0" brushRef="#br0" timeOffset="86764.803">9737 16326 1594 0,'0'0'71'0,"0"0"14"0,0 0-68 0,0 0-17 16,-7 0 0-16,7 0 0 15,-4-3-151-15,4 3-33 0,0 0-8 0,0 0 0 0,0 0 178 0,0 0 36 16,7-6 7-16,-7 6 2 0,0 0 149 0,0 0 31 16,7-10 5-16,-7 10 2 0,11 0-59 0,-1 0-12 15,-3-6-3-15,-7 6 0 0,11 6-57 0,-4-6-12 16,4 0-3-16,-4 0 0 0,-7 0-48 0,10 0-9 15,1 0-3-15,-1 0 0 0,1 3-12 0,0-3-8 16,-1 7 8-16,1-7-13 16,3-7-14-16,0 4-2 0,0 3-1 0,7-6 0 15,-3 3-28-15,0-3-6 0,3 2 0 0,0-2-1 16,0 3-43-16,-3-3-8 0,-1 6-1 0,1-3-1 16,-4-4 53-16,0 7 10 0,0-6 3 0,-3 6 0 0,-1 0 60 0,-2-3 12 15,-8 3 2-15,0 0 1 0,0 0 56 0,0 0 11 0,0 0 2 16,0 0 1-16,0 0 4 0,0 0 1 0,0 0 0 0,0 0 0 15,0 0-38-15,0 0-8 16,3-6-2-16,-3 6 0 0,0 0-37 0,0-3-13 0,-3-4 9 0,3 7-9 16,-4-9 14-16,0 6-2 0,1-4-1 0,3 7 0 15,-7 0 1-15,0-3 0 0,0 3 0 0,0 0 0 16,0 3-3-16,-4-3 0 0,1 10 0 0,-1-4 0 16,-3-3-9-16,3 7-17 0,4-1 4 0,-3 7 1 15,3-7 12-15,-1 1 12 0,1-1-3 0,4 7 0 16,-4-7-9-16,3 7 0 0,-3-4 0 0,4 4 0 15,-1-7 0-15,1 10 0 0,-1-3 0 0,1-4 8 16,-1 4-8-16,4 3 0 0,0-10 0 0,4 7 0 16,-4-7 0-16,3 1 0 0,1-1 0 0,3-3 0 0,-4-2 9 0,8 2-9 15,-1-3 10-15,1-3-10 0,3 0 12 0,-3 0-4 16,3-3-8-16,3-3 12 0,-2 2-12 16,2-2 0-16,-3-3 0 0,0 6 0 0,1-10 9 15,-5 10-1-15,1-6 0 0,-1-1 0 0,-3 1-8 0,4-7 0 16,-8 7 0-16,5-1 0 0,-5 4 12 0,1-7 0 15,-1 4 0-15,-3 0 0 0,0-7 16 0,0 7 3 16,0 2 1-16,0-5 0 16,0 5-52-16,-3-5-9 0,3-1-3 0,0 4 0 0,-4 6 7 0,4-7 1 15,-3 4 0-15,-1-3 0 16,4-1-116-16,0 1-22 0,-4 3-5 0,1 3-545 0,-1-4-110 16</inkml:trace>
  <inkml:trace contextRef="#ctx0" brushRef="#br0" timeOffset="87492.856">10548 16132 2602 0,'-11'6'57'0,"11"-6"12"0,0 0 3 0,0 0 1 0,0 0-58 0,0 0-15 0,-7 0 0 0,7 0 0 0,7 3-13 0,-7-3-6 16,0 0-1-16,0 0 0 16,0 0-60-16,8 6-12 0,2 1-2 0,-10-7-1 15,-3 9 27-15,3 0 6 0,3 1 1 0,-3-1 0 0,-7 10 73 0,0-3 14 16,3-4 3-16,-3 7 1 0,4 6 6 0,-8-6 0 15,4 3 1-15,4-3 0 0,6 0-9 0,-6 9-3 16,-11-9 0-16,7-1 0 0,7 7-5 0,-4-6 0 16,1-3-1-16,-5 3 0 0,-2 0-11 0,6-4-8 15,4 1 12-15,-3-3-12 0,-11-4 17 0,7 0-3 16,7 1-1-16,0-4 0 0,-4-3 7 0,4-3 2 16,0 0 0-16,0 0 0 0,0 0-1 0,0 0 0 0,0 0 0 0,0 0 0 15,7-3 15-15,-3-13 4 0,-4 7 0 0,0-4 0 16,3-2-20-16,-3-4-4 0,4-6-1 0,-4 6 0 15,0-6-15-15,0 3 0 0,10 0 0 0,-6-6 0 16,-11 0 0-16,10 2 0 0,8-2 0 16,0 3 0-16,-4-3 0 0,3 0-10 0,4 3 2 0,0 0 0 15,4 6 8-15,-4-6-8 0,-3 6 8 0,-1 0-8 16,8 3 8-16,-4 4 0 0,-7-4 8 0,4 7-8 16,3-7 0-16,-4 7 0 0,4-1 0 0,-6 7 0 15,-1-6 0-15,3 2 0 0,4 7 0 0,-3-3-8 16,-11 3 0-16,10 0 0 0,5 3 0 0,-5-3 0 15,4 0-20-15,0 0-3 16,-7 10-1-16,8-4 0 0,-1-3 20 0,-4 7 3 0,-6-4 1 0,3 3 0 16,3 1 8-16,1 5 0 0,-11-5 0 0,0-1 0 15,0 7 0-15,0-4 0 0,0-2 0 0,-4 5-8 0,-6-5 8 16,-1-1 0-16,8 7 8 0,-4-3-8 0,-4-4 9 0,1 0-9 16,2 4 12-16,1-1-12 0,0-5 10 0,-3 2-10 15,-4-6 8-15,7 7-8 0,3-4 0 0,-3 3 0 16,-7-9 0-16,0 7 0 0,7-4 18 0,-4-3 11 15,-3 0 3-15,0-3 0 16,-7 3-52-16,3-7-9 0,4 1-3 0,-7 3 0 16,-7-6-52-16,3-1-12 0,11-6-1 0,0 7-962 0</inkml:trace>
  <inkml:trace contextRef="#ctx0" brushRef="#br0" timeOffset="88644.305">14079 16041 403 0,'0'0'36'0,"0"0"-36"0,0 0 0 0,0 0 0 16,4-10 368-16,-4 1 66 0,3 3 14 0,-3-4 2 15,0 7-360-15,0-3-72 0,0-4-18 0,0 1 0 16,-3 0-38-16,-1 9-11 0,1-10-3 0,-1 4 0 15,1 3 39-15,-1-4 13 0,1-2-9 0,-1 6 9 16,-3-3 40-16,7-4 12 0,-3 10 4 0,-1-9 0 0,-3 3 12 16,7 2 4-16,-3-2 0 0,-1-3 0 0,0 6-39 0,1-4-7 15,-1 4-2-15,1-3 0 0,-1-3 13 0,-3 2 3 16,4 4 0-16,-4 3 0 0,0 0-32 0,-4 0-8 16,0 0 0-16,1 0 0 0,-4 3 11 0,0 4 1 15,-7 2 0-15,3-3 0 0,-3-3-12 0,0 7 8 16,-4-1-8-16,0 1 8 0,0-1-8 15,4 7 0-15,-3-7 0 0,2 7 0 0,1-4 0 0,0 4 13 16,3 0-3-16,1-4-1 0,3 4 19 16,0 3 3-16,-1 0 1 0,1 6 0 0,7-7-32 0,-3 1 0 15,-1 6 0-15,4-6 0 0,0 6 0 0,0 0 0 16,3-3 0-16,1 3 0 0,-1 0 0 0,1-6 0 16,3 6 0-16,0-3 0 0,0 3 0 0,3-6 0 15,1 6 0-15,3-6 0 0,-3 0 0 0,3-3 0 16,0 2 0-16,3-8 0 0,4 5 0 0,0-2 0 15,1-4 0-15,6 7 0 0,-4-6 10 0,12-4-10 0,-5 3 10 0,8-6-10 16,-4 4 8-16,0-4-8 0,4 3 0 0,-7-6 9 16,0 3-9-16,-1-3 8 0,-3 0-8 0,-3-3 8 15,-4 3-8-15,0 0 0 0,0 0 0 0,-7 0 0 16,4-6 8-16,0 6 0 0,-1-3 0 0,-3-4 0 16,4 4-8-16,-4-3 8 0,4-3-8 0,-4-1 8 15,3 1 0-15,1-1 0 0,-1 4 0 0,1-7 0 16,3-2-8-16,0 5 0 0,0-5 0 0,0 5 0 15,0-2 0-15,1 2 0 0,-5-5 0 0,4 5 0 16,-3 4-9-16,-1-3 9 0,1 5-12 0,-4-2 12 16,4 3-10-16,-4-3 10 0,-7 6-8 0,0 0 8 15,0 0 0-15,0 0 9 0,0 0 0 0,0 0 0 16,0 0-9-16,-7 0 0 0,-4 0 0 0,4 0 0 0,0 0 0 16,0 0 8-16,-4 0-8 0,4 0 0 0,-3 0 0 0,-1 0 0 15,4 6 0-15,0-3 0 0,0-3 0 16,-4 0 0-16,4 0 0 0,-3 0 0 0,-1 0 0 0,1 0 0 15,-5 0 0-15,1 6 0 0,0-2 0 0,0-4 0 16,0 6 0-16,3-6 0 0,-3 0 0 0,0 0 0 16,4 3 0-16,-5-3 0 15,1 0-62-15,4 0-18 0,-4 0-3 16,3 0-1-16,1 0-128 0,-5 0-27 0,5 0-5 0</inkml:trace>
  <inkml:trace contextRef="#ctx0" brushRef="#br0" timeOffset="89211.792">14503 16229 1663 0,'0'0'73'0,"0"0"16"0,0 0-71 0,0 0-18 15,0 0 0-15,0 0 0 0,0 0 61 0,0 0 9 16,0 0 2-16,0 0 0 0,0 0-40 0,0 0-8 0,0 0-2 0,0 0 0 15,10 0 71-15,-10 0 15 0,0 0 2 0,7 0 1 16,4 6-3-16,-4-6-1 0,4 3 0 0,-4-3 0 16,3 7-59-16,4-7-12 0,0 0-3 0,1 3 0 15,-1-3-33-15,7 6 0 0,-4-6 0 0,5 0 0 16,-1 0 0-16,0 3-11 0,4 3 2 0,-4-6 0 16,4 0-11-16,-4 0-3 0,0 7 0 0,0-7 0 15,-7 0 3-15,0 0 1 0,0-7 0 0,-3 7 0 31,-4 7-114-31,-7-7-23 0,0 0-5 0,0 0-547 0,0 0-110 0</inkml:trace>
  <inkml:trace contextRef="#ctx0" brushRef="#br0" timeOffset="89464.47">14464 16351 172 0,'0'0'16'0,"0"0"-16"15,7 3 0-15,0-3 0 0,4 0 269 0,-4 0 51 16,3 7 11-16,1-7 1 0,-1 0-155 0,1 0-31 16,3 3-6-16,-3-3-2 0,3 0-45 0,0 0-9 15,0 0-1-15,0 0-1 0,0 0-62 0,0 0-12 16,0 0-8-16,1 0 10 15,2 0-61-15,-3-3-12 0,0 3-2 0,1 0-1 16,6 0-127-16,-4-7-26 0,19 7-5 0,-8-3 0 0</inkml:trace>
  <inkml:trace contextRef="#ctx0" brushRef="#br0" timeOffset="93316.668">15427 15611 2066 0,'0'0'92'0,"0"0"18"0,-11 9-88 0,1-9-22 0,-8 10 0 0,1-4 0 16,-1-3 75-16,0 4 10 0,4-4 3 0,0-3 0 0,-4 6-72 0,4-6-16 16,4 3 0-16,3-3 0 15,7 0 16-15,0 0 6 0,0 0 1 0,0 0 0 0,0 0 11 0,3 10 2 16,1-4 1-16,6 3 0 0,1 7-11 0,-4-4-2 16,-4 4-1-16,1 3 0 0,3 0-11 0,-3 6-3 15,-4 0 0-15,0-3 0 0,0 9-9 0,-4 1 0 16,4-1 0-16,-7-3 8 0,-4 7-8 0,1-4 0 15,-1 4-12-15,1-4 12 0,-4 0 17 0,3-6 11 16,0 4 3-16,1-4 0 0,-1 3 7 0,8-3 2 16,-4-6 0-16,3 6 0 0,4-6-15 0,-3-1-2 15,-1-2-1-15,4-3 0 0,0 2-10 0,0 4-1 16,-3-9-1-16,3 5 0 0,0-5-10 0,0 8 0 0,0-8 0 16,0-1 0-16,-4 1 0 0,0-1 0 15,4-3 0-15,0-6 0 0,0 0 9 0,-3 10-9 0,3-10 10 0,0 0-10 16,0 0 26-16,0 0-1 15,0 0 0-15,0 0 0 0,11-10-5 0,-4 1 0 0,0-7-1 16,3 4 0-16,1-4-11 0,3-3-8 0,0 4 12 0,4 2-12 16,-8-3 0-16,1-2 0 0,-1 8 0 0,1-6 0 15,3 7 0-15,-3-7 0 0,-1 7-10 0,4-4 10 16,-3 4 0-16,0 0-11 0,-1-4 11 0,4 10-8 16,-3-6 8-16,3-1 0 0,-3 4 0 0,-1-4 0 15,4 7-8-15,-3-3 8 0,-1 3-8 0,1-3 8 16,0 6-15-16,-4 0 3 0,3 0 0 0,1 6 0 15,-4-3-4-15,3-3 0 0,1 9 0 0,-4-9 0 16,0 10 4-16,0-1 0 0,0-2 0 0,0 2 0 16,0 0-1-16,-3 7 0 0,3-7 0 0,-4 4 0 0,1 3 13 15,-1-7-9-15,-3 7 9 0,0-4-8 0,0-2 8 0,4 5 0 16,-4-5 0-16,-4 5 8 16,4-2-8-16,-3-7 0 0,-1 4 0 0,4-1 0 0,-7 0 0 0,4-2 0 15,-4-4 0-15,3 6 0 0,-3-2 0 16,0-4 0-16,0 3 0 0,-3-3 0 0,2 3 0 0,-2 1 0 15,-4-4 0-15,3-3-8 0,-3 0 8 0,3 0 0 16,-3 0 0-16,0 0 0 0,-3 0 0 0,3-10-10 16,-1 10 10-16,-2-9-10 0,3 3-2 0,0-4 0 15,-1 7 0-15,1-3 0 16,-3-4-18-16,3 7-4 0,-1-3-1 0,1 3 0 16,4-3-40-16,-4-4-8 0,0 4-1 0,3 6-1 15,4-3-80-15,0-3-16 0,0 2-3 0,3-2-450 0,4 6-90 0</inkml:trace>
  <inkml:trace contextRef="#ctx0" brushRef="#br0" timeOffset="93818.327">15776 16245 1152 0,'0'0'51'0,"0"0"10"0,7 3-49 0,-7-3-12 0,0 0 0 0,0 0 0 16,0 0 272-16,0 0 52 0,0 0 11 0,0 0 1 16,0 0-284-16,0-3-52 0,0 3-22 0,-3-7 2 15,3 7 20-15,0 0 0 0,0 0 0 0,0 0 0 0,-4-3 44 16,4 3 4-16,-7 0 1 0,-3 3 0 0,-5 4-13 16,1 2-4-16,4 0 0 0,-4 7 0 0,0-3-15 0,-4 2-3 15,4 1-1-15,0-4 0 0,0 7-13 0,3-3-15 16,-3 0 3-16,7-4 1 0,0 4 11 0,0-7 0 15,3 7 0-15,1-4 0 0,-1-2 0 0,8-1 0 16,-1-2 0-16,1 2 0 0,3 0-8 0,3-9 0 16,1 10 0-16,3-10 0 0,0 6-1 15,0-3 0-15,7-3 0 0,1 0 0 0,-1-3 9 0,3-3 0 16,-2 3 0-16,2-4 0 0,-2 1 0 0,-5 3 0 16,1-6 9-16,-1 2-9 0,1-2 16 0,-7-1-3 15,3 7-1-15,-7-3 0 0,0-3 32 0,0-1 7 16,0 1 1-16,-3-1 0 0,-1 1-7 0,-3-7-1 0,4 7 0 15,-4 0 0-15,0-7-28 0,0 6-7 0,-4-8-1 16,1 2 0-16,-1 3-8 0,-3-2 0 0,0-1 0 16,0 4 0-16,-4 2 0 0,1-6 0 0,-1 7 0 0,-3 0 0 15,3-1 0-15,-3 4 0 0,0-3 0 0,4 5 0 32,-5-2-37-32,1 6 0 0,4-3 0 0,3-3 0 15,-4 6-22-15,4 0-4 0,7 0-1 0,0 0 0 16,0 0-65-16,0 0-14 0,0 0-2 0,0 0-539 0,0 0-107 0</inkml:trace>
  <inkml:trace contextRef="#ctx0" brushRef="#br0" timeOffset="94187.34">16090 15818 2343 0,'0'0'52'0,"0"0"10"0,0 0 2 0,0 0 2 0,0 0-53 0,4 9-13 16,-4 1 0-16,0-4 0 0,0 4 86 0,0-1 14 0,0 0 4 0,0 1 0 15,3-1-77-15,-3 1-15 0,0 5-4 0,0-5 0 16,0 8-8-16,-3-2 0 0,3 3 0 0,-4 6 0 15,4-3 0-15,0 3 0 0,0 0 0 0,0 10 0 16,0-7 0-16,0 0 0 0,0 7 0 0,0-1 0 16,0-6 12-16,0 7 0 15,0-1 0-15,0-5 0 0,0-1-12 0,0 0 0 0,0-3 0 0,0-6 0 16,0 0 0-16,0-4-17 0,0 4 4 16,0-9 1-1,4-1-101-15,-1-3-20 0,-3-6-4 0,0 0-594 0,0 0-118 0</inkml:trace>
  <inkml:trace contextRef="#ctx0" brushRef="#br0" timeOffset="94492.526">16277 15906 2714 0,'0'0'120'0,"0"0"25"0,0 0-116 0,0 0-29 16,0 0 0-16,0 0 0 0,0 0 26 0,4 9-1 15,-1-2 0-15,4-4 0 0,-3 6-25 0,3 7-14 16,-4-7 2-16,1 7 0 0,-1-4 12 0,1 7 0 16,-4 0-10-16,0 3 10 0,0 0 0 0,0 3 0 15,-4 0 0-15,1-3 0 0,-4 9 12 0,3-2-4 0,-3-1 0 0,4 0 0 16,-4 7-8-16,3-10 8 0,4 0-8 15,-3-3 8-15,-1 3-8 0,4-6 0 0,0-4 0 16,4 4-11 0,-4-10-109-16,0 1-23 0,3-4-4 0,-3-6-590 0,7 3-119 0</inkml:trace>
  <inkml:trace contextRef="#ctx0" brushRef="#br0" timeOffset="94736.678">15871 15962 3279 0,'0'0'145'0,"0"0"31"0,0 0-141 16,0 0-35-16,0 0 0 0,0 0 0 0,11 7-12 0,0 2-8 16,10-9-3-16,4 6 0 15,3-3-19-15,0-3-4 0,4 0-1 0,-1-3 0 16,5-3-5-16,3 6-2 0,3-3 0 0,-3-3 0 15,-1 6-10-15,1 0-3 0,0 0 0 0,-4 6 0 16,-6-3 31-16,2-3 5 0,-6 0 2 0,0 0 0 16,-1 6-121-16,-2-3-24 0,-5-3-5 0</inkml:trace>
  <inkml:trace contextRef="#ctx0" brushRef="#br0" timeOffset="95183.47">16693 16172 3171 0,'0'0'70'0,"0"0"14"0,-3 4 4 0,3-4 0 0,0 0-70 0,-4 6-18 0,-3-3 0 0,4 3 0 31,-4-3-34-31,3 4-10 0,1 2-3 0,-4 0 0 16,0 1 0-16,0-1 0 0,-4 1 0 0,4 5 0 0,0 1 36 0,-4 3 11 0,4-7 0 0,0 13 0 16,0-6 0-16,0-3 0 0,0 3 0 0,0 0 0 15,3-1 32-15,1-2 6 0,3 3 2 0,0-3 0 16,0-7-21-16,3 10-4 0,1-10-1 0,-1 1 0 15,5-4-14-15,-1 3 0 0,3-6 0 0,4 4 0 16,-3 2 0-16,3-9 0 0,0 10 0 0,0-10 0 16,0 6 0-16,0-6 0 0,4 0 0 0,-4 3 0 15,4-3 0-15,-4 0 0 0,-4 0 0 0,5 0 0 16,-1 0 0-16,-4-3 0 0,1-3 0 0,-1 6 0 16,-2-10 0-16,-1 7 0 0,0-3 0 0,0-4 0 0,0 1 36 15,0-7 2-15,0 4 0 0,3-10 0 0,-6 9-28 0,3-3-10 16,-3-9 0-16,-1 7 9 0,1-11-1 0,-4 4 0 15,0 3 0-15,-4-3 0 0,1 6-8 0,-1-6 0 16,-3 7 0-16,-4-1 0 0,1 3 0 0,-1 0 0 16,1 7 0-16,-4-4 0 0,-1 4-10 0,1 0 10 15,4 2-13-15,-1-2 5 16,1 3-24-16,-1-4-5 0,0 10-1 0,4-9 0 16,0 6-9-16,0-4-1 0,4 7-1 0,3 0 0 15,0 0-83-15,0 0-16 0,-4-9-3 0,4 9-969 0</inkml:trace>
  <inkml:trace contextRef="#ctx0" brushRef="#br0" timeOffset="95787.854">17141 16326 2833 0,'0'0'62'0,"0"6"13"0,0-6 2 0,4 10 3 0,0 2-64 0,-1-2-16 0,1-1 0 0,3 4 0 16,0-1-48-16,-4-2-12 0,4-1-4 0,-3-3 0 16,-1 4 32-16,1-1 7 0,-4 0 1 0,0-9 0 15,0 0 64-15,0 7 12 0,0-7 4 0,0 3 0 16,0-3 24-16,0 0 4 0,0 0 2 0,0 0 0 0,0 0-29 0,0 0-5 16,0 0-2-16,0 0 0 15,0 0-35-15,0-3-7 0,0-7-8 0,0 1 11 0,3-7-11 0,1 7 0 16,3-10 0-16,0-3 0 0,0 3 0 15,7 0 0-15,-3-9-8 0,3 13 8 0,0-4 0 0,0 0 0 16,4 3-9-16,-4 4 9 0,0-4 0 0,0 7 0 16,4-1 0-16,-4 1 0 0,3 3 0 0,-6 2 0 15,3-2 0-15,-3 3 0 0,-1-3 0 0,1 6 0 16,-11 0 0-16,7 9 0 0,7-9-22 0,-3 10 2 16,-4-1 1-16,3 0 0 0,-3 4 19 0,4-1-10 15,0-2 10-15,-4 6-8 0,0-7 18 0,0 7 4 16,-4-7 1-16,4 0 0 0,0 1-15 0,-7-10 0 0,0 0 0 0,7 9 0 15,-7-9 11-15,7 0-11 0,-7 0 12 0,8 3-12 16,2-3 8-16,-3-3-8 0,0-3 0 0,0 3 0 16,0-7 10-16,0 1-10 0,0 0 8 0,0-7-8 15,1 0 10-15,-1 7-10 0,0-10 12 0,3 10-12 16,-3-7 8-16,0 3-8 0,0-2 0 0,0-1 0 16,4 7 0-16,-7-1 0 0,3 1 0 0,-4 6 0 15,-3 3 8-15,11 0 2 0,-8 0 0 0,8 3 0 16,-4 3-10-16,0 3 0 0,4 1 0 0,-1-1 0 15,1 7 0-15,3-3 12 0,-4 2-12 0,1 4 12 16,3-3-12-16,-3 3 12 0,-1-1-12 0,-3 1 12 16,7-3-12-16,-3 3 0 0,-4-4 0 0,4-2 0 15,-4 3-11-15,-4 2-4 0,4-8-1 0,-7 9 0 16,4-10-108-16,-4 7-23 0,0-7-4 16,-4 0-1148-16</inkml:trace>
  <inkml:trace contextRef="#ctx0" brushRef="#br0" timeOffset="98759.157">8745 17289 460 0,'0'0'41'0,"0"0"-33"16,0 0-8-16,0 0 0 0,0 0 371 15,4 9 72-15,-4-3 14 0,0-6 3 0,0 10-288 0,0-7-57 16,3 6-12-16,-3 1-3 0,-3-1-69 0,3 1-15 15,0 2-2-15,0 1-1 0,-4-4 5 0,1 7 1 16,3 3 0-16,-4-1 0 0,-3 1-19 0,7-3 0 16,-7 9 8-16,4-6-8 0,-4 9 23 0,0-9 1 15,3 6 0-15,1 3 0 0,-5-3-24 0,5 3 9 0,-1-2-9 16,-3 8 0-16,4-6 17 0,-1 7-3 0,-3 2-1 16,0-2 0-16,4 9-1 0,-4-7 0 0,0 1 0 15,-1 3 0-15,5-13 32 0,-4 7 5 0,-4-7 2 16,11-3 0-16,-7-3-33 0,4 3-6 0,-1-9-2 0,1 2 0 15,3 1-10-15,-4-9 0 0,1 5 9 16,3-5-9-16,0-1 0 0,0 0 0 0,0 1 0 0,0-1 8 16,0-9-8-16,0 7 0 0,3 2 8 0,1-6-8 15,-4-3 0-15,3 13 9 0,-3-13-9 0,4 9 0 16,6-6 0-16,-10 7 0 0,0-10 0 0,7 9 0 16,4 0 0-16,-4-9 0 0,0 7-8 0,4-4 8 15,-4 3 0-15,3 3 0 0,-3-9 12 0,4 10-12 16,0-10 8-16,-1 6-8 0,4-3 0 0,0-3 0 15,0 7 0-15,1-4 10 0,9-3-10 0,-6 0 8 0,0 0-8 16,6 0 0-16,-6 0 9 0,7 0-9 0,-1 6 0 0,1-6 0 16,3 0 0-16,-7 0 0 0,4 3 0 0,-4-3 0 15,4 6 0-15,0-6 0 0,-4 7 0 0,3-4 0 16,1-3 0-16,3 6 0 0,-3-3 0 0,3 3 0 16,0-2 0-16,1 2 0 0,-1-3 0 0,-3-3 0 15,3 6 0-15,4-6 0 0,-4 3 0 0,0 4 0 16,-3-7 0-16,3 0 8 0,-3 9-8 0,-4-9 12 15,4 0-4-15,-8 0 0 0,4 10-8 0,0-10 11 16,1 0-11-16,-1-4 12 0,0-2-12 0,0 6 8 16,4 0-8-16,0-6 8 0,-1 3-8 0,1 3 0 15,0 0 0-15,-4 0 0 0,3 0 0 0,-6 0 0 16,0 0-11-16,-1 0 11 0,1 0 0 0,-4 3-10 16,0 3 10-16,-3-6 0 0,-4 6 0 0,0-2 19 15,4-4-3-15,-4 0 0 0,3 0-16 0,-3 0-19 0,-7 0 4 0,11 0 1 16,-4 0 14-16,0 0 0 0,-7 0 0 0,11 0 10 15,-4-4-10-15,0 4 8 0,0 0-8 0,3-6 8 16,-6 0-8-16,3 3 0 0,0-4 0 0,-7 7 0 16,0 0 0-16,7-3 0 0,-7 3 0 0,0 0 0 15,0 0 0-15,7 0 0 0,0-6-9 0,-3 6 9 16,-4 0 0-16,0 0 0 0,0 0 0 0,7-3 0 16,-4-3 0-16,1 2 12 0,-4 4-1 0,7-6-1 15,-7-3 7-15,3-1 2 0,-3 1 0 0,4 0 0 16,-1-1 5-16,1-6 2 0,-1 1 0 0,1 2 0 15,-1-2-16-15,-3-4-10 0,4 0 12 0,0 3-12 16,-1 4 8-16,1-10-8 0,-1 3 0 0,1 0 0 0,-1 0 0 0,1 4 0 16,-1-7 0-16,1-3 0 15,-1 6 10-15,-3-6-10 0,0 0 8 0,4-4-8 0,-1-5 8 0,1 6-8 16,-1-1 8-16,1-5-8 0,-4 6 0 16,3-7 0-16,1 10 0 0,-4-3 0 0,0 3 0 0,3-3 0 15,1 3 0-15,0 3 0 0,-4-3 0 0,0 6-11 16,0-6 11-16,3 6-12 0,-3 0 12 0,0 0 0 15,0-3 0-15,0 3 0 0,4 7 0 0,-4-10-13 16,-4 9 5-16,1-2 8 0,3 5-8 0,0-9 8 16,-4 13 0-16,4-6 0 0,-4-4 0 0,1 7 0 15,3-1 0-15,0 1 0 0,-4 2 0 0,4-2-14 16,0 0 5-16,0 9 1 0,0-10 8 0,0 10 0 16,0-3 0-16,0 3 0 0,0 0-11 0,0 0 11 0,-3-6-13 15,3 6 5-15,0 0 8 0,0 0 0 16,-7-6 0-16,7 6 0 0,0 0 0 0,0 0 0 0,-7-4 0 0,3 4 0 15,-3 0-9-15,7 0 0 0,0 0 0 0,-3 0 0 16,-4 0 9-16,7 0 0 0,0 0 0 16,0 0 0-16,-7 4 0 0,3 2 0 0,-3-12 0 0,7 6 0 15,-7 0 0-15,0 6 0 0,0-6 0 0,0 6 0 16,-4-3 0-16,4-3 0 0,-7 10 0 0,3-4 0 16,-3-3 0-16,0-3 0 0,0 6 0 0,0-3 0 15,0-3 0-15,-4 7 0 0,4-7 0 0,0 0 0 16,-4 0 0-16,1 0 8 0,-1 0-8 0,4 0 11 15,-4-7-11-15,1 7 8 0,-4 0-8 0,-1-3 8 16,1-3-8-16,0 6 8 0,0 0-8 0,-4-3 8 0,0 3-8 16,1 0 0-16,-1 0-12 0,0 3 12 0,1 3-10 0,-1-3 10 15,0-3 0-15,1 10-9 0,-1-4 9 0,0 4 0 16,1-10 0-16,-1 0-8 0,4 6 8 0,-4-3 0 16,4-3 0-16,0-3 0 0,-4 3 0 15,4-6 12-15,0 6-4 0,-1 0 0 0,1 0-8 16,4-10 9-16,-5 10-9 0,5-6 10 0,-4 3-10 0,3-4 0 15,0 4 0-15,1-3 0 0,-1 3 0 16,-3-3 0-16,3 6 0 0,1 0 0 0,-1 0-14 0,-3 0 5 16,0 0 1-16,3 0 0 0,-3 0 8 0,0 6 0 15,0-3 0-15,-1-3 0 0,1 6 0 0,0-3 0 16,3-3 0-16,1 7 0 0,-1-7 0 0,4 0 0 16,3 0 0-16,-3 0 0 0,0 0 0 0,4 0 0 15,-1-7 0-15,0 7 0 0,4 0-12 0,-3 0-1 16,3-3 0-16,3 3 0 0,4 0 1 0,-7-6 1 0,0 3 0 0,4-3 0 31,3 6-30-31,-4-10-7 0,1 10 0 0,3-9-1 16,-4 3 1-16,4 6 1 0,0 0 0 0,0 0 0 15,-3-4 11-15,3 4 3 0,0 0 0 0,0 0 0 16,0 0-150-16,0 0-29 0</inkml:trace>
  <inkml:trace contextRef="#ctx0" brushRef="#br0" timeOffset="103512.225">9331 17640 115 0,'0'0'10'0,"0"0"-10"15,0 0 0-15,0 0 0 0,0 0 166 0,0 0 31 16,0 0 7-16,0 0 0 0,0 0-61 0,0 0-13 0,4-3-2 16,-4 3-1-16,0 0-40 0,7-6-8 15,-4 6-2-15,-3 0 0 0,0 0-15 0,0 0-3 16,0 0-1-16,0 0 0 0,0 0 3 0,0 0 1 0,0 0 0 0,0 0 0 16,0 0-1-16,0 0 0 0,0 0 0 15,-3 0 0-15,-4 9-22 0,7-9-5 16,0 0-1-16,0 0 0 0,-4 6-4 0,4-6-1 0,0 0 0 0,0 10 0 15,0-10-6-15,0 9-2 0,-4-3 0 0,4 4 0 16,0-7-20-16,0 6 9 0,0 7-9 0,-3-7 0 16,3 1 12-16,0 5-4 0,0-2 0 0,-7 3-8 15,3-1 19-15,-3 4-3 0,4 0-1 0,-4 0 0 16,7 0 9-16,-7-4 1 0,0 4 1 0,0 0 0 16,3 6-26-16,-3-6 0 0,0 0 8 0,3-4-8 15,-6 4 0-15,3 0 0 0,0-3 0 0,0 2 0 16,0-2 0-16,0-3 0 0,3 2 0 0,0-5 0 15,-3 5-20-15,4-2-5 0,-1-4-2 0,1 1 0 16,-4 5-4-16,3-5-1 0,1-4 0 0,3 4 0 16,-4-1-16-16,4-9-4 15,-3 3-1-15,3-3 0 0,0 6-107 0,0-6-22 16,0 0-4-16</inkml:trace>
  <inkml:trace contextRef="#ctx0" brushRef="#br0" timeOffset="104137.068">9680 17756 633 0,'0'0'28'0,"0"0"6"0,0 0-34 0,0 0 0 0,0 0 0 0,0 0 0 15,0 0 377-15,0 0 69 0,7-3 14 0,0 3 2 16,0-6-354-16,0 2-72 0,1-2-13 0,-1 6-3 16,3 0-20-16,-3-3 0 0,-7 3 0 0,7 0-9 15,-7 0 37-15,0 0 7 0,0 0 1 0,7 9 1 16,-7-5-7-16,0 5-2 0,-3 7 0 0,-1-7 0 16,-6 7 7-16,-1-4 1 0,4 4 0 0,0 3 0 15,-4 0-36-15,1-4 0 0,-1 10 0 0,1-3 0 16,3 3 0-16,-4 0 0 0,4-6 0 0,3 0 0 15,-3 0 0-15,4-3 0 0,-1-1 0 0,1-2 0 16,3-4 0-16,0 7 0 0,0-7 0 0,0 1 0 16,3-4 0-16,-3 3 0 0,4 1 0 0,3-7 0 15,-4 6-10-15,1-2-9 0,-1 2-1 0,5-3-1 0,-1-3 21 0,-4 7 0 16,4-4-9-16,0-3 9 0,4 7 0 0,-1-10 0 16,-3 6 0-16,1-6 0 0,2 3 0 0,1-3 0 15,3 0 11-15,-4 0-11 0,1 0 13 0,3-3-4 16,0 3-1-16,-3-6 0 0,-1 3 11 0,1-4 1 15,3-2 1-15,-3 6 0 0,-1-7 1 0,1-5 0 16,-4 8 0-16,3-2 0 0,1-4 6 0,0-2 2 16,-4-1 0-16,0 7 0 0,0-10-5 0,-4 6-1 15,4-9 0-15,-3 4 0 0,-1-1-4 0,-3 0 0 16,0 0-1-16,0-6 0 0,-3 6-8 0,3 0-2 0,-7-6 0 0,0 10 0 16,0-4-9-16,-4 0 0 0,1 3 9 0,-1 4-9 15,0-4 0-15,-6 7 8 0,3-1-8 0,0-5 0 16,-1 5 0-16,1 1 0 0,0 6 0 15,0-7 8-15,0 4-8 0,0-3 0 0,3 2 0 0,1 4 0 16,-1-3 0-16,4 3 0 0,0-7-10 0,0 4 10 31,0 3-81-31,3-3-10 0,-3 2-1 0,4-2-1 16,-1 0-143-16,4 6-29 0</inkml:trace>
  <inkml:trace contextRef="#ctx0" brushRef="#br0" timeOffset="106043.457">13296 17502 2484 0,'0'0'110'0,"0"0"22"0,0 0-105 0,0 0-27 16,0 0 0-16,0 0 0 0,0 0-11 0,0 0-7 15,0 0-2-15,0 0 0 16,0 0-53-16,0 0-11 0,0 0-3 0,7 0 0 16,-7 0 44-16,11 0 9 0,-11 0 2 0,7 3 0 0,-4 7 89 0,1-4 19 15,-1 3 3-15,1 10 1 0,-4-3-36 0,0-4-6 16,0 13-2-16,0-6 0 0,0 6-19 0,-4 0-4 0,4 4-1 15,-3-1 0-15,3 0 2 0,-4 6 0 0,4-5 0 16,-3 5 0-16,3 1 11 0,0 2 3 0,-4-5 0 16,4-4 0-16,0 0 0 0,0 0 1 0,0-3 0 0,4 1 0 15,-4-8-11-15,0 1-2 0,0 0-1 0,0-3 0 16,-4 2-15-16,1-2 9 0,3-3-9 0,-4 9 8 16,-3-10-8-16,4 7 0 0,-4-3 9 0,3 2-9 15,-3-2 0-15,4-3 8 0,-1 2-8 0,-3 1 0 16,3-3 9-16,4 2-9 0,0-15 12 0,-3 10-12 15,3-10 22-15,0 0-2 0,0 0-1 0,0 0 0 16,0 0-3-16,0 0 0 0,0 0 0 0,0 0 0 16,0 0 6-16,0 0 1 0,0 0 0 0,0 0 0 15,7 0-3-15,4 0-1 0,-11 0 0 0,10 0 0 0,-10 0-9 16,4-7-2-16,6 7 0 0,-10 0 0 0,0 0-8 16,7 0 0-16,0-3 0 0,-7 3 0 15,11 0 0-15,0 0 0 0,-1 0-10 0,1 0 10 0,-4 0-11 16,3 0 11-16,1 3-12 0,0-3 12 0,-1 0 0 15,1 7 0-15,-1-7 0 0,1 9 0 0,3-9 0 0,-3 6 0 16,3-3 10-16,3 7-2 0,1-10 0 0,-4 6 0 16,4-3 0-16,3 4 0 0,0-4 2 0,0-3 1 15,0 6 0-15,8-6 0 0,-5 0-11 0,4 0 12 16,4 0-12-16,-4 3 12 0,8 3-12 0,-5-6 0 16,5 0 0-16,-1 7 0 0,0-4 0 0,1-3 0 0,2 9 0 15,1 1 0-15,-4-1 0 0,1-3 0 16,-1-3 0-16,-3 4 0 0,3 2 0 0,-3-9 8 15,-4 10-8-15,0-10 12 0,0 9 0 0,-3-9 0 0,0 0 0 16,0 0 0-16,-4 0-12 0,3 0 8 0,1 0-8 16,-4 0 8-16,4 0-8 0,-4 0 0 15,4-3 0-15,-4-3 0 0,4 6-8 0,-1 0 8 0,1 0-10 0,3-4 10 16,-3 8-9-16,0-4 9 0,-1 0-8 0,1 0 8 16,0 0 0-16,-1 0 0 0,-6 6 0 0,-4-3 0 15,4-3 0-15,0 0 0 0,-4 0 0 0,0 0 0 16,-4 0 0-16,1 0 12 0,-1 0-4 0,1 0 0 15,0 0-8-15,-1 0 9 0,1 0-9 0,-1 0 10 16,1 0-10-16,0 0 0 0,-4-3 0 0,3 3-11 16,-3-6 11-16,4 6-8 0,-4-10 8 0,0 4-8 15,4 3 8-15,-8 3 0 0,4-10 0 0,-3 4 0 0,-4 6 0 16,7 0 0-16,-4-9 9 0,1 5-9 0,-4-2 14 16,3-3-4-16,-3-1-1 0,4 4 0 15,-4 3-9-15,0-6 0 0,3-1 0 0,-3-6 0 0,0 7 14 16,4-7 4-16,-4 7 1 0,3-10 0 0,1 10-19 0,-4-10 0 15,0 3 0-15,0-3 0 0,3 4 8 16,-3-4-8-16,0 6 0 0,0-5 0 0,0-4 0 0,0 3 8 16,0 0-8-16,0-6 0 0,0 6 8 0,4-9-8 15,0 3 0-15,-1-10 0 0,1 7 8 0,-1-6-8 16,4 5 0-16,-3-5 0 0,3 6 0 0,-4 3 0 16,1-4-8-16,-1 4 8 0,4 6 0 0,-3 1-9 0,-4 2 9 0,0 3 0 15,0-2 0-15,0-4 0 16,0 10 0-16,0-7 0 0,-4 6-8 0,1-2 8 15,3-4-8-15,0 7 8 0,-4-1 0 0,1-5 0 0,3 5 0 16,3-5 0-16,-3 5 0 0,0-2 0 0,0-4 0 16,0 7 0-16,0-7-8 0,-3 7-7 0,3-1-1 0,0 1 0 15,-4-1 4-15,4 1 1 0,-3-1 0 16,-1 4 0-16,1 6 11 0,-4-9-12 0,3 9 12 0,-3-3-12 16,0-4 12-16,0 7-10 0,-4 7 10 0,4-7-10 15,-7 3 10-15,4-3-12 0,-1 6 12 0,-3-3-12 16,3-3 12-16,-3 6 0 0,4-6 0 0,-1 4 0 15,0 2 0-15,1-6 0 0,-1 0 0 0,-3 0 0 16,4 6 0-16,-1-3 0 0,-3-3 0 0,3 0 0 16,-6 0 0-16,3 0 0 0,-4 0 0 0,-3 7 0 15,-4-7 0-15,-3 0 0 0,0 3 0 0,-4-3-8 16,-3 0 8-16,-4 6 0 0,4-3 0 0,3 3 0 16,-4-2 0-16,1-4 0 0,3 0 0 0,1 0 0 0,-1 0 0 0,0-4 0 15,0 4 0-15,1-6 0 0,-1 6 0 0,4 0 0 16,0-3 0-16,3-3 0 0,-7 3 0 15,4-4 0-15,-4 4 0 0,7-3 0 0,-3 0 0 0,3 2 0 16,1-2 0-16,-4-3 0 0,3 6 0 0,0-4 0 16,-3 4 0-16,3-3 0 0,1 6 0 0,-5-3 0 15,1-3 0-15,0 6 0 0,0 0 0 0,-1-4 0 16,5-2 0-16,-1 6 0 0,0 0 0 0,4 0 0 16,4-6 0-16,-1 3 8 0,0 3 0 0,4-7 0 15,4 7 0-15,-1-3 0 0,0-3-8 0,1 6 0 16,3-3 0-16,0 3 0 15,0-6-16-15,0 6-8 0,3-3-2 0,-3-4 0 16,0 7-23-16,3 0-5 0,1 0-1 0,-4 0 0 16,0 7-7-16,0-4-2 0,0-3 0 0,0 6 0 15,0-3 0-15,-4 6-1 0,4-2 0 0,0-4 0 0,0 3 44 0,3 4 9 16,1-4 1-16,-4-3 1 0,7-3 10 0,0 0 0 0,0 0 0 0,0 0-729 16,0-9-142-1</inkml:trace>
  <inkml:trace contextRef="#ctx0" brushRef="#br0" timeOffset="108714.699">13582 17809 172 0,'0'0'16'0,"0"0"-16"15,0 0 0-15,0 0 0 0,0 0 291 0,0 0 55 16,0 0 11-16,0 0 3 0,0 0-185 0,0 0-37 16,0 0-7-16,7 7-2 0,-3 2-37 0,-4-9-7 15,0 0-1-15,0 0-1 0,7 6 0 0,0-3 0 16,-7-3 0-16,10 0 0 0,-10 0-27 0,11 7-6 15,-1-4-1-15,1-3 0 0,0 0-27 0,-4 6-6 16,3-3 0-16,-3-3-1 0,4 6-15 0,-1-2 0 16,1-4 0-16,0 0 0 0,-1 6 0 0,4-3 0 15,-3 3 0-15,-1-6 0 0,1 10 0 0,0-10 0 16,3 0 0-16,-4 0 0 0,1 9 0 0,-1-9 0 0,1 0 0 0,0 0 0 31,-4 6-24-31,3-3-7 0,-3-3-1 0,0 0-1 16,-7 0-35-16,11 0-8 0,-11 0 0 0,7 7-1 15,-7-7-83-15,0 0-17 0,0 0-3 0,7 3-691 0</inkml:trace>
  <inkml:trace contextRef="#ctx0" brushRef="#br0" timeOffset="109145.546">14312 17747 2754 0,'0'0'60'0,"0"0"13"0,0 0 3 0,0 0 1 0,0 0-61 0,0 0-16 16,0 0 0-16,0 0 0 16,0 0-33-16,7 9-10 0,-7-9-1 0,7 6-1 15,-7-6-4-15,0 0-1 0,4 10 0 0,-4-10 0 0,0 9 66 0,0 7 14 0,-4-4 2 0,4 4 1 16,-7-7-13-16,0 7-2 0,4-3-1 0,-8 9 0 16,4-4 15-16,0 1 2 15,-4 0 1-15,4 6 0 0,-3-6-23 0,6 9-12 0,-3-9 12 0,0 6-12 16,0-6 12-16,4 0-12 0,-5 3 12 0,1-4-12 15,4 1 0-15,-1 0 0 0,1 0 0 0,-1-3 0 16,1-7 0-16,3 7 0 0,-4-4 0 0,4-2 0 31,4-1-40-31,-1 0-3 0,-3-2 0 0,4 2 0 16,3 0-86-16,0-9-18 0,-7 0-3 0,0 0-527 0,7 10-106 0</inkml:trace>
  <inkml:trace contextRef="#ctx0" brushRef="#br0" timeOffset="109655.184">14785 17922 1036 0,'0'0'46'0,"0"0"10"0,7-6-45 0,0 3-11 16,0-4 0-16,-3-2 0 0,-1 0 178 0,1-1 34 16,-1 4 6-16,1-3 2 15,-1-1-260-15,-3 1-52 0,-3-1-11 0,3 10-1 0,0 0 124 0,-4 0 26 16,-3-9 5-16,-3 9 1 0,3 9 96 0,-4-9 19 15,0 10 4-15,-3-4 1 0,4-3-87 0,-1 7-17 16,4-1-3-16,-4 4-1 0,1-4-44 0,-1 3-10 16,4 7-2-16,-3-3 0 0,3 3-8 0,0 0 8 15,-4 6-8-15,4-6 8 0,0 6 0 0,3-7 0 16,-3 8 0-16,0-8 0 0,4 7-8 0,-1-6 0 16,1 0 0-16,3 0 0 0,-4-3 0 0,4 2 0 15,4-8-10-15,-1 5 10 0,1-2 0 0,-4-4 0 0,7-2 8 16,0 8-8-16,0-12 0 0,0 7 0 0,3-4 0 0,1-3 0 15,0 7 0-15,-1-10-9 0,1 0 1 0,3 6 0 16,4-6 8-16,-1-6-8 0,4 3 8 0,1-4-8 16,2-2 8-16,1 6 0 0,-4-13 8 0,4 7-8 15,-4-1 12-15,0 1-1 0,-3-1-1 0,-1-5 0 16,-3 5 26-16,-3-5 4 0,3 5 2 0,-3 1 0 16,-4-1-8-16,0-5-2 0,-4 5 0 0,4-2 0 15,-7-4 24-15,0 7 4 0,0-10 0 0,0 3 1 16,0 4-14-16,0-4-3 0,-3 0-1 0,-4-2 0 15,3-1-25-15,-3 0-5 0,0 0-1 0,-3 3 0 16,3-2-12-16,-4 8-13 0,-3-6 2 0,0 7 1 16,3-3-2-16,-3-1-1 0,-4 10 0 0,4-3 0 15,0-4-41-15,0 7-8 16,0-3-2-16,-4-4 0 0,4 10-168 0,-3-9-33 16</inkml:trace>
  <inkml:trace contextRef="#ctx0" brushRef="#br0" timeOffset="122859.272">6406 15711 172 0,'0'0'16'0,"-3"0"-16"15,3 0 0-15,-7 0 0 0,0 0 209 0,7 0 39 0,-7-3 8 0,7 3 2 16,0 0-201-16,-4-6-40 0,-6 6-8 0,10 0-1 16,0 0 68-16,-7 0 15 0,0 0 2 0,-1 0 1 15,5 0 35-15,-8 0 7 0,4 6 2 0,0-3 0 16,-10 4-46-16,10-4-10 0,-11 6-2 0,4 4 0 16,-4-1-44-16,1-2-10 0,-1 5-2 0,-3-2 0 15,7 3-24-15,-8 2 0 0,8 1 0 0,-3 3 0 16,10-3 11-16,-4 0 0 0,-3 0 0 0,7-1 0 15,3 1 17-15,-3 3 3 0,0 0 1 0,4-6 0 16,3 12-32-16,3-9 0 0,-3 6 0 0,4 0 0 16,-1-3 0-16,4 3 0 0,4-6 0 0,3 6 0 15,-3-6-11-15,-4 0-8 0,10 3-1 0,-3-10-1 16,8 4 33-16,-5-7 8 0,1 1 0 0,7-1 1 16,-8 0-10-16,8-9-3 0,-7 0 0 0,6 0 0 0,-6 0 13 0,3-9 3 15,0 6 0-15,4-10 0 16,-11 4 16-16,7-4 3 0,-3-2 1 0,-1-4 0 0,1 3-20 15,0-6-3-15,-4-3-1 0,0 6 0 0,0-6 16 16,-3-3 4-16,10 0 0 0,-11-3 0 0,-3-4-19 0,1 4-3 16,2-10-1-16,-6 10 0 0,3-4-2 0,0 1-1 15,-7-1 0-15,7 1 0 0,-7 5 2 0,3 1 1 16,-6 3 0-16,3 0 0 0,-7 3-1 0,7 6 0 16,-7-3 0-16,3 4 0 0,-3 2-16 0,0-2-19 15,4 5 4-15,-5 1 1 0,1 3 0 0,0-4 0 16,4 7 0-16,-4-3 0 0,0 3-9 0,3 3-1 15,-3-7-1-15,0 7 0 16,0 0-63-16,0 7-12 0,3-4-2 0,-6 6-730 16,10-3-145-16</inkml:trace>
  <inkml:trace contextRef="#ctx0" brushRef="#br0" timeOffset="123226.297">6978 16282 345 0,'0'0'31'0,"0"0"-31"16,0 0 0-16,-7 6 0 0,3-2 549 0,4-4 104 15,0 0 21-15,0 0 4 0,0 0-558 0,4 9-112 16,3-9-23-16,-7 0-4 16,7 6-26-16,-3 4-6 0,3-1-1 0,0-3 0 0,-4-3 52 0,1 7 0 15,-1 6 9-15,-3-7-1 0,0 0-8 0,-3 1 0 16,3-1 0-16,0 1 0 0,-4-1 0 0,1-3 0 15,3 4 0-15,0-10-11 0,0 9-4 0,0-9-1 0,0 0 0 16,0 0-728 0,0 0-147-16</inkml:trace>
  <inkml:trace contextRef="#ctx0" brushRef="#br0" timeOffset="123383.504">7341 15871 2188 0,'0'0'195'15,"-3"-3"-156"-15,3-3-31 0,0-3-656 16,0-7-130-16</inkml:trace>
  <inkml:trace contextRef="#ctx0" brushRef="#br0" timeOffset="123756.513">7440 15708 288 0,'0'0'12'0,"0"0"4"0,7 10-16 0,-14-1 0 0,0 1 0 0,4-1 0 0,-5 7 508 0,-2-4 100 15,3-2 19-15,0 5 4 0,0-5-459 0,-4 5-92 16,1-2-19-16,2-4-3 0,-2 7-42 0,-1-7-8 16,8 1-8-16,-4-1 12 0,3 1-12 0,-3-4 0 15,4 3 0-15,-1 1 0 0,4-10-13 0,0 6 5 16,0-6 8-16,-3 9-13 0,3-6-5 0,3 7-1 16,-3-10 0-16,0 6 0 0,0-6 19 0,7 10 9 15,0-1-1-15,-3-3 0 0,3-3-8 0,-7-3 0 16,0 10 0-16,3-4 0 0,1 3 0 0,3-5 0 15,3 2 0-15,-6 3 0 0,7 1-12 0,-1-4-2 16,-3-3 0-16,4 7 0 0,-1-1 2 0,-3-3 1 0,4 4 0 16,-4-1 0-16,4 0-4 0,-4 1-1 15,0-1 0-15,0 1 0 0,3 5 6 0,-10-5 1 0,7-1 0 16,-3 1 0-16,0 5 9 0,-4-5 0 0,3 5 0 16,-3-5 0-16,0 2 0 0,-3 4 0 0,-1-7 0 0,4 10 0 15,-4-9 0-15,-3-1 0 0,7 7 0 0,-7-7 0 16,0 0 0-16,4 7 0 0,-4-6 0 0,0-1 0 15,3-6 0-15,-6 3-8 0,3 4 8 0,-1-10-8 32,-6 6-17-32,4-6-3 0,3-6-1 0,-7 6 0 15,-1-3-19-15,1-4-4 0,-3-2-1 0,-4-7-967 0</inkml:trace>
  <inkml:trace contextRef="#ctx0" brushRef="#br0" timeOffset="123982.903">7271 15708 3024 0,'0'0'134'16,"0"0"27"-16,0 0-129 0,0 0-32 0,0 0 0 0,0 0 0 0,7-6 0 0,3-3 0 16,12 5 0-16,-1-8 0 15,3 9-40-15,1-7-9 0,-4 4-2 0,0-3 0 0,4 6 38 0,-4-4 13 16,-3 7-9-16,3 0 9 0,-10-3 0 0,6-3 0 15,-3 6 0-15,-3 0 0 0,3 0-13 0,-3 6-4 16,6-6-1-16,-6 3 0 16,3-3-183-16,0 0-37 0</inkml:trace>
  <inkml:trace contextRef="#ctx0" brushRef="#br0" timeOffset="125566.667">16704 16887 759 0,'0'0'33'0,"-3"0"8"0,3 0-33 0,-8 0-8 16,8 0 0-16,-7 0 0 0,0 3 47 0,7-3 7 16,0 0 2-16,0 0 0 0,0 0 12 0,0 0 4 15,0 0 0-15,0 0 0 0,0 0 30 0,0 0 6 16,0 0 2-16,0 0 0 0,0 0-8 0,0 0-2 0,-7 0 0 0,0 7 0 16,4-7-42-16,-4 9-9 15,7-9-1-15,-7 0-1 0,-4 6-28 0,4-2-6 0,-4 2-1 0,4-3 0 16,-3 3 4-16,-1-3 1 0,4 7 0 0,-3-4 0 15,2 3 1-15,-2 1 0 0,-4-1 0 0,3 1 0 16,4-1 10-16,-3 7 1 0,-1-7 1 0,4 10 0 16,-4-10-12-16,4 7-2 0,-3 3-1 0,3 0 0 15,0 0-15-15,0 2 0 0,3-2 0 0,0 0 0 16,1 6-16-16,-1-3 0 0,4 0 0 0,0 0 0 16,0-3-5-16,4 6-1 0,-1-6 0 0,1 6 0 15,3-6 11-15,-3-1 3 0,6-2 0 0,-3 3 0 16,7 0 8-16,-3-4 0 0,-1 1 0 0,5-3 0 15,-1-4 0-15,0 1 0 0,3-4 10 0,1-3-10 16,0 3 13-16,3-6-3 0,0-6-1 0,0 3 0 16,0-3 3-16,4-4 0 0,3 1 0 0,-3-1 0 15,3-9 8-15,-3 10 1 0,0-7 1 0,-4 4 0 0,0-4-22 0,-3 0 8 16,-4-2-8-16,0-1 0 0,3 0 0 0,-6-6 0 16,0 6 0-16,-4 0-8 0,0 1 21 0,-4-8 5 15,1 8 1-15,-4-7 0 0,0 6-1 0,0 3 0 16,0-3 0-16,-4 0 0 0,-3 1 4 0,4 2 1 15,3-3 0-15,-4 3 0 0,1 4-6 0,-4-4-1 16,0-3 0-16,3 4 0 0,0 5-16 0,-3-9 0 16,0 10 0-16,0-7 0 0,0 7-12 0,0 0 3 15,-3-1 1-15,-1 7 0 16,0-3-29-16,1-1-6 0,-4 4-1 0,0 3 0 16,0 0-22-16,-4 0-5 0,7 10-1 0,-6-4 0 15,-1 3-137-15,4 1-28 0,0-1-6 0,3 4-1 0</inkml:trace>
  <inkml:trace contextRef="#ctx0" brushRef="#br0" timeOffset="125897.775">17244 17452 1324 0,'0'0'59'0,"0"0"12"0,0 0-57 0,7 9-14 15,-4-3 0-15,-3-6 0 0,0 0 364 0,4 10 69 16,-4-10 15-16,7 9 2 15,-4 1-438-15,-3-10-87 0,0 6-17 0,4-3-4 16,-4 7 34-16,0-4 7 0,0-6 2 0,-4 9 0 0,1 1 43 0,-1-1 10 16,1-3 0-16,3-6 0 0,-7 3 17 0,7-3 3 15,-4 10 1-15,4-10 0 16,0 0-149-16,0 0-31 0,0 0-5 0,0 0-473 16,0 0-95-16</inkml:trace>
  <inkml:trace contextRef="#ctx0" brushRef="#br0" timeOffset="126363.664">17551 16969 3045 0,'0'0'67'0,"0"0"13"0,0 0 4 0,-4 0 2 0,-3 0-69 0,7 0-17 0,0 0 0 0,0 0 0 16,0 0-121-16,-3-3-28 0,-1-4-6 0,4 7-1 15,0 0 56-15,0 0 10 0,-3 0 2 0,-5 10 1 0,5-1 70 0,-4 1 17 16,-4-1 0-16,1 7 0 16,3-7 51-16,-4 7 13 0,4-4 4 0,0-2 0 15,3 2-20-15,1-2-4 0,-1-1-1 0,4 1 0 0,0-10-28 0,0 0-6 16,0 0-1-16,7 3 0 0,-7-3-8 0,11 9 0 16,0-3 0-16,-1-6 0 0,4 10 0 0,0-10-16 15,-3 6 3-15,3-3 0 0,0 7-2 0,0-10 0 16,-3 9 0-16,0-3 0 0,-1-3 15 0,1 4 0 15,-1 2 0-15,-3 1 10 0,4-1-10 0,-4-3-11 16,0 7 3-16,0-4 0 0,-3-3 8 0,-1 4 0 16,4-1 0-16,-3 1 0 0,3-1 8 0,-4-3 3 15,-3 4 1-15,4-1 0 0,-4 1-12 0,-4-1 12 16,1 0-12-16,-1 1 12 0,1-1-12 0,-1 1 0 0,-3 2-12 0,0-2 12 16,-4 2-11-16,-3-3 11 0,4 7-8 0,-8-6 8 15,-3-1-13-15,0 0 2 0,3 7 1 0,-3-7 0 16,0 1 10-16,-4-1 0 0,0 1 0 0,1-4 0 31,-1-3-43-31,4 3-9 0,0-6-3 0,7 0 0 16,3 0-90-16,0-6-19 0,4-3-3 0,4-4-681 0</inkml:trace>
  <inkml:trace contextRef="#ctx0" brushRef="#br0" timeOffset="126578.624">17530 16862 2073 0,'0'0'184'0,"0"0"-147"0,0 0-29 0,3 10-8 15,-3-10 268-15,7 6 53 0,0-3 11 0,7 3 1 16,7-6-287-16,8 3-58 0,-1-6-11 0,7 3-2 16,0-6-26-16,8 6-5 0,-1 0 0 15,-3-3-1-15,3-3 37 0,-3 6 8 0,3-3 2 0,-3-4 0 16,-4 4-16-16,-3-3-3 0,-4 3-1 0,-3-4 0 15,0 4-162-15,-8-3-32 0,1 0-6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2-05T18:51:43.6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14584 11625 576 0,'7'-9'25'0,"-4"9"6"0,-3-9-31 0,4 6 0 0,-4-13 0 0,3 6 0 15,5-5 338-15,-5 5 62 0,8 1 12 0,-4-4 2 16,3-2-322-16,1 5-64 0,-1-5-12 0,1 5-4 16,0 1-12-16,-1-1-10 0,-3 1 2 0,0 3 0 15,-3-4 8-15,-1 7-8 0,1-3 8 0,-4 6-8 16,0 0 28-16,0 0 7 0,0 0 1 0,0 0 0 16,-7 0 28-16,0 0 7 0,0 0 1 0,3 6 0 15,-6-3 13-15,3 4 3 0,3-4 1 0,1 9 0 16,-5-2-20-16,5-1-4 0,-4 1-1 0,3 2 0 0,4 4-34 0,-3-7-7 15,-4 10-2-15,0-3 0 16,3 2-3-16,-3 8-1 0,0-8 0 0,-4 11 0 0,-3-4-9 16,4 3-9-16,-4 0 9 0,-4 7-13 0,0-7 13 15,1 6-12-15,-4 1 12 0,-1-1-12 0,-2 4 12 0,-1 0 0 16,0 5 0-16,-3-2 0 16,0-3 25-16,0-1-1 0,-1 7-1 0,5-3 0 0,-1-3-3 0,0-4-1 15,4 1 0-15,0-4 0 0,0 0-11 0,0-2-8 16,7-4 12-16,-1-3-12 0,5 3 0 0,-4-6 0 15,3-4 0-15,1-2 0 0,3 3 9 0,-4-1-9 16,4-2 0-16,-4-4 9 0,8 1-9 0,-4-4 0 16,-4-3 0-16,8 3 8 0,-4 1-8 0,7-7 10 15,-7 0-10-15,3 3 10 0,4-3-2 0,0 0-8 0,0 0 12 0,0 0-4 16,0 0-8-16,0 0 12 0,0 0-12 16,0 0 12-16,0 0-12 0,0 0 0 0,7-10 9 0,0 10-9 15,4-9 0-15,3 9 0 0,-4-6 0 0,5 6 8 16,-1-4-8-16,0 4 0 0,3 0 0 0,-3-6 0 15,4 6 0-15,-4 0 0 0,0 0 0 0,0 6 0 16,1-2 0-16,-1-4 0 0,3 0 0 0,1 6 8 16,3-6-8-16,0 3 12 0,0 3-4 0,1-6 0 15,-1 7-8-15,3-4 11 0,1-3-11 0,0 6 12 16,0-3-12-16,6-3 0 0,-2 0 0 0,6 6 0 16,0-3 0-16,4-3 8 0,3 0-8 0,1 0 0 15,2 7 0-15,1-7 0 0,0 0 0 0,-4 3 0 16,1-3 0-16,-4 6 0 0,-1-3 0 0,-2 4 0 15,3 2 0-15,-1 0 0 0,1-2 8 0,0 2-8 16,-4-6 0-16,0 7 0 0,-3-10 0 0,0 6 0 0,0 3 0 16,-1 1 0-16,-6-4 0 0,3 3 0 0,-3-5 9 0,3 2 0 15,-3-3 0-15,0-3 0 0,-1 0-9 0,1 6 0 16,0-6 0-16,-4 0 0 0,0-6 0 0,0 6 0 16,-3 0 0-16,0 0 0 0,-4 0 0 0,0 0 0 15,3 0 0-15,-6 0 0 0,0 0 0 0,-4 0 0 16,-7 0 0-16,7-3 8 0,0 3 0 0,-7 0 0 15,0 0 0-15,0 0 0 0,0 0 0 0,0 0 0 16,3-6 0-16,-3 6 0 0,7-4 1 0,-7 4 0 16,4-6 0-16,-1-3 0 0,-3 6-9 0,4-4 12 15,-1-2-12-15,5-1 12 0,-8 10-12 0,0-9 12 0,0 0-12 16,3-7 12-16,-3 7-12 0,0-7 12 16,-3 6-12-16,3-2 12 0,3-4-4 0,-3 1-8 0,-3-4 12 0,-5 6-4 15,5-2 7-15,-1-1 1 0,-6-3 0 16,3 7 0-16,0-10-4 0,-4 3 0 0,4 0 0 0,-4 0 0 15,-3 0-4-15,4 0-8 0,-4-2 11 0,3-8-11 16,-3 4 8-16,0 3-8 0,0-3 0 0,0-3 0 16,0 3 0-16,-4-3 0 0,4-1 0 0,-4-2 0 15,4 9 8-15,-4-9-8 0,-3 9 0 0,4-10 0 16,-5 14 0-16,1-11 0 0,0 11 0 0,0-7 0 16,-4-1 12-16,4-2-12 0,3 3 12 0,-3 3-12 15,-3-3 0-15,-1-3 0 0,4 3 0 0,-4 0 0 16,4-4 0-16,0 11 0 0,0-7 0 0,-4 6 0 15,4-6 0-15,3 6 0 0,-3-6 0 0,3 6 0 16,1 0 0-16,-5 0 0 0,5 4 0 0,-4 2 0 0,3-3 0 16,-3 7 0-16,3 0 0 0,1-1 0 0,-1 1 0 0,0 3 0 15,4-4 0-15,-4 7 0 0,8-3 0 0,-4-4 0 16,3 10 0-16,4-6 0 0,-3 3-9 0,3-3 9 16,3 6-8-16,-3 0 8 0,0-4-8 15,3-2 8-15,-3 6-8 0,4 0 8 0,-1 0-25 0,1 0 0 16,3 0 0-16,0 0 0 0,-4 0 25 0,1 6-8 15,-1-2 8-15,1-4 0 0,-8 0-21 0,11 0 1 16,0 0 0-16,-4 9 0 16,-3-9-90-16,0 6-18 0,7-6-3 0,-3 3-809 15,3-3-163-15</inkml:trace>
  <inkml:trace contextRef="#ctx0" brushRef="#br0" timeOffset="1">14439 12695 864 0,'0'0'38'0,"0"0"8"0,0 0-37 0,0 0-9 16,0 0 0-16,0 0 0 0,0 0 228 0,0 0 43 16,0 0 9-16,0 0 1 0,0 0-219 0,0 0-44 15,0 0-9-15,0 0-1 0,0 0 6 0,0 0 2 16,4-3 0-16,-1-4 0 0,1-2 27 0,-4 9 5 15,0 0 2-15,3 0 0 0,4-9-15 0,-7 9-3 16,0 0-1-16,0 0 0 0,0 0-7 0,0 0 0 16,0 0-1-16,0 0 0 0,0 0 14 0,0 0 3 15,-7 9 1-15,0 0 0 0,0 1-2 0,0-1-1 16,-3 1 0-16,-1-1 0 0,-3 7 6 0,3-7 0 16,-3 1 1-16,4-1 0 0,-1-3-25 0,-3 4-4 15,3 5-2-15,-3-5 0 0,4-1 14 0,-4 4 4 16,-1-7 0-16,-2 13 0 0,3-10-32 0,0 10 0 0,-1-3 0 15,-2 2 0-15,-4 1 0 0,-4-3-15 0,4 3 2 0,-4 6 0 16,0-6 25-16,-3 6 6 16,3-3 1-16,1 3 0 0,-4 3 6 0,3-3 2 0,-3 3 0 15,-1-3 0-15,1 4 1 0,3-11 1 0,-3 8 0 0,4-1 0 16,-5-7-29-16,5 7-10 0,-1-6 0 0,0 6 0 16,-3-6 10-16,0 0 0 0,3 0 0 0,0 0 0 15,-3-1 8-15,4 4-8 0,-5 0 10 0,5-6-10 16,-1 12 13-16,-3-9-3 0,-4 6-1 0,4-6 0 15,-4 6-9-15,0-6 8 0,0 0-8 0,1-4 8 16,-1 4-8-16,4 0 8 0,0 0-8 0,-1-3 8 16,1 2-8-16,3 1 0 0,1-3 0 0,-1-7 8 15,4 10-8-15,-4-10 0 0,7 7 0 0,-3 3 0 0,0-3 0 0,0-4 8 16,0 4-8-16,0 0 8 0,-4-4-8 16,0 7 0-16,1-3 0 0,-5 2 0 0,1 1 0 15,3-3 13-15,-3 3-1 0,4-1-1 16,-5 1-3-16,1 3-8 0,7-3 12 0,-4-6-4 0,4 9-8 0,3-10 0 15,1 4 0-15,3 3 8 16,-4-4-8-16,4-2 0 0,0 3 0 0,3 2 0 0,-3-2 0 0,4-3 0 16,-5 5 0-16,5 4 0 0,-4-9 0 0,0 3 0 15,-4 2 8-15,4-2-8 0,-4-3 0 0,1 2 12 16,-5 4-12-16,5-3 12 0,-4-4-12 0,-1 4 0 16,5 0 0-16,-4-4-11 0,3-2 11 0,4 5 0 15,-4 1 0-15,4-4 0 0,0-2 0 0,-4-1 0 16,4 1 0-16,4 5 0 0,-1-5 0 0,-3-4 0 0,7 3 0 15,-4 1 0-15,4-7 0 0,0 3 0 16,-3 1 0-16,3-4 0 0,3-3 0 0,4 0-20 0,-7 0 4 0,7 0 1 31,-7 0-122-31,3-3-25 0,1-10-5 0</inkml:trace>
  <inkml:trace contextRef="#ctx0" brushRef="#br0" timeOffset="2">11462 12961 979 0,'0'0'43'0,"0"0"9"0,-11 10-41 0,4-10-11 16,7 0 0-16,0 0 0 0,-3 9 276 0,3-9 54 16,0 0 10-16,0 0 3 0,0 0-247 0,0 0-50 15,0 0-10-15,3 6-1 0,8-2-35 0,-4 2 0 16,-7-6 0-16,0 0 0 0,3 9 0 0,1 1 0 16,-4-1 0-16,0 0 0 0,0 1 0 0,0 9-9 15,7-4 9-15,-11 4 0 0,-3 0 0 0,4 6 0 16,10-6 0-16,-7 6 0 0,-4 0 29 0,1-3 2 0,6 0 0 0,4 0 0 15,0 3 1-15,-7 0 1 16,-3-3 0-16,6 0 0 0,8-3-14 0,-7 0-3 16,-12-7-1-16,5 4 0 0,3 3-15 0,0-10 0 0,-7 7 0 0,3-7 0 15,-3 1 12-15,4-1 10 0,6 0 2 16,-6 1 0-16,-8-4-4 0,4-6-1 0,7 0 0 0,0 0 0 16,-3 9-8-16,3-9-2 0,0 0 0 0,0 0 0 15,0 0 0-15,0 0 0 0,-7-6 0 0,7 6 0 16,7-3 11-16,-7 3 3 0,-7-6 0 0,3 3 0 15,8-7-6-15,-4 1-1 0,3-1 0 0,-3-5 0 16,-7 5-16-16,7 1 10 0,4 0-10 0,3-1 8 16,-11-6-8-16,8 7 0 0,-1 0 0 0,8-1 0 15,-4-5 0-15,-4 5 0 0,1 1 0 0,3-1 0 16,7 1-8-16,-7-7 8 0,-7 7 0 0,7 6 0 16,4-10 0-16,-1 4 0 0,-3-1 0 0,0 7 0 0,4-3 0 15,0 3-9-15,3-3 9 0,-7 6 0 0,-7 0 0 0,10 0 0 16,4 0 0-16,-3 0 0 15,-11 0-32-15,7 6 0 16,4-3 0-16,-1 3 0 0,1-3 32 0,-1 7-8 0,-10-10 8 0,7 6 0 0,4 3 0 0,-4 1 0 16,-3-1 0-16,3-3 0 0,0 4 0 15,0-1-13-15,-4-6 4 0,1 10 1 0,-1-4 8 0,1 1-8 16,-1-7 8-16,1 6-8 0,-4 1 8 0,0-1 0 16,0 4 0-16,0-4 0 0,-4 1 0 0,4-7-8 15,0 6 8-15,-3-3-8 0,3 4 8 0,-4-1 0 16,1-3 8-16,3-6-8 0,-4 10 0 0,1-7 0 15,-8 6 0-15,8-2-12 0,-4-4 12 0,0 3 0 0,-1-6 10 16,-2 9-10-16,-1-9 9 0,1 7-9 0,3-4 8 0,-7-3-8 16,-4 0 12-16,4 9-4 0,3-9 0 0,-3 0 0 15,4 7-8-15,-5-7 0 0,1-7 0 0,4 7 0 16,10 0 0-16,-7 0 0 0,-4-3 0 0,1-3 0 31,10 6-19-31,0 0-5 0,-8 0-2 0,-2-3 0 16,3-4-11-16,0 1-3 0,7 6 0 0,-7-3 0 15,-4-3-91-15,8-4-18 0,3 7-4 0,3-3-847 0</inkml:trace>
  <inkml:trace contextRef="#ctx0" brushRef="#br0" timeOffset="3">11980 13284 403 0,'0'0'36'0,"0"0"-36"0,0 0 0 0,0 0 0 15,0 0 132-15,0 0 20 0,0 0 4 0,0 0 1 16,0 0-132-16,0 0-25 0,0 0 0 0,0 0-14 16,0 0 63-16,0 0 13 0,0 0 2 0,0 0 1 15,0 0 51-15,4 10 9 0,-1-10 3 0,1 6 0 16,-1 3-22-16,1-2-4 0,-8 2-1 0,4 0 0 16,0 1-29-16,4-1-7 0,-4 1-1 0,0 9 0 15,0-10-4-15,0 7-2 0,4-4 0 0,-1 4 0 16,-3 3-18-16,0-4-3 0,4 4-1 0,-4 0 0 15,7 0-16-15,-7-4-4 0,0 11-1 0,0-14 0 16,3 10-15-16,1-9 8 0,-4 2-8 0,3-2 0 0,1 2 0 0,-4 4 0 16,0-3 0-16,0-7 0 0,0 1-26 0,0 5 2 15,0-5 0-15,3-7 0 16,-3 6-111-16,0 1-21 0,0-10-5 0,0 0-491 16,0 0-99-16</inkml:trace>
  <inkml:trace contextRef="#ctx0" brushRef="#br0" timeOffset="4">11860 13541 1094 0,'0'0'48'0,"0"0"11"0,0 0-47 0,0 0-12 0,0 0 0 0,0 0 0 15,0 0 162-15,0 0 30 0,4-9 7 0,-4 3 1 31,7 6-216-31,-3-10-42 0,-1 10-9 0,4-3-1 0,-3-3 105 0,3 6 22 0,-7 0 4 0,7 0 1 16,0 0 32-16,-4 0 8 0,4 0 0 0,4 0 1 16,-4 0-36-16,4 0-7 0,-1 0-2 0,1-3 0 15,3 3-46-15,0 0-14 0,4 0 0 0,-4 0 8 32,0 0-44-32,3-6-8 0,1 6-1 0,3-4-1 0,4-2-171 0,-4-3-35 0,21-1-6 15,-6 1-474-15</inkml:trace>
  <inkml:trace contextRef="#ctx0" brushRef="#br0" timeOffset="5">12390 13432 2188 0,'0'0'48'0,"0"0"11"0,0 0 1 0,0 0 1 0,0 0-49 0,0 0-12 0,0 0 0 0,0 0 0 0,0 0-17 0,0 0-7 16,0 0 0-16,0 0-1 16,0 0-44-16,0 0-9 0,0 0-2 0,0 0 0 0,-7 3 80 0,-1 6 12 15,1 1 4-15,-3-4 0 0,3 3 59 0,-4 1 11 16,1-1 2-16,-1 1 1 0,0 5-34 0,1-5-7 15,-1-1-2-15,1 0 0 0,-1 1-33 0,4-1-13 16,-4 1 11-16,4-1-11 0,0 0 0 0,4 4 0 16,-1-4 0-16,1 1 0 0,-4 2 0 0,3-2 0 15,1-4 0-15,3 10 0 0,0-7 0 0,0 1 0 16,0-1 0-16,3-6 0 0,-3-3 0 0,4 10 0 0,3-4 0 16,0 3 0-16,0-3 0 0,0-2 0 0,4 2 0 15,-4-6 0-15,3 0 27 0,1 0 2 0,-1-6 1 0,1 6 0 16,-1-10-30-16,1 7-13 15,-4-3 1-15,4-4 0 0,-1 4 12 0,-3-3 0 0,4 6 0 0,-4-4 0 16,0-2 27-16,-3-1-2 0,3 4 0 0,-4-3 0 16,1 6 19-16,-1-7 4 0,1 1 1 0,-4 3 0 15,3-4-10-15,-3 1-3 0,0-1 0 0,-3 1 0 16,3-7-12-16,-4 7-2 0,1-1-1 0,-1 1 0 16,1-7-13-16,-1 7-8 0,1 0 10 0,-1 5-10 15,-3-5 0-15,3 3 0 0,-3-4-8 0,4 4 8 16,-1 6-21-16,4 0 2 0,-7-3 1 0,7 3 0 15,-3-6-22-15,3 6-5 0,-7 0-1 16,7 0 0-16,0 0-34 0,-7 0-6 0,7 0-2 16,0 0 0-16,0 0-119 0,0 0-24 15</inkml:trace>
  <inkml:trace contextRef="#ctx0" brushRef="#br0" timeOffset="6">12527 13488 633 0,'0'0'56'0,"0"0"-44"15,0 0-12-15,4 10 0 0,3-4 180 0,-7-6 33 0,0 0 7 0,0 0 2 16,7 3-179-16,-4 3-43 16,1-3 0-16,-4-3 0 0,0 10 41 0,0-1 5 0,0 4 1 0,-4-1 0 15,1-2 78-15,-1-1 16 0,1 0 3 0,3 7 1 16,-4-6-34-16,1 5-7 0,-1-2-2 0,1-4 0 15,-1 7-85-15,4 0-17 0,-3-4 0 0,6-2 0 16,-3 2 0-16,4 1 0 0,-4-4 0 0,0 7 0 16,0-7 0-16,0 7 0 0,0-7-8 0,0 1 8 15,0 2 0-15,0-2 0 0,0-4 0 0,0 3 0 16,0 1 0-16,0-4 8 0,0-6 0 0,0 0-8 16,0 0 37-16,0 0 1 0,0 0 0 0,0 0 0 15,7 3 0-15,-7-3 0 0,0 0 0 0,7-3 0 16,0-3-17-16,0-4-3 0,-4 1-1 0,1-7 0 15,-4 4-17-15,3-4 10 0,4-3-10 0,-3 3 8 16,0-6-8-16,-1-3 0 0,4 7 0 0,-3-8 0 16,-1 1-12-16,1-3 1 0,3 3 1 0,-4 6 0 0,1-6 10 15,3 6 0-15,-4 1 0 0,4-8-8 16,4 8 8-16,-7-1 0 0,6 0 8 0,-3 3-8 0,0-2 0 0,4-1 0 16,-1 3 0-16,1 7-8 0,0-4 8 0,-1-3 0 15,1 10 0-15,-1 3 0 0,-3-3-18 0,4-4-2 16,3 10 0-16,-3 0 0 15,-1-3-9-15,4 3-3 0,-3 3 0 0,0-3 0 0,-4 10 10 0,0-4 2 16,0-3 0-16,-4 10 0 0,4-10 20 0,-3 6-11 16,-4 7 11-16,0-7-8 0,-4 1-4 0,1 9-1 15,-1-10 0-15,-3 10 0 0,4-10 13 0,-4 7 0 16,0 0 9-16,-4-4-9 0,4 4 12 0,-4 3-3 0,1-4-1 16,-1-2 0-16,1 2-8 0,-1-5 0 0,-3 9 0 15,0-10 0-15,0 7 0 0,0-1 0 0,-1-5 11 16,1 2-11-16,-3-2 8 0,-1-1-8 0,4-3 0 0,3 4 9 15,-6-1-9-15,6-9 0 16,-3 7 0-16,3-14 0 0,-3 7-10 0,4-9-4 0,6 6-1 0,-3-13 0 31,0 7-161-31,0-10-33 0</inkml:trace>
  <inkml:trace contextRef="#ctx0" brushRef="#br0" timeOffset="7">15371 12908 230 0,'0'0'10'0,"0"0"2"16,0 0-12-16,0 0 0 0,-4 9 0 0,4-9 0 0,-4 0 409 0,1 7 79 0,-1-4 16 0,4-3 4 15,0 0-395-15,0 0-78 0,0 0-16 0,0 0-3 16,-3 9 20-16,3-9 5 0,0 0 1 0,0 0 0 16,0 0 29-16,10 10 5 0,-2-4 2 0,2 10 0 15,1-7-24-15,3 0-5 0,0 1-1 0,4-1 0 16,-1 1-23-16,4 8-5 0,-3-8 0 0,3 9-1 16,0-4-19-16,1 4 0 0,-5 6 0 0,8-6 0 15,-4 9 0-15,0-3 0 0,4 4 0 0,-4 2 0 16,4-3 0-16,-1 0 0 0,1 7 0 0,3-7 0 15,1-3 41-15,2 3 2 0,1 1 0 0,-4-4 0 16,4-6-15-16,0 9-2 0,0-6-1 0,-1 0 0 16,-2 3-14-16,-1 3-3 0,0-3-8 0,4 3 12 15,-1 1-12-15,1 5 0 0,-4-6 0 0,4 7 0 0,-4-1 0 16,4 1 0-16,0-7 0 0,-4 6 0 0,4-5 0 0,-4 5 0 16,0-6 0-16,-3-3 0 0,0 10 0 0,-4-7 0 15,0 0 0-15,-3-3 0 0,3 4 24 0,-4-4 6 16,5-6 1-16,-5 9 0 0,4-3-15 0,-3-6-2 15,0 0-1-15,3-1 0 0,4 7-1 0,3-6-1 16,0-3 0-16,0 9 0 0,8-12-3 0,-5 5 0 16,1 4 0-16,0-3 0 0,-4-6 6 0,4 9 1 15,-4-10 0-15,4 7 0 0,-4 3-15 0,0-3-16 16,0 0 3-16,-3-1 1 0,0-2 23 0,-1 3 5 16,1-3 0-16,0 2 1 0,0-5-1 0,-1 3-1 15,-3 2 0-15,4 1 0 0,-4-3-15 0,0 0-18 16,1-4 4-16,-1 7 1 0,0-3 13 0,4-7 12 0,-4 10-3 15,4-3 0-15,-4-7-1 0,-4 7 0 0,4-4 0 0,-3-2 0 16,-4-1-8-16,0 7 0 0,0-13 0 0,1 9 0 16,-5-9 0-16,4 7 8 0,-3-4-8 0,-1-3 0 15,1 4 0-15,-4-4 0 16,4-3 0-16,-4 6 0 0,-4-6 0 0,8 3 0 0,-8-3-12 0,-3 0 12 31,0 0-40-31,7 0 0 0,4-3 0 0,-11 3 0 16,0 0-89-16,4 0-19 0,3 0-3 0,-4-6-1148 0</inkml:trace>
  <inkml:trace contextRef="#ctx0" brushRef="#br0" timeOffset="8">16584 13184 748 0,'-7'16'67'16,"4"-13"-54"-16,3 3-13 0,0-6 0 0,-4 3 262 0,4-3 50 16,-4 6 9-16,4-6 3 0,0 0-132 0,0 4-27 15,0-4-5-15,4 6 0 0,-4-3-104 0,4 3-21 16,3-3-4-16,-4 4-1 0,-3-7 3 0,4 6 1 16,3 3 0-16,-4-5 0 0,1 5-34 0,-1 0 0 15,1 1 0-15,-4 5 0 0,3-5 0 0,1 9-19 16,-4-4 3-16,0 4 0 0,3 0 16 0,-3 6 0 15,-3 0 0-15,3-3 0 0,0 3 10 0,3 3-10 16,-3-3 10-16,0 1-10 0,0-5 14 0,4 5-3 16,-1 2-1-16,1-6 0 0,-4 0 0 0,3-7 0 0,1 10 0 15,0-6 0-15,-4-6-2 0,0 3 0 0,0 2 0 0,3-8 0 16,-3-1-8-16,0-3 8 0,0-6-8 16,0 0 8-16,0 0 26 0,0 0 5 0,0 0 1 0,0 0 0 15,0 0-24-15,0 0-4 0,4-6 0 0,-1-3-1 16,1-4-2-16,3-9 0 0,-4 3 0 0,1 1 0 15,3-7-9-15,-4 6 0 0,1-3-10 0,-1 0 10 16,4 9-26-16,-3-2 1 0,0 2 0 0,-1 0 0 16,1 4 10-16,-1 6 3 0,-3 3 0 0,4-6 0 15,3 3 12-15,0-4 0 0,0 7 0 0,3 0-9 16,-6 0 9-16,6 0-10 0,1 0 10 0,3 0-10 0,-3 0 10 16,3 0-13-16,0 7 5 0,0-4 8 0,-3 6-27 15,3-3 3-15,0 4 0 0,4-1 0 16,-4 7-11-16,0-7-1 0,-7 4-1 0,3 2 0 0,1 1 29 0,-4-3 8 15,-7 2 0-15,4 1 0 0,-4-3 0 0,0-4 0 16,-4 10 0-16,1-13 0 0,-1 4 0 0,-7-1 0 16,4 0 0-16,0 1 0 0,0-4 0 0,0-3 0 15,-3 3 0-15,-1 4 8 16,-7-4-8-16,4-3 10 0,-3-3-10 0,-5 10 10 0,1-4-10 0,0-3 0 16,0 3 0-16,0-3 0 0,0-3 0 0,-4 10 0 15,4-10 0-15,-4 6 0 0,4-6 0 0,0 0 0 16,0 0 0-16,3 0 0 0,0 0-15 0,8 0-8 15,-1 0-1-15,1-6-1 16,2 6-199-16,1-10-39 0,-7-2-8 0,18-7-1 0</inkml:trace>
  <inkml:trace contextRef="#ctx0" brushRef="#br0" timeOffset="9">17304 13610 2116 0,'0'0'47'0,"0"0"9"0,0 0 3 0,0 0 0 0,0 0-47 0,0 0-12 0,0 0 0 0,0 0 0 15,0 0-8-15,7 10-4 0,-7-10-1 0,0 0 0 31,3 9-25-31,1-6-5 0,-4 7-1 0,0 5 0 0,-4-5 44 0,4 6 0 0,0-4 0 0,-3-2 11 16,-1 5 18-16,1 4 4 0,3 0 1 0,-4-3 0 16,4 9 0-16,-3-13 0 0,3 10 0 0,-4-9 0 15,4 2 5-15,0-2 1 0,-3 3 0 0,3-7 0 16,0 7 11-16,0-7 2 0,0 0 1 0,0 1 0 16,3-1 2-16,-3-9 0 0,0 0 0 0,0 7 0 15,0-7-39-15,0 0-7 0,0 0-2 0,0 0 0 16,0 0-8-16,0 0 0 0,0 0 0 0,0 0 0 15,0 0 0-15,0 0 8 0,7-7-8 0,0 4 8 16,-3-3-8-16,-1-4 0 0,1 4 0 0,-1-3-11 0,1-4 11 16,3-2 0-16,0-1 0 0,0-3 0 0,0 10-10 15,4-4 0-15,-4-3 0 0,3 7 0 16,1-7-16-16,0 7-3 0,-4 0-1 0,3-1 0 0,1 10 30 0,-1-6 0 16,-3-4 0-16,4 10 0 0,-11 0 0 0,7-3 0 15,4 3 0-15,-11 0-9 0,0 0-1 0,10 0 0 16,1 0 0-16,-1 3 0 0,-3-3-11 0,0 10-3 15,1-4 0-15,2 4 0 16,-6-1-2-16,3 0-1 0,0 7 0 0,0-7 0 0,-4 1 15 16,1 5 2-16,-1-2 1 0,1-4 0 0,-4 1 9 0,-4 6 0 15,4-7 0-15,-7 0 0 0,4 1 20 0,-4-1-1 16,3-3 0-16,-3 4 0 0,-7-1 0 0,3 1 0 0,1-4 0 0,-1-3 0 16,1 6-10-16,-1-2-1 0,-3-4-8 15,-4 3 12-15,4-3 4 0,4 4 0 0,-4-7 0 0,-1 0 0 16,5 0 2-16,-4 0 1 0,3 0 0 0,1 0 0 15,-1-7-27-15,0 4-6 0,4 3-1 0,-3-6 0 32,3 6-29-32,-4-10-7 0,8 7-1 0,-4-3 0 0,0-3-114 15,-1 6-23-15,5-4-5 0,-4-2-678 0</inkml:trace>
  <inkml:trace contextRef="#ctx0" brushRef="#br0" timeOffset="10">17854 13861 748 0,'0'0'67'0,"0"0"-54"16,0 0-13-16,4-6 0 0,3-3 184 0,0-1 35 15,0 1 6-15,-4-1 2 16,4 4-310-16,0 3-61 0,-3-6-13 0,-4 9-3 0,3-7 160 0,-3 7 16 15,0 0 12-15,-7 0 1 0,0 0 157 0,-3 7 31 16,-1-4 7-16,1 3 0 0,-4-3-69 0,-1 3-15 16,5-2-2-16,-4 2-1 0,0 3-97 0,3 1-19 15,0-1-4-15,1-3-1 0,-1-3-16 0,1 7-19 0,3-4 4 16,0 4 1-16,3-4 4 0,1-3 1 0,-1 6 0 0,0 1 0 16,1-4 9-16,-1 3 0 0,4-5 0 0,0-4-8 15,0 12-1-15,0-2 0 0,4-7 0 0,-1 6 0 16,-3-9 9-16,4 9 0 0,3-2 0 0,0-4 0 15,-7-3 0-15,7 6 0 0,0-6-9 0,0 3 9 16,4 4-19-16,-4-7 1 0,0 0 0 16,0 0 0-16,4-7-2 0,-4 4 0 0,0 3 0 0,3-6 0 15,-6 6 11-15,6-10 9 0,-6 10-13 0,3-9 5 16,0 6 8-16,-3-3 16 0,3-4-4 0,-4 7-1 16,1-9 15-16,3 2 3 0,-4 7 1 0,1-6 0 0,-1-1 2 15,1 1 0-15,-1-7 0 0,-3 10 0 16,0-4-12-16,0 1-3 0,-3 0 0 0,-1-1 0 15,1 7-52-15,3-3-10 16,-7 0-3-16,3 2 0 0,-3-2-19 0,7 6-4 16,-3 0-1-16,3 0 0 0,0 0-147 0,-4-3-29 0,1-13-7 15,3 16-1-15</inkml:trace>
  <inkml:trace contextRef="#ctx0" brushRef="#br0" timeOffset="11">18207 13504 2948 0,'0'0'65'0,"0"0"14"0,0 0 2 0,0 0 1 0,0 0-66 0,0 0-16 0,0 0 0 0,0 0 0 15,0 0 0-15,0 0 0 0,7 3 0 0,-7-3 0 32,0 0-73-32,0 0-19 0,7 6-3 0,-3-3-1 0,-4 7 77 0,0-1 19 0,0 7 0 0,0-7 0 15,0 10 28-15,-4-3 10 0,0 9 2 0,4-3 0 16,-3 3-29-16,-1 3-11 0,1 3 8 0,3-2-8 15,-4-1 0-15,4 0 0 0,-3 3 0 0,-4-9 0 16,3 4 0-16,1-1 0 0,3-7 0 0,0 1 0 16,-4 0 0-16,4-3 0 0,-3-7 0 0,3 10 0 15,0-10-30 1,0-2-11-16,0-4-3 0,0-3 0 0,0 0-32 0,0 0-6 0,0 0-2 0,0 0 0 16,0 0-86-16,0 0-18 0,0 0-3 0,-4-3-1 15,1-4 10-15,3-2 2 0,-4-16 0 0,1 12 0 16</inkml:trace>
  <inkml:trace contextRef="#ctx0" brushRef="#br0" timeOffset="12">18030 13676 1324 0,'0'0'118'0,"0"0"-94"0,-7 0-24 0,0 0 0 15,7 0 128-15,0 0 22 0,-3 0 4 0,3 0 1 16,-4-9-109-16,4 9-22 0,0 0-4 0,0 0 0 15,-3 0 23-15,3 0 5 0,0 0 0 0,7-10 1 16,-7 10 19-16,7-6 3 0,3 3 1 0,5 3 0 16,-5 0 16-16,4 0 3 0,0 0 1 0,8 0 0 15,-5 3-48-15,4-3-10 0,1 0-2 0,2 0 0 16,1 0 0-16,0 0 0 0,-1 0 0 0,5 0 0 31,2-3-51-31,1 3-10 0,3 0-3 0,4 0 0 16,0-6-82-16,0 3-17 0,0-4-3 0,-1-2-990 0</inkml:trace>
  <inkml:trace contextRef="#ctx0" brushRef="#br0" timeOffset="13">12114 14843 403 0,'0'0'36'0,"0"0"-36"0,0 0 0 0,0 0 0 15,0 0 367-15,0 0 66 0,0 0 14 0,0 0 2 16,0 0-360-16,0 0-72 0,0 0-17 0,0 0 0 15,0 0-38-15,-3-6-10 0,-8-4-1 16,11 10-1-16,0 0 72 0,-7 0 14 0,0 0 4 0,-3 0 0 0,3 0 4 16,-4 0 0-16,4 0 1 0,0 0 0 0,-4-3-5 0,4 3-2 15,0 0 0-15,0 0 0 0,-3-6-17 0,-1 6-3 16,0 0-1-16,4 0 0 0,-3 0 19 0,-1-3 3 16,1-4 1-16,-1 1 0 0,0 3-26 0,1-3-5 15,-1 3-1-15,1-4 0 16,-1-2-8-16,0 9 8 0,1-3-8 0,-4-4 8 0,0 7-8 0,3-3 0 15,0-3 0-15,1 6 0 0,-4 0 0 0,0 0 12 16,0-6-12-16,3 6 12 0,-3 0-12 0,0 0 8 16,3 0-8-16,-3 0 8 0,7 6-8 0,-7-6 0 15,-4 0 0-15,8 0 0 0,-1 0 8 0,-3 0-8 16,-4 0 0-16,4 0 8 0,0 6 2 0,-4-3 0 16,4-3 0-16,0 7 0 0,-7-4-10 0,3-3 0 0,11 0-12 0,-3 6 12 15,-8-3 0-15,1-3 0 0,6 7 0 16,0-4 0-16,1 3 0 0,-1-3 0 0,1 3 0 0,3 1 0 15,7-7 24-15,-7 3 7 0,-1 6 1 0,-2 1 0 16,6-4-32-16,-3-3 0 0,0 6 0 0,-3-2 0 16,-1 2 0-16,0-3 0 0,8-3 0 0,-8 7 0 15,-3-4 0-15,7 4 0 0,0-7 0 0,0 3 0 16,-3 3 0-16,2-2 0 0,1 2 0 0,4 0 0 16,-4-5 0-16,0 5 0 0,0-9 0 0,0 9 0 15,3-2 0-15,1-4 0 0,-8 3 0 0,4 3 0 16,3-9 0-16,1 10 0 0,-4-4 0 0,0 4 0 15,0-7 9-15,0 3-9 0,7-6 8 0,-7 9-8 16,-4-2 12-16,4 2-4 0,11-6 0 0,-8 7 0 16,-3-1 0-16,0-3 0 0,3-3 0 0,4-3 0 15,0 7-8-15,-7 2 0 0,0 0 9 0,7 1-9 0,4-4 0 16,-4 4 0-16,-7-7 0 0,3 6 8 0,4-3 0 16,0 4 0-16,0-1 0 0,-3 1 0 0,-4-1 3 15,3 0 1-15,8-2 0 0,-4 2 0 0,-7 1 3 0,3-1 1 16,4-9 0-16,-4 9 0 0,4 1-4 0,0-1-1 15,-3-3 0-15,3 4 0 0,7-1-11 0,-7-9 8 16,-7 10-8-16,7-1 8 0,3 0 0 0,1-2 0 16,-4 2 0-16,-4 1 0 0,8-1-8 0,-4 7 0 15,4-13 0-15,-4 6 0 0,-8 4 0 0,8-1 0 16,4-2 9-16,0-1-9 0,-8 0 0 0,4-2 9 16,4 2-9-16,3 1 0 0,-4-1 8 0,1 0-8 0,-4 1 0 0,3-4 0 15,8 3 10-15,-8 1-10 16,-3-4 8-16,4 4-8 0,3-7 12 0,0 6-4 0,-4 1 0 15,1-4 0-15,-4-6 0 0,4 9-8 16,3 1 12-16,0-1-4 0,-7-3-8 0,3 4 0 0,8-1 0 0,-1 0 8 16,-6 1-8-16,3-1 0 0,0 1 0 0,4-1 8 15,-1 1-8-15,-3-4 0 0,-3 3 0 0,3 1 8 16,3 5-8-16,-3-5 0 0,-3-1 0 0,-4 1 0 16,7-1 0-16,-3 0 0 0,3 1 8 0,-4-4-8 15,-3 3 0-15,7 1 0 0,0-7 0 0,0 10 8 16,-7-13 0-16,4 9-8 0,6 0 12 0,1 1-4 15,0-7-8-15,-1 3 0 0,-3 4 9 0,7-4-9 16,0-3 0-16,1 6 0 0,-12 1 0 0,8-1 0 16,-1-3 0-16,1-2 8 0,-4 2-8 0,-4 3 0 15,1 1 0-15,3-4 0 0,4-3 0 0,-4 6 8 0,-7-9-8 0,3 7 0 16,11-4 0-16,-3 3 0 0,-11-6 8 16,7 10-8-16,7-4 8 0,0-3-8 0,4 6 8 15,-4-9-8-15,-4 7 8 0,8-4-8 0,3 3 0 0,-3-3 9 16,-8 3-9-16,5-2 0 0,-1 2 8 0,0-6-8 15,0 9 0-15,-4-9 0 0,1 10 0 0,3-10 0 16,-3 9 8-16,3-9-8 0,-7 6 0 0,4-2 0 16,3-4 0-16,-4 6 0 0,1-3 0 0,-1-3 0 15,1 0 8-15,0 6-8 0,-1-6 8 0,4 0-8 16,-3 0 12-16,3 0-12 0,-3 0 13 0,3 3-4 16,0-3-1-16,0 0 0 0,0 7-8 0,4-7 0 15,-4 0 0-15,0 0 0 0,3 0 0 0,1 0 8 0,0 0 2 16,-4 0 0-16,3 0-10 0,1 0 0 0,3 0 0 15,-3 0 0-15,0 0 0 0,-1 0 0 0,-3 0 0 0,4 0 0 16,-4 0 0-16,0 0 0 0,4 0 0 0,-4-7 8 16,0 7-8-16,4-3 8 0,-4 3-8 0,3 0 8 15,-2 0-8-15,2-6 10 0,-3 6-10 0,0 0 10 16,4-3-10-16,-4-3 8 0,4 2-8 0,-1-2 8 16,1-3 0-16,0 9-8 0,-1-10 12 0,1 4-4 15,0 3-8-15,-1-3 12 0,1-4-12 0,-4 1 12 16,0 6-12-16,0-4 0 0,0-2 0 0,0 0 8 15,1-1-8-15,-1 4 10 0,0-4-10 0,-4 1 10 0,4 0-10 16,1 6 12-16,-1-10-12 0,0 10 12 16,0-7-12-16,0 1 0 0,0 3 0 0,0-4 0 15,-7 1 0-15,7 0 0 0,-3-1 0 0,0 1 0 0,-1-1 8 0,1 1 0 16,-1-7 0-16,1 7 0 0,0-7 0 16,-4 7-8-16,3-4 12 0,-3-2-4 0,0-1-8 0,0 6 0 15,0-2 9-15,0-4-9 0,0 7 0 0,-3 3 0 16,0-7-10-16,3 4 10 0,-4-1 0 0,1 1 0 15,3-4 12-15,-4 4-3 0,1-1-9 0,3 1 0 16,-4 0 0-16,4-1 0 0,-3-5 0 0,-1 5-9 16,5 1 0-16,-5-1 0 0,1 1 9 0,-1-1 14 15,4-5-3-15,-3 5-1 0,-1 1-10 0,1-4-14 16,-1-2 3-16,1 5 1 0,-1-5 10 0,-3 5 0 0,0 1 0 16,4-1 0-16,-4-5 0 0,0 12 0 0,0-13 0 0,0 7 0 15,-4 5 0-15,4-8 14 0,-3 9-3 0,-1-7-1 16,1 1-10-16,-1 0-17 0,4 2 4 0,0-2 1 15,0-7 12-15,-3 7 0 0,3-1 0 0,0 1 0 16,0 0 0-16,-4-1 0 0,4 1 0 0,-3 2 0 16,-1-2 14-16,4 0-1 0,-3-1 0 0,-1 1 0 15,1 6-13-15,-1-4 0 0,0-2 8 0,1 3-8 16,-4-4 0-16,0 1 0 0,3-1 0 0,-3 7 0 16,4-3 0-16,-4-3 0 0,0 2 0 0,0-2 0 15,-1 6 0-15,1-3 0 0,0-4 0 0,0 7 0 16,-3-3 0-16,-1-4 0 0,1 4 0 0,3 3 0 15,-4-3 0-15,4-4 0 0,-7 7 0 0,3-3 0 16,1-4 0-16,-1 7 0 0,0-9 0 0,-3 9 0 16,0-4 0-16,4-2 0 0,-4 6 0 0,-1-7 0 15,5 4 0-15,-4-3 0 0,0 6 0 0,-4-4 0 16,4 1-18-16,3 3 3 0,-3-3 1 0,0 3 0 16,3-4 14-16,-3 4 0 0,0 3 0 0,0-6 0 0,0 3 0 0,0-4 0 15,0 4 0-15,0-3 0 0,0 6 0 0,-1-6 0 16,1 3 0-16,0 3 0 0,-3-7 0 0,2 4 0 15,1-3 0-15,0 6 0 0,0-3 0 0,0-3 0 16,0 6 0-16,0-4 0 0,3-2 0 0,-3 3 0 16,0-3 0-16,3 3 0 0,-3-4 0 0,0 7 16 15,0-6-3-15,0 6-1 0,0-3-12 0,0 3-16 16,0 0 3-16,0 0 1 0,-4-6 12 0,4 6 0 16,0 0 0-16,0 0 0 0,3-3 0 0,-3 3 0 15,3 0 0-15,-3-7 0 0,0 7 0 0,0-3 0 16,3-3 0-16,-3 6 0 0,4-3 0 0,-4-4 0 0,7 7 0 15,-4-3 0-15,0-3 0 0,1 6 0 0,3 0 0 0,0 0 0 16,-4-6 12-16,4 6-2 0,0-3 0 0,0 3 0 16,0 0-10-16,0 0 0 0,0 0 0 0,0 0 0 15,0 0 0-15,0 0-17 0,0 0 4 16,-1 0 1-16,1 0 0 0,4 0 0 0,-4 0 0 0,7 0 0 31,-4 0-80-31,-3 0-16 0,0 0-4 0,0-7-850 0,0 7-170 0</inkml:trace>
  <inkml:trace contextRef="#ctx0" brushRef="#br0" timeOffset="14">11553 15900 633 0,'0'0'56'0,"0"0"-44"15,-3 0-12-15</inkml:trace>
  <inkml:trace contextRef="#ctx0" brushRef="#br0" timeOffset="15">11299 15890 1378 0,'-14'0'61'16,"14"0"13"-16,0 0-59 0,0 0-15 0,0 0 0 0,0 0 0 15,0-3-32-15,0 3-10 0,7-6-2 0,-7 6 0 0,0-3 16 0,4-4 4 16,7 4 0-16,-4-3 0 16,0 6 113-16,-7 0 23 0,10-3 5 0,1-3 1 0,-1 6 14 0,1 0 4 15,-11 0 0-15,11 0 0 0,6 0-50 0,-3 0-10 16,-7-7-1-16,-7 7-1 0,7 0-11 0,4 0-3 16,0 0 0-16,-11 0 0 0,0 0-6 0,0 0-2 15,0 0 0-15,0 0 0 0,0 0-28 0,0 0-5 16,0 0-2-16,0 0 0 0,0 0 5 0,0 0 1 15,0 0 0-15,0 0 0 0,3 7 1 0,-3-7 0 16,-7 9 0-16,4-3 0 0,3-6-24 0,0 0 0 16,0 0 0-16,-8 10 0 0,-2 2 0 0,3-2 0 15,3-4 0-15,-6 3 0 0,-4 1 0 0,0-1 0 16,3 7 0-16,0-4 0 0,-3 4 0 0,0 0 0 16,0-4 0-16,3 4 0 0,1 0 0 0,-8-4 14 0,1 7-3 15,-1-3-1-15,7 2-10 0,-6-2 8 16,-12 3-8-16,5 0 8 0,3 0-8 0,-4-1 0 0,0 4 9 0,-3 0-9 15,-4-6 8-15,1 9-8 0,6-3 10 0,-3-6-10 16,-4 9 12-16,4-6-4 0,6-1-8 0,-2 7 12 16,-1-6-4-16,0 0 0 0,1 6-8 0,3-6 12 15,-1 0-12-15,1 0 0 0,-7-4 0 0,3 4 0 16,8 0 0-16,-5 0 0 0,-6-4 0 0,0 4 0 16,3 0 0-16,1-3 0 0,2 3 0 0,-2-1 0 15,-4-2 0-15,3 0 0 0,7-4 0 0,1 4 0 16,-8-7 0-16,7 10 0 0,1-3 0 0,-1-4 0 15,0 4 0-15,1 0 0 0,-1-4 0 0,0 7 0 16,1-3 0-16,3-7 8 0,-4 7-8 0,4-4 0 16,0 4 0-16,0-7 0 0,3 10 0 0,-3-9 0 15,0 5 0-15,0-5 0 0,3 5 0 0,-3-2 0 16,-4-4 0-16,4 7 0 0,4 0 0 0,-4-4 0 0,0-2 0 16,-1 5 0-16,5-5 0 0,-4-1 0 0,0 7 0 15,-1-7 0-15,1 1 8 0,0-1-8 0,-3 1 0 0,3 5 0 16,-1-5 0-16,5 2 0 0,-4-6 0 0,0 4 0 15,3-1 0-15,0 1 0 0,1-4 0 0,3-3 9 16,0 3-9-16,0-3 8 0,0 4-8 0,0-4 0 16,0 3 9-16,7-6-9 0,-4 6 0 0,4-6 0 15,-4 4 0-15,4-4-8 0,-7 9-4 0,7-9-1 16,-3 0 0-16,-1 9 0 0,-3-2 4 0,4-4 1 0,3-3 0 16,-4 9 0-16,1-3 0 0,-4-2 0 0,0 2 0 15,3 3 0-15,-3-9 8 0,7 0-8 0,-4 10 8 0,-3-10-8 31,7 0-88-31,0 0-16 0,-7 0-4 0,4-10-1091 0</inkml:trace>
  <inkml:trace contextRef="#ctx0" brushRef="#br0" timeOffset="16">12756 16254 885 0,'-14'-9'39'0,"14"9"9"0,-7 0-39 0,-7-7-9 0,4-2 0 0,-1-1-392 15</inkml:trace>
  <inkml:trace contextRef="#ctx0" brushRef="#br0" timeOffset="17">12598 16006 921 0,'0'0'82'0,"0"0"-66"0,0 0-16 0,-7 0 0 16,0 0 272-16,0 0 52 0,7 0 9 0,0 0 3 15,-4-3-244-15,4 3-49 0,4-6-10 0,3-4-1 16,0 10-32-16,0-9 0 0,0 6 0 0,3-3 0 15,-3 6 0-15,4 0 8 0,-11 0-8 0,0 0 12 16,11 0-12-16,-4 9 0 0,0-3 0 0,-4 4 0 16,4-1 17-16,-3 0 4 0,3 1 1 0,-4 6 0 15,-3-4 26-15,4 4 6 0,-1-7 1 0,4 10 0 16,1 0 4-16,-1 0 1 0,0-4 0 0,7 1 0 16,0 3-4-16,4-7 0 0,3 4 0 0,-4 9 0 0,8-6-38 15,0 0-8-15,3 6-2 0,0-6 0 16,4 9-8-16,-4-3 0 0,7 3 0 0,-6-3 0 0,-1 3 0 0,0 7 0 15,0-7 0-15,1 0 0 0,-5 7 0 0,-3-7 0 16,4 7 0-16,-4-4 0 0,0 0 0 0,1 1 0 16,-1-1 0-16,0 4 0 0,4-7 20 0,-1 6 1 15,1 1 1-15,0-7 0 0,-1-3 19 0,5 3 4 16,-1 1 1-16,0-4 0 0,0-7-34 0,4 8-12 16,-4-1 9-16,0-7-9 0,4 1 0 0,0 6 0 15,0-6 8-15,-4 6-8 0,0-3 0 0,-3-6 0 0,-4 9 9 0,0-3-9 16,-3 3 0-16,-1-6 0 0,-2 0 0 0,-5 6-8 15,1-7 8-15,-1 8 0 0,-3-17 0 0,0 10 0 16,0-10 8-16,1 7-8 0,-5-7 8 0,1-2-8 16,-1 2 0-16,4-6 9 0,-3 3-9 0,3-2 0 15,-7-4 0-15,7 0 0 0,0 0-15 16,3 0 5-16,-2 0-6 0,-1 0 0 0,0 0-1 0,0 0 0 31,0 0-31-31,-7 0-5 0,0 0-2 0,7 0 0 16,-4 6-49-16,-3-6-11 0,0 0-1 0,0 0-1091 0</inkml:trace>
  <inkml:trace contextRef="#ctx0" brushRef="#br0" timeOffset="18">8862 15780 403 0,'0'0'36'0,"0"0"-36"0,0 0 0 0,0 0 0 16,0 0 269-16,0-6 47 0,7 3 10 0,0-3 2 15,-4-4-259-15,1 7-51 0,3-3-10 0,0-3-8 16,0-1 21-16,0 4-1 0,-7 3 0 0,0 3 0 16,4-10 44-16,-4 10 8 0,3-6 1 0,-3 6 1 15,0-9-12-15,0 9-2 0,0 0-1 0,0-4 0 16,0 4-14-16,0-6-2 0,0-3-1 0,0 9 0 16,-7-6 7-16,7 6 2 0,0 0 0 0,0 0 0 15,0 0-31-15,-10-10-7 0,3 10-1 0,-4-3 0 16,4-3 5-16,0 3 1 0,-4 3 0 0,4-7 0 0,-10 7 13 0,2 0 2 15,5 0 1-15,-4 0 0 0,0 0-21 16,3 7-4-16,-3-4-1 0,0 3 0 0,-4-3-8 0,4 3 0 16,4-2 0-16,-5 2 0 0,1 3 0 15,0 1 0-15,4 5-12 0,-5-2 12 0,5 3 0 0,-1 2 0 16,-6-2 0-16,3 3 12 0,3 6-12 0,0-3-11 16,4 3 3-16,-7 3 0 0,4-3 8 0,-1 3 0 15,-3 4 0-15,3-1 0 0,1-6 0 0,-1 10 0 16,1-7 0-16,-1 0-8 0,0 7 8 0,4-7-12 0,0 3 12 15,4-2-12-15,-4-1 12 0,3 0 11 16,1-6-3-16,3 0 0 0,0 3-8 0,0-6 12 0,0 6-12 16,0-13 12-16,3 10-12 0,4-9 8 0,-7 3-8 15,7 2 8-15,0-8-8 0,0 5 0 0,1-5 0 16,2-1 8-16,1 1-8 0,-4-1 0 0,3 1 0 16,-3-4 0-16,7-3 0 0,-3 3 0 0,0-3 0 0,3 4 0 15,-4-7 0-15,4 3 8 0,1-3-8 0,-1 0 8 16,3 0-8-16,-6-3 8 0,7 3-8 0,-4-7 8 15,3 7-8-15,-6 0 8 0,-1-3-8 0,5 3 8 16,-5-6 0-16,4 3 0 0,-7-3 0 0,7 6 0 16,-7-4 19-16,4-2 3 0,-4-3 1 0,0 9 0 15,0-10-19-15,0 10-3 0,4-6-1 0,-1-3 0 16,1 5-8-16,0-2 8 0,-1-3-8 0,-3-1 8 16,7 4-8-16,-7 3 0 0,0-6 0 0,1 2 0 15,2 4 0-15,-3-3 0 0,0-4 0 0,-3 7 0 0,3-6 0 0,-4 3 0 16,4-4 9-16,-3 4-9 0,-4 3 14 0,3-7-2 15,-3 4 0-15,8-3 0 0,-8 6-4 0,0-10 0 16,0 4-8-16,0 6 12 0,3-7-12 0,-3 4 9 16,0-4-9-16,0 1 8 0,0 0-8 0,0 2 0 15,0 4 0-15,-3-3 0 0,-1-3 0 0,0 5 0 16,1-2 0-16,3 6 0 0,-4-3 0 0,4 3 0 16,-3-6 0-16,3 6 0 0,-7 0-11 0,0-3 11 15,3-4-8-15,4 7 8 0,-7 0-8 0,0 0 8 16,0 0-8-16,7 0 8 0,-7-6-11 0,0 12 11 15,-7-6-13-15,3 0 5 0,4 0 8 0,-7 0 0 16,0 0-9-16,3 0 9 0,1 0 0 0,-1 0 0 0,1 7 0 16,-4-7 0-16,3 3 0 0,4-3 0 0,-4 0 0 15,4 0 0-15,0 0 0 0,7 0 0 0,-7 0 0 16,7 0 0-16,0 0-17 0,0 0 1 0,-7 0 0 0,7 0 0 31,0 0-28-31,0 0-6 0,0 0-1 0,0 0 0 16,-3-3-102-16,3 3-21 0,0 0-4 0,0 0-872 0</inkml:trace>
  <inkml:trace contextRef="#ctx0" brushRef="#br0" timeOffset="19">9296 16085 748 0,'0'0'33'0,"0"0"7"0,0 6-32 0,-14-3-8 15,3-3 0-15,4 0 0 0,0 0 312 0,7 0 60 16,-11 0 12-16,11 0 2 0,0 0-306 0,0 0-60 0,0 0-20 0,0 0 10 15,0 0 2-15,0 0 0 16,0 0 0-16,0 0 0 0,0 0 10 0,7 6 2 16,-7-6 1-16,11 3 0 0,-4-3-8 0,4 7-1 0,3-4-1 15,-11 3 0-15,8-3 5 0,-4-3 0 16,0 10 1-16,4-10 0 0,-1 6-10 0,1-3-3 0,-1 3 0 0,1 1 0 16,-1-4-8-16,1-3 0 0,0 6 0 0,3-3 0 15,-4-3-11-15,1 0-4 0,-1 0-1 0,5 0 0 31,-1 0-68-31,0 0-15 0,0-3-2 0,4-3-546 0,-8 6-109 0</inkml:trace>
  <inkml:trace contextRef="#ctx0" brushRef="#br0" timeOffset="20">9204 16354 864 0,'0'0'76'0,"0"0"-60"15,0 0-16-15,0 0 0 0,0 0 364 0,0 0 69 16,0 0 15-16,0 0 2 0,0 0-360 0,0 0-72 15,7 0-18-15,0 0 0 16,4 0-22-16,-1 0-8 0,1 0-2 0,3 0 0 0,0 0 32 0,4 0 13 16,-8 0-1-16,4 0 0 0,1 7-12 0,-1-7 0 0,0 0 0 15,0 3 0 1,-4-3-20-16,5 6-6 0,-1-6-2 0,-4 3 0 16,1 3-38-16,-1 1-8 0,1-4-2 0,0-3 0 15,-4 6-137-15,3-3-28 0,4-3-6 0,-3 6-1 0</inkml:trace>
  <inkml:trace contextRef="#ctx0" brushRef="#br0" timeOffset="21">9846 16132 2602 0,'0'0'116'0,"0"0"23"0,0 0-111 0,-7 0-28 16,0 0 0-16,7 0 0 15,0 0-76-15,0 0-20 0,0 0-4 0,0 0 0 16,0 0-20-16,-4 6-4 0,4 3-1 0,-3 1 0 16,-4 5 70-16,3-2 15 0,1 3 2 0,-1 2 1 0,1 1 102 0,-1 6 21 0,1-6 4 0,-1 6 1 15,-3-6-38-15,4 9-7 0,-5-9-2 0,5 6 0 16,-4 0-28-16,3 3-5 16,-3-2-2-16,0 2 0 15,0-9-29-15,0 6-5 0,0 0-2 0,4-6 0 16,-4-1-169-16,3 1-33 0,0-9-7 0,4 5-2 0</inkml:trace>
  <inkml:trace contextRef="#ctx0" brushRef="#br0" timeOffset="22">9737 16326 1594 0,'0'0'71'0,"0"0"14"0,0 0-68 0,0 0-17 16,-7 0 0-16,7 0 0 15,-4-3-151-15,4 3-33 0,0 0-8 0,0 0 0 0,0 0 178 0,0 0 36 16,7-6 7-16,-7 6 2 0,0 0 149 0,0 0 31 16,7-10 5-16,-7 10 2 0,11 0-59 0,-1 0-12 15,-3-6-3-15,-7 6 0 0,11 6-57 0,-4-6-12 16,4 0-3-16,-4 0 0 0,-7 0-48 0,10 0-9 15,1 0-3-15,-1 0 0 0,1 3-12 0,0-3-8 16,-1 7 8-16,1-7-13 16,3-7-14-16,0 4-2 0,0 3-1 0,7-6 0 15,-3 3-28-15,0-3-6 0,3 2 0 0,0-2-1 16,0 3-43-16,-3-3-8 0,-1 6-1 0,1-3-1 16,-4-4 53-16,0 7 10 0,0-6 3 0,-3 6 0 0,-1 0 60 0,-2-3 12 15,-8 3 2-15,0 0 1 0,0 0 56 0,0 0 11 0,0 0 2 16,0 0 1-16,0 0 4 0,0 0 1 0,0 0 0 0,0 0 0 15,0 0-38-15,0 0-8 16,3-6-2-16,-3 6 0 0,0 0-37 0,0-3-13 0,-3-4 9 0,3 7-9 16,-4-9 14-16,0 6-2 0,1-4-1 0,3 7 0 15,-7 0 1-15,0-3 0 0,0 3 0 0,0 0 0 16,0 3-3-16,-4-3 0 0,1 10 0 0,-1-4 0 16,-3-3-9-16,3 7-17 0,4-1 4 0,-3 7 1 15,3-7 12-15,-1 1 12 0,1-1-3 0,4 7 0 16,-4-7-9-16,3 7 0 0,-3-4 0 0,4 4 0 15,-1-7 0-15,1 10 0 0,-1-3 0 0,1-4 8 16,-1 4-8-16,4 3 0 0,0-10 0 0,4 7 0 16,-4-7 0-16,3 1 0 0,1-1 0 0,3-3 0 0,-4-2 9 0,8 2-9 15,-1-3 10-15,1-3-10 0,3 0 12 0,-3 0-4 16,3-3-8-16,3-3 12 0,-2 2-12 16,2-2 0-16,-3-3 0 0,0 6 0 0,1-10 9 15,-5 10-1-15,1-6 0 0,-1-1 0 0,-3 1-8 0,4-7 0 16,-8 7 0-16,5-1 0 0,-5 4 12 0,1-7 0 15,-1 4 0-15,-3 0 0 0,0-7 16 0,0 7 3 16,0 2 1-16,0-5 0 16,0 5-52-16,-3-5-9 0,3-1-3 0,0 4 0 0,-4 6 7 0,4-7 1 15,-3 4 0-15,-1-3 0 16,4-1-116-16,0 1-22 0,-4 3-5 0,1 3-545 0,-1-4-110 16</inkml:trace>
  <inkml:trace contextRef="#ctx0" brushRef="#br0" timeOffset="23">10548 16132 2602 0,'-11'6'57'0,"11"-6"12"0,0 0 3 0,0 0 1 0,0 0-58 0,0 0-15 0,-7 0 0 0,7 0 0 0,7 3-13 0,-7-3-6 16,0 0-1-16,0 0 0 16,0 0-60-16,8 6-12 0,2 1-2 0,-10-7-1 15,-3 9 27-15,3 0 6 0,3 1 1 0,-3-1 0 0,-7 10 73 0,0-3 14 16,3-4 3-16,-3 7 1 0,4 6 6 0,-8-6 0 15,4 3 1-15,4-3 0 0,6 0-9 0,-6 9-3 16,-11-9 0-16,7-1 0 0,7 7-5 0,-4-6 0 16,1-3-1-16,-5 3 0 0,-2 0-11 0,6-4-8 15,4 1 12-15,-3-3-12 0,-11-4 17 0,7 0-3 16,7 1-1-16,0-4 0 0,-4-3 7 0,4-3 2 16,0 0 0-16,0 0 0 0,0 0-1 0,0 0 0 0,0 0 0 0,0 0 0 15,7-3 15-15,-3-13 4 0,-4 7 0 0,0-4 0 16,3-2-20-16,-3-4-4 0,4-6-1 0,-4 6 0 15,0-6-15-15,0 3 0 0,10 0 0 0,-6-6 0 16,-11 0 0-16,10 2 0 0,8-2 0 16,0 3 0-16,-4-3 0 0,3 0-10 0,4 3 2 0,0 0 0 15,4 6 8-15,-4-6-8 0,-3 6 8 0,-1 0-8 16,8 3 8-16,-4 4 0 0,-7-4 8 0,4 7-8 16,3-7 0-16,-4 7 0 0,4-1 0 0,-6 7 0 15,-1-6 0-15,3 2 0 0,4 7 0 0,-3-3-8 16,-11 3 0-16,10 0 0 0,5 3 0 0,-5-3 0 15,4 0-20-15,0 0-3 16,-7 10-1-16,8-4 0 0,-1-3 20 0,-4 7 3 0,-6-4 1 0,3 3 0 16,3 1 8-16,1 5 0 0,-11-5 0 0,0-1 0 15,0 7 0-15,0-4 0 0,0-2 0 0,-4 5-8 0,-6-5 8 16,-1-1 0-16,8 7 8 0,-4-3-8 0,-4-4 9 0,1 0-9 16,2 4 12-16,1-1-12 0,0-5 10 0,-3 2-10 15,-4-6 8-15,7 7-8 0,3-4 0 0,-3 3 0 16,-7-9 0-16,0 7 0 0,7-4 18 0,-4-3 11 15,-3 0 3-15,0-3 0 16,-7 3-52-16,3-7-9 0,4 1-3 0,-7 3 0 16,-7-6-52-16,3-1-12 0,11-6-1 0,0 7-962 0</inkml:trace>
  <inkml:trace contextRef="#ctx0" brushRef="#br0" timeOffset="24">14079 16041 403 0,'0'0'36'0,"0"0"-36"0,0 0 0 0,0 0 0 16,4-10 368-16,-4 1 66 0,3 3 14 0,-3-4 2 15,0 7-360-15,0-3-72 0,0-4-18 0,0 1 0 16,-3 0-38-16,-1 9-11 0,1-10-3 0,-1 4 0 15,1 3 39-15,-1-4 13 0,1-2-9 0,-1 6 9 16,-3-3 40-16,7-4 12 0,-3 10 4 0,-1-9 0 0,-3 3 12 16,7 2 4-16,-3-2 0 0,-1-3 0 0,0 6-39 0,1-4-7 15,-1 4-2-15,1-3 0 0,-1-3 13 0,-3 2 3 16,4 4 0-16,-4 3 0 0,0 0-32 0,-4 0-8 16,0 0 0-16,1 0 0 0,-4 3 11 0,0 4 1 15,-7 2 0-15,3-3 0 0,-3-3-12 0,0 7 8 16,-4-1-8-16,0 1 8 0,0-1-8 15,4 7 0-15,-3-7 0 0,2 7 0 0,1-4 0 0,0 4 13 16,3 0-3-16,1-4-1 0,3 4 19 16,0 3 3-16,-1 0 1 0,1 6 0 0,7-7-32 0,-3 1 0 15,-1 6 0-15,4-6 0 0,0 6 0 0,0 0 0 16,3-3 0-16,1 3 0 0,-1 0 0 0,1-6 0 16,3 6 0-16,0-3 0 0,0 3 0 0,3-6 0 15,1 6 0-15,3-6 0 0,-3 0 0 0,3-3 0 16,0 2 0-16,3-8 0 0,4 5 0 0,0-2 0 15,1-4 0-15,6 7 0 0,-4-6 10 0,12-4-10 0,-5 3 10 0,8-6-10 16,-4 4 8-16,0-4-8 0,4 3 0 0,-7-6 9 16,0 3-9-16,-1-3 8 0,-3 0-8 0,-3-3 8 15,-4 3-8-15,0 0 0 0,0 0 0 0,-7 0 0 16,4-6 8-16,0 6 0 0,-1-3 0 0,-3-4 0 16,4 4-8-16,-4-3 8 0,4-3-8 0,-4-1 8 15,3 1 0-15,1-1 0 0,-1 4 0 0,1-7 0 16,3-2-8-16,0 5 0 0,0-5 0 0,0 5 0 15,0-2 0-15,1 2 0 0,-5-5 0 0,4 5 0 16,-3 4-9-16,-1-3 9 0,1 5-12 0,-4-2 12 16,4 3-10-16,-4-3 10 0,-7 6-8 0,0 0 8 15,0 0 0-15,0 0 9 0,0 0 0 0,0 0 0 16,0 0-9-16,-7 0 0 0,-4 0 0 0,4 0 0 0,0 0 0 16,0 0 8-16,-4 0-8 0,4 0 0 0,-3 0 0 0,-1 0 0 15,4 6 0-15,0-3 0 0,0-3 0 16,-4 0 0-16,4 0 0 0,-3 0 0 0,-1 0 0 0,1 0 0 15,-5 0 0-15,1 6 0 0,0-2 0 0,0-4 0 16,0 6 0-16,3-6 0 0,-3 0 0 0,0 0 0 16,4 3 0-16,-5-3 0 15,1 0-62-15,4 0-18 0,-4 0-3 16,3 0-1-16,1 0-128 0,-5 0-27 0,5 0-5 0</inkml:trace>
  <inkml:trace contextRef="#ctx0" brushRef="#br0" timeOffset="25">14503 16229 1663 0,'0'0'73'0,"0"0"16"0,0 0-71 0,0 0-18 15,0 0 0-15,0 0 0 0,0 0 61 0,0 0 9 16,0 0 2-16,0 0 0 0,0 0-40 0,0 0-8 0,0 0-2 0,0 0 0 15,10 0 71-15,-10 0 15 0,0 0 2 0,7 0 1 16,4 6-3-16,-4-6-1 0,4 3 0 0,-4-3 0 16,3 7-59-16,4-7-12 0,0 0-3 0,1 3 0 15,-1-3-33-15,7 6 0 0,-4-6 0 0,5 0 0 16,-1 0 0-16,0 3-11 0,4 3 2 0,-4-6 0 16,4 0-11-16,-4 0-3 0,0 7 0 0,0-7 0 15,-7 0 3-15,0 0 1 0,0-7 0 0,-3 7 0 31,-4 7-114-31,-7-7-23 0,0 0-5 0,0 0-547 0,0 0-110 0</inkml:trace>
  <inkml:trace contextRef="#ctx0" brushRef="#br0" timeOffset="26">14464 16351 172 0,'0'0'16'0,"0"0"-16"15,7 3 0-15,0-3 0 0,4 0 269 0,-4 0 51 16,3 7 11-16,1-7 1 0,-1 0-155 0,1 0-31 16,3 3-6-16,-3-3-2 0,3 0-45 0,0 0-9 15,0 0-1-15,0 0-1 0,0 0-62 0,0 0-12 16,0 0-8-16,1 0 10 15,2 0-61-15,-3-3-12 0,0 3-2 0,1 0-1 16,6 0-127-16,-4-7-26 0,19 7-5 0,-8-3 0 0</inkml:trace>
  <inkml:trace contextRef="#ctx0" brushRef="#br0" timeOffset="27">15427 15611 2066 0,'0'0'92'0,"0"0"18"0,-11 9-88 0,1-9-22 0,-8 10 0 0,1-4 0 16,-1-3 75-16,0 4 10 0,4-4 3 0,0-3 0 0,-4 6-72 0,4-6-16 16,4 3 0-16,3-3 0 15,7 0 16-15,0 0 6 0,0 0 1 0,0 0 0 0,0 0 11 0,3 10 2 16,1-4 1-16,6 3 0 0,1 7-11 0,-4-4-2 16,-4 4-1-16,1 3 0 0,3 0-11 0,-3 6-3 15,-4 0 0-15,0-3 0 0,0 9-9 0,-4 1 0 16,4-1 0-16,-7-3 8 0,-4 7-8 0,1-4 0 15,-1 4-12-15,1-4 12 0,-4 0 17 0,3-6 11 16,0 4 3-16,1-4 0 0,-1 3 7 0,8-3 2 16,-4-6 0-16,3 6 0 0,4-6-15 0,-3-1-2 15,-1-2-1-15,4-3 0 0,0 2-10 0,0 4-1 16,-3-9-1-16,3 5 0 0,0-5-10 0,0 8 0 0,0-8 0 16,0-1 0-16,-4 1 0 0,0-1 0 15,4-3 0-15,0-6 0 0,0 0 9 0,-3 10-9 0,3-10 10 0,0 0-10 16,0 0 26-16,0 0-1 15,0 0 0-15,0 0 0 0,11-10-5 0,-4 1 0 0,0-7-1 16,3 4 0-16,1-4-11 0,3-3-8 0,0 4 12 0,4 2-12 16,-8-3 0-16,1-2 0 0,-1 8 0 0,1-6 0 15,3 7 0-15,-3-7 0 0,-1 7-10 0,4-4 10 16,-3 4 0-16,0 0-11 0,-1-4 11 0,4 10-8 16,-3-6 8-16,3-1 0 0,-3 4 0 0,-1-4 0 15,4 7-8-15,-3-3 8 0,-1 3-8 0,1-3 8 16,0 6-15-16,-4 0 3 0,3 0 0 0,1 6 0 15,-4-3-4-15,3-3 0 0,1 9 0 0,-4-9 0 16,0 10 4-16,0-1 0 0,0-2 0 0,0 2 0 16,0 0-1-16,-3 7 0 0,3-7 0 0,-4 4 0 0,1 3 13 15,-1-7-9-15,-3 7 9 0,0-4-8 0,0-2 8 0,4 5 0 16,-4-5 0-16,-4 5 8 16,4-2-8-16,-3-7 0 0,-1 4 0 0,4-1 0 0,-7 0 0 0,4-2 0 15,-4-4 0-15,3 6 0 0,-3-2 0 16,0-4 0-16,0 3 0 0,-3-3 0 0,2 3 0 0,-2 1 0 15,-4-4 0-15,3-3-8 0,-3 0 8 0,3 0 0 16,-3 0 0-16,0 0 0 0,-3 0 0 0,3-10-10 16,-1 10 10-16,-2-9-10 0,3 3-2 0,0-4 0 15,-1 7 0-15,1-3 0 16,-3-4-18-16,3 7-4 0,-1-3-1 0,1 3 0 16,4-3-40-16,-4-4-8 0,0 4-1 0,3 6-1 15,4-3-80-15,0-3-16 0,0 2-3 0,3-2-450 0,4 6-90 0</inkml:trace>
  <inkml:trace contextRef="#ctx0" brushRef="#br0" timeOffset="28">15776 16245 1152 0,'0'0'51'0,"0"0"10"0,7 3-49 0,-7-3-12 0,0 0 0 0,0 0 0 16,0 0 272-16,0 0 52 0,0 0 11 0,0 0 1 16,0 0-284-16,0-3-52 0,0 3-22 0,-3-7 2 15,3 7 20-15,0 0 0 0,0 0 0 0,0 0 0 0,-4-3 44 16,4 3 4-16,-7 0 1 0,-3 3 0 0,-5 4-13 16,1 2-4-16,4 0 0 0,-4 7 0 0,0-3-15 0,-4 2-3 15,4 1-1-15,0-4 0 0,0 7-13 0,3-3-15 16,-3 0 3-16,7-4 1 0,0 4 11 0,0-7 0 15,3 7 0-15,1-4 0 0,-1-2 0 0,8-1 0 16,-1-2 0-16,1 2 0 0,3 0-8 0,3-9 0 16,1 10 0-16,3-10 0 0,0 6-1 15,0-3 0-15,7-3 0 0,1 0 0 0,-1-3 9 0,3-3 0 16,-2 3 0-16,2-4 0 0,-2 1 0 0,-5 3 0 16,1-6 9-16,-1 2-9 0,1-2 16 0,-7-1-3 15,3 7-1-15,-7-3 0 0,0-3 32 0,0-1 7 16,0 1 1-16,-3-1 0 0,-1 1-7 0,-3-7-1 0,4 7 0 15,-4 0 0-15,0-7-28 0,0 6-7 0,-4-8-1 16,1 2 0-16,-1 3-8 0,-3-2 0 0,0-1 0 16,0 4 0-16,-4 2 0 0,1-6 0 0,-1 7 0 0,-3 0 0 15,3-1 0-15,-3 4 0 0,0-3 0 0,4 5 0 32,-5-2-37-32,1 6 0 0,4-3 0 0,3-3 0 15,-4 6-22-15,4 0-4 0,7 0-1 0,0 0 0 16,0 0-65-16,0 0-14 0,0 0-2 0,0 0-539 0,0 0-107 0</inkml:trace>
  <inkml:trace contextRef="#ctx0" brushRef="#br0" timeOffset="29">16090 15818 2343 0,'0'0'52'0,"0"0"10"0,0 0 2 0,0 0 2 0,0 0-53 0,4 9-13 16,-4 1 0-16,0-4 0 0,0 4 86 0,0-1 14 0,0 0 4 0,0 1 0 15,3-1-77-15,-3 1-15 0,0 5-4 0,0-5 0 16,0 8-8-16,-3-2 0 0,3 3 0 0,-4 6 0 15,4-3 0-15,0 3 0 0,0 0 0 0,0 10 0 16,0-7 0-16,0 0 0 0,0 7 0 0,0-1 0 16,0-6 12-16,0 7 0 15,0-1 0-15,0-5 0 0,0-1-12 0,0 0 0 0,0-3 0 0,0-6 0 16,0 0 0-16,0-4-17 0,0 4 4 16,0-9 1-1,4-1-101-15,-1-3-20 0,-3-6-4 0,0 0-594 0,0 0-118 0</inkml:trace>
  <inkml:trace contextRef="#ctx0" brushRef="#br0" timeOffset="30">16277 15906 2714 0,'0'0'120'0,"0"0"25"0,0 0-116 0,0 0-29 16,0 0 0-16,0 0 0 0,0 0 26 0,4 9-1 15,-1-2 0-15,4-4 0 0,-3 6-25 0,3 7-14 16,-4-7 2-16,1 7 0 0,-1-4 12 0,1 7 0 16,-4 0-10-16,0 3 10 0,0 0 0 0,0 3 0 15,-4 0 0-15,1-3 0 0,-4 9 12 0,3-2-4 0,-3-1 0 0,4 0 0 16,-4 7-8-16,3-10 8 0,4 0-8 15,-3-3 8-15,-1 3-8 0,4-6 0 0,0-4 0 16,4 4-11 0,-4-10-109-16,0 1-23 0,3-4-4 0,-3-6-590 0,7 3-119 0</inkml:trace>
  <inkml:trace contextRef="#ctx0" brushRef="#br0" timeOffset="31">15871 15962 3279 0,'0'0'145'0,"0"0"31"0,0 0-141 16,0 0-35-16,0 0 0 0,0 0 0 0,11 7-12 0,0 2-8 16,10-9-3-16,4 6 0 15,3-3-19-15,0-3-4 0,4 0-1 0,-1-3 0 16,5-3-5-16,3 6-2 0,3-3 0 0,-3-3 0 15,-1 6-10-15,1 0-3 0,0 0 0 0,-4 6 0 16,-6-3 31-16,2-3 5 0,-6 0 2 0,0 0 0 16,-1 6-121-16,-2-3-24 0,-5-3-5 0</inkml:trace>
  <inkml:trace contextRef="#ctx0" brushRef="#br0" timeOffset="32">16693 16172 3171 0,'0'0'70'0,"0"0"14"0,-3 4 4 0,3-4 0 0,0 0-70 0,-4 6-18 0,-3-3 0 0,4 3 0 31,-4-3-34-31,3 4-10 0,1 2-3 0,-4 0 0 16,0 1 0-16,0-1 0 0,-4 1 0 0,4 5 0 0,0 1 36 0,-4 3 11 0,4-7 0 0,0 13 0 16,0-6 0-16,0-3 0 0,0 3 0 0,0 0 0 15,3-1 32-15,1-2 6 0,3 3 2 0,0-3 0 16,0-7-21-16,3 10-4 0,1-10-1 0,-1 1 0 15,5-4-14-15,-1 3 0 0,3-6 0 0,4 4 0 16,-3 2 0-16,3-9 0 0,0 10 0 0,0-10 0 16,0 6 0-16,0-6 0 0,4 0 0 0,-4 3 0 15,4-3 0-15,-4 0 0 0,-4 0 0 0,5 0 0 16,-1 0 0-16,-4-3 0 0,1-3 0 0,-1 6 0 16,-2-10 0-16,-1 7 0 0,0-3 0 0,0-4 0 0,0 1 36 15,0-7 2-15,0 4 0 0,3-10 0 0,-6 9-28 0,3-3-10 16,-3-9 0-16,-1 7 9 0,1-11-1 0,-4 4 0 15,0 3 0-15,-4-3 0 0,1 6-8 0,-1-6 0 16,-3 7 0-16,-4-1 0 0,1 3 0 0,-1 0 0 16,1 7 0-16,-4-4 0 0,-1 4-10 0,1 0 10 15,4 2-13-15,-1-2 5 16,1 3-24-16,-1-4-5 0,0 10-1 0,4-9 0 16,0 6-9-16,0-4-1 0,4 7-1 0,3 0 0 15,0 0-83-15,0 0-16 0,-4-9-3 0,4 9-969 0</inkml:trace>
  <inkml:trace contextRef="#ctx0" brushRef="#br0" timeOffset="33">17141 16326 2833 0,'0'0'62'0,"0"6"13"0,0-6 2 0,4 10 3 0,0 2-64 0,-1-2-16 0,1-1 0 0,3 4 0 16,0-1-48-16,-4-2-12 0,4-1-4 0,-3-3 0 16,-1 4 32-16,1-1 7 0,-4 0 1 0,0-9 0 15,0 0 64-15,0 7 12 0,0-7 4 0,0 3 0 16,0-3 24-16,0 0 4 0,0 0 2 0,0 0 0 0,0 0-29 0,0 0-5 16,0 0-2-16,0 0 0 15,0 0-35-15,0-3-7 0,0-7-8 0,0 1 11 0,3-7-11 0,1 7 0 16,3-10 0-16,0-3 0 0,0 3 0 15,7 0 0-15,-3-9-8 0,3 13 8 0,0-4 0 0,0 0 0 16,4 3-9-16,-4 4 9 0,0-4 0 0,0 7 0 16,4-1 0-16,-4 1 0 0,3 3 0 0,-6 2 0 15,3-2 0-15,-3 3 0 0,-1-3 0 0,1 6 0 16,-11 0 0-16,7 9 0 0,7-9-22 0,-3 10 2 16,-4-1 1-16,3 0 0 0,-3 4 19 0,4-1-10 15,0-2 10-15,-4 6-8 0,0-7 18 0,0 7 4 16,-4-7 1-16,4 0 0 0,0 1-15 0,-7-10 0 0,0 0 0 0,7 9 0 15,-7-9 11-15,7 0-11 0,-7 0 12 0,8 3-12 16,2-3 8-16,-3-3-8 0,0-3 0 0,0 3 0 16,0-7 10-16,0 1-10 0,0 0 8 0,0-7-8 15,1 0 10-15,-1 7-10 0,0-10 12 0,3 10-12 16,-3-7 8-16,0 3-8 0,0-2 0 0,0-1 0 16,4 7 0-16,-7-1 0 0,3 1 0 0,-4 6 0 15,-3 3 8-15,11 0 2 0,-8 0 0 0,8 3 0 16,-4 3-10-16,0 3 0 0,4 1 0 0,-1-1 0 15,1 7 0-15,3-3 12 0,-4 2-12 0,1 4 12 16,3-3-12-16,-3 3 12 0,-1-1-12 0,-3 1 12 16,7-3-12-16,-3 3 0 0,-4-4 0 0,4-2 0 15,-4 3-11-15,-4 2-4 0,4-8-1 0,-7 9 0 16,4-10-108-16,-4 7-23 0,0-7-4 16,-4 0-1148-16</inkml:trace>
  <inkml:trace contextRef="#ctx0" brushRef="#br0" timeOffset="34">8745 17289 460 0,'0'0'41'0,"0"0"-33"16,0 0-8-16,0 0 0 0,0 0 371 15,4 9 72-15,-4-3 14 0,0-6 3 0,0 10-288 0,0-7-57 16,3 6-12-16,-3 1-3 0,-3-1-69 0,3 1-15 15,0 2-2-15,0 1-1 0,-4-4 5 0,1 7 1 16,3 3 0-16,-4-1 0 0,-3 1-19 0,7-3 0 16,-7 9 8-16,4-6-8 0,-4 9 23 0,0-9 1 15,3 6 0-15,1 3 0 0,-5-3-24 0,5 3 9 0,-1-2-9 16,-3 8 0-16,4-6 17 0,-1 7-3 0,-3 2-1 16,0-2 0-16,4 9-1 0,-4-7 0 0,0 1 0 15,-1 3 0-15,5-13 32 0,-4 7 5 0,-4-7 2 16,11-3 0-16,-7-3-33 0,4 3-6 0,-1-9-2 0,1 2 0 15,3 1-10-15,-4-9 0 0,1 5 9 16,3-5-9-16,0-1 0 0,0 0 0 0,0 1 0 0,0-1 8 16,0-9-8-16,0 7 0 0,3 2 8 0,1-6-8 15,-4-3 0-15,3 13 9 0,-3-13-9 0,4 9 0 16,6-6 0-16,-10 7 0 0,0-10 0 0,7 9 0 16,4 0 0-16,-4-9 0 0,0 7-8 0,4-4 8 15,-4 3 0-15,3 3 0 0,-3-9 12 0,4 10-12 16,0-10 8-16,-1 6-8 0,4-3 0 0,0-3 0 15,0 7 0-15,1-4 10 0,9-3-10 0,-6 0 8 0,0 0-8 16,6 0 0-16,-6 0 9 0,7 0-9 0,-1 6 0 0,1-6 0 16,3 0 0-16,-7 0 0 0,4 3 0 0,-4-3 0 15,4 6 0-15,0-6 0 0,-4 7 0 0,3-4 0 16,1-3 0-16,3 6 0 0,-3-3 0 0,3 3 0 16,0-2 0-16,1 2 0 0,-1-3 0 0,-3-3 0 15,3 6 0-15,4-6 0 0,-4 3 0 0,0 4 0 16,-3-7 0-16,3 0 8 0,-3 9-8 0,-4-9 12 15,4 0-4-15,-8 0 0 0,4 10-8 0,0-10 11 16,1 0-11-16,-1-4 12 0,0-2-12 0,0 6 8 16,4 0-8-16,0-6 8 0,-1 3-8 0,1 3 0 15,0 0 0-15,-4 0 0 0,3 0 0 0,-6 0 0 16,0 0-11-16,-1 0 11 0,1 0 0 0,-4 3-10 16,0 3 10-16,-3-6 0 0,-4 6 0 0,0-2 19 15,4-4-3-15,-4 0 0 0,3 0-16 0,-3 0-19 0,-7 0 4 0,11 0 1 16,-4 0 14-16,0 0 0 0,-7 0 0 0,11 0 10 15,-4-4-10-15,0 4 8 0,0 0-8 0,3-6 8 16,-6 0-8-16,3 3 0 0,0-4 0 0,-7 7 0 16,0 0 0-16,7-3 0 0,-7 3 0 0,0 0 0 15,0 0 0-15,7 0 0 0,0-6-9 0,-3 6 9 16,-4 0 0-16,0 0 0 0,0 0 0 0,7-3 0 16,-4-3 0-16,1 2 12 0,-4 4-1 0,7-6-1 15,-7-3 7-15,3-1 2 0,-3 1 0 0,4 0 0 16,-1-1 5-16,1-6 2 0,-1 1 0 0,1 2 0 15,-1-2-16-15,-3-4-10 0,4 0 12 0,0 3-12 16,-1 4 8-16,1-10-8 0,-1 3 0 0,1 0 0 0,-1 0 0 0,1 4 0 16,-1-7 0-16,1-3 0 15,-1 6 10-15,-3-6-10 0,0 0 8 0,4-4-8 0,-1-5 8 0,1 6-8 16,-1-1 8-16,1-5-8 0,-4 6 0 16,3-7 0-16,1 10 0 0,-4-3 0 0,0 3 0 0,3-3 0 15,1 3 0-15,0 3 0 0,-4-3 0 0,0 6-11 16,0-6 11-16,3 6-12 0,-3 0 12 0,0 0 0 15,0-3 0-15,0 3 0 0,4 7 0 0,-4-10-13 16,-4 9 5-16,1-2 8 0,3 5-8 0,0-9 8 16,-4 13 0-16,4-6 0 0,-4-4 0 0,1 7 0 15,3-1 0-15,0 1 0 0,-4 2 0 0,4-2-14 16,0 0 5-16,0 9 1 0,0-10 8 0,0 10 0 16,0-3 0-16,0 3 0 0,0 0-11 0,0 0 11 0,-3-6-13 15,3 6 5-15,0 0 8 0,0 0 0 16,-7-6 0-16,7 6 0 0,0 0 0 0,0 0 0 0,-7-4 0 0,3 4 0 15,-3 0-9-15,7 0 0 0,0 0 0 0,-3 0 0 16,-4 0 9-16,7 0 0 0,0 0 0 16,0 0 0-16,-7 4 0 0,3 2 0 0,-3-12 0 0,7 6 0 15,-7 0 0-15,0 6 0 0,0-6 0 0,0 6 0 16,-4-3 0-16,4-3 0 0,-7 10 0 0,3-4 0 16,-3-3 0-16,0-3 0 0,0 6 0 0,0-3 0 15,0-3 0-15,-4 7 0 0,4-7 0 0,0 0 0 16,-4 0 0-16,1 0 8 0,-1 0-8 0,4 0 11 15,-4-7-11-15,1 7 8 0,-4 0-8 0,-1-3 8 16,1-3-8-16,0 6 8 0,0 0-8 0,-4-3 8 0,0 3-8 16,1 0 0-16,-1 0-12 0,0 3 12 0,1 3-10 0,-1-3 10 15,0-3 0-15,1 10-9 0,-1-4 9 0,0 4 0 16,1-10 0-16,-1 0-8 0,4 6 8 0,-4-3 0 16,4-3 0-16,0-3 0 0,-4 3 0 15,4-6 12-15,0 6-4 0,-1 0 0 0,1 0-8 16,4-10 9-16,-5 10-9 0,5-6 10 0,-4 3-10 0,3-4 0 15,0 4 0-15,1-3 0 0,-1 3 0 16,-3-3 0-16,3 6 0 0,1 0 0 0,-1 0-14 0,-3 0 5 16,0 0 1-16,3 0 0 0,-3 0 8 0,0 6 0 15,0-3 0-15,-1-3 0 0,1 6 0 0,0-3 0 16,3-3 0-16,1 7 0 0,-1-7 0 0,4 0 0 16,3 0 0-16,-3 0 0 0,0 0 0 0,4 0 0 15,-1-7 0-15,0 7 0 0,4 0-12 0,-3 0-1 16,3-3 0-16,3 3 0 0,4 0 1 0,-7-6 1 0,0 3 0 0,4-3 0 31,3 6-30-31,-4-10-7 0,1 10 0 0,3-9-1 16,-4 3 1-16,4 6 1 0,0 0 0 0,0 0 0 15,-3-4 11-15,3 4 3 0,0 0 0 0,0 0 0 16,0 0-150-16,0 0-29 0</inkml:trace>
  <inkml:trace contextRef="#ctx0" brushRef="#br0" timeOffset="35">9331 17640 115 0,'0'0'10'0,"0"0"-10"15,0 0 0-15,0 0 0 0,0 0 166 0,0 0 31 16,0 0 7-16,0 0 0 0,0 0-61 0,0 0-13 0,4-3-2 16,-4 3-1-16,0 0-40 0,7-6-8 15,-4 6-2-15,-3 0 0 0,0 0-15 0,0 0-3 16,0 0-1-16,0 0 0 0,0 0 3 0,0 0 1 0,0 0 0 0,0 0 0 16,0 0-1-16,0 0 0 0,0 0 0 15,-3 0 0-15,-4 9-22 0,7-9-5 16,0 0-1-16,0 0 0 0,-4 6-4 0,4-6-1 0,0 0 0 0,0 10 0 15,0-10-6-15,0 9-2 0,-4-3 0 0,4 4 0 16,0-7-20-16,0 6 9 0,0 7-9 0,-3-7 0 16,3 1 12-16,0 5-4 0,0-2 0 0,-7 3-8 15,3-1 19-15,-3 4-3 0,4 0-1 0,-4 0 0 16,7 0 9-16,-7-4 1 0,0 4 1 0,0 0 0 16,3 6-26-16,-3-6 0 0,0 0 8 0,3-4-8 15,-6 4 0-15,3 0 0 0,0-3 0 0,0 2 0 16,0-2 0-16,0-3 0 0,3 2 0 0,0-5 0 15,-3 5-20-15,4-2-5 0,-1-4-2 0,1 1 0 16,-4 5-4-16,3-5-1 0,1-4 0 0,3 4 0 16,-4-1-16-16,4-9-4 15,-3 3-1-15,3-3 0 0,0 6-107 0,0-6-22 16,0 0-4-16</inkml:trace>
  <inkml:trace contextRef="#ctx0" brushRef="#br0" timeOffset="36">9680 17756 633 0,'0'0'28'0,"0"0"6"0,0 0-34 0,0 0 0 0,0 0 0 0,0 0 0 15,0 0 377-15,0 0 69 0,7-3 14 0,0 3 2 16,0-6-354-16,0 2-72 0,1-2-13 0,-1 6-3 16,3 0-20-16,-3-3 0 0,-7 3 0 0,7 0-9 15,-7 0 37-15,0 0 7 0,0 0 1 0,7 9 1 16,-7-5-7-16,0 5-2 0,-3 7 0 0,-1-7 0 16,-6 7 7-16,-1-4 1 0,4 4 0 0,0 3 0 15,-4 0-36-15,1-4 0 0,-1 10 0 0,1-3 0 16,3 3 0-16,-4 0 0 0,4-6 0 0,3 0 0 15,-3 0 0-15,4-3 0 0,-1-1 0 0,1-2 0 16,3-4 0-16,0 7 0 0,0-7 0 0,0 1 0 16,3-4 0-16,-3 3 0 0,4 1 0 0,3-7 0 15,-4 6-10-15,1-2-9 0,-1 2-1 0,5-3-1 0,-1-3 21 0,-4 7 0 16,4-4-9-16,0-3 9 0,4 7 0 0,-1-10 0 16,-3 6 0-16,1-6 0 0,2 3 0 0,1-3 0 15,3 0 11-15,-4 0-11 0,1 0 13 0,3-3-4 16,0 3-1-16,-3-6 0 0,-1 3 11 0,1-4 1 15,3-2 1-15,-3 6 0 0,-1-7 1 0,1-5 0 16,-4 8 0-16,3-2 0 0,1-4 6 0,0-2 2 16,-4-1 0-16,0 7 0 0,0-10-5 0,-4 6-1 15,4-9 0-15,-3 4 0 0,-1-1-4 0,-3 0 0 16,0 0-1-16,0-6 0 0,-3 6-8 0,3 0-2 0,-7-6 0 0,0 10 0 16,0-4-9-16,-4 0 0 0,1 3 9 0,-1 4-9 15,0-4 0-15,-6 7 8 0,3-1-8 0,0-5 0 16,-1 5 0-16,1 1 0 0,0 6 0 15,0-7 8-15,0 4-8 0,0-3 0 0,3 2 0 0,1 4 0 16,-1-3 0-16,4 3 0 0,0-7-10 0,0 4 10 31,0 3-81-31,3-3-10 0,-3 2-1 0,4-2-1 16,-1 0-143-16,4 6-29 0</inkml:trace>
  <inkml:trace contextRef="#ctx0" brushRef="#br0" timeOffset="37">13296 17502 2484 0,'0'0'110'0,"0"0"22"0,0 0-105 0,0 0-27 16,0 0 0-16,0 0 0 0,0 0-11 0,0 0-7 15,0 0-2-15,0 0 0 16,0 0-53-16,0 0-11 0,0 0-3 0,7 0 0 16,-7 0 44-16,11 0 9 0,-11 0 2 0,7 3 0 0,-4 7 89 0,1-4 19 15,-1 3 3-15,1 10 1 0,-4-3-36 0,0-4-6 16,0 13-2-16,0-6 0 0,0 6-19 0,-4 0-4 0,4 4-1 15,-3-1 0-15,3 0 2 0,-4 6 0 0,4-5 0 16,-3 5 0-16,3 1 11 0,0 2 3 0,-4-5 0 16,4-4 0-16,0 0 0 0,0 0 1 0,0-3 0 0,4 1 0 15,-4-8-11-15,0 1-2 0,0 0-1 0,0-3 0 16,-4 2-15-16,1-2 9 0,3-3-9 0,-4 9 8 16,-3-10-8-16,4 7 0 0,-4-3 9 0,3 2-9 15,-3-2 0-15,4-3 8 0,-1 2-8 0,-3 1 0 16,3-3 9-16,4 2-9 0,0-15 12 0,-3 10-12 15,3-10 22-15,0 0-2 0,0 0-1 0,0 0 0 16,0 0-3-16,0 0 0 0,0 0 0 0,0 0 0 16,0 0 6-16,0 0 1 0,0 0 0 0,0 0 0 15,7 0-3-15,4 0-1 0,-11 0 0 0,10 0 0 0,-10 0-9 16,4-7-2-16,6 7 0 0,-10 0 0 0,0 0-8 16,7 0 0-16,0-3 0 0,-7 3 0 15,11 0 0-15,0 0 0 0,-1 0-10 0,1 0 10 0,-4 0-11 16,3 0 11-16,1 3-12 0,0-3 12 0,-1 0 0 15,1 7 0-15,-1-7 0 0,1 9 0 0,3-9 0 0,-3 6 0 16,3-3 10-16,3 7-2 0,1-10 0 0,-4 6 0 16,4-3 0-16,3 4 0 0,0-4 2 0,0-3 1 15,0 6 0-15,8-6 0 0,-5 0-11 0,4 0 12 16,4 0-12-16,-4 3 12 0,8 3-12 0,-5-6 0 16,5 0 0-16,-1 7 0 0,0-4 0 0,1-3 0 0,2 9 0 15,1 1 0-15,-4-1 0 0,1-3 0 16,-1-3 0-16,-3 4 0 0,3 2 0 0,-3-9 8 15,-4 10-8-15,0-10 12 0,0 9 0 0,-3-9 0 0,0 0 0 16,0 0 0-16,-4 0-12 0,3 0 8 0,1 0-8 16,-4 0 8-16,4 0-8 0,-4 0 0 15,4-3 0-15,-4-3 0 0,4 6-8 0,-1 0 8 0,1 0-10 0,3-4 10 16,-3 8-9-16,0-4 9 0,-1 0-8 0,1 0 8 16,0 0 0-16,-1 0 0 0,-6 6 0 0,-4-3 0 15,4-3 0-15,0 0 0 0,-4 0 0 0,0 0 0 16,-4 0 0-16,1 0 12 0,-1 0-4 0,1 0 0 15,0 0-8-15,-1 0 9 0,1 0-9 0,-1 0 10 16,1 0-10-16,0 0 0 0,-4-3 0 0,3 3-11 16,-3-6 11-16,4 6-8 0,-4-10 8 0,0 4-8 15,4 3 8-15,-8 3 0 0,4-10 0 0,-3 4 0 0,-4 6 0 16,7 0 0-16,-4-9 9 0,1 5-9 0,-4-2 14 16,3-3-4-16,-3-1-1 0,4 4 0 15,-4 3-9-15,0-6 0 0,3-1 0 0,-3-6 0 0,0 7 14 16,4-7 4-16,-4 7 1 0,3-10 0 0,1 10-19 0,-4-10 0 15,0 3 0-15,0-3 0 0,3 4 8 16,-3-4-8-16,0 6 0 0,0-5 0 0,0-4 0 0,0 3 8 16,0 0-8-16,0-6 0 0,0 6 8 0,4-9-8 15,0 3 0-15,-1-10 0 0,1 7 8 0,-1-6-8 16,4 5 0-16,-3-5 0 0,3 6 0 0,-4 3 0 16,1-4-8-16,-1 4 8 0,4 6 0 0,-3 1-9 0,-4 2 9 0,0 3 0 15,0-2 0-15,0-4 0 16,0 10 0-16,0-7 0 0,-4 6-8 0,1-2 8 15,3-4-8-15,0 7 8 0,-4-1 0 0,1-5 0 0,3 5 0 16,3-5 0-16,-3 5 0 0,0-2 0 0,0-4 0 16,0 7 0-16,0-7-8 0,-3 7-7 0,3-1-1 0,0 1 0 15,-4-1 4-15,4 1 1 0,-3-1 0 16,-1 4 0-16,1 6 11 0,-4-9-12 0,3 9 12 0,-3-3-12 16,0-4 12-16,0 7-10 0,-4 7 10 0,4-7-10 15,-7 3 10-15,4-3-12 0,-1 6 12 0,-3-3-12 16,3-3 12-16,-3 6 0 0,4-6 0 0,-1 4 0 15,0 2 0-15,1-6 0 0,-1 0 0 0,-3 0 0 16,4 6 0-16,-1-3 0 0,-3-3 0 0,3 0 0 16,-6 0 0-16,3 0 0 0,-4 0 0 0,-3 7 0 15,-4-7 0-15,-3 0 0 0,0 3 0 0,-4-3-8 16,-3 0 8-16,-4 6 0 0,4-3 0 0,3 3 0 16,-4-2 0-16,1-4 0 0,3 0 0 0,1 0 0 0,-1 0 0 0,0-4 0 15,0 4 0-15,1-6 0 0,-1 6 0 0,4 0 0 16,0-3 0-16,3-3 0 0,-7 3 0 15,4-4 0-15,-4 4 0 0,7-3 0 0,-3 0 0 0,3 2 0 16,1-2 0-16,-4-3 0 0,3 6 0 0,0-4 0 16,-3 4 0-16,3-3 0 0,1 6 0 0,-5-3 0 15,1-3 0-15,0 6 0 0,0 0 0 0,-1-4 0 16,5-2 0-16,-1 6 0 0,0 0 0 0,4 0 0 16,4-6 0-16,-1 3 8 0,0 3 0 0,4-7 0 15,4 7 0-15,-1-3 0 0,0-3-8 0,1 6 0 16,3-3 0-16,0 3 0 15,0-6-16-15,0 6-8 0,3-3-2 0,-3-4 0 16,0 7-23-16,3 0-5 0,1 0-1 0,-4 0 0 16,0 7-7-16,0-4-2 0,0-3 0 0,0 6 0 15,0-3 0-15,-4 6-1 0,4-2 0 0,0-4 0 0,0 3 44 0,3 4 9 16,1-4 1-16,-4-3 1 0,7-3 10 0,0 0 0 0,0 0 0 0,0 0-729 16,0-9-142-1</inkml:trace>
  <inkml:trace contextRef="#ctx0" brushRef="#br0" timeOffset="38">13582 17809 172 0,'0'0'16'0,"0"0"-16"15,0 0 0-15,0 0 0 0,0 0 291 0,0 0 55 16,0 0 11-16,0 0 3 0,0 0-185 0,0 0-37 16,0 0-7-16,7 7-2 0,-3 2-37 0,-4-9-7 15,0 0-1-15,0 0-1 0,7 6 0 0,0-3 0 16,-7-3 0-16,10 0 0 0,-10 0-27 0,11 7-6 15,-1-4-1-15,1-3 0 0,0 0-27 0,-4 6-6 16,3-3 0-16,-3-3-1 0,4 6-15 0,-1-2 0 16,1-4 0-16,0 0 0 0,-1 6 0 0,4-3 0 15,-3 3 0-15,-1-6 0 0,1 10 0 0,0-10 0 16,3 0 0-16,-4 0 0 0,1 9 0 0,-1-9 0 0,1 0 0 0,0 0 0 31,-4 6-24-31,3-3-7 0,-3-3-1 0,0 0-1 16,-7 0-35-16,11 0-8 0,-11 0 0 0,7 7-1 15,-7-7-83-15,0 0-17 0,0 0-3 0,7 3-691 0</inkml:trace>
  <inkml:trace contextRef="#ctx0" brushRef="#br0" timeOffset="39">14312 17747 2754 0,'0'0'60'0,"0"0"13"0,0 0 3 0,0 0 1 0,0 0-61 0,0 0-16 16,0 0 0-16,0 0 0 16,0 0-33-16,7 9-10 0,-7-9-1 0,7 6-1 15,-7-6-4-15,0 0-1 0,4 10 0 0,-4-10 0 0,0 9 66 0,0 7 14 0,-4-4 2 0,4 4 1 16,-7-7-13-16,0 7-2 0,4-3-1 0,-8 9 0 16,4-4 15-16,0 1 2 15,-4 0 1-15,4 6 0 0,-3-6-23 0,6 9-12 0,-3-9 12 0,0 6-12 16,0-6 12-16,4 0-12 0,-5 3 12 0,1-4-12 15,4 1 0-15,-1 0 0 0,1 0 0 0,-1-3 0 16,1-7 0-16,3 7 0 0,-4-4 0 0,4-2 0 31,4-1-40-31,-1 0-3 0,-3-2 0 0,4 2 0 16,3 0-86-16,0-9-18 0,-7 0-3 0,0 0-527 0,7 10-106 0</inkml:trace>
  <inkml:trace contextRef="#ctx0" brushRef="#br0" timeOffset="40">14785 17922 1036 0,'0'0'46'0,"0"0"10"0,7-6-45 0,0 3-11 16,0-4 0-16,-3-2 0 0,-1 0 178 0,1-1 34 16,-1 4 6-16,1-3 2 15,-1-1-260-15,-3 1-52 0,-3-1-11 0,3 10-1 0,0 0 124 0,-4 0 26 16,-3-9 5-16,-3 9 1 0,3 9 96 0,-4-9 19 15,0 10 4-15,-3-4 1 0,4-3-87 0,-1 7-17 16,4-1-3-16,-4 4-1 0,1-4-44 0,-1 3-10 16,4 7-2-16,-3-3 0 0,3 3-8 0,0 0 8 15,-4 6-8-15,4-6 8 0,0 6 0 0,3-7 0 16,-3 8 0-16,0-8 0 0,4 7-8 0,-1-6 0 16,1 0 0-16,3 0 0 0,-4-3 0 0,4 2 0 15,4-8-10-15,-1 5 10 0,1-2 0 0,-4-4 0 0,7-2 8 16,0 8-8-16,0-12 0 0,0 7 0 0,3-4 0 0,1-3 0 15,0 7 0-15,-1-10-9 0,1 0 1 0,3 6 0 16,4-6 8-16,-1-6-8 0,4 3 8 0,1-4-8 16,2-2 8-16,1 6 0 0,-4-13 8 0,4 7-8 15,-4-1 12-15,0 1-1 0,-3-1-1 0,-1-5 0 16,-3 5 26-16,-3-5 4 0,3 5 2 0,-3 1 0 16,-4-1-8-16,0-5-2 0,-4 5 0 0,4-2 0 15,-7-4 24-15,0 7 4 0,0-10 0 0,0 3 1 16,0 4-14-16,0-4-3 0,-3 0-1 0,-4-2 0 15,3-1-25-15,-3 0-5 0,0 0-1 0,-3 3 0 16,3-2-12-16,-4 8-13 0,-3-6 2 0,0 7 1 16,3-3-2-16,-3-1-1 0,-4 10 0 0,4-3 0 15,0-4-41-15,0 7-8 16,0-3-2-16,-4-4 0 0,4 10-168 0,-3-9-33 16</inkml:trace>
  <inkml:trace contextRef="#ctx0" brushRef="#br0" timeOffset="41">6406 15711 172 0,'0'0'16'0,"-3"0"-16"15,3 0 0-15,-7 0 0 0,0 0 209 0,7 0 39 0,-7-3 8 0,7 3 2 16,0 0-201-16,-4-6-40 0,-6 6-8 0,10 0-1 16,0 0 68-16,-7 0 15 0,0 0 2 0,-1 0 1 15,5 0 35-15,-8 0 7 0,4 6 2 0,0-3 0 16,-10 4-46-16,10-4-10 0,-11 6-2 0,4 4 0 16,-4-1-44-16,1-2-10 0,-1 5-2 0,-3-2 0 15,7 3-24-15,-8 2 0 0,8 1 0 0,-3 3 0 16,10-3 11-16,-4 0 0 0,-3 0 0 0,7-1 0 15,3 1 17-15,-3 3 3 0,0 0 1 0,4-6 0 16,3 12-32-16,3-9 0 0,-3 6 0 0,4 0 0 16,-1-3 0-16,4 3 0 0,4-6 0 0,3 6 0 15,-3-6-11-15,-4 0-8 0,10 3-1 0,-3-10-1 16,8 4 33-16,-5-7 8 0,1 1 0 0,7-1 1 16,-8 0-10-16,8-9-3 0,-7 0 0 0,6 0 0 0,-6 0 13 0,3-9 3 15,0 6 0-15,4-10 0 16,-11 4 16-16,7-4 3 0,-3-2 1 0,-1-4 0 0,1 3-20 15,0-6-3-15,-4-3-1 0,0 6 0 0,0-6 16 16,-3-3 4-16,10 0 0 0,-11-3 0 0,-3-4-19 0,1 4-3 16,2-10-1-16,-6 10 0 0,3-4-2 0,0 1-1 15,-7-1 0-15,7 1 0 0,-7 5 2 0,3 1 1 16,-6 3 0-16,3 0 0 0,-7 3-1 0,7 6 0 16,-7-3 0-16,3 4 0 0,-3 2-16 0,0-2-19 15,4 5 4-15,-5 1 1 0,1 3 0 0,0-4 0 16,4 7 0-16,-4-3 0 0,0 3-9 0,3 3-1 15,-3-7-1-15,0 7 0 16,0 0-63-16,0 7-12 0,3-4-2 0,-6 6-730 16,10-3-145-16</inkml:trace>
  <inkml:trace contextRef="#ctx0" brushRef="#br0" timeOffset="42">6978 16282 345 0,'0'0'31'0,"0"0"-31"16,0 0 0-16,-7 6 0 0,3-2 549 0,4-4 104 15,0 0 21-15,0 0 4 0,0 0-558 0,4 9-112 16,3-9-23-16,-7 0-4 16,7 6-26-16,-3 4-6 0,3-1-1 0,0-3 0 0,-4-3 52 0,1 7 0 15,-1 6 9-15,-3-7-1 0,0 0-8 0,-3 1 0 16,3-1 0-16,0 1 0 0,-4-1 0 0,1-3 0 15,3 4 0-15,0-10-11 0,0 9-4 0,0-9-1 0,0 0 0 16,0 0-728 0,0 0-147-16</inkml:trace>
  <inkml:trace contextRef="#ctx0" brushRef="#br0" timeOffset="43">7341 15871 2188 0,'0'0'195'15,"-3"-3"-156"-15,3-3-31 0,0-3-656 16,0-7-130-16</inkml:trace>
  <inkml:trace contextRef="#ctx0" brushRef="#br0" timeOffset="44">7440 15708 288 0,'0'0'12'0,"0"0"4"0,7 10-16 0,-14-1 0 0,0 1 0 0,4-1 0 0,-5 7 508 0,-2-4 100 15,3-2 19-15,0 5 4 0,0-5-459 0,-4 5-92 16,1-2-19-16,2-4-3 0,-2 7-42 0,-1-7-8 16,8 1-8-16,-4-1 12 0,3 1-12 0,-3-4 0 15,4 3 0-15,-1 1 0 0,4-10-13 0,0 6 5 16,0-6 8-16,-3 9-13 0,3-6-5 0,3 7-1 16,-3-10 0-16,0 6 0 0,0-6 19 0,7 10 9 15,0-1-1-15,-3-3 0 0,3-3-8 0,-7-3 0 16,0 10 0-16,3-4 0 0,1 3 0 0,3-5 0 15,3 2 0-15,-6 3 0 0,7 1-12 0,-1-4-2 16,-3-3 0-16,4 7 0 0,-1-1 2 0,-3-3 1 0,4 4 0 16,-4-1 0-16,4 0-4 0,-4 1-1 15,0-1 0-15,0 1 0 0,3 5 6 0,-10-5 1 0,7-1 0 16,-3 1 0-16,0 5 9 0,-4-5 0 0,3 5 0 16,-3-5 0-16,0 2 0 0,-3 4 0 0,-1-7 0 0,4 10 0 15,-4-9 0-15,-3-1 0 0,7 7 0 0,-7-7 0 16,0 0 0-16,4 7 0 0,-4-6 0 0,0-1 0 15,3-6 0-15,-6 3-8 0,3 4 8 0,-1-10-8 32,-6 6-17-32,4-6-3 0,3-6-1 0,-7 6 0 15,-1-3-19-15,1-4-4 0,-3-2-1 0,-4-7-967 0</inkml:trace>
  <inkml:trace contextRef="#ctx0" brushRef="#br0" timeOffset="45">7271 15708 3024 0,'0'0'134'16,"0"0"27"-16,0 0-129 0,0 0-32 0,0 0 0 0,0 0 0 0,7-6 0 0,3-3 0 16,12 5 0-16,-1-8 0 15,3 9-40-15,1-7-9 0,-4 4-2 0,0-3 0 0,4 6 38 0,-4-4 13 16,-3 7-9-16,3 0 9 0,-10-3 0 0,6-3 0 15,-3 6 0-15,-3 0 0 0,3 0-13 0,-3 6-4 16,6-6-1-16,-6 3 0 16,3-3-183-16,0 0-37 0</inkml:trace>
  <inkml:trace contextRef="#ctx0" brushRef="#br0" timeOffset="46">16704 16887 759 0,'0'0'33'0,"-3"0"8"0,3 0-33 0,-8 0-8 16,8 0 0-16,-7 0 0 0,0 3 47 0,7-3 7 16,0 0 2-16,0 0 0 0,0 0 12 0,0 0 4 15,0 0 0-15,0 0 0 0,0 0 30 0,0 0 6 16,0 0 2-16,0 0 0 0,0 0-8 0,0 0-2 0,-7 0 0 0,0 7 0 16,4-7-42-16,-4 9-9 15,7-9-1-15,-7 0-1 0,-4 6-28 0,4-2-6 0,-4 2-1 0,4-3 0 16,-3 3 4-16,-1-3 1 0,4 7 0 0,-3-4 0 15,2 3 1-15,-2 1 0 0,-4-1 0 0,3 1 0 16,4-1 10-16,-3 7 1 0,-1-7 1 0,4 10 0 16,-4-10-12-16,4 7-2 0,-3 3-1 0,3 0 0 15,0 0-15-15,0 2 0 0,3-2 0 0,0 0 0 16,1 6-16-16,-1-3 0 0,4 0 0 0,0 0 0 16,0-3-5-16,4 6-1 0,-1-6 0 0,1 6 0 15,3-6 11-15,-3-1 3 0,6-2 0 0,-3 3 0 16,7 0 8-16,-3-4 0 0,-1 1 0 0,5-3 0 15,-1-4 0-15,0 1 0 0,3-4 10 0,1-3-10 16,0 3 13-16,3-6-3 0,0-6-1 0,0 3 0 16,0-3 3-16,4-4 0 0,3 1 0 0,-3-1 0 15,3-9 8-15,-3 10 1 0,0-7 1 0,-4 4 0 0,0-4-22 0,-3 0 8 16,-4-2-8-16,0-1 0 0,3 0 0 0,-6-6 0 16,0 6 0-16,-4 0-8 0,0 1 21 0,-4-8 5 15,1 8 1-15,-4-7 0 0,0 6-1 0,0 3 0 16,0-3 0-16,-4 0 0 0,-3 1 4 0,4 2 1 15,3-3 0-15,-4 3 0 0,1 4-6 0,-4-4-1 16,0-3 0-16,3 4 0 0,0 5-16 0,-3-9 0 16,0 10 0-16,0-7 0 0,0 7-12 0,0 0 3 15,-3-1 1-15,-1 7 0 16,0-3-29-16,1-1-6 0,-4 4-1 0,0 3 0 16,0 0-22-16,-4 0-5 0,7 10-1 0,-6-4 0 15,-1 3-137-15,4 1-28 0,0-1-6 0,3 4-1 0</inkml:trace>
  <inkml:trace contextRef="#ctx0" brushRef="#br0" timeOffset="47">17244 17452 1324 0,'0'0'59'0,"0"0"12"0,0 0-57 0,7 9-14 15,-4-3 0-15,-3-6 0 0,0 0 364 0,4 10 69 16,-4-10 15-16,7 9 2 15,-4 1-438-15,-3-10-87 0,0 6-17 0,4-3-4 16,-4 7 34-16,0-4 7 0,0-6 2 0,-4 9 0 0,1 1 43 0,-1-1 10 16,1-3 0-16,3-6 0 0,-7 3 17 0,7-3 3 15,-4 10 1-15,4-10 0 16,0 0-149-16,0 0-31 0,0 0-5 0,0 0-473 16,0 0-95-16</inkml:trace>
  <inkml:trace contextRef="#ctx0" brushRef="#br0" timeOffset="48">17551 16969 3045 0,'0'0'67'0,"0"0"13"0,0 0 4 0,-4 0 2 0,-3 0-69 0,7 0-17 0,0 0 0 0,0 0 0 16,0 0-121-16,-3-3-28 0,-1-4-6 0,4 7-1 15,0 0 56-15,0 0 10 0,-3 0 2 0,-5 10 1 0,5-1 70 0,-4 1 17 16,-4-1 0-16,1 7 0 16,3-7 51-16,-4 7 13 0,4-4 4 0,0-2 0 15,3 2-20-15,1-2-4 0,-1-1-1 0,4 1 0 0,0-10-28 0,0 0-6 16,0 0-1-16,7 3 0 0,-7-3-8 0,11 9 0 16,0-3 0-16,-1-6 0 0,4 10 0 0,0-10-16 15,-3 6 3-15,3-3 0 0,0 7-2 0,0-10 0 16,-3 9 0-16,0-3 0 0,-1-3 15 0,1 4 0 15,-1 2 0-15,-3 1 10 0,4-1-10 0,-4-3-11 16,0 7 3-16,0-4 0 0,-3-3 8 0,-1 4 0 16,4-1 0-16,-3 1 0 0,3-1 8 0,-4-3 3 15,-3 4 1-15,4-1 0 0,-4 1-12 0,-4-1 12 16,1 0-12-16,-1 1 12 0,1-1-12 0,-1 1 0 0,-3 2-12 0,0-2 12 16,-4 2-11-16,-3-3 11 0,4 7-8 0,-8-6 8 15,-3-1-13-15,0 0 2 0,3 7 1 0,-3-7 0 16,0 1 10-16,-4-1 0 0,0 1 0 0,1-4 0 31,-1-3-43-31,4 3-9 0,0-6-3 0,7 0 0 16,3 0-90-16,0-6-19 0,4-3-3 0,4-4-681 0</inkml:trace>
  <inkml:trace contextRef="#ctx0" brushRef="#br0" timeOffset="49">17530 16862 2073 0,'0'0'184'0,"0"0"-147"0,0 0-29 0,3 10-8 15,-3-10 268-15,7 6 53 0,0-3 11 0,7 3 1 16,7-6-287-16,8 3-58 0,-1-6-11 0,7 3-2 16,0-6-26-16,8 6-5 0,-1 0 0 15,-3-3-1-15,3-3 37 0,-3 6 8 0,3-3 2 0,-3-4 0 16,-4 4-16-16,-3-3-3 0,-4 3-1 0,-3-4 0 15,0 4-162-15,-8-3-32 0,1 0-6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2-05T18:52:59.86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11730 3573 748 0,'0'0'67'0,"0"0"-54"16,0 0-13-16,0 0 0 0,0 0 127 0,-7 3 22 15,0-3 5-15,7 0 1 0,0 0-118 0,0 0-23 16,-7 0-5-16,7 0-1 0,0 0 23 0,0 0 4 16,0 0 1-16,0 0 0 0,0 0 44 0,0 0 10 15,7 6 2-15,-7-6 0 0,7 10-20 0,3-10-3 16,-3 6-1-16,4-3 0 0,-4-3-16 0,0 0-4 15,4 0-1-15,-1 9 0 0,-3-9-8 0,0 0-2 16,0 0 0-16,1 0 0 0,2 0-11 0,-6 7-2 16,-4-7-1-16,7 0 0 0,3 0-10 0,-3 3-1 15,-7-3-1-15,7 6 0 0,4-6-3 0,-4 3 0 16,4 3 0-16,-1 1 0 0,4-7 7 0,0 3 1 16,1-3 0-16,-1 0 0 0,3 0-2 0,1 0 0 15,-4 6 0-15,7-3 0 0,-7-3-14 0,4 0 0 0,3 0 0 0,-7 7 0 16,4-7 28-16,-4 3 4 0,4 3 0 0,-4-3 0 15,3-3-20-15,-3 9-3 0,4-2-1 0,-4-4 0 16,0 3-8-16,0 0 0 0,4-2 0 0,-4 2-11 16,0-3 11-16,0 6 11 0,4-9-3 0,-4 7 0 15,0-4 0-15,0 3 0 0,4-6 0 0,0 0 0 16,-4 0 4-16,3 0 0 0,1 0 0 0,3 0 0 16,-3 0-4-16,0-6-8 0,6 6 12 0,-3 0-4 15,-3 0-8-15,0 0 0 0,3 0 9 0,0 0-9 16,4 0 0-16,-4 6 0 0,-4-6 0 0,1 0 0 15,3 0 0-15,-3 3 0 0,0-3 0 0,-1 6 0 16,1 1 0-16,-1-7 0 0,-2 0 0 0,2 0 0 0,-3 0-8 16,8 3 0-16,-5-3 0 0,4 0 0 0,-3 0 8 0,3-3 16 15,4 3-4-15,0 0-1 0,-1-7 8 0,4 1 1 16,1 6 1-16,-1-3 0 16,4 3-21-16,-4 0-20 0,0 0 4 0,0 0 1 0,-3 0 15 0,3 0 0 15,-7 0 0-15,4 0 0 0,-4 0 0 0,0 0 0 16,1 3 0-16,-1-3 0 0,0 6 9 0,0-6 5 15,4-6 1-15,-1 6 0 0,1 0-15 0,0 6 0 16,0-6 0-16,6 7 0 0,-2-7 0 0,2 0 0 16,1 0 0-16,0 0 0 0,0 0-16 0,-1 0 3 15,1 0 1-15,-4 0 0 0,4 0 12 0,-4 0 0 16,0 0 0-16,1-7 0 0,2 7 0 0,1 0 0 16,0 0 0-16,3 0 0 0,-3 0 0 0,3 7 0 0,0-7 0 0,1 0 0 15,3 0 0-15,-1 0 0 0,-2 0 0 0,2 0 0 16,-2 0 0-16,-1-7 0 15,0 1 0-15,1 3 0 0,2 3 16 0,1 0-4 0,0 0-1 0,0-6 0 16,3 3-11-16,-3 3 0 0,3 0 0 0,-3 0 0 16,-4-7 0-16,4 7 0 0,-4 0 0 0,1 0 0 15,-1 0 0-15,4 0 0 0,0 0 0 0,-1 0 0 16,1 0 0-16,0 0 0 0,-4 0 0 0,4 0 0 16,0 0 0-16,-4 0 0 0,4 0 0 0,-7 0 0 15,3 0 0-15,-3 0 0 0,3 0 0 0,-3 0 0 16,3 0 11-16,0 0-3 0,4 0-8 0,0 0 12 15,-4 0-12-15,4 0 0 0,3 0 0 0,-3 7 0 16,0-7 0-16,3 9 0 0,-6-9 0 0,-1 3 0 16,0 10 0-16,0-13 0 0,1 3 0 0,3 6 0 0,-1-2 0 0,1 2 0 15,-4-6 0-15,1 7 0 0,-1-1 0 0,4-3 0 16,0 4 0-16,-4-1 0 0,0 0 0 0,0-9 0 16,1 16 0-16,-1-16 0 0,-3 10 0 0,3-1 0 15,4-3 0-15,3 4 9 0,-7-7 0 0,8 6 0 16,-1 1 0-16,0-4 0 0,-3 3-9 0,0 1 0 15,-4-1 0-15,-3 0 0 0,3-2 0 16,-6 2 0-16,2-6 0 0,1 10 0 0,0-10 0 0,0 6 0 16,-4 1 0-16,4-4 0 0,-1 3 0 0,5 1 0 15,-5-7 0-15,5 10 0 0,-5-4 10 0,1 3-10 16,3-5 12-16,-3 2-12 0,0-6 12 0,0 10-4 16,-1-4 0-16,1 1-8 0,-4-1 8 0,4 4-8 0,-4-4 0 15,4 7 0-15,-4-7 0 0,0 7 0 0,1-7 0 16,-1 7 0-16,4-7 0 0,-4 1 0 0,0 2 0 15,-3-2 0-15,3-1 0 0,0 4 0 0,-3-4 0 0,0 4 0 16,3-7 0-16,0 3 0 0,-3 1 0 0,-1-1 0 16,5 0 8-16,-1-2-8 0,0 2 0 15,-3 1 0-15,3-1 0 0,0 0 0 0,1 1 0 0,-5-1 0 16,4 1 0-16,1 5 0 0,-8-5 0 0,-4-1 0 16,5 0 0-16,-5 1 0 0,1-1 0 0,0 1 0 15,-4-1 0-15,3 7 0 0,-3-7 0 0,4 1 0 16,-7-1 0-16,6-3 0 0,-3 4 0 0,0-1 0 15,-3 0 9-15,3 1-9 0,4-1 0 0,-4 1 9 16,4-1-9-16,-4 4 10 0,3-1-10 0,1 4 10 16,3-7-10-16,-3 7 0 0,-1-4 0 0,5 4 0 0,-5-3 0 15,1 2 0-15,-4 4 0 0,4 0 0 16,-8-3 20-16,8-1 0 0,-4-2-1 0,0-4 0 0,0 7-31 16,0 3-5-16,0 0-2 0,-3-10 0 0,3 0 28 0,0 7 6 15,-3-6 1-15,3 5 0 0,-4-5-5 16,5-1-1-16,-1 7 0 0,-4-4 0 0,1-2-10 0,-1 5 0 15,5-5 0-15,-5 9 0 0,-3-10 0 0,4 7 0 16,-1-4 0-16,-3 4 0 0,4 3 0 0,-4-10 0 16,0 7 0-16,4 3 0 0,-4-4 0 0,0-2 0 15,0 2 0-15,0 1 0 0,3-3 0 0,-2 2 0 16,-1 1 0-16,3-3 0 0,-6 2 0 0,6-5 0 16,-3-1 0-16,0 1 0 0,0-1 0 0,1 10 0 15,-1-13 0-15,0 3 0 0,0 1 0 0,0 6 0 0,0-7 0 0,0 3 0 16,0-2 0-16,-4-1 0 0,4 4 0 0,1-1 0 15,-1-2 0-15,0-1 0 0,-4 1 0 16,1 5 0-16,-1-5 0 0,1-4 0 0,-1 3 0 0,1 1 8 16,3-1-8-16,-4-3 0 0,1 4 9 15,-1-7-9-15,-3-3 8 0,4 9-8 0,0 1 8 0,3-1-8 16,-7-3 0-16,3 10 8 0,4-6-8 0,-3-1 0 16,-1 0 0-16,1 1 0 0,-4-1 0 0,3 1 8 15,1-1-8-15,-4 0 0 0,3 1 8 0,1-4-8 16,-1-3 0-16,1 3 9 0,-4-6-9 0,0 10 0 15,3-1 11-15,-3-9-11 0,0 0 10 0,0 0-10 16,4 7 10-16,-1-4-10 0,-3-3 10 0,4 9-10 16,-4-9 12-16,0 0-4 0,7 10-8 0,-7-10 12 15,4 6-12-15,-4 3 0 0,3-3 8 0,-3-6-8 16,4 4 0-16,-1 5 0 0,1 0 0 0,-1-2 0 16,-3 2 0-16,0-9 0 0,4 3 0 0,-4 4 0 0,0-7 0 0,0 9 0 15,0-9 0-15,0 9 0 0,0-9 10 0,0 7-10 16,0-7 10-16,0 0-10 0,0 3 8 15,0-3-8-15,0 0 0 0,0 9 9 0,0-9-9 0,0 0 0 16,0 0 0-16,7 10 0 0,-4-4 0 0,-3-6 0 16,0 0 8-16,4 3-8 0,-4-3 0 0,7 6 0 15,-7-6 0-15,0 0 0 0,3 10 0 0,-3-1 0 16,0-9 0-16,0 0 0 0,0 6 0 0,0-6 0 16,0 0 0-16,0 10 0 0,0-10 0 0,0 0 0 15,0 0 0-15,0 0 0 0,0 0 0 0,0 0 0 16,0 3 0-16,0-3 0 0,0 0 0 0,0 0 0 0,0 0 0 0,4 9 0 15,-4-9 0-15,0 0 0 0,0 0 0 16,0 0 0-16,0 0 0 0,0 0 0 0,0 0 0 0,0 0-11 31,-4 7-40-31,4-7-8 0,0 0-1 0,0 0-1 16,0 0-167-16,-7 0-34 0</inkml:trace>
  <inkml:trace contextRef="#ctx0" brushRef="#br0" timeOffset="2718.042">11956 3428 1558 0,'0'0'69'0,"0"0"15"0,0 0-68 0,-7 0-16 0,0-6 0 0,7 6 0 15,-8 0 81-15,8 0 13 16,0 0 2-16,0 0 1 0,0 0-68 0,0 0-13 0,0 0-4 0,0 0 0 16,0 0-12-16,0 0 0 0,0 0 0 0,0 0 0 15,0 0 0-15,0 0 0 0,-7 6 0 0,7-6 0 16,0 0 0-16,0 0 0 0,0 0 0 0,-7 4 0 15,7-4 0-15,0 0 11 0,0 0-2 0,0 0 0 16,0 0 30-16,0 0 5 0,0 0 2 0,0 0 0 16,0 0 6-16,4 6 2 0,-1-3 0 0,4-3 0 15,1 6-10-15,2-3-3 0,1-3 0 0,3 7 0 16,0-4-28-16,4-3-5 0,-1 6-8 0,1-6 11 0,7 6 0 0,-4-2 0 16,7-4 0-16,0 6 0 15,0-3 2-15,4-3 1 0,-4 9 0 0,4-9 0 16,0 0-4-16,3 0-1 0,0 7 0 0,1-7 0 0,6 0 11 15,0 3 1-15,1-3 1 0,-1 0 0 16,0 0-9-16,4 0-1 0,-3-3-1 0,-1 3 0 0,0-7 4 0,4 7 1 16,0-9 0-16,3 6 0 0,1-3 0 0,6 2 0 15,-3-2 0-15,0 0 0 0,3 6 6 0,-3-10 2 16,0 10 0-16,0-3 0 0,4-3-24 0,-4 6 0 16,3-3 0-16,0-3 0 0,8 6 0 0,-1-4 8 15,-6-2-8-15,-1 6 8 0,1-3-8 0,-1-3 0 16,1 3 0-16,3 3 0 0,0-13 0 0,0 13 0 15,0-3 0-15,-4 3 0 0,4 0 0 0,-4-6 0 0,1 3 0 16,3-4 0-16,7 7 0 0,-4 0 8 0,4 0-8 16,0 0 0-16,-3 0 0 0,-1 0 0 0,1 0 0 0,-1 0 8 15,4 0-8-15,0 0 9 0,0 0-9 0,4 7 10 16,-7-4-2-16,-1 3-8 0,1-6 12 0,3 0-4 16,3 0-8-16,-3 3 0 0,7 3 0 15,-3-6 0-15,-1 7 0 0,1-7 0 0,-4 0 0 0,3 0 0 16,5 0 0-16,-1 0 0 0,0 0 8 0,0 0-8 15,-7 0 8-15,7 0-8 0,0 0 12 0,4 0-4 16,3 3-8-16,-4-3 0 0,5 0-12 0,-8 0 12 16,3 0 0-16,1 6 0 0,-1-6 0 0,1 3 0 15,3-3 0-15,-7 0 0 0,-3 6 0 0,-1-2 0 16,-3-4 0-16,4 0 0 0,0 6 0 0,-1-3 8 16,1-3-8-16,-1 0 10 0,1 6-10 0,-4-3 10 15,3-3-10-15,1 7 0 0,3-4 0 0,0-3 0 16,0 0 0-16,-3 6 0 0,6-6 0 0,-6 6 0 0,3-6 0 0,4 4 0 15,6-4 0-15,-3 0 0 0,-3 0 0 0,0 6 0 16,3-6 8-16,0 3-8 0,4-3 0 16,-4 0 0-16,-4 0 0 0,1 0 8 0,-4 0-8 0,0 0 0 15,4 0 0-15,-4 0 0 0,3 0 0 0,-6 0 0 16,-1 0 8-16,-3 0-8 0,1 0 0 0,-1 9 0 16,3-9 0-16,4 0 0 0,0 0 0 0,-3 7 0 15,-4-7 0-15,3 3 0 0,4 3 0 0,4-6 0 16,0 3 0-16,-1 3 0 0,1 1 0 0,0-7 0 15,-1 3 0-15,1 3 0 0,-4-3 0 0,3 4 0 0,1-4 0 0,3 3 0 16,-7-3 0-16,-3 6 0 0,-4-2 0 0,7-4 0 16,4 3 0-16,-4 0 0 15,-7-2 0-15,3 5 0 0,-3 0 10 0,4-9-10 0,-1 7 12 0,1 2-12 16,3-9 14-16,0 9-4 0,7-2-1 0,0-4 0 16,-7 6-9-16,8-2 8 0,-5 2-8 0,8-6 8 15,-4 3-8-15,0-3 0 0,-7 4 0 0,0-4 0 16,0 3 0-16,0 4 0 0,1-10 0 0,-1 9 0 15,-4 0 0-15,-6 1 10 0,-1-4-10 0,1-3 10 16,-1 10-10-16,1-10 0 0,-1 3 0 0,1 4 0 16,-1-7 0-16,-3 6 0 0,-3 1 0 0,-4-1 8 15,3 3-8-15,0-2 8 0,4-7-8 0,-3 6 8 16,3 7-8-16,-4-13 0 0,4 10 0 0,-7-1 8 16,0-2-8-16,0-1 0 0,0 7 0 0,0-7 0 15,3 1 0-15,4 8 0 0,0-2 0 0,4-6 0 16,-4-1 0-16,0 7 0 0,-7-4 0 0,7 4 0 15,-4 0 0-15,4-4 0 0,-4 7 0 0,1-3 0 0,-4-1 0 16,-4-2 0-16,-3 6 8 0,0-4-8 16,-4 13 0-16,-3-12 0 0,0 3 0 0,0-3 0 0,-1 2 0 15,1 1 0-15,7 0 8 0,-7 6-8 0,0-9 0 0,0 3 0 16,-4-7 0-16,4 7 0 0,-8 6 0 0,1-6 0 16,3 3 8-16,-3-10-8 0,0 7 0 0,-4 0 0 15,0 3 0-15,4-3 0 0,0-7 0 0,0 10 0 16,-1-3 0-16,-2 0 0 0,2 0 0 0,-2 0 0 15,-1-4 0-15,0 4 0 0,4 0 8 0,-1 0-8 16,1 3 0-16,-4 0 8 0,4-7-8 0,-4 1 0 0,-3-3 9 16,3 5-9-16,-3-2 8 0,3 0-8 15,-7-4 8-15,4 7-8 0,0-3 0 0,-1-1 0 0,1-2 0 16,-4 3 0-16,1-7 0 0,-1 10 0 0,3-10 0 0,-2 7 0 16,-5-7 0-16,1 1 0 0,-1 5 8 0,5-5-8 15,-8 2 0-15,3-5 9 0,-3 2-9 0,1 7 0 16,-1-7 11-16,-4 4-11 0,4-4 10 0,1-3-10 15,-5 10 0-15,1-3 0 0,-1-4 0 0,4 7 0 16,-7-7 0-16,4 10 0 0,0-10 0 0,-4 7 0 16,3-7 0-16,1 7 11 0,-4-3-3 0,3-4-8 15,-2 0 11-15,-1 7-11 0,0-6 10 0,0 5-10 16,0-2 0-16,0-4-13 0,3 7 1 0,-3-7 0 16,4 7 12-16,-4-4 13 0,4-5-2 0,-4 2-1 0,3 7-10 0,-3-4 0 15,0-2 0-15,0-1 0 16,4-3-9-16,-4 10-1 0,4-3 0 0,-4 2 0 0,-4-5 18 0,4-1 4 15,0 10 1-15,-3-10 0 0,3 10-13 0,-4-3 0 16,5 0 0-16,-5-4 0 0,4 4 0 0,0 3 0 16,-3-1 0-16,-1-8 0 0,4 5 0 0,0 4 0 15,0-9 8-15,-3 5-8 0,3-5 8 0,-3-1-8 16,-4 1 11-16,0 5-11 0,7-5 14 0,-4-1-4 16,4 1-1-16,-3-1 0 0,-4 0-9 0,3 1-9 15,4-1 9-15,-7 1-13 0,4-1 13 0,-4 4 10 16,3-4-2-16,1 0 0 0,-4 1-8 0,3-1-11 15,-3 1 3-15,0-1 0 0,4 7 8 0,-1-7 11 16,-6 4-3-16,3-4 0 0,3 4-8 0,-3-4 0 16,0 0 0-16,0 4 0 0,-3-4 0 0,3-2 0 0,0-7 0 0,0 15 0 15,0-15 0-15,0 3 0 16,0 7 0-16,0-10 0 0,0 9 8 0,0-9-8 0,3 10 0 0,-3-10 8 16,0 0-8-16,4 6 0 0,-4-6 0 0,3 9 0 15,1-2 0-15,-4 2 0 0,0-6 0 0,0 7-11 16,0-1-8-16,-4 7-1 0,4-7-1 0,0 10 0 31,-3-10-16-31,-4 7-3 0,3-7-1 0,1 7 0 16,-4-7-199-16,0-5-40 0,-11-4-8 0,4-19-2 0</inkml:trace>
  <inkml:trace contextRef="#ctx0" brushRef="#br0" timeOffset="5213.327">18556 3921 57 0,'0'0'0'0,"0"0"0"0,0 0 0 0,0 0 0 15,0 0 0-15,0 0 0 0,11-6 164 0,-4 6 27 16,-7 0 5-16,10-10 2 0,-10 10-87 0,7 0-18 16,-7 0-3-16,0 0-1 0,0 0 19 0,0 0 3 15,0 0 1-15,0 0 0 0,0 0-18 0,0 0-3 16,0 0-1-16,0 0 0 0,0 0-42 0,0 0-9 16,0 0-2-16,-7 0 0 0,7 0-16 0,-7 0-3 0,-3 0-1 15,3 6 0-15,-4-2-9 0,-3-4-8 0,0 6 9 0,0-3-9 16,3 3 0-16,-3 0 8 0,0-2-8 0,0 2 0 15,3-3 8-15,-3 6 0 0,0-2-8 0,3-4 12 16,1 3-12-16,-1 4 0 0,4-4 8 0,0-3-8 16,0 6 0-16,4-9 0 0,-1 7 0 0,4-7 0 15,-3 3 0-15,3-3 0 0,0 0 0 0,3 9 0 16,-3 1 0-16,0-1 0 0,0-9 0 0,7 6 0 16,0 4 0-16,0-1 0 0,0 0 0 0,0-9 0 15,4 10 0-15,-1-4 11 0,1-3-11 0,0 10 10 16,-1-10-10-16,4 3 8 0,-3-3-8 0,3 7 8 15,0-4-8-15,-3-3 0 0,-1 7 0 0,-3-1 0 16,4 4 0-16,-4-4 0 0,-3 3 0 0,-1-5 0 16,1 2 8-16,-1 7 0 0,1-13 0 0,-4 6 0 15,-4 1 7-15,4-1 1 0,4 1 0 0,-4-1 0 16,0-3-8-16,0 4 0 0,0-10-8 0,0 6 12 0,0-6 0 16,0 3 0-16,-4 7 0 0,4-10 0 0,0 0-12 0,0 0 0 15,-3 6 0-15,3-6 0 0,-4 9-12 0,4-9-6 16,-11 3-1-16,4 4 0 15,0-1-20-15,0-3-4 0,0-3-1 0,0 6 0 16,0-3-54-16,0-3-11 0,-3 0-3 0,2 0-676 0</inkml:trace>
  <inkml:trace contextRef="#ctx0" brushRef="#br0" timeOffset="5895.014">18778 4153 1562 0,'0'0'34'16,"0"0"7"-16,0 0 2 0,0 0 1 0,0 0-35 0,0 0-9 0,0 0 0 0,0 0 0 15,0 0 28-15,0 0 4 0,0 0 1 0,0 0 0 0,7 0 19 0,-7 0 3 16,0 0 1-16,0 0 0 0,0 0 7 0,0 0 1 16,0 0 1-16,7-6 0 0,-7 6-21 0,11 0-5 15,-7-4-1-15,-4 4 0 0,10 0-23 0,-3-6-5 16,0 6-1-16,4-3 0 15,-4-3 1-15,4 6 0 0,3-3 0 0,-4-4 0 0,1 4 0 0,3-3 0 16,0 3 0-16,-3-3 0 0,3-4 2 0,0 10 0 16,-4-9 0-16,1 2 0 0,0-2-4 0,-1 0-8 15,-3 6 12-15,4-4-4 0,-4 1 12 0,-7 6 3 16,0-3 0-16,3-3 0 0,-6-4-5 0,3 7-1 16,0-3 0-16,0 3 0 0,-4-4-17 0,-3 4 8 15,4-3-8-15,-4 3 0 0,0-3 0 0,0-1 0 16,0 4 0-16,-1 3 0 0,-2 0-12 0,-1 0 12 15,1-6-13-15,3 3 5 0,-4 3-7 0,0 0-1 0,1 0 0 0,-1 0 0 16,1 3 16-16,-1 3-11 0,1-6 11 0,-1 0-10 16,4 3 10-16,-4 4 0 0,4-1 0 15,0-3-8-15,0 6 8 0,-3 1 0 0,3-1 8 0,-1 1-8 16,-2 5 0-16,-1 4 0 0,4-3 0 16,-3 3 0-16,3-1 8 0,-4 1-8 0,0 0 8 0,4 6-8 15,-3 0 0-15,3-9 0 0,0 3 0 0,0-7 0 16,3 7 0-16,1-3 0 0,-4-7 0 0,7 7-12 15,0-4 12-15,0 1 9 0,0-1-1 0,7-2-8 16,-4-4 11-16,8 4-11 0,-4-1 10 0,0-6-10 16,7 3 0-16,0 1 0 0,0-4 0 0,4 6 0 15,-4-9 0-15,7 10-8 0,-3-10 8 0,-1 6-10 16,5-6-113-16,-1 3-22 16,0 3-5-16,4-6-1 0,-4-6-65 0,0 6-14 0,14-9-2 15,-14-1-1-15</inkml:trace>
  <inkml:trace contextRef="#ctx0" brushRef="#br0" timeOffset="6481.49">19145 4074 864 0,'0'0'76'0,"0"0"-60"0,0 0-16 0,0 0 0 15,0 0 279-15,0 0 53 0,0 0 10 0,-7 7 2 16,7-7-257-16,0 0-52 0,0 0-11 0,0 0-1 16,-7 9-23-16,7-9 0 0,4 0 0 0,-1 16-8 15,-3-13 8-15,4 6 0 0,-1 1 0 0,1 5 0 16,-1-2 8-16,4 0-8 0,-7-1 8 0,0 4-8 15,4-4 24-15,-4 4 0 0,0 0 0 0,0-4 0 16,0-2 27-16,0 5 5 0,0-5 2 0,-4-1 0 16,1 1-20-16,3-10-4 0,0 0-1 0,0 0 0 15,0 0 5-15,0 0 1 0,0 0 0 0,0 0 0 16,0 0-28-16,0 0-11 0,0 0 8 0,0 0-8 0,7-10 0 0,0 7 0 16,0-6 0-16,0-4 0 0,0 4 0 0,0-4 0 15,-3-6 0-15,3 4 0 16,0-4 0-16,3 3 0 0,-3 4 0 0,-3-1 0 0,3 4 0 0,-3-1 0 15,-1 1 0-15,4 6 0 0,-7 3 0 0,0 0 12 16,4-7 0-16,-4 7 0 0,7-9-12 0,-4 9 0 16,-3 0 0-16,11 0 0 0,-1-3 0 0,1 3 0 15,-4 3 0-15,4-3 0 0,-1 6 0 0,1-3 0 16,3-3 0-16,-3 10 0 0,-1-4 0 0,1-3-12 16,-1 7 4-16,1-1 8 0,-1-3 0 0,1 10 0 15,0-4 9-15,-1-2-1 0,1-1-8 0,-4 7 9 16,0 0-9-16,0-4 10 0,-4 4-10 0,5-7 0 15,-5 10 0-15,1-9 0 0,-4 5-17 0,3-5-6 0,1-1-1 16,-1 0 0 0,1 1-116-16,3-1-24 0,0 1-5 0,0-10-535 0,0 6-106 0</inkml:trace>
  <inkml:trace contextRef="#ctx0" brushRef="#br0" timeOffset="6952.691">19897 3974 1094 0,'0'0'48'0,"0"0"11"16,0 0-47-16,0 0-12 0,0 0 0 0,-7 3 0 16,0 4 270-16,0-1 52 0,7-6 10 0,-8 0 3 0,-2 3-282 0,-1-3-53 15,1 0-16-15,-1 9-1 0,1-9 17 0,-1 7 0 16,-3-4 8-16,3 3-8 0,1-3 16 0,-1-3-4 15,1 10 0-15,2-10 0 0,5 9 5 0,3-9 1 16,-7 0 0-16,0 6 0 0,3 1-9 0,1-4-1 16,3-3-8-16,-7 9 12 0,0 0-12 0,7-9 0 15,0 0 0-15,0 0 0 0,-4 10 0 0,4-10 0 16,0 6 0-16,0-6 0 0,7 3-12 0,0 10 12 16,4-10-12-16,-4 6 12 0,3-9-10 0,1 10 10 15,0-1-8-15,-1-3 8 0,4-2 0 0,0 5-8 16,-3 4 8-16,0-1 0 0,-1-3 0 0,4 7 0 15,-3 0 0-15,-1-4-8 0,-2-2 8 0,2-1 0 16,-3 7 0-16,0-7 0 0,-3 7 0 0,-1-3 12 16,1-4-2-16,-1 0-1 0,1 4 6 0,-4-4 1 0,0 1 0 0,0-1 0 15,0-6-5-15,-4 7-1 0,4-10 0 0,0 9 0 16,-3-3-2-16,3-6-8 0,-4 7 12 0,4-7-4 16,-3 9-8-16,-1-6 0 0,4-3 0 0,-3 10 8 15,-1-4-18-15,-3-3-4 0,0 3-1 0,0-6 0 31,0 3-36-31,0 4-7 0,-4-1-2 0,4-6 0 16,0 0-77-16,-3 0-16 0,-1-6-3 0,4-1-675 0</inkml:trace>
  <inkml:trace contextRef="#ctx0" brushRef="#br0" timeOffset="7480.278">20045 4307 2192 0,'0'0'97'0,"0"0"20"0,0 0-93 0,0 0-24 16,0 0 0-16,7 0 0 0,0 0 34 0,4 0 2 15,-4 0 1-15,7 0 0 0,-4 0-37 0,4 0-16 16,4-10 0-16,-4 10 1 0,-3-9 5 0,3 9 1 15,0-10 0-15,-3 4 0 0,3 6 20 0,0-9 4 0,-7 5 1 16,3-5 0-16,1 3 36 0,-4-4 7 0,0 1 1 0,0 6 1 16,-3-13-4-16,-1 10-1 0,4-4 0 0,0 1 0 15,-7 0-35-15,7-1-7 0,-3-5-2 0,-4 5 0 16,3 1-12-16,1-1 0 16,-1 1 0-16,-3-7 0 0,0 13-10 0,0-13-5 0,-3 7-1 0,3 0 0 15,-4-1 16-15,-3 4-11 0,0-3 11 16,0 5-10-16,4-2 10 0,-4 6 12 0,-4-3-2 0,4 3-1 15,-4-6-9-15,1 12-12 0,-1-3 2 0,1-3 1 16,-4 10 9-16,3-10 12 0,0 9-2 0,1-3-1 16,-1 4-9-16,4-1 0 0,0 7 0 0,0-7 0 15,0 7 0-15,0-4 0 0,0 4 0 0,3 3 0 16,-3-3 0-16,4 5 0 0,-4-5 0 0,0 3 0 16,3 0 0-16,1 0 0 0,-1 3 0 0,4 0 0 15,0-7 0-15,4 1 0 0,-1-4 0 0,4 4 0 16,-3-3 8-16,6-4 0 0,-3 7 0 0,4-7 0 0,0 1-8 15,-1-1 0-15,4-3 0 0,4-3 0 16,3 10-40-16,-3-13-11 16,-1 3-1-16,5-3-1 0,-1 0-101 0,0 6-20 0,-4-3-4 0,1-3-779 15</inkml:trace>
  <inkml:trace contextRef="#ctx0" brushRef="#br0" timeOffset="8253.223">20592 4554 2170 0,'0'0'96'0,"0"0"20"0,0 0-92 0,0 0-24 0,0 0 0 0,0 0 0 0,0 0 40 0,3 10 4 15,-3-1 1-15,4-3 0 16,-4 4-33-16,3-1-12 0,1-6 0 0,-4 13 9 0,0-7-9 0,0 1 0 16,0-1 0-16,0 7 8 0,0-4-8 0,-4 10 0 15,1-9 0-15,-1 6 0 0,1-4 0 0,-4 4 0 16,0 6 0-16,-1-6 0 0,1 0 35 0,0 0 1 16,4-4 1-16,-4 4 0 0,0-3-10 0,0-4-3 15,0 4 0-15,0 0 0 0,3-4-9 0,1-2-3 16,-1-4 0-16,0 3 0 0,4-9-3 0,0 0-1 15,0 0 0-15,0 0 0 0,0 0 10 0,0 0 2 16,0 0 0-16,0 0 0 0,0 0-20 0,4-9 0 16,0 0 0-16,3-7 0 0,-4-3 10 0,4 0-2 15,0 4 0-15,0-7 0 0,4 0-8 0,-4 9 0 16,3-2 0-16,1-4 0 0,-7 9 0 0,6 1-14 0,-3-7 5 0,4 7 1 16,-4 9 8-16,3-10 11 15,1 10-3-15,0-6 0 0,-1 6-8 0,1 0-9 0,3-9 9 0,7 9-13 31,-3 0-22-31,-1 0-4 0,-3 0-1 0,1 6 0 0,2-6 20 0,1 3 4 0,-8 3 1 0,5 4 0 16,-5-1 15-16,1 1 0 0,-4 5 0 0,-4 1 0 16,4-3 0-16,-3 5 0 0,-1-2 0 0,1 3 0 15,-1 0 0-15,-3-4 0 0,4-5 0 0,0 9 0 16,-4-10 0-16,0 10 0 0,0-10 0 0,0 7 0 16,3-7 0-16,-6 1 0 0,-1-4 0 0,4-6 0 15,0 0 13-15,-7 9-4 0,0-9-1 0,0 3 0 0,-4 4 4 16,1-7 0-16,-1 6 0 0,-3-6 0 0,-4-6 6 15,1 6 2-15,6 0 0 0,-3 0 0 0,0-10-9 0,0 10-2 16,-4-6 0-16,4-3 0 0,0 9-9 0,0-13 0 16,0 7 9-16,0-4-9 15,3 1-20-15,0 3-8 0,4-4-1 0,-3 7-1 16,3-6-111-16,0 3-23 0,0-4-4 0,3 1-823 16</inkml:trace>
  <inkml:trace contextRef="#ctx0" brushRef="#br0" timeOffset="8784.791">21315 4830 2516 0,'0'0'56'0,"0"0"11"0,0 0 2 0,0 0 1 0,0 0-56 0,0 0-14 0,0 0 0 0,0 0 0 31,0 0-31-31,0 0-9 0,-4-6-1 0,4 3-1 0,0 3-3 0,-7-6-1 0,4 6 0 0,-8-4 0 16,1 8-2 0,-1-4 0-16,-7 6 0 0,4-3 0 0,-7 3 48 0,3 4 0 0,1-1 0 0,-1 0 0 15,-3 1 49-15,3-1 7 0,1 7 0 0,-1-7 1 16,0 1 8-16,4 5 2 0,0-2 0 0,0-4 0 15,7 1-47-15,-4-4-10 0,4 3-2 0,4 1 0 16,-1-1-8-16,4-9 0 0,-3 10 0 0,3-10 0 0,0 0 0 16,0 0 0-16,0 0 0 0,0 0 0 0,7 0 0 15,-4 6-9-15,8 3 9 0,-4-9-13 0,4 0 13 0,3 0 15 16,-4 0-3-16,4 0-1 0,-3 0-3 0,3 0-8 16,0 0 12-16,0 0-4 0,4-6-8 0,-4 3 0 15,4-3 9-15,-1 6-9 0,-3-10 0 0,4 7 8 16,0-3-8-16,3-4 0 0,-7 1 0 0,4 3 0 15,-1-4 0-15,-3 1 0 0,1 0 0 16,2-1 0-16,-6-6 0 0,-1 7 0 0,-3 0 8 0,4-10 1 16,-7 9 0-16,-1-5 0 0,1 5 19 0,-4 1 3 0,0 0 1 0,-4-4 0 15,1-3-12-15,-1 10-1 0,-3-3-1 16,0-1 0-16,0 1-18 0,0 6 0 0,0-4 0 16,-4 1 0-16,1 3-11 0,2-3-5 0,-2 3-2 0,-1-4 0 31,4 7-30-31,0-3-7 0,0-3-1 0,0 3-716 0,0 3-143 0</inkml:trace>
  <inkml:trace contextRef="#ctx0" brushRef="#br0" timeOffset="9115.909">21654 4510 2340 0,'0'0'52'0,"0"0"10"0,0 0 2 0,0 0 1 0,-4 10-52 0,4-10-13 0,4 9 0 0,-4 1 0 0,0 5 0 0,0-12 11 16,0 13-11-16,3 0 10 15,1-4-10-15,-4 7 0 0,3-3 0 0,-3 3 0 0,7-1 0 0,-7 7 0 16,-3-6 8-16,-1 6-8 0,4 4 32 0,-3-14 0 15,-1 10 1-15,-3-3 0 0,3 3-9 0,-3-6-3 16,4 6 0-16,-4-6 0 0,0 0-21 0,3 0 9 16,8 3-9-16,-8-10 0 0,1 7 0 0,-1-10 0 15,4 7 0-15,0-6 0 16,4-1-81-16,-4 0-23 0,0-9-5 0,0 0-587 0,0 0-118 0</inkml:trace>
  <inkml:trace contextRef="#ctx0" brushRef="#br0" timeOffset="9360.252">21470 4673 2372 0,'0'0'105'0,"0"0"22"15,0 0-102-15,0 0-25 0,0 0 0 0,0 0 0 16,7 7 82-16,4-7 11 0,-4 0 3 0,3 6 0 15,1-3-68-15,0-3-12 0,3 6-4 0,0-3 0 16,0 4 0-16,3-4 0 0,1 3 0 0,3-3 0 0,-7 4-12 0,11-4 0 16,3 3 0-16,-3-3 0 0,-7 3 0 0,3 1 0 15,4-7-9-15,-1 3 9 16,4-3-153-16,1 0-25 0,-5 0-5 0</inkml:trace>
  <inkml:trace contextRef="#ctx0" brushRef="#br0" timeOffset="10835.153">23347 2754 1306 0,'0'0'58'0,"0"0"12"0,0 0-56 0,0 0-14 0,0 0 0 0,0 0 0 16,0 0 64-16,7 7 11 0,0-7 1 0,0 3 1 16,-7-3-31-16,11 0-6 0,-11 0-2 0,7 0 0 15,0 0-6-15,-7 0-2 0,0 0 0 0,0 0 0 16,0 0 20-16,0 0 4 0,0 0 1 0,0 0 0 15,0 0 13-15,0 0 2 0,0 0 1 0,0 0 0 16,0 0-37-16,0 0-7 0,0 0-2 0,-11 0 0 16,1 6-25-16,-5 3 0 0,5-9 0 0,-4 10 0 0,0-1 11 0,0-3 0 15,-4 4 0-15,4-7 0 0,0 6-11 0,-4 4 0 16,4-10 0-16,-4 7 0 16,1 5 11-16,-1-12-3 0,4 7-8 0,0-4 12 0,0 3 8 0,0 1 2 15,3-1 0-15,-3-9 0 0,3 10-14 0,4-4-8 16,-3-3 8-16,3 6-8 0,3-2 0 0,-3-7 0 15,7 0 0-15,0 0-8 0,0 0 8 0,4 9 0 16,-4-9 0-16,7 10 0 0,3-10-10 0,1 9 0 16,-4-9 0-16,3 6 0 0,1-3 10 0,0-3 0 15,3 7 0-15,0-4 0 0,3 3 0 0,-2-6 0 16,2 9-10-16,1-2 10 0,-1-4 0 0,5 6 0 16,-1-2 8-16,3 2-8 0,1-6 0 0,3 6 0 15,-3-2 0-15,3-1 0 0,-7-3 0 0,1 7 0 0,-1-1 0 16,-4 0 0-16,1 1 0 0,-4 2 0 0,0 1 0 15,-3 3 0-15,-4-7 0 0,4 3 0 0,-8 4 0 0,4 3 0 16,-3-10 8-16,3 1 6 0,-4 5 1 0,-3 4 0 16,4-9-15-16,-4-1 0 0,-4 7 0 0,4-7 0 15,-3 1 8-15,-1-1-8 0,-3 7 11 0,0-7-11 16,0 1 12-16,0-1-12 0,-4 0 12 0,-3-2-12 16,4 2 8-16,-4-9-8 0,-4 9 0 0,4-2 0 15,-4-7 0-15,-3 3 0 0,3-3-12 0,1 0 3 16,-4 0-10-16,3-3-1 0,-3 3-1 0,3 0 0 31,0-7-106-31,4 1-21 0,4 3-4 0,-4-3-489 0,3-4-99 0</inkml:trace>
  <inkml:trace contextRef="#ctx0" brushRef="#br0" timeOffset="11367.732">23661 3074 2149 0,'0'0'95'0,"0"0"20"0,0 0-92 0,0 0-23 15,0 0 0-15,0 0 0 0,0 0 35 0,7-3 2 16,3 3 1-16,1-6 0 0,0 6-30 0,-1 0-8 0,1 0 0 0,-1-7 0 15,1 7 0-15,0-9-13 0,-1 6 3 0,1 3 1 16,-1-6 9-16,4-4 9 0,-7 10-1 0,1-9-8 16,-1-1 35-16,0 1 0 0,3 3 0 0,1 3 0 15,-1-4 2-15,1-2 1 0,0 0 0 0,-1-1 0 16,-3 7-15-16,4-10-3 0,-4 10-1 0,3-6 0 16,1-7-9-16,-4 7-2 0,4-1 0 0,-4 1 0 15,-4 0 12-15,4-1 1 0,-3 4 1 0,-1-7 0 16,-3 4-11-16,-3 3-3 0,-1-4 0 0,1 1 0 15,-4 3-8-15,0-4 8 0,0 10-8 0,-4-9 8 16,-3 9-8-16,0-3 0 0,-4 6 0 0,0-3 0 16,1 9 0-16,-1-9 0 0,4 6 0 0,0 4-11 15,0-1 3-15,3 1 0 0,-3 5 0 0,4-2 0 16,-1 3 8-16,4-1 0 0,-4 7 0 0,1-6 0 0,3 3 0 16,-4 9 0-16,4-9 0 0,-3 6 0 15,2 0 0-15,-2-6 0 0,3 9 0 0,0-3 0 0,0 3 0 0,3-9 0 16,-3 6 0-16,4-6 0 0,3 0 0 0,0-4 0 15,0 4 0-15,3-3 0 0,1-7 0 0,6 1 0 16,1-1 0-16,3 1 0 16,4-1-28-16,3-3-3 0,0-3-1 0,7-3 0 15,0 0-93-15,4 0-19 0,0 0-4 0,0 0-860 0</inkml:trace>
  <inkml:trace contextRef="#ctx0" brushRef="#br0" timeOffset="11906.832">24268 2986 633 0,'0'0'56'0,"0"0"-44"0,0 10-12 0,-4 2 0 15,1-9 388-15,-1 7 76 0,4 6 16 0,-4-7 2 16,4 3-379-16,0 4-76 0,0 3-15 0,0-10-4 15,0 13-8-15,0-9-11 0,-3 12 3 0,3-13 0 16,-4 4 32-16,4 3 6 0,-3-10 2 0,-1 7 0 16,4-7-32-16,-3 10 0 0,-1-12 0 0,1 2 0 15,3 0 0-15,-4-2-13 0,4-7 1 0,0 0 0 0,0 0 31 16,0 0 6-16,0 0 2 0,0 0 0 16,0 0 17-16,0 0 4 0,0 0 1 0,0-7 0 0,0-2-20 15,0 0-4-15,0-7-1 0,4 3 0 0,-1-2 12 0,1-1 1 16,-1-6 1-16,1 0 0 15,3 3-23-15,0-9-5 0,0 3-1 0,4 6 0 0,-1-6-9 0,1 6 0 16,3 0 0-16,0 4 0 0,0-4 0 16,0 10 0-16,4-10 0 0,0 3 0 0,-4 13 0 0,3-13 0 15,-3 7 0-15,1-1 0 0,-5 1 0 0,4 3 0 16,-3 6 0-16,-1 0 0 0,1-3 0 0,-4 3 0 16,4 3 0-16,-1-3 0 0,1 6 0 0,-1 3 0 15,1 1 0-15,0-1 0 0,-1 7 0 0,1-7 0 16,3 1 0-16,-4 9 0 0,1-4 0 0,0 4 10 15,-1-3-10-15,-3 3 10 0,0-1-10 0,0 1 8 16,0 0-8-16,-3 0 8 0,3-4-8 0,-4 4 0 16,1-3 9-16,0 3-9 0,-1-4 0 0,1-2 0 0,-1-4 0 15,-3 7 0-15,4-7-16 0,-1 1 0 0,4-1-1 0,0-2 0 32,-3 2-98-32,3-6-19 0,3 3-4 0,-3 1-1 15,4-7-59-15,-4 3-12 0,4-6-2 0</inkml:trace>
  <inkml:trace contextRef="#ctx0" brushRef="#br0" timeOffset="12411.039">25301 2814 2336 0,'0'0'104'0,"0"0"20"0,0 0-99 0,0 0-25 16,0 0 0-16,0 0 0 0,0 0 42 0,0 0 3 15,0 0 1-15,0 0 0 0,-7 3-46 0,0 3 0 16,0-3 0-16,0 4 0 0,-4-1 0 0,1-3 0 16,-1 7 0-16,1-1 0 0,-4-3 0 0,-1-3 0 15,-2 7 0-15,-1-4 0 0,1 0 0 0,-1-3 0 16,-3 7 0-16,3-1 0 0,0-3 8 0,4 4 4 15,4-10 2-15,3 3 0 0,0 3-6 0,7-6 0 16,0 0-8-16,-4 3 12 0,-3 4-12 0,7-7 0 16,0 0 0-16,0 0 0 0,0 0-24 0,-3 0 3 0,3 0 0 15,0 0 0 1,0 0-10-16,3 9-1 0,-3-9-1 0,7 6 0 0,0-2 20 0,0 5 4 0,0-9 1 0,0 6 0 16,4-3 8-16,0 7-10 0,-1-4 10 0,-3 3-10 15,7 1 10-15,0-1 0 0,-3 7 0 0,7-13 0 16,-4 6 10-16,0 7 4 0,0-6 1 0,0-1 0 15,0 0-7-15,-3 1-8 0,-1 2 11 0,1 1-11 16,-4-4 13-16,-4 7-4 0,1-7-1 0,0 1 0 16,-4 5 16-16,0-2 4 0,-4 3 0 0,-3-7 0 15,0 10-20-15,-4-10-8 0,1 7 8 0,-4 0-8 16,-4-4 0-16,4-2 0 0,-7-1 0 0,3 0 0 16,-3 1 0-16,7-4-19 0,-4 4 3 0,4-4 1 15,0-3-161 1,3-3-33-16,-10 0-7 0,11-9 0 0</inkml:trace>
  <inkml:trace contextRef="#ctx0" brushRef="#br0" timeOffset="12810.968">25414 3127 2818 0,'0'0'125'0,"7"0"26"0,4-3-121 0,6-3-30 16,1 0 0-16,7-4 0 0,-4 7 12 0,4-3-3 15,-1-3-1-15,5-1 0 0,-5 1-8 0,1 2-11 16,0-2 3-16,-1 6 0 0,-3-13-7 0,1 7-1 0,-1-1 0 0,-4 1 0 16,1 0 16-16,0-1-9 0,-4 4 9 0,-4-7-8 15,5-2 8-15,-5 8-8 0,-3-5 8 0,0 6-8 16,-3-4 28-16,-1 1 7 0,-3-1 1 0,4 7 0 16,-4 3 13-16,-4-6 3 0,1 0 1 0,3 6 0 15,-7-3-29-15,-4 3-7 0,1 0-1 0,-1 0 0 16,-3 3-8-16,-4-3-9 0,1 6 9 0,-1 3-13 15,0 1 3-15,-3-1 1 0,-4-3 0 0,4 4 0 16,0 2 9-16,0 1 0 0,3 0 0 0,1-4 0 16,-1 7 0-16,7-1 0 0,1 7 0 0,-1-6 0 15,4 3 0-15,4 0 0 0,3 6 0 0,0-7 8 16,0 8-8-16,3 2 0 0,1-9 0 0,3 9 0 16,3-6-12-16,1 0 4 0,3 0 0 0,0-10 0 15,0 7-20-15,4-3-3 0,-4-7-1 0,0 1 0 16,4-1 8-16,-1 0 2 0,1 1 0 0,-4-4 0 15,7-6-122-15,-3 0-25 0,0 0-5 0,3 0-534 16,0-6-108-16</inkml:trace>
  <inkml:trace contextRef="#ctx0" brushRef="#br0" timeOffset="13117.155">26384 3312 3063 0,'0'0'136'0,"0"0"28"0,-3 4-132 0,-1 5-32 0,1 0 0 0,3-2 0 16,-4 2 10-16,4 1-10 0,0 8 8 0,0-2-8 31,-3 0-20-31,3-4-10 0,0 7-2 0,0 0 0 16,-4-3 4-16,4 9 0 0,0-13 0 0,-3 10 0 0,3-3 1 15,-4-7 1-15,1 10 0 0,-1 0 0 0,0-6 0 16,1 0 0-16,-1-4 0 0,1 4 0 0,-1-4-100 0,1-2-20 0,-1-4-4 0</inkml:trace>
  <inkml:trace contextRef="#ctx0" brushRef="#br0" timeOffset="13302.652">26226 3457 3204 0,'0'0'71'0,"0"0"14"0,0 0 3 0,0 0 1 0,0 0-71 0,0 0-18 15,10 0 0-15,1-7 0 16,3 7-53-16,3 0-15 0,-2 0-2 0,2 0-1 15,1 0-97-15,-1 0-20 0,1 0-4 0,3 7-566 16,0-7-113-16</inkml:trace>
  <inkml:trace contextRef="#ctx0" brushRef="#br0" timeOffset="13710.565">26793 3510 1785 0,'0'0'159'0,"0"0"-127"0,0 0-32 0,0 0 0 16,0 0 264-16,0 0 48 0,0 0 8 0,0 0 3 15,0 0-259-15,0 0-52 0,0 0-12 0,-7 3 0 16,0 10 0-16,-7-13 0 0,0 3 0 0,-3 6 0 31,-1 1-22-31,-3-4-8 0,0 3-2 0,3 1 0 0,-3-1 23 0,0 1 9 0,6-1-8 0,-2 0 8 16,-1 1-8-16,8-1 8 0,-1 4-8 0,0-1 8 16,4-2 0-16,4-1 0 0,-1 0 0 0,1 7 0 15,3-6 0-15,3-1 0 0,4 0 0 0,-3 7 8 16,6-7-8-16,1 1 0 0,-4-1-8 0,7 1 8 15,4-4 0-15,0-3 0 0,-4 7 0 0,7-10 0 0,-4 6 0 16,8-3 0-16,-4-3 0 0,0-3 0 0,1 3 0 16,-1-6 0-16,3-4 0 0,-2 10 0 0,-1-9 0 15,-4-1 9-15,1 1-1 0,0-1-8 0,-1 1 32 0,-3-7 0 16,1-2 0-16,-1 2 0 0,-4-3-16 0,1 0-3 16,-8 7-1-16,4-4 0 0,-3-9 5 15,0 12 1-15,-4-9 0 0,-4 10 0 0,4-4 12 0,-4 4 2 16,-3-4 1-16,0 0 0 0,0 7-25 0,0 0-8 15,0-7 0-15,-3 13 0 16,-1-4-33-16,4-2-11 0,0 6-1 0,0-3-1 16,0 6-106-16,3-4-20 0,-3 4-5 0,7 0-984 0</inkml:trace>
  <inkml:trace contextRef="#ctx0" brushRef="#br0" timeOffset="14341.881">27164 3642 748 0,'7'9'67'0,"-7"-6"-54"0,0 7-13 0,3-1 0 16,-3 0 408-16,4 1 78 0,-4 12 16 0,4-10 3 16,-1 4-403-16,1 3-81 0,-4 0-21 0,0 0 0 15,0 2 11-15,-4 1-11 0,-3-3 12 0,3 3-12 16,4 0 15-16,-3-3-4 0,-1 6-1 0,-3-6 0 15,-3 3 26-15,-4-3 6 0,7-7 1 0,-4 7 0 16,4 3 10-16,-4-3 3 0,1-7 0 0,-1 4 0 0,8 3-28 16,-8-10-6-16,4 7-1 0,4-7 0 0,-1 1-21 15,0-1 0-15,1 0 0 0,-1-9 0 0,4 0 25 0,0 0 7 16,0 0 2-16,0 0 0 0,0 0-34 0,0 0 0 16,0 0 0-16,0-18 0 0,0 8 0 0,4-5 0 15,-1-7 0-15,5 3 0 0,-5-13 11 0,4 4-2 16,0 0 0-16,0 0 0 0,7-13-9 0,-3 7 0 15,3-4 0-15,0 3 0 0,-3-8 0 0,3 5 10 16,3 3-1-16,1-9 0 0,0 13 0 0,3-3 0 16,-7-1 0-16,7 10 0 0,-3-3-9 0,-4 3 0 15,4 3 0-15,-1 0 8 0,1 0-8 0,0-3 0 0,-1 6 0 0,1 3-11 16,-1 7 11-16,1-10 0 0,3 13 0 0,-3-7-8 16,0 7-3-16,-1 6 0 0,1-9 0 0,-1 9 0 15,1 9 2-15,-4-9 0 0,0 9 0 0,0 1 0 16,-3 6-11-16,3 2-1 0,-3-2-1 0,-4 0 0 15,0 2 11-15,-4 1 3 0,4 0 0 0,-3 0 0 16,-8 6 8-16,4-9 0 0,0 6 0 0,0-4 0 16,-3-2 0-16,-4 3 11 0,0 6-11 0,-4-9 12 15,1-4 8-15,-1 4 1 0,0-4 1 0,-3 4 0 16,4-6-12-16,-4-1-2 0,-1 7-8 0,5-7 12 16,-4 7-12-16,3-13 0 0,-3 6 0 0,4 1 0 15,-5-1 8-15,5-9-8 0,-4 10 0 0,3-10 9 16,1 0-9-16,-1 0 8 0,0 0-8 0,4-4 8 15,0-2-8-15,-3-3 0 0,-1-1 0 0,1 1 0 16,2-7-91-16,1-3-13 16,-3 1-4-16,-1-8-1216 0</inkml:trace>
  <inkml:trace contextRef="#ctx0" brushRef="#br0" timeOffset="69733.544">19343 7561 691 0,'0'0'61'15,"0"0"-49"-15,0 0-12 0,0 0 0 16,0 0 279-16,0 0 53 0,0 0 10 0,0 0 2 15,0 0-290-15,0 0-54 0,-7 4-20 0,3 2 1 16,4-6 0-16,-3 9 0 0,-1 1 0 0,-3-10 0 16,7 0 19-16,-3 9 0 0,3-9-8 0,-7 0 8 0,7 0 48 15,0 0 14-15,0 0 2 0,0 0 1 0,0 0 6 0,0 0 1 16,3 10 0-16,4-1 0 16,-7-9-28-16,4 0-4 0,-4 0-2 0,10 6 0 0,-3-3-19 0,0 4-4 15,-7-7-1-15,0 0 0 0,0 0 12 0,0 0 2 16,7 6 1-16,-7-6 0 0,0 0 2 0,0 0 0 15,0 0 0-15,4 3 0 0,-4-3 1 0,0 9 1 16,0-9 0-16,0 0 0 0,0 0-7 0,0 0-2 16,-4 10 0-16,4-10 0 0,0 0-6 0,0 9-2 15,4-2 0-15,-4-7 0 0,0 9-16 0,0-6 0 16,0-3 0-16,0 13 0 0,-4-4 0 0,4 0-16 16,-3 4 4-16,-4-7 0 0,0 10 12 0,3-7 16 15,-6 4-3-15,3-4-1 0,-4 7-12 0,0-7 0 0,-3 10 0 0,0-9 0 16,-3 5 8-16,2 4 0 0,-6 0-8 0,4-3 12 15,-1 2-12-15,0 1 0 0,-3 6 0 0,0-6 0 16,3 6 0-16,1-6 0 0,-1 6 0 0,0-3-10 16,-3 0 10-16,4 0 0 0,-4-3 0 0,3 6 0 15,0 0 0-15,-3-6 0 0,0 6 0 0,0-3-8 16,-4 9 8-16,0-9 0 0,1 9 0 0,-1-2 0 16,0-1 0-16,1 0 0 0,-8-3 0 0,4 3 8 15,-1-3-8-15,1 4 12 0,-4 5-4 0,1-9 0 16,-1 4 0-16,0-4 0 0,4-3 0 0,-4 9 0 15,4-9-8-15,0 3 9 0,7 0-9 0,-4 0 10 0,4-3-10 16,0-3 8-16,3 6-8 0,-3-6 8 16,7 6-8-16,-4-6 0 0,4 6 0 0,0-6 0 15,0-1 0-15,0 1-9 0,-4-3 9 0,4 3 0 0,0 0 0 16,3-4 0-16,-3 4 0 0,0-3 0 16,-4-4 8-16,4 4-8 0,4 0 0 0,-5-4 0 0,1 4 0 0,4-7 0 15,-4 10 0-15,3-10 0 0,-3 1 8 0,3 6-8 16,1-7 0-16,3 0 9 0,0 1 0 0,0-4 0 15,0-3 0-15,-1 7 0 0,5-4-9 0,3-6 0 16,0 0 0-16,-7 0 8 16,3 9-34-16,4-9-7 0,0 0-2 0,0 0-1309 0</inkml:trace>
  <inkml:trace contextRef="#ctx0" brushRef="#br0" timeOffset="70632.14">20232 7430 1324 0,'0'0'118'0,"0"0"-94"0,0 0-24 0,0 0 0 16,-4-3 253-16,4 3 47 0,0 0 8 0,0 0 3 15,0 0-223-15,0 0-45 0,0 0-9 0,0 0-2 16,0 0-16-16,0 0-3 0,0 0-1 0,7 3 0 15,4 6-12-15,0 1 0 0,-8-1 0 0,4 7 0 16,-3-1 0-16,3-2 0 0,-4 9 0 0,1-3 0 16,3-1 32-16,-4 1 4 0,8 6 1 0,-4-6 0 0,4 6 17 0,-1-3 3 15,1 3 1-15,3-6 0 16,0 6-23-16,4 3-5 0,3-2-1 0,0 2 0 0,0 0 6 16,4-3 1-16,3 3 0 0,0 4 0 0,7-1-24 15,1-6-12-15,-4 10 12 0,6-7-12 0,1 0 18 0,-4 3-3 16,4-2-1-16,-4-1 0 0,1 6-5 0,-1-5-1 15,4 5 0-15,0 1 0 0,-1-1-8 0,5-3 0 16,3 4 0-16,0-1 0 0,-1 4 15 0,1-4 1 16,0 1 0-16,0 3 0 0,-4-10-7 0,-3 6-1 15,3-5 0-15,-3 5 0 0,0 1-8 0,0-7 0 16,-4 6 0-16,7-6 0 0,-3 7 0 0,-3-1 0 16,-12-5 0-16,1-1 0 0,3 6 0 0,0-5 0 15,-10 5 0-15,0-9 0 0,-8 3 0 0,8-2 0 0,3-1 0 0,-7-3 8 16,-3 3-8-16,-1-7 0 0,4 1 0 0,4-3 0 15,-7 3 8-15,-1-4-8 0,4-2 0 0,-3 3 8 16,3-1-8-16,0-5 0 0,-7 2 0 0,4-5 0 31,3-4-45-31,-4 3-11 0,-2-6-3 0,-8 0 0 16,7-9-132-16,0 2-26 0,-7-5-6 0</inkml:trace>
  <inkml:trace contextRef="#ctx0" brushRef="#br0" timeOffset="73216.622">16619 7797 288 0,'0'0'25'0,"-3"-3"-25"0,3-4 0 0,0 4 0 16,-4-3 92-16,1-4 12 0,3 1 4 0,-4 6 0 16,4-3-56-16,0-4-10 0,-3 4-2 0,3 6-1 15,0-9 33-15,0 9 6 0,0-4 2 0,0 4 0 16,0 0 3-16,0 0 1 0,0 0 0 0,0 0 0 16,0 0-19-16,0 0-3 0,0 0-1 0,0 0 0 15,0 0-37-15,0 0-7 0,0 0-1 0,0 10-1 16,3-1-3-16,1 1-1 0,-4-1 0 0,3 7 0 0,-3-7 17 0,0 1 4 15,-3 5 1-15,3-2 0 0,0 6 7 16,-4-4 0-16,4 1 1 0,0 3 0 0,-3 0-9 16,3-1-1-16,-4 1-1 0,4 0 0 0,-3 6-16 0,3-6-3 15,0 0-1-15,0-4 0 0,0 4-10 0,0 0 0 16,0-3 9-16,3-1-9 0,-3-2 8 0,0-4-8 16,0 7 10-16,0-7-10 0,0 1 15 0,0-1-3 15,0 1-1-15,0-10 0 0,0 9 5 0,0-9 0 16,0 6 1-16,0-6 0 0,0 0-2 0,0 0-1 15,0 0 0-15,0 0 0 0,0 0-4 0,0 0-1 0,0 0 0 0,0 0 0 16,4-6 0-16,-4-3 0 16,3-1 0-16,1 1 0 0,-4-10-9 0,3 10 8 15,1-7-8-15,-4 3 8 0,3-2-8 0,4-1 0 0,-7 3 0 16,4-2-11-16,3 5-2 0,0 1-1 0,0 0 0 16,-3-1 0-16,3 1 6 0,0-1 8 0,0 1-13 0,0 3 5 15,0-1 8-15,4 4 0 0,-1-3 0 0,-3 3 0 16,4-3 0-16,-4 6-8 0,3-4 8 0,1-2-8 15,0 6 8-15,-4 0-13 0,3 0 5 0,-3 0 8 16,4 0-9-16,-1 0 9 0,-3 6 0 0,1-2 0 16,2 5-9-16,-3-9 9 0,4 6 0 0,-4 4-9 15,-4-1-2-15,4 0 0 0,-3 7 0 0,3-6 0 16,-4-1 11-16,1 0-8 0,0 7 8 0,-1-7-8 16,1 1 8-16,-1-1 0 0,1 1 0 0,-1-1 0 15,1 1 11-15,-4-10 7 0,0 9 2 0,3-3 0 16,1 4-39-1,-4-10-7-15,-4 9-2 0,4 0 0 0,-3-2 13 0,-4-4 3 0,3 6 0 0,1-2 0 0,-4-4 0 0,3 6 0 16,-3-3 0-16,0 4 0 16,0-4 12-16,0-3-12 0,0 3 12 0,0-2-12 0,-4 2 12 15,1-3 0-15,-1 3 0 0,0-6-9 0,4 3 9 0,-3-3 0 16,-1 0 0-16,-3 0 8 0,3 0-8 0,-3 0 12 16,4 0-4-16,-1 0 0 0,-3-3-8 0,0 3 11 15,3 0-11-15,-3-6 12 0,0 6-12 0,0 0 0 16,3 0 0-16,1-3 0 0,-4 3 0 0,3 0 0 15,1 0 0-15,-1 0 0 16,4 0-36-16,0 0-10 0,0 0-2 0,0 0-544 16,0 0-110-16</inkml:trace>
  <inkml:trace contextRef="#ctx0" brushRef="#br0" timeOffset="76933.976">16693 7160 864 0,'0'0'38'0,"0"0"8"0,0 0-37 0,-7 3-9 0,-3 4 0 0,3-7 0 16,7 0 0-16,0 0 12 15,0 0-12-15,0 0 12 0,-4 0-12 0,4 0 0 0,0 0-12 0,0 0 12 16,-7-7 42-16,7 7 16 0,-3-3 3 0,3 3 1 16,0 0 30-16,0 0 7 0,-4-6 1 0,4 6 0 15,0 0-24-15,0 0-5 0,-3-3-1 0,3 3 0 16,0 0-38-16,-7-7-8 0,-1 7-2 0,5 0 0 16,-4 0-14-16,0 0-8 0,0 0 10 0,0 0-10 15,0 0 30-15,0 0 0 0,0 0 0 0,0 0 0 16,-4 0 26-16,4 0 6 0,-4 0 1 0,1 0 0 15,3 0-10-15,-4 0-1 0,0 0-1 0,4 0 0 16,-3 0-15-16,-1 0-2 0,1 0-1 0,-4 7 0 16,3-4-21-16,-3-3-4 0,0 6 0 0,0-6-8 15,3 10 0-15,-3-4-12 0,0-3 0 0,0 6 0 16,-4-2-23-16,-3 2-4 16,3-6-1-16,1 7 0 0,-5-4 40 0,5 3 0 0,3 1 0 0,3-10 0 0,-3 9 28 15,3-9 8-15,1 6 0 0,3-3 1 16,0 4 8-16,0-4 2 0,0 3 0 0,0-6 0 0,7 0-23 0,0 0-5 15,0 0-1-15,0 0 0 0,0 0-18 16,0 0 0-16,0 0 0 0,3 10 0 0,-3-10 0 0,4 6 0 16,-1-3 0-16,1 6 0 0,3-2 0 0,-4-4 0 15,8 3 0-15,-4-3 0 0,4 3 0 0,3 4 0 16,-4-7 0-16,4 10 0 0,4-4 0 0,0-6 0 16,-1 6 0-16,-3 1 0 0,4-4 0 0,-4 4 0 0,7-1 0 15,0 0 0-15,1 7 0 0,-1-7 0 0,0 1 0 0,0-1 0 16,-3 10 0-16,-1-10 0 0,-3 1 0 0,-3 6 0 15,0-7 0-15,-1 7 0 0,-3-4 0 0,0-2 0 16,0 5 0-16,-3 4 0 0,-4-9-8 0,3 5 8 16,-3-5 0-16,0-1 0 0,0 7 0 0,0-4 0 15,4-2 0-15,0 5 0 0,-4-5 0 0,3-1 0 16,-3 1-9-16,4-1 1 0,-4 0 0 0,3 4 0 16,-3-13 8-16,0 3 0 0,0-3 0 0,0 9 0 15,-3-2 24-15,3 2 6 0,-7-6 2 0,3 4 0 16,4-7-16-16,-7 3-4 0,-7 3 0 0,7 0 0 15,-7-3 3-15,0 7 0 0,-4-10 0 0,0 9 0 16,-3-9-15-16,3 6 0 0,4-2 0 0,-7-4 0 16,4 9 0-16,-5-9 0 0,1 6 0 0,4 4 0 15,-5-10 0-15,1 6 0 0,0-3-10 0,3-3 10 16,-3 0 0-16,4 6 0 0,-1-6 0 0,0 3 0 16,1-3 0-16,-1 0 0 0,4 0 0 0,-4-3 0 0,4-3 0 15,0 6 0-15,0-3-8 0,-4-3 8 16,4-1-92-16,0 4-12 0,4-3-4 0,-5-3-653 15,5-1-131-15</inkml:trace>
  <inkml:trace contextRef="#ctx0" brushRef="#br0" timeOffset="77763.339">17124 8069 1267 0,'0'0'112'0,"0"0"-89"16,0 0-23-16,0 0 0 0,0 0 179 0,0 0 31 0,-4-6 6 0,1-3 2 31,-1 6-218-31,4-4-32 0,-3 4-12 0,3 3-2 16,0-6 0-16,-4-3 0 0,1 2 0 0,-4 7 0 0,3 0 35 0,-3 0 11 0,-4 0 0 0,1 0 0 15,3 7 36-15,-4-4 15 0,1 3 2 0,-1 3 1 16,0 1 3-16,1-4 1 0,-1-3 0 16,-3 7 0-16,4-1-31 0,-1-3-7 0,0 4 0 0,4-1-1 15,-3-3 1-15,6-2 1 0,1 5 0 0,3 0 0 16,-4 1-21-16,4-10 0 0,7 6 0 0,0 3 0 15,4 1 0-15,0-1 0 0,-1 1 0 0,4-4-8 16,0-3 8-16,-3 3 0 0,3-3 0 0,-3 4 0 16,-1-7 0-16,4 6-8 0,-3-3 8 0,-1-3-8 15,-2 0 8-15,-1 0-8 0,3 0 8 0,-10 0-8 16,7-3 8-16,0-3 0 0,0-1 8 0,0 4-8 16,0-3 33-16,4-3 3 0,-7-1 0 0,3 1 0 15,3-1-4-15,-6-5-1 0,3 5 0 0,-4-2 0 0,4-4-15 0,-3 0-2 16,-4 7-1-16,3 0 0 0,-3-4-13 15,0-3 0-15,-3 7 0 0,3-7 0 0,-4 7 0 16,1 6 0-16,-1-7 0 0,-3 4 0 0,4-3 0 16,-4 9 0-16,3-10 0 0,1 4 0 0,-4 3 0 0,3-3-10 15,4 6 2-15,-4-4 0 16,1-2-28-16,3 6-4 0,0 0-2 0,0 0-670 16,0 0-133-16</inkml:trace>
  <inkml:trace contextRef="#ctx0" brushRef="#br0" timeOffset="78133.405">17515 7725 403 0,'0'0'17'0,"0"9"5"0,-3-3-22 0,-1-3 0 0,-3 4 0 0,4 2 0 15,-1-3 482-15,1-3 92 0,-4 4 18 0,7-7 4 16,0 3-500-16,-4 6-96 0,1-2-29 0,-1 2-1 16,4 0-34-16,4 1-6 0,-4-1-2 0,0 1 0 15,-4 5 36 1,1 4 6-16,6-3 2 0,-3-4 0 0,0 10 28 0,-3 0 0 0,-1-3 0 0,-3 6 0 15,0-6 14-15,0 6-1 0,0-6 0 0,0 0 0 16,0-4-1-16,-4 4 0 0,4 0 0 0,0-3 0 0,3-7-4 0,-3 0 0 16,4 7-8-16,3-6 12 0,-4-7-12 0,4-3-8 15,0 0 8-15,0 0-13 16,0 0-140-16,0 0-28 0,0 0-6 0</inkml:trace>
  <inkml:trace contextRef="#ctx0" brushRef="#br0" timeOffset="78345.847">17138 7866 1555 0,'0'0'138'0,"0"0"-110"0,0 0-28 0,0 0 0 16,0 0 289-16,7 9 53 0,0-9 10 0,0 6 3 16,7-6-291-16,0 0-64 0,4 0 0 0,0 0 0 15,3 0-19-15,0 0 3 0,4 0 0 0,-4 0 0 31,4 0-21-31,-4 0-4 0,0 0-1 0,0 3 0 0,-10-3 19 0,3 0 4 0,0 0 1 0,-4 0 0 32,5 0-14-32,-8 0-4 0,0 7 0 0,0-7 0 15,0-7-112-15,0 7-24 0,-4 0-4 0,4-3 0 0</inkml:trace>
  <inkml:trace contextRef="#ctx0" brushRef="#br0" timeOffset="78672.963">17829 7599 2476 0,'0'0'220'0,"0"0"-176"16,0 0-35-16,0 0-9 0,0 0 123 0,0 0 22 0,0 0 5 0,7-3 1 31,1-3-179-31,2 6-35 0,1 0-7 0,-1 0-2 16,-3 0 10-16,4 6 2 0,-1-3 0 0,5-3 0 0,-5 0 32 0,4 6 8 0,0-2 0 0,1-4 1 16,-5 0 19-16,4 0 0 0,0 6 0 0,-3-3 0 31,-1-3-19-31,5 0-9 0,-8 0-3 0,0 0 0 15,0 0-131-15,-7 0-26 0</inkml:trace>
  <inkml:trace contextRef="#ctx0" brushRef="#br0" timeOffset="78926.285">17769 7765 1735 0,'0'0'76'0,"0"0"17"16,0 0-74-16,0 0-19 0,0 0 0 0,0 0 0 0,0 0 24 0,0 0 0 15,7 3 1-15,-7-3 0 0,8 0-13 0,2 7-4 16,1-7 0-16,-4 3 0 0,0-3 42 0,3 0 8 16,-3 0 2-16,4 0 0 0,0 0-15 0,-1 0-2 15,4 0-1-15,0 0 0 0,-3 0-22 0,3 0-5 16,0 0-1-16,0 0 0 15,0 0-102-15,4 0-20 0,-4 0-4 0,4-3-784 0</inkml:trace>
  <inkml:trace contextRef="#ctx0" brushRef="#br0" timeOffset="80064.243">18348 7725 576 0,'0'0'51'0,"0"0"-41"16,0 0-10-16,0 0 0 0,0 0 294 0,0 0 57 15,0 0 11-15,0 0 2 0,0 0-261 0,0 0-53 16,0 0-10-16,0 0-3 16,0 0-52-16,0 0-10 0,0 0-3 0,0 0 0 0,0 0 19 0,0 9 9 0,-4-3-10 15,1 10 10-15,-1-7 0 0,1 4 12 0,-1-4-1 0,1 7 0 16,-1 3 16-16,1-4 3 0,-4-2 1 0,3 3 0 16,1 9-5-16,-1-13-1 15,1 10 0-15,-1-9 0 0,4 6-10 0,-3-4-3 0,-1 4 0 0,0-3 0 16,4-4 3-16,0-2 0 0,-3 2 0 0,3-2 0 15,0-10 20-15,0 0 4 0,0 9 1 0,0-9 0 16,0 0 11-16,0 0 2 0,0 0 1 0,0 0 0 16,7-6-3-16,0-4-1 0,0 1 0 0,0 0 0 15,-3-7-34-15,-1-3-6 0,1 0-2 0,-1 0 0 16,1 1 2-16,-1-7 0 0,1-1 0 0,-4 1 0 16,3 3-10-16,-3-3 8 0,0 0-8 0,0 6 8 15,0-6-8-15,0 7 0 0,4 5 0 0,-4-3 8 16,3-2 0-16,-3 2 0 0,4 6 0 0,3-2 0 15,-3-4 0-15,3 7 0 0,0-1 0 0,3-5 0 0,1 5 4 16,3 1 0-16,-3-1 0 0,3 1 0 0,3 0-23 0,-3 2-4 16,1-2-1-16,-1 9 0 0,0-3 16 0,3 3-11 15,-6 3 11-15,3-3-10 0,-3 6 10 0,-4-3 0 16,3 7-9-16,1-1 9 0,-4-9 0 0,0 10-11 16,0-4 11-16,-3 3-8 15,-4-9-21-15,7 10-4 0,-4-1-1 0,1-3 0 16,-1-2-106-16,-3-4-22 0,4 9-4 0,3-3-878 0</inkml:trace>
  <inkml:trace contextRef="#ctx0" brushRef="#br0" timeOffset="80555.344">18577 7841 172 0,'0'0'16'0,"0"0"-16"0,0 0 0 0,0 0 0 16,0 0 388-16,0 0 74 0,0 0 15 0,0 0 3 15,0 0-334-15,11 0-67 0,-1 6-14 0,-2-3-2 0,2-3-47 0,-3-3-16 16,4 3 9-16,-1-6-9 15,1 6 40-15,-1 0 4 0,-2 0 0 0,2 0 0 16,4-4 16-16,0-2 3 0,-3 6 1 0,0-9 0 0,-1 9-30 16,1-3-6-16,-1-4 0 0,1 4-1 0,-4-3-27 15,3 0 0-15,-2 3 8 0,-1-4-8 0,-7 7 0 16,3-3-9-16,1-6 9 0,-4 2-13 0,0-2 13 0,0 6 0 16,-4-3 0-16,1-4 0 0,-1 4 0 0,1-3 0 15,-5 5 12-15,1-2-12 0,0-3 11 0,-3 6-11 16,-1-4 10-16,1 7-10 0,-1-6 0 0,0 6 0 15,-3 6 0-15,0-6 0 0,0 7 0 0,0-4-12 16,3 3 12-16,-3-3-10 0,0 7 10 16,4-1 0-16,-4 7-9 0,3-7 9 0,0 7 0 0,1-4 0 15,-1 4 0-15,1 3 0 0,-1 0 0 0,4-4 13 0,0 1-1 16,3-4-1-16,-3 4-20 0,4-3-4 0,-1-1-1 0,1 1 0 31,3-4-14-31,0 1-2 0,0-1-1 0,0-9 0 16,7 6-181-16,-7-6-37 0,0 0-7 0,14 3-2 0</inkml:trace>
  <inkml:trace contextRef="#ctx0" brushRef="#br0" timeOffset="81060.994">19043 7831 1382 0,'0'0'123'0,"0"0"-99"0,0 0-24 0,0 0 0 15,0 0 161-15,0 0 27 0,3-9 6 0,1-1 1 16,0 1-195-16,-1 3-32 0,-3-4-9 16,4 1-3-1,-8 6-6-15,4-4-2 0,-3-2 0 0,-1 6 0 0,0-3 64 0,-3-4 13 0,-3 10 3 0,-1-6 0 0,4 6 42 0,-3-3 9 16,-4-3 1-16,3 6 1 16,-3 0-3-16,3-4-1 0,1-2 0 0,3 6 0 0,-4 0-37 0,0 0-8 15,4 0-2-15,0 0 0 0,-3 6-21 0,3-6-9 16,0 4 8-16,0-4-8 15,0 6-24-15,-1-3-9 0,-2 3-3 0,3 4 0 16,0-1 8-16,-4 0 0 0,1 7 1 0,3-3 0 0,-4 2 27 0,0 4 0 16,1 0 0-16,3 3-8 0,-4-10 20 0,4 7 5 15,4 3 1-15,-1-9 0 0,-3 2-5 0,7-2-1 16,0-7 0-16,4 4 0 0,3-1 8 0,0 0 2 16,3-2 0-16,1-4 0 0,-1 3-22 0,4-6 0 0,1-6-10 15,2 6 10-15,1-3 0 0,0-4 16 0,-1 4-2 0,4-3 0 16,-3-3-14-16,3-1 0 0,-3 1 0 0,-1-1 0 15,1-5 27-15,0 2 5 0,-4-2 2 0,0-1 0 16,-7-3 6-16,7 0 0 0,0 4 1 0,-3-4 0 16,-1 0-2-16,-3 0-1 0,0 0 0 0,1-3 0 15,-5 4-7-15,4 5-2 0,-3-3 0 0,-4-2 0 16,3 2-9-16,-3-3-3 0,-3 10 0 0,-1-7 0 16,1 3-9-16,-1-2-8 0,1 5 12 0,-5 1-12 15,-2-7 0-15,3 13-16 0,7-6 2 0,-4-1 0 31,1 1-22-31,-1-7-5 0,4 10-1 0,-3-7-838 0,-1-2-168 0</inkml:trace>
  <inkml:trace contextRef="#ctx0" brushRef="#br0" timeOffset="83128.791">21544 7643 288 0,'0'0'25'0,"0"0"-25"16,0 0 0-16,0 0 0 0,0 0 273 0,0 0 50 15,0 0 9-15,0 0 3 0,7 0-268 0,-7 0-54 16,0-9-13-16,0 9 0 0,0-10-12 0,0 10-6 16,-3-6-1-16,3 6 0 0,0 0 55 0,0 0 10 15,-4 0 2-15,4 0 1 0,-3-9 47 0,-4 9 8 16,7 0 3-16,0 0 0 0,0 0-41 0,0 0-8 0,0 0-2 0,0 0 0 15,-4 0-46-15,-7 0-10 16,1 0 0-16,-1 6 0 0,1-3-20 0,-4 3 0 0,-1 4-1 0,-2-4 0 16,-4 3 5-16,0-6 0 0,-1 7 1 0,1-1 0 15,-7 1 15-15,7-1 0 0,0 4 0 0,-1-4 0 16,1 0 20-16,4-5 1 0,3 2 0 0,3-3 0 16,4-3 15-16,7 0 4 0,0 0 0 0,0 0 0 15,0 0-40-15,0 0-15 0,0 0 1 0,7 6 0 31,4 4-14-31,-1-10-4 0,4 9 0 0,0-3 0 0,0-3 16 0,1 4 4 0,2-4 0 0,-3 6 0 16,0-2 12-16,1 2-9 0,2 0 9 0,-3-2-8 16,0 2 8-16,1 0 0 0,-1 1 0 0,0-1 0 15,0 1-12-15,0-1 4 0,0 0 0 0,-3 1 0 16,3-1 8-16,0 1 0 0,-4 5 0 0,5-5 0 0,-5 5 0 16,1-2 0-16,-4-4 0 0,0 7 0 15,-7-7 0-15,7 1 8 0,-4-1-8 0,-3 1 8 0,-3 2 3 0,-1-2 1 16,1-1 0-16,-1 0 0 0,-6 1 0 0,3-1 1 15,-4 1 0-15,1-1 0 0,-1 1-13 0,-3-1 9 16,-4 0-9-16,4 1 8 0,-4-4-8 0,1 3 0 16,-1 1 0-16,1-4 0 0,-1-3 0 0,0-3 0 15,4 7 0-15,0-7 0 0,0 3-11 0,3-3-1 16,1 0 0-16,-1-3-615 16,1 3-123-16</inkml:trace>
  <inkml:trace contextRef="#ctx0" brushRef="#br0" timeOffset="83850.274">21784 7953 2484 0,'0'0'55'0,"0"0"11"0,0 0 2 0,0 0 1 0,0 0-55 0,0 0-14 0,0 0 0 0,0 0 0 16,0 0-32-16,0 0-10 0,0 4-2 0,0 5 0 16,-7 0-2-16,7 4-1 0,4-4 0 0,-8 1 0 15,-3 2 0-15,0-2 0 0,10 5 0 0,-6-5 0 0,-4 5 47 16,-4-2 0-16,8-4 12 0,3 7-2 0,0 0 41 0,-7-4 8 16,3-2 1-16,1 5 1 0,6 4-16 0,-3-3-3 15,-7-4-1-15,4 4 0 0,3 0-12 0,0-4-2 16,0-2-1-16,-4 2 0 0,0 1-26 0,8-7-19 15,3-3 3-15,-7-3 1 0,0 0 6 0,0 0 1 16,0 0 0-16,0 0 0 0,0 0 8 0,0 0 0 16,7 0 0-16,4-9 0 0,-1 9 21 0,1-10 0 0,-4 1 0 15,4 0 0-15,3-7-21 0,0 7 0 16,-7-4 0-16,3-3 0 0,1 10 0 0,3-6 0 0,0 2 0 0,-3 1 8 16,-1-1-24-16,1 4-4 0,7 0 0 0,-8 3-1 15,1-4-2-15,-1 7 0 0,4 0 0 16,-3 0 0-16,3 0 10 0,-3 7 1 0,-4-7 1 0,3 3 0 15,1 3-14 1,-4-6-3-16,-7 0-1 0,4 9 0 0,3-2 13 0,0-4 2 0,-7 6 1 0,0 1 0 16,0-1 13-16,0-3 0 0,0 4 0 0,-4 5 0 15,-3-5 0-15,4 2 0 0,3-2 0 0,-4 5 0 16,-3-5 0-16,-4 6 0 0,4-7 0 0,0 0 0 16,-3 1 0-16,3-1 8 0,-11 1-8 0,4-4 0 15,3 3 28-15,-3-6-2 0,-3 4 0 0,-1-4 0 16,0 3 4-16,1-6 1 0,2 0 0 0,-6 0 0 0,0 0-12 0,4 0-3 15,6-6 0-15,0 3 0 0,-6-4-32 0,3 7-8 16,7-9 0-16,-4 0-1 16,0 5-41-16,4-5-8 0,0-4-2 0,4 10-567 15,3-6-113-15</inkml:trace>
  <inkml:trace contextRef="#ctx0" brushRef="#br0" timeOffset="84318.023">22105 8233 2386 0,'4'0'106'0,"-4"0"22"0,7 0-103 0,-7 0-25 0,0 0 0 0,0 0 0 15,7 6 18-15,-7-6-2 0,0 0 0 0,0 0 0 31,0 0-55-31,0 0-11 0,0 0-2 0,-4 3-1 0,4-3 13 0,0 9 2 0,-3-2 1 0,-1-4 0 16,-3 9 28-16,0-2 9 0,7-1 0 0,0-6 0 16,-4 7 13-16,1-1 10 0,-4-3 1 0,7 4 1 15,0-1-2-15,3-3-1 0,-6 4 0 0,6-7 0 16,1 6-8-16,-1-2-2 0,-3-7 0 0,8 3 0 16,-5 9-12-16,4-9 0 0,4 7 0 0,-4-1 0 15,-4-2 0-15,8-4-10 0,3 3 10 0,0-3-12 0,-7-3 12 0,7 0-10 16,4 0 10-16,0 0-10 15,-4 0 2-15,0 0 0 0,-4-9 0 0,4 9 0 0,1-10 28 16,-1 7 7-16,-11-3 1 0,4-4 0 0,7 1 3 0,-7-7 1 16,-3 7 0-16,-1-4 0 15,1-2-12-15,0-1-3 0,-4 4 0 0,-4-4 0 0,-7 3 4 0,8-2 1 16,6-1 0-16,-6-3 0 0,-4 3-4 0,0 7-1 16,3-3 0-16,4-4 0 0,-3 6-9 0,-4 1-8 15,0 0 12-15,0 2-12 0,10 4 12 0,-6-3-4 16,-12 3 0-16,8 3-8 15,0 0-35-15,0 0-13 0,-3 0-4 0,-1 0 0 16,4 3-132-16,7-3-28 0,0 0-4 0</inkml:trace>
  <inkml:trace contextRef="#ctx0" brushRef="#br0" timeOffset="84607.252">22602 8044 1825 0,'0'0'80'0,"0"0"18"0,-3 0-78 0,3 0-20 0,0 10 0 0,0-1 0 16,-4 1 70-16,1-1 10 0,3-3 3 0,0 10 0 15,3-3-29-15,-6-4-6 0,-1 7 0 0,1-1-1 0,6-2-21 0,1 6-4 16,-8-4-1-16,1 4 0 15,6 0-21-15,-3 0 0 0,-3 3 0 0,3-3 8 0,-4-1 2 0,1 1 1 16,3-3 0-16,0-4 0 0,-7 4-24 0,3 3-5 16,8-3-1-16,-4-4 0 15,-4-6-100-15,1 4-20 0,3-10-4 0,0 0-754 16</inkml:trace>
  <inkml:trace contextRef="#ctx0" brushRef="#br0" timeOffset="84785.354">22303 8186 1900 0,'10'0'169'0,"-10"0"-135"0,0 0-34 0,0 0 0 15,14 0 256-15,4 0 45 0,-4 0 9 0,4 0 2 32,-1 0-299-32,5-7-59 0,2 4-12 0,-3-3-2 15,-3 6-37-15,0-3-7 0,3-4-2 0,0 7 0 16,-7-3-45-16,4 3-9 0,-4-6-1 0,0 6-754 0</inkml:trace>
  <inkml:trace contextRef="#ctx0" brushRef="#br0" timeOffset="85282.024">22994 7928 2790 0,'0'0'124'0,"0"0"24"0,0 0-118 0,0 0-30 0,0 0 0 0,0 0 0 16,11 0-10-16,-1 0-8 0,4-3-2 0,0-3 0 16,1 6-55-16,2-9-11 0,-3 9-2 15,0-7-1 1,1 7 13-16,-1 0 2 0,0 0 1 0,0-3 0 0,0 3 41 0,-3-6 8 0,3 6 1 0,-4 0 1 16,-3-3-12-16,4 3-2 15,-4 0-1-15,-7 0 0 0,3-7-28 0,-3 7-6 0,0 0-1 16,0 0 0-16</inkml:trace>
  <inkml:trace contextRef="#ctx0" brushRef="#br0" timeOffset="85507.419">22814 8088 1728 0,'0'0'153'0,"0"0"-122"15,0 0-31-15,0 0 0 0,0 0 104 0,0 0 16 16,11 0 2-16,-1 0 1 16,-6 3-150-16,6-3-29 0,5 0-7 0,-1 0-1 0,-4 0 48 0,4 0 16 0,-3 7-12 0,0-7 12 15,3 0 8-15,-4 0 7 0,1 0 1 0,-1 6 1 16,1-3-17-16,0-3-16 0,-4 0 4 0,0 0-569 31,3 0-114-31</inkml:trace>
  <inkml:trace contextRef="#ctx0" brushRef="#br0" timeOffset="86224.106">23573 8019 1922 0,'0'0'85'0,"0"0"18"0,0 0-83 16,0-3-20-16,-4-3 0 0,1-4 0 0,-1 1 93 0,1 0 15 15,-1 2 2-15,0 4 1 0,1-6-79 0,-4 3-15 16,3-4-3-16,-3 10-1 16,0 0-3-16,4-3-1 0,-4 3 0 0,0 0 0 0,0 0-9 0,-1 0 0 15,1 0 0-15,-3 3 0 0,3 3 0 0,-4-2-9 16,-3 11 9-16,0-5-10 0,-4 5 10 0,1-2-13 15,-4 3 5-15,3 2 8 0,0 1-10 0,4-3 10 16,0-4 0-16,0 10-9 0,7-9 9 0,0 3 0 16,0-7 0-16,0 10 0 0,3-10 0 0,4 1 0 15,4-1 0-15,-1-3 0 0,1 4-11 0,3-1 0 16,3-3 0-16,1-2 0 0,0-4-2 0,3 6-1 0,3-6 0 16,-3-6 0-16,4 6 14 0,-4 0 0 0,4-10 0 15,-1 10-9-15,-2-9 9 0,-1 9 12 0,0-10-2 16,0 4-1-16,0-3 6 0,0-1 1 0,0 1 0 15,0-1 0-15,-3 1 11 0,0-7 2 0,-1 7 1 0,-3 0 0 16,0-1-2-16,0 1-1 0,0-1 0 16,-3 1 0-16,-1-1-4 0,1 4-1 0,-4 6 0 0,0 0 0 15,0 0-14-15,0 0-8 0,0 0 8 0,0 0-8 16,0 0 0-16,0 0-10 0,-7 6 1 0,0-2 0 16,0 5 9-16,3 0-8 0,-3 4 8 0,4-4-8 15,-4 1 8-15,3 2 0 0,1-2 0 0,-1 5-8 16,0-5 8-16,1 9 0 0,-1-4 0 0,4 1 0 15,0 3 0-15,-3 0-10 0,3-1 10 0,0 8 0 16,-4-8 0-16,4 11-8 0,-3-4 8 0,3 3 0 16,-4-9 0-16,1 6-12 0,-1 3 12 0,-3-3-10 15,-3 0 10-15,3-3-8 0,-4 3 8 0,0-6-8 0,1 0 8 0,-4-3 0 16,0 2 0-16,-1 1 0 0,-2-3 0 0,-1 0 8 16,1-4-8-16,2-3 11 0,-2 1-3 0,-1 2-8 15,4-2 12-15,-4-7-4 0,4 3-8 0,0-3 0 16,-3-3 0-16,-1 0 0 15,4 0-16-15,-4-3-8 0,-3-6-1 0,3-1-1 16,1-2-76-16,-1 2-15 0,0 1-3 0,4 0-1 16,-3-10-19-16,6 9-4 0,4-5-1 0,0 5 0 0</inkml:trace>
  <inkml:trace contextRef="#ctx0" brushRef="#br0" timeOffset="86687.864">23798 8160 2782 0,'0'0'61'0,"0"0"13"0,0 0 2 0,0 0 3 0,0 0-63 0,0 0-16 0,0 0 0 0,0 0 0 15,4 10-48-15,-4-10-12 0,0 0-2 0,0 0-1 16,-4 9 39-16,4-9 7 0,0 0 1 0,0 10 1 15,0-10 15-15,0 9 0 0,0-9-10 0,0 9 10 16,0-9 17-16,-3 7 8 0,3-7 2 0,-4 9 0 16,1 1 13-16,-1-4 4 0,-3 3 0 0,4-6 0 0,3-3-26 15,0 0-5-15,0 0-1 0,0 0 0 16,-4 7-12-16,4-7 9 0,0 0-9 0,0 0 8 0,0 0 8 0,0 0 0 16,0 0 1-16,0 0 0 0,0 0 5 0,4-7 1 15,-1-2 0-15,1 0 0 0,-1-1-8 0,1 1-2 16,-1-7 0-16,1 4 0 0,-1-4 5 0,1-3 1 15,-1 3 0-15,1 4 0 0,3-13-19 0,0 9 0 16,-3-3 0-16,-1 0 0 0,4 1 0 0,-3 2 0 16,3 6 0-16,-4-2 0 0,4-1-8 0,0 4 8 15,0 6-13-15,1-3 5 0,-5-4 8 0,8 7 0 16,-1-3 0-16,-3-4 0 0,-7 10 0 0,7 0 0 16,4 0 0-16,-4-3-8 0,4 3-6 0,-1 0-1 15,1-6 0-15,-1 6 0 16,1 6-74-16,-1-3-15 0,-2-3-4 0,-8 0 0 15,7 0-67-15,3 10-13 0,-3-10-4 0</inkml:trace>
  <inkml:trace contextRef="#ctx0" brushRef="#br0" timeOffset="87124.698">24144 8160 2700 0,'0'0'60'0,"0"0"12"0,0 0 2 0,0 0 1 0,0 0-60 0,0 0-15 0,0 0 0 0,0 0 0 16,0 0-37-16,7 7-11 0,0-7-1 0,4 0-1 15,-1-7 16-15,1 7 3 0,3 0 1 0,-3-3 0 0,3-3 30 0,-4 6 0 16,1 0 0-16,0-6 0 0,-1 3 22 0,1-4 10 16,-1 7 3-16,-3-3 0 0,4-3 20 0,-4 3 4 15,0-3 1-15,0-4 0 0,0 1-30 0,0-1-6 16,-3 4 0-16,3-3-1 0,-4-1-23 0,4 1 0 15,-3-1 0-15,-4-5 0 0,0 5-14 0,0 1 2 16,0-4 1-16,-4 4 0 0,1-4-6 0,-8 4-2 16,1 0 0-16,-1-1 0 0,-3 1 19 0,0 6 0 15,-7-4 0-15,3 4 0 16,0 3-32-16,1 3 1 0,-4-3 0 0,-1 7 0 0,-2-4 31 0,6 6 0 16,-3 1 0-16,3 5 0 0,1-5 0 0,3 8 0 15,-1-2 0-15,1 3 0 0,4 0 0 0,3-4 0 16,-4 4 0-16,4 0 0 0,0-3 0 0,3 3 0 0,1-4-8 15,-1-2 8-15,1 3-12 0,-1-4 1 0,4-6 0 0,4 10 0 32,-1-3-21-32,1-7-4 0,3 3 0 0,4-6-1 15,-1 4-1-15,4-4 0 0,7 3 0 0,-3-6 0 16,7 0-74-16,-1 0-14 0,1 0-3 0,3 0-759 0</inkml:trace>
  <inkml:trace contextRef="#ctx0" brushRef="#br0" timeOffset="87569.92">24620 8195 2530 0,'0'0'56'0,"0"0"11"0,0 0 2 0,0 0 3 0,0 0-58 0,7 0-14 16,4 0 0-16,0 0 0 15,-4 0-32-15,7-6-10 0,0 6-2 0,0-3 0 0,0-4 20 0,4-2 4 16,-4 6 1-16,0-4 0 0,4-2 19 0,-1 0 0 16,1-1 0-16,-4-5 0 0,4 5 0 0,-4 1 12 15,3-7 0-15,-3 3 0 0,-3-2 29 0,0 2 6 16,-1-2 1-16,1 5 0 0,-1-6-21 0,-3 7-4 16,-3 0-1-16,0-7 0 0,-8 7-22 0,4 5 0 15,0 4 0-15,-11-6 8 0,4 6-22 0,-7-3-4 16,0 3-1-16,-4 3 0 15,1 3-36-15,-4-2-7 0,3 5-2 0,-3 7 0 0,0-7 52 0,3 7 12 16,0-4 0-16,1 4 0 0,-1 3 39 0,4 0 10 0,0-4 3 16,0 4 0-16,-4 0-32 0,8-3-7 0,-1 2-1 0,0-2 0 15,4-3 0-15,0 2 0 0,4 1 0 0,-1-3 0 16,1 2-3-16,-1-2-1 0,4 2 0 0,0-5 0 16,4 6-8-16,-4-7 0 0,3 0 0 0,-3 1 0 15,0-10 0-15,7 9-12 0,4-3 4 0,-4-2 8 16,4 5-27-16,-1-9 3 0,4 6 0 0,0-6 0 15,0 0-93 1,1-6-19-16,2 6-3 0,1-3-513 0,-1-3-104 0</inkml:trace>
  <inkml:trace contextRef="#ctx0" brushRef="#br0" timeOffset="87994.782">25001 8126 1440 0,'0'0'128'0,"0"9"-103"0,0-9-25 0,-3 10 0 0,-4-4 264 0,3 3 47 16,4-2 9-16,0-4 3 0,-7 6-255 0,4 1-52 15,-1-1-16-15,4-3 10 0,-3 4-10 0,-1 5-16 16,4-5 4-16,0-1 1 0,-3 1 11 0,3-1 0 16,0 0 0-16,3 7-8 0,1-3 8 0,-1-4 11 15,-3-3-3-15,0 4 0 0,4-1 35 0,-1 1 6 0,4-4 2 0,-7-6 0 16,0 0-23-16,4 3-5 0,6 3-1 0,1-6 0 15,-11 0-5-15,7 0-1 0,4-6 0 0,-1 3 0 16,1-3 0-16,-1-4-1 0,1 1 0 0,0-7 0 16,3 7-15-16,0-10 9 0,-4 6-9 0,1-2 8 15,3-4-8-15,0-6 12 0,-3 6-12 0,3-6 12 16,-4 6-12-16,5 0 0 0,-5-6 0 0,4 9-11 16,-7 7 11-16,4-4-8 0,-1 4 8 0,-3 0-8 15,1 2 8-15,2 7 16 0,1-9-4 0,-4 9-1 16,3 9-2-16,1-9 0 0,0 10 0 0,3-4 0 15,-4-3-9-15,4 7 12 0,0-1-12 0,-3-3 12 16,7 4-2-16,-4 9 0 0,3-10 0 0,-2 7 0 16,2 2-10-16,-3-2 0 0,4-3 0 0,-4 2 0 15,0 4 0-15,0 6-11 0,-3-6 1 0,3 0 0 16,-3 6-162-16,-4-6-33 16</inkml:trace>
  <inkml:trace contextRef="#ctx0" brushRef="#br1" timeOffset="94589.17">20020 5984 57 0,'0'0'0'0,"0"0"0"0,0 0 0 0,0 0 0 15,-3-9 452-15,-4 9 86 0,0-10 17 0,7 10 3 16,-4-3-407-16,4 3-82 0,-7-6-16 0,7 6-3 16,-4-9-38-16,1 2-12 0,-4 7 8 0,3-9-8 15,-3 9 0-15,4-3 0 0,-4-4 0 0,0 7 0 0,0 0 0 0,-1 0 0 16,-2 0 0-16,3 0 0 0,-4 0 13 0,4 0-1 16,0 0 0-16,0 0 0 0,0 0 32 0,0 0 7 15,0 0 1-15,0 0 0 0,0 0-26 0,-4 0-5 16,4 7-1-16,0-7 0 0,-3 3 20 0,2-3 3 15,-2 6 1-15,-1-3 0 0,1-3-26 0,-1 0-5 16,-3 7-1-16,0-7 0 0,0 3-3 0,0 3-1 16,0 3 0-16,-4-2 0 0,-3-4-8 0,7 6 0 15,0-3 0-15,-1-2 0 0,1 2 0 0,0 3 0 16,0 1 0-16,0-4 0 0,0-3 12 0,-4 6 0 16,4-2 0-16,0 2 0 0,3-6 16 0,-3 4 3 15,4 2 1-15,-4 0 0 0,0 1-32 16,3-4 0-16,0 3-8 0,-3-5 8 0,0 5 0 0,4 4 0 15,-1-4 8-15,0 0-8 0,-3-5 12 0,4 5-3 16,-1 0-1-16,1-2 0 0,-1 2-8 0,4 0 0 0,-4 1 0 0,1-1 0 16,-1-3 14-16,4-2 1 15,-3 5 0-15,-1 4 0 0,4-4-1 0,-4 0 0 0,1 1 0 0,-1-1 0 16,4 1 9-16,-4 5 1 0,4-2 1 16,0-4 0-16,-3 1-25 0,-1 5-19 0,4 1 3 0,4-3 1 15,-8 2 15-15,4-5 0 0,0 8 0 0,-4-2 0 16,4-3 0-16,0 2 0 0,0 1 0 0,4-3 0 15,-4-4 0-15,0 0 0 0,-1 7 0 0,5-7 0 16,-4 7 0-16,3-6 0 0,1-1 0 0,-4 0 10 16,7 1 0-16,-4 5 0 0,1-2 0 0,3-4 0 15,0 7-10-15,0 3 0 0,0-3 0 0,0 2 0 16,0-2 0-16,0 3 0 0,0 0 0 0,0 0 0 16,0 6 0-16,0-7 0 0,-4 1 0 0,4 0 0 0,0 0 0 15,-3 3 0-15,3-3 0 0,0-1 0 0,0-2 0 0,-4 3 0 16,4-7 0-16,0 4 0 0,0 3 8 0,0-10-8 15,0 7 0-15,0 0 8 0,4-4-8 16,-4 4 0-16,3-3 0 0,1-4 0 0,-1 7 0 16,-3-1 8-16,4-2-8 0,-1-4 0 0,1 7 8 0,3 0-8 15,-4-7 8-15,4 4-8 0,-3 2 12 16,3-5-4-16,-3 5 0 0,-1-5 0 0,1-1 0 0,3 7-8 16,0-4 12-16,0-2-4 0,-4-1-8 0,4 7 12 15,4-7-12-15,-4 1 12 0,4-1-12 0,-1 0 10 16,1 1-10-16,3-4 10 0,0 4-1 0,-3-1 0 15,3 0 0-15,0-2 0 0,0 5-9 0,0-6 0 16,0 4 0-16,0 6 0 0,0-7 0 0,0 0 0 16,1-6 0-16,-1 7 0 0,-4-4 8 0,4 4-8 0,-3-10 8 15,3 9-8-15,-3-3 11 0,3-3-3 0,0-3-8 0,0 7 12 16,0-4-2-16,4-3-1 0,3 6 0 0,0-3 0 16,-3-3-9-16,3 6 0 0,-3-2 0 0,-1 2 8 15,8-3-8-15,-4 3 0 0,0 4 0 0,-3-4 0 16,3-3 0-16,0 7 0 0,-3-10 0 0,-1 9 0 15,5-3 0-15,-5-3 0 0,1 4 0 0,-4-1 8 16,0-3-8-16,0-3 0 0,4 0 0 0,-4 6 0 16,4-3 0-16,-4-3 0 0,3-3 0 0,1 3 8 15,0 0 1-15,3 0 0 0,-4-6 0 0,5 6 0 16,-1 0 2-16,3-3 0 0,-2-3 0 0,2-1 0 16,-2 4-11-16,-1 3 10 0,0-6-10 0,4 6 10 0,-1-3-10 0,-3-3 0 15,4 2 0-15,-4-2 0 16,-3 3 0-16,3-3 0 0,0 3 8 0,-3-4-8 0,3-2 0 15,-3 3 0-15,-1-4 0 0,-3 1 0 0,4-1 0 16,0-2 0-16,-4-4 12 0,3 0-4 0,-2 4-8 0,2-4 12 16,1-3-12-16,-1 1 12 0,-2-7-2 0,2 9 0 15,1-12 0-15,0 9 0 0,-8-6-10 0,4 6 12 16,0-6-12-16,4 3 12 0,-4-3-12 0,0 6 0 16,0-6 0-16,-3 6 0 0,3-6 0 0,-3 6 0 15,-1 4 0-15,1-4 0 0,-4 0 0 0,0 0 0 16,-4-6 0-16,4 6 8 0,-3-6-8 0,3 6 0 0,-3-6 9 15,-4 3-9-15,3-3 0 0,-3-3 9 0,0 0-9 16,0-4 0-16,0 4 0 0,-3 0 0 0,3 0 0 0,0-4 0 16,0-2 8-16,0 6-8 0,3-1 0 0,-3 1 0 15,0-6 0-15,0 5 0 16,-3-2 0-16,3 3 0 0,0 3 0 0,-4 3 0 0,0-3 0 16,-3 6 0-16,4 0 0 0,-4-6 0 0,0 9 0 0,-4-2 0 15,-3-1 0-15,4 3 0 0,-5 3 0 0,5-5 0 16,-4-4 0-16,0 9 0 0,-4-6 0 0,4 4 0 15,-4-1 0-15,1 3 0 0,-1-5 0 0,-3 2 0 16,0 0 0-16,3 4 0 0,-3-4 0 0,3-3 0 16,1 10 0-16,-5-7 0 0,1 7 0 0,0-10 0 15,0 10 0-15,-4-7 0 0,0 6 0 0,1 1 0 16,-4 0 0-16,-1-1 0 0,1 1 0 0,0 3 0 16,0-4 0-16,-1 7 0 0,1-3 0 0,-4 6 0 15,4 0 0-15,0-3 0 0,3 3-9 0,-3-7 9 0,3 7-12 16,1 0 4-16,3-3 0 0,-4-3 0 15,4 6-16-15,3-9-4 16,-3 9 0-16,3-7 0 0,1-2-102 0,-1-1-21 0,0 1-4 16,8-4-1-16</inkml:trace>
  <inkml:trace contextRef="#ctx0" brushRef="#br1" timeOffset="111016.045">15194 16201 1785 0,'0'0'159'0,"0"0"-127"0,0 0-32 0,7 0 0 16,-7 0 221-16,14 6 39 15,0-6 7-15,-3 0 1 0,7 0-222 0,-4 0-46 0,0-6 0 16,-4 6-15 0,5 6-30-16,-5-6-7 0,1 3 0 0,-11-3-1 0,7 6 42 0,-4 4 11 0,1-1 0 15,-4 4 0-15,-4 2 39 0,1 1 9 0,-1 3 3 0,1 0 0 16,-1-1 10-16,1 8 3 0,3-1 0 0,0-3 0 16,3 9-43-16,4 0-8 0,4 1-1 0,-4-1-1 15,7 0-3-15,-3 1 0 0,-1 2 0 16,1-6 0-16,3 7-8 0,-7-1 0 0,4 4 9 0,-4-3-9 15,0-1 0-15,0 4 0 0,0 2 0 16,-4-8 0-16,1 2 9 0,-1 1-9 0,1-7 12 0,-4-3-12 16,0 0 0-16,3-3 0 0,1-6 0 0,-4 3-9 15,0-4 9-15,3-5 0 0,-3-1 0 0,4-3 0 32,-4-6-48-32,0 0-5 0,0 0-1 0,11-6 0 0,-4 0-153 0,0-4-30 15,0-8-7-15</inkml:trace>
  <inkml:trace contextRef="#ctx0" brushRef="#br1" timeOffset="111605.467">15035 16292 1267 0,'0'0'112'0,"-7"0"-89"16,0 0-23-16,-3 0 0 0,3 0 192 0,0-4 35 0,3-2 6 15,-3-3 2-15,7-1-207 0,0 1-42 0,0 0-8 0,7 2-2 16,-3-2 24-16,-1-1 0 16,1 1 0-16,3 0 0 0,-4-1 57 0,-3 10 16 15,4-6 3-15,-4 6 1 0,3-3 35 0,1-3 8 0,-1 2 0 0,1-2 1 16,-1-3-41-16,4 6-9 0,1-4-2 0,-1-2 0 16,3-1-41-16,1 1-9 0,3-7-2 0,0 7 0 15,7-7-17-15,0 7 0 0,0-10 0 0,4 10 0 16,0-10 0-16,3 3 0 0,0 7 0 0,4-4-9 15,-4 4 9-15,4 3-10 0,0-4 10 0,-4 4-10 16,0 6 10-16,-3 0-8 0,0 0 8 0,-4 0-8 16,0 0 8-16,0 0 0 0,-3 6 0 0,3-3 0 15,-3 4 12-15,3-1 0 0,0-3 1 0,0 3 0 16,-3-3-13-16,3 4 0 0,4 2 0 0,-1-6 0 16,-6 7 8-16,3 5 0 0,0-5-8 0,0-1 12 15,1 7-12-15,-5-4 0 0,1 4 0 0,-1 0 0 16,-2-4 0-16,-5 4-8 0,1 3 8 0,-1-4 0 15,-6-2 0-15,-1 9 0 0,-3-10 0 0,-3 7 0 16,-8 0 0-16,4 3 0 0,-7-3 0 0,4 0 9 0,-8-1-9 0,4-2-9 16,-4 3 9-16,-3 0-13 0,0-4 13 0,0 4 0 15,3-3 0-15,-3-4 0 0,-4 4 0 0,0-3 0 16,1 2 0-16,-4 4 0 0,3-9 29 0,0-1 3 16,-3-3 0-16,-4 4 0 0,4-1-32 0,0-3 0 15,-4-2 0-15,0-4 0 0,8 6 0 0,-1-3-10 16,0-3 2-16,4-3 0 0,3 3 8 0,4-6 0 15,4 6-9-15,-1-10 9 16,0 10-27-16,1-9-1 0,6 2 0 0,-3 4 0 16,4-3-97-16,3 6-20 0,3-9-4 0,1-1-659 0,3 7-132 15</inkml:trace>
  <inkml:trace contextRef="#ctx0" brushRef="#br1" timeOffset="112154.535">16619 15890 633 0,'0'0'56'15,"7"-9"-44"-15,-3-1-12 0,3 1 0 16,0 0 132-16,0-7 25 0,-3 6 5 0,3 1 1 0,-4 0-32 0,-3-1-7 15,4 4 0-15,-4 6-1 0,0 0 37 0,0-3 7 16,0-3 1-16,0 6 1 0,0-4-46 0,0 4-10 16,0 0-1-16,0 0-1 0,-4-6-64 0,1 3-13 15,-4 3-2-15,7 0-1 0,-4 0-31 0,-3 0 0 16,0 0 0-16,0 3 0 0,-4 3-8 0,4-2 8 16,0 5 0-16,-3 4 0 0,-4-1 0 15,3-3 0-15,-3 7 12 0,0 0-3 0,-7-4 6 0,3 7 1 16,-3-3 0-16,3 3 0 0,-3 6-2 0,0-6 0 15,0 6 0-15,-4-7 0 0,4 1 0 0,-4 0 0 16,4 6 0-16,3-6 0 0,1 6-4 0,-1-6-1 16,4 6 0-16,0-3 0 0,3 3 0 0,1 3 0 0,-1 7 0 0,4-7 0 15,-4 6-9-15,1 1 0 16,3-1 0-16,-4 1 0 0,8-4 0 0,-4 4 0 0,3-7 0 16,-3 7 0-16,3-7 0 0,1 6 0 0,-1-6 8 15,1 4-8-15,3-4 0 0,0 0 0 0,0 0 0 0,7 4 0 16,-4-4 8-16,5 7-8 0,2-14 0 0,1 11 8 15,3-4 0-15,0-3 0 0,4-3 0 0,3 0 0 16,-7 0-8-16,7-6 0 0,4 3 0 0,-4 6 0 16,0-7-20-16,0 1-2 0,4-3-1 0,-4-4 0 31,0 4-12-31,0 3-2 0,-3-10-1 0,0 1 0 16,-1-1-86-16,4-3-18 0,-6-2-3 0,6 2-1 0,-7 0-94 0,0-6-20 15,18-12-3-15,-8 2-1 0</inkml:trace>
  <inkml:trace contextRef="#ctx0" brushRef="#br1" timeOffset="114337.274">16933 16132 1094 0,'0'0'48'0,"0"0"11"0,0 0-47 0,0 0-12 0,-7 0 0 0,7 0 0 16,0 0 260-16,0 0 51 0,-3 6 9 0,3-6 3 31,0 0-283-31,-7 0-56 0,3 3-11 0,-3 3-2 0,4 1 9 0,3-7 1 0,0 0 1 0,-7 3 0 16,3 3 18-16,-3-3 0 0,0 3 0 0,0 4 9 15,-4-7 10-15,1 3 1 0,-1 4 1 0,1-4 0 16,-1 3 2-16,-3-6 0 0,-4 13 0 0,4-6 0 16,-4-1 23-16,1 7 5 0,3-4 1 0,-4-2 0 15,4-1 19-15,0 7 4 0,-4-7 1 0,4 7 0 16,0-4-52-16,0 4-9 0,3-7-3 0,4 1 0 15,0-1-12-15,0 1 0 0,0-1 0 0,7-9 0 16,0 0 0-16,0 0-16 0,0 0 3 0,7 6 1 16,4-3-12-16,-4 4-3 0,3-7 0 0,4 9 0 0,-3-3 19 0,3-3 8 15,-3-3-8-15,3 7 8 0,-4-4 0 0,5 3 0 16,-1-3 0-16,-4-3-8 0,4 10 8 0,-3-4 0 16,3 3 0-16,-3 1-8 0,6-1 8 0,-3-3 8 15,0 7-8-15,1-7 11 0,-5 4 11 0,1-1 2 16,-1 1 1-16,4-1 0 0,1 0-17 0,-5 1-8 15,1 5 0-15,-1-5 8 0,1-1-8 0,-1 1 12 16,1-1-12-16,-4-3 12 0,-3 4-12 0,3-4 8 16,0-3-8-16,0 7 8 0,-7-4-8 0,3 3 0 15,-3-6 0-15,4 7 0 0,-4-4 0 0,-4 3 0 16,1 1 0-16,-4 6 0 0,3-7 0 0,-6 0 0 0,-1 7 8 16,0-3-8-16,-3 2 0 0,0-2 0 0,4 2 0 0,-1-5 0 15,-3 6 9-15,3-4-9 0,4-6 10 0,-3 4-10 16,-1-4 0-16,4-3-15 0,0 7 2 0,7-10 0 31,-7 6-12-31,7-6-3 0,0 0 0 0,0 0 0 16,0 0-25-16,-7 0-6 0,7 0-1 0,0 0 0 15,0 0-116-15,0 0-23 0,0 0-5 0</inkml:trace>
  <inkml:trace contextRef="#ctx0" brushRef="#br1" timeOffset="115250.436">17261 16627 2246 0,'0'0'49'0,"0"0"11"0,0 0 1 0,0 0 3 0,0 0-52 0,0 0-12 0,0 0 0 0,0 0 0 16,0 0-47-16,0 0-12 0,0 0-2 0,0 0-1 0,0 0 46 0,0 0 16 16,0 0-12-16,0 0 12 15,4 9 47-15,-8-5 15 0,1 5 3 0,-1-3 1 16,1 10-24-16,-1-7-5 0,1 4-1 0,-1-4 0 16,1 7-36-16,-1 3 0 0,1-3 0 0,-1 2 0 0,1 7 0 0,-1-3 0 15,1-6 0-15,3 12 0 16,-7-9 0-16,3 6 0 0,0-6 0 0,1-3 0 0,3 2 28 0,-4-2 5 15,4-3 1-15,-3-4 0 0,3 1-2 16,0 2 0-16,0-12 0 0,0 0 0 0,0 0 10 0,0 0 2 16,0 0 0-16,0 0 0 0,0 0-26 0,0 0-5 15,0 0-1-15,0 0 0 0,3-6-3 0,4-4-1 16,1 1 0-16,2 0 0 0,-3-1-8 0,0-6-11 16,0 7 3-16,4 0 0 0,-4 2-10 0,3 4-2 15,-2-6 0-15,2 3 0 16,-3 2-12-16,4-2-4 0,-1 6 0 0,1 0 0 0,0 0 10 0,3 6 2 15,-4-2 0-15,4 2 0 0,-3-3 24 0,-1 3-8 0,1-3 8 16,0 4 0-16,-1-7-11 0,-3 3 11 0,4 3-13 0,-1 3 5 16,-2-2 8-16,-1-4 12 0,0 3-2 0,0-3-1 15,3 4-9-15,-6-4 8 0,-4-3-8 0,0 0 8 16,0 9-8-16,0-3 0 0,0 4 0 0,0-1 0 16,0-9 0-16,-7 10 0 0,3-4 9 0,-3 3-9 15,0-6 8-15,0 7-8 0,0-4 10 0,3 4-10 16,-6-1 8-16,3-3-8 0,-4-3 0 0,1 4 0 15,-1-4 0-15,0 6 0 0,1-9 0 0,3 6 0 16,-4-6 0-16,1 0 0 0,-1 0 0 0,1 0 0 31,-1 0-25-31,0 0-2 0,1 0 0 0,3 0 0 0,-4 0-24 0,4-6-5 16,0 6 0-16,0-9-1 0,3 9-94 0,4 0-18 0,-3-10-4 16</inkml:trace>
  <inkml:trace contextRef="#ctx0" brushRef="#br1" timeOffset="115712.199">17572 16966 2098 0,'0'0'46'0,"0"0"10"0,0 0 1 0,0 0 3 0,0 0-48 0,0 0-12 15,-4 9 0-15,4-9 0 0,-7 3 36 0,7-3 4 16,0 0 2-16,-3 10 0 0,-4-4-5 0,3 3-1 0,-3-5 0 0,4 8 0 15,-1-3-4-15,-3 1-2 16,0 2 0-16,0-2 0 0,0 6-30 0,3-7 0 0,-3 7 0 0,0-4 0 16,4-2 0-16,-1 5 0 0,1-5 0 0,-1-1 0 15,4 0 0-15,-3 1 0 0,3 2 0 0,0-8 0 16,-4 5 0-16,4-9 0 0,7 6 0 0,0-3 0 16,0-3 0-16,4 7 0 0,-1-7 0 0,4 0 0 15,1 0 0-15,2-7 0 0,-3 4 0 0,0-3 0 16,4 3 0-16,-4-3 0 0,-3-4 0 0,3 1 0 15,-4 2 12-15,1-2-3 0,0 6-1 0,-4-7 0 16,0 4 13-16,0-3 3 0,0-1 0 0,-4 4 0 16,1-6 25-16,-1 2 6 0,1 1 1 0,0-7 0 15,-4 7-13-15,0-1-3 0,-4 1 0 0,4-7 0 16,0 7-25-16,0-1-6 0,-4 4-1 0,-3 3 0 16,4-3-8-16,-1-4-11 0,-3 7 3 0,0-3 0 15,4 6 8-15,-4-3 0 0,0-4 0 0,-4 7 0 0,7-3 0 16,-3-3 0-16,0 6 0 0,0 0 0 15,4-6-37-15,-4 3-6 0,7 3-1 16,0 0 0-16,0 0-85 0,-4 0-18 0,4 0-3 0,0 0-939 16</inkml:trace>
  <inkml:trace contextRef="#ctx0" brushRef="#br1" timeOffset="116019.911">17928 16756 1558 0,'0'0'34'0,"0"0"7"0,0 0 2 0,0 0 1 0,0 0-35 0,0 0-9 0,0 0 0 0,0 0 0 16,0 0 52-16,0 0 9 0,0 0 2 0,0 0 0 16,-7 9 38-16,4-3 8 0,-1-3 2 0,4 10 0 15,-3-4-11-15,-1 1-1 0,0 2-1 0,4 4 0 16,0 0-39-16,0-4-8 0,0 7-2 0,0-3 0 15,0 3-30-15,-3 6-7 0,3-7 0 0,-4 8-1 16,1-8-11-16,-1 7 0 0,-3-3 0 0,4-6 8 16,-1 12-8-16,1-9-17 0,-4 3 4 0,0-3 1 15,3 0-33 1,1 0-7-16,-1-4 0 0,1-2-1 0,-1 2-19 0,0-5-4 16,4 6-1-16,0-7 0 0,0-9-92 0,0 9-19 0,0-9-3 15,0 0-617-15</inkml:trace>
  <inkml:trace contextRef="#ctx0" brushRef="#br1" timeOffset="116266.249">17724 16969 2635 0,'0'0'58'0,"0"0"12"0,0 0 2 0,0 0 2 0,7 0-59 0,0-3-15 0,10-4 0 0,1 7 0 32,0-3-20-32,-1-3-8 0,4 0 0 0,-3 6-1 0,3-3 29 0,-7 3 0 0,4 3 11 0,-7-3-3 15,3 6 9-15,-4-6 3 0,1 6 0 0,-4-3 0 16,3-3-36-16,1 10-6 0,0-10-2 0,-1 6 0 31,1-3-96-31,-1-3-20 0,1-3-4 0,0-3-841 0</inkml:trace>
  <inkml:trace contextRef="#ctx0" brushRef="#br1" timeOffset="116552.497">18327 16577 1922 0,'0'0'85'0,"0"0"18"0,0 0-83 0,0 0-20 15,0 0 0-15,0 0 0 16,0 0 79-16,0 0 11 0,0 0 2 0,7-3 1 0,0-3-23 0,0 6-5 16,7-10-1-16,0 10 0 0,4-3 10 0,-1-3 2 15,5 6 0-15,6-10 0 0,0 10-45 0,0 0-9 16,1-6-2-16,-1 6 0 0,0 0-20 0,-3 0 0 16,-1 0 0-16,1 0 0 0,-4 6 0 0,-3-6-8 15,0 3 0-15,-4 4 0 0,3-7-13 0,-6 0-3 16,-1 0 0-16,1 6 0 15,-4-6-134-15,-7 0-27 0,0 0-6 0,7 3-825 0</inkml:trace>
  <inkml:trace contextRef="#ctx0" brushRef="#br1" timeOffset="116843.711">18277 16684 2232 0,'0'0'49'0,"0"0"11"0,0 0 1 0,0 9 1 0,0-9-50 0,7 6-12 0,-7-6 0 0,8 3 0 16,-1 4 66-16,3-4 10 0,1 3 3 0,3-6 0 0,-4 0-3 0,5 0 0 15,-1 0 0-15,7 0 0 0,-7 0-20 0,7 0-5 16,-3-6-1-16,3 3 0 0,4 3-41 0,-4-7-9 15,0 7 0-15,4-3 0 16,-1 3-30-16,-2 0-6 0,-1-6 0 0,-4 6-1 16,4 0-73-16,-3-3-14 0,-4 3-4 0,4 0-634 15,-4 0-127-15</inkml:trace>
  <inkml:trace contextRef="#ctx0" brushRef="#br1" timeOffset="117426.282">19170 16596 1267 0,'3'15'112'0,"1"-8"-89"0,-4 2-23 0,0 0 0 0,4-5 250 0,-4 11 46 15,3-5 8-15,-3-1 3 0,4 1-220 16,-4 5-44-16,3-5-9 0,-3-1-2 0,0 0-32 0,0 1 0 16,0-1 0-16,0 1 0 0,-3-1 0 0,3-3 0 15,0-6 0-15,0 10 0 0,0-1 13 0,0-9-4 16,0 0-1-16,0 0 0 0,0 0 13 0,0 0 3 16,0 0 0-16,0 0 0 0,0 0 12 0,0 0 4 15,0 0 0-15,0 0 0 0,0 0-10 0,0 0-2 16,0 0 0-16,0 0 0 0,0 0 16 0,-4-9 4 15,4-1 0-15,0 4 0 0,0-3-6 0,-3-4-1 16,3-3 0-16,0 1 0 0,0 2-25 0,0-2-4 0,-4-4-2 0,8 3 0 16,-1-3-10-16,1 0 0 15,-1 1 0-15,4-1 0 0,-3 3 0 0,3-3-9 16,-4 4 9-16,4-4-13 16,0 0-12-16,0 10-3 0,1-7 0 0,2 6 0 15,1 1-12-15,-4-7-2 0,3 7-1 0,1 0 0 16,-1-1-97-16,1 1-20 0,0-1-4 0,3 1-971 0</inkml:trace>
  <inkml:trace contextRef="#ctx0" brushRef="#br1" timeOffset="117867.102">19537 16630 3002 0,'0'0'133'0,"0"0"27"16,0 0-128-16,0 0-32 0,0 0 0 0,0 0 0 15,10 0-139-15,5-3-34 0,2-3-7 0,4-4-2 16,-3 4 90-16,3 3 17 0,-3-3 4 0,3 3 1 16,-7-4 92-16,0 7 18 0,-3 0 4 0,-1 0 1 0,1-3 31 15,0 3 5-15,-8-6 2 0,4 6 0 0,4 0-13 0,-4 0-2 16,-7 0-1-16,7 0 0 0,0-3-21 16,0-3-4-16,0 6-1 0,0-10 0 0,-3 7-25 0,-1-3-6 15,1-4-1-15,-1 4 0 0,1-3-9 0,-1 5-11 16,1-5 3-16,-1 0 0 15,-3-4-20-15,0 10-3 0,-3-6-1 0,-4 2 0 0,0 4 20 0,0-3 3 16,-8 3 1-16,5-4 0 0,-4 7 8 0,0 0 0 16,-4-3 0-16,0 3 0 0,-3 3 0 0,4-3 11 15,-1 7-3-15,4-4 0 0,-4 3 20 0,1 4 3 16,2-7 1-16,1 6 0 0,-3 7-32 0,3-7 0 0,-1 7 0 16,5-7 0-16,-4 10 0 0,3-3 0 0,1 3 0 0,-1-7 0 15,4 10 0-15,-4-3 0 0,4 0 0 0,0 0 0 16,0-4 12-16,0 4-4 0,0 0-8 0,4 0 12 15,-1-4-12-15,0 1 0 0,4-3 0 0,0-4 0 16,0 0 0-16,0-9 0 0,8 10 0 0,2-4 0 31,1 0-28-31,6-3-9 0,1-6-2 0,3 3 0 16,0-6-112-16,4 6-22 0,0-6-5 0,3-4-902 0</inkml:trace>
  <inkml:trace contextRef="#ctx0" brushRef="#br1" timeOffset="118595.164">20144 16699 1324 0,'17'0'118'16,"-17"0"-94"-16,0 0-24 0,0 0 0 0,0 0 260 0,0 0 48 15,7-6 10-15,-3-3 2 0,-4-1-276 0,3 1-56 16,1-1-10-16,-1 1-2 16,1-7-4-16,3 7-1 0,-7-1 0 0,4-5 0 0,-4 5 66 0,0 1 14 15,-4 0 2-15,0-1 1 0,1 1 9 0,-1 2 1 16,-3 4 1-16,0-3 0 0,0 6-25 0,0 0-6 15,-3-3-1-15,-1 3 0 0,0 0-1 0,1 3 0 16,-4-3 0-16,3 6 0 0,-3 4-24 0,-4-4-8 16,8-3 0-16,-4 7 0 0,3-1 0 0,-3 0 0 15,0 1 0-15,3 5 0 0,1-5 0 0,-1 5 0 16,4-2 0-16,-3-7 0 16,2 10-22-16,5-3-8 0,-1 2-2 0,1-5 0 0,-1 2 7 0,4 4 1 0,0 3 0 15,0-10 0-15,0 7 12 0,4-1 4 0,-1-2 0 16,1-4 0-16,-1 1 8 0,5 2 0 0,-5-9 0 0,4 7 0 15,0-4 8-15,4-3 3 0,-11-3 1 0,10 7 0 16,1-7-4-16,0 0 0 0,3 0 0 0,-4-7 0 16,1 7-8-16,3-3 8 0,-4-3-8 0,1-4 8 15,-4 7 0-15,4-3 0 0,-1-3 0 0,1 2 0 16,-8-2 24-16,4 0 4 0,4-1 0 0,-7 1 1 16,-1-1-8-16,4-5-1 0,-3 12-1 0,3-13 0 15,3 6 8-15,-6 1 1 0,3-7 1 0,0 7 0 16,0 0-29-16,-3-1-8 0,-1 1 0 0,4-1 0 15,-3-5 0-15,3 5 0 0,-4 1 0 0,1-1 0 16,-1-5 0-16,1 5 8 0,-1 1-8 0,1 0 0 0,-8-1 0 0,4 1 0 16,4-1 0-16,-4 4 0 0,3-3 0 15,-6-1 0-15,-1 7 0 0,4-3 0 0,0-4 0 16,0 1 12-16,-3 0-2 0,-1 2-1 0,4-2 4 0,0-1 1 16,-3 1 0-16,-1 0 0 0,4-1 17 0,0-5 3 15,0 5 1-15,0 1 0 0,-3-10-35 0,3 10 0 16,-4-7-15-16,4-3 5 0,-3 3 10 0,3 7 9 15,-4-10-1-15,4 10-8 0,0-10 0 0,-3 10-14 16,3-1 1-16,0-6 0 0,0 7 13 0,0 0-11 16,-4 2 11-16,1-2-10 0,3 6 10 0,-4-7 0 15,0 4 0-15,1-3 0 0,-1-1 0 0,4 4 0 0,0 3 0 16,0-7 8-16,-7 4 7 0,4-3 1 0,3 6 1 0,0-7 0 16,-4 4-28-16,1-3-5 0,3-1-2 0,0 4 0 15,3-3 9-15,-3 5 9 0,-3-2-13 0,-1-3 5 16,4 6-7-16,0-4-1 0,-3-2 0 0,3 9 0 31,0-6-16-31,0 6-3 0,0 0-1 0,0 0 0 16,-7-10-110-16,3 10-22 0,-3 0-5 0,0 0-1045 0</inkml:trace>
  <inkml:trace contextRef="#ctx0" brushRef="#br1" timeOffset="119183.234">19914 15373 1983 0,'0'0'88'0,"0"0"18"0,0 0-85 0,0 0-21 0,0 0 0 0,-3 9 0 15,3-3 116-15,0-6 20 0,0 10 3 0,3 6 1 16,1-7-87-16,-1 3-17 0,4 4-3 0,0-6-1 16,8 8 10-16,-1-2 2 0,3 3 0 0,5 0 0 15,-1 0 6-15,7-4 2 0,-3 4 0 0,6 6 0 16,1-6-37-16,3 9-7 0,-3-3-8 0,0 3 11 16,0 7-11-16,3-7 0 0,-3 13 0 0,-4-3 0 15,0-1 0-15,0 7 0 0,-3-9 0 0,0 8 8 16,-4-5-8-16,0 6 0 0,-3-6 0 0,3 6 0 15,-4-4 19-15,-2-2 1 0,-1 0 1 0,0 2 0 16,-7-2 9-16,3 0 2 0,5 2 0 0,-5-2 0 16,1 6-24-16,-4-6-8 0,3-4 0 0,-3 4 0 15,-7-4 0-15,4 1 0 0,3 2 0 0,-7-9 0 16,0 13 0-16,-4-13 0 0,1 10 0 0,-4-7 0 0,0-2 17 0,-7-1-2 16,0 0-1-16,0-3 0 0,-1 0-2 15,-2-6-1-15,3 0 0 0,-4-3 0 0,4-4-19 0,-4-6-4 16,4 4-1-16,0-1 0 15,0-9-82-15,0 0-16 0,0 0-3 0,0-9-1202 0</inkml:trace>
  <inkml:trace contextRef="#ctx0" brushRef="#br1" timeOffset="126995.803">21001 16414 172 0,'0'0'16'0,"-7"3"-16"0,3-3 0 0,4 0 0 0,0 0 184 0,0 0 35 15,-7-3 6-15,7 3 2 0,0 0-147 0,0 0-28 16,-3-6-7-16,3 6-1 0,7-10 16 0,-4 1 4 15,-3 9 0-15,0 0 0 16,0 0 16-16,0 0 3 0,0 0 1 0,0 0 0 0,0 0 41 0,0 0 9 16,0 0 2-16,0 0 0 0,-7 9-64 0,7-9-13 15,-3 6-3-15,3-6 0 0,0 0-19 0,7 10-4 16,3-7-1-16,4-3 0 0,1 0-19 0,6 0-4 16,7 0-1-16,0 0 0 0,4 0-8 0,3-3 12 15,0-3-12-15,4 6 12 0,0-4-12 0,-4-2 12 16,1-3-12-16,-5 6 12 0,1-4-12 0,-7 7 0 15,0-6 0-15,-4 6-11 0,-4 0 11 0,5 6-8 16,-8-6 8-16,0 0-8 16,-7 7-29-16,3-4-6 0,4-3-1 0,1 0 0 15,-8 0-16-15,3 0-3 0,8 0-1 0,0 0 0 16,-1 0-25-16,1 0-6 0,-1 0-1 0,8 0 0 0</inkml:trace>
  <inkml:trace contextRef="#ctx0" brushRef="#br1" timeOffset="127695.462">21057 16621 604 0,'0'0'27'0,"0"0"5"0,0 0-32 0,0 0 0 0,0 0 0 0,0 0 0 16,0 0 0-16,0 0 0 0,0 0 0 0,-7 0 0 15,-3 0 46-15,-1 0 9 0,4 0 1 0,-4 0 1 16,1 6 102-16,3-3 20 0,0-3 4 0,-4 0 1 16,4 0-23-16,7 0-4 0,0 0-1 0,0 0 0 15,0 0-77-15,0 0-16 0,0 0-3 0,0 0-1 16,0 0-19-16,0 0-4 0,0 0-1 0,0 0 0 16,0 0-15-16,0 0-2 0,0 0-1 0,0 0 0 15,0 0 4-15,0 0 1 0,7 6 0 0,4-2 0 16,-11-4-3-16,7 9-1 0,0-3 0 0,3-3 0 15,5 4-6-15,-5-1-2 0,4-3 0 0,4 3 0 0,3-2 21 16,0-4 4-16,0 0 1 0,4 6 0 0,3-6-14 0,4 0-2 16,-4 3-1-16,1-3 0 0,2 0-19 0,-3 0 0 15,-3 0 0-15,0 0 0 0,-4 0 0 0,0 6 0 16,-3-3 0-16,-4-3 0 0,4 7 0 0,-4-4-16 16,0-3 4-16,0 6 0 0,-7-6 12 0,4 3-12 15,6 3 12-15,-6-6-12 0,-1 0 12 0,4 0 0 16,1 7 12-16,6-7-12 15,-7 0-24-15,4-7-12 0,-4 7-3 0,3 0 0 16,4-6-181-16,-3 3-36 0</inkml:trace>
  <inkml:trace contextRef="#ctx0" brushRef="#br1" timeOffset="134568.312">23058 15806 403 0,'0'0'36'0,"0"0"-36"16,0 0 0-16,0 0 0 0,0 0 366 0,0 0 66 0,0-7 14 0,3-2 2 15,4 3-340-15,-7 2-69 0,0-2-14 0,0 6-2 16,7-9-23-16,-3 6-13 0,-1-4 1 0,-3 7 1 15,0-9 11-15,0 9 0 0,7-3 0 0,-7 3 8 16,0 0 3-16,0 0 1 0,0-6 0 0,0 6 0 16,0 0 26-16,0 0 6 0,-7-7 0 0,0 7 1 15,0 0-1-15,0 0 0 0,-3 0 0 0,-1 0 0 16,4 7-2-16,0-7-1 0,-4 0 0 0,1 6 0 16,-1-3-16-16,0-3-3 0,1 6-1 0,-4-3 0 15,3 4-21-15,-3-4 0 0,7 3 0 0,-7-3 0 16,-4 3-12-16,1-2 4 0,6 2 0 0,-3 3 0 15,-4 1 8-15,-3 5 0 0,0-5-9 0,3-1 9 16,-3 1 0-16,0 5 0 0,-7-5 0 0,7 2 0 16,-1-2 0-16,1-4 0 0,0 3 0 0,0 1 0 0,7-1 24 15,0-3 13-15,0-3 3 0,3 7 0 0,-7-10-24 16,8 6-5-16,10-6-1 0,0 0 0 0,-7 0-10 0,0 3 12 16,7-3-12-16,0 0 12 0,0 0-12 0,-7 7 0 15,0-1 0-15,3-3 0 0,4-3 0 0,-7 9 0 16,-4-2 0-16,4-4 0 0,4 6 0 0,-1 1 8 15,-6-4-8-15,-1 3 8 0,1-2-8 0,3-4 8 16,7-3-8-16,-8 9 8 0,-2-3 0 0,6-2 0 0,4-4 0 16,0 0 0-16,0 0 11 0,0 0 1 0,0 0 1 0,11 0 0 15,0 6-21-15,3-3 9 0,-7-3-9 0,7 0 0 16,3 0 16-16,5 0-3 0,-12 0-1 0,8 0 0 16,-1 0 0-16,5 6-1 0,-5-6 0 0,4 0 0 15,-3 0-3-15,7 0 0 0,7 0 0 0,-4 0 0 16,-7 0 3-16,11 0 0 0,3 0 0 0,4 0 0 15,-4 10 8-15,4-10 1 0,-4 6 1 0,0-3 0 16,1 6-21-16,-5-2 0 0,-2-4 0 0,2 6 0 16,1-9 0-16,0 10 0 0,-4-4 0 0,7-6 0 15,-3 9 0-15,3-2 11 0,-3-4-3 0,0 6 0 16,3-3-8-16,-7-2-11 0,4 2 3 0,-7-3 0 16,0 3 8-16,-4 4 11 0,0-4-3 0,-3-3 0 15,-4 6-8-15,-4-2 0 0,4-4 0 0,-3 3 0 16,-1-3 0-16,-2 4 0 0,-8-7 0 0,7 3 0 15,-7-3 0-15,7 6 0 0,-7-6-12 0,3 9 12 0,-3-9-9 0,0 0 9 16,0 0 0-16,0 0 0 0,0 0 0 0,-3 10 0 16,-4-1 0-16,0-3 0 15,-1-2-28-15,-2 5 2 0,-4-3 0 0,-4-3 0 0,-3 4 17 0,-4 2 9 16,1 0-10-16,-5-2 10 0,1 2 0 0,-4 1 0 16,-3-1-8-16,0 0 8 0,7 1 0 0,-8 5 0 15,8-5 0-15,-4-1 0 0,4 7 0 0,0-4 0 16,0-2 0-16,-1-1 0 0,-6 1 0 0,3 5 0 15,1-5 0-15,-1-1 0 0,-3 1 0 0,-1-1 0 16,8 7 0-16,0-7 0 0,0 1 0 0,0 5 0 16,-1-5 0-16,1-1 0 0,10 0 0 0,-3 1 0 0,-7 5 0 0,7-5 0 15,3-1 30-15,-3 7-1 16,3-7 0-16,-3 4 0 0,0-4-29 0,7 1 0 0,0-1 0 16,0 7 0-16,-7-7 0 0,6 1 0 0,5-1 0 15,3-3 0-15,-4 4 8 0,4-1-8 0,-3 1 0 0,6-4 0 16,4-6 0-16,0 9 0 0,-7-6 0 0,7-3 0 15,0 0 0-15,0 0 0 0,4 10 0 0,3-4 0 16,-4 0 0-16,8-3 0 0,3 7 0 0,-4-10 0 16,-3 9 8-16,8-9 0 0,-1 7-8 0,0-7 12 15,-4 3-12-15,5 3 0 0,2-3 8 0,-3 3-8 16,4-3 0-16,-4 4 0 0,0 2 0 0,4-9 0 16,6 10 0-16,-2-4 0 0,-5-3 0 0,4-3 0 15,11 6 0-15,-4-6 12 0,-6 3-3 0,2-3-1 16,8 0-8-16,0 0 12 0,-4 7-12 0,0-4 12 15,0-3-12-15,4 6 0 0,-4-6 0 0,-3 0 8 16,0 6-8-16,-1-3 0 0,-2-3 0 0,-1 7 0 0,0-4-9 0,0-3 9 16,-3 9-12-16,3-9 12 15,0 7 0-15,-3-4 0 0,3-3 0 0,-3 0 0 0,-1 6 0 0,1-3-8 16,-1-3 8-16,-2 6 0 0,2-6-9 0,1 0 9 16,-4 0-13-16,0 0 5 15,0 4-25-15,0-4-5 0,0 0-1 0,-3 0 0 0,3 0 13 0,-3 0 2 16,-4 0 1-16,-7 0 0 15,10 0-20-15,-10 0-4 0,7 6-1 0,-7-6 0 16,0 0-16-16,0 0-3 0,0 0-1 0,0 0-722 16,0 0-145-16</inkml:trace>
  <inkml:trace contextRef="#ctx0" brushRef="#br1" timeOffset="138160.07">23082 17351 518 0,'0'0'46'0,"0"0"-37"0,0 0-9 0,0 0 0 15,0 0 148-15,0 0 28 0,0 0 6 0,0 0 1 16,7-6-143-16,-7 6-29 0,0 0-11 0,7 0 8 16,0-9 26-16,-3 9 5 0,-4 0 1 0,0 0 0 15,7-10 34-15,-7 10 7 0,0 0 2 0,0 0 0 16,0 0 2-16,0 0 1 0,0 0 0 0,0 0 0 15,0 0-9-15,4-3-1 0,-4 3-1 0,0 0 0 16,0 0-21-16,0-6-4 0,3-3-1 0,-3 9 0 16,0 0-26-16,4-4-6 0,-1-2-1 0,-3-3 0 15,0 2-16-15,0-2 0 0,0 9 0 0,0-9 0 16,0-1 0-16,0 1 0 0,-3 3-11 0,-4 2 11 16,3-2 0-16,0 3 0 0,-3-3 0 0,0 3 0 0,0 3 8 15,-3-7-8-15,6 7 11 0,-6 0-11 0,-1 0 11 0,-3 7-11 16,3-4 10-16,1-3-10 0,-1 9 8 0,1-3-8 15,-1-2 0-15,0 8 0 0,8-2 11 16,-4-1-11-16,-7 0 12 0,3 1-12 0,8-1 0 0,-4 7 0 16,-8-4-10-16,1 7 10 15,0-3-33-15,4 3 1 0,6-1 0 0,-6-2 0 0,-8 3 23 16,7 0 9-16,8 0 0 0,-1 3-9 0,-6-4 9 0,3-5 0 16,3 9 0-16,4-10 8 0,4 7-8 0,-4-3 0 15,0 0 0-15,3-4 0 0,8 4-8 0,-1-7 8 16,-13 10-8-16,6-10 8 0,4 7 0 0,0-6 0 0,-3 5 9 15,3-2-9-15,-3-4 0 0,-1 1 0 16,8-4 0-16,-4 3 0 0,-4 1 0 0,4-1 8 0,4 0-8 0,3-2 0 16,-3-4 32-16,-4 6 0 0,3-2 0 0,4 2 0 15,0-9-16-15,-3 9-3 0,0-9-1 0,-1 7 0 16,1-7-12-16,3 0 0 0,-4 3 0 16,1-3 0-16,0 0 9 0,-1-3-1 0,1 3 0 0,-1-7 0 15,4 7-8-15,-3 0 0 0,3-3 0 0,-3-3 0 16,3 6 0-16,-4-6 0 0,5 3 0 0,-5-4 0 15,1-2 0-15,-1 9 0 0,1-10 0 0,-4 7 0 16,4-3 0-16,-1-3 8 0,-3 9-8 0,4-3 8 16,-1-4 0-16,-3-2 0 0,-3 3 0 0,3-4 0 15,0 1-8-15,0 6 0 0,0-7 0 0,-3 4 0 16,-1-3 0-16,1 2 0 0,3-2 0 0,-4 6 0 16,1-4 0-16,3-2 0 0,-4 0 0 0,1-1 0 15,-1 4 0-15,1 3 0 0,0-3 0 0,-1-4 0 0,4 7 0 0,-7 3 0 16,0 0 0-16,0 0 0 15,4-6 0-15,-4 6 0 0,0 0 0 0,0 0 0 0,0 0 0 0,0 0-14 16,-4-3 3-16,4 3 1 0,-7 0 10 0,0 3 0 16,-4-3 0-16,4 0 0 0,0 6 0 0,0-3 0 15,0-3 0-15,0 0 0 0,0 0 11 0,-3 6-3 16,2-6 0-16,1 4 0 0,0-4 20 0,0 0 3 16,7 0 1-16,-7 6 0 0,-3-6-32 0,3 0 0 15,3 3 0-15,-3-3 0 0,0 6 12 0,0-6-3 16,7 0-1-16,-7 0 0 0,0 0-8 0,-4 6 8 0,8-6-8 15,3 0 8-15,-11 4-8 0,8-4 0 0,3 0 0 16,-7 0-11-16,-4 0 3 0,7 0 0 0,4 0 0 0,0 0 0 31,0 0-20-31,-7 6-3 0,0-3-1 0,0-3 0 0,7 0 16 0,-3 0 4 0,-4 0 0 0,0 0 0 16,7 0-7-16,0 0-1 0,0 0 0 16,0 0 0-1,-7 6-105-15,7-6-22 0,0 0-4 0,0 0-802 0</inkml:trace>
  <inkml:trace contextRef="#ctx0" brushRef="#br1" timeOffset="139526.497">24638 15975 1670 0,'0'0'148'0,"0"0"-118"0,0 0-30 0,0 0 0 15,0 0 197-15,0 0 34 0,0-6 6 0,-4-1 2 31,4-2-239-31,4 6-44 0,-4-7-10 0,4 4-2 16,-1-3 19-16,1-1 4 0,-4 10 1 0,0 0 0 0,0 0 63 0,0 0 13 0,0 0 2 0,0 0 1 16,0 0 16-16,0 0 3 0,0 0 1 0,0 0 0 15,7 10-27-15,-4-4-6 0,4 3-1 0,-3 1 0 16,3-1-15-16,0 1-3 0,-4 5-1 0,1-2 0 16,3 6 0-16,-3 6 0 0,-1-6 0 0,1 6 0 15,-1 3-14-15,1-3 9 0,3 9-9 0,-4-5 8 16,1 8-8-16,-1 4 0 0,-3-3-12 0,4-1 12 15,-4-2 0-15,0 2 0 0,0 4 0 0,3-13 0 16,-3 10 0-16,4-3 0 0,-1-7 0 0,1 3 0 16,-1-3 0-16,1 1 0 0,-1-4 0 0,1 3 0 0,3-9-21 0,-3-4 3 15,-1 4 1-15,1 0 0 16,-1-3-21-16,1-7-4 0,-1 0-1 0,1 1 0 16,-4-10-33-16,0 0-8 0,0 0 0 0,0 0-1 15,3-3-116-15,4-4-23 0,-3-8-5 0</inkml:trace>
  <inkml:trace contextRef="#ctx0" brushRef="#br1" timeOffset="140037.131">24529 15900 576 0,'-11'-13'25'0,"8"4"6"16,-1 2-31-16,-3-2 0 0,0 0 0 0,3-7 0 0,1 6 248 0,-1-2 43 0,4-4 9 0,4 1 1 15,-1 2-208-15,1 4-41 0,3-7-9 0,-4 7-2 16,1-1 41-16,3 4 8 0,-3 3 2 0,3-4 0 16,-7 7 12-16,0 0 4 0,3-3 0 0,-3 3 0 15,7 0-29-15,0-6-6 0,4 6-1 0,-1-3 0 16,1 3-23-16,0-6-5 0,3 6 0 0,0 0-1 16,0-4-31-16,4-2-12 0,-1 6 8 0,4-6-8 15,-3 3 0-15,3 3 0 0,4 0 0 0,0 0 0 16,3 0 0-16,-3 0 0 0,6 3 0 0,-3 3 0 15,4 4-9-15,-4-4 9 0,1-3 0 0,-1 6 0 0,4 1 0 16,-8 6 0-16,1-7 0 0,0 10 0 16,-4-4 0-16,0-2 0 0,-3 3-9 0,-4 2 9 0,0-2 0 15,0 3 0-15,-3 0 0 0,3 0 0 0,-4 3 8 16,-3-4-8-16,4-5 0 0,0 3 0 0,-1 2 0 0,-3-2 0 16,0-3 0-16,0 2 0 15,-3-5-22-15,-1 9-8 0,-3-10-2 0,0 7 0 0,-3-1 16 0,-1-2 4 16,-3 2 0-16,0-5 0 0,0 9 12 0,-3-4 10 15,-5-2-2-15,5-4 0 0,-4 7 5 0,-4 0 1 16,0-4 0-16,1 4 0 0,-1-7 6 0,-3 1 0 16,-4 5 1-16,4-5 0 0,4-7-10 0,-1 3-3 15,4 4 0-15,-4-10 0 0,-3 6-8 0,3-6 0 0,4 0 0 16,0 0 0-16,0-6 0 0,0 6 0 0,3-7-14 0,1 4 5 31,-1-3-17-31,8 6-3 0,-4-3-1 0,-1-3 0 16,5 2-70-16,-1-2-13 0,1-3-3 0,3 6-656 0,-4-4-130 0</inkml:trace>
  <inkml:trace contextRef="#ctx0" brushRef="#br1" timeOffset="140655.064">26010 15530 2041 0,'0'0'90'0,"0"0"19"0,0 0-87 0,0 0-22 16,0 0 0-16,0 0 0 0,0 0 87 0,0 0 13 16,0 0 2-16,0 0 1 0,0 0-17 0,0 0-3 15,0 0-1-15,0 0 0 0,0 0-13 0,0 0-2 0,0 0-1 0,-3 3 0 16,-8 3-39-16,4-3-8 0,0 7-2 0,-3 5 0 16,-1-5-17-16,0 5 10 0,1-2-10 0,-1 2 8 15,-3 1-8-15,3 3 0 0,-3 0 0 0,4 0 0 16,-4 6 0-16,0-6 0 0,-4 9 0 0,4-3 0 15,-4 3 0-15,1 0 0 0,-1 4-11 0,0-4 11 16,1 6 0-16,-5-5 0 0,5-1 0 0,3 0 8 16,0 7-8-16,-1-10 8 0,1 9-8 0,4-6 8 15,-1 7-8-15,4-7 0 0,0 7 0 0,4-1 0 16,-4-3 0-16,7 4 0 0,-4-1 0 0,0 1 0 16,1-1 0-16,6-2 0 0,-3 2 8 0,0-6-8 15,0 7 0-15,0-7 0 0,4 3 0 0,-4-2 0 16,4-1 0-16,-1 0 0 0,-6 4 0 0,6-4 0 15,4 0 11-15,0-3-3 0,0 0 0 0,4-3 0 16,-1 3-8-16,1-6 0 0,3 0 0 0,0 6 0 16,0-6 0-16,0-4 0 0,4 4 0 0,0-3 0 15,3-4 0-15,0 4 0 0,0 0 0 0,0-4 0 16,1-2-11-16,-1 5-4 0,3-5-1 0,1-1 0 0,-4 1-1 0,0 5-1 16,1-12 0-16,-5 7 0 15,1-4-139-15,-4 4-28 0,4-4-6 16,-8-3-1-16</inkml:trace>
  <inkml:trace contextRef="#ctx0" brushRef="#br1" timeOffset="143262.787">26723 16141 2419 0,'0'0'53'0,"0"0"11"0,0 0 3 0,0 0 1 0,0 0-55 0,0 0-13 15,0 0 0-15,-4-3 0 0,1 3 16 0,3 0 1 16,-4-6 0-16,4 6 0 0,-3-4-5 0,3-2-2 15,-4 3 0-15,1-6 0 0,3 2 35 0,-4-2 7 16,1 6 2-16,3-3 0 0,0-4-21 0,-4 4-4 16,4-3-1-16,0 5 0 0,-3-5 8 0,-1 3 2 15,1-4 0-15,-1 1 0 0,1-1-24 0,3 4-5 16,-8-3-1-16,5-1 0 0,-1 1 10 0,1 0 2 16,-1 2 0-16,-3-2 0 0,-3 9-20 0,-1-3 0 15,4-4-11-15,-3 4 11 0,-1 3-13 0,0 0 4 16,1 0 1-16,-1 3 0 0,-3 4 8 0,3-4-12 15,-3 6 12-15,0-2-12 0,0 8 3 0,0-2 0 16,-4-4 0-16,4 7 0 16,-3 0-18-16,3-4-3 0,-1 7-1 0,1-3 0 15,0 2 31-15,0 1 0 0,0 6 0 0,0-6 0 0,3 0 0 0,-3 6 0 0,4 0 13 0,-5 3-4 16,5-3-9-16,3-3 0 0,-4 3 0 0,4 1-11 16,4 2 11-16,-4 0-8 0,0-3 8 0,3 0-8 15,1-3 8-15,3 3 0 0,-4 0 0 0,4-6 0 16,-4 0 0-16,4 0 0 0,4 6 0 0,-4-6 0 15,0-4 0-15,4 1 0 0,-1-3 8 0,1 5-8 16,-1-2 0-16,4 0 0 0,-3-4 0 0,3 4-8 16,0-4 16-16,-4 4 3 0,8 0 1 0,-4-4 0 15,0-2-12-15,4 2 0 0,-1-2 0 0,-3-1 0 0,0-6 18 16,4 4 2-16,-1-4 0 0,1 3 0 0,0-3-20 0,-1-3 0 16,-3 0 0-16,4 6 0 15,-1-6 9-15,1-6-1 0,0 6-8 0,-4-3 12 0,3-3-12 0,1 3 0 16,-1-4 0-16,1-2 0 15,3 6 8-15,-3-4-8 0,3-2 0 0,-4 0 9 0,4 2-9 0,1-2 0 16,-5 0 0-16,-3-1 0 0,4 1 0 0,-1-1 0 16,-3 1 0-16,1 3 0 0,-5-4 0 0,1 1 0 15,3-1 9-15,-4 1-9 0,1 3 8 0,-1-4-8 16,-3 7 10-16,4-6-10 0,-1 3 0 0,1-4 8 16,-4 1-8-16,3 2 0 0,-3 4 0 0,0 3 0 15,4-6 0-15,-4-3-10 0,0 9 1 0,3-4 0 16,-3 4 0-16,4-6 0 0,-4-3 9 0,0 9 0 0,3-3 0 0,-3-4 0 15,0 7 0-15,0-9 0 0,0 3 8 0,0 6-8 16,-3-10 0-16,3 10 0 16,-4 0 0-16,4 0 0 0,-3-9 0 0,3 9-16 15,-4-3 4-15,4 3 0 0,0 0 12 0,-3-6 11 0,-4 6-3 0,0-4 0 16,7 4-8-16,0 0-9 0,-7-6 9 16,0 6-13-16,0 0 13 0,-4 0 10 0,4 0-2 0,0 0 0 15,-4 0-8-15,1 0 0 0,3 0 0 0,0 6 0 16,-4-2 0-16,4-4 0 0,7 0 0 0,-7 0 0 15,7 0 0-15,0 0-12 0,0 0 2 0,0 0 1 16,0 0-24-16,0 0-5 16,0 0-1-16,0 0 0 0,0 0-33 0,0 0-8 0,0 0 0 15,0 0-1-15,0 0-87 0,0 0-18 0,0 6-3 0,0 3-1 16,-4-6 7-16,4-3 2 0,0 0 0 0,0 0-252 16,-3 10-51-16</inkml:trace>
  <inkml:trace contextRef="#ctx0" brushRef="#br1" timeOffset="143861.182">27189 16931 1324 0,'0'0'118'0,"0"0"-94"0,0 0-24 0,0 0 0 16,0 0 208-16,0 0 38 0,0 0 7 0,0 0 2 15,0 0-230-15,0 0-45 16,0 0-10-16,0 0-2 0,0 0 13 0,0 0 3 0,7-6 0 0,3 6 0 0,-3-3 52 0,0 3 12 15,-7 0 1-15,11 0 1 0,-4 0-19 0,4 0-4 16,-4 3-1-16,3 3 0 0,-3-3-10 0,0 7-3 16,0 2 0-16,0 1 0 0,-3-4-13 0,3 1 8 15,-3 5-8-15,3 1 0 0,-4-3 25 0,-3 2-1 16,4-2 0-16,-4 3 0 0,0-1-24 0,0-2 0 16,0 2 0-16,0-5 0 0,0 9 12 0,0-10 1 15,-4 7 0-15,4-1 0 0,-3-2-13 0,-1 6 0 16,-3-10 0-16,3 7 0 0,1 3 0 0,-4-4 0 15,0-5 0-15,-4 5 0 0,4-2 8 0,-3 6-8 16,-1-10 11-16,0 7-11 0,4-7 0 0,-3 1-11 0,-1-1 0 16,4 0 0-1,-3-2-27-15,3-4-6 0,-1 3 0 0,1-6-1 16,0 0-139-16,-3-6-28 0</inkml:trace>
  <inkml:trace contextRef="#ctx0" brushRef="#br1" timeOffset="144626.137">28056 15969 1868 0,'0'0'41'0,"0"0"9"0,0 0 2 0,0 0 0 0,0 0-42 0,0 0-10 16,0 0 0-16,0 0 0 15,-7 0-40-15,7 0-9 0,-7 0-3 0,0 9 0 0,0-9 119 0,4 6 23 16,-4-3 5-16,0 4 1 0,-4-4-16 0,4 3-4 0,0-3 0 0,0 3 0 16,-4-2-19-16,1 2-4 0,3-6-1 0,-4 9 0 15,4-9-32-15,-4 10-6 0,-3-4-2 0,4-3 0 16,3 3 0-16,-4-2-1 0,0 5 0 0,4-3 0 16,-3-3-11-16,3 4 0 0,-4 2 0 0,8-3 0 15,-4-3 0-15,0 7 0 0,7-10 0 0,-4 6 0 16,0-3 0-16,4-3 0 0,0 10 0 0,0-10 0 15,0 6 0-15,0 3-11 0,0 1 3 0,0-10 0 16,0 6 8-16,0-3-12 0,0-3 12 0,4 10-12 16,-4-10 12-16,7 9 0 0,-3-3 0 0,3 4 0 15,0-1 0-15,0-3 0 0,3 4 0 0,-3-7 0 16,4 6-12-16,3 1 4 0,-3-4 0 0,3 3 0 16,0 1 8-16,0-1 0 0,0 1 0 0,0-1 0 15,-3-3 0-15,-1 10 0 0,1-4 0 0,0 4 0 16,-4-6 0-16,0 8 0 0,0-8 0 0,-4 9 0 0,4-4 0 15,0 1 0-15,-3-4 0 0,-1 7 0 0,1-3 0 0,-1 0 0 16,5 2 0-16,-5-5 0 0,-3 3 0 0,4-7 0 16,-1 7 0-16,1-7 0 0,-4 1 0 0,3-1 11 15,-3 7-3-15,0-7 0 0,-3 0 4 0,-1 1 0 16,-3-1 0-16,4 1 0 0,-5-1 0 0,-2 1 0 16,3-1 0-16,-4 0 0 0,1-2 16 0,-1 2 3 15,1 0 1-15,-1 1 0 0,-3-4-32 0,3 4 0 16,-3-7 0-16,0 6 0 0,0-9 12 0,-4 6-3 15,4-3-1-15,0 4 0 0,0-7-8 0,0 6-14 16,0-6 3-16,0 0 1 16,-1 0-20-16,5-6-4 0,-4 6-1 0,3 0 0 15,1-7-80-15,3 4-16 0,-4 3-3 0,0-6-880 0</inkml:trace>
  <inkml:trace contextRef="#ctx0" brushRef="#br1" timeOffset="145282.384">28388 16530 1324 0,'0'0'59'0,"0"0"12"0,0 0-57 0,0 0-14 0,0 0 0 0,0 0 0 0,4 3 261 0,-4-3 50 16,3 9 9-16,-3 4 3 15,0-4-291-15,4 1-57 0,-4-1-12 0,0 1-3 0,0 2 40 0,3 4 0 16,-3-1 0-16,0 4 0 0,-3-3 0 0,3 3 0 16,0 0 12-16,0-1-4 0,0 1-8 0,0 6 0 15,-4-6 0-15,1 6 0 0,-1-6 28 0,4 6 3 16,-3-3 1-16,-5-6 0 0,5 3-10 0,-4-1-2 15,0-2 0-15,0 3 0 0,3-3 16 0,-3-4 4 16,4 4 0-16,-1-7 0 0,1 1-22 0,-1-4-4 16,4-6-1-16,0 0 0 0,0 0-5 0,0 0-8 15,0 0 11-15,0 0-11 0,0 0 20 0,0 0-2 16,0 0-1-16,0 0 0 0,0 0 10 0,7-6 1 0,-3-7 1 16,6-3 0-16,-3 1-21 0,4 5-8 0,-4-9 0 0,0 1 9 15,4 2-9-15,-4 7 0 0,3-10 0 0,1 9 0 31,-8-5-24-31,8 5-6 0,-4 1-2 0,0-1 0 0,0 7 10 0,0-3 2 0,0 0 0 0,-7 6 0 16,4 0 3-16,-4 0 1 0,7-3 0 0,0 6 0 31,3-3-10-31,-10 0-2 0,7 6 0 0,-3 0 0 0,3-3 16 0,0 7 4 0,0-4 0 0,-3 4 0 16,3-7-10-16,-4 6-2 0,1 7 0 0,-1-7 0 16,1 1 20-16,-1 5 0 0,-3-5 0 0,0-1 0 15,0 0 0-15,0 1 9 0,-3-1-1 0,3 1 0 16,-4 5 4-16,1-5 0 0,-1-1 0 0,1 1 0 15,-1-4-2-15,1 3 0 0,-1-6 0 0,-3 4 0 16,7-7-10-16,-3 9 0 0,3-9 0 0,-7 0 0 0,-1 10 0 16,1-10 0-16,4 9 0 0,-4-9 0 0,0 6-11 0,-4-3 3 15,4-3 0-15,-3 0 0 0,-1 7-4 0,0-7 0 16,-3 0 0-16,0 0 0 0,4 0 0 0,-5 0 0 16,1-7 0-16,4 7 0 15,-1 0-37-15,4 0-8 0,0-9-2 16,0 6-642-16,3-3-129 0</inkml:trace>
  <inkml:trace contextRef="#ctx0" brushRef="#br1" timeOffset="145764.104">28773 16966 691 0,'0'0'30'0,"0"0"7"0,7 3-29 0,-7-3-8 0,0 0 0 0,10 0 0 15,-3-3 354-15,4-4 70 0,-8 7 13 0,8-9 3 32,0 0-377-32,-4 2-76 0,-4 4-15 0,1-3-4 0,-1 3 45 0,-3 3 9 0,4-6 2 0,-4 6 0 15,0 0-3-15,0 0 0 0,0 0 0 0,0 0 0 16,-4 0 8-16,-3 0 2 0,-3 0 0 0,-1 6 0 16,4-3-4-16,0 6-1 0,-4-2 0 0,-3 2 0 15,4 0-14-15,-1 1-4 0,-3-1 0 0,3 1 0 16,1-1-8-16,3 1 0 0,-4 5 0 0,4-5 0 15,3-1 0-15,1 0-11 0,-1 1 3 0,1 2 0 16,3-2-4-16,3-7-1 0,1 6 0 0,-1 1 0 16,-3-10 13-16,11 6 0 0,-4-3 0 0,0 3 0 0,4-2 0 15,-1 2 0-15,1-6 0 0,3 6 0 16,0-6 0-16,-3 0-12 0,-1 0 3 0,4-6 1 0,1 6 8 0,-1 0 9 16,0-6-1-16,0 2-8 0,0-2 11 0,0-3-11 15,0 9 10-15,-3-10-10 0,-1 1 14 0,1 6-3 16,-4-3-1-16,0-4 0 0,0 4 10 0,-3-4 1 15,-1 1 1-15,-3 0 0 0,0-1-10 0,-3 1-3 16,-1-1 0-16,-3-5 0 0,4 12 1 0,-8-7 0 16,0 1 0-16,1-1 0 0,-4 4-10 0,0 0-11 15,-1 3 3-15,5-4 0 16,-8 4-16-16,8-3-4 0,3 3 0 0,-4-3 0 16,4 2-66-16,3-2-14 0,1 6-2 0,3-3-581 0,0-3-116 15</inkml:trace>
  <inkml:trace contextRef="#ctx0" brushRef="#br1" timeOffset="146146.157">29242 16665 2084 0,'0'0'92'0,"0"0"20"0,0 0-90 0,0 0-22 15,0 0 0-15,0 0 0 0,0 0 70 0,0 0 10 16,3 9 1-16,-3 1 1 0,0-10-42 0,0 9-8 16,0 0-1-16,0 7-1 0,-3-7-10 0,-1 7-1 15,4-3-1-15,-3 2 0 0,-1 4 13 0,1-3 2 16,-4 3 1-16,3-1 0 0,1 8-34 0,-5-8 0 15,5 11 0-15,-4-4 0 0,0 0 0 0,3-3 0 16,-3 3 0-16,0 0 0 0,0-6 16 0,0 0-4 16,0-1-1-16,4 1 0 0,-5-9-24 0,5 5-5 15,-1-5-1-15,4 5 0 16,-3-12-37-16,3-3-8 0,0 0-2 0,0 7 0 16,0-7-160-16,0 0-32 0,0 0-6 0,10 0-2 0</inkml:trace>
  <inkml:trace contextRef="#ctx0" brushRef="#br1" timeOffset="146394.459">29069 16872 2538 0,'0'0'112'0,"0"0"24"0,0 0-109 0,0 0-27 0,0 0 0 0,0 0 0 15,0 0-16-15,0 0-8 0,0 0-1 0,0 0-1 16,10-3-6-16,-2-4-2 0,-1 7 0 0,3-3 0 15,-3-3 74-15,4 6 14 0,-1-10 3 0,1 10 1 16,0 0-23-16,3 0-5 0,3 0-1 0,1 0 0 16,3 0-18-16,-3 0-11 0,3 0 12 0,-3 0-12 15,-1 0 18-15,1 0-3 0,-1 7-1 0,1-4 0 16,3-3-35-16,0 0-7 0,-3 0-2 0,0 6 0 16,-1-3-62-16,1-3-12 0,-4 0-2 0,4 0-600 15,-4 0-120-15</inkml:trace>
  <inkml:trace contextRef="#ctx0" brushRef="#br1" timeOffset="149614.248">29217 15257 1987 0,'0'0'88'0,"0"0"18"0,0 0-85 0,7 6-21 0,-7-6 0 0,7 3 0 16,4 3 69-16,-1 1 10 0,1-4 1 0,0 6 1 15,3-2-73-15,-4 2-8 0,1-6-14 0,3 6 3 16,4 1 32-16,-1 6 7 0,-3-7 0 0,0 10 1 16,4-4-17-16,-4 4-4 0,4 6-8 0,-1-6 12 15,1 9-12-15,0-3 0 0,-1 4 0 0,1-1 0 16,0 6 0-16,-1-2 0 0,1-1 0 0,3 10 0 16,-3-10 0-16,3 10 0 0,0-3 0 0,-3 6 0 15,3-7 0-15,0 4 0 0,-3-3 0 0,3-1 9 16,-4 7 1-16,1-9 0 0,-4 2 0 0,0 4 0 0,-3-3-2 15,-1-1 0-15,5 7 0 0,-8-9 0 0,0 2 8 0,-4-2 2 16,4 2 0-16,-3 4 0 0,-1-13-5 0,-3 7-1 16,0-1 0-16,0-5 0 0,0 5 4 0,0-6 0 15,-3 1 0-15,-4-1 0 0,3 3 11 0,-3-9 2 16,4 3 1-16,-4 0 0 0,0 0-8 0,-1-3-2 16,1-3 0-16,4 3 0 0,-4-3-12 0,3-7-8 15,1 10 8-15,-1-9-8 0,1 6 0 0,-1-4 0 16,-3 4 0-16,0-3 0 0,4-4 0 0,-4 4 0 15,-4 0 0-15,0-4 0 0,4 4 0 0,-7-7 0 16,4 7 0-16,-1-3-8 0,0-4-2 0,1 0 0 16,-1 1 0-16,1 2 0 15,3-8-17-15,0 5-3 0,-4-3-1 0,7-3 0 16,4-3-82-16,0 0-17 0,0 0-3 0,0 0-907 0</inkml:trace>
  <inkml:trace contextRef="#ctx0" brushRef="#br1" timeOffset="150460.634">30191 16210 403 0,'0'0'36'0,"0"0"-36"0,0 0 0 0,0 0 0 16,0 0 355-16,0 0 64 16,0 0 13-16,0 0 2 0,0 0-291 0,0 0-59 0,7 9-11 0,3-9-2 15,-3 7-59-15,8-4-12 16,2-3 0-16,1 0 0 0,-1 0 8 0,8 0 8 0,0-3 0 0,0 3 1 16,-4 0 6-16,0-7 1 0,4 7 0 0,-1-3 0 15,-3 3-24-15,-3-6 8 0,0 6-8 0,-4 0 0 16,0 0 0-16,-3 0-13 0,3 0 1 0,-7 0 1 31,3 0-37-31,-3 0-8 0,4 0-2 0,-8 0 0 16,-3 0-121-16,7 0-24 0,4 6-5 0,-4-3 0 0</inkml:trace>
  <inkml:trace contextRef="#ctx0" brushRef="#br1" timeOffset="150932.369">30057 16520 1864 0,'0'0'83'0,"7"4"17"0,-7-4-80 0,10 0-20 0,1 0 0 0,-1 0 0 16,8 0 16-16,-4 0 0 0,0 0 0 0,0-4 0 16,4 4 44-16,0 0 8 0,-1 0 1 0,-3 0 1 15,4 0 45-15,0 0 9 0,3 0 1 0,0 0 1 16,-3-6-58-16,6 6-12 0,1 0-3 0,-4 0 0 16,4-3-39-16,0-3-14 0,-1 6 9 0,5-10-9 15,-8 10 8-15,3-6-8 0,1 3 8 0,0 3-8 16,0-6-64-16,-4 3-17 15,0 3-4-15,0-7-1 0,0 4-130 0,0-3-27 0</inkml:trace>
  <inkml:trace contextRef="#ctx0" brushRef="#br0" timeOffset="178519.71">17988 9264 230 0,'0'0'20'0,"0"0"-20"16,0 0 0-16,0 0 0 0,0 0 208 0,0 0 38 15,0 0 7-15,0 0 2 0,0 0-111 0,-7 3-23 16,0 4-4-16,4-4-1 0,3-3-50 0,-8 6-10 15,1-3-3-15,0-3 0 0,0 6-5 0,7-6-2 16,-3 0 0-16,3 0 0 0,-7 4-14 0,7-4-2 16,-7 0-1-16,7 0 0 0,-7 0-12 0,7 0-2 15,0 0-1-15,0 0 0 0,-4 6-5 0,-3-6-1 16,0 3 0-16,0 3 0 0,0-6 28 0,0 7 4 16,3-4 2-16,-3 3 0 0,0-3-5 0,0 3-1 0,0 4 0 0,0-7 0 15,0 6 14-15,0-2 2 0,0 8 1 0,-4-2 0 16,1-7-11-16,3 7-2 0,-4-7-1 0,0 13 0 15,4-10-31-15,-3 10-8 0,3-3 0 0,-4 2 0 16,4-8 8-16,-3 5 0 0,2-2 0 0,-2 3 0 16,-4-1-8-16,3-2 0 0,-3 3 0 0,0 2 0 15,-4 1 0-15,1-3 8 0,-4 9-8 0,3-6 8 16,-3 0 3-16,0-1 1 0,-1 1 0 0,1 0 0 16,-3 3 5-16,-1-3 2 0,0 0 0 0,0 6 0 15,4-3 1-15,0-7 1 0,0 10 0 0,3-3 0 16,-3 0-10-16,0 0-3 0,3-3 0 0,1 6 0 0,-1-6-8 15,0-3 0-15,4 3 0 0,0-4 0 16,-3-2 0-16,2 2 0 0,1 4 0 0,0-3 8 0,0-7-8 0,0 10 0 16,0-9 0-16,3-1 0 0,-3 0 0 0,0 1 13 15,0-1 0-15,0 4 0 0,3-10-1 0,-6 6 0 16,6 1 0-16,-3-4 0 0,0-3 0 0,3 3 0 16,1-3 0-16,-4 4 0 0,3 2-12 0,0-3 8 15,1-2-8-15,-1 5 0 0,1-3 0 0,-1-3 0 16,0 4 0-16,1-4 0 0,-1 3 0 0,1 3 0 15,3 1 0-15,-4-1 0 0,0-2 0 0,1-4 0 16,3 6 0-16,0-3 0 0,0-2 0 0,0 8 0 16,0-9 0-16,0 7 0 0,0-1 0 0,-1-3 0 0,5 4 0 15,-1-1 0-15,-3 1 0 0,4-1 0 0,-4 0 0 0,3 7 0 16,1-7 0-16,-1 7 0 0,-3-3-8 0,4 2 8 16,-1-5 0-16,1-1-8 0,-5 1 8 0,5-1 0 15,-1 0 0-15,1 1 0 0,-1-1 0 0,1-3 0 16,-4 4 0-16,3-4 0 0,4-6 0 0,0 3 0 15,-3 7 0-15,3-10 0 0,0 0 0 0,0 0 0 16,0 0 22-16,0 0-2 0,0 0 0 0,0 0 0 16,0 0-20-16,0 0 0 0,0 0 0 0,0 0 0 15,0 0 0-15,0 0 0 0,0 0 0 0,0 0 0 16,0 0 0-16,0 0 0 0,0 0 0 0,0 0 0 16,0 0 9-16,0 0-9 0,0 0 12 0,7 6-12 15,0-3 10-15,-7-3-10 0,10 0 8 0,-3 0-8 16,4 0 0-16,-4 0 0 0,4 0 8 0,-1-3-8 15,4-3 9-15,1 6 0 0,-1-3 0 0,7-4 0 16,3 7-9-16,1 0 0 0,3-9 0 0,4 9 0 0,0 0 0 16,3-6 0-16,4 6 0 0,-4 0 0 0,1 0 0 15,-1 0 0-15,-3 0 0 0,3 6 0 0,-3-6 0 0,3 0 0 16,-3 0 0-16,3 0 0 0,7-6 0 0,-6 6 0 16,-1 0 0-16,4 0 0 0,-1 0 9 0,5 6-9 15,-8-6 10-15,0 0-10 0,1 6 8 0,-1-3-8 16,-3-3 0-16,-1 7 9 0,-2-4-9 0,2-3 0 15,5 6 0-15,-1-3 0 0,-3-3 0 0,3 6 0 16,0-6 0-16,0 3 8 0,1-3-8 0,-1 10 0 16,-3-10 0-16,0 6 0 0,-4-6 0 0,0 0 12 15,-3 0-12-15,-1 0 12 0,1 0-12 0,-4 0 0 16,-3 0 0-16,3 0 0 0,4 0 0 0,-4-6 0 0,0 6 12 16,4-3-4-16,-4-4 4 0,4 7 1 15,-1-3 0-15,-3-3 0 0,1 3-13 0,2-3 8 0,1 6-8 0,0-3 0 16,-1-4 0-16,-2 7 8 0,2 0-8 0,-6 0 0 15,0 0 0-15,-1 0 0 0,-3 0 0 0,0 0 0 16,1 0 0-16,-5 0 0 0,1 0 0 0,-4 0 0 16,0 0 0-16,0 0 0 0,-7 0 0 0,0 0 9 15,7 0-9-15,-7 0 8 0,7 0-8 0,-7 0 8 16,7 0-8-16,-7 0 0 0,7 0 9 0,-3 0-9 16,3 0 0-16,0 0 8 0,-7 0-8 0,7 0 0 15,3-3 0-15,-6 3 0 0,-4 0 0 0,7-6 0 16,-7 6 0-16,7 0 0 0,-7 0 0 0,0 0 0 15,0 0 0-15,0 0 0 0,0 0 0 0,0 0 0 0,0 0 9 16,0 0-9-16,0 0 12 0,0-6-12 0,-4-4 17 0,4 7-3 16,-7-6-1-16,4-1 0 0,-4-5 7 15,0-1 2-15,0-3 0 0,0 0 0 0,0-6-8 0,0 3-2 16,-1-9 0-16,-2 9 0 0,-1-9-4 0,4 2-8 16,-3-5 11-16,-1 6-11 0,1-1 8 0,-5 4-8 15,5-3 0-15,-4 3 0 0,3-3 8 0,-3 3-8 16,-4-4 9-16,4 4-9 0,-3 7 12 0,-5-8-4 15,1 4-8-15,0-3 12 0,3 7-8 0,-3-7-4 16,4-1 0-16,-4 8 0 0,-1-4 0 0,5 0 0 16,-4 0 0-16,3-3 0 0,0 6 0 0,1-6 0 15,-1 6 0-15,4 0 0 0,0-6 0 0,-4 6 0 16,4 0 0-16,0 1 0 0,0-4 0 0,-4 3 0 16,4 0 0-16,-4 3 0 0,1-2 0 0,-1 5 0 0,-3-3 0 0,3 1 0 15,1-4 0-15,-4 9 0 0,3-5 0 16,-3 5 0-16,3-2 0 0,0-4 0 0,1 4 0 0,-1-4 0 15,4 6 0-15,-4 1 0 0,4-7 0 0,0 7 0 16,0-7 0-16,0 7 0 0,3-1 0 0,-3 1 0 16,4 0 0-16,-1 6 0 0,1-4 0 0,2-2 0 15,1 3 0-15,-3-4 0 0,3 7 0 0,0-3 0 16,-4-4 0-16,4 7 0 0,0-3 0 0,3 6 0 31,-3-9-30-31,4 9-6 0,-1 0 0 0,4 0-1034 0,0 0-206 0</inkml:trace>
  <inkml:trace contextRef="#ctx0" brushRef="#br0" timeOffset="195900.497">17113 10729 864 0,'0'0'38'0,"0"0"8"0,0 0-37 0,0 0-9 0,0 0 0 0,0 0 0 16,0 0 168-16,7 0 31 0,4 0 6 0,-11 0 2 16,7 0-170-16,-7 0-37 0,0 0 0 0,11 0 0 15,-11 0 0-15,0 0 0 0,0 0 0 0,0 0 0 16,0 0 21-16,0 0 9 0,0 0 2 0,0 0 0 16,0 0 34-16,-8 3 7 0,5 3 2 0,-4-3 0 15,0 3-20-15,3-2-4 0,4-4-1 0,-3 6 0 16,-4 0-29-16,3-3-5 0,4-3-2 0,-7 10 0 15,4-4 0-15,-4-3 0 0,3 3 0 0,-3-3 0 16,0 7-14-16,-4-4-16 0,1-3 3 0,-1 4 1 16,-3 2 22-16,0 0 5 0,-4 1 1 0,1-4 0 0,-4 3 8 15,-1 1 1-15,-2-1 1 0,-1 7 0 0,0-7 6 16,1 4 0-16,-1-4 1 0,4 7 0 0,-4-7-20 16,4 7-4-16,0-3-1 0,-4 2 0 0,4 1 3 0,0-3 0 15,-1 2 0-15,-2 1 0 0,3-4-11 0,-4 7 12 16,-3-3-12-16,-1 0 12 0,5 2-4 0,-4-5 0 15,-1 3 0-15,-2 2 0 0,-1-2-8 0,0-3 10 16,4 2-10-16,-4 1 10 0,0-3-2 0,1 2-8 16,2 1 12-16,1-4-4 0,0 4-8 0,0-6 10 15,0-1-10-15,-1 10 10 0,1-10 3 0,-4 7 1 16,4-7 0-16,0 10 0 0,3-3-14 0,-7-4 0 16,4 4 0-16,-4 3 0 0,1 0-12 0,-1-1-4 15,4-2-2-15,0 9 0 0,3-6 18 0,-3 6 0 0,3-12 0 16,0 5 0-16,1 4 0 0,-1-3 0 0,0-6 0 0,0 2 0 15,1 4 0-15,-1-9 0 0,-3 5 0 16,7 1 0-16,-1-3 0 0,1 2 0 0,-7-5 0 0,3-1 0 16,4 7 12-16,0-7 0 0,0 4 0 0,0-7 0 15,3 3 4-15,-3 7 1 0,3-7 0 0,1 1 0 16,3 2-17-16,-4-5 0 0,0 2 0 0,4 7 0 16,-3-4 0-16,2-2 0 0,-2-1 0 15,3 7 0-15,-4 0 0 0,4-4 0 0,0-3 0 0,-4 7 0 16,4 0 0-16,-4-4 0 0,4-2 0 0,-3 5 0 15,3 1 0-15,-1-6 0 0,-2-1 0 0,6-6 0 16,-3 6 8-16,4-2-8 0,-1-4 12 0,0 3-12 16,1 4 0-16,3-1 0 0,0-3 0 0,3-3 0 15,-6 4-16-15,6-4 2 0,0 3 1 0,4-6 0 16,0 0-35-16,-7 3-8 0,7-3 0 16,0 0-1-16,0 0-140 0,0 0-28 0,-3 6-6 0</inkml:trace>
  <inkml:trace contextRef="#ctx0" brushRef="#br0" timeOffset="197009.265">13776 10738 298 0,'0'0'13'0,"0"-9"3"0,0 2-16 0</inkml:trace>
  <inkml:trace contextRef="#ctx0" brushRef="#br0" timeOffset="197596.693">13776 10606 230 0,'0'0'20'0,"0"0"-20"0,0 0 0 0,0 0 0 0,0 0 359 0,0 0 67 16,0 0 14-16,0 0 2 0,-7-9-209 0,7 9-41 15,-4 0-9-15,4 0-2 0,0 0-133 0,0 0-26 16,-7 9-6-16,4-2 0 0,-1 5-16 0,4-2-8 16,0 5 8-16,0-5-13 0,4 8 5 0,-4 8 8 15,0-8-13-15,0 7 5 0,3 4 8 0,-6-1-8 16,3 6 8-16,-4 1-8 0,4 3 8 0,-3 2 0 0,-1-2 0 15,-3 0 0-15,4 5 0 0,-1-2 8 0,-3-9-8 16,4 2 11-16,-1 1 1 0,0-7 0 0,-3 0 0 16,4-3 0-16,-1 0 5 0,1-6 2 0,-1 0 0 15,1-4 0-15,-1-5 8 0,4-1 1 0,-3 1 1 0,3-10 0 16,0 0-12-16,0 0-2 0,0 0-1 0,0 0 0 16,0-10 19-16,3 4 4 0,-3-7 1 15,4-2 0-15,-1-10-15 0,1 6-3 0,-1-3-1 0,1-3 0 16,3 0-19-16,0 6 0 0,0 0 8 0,4-6-8 15,-1 6 0-15,-3 4 0 0,4 2-8 0,3-3 8 16,0 1 0-16,0 5 0 0,4-9 0 0,-1 10 0 16,-2 0 0-16,2-1 0 0,1 4 0 0,0-3 0 15,-4 9-22-15,3-4 2 0,-3 4 0 0,4 0 0 16,-4 4 11-16,4 2 9 0,-4-3-12 0,0 3 12 0,0 4-15 16,-3-1 4-16,-1 0 1 0,1 7 0 0,-1-6-11 0,-3 8-3 15,-3-8 0-15,0 9 0 0,-4-4 3 0,0 4 0 16,0 0 0-16,-4 0 0 0,4 3 21 0,-4-4-9 15,-3 1 9-15,4 6 0 0,-1-6-9 0,1 0 9 16,-1 0 0-16,4 0-9 0,0-1 9 0,-3 4 0 16,-1-3 0-16,1-9 0 0,3 8 0 0,-4-8 0 15,-3-1 0-15,4 1 8 0,-1-1-16 0,-6-3-4 16,2 4 0-16,-2-10 0 0,-1 6 34 0,-3-6 6 16,4 0 2-16,-5-6 0 0,-2 6-22 0,-1-10-8 15,1 4 0-15,-1-3 0 16,-3-1-19-16,0-2-9 0,-1-4-3 0,1 7 0 15,4-7-2-15,-5 7-1 0,5-1 0 0,-1 1 0 16,4-7-19-16,0 7-4 0,0 5-1 0,3-2 0 16,1-3-78-16,3 6-16 0,-4-4-4 0,8 7-699 0</inkml:trace>
  <inkml:trace contextRef="#ctx0" brushRef="#br0" timeOffset="198387.718">14482 10945 345 0,'0'0'31'0,"0"0"-31"16,-4-9 0-16,4 9 0 0,-4 0 335 0,4 0 61 15,0 0 12-15,0 0 2 0,0 0-304 0,0 0-61 16,0 0-12-16,0 0-2 0,8 6-31 0,-1-3 0 15,-4 6 0-15,4 7 0 0,-3-6 23 0,-1-1 5 0,1 7 0 0,-1-4 1 16,1 4 12-16,-4-4 3 0,0 10 0 0,0-3 0 16,0 0-16-16,0 6-4 0,0-6 0 0,-4 0 0 15,1 6-4-15,-1-3 0 0,1 3-1 16,-1-6 0-16,-3 6-11 0,4 0-8 0,-4-3 12 16,-1 3-12-16,1-6 8 0,0 6-8 0,0 0 0 15,4-6 0-15,-1-1 8 0,-3 8-8 0,4-14 12 0,-1 4-12 16,1 3 28-16,-1-10-2 0,1 0 0 0,3-2 0 15,0-7 6-15,0 0 0 0,0 0 1 0,0 0 0 16,0 0-2-16,0 0-1 0,0 0 0 0,0-10 0 16,0 1-13-16,3-7-2 0,1-3-1 0,-1 1 0 15,1-8-14-15,3 8 0 0,-4-1-12 0,4 0 12 16,0 3-12-16,0 1 12 0,-3 2-12 0,3-3 12 16,0 7-17-16,0 0 3 0,-3 2 1 0,6-2 0 0,-3-1-1 15,4 7 0-15,-1-3 0 0,5 3 0 0,-1-3 0 0,0 6 0 16,0 0 0-16,4-7 0 0,-1 7 6 0,4 7 8 15,-7-7-13-15,8 0 5 0,-5 6 8 0,1-3 0 16,-4-3 0-16,-3 9 0 0,-1-2-8 0,1 2 8 16,-1-6-8-16,-3 7 8 0,-3 2-9 0,-1-2 9 15,1-1-10-15,-4 0 10 0,0 4 0 0,-4-4 0 16,1 7 0-16,-4-6 0 0,0-1 0 0,0 7 0 16,0-7 0-16,0 0 0 0,0 1 0 0,0-1 0 15,-1 1-8-15,1-1 8 0,0 0 0 0,-3-2 0 16,-4 2 0-16,0-3 0 0,3-2 0 0,-3 2 0 15,0-3 0-15,0 3 0 0,0-6 0 0,-8 3 0 16,5-3 0-16,-1 0 0 0,0-3 10 0,1-3-10 0,3 3 8 0,0-3-8 16,-1-4 0-16,5 7-14 15,-1-10 2-15,4 10 0 16,0-6-139-16,0 0-27 0,4-7-6 0</inkml:trace>
  <inkml:trace contextRef="#ctx0" brushRef="#br0" timeOffset="198846.491">14915 11331 2250 0,'0'0'100'0,"0"0"20"16,0 0-96-16,0 0-24 0,0 0 0 0,0 0 0 0,0 0 12 0,4-3-3 16,-4 3 0-16,7-7 0 15,0 4-37-15,-7 3-7 0,0 0-1 0,0 0-1 0,0 0 25 0,0 0 12 16,0 0-12-16,0 0 12 0,0 0 9 0,0 0 10 15,-7 3 1-15,0 4 1 0,0-4 3 0,-4 3 0 16,4 3 0-16,0 1 0 0,0-1-14 0,0 1-2 16,-3-1-8-16,2-3 12 0,5 4-12 0,-1-1 0 15,-3-3 0-15,7 4 0 0,-3-1 0 0,3-6 0 16,0-3 8-16,3 10-8 0,4-4 0 0,-3 3 0 16,7-2 0-16,-4-4 0 0,3-3 0 0,4 6 0 15,0-12 0-15,1 6 0 0,-1 0 0 0,3 0 0 16,1-10 0-16,-4 10 0 0,4-3 0 0,-1-3 8 15,-3 0 0-15,4 3 1 0,-4-4-1 0,0 7-8 16,0-9 12-16,0 6-4 0,-3-3 13 0,3-4 3 16,-3 10 0-16,-4-9 0 0,3 2 11 0,-6 4 2 0,3-3 1 15,-3-3 0-15,-1 5-6 0,-3-2-2 0,4-3 0 0,-8-1 0 16,1-5-14-16,3 5-2 0,-4 1-1 0,-3-1 0 16,3-2-13-16,-6-4 9 0,3 10-9 0,0-7 8 15,-4-2-8-15,1 5 0 0,-1 1 0 0,4 0 0 16,-4 2 0-16,4-2 0 0,-3 6 0 0,3-4-11 15,0 4 3-15,0-3 0 0,7 6 0 0,0 0 0 32,-8 0-39-32,8 0-7 0,0 0-2 0,0 0 0 15,0 0-115-15,0 0-23 0,0 0-5 0,0 9-719 0</inkml:trace>
  <inkml:trace contextRef="#ctx0" brushRef="#br0" timeOffset="199163.646">15494 10926 345 0,'0'0'15'0,"0"0"4"0,0 0-19 0,0 0 0 16,0 0 0-16,0 0 0 0,-4-6 253 0,4 6 47 15,0 0 10-15,0 0 2 0,0 0-260 0,0 0-52 16,0 0-8-16,0 0-4 0,0 9 70 0,4 4 14 15,-4-1 2-15,0-2 1 0,0-1 29 0,-4 7 7 16,4 0 1-16,-3-4 0 0,-1 7-45 0,1 3-9 16,-1-3-2-16,1 0 0 0,-1 6-44 0,1-7-12 0,-1 1 0 15,4 6 0-15,-3-3 0 0,-1 0 0 0,4-3 0 16,0 3 0-16,0-6 0 0,0 2 0 0,4 1 0 16,-1-3 0-16,4 0-16 0,-3-4-4 0,3-2-2 0,-4-1 0 31,4-3-51-31,-7-6-11 0,0 0-1 0,0 0-522 0,8 3-104 0</inkml:trace>
  <inkml:trace contextRef="#ctx0" brushRef="#br0" timeOffset="199397.546">15314 11061 864 0,'0'0'76'0,"0"0"-60"15,0 0-16-15,0 0 0 16,0 0 445-16,0 0 87 0,0 0 16 0,0 0 4 0,0 0-449 15,11 0-91-15,-1 6-12 0,4-3-13 16,4 4-12-16,0-4-3 0,-1 3 0 0,1-3 0 16,3-3-3-16,0 7-1 0,0 2 0 0,1-3 0 0,-1-3 32 0,3 4 0 15,1-4 0-15,-4-3 0 0,4 6-12 0,-4-3 3 16,4-6 1-16,0 3 0 16,-1 0-168-16,-3-6-32 0,25-7-8 0,-7-2 0 0</inkml:trace>
  <inkml:trace contextRef="#ctx0" brushRef="#br0" timeOffset="200301.13">17664 10813 633 0,'0'0'56'0,"0"0"-44"0,0 0-12 0,0 0 0 16,0 0 264-16,3-3 52 0,-3-3 9 0,0 6 3 16,4-10-221-16,-1 7-44 0,4-3-9 0,0 6-2 15,-7 0-34-15,0 0-7 0,0 0-2 0,7 0 0 16,-7 0 7-16,0 0 2 0,7 9 0 0,-3-2 0 16,-1 2 24-16,-3 1 5 0,0-1 1 0,0 10 0 15,-3-4-8-15,-1 1 0 0,4 3-1 0,-3 3 0 16,-1 0 2-16,1 0 1 0,3 3 0 0,0 0 0 15,0 3-1-15,0 0 0 0,3 7 0 0,1 3 0 16,-1-4-33-16,1 4-8 0,-1 2 0 0,5 4 0 16,-5 3 0-16,1-3 13 0,-4 10-3 0,0 8-1 0,0-5-9 0,0 2 0 15,0 4 0-15,-4-10 8 0,-3 4-8 0,3 2-9 16,-3-5 9-16,4-1-13 0,-1 0 13 0,1 1 15 16,-1-7-3-16,1-3-1 0,3-1 7 0,0-5 2 15,0-3 0-15,0-1 0 0,3-6 8 0,1 1 3 16,-1-4 0-16,1 0 0 0,-1-6-31 0,1 6 0 15,-1-13 0-15,5 7 0 0,-5-3 0 0,1 2 0 16,-4-8 0-16,3 6 0 0,1-7 0 0,-4 7 0 16,0-7 0-16,0 0 0 0,0 1-10 0,0-1 2 15,0 1 0-15,-4-4 0 16,4 3-20-16,-3 1-3 0,3-7-1 0,-4 6 0 0,4-9 10 0,0 7 2 0,-3 2 0 0,3-9 0 16,0 0 20-16,0 0 0 15,0 0 0-15,0 0 0 16,0-9-170-16,0-7-26 0</inkml:trace>
  <inkml:trace contextRef="#ctx0" brushRef="#br0" timeOffset="201865.468">17992 11284 2264 0,'0'0'50'0,"-4"0"10"0,1 6 3 0,-1-3 0 0,1-3-51 0,-1 0-12 0,4 0 0 0,0 0 0 16,0 0 16-16,0 0 0 0,0 0 0 0,0 0 0 16,0 0-16-16,11 0 0 0,-1 6 0 15,-3-3 0-15,4 4-11 0,-4-4 11 0,3 3-10 0,-6 4 10 16,0-1-8-16,-1 0 8 0,1 1 0 15,-1 5-9-15,-3-2 9 0,-3 3 0 0,-1 3 0 0,-3-1 0 16,3 4 12-16,-3 0-1 0,-3-3-1 0,-1 6 0 16,4 0 0-16,4-6 0 15,-4 6 0-15,3-6 0 0,-3 0 26 0,4 0 4 0,3-1 2 0,0-2 0 16,0 0-30-16,3-4-12 0,-3-2 8 0,4 5-8 16,-8-5 8-16,8-4-8 0,3-3 8 0,-4 7-8 15,-3-10 8-15,0 0-8 0,0 0 8 0,7-4-8 16,0-2 8-16,0 3-8 0,-7-9 0 0,0 2 8 15,4 1 5-15,-4-1 1 0,0-9 0 0,0 4 0 16,0 2 10-16,3-6 3 0,1-3 0 0,-1 4 0 0,1 5-17 16,-1-6-10-16,5 4 12 0,2-1-12 15,1 3 0-15,-1-2-9 0,4 5-1 0,-3 1 0 0,7 0-4 0,-4 2-1 16,3-2 0-16,-3 9 0 0,4-10-8 0,-4 10-1 16,0-3-1-16,0 3 0 0,-3 3 11 0,0-3 2 15,-1 10 1-15,1-4 0 0,-4-3 0 0,0 7 0 16,-4-1 0-16,4-3 0 0,1 10 11 0,-5-3 0 15,1-4 0-15,-1 0 0 0,-3 7 0 0,0 0 0 16,0-4 0-16,0 7 0 0,-3-3 0 0,3-1 0 16,-4-2 0-16,4-4 0 0,-7 7 0 0,3 0 0 15,4-7 0-15,-7 4-8 0,4-4 8 0,-4-3 0 16,3 4 0-16,-3-1 0 0,0 1 0 0,-3-4 0 16,-1 3 0-16,4-6 0 0,-7 4 0 0,0-7 0 15,0 9 0-15,0-9 0 0,-4 0 0 0,4 6 0 0,-4-3 0 16,1-3 0-16,2-3-12 0,-2 3 4 0,-1-6 0 15,4 6 0-15,0-9-8 0,0 2 0 0,3 4-1 0,-3-3 0 32,4-3-15-32,-1 5-2 0,0-2-1 0,1 3 0 15,3-3-116-15,0 0-23 0,0 2-5 0,7 4-641 0</inkml:trace>
  <inkml:trace contextRef="#ctx0" brushRef="#br0" timeOffset="202211.542">18644 11535 1566 0,'0'0'34'0,"0"0"7"0,0 0 2 0,0 0 1 0,0 0-35 0,0 0-9 0,0 0 0 0,0 0 0 31,0-10-136-31,0 10-28 0</inkml:trace>
  <inkml:trace contextRef="#ctx0" brushRef="#br0" timeOffset="202947.575">18570 11541 403 0,'0'0'36'0,"-3"0"-36"0,-4 3 0 0,0-3 0 15,7 0 316-15,-4 0 56 0,-3 0 11 0,7 0 2 16,0 0-236-16,0 0-47 0,0 0-10 0,0 0-1 16,-7 0-55-16,7 0-10 0,0 0-2 0,0 0-1 15,-4 0-6-15,4 0-1 0,0 0 0 0,0 0 0 16,0 0 0-16,0 0-1 0,0 0 0 0,0 0 0 0,0 0 25 16,0 0 4-16,0 0 2 0,0 0 0 0,0 0-19 0,0 0-4 15,0 0-1-15,0 0 0 0,0 0-1 0,0 0 0 16,0 0 0-16,0 0 0 0,0 0 3 15,0 0 0-15,0 0 0 0,0 0 0 16,0 0-45-16,0 0-9 0,0 0-2 0,0 0 0 0,0 0 32 0,0 0 13 16,7 0-1-16,-7 0 0 0,11 0 7 0,-11 0 1 15,0 0 0-15,0 0 0 0,7 6-20 0,-7-6 0 16,0 0 0-16,0 0 0 0,0 0 13 0,0 0-1 16,0 0 0-16,0 0 0 0,0 0-12 0,0 0 0 15,0 0 0-15,0 0 0 0,0 0 0 0,0 0 0 16,0 0 0-16,0 0 0 0,0 0 0 0,0 0 0 15,0 0 0-15,0 0 0 0,0 0 9 0,0 0-1 0,0 0 0 16,0 0 0-16,0 0-8 0,0 0 0 0,0 0 0 0,0 0 0 16,0 0 0-16,0 0 12 0,0 0-2 0,0 0 0 15,0 0-10-15,0 0 0 0,0 0 0 0,0 0 8 16,0 0-8-16,0 0 0 0,0 0 0 0,0 0 0 16,0 0 0-16,0 0 0 0,0 0-12 0,0 0 12 15,0 0 0-15,0 0 0 0,0 0 0 0,0 0 0 16,0 0 12-16,0 0-4 0,0 0 0 0,0 0 0 15,0 0 15-15,0 0 2 0,0 0 1 0,0 0 0 16,0 0-14-16,0 0-2 0,0 0-1 0,0 0 0 16,0 0-9-16,0 0 0 0,0 0 0 0,0 0 0 15,0 0 0-15,0 0 0 0,0 0 0 0,0 0 0 16,0 0 0-16,0 0 0 0,0 0 0 0,0 0 0 16,0 0 0-16,0 0 0 0,0 0 0 0,0 0 0 15,0 0 0-15,0 0 0 0,0 0 0 0,0 0 0 0,-7 3 0 16,7-3 8-16,0 0 0 0,0 0 0 15,0 0-8-15,0 0 12 0,-7 0-12 0,7 0 12 0,0 0-12 0,4 10 0 16,-8 2 0-16,4-2 0 0,7 2 0 0,-3-2 0 16,-4-1-10-16,0 7 10 0,0 9-10 0,0-6 10 15,0-1-10-15,0 11 10 0,-4-4 0 0,4 0-9 16,-3-6 9-16,-1 6 0 0,0-3 0 0,1-7 0 16,-4 10 0-16,7-6 0 0,-4 0 0 0,1-3 0 15,-1-4 0-15,4 4 0 0,-3 3 0 0,-1-10 0 16,4 7 0-16,-3-4 0 0,-1-5-18 0,1 2-2 15,3 1 0-15,0-1 0 16,0-3-104-16,0-6-20 0,-7 3-5 0,7-3-622 0,-7 7-124 16</inkml:trace>
  <inkml:trace contextRef="#ctx0" brushRef="#br0" timeOffset="203253.269">18323 11792 2034 0,'0'0'44'0,"0"0"10"0,0 0 2 0,0 0 1 0,0 0-45 0,0 0-12 0,0 0 0 0,0 0 0 0,7 0 57 16,0-7 10-16,4 7 1 0,0-3 1 0,3-3 7 0,0 3 2 16,0-3 0-16,4 2 0 0,-1-2-10 0,4-3-1 15,1 3-1-15,-1 2 0 0,3-2-46 0,1-3-8 16,0 6-3-16,-1-4 0 0,1 4-9 15,0-3 0-15,-4 6 0 0,-3-3 0 16,3-4-49-16,-4 7-12 0,1 0-3 0,-4 0 0 16,4 0-17-16,-4 0-4 15,0 0-1-15,-3 0 0 0,-1 0-94 0,1 0-20 0,-1 0-3 0,-3 0-612 16</inkml:trace>
  <inkml:trace contextRef="#ctx0" brushRef="#br0" timeOffset="203624.274">19032 11679 2113 0,'0'0'93'0,"0"0"20"0,-7 6-90 0,0 3-23 0,-3-9 0 0,-1 10 0 16,1-10 103-16,2 9 16 0,-2-2 3 0,-1-4 1 15,1 6-105-15,-1 1-18 0,1-4-9 0,-1 3 1 32,0 1-27-32,-3-1-5 0,0 0 0 0,4-2-1 0,-1 2 22 0,0 0 5 0,1 1 1 0,-1-1 0 15,4 1 13-15,-3-4 0 0,6 3 0 0,-3-5 10 16,3 8 1-16,1-9 0 0,-4 7 0 0,7-1 0 15,0 0-11-15,0-2 0 0,3 2 9 0,1 1-9 16,3-1 0-16,0-3-20 0,4-3 4 0,-1 4 1 16,1-4 1-16,3 3 0 0,0-3 0 0,0-3 0 15,0 6 14-15,4-6 10 0,0-6-2 0,-1 6 0 0,-3-3 11 16,4-3 1-16,-4 6 1 0,0-10 0 16,0 1 4-16,-3 6 1 0,-1-7 0 0,1-5 0 15,-4 8 2-15,0-5 1 0,-3-4 0 0,-1-3 0 0,1 4 15 16,-1 2 4-16,-3-6 0 0,0 4 0 0,0-1-18 15,-3-3-3-15,-1 4-1 0,-3 2 0 0,4 4-26 16,-4-1 0-16,3-6-12 0,-3 13 12 16,3-3-34-16,-6-3 1 0,-1 9 0 0,4-7 0 15,-3 7-111-15,3 0-23 0,-4 0-4 0,4 0-1 16,0 0-32-16,3 7-8 0,-6-7 0 0,10 0-1 16</inkml:trace>
  <inkml:trace contextRef="#ctx0" brushRef="#br0" timeOffset="204225.666">19230 11883 1670 0,'0'0'148'0,"-4"9"-118"0,4 0-30 0,-3-2 0 15,3 2 143-15,-4 1 22 0,4-1 5 0,0 0 1 31,4 1-195-31,-1 5-38 0,-3 1-8 0,4-3-2 16,-1 5 12-16,-3-2 3 0,0 9 0 0,0-6 0 0,-3 9 57 0,-1-3 0 0,4-6 0 0,-3 9 0 16,-4-3 72-16,3 1 9 0,-3-4 3 0,0 3 0 15,0-7-15-15,0-2-2 0,0 3-1 0,0 0 0 16,3-10-31-16,1 7-7 0,-1-7 0 0,-3 1-1 16,7-1-4-16,0-9-1 0,0 0 0 0,0 0 0 15,-3 6 2-15,3-6 1 0,0 0 0 0,0 0 0 0,0 0 11 16,3-15 1-16,1 5 1 0,-1-5 0 15,1-4-10-15,-1-3-1 0,-3-3-1 0,4-10 0 0,-1 7-26 0,1-7 0 16,0 1 0-16,-1-4 0 16,4 4 0-16,-3-4-14 0,-1 4 2 0,1-1 0 0,3 7 24 0,-4 0 6 15,4-4 1-15,-3 4 0 0,3 3-5 16,0 3-1-16,0-3 0 0,0 6 0 0,0-6-13 0,4 6 0 16,-4 4 0-16,3 2 0 0,1-3-15 0,0 7-5 15,-1 0-2-15,4 2 0 0,-3-2 0 0,-1 9 0 16,5 0 0-16,-5 0 0 0,4 6 2 0,4-3 0 15,-1 4 0-15,1 2 0 0,0 0 20 0,-1 1-9 16,1-4 9-16,7 4 0 0,-8-1 0 0,1 0 0 16,-7 1 0-16,3-1 0 0,-4 1-10 0,1 5-2 0,-4-5 0 15,0 8 0-15,4-8 12 0,-8 9-8 0,-3-4 8 16,-3 4-8-16,-1 0-8 0,1-3-2 0,-5 3 0 0,-2-4 0 16,-1-2 18-16,1 2 14 0,-1-5-2 0,1 6-1 15,-5-7 10-15,5 0 3 0,-1 1 0 0,1-7 0 16,-1 3-15-16,-3 0-9 0,7-2 12 0,-7-4-12 15,3 0 17-15,1-4-3 0,-4-2-1 0,3-3 0 32,0 2-36-32,1-5-7 0,-4-4-2 0,3 1 0 15,1-4-194-15,2 0-39 0</inkml:trace>
  <inkml:trace contextRef="#ctx0" brushRef="#br0" timeOffset="205253.163">18609 10678 172 0,'-18'0'8'0,"8"7"1"0,-4-4-9 0,3-3 0 0,1 0 0 0,2 0 0 15,-2 0 378-15,-1 6 74 0,4-6 14 0,0 3 3 16,-3 4-292-16,6-7-58 0,-6 6-12 0,6-3-3 16,4 3-56-16,0-6-12 0,0 0-3 0,0 10 0 15,0-1-19-15,7 0-4 0,0 1-1 0,4-4 0 0,-4-3-1 16,7 7 0-16,0-1 0 0,4 0 0 15,-4-2 3-15,7 2 0 0,-3 1 0 0,3-1 0 16,0 0-3-16,0 1 0 0,4-1 0 0,-4 7 0 0,4-7 10 16,-1 7 2-16,1-3 0 0,3 2 0 15,4 4-7-15,0 0-1 0,3-3 0 0,4 2 0 0,0-2 23 0,6 3 4 16,-2 0 1-16,3-1 0 0,-1 1-23 0,-2-3-4 16,3 3-1-16,3 0 0 0,-3-1-12 0,7 4 0 15,0-3 0-15,0 0 0 0,0 0 0 0,0-4 0 16,-4 4 0-16,-3 0 0 0,0-3 0 0,-1-4 0 15,-6 4 0-15,0 3 0 0,-4 0 13 0,4-4 3 16,0 4 1-16,0 0 0 0,-4-3 8 0,4 2 2 0,0-2 0 16,-4 3 0-16,0-7-1 0,1 10 0 0,-1-9 0 0,-3 3 0 15,-1 2-7-15,1 1-2 0,-4-3 0 0,4-4 0 16,0 4 3-16,0 0 0 0,-4-4 0 0,0 4 0 16,-3 3-28-16,-1-3-6 0,-2 2-1 0,-1 1 0 15,0-3 15-15,0-4 0 0,-7 4 0 0,0 3 10 16,0-10 2-16,0 7 0 0,1-3 0 0,-5 2 0 15,4 1 0-15,0-4 1 0,0 4 0 0,4-6 0 16,-4 5 3-16,4-2 0 0,0-4 0 0,-1 7 0 16,1 0-16-16,-1-4 0 0,1-3 0 0,0 7 0 15,-1 0 9-15,1-4-1 0,-4-2 0 0,0 5 0 16,4-5-8-16,-4 6 0 0,0-4 0 0,0-3 0 16,-3 7 8-16,-1-6 0 0,1-1 0 0,0 0 0 15,-1-2-16-15,1 2-4 0,-1-6-1 0,4 7 0 16,-3-4 13-16,3 3 15 0,0 1-3 0,0-4-1 15,0-3-11-15,4 7 0 0,-4-4 0 0,4 3 8 0,-1 1-8 16,1-1 0-16,0 0 0 0,-4 1 0 0,3-1 0 0,-2 4 0 16,-1-4 0-16,-4 4 0 0,4-4 0 0,-3 1 0 15,0-4 0-15,-4 3 0 0,3 1 0 0,-3-1 0 16,0 0 0-16,0 1 0 0,0-4 0 0,0-3 0 16,1 4 0-16,-1 2 0 0,-7-9 0 0,10 6 0 15,1-3 0-15,-1 4 0 0,1-4-13 0,-1 3 1 16,1-3 1-16,3 7 0 0,4-10 19 0,-1 6 3 15,-6 3 1-15,3-2 0 0,4-4-12 0,-4 6-17 16,-4-9 4-16,1 9 1 0,0-2 12 0,-1-4 16 16,1 3-3-16,-11-6-1 0,0 0-12 0,0 0-13 15,10 3 2-15,-10-3 1 16,0 0-95-16,0 0-19 0,0 0-4 0,-7 0-1209 0</inkml:trace>
  <inkml:trace contextRef="#ctx0" brushRef="#br0" timeOffset="208220.884">20345 10713 403 0,'0'0'17'0,"0"0"5"0,0 0-22 0,0 0 0 16,0 0 0-16,0 0 0 0,0 0 372 0,0-9 69 16,0-1 15-16,0 10 2 0,0 0-323 0,-4-6-65 15,4 6-13-15,0 0-2 0,-3-10-42 0,-1 10-13 16,4 0 8-16,-7-3-8 0,0 3 0 0,0 0 0 16,0 3 0-16,-4-3 0 0,4 7 9 0,0-4-1 15,-7 3-8-15,4-3 12 0,-1 10-12 0,-3-10 0 0,0 6 0 0,-4 1 0 16,4-1 8-16,-4 1 3 0,4-4 0 0,0 3 0 15,0 1 3-15,0-4 1 16,3 3 0-16,-3-6 0 0,4 7-5 0,3-4-1 0,-1-3 0 0,-2 4 0 16,6-1-9-16,-3-3 0 0,-3 6 0 15,6-9 0-15,4 0 0 0,0 0 0 0,-7 10 0 0,7-10 0 16,-3 6 0-16,3-6 8 0,0 0-8 0,0 3 0 16,0-3 13-16,0 0-2 0,3 10-1 0,1-4 0 15,-1 3 9-15,4-9 1 0,0 10 1 0,0-4 0 16,0-3-21-16,0 3 8 0,1-2-8 0,-1 2 0 15,-4-3 0-15,4 3 0 0,0-3 0 0,0 4 0 16,0 2 8-16,-3 0-8 0,3-2 8 0,0-4-8 16,-3 6 0-16,-1-2 0 0,1 2 0 0,-1-3-8 15,4 4 8-15,-7-1 8 0,4 0-8 0,-4-5 11 16,0 5-11-16,-4 0 0 0,4 4 0 0,-3-4 8 0,-4 1 5 16,3-1 1-16,-3-6 0 0,0 7 0 0,0 2-14 0,-4-9 0 15,-3 7 0-15,4-1 0 0,-5 1 0 16,1-1 0-16,-3-3 0 0,3 4-10 15,0-1 10-15,-1-9 0 0,-2 9 0 0,3-9 0 0,0 7-18 0,-1-4-2 16,5-3 0-16,-4 0 0 16,3-3-38-16,1-4-8 0,-1 7-2 15,7-9-640-15,-3 0-129 0</inkml:trace>
  <inkml:trace contextRef="#ctx0" brushRef="#br0" timeOffset="208604.856">20645 10945 1670 0,'0'0'148'0,"0"0"-118"0,0 0-30 0,0 0 0 16,0 0 240-16,0 0 43 0,0 0 8 0,0 0 1 15,0 0-220-15,0 0-44 0,0 0-8 0,0 0-3 16,0 0-17-16,0 0 0 0,0 0 0 0,0 0 0 16,0 0 0-16,-4 16 0 0,1-7 0 0,3 1 0 0,-4 5 0 0,4-2 0 15,-4 6 0-15,4-4 0 0,-3 4 0 16,-1 0 0-16,1 0 0 0,-1 6 0 0,1-6 0 15,-4 6 0-15,3-7 0 0,-3 1 0 0,4-3 0 0,-4 3 0 16,3 0 0-16,1-4 0 0,-5-5-12 0,1 8-10 16,4-8-2-16,-4-1 0 15,3 1-182-15,1-4-37 0,3-6-7 0</inkml:trace>
  <inkml:trace contextRef="#ctx0" brushRef="#br0" timeOffset="209241.661">20281 11149 1670 0,'0'0'148'0,"0"0"-118"0,0 0-30 0,0 0 0 15,0 0 264-15,11-6 46 0,-1 6 10 0,8-4 1 32,3-2-307-32,0 6-62 0,1-3-12 0,-1 3-2 0,3-6 50 0,-2 6 12 0,2 0 0 0,-3 0 0 15,1 0 0-15,2 0 0 0,-3 6 0 0,1-6 0 16,-5 0 0-16,1 3 0 0,3-3 0 0,-3 0 0 15,-4 0-9-15,0 0-3 0,0 0 0 0,0 0 0 16,4 0-8-16,-4-3-3 0,0 3 0 0,0-6 0 16,4 6-136-1,-4-3-27-15,-4 3-6 0,5 0 0 0,-1 0 63 16,0 3 13-16,-4-3 2 0,1 0 1 0,0 0 36 16,-4 6 7-16,3-3 2 0,-10-3 0 0,0 0 134 0,0 0 27 0,4 6 6 0,-4-6 1 15,0 0 51-15,0 0 10 0,0 0 3 0,0 0 0 16,0 0-36-16,0 0-6 0,0 0-2 0,-4 4 0 0,4-4-41 15,-3 9-9-15,3-9-2 0,-4 6 0 16,-3 4-37-16,0-1-8 0,0 0-2 0,0 1 0 0,-4-4-21 0,1 4 0 16,3-1 0-16,-4 7 0 0,-3-7 0 0,3 4 0 15,1-4 0-15,-1 0-8 0,4 7 8 0,0-7 0 16,4 1 0-16,-1-1 0 0,4-2 0 0,0 2 11 16,0-3-11-16,4 4 12 0,-1-7-12 0,4 6 0 15,-7-9 0-15,7 10 0 0,4-1 0 0,-1-3 0 16,4-3 0-16,-3 4 0 0,3 2 0 0,-3-3 0 15,6-2 0-15,-2-4 0 0,-5 6 0 0,4-6 13 16,0 0-3-16,0 0-1 0,-3 0-9 0,0-6 0 0,-1 6 0 16,-3 0 0-16,0-10 0 0,0 10 0 15,0-3 0-15,0-3 0 0,-3-4 18 0,0 4 2 0,-1-7 0 16,1 4 0-16,-1-7 0 0,-3 1 0 0,4 2 0 0,-1-3 0 16,-3-2-20-16,4-1 10 0,-4 0-10 15,3 3 8-15,-3-2-8 0,-3 2 0 0,3 3 0 0,-4-2 0 16,1-1 0-16,-1 7 0 0,-3-1 0 0,0 1 0 15,0-1-12-15,0 1 1 0,-4 0 1 0,4 2 0 32,0 7-27-32,-3-3-6 0,3-3-1 0,-1 3 0 15,5 3-76-15,3 0-15 0,0 0-3 0,0 0-1 0,0 0-81 0,0 0-17 16,0 0-3-16,3 12-1 0</inkml:trace>
  <inkml:trace contextRef="#ctx0" brushRef="#br0" timeOffset="209820.121">21149 11328 2786 0,'0'0'124'0,"0"0"24"0,0 9-118 0,-3 0-30 16,3 1 0-16,0-1 0 16,3 7-71-16,-3-7-20 0,7 10-4 0,-7-9-1 15,4 8 40-15,-4-8 7 0,0 12 1 0,0-10 1 0,-4 7 22 0,1-3 4 16,-1 3 1-16,-3-4 0 0,0 4 80 0,-4 0 16 0,4 0 3 0,0-4 1 15,-3 4-7-15,3-3-1 0,0-4 0 0,-1 4 0 16,1-7-38-16,0 1-8 0,4-1-2 0,-1 1 0 16,1-1 7-16,3-9 1 0,0 0 0 0,0 0 0 15,0 0-20-15,0 0-3 0,0 0-1 0,0 0 0 16,0 0 1-16,0 0 0 0,0 0 0 0,0 0 0 16,3-9 29-16,-3-1 6 0,0 1 0 0,4-4 1 15,-1-2-26-15,4-4-6 0,-3-6-1 0,3 0 0 16,0 3 0-16,4-10-1 0,-4 4 0 0,7-6 0 15,-4 5-11-15,5 1 0 0,2 0 0 0,1-3 0 16,-4 2 0-16,4 1 0 0,-1 3 0 0,-3 0 0 16,4-3 0-16,-4 3 0 0,0 6 0 0,0 0 0 15,0 0 0-15,0 4 0 0,1-4-11 0,-1 9 11 16,-4-5 0-16,1 5-8 0,-1-2 8 0,1 5 0 16,-4-2-10-16,4 6 10 0,-11 3-12 0,7-6 12 15,3 12-15-15,-3-3 4 0,4 3 1 0,0-3 0 0,-4 13 10 16,3-6 0-16,-3-1 0 0,0 10 0 15,0-4-27-15,4-2 0 16,-4 3 0-16,0 2 0 0,0 1 15 0,-3-3 4 0,-1 3 0 0,-3 0 0 0,0-4 8 0,0 4 0 16,-3 0-9-16,-4-3 9 0,3 2 0 0,1-2 0 15,-8-3 10-15,0 2-10 0,4 1 12 0,0-3-12 16,-3-4 12-16,-1 0-12 0,-3-2 15 0,3 2-4 16,-3-3-1-16,4-3 0 0,-4 4-1 0,-1-4 0 15,1-3 0-15,0 0 0 0,-3 0-9 0,-1-3 10 16,0-4-10-16,1-2 10 0,-4 3-10 0,3-4-16 15,-3 1 4-15,3 0 1 16,0-10-65-16,4 9-14 0,0-5-2 0,0-4-1203 0</inkml:trace>
  <inkml:trace contextRef="#ctx0" brushRef="#br0" timeOffset="-206445.957">14813 12400 518 0,'0'0'46'0,"4"0"-37"16,-4 0-9-16,0 0 0 0,10 0 155 0,-10 0 29 16,0 0 5-16,0 0 2 0,0 0-121 0,0 0-24 0,0 0-5 0,0 0-1 15,7-3 46-15,-7 3 9 16,0 0 1-16,0 0 1 0,0 0 15 0,0 0 4 0,0 0 0 0,7-6 0 16,-7 6-24-16,0 0-5 0,0 0-1 0,7-4 0 15,-7 4-33-15,4-6-6 0,-4 6-2 0,3-9 0 16,1-1-27-16,0 1-6 0,-4 3 0 0,0-4-1 15,0 1-3-15,-4-1 0 0,4 1 0 0,-4 0 0 16,1-1 2-16,-1 1 0 0,1-7 0 0,-4 7 0 16,0-1 12-16,0-5 2 0,0 5 1 0,3 1 0 15,-6-7-10-15,-1 7-3 0,4-1 0 0,-4 1 0 16,-3 6-1-16,4-3-1 0,-1-4 0 0,-3 4 0 16,-4 3-10-16,-3 3-11 0,4-7 3 0,-5 7 0 15,1 0 8-15,-4 0 0 0,4 0 0 0,0 0 0 16,-4 7 0-16,1-7 11 0,3 9-3 0,-4-3 0 15,-3-2-8-15,3-4-11 0,0 9 3 0,-3-3 0 16,3-3 8-16,-6 7 0 0,6-4 0 0,-3 3 0 0,-4 1 0 16,0 9 9-16,4-10-1 0,-4 7-8 15,4-1 11-15,-4-2-11 0,4 3 10 0,0-4-10 0,3 4 0 16,-3 3 0-16,0-4 0 0,3 4 0 0,4 0 12 16,-4-3-3-16,0 3-1 0,1-1 0 0,3 1-8 0,-4 6 8 15,4 0-8-15,3-6 8 0,-3 9 0 0,3-3 0 16,1 1 0-16,-1 5 0 0,-3-6-8 0,7 9-12 15,0-5 2-15,3-1 1 0,0 3 9 0,1-3 0 16,3 1 0-16,0-4 0 0,3 0 11 0,1 3-3 16,3-6 0-16,0 3 0 0,3 3 0 0,1-3-8 15,-4 4 12-15,3-4-4 0,4 0-8 0,0 3 0 0,0-3 0 0,4-6 0 16,0 6 0-16,-1-3 0 0,4 3 0 0,0 0 0 16,1-6 0-16,2 0 0 0,1 6 9 0,-1-6-1 15,1 0 4-15,3-1 2 0,-3-2 0 16,3 3 0-16,0-3-3 0,0-4-1 15,-3 4 0-15,3-7 0 0,-3 7-10 0,3-4 0 0,0-2-10 16,4 5 10-16,-4-5 0 0,4 6 18 0,-1-7-2 0,1-6-1 16,0 6-7-16,-1 4 0 0,5-10-8 0,-5 7 12 15,1-1-4-15,0 0 0 0,3-9-8 0,-3 7 12 16,3-4 0-16,0-3 0 0,0 0 0 0,1 6 0 16,-1-6-12-16,0 0 11 0,0-6-11 0,0 6 10 15,1 0-10-15,-1 0 12 0,0 0-12 0,0 0 12 16,4-3-12-16,0-4 0 0,-4 7 0 0,0 0 8 15,1-9-8-15,-1 9 0 0,-4-3 9 0,1 3-9 0,0-6 9 16,-4 2-9-16,0-2 12 0,0 3-12 16,1-3 8-16,-5-1-8 0,4 4 0 0,0-3 0 0,1-3 20 15,-1-1 1-15,0 1 0 0,4-1 0 0,-1-5-21 16,1 5 9-16,3-2-9 0,1-4 0 16,-5-3 11-16,1 4-11 0,0-4 10 0,-4-6-10 0,3 6 13 0,-2-3-3 15,2-3-1-15,-6 0 0 0,0 0 0 0,-1 3 0 16,1-3 0-16,-8 0 0 0,5-4 1 0,-8 11 0 15,3-8 0-15,-3 1 0 0,4 7-2 0,-8-4 0 16,4 0 0-16,-3 0 0 0,3-3 0 0,-3 9 0 16,-1-6 0-16,-3-3 0 0,0 6-8 0,0-6 0 15,0 0 0-15,0 6 8 0,-3-9-8 0,-1 9 0 0,-3-9 0 16,0 3 8-16,3-3-8 0,-3 2 0 0,-3 1 0 16,-4 0 0-16,3 6-8 0,-7-2 8 0,1-1-10 0,-1 3 10 15,-3-3-10-15,0 0 10 0,-7 9-10 0,-1-2 10 16,-2-4-9-16,-5 3 9 0,5 7-8 0,-5-10 8 15,5 3 0-15,2 7 0 0,-2-4 0 0,2-2 0 16,-2 5-8-16,2 1 8 0,1-7-8 0,3 7 8 16,-3-1 0-16,0-2 0 0,0-4 0 0,3 0 11 15,0 7-11-15,1-4 0 0,-1-2 0 0,4 9 0 16,-4-7 0-16,0 4 0 0,4-1-10 0,0 4 10 16,0-4 0-16,0 4 0 0,3 3 0 0,1-3 0 15,2 3 0-15,1-4-22 0,4 4 3 0,-1-3 1 31,1 3-53-31,2-3-10 0,1 2-3 0,4-2 0 0,-4-3-126 0,3 2-26 0</inkml:trace>
  <inkml:trace contextRef="#ctx0" brushRef="#br0" timeOffset="-205303.213">13727 13516 1591 0,'0'0'70'0,"0"0"15"15,0 0-68-15,0 0-17 0,0 0 0 0,0 0 0 0,0 0 62 0,10 0 9 16,-10 0 1-16,0 0 1 0,7-3-24 0,-7 3-5 16,0 0 0-16,0 0-1 0,0 0 29 0,0 0 5 15,0 0 2-15,0 0 0 0,0 0-13 0,0 0-2 16,0 0-1-16,0 0 0 0,0 0-26 0,0 0-5 16,0 0 0-16,0 0-1 0,0 0-16 0,0 0-3 0,0 0-1 15,0 0 0-15,0 0-1 0,0 0 0 0,-7 0 0 16,0 3 0-16,0 4 4 0,4-4 1 0,-8 3 0 0,7 3 0 15,-3 1-15-15,0-1 0 0,0 1 8 0,-3-1-8 16,3 7 0-16,-4 3 0 0,4-1 0 0,-4-2 0 16,1 9 0-16,-1-3-8 0,1 0 8 15,-1 0 0-15,-3 3 0 0,0 0 0 0,0-3 0 0,0 9 0 16,-4-9 0-16,4 4 0 0,-7 2 0 16,3-3 0-16,-3 9 0 0,0-5 0 0,-4-1 0 0,0-3 0 15,1 9 0-15,-1-12 0 0,-3 10 0 0,0-10 0 16,-1 9 0-16,5-12 8 0,2 0-8 0,-2 6 12 15,-1-6-4-15,0 6 0 0,1-3-8 0,-1-7 12 16,4 4-3-16,-4 0-1 0,0 0 0 0,4-4 0 16,0 4-8-16,0-3 0 0,0 3 0 0,0-4 0 15,3-2 28-15,0 3 3 0,1-7 1 0,-1 7 0 0,0-4-20 16,4-2-3-16,0-1-1 0,4-3 0 0,-5 4 3 0,1-4 0 16,7-3 0-16,0 6 0 0,-3-9-11 0,3 7 8 15,3-4-8-15,4-3 8 0,-7 0-8 0,3 6 0 16,4-6 0-16,0 0 8 0,0 0-8 0,0 0 0 15,0 0 0-15,0 0-11 0,-7 3 2 0,7-3 0 16,0 0 0-16,0 0 0 0,0 0 9 0,-3 0-10 16,3 0 10-16,0 0-10 0,0 0-1 0,0 0 0 15,-4 7 0-15,4-7 0 0,-3 0 11 0,3 0 16 16,0 0-4-16,0 0-1 0,0 0-11 0,-4 9 0 16,-3-3 0-16,7-6 0 0,-3 3 0 0,-1 4 12 0,1-4-12 0,-1 3 12 15,4-6-12-15,-3 9 12 16,-4-5-12-16,0 2 12 0,3-3-12 0,0 3 0 15,4-6 0-15,-7 10 0 0,0-4 0 0,4-3 0 0,-4 7 0 16,3-1 0-16,-3-3 0 0,4-3 0 0,-4 7 0 0,3-4 0 16,-3 3 0-16,3-2 0 0,-3-4 0 0,0 6 0 15,7-9 0-15,-3 10 0 0,-4-4-9 0,0 3 9 16,3 1 0-16,-3-1 0 0,4 1 0 0,-4-4 0 16,3-3 0-16,1 6 0 0,3-9 0 0,-8 0 0 15,1 7 0-15,7-7 8 0,0 0-8 0,-7 9 0 16,4-9 0-16,3 0-12 0,0 0 1 0,0 0 0 15,0 0-137 1,0 0-28-16,-7-6-6 0</inkml:trace>
  <inkml:trace contextRef="#ctx0" brushRef="#br0" timeOffset="-204400.101">15106 13642 633 0,'0'0'56'0,"0"0"-44"15,0 0-12-15,0 0 0 0,0 0 236 0,0 0 46 16,0 0 9-16,0 0 1 0,3 0-242 0,5-10-50 15,-5 10 0-15,4-3-16 0,-7 3 52 0,4-6 10 16,-4 6 2-16,7-3 1 0,-4 3 44 0,-3 0 9 16,0 0 2-16,0 0 0 0,0 0-16 0,7 0-2 15,-7 0-1-15,0 0 0 0,0 0-20 0,0 0-4 16,7 3-1-16,-7-3 0 0,0 0 0 0,0 0-1 16,7 6 0-16,-7-6 0 0,0 0-15 0,0 3-2 15,0-3-1-15,0 10 0 0,4-1-15 0,-1 4-3 16,-3-13-1-16,8 9 0 0,-5-6-7 0,4 7-2 15,4-4 0-15,-8-3 0 0,4 3-13 0,4-2 0 16,-1 8-12-16,1-3 12 0,0 1 0 0,-1 2 0 0,1 4 0 16,-1 0 0-16,8 3 0 0,0-1 0 0,-1 1 8 15,4 6-8-15,1-3 0 0,-5 3 0 0,4 4 0 0,4 2 0 16,-4-3 0-16,4 0 0 0,-7-3 0 0,3 10 9 16,3-7 8-16,-2 7 2 0,-1-7 0 0,3 6 0 15,1-5-5-15,3-1-1 0,1 6 0 0,2-5 0 16,-2-4-13-16,2 3 9 0,5-3-9 0,-1 3 8 15,-3-3-8-15,-1 3 0 0,1-2 0 0,-4 2 0 16,4 0 0-16,-7-3 0 0,0 3 0 0,-1-3 0 16,1 4 0-16,-4-4 10 0,0 3-2 0,0-3-8 15,-3-6 8-15,3 6-8 0,-7-6 0 0,4 6 0 16,-4-6 0-16,0-1 0 0,0-2-11 0,0-3 11 0,-3 2 0 0,0 4 0 16,3-9 0-16,-4-1 0 0,-3 0 0 15,0-2 0-15,0 2 0 0,0-3 0 16,4-3 0-16,-4-3-10 0,0 7 10 0,-3-7-8 0,3 0-10 0,0-7-2 15,-7 7 0-15,7 0 0 16,0-9-111-16,0 0-22 0,0-7-5 0,-3 3-1 0</inkml:trace>
  <inkml:trace contextRef="#ctx0" brushRef="#br0" timeOffset="-201435.971">12940 14924 230 0,'0'0'10'0,"0"0"2"0,7 0-12 0,0-6 0 0,-7 6 0 0,7-3 0 15,0 3 82-15,-7 0 14 0,4-6 2 0,-4 6 1 31,0 0-111-31,0 0-23 0,0 0-4 0,0 0-1 0,0 0 154 0,0 0 30 0,0 0 7 0,-7 0 1 16,0 0 28-16,-1-3 7 0,1 6 1 0,0-3 0 16,0 0-64-16,-3 0-12 0,3 0-2 0,-4 0-1 15,4 0-46-15,-4 0-10 0,-3 0-1 0,0 0-1 16,-3-3-26-16,-1-4-5 0,-3 7 0 0,-4-9-1 16,0 9-19-16,-6-10 0 0,2 10 0 0,1-3 0 15,-4-3 12-15,1 6-12 0,-1 0 12 0,0 0-12 16,0 0 39-16,1 0 1 0,-1 0 0 0,4 0 0 15,3 6-16-15,-7-6-2 0,4 3-1 0,0-3 0 16,-4 0 19-16,4-3 4 0,-4-3 1 0,4 6 0 0,3 0-29 16,1 0-7-16,-1-6-1 0,0 3 0 0,4 3 4 0,0 0 0 15,0 0 0-15,-1 0 0 16,1-7-12-16,4 7 0 0,-1 0 0 0,4 0 0 0,0-3 12 0,0 3 0 16,7 0 0-16,-4 0 0 0,0 0 15 0,1 0 3 15,3-6 1-15,0 6 0 0,0 0-15 0,7 0-2 16,0 0-1-16,-7 6 0 0,3-3-13 0,1-3 0 15,-1 0 0-15,4 0 0 0,0 0 0 0,0 0 0 16,0 0 0-16,0 0 0 0,-3 7 0 0,3-7 0 16,0 0 0-16,0 0 0 0,0 0 8 0,0 0-8 15,0 0 11-15,-4 3-11 0,4-3 8 0,0 0-8 0,0 12 0 16,0-12 0-16,0 0 13 0,0 3-4 0,0-3-1 0,4 10 0 16,-1-1-8-16,-3 1 0 0,0-4-12 0,4 3 12 15,-4 7 0-15,3-3 0 0,-3-4 0 0,0 10 0 16,0 3 0-16,0-3-9 0,4-1 0 15,-4 11 0-15,-4-4 9 0,4 9 0 0,0-6 0 16,0 7 8-16,0 3-8 0,0-4 0 0,-3 4-11 0,3-4 11 16,0 4 0-16,-4-4 0 0,1 1 0 15,-1-1 10-15,4 1-10 0,-4-4 0 0,-3 4 0 0,4-1-11 16,-1 4 11-16,1-4 0 0,-4 4 0 0,3-4 0 16,-3 1 0-16,4-7 0 0,3 7 8 0,-4-10-8 15,1-3 10-15,3 3-2 0,0-10-8 0,0 4 12 16,-4-3-12-16,4-4 0 0,0 7-9 0,4-9 9 0,-1 5 0 15,1-5 0-15,-4-4 13 0,3 3-4 16,1-5 19-16,-4-4 3 0,0 0 1 0,7 6 0 0,-7-6-32 16,7 3 0-16,-7-3 0 0,10 0-10 0,-3 0 10 0,4 0 11 15,-4 0-3-15,4 0 0 0,-1 0-8 0,1 0 10 16,-1 0-10-16,1 0 10 0,0-3-10 0,3 3 0 16,0 0 0-16,0-6 0 0,4 6 0 0,3 0 0 15,-7 0 8-15,4 0-8 0,3 0 0 0,0-4 0 16,4 4 9-16,-1 0-9 0,-3 0 0 0,4 0 8 15,0-6-8-15,3 6 0 0,-3 0 0 0,3-3 8 16,-3-3-8-16,-1 6 0 0,5-3 0 0,-1-4 9 16,0 1-9-16,7 3 0 0,1-3 9 0,2-4-9 15,1 7 0-15,0-6 9 0,3 2-9 0,1-2 0 16,-5 0 0-16,1 9 0 0,-3-10 0 0,-1 10 0 16,-3-6 0-16,-1 6 0 0,1-3 8 0,-4 3-8 15,0 0 8-15,-3 0-8 0,0 0 0 0,-4 0 0 0,-3 3 0 0,3-3 0 16,0 6 0-16,-3-6 0 0,-8 3 0 0,4-3 0 15,-3 7 8-15,3-7-8 0,-3 0 8 0,3 0-8 16,-4 0 0-16,1 0 0 0,-1 0 8 0,1-7-8 16,-4 7 0-16,4-3 8 0,-1 3-8 0,-3-6 8 15,-7 6-8-15,7-3 0 0,-3-4 0 0,-4 7-11 16,0 0 11-16,0 0 0 0,7-3 0 0,-7 3 0 16,0-6 16-16,0-3 3 0,4-1 0 0,-4 4 0 15,-4 3-7-15,4-7-2 0,0 1 0 0,0 3 0 16,-4-4-1-16,1-2 0 0,-1-1 0 0,1 4 0 15,3-10 1-15,-4 0 0 0,1 0 0 0,-1-6 0 0,4 7 1 16,0-8 0-16,0 8 0 0,0-7 0 0,0-4-2 16,0 1 0-16,-3 3 0 0,3-3 0 0,-4 3-9 0,1-4 0 15,-1 1 0-15,1-3-11 0,-4 9 11 0,3-3 0 16,1 0 0-16,-5 6 0 16,1-9 0-16,0 9 0 0,4-6 8 0,-4 6-8 0,0-6 0 0,-4 6 0 15,8 3 0-15,-4-2 0 0,3-1 0 0,-3 0 0 16,3 3 0-16,1-3 0 0,-1 4 0 0,1 2 0 15,-4-2 0-15,0-4 0 0,3 9 0 0,-3-5 0 16,4 5 0-16,-1-2-8 0,-3 2 8 0,0-5-8 16,3 8 8-16,1-2-8 0,-4 6 8 0,3-7-8 15,1 4 8-15,-1-3-8 0,1 9 0 0,-1-10 0 16,-3 4 0-16,7 3 0 0,-3 3 8 0,-1-6 0 16,1 3 0-16,-1-4-8 0,4 7 8 0,-3-3 0 0,-4-3 0 0,7 6 0 15,-4 0 0-15,0-3 0 0,1-4 0 0,3 7 0 16,-4-3 0-16,4 3 0 0,-3-6 0 15,-1 0-8-15,1 3 8 0,3 3 0 0,0 0 0 0,0 0-8 16,-4 0 8-16,4 0-8 0,-7-7 8 16,7 7-8-16,-3 0 8 0,3 0 0 0,-4 0 0 0,4 0 0 15,-7 0 0-15,0 0-12 0,4 0 12 0,-5 0-12 16,1 0 12-16,7 0 0 0,0 0 0 0,-3 7 0 31,-4-7-36-31,7 0-4 0,-7 3-2 0,7-3 0 0,-4 0-29 16,-3-3-5-16,7 3-2 0,-3 0 0 0,-1-7-175 15,1 4-35-15</inkml:trace>
  <inkml:trace contextRef="#ctx0" brushRef="#br0" timeOffset="-199596.349">15543 14862 1785 0,'0'0'159'0,"0"0"-127"15,0 0-32-15,0 0 0 0,0 0 223 0,0 0 38 0,0 0 8 0,0 0 2 16,0 0-227-16,7-7-44 0,4 7-10 0,-4 0-2 31,4 0-16-31,-4-3-3 0,-7 3-1 0,7 3 0 0,0-3 52 0,0 7 9 0,0-4 3 0,-4 3 0 16,1 3-16-16,0 7-4 0,3-3 0 15,-7 2 0-15,0 4-12 0,-4-3 0 0,4 3 0 0,-3-1 0 16,3 8 12-16,-4-8 0 0,4 7 0 0,-4-3 0 16,1 3 29-16,-1-6 6 0,4 6 1 0,0 4 0 15,0-4-28-15,0 0-4 0,0-3-2 0,0 3 0 16,4 0-14-16,-1-3 0 0,1 3 0 0,-4 0 0 16,4-6 0-16,-4 6 0 0,0-6 0 0,0 6 0 15,0-3 0-15,0 3 0 0,0-6 0 0,0 0 0 16,-4-4 11-16,4 4-1 0,0 0 0 0,0-4 0 15,0 1 11-15,0-3 3 0,0-4 0 0,0 7 0 16,4-7-10-16,-4 1-2 0,3-1 0 0,1-3 0 16,-1-3-4-16,-3-3-8 0,0 10 11 0,0-10-11 0,4 6 12 0,-4-6-12 15,0 0 12-15,0 0-12 0,7 10 14 0,-7-10-4 16,0 0-1-16,0 0 0 0,0 0-9 0,3 6 0 16,-3-6 0-16,0 0 8 0,7 3-8 0,-7-3 0 15,0 0 0-15,7 0 0 0,0 6 0 0,-7-6 8 16,0 0-8-16,11 0 12 0,-4 3-12 0,0-3 0 15,0-3 0-15,4 3 0 0,-11 0 12 16,7-6 0-16,3 6 0 0,1-3 0 0,0-3-12 0,-1 6 0 16,4 0 0-16,0 0 0 0,0 0 0 0,1 0 0 15,-1 0 0-15,3 0 0 0,-3 0 0 0,4 0 0 16,0 0 0-16,3 0 0 0,-3 6 0 0,-1-3 0 16,1-3 0-16,-1 0 0 0,1 6 0 0,3-3 0 15,-3-3 0-15,3 7 0 0,0-4 0 0,0-3 13 0,-3 6-3 16,7-3-1-16,-1-3-9 0,5 0 0 0,2 6 0 15,1-2 0-15,3-4 0 0,-3 0 0 0,3 0 0 0,4-4 0 16,0 4 0-16,-4-6 0 0,1 6 0 0,-1 0 0 16,0 0 0-16,0 0 0 0,-6-3 0 0,2 3 0 15,-2 0 0-15,2 0 0 0,-2 0 0 0,2 3 0 16,-2-3 0-16,-5 0 0 0,4 0 0 0,1 6 0 16,-5-2 0-16,-2-4 0 0,2 6 0 0,1-6 0 15,0 3 0-15,-4-3 0 0,0 6 8 0,4-6-8 16,-8 0 0-16,1 7 0 0,0-4 0 0,-1-3 0 15,-6 0 9-15,3 0-9 0,0 0 10 0,0 0-10 16,-3 6 0-16,-1-3 0 0,1-3 0 0,-1 0 0 16,-2 6 0-16,2-6 0 0,1 0 0 0,-4 0 0 15,3 0 0-15,1 0 0 0,-4 0 0 0,4 0 0 16,-4 0 8-16,3-6-8 0,-3 6 0 0,0 0 9 16,4-9 0-16,-4 9 0 0,0 0 0 0,0-10 0 0,-3 10 1 15,-1-9 0-15,4 3 0 0,-3 2 0 0,3-5 2 16,-4 0 0-16,-3-7 0 0,4 7 0 0,-4-7-4 15,0 6 0-15,0-8 0 0,0-1 0 0,0 3-8 0,0-6 0 16,0-3-12-16,0 6 12 0,0-6 0 0,0 0 15 16,0-3-1-16,3 3 0 0,-3-3-14 0,4 2 0 15,-4-2 0-15,3 3 0 0,-3 3 0 0,0-3 0 16,0 0 0-16,0-3 0 0,4 3 0 0,-4 3 0 0,3-3 0 16,1 0 0-16,-4 6 0 0,4-6 0 15,-1 6 0-15,-3-6 0 0,4 6 0 0,-1 0-10 0,-3 0 10 0,0 4-8 16,0 2 8-16,0-3-8 0,4 1 8 15,-4 5-8-15,0-2 8 0,0 2 0 0,0 1 0 16,0-7 0-16,-4 10-8 0,4-3 8 0,0-1-8 0,0 1 8 16,0-4 0-16,0 1 0 15,0 2 0-15,0 1 0 0,0 0 0 0,0-1 0 0,-3 1 0 0,3 6-8 16,0-4 8-16,-4-2 0 0,1 3 0 0,-1 3 0 16,0-4 0-16,1 4 0 0,-1-3 0 0,-3 6 0 15,0 0 0-15,4 0-8 0,-4-3 8 0,0 3-8 16,0 3 8-16,0-3-8 0,-4 0 8 0,4 0-8 15,-4 6 8-15,1-3 0 0,3 4 0 0,-4-7 0 16,1 3 0-16,2 3 0 0,-2-6 8 0,3 3-8 16,-4 3 0-16,1-6 0 0,-1 7 0 0,0-4-8 15,-3-3 8-15,4 6 0 0,-8-6 8 0,4 3-8 0,0-3 0 16,0 0 0-16,-4 0 0 0,1 0 0 16,-5 0 0-16,1 0 0 0,-3 0 0 0,-5 6-8 0,1-2 8 0,-4-4 0 15,1 0 0-15,-1 6 0 0,0-3 0 0,0 3 12 16,1-3-4-16,-5 4 0 15,8-4-8-15,-7 3 0 0,3 0 0 0,-3-3 8 0,-1-3-8 0,1 0 0 16,-4 0 0-16,1 7 0 0,-1-7 0 0,0 3 9 16,4-3-9-16,-4 0 0 0,4 0 0 0,-4 0 0 15,7 0 0-15,0 0 0 0,1 0 0 0,-1 0 0 16,0-3 0-16,0-4 0 0,-3 7 0 0,3-3-9 16,1-3 9-16,-5 6 0 0,8-9 0 0,-4 9 0 15,-3 0 12-15,7-7-4 0,-4 7-8 0,7 0-10 0,-3 0 10 16,3 0-13-16,1 0 13 0,3 0 0 0,-1 0 0 15,1 7 0-15,4-7 0 0,-5 0 8 0,5 0 0 0,-1 3-8 16,4 3 0-16,0-6 0 0,-4 6 0 0,4-6 0 16,4 3 0-16,-1-3 0 0,0 0 0 0,4 0 0 15,0-3-8-15,0 3-3 0,0 0 0 0,4-6 0 32,3 6-95-32,0 0-19 0,0 0-4 0,0 0-1295 0</inkml:trace>
  <inkml:trace contextRef="#ctx0" brushRef="#br0" timeOffset="-195979.677">11621 13077 1846 0,'0'0'40'0,"0"0"9"0,0 0 2 0,0 0 1 0,0 0-41 0,0 0-11 16,0-9 0-16,-4 3 0 0,-3 6 10 0,3-10 0 15,4 10 0-15,0 0 0 0,-7-3-10 0,0-3 12 0,7 6-12 0,-3 0 12 16,-4-3 41-16,0 3 9 0,-4-7 2 0,11 7 0 16,0 0-4-16,0 0-1 0,-11 0 0 0,1 0 0 15,10 0-39-15,-7 0-7 0,-7-3-1 0,0 3-1 16,0 3-11-16,3-3 0 0,4 0 0 0,-7 0 0 15,-7 7 0-15,3-7 0 0,11 3 0 0,-7 3 0 16,-4-3 0-16,1 4 8 0,2-4 2 0,5 6 0 16,-4-3 5-16,0 10 1 0,-4-3 0 0,4-4 0 15,3 7-5-15,-3 2-1 0,-11 8 0 0,8-8 0 16,-1 7-10-16,1-6 0 0,-1 6 0 0,0-3 0 16,1-3 0-16,3 6 8 0,-1 0-8 0,-2 4 8 15,-1-11 2-15,4 7 0 0,10 4 0 0,-3-11 0 16,-7 8-10-16,7-8 10 0,7 7-10 0,0 1 10 15,4-8-10-15,-4 7 0 0,0-6 0 0,3 0 0 16,8 6 0-16,-1-6 0 0,-10 0 0 0,4 0 0 0,7-1 0 16,-1 1 0-16,1 3 0 0,-8-3 0 0,4 0 0 15,0-4 0-15,8-2 0 0,-8 6 8 0,0-10-8 0,0 7 8 16,3 0-8-16,4-7 8 0,-3 0 0 0,3 1-8 16,0-1 12-16,0-2-4 0,4-4 16 0,0 6 2 15,-8-3 1-15,8-3 0 0,3-3-27 0,0 7 0 16,-7-4 0-16,0-3-11 0,4-3 24 0,0 3 5 15,3-7 1-15,-7 7 0 0,0-3 1 0,0-3 0 16,7 3 0-16,-3-3 0 0,-7 3-8 0,3-4 0 16,3-2-1-16,4 3 0 0,-6 2-11 0,-1-5 10 15,0 0-10-15,-4-1 10 0,8-5-10 0,-4 5 12 16,-7 1-12-16,4-7 12 0,3 7 3 0,-4-10 1 0,-3 9 0 0,1-5 0 16,-1 5-16-16,3-8 0 0,-6 8 0 0,3-6 0 15,-4 7 0-15,1 0 8 0,3-4-8 0,-4-3 9 16,-3 10-9-16,4-3 0 0,-1-1 0 0,-3 7 0 15,0-3 0-15,0-4 0 0,0 10 0 0,0 0 0 16,0-9 0-16,0 9 0 0,0 0 0 0,0 0 0 16,0 0 0-16,-3-6 0 0,-4-4 0 0,3 10 0 15,-3-3 0-15,7 3 0 0,0 0 0 0,-7 0 0 16,-3-6 0-16,3 6 0 0,0-3 0 0,-1-3 0 16,-6 6 0-16,4 0 8 0,-4 0-8 0,3 0 8 15,1 0-8-15,-5 0 0 0,-2 0 9 0,3 0-9 16,7 0 8-16,-4 0-8 0,-10 0 8 0,7 0-8 15,7 0 0-15,-4 0 0 0,1 0 0 0,-5 0 0 16,1 0 0-16,4 0 0 0,10 0 0 0,-11-4 0 0,1 4-9 16,-1-6 0-16,11 6 0 0,0 0 0 15,-11 0 9-15,11 0-8 0,-7 0 8 0,7 0-8 16,0 0-24-16,0 0-5 0,-10 0-1 0,10 0 0 16,0 0-61-16,0 0-12 0,-4-3-2 0,4 3-660 15,0 0-132-15</inkml:trace>
  <inkml:trace contextRef="#ctx0" brushRef="#br0" timeOffset="-195059.587">12121 13657 1220 0,'0'0'54'0,"0"0"11"0,0 0-52 0,0 0-13 15,0 0 0-15,4-9 0 0,0 3 44 0,-4 3 7 16,7-4 1-16,-4-2 0 0,1 6-52 0,-1-3-9 16,1-4-3-16,-1 1 0 0,4 9 63 0,-7 0 12 15,0 0 2-15,4-10 1 0,-4 10 42 0,0 0 8 16,0 0 1-16,0 0 1 0,0 0-43 0,0 0-9 16,0 0-2-16,0 10 0 0,3-1-44 0,-3 10-10 0,4-3-2 15,-4 2 0-15,-4 1-8 0,4 6 0 0,0-6 0 16,0 6 0-16,0-3 0 0,0 3 0 0,-3 0-12 15,3 4 12-15,0-4 0 0,0 0 0 0,-4-3 0 16,1 3 0-16,-1 0 13 0,1-3 4 0,-1 3 1 0,-3 0 0 16,0-6-6-16,0 0-2 0,3-1 0 0,1 1 0 15,-1-3 17-15,4 0 3 0,0-7 1 0,0 0 0 16,0-9-11-16,0 0-3 0,0 0 0 0,0 0 0 16,0 0-2-16,0 0-1 0,0 0 0 0,11-6 0 15,0-3 22-15,-8-1 5 0,4-2 1 0,0-4 0 16,0 0-24-16,-3-2-5 0,-1-1-1 0,4 3 0 15,-3 4-12-15,3-4-15 0,0-3 3 0,0 10 1 16,0-7 11-16,-3 7-12 0,6-1 12 0,-3 1-12 16,0-1 12-16,4 4 0 0,0-3-9 0,-4 6 9 15,3-4-14-15,-3 7 2 0,4-3 0 0,-1-3 0 0,1 6-6 16,0 0-1-16,-4 6 0 0,3-3 0 16,1-3-9-16,-4 7-3 0,7-4 0 15,-7 6 0-15,4-3 10 0,-4 4 1 0,3-1 1 0,-3 1 0 0,-3-1 19 0,3 0-12 16,-4 1 12-16,1-1-10 0,-1 7 10 0,-3-7 0 15,0 1 0-15,0 5 0 0,-3-5 0 0,3-1 0 16,-7 1 0-16,0-1 0 0,3 0 0 0,-6 1 0 16,3-4 10-16,0 4-10 0,-4-1 13 0,0-3-3 15,4-3-1-15,-3 7 0 0,-4-4-9 0,3-3 8 16,-7 3-8-16,4-6 8 0,-3 0-8 0,-1 4 10 0,0-8-10 0,1 4 10 16,-1 0 1-16,-3 0 0 0,3-6 0 0,1 3 0 15,-1-3-11-15,0 3 0 0,4-4 0 16,0 4 8-16,0-3-8 0,0-3-9 0,7 2 9 0,0-2-13 31,3-1-167-31,-3 7-34 0</inkml:trace>
  <inkml:trace contextRef="#ctx0" brushRef="#br0" timeOffset="-194575.879">12594 13952 1094 0,'4'0'97'16,"-4"0"-77"-16,0 0-20 0,0 0 0 0,0 0 145 0,0 0 26 15,0 0 5-15,0 0 0 0,0 0-128 0,0 0-25 16,0 0-6-16,-7 0-1 0,-4 10 16 0,0-10 2 16,1 6 1-16,-1 3 0 15,1-6 36-15,-4 7 7 0,3-4 2 0,0 4 0 0,1-1-43 0,-1 0-8 16,1 1-1-16,-1-1-1 0,4 1-16 0,0 2-3 15,0-2-8-15,0-1 12 0,0 3-12 0,0-5 0 16,3 5 8-16,4 1-8 0,-3-4 0 0,3 1 0 16,0 2 0-16,3-6 0 0,-3 4 0 0,4-1 0 15,-1 1 0-15,4-4 0 0,0-3 0 0,0 3 0 16,1-2 0-16,2 2 0 0,4-6 0 0,-3 0 0 16,3 0 8-16,0-6-8 0,7 6 14 0,-3-4-3 15,-1-2-1-15,-2-3 0 0,2-1 15 0,1 1 3 0,-4 3 1 16,0-4 0-16,-3 1-21 0,-1-1-8 0,-3-2 0 0,0-1 9 15,0 1 18-15,0 2 3 0,-3-5 1 0,0 5 0 16,-4 1 3-16,0-7 1 0,0 4 0 16,-4-4 0-16,0 0-4 0,1 7-1 0,-1-4 0 0,1-2 0 15,-4 5-19-15,3 1-11 0,-3-1 12 0,4 4-12 16,-4-3 0-16,3-1 0 0,1 7 0 0,-4-3 0 16,3-3 0-16,4 9-12 0,-3 0 0 0,3 0 0 31,-4-10-40-31,4 10-7 0,0 0-1 0,-4 0-1 15,4-6-90-15,0 6-17 0,0 0-4 0,4-10-811 0</inkml:trace>
  <inkml:trace contextRef="#ctx0" brushRef="#br0" timeOffset="-194246.756">12919 13642 864 0,'0'0'76'0,"0"0"-60"16,0 0-16-16,0 0 0 0,0 0 389 0,0 0 75 15,3-10 16-15,1 7 2 16,3-6-494-16,0 3-100 0,0-4-19 0,0 7-4 0,0-3 95 0,-7 6 20 16,0 0 3-16,0 0 1 0,0 0 56 0,0 0 11 15,0 0 2-15,0 0 1 0,0 0 8 0,-3 9 2 16,3 7 0-16,-4-4 0 0,-3-2-44 0,3 5-8 16,1 4-1-16,-1 0-1 0,1 3-10 0,-1-3 0 15,1 0 0-15,-1 0 0 0,1-1 0 0,3 1 0 16,0 3 0-16,-4-3-11 0,4 3 11 0,0-6 0 15,-3 2-9-15,3-2 9 0,0 3-12 0,0-3 3 16,0 2 0-16,-4-5 0 0,4 3-7 0,0-7 0 0,0 7-1 16,0-4 0-1,0-6-8-15,0 4-2 0,0-1 0 0,0-9 0 16,0 0-20-16,0 0-4 0,0 0-1 0,0 0 0 16,0 0-156-16,0 0-32 0</inkml:trace>
  <inkml:trace contextRef="#ctx0" brushRef="#br0" timeOffset="-193967.507">12778 13783 1209 0,'0'0'53'0,"0"0"12"15,0 0-52-15,0 0-13 0,0 0 0 0,0 0 0 0,0 0 340 0,0 0 64 16,0 0 14-16,0 0 2 0,0 0-328 0,0 0-65 16,0 0-14-16,0 0-2 0,0 0-11 0,0 0 0 15,0 0 0-15,7 0 0 0,-7 0 18 0,0 0 2 16,10 0 0-16,-3 0 0 15,0 0 9-15,4 0 3 0,0 0 0 0,-4 0 0 0,7 0-20 0,-4 0-4 16,4 0-8-16,1 0 12 0,-1 0-12 0,0 0 0 16,0 0 0-16,3-3 0 0,-2-3 0 0,2 6 0 15,1-7 0-15,0 4 0 16,-1-3-28-16,-3 3-9 0,4-4-2 0,0 7 0 16,-1-3-79-16,4-3-16 0,-3-3-3 0,0 5-619 15,3-2-124-15</inkml:trace>
  <inkml:trace contextRef="#ctx0" brushRef="#br0" timeOffset="-192861.464">11949 15407 172 0,'0'0'16'0,"0"0"-16"15,-4-3 0-15,4 3 0 0,-3-6 99 0,3 6 17 16,-4 0 3-16,0-3 1 0,4 3-82 0,0 0-16 16,-3-7-3-16,3 7-1 0,0 0 54 0,0 0 10 15,-7 0 2-15,3 0 1 0,-3 7 39 0,7-7 8 16,-3 3 2-16,3-3 0 0,0 0-49 0,0 0-9 0,0 0-3 0,0 0 0 15,0 0-42-15,0 0-9 0,0 0-2 0,0 0 0 16,0 0 9-16,0 0 2 0,0 0 0 0,0 0 0 16,0 0 4-16,0 0 1 0,0 0 0 0,0 0 0 15,0 0-9-15,7 0-2 0,-7 0 0 16,0 0 0-16,0 0-3 0,0 0-1 0,0 0 0 0,0 0 0 16,0 0 13-16,0 0 2 0,0 0 1 0,7 9 0 15,-7-9 8-15,10 0 2 0,-10 0 0 0,0 0 0 16,0 0-30-16,0 0-5 0,8 0-2 0,-8 0 0 15,7 0-10-15,-7 0 0 0,0 0 0 0,7 0 0 16,-7 0-10-16,0 0 10 0,10 0 0 0,-10 0-9 16,0 0 9-16,0 0 0 0,0 0-9 0,7 0 9 15,-7 0 0-15,0 0 0 0,0 0 0 0,0 0 0 16,0 0 0-16,0 0 0 0,0 0 12 0,0 0-4 16,0 0-8-16,0 0 0 0,0 0-10 0,0 0 10 15,7 0-38-15,-7 0-2 0,0 0 0 0,7 0 0 0,-7 0 27 0,0 0 5 16,0 0 8-16,0 0-13 0,0 0 13 0,7 0 0 15,-7 0 0-15,0 0 0 0,0 0 11 0,0 0-11 16,0 0 10-16,0 0-10 0,0 0 31 0,0 0 0 16,0 0 0-16,0 0 0 0,0 0-15 0,0 0-2 15,0 0-1-15,0 0 0 0,0 0-13 0,0 0 0 16,8 7-9-16,-8-7 9 16,0 0-167-16,0 0-27 0,0 0-6 0,0 0 0 0</inkml:trace>
  <inkml:trace contextRef="#ctx0" brushRef="#br0" timeOffset="-192022.179">11945 15200 1094 0,'0'0'97'0,"0"0"-77"0,0 0-20 0,0 0 0 16,0 0 208-16,0 0 37 0,0 0 8 0,4-6 2 15,-4 6-228-15,7-3-46 0,-7 3-9 0,0 0-1 0,3-6 18 0,-3 6 11 16,0 0-12-16,0 0 12 0,0 0 32 0,0 0 12 15,11 0 4-15,-11 0 0 0,7 6-26 0,0-3-5 16,0 3-1-16,0-3 0 0,0 4 20 0,0 2 3 16,0 1 1-16,-3-1 0 0,3 0-18 0,-4 1-3 15,-3-1-1-15,7 4 0 0,-3-1 1 0,-4-2 0 16,0 5 0-16,3-2 0 0,-3 3 5 16,0 2 2-16,0-2 0 0,0 0 0 0,0-4-26 0,0 7-17 15,4-3 2-15,-4 3 1 0,3-4 14 0,1-2 0 16,-4-4 0-16,3 7 0 0,1 0 0 0,-4-7 0 15,4 4 0-15,-1-7 0 0,-3 3-20 0,0 7 0 16,0-13-1-16,0-3 0 16,0 9-38-16,0-9-7 0,0 7-2 0,0-7 0 15,0 0-167-15,0 0-33 0,0 0-8 0,0 0 0 0</inkml:trace>
  <inkml:trace contextRef="#ctx0" brushRef="#br0" timeOffset="-191709.018">11920 15435 2098 0,'0'0'46'0,"0"0"10"0,0 0 1 0,11 0 3 0,-8 0-48 0,12-3-12 0,-5-3 0 0,4 6 0 0,0-3 0 0,-3-3-11 15,3 6 3-15,0 0 0 16,-3 0 31-16,-1 0 6 0,1 0 2 0,-11 0 0 0,7 6 7 0,0-3 2 16,0 3 0-16,4-3 0 0,-11-3-31 0,7 7-9 15,0-7 0-15,0 3 0 16,0-3-14-16,0 6-10 0,-7-6-1 0,11 0-1 16,3-6-36-16,-4 6-7 0,4-3-2 0,-3 3 0 15,7-7-132-15,-4-2-26 0,0 6-6 0,3-3-1 0</inkml:trace>
  <inkml:trace contextRef="#ctx0" brushRef="#br0" timeOffset="-190937.085">12651 15185 1152 0,'0'0'102'0,"0"0"-82"0,0 0-20 0,0 0 0 0,0 0 300 0,0 0 55 15,0 0 11-15,0 0 2 16,3-4-347-16,1-5-69 0,3 0-15 0,-4 2-2 16,1-2-19-16,-1 3-4 0,1-4-1 0,-1 1 0 0,4 6 100 0,-7-4 20 15,0-2 4-15,0 9 1 0,0-6 17 0,-3 3 4 16,-1-4 1-16,1-2 0 0,-4 9-30 0,0-3-5 16,0-3-2-16,0 6 0 0,-4-4-7 0,0 4-2 15,1-6 0-15,-1 6 0 0,-3 0-12 0,4 6 11 16,-5-6-11-16,5 4 10 0,-1-4-10 0,1 6 0 15,-4-3 0-15,3 6 0 0,0-2-12 0,1-4 12 16,-4 9-10-16,0 1 10 0,3 3-11 0,-3-4 11 16,3 4-12-16,-3 3 12 0,4-4 0 0,-1 4-8 15,4-3 8-15,0 3 0 0,-4-1-10 0,8 1 2 0,-4-3 0 16,3-4 0-16,4 4-11 0,-3-6-1 0,3 5-1 0,3-5 0 16,1-1-3-16,-4 0 0 0,3 1 0 15,1-1 0-15,3-2 8 0,-4-4 0 0,-3-3 1 0,11 6 0 16,-4-6 15-16,4 0 16 0,-1 0-3 0,1-6-1 15,3 3 10-15,0-4 2 0,4-2 0 0,-4-1 0 16,0 1-6-16,4 0-1 0,3-7 0 0,-4 7 0 16,-3-10 0-16,1 9 0 0,-1-5 0 0,-4-4 0 15,1 3-9-15,-4-3-8 0,0 1 9 0,0 2-9 16,-7-3 30-16,4 6 0 0,3-2 0 0,-4-1 0 16,-3 4-18-16,4 2-3 0,-4-6-1 0,0 7 0 15,0 3 12-15,0 3 3 0,0 3 0 0,0 0 0 16,0 0-7-16,0 0 0 0,0 0-1 0,0 0 0 15,0 0-15-15,-4 9-18 0,-3 0 4 0,4 1 1 16,-4-1 13-16,-1 7-9 0,5 3 9 0,-4 6-8 16,3-3 8-16,1 3-10 0,-4 0 10 0,0 3-10 0,0 0 10 0,0 7 9 15,-4-10-1-15,4 3-8 0,-4 0 0 0,4 4 0 16,0-10 0-16,4 3 0 0,-4-6 8 0,3 0-8 16,1-4 0-16,3 4 0 0,0-10 0 0,0 7 0 15,-4-7-13-15,4 7 5 16,4-6-105-16,-1 2-21 0,-3-2-4 0,0-4-1 15,0 9-86-15,0-2-18 0,-3 12-3 0,3 3-1 0</inkml:trace>
  <inkml:trace contextRef="#ctx0" brushRef="#br0" timeOffset="-187038.51">15797 15225 864 0,'0'0'76'0,"0"0"-60"0,0 0-16 0,0 0 0 16,0 0 216-16,0 0 40 0,0 0 8 0,0 0 1 31,0 0-371-31,0 0-74 0,0 0-16 0,0 0-2 15,7-6 113-15,-7 6 22 0,8-6 5 0,-8 6 1 0,0 0 140 0,0 0 28 0,0 0 5 0,0 0 2 16,0 0 8-16,0 0 2 0,0 0 0 0,0 0 0 16,0 0-43-16,0 0-8 0,0 0-1 0,3 12-1 15,4-8-15-15,-7-4-4 0,0 0 0 0,7 9 0 16,-7-9-32-16,11 0-8 0,-4 0 0 0,3 6-1 16,1-6 7-16,0 0 2 0,-1 0 0 0,1 0 0 15,3 0-6-15,-4 0-1 0,5 0 0 0,-5 0 0 16,1 0 2-16,-1 0 0 0,-3 0 0 0,0 0 0 15,-7 0 5-15,7 3 0 0,-7-3 1 0,11 0 0 0,-4 7-25 16,-7-7 0-16,0 0 0 0,11 3 0 16,-11-3 0-16,7 0 0 0,3 6 0 0,-3-3 0 0,-7-3 0 0,7 0 0 15,4 6 0-15,-4-6 0 0,0 0-14 0,4 0 5 16,-4 0 1-16,0 0 0 0,-7 0-7 0,10-6-1 16,-3 3 0-16,4 3 0 15,-4-6-34-15,4 6-7 0,-4-3-2 0,3 3 0 16,1-7-5-16,-1 4 0 0,1-3-1 0,-4 6 0 15,0 0 5-15,4 0 0 0,-8 0 1 0,-3 0 0 16,0 0-123-16,0 0-25 0,0 0-5 0,0 0 0 0</inkml:trace>
  <inkml:trace contextRef="#ctx0" brushRef="#br0" timeOffset="-186528.867">16524 15075 748 0,'0'0'33'0,"0"0"7"0,0 0-32 0,0 0-8 16,0 0 0-16,0 0 0 0,0 0 244 0,0 0 48 15,0 0 8-15,0 0 3 16,0 0-330-16,0 0-65 0,0 0-14 0,0 0-2 0,0 0 148 0,0 0 29 16,0 0 7-16,11 0 0 0,-11 0 68 0,7 3 12 15,0-3 4-15,-7 0 0 0,0 0-64 0,7 6-13 16,-4-3-3-16,-3-3 0 0,4 7-60 0,-1 2-20 15,-3-9 10-15,0 9-10 0,0-2 15 0,0 2-3 16,0 1 0-16,-3-1 0 0,-1 7-12 0,4-4-16 0,-7 4 3 0,4-4 1 16,-1 10 35-16,1-3 7 0,-1 0 2 0,1 0 0 15,-4 6-32-15,3-6 0 16,-3 9 0-16,4-9 0 0,-5 3 16 0,5-3-4 0,-1-1 0 0,1 1 0 16,-1-3-12-16,1-4 0 0,-1 4 0 0,4 0 0 15,-3-4 0-15,3-2-10 0,0-1 10 0,-4 1-8 16,1 5-3-16,3-9 0 0,0-2 0 0,-4 5 0 31,4-9-82-31,0 0-17 0,0 0-3 0,0 0-1 16,0 0-110-16,0 0-21 0</inkml:trace>
  <inkml:trace contextRef="#ctx0" brushRef="#br0" timeOffset="-186050.151">17000 15056 1094 0,'-10'0'97'0,"10"0"-77"0,0 0-20 0,0 0 0 15,0 0 160-15,0 0 28 0,-4-6 5 0,4 6 2 32,4-3-241-32,-4 3-48 0,0-7-10 0,0 7-1 0,3-6 82 0,-3 6 23 0,0 0 0 0,0 0-9 15,0 0 116-15,0 0 23 0,0 0 5 0,0 0 1 16,0 0-24-16,0 0-4 0,0 0 0 0,-7 6-1 15,4 1-34-15,-1-4-6 0,1 6-2 0,3 1 0 16,-4-1 0-16,4 0 0 0,-3-2 0 0,3 2 0 16,0 0-2-16,0 1-1 0,-7-1 0 0,3 7 0 15,4-7-35-15,-3 7-7 0,-1-3-2 0,-3 2 0 16,3 4-18-16,1 0 0 0,-1 0 0 0,1 6 0 16,-8 3 0-16,8-3 0 0,-8 3 0 0,8-3 0 15,-8 4 0-15,4-4 0 0,0 3 0 0,0-3 0 16,3-6 0-16,-3 0 0 0,4 0 0 0,-4-4 0 15,3 1-9-15,1-4 1 0,-4-2 0 0,7-4 0 16,0-6-172-16,0 0-35 0</inkml:trace>
  <inkml:trace contextRef="#ctx0" brushRef="#br2" timeOffset="-148594.972">5112 6473 1915 0,'-7'10'84'0,"-4"-10"19"0,4 9-83 0,0-3-20 0,0 4 0 0,3-7 0 15,4-3 0-15,-7 6 8 0,4-3-8 0,3-3 0 16,0 0 9-16,0 0-9 0,0 0 12 0,0 0-12 15,-7-3 58-15,3-3 5 0,1-3 1 0,3-1 0 16,-7 1 7-16,3-7 1 0,4 4 1 0,0-4 0 16,0-3 3-16,0 3 1 0,0-2 0 0,4-1 0 15,3-6-33-15,-7-4-8 0,0 4 0 0,3 3-1 16,-3-9-14-16,4 3-2 0,3 0-1 0,-7-1 0 16,3-2 1-16,4 3 0 0,-7 0 0 0,11 2 0 15,-11-2-8-15,4 0-2 0,6-6 0 0,-10 8 0 16,11-2 8-16,-11 0 2 0,7 3 0 0,3-3 0 0,-3-1 7 0,4-2 2 15,3 3 0-15,-3 0 0 16,3-7-28-16,-4 10 0 0,1-9 0 0,7 5 0 0,-8-5 0 0,4 6 0 16,0-7 0-16,4-2 8 0,-7 2-8 0,3 1 0 15,0-4 0-15,0 3 8 0,-3 4-8 0,3 0 0 16,-4-4 0-16,4 7 0 0,-3 0 8 0,0 3-8 16,3-4 0-16,3 4 8 0,-6-3-8 0,6 9 8 15,-2-9-8-15,6 3 8 0,0 0-8 0,-3 6 0 16,3 0 0-16,0-6 0 0,-3-3 0 0,6 9 0 15,-3 4 0-15,4-14 0 0,-4 14 0 0,4-14 0 0,-4 4 0 16,4 3 0-16,0-3 0 0,-8 0 0 0,8 0 0 16,-4-3 0-16,0 9 0 0,4-6 0 0,0-3 0 15,-1 3 0-15,1-4 0 0,0 1 0 0,6 0 0 0,-6-3 0 16,-4 2 0-16,4 1 0 0,3 3 8 0,-3 0-8 16,7-3 0-16,-8 6 0 0,1-10 9 0,-4 14-9 15,0-7 0-15,8 3 9 0,-12 3-9 0,8-6 0 16,-7 6 0-16,6-3 0 0,1 3 0 0,-4 0 0 15,4 7 0-15,-1-10 0 0,1 3 0 0,3 0 0 16,-3-6 0-16,7 6 0 0,-11 1 0 0,11-1 0 16,-4-6 0-16,4 6 0 0,-4-6 0 0,4 6 0 15,-1 0 0-15,5-6 0 0,-12 6 8 0,5-6-8 16,-1 6 0-16,-3 7 0 0,-1-4 0 0,1 0 0 0,0-2 0 16,-1 2 0-16,1 3 0 0,0-2 0 15,-1 5 0-15,-2 1 0 0,2-7 0 0,-3 13 0 0,4-13 0 0,0 7 0 16,0 0 0-16,-1-1 0 0,-3 1 0 0,4-7 0 15,0 13 0-15,-1-13 0 0,1 7 0 0,-4-1 0 16,4 1 0-16,0-7 0 0,-1 7 0 0,1-4 0 16,-4 1 0-16,0-1 0 0,1 7 0 0,2-13 0 15,-3 10 0-15,1 6 0 0,2-13 0 0,-10 16 0 16,4-16 0-16,-4 16 0 0,4-9 0 0,3-1 0 16,-14 10 0-16,7-9-9 0,0 9 9 0,0-6 0 15,-3 3 0-15,0-4 0 0,-4 4 0 0,0-3 0 16,3 6 0-16,-3 0 0 0,-7 0 0 0,4-9 0 15,3 5 8-15,-7 4-8 0,7-6 0 0,-7 6 0 16,3-9 0-16,-3 9 8 0,4-7-8 0,-4 7 9 0,0 0-9 16,0-9 10-16,-4 6-10 0,1 3 0 15,-4-9 0-15,0 2 0 0,-4 7 0 0,4-9 0 0,-7 9 0 0,0-3 0 16,-7-4-8-16,0 7 8 0,3-3 0 0,-7-3 0 16,-3 6 0-16,0 0 0 0,0-6-9 0,3 6 9 15,0 0 0-15,4 0 0 0,-4 0 0 16,1 0 0-16,3-3 0 0,-1-4 0 0,5 7 0 0,-1 0 0 15,4-3 0-15,-4-3 0 0,4 6 0 0,0 0 0 16,4 0 0-16,2-9 0 0,1 9 0 0,0 0 0 16,0-4 0-16,7 4 0 0,0 0 0 0,0 0 0 15,0 0-10-15,0 0 10 0,0 0-8 0,0 0 8 16,0 0-12-16,11 4 4 0,-1 5 0 0,1-9 0 16,7 0 8-16,-1 9-12 0,1-2 12 0,3-4-12 15,0-3 12-15,4 6-8 0,0-6 8 0,3 0-8 16,0 6-4-16,0-6 0 0,4 0 0 0,-4 3 0 15,-3-3 12-15,3 0-12 0,4 0 12 0,-4-3-12 0,4-3 12 0,-11 6 0 16,7-6 0-16,-3 6 0 0,0 0 0 16,-4 0 0-16,0 0 0 0,-7 0 0 0,4 6 0 0,-8-6 0 15,-3 0 0-15,4 9 0 0,-4-9 0 0,-7 0 0 16,4 10 0-16,-1-1 0 0,-3-2 0 0,4 2 0 16,-8-6 0-16,4 6 0 0,-3-2 11 0,-1 2-3 15,4 1 0-15,-3-1 0 0,-1-9 0 0,4 9 0 16,-3 1 0-16,3 5 0 0,0-5 3 0,-4-1 0 15,0 7 0-15,1-13 0 0,3 13-11 0,-4-7 0 16,1 10 0-16,3-10 0 0,-7 1 0 0,3 6 0 16,-3-7 12-16,4 7-4 0,-4-4 0 0,0 1 0 0,3-1 0 15,-3-2 0-15,0-1-8 0,0 7 0 0,7-7 0 16,-7 1 0 0,3 8-70-16,1-11-10 0,3 2-1 0,0-6-1279 0</inkml:trace>
  <inkml:trace contextRef="#ctx0" brushRef="#br2" timeOffset="-136065.055">4794 3708 633 0,'0'-10'56'0,"0"10"-44"0,0-6-12 0,0 6 0 16,0-10 281-16,0 7 55 0,4-3 10 0,-4 3 2 15,7-3-256-15,-7 3-52 0,3-4-11 0,4 4-1 16,0-3-28-16,1 3 0 0,2 3 0 0,-6-7-11 16,-1 1 11-16,4 3-10 0,4 3 10 0,-8-6-10 15,-3 6 10-15,4-3 12 0,-1-4-2 0,-3 7-1 16,0 0 35-16,0 0 8 0,-3-9 0 0,3 9 1 16,0-3-5-16,-4-3 0 0,1 2-1 0,-4-2 0 15,3 0-10-15,-3 6-1 0,0-3-1 0,0-4 0 16,4 7-7-16,-8-3 0 0,4-3-1 0,0 6 0 15,-4 0-27-15,-3-3 8 0,4 3-8 0,-5 3 0 0,5-3 0 0,-8 6 0 16,4-3 0-16,-4 7 0 0,-3-4 0 16,0 0 0-16,0 4 0 0,3 2 0 0,4-5 0 0,-7 2 0 15,0 7 9-15,3-4-9 0,1-2 0 0,-1 8 0 16,0-2 0-16,1 0 0 0,-4 3 0 0,-1-1 0 16,8 1 9-16,-3 0-9 0,-1 0 10 0,7-3-10 15,4 2 8-15,-3-2-8 0,3 3 11 0,0-3-3 16,7-4-8-16,0 7 12 0,0-3-12 0,0 2 11 15,0-2-11-15,0-6 10 0,3-1-10 0,1 7 12 16,3-7-12-16,-7 4 12 0,10-4 3 0,-10-3 1 16,7 4 0-16,0-1 0 0,-3 0 12 0,3-9 2 15,4 10 1-15,-4-4 0 0,3-6 5 0,1 10 0 0,-1-4 1 16,5-3 0-16,-1-3-12 0,3 6-2 16,-3-3-1-16,8-3 0 0,-5 7-6 0,4-7-2 0,4 3 0 0,0-3 0 15,3 0-2-15,0 0-1 0,-3 0 0 0,0 0 0 16,-8 0-3-16,8 0-8 0,-7-3 12 0,6-4-4 15,-10 7 3-15,8-9 0 0,-12 9 0 0,8-3 0 16,-4-10 6-16,4 10 2 0,-8-6 0 0,4 2 0 16,-3-2 2-16,-4 0 1 0,3-1 0 0,1 4 0 15,3-7-4-15,-3 4-1 0,3-7 0 0,3 7 0 16,-6-7-17-16,3 7 0 0,0-1 8 0,-3-8-8 16,-1 2 0-16,-6 7 0 0,3-4 0 0,0-3 0 15,0 7 8-15,-7-7-8 0,4 7 0 0,3-1 0 16,-7-8 0-16,0 8 0 0,0-5 0 0,-7 5 0 15,3 1 0-15,-6-4 0 0,6 4 0 0,-7-7 0 0,-6 7 11 16,10-7-11-16,-14-3 10 0,6 10-10 16,5-7 0-16,-4 7 0 0,-4-4 0 0,11 4 0 0,-4-7 0 0,1 0 14 15,-4 7-2-15,7-4-1 0,3 1-11 16,-6-1 0-16,6 4 0 0,-3-7 0 0,4 7 0 0,-5 6 0 16,1-13 0-16,4 7-11 0,-1 2 11 0,1-2 0 15,-8 0 8-15,4-1-8 16,0 4-42-16,0 6-13 0,-4-10-2 0,1 10-939 15,3 0-188-15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2-05T19:37:35.204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20835 8866 2311 0,'-14'-9'102'0,"7"-1"22"0,-4 4-100 0,1 3-24 16,3-4 0-16,3 4 0 0,-3-3 16 0,7 6-3 0,0 0 0 0,0 0 0 15,0 0-13-15,11 0-13 16,-4 0 2-16,0 6 1 0,7-3-3 0,-4 4-1 0,1 2 0 0,0 1 0 16,-1 8 14-16,1-2-11 0,-1-3 11 0,-3 9-10 15,4 0 10-15,-4-1 0 0,-3 1-9 0,-1 3 9 16,1 4 0-16,-4-1 18 0,3 3-3 0,-3 1-1 16,-3 2 32-16,-1 1 6 0,4 2 2 0,-3 4 0 15,-1 3-24-15,4-3-5 0,-3 9-1 0,3 6 0 16,0-2-12-16,3-1-4 0,-3 0 0 0,4 1 0 15,-4 5 0-15,3-2 0 0,1 5 0 0,-1 1 0 16,1 0-8-16,-4-4 0 0,0-2 0 0,0 2 0 16,-4 4 13-16,1-7-2 0,-1 4-1 0,1 3 0 15,-8 0 3-15,4-1 1 0,-4 1 0 0,1-10 0 16,3 10 6-16,-7-10 0 0,0 7 1 0,3-4 0 0,0-2-9 16,1 5-1-16,-1-9-1 0,1 10 0 15,3-13 8-15,0 6 2 0,3 1 0 0,0-4 0 0,-3 3-20 16,7-6 0-16,-3 6 0 0,3-9 0 0,0 10 0 0,0-1 8 15,3 0-8-15,1-6 0 0,3-3 8 0,-7 6-8 16,4-3 0-16,-4 0 0 0,7-3 0 0,-4 0 10 16,-3 0-10-16,7 0 8 0,-3-6-8 0,3 6 0 15,0-7 0-15,0 4 0 0,0-3 0 0,0-1 0 16,4 4 8-16,3-3-8 0,-4-4 18 0,4 1-2 16,0-4 0-16,1 10 0 0,2-7-5 0,-3 4-2 15,7-4 0-15,-3 1 0 0,0-4 3 0,3 1 0 0,0-1 0 16,4-6 0-16,3 3-12 0,0 4 8 0,0-4-8 0,1 0 8 15,6-3 0-15,-3-3 0 0,-1 9 0 0,5-2 0 16,-5-4 0-16,5-3 0 0,-4 3 0 0,3 3 0 16,0-3 3-16,0 0 0 0,4-3 0 0,3 3 0 15,-3-6-2-15,7 6 0 0,4 0 0 0,-5-6 0 16,-2 6-1-16,3-3 0 0,-1-6 0 0,1 3 0 16,-3-1 0-16,3 1-8 0,6 3 12 0,1-3-4 15,7-7-8-15,-3 4 0 0,-1 3 9 0,1 0-9 16,-1-10 0-16,-7 7 0 0,1 3 0 0,-1-10 8 15,4 7-8-15,-3-7 0 0,2 7 8 0,-2-4-8 16,3-2 12-16,0-1-1 0,3 4-1 0,-3-4 0 16,-4 1-10-16,1-1 0 0,-1-6 0 0,1 7 0 15,-1-4 8-15,0 0 0 0,1-3 0 0,-1 3 0 16,1-2-8-16,-5 2 0 0,-2-3 0 0,-1-3 0 16,0-3 11-16,1-3-3 0,-1 2-8 0,0-2 12 0,4-3 2 15,-3-7 0-15,2 4 0 0,-2-4 0 0,-1-3-14 16,0 3 0-16,-3-2 8 0,0-1-8 0,-4 0 0 15,1-6 11-15,2 6-11 0,-2 3 10 0,-1-6-10 16,0-3 0-16,1 7 9 0,-1-1-9 0,-3-3 0 16,-1 0 0-16,5 3 0 0,-5-3 8 0,1 3-8 0,0 0 0 15,0 1 0-15,-4-1 0 0,-3 0 0 0,3-3 0 16,-4 3 0-16,1 0 0 0,0 4 0 0,0-4 0 16,-4 0 0-16,3 0 0 0,1 0 0 0,0 4 0 15,-1-4 0-15,-2 0 0 0,-1 3 0 0,0-2 0 16,-3-1 0-16,-1 3 0 0,1-3 0 0,0 4-8 15,-8 2 8-15,4-3 0 0,-3 7 0 0,-1-7 0 0,-3 7 0 16,1 0-8-16,-1 5 8 0,-4-5 0 0,1 3 0 16,-4-4-8-16,0 4 8 0,0 3 0 0,0-3 0 0,0 6 0 15,0-4 0-15,-4-2 0 0,1 3 0 0,-1-3 0 16,-3 3 0-16,0-4 0 0,0 4 0 0,0-3 8 16,-4 6-8-16,1 0 0 0,-1-3-8 0,-3-3 8 15,3 6 0-15,-3 0 0 0,0 0 0 0,-3 0 11 16,-1 0-11-16,-3 0 0 0,7 0-12 0,-8 0 12 15,1 6-8-15,4-3 8 0,-1-3 0 0,-3 0 0 16,0 0 0-16,-1 0 0 0,5 0 0 0,-4 0 0 16,0 0 0-16,-1-3 0 0,1-3 0 0,0 6 0 15,0 0 0-15,0-7 0 0,0 4 0 0,-1-3 8 16,5 6-8-16,-1-3 0 0,-3-3 0 0,3 2 0 0,4-2 0 16,0 6 0-16,3-3 8 0,1-3-8 15,3 6 0-15,0-3 0 0,7 3 0 0,0 0 8 16,-4-7-8-16,4 7 0 0,4-9 0 0,-1 9 0 0,4-6 0 0,4 6 0 15,3-10 0-15,4 10 0 0,-1-3 0 0,4 3 0 16,4 0 0-16,0 0 0 0,0 0-9 0,3 3 9 16,-4-3 0-16,5 0 0 0,-5 6 0 0,1-2-8 15,3-4 8-15,-3 6 0 0,3-6 0 0,0 0 0 16,1 0 0-16,-1 0 0 0,0 0 0 0,0 0 0 16,1 0 0-16,-1 0 0 0,4 0 0 0,-8 0 0 15,1 0 0-15,0 3 0 0,-4 3 0 0,-4-6 0 16,1 7 0-16,0-4 0 0,-4-3 0 0,0 9 0 15,-3-3-8-15,-1-2 8 0,1 5 0 0,-1-3 0 0,-3 4 0 16,0-1 0-16,0 0 0 0,-3 1 0 16,3 5 9-16,0-5-9 0,-3 9 8 0,-1-10-8 0,1 7 8 15,-4-4-8-15,7 4 12 0,-7 0-4 16,3-4 0-16,1-2 0 0,-1 5 0 0,1 4-8 0,-4 0 12 16,3-3-4-16,1 2-8 0,-4 1 0 0,3-3 9 0,-3 9-9 15,0-3 0-15,0 3-8 0,0 3 0 0,0-3 0 16,0 4 8-16,0-4 0 0,0 3 0 0,0 0 8 31,4 3-76-31,-4-2-14 0,0-1-3 0,3-3-909 0,5 10-182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2-05T19:49:02.498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9275 6715 748 0,'-4'0'67'0,"-3"0"-54"16,0 0-13-16,0-3 0 0,0-4 83 0,-4 1 13 16,8 3 4-16,-4 3-382 15,3-6-76-15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73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86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939B6-718A-E04C-9CBF-1FE0695B4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607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48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6320" y="1219201"/>
            <a:ext cx="10058400" cy="2152651"/>
          </a:xfrm>
        </p:spPr>
        <p:txBody>
          <a:bodyPr>
            <a:noAutofit/>
          </a:bodyPr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4800" y="3375491"/>
            <a:ext cx="82296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09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2069C06D-4ED8-42C6-905D-CA84CA1B6CBF}" type="datetime2">
              <a:rPr lang="en-US" smtClean="0"/>
              <a:t>Thursday, December 5, 2019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33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14CB1CAA-32CD-4B55-B92A-B8F0843CACF4}" type="datetime2">
              <a:rPr lang="en-US" smtClean="0"/>
              <a:t>Thursday, December 5, 2019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032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689600" y="4074510"/>
            <a:ext cx="609600" cy="135421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0" y="4267368"/>
            <a:ext cx="49784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60945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0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35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81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2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67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1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562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3AD8CDC4-3D19-4983-B478-82F6B8E5AB66}" type="datetime2">
              <a:rPr lang="en-US" smtClean="0"/>
              <a:t>Thursday, December 5, 2019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0" y="1905000"/>
            <a:ext cx="8046720" cy="2350008"/>
          </a:xfrm>
        </p:spPr>
        <p:txBody>
          <a:bodyPr/>
          <a:lstStyle>
            <a:lvl1pPr marL="0" algn="l" defTabSz="1218906" rtl="0" eaLnBrk="1" latinLnBrk="0" hangingPunct="1">
              <a:spcBef>
                <a:spcPct val="0"/>
              </a:spcBef>
              <a:buNone/>
              <a:defRPr lang="en-US" sz="72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445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84B82477-D5D3-4181-8C11-75D0F2433A87}" type="datetime2">
              <a:rPr lang="en-US" smtClean="0"/>
              <a:t>Thursday, December 5, 2019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792224" y="658368"/>
            <a:ext cx="436473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705600" y="658378"/>
            <a:ext cx="4364736" cy="3432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2671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8160" y="661977"/>
            <a:ext cx="4364736" cy="639763"/>
          </a:xfrm>
        </p:spPr>
        <p:txBody>
          <a:bodyPr anchor="ctr">
            <a:noAutofit/>
          </a:bodyPr>
          <a:lstStyle>
            <a:lvl1pPr marL="0" indent="0">
              <a:buNone/>
              <a:defRPr sz="2933" b="0"/>
            </a:lvl1pPr>
            <a:lvl2pPr marL="609453" indent="0">
              <a:buNone/>
              <a:defRPr sz="2667" b="1"/>
            </a:lvl2pPr>
            <a:lvl3pPr marL="1218906" indent="0">
              <a:buNone/>
              <a:defRPr sz="2400" b="1"/>
            </a:lvl3pPr>
            <a:lvl4pPr marL="1828358" indent="0">
              <a:buNone/>
              <a:defRPr sz="2133" b="1"/>
            </a:lvl4pPr>
            <a:lvl5pPr marL="2437811" indent="0">
              <a:buNone/>
              <a:defRPr sz="2133" b="1"/>
            </a:lvl5pPr>
            <a:lvl6pPr marL="3047264" indent="0">
              <a:buNone/>
              <a:defRPr sz="2133" b="1"/>
            </a:lvl6pPr>
            <a:lvl7pPr marL="3656717" indent="0">
              <a:buNone/>
              <a:defRPr sz="2133" b="1"/>
            </a:lvl7pPr>
            <a:lvl8pPr marL="4266169" indent="0">
              <a:buNone/>
              <a:defRPr sz="2133" b="1"/>
            </a:lvl8pPr>
            <a:lvl9pPr marL="4875622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2224" y="1371600"/>
            <a:ext cx="4368800" cy="2743200"/>
          </a:xfrm>
        </p:spPr>
        <p:txBody>
          <a:bodyPr anchor="t"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05600" y="661977"/>
            <a:ext cx="4364736" cy="639763"/>
          </a:xfrm>
        </p:spPr>
        <p:txBody>
          <a:bodyPr anchor="ctr">
            <a:noAutofit/>
          </a:bodyPr>
          <a:lstStyle>
            <a:lvl1pPr marL="0" indent="0">
              <a:buNone/>
              <a:defRPr sz="2933" b="0"/>
            </a:lvl1pPr>
            <a:lvl2pPr marL="609453" indent="0">
              <a:buNone/>
              <a:defRPr sz="2667" b="1"/>
            </a:lvl2pPr>
            <a:lvl3pPr marL="1218906" indent="0">
              <a:buNone/>
              <a:defRPr sz="2400" b="1"/>
            </a:lvl3pPr>
            <a:lvl4pPr marL="1828358" indent="0">
              <a:buNone/>
              <a:defRPr sz="2133" b="1"/>
            </a:lvl4pPr>
            <a:lvl5pPr marL="2437811" indent="0">
              <a:buNone/>
              <a:defRPr sz="2133" b="1"/>
            </a:lvl5pPr>
            <a:lvl6pPr marL="3047264" indent="0">
              <a:buNone/>
              <a:defRPr sz="2133" b="1"/>
            </a:lvl6pPr>
            <a:lvl7pPr marL="3656717" indent="0">
              <a:buNone/>
              <a:defRPr sz="2133" b="1"/>
            </a:lvl7pPr>
            <a:lvl8pPr marL="4266169" indent="0">
              <a:buNone/>
              <a:defRPr sz="2133" b="1"/>
            </a:lvl8pPr>
            <a:lvl9pPr marL="4875622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05600" y="1371600"/>
            <a:ext cx="4364736" cy="2743200"/>
          </a:xfrm>
        </p:spPr>
        <p:txBody>
          <a:bodyPr anchor="t"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08853" y="520192"/>
            <a:ext cx="6096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73707" y="520192"/>
            <a:ext cx="6096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213E253B-1893-4367-8BAE-DF4BC10DC578}" type="datetime2">
              <a:rPr lang="en-US" smtClean="0"/>
              <a:t>Thursday, December 5, 2019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131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8B62300D-25B3-4603-86C9-4CB776489F00}" type="datetime2">
              <a:rPr lang="en-US" smtClean="0"/>
              <a:t>Thursday, December 5, 2019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730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C6314AD9-FCC8-48B7-B85B-012A91320DFF}" type="datetime2">
              <a:rPr lang="en-US" smtClean="0"/>
              <a:t>Thursday, December 5, 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5136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105227" y="1774589"/>
            <a:ext cx="609600" cy="164134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066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0" y="685801"/>
            <a:ext cx="5791200" cy="3429000"/>
          </a:xfrm>
        </p:spPr>
        <p:txBody>
          <a:bodyPr anchor="ctr"/>
          <a:lstStyle>
            <a:lvl1pPr>
              <a:defRPr sz="3200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0" y="685801"/>
            <a:ext cx="34544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2133"/>
            </a:lvl1pPr>
            <a:lvl2pPr marL="609453" indent="0">
              <a:buNone/>
              <a:defRPr sz="1600"/>
            </a:lvl2pPr>
            <a:lvl3pPr marL="1218906" indent="0">
              <a:buNone/>
              <a:defRPr sz="1333"/>
            </a:lvl3pPr>
            <a:lvl4pPr marL="1828358" indent="0">
              <a:buNone/>
              <a:defRPr sz="1200"/>
            </a:lvl4pPr>
            <a:lvl5pPr marL="2437811" indent="0">
              <a:buNone/>
              <a:defRPr sz="1200"/>
            </a:lvl5pPr>
            <a:lvl6pPr marL="3047264" indent="0">
              <a:buNone/>
              <a:defRPr sz="1200"/>
            </a:lvl6pPr>
            <a:lvl7pPr marL="3656717" indent="0">
              <a:buNone/>
              <a:defRPr sz="1200"/>
            </a:lvl7pPr>
            <a:lvl8pPr marL="4266169" indent="0">
              <a:buNone/>
              <a:defRPr sz="1200"/>
            </a:lvl8pPr>
            <a:lvl9pPr marL="487562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3182DC50-D5DB-4F94-B367-9876CD2C4012}" type="datetime2">
              <a:rPr lang="en-US" smtClean="0"/>
              <a:t>Thursday, December 5, 2019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409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25600" y="612785"/>
            <a:ext cx="89408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4267"/>
            </a:lvl1pPr>
            <a:lvl2pPr marL="609453" indent="0">
              <a:buNone/>
              <a:defRPr sz="3733"/>
            </a:lvl2pPr>
            <a:lvl3pPr marL="1218906" indent="0">
              <a:buNone/>
              <a:defRPr sz="3200"/>
            </a:lvl3pPr>
            <a:lvl4pPr marL="1828358" indent="0">
              <a:buNone/>
              <a:defRPr sz="2667"/>
            </a:lvl4pPr>
            <a:lvl5pPr marL="2437811" indent="0">
              <a:buNone/>
              <a:defRPr sz="2667"/>
            </a:lvl5pPr>
            <a:lvl6pPr marL="3047264" indent="0">
              <a:buNone/>
              <a:defRPr sz="2667"/>
            </a:lvl6pPr>
            <a:lvl7pPr marL="3656717" indent="0">
              <a:buNone/>
              <a:defRPr sz="2667"/>
            </a:lvl7pPr>
            <a:lvl8pPr marL="4266169" indent="0">
              <a:buNone/>
              <a:defRPr sz="2667"/>
            </a:lvl8pPr>
            <a:lvl9pPr marL="4875622" indent="0">
              <a:buNone/>
              <a:defRPr sz="2667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00" y="3453050"/>
            <a:ext cx="67056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2133"/>
            </a:lvl1pPr>
            <a:lvl2pPr marL="609453" indent="0">
              <a:buNone/>
              <a:defRPr sz="1600"/>
            </a:lvl2pPr>
            <a:lvl3pPr marL="1218906" indent="0">
              <a:buNone/>
              <a:defRPr sz="1333"/>
            </a:lvl3pPr>
            <a:lvl4pPr marL="1828358" indent="0">
              <a:buNone/>
              <a:defRPr sz="1200"/>
            </a:lvl4pPr>
            <a:lvl5pPr marL="2437811" indent="0">
              <a:buNone/>
              <a:defRPr sz="1200"/>
            </a:lvl5pPr>
            <a:lvl6pPr marL="3047264" indent="0">
              <a:buNone/>
              <a:defRPr sz="1200"/>
            </a:lvl6pPr>
            <a:lvl7pPr marL="3656717" indent="0">
              <a:buNone/>
              <a:defRPr sz="1200"/>
            </a:lvl7pPr>
            <a:lvl8pPr marL="4266169" indent="0">
              <a:buNone/>
              <a:defRPr sz="1200"/>
            </a:lvl8pPr>
            <a:lvl9pPr marL="487562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47136" y="3331464"/>
            <a:ext cx="6096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292EB412-E790-42EA-81FE-2925D3A43D91}" type="datetime2">
              <a:rPr lang="en-US" smtClean="0"/>
              <a:t>Thursday, December 5, 2019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259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4800" y="685810"/>
            <a:ext cx="7721600" cy="3505199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A56EEE0E-EDB0-4D84-86B0-50833DF22902}" type="datetime2">
              <a:rPr lang="en-US" smtClean="0"/>
              <a:t>Thursday, December 5,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78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2800" y="609601"/>
            <a:ext cx="2844800" cy="5181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0800" y="685801"/>
            <a:ext cx="6705600" cy="45720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5114372C-B5AB-4C39-B273-B99224EB4DD5}" type="datetime2">
              <a:rPr lang="en-US" smtClean="0"/>
              <a:t>Thursday, December 5,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01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/>
            <a:endParaRPr lang="en-US" sz="24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0181"/>
            <a:ext cx="10058400" cy="914400"/>
          </a:xfrm>
          <a:prstGeom prst="rect">
            <a:avLst/>
          </a:prstGeom>
        </p:spPr>
        <p:txBody>
          <a:bodyPr vert="horz" lIns="91420" tIns="45710" rIns="91420" bIns="4571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4909" y="1720282"/>
            <a:ext cx="9217891" cy="4052455"/>
          </a:xfrm>
          <a:prstGeom prst="rect">
            <a:avLst/>
          </a:prstGeom>
        </p:spPr>
        <p:txBody>
          <a:bodyPr vert="horz" lIns="91420" tIns="45710" rIns="91420" bIns="4571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2800" y="6419272"/>
            <a:ext cx="1051099" cy="304800"/>
          </a:xfrm>
          <a:prstGeom prst="rect">
            <a:avLst/>
          </a:prstGeom>
        </p:spPr>
        <p:txBody>
          <a:bodyPr vert="horz" lIns="91420" tIns="45710" rIns="91420" bIns="9142" rtlCol="0" anchor="b"/>
          <a:lstStyle>
            <a:lvl1pPr algn="l">
              <a:defRPr sz="2133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6837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1218906" rtl="0" eaLnBrk="1" latinLnBrk="0" hangingPunct="1">
        <a:spcBef>
          <a:spcPct val="0"/>
        </a:spcBef>
        <a:buNone/>
        <a:defRPr sz="6533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672" indent="-341293" algn="l" defTabSz="1218906" rtl="0" eaLnBrk="1" latinLnBrk="0" hangingPunct="1">
        <a:spcBef>
          <a:spcPct val="20000"/>
        </a:spcBef>
        <a:spcAft>
          <a:spcPts val="0"/>
        </a:spcAft>
        <a:buSzPct val="60000"/>
        <a:buFont typeface="Wingdings" charset="2"/>
        <a:buChar char="v"/>
        <a:defRPr sz="4267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853233" indent="-341293" algn="l" defTabSz="1218906" rtl="0" eaLnBrk="1" latinLnBrk="0" hangingPunct="1">
        <a:spcBef>
          <a:spcPct val="20000"/>
        </a:spcBef>
        <a:buSzPct val="60000"/>
        <a:buFont typeface="Wingdings" charset="2"/>
        <a:buChar char="v"/>
        <a:defRPr sz="3733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340796" indent="-341293" algn="l" defTabSz="1218906" rtl="0" eaLnBrk="1" latinLnBrk="0" hangingPunct="1">
        <a:spcBef>
          <a:spcPct val="20000"/>
        </a:spcBef>
        <a:buSzPct val="60000"/>
        <a:buFont typeface="Wingdings" charset="2"/>
        <a:buChar char="v"/>
        <a:defRPr sz="3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828358" indent="-341293" algn="l" defTabSz="1218906" rtl="0" eaLnBrk="1" latinLnBrk="0" hangingPunct="1">
        <a:spcBef>
          <a:spcPct val="20000"/>
        </a:spcBef>
        <a:buSzPct val="60000"/>
        <a:buFont typeface="Wingdings" charset="2"/>
        <a:buChar char="v"/>
        <a:defRPr sz="3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94029" indent="-341293" algn="l" defTabSz="1218906" rtl="0" eaLnBrk="1" latinLnBrk="0" hangingPunct="1">
        <a:spcBef>
          <a:spcPct val="20000"/>
        </a:spcBef>
        <a:buSzPct val="60000"/>
        <a:buFont typeface="Wingdings" charset="2"/>
        <a:buChar char="v"/>
        <a:defRPr sz="2667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20646" indent="-341293" algn="l" defTabSz="1218906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867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986319" indent="-341293" algn="l" defTabSz="1218906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867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3351990" indent="-341293" algn="l" defTabSz="1218906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867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3778607" indent="-341293" algn="l" defTabSz="1218906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867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53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6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58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11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64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17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69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622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customXml" Target="../ink/ink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customXml" Target="../ink/ink4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grad.cs.cmu.edu/ta/F19/feedback/" TargetMode="External"/><Relationship Id="rId13" Type="http://schemas.openxmlformats.org/officeDocument/2006/relationships/image" Target="../media/image20.jpeg"/><Relationship Id="rId3" Type="http://schemas.openxmlformats.org/officeDocument/2006/relationships/image" Target="../media/image12.gif"/><Relationship Id="rId7" Type="http://schemas.openxmlformats.org/officeDocument/2006/relationships/hyperlink" Target="https://cmu.smartevals.com/" TargetMode="External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18.jpeg"/><Relationship Id="rId5" Type="http://schemas.openxmlformats.org/officeDocument/2006/relationships/image" Target="../media/image14.jpeg"/><Relationship Id="rId10" Type="http://schemas.openxmlformats.org/officeDocument/2006/relationships/image" Target="../media/image17.jpeg"/><Relationship Id="rId4" Type="http://schemas.openxmlformats.org/officeDocument/2006/relationships/image" Target="../media/image13.jpeg"/><Relationship Id="rId9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fortune.com/2019/11/26/ai-is-the-problem-and-the-soluti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forbes.com/sites/grantfreeland/2019/12/02/maximize-the-promise-and-minimize-the-perils-of-artificial-intelligence-ai/amp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turalt/ai-isnt-biased-we-are-b74ec94d1698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fatconference.org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futureoflife.org/2016/09/20/podcast-what-is-nuclear-risk/" TargetMode="External"/><Relationship Id="rId4" Type="http://schemas.openxmlformats.org/officeDocument/2006/relationships/hyperlink" Target="https://medium.com/@turalt/ai-isnt-biased-we-are-b74ec94d1698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fatconference.org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7" Type="http://schemas.openxmlformats.org/officeDocument/2006/relationships/hyperlink" Target="https://electrek.co/2016/09/25/tesla-model-s-crashes-into-gym-driver-claims-autonomous-acceleration-tesla-says-drivers-fault/" TargetMode="External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utureoflife.org/2016/09/20/podcast-what-is-nuclear-risk/" TargetMode="External"/><Relationship Id="rId5" Type="http://schemas.openxmlformats.org/officeDocument/2006/relationships/hyperlink" Target="https://medium.com/@turalt/ai-isnt-biased-we-are-b74ec94d1698" TargetMode="Externa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undark.org/2019/12/04/black-box-artificial-intelligenc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electrek.co/2016/09/25/tesla-model-s-crashes-into-gym-driver-claims-autonomous-acceleration-tesla-says-drivers-fault/" TargetMode="External"/><Relationship Id="rId3" Type="http://schemas.openxmlformats.org/officeDocument/2006/relationships/image" Target="../media/image32.tiff"/><Relationship Id="rId7" Type="http://schemas.openxmlformats.org/officeDocument/2006/relationships/hyperlink" Target="http://futureoflife.org/2016/09/20/podcast-what-is-nuclear-risk/" TargetMode="External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dium.com/@turalt/ai-isnt-biased-we-are-b74ec94d1698" TargetMode="External"/><Relationship Id="rId5" Type="http://schemas.openxmlformats.org/officeDocument/2006/relationships/image" Target="../media/image30.jpeg"/><Relationship Id="rId4" Type="http://schemas.openxmlformats.org/officeDocument/2006/relationships/image" Target="../media/image37.png"/><Relationship Id="rId9" Type="http://schemas.openxmlformats.org/officeDocument/2006/relationships/hyperlink" Target="http://ot.to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supplychaindigital.com/technology/ups-invests-autonomous-driving-firm-tusimple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x.com/platform/amp/policy-and-politics/2019/12/3/20965464/2020-presidential-candidates-jobs-automation-ai" TargetMode="External"/><Relationship Id="rId2" Type="http://schemas.openxmlformats.org/officeDocument/2006/relationships/hyperlink" Target="https://www.brookings.edu/research/what-jobs-are-affected-by-ai-better-paid-better-educated-workers-face-the-most-exposur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rishtimes.com/business/technology/short-window-to-stop-ai-taking-control-of-society-warns-ex-google-employee-1.4104535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tanford-iliad.github.io/pdfs/publications/sadigh2016planning.pdf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customXml" Target="../ink/ink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electrek.co/2016/09/25/tesla-model-s-crashes-into-gym-driver-claims-autonomous-acceleration-tesla-says-drivers-fault/" TargetMode="External"/><Relationship Id="rId3" Type="http://schemas.openxmlformats.org/officeDocument/2006/relationships/image" Target="../media/image32.tiff"/><Relationship Id="rId7" Type="http://schemas.openxmlformats.org/officeDocument/2006/relationships/hyperlink" Target="http://futureoflife.org/2016/09/20/podcast-what-is-nuclear-risk/" TargetMode="External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dium.com/@turalt/ai-isnt-biased-we-are-b74ec94d1698" TargetMode="External"/><Relationship Id="rId5" Type="http://schemas.openxmlformats.org/officeDocument/2006/relationships/image" Target="../media/image30.jpeg"/><Relationship Id="rId4" Type="http://schemas.openxmlformats.org/officeDocument/2006/relationships/image" Target="../media/image37.png"/><Relationship Id="rId9" Type="http://schemas.openxmlformats.org/officeDocument/2006/relationships/hyperlink" Target="http://ot.to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humancompatible.ai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gif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270958"/>
            <a:ext cx="11242737" cy="5130875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HW12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Due tomorrow, </a:t>
            </a:r>
            <a:r>
              <a:rPr lang="en-US" sz="2800" dirty="0"/>
              <a:t>12</a:t>
            </a:r>
            <a:r>
              <a:rPr lang="en-US" sz="2800" dirty="0">
                <a:solidFill>
                  <a:schemeClr val="tx1"/>
                </a:solidFill>
              </a:rPr>
              <a:t>/6, 10 pm</a:t>
            </a:r>
          </a:p>
          <a:p>
            <a:endParaRPr lang="en-US" dirty="0"/>
          </a:p>
          <a:p>
            <a:r>
              <a:rPr lang="en-US" dirty="0"/>
              <a:t>Final Exam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Thur,  12/12, 1-4 pm, GHC 4401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See Piazza for details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Recitation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Review session, Fri, 3-4:20 pm, GHC 4401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Practice exam and learning objectives coming soon!</a:t>
            </a:r>
          </a:p>
          <a:p>
            <a:pPr marL="917575" lvl="2" indent="-457200"/>
            <a:r>
              <a:rPr lang="en-US" sz="2800" dirty="0">
                <a:sym typeface="Wingdings" panose="05000000000000000000" pitchFamily="2" charset="2"/>
              </a:rPr>
              <a:t>Practice exam solution session: Wed, 12/11, 12-2pm, GHC 4215</a:t>
            </a:r>
          </a:p>
          <a:p>
            <a:pPr marL="917575" lvl="2" indent="-457200"/>
            <a:endParaRPr lang="en-US" sz="2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2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marL="917575" lvl="2" indent="-457200"/>
            <a:endParaRPr lang="en-US" sz="2800" dirty="0"/>
          </a:p>
          <a:p>
            <a:pPr marL="457200" indent="-457200"/>
            <a:endParaRPr lang="en-US" sz="3600" dirty="0"/>
          </a:p>
          <a:p>
            <a:pPr marL="917575" lvl="2" indent="-457200"/>
            <a:endParaRPr lang="en-US" sz="2800" dirty="0"/>
          </a:p>
          <a:p>
            <a:pPr marL="917575" lvl="2" indent="-457200"/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412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37967-1973-4150-9901-0465CB800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of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BA62F-4197-4A62-B017-0529C3889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Ghostbusters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0932BB7-6E3B-46FA-ABDA-C88C137EE9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7263" y="1644288"/>
                <a:ext cx="4608513" cy="2603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sz="2400" kern="0" dirty="0">
                    <a:latin typeface="Calibri"/>
                    <a:ea typeface="+mn-ea"/>
                    <a:cs typeface="Calibri"/>
                  </a:rPr>
                  <a:t>Given:</a:t>
                </a: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sz="2000" kern="0" dirty="0">
                    <a:solidFill>
                      <a:schemeClr val="accent2"/>
                    </a:solidFill>
                    <a:ea typeface="+mn-ea"/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𝑃</m:t>
                    </m:r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(</m:t>
                    </m:r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𝐺</m:t>
                    </m:r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=</m:t>
                    </m:r>
                    <m:sSub>
                      <m:sSubPr>
                        <m:ctrlP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lang="en-US" sz="200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𝑡𝑜𝑝</m:t>
                        </m:r>
                      </m:sub>
                    </m:sSub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) </m:t>
                    </m:r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= </m:t>
                    </m:r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0.5</m:t>
                    </m:r>
                  </m:oMath>
                </a14:m>
                <a:endParaRPr lang="en-US" sz="2000" kern="0" dirty="0">
                  <a:solidFill>
                    <a:schemeClr val="accent2"/>
                  </a:solidFill>
                  <a:latin typeface="Calibri"/>
                  <a:ea typeface="+mn-ea"/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sz="2000" kern="0" dirty="0">
                    <a:solidFill>
                      <a:schemeClr val="accent2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𝑃</m:t>
                    </m:r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(</m:t>
                    </m:r>
                    <m:r>
                      <a:rPr lang="en-US" sz="2000" b="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𝐺</m:t>
                    </m:r>
                    <m:r>
                      <a:rPr lang="en-US" sz="2000" b="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=</m:t>
                    </m:r>
                    <m:sSub>
                      <m:sSubPr>
                        <m:ctrlP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𝑏𝑜𝑡𝑡𝑜𝑚</m:t>
                        </m:r>
                      </m:sub>
                    </m:sSub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) = 0.5</m:t>
                    </m:r>
                  </m:oMath>
                </a14:m>
                <a:endParaRPr lang="en-US" sz="2000" kern="0" dirty="0">
                  <a:solidFill>
                    <a:schemeClr val="accent2"/>
                  </a:solidFill>
                  <a:latin typeface="Calibri"/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endParaRPr lang="en-US" sz="2000" kern="0" dirty="0">
                  <a:solidFill>
                    <a:schemeClr val="accent2"/>
                  </a:solidFill>
                  <a:latin typeface="Calibri"/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sz="2000" kern="0" dirty="0">
                    <a:solidFill>
                      <a:schemeClr val="accent2"/>
                    </a:solidFill>
                    <a:ea typeface="+mn-ea"/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00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r>
                          <a:rPr lang="en-US" sz="200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 </m:t>
                        </m:r>
                        <m:sSub>
                          <m:sSubPr>
                            <m:ctrlPr>
                              <a:rPr lang="en-US" sz="2000" b="0" i="1" kern="0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000" b="0" i="1" kern="0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b="0" i="1" kern="0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𝑡𝑜𝑝</m:t>
                            </m:r>
                          </m:sub>
                        </m:sSub>
                        <m: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=</m:t>
                        </m:r>
                        <m: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𝑟𝑒𝑑</m:t>
                        </m:r>
                        <m:r>
                          <a:rPr lang="en-US" sz="200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  </m:t>
                        </m:r>
                      </m:e>
                    </m:d>
                    <m:r>
                      <a:rPr lang="en-US" sz="2000" b="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 </m:t>
                    </m:r>
                    <m:sSub>
                      <m:sSubPr>
                        <m:ctrlP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𝑡𝑜𝑝</m:t>
                        </m:r>
                      </m:sub>
                    </m:sSub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 ) = 0.8</m:t>
                    </m:r>
                  </m:oMath>
                </a14:m>
                <a:endParaRPr lang="en-US" sz="2000" kern="0" dirty="0">
                  <a:solidFill>
                    <a:schemeClr val="accent2"/>
                  </a:solidFill>
                  <a:latin typeface="Calibri"/>
                  <a:ea typeface="+mn-ea"/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sz="2000" kern="0" dirty="0">
                    <a:solidFill>
                      <a:schemeClr val="accent2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sSub>
                          <m:sSubPr>
                            <m:ctrlPr>
                              <a:rPr lang="en-US" sz="2000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000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𝑡𝑜𝑝</m:t>
                            </m:r>
                          </m:sub>
                        </m:sSub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𝑟𝑒𝑑</m:t>
                        </m:r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 </m:t>
                        </m:r>
                      </m:e>
                    </m:d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  <m:sSub>
                      <m:sSubPr>
                        <m:ctrlP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𝑏𝑜𝑡𝑡𝑜𝑚</m:t>
                        </m:r>
                      </m:sub>
                    </m:sSub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) = 0.</m:t>
                    </m:r>
                    <m:r>
                      <a:rPr lang="en-US" sz="2000" b="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4</m:t>
                    </m:r>
                  </m:oMath>
                </a14:m>
                <a:endParaRPr lang="en-US" sz="2000" kern="0" dirty="0">
                  <a:solidFill>
                    <a:schemeClr val="accent2"/>
                  </a:solidFill>
                  <a:latin typeface="Calibri"/>
                  <a:ea typeface="+mn-ea"/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sz="2000" kern="0" dirty="0">
                    <a:solidFill>
                      <a:schemeClr val="accent2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sSub>
                          <m:sSubPr>
                            <m:ctrlPr>
                              <a:rPr lang="en-US" sz="2000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000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b="0" i="1" kern="0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𝑏𝑜𝑡𝑡𝑜𝑚</m:t>
                            </m:r>
                          </m:sub>
                        </m:sSub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𝑟𝑒𝑑</m:t>
                        </m:r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 </m:t>
                        </m:r>
                      </m:e>
                    </m:d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  <m:sSub>
                      <m:sSubPr>
                        <m:ctrlP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𝑡𝑜𝑝</m:t>
                        </m:r>
                      </m:sub>
                    </m:sSub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) = 0.</m:t>
                    </m:r>
                    <m:r>
                      <a:rPr lang="en-US" sz="2000" b="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4</m:t>
                    </m:r>
                  </m:oMath>
                </a14:m>
                <a:endParaRPr lang="en-US" sz="2000" kern="0" dirty="0">
                  <a:solidFill>
                    <a:schemeClr val="accent2"/>
                  </a:solidFill>
                  <a:latin typeface="Calibri"/>
                  <a:ea typeface="+mn-ea"/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sz="2000" kern="0" dirty="0">
                    <a:solidFill>
                      <a:schemeClr val="accent2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sSub>
                          <m:sSubPr>
                            <m:ctrlPr>
                              <a:rPr lang="en-US" sz="2000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000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b="0" i="1" kern="0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𝑏𝑜𝑡𝑡𝑜𝑚</m:t>
                            </m:r>
                          </m:sub>
                        </m:sSub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𝑟𝑒𝑑</m:t>
                        </m:r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 </m:t>
                        </m:r>
                      </m:e>
                    </m:d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  <m:sSub>
                      <m:sSubPr>
                        <m:ctrlP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𝑏𝑜𝑡𝑡𝑜𝑚</m:t>
                        </m:r>
                      </m:sub>
                    </m:sSub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) = 0.8</m:t>
                    </m:r>
                  </m:oMath>
                </a14:m>
                <a:endParaRPr lang="en-US" sz="2000" kern="0" dirty="0">
                  <a:solidFill>
                    <a:schemeClr val="accent2"/>
                  </a:solidFill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sz="2000" kern="0" dirty="0">
                    <a:solidFill>
                      <a:schemeClr val="accent2"/>
                    </a:solidFill>
                    <a:latin typeface="Calibri"/>
                    <a:ea typeface="+mn-ea"/>
                    <a:cs typeface="Calibri"/>
                  </a:rPr>
                  <a:t> </a:t>
                </a:r>
                <a:endParaRPr lang="en-US" sz="2000" kern="0" dirty="0">
                  <a:solidFill>
                    <a:schemeClr val="accent2"/>
                  </a:solidFill>
                  <a:latin typeface="Calibri"/>
                  <a:ea typeface="+mn-ea"/>
                  <a:cs typeface="Calibri"/>
                  <a:sym typeface="Symbol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buFont typeface="Wingdings" pitchFamily="2" charset="2"/>
                  <a:buChar char="§"/>
                  <a:defRPr/>
                </a:pPr>
                <a:endParaRPr lang="en-US" sz="2000" kern="0" dirty="0">
                  <a:solidFill>
                    <a:schemeClr val="accent2"/>
                  </a:solidFill>
                  <a:latin typeface="Calibri"/>
                  <a:ea typeface="+mn-ea"/>
                  <a:cs typeface="Calibri"/>
                  <a:sym typeface="Symbol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buFont typeface="Wingdings" pitchFamily="2" charset="2"/>
                  <a:buChar char="§"/>
                  <a:defRPr/>
                </a:pPr>
                <a:endParaRPr lang="en-US" sz="2000" dirty="0">
                  <a:solidFill>
                    <a:schemeClr val="accent2"/>
                  </a:solidFill>
                  <a:latin typeface="Calibri"/>
                  <a:ea typeface="+mn-ea"/>
                  <a:cs typeface="Calibri"/>
                  <a:sym typeface="Symbol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0932BB7-6E3B-46FA-ABDA-C88C137EE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7263" y="1644288"/>
                <a:ext cx="4608513" cy="2603501"/>
              </a:xfrm>
              <a:prstGeom prst="rect">
                <a:avLst/>
              </a:prstGeom>
              <a:blipFill>
                <a:blip r:embed="rId2"/>
                <a:stretch>
                  <a:fillRect l="-2116" t="-4450" b="-468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A6CD01DA-69E9-43C4-95C6-83B8DE6EFF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980" y="412314"/>
            <a:ext cx="3218878" cy="46481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EE538EF-EB5A-4F00-BF23-03BD4ABA8A94}"/>
              </a:ext>
            </a:extLst>
          </p:cNvPr>
          <p:cNvSpPr/>
          <p:nvPr/>
        </p:nvSpPr>
        <p:spPr>
          <a:xfrm>
            <a:off x="6261401" y="622738"/>
            <a:ext cx="1284890" cy="2529979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9769B2-1D71-488E-ABF1-9D3F7293082A}"/>
              </a:ext>
            </a:extLst>
          </p:cNvPr>
          <p:cNvSpPr/>
          <p:nvPr/>
        </p:nvSpPr>
        <p:spPr>
          <a:xfrm>
            <a:off x="6339484" y="696803"/>
            <a:ext cx="1134290" cy="1139880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0.50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E57455-7DD1-480F-B910-0379BFD06910}"/>
              </a:ext>
            </a:extLst>
          </p:cNvPr>
          <p:cNvSpPr/>
          <p:nvPr/>
        </p:nvSpPr>
        <p:spPr>
          <a:xfrm>
            <a:off x="6339484" y="1948409"/>
            <a:ext cx="1134290" cy="1139880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0.50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B5F1ED7-EB65-4070-A819-941F0D36BB6E}"/>
                  </a:ext>
                </a:extLst>
              </p14:cNvPr>
              <p14:cNvContentPartPr/>
              <p14:nvPr/>
            </p14:nvContentPartPr>
            <p14:xfrm>
              <a:off x="2181960" y="4091400"/>
              <a:ext cx="4508640" cy="2583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B5F1ED7-EB65-4070-A819-941F0D36BB6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72600" y="4082040"/>
                <a:ext cx="4527360" cy="260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0772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37967-1973-4150-9901-0465CB800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of Information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7620128-810C-4916-BDC7-BB71F1666FF3}"/>
                  </a:ext>
                </a:extLst>
              </p:cNvPr>
              <p:cNvSpPr/>
              <p:nvPr/>
            </p:nvSpPr>
            <p:spPr>
              <a:xfrm>
                <a:off x="157317" y="4667150"/>
                <a:ext cx="6096000" cy="210160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kern="0" dirty="0">
                    <a:solidFill>
                      <a:schemeClr val="accent2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𝑃</m:t>
                    </m:r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(</m:t>
                    </m:r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𝐺</m:t>
                    </m:r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=</m:t>
                    </m:r>
                    <m:sSub>
                      <m:sSubPr>
                        <m:ctrlP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𝑡𝑜𝑝</m:t>
                        </m:r>
                      </m:sub>
                    </m:sSub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) </m:t>
                    </m:r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= </m:t>
                    </m:r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0.5</m:t>
                    </m:r>
                  </m:oMath>
                </a14:m>
                <a:endParaRPr lang="en-US" kern="0" dirty="0">
                  <a:solidFill>
                    <a:schemeClr val="accent2"/>
                  </a:solidFill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kern="0" dirty="0">
                    <a:solidFill>
                      <a:schemeClr val="accent2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𝑃</m:t>
                    </m:r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(</m:t>
                    </m:r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𝐺</m:t>
                    </m:r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=</m:t>
                    </m:r>
                    <m:sSub>
                      <m:sSubPr>
                        <m:ctrlP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𝑏𝑜𝑡𝑡𝑜𝑚</m:t>
                        </m:r>
                      </m:sub>
                    </m:sSub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) = 0.5</m:t>
                    </m:r>
                  </m:oMath>
                </a14:m>
                <a:endParaRPr lang="en-US" kern="0" dirty="0">
                  <a:solidFill>
                    <a:schemeClr val="accent2"/>
                  </a:solidFill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endParaRPr lang="en-US" kern="0" dirty="0">
                  <a:solidFill>
                    <a:schemeClr val="accent2"/>
                  </a:solidFill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kern="0" dirty="0">
                    <a:solidFill>
                      <a:schemeClr val="accent2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sSub>
                          <m:sSubPr>
                            <m:ctrlPr>
                              <a:rPr lang="en-US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𝑡𝑜𝑝</m:t>
                            </m:r>
                          </m:sub>
                        </m:sSub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𝑟𝑒𝑑</m:t>
                        </m:r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 </m:t>
                        </m:r>
                      </m:e>
                    </m:d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  <m:sSub>
                      <m:sSubPr>
                        <m:ctrlP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𝑡𝑜𝑝</m:t>
                        </m:r>
                      </m:sub>
                    </m:sSub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) = 0.8</m:t>
                    </m:r>
                  </m:oMath>
                </a14:m>
                <a:endParaRPr lang="en-US" kern="0" dirty="0">
                  <a:solidFill>
                    <a:schemeClr val="accent2"/>
                  </a:solidFill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kern="0" dirty="0">
                    <a:solidFill>
                      <a:schemeClr val="accent2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sSub>
                          <m:sSubPr>
                            <m:ctrlPr>
                              <a:rPr lang="en-US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𝑡𝑜𝑝</m:t>
                            </m:r>
                          </m:sub>
                        </m:sSub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𝑟𝑒𝑑</m:t>
                        </m:r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 </m:t>
                        </m:r>
                      </m:e>
                    </m:d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  <m:sSub>
                      <m:sSubPr>
                        <m:ctrlP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𝑏𝑜𝑡𝑡𝑜𝑚</m:t>
                        </m:r>
                      </m:sub>
                    </m:sSub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) = 0.</m:t>
                    </m:r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4</m:t>
                    </m:r>
                  </m:oMath>
                </a14:m>
                <a:endParaRPr lang="en-US" kern="0" dirty="0">
                  <a:solidFill>
                    <a:schemeClr val="accent2"/>
                  </a:solidFill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kern="0" dirty="0">
                    <a:solidFill>
                      <a:schemeClr val="accent2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sSub>
                          <m:sSubPr>
                            <m:ctrlPr>
                              <a:rPr lang="en-US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𝑏𝑜𝑡𝑡𝑜𝑚</m:t>
                            </m:r>
                          </m:sub>
                        </m:sSub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𝑟𝑒𝑑</m:t>
                        </m:r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 </m:t>
                        </m:r>
                      </m:e>
                    </m:d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  <m:sSub>
                      <m:sSubPr>
                        <m:ctrlP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𝑡𝑜𝑝</m:t>
                        </m:r>
                      </m:sub>
                    </m:sSub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) = 0.</m:t>
                    </m:r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4</m:t>
                    </m:r>
                  </m:oMath>
                </a14:m>
                <a:endParaRPr lang="en-US" kern="0" dirty="0">
                  <a:solidFill>
                    <a:schemeClr val="accent2"/>
                  </a:solidFill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kern="0" dirty="0">
                    <a:solidFill>
                      <a:schemeClr val="accent2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sSub>
                          <m:sSubPr>
                            <m:ctrlPr>
                              <a:rPr lang="en-US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𝑏𝑜𝑡𝑡𝑜𝑚</m:t>
                            </m:r>
                          </m:sub>
                        </m:sSub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𝑟𝑒𝑑</m:t>
                        </m:r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 </m:t>
                        </m:r>
                      </m:e>
                    </m:d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  <m:sSub>
                      <m:sSubPr>
                        <m:ctrlP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𝑏𝑜𝑡𝑡𝑜𝑚</m:t>
                        </m:r>
                      </m:sub>
                    </m:sSub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) = 0.8</m:t>
                    </m:r>
                  </m:oMath>
                </a14:m>
                <a:endParaRPr lang="en-US" kern="0" dirty="0">
                  <a:solidFill>
                    <a:schemeClr val="accent2"/>
                  </a:solidFill>
                  <a:cs typeface="Calibri"/>
                </a:endParaRP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7620128-810C-4916-BDC7-BB71F1666F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17" y="4667150"/>
                <a:ext cx="6096000" cy="2101601"/>
              </a:xfrm>
              <a:prstGeom prst="rect">
                <a:avLst/>
              </a:prstGeom>
              <a:blipFill>
                <a:blip r:embed="rId2"/>
                <a:stretch>
                  <a:fillRect t="-291" b="-1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1ED9858-6E40-4A86-B6BA-0A95F19B104D}"/>
                  </a:ext>
                </a:extLst>
              </p14:cNvPr>
              <p14:cNvContentPartPr/>
              <p14:nvPr/>
            </p14:nvContentPartPr>
            <p14:xfrm>
              <a:off x="695323" y="899170"/>
              <a:ext cx="4508640" cy="2583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1ED9858-6E40-4A86-B6BA-0A95F19B104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5963" y="889810"/>
                <a:ext cx="4527360" cy="260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28D07A4-4257-4E2F-82BA-EFC30892516E}"/>
                  </a:ext>
                </a:extLst>
              </p14:cNvPr>
              <p14:cNvContentPartPr/>
              <p14:nvPr/>
            </p14:nvContentPartPr>
            <p14:xfrm>
              <a:off x="1560960" y="991440"/>
              <a:ext cx="9497160" cy="54327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28D07A4-4257-4E2F-82BA-EFC3089251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51600" y="982080"/>
                <a:ext cx="9515880" cy="545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1905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6" name="AutoShape 27" descr="https://mail.google.com/mail/?attid=0.1&amp;disp=emb&amp;view=att&amp;th=131fd6676327baa7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7187" name="AutoShape 29" descr="https://mail.google.com/mail/?attid=0.1&amp;disp=emb&amp;view=att&amp;th=131fd6676327baa7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/>
          <a:lstStyle/>
          <a:p>
            <a:endParaRPr lang="en-US" sz="2400">
              <a:latin typeface="Calibri"/>
              <a:cs typeface="Calibri"/>
            </a:endParaRPr>
          </a:p>
        </p:txBody>
      </p:sp>
      <p:pic>
        <p:nvPicPr>
          <p:cNvPr id="10249" name="Picture 9" descr="http://www.cs.berkeley.edu/~sgupta/Media/transpare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67" y="-182033"/>
            <a:ext cx="12700" cy="12700"/>
          </a:xfrm>
          <a:prstGeom prst="rect">
            <a:avLst/>
          </a:prstGeom>
          <a:noFill/>
        </p:spPr>
      </p:pic>
      <p:pic>
        <p:nvPicPr>
          <p:cNvPr id="10251" name="Picture 11" descr="http://www.cs.berkeley.edu/~sgupta/Media/transpare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67" y="-182033"/>
            <a:ext cx="12700" cy="12700"/>
          </a:xfrm>
          <a:prstGeom prst="rect">
            <a:avLst/>
          </a:prstGeom>
          <a:noFill/>
        </p:spPr>
      </p:pic>
      <p:pic>
        <p:nvPicPr>
          <p:cNvPr id="10253" name="Picture 13" descr="http://www.cs.berkeley.edu/~sgupta/Media/transpare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67" y="-182033"/>
            <a:ext cx="12700" cy="12700"/>
          </a:xfrm>
          <a:prstGeom prst="rect">
            <a:avLst/>
          </a:prstGeom>
          <a:noFill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3C622B5-1772-48F4-B161-09EFFE3BD6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6" r="7431" b="38328"/>
          <a:stretch/>
        </p:blipFill>
        <p:spPr>
          <a:xfrm>
            <a:off x="4110040" y="1936900"/>
            <a:ext cx="1609344" cy="1613217"/>
          </a:xfrm>
          <a:prstGeom prst="rect">
            <a:avLst/>
          </a:prstGeom>
        </p:spPr>
      </p:pic>
      <p:pic>
        <p:nvPicPr>
          <p:cNvPr id="27" name="Picture 26" descr="A person standing on a beach&#10;&#10;Description automatically generated">
            <a:extLst>
              <a:ext uri="{FF2B5EF4-FFF2-40B4-BE49-F238E27FC236}">
                <a16:creationId xmlns:a16="http://schemas.microsoft.com/office/drawing/2014/main" id="{4FD48D74-F868-441B-AD55-881B8C76F8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6332" r="12175" b="20300"/>
          <a:stretch/>
        </p:blipFill>
        <p:spPr>
          <a:xfrm>
            <a:off x="5947575" y="4478468"/>
            <a:ext cx="1660533" cy="1609344"/>
          </a:xfrm>
          <a:prstGeom prst="rect">
            <a:avLst/>
          </a:prstGeom>
        </p:spPr>
      </p:pic>
      <p:pic>
        <p:nvPicPr>
          <p:cNvPr id="28" name="Picture 27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0DCE9D0C-3B5E-4F30-B24D-210FF9587D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6" r="7325" b="9360"/>
          <a:stretch/>
        </p:blipFill>
        <p:spPr>
          <a:xfrm>
            <a:off x="2284279" y="4478468"/>
            <a:ext cx="1608688" cy="1609344"/>
          </a:xfrm>
          <a:prstGeom prst="rect">
            <a:avLst/>
          </a:prstGeom>
        </p:spPr>
      </p:pic>
      <p:sp>
        <p:nvSpPr>
          <p:cNvPr id="29" name="Text Box 19">
            <a:extLst>
              <a:ext uri="{FF2B5EF4-FFF2-40B4-BE49-F238E27FC236}">
                <a16:creationId xmlns:a16="http://schemas.microsoft.com/office/drawing/2014/main" id="{496769DC-F21C-4EE8-A565-F6E576BFB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154" y="344227"/>
            <a:ext cx="9782530" cy="116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C00000"/>
                </a:solidFill>
                <a:latin typeface="Calibri"/>
                <a:cs typeface="Calibri"/>
              </a:rPr>
              <a:t>FCE: </a:t>
            </a:r>
            <a:r>
              <a:rPr lang="en-US" sz="2800" dirty="0">
                <a:hlinkClick r:id="rId7"/>
              </a:rPr>
              <a:t>https://cmu.smartevals.com/</a:t>
            </a:r>
            <a:endParaRPr lang="en-US" sz="2800" dirty="0">
              <a:solidFill>
                <a:srgbClr val="C00000"/>
              </a:solidFill>
              <a:latin typeface="Calibri"/>
              <a:cs typeface="Calibri"/>
            </a:endParaRPr>
          </a:p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C00000"/>
                </a:solidFill>
                <a:latin typeface="Calibri"/>
                <a:cs typeface="Calibri"/>
              </a:rPr>
              <a:t>TA survey: </a:t>
            </a:r>
            <a:r>
              <a:rPr lang="en-US" sz="2800" dirty="0">
                <a:hlinkClick r:id="rId8"/>
              </a:rPr>
              <a:t>https://www.ugrad.cs.cmu.edu/ta/F19/feedback/</a:t>
            </a:r>
            <a:endParaRPr lang="en-US" sz="2800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30" name="Text Box 14">
            <a:extLst>
              <a:ext uri="{FF2B5EF4-FFF2-40B4-BE49-F238E27FC236}">
                <a16:creationId xmlns:a16="http://schemas.microsoft.com/office/drawing/2014/main" id="{B597C4DD-27ED-489A-83AF-59192BBF7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641" y="3549410"/>
            <a:ext cx="1359882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Angela Yang</a:t>
            </a:r>
          </a:p>
        </p:txBody>
      </p:sp>
      <p:sp>
        <p:nvSpPr>
          <p:cNvPr id="31" name="Text Box 14">
            <a:extLst>
              <a:ext uri="{FF2B5EF4-FFF2-40B4-BE49-F238E27FC236}">
                <a16:creationId xmlns:a16="http://schemas.microsoft.com/office/drawing/2014/main" id="{51EFF17B-4E1C-4E41-A64D-7816488F0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4002" y="3549409"/>
            <a:ext cx="1615381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Claire Wang </a:t>
            </a:r>
            <a:r>
              <a:rPr lang="en-US" sz="2133" dirty="0">
                <a:solidFill>
                  <a:schemeClr val="accent1"/>
                </a:solidFill>
                <a:latin typeface="Calibri"/>
                <a:cs typeface="Calibri"/>
              </a:rPr>
              <a:t>(Head TA)</a:t>
            </a:r>
          </a:p>
        </p:txBody>
      </p:sp>
      <p:sp>
        <p:nvSpPr>
          <p:cNvPr id="32" name="Text Box 14">
            <a:extLst>
              <a:ext uri="{FF2B5EF4-FFF2-40B4-BE49-F238E27FC236}">
                <a16:creationId xmlns:a16="http://schemas.microsoft.com/office/drawing/2014/main" id="{DC048988-66E4-4A3C-8222-A4604E9A2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7901" y="3549408"/>
            <a:ext cx="1359882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George Brown</a:t>
            </a:r>
          </a:p>
        </p:txBody>
      </p:sp>
      <p:sp>
        <p:nvSpPr>
          <p:cNvPr id="33" name="Text Box 14">
            <a:extLst>
              <a:ext uri="{FF2B5EF4-FFF2-40B4-BE49-F238E27FC236}">
                <a16:creationId xmlns:a16="http://schemas.microsoft.com/office/drawing/2014/main" id="{69B0731D-3C74-494B-BC9E-F8ABE5F8C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1644" y="3549408"/>
            <a:ext cx="1318729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Michelle Ma</a:t>
            </a:r>
          </a:p>
        </p:txBody>
      </p:sp>
      <p:sp>
        <p:nvSpPr>
          <p:cNvPr id="34" name="Text Box 14">
            <a:extLst>
              <a:ext uri="{FF2B5EF4-FFF2-40B4-BE49-F238E27FC236}">
                <a16:creationId xmlns:a16="http://schemas.microsoft.com/office/drawing/2014/main" id="{2D384C55-D2BC-4720-AFBA-91B0D2E33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641" y="6088445"/>
            <a:ext cx="1359882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cs typeface="Calibri"/>
              </a:rPr>
              <a:t>Sean Pereira</a:t>
            </a:r>
          </a:p>
        </p:txBody>
      </p:sp>
      <p:sp>
        <p:nvSpPr>
          <p:cNvPr id="35" name="Text Box 14">
            <a:extLst>
              <a:ext uri="{FF2B5EF4-FFF2-40B4-BE49-F238E27FC236}">
                <a16:creationId xmlns:a16="http://schemas.microsoft.com/office/drawing/2014/main" id="{A1C80457-A872-4874-B15F-46E824B4B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0329" y="6088444"/>
            <a:ext cx="1868766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 err="1">
                <a:latin typeface="Calibri"/>
                <a:cs typeface="Calibri"/>
              </a:rPr>
              <a:t>Chakara</a:t>
            </a:r>
            <a:r>
              <a:rPr lang="en-US" sz="2133" dirty="0">
                <a:latin typeface="Calibri"/>
                <a:cs typeface="Calibri"/>
              </a:rPr>
              <a:t> (Tian) </a:t>
            </a:r>
            <a:r>
              <a:rPr lang="en-US" sz="2133" dirty="0" err="1">
                <a:latin typeface="Calibri"/>
                <a:cs typeface="Calibri"/>
              </a:rPr>
              <a:t>Owarang</a:t>
            </a:r>
            <a:endParaRPr lang="en-US" sz="2133" dirty="0">
              <a:latin typeface="Calibri"/>
              <a:cs typeface="Calibri"/>
            </a:endParaRPr>
          </a:p>
        </p:txBody>
      </p:sp>
      <p:sp>
        <p:nvSpPr>
          <p:cNvPr id="36" name="Text Box 14">
            <a:extLst>
              <a:ext uri="{FF2B5EF4-FFF2-40B4-BE49-F238E27FC236}">
                <a16:creationId xmlns:a16="http://schemas.microsoft.com/office/drawing/2014/main" id="{68C564C5-6063-432D-9F7C-A8257AC3B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7901" y="6088443"/>
            <a:ext cx="1359882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Tina      Wu</a:t>
            </a:r>
          </a:p>
        </p:txBody>
      </p:sp>
      <p:sp>
        <p:nvSpPr>
          <p:cNvPr id="37" name="Text Box 14">
            <a:extLst>
              <a:ext uri="{FF2B5EF4-FFF2-40B4-BE49-F238E27FC236}">
                <a16:creationId xmlns:a16="http://schemas.microsoft.com/office/drawing/2014/main" id="{7529C42B-63E8-461E-A430-6F26A59E1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5364" y="6093332"/>
            <a:ext cx="976924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Vicky Zeng</a:t>
            </a:r>
          </a:p>
        </p:txBody>
      </p:sp>
      <p:pic>
        <p:nvPicPr>
          <p:cNvPr id="38" name="Picture 37" descr="A person in a restaurant&#10;&#10;Description automatically generated">
            <a:extLst>
              <a:ext uri="{FF2B5EF4-FFF2-40B4-BE49-F238E27FC236}">
                <a16:creationId xmlns:a16="http://schemas.microsoft.com/office/drawing/2014/main" id="{AFC89733-C032-4A3F-AB93-1D873031D70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3" t="19757" r="13739" b="17466"/>
          <a:stretch/>
        </p:blipFill>
        <p:spPr>
          <a:xfrm>
            <a:off x="7854817" y="1928486"/>
            <a:ext cx="1654900" cy="160934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87C0464-B3B7-49DE-8616-DA2B648769D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773" y="1936900"/>
            <a:ext cx="1612194" cy="161219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CA1C72F-536D-4F2B-ACF8-EA9F7D2F138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" t="28124" r="46218" b="22560"/>
          <a:stretch/>
        </p:blipFill>
        <p:spPr>
          <a:xfrm>
            <a:off x="5973169" y="1937058"/>
            <a:ext cx="1609344" cy="161187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9614893-CC18-4B67-9E41-CB319C43118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6762" r="12548" b="12503"/>
          <a:stretch/>
        </p:blipFill>
        <p:spPr>
          <a:xfrm>
            <a:off x="4104003" y="4478469"/>
            <a:ext cx="1615382" cy="160934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A61BC2C-10E1-4CF7-99CB-D0CDF438344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4" t="7539" r="4172" b="7539"/>
          <a:stretch/>
        </p:blipFill>
        <p:spPr>
          <a:xfrm>
            <a:off x="7883559" y="4478468"/>
            <a:ext cx="1609012" cy="160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27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D62D7-D07E-4EA2-B0A5-9DD28A1B8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in the News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CD2C8A-2EFE-4973-95F8-FF7997AE13B6}"/>
              </a:ext>
            </a:extLst>
          </p:cNvPr>
          <p:cNvSpPr/>
          <p:nvPr/>
        </p:nvSpPr>
        <p:spPr>
          <a:xfrm>
            <a:off x="552100" y="6314863"/>
            <a:ext cx="9127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https://fortune.com/2019/11/26/ai-is-the-problem-and-the-solution/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E93847-D260-40B6-81FD-8F91062BD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785" y="2380952"/>
            <a:ext cx="6588579" cy="3644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F2A5A9-B9F0-4C64-A62E-3F9AB740D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612" y="1035764"/>
            <a:ext cx="82962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9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D62D7-D07E-4EA2-B0A5-9DD28A1B8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in the News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CD2C8A-2EFE-4973-95F8-FF7997AE13B6}"/>
              </a:ext>
            </a:extLst>
          </p:cNvPr>
          <p:cNvSpPr/>
          <p:nvPr/>
        </p:nvSpPr>
        <p:spPr>
          <a:xfrm>
            <a:off x="552098" y="994943"/>
            <a:ext cx="109327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https://www.forbes.com/sites/grantfreeland/2019/12/02/maximize-the-promise-and-minimize-the-perils-of-artificial-intelligence-ai/amp/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93BE7D-E3C7-4E47-A282-4CBEC948C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98" y="1964000"/>
            <a:ext cx="7668768" cy="22541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CB3C23-7D8F-455F-AE95-2660BB0D1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104" y="3493008"/>
            <a:ext cx="8508896" cy="425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1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We Worry about Today’s A.I.?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762" y="1491607"/>
            <a:ext cx="3406477" cy="5056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344" r="12331"/>
          <a:stretch/>
        </p:blipFill>
        <p:spPr>
          <a:xfrm>
            <a:off x="5992837" y="1533811"/>
            <a:ext cx="3882683" cy="495139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605484" y="1481057"/>
            <a:ext cx="8925080" cy="5067453"/>
            <a:chOff x="2605484" y="1481057"/>
            <a:chExt cx="8925080" cy="506745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5484" y="1533811"/>
              <a:ext cx="8802482" cy="495139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0761782" y="1491607"/>
              <a:ext cx="768782" cy="50569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801438" y="1481057"/>
              <a:ext cx="210523" cy="50569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67445" y="1502157"/>
            <a:ext cx="9048580" cy="5076333"/>
            <a:chOff x="2482435" y="1607087"/>
            <a:chExt cx="9048580" cy="507633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42621" y="1641874"/>
              <a:ext cx="8928207" cy="502211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0762233" y="1607087"/>
              <a:ext cx="768782" cy="50569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82435" y="1626517"/>
              <a:ext cx="3529978" cy="50569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1729" y="1533811"/>
            <a:ext cx="3785745" cy="504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6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We Worry about Today’s A.I.?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4319" y="4943186"/>
            <a:ext cx="4316119" cy="5922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ttps://cdn-images-1.medium.com/max/1600/1*ZPSF6ifu1rIj-NwWlpH3kw.jpeg">
            <a:extLst>
              <a:ext uri="{FF2B5EF4-FFF2-40B4-BE49-F238E27FC236}">
                <a16:creationId xmlns:a16="http://schemas.microsoft.com/office/drawing/2014/main" id="{14827EC4-B2B2-4CA3-8918-663CA1271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r="8435"/>
          <a:stretch/>
        </p:blipFill>
        <p:spPr bwMode="auto">
          <a:xfrm>
            <a:off x="342026" y="2516650"/>
            <a:ext cx="2483006" cy="220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002F4622-0758-4F9A-A59B-A0583849694E}"/>
              </a:ext>
            </a:extLst>
          </p:cNvPr>
          <p:cNvSpPr txBox="1">
            <a:spLocks/>
          </p:cNvSpPr>
          <p:nvPr/>
        </p:nvSpPr>
        <p:spPr>
          <a:xfrm>
            <a:off x="148312" y="1473990"/>
            <a:ext cx="2796375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Bias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535" y="5297619"/>
            <a:ext cx="12350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Images:</a:t>
            </a:r>
          </a:p>
          <a:p>
            <a:r>
              <a:rPr lang="en-US" dirty="0">
                <a:hlinkClick r:id="rId3"/>
              </a:rPr>
              <a:t>https://medium.com/@turalt/ai-isnt-biased-we-are-b74ec94d1698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2041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89EC3-50C0-4108-8290-601472AE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Bias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335B09-EF1D-4200-A2BA-32F1DACE5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94" y="1126691"/>
            <a:ext cx="10981765" cy="33077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3F8FDF4-EA18-47CB-8776-02D67A71C5C2}"/>
              </a:ext>
            </a:extLst>
          </p:cNvPr>
          <p:cNvSpPr/>
          <p:nvPr/>
        </p:nvSpPr>
        <p:spPr>
          <a:xfrm>
            <a:off x="636494" y="6306203"/>
            <a:ext cx="2665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https://fatconference.org/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74415E-1483-4F10-8F89-9CB4D65F8961}"/>
              </a:ext>
            </a:extLst>
          </p:cNvPr>
          <p:cNvSpPr/>
          <p:nvPr/>
        </p:nvSpPr>
        <p:spPr>
          <a:xfrm>
            <a:off x="636494" y="4770162"/>
            <a:ext cx="77034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Alexandra </a:t>
            </a:r>
            <a:r>
              <a:rPr lang="en-US" sz="2400" dirty="0" err="1"/>
              <a:t>Chouldechova</a:t>
            </a:r>
            <a:endParaRPr lang="en-US" sz="2400" dirty="0"/>
          </a:p>
          <a:p>
            <a:r>
              <a:rPr lang="en-US" sz="2400" dirty="0"/>
              <a:t>CMU, Statistics and Public Policy</a:t>
            </a:r>
          </a:p>
          <a:p>
            <a:r>
              <a:rPr lang="en-US" sz="2400" dirty="0"/>
              <a:t>http://www.contrib.andrew.cmu.edu/~achoulde/</a:t>
            </a:r>
          </a:p>
        </p:txBody>
      </p:sp>
    </p:spTree>
    <p:extLst>
      <p:ext uri="{BB962C8B-B14F-4D97-AF65-F5344CB8AC3E}">
        <p14:creationId xmlns:p14="http://schemas.microsoft.com/office/powerpoint/2010/main" val="4201214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116647" y="2128207"/>
            <a:ext cx="3075354" cy="37889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20082" t="-602" r="7436" b="602"/>
          <a:stretch/>
        </p:blipFill>
        <p:spPr>
          <a:xfrm>
            <a:off x="3128862" y="2179928"/>
            <a:ext cx="2478513" cy="2763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We Worry about Today’s A.I.?</a:t>
            </a:r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3013524" y="1473990"/>
            <a:ext cx="2796375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Weapons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4319" y="4943186"/>
            <a:ext cx="4316119" cy="5922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ttps://cdn-images-1.medium.com/max/1600/1*ZPSF6ifu1rIj-NwWlpH3kw.jpeg">
            <a:extLst>
              <a:ext uri="{FF2B5EF4-FFF2-40B4-BE49-F238E27FC236}">
                <a16:creationId xmlns:a16="http://schemas.microsoft.com/office/drawing/2014/main" id="{14827EC4-B2B2-4CA3-8918-663CA1271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r="8435"/>
          <a:stretch/>
        </p:blipFill>
        <p:spPr bwMode="auto">
          <a:xfrm>
            <a:off x="342026" y="2516650"/>
            <a:ext cx="2483006" cy="220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002F4622-0758-4F9A-A59B-A0583849694E}"/>
              </a:ext>
            </a:extLst>
          </p:cNvPr>
          <p:cNvSpPr txBox="1">
            <a:spLocks/>
          </p:cNvSpPr>
          <p:nvPr/>
        </p:nvSpPr>
        <p:spPr>
          <a:xfrm>
            <a:off x="148312" y="1473990"/>
            <a:ext cx="2796375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Bias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535" y="5297619"/>
            <a:ext cx="123505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Images:</a:t>
            </a:r>
          </a:p>
          <a:p>
            <a:r>
              <a:rPr lang="en-US" dirty="0">
                <a:hlinkClick r:id="rId4"/>
              </a:rPr>
              <a:t>https://medium.com/@turalt/ai-isnt-biased-we-are-b74ec94d1698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r>
              <a:rPr lang="en-US" dirty="0">
                <a:hlinkClick r:id="rId5"/>
              </a:rPr>
              <a:t>http://futureoflife.org/2016/09/20/podcast-what-is-nuclear-risk/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18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89EC3-50C0-4108-8290-601472AE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Weapons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F8FDF4-EA18-47CB-8776-02D67A71C5C2}"/>
              </a:ext>
            </a:extLst>
          </p:cNvPr>
          <p:cNvSpPr/>
          <p:nvPr/>
        </p:nvSpPr>
        <p:spPr>
          <a:xfrm>
            <a:off x="636494" y="6306203"/>
            <a:ext cx="2665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https://fatconference.org/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984ED-4D03-4B80-AD88-A84181D4C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562" y="1425671"/>
            <a:ext cx="7000875" cy="429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3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1"/>
            <a:ext cx="12192000" cy="1470025"/>
          </a:xfrm>
        </p:spPr>
        <p:txBody>
          <a:bodyPr>
            <a:normAutofit/>
          </a:bodyPr>
          <a:lstStyle/>
          <a:p>
            <a:r>
              <a:rPr lang="en-US" sz="4400" dirty="0"/>
              <a:t>AI: Representation and Problem Solving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267" dirty="0"/>
              <a:t>Human-Compatible AI</a:t>
            </a: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0" y="5562600"/>
            <a:ext cx="12192000" cy="89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/>
              <a:t>Instructors: Pat Virtue &amp; Fei Fang</a:t>
            </a:r>
          </a:p>
          <a:p>
            <a:pPr algn="ctr">
              <a:spcBef>
                <a:spcPct val="50000"/>
              </a:spcBef>
            </a:pPr>
            <a:r>
              <a:rPr lang="en-US" sz="1867" dirty="0"/>
              <a:t>Slide credits: CMU AI and http://ai.berkeley.edu</a:t>
            </a:r>
          </a:p>
        </p:txBody>
      </p:sp>
      <p:pic>
        <p:nvPicPr>
          <p:cNvPr id="7" name="Picture 6" descr="C:\Temp\ketrina\Lecture1-Introduction.png">
            <a:extLst>
              <a:ext uri="{FF2B5EF4-FFF2-40B4-BE49-F238E27FC236}">
                <a16:creationId xmlns:a16="http://schemas.microsoft.com/office/drawing/2014/main" id="{A909349A-6D02-498C-80D7-23D47ACCD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3532" y="2303761"/>
            <a:ext cx="5964936" cy="26640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4055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86EAAC-4350-4CED-81F4-5BF8D5C5C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776" y="2209657"/>
            <a:ext cx="5934225" cy="33257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16647" y="2128207"/>
            <a:ext cx="3075354" cy="37889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0082" t="-602" r="7436" b="602"/>
          <a:stretch/>
        </p:blipFill>
        <p:spPr>
          <a:xfrm>
            <a:off x="3128862" y="2179928"/>
            <a:ext cx="2478513" cy="2763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We Worry about Today’s A.I.?</a:t>
            </a:r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3013524" y="1473990"/>
            <a:ext cx="2796375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Weapons</a:t>
            </a: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5925005" y="1491432"/>
            <a:ext cx="3189581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Liability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4319" y="4943186"/>
            <a:ext cx="4316119" cy="5922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ttps://cdn-images-1.medium.com/max/1600/1*ZPSF6ifu1rIj-NwWlpH3kw.jpeg">
            <a:extLst>
              <a:ext uri="{FF2B5EF4-FFF2-40B4-BE49-F238E27FC236}">
                <a16:creationId xmlns:a16="http://schemas.microsoft.com/office/drawing/2014/main" id="{14827EC4-B2B2-4CA3-8918-663CA1271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r="8435"/>
          <a:stretch/>
        </p:blipFill>
        <p:spPr bwMode="auto">
          <a:xfrm>
            <a:off x="342026" y="2516650"/>
            <a:ext cx="2483006" cy="220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002F4622-0758-4F9A-A59B-A0583849694E}"/>
              </a:ext>
            </a:extLst>
          </p:cNvPr>
          <p:cNvSpPr txBox="1">
            <a:spLocks/>
          </p:cNvSpPr>
          <p:nvPr/>
        </p:nvSpPr>
        <p:spPr>
          <a:xfrm>
            <a:off x="148312" y="1473990"/>
            <a:ext cx="2796375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Bias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535" y="5297619"/>
            <a:ext cx="12350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Images:</a:t>
            </a:r>
          </a:p>
          <a:p>
            <a:r>
              <a:rPr lang="en-US" dirty="0">
                <a:hlinkClick r:id="rId5"/>
              </a:rPr>
              <a:t>https://medium.com/@turalt/ai-isnt-biased-we-are-b74ec94d1698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r>
              <a:rPr lang="en-US" dirty="0">
                <a:hlinkClick r:id="rId6"/>
              </a:rPr>
              <a:t>http://futureoflife.org/2016/09/20/podcast-what-is-nuclear-risk/</a:t>
            </a:r>
            <a:endParaRPr lang="en-US" dirty="0"/>
          </a:p>
          <a:p>
            <a:r>
              <a:rPr lang="en-US" sz="1800" dirty="0">
                <a:solidFill>
                  <a:schemeClr val="tx1"/>
                </a:solidFill>
                <a:latin typeface="+mj-lt"/>
                <a:hlinkClick r:id="rId7"/>
              </a:rPr>
              <a:t>https://electrek.co/2016/09/25/tesla-model-s-crashes-into-gym-driver-claims-autonomous-acceleration-tesla-says-drivers-fault/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2760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C4F8F-8F4D-4A38-AA54-7CC69062D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81768-6712-4A50-9E9F-A0FE5E5A2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AI </a:t>
            </a:r>
            <a:r>
              <a:rPr lang="en-US" dirty="0" err="1"/>
              <a:t>Explainability</a:t>
            </a:r>
            <a:endParaRPr lang="en-US" dirty="0"/>
          </a:p>
          <a:p>
            <a:r>
              <a:rPr lang="en-US" dirty="0"/>
              <a:t>Which of the following techniques have explainable results?</a:t>
            </a:r>
          </a:p>
          <a:p>
            <a:r>
              <a:rPr lang="en-US" dirty="0"/>
              <a:t>(SELECT ALL THAT APPLY)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Search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Logical inference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Numeric optimization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Q-learning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Approximate Q-learning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Exact inference Bayes nets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Approximate inference Bayes nets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Deep learning</a:t>
            </a:r>
          </a:p>
        </p:txBody>
      </p:sp>
    </p:spTree>
    <p:extLst>
      <p:ext uri="{BB962C8B-B14F-4D97-AF65-F5344CB8AC3E}">
        <p14:creationId xmlns:p14="http://schemas.microsoft.com/office/powerpoint/2010/main" val="4176362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8A492-9507-466E-B439-F9F874B46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in the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9B167-F94C-4C27-84E3-1B1CFD3A9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https://undark.org/2019/12/04/black-box-artificial-intelligence/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6C60EC-BDA0-45D2-B684-B388AF547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69" y="1705737"/>
            <a:ext cx="9635300" cy="2499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192593-FD97-4571-9098-9E95BCCCF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664" y="4230825"/>
            <a:ext cx="9518905" cy="452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67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86EAAC-4350-4CED-81F4-5BF8D5C5C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776" y="2209657"/>
            <a:ext cx="5934225" cy="33257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16647" y="2128207"/>
            <a:ext cx="3075354" cy="37889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0082" t="-602" r="7436" b="602"/>
          <a:stretch/>
        </p:blipFill>
        <p:spPr>
          <a:xfrm>
            <a:off x="3128862" y="2179928"/>
            <a:ext cx="2478513" cy="2763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We Worry about Today’s A.I.?</a:t>
            </a:r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3013524" y="1473990"/>
            <a:ext cx="2796375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Weapons</a:t>
            </a: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5925005" y="1491432"/>
            <a:ext cx="3189581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Liability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9472072" y="1491432"/>
            <a:ext cx="2805879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Jobs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997" y="2186473"/>
            <a:ext cx="2483004" cy="27796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74319" y="4943186"/>
            <a:ext cx="4316119" cy="5922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ttps://cdn-images-1.medium.com/max/1600/1*ZPSF6ifu1rIj-NwWlpH3kw.jpeg">
            <a:extLst>
              <a:ext uri="{FF2B5EF4-FFF2-40B4-BE49-F238E27FC236}">
                <a16:creationId xmlns:a16="http://schemas.microsoft.com/office/drawing/2014/main" id="{14827EC4-B2B2-4CA3-8918-663CA1271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r="8435"/>
          <a:stretch/>
        </p:blipFill>
        <p:spPr bwMode="auto">
          <a:xfrm>
            <a:off x="342026" y="2516650"/>
            <a:ext cx="2483006" cy="220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002F4622-0758-4F9A-A59B-A0583849694E}"/>
              </a:ext>
            </a:extLst>
          </p:cNvPr>
          <p:cNvSpPr txBox="1">
            <a:spLocks/>
          </p:cNvSpPr>
          <p:nvPr/>
        </p:nvSpPr>
        <p:spPr>
          <a:xfrm>
            <a:off x="148312" y="1473990"/>
            <a:ext cx="2796375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Bias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535" y="5297619"/>
            <a:ext cx="123505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Images:</a:t>
            </a:r>
          </a:p>
          <a:p>
            <a:r>
              <a:rPr lang="en-US" dirty="0">
                <a:hlinkClick r:id="rId6"/>
              </a:rPr>
              <a:t>https://medium.com/@turalt/ai-isnt-biased-we-are-b74ec94d1698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r>
              <a:rPr lang="en-US" dirty="0">
                <a:hlinkClick r:id="rId7"/>
              </a:rPr>
              <a:t>http://futureoflife.org/2016/09/20/podcast-what-is-nuclear-risk/</a:t>
            </a:r>
            <a:endParaRPr lang="en-US" dirty="0"/>
          </a:p>
          <a:p>
            <a:r>
              <a:rPr lang="en-US" sz="1800" dirty="0">
                <a:solidFill>
                  <a:schemeClr val="tx1"/>
                </a:solidFill>
                <a:latin typeface="+mj-lt"/>
                <a:hlinkClick r:id="rId8"/>
              </a:rPr>
              <a:t>https://electrek.co/2016/09/25/tesla-model-s-crashes-into-gym-driver-claims-autonomous-acceleration-tesla-says-drivers-fault/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r>
              <a:rPr lang="en-US" dirty="0">
                <a:hlinkClick r:id="rId9"/>
              </a:rPr>
              <a:t>http://ot.to/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88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AAC98-C368-473C-8D9E-78398C0E6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in the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9DD64-AD0D-40DC-BF28-3404304C3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https://www.supplychaindigital.com/technology/ups-invests-autonomous-driving-firm-tusimple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7D9648-F194-457C-9AEB-1B08B484F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212" y="2163201"/>
            <a:ext cx="8939373" cy="589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C4F8F-8F4D-4A38-AA54-7CC69062D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81768-6712-4A50-9E9F-A0FE5E5A2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it ok if autonomous vehicles completely replace human drivers?</a:t>
            </a:r>
          </a:p>
        </p:txBody>
      </p:sp>
    </p:spTree>
    <p:extLst>
      <p:ext uri="{BB962C8B-B14F-4D97-AF65-F5344CB8AC3E}">
        <p14:creationId xmlns:p14="http://schemas.microsoft.com/office/powerpoint/2010/main" val="1740286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C4F8F-8F4D-4A38-AA54-7CC69062D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81768-6712-4A50-9E9F-A0FE5E5A2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it ok if autonomous vehicles completely replace human drivers?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AI in the News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hlinkClick r:id="rId2"/>
              </a:rPr>
              <a:t>https://www.brookings.edu/research/what-jobs-are-affected-by-ai-better-paid-better-educated-workers-face-the-most-exposure/</a:t>
            </a:r>
            <a:endParaRPr lang="en-US" sz="2400" dirty="0">
              <a:hlinkClick r:id="rId3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hlinkClick r:id="rId3"/>
              </a:rPr>
              <a:t>https://www.vox.com/platform/amp/policy-and-politics/2019/12/3/20965464/2020-presidential-candidates-jobs-automation-ai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hlinkClick r:id="rId4"/>
              </a:rPr>
              <a:t>https://www.irishtimes.com/business/technology/short-window-to-stop-ai-taking-control-of-society-warns-ex-google-employee-1.4104535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38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AC8F9-0125-4A5F-AD39-3809D2B1D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Challenge: Humans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4823B-BB7C-41E6-8BEC-684084062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Handing humans a drink</a:t>
            </a:r>
          </a:p>
        </p:txBody>
      </p:sp>
      <p:pic>
        <p:nvPicPr>
          <p:cNvPr id="6146" name="Picture 2" descr="Image result for anca dragan drink">
            <a:extLst>
              <a:ext uri="{FF2B5EF4-FFF2-40B4-BE49-F238E27FC236}">
                <a16:creationId xmlns:a16="http://schemas.microsoft.com/office/drawing/2014/main" id="{88F636A3-D106-4FE8-8041-2BD76AC63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353" y="1772319"/>
            <a:ext cx="4939553" cy="326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D70ECD-152C-46BE-AF6F-A911FFF89399}"/>
              </a:ext>
            </a:extLst>
          </p:cNvPr>
          <p:cNvSpPr/>
          <p:nvPr/>
        </p:nvSpPr>
        <p:spPr>
          <a:xfrm>
            <a:off x="645459" y="5144657"/>
            <a:ext cx="77034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Anca Dragan</a:t>
            </a:r>
          </a:p>
          <a:p>
            <a:r>
              <a:rPr lang="en-US" sz="2400" dirty="0"/>
              <a:t>UC Berkeley, EECS</a:t>
            </a:r>
          </a:p>
          <a:p>
            <a:r>
              <a:rPr lang="en-US" sz="2400" dirty="0"/>
              <a:t>CMU PhD</a:t>
            </a:r>
          </a:p>
        </p:txBody>
      </p:sp>
    </p:spTree>
    <p:extLst>
      <p:ext uri="{BB962C8B-B14F-4D97-AF65-F5344CB8AC3E}">
        <p14:creationId xmlns:p14="http://schemas.microsoft.com/office/powerpoint/2010/main" val="344108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2DCBFF-2AA8-43EF-821D-E41ABDEC0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943" y="316412"/>
            <a:ext cx="5264533" cy="53749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1AC8F9-0125-4A5F-AD39-3809D2B1D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Challenge: Humans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4823B-BB7C-41E6-8BEC-684084062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Driving with humans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D70ECD-152C-46BE-AF6F-A911FFF89399}"/>
              </a:ext>
            </a:extLst>
          </p:cNvPr>
          <p:cNvSpPr/>
          <p:nvPr/>
        </p:nvSpPr>
        <p:spPr>
          <a:xfrm>
            <a:off x="645459" y="5144657"/>
            <a:ext cx="98008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Dorsa </a:t>
            </a:r>
            <a:r>
              <a:rPr lang="en-US" sz="2400" dirty="0" err="1"/>
              <a:t>Sadigh</a:t>
            </a:r>
            <a:endParaRPr lang="en-US" sz="2400" dirty="0"/>
          </a:p>
          <a:p>
            <a:r>
              <a:rPr lang="en-US" sz="2400" dirty="0"/>
              <a:t>Stanford, CS</a:t>
            </a:r>
          </a:p>
          <a:p>
            <a:r>
              <a:rPr lang="en-US" sz="2400" dirty="0">
                <a:hlinkClick r:id="rId3"/>
              </a:rPr>
              <a:t>https://stanford-iliad.github.io/pdfs/publications/sadigh2016planning.pdf</a:t>
            </a:r>
            <a:endParaRPr lang="en-US" sz="24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590709A-CAD4-49B3-A9CD-70A2129468A8}"/>
                  </a:ext>
                </a:extLst>
              </p14:cNvPr>
              <p14:cNvContentPartPr/>
              <p14:nvPr/>
            </p14:nvContentPartPr>
            <p14:xfrm>
              <a:off x="7468920" y="3175920"/>
              <a:ext cx="1652760" cy="17704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590709A-CAD4-49B3-A9CD-70A2129468A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59560" y="3166560"/>
                <a:ext cx="1671480" cy="178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08680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C4F8F-8F4D-4A38-AA54-7CC69062D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81768-6712-4A50-9E9F-A0FE5E5A2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Once autonomous vehicles are readily available, should it be illegal for humans to drive?</a:t>
            </a:r>
          </a:p>
        </p:txBody>
      </p:sp>
    </p:spTree>
    <p:extLst>
      <p:ext uri="{BB962C8B-B14F-4D97-AF65-F5344CB8AC3E}">
        <p14:creationId xmlns:p14="http://schemas.microsoft.com/office/powerpoint/2010/main" val="2380509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Intelligent Agents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From first lecture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75105" y="1883410"/>
            <a:ext cx="9723163" cy="42370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387" lvl="1"/>
            <a:r>
              <a:rPr lang="en-US" sz="2800" dirty="0"/>
              <a:t>Candy Grab</a:t>
            </a:r>
          </a:p>
          <a:p>
            <a:pPr marL="1219170" lvl="1" indent="-685783">
              <a:buFont typeface="+mj-lt"/>
              <a:buAutoNum type="alphaUcPeriod"/>
            </a:pPr>
            <a:r>
              <a:rPr lang="en-US" sz="2800" dirty="0"/>
              <a:t>11 pieces on the table</a:t>
            </a:r>
          </a:p>
          <a:p>
            <a:pPr marL="1219170" lvl="1" indent="-685783">
              <a:buFont typeface="+mj-lt"/>
              <a:buAutoNum type="alphaUcPeriod"/>
            </a:pPr>
            <a:r>
              <a:rPr lang="en-US" sz="2800" dirty="0"/>
              <a:t>Take turns taking either 1 or 2 pieces</a:t>
            </a:r>
          </a:p>
          <a:p>
            <a:pPr marL="1219170" lvl="1" indent="-685783">
              <a:buFont typeface="+mj-lt"/>
              <a:buAutoNum type="alphaUcPeriod"/>
            </a:pPr>
            <a:r>
              <a:rPr lang="en-US" sz="2800" dirty="0"/>
              <a:t>Person that takes the last piece wins!</a:t>
            </a:r>
            <a:endParaRPr lang="en-US" sz="2800" dirty="0">
              <a:sym typeface="Wingdings"/>
            </a:endParaRPr>
          </a:p>
          <a:p>
            <a:pPr marL="800100" lvl="1" indent="-342900">
              <a:buFont typeface="Wingdings" charset="2"/>
              <a:buChar char="§"/>
            </a:pPr>
            <a:endParaRPr lang="en-US" dirty="0"/>
          </a:p>
          <a:p>
            <a:r>
              <a:rPr lang="en-US" dirty="0">
                <a:latin typeface="Courier New"/>
                <a:cs typeface="Courier New"/>
              </a:rPr>
              <a:t>	class Agent</a:t>
            </a:r>
          </a:p>
          <a:p>
            <a:r>
              <a:rPr lang="en-US" dirty="0">
                <a:latin typeface="Courier New"/>
                <a:cs typeface="Courier New"/>
              </a:rPr>
              <a:t>		function </a:t>
            </a:r>
            <a:r>
              <a:rPr lang="en-US" b="1" dirty="0" err="1">
                <a:latin typeface="Courier New"/>
                <a:cs typeface="Courier New"/>
              </a:rPr>
              <a:t>getAction</a:t>
            </a:r>
            <a:r>
              <a:rPr lang="en-US" dirty="0">
                <a:latin typeface="Courier New"/>
                <a:cs typeface="Courier New"/>
              </a:rPr>
              <a:t>(state)</a:t>
            </a:r>
          </a:p>
          <a:p>
            <a:r>
              <a:rPr lang="en-US" dirty="0">
                <a:latin typeface="Courier New"/>
                <a:cs typeface="Courier New"/>
              </a:rPr>
              <a:t>			return action</a:t>
            </a:r>
          </a:p>
          <a:p>
            <a:pPr marL="800100" lvl="1" indent="-342900">
              <a:buFont typeface="Wingdings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9154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86EAAC-4350-4CED-81F4-5BF8D5C5C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776" y="2209657"/>
            <a:ext cx="5934225" cy="33257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16647" y="2128207"/>
            <a:ext cx="3075354" cy="37889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0082" t="-602" r="7436" b="602"/>
          <a:stretch/>
        </p:blipFill>
        <p:spPr>
          <a:xfrm>
            <a:off x="3128862" y="2179928"/>
            <a:ext cx="2478513" cy="2763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Narrow A.I.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997" y="2186473"/>
            <a:ext cx="2483004" cy="27796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74319" y="4943186"/>
            <a:ext cx="4316119" cy="5922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ttps://cdn-images-1.medium.com/max/1600/1*ZPSF6ifu1rIj-NwWlpH3kw.jpeg">
            <a:extLst>
              <a:ext uri="{FF2B5EF4-FFF2-40B4-BE49-F238E27FC236}">
                <a16:creationId xmlns:a16="http://schemas.microsoft.com/office/drawing/2014/main" id="{14827EC4-B2B2-4CA3-8918-663CA1271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r="8435"/>
          <a:stretch/>
        </p:blipFill>
        <p:spPr bwMode="auto">
          <a:xfrm>
            <a:off x="342026" y="2516650"/>
            <a:ext cx="2483006" cy="220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3535" y="5297619"/>
            <a:ext cx="123505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Images:</a:t>
            </a:r>
          </a:p>
          <a:p>
            <a:r>
              <a:rPr lang="en-US" dirty="0">
                <a:hlinkClick r:id="rId6"/>
              </a:rPr>
              <a:t>https://medium.com/@turalt/ai-isnt-biased-we-are-b74ec94d1698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r>
              <a:rPr lang="en-US" dirty="0">
                <a:hlinkClick r:id="rId7"/>
              </a:rPr>
              <a:t>http://futureoflife.org/2016/09/20/podcast-what-is-nuclear-risk/</a:t>
            </a:r>
            <a:endParaRPr lang="en-US" dirty="0"/>
          </a:p>
          <a:p>
            <a:r>
              <a:rPr lang="en-US" sz="1800" dirty="0">
                <a:solidFill>
                  <a:schemeClr val="tx1"/>
                </a:solidFill>
                <a:latin typeface="+mj-lt"/>
                <a:hlinkClick r:id="rId8"/>
              </a:rPr>
              <a:t>https://electrek.co/2016/09/25/tesla-model-s-crashes-into-gym-driver-claims-autonomous-acceleration-tesla-says-drivers-fault/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r>
              <a:rPr lang="en-US" dirty="0">
                <a:hlinkClick r:id="rId9"/>
              </a:rPr>
              <a:t>http://ot.to/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7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in the News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52099" y="1549990"/>
            <a:ext cx="11678392" cy="475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Nov. 5, 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2471813"/>
            <a:ext cx="4054436" cy="63150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80058" y="5268686"/>
            <a:ext cx="113102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mobile.nytimes.com</a:t>
            </a:r>
            <a:r>
              <a:rPr lang="en-US" sz="2400" dirty="0"/>
              <a:t>/2017/11/05/technology/machine-learning-artificial-intelligence-</a:t>
            </a:r>
            <a:r>
              <a:rPr lang="en-US" sz="2400" dirty="0" err="1"/>
              <a:t>ai.html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99" y="3195622"/>
            <a:ext cx="81280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25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we worry about future A.I.?</a:t>
            </a:r>
          </a:p>
        </p:txBody>
      </p:sp>
      <p:sp>
        <p:nvSpPr>
          <p:cNvPr id="4" name="Chevron 3"/>
          <p:cNvSpPr/>
          <p:nvPr/>
        </p:nvSpPr>
        <p:spPr>
          <a:xfrm>
            <a:off x="2435277" y="1964961"/>
            <a:ext cx="3581400" cy="1371600"/>
          </a:xfrm>
          <a:prstGeom prst="chevron">
            <a:avLst>
              <a:gd name="adj" fmla="val 4890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Weak AI</a:t>
            </a:r>
          </a:p>
        </p:txBody>
      </p:sp>
      <p:sp>
        <p:nvSpPr>
          <p:cNvPr id="5" name="Chevron 4"/>
          <p:cNvSpPr/>
          <p:nvPr/>
        </p:nvSpPr>
        <p:spPr>
          <a:xfrm>
            <a:off x="6629400" y="1981200"/>
            <a:ext cx="3581400" cy="1371600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Strong AI</a:t>
            </a:r>
          </a:p>
        </p:txBody>
      </p:sp>
      <p:sp>
        <p:nvSpPr>
          <p:cNvPr id="6" name="Chevron 5"/>
          <p:cNvSpPr/>
          <p:nvPr/>
        </p:nvSpPr>
        <p:spPr>
          <a:xfrm>
            <a:off x="5749977" y="1964961"/>
            <a:ext cx="1181100" cy="1371600"/>
          </a:xfrm>
          <a:prstGeom prst="chevron">
            <a:avLst>
              <a:gd name="adj" fmla="val 60153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C00000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3654477" y="1295400"/>
            <a:ext cx="4724400" cy="685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C00000"/>
                </a:solidFill>
              </a:rPr>
              <a:t>Singularity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2435277" y="3468035"/>
            <a:ext cx="33147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charset="2"/>
              <a:buChar char="§"/>
            </a:pPr>
            <a:r>
              <a:rPr lang="en-US" dirty="0"/>
              <a:t>Narrow AI</a:t>
            </a:r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r>
              <a:rPr lang="en-US" dirty="0"/>
              <a:t>Limited number of applications</a:t>
            </a:r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endParaRPr lang="en-US" dirty="0"/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endParaRPr lang="en-US" dirty="0"/>
          </a:p>
          <a:p>
            <a:pPr marL="911225" lvl="1" indent="-457200" fontAlgn="auto">
              <a:spcAft>
                <a:spcPts val="0"/>
              </a:spcAft>
              <a:buFont typeface="Wingdings" charset="2"/>
              <a:buChar char="§"/>
            </a:pPr>
            <a:endParaRPr lang="en-US" sz="3200" dirty="0"/>
          </a:p>
          <a:p>
            <a:pPr lvl="1" fontAlgn="auto">
              <a:spcAft>
                <a:spcPts val="0"/>
              </a:spcAft>
              <a:buFont typeface="Wingdings" charset="2"/>
              <a:buChar char="§"/>
            </a:pPr>
            <a:endParaRPr lang="en-US" sz="3200" dirty="0"/>
          </a:p>
        </p:txBody>
      </p:sp>
      <p:sp>
        <p:nvSpPr>
          <p:cNvPr id="14" name="Content Placeholder 4"/>
          <p:cNvSpPr txBox="1">
            <a:spLocks/>
          </p:cNvSpPr>
          <p:nvPr/>
        </p:nvSpPr>
        <p:spPr>
          <a:xfrm>
            <a:off x="6705600" y="3467102"/>
            <a:ext cx="4267200" cy="3086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charset="2"/>
              <a:buChar char="§"/>
            </a:pPr>
            <a:r>
              <a:rPr lang="en-US" dirty="0"/>
              <a:t>Artificial General Intelligence (AGI)</a:t>
            </a:r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r>
              <a:rPr lang="en-US" dirty="0"/>
              <a:t>Recursive self-improvement</a:t>
            </a:r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r>
              <a:rPr lang="en-US" dirty="0"/>
              <a:t>Beyond human control</a:t>
            </a:r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endParaRPr lang="en-US" dirty="0"/>
          </a:p>
          <a:p>
            <a:pPr marL="911225" lvl="1" indent="-457200" fontAlgn="auto">
              <a:spcAft>
                <a:spcPts val="0"/>
              </a:spcAft>
              <a:buFont typeface="Wingdings" charset="2"/>
              <a:buChar char="§"/>
            </a:pPr>
            <a:endParaRPr lang="en-US" sz="3200" dirty="0"/>
          </a:p>
          <a:p>
            <a:pPr lvl="1" fontAlgn="auto">
              <a:spcAft>
                <a:spcPts val="0"/>
              </a:spcAft>
              <a:buFont typeface="Wingdings" charset="2"/>
              <a:buChar char="§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763218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Should we worry about future A.I.?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motivates agents?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05880" y="1858422"/>
            <a:ext cx="4149187" cy="3492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Candy grab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Ana: “taking 2 makes it 8”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Bob: “taking 1 makes it 7” 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Ana: “taking 2 makes it 5”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Bob: “taking 2 makes it 3”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Ana: “taking 1 makes it 2”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Bob: “taking 2 makes it 0” </a:t>
            </a:r>
          </a:p>
          <a:p>
            <a:pPr lvl="2"/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I WIN!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605" y="2107542"/>
            <a:ext cx="2659297" cy="2994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4919" y="2107542"/>
            <a:ext cx="3064933" cy="22987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44919" y="4715795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44919" y="4715795"/>
            <a:ext cx="1550622" cy="304800"/>
          </a:xfrm>
          <a:prstGeom prst="rect">
            <a:avLst/>
          </a:prstGeom>
          <a:gradFill>
            <a:gsLst>
              <a:gs pos="0">
                <a:srgbClr val="00B050"/>
              </a:gs>
              <a:gs pos="85000">
                <a:srgbClr val="5BC450"/>
              </a:gs>
              <a:gs pos="90000">
                <a:srgbClr val="6CC850"/>
              </a:gs>
              <a:gs pos="100000">
                <a:srgbClr val="92D05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284882" y="4537417"/>
            <a:ext cx="1413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CMU Serif Roman"/>
                <a:cs typeface="CMU Serif Roman"/>
              </a:rPr>
              <a:t>CAT</a:t>
            </a:r>
            <a:endParaRPr lang="en-US" sz="3600" b="1" dirty="0">
              <a:solidFill>
                <a:srgbClr val="00B050"/>
              </a:solidFill>
              <a:latin typeface="CMU Serif Roman"/>
              <a:cs typeface="CMU Serif Roman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9995541" y="5183748"/>
            <a:ext cx="271515" cy="0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220230" y="5346902"/>
            <a:ext cx="865142" cy="863599"/>
          </a:xfrm>
          <a:prstGeom prst="straightConnector1">
            <a:avLst/>
          </a:prstGeom>
          <a:ln w="152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921578" y="1092530"/>
            <a:ext cx="902484" cy="884645"/>
          </a:xfrm>
          <a:prstGeom prst="straightConnector1">
            <a:avLst/>
          </a:prstGeom>
          <a:ln w="152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1903661" y="5020595"/>
            <a:ext cx="686618" cy="943386"/>
          </a:xfrm>
          <a:prstGeom prst="straightConnector1">
            <a:avLst/>
          </a:prstGeom>
          <a:ln w="152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84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Should we worry about future A.I.?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78022"/>
          </a:xfrm>
        </p:spPr>
        <p:txBody>
          <a:bodyPr>
            <a:normAutofit/>
          </a:bodyPr>
          <a:lstStyle/>
          <a:p>
            <a:r>
              <a:rPr lang="en-US" dirty="0"/>
              <a:t>Question: What is the specific motivation behind these techniques?</a:t>
            </a:r>
          </a:p>
          <a:p>
            <a:endParaRPr lang="en-US" dirty="0"/>
          </a:p>
          <a:p>
            <a:pPr marL="457200" indent="-457200" fontAlgn="ctr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Search</a:t>
            </a:r>
          </a:p>
          <a:p>
            <a:pPr marL="457200" indent="-457200" fontAlgn="ctr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Logical inference</a:t>
            </a:r>
          </a:p>
          <a:p>
            <a:pPr marL="457200" indent="-457200" fontAlgn="ctr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Linear programming</a:t>
            </a:r>
          </a:p>
          <a:p>
            <a:pPr marL="457200" indent="-457200" fontAlgn="ctr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RL</a:t>
            </a:r>
          </a:p>
          <a:p>
            <a:pPr marL="457200" indent="-457200" fontAlgn="ctr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Inference Bayes nets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5209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Should we worry about future A.I.?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Question: What motivation could cause problems?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692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Should we worry about future A.I.?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Stuart Russell, UC Berkeley </a:t>
            </a:r>
            <a:r>
              <a:rPr lang="en-US" dirty="0">
                <a:hlinkClick r:id="rId2"/>
              </a:rPr>
              <a:t>Center for Human-Compatible AI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585" y="1844234"/>
            <a:ext cx="7993935" cy="40024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0057" y="6185911"/>
            <a:ext cx="107700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www.ted.com</a:t>
            </a:r>
            <a:r>
              <a:rPr lang="en-US" sz="2400" dirty="0"/>
              <a:t>/talks/</a:t>
            </a:r>
            <a:r>
              <a:rPr lang="en-US" sz="2400" dirty="0" err="1"/>
              <a:t>stuart_russell_how_ai_might_make_us_better_people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11028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16000" y="1720291"/>
            <a:ext cx="10972800" cy="4052455"/>
          </a:xfrm>
        </p:spPr>
        <p:txBody>
          <a:bodyPr>
            <a:normAutofit lnSpcReduction="10000"/>
          </a:bodyPr>
          <a:lstStyle/>
          <a:p>
            <a:pPr marL="24378" indent="0">
              <a:buNone/>
            </a:pPr>
            <a:r>
              <a:rPr lang="en-US" dirty="0"/>
              <a:t>1. The robot’s only objective is to maximize the realization of human values</a:t>
            </a:r>
          </a:p>
          <a:p>
            <a:pPr marL="24378" indent="0">
              <a:buNone/>
            </a:pPr>
            <a:r>
              <a:rPr lang="en-US" dirty="0"/>
              <a:t>2. The robot is initially uncertain about what those values are</a:t>
            </a:r>
          </a:p>
          <a:p>
            <a:pPr marL="24378" indent="0">
              <a:buNone/>
            </a:pPr>
            <a:r>
              <a:rPr lang="en-US" dirty="0"/>
              <a:t>3. The best source of information about human values is human behavior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simple ideas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328945-30C2-884C-A131-E2D746BE42E7}"/>
              </a:ext>
            </a:extLst>
          </p:cNvPr>
          <p:cNvSpPr txBox="1"/>
          <p:nvPr/>
        </p:nvSpPr>
        <p:spPr>
          <a:xfrm>
            <a:off x="195943" y="6243536"/>
            <a:ext cx="3528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Slides: Stuart Russell, IJCAI 2017</a:t>
            </a:r>
          </a:p>
        </p:txBody>
      </p:sp>
    </p:spTree>
    <p:extLst>
      <p:ext uri="{BB962C8B-B14F-4D97-AF65-F5344CB8AC3E}">
        <p14:creationId xmlns:p14="http://schemas.microsoft.com/office/powerpoint/2010/main" val="196644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 rot="900000">
            <a:off x="2052670" y="3523063"/>
            <a:ext cx="992124" cy="992124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5" name="Oval 4"/>
          <p:cNvSpPr/>
          <p:nvPr/>
        </p:nvSpPr>
        <p:spPr>
          <a:xfrm rot="20700000">
            <a:off x="8482299" y="3523063"/>
            <a:ext cx="992124" cy="992124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6" name="Oval 5"/>
          <p:cNvSpPr/>
          <p:nvPr/>
        </p:nvSpPr>
        <p:spPr>
          <a:xfrm>
            <a:off x="5315701" y="1637762"/>
            <a:ext cx="992124" cy="992124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cxnSp>
        <p:nvCxnSpPr>
          <p:cNvPr id="8" name="Straight Connector 7"/>
          <p:cNvCxnSpPr>
            <a:stCxn id="4" idx="7"/>
            <a:endCxn id="6" idx="3"/>
          </p:cNvCxnSpPr>
          <p:nvPr/>
        </p:nvCxnSpPr>
        <p:spPr>
          <a:xfrm flipV="1">
            <a:off x="2978334" y="2484592"/>
            <a:ext cx="2482660" cy="128650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5" idx="1"/>
          </p:cNvCxnSpPr>
          <p:nvPr/>
        </p:nvCxnSpPr>
        <p:spPr>
          <a:xfrm>
            <a:off x="6147492" y="2484594"/>
            <a:ext cx="2401267" cy="128650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87746" y="4860591"/>
            <a:ext cx="297709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06"/>
            <a:r>
              <a:rPr lang="en-US" sz="2667" dirty="0">
                <a:solidFill>
                  <a:prstClr val="white"/>
                </a:solidFill>
                <a:latin typeface="Palatino Linotype"/>
              </a:rPr>
              <a:t>Human </a:t>
            </a:r>
            <a:r>
              <a:rPr lang="en-US" sz="2667" dirty="0" err="1">
                <a:solidFill>
                  <a:prstClr val="white"/>
                </a:solidFill>
                <a:latin typeface="Palatino Linotype"/>
              </a:rPr>
              <a:t>behaviour</a:t>
            </a:r>
            <a:endParaRPr lang="en-US" sz="2667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25063" y="4860591"/>
            <a:ext cx="312136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06"/>
            <a:r>
              <a:rPr lang="en-US" sz="2667" dirty="0">
                <a:solidFill>
                  <a:prstClr val="white"/>
                </a:solidFill>
                <a:latin typeface="Palatino Linotype"/>
              </a:rPr>
              <a:t>Machine </a:t>
            </a:r>
            <a:r>
              <a:rPr lang="en-US" sz="2667" dirty="0" err="1">
                <a:solidFill>
                  <a:prstClr val="white"/>
                </a:solidFill>
                <a:latin typeface="Palatino Linotype"/>
              </a:rPr>
              <a:t>behaviour</a:t>
            </a:r>
            <a:endParaRPr lang="en-US" sz="2667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1341" y="972156"/>
            <a:ext cx="276768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06"/>
            <a:r>
              <a:rPr lang="en-US" sz="2667" dirty="0">
                <a:solidFill>
                  <a:prstClr val="white"/>
                </a:solidFill>
                <a:latin typeface="Palatino Linotype"/>
              </a:rPr>
              <a:t>Human objective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0" y="66341"/>
            <a:ext cx="12192000" cy="914400"/>
          </a:xfrm>
        </p:spPr>
        <p:txBody>
          <a:bodyPr/>
          <a:lstStyle/>
          <a:p>
            <a:r>
              <a:rPr lang="en-US" sz="5333" dirty="0"/>
              <a:t>AIMA 1,2,3: objective given to machine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BD8554-7989-9842-B5BE-CD175F659FB9}"/>
              </a:ext>
            </a:extLst>
          </p:cNvPr>
          <p:cNvSpPr txBox="1"/>
          <p:nvPr/>
        </p:nvSpPr>
        <p:spPr>
          <a:xfrm>
            <a:off x="195943" y="6243536"/>
            <a:ext cx="3528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Slides: Stuart Russell, IJCAI 2017</a:t>
            </a:r>
          </a:p>
        </p:txBody>
      </p:sp>
    </p:spTree>
    <p:extLst>
      <p:ext uri="{BB962C8B-B14F-4D97-AF65-F5344CB8AC3E}">
        <p14:creationId xmlns:p14="http://schemas.microsoft.com/office/powerpoint/2010/main" val="38743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 rot="900000">
            <a:off x="2052670" y="3523063"/>
            <a:ext cx="992124" cy="992124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5" name="Oval 4"/>
          <p:cNvSpPr/>
          <p:nvPr/>
        </p:nvSpPr>
        <p:spPr>
          <a:xfrm rot="20700000">
            <a:off x="8482299" y="3523063"/>
            <a:ext cx="992124" cy="992124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6" name="Oval 5"/>
          <p:cNvSpPr/>
          <p:nvPr/>
        </p:nvSpPr>
        <p:spPr>
          <a:xfrm>
            <a:off x="5315701" y="1637762"/>
            <a:ext cx="992124" cy="992124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cxnSp>
        <p:nvCxnSpPr>
          <p:cNvPr id="8" name="Straight Connector 7"/>
          <p:cNvCxnSpPr>
            <a:stCxn id="4" idx="7"/>
            <a:endCxn id="6" idx="3"/>
          </p:cNvCxnSpPr>
          <p:nvPr/>
        </p:nvCxnSpPr>
        <p:spPr>
          <a:xfrm flipV="1">
            <a:off x="2978334" y="2484592"/>
            <a:ext cx="2482660" cy="128650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5" idx="1"/>
          </p:cNvCxnSpPr>
          <p:nvPr/>
        </p:nvCxnSpPr>
        <p:spPr>
          <a:xfrm>
            <a:off x="6147492" y="2484594"/>
            <a:ext cx="2401267" cy="128650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87746" y="4860591"/>
            <a:ext cx="297709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06"/>
            <a:r>
              <a:rPr lang="en-US" sz="2667" dirty="0">
                <a:solidFill>
                  <a:prstClr val="white"/>
                </a:solidFill>
                <a:latin typeface="Palatino Linotype"/>
              </a:rPr>
              <a:t>Human </a:t>
            </a:r>
            <a:r>
              <a:rPr lang="en-US" sz="2667" dirty="0" err="1">
                <a:solidFill>
                  <a:prstClr val="white"/>
                </a:solidFill>
                <a:latin typeface="Palatino Linotype"/>
              </a:rPr>
              <a:t>behaviour</a:t>
            </a:r>
            <a:endParaRPr lang="en-US" sz="2667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25063" y="4860591"/>
            <a:ext cx="312136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06"/>
            <a:r>
              <a:rPr lang="en-US" sz="2667" dirty="0">
                <a:solidFill>
                  <a:prstClr val="white"/>
                </a:solidFill>
                <a:latin typeface="Palatino Linotype"/>
              </a:rPr>
              <a:t>Machine </a:t>
            </a:r>
            <a:r>
              <a:rPr lang="en-US" sz="2667" dirty="0" err="1">
                <a:solidFill>
                  <a:prstClr val="white"/>
                </a:solidFill>
                <a:latin typeface="Palatino Linotype"/>
              </a:rPr>
              <a:t>behaviour</a:t>
            </a:r>
            <a:endParaRPr lang="en-US" sz="2667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1341" y="972156"/>
            <a:ext cx="276768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06"/>
            <a:r>
              <a:rPr lang="en-US" sz="2667" dirty="0">
                <a:solidFill>
                  <a:prstClr val="white"/>
                </a:solidFill>
                <a:latin typeface="Palatino Linotype"/>
              </a:rPr>
              <a:t>Human objective</a:t>
            </a:r>
          </a:p>
        </p:txBody>
      </p:sp>
      <p:sp>
        <p:nvSpPr>
          <p:cNvPr id="15" name="Oval 14"/>
          <p:cNvSpPr/>
          <p:nvPr/>
        </p:nvSpPr>
        <p:spPr>
          <a:xfrm>
            <a:off x="862318" y="3088943"/>
            <a:ext cx="9845801" cy="1834368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0" y="66341"/>
            <a:ext cx="12192000" cy="914400"/>
          </a:xfrm>
        </p:spPr>
        <p:txBody>
          <a:bodyPr/>
          <a:lstStyle/>
          <a:p>
            <a:r>
              <a:rPr lang="en-US" sz="5333" dirty="0"/>
              <a:t>AIMA 4: objective is a latent variable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E4CEE8-28AA-274C-9AF3-5FC7C59057E3}"/>
              </a:ext>
            </a:extLst>
          </p:cNvPr>
          <p:cNvSpPr txBox="1"/>
          <p:nvPr/>
        </p:nvSpPr>
        <p:spPr>
          <a:xfrm>
            <a:off x="195943" y="6243536"/>
            <a:ext cx="3528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Slides: Stuart Russell, IJCAI 2017</a:t>
            </a:r>
          </a:p>
        </p:txBody>
      </p:sp>
    </p:spTree>
    <p:extLst>
      <p:ext uri="{BB962C8B-B14F-4D97-AF65-F5344CB8AC3E}">
        <p14:creationId xmlns:p14="http://schemas.microsoft.com/office/powerpoint/2010/main" val="112657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Three “Intelligent” Agents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52099" y="1641499"/>
            <a:ext cx="10794668" cy="4687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Which agent code is the most “intelligent”?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F9D6A76-4FB6-4605-B787-4BFC81D6501A}"/>
              </a:ext>
            </a:extLst>
          </p:cNvPr>
          <p:cNvSpPr txBox="1">
            <a:spLocks/>
          </p:cNvSpPr>
          <p:nvPr/>
        </p:nvSpPr>
        <p:spPr>
          <a:xfrm>
            <a:off x="425939" y="220785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Piazza Poll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8353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19200" y="1295417"/>
            <a:ext cx="10769600" cy="434339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 robot, given an objective, has an incentive to disable its own off-switch</a:t>
            </a:r>
          </a:p>
          <a:p>
            <a:pPr marL="511941" lvl="1" indent="0">
              <a:buNone/>
            </a:pPr>
            <a:r>
              <a:rPr lang="en-US" dirty="0"/>
              <a:t>(You can’t fetch the coffee if you’re dead)</a:t>
            </a:r>
          </a:p>
          <a:p>
            <a:r>
              <a:rPr lang="en-US" dirty="0"/>
              <a:t>How can we prevent this?</a:t>
            </a:r>
          </a:p>
          <a:p>
            <a:r>
              <a:rPr lang="en-US" dirty="0"/>
              <a:t>Answer: robot must allow for </a:t>
            </a:r>
            <a:r>
              <a:rPr lang="en-US" b="1" i="1" dirty="0"/>
              <a:t>uncertainty</a:t>
            </a:r>
            <a:r>
              <a:rPr lang="en-US" dirty="0"/>
              <a:t> about the true human objective</a:t>
            </a:r>
          </a:p>
          <a:p>
            <a:pPr lvl="1"/>
            <a:r>
              <a:rPr lang="en-US" dirty="0"/>
              <a:t>The human will only switch off the robot if that leads to better outcomes for the true human objective</a:t>
            </a:r>
          </a:p>
          <a:p>
            <a:pPr lvl="1"/>
            <a:r>
              <a:rPr lang="en-US" dirty="0"/>
              <a:t>Theorem: it’s </a:t>
            </a:r>
            <a:r>
              <a:rPr lang="en-US" b="1" i="1" dirty="0">
                <a:solidFill>
                  <a:srgbClr val="FFFF00"/>
                </a:solidFill>
              </a:rPr>
              <a:t>in the robot’s interest </a:t>
            </a:r>
            <a:r>
              <a:rPr lang="en-US" dirty="0"/>
              <a:t>to allow it</a:t>
            </a:r>
          </a:p>
          <a:p>
            <a:pPr lvl="1"/>
            <a:r>
              <a:rPr lang="en-US" dirty="0"/>
              <a:t>Theorem: Such a robot is </a:t>
            </a:r>
            <a:r>
              <a:rPr lang="en-US" b="1" i="1" dirty="0">
                <a:solidFill>
                  <a:srgbClr val="FFFF00"/>
                </a:solidFill>
              </a:rPr>
              <a:t>provably beneficial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94080" y="152400"/>
            <a:ext cx="10058400" cy="914400"/>
          </a:xfrm>
        </p:spPr>
        <p:txBody>
          <a:bodyPr/>
          <a:lstStyle/>
          <a:p>
            <a:r>
              <a:rPr lang="en-US" dirty="0"/>
              <a:t>The off-switch problem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ADF128-9F92-ED43-99D9-F893A179767F}"/>
              </a:ext>
            </a:extLst>
          </p:cNvPr>
          <p:cNvSpPr txBox="1"/>
          <p:nvPr/>
        </p:nvSpPr>
        <p:spPr>
          <a:xfrm>
            <a:off x="195943" y="6243536"/>
            <a:ext cx="7951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Slides: Stuart Russell, IJCAI 2017, with work by Dylan Hadfield-</a:t>
            </a:r>
            <a:r>
              <a:rPr lang="en-US" dirty="0" err="1"/>
              <a:t>Menell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79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Off-switch model</a:t>
            </a:r>
          </a:p>
        </p:txBody>
      </p:sp>
      <p:sp>
        <p:nvSpPr>
          <p:cNvPr id="5" name="Rectangle 4"/>
          <p:cNvSpPr/>
          <p:nvPr/>
        </p:nvSpPr>
        <p:spPr>
          <a:xfrm>
            <a:off x="6073202" y="1313133"/>
            <a:ext cx="502380" cy="376785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73202" y="2582073"/>
            <a:ext cx="502380" cy="376785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73202" y="3851013"/>
            <a:ext cx="502380" cy="376785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cxnSp>
        <p:nvCxnSpPr>
          <p:cNvPr id="8" name="Straight Connector 7"/>
          <p:cNvCxnSpPr>
            <a:stCxn id="5" idx="2"/>
          </p:cNvCxnSpPr>
          <p:nvPr/>
        </p:nvCxnSpPr>
        <p:spPr>
          <a:xfrm flipH="1">
            <a:off x="4863766" y="1689914"/>
            <a:ext cx="1460621" cy="892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5" idx="2"/>
            <a:endCxn id="6" idx="0"/>
          </p:cNvCxnSpPr>
          <p:nvPr/>
        </p:nvCxnSpPr>
        <p:spPr>
          <a:xfrm>
            <a:off x="6324387" y="1689914"/>
            <a:ext cx="0" cy="892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324387" y="1689914"/>
            <a:ext cx="1460621" cy="892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863766" y="4227794"/>
            <a:ext cx="1460621" cy="892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324387" y="2958854"/>
            <a:ext cx="0" cy="892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324387" y="2958854"/>
            <a:ext cx="1460621" cy="892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85167" y="1243396"/>
            <a:ext cx="468985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b="1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85167" y="3816647"/>
            <a:ext cx="468985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b="1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01929" y="2540254"/>
            <a:ext cx="485015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b="1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19394" y="3079344"/>
            <a:ext cx="366392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87232" y="1805436"/>
            <a:ext cx="366392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70187" y="1805436"/>
            <a:ext cx="400055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70187" y="4380606"/>
            <a:ext cx="400055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92558" y="5041007"/>
            <a:ext cx="1155070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U</a:t>
            </a:r>
            <a:r>
              <a:rPr lang="en-US" sz="2400" dirty="0">
                <a:solidFill>
                  <a:prstClr val="white"/>
                </a:solidFill>
                <a:latin typeface="Times New Roman"/>
                <a:cs typeface="Times New Roman"/>
              </a:rPr>
              <a:t> = </a:t>
            </a:r>
            <a:r>
              <a:rPr lang="en-US" sz="2400" i="1" dirty="0" err="1">
                <a:solidFill>
                  <a:prstClr val="white"/>
                </a:solidFill>
                <a:latin typeface="Times New Roman"/>
                <a:cs typeface="Times New Roman"/>
              </a:rPr>
              <a:t>U</a:t>
            </a:r>
            <a:r>
              <a:rPr lang="en-US" sz="3200" i="1" baseline="-25000" dirty="0" err="1">
                <a:solidFill>
                  <a:prstClr val="white"/>
                </a:solidFill>
                <a:latin typeface="Times New Roman"/>
                <a:cs typeface="Times New Roman"/>
              </a:rPr>
              <a:t>a</a:t>
            </a:r>
            <a:endParaRPr lang="en-US" sz="3200" i="1" baseline="-25000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92558" y="2525399"/>
            <a:ext cx="1155070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U</a:t>
            </a:r>
            <a:r>
              <a:rPr lang="en-US" sz="2400" dirty="0">
                <a:solidFill>
                  <a:prstClr val="white"/>
                </a:solidFill>
                <a:latin typeface="Times New Roman"/>
                <a:cs typeface="Times New Roman"/>
              </a:rPr>
              <a:t> = </a:t>
            </a:r>
            <a:r>
              <a:rPr lang="en-US" sz="2400" i="1" dirty="0" err="1">
                <a:solidFill>
                  <a:prstClr val="white"/>
                </a:solidFill>
                <a:latin typeface="Times New Roman"/>
                <a:cs typeface="Times New Roman"/>
              </a:rPr>
              <a:t>U</a:t>
            </a:r>
            <a:r>
              <a:rPr lang="en-US" sz="3200" i="1" baseline="-25000" dirty="0" err="1">
                <a:solidFill>
                  <a:prstClr val="white"/>
                </a:solidFill>
                <a:latin typeface="Times New Roman"/>
                <a:cs typeface="Times New Roman"/>
              </a:rPr>
              <a:t>a</a:t>
            </a:r>
            <a:endParaRPr lang="en-US" sz="3200" i="1" baseline="-25000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09290" y="2525398"/>
            <a:ext cx="949886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U</a:t>
            </a:r>
            <a:r>
              <a:rPr lang="en-US" sz="2400" dirty="0">
                <a:solidFill>
                  <a:prstClr val="white"/>
                </a:solidFill>
                <a:latin typeface="Times New Roman"/>
                <a:cs typeface="Times New Roman"/>
              </a:rPr>
              <a:t> = 0</a:t>
            </a:r>
            <a:endParaRPr lang="en-US" sz="3200" i="1" baseline="-25000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09290" y="3771952"/>
            <a:ext cx="949886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U</a:t>
            </a:r>
            <a:r>
              <a:rPr lang="en-US" sz="2400" dirty="0">
                <a:solidFill>
                  <a:prstClr val="white"/>
                </a:solidFill>
                <a:latin typeface="Times New Roman"/>
                <a:cs typeface="Times New Roman"/>
              </a:rPr>
              <a:t> = 0</a:t>
            </a:r>
            <a:endParaRPr lang="en-US" sz="3200" i="1" baseline="-25000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97138" y="3079344"/>
            <a:ext cx="662947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dirty="0">
                <a:solidFill>
                  <a:prstClr val="white"/>
                </a:solidFill>
                <a:latin typeface="Palatino Linotype"/>
                <a:sym typeface="Symbol"/>
              </a:rPr>
              <a:t></a:t>
            </a:r>
            <a:r>
              <a:rPr lang="en-US" sz="2400" dirty="0">
                <a:solidFill>
                  <a:prstClr val="white"/>
                </a:solidFill>
                <a:latin typeface="Palatino Linotype"/>
              </a:rPr>
              <a:t> </a:t>
            </a:r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95618" y="2156066"/>
            <a:ext cx="810424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w</a:t>
            </a:r>
            <a:r>
              <a:rPr lang="en-US" sz="2400" dirty="0">
                <a:solidFill>
                  <a:prstClr val="white"/>
                </a:solidFill>
                <a:latin typeface="Times New Roman"/>
                <a:cs typeface="Times New Roman"/>
              </a:rPr>
              <a:t>(</a:t>
            </a:r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a</a:t>
            </a:r>
            <a:r>
              <a:rPr lang="en-US" sz="2400" dirty="0">
                <a:solidFill>
                  <a:prstClr val="white"/>
                </a:solidFill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292556" y="5652100"/>
            <a:ext cx="4309780" cy="615527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3200" i="1" dirty="0">
                <a:solidFill>
                  <a:prstClr val="white"/>
                </a:solidFill>
                <a:latin typeface="Times New Roman"/>
                <a:cs typeface="Times New Roman"/>
              </a:rPr>
              <a:t>w</a:t>
            </a:r>
            <a:r>
              <a:rPr lang="en-US" sz="3200" dirty="0">
                <a:solidFill>
                  <a:prstClr val="white"/>
                </a:solidFill>
                <a:latin typeface="Times New Roman"/>
                <a:cs typeface="Times New Roman"/>
              </a:rPr>
              <a:t>(</a:t>
            </a:r>
            <a:r>
              <a:rPr lang="en-US" sz="3200" i="1" dirty="0">
                <a:solidFill>
                  <a:prstClr val="white"/>
                </a:solidFill>
                <a:latin typeface="Times New Roman"/>
                <a:cs typeface="Times New Roman"/>
              </a:rPr>
              <a:t>a</a:t>
            </a:r>
            <a:r>
              <a:rPr lang="en-US" sz="3200" dirty="0">
                <a:solidFill>
                  <a:prstClr val="white"/>
                </a:solidFill>
                <a:latin typeface="Times New Roman"/>
                <a:cs typeface="Times New Roman"/>
              </a:rPr>
              <a:t>)</a:t>
            </a:r>
            <a:r>
              <a:rPr lang="en-US" sz="3200" dirty="0">
                <a:solidFill>
                  <a:prstClr val="white"/>
                </a:solidFill>
                <a:latin typeface="Palatino Linotype"/>
              </a:rPr>
              <a:t> preferred to </a:t>
            </a:r>
            <a:r>
              <a:rPr lang="en-US" sz="3200" i="1" dirty="0">
                <a:solidFill>
                  <a:prstClr val="white"/>
                </a:solidFill>
                <a:latin typeface="Palatino Linotype"/>
              </a:rPr>
              <a:t>a</a:t>
            </a:r>
            <a:r>
              <a:rPr lang="en-US" sz="3200" dirty="0">
                <a:solidFill>
                  <a:prstClr val="white"/>
                </a:solidFill>
                <a:latin typeface="Palatino Linotype"/>
              </a:rPr>
              <a:t> or </a:t>
            </a:r>
            <a:r>
              <a:rPr lang="en-US" sz="3200" i="1" dirty="0">
                <a:solidFill>
                  <a:prstClr val="white"/>
                </a:solidFill>
                <a:latin typeface="Palatino Linotype"/>
              </a:rPr>
              <a:t>s</a:t>
            </a:r>
            <a:endParaRPr lang="en-US" sz="32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2355358" y="2055338"/>
            <a:ext cx="1937199" cy="910919"/>
            <a:chOff x="6725720" y="1373938"/>
            <a:chExt cx="2038097" cy="1042072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6725720" y="2416010"/>
              <a:ext cx="2038097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Freeform 54"/>
            <p:cNvSpPr/>
            <p:nvPr/>
          </p:nvSpPr>
          <p:spPr>
            <a:xfrm>
              <a:off x="6788578" y="1732821"/>
              <a:ext cx="1836764" cy="666484"/>
            </a:xfrm>
            <a:custGeom>
              <a:avLst/>
              <a:gdLst>
                <a:gd name="connsiteX0" fmla="*/ 0 w 1836764"/>
                <a:gd name="connsiteY0" fmla="*/ 662347 h 666484"/>
                <a:gd name="connsiteX1" fmla="*/ 335086 w 1836764"/>
                <a:gd name="connsiteY1" fmla="*/ 604433 h 666484"/>
                <a:gd name="connsiteX2" fmla="*/ 500560 w 1836764"/>
                <a:gd name="connsiteY2" fmla="*/ 443101 h 666484"/>
                <a:gd name="connsiteX3" fmla="*/ 591571 w 1836764"/>
                <a:gd name="connsiteY3" fmla="*/ 244538 h 666484"/>
                <a:gd name="connsiteX4" fmla="*/ 632939 w 1836764"/>
                <a:gd name="connsiteY4" fmla="*/ 141120 h 666484"/>
                <a:gd name="connsiteX5" fmla="*/ 694992 w 1836764"/>
                <a:gd name="connsiteY5" fmla="*/ 50112 h 666484"/>
                <a:gd name="connsiteX6" fmla="*/ 761182 w 1836764"/>
                <a:gd name="connsiteY6" fmla="*/ 12881 h 666484"/>
                <a:gd name="connsiteX7" fmla="*/ 839782 w 1836764"/>
                <a:gd name="connsiteY7" fmla="*/ 471 h 666484"/>
                <a:gd name="connsiteX8" fmla="*/ 910108 w 1836764"/>
                <a:gd name="connsiteY8" fmla="*/ 8745 h 666484"/>
                <a:gd name="connsiteX9" fmla="*/ 992846 w 1836764"/>
                <a:gd name="connsiteY9" fmla="*/ 62522 h 666484"/>
                <a:gd name="connsiteX10" fmla="*/ 1063172 w 1836764"/>
                <a:gd name="connsiteY10" fmla="*/ 174214 h 666484"/>
                <a:gd name="connsiteX11" fmla="*/ 1121088 w 1836764"/>
                <a:gd name="connsiteY11" fmla="*/ 335546 h 666484"/>
                <a:gd name="connsiteX12" fmla="*/ 1220373 w 1836764"/>
                <a:gd name="connsiteY12" fmla="*/ 492742 h 666484"/>
                <a:gd name="connsiteX13" fmla="*/ 1348615 w 1836764"/>
                <a:gd name="connsiteY13" fmla="*/ 596160 h 666484"/>
                <a:gd name="connsiteX14" fmla="*/ 1460310 w 1836764"/>
                <a:gd name="connsiteY14" fmla="*/ 645800 h 666484"/>
                <a:gd name="connsiteX15" fmla="*/ 1836764 w 1836764"/>
                <a:gd name="connsiteY15" fmla="*/ 666484 h 666484"/>
                <a:gd name="connsiteX16" fmla="*/ 1836764 w 1836764"/>
                <a:gd name="connsiteY16" fmla="*/ 666484 h 66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6764" h="666484">
                  <a:moveTo>
                    <a:pt x="0" y="662347"/>
                  </a:moveTo>
                  <a:cubicBezTo>
                    <a:pt x="125829" y="651660"/>
                    <a:pt x="251659" y="640974"/>
                    <a:pt x="335086" y="604433"/>
                  </a:cubicBezTo>
                  <a:cubicBezTo>
                    <a:pt x="418513" y="567892"/>
                    <a:pt x="457813" y="503083"/>
                    <a:pt x="500560" y="443101"/>
                  </a:cubicBezTo>
                  <a:cubicBezTo>
                    <a:pt x="543307" y="383119"/>
                    <a:pt x="569508" y="294868"/>
                    <a:pt x="591571" y="244538"/>
                  </a:cubicBezTo>
                  <a:cubicBezTo>
                    <a:pt x="613634" y="194208"/>
                    <a:pt x="615702" y="173524"/>
                    <a:pt x="632939" y="141120"/>
                  </a:cubicBezTo>
                  <a:cubicBezTo>
                    <a:pt x="650176" y="108716"/>
                    <a:pt x="673618" y="71485"/>
                    <a:pt x="694992" y="50112"/>
                  </a:cubicBezTo>
                  <a:cubicBezTo>
                    <a:pt x="716366" y="28739"/>
                    <a:pt x="737050" y="21154"/>
                    <a:pt x="761182" y="12881"/>
                  </a:cubicBezTo>
                  <a:cubicBezTo>
                    <a:pt x="785314" y="4608"/>
                    <a:pt x="814961" y="1160"/>
                    <a:pt x="839782" y="471"/>
                  </a:cubicBezTo>
                  <a:cubicBezTo>
                    <a:pt x="864603" y="-218"/>
                    <a:pt x="884597" y="-1597"/>
                    <a:pt x="910108" y="8745"/>
                  </a:cubicBezTo>
                  <a:cubicBezTo>
                    <a:pt x="935619" y="19087"/>
                    <a:pt x="967335" y="34944"/>
                    <a:pt x="992846" y="62522"/>
                  </a:cubicBezTo>
                  <a:cubicBezTo>
                    <a:pt x="1018357" y="90100"/>
                    <a:pt x="1041798" y="128710"/>
                    <a:pt x="1063172" y="174214"/>
                  </a:cubicBezTo>
                  <a:cubicBezTo>
                    <a:pt x="1084546" y="219718"/>
                    <a:pt x="1094888" y="282458"/>
                    <a:pt x="1121088" y="335546"/>
                  </a:cubicBezTo>
                  <a:cubicBezTo>
                    <a:pt x="1147288" y="388634"/>
                    <a:pt x="1182452" y="449306"/>
                    <a:pt x="1220373" y="492742"/>
                  </a:cubicBezTo>
                  <a:cubicBezTo>
                    <a:pt x="1258294" y="536178"/>
                    <a:pt x="1308626" y="570650"/>
                    <a:pt x="1348615" y="596160"/>
                  </a:cubicBezTo>
                  <a:cubicBezTo>
                    <a:pt x="1388604" y="621670"/>
                    <a:pt x="1378952" y="634079"/>
                    <a:pt x="1460310" y="645800"/>
                  </a:cubicBezTo>
                  <a:lnTo>
                    <a:pt x="1836764" y="666484"/>
                  </a:lnTo>
                  <a:lnTo>
                    <a:pt x="1836764" y="666484"/>
                  </a:lnTo>
                </a:path>
              </a:pathLst>
            </a:custGeom>
            <a:pattFill prst="wdUpDiag">
              <a:fgClr>
                <a:prstClr val="black"/>
              </a:fgClr>
              <a:bgClr>
                <a:prstClr val="white"/>
              </a:bgClr>
            </a:pattFill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8906"/>
              <a:endParaRPr lang="en-US" sz="2400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latin typeface="Palatino Linotype"/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 flipV="1">
              <a:off x="7539127" y="1373938"/>
              <a:ext cx="0" cy="1022267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2339347" y="4585550"/>
            <a:ext cx="1953209" cy="910919"/>
            <a:chOff x="6121416" y="2245630"/>
            <a:chExt cx="2054942" cy="1042072"/>
          </a:xfrm>
        </p:grpSpPr>
        <p:cxnSp>
          <p:nvCxnSpPr>
            <p:cNvPr id="58" name="Straight Arrow Connector 57"/>
            <p:cNvCxnSpPr/>
            <p:nvPr/>
          </p:nvCxnSpPr>
          <p:spPr>
            <a:xfrm>
              <a:off x="6138261" y="3287702"/>
              <a:ext cx="2038097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Freeform 58"/>
            <p:cNvSpPr/>
            <p:nvPr/>
          </p:nvSpPr>
          <p:spPr>
            <a:xfrm>
              <a:off x="6201119" y="2604513"/>
              <a:ext cx="1836764" cy="666484"/>
            </a:xfrm>
            <a:custGeom>
              <a:avLst/>
              <a:gdLst>
                <a:gd name="connsiteX0" fmla="*/ 0 w 1836764"/>
                <a:gd name="connsiteY0" fmla="*/ 662347 h 666484"/>
                <a:gd name="connsiteX1" fmla="*/ 335086 w 1836764"/>
                <a:gd name="connsiteY1" fmla="*/ 604433 h 666484"/>
                <a:gd name="connsiteX2" fmla="*/ 500560 w 1836764"/>
                <a:gd name="connsiteY2" fmla="*/ 443101 h 666484"/>
                <a:gd name="connsiteX3" fmla="*/ 591571 w 1836764"/>
                <a:gd name="connsiteY3" fmla="*/ 244538 h 666484"/>
                <a:gd name="connsiteX4" fmla="*/ 632939 w 1836764"/>
                <a:gd name="connsiteY4" fmla="*/ 141120 h 666484"/>
                <a:gd name="connsiteX5" fmla="*/ 694992 w 1836764"/>
                <a:gd name="connsiteY5" fmla="*/ 50112 h 666484"/>
                <a:gd name="connsiteX6" fmla="*/ 761182 w 1836764"/>
                <a:gd name="connsiteY6" fmla="*/ 12881 h 666484"/>
                <a:gd name="connsiteX7" fmla="*/ 839782 w 1836764"/>
                <a:gd name="connsiteY7" fmla="*/ 471 h 666484"/>
                <a:gd name="connsiteX8" fmla="*/ 910108 w 1836764"/>
                <a:gd name="connsiteY8" fmla="*/ 8745 h 666484"/>
                <a:gd name="connsiteX9" fmla="*/ 992846 w 1836764"/>
                <a:gd name="connsiteY9" fmla="*/ 62522 h 666484"/>
                <a:gd name="connsiteX10" fmla="*/ 1063172 w 1836764"/>
                <a:gd name="connsiteY10" fmla="*/ 174214 h 666484"/>
                <a:gd name="connsiteX11" fmla="*/ 1121088 w 1836764"/>
                <a:gd name="connsiteY11" fmla="*/ 335546 h 666484"/>
                <a:gd name="connsiteX12" fmla="*/ 1220373 w 1836764"/>
                <a:gd name="connsiteY12" fmla="*/ 492742 h 666484"/>
                <a:gd name="connsiteX13" fmla="*/ 1348615 w 1836764"/>
                <a:gd name="connsiteY13" fmla="*/ 596160 h 666484"/>
                <a:gd name="connsiteX14" fmla="*/ 1460310 w 1836764"/>
                <a:gd name="connsiteY14" fmla="*/ 645800 h 666484"/>
                <a:gd name="connsiteX15" fmla="*/ 1836764 w 1836764"/>
                <a:gd name="connsiteY15" fmla="*/ 666484 h 666484"/>
                <a:gd name="connsiteX16" fmla="*/ 1836764 w 1836764"/>
                <a:gd name="connsiteY16" fmla="*/ 666484 h 66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6764" h="666484">
                  <a:moveTo>
                    <a:pt x="0" y="662347"/>
                  </a:moveTo>
                  <a:cubicBezTo>
                    <a:pt x="125829" y="651660"/>
                    <a:pt x="251659" y="640974"/>
                    <a:pt x="335086" y="604433"/>
                  </a:cubicBezTo>
                  <a:cubicBezTo>
                    <a:pt x="418513" y="567892"/>
                    <a:pt x="457813" y="503083"/>
                    <a:pt x="500560" y="443101"/>
                  </a:cubicBezTo>
                  <a:cubicBezTo>
                    <a:pt x="543307" y="383119"/>
                    <a:pt x="569508" y="294868"/>
                    <a:pt x="591571" y="244538"/>
                  </a:cubicBezTo>
                  <a:cubicBezTo>
                    <a:pt x="613634" y="194208"/>
                    <a:pt x="615702" y="173524"/>
                    <a:pt x="632939" y="141120"/>
                  </a:cubicBezTo>
                  <a:cubicBezTo>
                    <a:pt x="650176" y="108716"/>
                    <a:pt x="673618" y="71485"/>
                    <a:pt x="694992" y="50112"/>
                  </a:cubicBezTo>
                  <a:cubicBezTo>
                    <a:pt x="716366" y="28739"/>
                    <a:pt x="737050" y="21154"/>
                    <a:pt x="761182" y="12881"/>
                  </a:cubicBezTo>
                  <a:cubicBezTo>
                    <a:pt x="785314" y="4608"/>
                    <a:pt x="814961" y="1160"/>
                    <a:pt x="839782" y="471"/>
                  </a:cubicBezTo>
                  <a:cubicBezTo>
                    <a:pt x="864603" y="-218"/>
                    <a:pt x="884597" y="-1597"/>
                    <a:pt x="910108" y="8745"/>
                  </a:cubicBezTo>
                  <a:cubicBezTo>
                    <a:pt x="935619" y="19087"/>
                    <a:pt x="967335" y="34944"/>
                    <a:pt x="992846" y="62522"/>
                  </a:cubicBezTo>
                  <a:cubicBezTo>
                    <a:pt x="1018357" y="90100"/>
                    <a:pt x="1041798" y="128710"/>
                    <a:pt x="1063172" y="174214"/>
                  </a:cubicBezTo>
                  <a:cubicBezTo>
                    <a:pt x="1084546" y="219718"/>
                    <a:pt x="1094888" y="282458"/>
                    <a:pt x="1121088" y="335546"/>
                  </a:cubicBezTo>
                  <a:cubicBezTo>
                    <a:pt x="1147288" y="388634"/>
                    <a:pt x="1182452" y="449306"/>
                    <a:pt x="1220373" y="492742"/>
                  </a:cubicBezTo>
                  <a:cubicBezTo>
                    <a:pt x="1258294" y="536178"/>
                    <a:pt x="1308626" y="570650"/>
                    <a:pt x="1348615" y="596160"/>
                  </a:cubicBezTo>
                  <a:cubicBezTo>
                    <a:pt x="1388604" y="621670"/>
                    <a:pt x="1378952" y="634079"/>
                    <a:pt x="1460310" y="645800"/>
                  </a:cubicBezTo>
                  <a:lnTo>
                    <a:pt x="1836764" y="666484"/>
                  </a:lnTo>
                  <a:lnTo>
                    <a:pt x="1836764" y="666484"/>
                  </a:lnTo>
                </a:path>
              </a:pathLst>
            </a:custGeom>
            <a:pattFill prst="wdUpDiag">
              <a:fgClr>
                <a:prstClr val="black"/>
              </a:fgClr>
              <a:bgClr>
                <a:prstClr val="white"/>
              </a:bgClr>
            </a:pattFill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8906"/>
              <a:endParaRPr lang="en-US" sz="240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latin typeface="Palatino Linotype"/>
              </a:endParaRP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flipV="1">
              <a:off x="6951668" y="2245630"/>
              <a:ext cx="0" cy="1022267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/>
            <p:nvPr/>
          </p:nvSpPr>
          <p:spPr>
            <a:xfrm>
              <a:off x="6121416" y="2566881"/>
              <a:ext cx="813407" cy="704022"/>
            </a:xfrm>
            <a:prstGeom prst="rect">
              <a:avLst/>
            </a:prstGeom>
            <a:solidFill>
              <a:srgbClr val="26234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l">
                <a:rot lat="0" lon="0" rev="198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06"/>
              <a:endParaRPr lang="en-US" sz="2400">
                <a:solidFill>
                  <a:prstClr val="white"/>
                </a:solidFill>
                <a:latin typeface="Palatino Linotype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617CE836-5312-6F4C-B96C-8A281BAA792F}"/>
              </a:ext>
            </a:extLst>
          </p:cNvPr>
          <p:cNvSpPr txBox="1"/>
          <p:nvPr/>
        </p:nvSpPr>
        <p:spPr>
          <a:xfrm>
            <a:off x="195943" y="6243536"/>
            <a:ext cx="7456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Slides: Stuart Russell, IJCAI 2017, with work by Dylan Hadfield-</a:t>
            </a:r>
            <a:r>
              <a:rPr lang="en-US" dirty="0" err="1"/>
              <a:t>Menell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722EBC1-462A-48D9-8A70-88A72EF1D69A}"/>
                  </a:ext>
                </a:extLst>
              </p14:cNvPr>
              <p14:cNvContentPartPr/>
              <p14:nvPr/>
            </p14:nvContentPartPr>
            <p14:xfrm>
              <a:off x="3318480" y="2408400"/>
              <a:ext cx="20880" cy="9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722EBC1-462A-48D9-8A70-88A72EF1D69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09120" y="2399040"/>
                <a:ext cx="39600" cy="2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547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5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BA93C-E5CF-4220-A86C-04386D7C9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</p:spPr>
        <p:txBody>
          <a:bodyPr/>
          <a:lstStyle/>
          <a:p>
            <a:r>
              <a:rPr lang="en-US"/>
              <a:t>Conclusion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A6A35F4-5CE0-4D9B-AF29-D4DA47AB4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975" y="61990"/>
            <a:ext cx="11255433" cy="6734019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847E41-0A21-4837-92C1-A0137C631F67}"/>
              </a:ext>
            </a:extLst>
          </p:cNvPr>
          <p:cNvSpPr/>
          <p:nvPr/>
        </p:nvSpPr>
        <p:spPr>
          <a:xfrm>
            <a:off x="6136876" y="6046123"/>
            <a:ext cx="2072640" cy="554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939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52099" y="367131"/>
            <a:ext cx="10515600" cy="627812"/>
          </a:xfrm>
        </p:spPr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Thanks to Our Course Staff!!</a:t>
            </a:r>
          </a:p>
        </p:txBody>
      </p:sp>
      <p:sp>
        <p:nvSpPr>
          <p:cNvPr id="7186" name="AutoShape 27" descr="https://mail.google.com/mail/?attid=0.1&amp;disp=emb&amp;view=att&amp;th=131fd6676327baa7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7187" name="AutoShape 29" descr="https://mail.google.com/mail/?attid=0.1&amp;disp=emb&amp;view=att&amp;th=131fd6676327baa7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/>
          <a:lstStyle/>
          <a:p>
            <a:endParaRPr lang="en-US" sz="2400">
              <a:latin typeface="Calibri"/>
              <a:cs typeface="Calibri"/>
            </a:endParaRPr>
          </a:p>
        </p:txBody>
      </p:sp>
      <p:pic>
        <p:nvPicPr>
          <p:cNvPr id="10249" name="Picture 9" descr="http://www.cs.berkeley.edu/~sgupta/Media/transpare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67" y="-182033"/>
            <a:ext cx="12700" cy="12700"/>
          </a:xfrm>
          <a:prstGeom prst="rect">
            <a:avLst/>
          </a:prstGeom>
          <a:noFill/>
        </p:spPr>
      </p:pic>
      <p:pic>
        <p:nvPicPr>
          <p:cNvPr id="10251" name="Picture 11" descr="http://www.cs.berkeley.edu/~sgupta/Media/transpare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67" y="-182033"/>
            <a:ext cx="12700" cy="12700"/>
          </a:xfrm>
          <a:prstGeom prst="rect">
            <a:avLst/>
          </a:prstGeom>
          <a:noFill/>
        </p:spPr>
      </p:pic>
      <p:pic>
        <p:nvPicPr>
          <p:cNvPr id="10253" name="Picture 13" descr="http://www.cs.berkeley.edu/~sgupta/Media/transpare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67" y="-182033"/>
            <a:ext cx="12700" cy="12700"/>
          </a:xfrm>
          <a:prstGeom prst="rect">
            <a:avLst/>
          </a:prstGeom>
          <a:noFill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3C622B5-1772-48F4-B161-09EFFE3BD6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6" r="7431" b="38328"/>
          <a:stretch/>
        </p:blipFill>
        <p:spPr>
          <a:xfrm>
            <a:off x="5685168" y="1816490"/>
            <a:ext cx="1609344" cy="1613217"/>
          </a:xfrm>
          <a:prstGeom prst="rect">
            <a:avLst/>
          </a:prstGeom>
        </p:spPr>
      </p:pic>
      <p:pic>
        <p:nvPicPr>
          <p:cNvPr id="27" name="Picture 26" descr="A person standing on a beach&#10;&#10;Description automatically generated">
            <a:extLst>
              <a:ext uri="{FF2B5EF4-FFF2-40B4-BE49-F238E27FC236}">
                <a16:creationId xmlns:a16="http://schemas.microsoft.com/office/drawing/2014/main" id="{4FD48D74-F868-441B-AD55-881B8C76F8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6332" r="12175" b="20300"/>
          <a:stretch/>
        </p:blipFill>
        <p:spPr>
          <a:xfrm>
            <a:off x="7522703" y="4358058"/>
            <a:ext cx="1660533" cy="1609344"/>
          </a:xfrm>
          <a:prstGeom prst="rect">
            <a:avLst/>
          </a:prstGeom>
        </p:spPr>
      </p:pic>
      <p:pic>
        <p:nvPicPr>
          <p:cNvPr id="28" name="Picture 27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0DCE9D0C-3B5E-4F30-B24D-210FF9587D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6" r="7325" b="9360"/>
          <a:stretch/>
        </p:blipFill>
        <p:spPr>
          <a:xfrm>
            <a:off x="3859407" y="4358058"/>
            <a:ext cx="1608688" cy="1609344"/>
          </a:xfrm>
          <a:prstGeom prst="rect">
            <a:avLst/>
          </a:prstGeom>
        </p:spPr>
      </p:pic>
      <p:sp>
        <p:nvSpPr>
          <p:cNvPr id="29" name="Text Box 19">
            <a:extLst>
              <a:ext uri="{FF2B5EF4-FFF2-40B4-BE49-F238E27FC236}">
                <a16:creationId xmlns:a16="http://schemas.microsoft.com/office/drawing/2014/main" id="{496769DC-F21C-4EE8-A565-F6E576BFB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100" y="1283024"/>
            <a:ext cx="2786936" cy="337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Administrative Assistant</a:t>
            </a:r>
          </a:p>
          <a:p>
            <a:pPr>
              <a:spcBef>
                <a:spcPct val="50000"/>
              </a:spcBef>
            </a:pPr>
            <a:r>
              <a:rPr lang="en-US" sz="2667" dirty="0">
                <a:latin typeface="Calibri"/>
                <a:cs typeface="Calibri"/>
              </a:rPr>
              <a:t>Liv Zane</a:t>
            </a:r>
          </a:p>
          <a:p>
            <a:pPr>
              <a:spcBef>
                <a:spcPct val="50000"/>
              </a:spcBef>
            </a:pPr>
            <a:endParaRPr lang="en-US" sz="2667" dirty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pPr>
              <a:spcBef>
                <a:spcPct val="50000"/>
              </a:spcBef>
            </a:pPr>
            <a:r>
              <a:rPr lang="en-US" sz="2667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Videographer</a:t>
            </a:r>
          </a:p>
          <a:p>
            <a:pPr>
              <a:spcBef>
                <a:spcPct val="50000"/>
              </a:spcBef>
            </a:pPr>
            <a:r>
              <a:rPr lang="en-US" sz="2667" dirty="0">
                <a:latin typeface="Calibri"/>
                <a:cs typeface="Calibri"/>
              </a:rPr>
              <a:t>John Lombardo</a:t>
            </a:r>
          </a:p>
        </p:txBody>
      </p:sp>
      <p:sp>
        <p:nvSpPr>
          <p:cNvPr id="30" name="Text Box 14">
            <a:extLst>
              <a:ext uri="{FF2B5EF4-FFF2-40B4-BE49-F238E27FC236}">
                <a16:creationId xmlns:a16="http://schemas.microsoft.com/office/drawing/2014/main" id="{B597C4DD-27ED-489A-83AF-59192BBF7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6769" y="3429000"/>
            <a:ext cx="1359882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Angela Yang</a:t>
            </a:r>
          </a:p>
        </p:txBody>
      </p:sp>
      <p:sp>
        <p:nvSpPr>
          <p:cNvPr id="31" name="Text Box 14">
            <a:extLst>
              <a:ext uri="{FF2B5EF4-FFF2-40B4-BE49-F238E27FC236}">
                <a16:creationId xmlns:a16="http://schemas.microsoft.com/office/drawing/2014/main" id="{51EFF17B-4E1C-4E41-A64D-7816488F0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9130" y="3428999"/>
            <a:ext cx="1615381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Claire Wang </a:t>
            </a:r>
            <a:r>
              <a:rPr lang="en-US" sz="2133" dirty="0">
                <a:solidFill>
                  <a:schemeClr val="accent1"/>
                </a:solidFill>
                <a:latin typeface="Calibri"/>
                <a:cs typeface="Calibri"/>
              </a:rPr>
              <a:t>(Head TA)</a:t>
            </a:r>
          </a:p>
        </p:txBody>
      </p:sp>
      <p:sp>
        <p:nvSpPr>
          <p:cNvPr id="32" name="Text Box 14">
            <a:extLst>
              <a:ext uri="{FF2B5EF4-FFF2-40B4-BE49-F238E27FC236}">
                <a16:creationId xmlns:a16="http://schemas.microsoft.com/office/drawing/2014/main" id="{DC048988-66E4-4A3C-8222-A4604E9A2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029" y="3428998"/>
            <a:ext cx="1359882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George Brown</a:t>
            </a:r>
          </a:p>
        </p:txBody>
      </p:sp>
      <p:sp>
        <p:nvSpPr>
          <p:cNvPr id="33" name="Text Box 14">
            <a:extLst>
              <a:ext uri="{FF2B5EF4-FFF2-40B4-BE49-F238E27FC236}">
                <a16:creationId xmlns:a16="http://schemas.microsoft.com/office/drawing/2014/main" id="{69B0731D-3C74-494B-BC9E-F8ABE5F8C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6772" y="3428998"/>
            <a:ext cx="1318729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Michelle Ma</a:t>
            </a:r>
          </a:p>
        </p:txBody>
      </p:sp>
      <p:sp>
        <p:nvSpPr>
          <p:cNvPr id="34" name="Text Box 14">
            <a:extLst>
              <a:ext uri="{FF2B5EF4-FFF2-40B4-BE49-F238E27FC236}">
                <a16:creationId xmlns:a16="http://schemas.microsoft.com/office/drawing/2014/main" id="{2D384C55-D2BC-4720-AFBA-91B0D2E33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6769" y="5968035"/>
            <a:ext cx="1359882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cs typeface="Calibri"/>
              </a:rPr>
              <a:t>Sean Pereira</a:t>
            </a:r>
          </a:p>
        </p:txBody>
      </p:sp>
      <p:sp>
        <p:nvSpPr>
          <p:cNvPr id="35" name="Text Box 14">
            <a:extLst>
              <a:ext uri="{FF2B5EF4-FFF2-40B4-BE49-F238E27FC236}">
                <a16:creationId xmlns:a16="http://schemas.microsoft.com/office/drawing/2014/main" id="{A1C80457-A872-4874-B15F-46E824B4B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5457" y="5968034"/>
            <a:ext cx="1868766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 err="1">
                <a:latin typeface="Calibri"/>
                <a:cs typeface="Calibri"/>
              </a:rPr>
              <a:t>Chakara</a:t>
            </a:r>
            <a:r>
              <a:rPr lang="en-US" sz="2133" dirty="0">
                <a:latin typeface="Calibri"/>
                <a:cs typeface="Calibri"/>
              </a:rPr>
              <a:t> (Tian) </a:t>
            </a:r>
            <a:r>
              <a:rPr lang="en-US" sz="2133" dirty="0" err="1">
                <a:latin typeface="Calibri"/>
                <a:cs typeface="Calibri"/>
              </a:rPr>
              <a:t>Owarang</a:t>
            </a:r>
            <a:endParaRPr lang="en-US" sz="2133" dirty="0">
              <a:latin typeface="Calibri"/>
              <a:cs typeface="Calibri"/>
            </a:endParaRPr>
          </a:p>
        </p:txBody>
      </p:sp>
      <p:sp>
        <p:nvSpPr>
          <p:cNvPr id="36" name="Text Box 14">
            <a:extLst>
              <a:ext uri="{FF2B5EF4-FFF2-40B4-BE49-F238E27FC236}">
                <a16:creationId xmlns:a16="http://schemas.microsoft.com/office/drawing/2014/main" id="{68C564C5-6063-432D-9F7C-A8257AC3B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029" y="5968033"/>
            <a:ext cx="1359882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Tina      Wu</a:t>
            </a:r>
          </a:p>
        </p:txBody>
      </p:sp>
      <p:sp>
        <p:nvSpPr>
          <p:cNvPr id="37" name="Text Box 14">
            <a:extLst>
              <a:ext uri="{FF2B5EF4-FFF2-40B4-BE49-F238E27FC236}">
                <a16:creationId xmlns:a16="http://schemas.microsoft.com/office/drawing/2014/main" id="{7529C42B-63E8-461E-A430-6F26A59E1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0492" y="5972922"/>
            <a:ext cx="976924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Vicky Zeng</a:t>
            </a:r>
          </a:p>
        </p:txBody>
      </p:sp>
      <p:pic>
        <p:nvPicPr>
          <p:cNvPr id="38" name="Picture 37" descr="A person in a restaurant&#10;&#10;Description automatically generated">
            <a:extLst>
              <a:ext uri="{FF2B5EF4-FFF2-40B4-BE49-F238E27FC236}">
                <a16:creationId xmlns:a16="http://schemas.microsoft.com/office/drawing/2014/main" id="{AFC89733-C032-4A3F-AB93-1D873031D7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3" t="19757" r="13739" b="17466"/>
          <a:stretch/>
        </p:blipFill>
        <p:spPr>
          <a:xfrm>
            <a:off x="9429945" y="1808076"/>
            <a:ext cx="1654900" cy="160934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87C0464-B3B7-49DE-8616-DA2B648769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901" y="1816490"/>
            <a:ext cx="1612194" cy="161219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CA1C72F-536D-4F2B-ACF8-EA9F7D2F138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" t="28124" r="46218" b="22560"/>
          <a:stretch/>
        </p:blipFill>
        <p:spPr>
          <a:xfrm>
            <a:off x="7548297" y="1816648"/>
            <a:ext cx="1609344" cy="161187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9614893-CC18-4B67-9E41-CB319C43118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6762" r="12548" b="12503"/>
          <a:stretch/>
        </p:blipFill>
        <p:spPr>
          <a:xfrm>
            <a:off x="5679131" y="4358059"/>
            <a:ext cx="1615382" cy="160934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A61BC2C-10E1-4CF7-99CB-D0CDF438344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4" t="7539" r="4172" b="7539"/>
          <a:stretch/>
        </p:blipFill>
        <p:spPr>
          <a:xfrm>
            <a:off x="9458687" y="4358058"/>
            <a:ext cx="1609012" cy="1609344"/>
          </a:xfrm>
          <a:prstGeom prst="rect">
            <a:avLst/>
          </a:prstGeom>
        </p:spPr>
      </p:pic>
      <p:sp>
        <p:nvSpPr>
          <p:cNvPr id="43" name="Text Box 19">
            <a:extLst>
              <a:ext uri="{FF2B5EF4-FFF2-40B4-BE49-F238E27FC236}">
                <a16:creationId xmlns:a16="http://schemas.microsoft.com/office/drawing/2014/main" id="{8BCE9010-8BFF-4361-8B63-CAF5B1FC4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0338" y="1283657"/>
            <a:ext cx="5806831" cy="50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Teaching Assistants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Games </a:t>
            </a:r>
            <a:r>
              <a:rPr lang="mr-IN" dirty="0"/>
              <a:t>–</a:t>
            </a:r>
            <a:r>
              <a:rPr lang="en-US" dirty="0"/>
              <a:t> Three “Intelligent” Agents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A: Search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1068" y="1703322"/>
            <a:ext cx="6629400" cy="480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6286" y="1474719"/>
            <a:ext cx="950067" cy="939020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4087" y="2389804"/>
            <a:ext cx="843999" cy="937776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6286" y="3303519"/>
            <a:ext cx="950067" cy="939020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4087" y="4218604"/>
            <a:ext cx="843999" cy="937776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7268" y="3455723"/>
            <a:ext cx="3006566" cy="278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300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Games </a:t>
            </a:r>
            <a:r>
              <a:rPr lang="mr-IN" dirty="0"/>
              <a:t>–</a:t>
            </a:r>
            <a:r>
              <a:rPr lang="en-US" dirty="0"/>
              <a:t> Three “Intelligent” Agents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B: Encode the pattern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98841" y="1580179"/>
            <a:ext cx="3661317" cy="48320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"/>
                <a:cs typeface="Courier"/>
              </a:rPr>
              <a:t>10's </a:t>
            </a:r>
            <a:r>
              <a:rPr lang="en-US" sz="2800" dirty="0" err="1">
                <a:latin typeface="Courier"/>
                <a:cs typeface="Courier"/>
              </a:rPr>
              <a:t>value:Win</a:t>
            </a:r>
            <a:endParaRPr lang="en-US" sz="2800" dirty="0">
              <a:latin typeface="Courier"/>
              <a:cs typeface="Courier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urier"/>
                <a:cs typeface="Courier"/>
              </a:rPr>
              <a:t>9's </a:t>
            </a:r>
            <a:r>
              <a:rPr lang="en-US" sz="2800" dirty="0" err="1">
                <a:solidFill>
                  <a:srgbClr val="FF0000"/>
                </a:solidFill>
                <a:latin typeface="Courier"/>
                <a:cs typeface="Courier"/>
              </a:rPr>
              <a:t>value:Lose</a:t>
            </a:r>
            <a:endParaRPr lang="en-US" sz="2800" dirty="0">
              <a:solidFill>
                <a:srgbClr val="FF0000"/>
              </a:solidFill>
              <a:latin typeface="Courier"/>
              <a:cs typeface="Courier"/>
            </a:endParaRPr>
          </a:p>
          <a:p>
            <a:r>
              <a:rPr lang="en-US" sz="2800" dirty="0">
                <a:latin typeface="Courier"/>
                <a:cs typeface="Courier"/>
              </a:rPr>
              <a:t>8's </a:t>
            </a:r>
            <a:r>
              <a:rPr lang="en-US" sz="2800" dirty="0" err="1">
                <a:latin typeface="Courier"/>
                <a:cs typeface="Courier"/>
              </a:rPr>
              <a:t>value:Win</a:t>
            </a:r>
            <a:endParaRPr lang="en-US" sz="2800" dirty="0">
              <a:latin typeface="Courier"/>
              <a:cs typeface="Courier"/>
            </a:endParaRPr>
          </a:p>
          <a:p>
            <a:r>
              <a:rPr lang="en-US" sz="2800" dirty="0">
                <a:latin typeface="Courier"/>
                <a:cs typeface="Courier"/>
              </a:rPr>
              <a:t>7's </a:t>
            </a:r>
            <a:r>
              <a:rPr lang="en-US" sz="2800" dirty="0" err="1">
                <a:latin typeface="Courier"/>
                <a:cs typeface="Courier"/>
              </a:rPr>
              <a:t>value:Win</a:t>
            </a:r>
            <a:endParaRPr lang="en-US" sz="2800" dirty="0">
              <a:latin typeface="Courier"/>
              <a:cs typeface="Courier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urier"/>
                <a:cs typeface="Courier"/>
              </a:rPr>
              <a:t>6's </a:t>
            </a:r>
            <a:r>
              <a:rPr lang="en-US" sz="2800" dirty="0" err="1">
                <a:solidFill>
                  <a:srgbClr val="FF0000"/>
                </a:solidFill>
                <a:latin typeface="Courier"/>
                <a:cs typeface="Courier"/>
              </a:rPr>
              <a:t>value:Lose</a:t>
            </a:r>
            <a:endParaRPr lang="en-US" sz="2800" dirty="0">
              <a:solidFill>
                <a:srgbClr val="FF0000"/>
              </a:solidFill>
              <a:latin typeface="Courier"/>
              <a:cs typeface="Courier"/>
            </a:endParaRPr>
          </a:p>
          <a:p>
            <a:r>
              <a:rPr lang="en-US" sz="2800" dirty="0">
                <a:latin typeface="Courier"/>
                <a:cs typeface="Courier"/>
              </a:rPr>
              <a:t>5's </a:t>
            </a:r>
            <a:r>
              <a:rPr lang="en-US" sz="2800" dirty="0" err="1">
                <a:latin typeface="Courier"/>
                <a:cs typeface="Courier"/>
              </a:rPr>
              <a:t>value:Win</a:t>
            </a:r>
            <a:endParaRPr lang="en-US" sz="2800" dirty="0">
              <a:latin typeface="Courier"/>
              <a:cs typeface="Courier"/>
            </a:endParaRPr>
          </a:p>
          <a:p>
            <a:r>
              <a:rPr lang="en-US" sz="2800" dirty="0">
                <a:latin typeface="Courier"/>
                <a:cs typeface="Courier"/>
              </a:rPr>
              <a:t>4's </a:t>
            </a:r>
            <a:r>
              <a:rPr lang="en-US" sz="2800" dirty="0" err="1">
                <a:latin typeface="Courier"/>
                <a:cs typeface="Courier"/>
              </a:rPr>
              <a:t>value:Win</a:t>
            </a:r>
            <a:endParaRPr lang="en-US" sz="2800" dirty="0">
              <a:latin typeface="Courier"/>
              <a:cs typeface="Courier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urier"/>
                <a:cs typeface="Courier"/>
              </a:rPr>
              <a:t>3's </a:t>
            </a:r>
            <a:r>
              <a:rPr lang="en-US" sz="2800" dirty="0" err="1">
                <a:solidFill>
                  <a:srgbClr val="FF0000"/>
                </a:solidFill>
                <a:latin typeface="Courier"/>
                <a:cs typeface="Courier"/>
              </a:rPr>
              <a:t>value:Lose</a:t>
            </a:r>
            <a:endParaRPr lang="en-US" sz="2800" dirty="0">
              <a:solidFill>
                <a:srgbClr val="FF0000"/>
              </a:solidFill>
              <a:latin typeface="Courier"/>
              <a:cs typeface="Courier"/>
            </a:endParaRPr>
          </a:p>
          <a:p>
            <a:r>
              <a:rPr lang="en-US" sz="2800" dirty="0">
                <a:latin typeface="Courier"/>
                <a:cs typeface="Courier"/>
              </a:rPr>
              <a:t>2's </a:t>
            </a:r>
            <a:r>
              <a:rPr lang="en-US" sz="2800" dirty="0" err="1">
                <a:latin typeface="Courier"/>
                <a:cs typeface="Courier"/>
              </a:rPr>
              <a:t>value:Win</a:t>
            </a:r>
            <a:endParaRPr lang="en-US" sz="2800" dirty="0">
              <a:latin typeface="Courier"/>
              <a:cs typeface="Courier"/>
            </a:endParaRPr>
          </a:p>
          <a:p>
            <a:r>
              <a:rPr lang="en-US" sz="2800" dirty="0">
                <a:latin typeface="Courier"/>
                <a:cs typeface="Courier"/>
              </a:rPr>
              <a:t>1's </a:t>
            </a:r>
            <a:r>
              <a:rPr lang="en-US" sz="2800" dirty="0" err="1">
                <a:latin typeface="Courier"/>
                <a:cs typeface="Courier"/>
              </a:rPr>
              <a:t>value:Win</a:t>
            </a:r>
            <a:endParaRPr lang="en-US" sz="2800" dirty="0">
              <a:latin typeface="Courier"/>
              <a:cs typeface="Courier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urier"/>
                <a:cs typeface="Courier"/>
              </a:rPr>
              <a:t>0's </a:t>
            </a:r>
            <a:r>
              <a:rPr lang="en-US" sz="2800" dirty="0" err="1">
                <a:solidFill>
                  <a:srgbClr val="FF0000"/>
                </a:solidFill>
                <a:latin typeface="Courier"/>
                <a:cs typeface="Courier"/>
              </a:rPr>
              <a:t>value:Lose</a:t>
            </a:r>
            <a:endParaRPr lang="en-US" sz="2800" dirty="0">
              <a:solidFill>
                <a:srgbClr val="FF0000"/>
              </a:solidFill>
              <a:latin typeface="Courier"/>
              <a:cs typeface="Courier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625A07-D09B-4549-920F-5AA71991590B}"/>
              </a:ext>
            </a:extLst>
          </p:cNvPr>
          <p:cNvSpPr/>
          <p:nvPr/>
        </p:nvSpPr>
        <p:spPr>
          <a:xfrm>
            <a:off x="552099" y="1832151"/>
            <a:ext cx="8839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 New"/>
                <a:cs typeface="Courier New"/>
              </a:rPr>
              <a:t>function </a:t>
            </a:r>
            <a:r>
              <a:rPr lang="en-US" sz="2400" b="1" dirty="0" err="1">
                <a:latin typeface="Courier New"/>
                <a:cs typeface="Courier New"/>
              </a:rPr>
              <a:t>getAction</a:t>
            </a:r>
            <a:r>
              <a:rPr lang="en-US" sz="2400" dirty="0">
                <a:latin typeface="Courier New"/>
                <a:cs typeface="Courier New"/>
              </a:rPr>
              <a:t>( </a:t>
            </a:r>
            <a:r>
              <a:rPr lang="en-US" sz="2400" dirty="0" err="1">
                <a:latin typeface="Courier New"/>
                <a:cs typeface="Courier New"/>
              </a:rPr>
              <a:t>numPiecesAvailable</a:t>
            </a:r>
            <a:r>
              <a:rPr lang="en-US" sz="2400" dirty="0">
                <a:latin typeface="Courier New"/>
                <a:cs typeface="Courier New"/>
              </a:rPr>
              <a:t> )</a:t>
            </a:r>
          </a:p>
          <a:p>
            <a:endParaRPr lang="en-US" sz="2400" dirty="0">
              <a:latin typeface="Courier New"/>
              <a:cs typeface="Courier New"/>
            </a:endParaRPr>
          </a:p>
          <a:p>
            <a:r>
              <a:rPr lang="en-US" sz="2400" dirty="0">
                <a:latin typeface="Courier New"/>
                <a:cs typeface="Courier New"/>
              </a:rPr>
              <a:t>	if </a:t>
            </a:r>
            <a:r>
              <a:rPr lang="en-US" sz="2400" dirty="0" err="1">
                <a:latin typeface="Courier New"/>
                <a:cs typeface="Courier New"/>
              </a:rPr>
              <a:t>numPiecesAvailable</a:t>
            </a:r>
            <a:r>
              <a:rPr lang="en-US" sz="2400" dirty="0">
                <a:latin typeface="Courier New"/>
                <a:cs typeface="Courier New"/>
              </a:rPr>
              <a:t> % 3 == 2</a:t>
            </a:r>
          </a:p>
          <a:p>
            <a:r>
              <a:rPr lang="en-US" sz="2400" dirty="0">
                <a:latin typeface="Courier New"/>
                <a:cs typeface="Courier New"/>
              </a:rPr>
              <a:t>		return 2</a:t>
            </a:r>
          </a:p>
          <a:p>
            <a:r>
              <a:rPr lang="en-US" sz="2400" dirty="0">
                <a:latin typeface="Courier New"/>
                <a:cs typeface="Courier New"/>
              </a:rPr>
              <a:t>	else</a:t>
            </a:r>
          </a:p>
          <a:p>
            <a:r>
              <a:rPr lang="en-US" sz="2400" dirty="0">
                <a:latin typeface="Courier New"/>
                <a:cs typeface="Courier New"/>
              </a:rPr>
              <a:t>		return 1</a:t>
            </a:r>
          </a:p>
        </p:txBody>
      </p:sp>
    </p:spTree>
    <p:extLst>
      <p:ext uri="{BB962C8B-B14F-4D97-AF65-F5344CB8AC3E}">
        <p14:creationId xmlns:p14="http://schemas.microsoft.com/office/powerpoint/2010/main" val="195773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109354" y="2004924"/>
          <a:ext cx="6019800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4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7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5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049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Pieces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Take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Take</a:t>
                      </a:r>
                      <a:r>
                        <a:rPr lang="en-US" sz="2800" baseline="0" dirty="0"/>
                        <a:t> 2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Games </a:t>
            </a:r>
            <a:r>
              <a:rPr lang="mr-IN" dirty="0"/>
              <a:t>–</a:t>
            </a:r>
            <a:r>
              <a:rPr lang="en-US" dirty="0"/>
              <a:t> Three “Intelligent” Agents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C: Record statistics of winning positions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109354" y="2004924"/>
          <a:ext cx="6019800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4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7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5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049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Pieces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Take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Take</a:t>
                      </a:r>
                      <a:r>
                        <a:rPr lang="en-US" sz="2800" baseline="0" dirty="0"/>
                        <a:t> 2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109354" y="2004924"/>
          <a:ext cx="6019800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4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7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5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049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Pieces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Take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Take</a:t>
                      </a:r>
                      <a:r>
                        <a:rPr lang="en-US" sz="2800" baseline="0" dirty="0"/>
                        <a:t> 2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109354" y="2004924"/>
          <a:ext cx="6019800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4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7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5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Pieces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Take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Take</a:t>
                      </a:r>
                      <a:r>
                        <a:rPr lang="en-US" sz="2800" baseline="0" dirty="0"/>
                        <a:t> 2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68%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696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552099" y="1641499"/>
            <a:ext cx="10794668" cy="4687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Which agent code is the most “intelligent”?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/>
              <a:t>Search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/>
              <a:t>Encode multiple of 3 pattern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/>
              <a:t>Keep stats on winning positions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8E350C-3F6D-462C-B855-A1CADBB9F884}"/>
              </a:ext>
            </a:extLst>
          </p:cNvPr>
          <p:cNvSpPr txBox="1">
            <a:spLocks/>
          </p:cNvSpPr>
          <p:nvPr/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r>
              <a:rPr lang="en-US" dirty="0"/>
              <a:t>Three “Intelligent” Agents 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C556C390-AB4A-456F-BFFF-37DC5ED30E5C}"/>
              </a:ext>
            </a:extLst>
          </p:cNvPr>
          <p:cNvSpPr txBox="1">
            <a:spLocks/>
          </p:cNvSpPr>
          <p:nvPr/>
        </p:nvSpPr>
        <p:spPr>
          <a:xfrm>
            <a:off x="425939" y="220785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Piazza Poll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99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552099" y="994943"/>
            <a:ext cx="10794668" cy="4687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Which 381 technique is the most intelligent?</a:t>
            </a:r>
          </a:p>
          <a:p>
            <a:pPr marL="514350" indent="-514350" fontAlgn="ctr">
              <a:buFont typeface="+mj-lt"/>
              <a:buAutoNum type="alphaUcPeriod"/>
            </a:pPr>
            <a:r>
              <a:rPr lang="en-US" dirty="0"/>
              <a:t>Search</a:t>
            </a:r>
          </a:p>
          <a:p>
            <a:pPr marL="514350" indent="-514350" fontAlgn="ctr">
              <a:buFont typeface="+mj-lt"/>
              <a:buAutoNum type="alphaUcPeriod"/>
            </a:pPr>
            <a:r>
              <a:rPr lang="en-US" dirty="0"/>
              <a:t>Logical inference</a:t>
            </a:r>
          </a:p>
          <a:p>
            <a:pPr marL="514350" indent="-514350" fontAlgn="ctr">
              <a:buFont typeface="+mj-lt"/>
              <a:buAutoNum type="alphaUcPeriod"/>
            </a:pPr>
            <a:r>
              <a:rPr lang="en-US" dirty="0"/>
              <a:t>Numeric optimization</a:t>
            </a:r>
          </a:p>
          <a:p>
            <a:pPr marL="514350" indent="-514350" fontAlgn="ctr">
              <a:buFont typeface="+mj-lt"/>
              <a:buAutoNum type="alphaUcPeriod"/>
            </a:pPr>
            <a:r>
              <a:rPr lang="en-US" dirty="0"/>
              <a:t>Q-learning</a:t>
            </a:r>
          </a:p>
          <a:p>
            <a:pPr marL="514350" indent="-514350" fontAlgn="ctr">
              <a:buFont typeface="+mj-lt"/>
              <a:buAutoNum type="alphaUcPeriod"/>
            </a:pPr>
            <a:r>
              <a:rPr lang="en-US" dirty="0"/>
              <a:t>Approximate Q-learning</a:t>
            </a:r>
          </a:p>
          <a:p>
            <a:pPr marL="514350" indent="-514350" fontAlgn="ctr">
              <a:buFont typeface="+mj-lt"/>
              <a:buAutoNum type="alphaUcPeriod"/>
            </a:pPr>
            <a:r>
              <a:rPr lang="en-US" dirty="0"/>
              <a:t>Exact inference Bayes nets</a:t>
            </a:r>
          </a:p>
          <a:p>
            <a:pPr marL="514350" indent="-514350" fontAlgn="ctr">
              <a:buFont typeface="+mj-lt"/>
              <a:buAutoNum type="alphaUcPeriod"/>
            </a:pPr>
            <a:r>
              <a:rPr lang="en-US" dirty="0"/>
              <a:t>Approximate inference Bayes nets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8E350C-3F6D-462C-B855-A1CADBB9F884}"/>
              </a:ext>
            </a:extLst>
          </p:cNvPr>
          <p:cNvSpPr txBox="1">
            <a:spLocks/>
          </p:cNvSpPr>
          <p:nvPr/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C556C390-AB4A-456F-BFFF-37DC5ED30E5C}"/>
              </a:ext>
            </a:extLst>
          </p:cNvPr>
          <p:cNvSpPr txBox="1">
            <a:spLocks/>
          </p:cNvSpPr>
          <p:nvPr/>
        </p:nvSpPr>
        <p:spPr>
          <a:xfrm>
            <a:off x="425939" y="220785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Piazza Poll 2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ED21566-8A19-48CF-8DA8-C299A0F72BA8}"/>
                  </a:ext>
                </a:extLst>
              </p14:cNvPr>
              <p14:cNvContentPartPr/>
              <p14:nvPr/>
            </p14:nvContentPartPr>
            <p14:xfrm>
              <a:off x="1617840" y="734040"/>
              <a:ext cx="541440" cy="667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ED21566-8A19-48CF-8DA8-C299A0F72BA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08480" y="724680"/>
                <a:ext cx="560160" cy="686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6607487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7030A0"/>
      </a:dk2>
      <a:lt2>
        <a:srgbClr val="E7E6E6"/>
      </a:lt2>
      <a:accent1>
        <a:srgbClr val="2E75B5"/>
      </a:accent1>
      <a:accent2>
        <a:srgbClr val="2E75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2E75B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15516</TotalTime>
  <Words>1520</Words>
  <Application>Microsoft Office PowerPoint</Application>
  <PresentationFormat>Widescreen</PresentationFormat>
  <Paragraphs>342</Paragraphs>
  <Slides>43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Calibri Light</vt:lpstr>
      <vt:lpstr>CMU Serif Roman</vt:lpstr>
      <vt:lpstr>Cambria Math</vt:lpstr>
      <vt:lpstr>Wingdings</vt:lpstr>
      <vt:lpstr>Calibri</vt:lpstr>
      <vt:lpstr>Times New Roman</vt:lpstr>
      <vt:lpstr>Arial</vt:lpstr>
      <vt:lpstr>Courier New</vt:lpstr>
      <vt:lpstr>Courier</vt:lpstr>
      <vt:lpstr>Palatino Linotype</vt:lpstr>
      <vt:lpstr>Office Theme</vt:lpstr>
      <vt:lpstr>Elemental</vt:lpstr>
      <vt:lpstr>Announcements</vt:lpstr>
      <vt:lpstr>AI: Representation and Problem Solving </vt:lpstr>
      <vt:lpstr>Intelligent Agents</vt:lpstr>
      <vt:lpstr> Three “Intelligent” Agents </vt:lpstr>
      <vt:lpstr>Games – Three “Intelligent” Agents </vt:lpstr>
      <vt:lpstr>Games – Three “Intelligent” Agents </vt:lpstr>
      <vt:lpstr>Games – Three “Intelligent” Agents </vt:lpstr>
      <vt:lpstr>PowerPoint Presentation</vt:lpstr>
      <vt:lpstr>PowerPoint Presentation</vt:lpstr>
      <vt:lpstr>Value of Information</vt:lpstr>
      <vt:lpstr>Value of Information</vt:lpstr>
      <vt:lpstr>PowerPoint Presentation</vt:lpstr>
      <vt:lpstr>AI in the News</vt:lpstr>
      <vt:lpstr>AI in the News</vt:lpstr>
      <vt:lpstr>Should We Worry about Today’s A.I.?</vt:lpstr>
      <vt:lpstr>Should We Worry about Today’s A.I.?</vt:lpstr>
      <vt:lpstr>AI Bias</vt:lpstr>
      <vt:lpstr>Should We Worry about Today’s A.I.?</vt:lpstr>
      <vt:lpstr>AI Weapons</vt:lpstr>
      <vt:lpstr>Should We Worry about Today’s A.I.?</vt:lpstr>
      <vt:lpstr>Piazza Poll 3</vt:lpstr>
      <vt:lpstr>AI in the News</vt:lpstr>
      <vt:lpstr>Should We Worry about Today’s A.I.?</vt:lpstr>
      <vt:lpstr>AI in the News</vt:lpstr>
      <vt:lpstr>Piazza Poll 4</vt:lpstr>
      <vt:lpstr>Piazza Poll 4</vt:lpstr>
      <vt:lpstr>AI Challenge: Humans</vt:lpstr>
      <vt:lpstr>AI Challenge: Humans</vt:lpstr>
      <vt:lpstr>Piazza Poll 5</vt:lpstr>
      <vt:lpstr> Narrow A.I.</vt:lpstr>
      <vt:lpstr>AI in the News</vt:lpstr>
      <vt:lpstr>Should we worry about future A.I.?</vt:lpstr>
      <vt:lpstr>Should we worry about future A.I.?</vt:lpstr>
      <vt:lpstr>Should we worry about future A.I.?</vt:lpstr>
      <vt:lpstr>Should we worry about future A.I.?</vt:lpstr>
      <vt:lpstr>Should we worry about future A.I.?</vt:lpstr>
      <vt:lpstr>Three simple ideas</vt:lpstr>
      <vt:lpstr>AIMA 1,2,3: objective given to machine</vt:lpstr>
      <vt:lpstr>AIMA 4: objective is a latent variable</vt:lpstr>
      <vt:lpstr>The off-switch problem</vt:lpstr>
      <vt:lpstr>Off-switch model</vt:lpstr>
      <vt:lpstr>Conclusion</vt:lpstr>
      <vt:lpstr>Thanks to Our Course Staff!!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1171</cp:revision>
  <cp:lastPrinted>2018-11-27T13:42:27Z</cp:lastPrinted>
  <dcterms:created xsi:type="dcterms:W3CDTF">2018-10-11T11:39:27Z</dcterms:created>
  <dcterms:modified xsi:type="dcterms:W3CDTF">2019-12-05T22:04:23Z</dcterms:modified>
</cp:coreProperties>
</file>