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wmv" ContentType="video/x-ms-wm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2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5" r:id="rId1"/>
  </p:sldMasterIdLst>
  <p:notesMasterIdLst>
    <p:notesMasterId r:id="rId59"/>
  </p:notesMasterIdLst>
  <p:sldIdLst>
    <p:sldId id="1619" r:id="rId2"/>
    <p:sldId id="1620" r:id="rId3"/>
    <p:sldId id="1621" r:id="rId4"/>
    <p:sldId id="1625" r:id="rId5"/>
    <p:sldId id="1626" r:id="rId6"/>
    <p:sldId id="1627" r:id="rId7"/>
    <p:sldId id="1628" r:id="rId8"/>
    <p:sldId id="1629" r:id="rId9"/>
    <p:sldId id="1630" r:id="rId10"/>
    <p:sldId id="1642" r:id="rId11"/>
    <p:sldId id="1631" r:id="rId12"/>
    <p:sldId id="1635" r:id="rId13"/>
    <p:sldId id="1667" r:id="rId14"/>
    <p:sldId id="1640" r:id="rId15"/>
    <p:sldId id="1645" r:id="rId16"/>
    <p:sldId id="1644" r:id="rId17"/>
    <p:sldId id="1646" r:id="rId18"/>
    <p:sldId id="1633" r:id="rId19"/>
    <p:sldId id="1634" r:id="rId20"/>
    <p:sldId id="1650" r:id="rId21"/>
    <p:sldId id="1657" r:id="rId22"/>
    <p:sldId id="1649" r:id="rId23"/>
    <p:sldId id="1652" r:id="rId24"/>
    <p:sldId id="1661" r:id="rId25"/>
    <p:sldId id="1651" r:id="rId26"/>
    <p:sldId id="1656" r:id="rId27"/>
    <p:sldId id="1662" r:id="rId28"/>
    <p:sldId id="1654" r:id="rId29"/>
    <p:sldId id="1655" r:id="rId30"/>
    <p:sldId id="1680" r:id="rId31"/>
    <p:sldId id="1682" r:id="rId32"/>
    <p:sldId id="1681" r:id="rId33"/>
    <p:sldId id="1683" r:id="rId34"/>
    <p:sldId id="1677" r:id="rId35"/>
    <p:sldId id="1658" r:id="rId36"/>
    <p:sldId id="1660" r:id="rId37"/>
    <p:sldId id="1659" r:id="rId38"/>
    <p:sldId id="1668" r:id="rId39"/>
    <p:sldId id="1669" r:id="rId40"/>
    <p:sldId id="1671" r:id="rId41"/>
    <p:sldId id="1632" r:id="rId42"/>
    <p:sldId id="1675" r:id="rId43"/>
    <p:sldId id="1673" r:id="rId44"/>
    <p:sldId id="1674" r:id="rId45"/>
    <p:sldId id="1676" r:id="rId46"/>
    <p:sldId id="1666" r:id="rId47"/>
    <p:sldId id="1663" r:id="rId48"/>
    <p:sldId id="1664" r:id="rId49"/>
    <p:sldId id="1570" r:id="rId50"/>
    <p:sldId id="1571" r:id="rId51"/>
    <p:sldId id="1636" r:id="rId52"/>
    <p:sldId id="1637" r:id="rId53"/>
    <p:sldId id="1573" r:id="rId54"/>
    <p:sldId id="1574" r:id="rId55"/>
    <p:sldId id="1599" r:id="rId56"/>
    <p:sldId id="1616" r:id="rId57"/>
    <p:sldId id="1561" r:id="rId58"/>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16EE25"/>
    <a:srgbClr val="FFD666"/>
    <a:srgbClr val="CC9500"/>
    <a:srgbClr val="F0B81F"/>
    <a:srgbClr val="E5A800"/>
    <a:srgbClr val="FFCF4C"/>
    <a:srgbClr val="A03333"/>
    <a:srgbClr val="900000"/>
    <a:srgbClr val="CC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65455" autoAdjust="0"/>
  </p:normalViewPr>
  <p:slideViewPr>
    <p:cSldViewPr snapToGrid="0">
      <p:cViewPr varScale="1">
        <p:scale>
          <a:sx n="165" d="100"/>
          <a:sy n="165" d="100"/>
        </p:scale>
        <p:origin x="1656" y="92"/>
      </p:cViewPr>
      <p:guideLst/>
    </p:cSldViewPr>
  </p:slideViewPr>
  <p:notesTextViewPr>
    <p:cViewPr>
      <p:scale>
        <a:sx n="150" d="100"/>
        <a:sy n="150" d="100"/>
      </p:scale>
      <p:origin x="0" y="0"/>
    </p:cViewPr>
  </p:notesTextViewPr>
  <p:notesViewPr>
    <p:cSldViewPr snapToGrid="0">
      <p:cViewPr varScale="1">
        <p:scale>
          <a:sx n="65" d="100"/>
          <a:sy n="65" d="100"/>
        </p:scale>
        <p:origin x="3082"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png"/></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8:53:47.256"/>
    </inkml:context>
    <inkml:brush xml:id="br0">
      <inkml:brushProperty name="width" value="0.05292" units="cm"/>
      <inkml:brushProperty name="height" value="0.05292" units="cm"/>
      <inkml:brushProperty name="color" value="#FF0000"/>
    </inkml:brush>
  </inkml:definitions>
  <inkml:trace contextRef="#ctx0" brushRef="#br0">14554 13912 1152 0,'-6'0'102'0,"0"2"-82"16,0-2-20-16,6 0 0 0,0 0 68 0,0 0 10 0,0 0 2 0,0 8 0 16,0-2-43-16,3-1-8 0,3 0-1 0,3 3-1 15,0-3 9-15,6-2 1 0,3 2 1 0,0 1 0 16,6-6 10-16,-1 0 1 0,1 0 1 0,3 0 0 15,6 0-2-15,-3-3-1 0,5 0 0 0,1 1 0 16,3-1-19-16,-1 0-3 0,1-2-1 0,0 3 0 16,-4-1-10-16,-2-2-2 0,0-1-1 0,-3 1 0 15,-3 0-3-15,-4-3 0 0,-2 3 0 0,-3-1 0 16,0 1 0-16,-6 0 0 0,0 2 0 0,-6 0 0 0,-6 3-8 16,0 0 0-16,0 0-10 0,-6 3 10 0,-6 2 16 15,-3-2 8-15,-3 2 3 0,-3 3 0 0,-6-3-27 16,-2 3 0-16,-4 0 0 0,-9 3-11 0,1-1 3 0,-4-2 0 15,0 6 0-15,-2-4 0 16,2 1 8-16,0-1 0 0,-2 4 0 0,-1-4-8 0,0 3 8 0,4-2 0 16,5 0 0-16,6-3-8 0,7 2 8 0,8-5 0 15,0 1 0-15,6-1 0 0,3 0 0 0,3 1 0 16,0-1 0-16,6 0 0 0,3-2 0 0,6 5 0 16,3-3-9-16,18 0 9 0,11 1 0 0,-5-4 0 15,-12 1 0-15,0 0 0 0,5-3 0 0,1 0 16 16,3 2-2-16,6-2-1 0,-1 3 3 0,1-3 0 15,0 0 0-15,-1 0 0 0,1 0 0 0,0-3 1 16,-9 3 0-16,-1 0 0 0,-5 0-6 0,-3 0-2 0,-3 0 0 0,-3 3 0 16,-6-3-1-16,-3 0 0 0,-6 0 0 0,9 0 0 15,-9 0 5-15,0 0 1 0,0 0 0 0,-6 0 0 16,-3 0 0-16,-6 0 0 0,-6-3 0 16,-6 3 0-16,-3-2-14 0,-2-1 0 0,-7 0 0 15,-3-2 0-15,1 0 0 0,-1-3 0 0,0-3-9 0,-2 1 9 16,2-1 0-16,0-2 0 15,-2 2 0-15,5-2 0 0,3 2-9 0,9 1 9 0,4 2-8 0,5 3 8 16,6-1 0-16,3 1 0 0,0 2 0 0,9 3-8 16,0 0-3-16,0 0 0 0,12 0 0 0,6 0 0 15,3 3 3-15,5 0 0 0,4-1 0 0,6 1 0 16,-3 2 8-16,2-2-13 0,4 0 5 0,6-1 8 16,-4-2 0-16,4-2 0 0,6-1 0 0,2 0 0 0,-8-2 0 15,0 2 0-15,-4 1 0 0,-2-4 8 0,-3 4-8 16,-4-1 0-16,-5 0 0 0,-3 1 0 0,-3 2 0 0,-3-3 8 15,-6 3 2-15,-4 0 0 0,1 0-2 0,-9 0 0 16,0 0 0-16,-6 3 0 0,-2 2-8 0,-7 0 0 16,-3 3 0-16,0 0 0 15,-6 0-161-15,3 0-31 0</inkml:trace>
  <inkml:trace contextRef="#ctx0" brushRef="#br0" timeOffset="1719.041">15790 14041 806 0,'0'0'72'15,"0"0"-58"-15,0 0-14 0,0 0 0 16,0 0 136-16,0 0 25 0,0 0 5 0,0 0 1 16,0 0-62-16,0 0-12 0,0 0-2 0,0 0-1 15,0 0-50-15,0 0-11 0,5-5-1 0,1 3-1 0,6-4-5 16,3 1-1-16,0 2 0 0,3 1 0 0,3-1-1 0,0-2-1 15,-1 2 0-15,1 0 0 0,0 1-4 0,-3-1-1 16,3-2 0-16,-3 2 0 0,0 1-26 0,-4-1-4 16,1 3-2-16,-3-3 0 0,0 1 40 0,0-1 8 15,-6 3 2-15,3 0 0 0,-3-3-20 0,-6 3-3 16,0 0-1-16,0 0 0 0,0 0 1 0,-3-2 0 16,-3-6 0-16,0 2 0 0,-6-2-9 0,3 3 0 15,-3-3 0-15,-3 3 8 0,1 0-8 16,-4-1 0-16,-3 4 0 0,0-1 8 0,-3 3 2 0,0 0 0 15,-2 0 0-15,2 3 0 0,6-3 18 0,0 2 3 16,0 4 1-16,6-1 0 0,3 0-10 0,0 3-2 16,0-3 0-16,1 3 0 0,2-2-12 0,3 2-8 15,0-3 10-15,3 3-10 0,0-3 0 0,3 3 0 0,0 0 0 0,3 3 0 16,5-6 0-16,4 3-10 16,3-5 10-16,3-1-8 0,0 1 8 0,3-3 0 0,-1 0 0 15,1-3 0-15,0-2 0 0,-3 0 0 0,3 2 0 0,-3-2 0 16,-4-1 0-16,1 1 0 0,0 2 0 0,-3-2 0 15,0 2 0-15,0 1 8 0,-6 2-8 0,0-3 0 16,-9 3 8-16,0 0-8 0,0 0 10 0,0 0-10 16,0 0 12-16,0 0-4 0,-3 8-8 0,-3-3 12 15,3 3-12-15,-6-2 0 0,0-1 0 0,-3 3 0 16,0-5 10-16,-3 2 2 0,0-3 1 0,-3 1 0 16,1-3-13-16,-4 0 11 0,0 0-11 0,0-3 10 15,-3-2-10-15,3 3 0 0,1-4 0 0,2 1 8 16,3 2-8-16,0 1 0 0,6-1 0 0,0-2 8 0,6 5-8 15,-3-3 0-15,0 0 0 0,6 3 8 0,0 0-8 16,0 0 0-16,0 0-12 0,12 3 12 16,3 0-12-16,0-1 12 0,0 4-12 0,6-4 12 0,-3 1-11 0,2 0 11 15,1-1-8-15,-3 1 8 16,3 0 0-16,-3-3 0 0,-3 2 0 0,2-2 0 0,-2 3 0 0,0-3 0 16,-6 2 0-16,3-2 0 0,0 3 0 0,0-3 0 15,-12 0 0-15,0 0 0 0,6 0 0 0,-6 0-15 16,0 0 4-16,0 0 1 0,-3 3 20 0,-3-1 4 15,0-2 1-15,-3 3 0 0,0 0-15 0,-6-3 11 16,3 0-11-16,-6 0 10 0,1 0-10 0,-4 0 0 16,-3-3 0-16,0 0 8 0,-3-2 0 0,4 0-8 15,-4 0 12-15,6 2-4 0,6-2 4 0,3 2 1 0,0 0 0 16,3 1 0-16,3 2-13 0,6 0 8 0,0 0-8 0,0 0 0 16,0 0 0-16,3 5 0 0,9 3-13 0,0-3 4 15,6 3 9-15,3 0-13 0,0 0 5 16,2 0 8-16,-2 0-20 0,3-3 4 0,-3-2 1 0,3 2-725 15,0-5-144 1</inkml:trace>
  <inkml:trace contextRef="#ctx0" brushRef="#br0" timeOffset="3173.466">16343 14116 1184 0,'0'0'52'0,"-3"0"12"0,-3 2-52 0,6-2-12 15,0 0 0-15,-3 3 0 0,-3-3 116 0,6 0 20 16,0 0 4-16,0 0 0 0,0 0-38 0,0 0-8 16,0 0-2-16,0 0 0 0,0 0-47 0,0 0-9 0,0 0-3 15,6-3 0-15,0 1-15 0,3 2-3 16,0-3-1-16,3 3 0 0,-3-3-4 0,3 3-1 16,0-2 0-16,3 2 0 0,-3 0-9 0,2 0 8 15,-2 0-8-15,3 0 8 0,0 0-8 0,0 0 8 16,0 0-8-16,0 0 8 0,0 2-8 0,-1-2 12 0,4 3-12 0,0 0 12 15,-6-3-12-15,6 2 0 0,6 1 9 0,0-3-9 16,-7 0 8-16,1 0-8 0,3 0 8 0,0 2-8 16,0-2 10-16,0 3-2 0,0-3-8 0,5 0 12 15,4 0-4-15,-3 0-8 0,-6 0 11 0,0 0-11 16,-1 0 23-16,1 0-3 0,3 0 0 0,-3 0 0 16,-6 0-20-16,6 0 0 0,5 0 0 0,-2 0 0 15,-6 3 15-15,0-3-2 0,9 0 0 0,2 0 0 16,-2 0-13-16,3 0-18 0,-6 0 4 0,3 0 1 15,2 0 34-15,-2 0 7 0,-3 0 2 0,0 2 0 16,-3-2-20-16,2 3-10 0,-2-3 10 0,0 3-10 0,-3-1 9 16,6-2-9-16,0 3 8 0,2-3-8 0,-5 3 9 15,6-3-9-15,0 2 10 0,3-2-10 16,-4 3 10-16,1 0-10 0,0-3 10 0,0 0-10 0,-3 0 8 0,-4 0-8 16,1 0 0-16,3 0 9 0,-6-3-9 15,3 3 10-15,-3-3-10 0,2 3 10 0,1-2-2 0,0-1-8 16,-3 3 12-16,3-3-4 0,3 1-8 0,-1-1 0 15,-2 0 0-15,0 3 0 0,0-2 0 0,0 2 0 16,0-3 0-16,-4 3 0 0,1-3 8 0,0 3-8 16,-3 0 0-16,3 0 8 0,-3 0-8 0,3 0 0 15,-6 0 9-15,5 0-9 0,1 3 0 0,0-3 0 16,-3 0-12-16,6 0 4 0,-3 0 8 0,3 3 0 0,-7-3 0 16,7 0 0-16,0 0 8 0,0 0 3 15,-3 0 1-15,3 0 0 0,-1-3-12 0,1 3-17 0,3 0 4 16,0-3 1-16,-3 3 12 0,0-2 0 0,-1 2 0 0,1 0 0 15,0 0 0-15,-3 0 0 0,3-3 0 0,-3 3 0 16,2 0 0-16,1-2 0 0,0 2 0 0,3 0 0 16,-3 0 14-16,0 0 6 0,-1-3 0 15,7 3 1-15,-3 0-33 0,3 0-8 0,-6 0 0 0,5 0-1 16,-5-3 21-16,0 3 0 0,0 0 0 0,3 0 0 16,0 0 18-16,-7 3 8 0,1-3 2 0,0 3 0 15,6-3-45 1,0 2-9-16,-3-2-2 0,2 0 0 0,1 0 51 0,0 0 9 0,-3 0 3 0,9 0 0 15,-1 0-23-15,1 0-12 0,-6 0 12 0,-3-2-12 16,6 2 11-16,-7 0-11 0,1 0 10 0,0 0-10 16,0-3 12-16,0 3-4 0,-3 3-8 0,3-3 12 0,2 0-4 15,4 2-8-15,3 1 11 0,-3-3-11 0,-3 0 12 0,-1 0-12 16,4 2 12-16,0 1-12 0,0-3 0 0,2 3 0 16,1-3 0-16,3 2 0 0,-3-2 0 0,-1 3 0 15,-5-3 0-15,3 0 0 0,-3 0 0 0,3 3 0 16,-1-3 0-16,1 2 0 0,3-2 0 0,-3 0 0 15,3 3 0-15,-1-3 0 0,-5 0 35 0,3 0 3 16,-3-3 1-16,0 1 0 0,-4-1-24 0,-2 0-5 16,3 1-1-16,-6-1 0 0,0-2-1 0,-3 5 0 15,-3-5 0-15,-3 2 0 0,0-2 0 0,0 2-8 16,-6 3 12-16,0 0-4 0,3-3-8 0,-3 3-12 16,0 0 2-16,0 0-906 15,-6-2-180-15</inkml:trace>
  <inkml:trace contextRef="#ctx0" brushRef="#br0" timeOffset="18450.6308">10012 10557 1267 0,'-6'10'56'0,"6"-10"12"0,0 0-55 0,0 0-13 15,0 0 0-15,0 0 0 0,0 0 72 0,0 0 12 16,0 0 3-16,0 0 0 0,6 3-37 0,3 0-7 16,-3-6-2-16,3 0 0 0,0 3 19 0,0 0 3 15,0-2 1-15,3-1 0 0,-1-2-52 0,1 2-12 16,0 3 0-16,0-2 0 0,3-4 0 16,-3 6 0-16,0 0 0 0,3-2 0 0,0-1 17 0,0 3 1 15,-1-5 0-15,4 2 0 0,-3 0-6 0,0 1-2 16,3-6 0-16,0 3 0 0,3-1 3 0,-1 1 1 15,4-3 0-15,0-3 0 0,3 1 2 0,-3-1 1 16,2 3 0-16,-2 0 0 0,0 0-9 0,-3 3-8 16,0 0 9-16,3 0-9 0,-4-1 12 0,1 4-4 0,0-1-8 15,0 3 12-15,0 0-12 0,0 3 0 0,-1-3 0 16,1 0 0-16,0 2 0 0,0 1 0 0,-3-3 8 0,3 0-8 16,-1 3 0-16,4-1 0 0,-3-2 0 0,3 0 0 15,-3 0 0-15,0 0 0 0,-4 3 0 0,4-3 0 16,0 3 0-16,0-1 0 0,0 1 0 0,0-1 0 15,-4 4 0-15,4-4 11 0,3 4-11 0,0 2 10 16,0 0-10-16,-3 0 0 0,-4-1 0 0,4 1 0 16,0 0 0-16,3 3 0 0,0-3 0 0,-3 0 0 15,2 0 0-15,1-3 0 0,-3 3 0 0,0 3 0 16,0-6-9-16,0 0-4 0,-4 3-1 0,4-3 0 16,3 1 14-16,0-4 0 0,0 1 0 0,-1 0 0 15,-2-1 15-15,3-2 5 0,0 0 2 0,6-2 0 16,-4 2-22-16,4 0 9 0,0 0-9 0,-3 0 0 15,0 0 8-15,-4 0-8 0,4 0 0 0,-3 2 0 16,0-2-15-16,-3 3-9 0,2 0-3 0,1-1 0 0,0 1 27 16,0-1 0-16,3 4 0 0,-3-4 0 0,-4 1 16 0,4-3 9 15,3 3 2-15,0-1 0 0,3 1-27 0,-4 0 8 16,1-6-8-16,0 0 0 0,-3 1 0 0,2 2 8 16,-2-6-8-16,3 4 0 0,-3-1 11 0,3 0-3 15,-1-2-8-15,4 3 12 0,-3-1 12 0,3 0 1 16,0 1 1-16,-1 2 0 0,-2 0-37 0,3 0-7 15,-3 0-2-15,2 0 0 0,-2 2 20 0,0-2 0 16,0 6 0-16,0-4 0 0,-1 1 0 0,1-1 0 16,3-2 0-16,0 6 0 0,-1-6 0 0,1 2 0 0,-3 1 0 15,3 0 0-15,0-3 0 0,-1 2 0 16,-2 1 0-16,3 0 0 0,-3 2 0 0,2-2 0 16,-5-1 0-16,3 3 0 0,0 1 0 0,-3-4 0 0,-4 4 0 0,7-4 0 15,0-2 0-15,0 0 0 16,-6 3 0-16,2 0 0 0,1-3 0 0,3 0 0 0,0 0 0 0,3 2 0 15,-4 1 0-15,1-3 0 0,-3 0 0 0,3 0 0 16,0 0 9-16,-4 0-9 0,4 0 8 0,-3 0-8 16,3-3 0-16,-3 3 8 0,-1 0-8 0,4-2 0 15,3 2 0-15,-3 0 0 0,0 0 8 0,2 0-8 16,-2 0 0-16,3 0 0 0,-3 0 0 0,-1 0 0 16,1 0 0-16,0 0 0 0,0 0 0 0,0-3 8 15,-1 0 0-15,1 3 0 0,0-2 0 0,3-1 0 16,-3 0-8-16,-1 3 0 0,1-2-12 0,3-1 12 0,0 3 0 15,-1 0 0-15,-2 0 0 0,3 0 0 0,-3-3 0 16,0 3 0-16,-1 3 0 0,1-3 0 0,0 3 0 0,0-3 0 16,2 0 0-16,1 2 0 0,-3-2 0 15,0 3 0-15,3 0 0 0,2-1 0 16,1-2 0-16,0 3 0 0,0 0 8 0,-4-3-8 0,4 2 0 0,-3-2 0 16,-3 3 0-16,2-3 0 0,4 0 0 0,-3 0 0 15,3 0 0-15,-1 0 0 0,4-3 0 0,-3 3 0 16,0 3 0-16,2-3 0 0,-2 3 0 0,-3-1 0 15,0 1 0-15,2 0 0 0,-5-1 0 0,3 3 0 16,0-2 0-16,-1 0 0 0,1-1 0 0,0 1 0 16,-3 2 0-16,2-2 0 0,4 0 0 0,0 2 0 15,-3-2 0-15,2 2 0 0,-2-2 0 0,0 2 0 16,0-3 0-16,-3 1 0 0,2-3 0 0,-2 0 0 16,3 0 0-16,3 0 0 0,-1 0 0 0,1 0 0 15,-3 0 0-15,6 0 0 0,-7 0 0 0,1 0 0 0,3-3 0 0,-3 3 8 16,-4 0-8-16,1-2 0 0,3 2 0 0,3-3 8 15,-4 1-8-15,1 2 0 0,0-3 0 0,3 3 8 16,2-3-8-16,-2 3 0 0,-6-2 0 0,3 2 0 16,0 0 0-16,-1 0 8 0,-2 0-8 15,0 0 0-15,-3 0 0 0,-1 0 0 0,25 2 0 16,-30-2 0-16,6 3 8 16,6-3-8-16,-4 0 0 0,-8-3 0 0,3 3 0 0,3-2 0 0,6 2 0 15,2 0 8-15,-5 0-8 0,0 0 0 0,0-3 8 16,5 3-8-16,-2 0 8 0,-6 0-8 0,0-3 8 15,3 3-8-15,-1-2 0 0,-2 2 9 0,-3-3-9 16,-6 0 0-16,6 3 8 0,3-2-8 0,-1-1 0 0,-5 3 0 16,3-3 9-16,3 3-9 0,3-2 0 0,-6 2 11 0,-4-3-11 15,-2 3 10-15,3 0-10 0,0 0 10 0,-6 0-10 16,-3 0 10-16,3 0-10 0,-3-3 10 0,0 3-10 16,-3 3 10-16,0-3-10 15,-1 0-63-15,1 3-18 0,-6-3-4 0</inkml:trace>
  <inkml:trace contextRef="#ctx0" brushRef="#br0" timeOffset="27827.874">19864 9448 1807 0,'-5'-13'80'0,"-1"8"16"0,3-3-76 0,-3-3-20 15,0 1 0-15,-6-1 0 0,0 3 50 0,0 0 6 16,-3 3 2-16,0 2 0 0,0 3 6 0,-3 0 0 15,-2 3 1-15,2 2 0 0,3 3-37 0,-3 0-7 16,-3 0-1-16,3 3-1 0,0-3 8 0,-2-1 1 16,-1 4 1-16,0 0 0 15,3-1-13-15,3 1-4 0,0-1 0 0,3-2 0 0,9 0-12 0,0 3 0 16,3-1 0-16,0 4 0 0,0-1 0 0,3 3-8 16,6 0 8-16,3 0-13 0,3-3 13 0,3 3-11 15,0-3 11-15,3 0-10 0,0-5 10 0,-1 3-10 16,-2-3 10-16,3-1-10 0,3-1 10 0,0-1 0 15,-3-2 0-15,-1-1-8 0,-2 1 8 0,0 0 0 16,-3-1 0-16,3 1 0 0,-6 2 0 0,0-2 0 16,-3 0 0-16,-6-1 0 0,0 3 8 0,-3 3-8 15,-3-2 8-15,0 2-8 0,-3 2 20 16,-3 3 0-16,-3 1 0 0,0-1 0 0,0 0 20 0,-3 0 3 0,-3 1 1 16,0-1 0-1,1 0-87-15,2-2-17 0,0-3-3 0,0-3-1 16,0-3-69-16,0 1-15 0,6-3-2 0</inkml:trace>
  <inkml:trace contextRef="#ctx0" brushRef="#br0" timeOffset="28039.414">20132 9438 1267 0,'0'0'112'0,"3"8"-89"0,-3 2-23 0,3 3 0 0,-3 3 107 0,0 3 17 15,0 2 3-15,-3 8 1 0,3 0 2 0,-3 3 1 16,3 0 0-16,-3-1 0 0,0 1-67 0,0 0-12 16,3 0-4-16,-3-3 0 0,3 0-29 0,0-3-7 15,3-2 0-15,-3-5-1 0,3-1-11 0,0 1 0 16,0-6 0-16,0-5 0 16,3 0-64-16,-3-5-8 0,-3-3-1 0,0 0-922 0</inkml:trace>
  <inkml:trace contextRef="#ctx0" brushRef="#br0" timeOffset="28215.008">19992 9745 633 0,'-11'5'28'0,"11"-5"6"0,-6 3-34 0,3-1 0 0,-3-2 0 0,3 3 0 16,3-3 186-16,0 0 30 16,0 0 7-16,0 0 1 0,0 0-161 0,9 0-32 0,3-3-7 0,2 1 0 15,1-1-11-15,6-2-1 0,-3-1-1 0,6-2 0 16,-3 3-23-16,2-3-5 0,-2 3-1 0,3-3 0 31,-3 3-36-31,3-1-7 0,-3 1-2 0</inkml:trace>
  <inkml:trace contextRef="#ctx0" brushRef="#br0" timeOffset="28362.031">20436 9671 576 0,'0'0'51'16,"9"2"-41"-16,0-2-10 0,3 3 0 16,0-3 212-16,0 2 41 0,-4 1 8 0,4 2 2 0,-3-5-114 0,3 3-22 15,-3 0-5-15,3-3-1 0,-3 0-79 0,0 2-16 16,0-2-3-16,3 0-1 0,-3 0-22 0,0-2 8 15,-6 2-8-15,3-3 0 16,-1 0-40-16,1 1-12 0,-3-1-2 0,3 0-518 16,-3-2-104-16</inkml:trace>
  <inkml:trace contextRef="#ctx0" brushRef="#br0" timeOffset="28555.257">20433 9589 633 0,'0'0'28'0,"0"0"6"0,0 0-34 0,0 0 0 15,-6 5 0-15,6-5 0 0,0 0 179 0,0 0 29 16,0 0 5-16,-3 2 2 0,3-2-127 0,-3 8-24 16,3 0-6-16,0 0-1 0,0 3-28 0,6-3-5 15,-3 5-2-15,3 3 0 16,-3 2-13-16,0 1-9 0,3-1 12 0,-3 9-12 0,-3-3 0 0,0 2 0 0,3-2 0 16,0 2 0-1,-3-2-52-15,3-3-10 0,-3 16-2 0,0-10-1 0</inkml:trace>
  <inkml:trace contextRef="#ctx0" brushRef="#br0" timeOffset="28735.517">20713 9533 1728 0,'0'0'76'0,"0"0"16"0,3 5-73 0,0 1-19 0,0 1 0 0,-3 4 0 16,3 5 106-16,-3 0 18 0,3 5 3 0,0 0 1 0,-3 0-36 0,0 3-6 15,0 3-2-15,3 2 0 0,-3-3-56 0,6 3-11 16,-3-5-2-16,0 3-1 16,2-4-102-16,4-2-21 0,-3-5-4 0</inkml:trace>
  <inkml:trace contextRef="#ctx0" brushRef="#br0" timeOffset="29112.918">20338 9776 172 0,'0'0'16'0,"0"0"-16"0,0 0 0 0,0 0 0 16,0 0 297-16,0 0 57 0,0 0 11 0,0 0 3 16,0 0-184-16,0 0-37 0,3-5-7 0,6 2-2 15,0 1-66-15,-1-1-14 0,1-2-2 0,3 5-1 0,3-3-16 16,0 1-3-16,0-1-1 0,0-2 0 0,0 2-16 15,0 0-3-15,2 1-1 0,1 2 0 0,-3-6-15 0,-3 4 11 16,3-1-11-16,0 0 10 16,0-2-119-16,-3 5-24 0</inkml:trace>
  <inkml:trace contextRef="#ctx0" brushRef="#br0" timeOffset="34376.022">22139 9083 403 0,'-18'13'17'0,"9"-7"5"16,-3 2-22-16,0 2 0 0,-3 1 0 0,0 2 0 0,0-2 269 0,0 2 50 16,6 0 9-16,1 3 3 15,-1-5-237-15,0-1-47 0,3-2-10 0,0 3-1 16,0-6-12-16,3 3-1 0,3-3-1 0,0-5 0 0,6 8-10 0,0 0-1 15,0-3-1-15,3 1 0 0,3-1-1 0,2 3 0 16,1-3 0-16,3 0 0 0,-3 1 4 0,3-1 1 16,-3 3 0-16,0 0 0 0,0 0-4 0,-1-3-1 15,1 3 0-15,0 0 0 0,0 0 4 0,-3-3 1 16,-3 3 0-16,0 0 0 0,-3 0 11 0,-3 0 3 16,0 0 0-16,0 2 0 0,-3 1 8 0,-6 2 1 0,3 1 1 15,-6-4 0-15,3 1-6 0,-3 2-2 0,-3 0 0 0,3 0 0 16,-3 1-16-16,3-4-3 0,-6 1-1 0,4-1 0 15,-4-2-10-15,0 0 0 0,3 0 0 0,0 0 8 32,0-3-51-32,3-2-10 0,0-3-3 0,3 0 0 15,3 0-135-15,0-5-27 0,3-8-6 0,3-3 0 0</inkml:trace>
  <inkml:trace contextRef="#ctx0" brushRef="#br0" timeOffset="34555.138">22427 9242 1580 0,'0'0'35'0,"6"5"7"0,-3 3 2 0,0 0 0 0,0 3-36 0,0 2-8 16,0 3 0-16,0 2 0 0,0 1 88 0,-3-1 15 15,3 3 3-15,0-2 1 0,0 2-56 0,0-2-11 16,0-3-3-16,3-1 0 0,-3-1-25 0,3-1-4 16,-3 0-8-16,3-2 11 15,-3-3-142-15,0-3-28 0,-3-5-5 0,0 0-2 0</inkml:trace>
  <inkml:trace contextRef="#ctx0" brushRef="#br0" timeOffset="34715.156">22415 9459 921 0,'-15'3'40'0,"10"-3"10"0,5 0-40 0,-3-6-10 16,-3 1 0-16,3 0 0 0,-3-3 173 0,6 2 33 0,0-2 6 0,3 3 2 16,0-3-137-16,3-2-27 15,0 2-6-15,2 0 0 0,4-3-31 0,0 3-5 0,0 0-8 0,3 0 11 16,-3 0-11-16,6 3 0 0,-3-3 0 0,3 3 0 31,2 2-41-31,1-2-11 0,-3 0-1 0</inkml:trace>
  <inkml:trace contextRef="#ctx0" brushRef="#br0" timeOffset="34868.976">22892 9517 1094 0,'-3'16'97'0,"0"-8"-77"0,0 2-20 0,-3 4 0 0,3 2 144 0,-3-3 26 15,0 3 5-15,0 0 1 0,-3 5-90 0,0-5-18 16,0-1-3-16,3-1-1 16,0 2-204-16,-3-3-42 0,-3 3-8 15,12-16-2-15</inkml:trace>
  <inkml:trace contextRef="#ctx0" brushRef="#br0" timeOffset="35416.619">23246 9020 1497 0,'0'0'32'0,"0"0"8"0,0-8 0 0,0 2 4 0,-3-2-36 0,3 1-8 0,-6-4 0 0,0 3 0 16,0 0 110-16,3 3 20 0,-6 0 4 0,3 5 1 16,3-3-70-16,-6 6-13 0,3-1-4 0,-3 9 0 15,0 2-31-15,0 3-6 0,4 0-2 0,-4 5 0 16,3 5 3-16,0 3 1 0,-3 1 0 0,3 1 0 15,3 1-13-15,-3 2 0 0,3 1 0 0,0-6 0 0,6-8 0 16,3 0 0-16,0-5 0 0,0-5 0 0,9-1 0 16,-3-4 0-16,-1-6-11 0,4-6 11 0,3 1-20 15,-3-3 3-15,3-5 1 0,-3 0 0 0,3-6 5 0,-6 1 2 16,0-1 0-16,-1-2 0 0,1 2 9 0,-3 1 0 16,-3-1 0-16,0 3-8 0,0-2 8 0,-3 5 12 15,0-1-2-15,-3 7-1 0,0-1 28 0,3 2 6 16,-3 1 1-16,0 5 0 0,0 0-4 0,0 0-1 15,0 0 0-15,0 8 0 16,-3 3-14-16,3 2-2 0,3 0-1 0,-3 6 0 0,0-1-14 0,3 3-8 16,-3 0 10-16,3 3-10 0,0-3 0 0,0 1 0 15,3-4 0-15,-3 1 0 0,6-1 29 0,0-2 0 16,-3 2 0-16,3-4 0 16,0 2-157-16,-1-1-32 0,4-1-7 0,0-4-842 0</inkml:trace>
  <inkml:trace contextRef="#ctx0" brushRef="#br0" timeOffset="35574.2258">23561 9385 345 0,'0'0'31'0,"0"0"-31"0,0 0 0 0,0 0 0 16,6 8 238-16,-3-3 42 0,0 3 8 0,0-3 1 15,0 3-245-15,3 0-44 0,-3 3-18 0,0-3-583 16</inkml:trace>
  <inkml:trace contextRef="#ctx0" brushRef="#br0" timeOffset="35706">23743 9467 518 0,'0'0'46'0,"0"5"-37"0,-3 0-9 0,0 1 0 0,-3-1 220 0,0 3 41 16,3 2 9-16,-6 1 2 0,0 5-149 0,3-3-30 15,-3 3-5-15,-3 5-2 0,4-2-64 0,-1-3-13 16,0-1-9-16,3-1-533 15,0-4-114-15</inkml:trace>
  <inkml:trace contextRef="#ctx0" brushRef="#br0" timeOffset="35841.442">23776 9353 1245 0,'0'0'55'0,"0"0"12"0,9-3-54 0,-3-2-13 0,2 2 0 0,-2-2 0 15,3-3 52-15,0 3 7 0,3 0 1 0,-3-3-675 16</inkml:trace>
  <inkml:trace contextRef="#ctx0" brushRef="#br0" timeOffset="35958.986">24097 9234 460 0,'0'0'41'0,"0"0"-33"0,0 0-8 0,0 0 0 16,6 0 155-16,0 0 29 0,-6 0 5 0,9-3 2 0,0 1-134 0,0 2-26 15,-3-6-6-15</inkml:trace>
  <inkml:trace contextRef="#ctx0" brushRef="#br0" timeOffset="36406.359">24356 9197 838 0,'0'0'37'0,"6"-3"8"0,0 1-36 0,3-4-9 0,-3 1 0 0,0 0 0 0,3-1 90 0,-3 1 16 16,-3-3 3-16,3-2 1 0,3 2-61 0,-3 0-12 15,-1 0-2-15,-2 0-1 0,0 0-34 0,-3 8 0 16,0 0 0-16,0 0-9 16,0-8 9-16,0 0 0 0,0 8-9 0,0 0 9 0,0 0 11 0,0 0 6 15,0 0 2-15,-3 0 0 0,-2-3 45 0,-4 1 8 16,3 2 3-16,-3 5 0 0,3 0-12 0,-3 3-3 16,0 0 0-16,3 5 0 0,-3 1-29 0,0-1-7 15,3 5 0-15,0 1-1 0,-3 2 1 0,6-2 0 0,0 4 0 16,3 1 0-16,-3 0-24 0,3-5 0 0,3-3 0 0,3-1 0 15,3-1 0-15,0-1 0 0,3-5 0 0,0 0 0 16,0-6 0-16,0-4 0 0,0-1 0 0,0-2 0 16,-1-3 0-16,1-3 0 0,0 1 0 0,-3-4 0 15,0 1 0-15,-3 0 0 0,3 0 0 0,-3 2 0 16,0-2 0-16,-3 2 8 0,0 1-8 0,-3-1 11 16,3 3 24-16,-3-2 5 0,-6 2 0 0,6 0 1 15,-3 3 11-15,0-1 3 0,0 1 0 0,3 5 0 16,0 0-23-16,0 0-5 0,0 0-1 0,0 0 0 15,0 11-26-15,0-1 0 0,3 1 0 0,-3 2 0 16,3 3 0-16,0 2 0 0,0 1 0 0,0 2 0 16,3-2 0-16,0-1 0 0,3 3 0 0,0-2 0 15,0-3 0-15,5-1 0 0,-5-4 0 0,3 0 0 16,3-1-124-16,-3-2-18 0,0-3-3 16,0-5-816-16</inkml:trace>
  <inkml:trace contextRef="#ctx0" brushRef="#br0" timeOffset="36978.259">24758 9237 1245 0,'0'0'55'0,"0"5"12"0,-3 0-54 0,3 3-13 0,0-3 0 0,-3 3 0 16,0 3 129-16,0 2 23 0,0 0 5 0,-3 1 1 16,3-1-58-16,-3 3-11 0,0 2-2 0,0-2-1 15,3 5-40-15,-6-2-8 0,3-3-2 0,0 0 0 16,3-1-24-16,0-1-4 0,1-4-8 0,-1 1 11 16,0-6-11-16,3-5 0 0,0 0 0 0,0 0 0 31,0 0-19-31,0 0-9 0,0 0-1 0,0 0-1 0,0-8-10 15,0 0-3-15,0 0 0 0,3 3 0 0,0 0-55 0,-3-1-11 0,0 1-3 16,0-3 0-16,0 8 10 0,0-2 2 0,0-4 0 0,0 6 0 16,0 0 18-16,0-5 4 0,0 5 1 0,0-5 0 15,0 5-1-15,0-3 0 0,0 3 0 0,2-5 0 16,-2-1 9-16,0 1 1 0,0 5 1 0,3-8 0 0,0 3 43 16,-3 5 8-16,3-5 1 0,-3 5 1 0,0 0 66 0,0 0 12 15,0 0 4-15,3-3 0 0,-3 3 66 0,3-5 14 16,0-3 2-16,-3 8 1 0,3-3-23 0,-3 3-4 15,3-5 0-15,0 0-1 0,0-1-35 16,0 1-6-16,0 0-2 0,0 2 0 0,0-5-20 0,0 5-5 16,0-2-1-16,3 0 0 0,-6 5-6 0,0 0-2 15,0 0 0-15,6 0 0 0,3-3-29 0,-3 3-5 16,-6 0-2-16,6 3 0 0,3 2-10 0,-3 0 12 16,0 1-12-16,-3 2 12 0,3 2-12 0,-3 1 0 15,0 2 0-15,-3 0 8 0,0-2-8 0,3 5 0 0,-3 0 0 16,0 0 0-16,0-1-8 0,0-1 8 0,0 1 0 15,0 1 0 1,3-2-157-16,-3-4-27 0</inkml:trace>
  <inkml:trace contextRef="#ctx0" brushRef="#br0" timeOffset="38081.305">23597 8657 576 0,'0'0'51'0,"0"0"-41"16,0 0-10-16,0 0 0 0,0 0 188 0,0 0 36 16,0 0 8-16,3 8 0 0,0 5-128 0,0 3-25 15,-3 3-6-15,3-1-1 0,-3 3-24 0,0 3-6 16,-3 0-1-16,3 0 0 0,0 0-19 0,0-1-4 16,3-1-1-16,-3-1 0 0,0-5-17 0,3-3 0 15,0 3 8-15,3-6-8 0,0 1 0 0,0-6-12 16,3 1 1-16,-3-4-543 15,3-2-109-15</inkml:trace>
  <inkml:trace contextRef="#ctx0" brushRef="#br0" timeOffset="38260.74">23475 8914 1065 0,'0'0'47'0,"0"0"10"0,0 0-45 0,0 0-12 0,0 0 0 0,0 0 0 16,0 0 76-16,9 0 12 0,3-5 4 0,0-1 0 15,3 1-39-15,3-3-7 0,2 0-2 0,7-3 0 16,-3 1-22-16,6-1-5 0,-3 1-1 0,-4 2-723 16</inkml:trace>
  <inkml:trace contextRef="#ctx0" brushRef="#br0" timeOffset="38803.2918">23407 8623 403 0,'-3'8'36'0,"-3"2"-36"16,0 1 0-16,3 2 0 0,3 0 250 0,-3 3 43 16,-3 0 9-16,3 3 2 0,3 2-161 0,0 0-32 15,0 3-7-15,0 0 0 0,0-1-64 0,3 1-12 16,0 0-2-16,3-3-1 0,0 0-25 0,0-5 0 16,0 0 0-16,5-3 0 15,-2-5-46-15,6-5-14 0,-3 0-4 16</inkml:trace>
  <inkml:trace contextRef="#ctx0" brushRef="#br0" timeOffset="38976.259">23683 8670 1321 0,'12'3'58'0,"-6"0"13"0,0-1-57 0,0 1-14 0,3 2 0 0,-3 1 0 16,3 2 129-16,-3-1 23 0,3 4 5 0,0 2 1 16,0 0-56-16,-6 3-11 0,3 0-3 0,-3 0 0 15,3 5-39-15,-3 0-8 0,-6 3-1 0,0 0-1 16,0 5-23-16,-3-8-5 0,3 3-1 0,-6 3-1063 15</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17:16.196"/>
    </inkml:context>
    <inkml:brush xml:id="br0">
      <inkml:brushProperty name="width" value="0.05292" units="cm"/>
      <inkml:brushProperty name="height" value="0.05292" units="cm"/>
      <inkml:brushProperty name="color" value="#FF0000"/>
    </inkml:brush>
  </inkml:definitions>
  <inkml:trace contextRef="#ctx0" brushRef="#br0">14614 4374 460 0,'0'0'41'0,"-9"0"-33"0,0-3-8 0,0 3 0 16,3 0 123-16,3 0 22 0,-6 0 5 0,3 0 1 15,6 0 4-15,-3 0 1 0,-3-5 0 0,0 5 0 16,6 0-68-16,0 0-14 0,0 0-2 0,0 0-1 16,0 0-31-16,0 0-5 0,0 0-2 0,0 0 0 15,0 0-16-15,0 0-3 0,0 0-1 0,0 0 0 16,0 0-2-16,0 0-1 0,0 0 0 0,9 5 0 16,-3-5 0-16,3 0 0 0,-9 0 0 0,0 0 0 15,0 0-10-15,6 0 8 0,-6 0-8 0,0 0 8 16,6 5-8-16,-6-5 0 0,0 0 0 0,0 0 8 15,0 0-8-15,0 0 0 0,0 0-12 0,0 0 12 16,0 6-36-16,0-1 0 0,-3 3 0 0,-3 0 0 16,0-6-52-16,-3 9-9 0,0-6-3 0,-3 3 0 15,0-3-21-15,4 3-5 0,-4-2-1 0,3 2 0 16,-3-8 68-16,6 5 14 0,0-2 2 0,0 2 1 16,-3-5 27-16,0 0 6 0,9 0 1 0,0 0 0 0,0 0 26 0,-3 0 6 15,-3 0 0-15,6 0 1 0,-3 0 55 16,-3-5 10-16,0 2 2 0,3 0 1 0,3 3 0 0,0 0 0 15,-6-2 0-15,6 2 0 16,0 0-25-16,0 0-6 0,0-8-1 0,0 8 0 0,0 0-25 0,3-6-6 16,3-2-1-16,0 3 0 0,0 5-13 0,3-8-4 15,3 3 0-15,3 5 0 0,3-5-1 0,0 2-1 16,2-2 0-16,1 5 0 0,3 0-2 0,3-6 0 16,-3 6 0-16,2 0 0 0,1 0-8 0,3 0 10 15,3 0-10-15,0 0 10 0,-4 0 5 0,7 0 1 0,3 0 0 16,5 0 0-16,-5 0 2 0,3 0 1 15,-4 0 0-15,4 6 0 0,-3-6-1 0,5 0 0 0,-2 0 0 0,3 0 0 16,2 0-2-16,1 0 0 0,3-6 0 0,-4 4 0 16,4 2-1-16,-1-6-1 0,-2 4 0 0,3-1 0 15,2-2-2-15,-2 2 0 0,5 1 0 0,-5-1 0 16,3 3-4-16,-4-5-8 0,-2 2 11 0,2 3-11 16,1 0 9-16,-3 0-9 0,5 3 0 0,1 2 9 15,-7-5-9-15,4 5 0 0,0-2 0 0,-7 0 8 16,-2-3-8-16,6 2 10 0,8 1-10 0,-2-3 10 15,-4 2 0-15,-2-2 0 0,3 3 0 0,-1 0 0 16,1-3-10-16,-1 0 12 0,-5 0-12 0,9 0 12 16,5 8-4-16,-5-8-8 0,-7 0 12 0,4 5-4 0,-3-2-8 15,-1 2 10-15,1 0-10 0,-4 3 10 16,-2-3 7-16,6 3 2 0,5-2 0 0,4 2 0 0,-4 5-19 16,-2-5-9-16,0 0 1 0,-1 0 0 0,1 0 8 15,-1 0 16-15,4-1-4 0,3 4-1 0,-4-8 1 0,1 2 0 16,-1 0 0-16,1 1 0 0,-1 1-4 0,1-4 0 15,0 2 0-15,2 1 0 0,1-4-8 0,-4 1 8 16,4-3-8-16,-1 3 8 0,1-3-8 0,0 2 12 16,-1 1-12-16,4-3 12 0,-1 0-2 0,1 0 0 15,-4-3 0-15,-2 3 0 0,2 0-2 0,-2 0 0 16,-3 0 0-16,2 0 0 0,-2-2-8 0,-4-1 0 16,1 0 0-16,-3 3 8 0,-7-2-8 0,1 4 0 15,-6-2 9-15,2 3-9 16,-5 2-78-16,-3-2-20 0,-3 0-4 0,-12-1-1090 0</inkml:trace>
  <inkml:trace contextRef="#ctx0" brushRef="#br0" timeOffset="13395.047">4577 5974 518 0,'-15'0'46'0,"15"0"-37"0,-6 0-9 0,3 0 0 16,-6 0 106-16,3 0 19 0,3-2 4 0,0-1 1 15,0 0-18-15,0 3-4 0,0-5-1 0,3 2 0 16,0-2-29-16,0 2-6 16,0-2 0-16,0 0-1 0,0-3-19 0,3 3-3 0,3-1-1 0,0 1 0 15,0 2-24-15,3-2-6 0,0 3-1 0,6 2 0 16,-3 0-17-16,3 0 0 0,5 2 8 0,-5 3-8 15,6 1 8-15,0-1-8 0,0 0 12 0,3 1-12 16,-1-1 12-16,4 0-12 0,-6-2 12 0,3 2-12 16,3-5 14-16,-6 3-4 0,2-3-1 0,1 0 0 15,-3-3-1-15,0 0 0 0,0 1 0 0,0-1 0 16,-7 1 0-16,1-1 0 0,0 0 0 0,-3 1 0 16,-3-4-8-16,0 4 0 0,-3-4 0 0,0 4-11 15,-6 2-8-15,0 0-1 0,-3-6-1 0,0 1 0 16,-6 3 5-16,0-1 2 0,0-2 0 0,-6 5 0 0,-3 0 14 0,0-6-9 15,-2 4 9-15,-1-1-8 0,0 0 8 0,-3-5 14 16,0 3-3-16,1 2-1 16,2-2 7-16,0 3 2 0,0-1 0 0,6 0 0 0,6 3 1 0,3-2 0 15,-3-1 0-15,3 3 0 16,6 0-20-16,0 0 0 0,0 0 0 0,0 0 0 0,9 8-17 0,-3 0-1 16,6 0 0-16,0 2 0 0,3-4 18 0,3 2-10 15,0-3 10-15,8 0-8 0,-5 0-4 0,9-2-1 16,6 0 0-16</inkml:trace>
  <inkml:trace contextRef="#ctx0" brushRef="#br0" timeOffset="14052.774">9950 5890 748 0,'-30'-11'67'0,"21"6"-54"0,0-1-13 0,-3 1 0 16,3 0 117-16,-3 0 21 0,0-1 4 0,0 1 1 15,3 0-16-15,0-1-3 0,4 1-1 0,2 2 0 16,3 3-59-16,0 0-12 16,0 0-3-16,0 0 0 0,0 0-49 0,8-2 0 0,1-3 0 0,6 5-9 15,-3 0 9-15,6 0-8 0,-3 0 8 0,3-3-8 16,3 3 8-16,-1-3 0 0,-2 3 0 0,3 0 0 15,-3 0 0-15,0 3 0 0,-3 0 8 0,-3-1-8 16,0 3 0-16,-3 1 0 0,-4-1 0 0,4 0 0 16,-6 1-28-1,-3-6-3-15,0 8-1 0,-3 0 0 0,0-1 22 0,-6 1 10 0,-2 0-10 0,-1 0 10 16,-3 3 0-16,-3-6 0 0,0 0 0 0,0 3 10 16,0-5 24-16,1 0 5 0,-1-3 1 0,3 2 0 15,0 1 12-15,3-3 2 0,0 3 1 0,3-3 0 16,6 0-23-16,3 0-4 0,0 0 0 0,0 0-1 15,0 0-27-15,9 2 0 0,0-2 0 0,6 3 0 16,3 0-18-16,6-1 4 0,5-2 1 0,4 3 0 16,3-1-57-16,2-2-11 0,4 0-3 0</inkml:trace>
  <inkml:trace contextRef="#ctx0" brushRef="#br0" timeOffset="14651.615">12813 5969 1335 0,'-36'-13'29'0,"18"7"7"0,-2 1 0 0,-1-3 2 0,0 0-30 15,0 0-8-15,0-2 0 0,3 5 0 16,3-1 104-16,1 4 19 0,-1-9 4 0,3 8 1 0,6 3-54 0,0-5-10 15,0 5-3-15,6 0 0 0,0 0-37 16,0 0-8-16,0 0-2 0,9 8 0 0,3-3-14 0,0 1 0 16,0-1 0-16,5 0-10 15,-2-2 10-15,3-1 0 0,0 1 0 0,0 0 0 0,3-1 0 0,0-2 0 16,-7 0 10-16,4-2-10 0,0 2 0 0,-3 0 0 16,0 0 0-16,-3-3 0 0,-3 0 0 0,0 1 0 15,0 2 0-15,-3 0 0 0,-6 0 0 0,0 0 0 16,0 0 8-16,0 0-8 0,0 0 9 0,0 0-1 15,-9-3 0-15,-3 1 0 0,0-1-8 0,-6 0 0 16,0 3 0-16,-3 0 8 0,3 0-8 0,1 3 0 16,-4-6 0-16,6 6 8 0,0-3-8 0,3 0 0 15,0 3 0-15,3-3 8 0,3-3-8 0,6 3 10 16,0 0-10-16,0 0 10 0,0 0-10 0,9 0 0 16,3 0-10-16,3 0 10 0,0 0 0 0,3 0-9 15,3 0 9-15,2 3 0 0,-2-3 0 0,0 2 0 16,0-2 0-16,3 5 0 15,-3-2-112-15,-7 2-18 0,22 6-3 0,-15 0-1 0</inkml:trace>
  <inkml:trace contextRef="#ctx0" brushRef="#br0" timeOffset="18631.682">8375 6998 345 0,'0'0'31'0,"0"0"-31"16,0 0 0-16,0 0 0 0,0 0 100 0,0 0 13 15,6 3 3-15,0 0 1 0,0-1-21 0,-6-2-4 16,6 3 0-16,0-1-1 16,-6-2-17-16,9 0-3 0,-3 3-1 0,3-3 0 0,-4 0-9 0,1 0-1 15,3 0-1-15,0 0 0 0,3 0-38 0,-3 3-7 16,3-3-2-16,0 2 0 0,3 1 0 0,0 0 0 16,3-3 0-16,-1 2 0 0,4 1-3 0,3 2-1 15,-3-2 0-15,6 0 0 0,-4-1 21 0,1 1 4 16,0 0 1-16,3-1 0 0,0 1-16 0,-1-1-3 15,1-2-1-15,3 3 0 0,0-3 12 0,0 0 2 16,2 0 1-16,4 0 0 0,-3 0-9 0,2 0-1 0,-2-3-1 16,3 3 0-16,-3-2 0 0,-1-3 0 15,1 2 0-15,0 0 0 0,0 3-1 0,-1-2 0 0,1 2 0 16,0-3 0-16,3 3 12 0,-4 0 3 0,7 0 0 16,-6 3 0-16,0-1-32 0,2-2-8 0,-2 3-1 0,-3 0 0 15,0 2 20-15,-1-3 4 16,1 1 1-16,3 0 0 0,-6-3-16 0,2 0 11 0,4-3-11 0,0 3 10 15,0-3 10-15,2 3 3 0,-2-5 0 16,3 0 0-16,-4 0-6 0,-2-1-1 0,0 1 0 0,-3 0 0 16,3-1-4-16,-4-2-2 0,-2 3 0 0,3 0 0 15,-3 0-10-15,-3-1 0 0,5 4 0 0,-2-1 0 16,-3 3 0-16,0 0 0 0,-3 0 0 0,-3 0 0 16,0 3 0-16,-4-3 0 0,-2 2 0 0,3 1 0 15,-3 0-144-15,0-1-28 0</inkml:trace>
  <inkml:trace contextRef="#ctx0" brushRef="#br0" timeOffset="24171.038">8577 9321 1497 0,'-3'-8'32'0,"-3"0"8"0,6 8 0 0,0 0 4 0,0 0-36 0,0 0-8 0,0 0 0 0,6-2 0 15,3-1 0-15,0 0 0 0,3 3 0 0,6 0 0 16,3 3 20-16,3 2 3 0,2-2 0 0,1 2 0 15,0-2 9-15,3 2 3 0,3-2 0 0,2 2 0 16,4-2-9-16,-3 0-2 0,2 2 0 0,-2-3 0 16,0-2-7-16,-1 3-1 0,-5 2-1 0,-3 1 0 15,0-4-1-15,-3 1 0 0,-4 0 0 0,-2-1 0 16,0-2-6-16,-6 3 0 0,0 0-8 0,-3-3 12 16,-6 0-1-16,-3 0-1 0,0 0 0 0,0 0 0 15,-6 0 13-15,-3-3 2 0,0 0 1 0,-3 1 0 16,-6-4-14-16,-2 1-4 0,-4 0 0 0,-3-1 0 0,-6 1-8 15,3 0 0-15,1-3 0 0,-4 3 8 0,0-1-8 0,3 1 8 16,7-3-8-16,-1 3 8 0,3-3 13 0,6 5 3 16,3 1 0-16,3-6 0 0,3-3-5 0,0 6-1 15,3 5 0-15,3 0 0 0,0 0-29 0,3-3-5 16,3-2-2-16,3 2 0 0,3 1 18 0,6-1 0 16,0-2 0-16,9-1 0 0,2 4 9 0,4-6 6 15,3 0 1-15,3 0 0 0,-1 0-16 0,1-3 0 16,0 1 8-16,-1-3-8 0,1 5-12 0,-3-3-4 15,2 6-2-15,-2-6 0 16,3 3-35-16,0 0-7 0,-4 6-2 0</inkml:trace>
  <inkml:trace contextRef="#ctx0" brushRef="#br0" timeOffset="25053.25">4482 11279 1094 0,'-9'-2'48'0,"0"-1"11"16,3 0-47-16,0 1-12 0,0-4 0 0,6 6 0 16,0 0 108-16,0 0 19 0,0 0 4 0,6-2 1 0,0-1-71 0,9 0-13 15,0 1-4-15,2 2 0 16,7 0-44-16,0 2 0 0,3-2 0 0,3 3 0 15,-4 0 8-15,4-3 6 0,0 0 1 0,0 0 0 0,-4-3-15 0,1 3-15 16,0-5 3-16,0 2 1 0,0-2 37 0,-1 2 7 16,1-2 2-16,-3-3 0 0,0 3-23 0,-3-3-12 15,-3 2 12-15,-4 1-12 0,1 0 13 16,-6 2-4-16,3 1-1 0,-9-1 0 0,3 0 0 0,-6 3-8 16,0 0 12-16,0 0-4 0,0 0 0 0,-6-2 0 15,-3-1 0-15,-3 0 0 0,-3 3-8 0,-2-2 0 16,-4 2 0-16,-3 0 0 0,3 0 0 0,-6 2 0 15,0 1 0-15,-2 0 0 0,5 2 0 0,-6-2 0 16,3-1 0-16,3 1 0 0,-2 2 8 0,5-2 0 16,3-1 0-16,3 1 0 0,3-3 12 0,3 0 1 15,3 3 1-15,6-3 0 0,0 0-22 0,0 0 8 16,0 0-8-16,0 0 0 0,6 2 0 0,3 1 0 16,6 2 0-16,3-2 0 15,3 0-26-15,0-1-3 0,-1 1-1 0,7-3 0 0,0 0 48 0,0 0 10 0,0 0 1 16,2-3 1-16,1 1-19 0,3-1-11 0,-3 0 12 0,-1 1-12 15,1-4 0-15,0 1-9 0,3 2-1 0,-4-2 0 16</inkml:trace>
  <inkml:trace contextRef="#ctx0" brushRef="#br0" timeOffset="26333.403">4342 12933 1382 0,'-6'-3'123'0,"0"3"-99"0,6 0-24 0,0 0 0 16,0 0 20-16,0 0-2 16,9-2 0-16,3-1 0 0,2 0-18 0,7 3 0 0,0-2 0 0,3 2 0 15,6-3 0-15,2 3 0 0,1 0 0 0,3 0 0 16,-3 0 0-16,-4 0 0 0,1 0 0 0,0-3 0 15,0 3 0-15,-3-2 0 0,-4-1 0 0,1 3 0 16,-6-3 0-16,3 3 8 0,-6-2-8 0,-3 2 0 16,-3-3 8-16,-3 3-8 0,-6 0 0 0,0 0 0 15,0 0 14-15,0 0-4 0,0 0-1 0,-3 5 0 16,-3 1 4-16,-3-4 1 0,-3 4 0 0,0-4 0 16,-6 1 27-16,6 0 6 0,-9-3 1 0,3 0 0 15,1 2 2-15,2 1 1 0,3-3 0 0,0 2 0 16,6-2-16-16,-3 0-3 0,9 0-1 0,0 0 0 15,0 0-31-15,0 0 0 0,9 0 0 0,0 6 0 16,6-6 0-16,0 2-10 0,-1-2 10 0,7 0-12 16,6 0 12-16,-3-2 0 0,3 2 0 0,2 0-8 0,4-3-4 0,6 3 0 15,-6 0 0-15,5 0-567 16,-2 0-113-16</inkml:trace>
  <inkml:trace contextRef="#ctx0" brushRef="#br0" timeOffset="26859.807">6393 15367 1602 0,'-18'8'71'0,"9"-8"14"15,0 0-68-15,3 0-17 0,-3-3 0 0,3 3 0 16,6 0 66-16,0 0 10 0,-3-5 1 0,3 5 1 15,0 0-44-15,3 0-9 0,3-5-1 0,9 2-1 0,-6 0-23 0,9 1 0 16,-1-1 0-16,4 0 0 0,0 3 0 0,3-5 0 16,6 3 0-16,-1-1 0 0,-5 0 0 0,3 1 0 15,-3-1 0-15,0 3 0 0,-3-3 0 0,-1 3 8 16,1-2-8-16,-3-1 0 0,-6 3 9 0,-3 0-9 16,3 0 12-16,-3 0-12 0,-9 0 13 0,0 0-4 15,9 3-1-15,-9-3 0 0,0 0 2 0,0 0 0 16,-6 5 0-16,0-2 0 0,0-1 8 0,-6 1 2 15,-3-3 0-15,0 0 0 0,-3 0-4 0,0-3 0 16,4 3 0-16,-1-2 0 0,3-1 38 0,0 0 7 16,3 1 2-16,3-1 0 0,6 3-46 0,0 0-9 15,0 0-8-15,0 0 12 0,9-3-12 0,6 3-12 16,0 0 2-16,8 0 1 0,4 3 9 0,9-3-12 16,3 5 12-16,8 1-12 15,7-1-83-15,-1 3-17 0,4-3-3 0</inkml:trace>
  <inkml:trace contextRef="#ctx0" brushRef="#br0" timeOffset="27602.13">4077 12340 2059 0,'-24'-5'91'0,"21"5"19"0,3 0-88 0,-3 5-22 16,-9-2 0-16,3-1 0 0,0 4 0 0,-6-1 8 0,-3 3-8 0,1 3 0 15,-4-3 32-15,-9 5 1 0,0 3 1 0,-2 5 0 16,-4-3-16-16,-9 3-3 0,1 6-1 0,-10 10 0 16,3 0-3-16,1 5-1 0,-4 3 0 0,-11 8 0 15,8-5-10-15,-8 2 0 0,2-5 9 0,-5 11-9 16,5-6 8-16,10 0-8 0,-4-5 8 0,6 3-8 15,7-8 15-15,2-6-2 0,0-2 0 0,7-1 0 16,5-7 5-16,0-3 1 0,6-2 0 0,4-6 0 16,-1 0-19-16,3 1 0 0,6-6 0 0,0-1 0 0,3-1 0 15,3-1 0-15,-3-2 0 0,6-1 0 0,3-2 0 16,0 0 0-16,9 3 0 0,3 2 0 16,6 1 0-16,6 2 0 0,11-3 0 0,-5 5 0 0,6 1 0 0,6 2 0 15,2 0 0-15,7 3 0 16,-1 3 0-16,13-1 0 0,-1 6 0 0,10 3 0 0,-4-1 0 0,-2 1 0 15,2-1 0-15,4 6 0 0,-4-6 0 0,1 6 0 16,-4 0 0-16,4 2 0 0,-10 0 0 0,-5 4 0 16,2 1 0-16,7 4 0 0,-10-9 16 0,1 0-3 15,-3-2-1-15,-1-3 0 0,-5 0-12 0,-4-2-16 16,1-1 3-16,0-5 1 0,-6 1 29 0,-1-4 7 16,1 1 0-16,0-1 1 0,-1-5-25 0,-8 3 0 15,3-3-14-15</inkml:trace>
  <inkml:trace contextRef="#ctx0" brushRef="#br0" timeOffset="28415.481">1190 13089 1602 0,'0'0'71'0,"0"0"14"15,0 0-68-15,0 11-17 0,0-1 0 0,0 6 0 0,-6 3 80 0,6 4 13 16,0 1 3-16,-3 5 0 0,-3 0-29 0,0 3-6 16,-3 2-1-16,3 6 0 0,-3 0-42 0,3 0-9 15,-3-1-1-15,0 1-8 0,6-3 58 0,-6-5 5 16,9-3 1-16,-6-3 0 0,6-7-52 0,0-1-12 15,0-2 0-15,0-3 0 0,6 1 16 0,-3-1 1 16,6-3 0-16,0 1 0 0,0-3-17 0,6 0 0 16,3 0 0-16,0-3 0 15,2 0 0-15,1-2 0 0,9 0 0 0,0-1 0 0,2-2 10 0,1-2-10 16,3-1 8-16,-3-5-8 0,-1-2 13 0,4-4-2 16,-3 1-1-16,6-3 0 0,-4 0-2 0,1 0 0 15,-6-2 0-15,2-1 0 16,-2-2-33-16,0 3-7 0,0-1-2 0,0-2-705 15,-7 3-141-15</inkml:trace>
  <inkml:trace contextRef="#ctx0" brushRef="#br0" timeOffset="28613.391">1832 12935 1670 0,'-11'3'148'0,"11"-3"-118"0,-3 3-30 0,3 5 0 15,-6-3 84-15,6 6 12 0,0 4 1 0,0 7 1 16,0 1-6-16,6 9-2 0,-6 3 0 0,3 4 0 15,5-2-40-15,1 3-8 0,3 0-2 0,-3 5 0 16,0-3-20-16,3 3-5 0,-3 3-1 0,3-1 0 16,0-4-14-16,0-4 11 0,3-2-11 0,-3-2 10 15,-4-4-10-15,4-4 0 0,0-1 0 0,0-2 0 16,3-5-44-16,-6-1-5 16,-6-5-1-16,6 1-676 0,0-6-135 0</inkml:trace>
  <inkml:trace contextRef="#ctx0" brushRef="#br0" timeOffset="28881.822">1722 12970 633 0,'0'-13'56'0,"-3"7"-44"15,0-2-12-15,3 0 0 0,3 1 190 0,0-1 36 16,-3 0 7-16,0 2 2 0,6-2-82 0,3 3-16 16,0 0-3-16,3 0-1 0,0-1-71 0,6 1-14 15,6-3-4-15,2 3 0 0,-2 2-21 0,3-2-5 16,3 5-1-16,3-3 0 0,-10 3-17 0,4 0 8 15,3 3-8-15,0 2 0 0,-1 0 32 0,-8 3-1 0,3-2 0 0,-3 2 0 16,0 0 4-16,-3 2 1 0,-7 1 0 16,4 2 0-16,-9 3 6 0,0 2 2 15,-6 6 0-15,-6 5 0 0,0 3-5 0,0 2-1 0,-5 1 0 0,-7 2 0 16,-3-5-7-16,0 5-2 16,-3-3 0-16,0 6 0 0,-2-3-10 0,-1 0-3 0,3 0 0 0,-6 2 0 15,0-4-16-15,1-3 10 0,-1-1-10 0,-3-7 8 16,6-3-22-16,4-7-5 0,5-1-1 0</inkml:trace>
  <inkml:trace contextRef="#ctx0" brushRef="#br0" timeOffset="32759.736">5723 17447 1267 0,'0'0'112'0,"-9"-3"-89"16,0 0-23-16,0 1 0 0,6-4 48 0,-3 4 6 0,-3-1 1 0,9-2 0 15,0 5-19-15,0 0-3 0,-6-3-1 0,6 3 0 16,0 0 0-16,0 0 0 0,0 0 0 0,6 3 0 15,3 2-20-15,6 3-12 0,0 3 12 0,6 2-12 16,0 0 12-16,-1 3-12 0,7-3 12 0,-3 3-12 16,3-3 10-16,0-2-10 0,-1-1 8 0,1-2-8 15,0-2 8-15,0 2-8 0,-1-6 8 16,-2 1-8-16,0-3 8 0,0 0-8 0,3-3 0 0,0 1 8 16,-4-4-8-16,1 4 0 0,0-1 0 15,0-2 8-15,-3-1-8 0,2 4 0 0,7-1 0 0,-3 1 8 16,0-1-20-16,0 0-5 0,-4 3-1 0,7 0 0 15,-3 0 18-15,-3 3 0 0,0 0 0 0,2-1 0 16,1 1 9-16,0-1 6 0,0 1 1 0,-1 0 0 16,1-1-16-16,0 4 0 0,0-4 8 0,0 4-8 0,-1-4 0 0,4 1 0 15,-6 2 8-15,6-2-8 16,0 2 0-16,-4-2 9 0,1 2-9 0,0-2 8 0,3 2-25 0,2 3-6 16,-2-5-1-16,0 2 0 0,-6-2 42 0,3 2 8 15,11-5 2-15,-5 2 0 0,-3 1-20 0,0-3-8 16,2 0 0-16,-2 3 8 0,-3-1-8 0,0-2 0 15,-1 3 0-15,4 0 8 0,0-3-8 0,0 2 0 16,-4-2 0-16,7 3 8 0,0-3 17 0,0 0 3 16,-9-3 1-16,5 3 0 15,4 0-45-15,0 0-8 0,-3-2-3 0,-4 2 0 0,4-3 27 0,-3 3 0 16,3 0 0-16,-7 0 0 0,-5 0 0 16,6 0 0-16,15 0 0 0,-3-3 8 0,-13 3-8 0,7-2 8 15,3-1-8-15,0 0 8 0,-4 1-8 0,4 2 8 16,-3-3-8-16,0 3 8 0,-4 0-8 0,1 0 0 0,0 3 0 0,3-3 8 15,-3 0-8-15,2 2 0 16,1 1 8-16,3 0-8 0,-3-1 9 0,2 1-9 0,1 0 12 0,0-1-12 16,0-2 13-16,-4 3-4 0,-2-6-1 0,3 3 0 15,0 0-8-15,-1-2 0 0,1-1 0 0,0 0-11 16,0-2 19-16,2 0 3 0,1 0 1 0,0-1 0 16,0-2-12-16,2-2 8 0,-2 2-8 0,0 0 8 15,-3 0-19-15,5 3-4 0,-2-3-1 0,3 2-572 16,3 1-114-16</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18:14.030"/>
    </inkml:context>
    <inkml:brush xml:id="br0">
      <inkml:brushProperty name="width" value="0.05292" units="cm"/>
      <inkml:brushProperty name="height" value="0.05292" units="cm"/>
      <inkml:brushProperty name="color" value="#FF0000"/>
    </inkml:brush>
    <inkml:context xml:id="ctx1">
      <inkml:inkSource xml:id="inkSrc249">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9-12-03T19:22:07.278"/>
    </inkml:context>
    <inkml:brush xml:id="br1">
      <inkml:brushProperty name="width" value="0.05292" units="cm"/>
      <inkml:brushProperty name="height" value="0.05292" units="cm"/>
      <inkml:brushProperty name="color" value="#00B050"/>
    </inkml:brush>
  </inkml:definitions>
  <inkml:trace contextRef="#ctx0" brushRef="#br0">9488 5268 1134 0,'-15'-5'50'16,"12"2"10"-16,-3-2-48 0,3-1-12 0,-3-2 0 0,0 6 0 15,1-6 113-15,-1 3 20 0,0-3 4 0,-3 2 1 0,3-2-22 0,0 3-5 16,3 0-1-16,0 2 0 15,0 0-53-15,3 3-10 0,0 0-3 0,0 0 0 0,0 0-19 0,0 0-4 16,0 0-1-16,0 0 0 0,6 3-20 0,0 5-10 16,3-3 1-16,0 3 0 0,3-8 9 0,-1 6 0 15,-2 2 0-15,3-6 0 0,-3 1 8 0,3 5-8 16,3-8 8-16,0 2-8 0,-3 1 0 0,3 2 8 16,0-5-8-16,-1 3 0 0,-2 0 8 0,3-3-8 15,-3 0 8-15,0 2-8 16,-3-2 8-16,0 0-8 0,-3 0 10 0,3 0-10 0,-6-2 0 0,-3 2 0 15,0 0 0-15,0 0 0 16,0 0-20-16,0 0-8 0,0 0 0 0,0 0-1 16,-6 0-13-16,0 0-2 0,-3 0-1 0,-3 2 0 15,-3 1 8-15,-3 0 1 0,0-3 1 0,1 2 0 0,-1-2 27 0,0-2 8 0,-3 2 0 16,3-3 0-16,0 0 8 0,0 1 9 0,4-4 2 16,-1 1 0-16,3 2 8 0,3 1 1 0,0-6 1 0,0 5 0 15,3 1-5-15,3 2 0 0,3 0-1 16,0 0 0-16,0-6-10 0,0 6-1 0,0 0-1 0,0 0 0 15,6-2-11-15,3 2 0 0,3 0 0 0,3 0 0 16,0 0 0-16,-1 0 0 0,1-3 0 0,6 3 0 16,-3 0 8-16,3 0 0 0,0 0 0 0,-3 0 0 15,-1 0-8-15,1-3 10 0,-3 3-10 0,3 0 10 16,-6-5-10-16,0 2 8 0,0 1-8 0,-3-1 8 16,-3 3-8-16,0 0 0 0,0 0-10 0,-6 0 10 15,0 0-9-15,0 0 9 0,0 0-8 0,0 0 8 16,0 0 0-16,0 0 0 0,0 0 0 0,0 0 8 15,0 0 5-15,0 0 2 0,-6 0 0 0,6 0 0 0,0 0 13 16,0 0 2-16,0 0 1 0,0 0 0 16,0 0-31-16,0 0 0 0,8 0-8 0,1 0 8 0,0 3-8 15,6-3 8-15,3 0 0 0,3-3 0 16,3-2-37-16,3-3-1 0,2 0 0 0,10-3-972 16</inkml:trace>
  <inkml:trace contextRef="#ctx0" brushRef="#br0" timeOffset="652.3339">12730 5199 576 0,'0'0'51'0,"0"0"-41"16,0 0-10-16,0 0 0 0,0 0 139 0,0 0 25 15,0 0 6-15,0 0 1 0,0 0-65 0,3 0-13 16,0 0-2-16,3 0-1 0,-1 3-30 0,4-1-7 16,0 1-1-16,3 2 0 0,3-2-1 0,-3 0-1 15,3-1 0-15,0 4 0 0,0-6-9 0,0 2-1 16,-1-2-1-16,-2 3 0 0,3-1-15 0,-3 4-2 15,0-6-1-15,-3 0 0 0,0 0-12 0,-3 2-9 16,0-2 12-16,0 3-12 0,-6-3 13 0,0 0-4 16,0 0-1-16,0 0 0 0,0 0 16 0,0 0 4 15,0 0 0-15,-9 5 0 0,-6-2-13 0,3 0-3 16,0-1 0-16,-3-2 0 0,0 0 11 0,-2 0 1 0,-1 0 1 16,-3-2 0-16,3 2-1 0,-3-3-1 15,-3 0 0-15,3-2 0 0,1 2-4 0,2 1-1 0,0-4 0 16,3 4 0-16,6 2-5 0,0 0-1 0,3 0 0 0,6 0 0 15,0 0-12-15,0 0 0 0,0 0 0 0,12 8 0 16,0-8-12-16,6 5 0 0,3 0 1 0,3-2 0 16,-1 0 11-16,4-1 0 0,3 1 0 0,0 0 0 15,2-3 0-15,7 0 0 0,0-3 0 0,-3 3 0 16,-1-3 0-16,-2 1 0 0,6 2 0 0,-1-3 0 16,-2 3-180-1,0 0-36-15</inkml:trace>
  <inkml:trace contextRef="#ctx0" brushRef="#br0" timeOffset="1233.53">15998 5241 460 0,'0'0'41'0,"-6"-2"-33"0,-3 2-8 0,3-8 0 0,0 3 189 0,-3-1 36 0,6 4 7 0,-3-4 2 15,0 6-70-15,0-5-15 0,3 5-2 0,-3-3-1 16,3 3-61-16,3 0-12 0,0 0-2 0,0 0-1 16,0 0-48-16,9 3-10 0,0 2-1 0,3-5-1 15,3 3-10-15,-3 0 12 0,3-3-12 0,0 2 12 16,3 4-12-16,-3-6 10 0,-1 0-10 0,-2 2 10 0,0-2-10 0,0 3 12 15,3-3-12-15,-6 0 12 0,0 0-12 0,0 0 12 16,3 0-12-16,-6 2 12 0,-6-2 3 0,0 0 1 16,0 0 0-16,0 0 0 0,0 0-16 0,0 0-16 15,0 0 3-15,-9 6 1 0,3-6 23 0,-6 2 5 16,0-2 0-16,-3 0 1 16,3 0-17-16,0 0 0 0,-3-2 0 0,0 2 0 0,-2-6 0 0,5 4 12 15,0-3-3-15,3 5 0 16,3-6 4-16,0 4 1 0,6 2 0 0,0 0 0 0,0 0-14 0,0 0 0 15,0 0 0-15,9 8 0 0,0-6 0 0,3 3 0 16,3 3-9-16,2-2 9 0,4-1-9 0,6 0 9 16,-3 1-8-16,6-1 8 0,5-2-12 0,1 2 2 15,3-3 1-15,2 4-673 16,4-6-134-16</inkml:trace>
  <inkml:trace contextRef="#ctx0" brushRef="#br0" timeOffset="1834.337">19129 5239 1357 0,'0'0'60'0,"-6"-8"12"0,3 3-57 0,3-3-15 15,0 2 0-15,0 6 0 0,0-5 113 0,0 0 20 16,3 2 4-16,-3 3 1 0,6-8-57 0,-3 5-11 16,6 1-2-16,0-3-1 0,3 2-32 0,0 3-7 15,-3 0 0-15,3 0-1 0,-3 0-2 0,3 0 0 16,2 3 0-16,-5-3 0 0,3 5-17 0,-3-5-8 0,0 0 0 16,-3 2 8-16,3 1-8 0,-3 0 8 15,0 2-8-15,-6-5 8 0,0 0-8 0,0 0 10 16,0 0-10-16,0 0 10 0,0 0-10 0,0 0 8 15,0 0-8-15,0 0 8 0,-9 0-8 0,0 0 0 16,-3 0 0-16,3 0 0 0,-3 0 13 0,-3 0-2 0,1 0-1 0,2 0 0 16,-3 0-10-16,0 0 10 0,3-5-10 0,0 5 10 15,3 0 10-15,0 0 1 0,3 0 1 0,6 0 0 16,0 0-14-16,0 0-8 0,0 0 8 0,0 0-8 16,9 5 0-16,3-5 0 0,0 5 0 0,6-5-12 15,0 0 12-15,3 0 0 0,2 0 0 0,4 0-8 16,6-2 8-16,0-1 0 0,-4 3 0 0,4 0 8 15,0 0-120-15,6 0-24 0,-4-5-5 16</inkml:trace>
  <inkml:trace contextRef="#ctx0" brushRef="#br0" timeOffset="2479.326">21829 5151 1209 0,'-12'-2'53'0,"6"2"12"16,0 0-52-16,-3 0-13 0,0 0 0 0,0 0 0 16,3 0 122-16,0-3 22 0,-2 3 4 0,5 0 0 0,-3 0-12 0,6 0-2 15,0 0-1-15,0 0 0 16,0 0-133-16,9 5-34 0,-1 1-3 0,4-1-1 0,3 0 29 0,0 1 9 16,3-1 0-16,3 3 0 0,-3-8 0 0,0 5 0 15,-4 3 0-15,1-8 0 0,0 3 10 0,0-1-10 16,-3 1 10-16,0 2-10 0,-3-5 8 0,-3 3-8 15,0 0 0-15,-6-3 0 0,0 0 0 0,0 0 0 16,0 0 0-16,0 0 0 0,-6 8 0 0,-3-6 0 16,3 1 0-16,-6 5 0 0,0-8 0 0,-3 2 9 15,0-2-1-15,-6 0 0 0,1 0 8 0,-4 0 0 16,3 0 1-16,-3 0 0 0,0-2 12 0,4-4 3 16,-1 6 0-16,6-2 0 0,0-1 11 0,3 3 2 15,3 0 1-15,0 0 0 0,3 0-31 0,6 0-7 16,0 0 0-16,0 0-8 0,0 0 0 0,9-2 0 15,6 2 0-15,6-6 0 0,6 4 0 0,2-4-19 16,4 6 3-16,3-8 0 16,3 3-24-16,2 0-5 0,4-3-1 0,6-3-996 0</inkml:trace>
  <inkml:trace contextRef="#ctx0" brushRef="#br0" timeOffset="3549.345">23794 5141 1022 0,'-15'-8'45'0,"6"3"10"0,0-1-44 0,0 1-11 15,0 2 0-15,0-2 0 0,-3 0 109 0,3 2 20 16,0-2 4-16,3 2 1 0,3 1-46 0,3 2-8 0,0 0-3 0,0 0 0 15,0 0-42-15,0 0-9 0,9 0-2 0,3 0 0 16,3 2-12-16,3 1-4 0,3 2 0 16,0-5 0-16,2 0 18 0,4 0 3 0,3 0 1 0,0 0 0 15,-4 0 3-15,4 0 1 0,0 0 0 0,0 0 0 16,-3 0-14-16,-1 0-4 16,-2 3 0-16,0-3 0 0,-3 2-6 0,-3-2-2 0,-3 3 0 0,-1 2 0 15,-2-5-8-15,-3 0 0 0,-3 0 9 0,-6 0-9 16,0 0 0-16,0 0-10 0,0 0 1 0,0 0 0 31,-6 6-19-31,-6-4-4 0,-3 4-1 0,-2-6 0 0,-10 2 6 0,0 1 2 0,0-3 0 0,-5 0 0 16,-4 3 15-16,-3-3 10 0,-3 0-12 0,4 0 12 15,-1 0 0-15,3 0 0 0,4-3 0 0,2 3 0 16,3 0 0-16,6 0 12 0,0 0-1 0,3 0-1 0,4 0 1 16,5 3 0-16,0-3 0 0,3 0 0 0,0-3 11 0,6 3 2 15,0 0 1-15,0 0 0 0,12 0-25 0,0 3 8 16,3 2-8-16,2-5 0 0,4 0 8 0,3 0-8 15,3 0 0-15,0 3 8 0,2-3 10 0,4-3 2 16,3 3 0-16,0 0 0 0,-1 0-4 0,-2 0-1 16,0 0 0-16,0 0 0 0,-4 3-7 0,1-1 0 15,-3 1-8-15,-3-1 12 0,-4 1-12 16,1 0 11-16,0-3-11 0,-6 2 10 0,0-2-10 0,-6 3 0 16,0-3 0-16,-3 0 0 15,-6 0-25-15,0 0-4 0,0 0-1 0,0 0 0 16,0 0-10-16,-9 3-3 0,0-3 0 0,-9 0 0 15,0 0 7-15,-3 0 2 0,-5 0 0 0,-1-3 0 0,-6 3 18 0,0-3 4 16,3 3 1-16,1-2 0 0,-7 2 11 0,6 0 0 0,6 0 0 16,1 0 0-16,5 0 12 0,3 0 4 15,0 0 0-15,6 0 1 0,3 0 9 0,6 0 2 0,0 0 0 0,0 0 0 16,0 0-12-16,0 0-1 0,0 0-1 0,9-3 0 16,0 3-14-16,9 0 8 0,3 0-8 0,-1 0 0 15,1-3 17-15,0 3-2 0,6-2-1 0,0 2 0 16,0-3 9-16,2 1 1 0,-2 2 1 0,0-3 0 15,-3 3-8-15,-1 0-1 0,-5 0-1 0,0-5 0 16,0 5-15-16,-3-3 11 0,-3 0-11 0,-3 3 10 16,0 0-10-16,-3 0-16 0,-6 0 4 0,0 0 1 15,0 0-21-15,0 0-5 0,0 0-1 16,-6-2 0 0,-9 2-1-16,3 0 0 0,-6 0 0 0,-3 0 0 0,-3 0 10 0,-2 2 1 0,-7-2 1 15,3 0 0-15,0 0 27 0,1 0 0 0,-1 0 0 0,3 3 8 16,3 0 15-16,3 2 3 0,1-5 1 0,8 0 0 0,0 0-9 0,3 0-2 15,9 0 0-15,0 0 0 0,0 0 1 0,0 0 0 16,9 3 0-16,6-3 0 16,2 0-66-16,10 0-14 0,-3 0-2 0,3 0-1 0,9 0 115 0,-1 0 23 15,1 0 5-15,0 0 1 0,-1 0-42 0,1 0-9 16,-3 0-2-16,0 2 0 0,-4 1-11 0,4-1-2 16,-3-2-1-16,-3 3 0 0,-3 0-11 0,-1-1 0 15,-2 1 0-15,0 2 8 16,-6 1-134-16,3-1-27 0</inkml:trace>
  <inkml:trace contextRef="#ctx0" brushRef="#br0" timeOffset="16279.412">2874 5874 345 0,'0'0'31'0,"0"0"-31"0,0 0 0 0,0 0 0 16,-3-6 150-16,3 6 24 0,0 0 5 15,0 0 1-15,0 0-84 0,0 0-16 0,0 0-3 0,0 0-1 16,0 0-26-16,0 0-6 0,0 0 0 0,0 0-1 16,0 0-23-16,0 0-5 0,0 0-1 0,0 0 0 15,6 3-6-15,3-3 0 0,-3 3-8 0,0-3 12 16,-6 0 5-16,9 0 1 0,0 2 0 0,0-2 0 15,3 0-29-15,-3 3-5 0,-3 2-2 0,6-5 0 16,-1 0 38-16,1 3 7 0,-3 0 1 0,3 5 1 16,3-8-17-16,-3 0-4 0,-3 2-8 0,-3 1 12 15,9-3-4-15,-6 0 0 0,3 3-8 0,-1-3 12 16,-2-3-4-16,0 3-8 0,0 0 11 0,3 0-11 16,-9 0 12-16,6-3-4 0,-6 6 0 0,3-6-8 15,3 1 10-15,-9 2-10 0,0 0 8 0,0 0-8 0,3 0 9 16,-3 0-9-16,0 0 10 0,0 0-10 15,0 0 9-15,0 0-9 0,-3 0 8 0,-9-6-8 0,6 4 0 0,-3 2 8 16,-6-3-8-16,6 3 0 0,-9 0 0 16,7 3 0-16,-7-3 0 0,3 2 0 0,0-2 0 0,0 0 0 15,0 6-12-15,3-4 12 0,0 1 0 0,0-3 21 16,4 3-2-16,-4-1-1 0,6-2 4 0,3 0 1 16,-6 0 0-16,3 3 0 0,6-3 1 0,0 0 1 15,-6-3 0-15,0 1 0 0,6 2-25 0,0 0 0 16,0 0 0-16,0 0 0 0,-3-3 31 0,3 3 7 15,0 0 2-15,0 0 0 0,3-3-40 0,3 1 0 16,6-4 0-16,-3 4 0 0,0 2 0 0,6-3 0 0,2 0 0 16,-2 3-8-16,3 0 8 0,0 0 0 15,-3 0 0-15,3 0 0 0,0 0 0 0,-1 0 0 16,-2 0 0-16,3 0 0 0,-3 0 0 0,0 0 0 16,-3 0 0-16,0 0 0 0,0 0 0 0,-3 0 0 0,2 3 0 0,-2 0 0 15,-3-3 0-15,3 0 0 16,-6 0 0-16,-3 0 8 0,0 0-8 0,0 0 8 0,3 8-8 0,-3-8 8 15,0 0 0-15,0 0 1 0,0 0 0 0,0 0 0 16,0 0 3-16,-6 0 0 0,-3 0 0 0,-6 0 0 16,4 0-12-16,-4-6 8 0,-3 4-8 0,0-1 8 15,3 0-8-15,-6 3 0 0,0 0 0 0,7 0 8 16,-7 0-8-16,6 0 0 0,0 0 0 0,0 0 0 16,0 0 0-16,3 0-9 0,0 0 9 0,0 0 0 15,7 3 0-15,2-3 0 0,-6 3 0 0,3-3 0 16,6 0 0-16,-3 8-10 0,0-8 10 0,3 0-8 0,0 0 8 15,0 0 0-15,0 0 0 0,0 0-8 0,0 0 8 0,0 0-8 16,0 0 8-16,0 0-8 0,0 0 8 0,9 0-13 16,3 0 5-16,-4 2 8 0,4 1-11 0,3-3 11 15,0 0-8-15,0 0 8 0,3 0 0 0,0 0-8 16,-3 0 8-16,2 0 0 0,1 0 0 0,-9 0 0 16,6 0 0-16,-3 0 0 15,3-3 0-15,-6 1 0 0,3 2 0 0,-3 0 0 0,-3 0 0 0,3 2 0 16,-3 1 0-16,-6-3 0 0,3-3 0 0,-3 3 0 15,0 0 0-15,0 0 0 0,5 0 0 0,-5 0-12 16,0 0 4-16,0 0 0 0,0 0 8 0,-5 3-8 16,-4 2 8-16,-3 0-8 0,0 1 0 0,0-4 0 0,-6 1 0 15,0 0 0-15,-3 2 8 0,0 0-8 0,4 1 8 0,2-1-8 16,-6-3 8-16,0 1 0 0,3 2 0 0,6-2 0 16,-6 0 0-16,7-1 0 0,-1 1 0 0,3 0 0 15,0-3-13-15,3 0-7 0,0 2-2 0,6-2 0 16,0 0 22-16,0 0 0 0,0 0 0 0,0 0 0 15,0 0 0-15,0 0 18 0,0 0-3 0,0 0-1 16,6 0-22-16,3 0-5 0,3 3-1 0,3 2 0 16,-4-10 14-16,7 5 10 0,-6-3-2 0,9 3 0 15,0 0-8-15,-3 0 0 0,3 3 0 0,-4-3 0 16,4 0 0-16,0 0 0 0,-6-3 0 0,3 3 0 16,0 3 0-16,-6-3 0 0,2 5 0 0,1-5 8 15,-6 0-8-15,-3 0 0 0,3 0 0 0,0 0 0 16,-9 0 0-16,0 0 8 0,3 0-8 0,-3 0 8 0,0 0-8 15,0 0 0-15,0 0 0 0,0 0 0 16,0 0 0-16,-3-5 0 0,0 0 0 0,-9-1 8 0,3 4-8 0,0-4 0 16,-6 1 0-16,1 0 8 0,-4 2-8 0,3 1 0 15,-3-4 0-15,0 4 8 0,3-1-8 0,0 0 0 16,1 1 0-16,5 2 0 0,-3-6 0 0,3 4 0 16,3 2 0-16,6 0 0 0,0 0 0 0,0 0 0 15,-6 2 0-15,6-2 0 0,0 0-9 0,12 0 9 16,-3 3-12-16,3 0 12 0,-1-3-8 0,7 0 8 15,-3 2 0-15,3 1 0 0,0-3 0 0,3 3 0 16,0-6 0-16,-1 0 0 0,-2 1 11 0,-3-1 2 16,6 0 1-16,-3-2 0 0,0 2 2 0,-3 3 0 15,0-5 0-15,5 3 0 0,-8-1-7 0,6 0-1 16,-9 1 0-16,6-6 0 0,3 5-8 0,-6 0 0 0,-3-2 9 16,3 2-9-1,-7-2-22-15,7 5-9 0,-3 0-1 0,-9 0-891 0</inkml:trace>
  <inkml:trace contextRef="#ctx0" brushRef="#br0" timeOffset="27749.942">2928 5834 1432 0,'-12'3'64'0,"9"-3"12"0,-6-3-60 16,3 0-16-16,0 1 0 0,0 2 0 15,6 0 118-15,-3-3 21 0,-3 0 4 0,6 3 1 0,0 0-60 0,0 0-12 16,0 0-3-16,0 0 0 16,0 0-31-16,0 0-6 0,0 0-2 0,0 0 0 0,6 0-15 0,3 0-3 15,0 0-1-15,3 0 0 0,-3 0-11 0,12 3 0 16,-6-3 9-16,2 3-9 0,4 2 11 0,6-2-3 16,-3-1 0-16,6 4 0 0,-4-1-8 0,10 0 0 15,0-2-12-15,-3 2 12 0,-1 0 0 0,4 3 0 16,0 0 0-16,5-2 0 0,-2-4 0 0,9-2 0 15,-12-2 0-15,8 2 0 0,1 0 11 0,2 0-3 16,-5-6-8-16,6-2 12 0,-4 0-12 0,4 3 11 16,3-3-11-16,-7 0 10 0,4-2-10 0,-3 2 0 15,2 0 0-15,1 0 8 0,-7 3-8 0,-2-3 0 16,-3 2 9-16,0-2-9 0,-4 1 8 0,1-4-8 16,-6 0 8-16,3 1-8 0,-4-1 12 0,-2-2-3 0,-3 0 0 0,0-3 0 15,-3 0-9-15,0-3 10 16,-4-2-10-16,1 0 10 0,-6 0-2 0,0 0 0 0,-6-3 0 0,-3 0 0 15,-3 3 3-15,0-5 0 0,-9-1 0 0,-3 1 0 16,1-1-3-16,-4-2-8 0,-3 3 12 0,0 4-4 16,-9-4-8-16,1 5 8 0,2-3-8 0,-9 3 8 15,6 2-8-15,-11-5 0 0,-1 6 0 0,3-1 0 16,-2 1 0-16,2 5 0 0,-3-1 0 0,-5 4 0 16,2 2 0-16,0 3 0 0,1-6 0 0,-7 6 0 15,0-1 0-15,1 4 0 0,-1 2 0 0,-5-3-11 16,5 6 11-16,-6-1 0 0,7 4-9 0,-4-1 9 15,1 0-8-15,-1 6 8 0,4-6-10 0,-1 11 10 0,0 3-8 16,4-3 8-16,2 5 0 0,0 0-9 0,1-3 9 0,2 6 0 16,-3 0 0-16,-2 2 0 0,8-2 0 0,-8 5 8 15,14-2-8-15,-6 2 11 0,6-5-2 0,4 2 0 16,-1 1 0-16,3 4 0 0,6-1-9 0,6 1 0 16,-3 4 0-16,7-6 0 15,-1 5 0-15,3 1 12 0,3-4 0 0,6 6 0 0,6-2-12 0,-3 2 0 16,6-5-12-16,8-1 12 0,-2 4 0 0,6-9 0 15,0 3 0-15,3-8 0 0,0 1 0 0,5-1 0 16,4-3 0-16,3 3 0 0,0-7 0 0,-1-4 0 16,7 1 0-16,-3-1 8 15,-4 1-106-15,7-6-22 0,3-2-4 0</inkml:trace>
  <inkml:trace contextRef="#ctx0" brushRef="#br0" timeOffset="29989.506">6032 5945 518 0,'0'0'46'0,"0"0"-37"16,9 3-9-16,0 2 0 0,0 0 112 0,0-2 20 15,3 2 4-15,0-2 0 0,3 2-52 0,3-2-10 16,-3 2-2-16,2-5-1 0,4 0-23 0,3 3-4 16,-3-3 0-16,3 0-1 0,-3-3-18 0,2-5-3 15,1 6-1-15,3-4 0 0,0 1 35 0,0-3 6 16,2-5 2-16,-2 2 0 0,0-2-31 0,3 0-5 16,-10-6-2-16,7 1 0 0,3-1-1 0,-3 1 0 15,3-3 0-15,-4-1 0 0,1 4-9 0,-3-1-3 16,-3-2 0-16,3 0 0 0,-1 3 12 0,-5-4 3 15,0 4 0-15,-3-3 0 0,0 0 14 0,-3-1 3 16,-3 1 1-16,-3 0 0 0,3-3-6 0,-6 3 0 0,0-3-1 16,-3 0 0-16,0 1 6 0,-3-1 2 0,-3-3 0 0,-3 4 0 15,0-4-9-15,-6 3-2 0,0-2 0 16,-3-1 0-16,3 6-12 0,-3 5-2 0,-2-5-1 16,-1 0 0-16,-6 8-7 0,3 0-2 0,-3 2 0 0,4 6 0 15,-7-3-4-15,3 5-8 16,-3 0 11-16,0 3-11 0,1 0 13 0,-4 0-4 0,0 6-1 0,0-4 0 15,1 6-8-15,-1 3 8 0,3-8-8 0,-6 7 8 16,4-2-8-16,2 0 0 0,0 3 0 0,-3-1-11 16,7 1 11-16,-4-1 16 0,3 4-4 0,0-7-1 15,1 7-11-15,-1-1 0 0,6 0 0 0,-3 3 0 16,0 5 0-16,0-2 0 0,4 2 0 0,5 3 0 0,-3 2 0 16,3-2 0-16,3 2 0 0,0 4 0 0,9-4 0 0,-3 0 0 15,0 1 0-15,3 5 0 0,9-6 0 0,-3-2 0 16,0-3 0-16,3 6 8 0,0-6-8 0,3 0 0 15,0-3 0-15,3 4-11 0,0-7 11 0,3 4 0 16,6-1 0-16,-7-2 0 0,4 0 0 0,3-3 0 16,3 3 0-16,0 0 0 15,0-3-136-15,2 1-26 0</inkml:trace>
  <inkml:trace contextRef="#ctx0" brushRef="#br0" timeOffset="37656.188">8437 4294 874 0,'0'0'39'0,"0"0"8"0,0 0-38 0,0 0-9 15,0 0 0-15,0 0 0 0,0 0 68 0,0 0 11 0,0 0 2 0,0 0 1 16,0 0-11-16,0 0-3 16,0 0 0-16,0 0 0 0,0 0-7 0,0 0-1 15,0 0-1-15,0 0 0 0,0 0-14 0,0 0-2 0,0 0-1 0,0 0 0 16,0 0-9-16,0 0-1 16,0 0-1-16,0 0 0 0,0 0-2 0,0 0 0 0,0 0 0 0,0 0 0 15,0 0-7-15,6 3-2 0,-6-3 0 0,9 0 0 16,0 0-12-16,0 2-8 0,0 4 10 0,0-6-10 15,0 2 0-15,3 1 8 0,-3 0-8 0,3 2 0 16,0-5 0-16,-3 0 0 0,-1 3 0 0,4-3 0 16,0 0 0-16,-3-3 9 0,0 3-9 0,3 0 8 15,-3-5-8-15,3 2 8 0,-3-2-8 0,0 5 8 16,0-6-8-16,-6 4 8 0,-3 2-8 0,0 0 8 16,0 0-8-16,0 0 0 0,0 0 9 0,9 0-9 0,-9 0 0 15,0 0 8-15,0 0-8 0,6 0 0 16,-1 2 0-16,1 4 0 0,0-6 0 0,0 0 0 0,3 0 0 15,0 2-8-15,0 1 8 0,0-3 0 0,3 0 0 0,0 0 0 16,0-3 0-16,3 1 0 16,0-4 0-16,-4 4 0 0,7-3 0 0,-3-1 0 0,0 1 0 0,0 0 8 15,0 2-8-15,0-5 0 0,0 5 0 0,-3 1 8 16,2 2-8-16,-2 0 0 0,3 0 0 0,0 0 0 16,-3 0 0-16,3 0 0 0,-3 2 0 0,0 1 0 15,-3 5 0-15,3-8 0 0,-4 5 0 0,7-5 0 16,-3 3 0-16,3-3 0 0,-3 5 8 0,3-5-8 15,-3-5 8-15,3 5-8 0,0-3 24 0,-4 1 0 16,4-1 0-16,-3-5 0 0,0 5-24 0,0 1-12 16,3 2 2-16,-3-8 0 0,0 5 10 0,0 1 0 15,0 2 0-15,-1 0 8 0,4 0-8 0,-3 0 0 0,0 0 0 16,0 2 0-16,0 1 0 0,0 0 8 0,0 2 0 16,0-3 0-16,3 1-8 0,-3 0-12 0,2 2 4 0,1-5 0 15,0 0 8-15,0 0 0 0,3 0 8 0,3 0-8 16,0-8 9-16,-4 5-9 0,1 1 12 0,3-3-12 15,-3-1 11-15,0 4-11 16,-3-4 10-16,3 4-10 0,2 2 0 0,-2-3 0 0,0 3 0 0,3 3 0 16,0-1 0-16,0 4 0 0,-1-4 0 0,1 4 0 15,-3-1 9-15,3 0-9 0,0 3 8 0,0-5-8 16,0-1 11-16,-1 6-3 0,4-8-8 0,0 6 12 16,0-4 1-16,0 1 0 0,-1-3 0 0,-2 0 0 15,3 0 3-15,0 0 0 0,-3-3 0 0,3 1 0 16,2 2 1-16,1-3 1 0,-6 3 0 0,6 0 0 0,0 0-10 15,-1 3-8-15,4-1 9 0,-3 1-9 0,-3-1 14 16,2 4-3-16,-2-1-1 0,-3 3 0 0,0-3 1 0,3 3 0 16,-6-2 0-16,2 1 0 0,-2-4-1 0,3 2 0 15,-3 1 0-15,0-4 0 0,3 1-10 0,0 0 8 16,-4 2-8-16,7-5 8 0,-3 0-8 0,6-5 0 16,-3 2 0-16,2 0 0 15,1 1-68-15,0-9-18 0,3 1-4 0</inkml:trace>
  <inkml:trace contextRef="#ctx0" brushRef="#br0" timeOffset="41121.041">2588 6070 633 0,'0'10'56'0,"-8"-10"-44"16,8 0-12-16,-6-8 0 0,6 8 138 0,-3-2 26 16,-6-1 4-16,6 0 2 0,3 3-47 0,0 0-10 0,-6-5-1 15,6 5-1-15,0 0-51 0,0 0-11 16,0 0-1-16,0 0-1 0,0 0-31 0,6 0-5 0,6 0-2 0,0 0 0 15,2 0 1-15,-2 0 0 0,9 0 0 0,-3 0 0 16,9-3 1-16,-3 1 0 0,-1-1 0 0,1 3 0 16,0-5 2-16,0 2 1 0,-3 0 0 15,0-2 0-15,-1 3 6 0,-2-4 2 0,0 1 0 0,-3 2 0 16,0-2-22-16,-3 2 0 0,-3-2 0 16,-3 5 0-16,-3-3 11 0,-3 3-3 0,0 0 0 0,0 0 0 15,0 0 1-15,0 0 0 0,0 0 0 0,0 0 0 16,-3-2-9-16,-3 2 0 0,0 2 0 0,-6 1 0 15,3-3 0-15,-6 3 0 0,6-3 0 0,-12-3 0 16,-3 3 0-16,4-5 0 0,-7 2 0 0,9 0 0 16,-3-2 0-16,0 0 0 0,0 2 0 0,1-5 0 15,2 0 0-15,-3 3 12 0,9 0-4 0,-3-3 0 16,6 3 1-16,3 2 0 0,-3-2 0 0,3 5 0 0,6 0-9 16,0 0 0-16,0 0-12 0,0 0 12 0,6 0-15 0,6 5 5 15,0-2 1-15,6 2 0 0,0-3 9 0,3 1 0 16,0 2 0-16,2-2-8 0,-2-3 8 0,6 0 0 15,-6 0 0-15,9-5 0 0,-10 2 10 0,10 0-2 16,-6 1-8-16,3-6 12 0,3 3-3 0,-1-3-1 16,1 2 0-16,-3-2 0 0,9 3-8 0,-7 0 0 15,1 0 0-15,3 5 0 16,0-6-156-16,2 6-34 0</inkml:trace>
  <inkml:trace contextRef="#ctx0" brushRef="#br0" timeOffset="46608.87">3868 7575 460 0,'6'-8'41'0,"-6"0"-33"0,0 0-8 0,0 0 0 16,0 0 284-16,-6-2 54 0,3 2 11 0,3-3 3 16,0 6-160-16,-6-3-32 0,4 0-7 0,-4 0-1 15,3 3-45-15,0 0-10 0,-9-1-1 0,6 4-1 16,-3 2-41-16,0-3-8 0,-3 3-2 0,3 0 0 16,-6 3-13-16,6 5-3 0,-6-1-1 0,0 4 0 15,4 2-13-15,-10 3-2 0,3 5-1 0,-3 3 0 16,0 3-11-16,3-1 0 15,-3 6 0-15,10-6 0 0,-1 6 0 0,3 2 0 0,0 1 0 0,3-3 0 16,3 2-9-16,0-2 9 0,3-3 0 0,0 8 0 16,0-8-11-16,6 0 11 0,3-2-10 0,3-4 10 15,3 1-11-15,5-8 11 0,-2-3-12 0,6-5 12 16,0-5-28-16,0-6 2 0,0-2 0 16,-1-8 0-16,4-3 10 0,-3-3 1 0,0-2 1 0,-3 0 0 0,-1-6-2 15,-5 1-1-15,-6 2 0 0,6-2 0 0,-3-1 30 0,0 1 7 16,-6-1 0-16,0 1 1 0,0-1-4 0,-6 1-1 15,0 2 0-15,0 0 0 0,-9 1 8 0,3 1 0 16,0 4 1-16,-3-1 0 0,0 3 0 0,0 6 0 16,6-1 0-16,-9 3 0 0,6 6-10 0,3-1-3 15,-6 0 0-15,3 6 0 0,1 0 14 0,-1 5 2 16,3 0 1-16,-6 2 0 0,3 6-29 0,0 0-13 16,0 5 1-16,3 3 0 0,-6 2 12 0,6 1 0 15,3-3 0-15,6 5 0 0,9-3 0 0,-6 1 0 16,6-1 0-16,-6-5 0 0,-7-2 0 0,4-6 0 15,3 3 0-15,6-3 0 0,0-2-10 0,6 2-2 16,0-5-1-16,0 2 0 16,-1-4-41-16,4 2-8 0,0-3-2 0,3 0 0 15,0-2-134-15,2 2-27 0,-11-2-6 0,6-3-778 0</inkml:trace>
  <inkml:trace contextRef="#ctx0" brushRef="#br0" timeOffset="46806.361">4363 7456 2023 0,'0'0'89'0,"0"0"19"16,0 0-86-16,0 0-22 0,-6 3 0 0,6-3 0 15,-6 5 118-15,6 3 19 0,-6 2 4 0,0 4 1 0,3 2-88 0,-3 2-18 16,0 11-3-16,3 0-1 0,-3 0 0 0,3 3-1 16,3 5 0-16,0-2 0 0,3 2-23 0,3-8-8 15,-3 0 0-15,3-3 9 16,3-2-72-16,3-8-14 0,0 2-3 0,-1-4-1 15,4-4-174-15,0 1-34 0</inkml:trace>
  <inkml:trace contextRef="#ctx0" brushRef="#br0" timeOffset="47030.96">4726 7445 2419 0,'0'0'53'0,"0"0"11"0,0 0 3 0,0 8 1 0,-6 0-55 0,6 3-13 0,0 5 0 0,-3 2 0 16,-3 1 54-16,3 7 8 0,-3 1 2 0,3 4 0 16,0 1-52-16,-6 0-12 0,6 5 0 0,0-3 0 15,-3 1 0-15,6-3 0 0,-6-3 0 0,6-3 0 16,-3-7 0-16,0-1 0 0,3-5 0 16,0 1 0-1,0-1-202-15,3-5-43 0,-3-8-9 0,0 0-2 0</inkml:trace>
  <inkml:trace contextRef="#ctx0" brushRef="#br0" timeOffset="47177.947">4645 7739 1958 0,'0'0'43'0,"0"0"9"0,0 0 1 16,0 0 3-16,0-5-45 0,3-1-11 0,-3 6 0 0,3-5 0 15,3 0 53-15,3 0 9 0,0 2 2 0,0-2 0 0,3-1-8 0,3 1 0 16,0-3-1-16,0 3 0 0,-1 0-39 0,1-1-7 16,6 1-1-16,0 0-8 15,-3 2-43-15,3-2-15 0,-6-1-3 0,2 1-1 16,4 0-155-16,3 0-31 0,9-6-7 0,-6 3-1 0</inkml:trace>
  <inkml:trace contextRef="#ctx0" brushRef="#br0" timeOffset="47344.098">5056 7467 2080 0,'-6'-14'46'0,"0"12"10"0,0-1 1 0,-3 0 1 0,9-2-46 0,-9 2-12 16,3 1 0-16,6 2 0 0,0 0 113 0,0 0 21 15,-6 5 4-15,3 3 1 0,0 3-96 0,3-1-19 16,3 6-4-16,-3 3-1 0,0 2 9 0,3 3 3 15,0-1 0-15,0 6 0 0,-3 1-31 0,3 1-10 16,3 4 0-16,0-4 0 16,0 1-111-16,3 0-23 0,-3-6-4 0,0 1-914 0</inkml:trace>
  <inkml:trace contextRef="#ctx0" brushRef="#br0" timeOffset="47491.806">5282 7885 2412 0,'0'0'53'0,"0"8"11"0,-6-1 3 0,-3 4 0 0,3 2-54 0,-2 1-13 0,-4 4 0 0,3 3 0 16,-3 0 32-16,0 3 3 0,6-3 1 0,-6 3 0 15,3-5-52-15,3-3-11 0,0-1-1 0,0 1-1073 16</inkml:trace>
  <inkml:trace contextRef="#ctx0" brushRef="#br0" timeOffset="47708.53">5532 7533 518 0,'0'0'23'0,"3"-3"5"0,-3 3-28 0,0 0 0 15,0 0 0-15,0 0 0 0,6 3 412 0,-3 5 78 16,-3 0 15-16,0 7 3 0,0 4-351 0,-3 2-70 16,0 6-15-16,-3 2-2 0,0 2-38 0,0 4-7 15,0-3-1-15,0 2-1 0,4-2-23 0,2-3 0 16,-6-5 0-16,3-3 0 15,3-3-26-15,3-4-10 0,-3-1-1 0,6-3-1 16,-6-4-71-16,0-6-15 0,0 0-2 0,0 0-1 16,8-3-115-16,-5-2-23 0</inkml:trace>
  <inkml:trace contextRef="#ctx0" brushRef="#br0" timeOffset="47860.868">5506 7713 230 0,'0'0'20'0,"0"0"-20"15,5 0 0-15,4 2 0 0,0 1 295 0,3-3 54 0,-3 0 11 0,0-3 3 16,3 3-192-16,0 0-39 0,0-2-7 0,3 2-1 15,-3-3-59-15,2 3-11 0,1 0-2 0,0 0-1 16,0-3-31-16,0 1-7 0,3 2-1 0,0 0 0 16,-3-3-47-16,0-2-9 15,2 2-3-15,-2-2 0 0,3 0-164 0,0-3-33 0</inkml:trace>
  <inkml:trace contextRef="#ctx0" brushRef="#br0" timeOffset="48036.459">5881 7474 921 0,'0'0'82'0,"0"0"-66"15,-9 0-16-15,3 0 0 0,6 0 266 0,0 0 50 16,-9 3 9-16,6 2 3 0,-3 3-179 0,6 3-35 16,-3 2-7-16,3 3-2 0,0 3-50 0,0 4-11 15,3 1-1-15,-3 3-1 0,0 2-21 0,0 3-4 16,3 2-1-16,0 0 0 0,0-2-16 0,0-3 10 16,0 3-10-16,3-6 8 0,-3-2-8 0,6-3-12 15,-6-2 2-15,2-1 1 16,4-4-176-16,0-4-35 0</inkml:trace>
  <inkml:trace contextRef="#ctx0" brushRef="#br0" timeOffset="48276.4289">6026 7437 518 0,'0'0'46'0,"0"0"-37"0,6 6-9 0,3-1 0 15,-3-2 304-15,0 2 58 0,3 0 12 0,0 3 2 16,0 0-128-16,3 3-27 0,0 5-5 0,3-1 0 15,0 1-126-15,-1 6-25 0,1-1-5 0,0 2 0 16,0 1-1-16,0 3 0 0,-3-3 0 0,0 5 0 16,3 0-26-16,-6 3-5 0,-3-1 0 0,0 1-1 15,-4 0-13-15,1 0-2 0,-3 2-1 0,-3 3 0 16,-2-5-11-16,-1-3 0 0,-3 0 0 0,0 3 0 31,-6-1-94-31,0 1-11 0,0-3-3 0,3-2-775 0,0-3-155 0</inkml:trace>
  <inkml:trace contextRef="#ctx0" brushRef="#br0" timeOffset="48690.348">6777 7699 1753 0,'0'0'77'0,"0"0"17"0,-6 0-75 0,6 0-19 15,0 0 0-15,0 0 0 0,0 0 108 0,0 0 17 0,6 0 4 0,5 0 1 16,4 0-59-16,3 0-12 0,6-2-3 0,3 2 0 16,0 0-21-16,2 0-5 0,4 2-1 0,3-2 0 15,-1 0-7-15,1 0-2 0,3 3 0 0,0-3 0 16,-4 3-10-16,1-1-2 0,6 1-8 0,-4 0 12 16,-8-3-12-16,0 2 11 0,3-2-11 0,-1 3 10 15,-2 0-10-15,-3-3 0 0,-9-3 0 0,6 3-778 16,5 3-162-16</inkml:trace>
  <inkml:trace contextRef="#ctx0" brushRef="#br0" timeOffset="49026.418">7101 7551 1094 0,'-9'0'97'0,"3"3"-77"16,0 0-20-16,0 2 0 0,-9-3 182 0,6 6 33 15,0 0 6-15,0 3 2 0,-2-6-106 0,-4 3-21 16,0 3-4-16,3-3 0 0,-3 0-57 0,0-3-11 16,-3 3-3-16,0-3 0 0,4 3-8 0,-4 0-1 15,3-3-1-15,0 1 0 0,-3 2 13 0,6-1 4 16,-3-1 0-16,0 2 0 0,1-3 8 0,5 0 3 16,0-2 0-16,0 0 0 0,-3-1 0 0,3 1 0 0,3 2 0 0,0 0 0 15,0-2 4-15,0 0 1 0,0-1 0 0,0 1 0 16,0 0-36-16,6-3-8 0,0 0 0 0,0 0 0 15,0 0 53-15,3 8 9 0,6 0 2 0,0 2 0 32,0 1-103-32,6 2-20 0,9-5-4 0,-1 2-1 0,1 4 83 0,0-6 16 0,6 2 3 0,-3-2 1 15,-1 0-39-15,1 0 0 0,-3-3 0 16,6 1 0-16,0-4-88 0,-7 4-23 16,-2-1-4-16,6-3-1109 0</inkml:trace>
  <inkml:trace contextRef="#ctx0" brushRef="#br0" timeOffset="49756.357">8324 7424 1036 0,'0'0'46'0,"0"0"10"0,0 0-45 0,0 0-11 0,0 0 0 0,0 0 0 15,0 0 239-15,3 8 45 16,0 0 10-16,-3 3 2 0,0-1-168 0,0 6-34 0,0 3-6 0,-3-1-2 15,3 3-28-15,-6 11-6 0,0 0 0 0,0 2-1 16,0-2-29-16,1 0-6 0,-1-1 0 0,3 1-1 16,0-5-5-16,0-1-1 0,0-2 0 0,3-3 0 15,0 0-59-15,0-5-12 16,3-3-2-16,3-2-1 16,-3-3-195-16,3-3-38 0</inkml:trace>
  <inkml:trace contextRef="#ctx0" brushRef="#br0" timeOffset="49922.5">8408 7750 1522 0,'0'0'68'0,"0"0"13"0,0 0-65 0,6 2-16 16,3 1 0-16,-1-3 0 0,1 3 100 0,0-3 17 15,0 0 3-15,6 0 1 0,-3 0-41 0,3 0-9 16,0-3-2-16,0 3 0 0,3-3-49 0,2 1-11 16,1-1-1-16,3 3-8 15,0-5-100-15,-3-1-26 0,0 6-6 0</inkml:trace>
  <inkml:trace contextRef="#ctx0" brushRef="#br0" timeOffset="53854.953">657 2484 1868 0,'0'0'41'0,"0"0"9"15,0 0 2-15,0 0 0 0,0 0-42 0,6 3-10 0,-3 0 0 0,0-1 0 16,3 6 83-16,-6 3 14 0,0-6 3 0,0 8 1 16,3 1-47-16,-6 7-10 0,3-3-1 0,-6 4-1 0,0 1-26 15,0-2-4-15,-3 1-2 0,3-4 0 0,-9 1 18 0,6-1 3 16,3-2 1-16,-9 3 0 15,3-6-20-15,3 0-4 0,-3 0-8 0,1-2 12 0,-1 2 4 0,-6-13 0 16,6 3 0-16,-3 2 0 16,0-5-6-16,0 0-1 0,0-5 0 0,3 2 0 0,3-10-9 0,-5 2 0 15,2 3 0-15,3-5 0 0,-3 0 35 0,3-6 5 16,6 6 0-16,-3 0 1 0,3 2-29 0,3 1-12 16,3 4 8-16,3-7-8 0,-6 5 0 0,9-2 0 15,0 4-14-15,3 4 5 16,0-4-23-16,5 6-4 0,-5 0 0 0,6 0-1 0,3 6 52 0,-6 2 10 15,3-8 3-15,3 8 0 0,-3 2-28 0,2-4 0 16,-2 7 0-16,-3-3 0 16,3 6-22-16,0-3-3 0,-3 1-1 0,3-1 0 15,-1 0-133-15,-5 0-26 0,3-5-6 0</inkml:trace>
  <inkml:trace contextRef="#ctx0" brushRef="#br0" timeOffset="54138.038">957 2648 1152 0,'0'-7'51'0,"0"7"10"0,0 0-49 0,0 0-12 16,0 0 0-16,0 0 0 0,9 0 193 0,-3 2 36 15,3 3 7-15,0-5 2 0,0 0-131 0,3 0-27 16,6 0-4-16,-6 0-2 0,6 0-41 0,-7-5-8 16,7 5-1-16,-3 0-1 0,3-2-14 0,-6-4-9 15,6 1 12-15,-6 2-12 16,0 3-36-16,-3 0-13 0,2-5-3 0,-2 5-621 16,0 0-124-16</inkml:trace>
  <inkml:trace contextRef="#ctx0" brushRef="#br0" timeOffset="54641.994">1109 2503 1497 0,'0'0'133'0,"0"0"-106"16,-9 3-27-16,3-3 0 15,0 0 139-15,-3 5 22 0,-3-2 5 0,-2 2 1 0,2 0-86 0,0 0-17 16,0 3-3-16,-6-2-1 16,6 2-31-16,-3-3-6 0,3 3-2 0,0-3 0 0,0-5 6 0,4 5 1 15,-4 3 0-15,3-8 0 0,0 6 4 0,0-4 2 16,6 4 0-16,-6-6 0 0,3 2-19 0,3 1-4 16,3-3-1-16,0 0 0 0,-3 3 10 0,3-3 3 15,0 0 0-15,0 7 0 0,3-1-37 0,-3 4-7 16,9-2-2-16,-6-2 0 0,6 1 39 0,0-1 8 15,0 7 2-15,12 0-16 16,-10-10-34-16,7 7-1 0,-6-7-1 0,0 2 41 0,6 1 8 16,-6-6 1-16,6 2 1 15,-3-2-45-15,0 3-10 0,5 5-2 0,-8-8-760 0,6 5-153 16</inkml:trace>
  <inkml:trace contextRef="#ctx0" brushRef="#br0" timeOffset="54839.401">1505 2453 979 0,'0'0'87'16,"0"0"-70"-16,0 0-17 0,0 0 0 16,0 0 306-16,0 0 58 0,3 5 11 0,-3 3 2 15,0 0-227-15,0 2-46 0,6 4-8 0,-6 4-3 16,0 3-43-16,0-2-9 0,3-1-1 0,-3 4-1 15,0 4-14-15,3 0-2 0,-3-4-1 0,0 1 0 0,6-4-14 0,-6 2-8 16,3-2 10-16,3-3-10 16,3-1-78-16,-6-1-22 0,6 2-4 0</inkml:trace>
  <inkml:trace contextRef="#ctx0" brushRef="#br0" timeOffset="56016.058">8967 7572 1497 0,'-12'11'133'0,"9"-6"-106"0,3 1-27 0,0 4 0 0,-3-2 108 15,3 3 16-15,3 5 3 0,0-1 1 0,-3 1 15 0,0 5 3 16,0 1 1-16,0-1 0 0,0 0-89 0,0 3-18 16,-3 0-3-16,0-1-1 15,3-1-22-15,0-4-5 0,0 1-1 0,3-4 0 0,0-1-8 0,0-1 0 16,0-2 0-16,3-6 0 16,-3 0-107-16,-3-5-23 0,9 0-5 0,0-3-905 15</inkml:trace>
  <inkml:trace contextRef="#ctx0" brushRef="#br0" timeOffset="56277.941">9247 7382 1209 0,'0'0'108'0,"0"0"-87"0,0 0-21 0,0 0 0 15,0 0 193-15,6 8 35 0,3-3 6 0,0 0 2 16,-3 3-96-16,0 0-18 0,3 3-4 0,3 2-1 15,-3 3-44-15,2 0-9 0,-2 0-1 0,3 2-1 16,0 1-24-16,-3 2-5 16,0 0-1-16,0 3 0 0,-3 2 3 0,0-2 0 0,0-3 0 0,-3 6 0 15,-3-3-35-15,-3 2 0 16,-3 1 0-16,-3 2 0 0,0-6 0 0,-3 7 0 0,0-4 0 0,0 0 0 31,-3 1-113-31,1-1-20 0,-4-2-4 0,0 0-1029 0</inkml:trace>
  <inkml:trace contextRef="#ctx0" brushRef="#br0" timeOffset="56709.354">8235 7350 1854 0,'-9'8'82'0,"3"-5"17"0,-3-1-79 0,3 4-20 0,0 2 0 0,-3 0 0 16,-11 2 128-16,5 3 21 0,6 1 5 0,-6 4 1 16,-3 1-71-16,3 2-15 0,0 0-2 0,3 5-1 15,6 1-12-15,0 2-2 0,-8 3-1 0,8 2 0 16,9 1-31-16,0-1-5 0,-6 3-2 0,3 0 0 16,6 0-13-16,-1 0 0 0,4-3 0 0,0 1 0 15,-3-6 0-15,6 0 0 0,3 0 0 0,3-2-10 16,-3-4-22-16,-3-7-4 15,9-5 0-15,-1 2-1 0,-2-5-202 0,3 3-40 16</inkml:trace>
  <inkml:trace contextRef="#ctx0" brushRef="#br0" timeOffset="57023.56">9836 7760 2278 0,'0'0'101'0,"0"0"21"0,0 0-98 0,0 0-24 0,0 0 0 0,-6 0 0 16,3 0 118-16,3 0 18 0,0 0 4 0,0 0 1 15,-5 0-77-15,5 0-16 0,-3 0-4 0,3 0 0 16,0 0-44-16,0 0 0 0,-3-5 0 0,3 2 0 16,3-2-194-16,0 0-38 15,8-3-8-15,-2 0-2 0</inkml:trace>
  <inkml:trace contextRef="#ctx0" brushRef="#br0" timeOffset="57796.443">10649 7501 288 0,'3'-8'25'0,"-3"0"-25"0,0 0 0 0,0 0 0 16,0 0 370-16,-3-2 69 0,3-1 13 0,-6 3 4 15,3-2-261-15,0-1-52 0,-6 3-11 0,0-3-1 16,3 1-56-16,-6 5-11 0,3-3-3 0,-2 0 0 15,-1 2-17-15,-3 1-3 0,0 0-1 0,0 2 0 16,-3 1-12-16,0 4-4 0,0 3 0 0,-2 3 0 16,2 0-13-16,0 3-3 0,0 5-8 0,-3 5 12 15,3-2-12-15,-3 4 0 0,1 1 8 0,5 5-8 16,0 0 0-16,3 3 0 0,3 0 0 0,0 5 0 0,6-3 0 16,3 3-8-16,0-2 8 0,3-4 0 0,6-4-8 15,3-3 8-15,0-6 0 0,3-2 0 0,3-3 0 0,-1-7 0 16,7-4 10-16,0-2-2 15,3-5-35-15,0-3-6 0,-1-5-2 0,4-3 0 16,-6-5 7-16,0 0 2 0,-3-1 0 0,0-1 0 16,-7 1 7-16,4-1 2 0,-6-1 0 0,0 3 0 0,-3 0 17 0,0-1 0 15,-3 4 0-15,-3-1 0 0,0 3 0 0,-3-2 0 16,-3-1 12-16,0 4-3 0,-3-1 22 0,0 2 4 16,0 1 1-16,-3 0 0 0,0 2 3 0,0 1 1 15,3 5 0-15,-3-1 0 0,-3 4-11 0,4 4-1 16,-1 1-1-16,0 5 0 0,-3-3-16 0,3 6-3 15,-6 2-8-15,3 3 12 0,0 5-12 0,0-3 0 16,-3 4 0-16,3 4 0 0,6 3 9 0,-2-2-9 0,2-1 8 16,0 3-8-16,6 3 0 0,3-3 8 15,0 0-8-15,6-2 0 0,-1-4 0 0,1-1 0 0,3-4 0 16,3 1 0-16,0-3 0 0,0-3-11 0,0-3 11 0,3 1-12 31,3-3-32-31,-1-3-6 0,-2 0-2 0,6 1 0 16,0-6-156-16,0-3-32 0,-1-2-7 0</inkml:trace>
  <inkml:trace contextRef="#ctx0" brushRef="#br0" timeOffset="57994.532">11146 7480 1094 0,'-9'-8'97'0,"9"8"-77"0,0 0-20 0,-6 0 0 0,0 0 236 0,-3 0 43 0,3 2 9 0,-3 4 1 0,1 2-169 0,-1 0-33 16,0 5-7-16,0 3-2 0,0 5-10 0,0-3-3 15,-3 6 0-15,3 3 0 0,3 2-44 0,0 0-9 16,0 3-1-16,3-1-1 0,3 1-10 16,0 0 0-16,0-6 0 0,6 3 0 15,0-7-23-15,0-4-6 0,3-2-2 0,0-3 0 16,3 1-136-16,3-9-27 0,-3 0-6 0</inkml:trace>
  <inkml:trace contextRef="#ctx0" brushRef="#br0" timeOffset="58210.1">11438 7419 1958 0,'0'0'43'0,"0"0"9"0,0 0 1 0,-3 5 3 0,0 3-45 0,-3 0-11 0,3 3 0 0,-3-1 0 16,0 6 101-16,-3 0 19 0,3 8 3 0,-3-3 1 15,0 3-86-15,0 5-17 0,0 0-3 0,-2 0-1 16,-1-2-17-16,6-1 10 0,-3-5-10 0,6 3 8 15,0 0-20-15,3-3-4 0,-6-2 0 0,6-4-1 32,0-1-124-32,0-1-25 0,0-8-5 0</inkml:trace>
  <inkml:trace contextRef="#ctx0" brushRef="#br0" timeOffset="58358.388">11435 7612 576 0,'0'0'51'0,"0"0"-41"0,0 0-10 0,6 0 0 0,3 0 236 0,0 0 44 15,0 0 10-15,0 0 2 0,2-3-174 0,1 1-34 16,0-4-8-16,3 4 0 0,0-3-53 0,0 2-11 16,0-2-1-16,3 2-1 15,-4-2-165-15,4 2-33 0,-6-2-6 0,3-1-2 0</inkml:trace>
  <inkml:trace contextRef="#ctx0" brushRef="#br0" timeOffset="58502.009">11706 7443 748 0,'0'0'67'0,"0"0"-54"16,0 0-13-16,0 0 0 0,0 8 235 0,0 0 44 0,0 0 9 0,-3 2 1 16,3 1-188-16,0 2-37 15,3 3-8-15,-3 0-2 0,3 2-54 0,0 1 0 0,0-1-11 0,-3 3-573 16,6 3-114-16</inkml:trace>
  <inkml:trace contextRef="#ctx0" brushRef="#br0" timeOffset="58660.022">11926 7840 979 0,'0'0'43'0,"0"5"9"16,0 3-41-16,-3 0-11 0,0 2 0 0,0-2 0 15,-3 3 244-15,0-1 46 0,-3 4 10 0,0 2 1 16,-3 2-202-16,0 1-41 0,-2-1-8 0,2 1-2 0,0 2-48 16,0 0-17-16,-6 0 0 0,6 0-636 15,0-5-127-15</inkml:trace>
  <inkml:trace contextRef="#ctx0" brushRef="#br0" timeOffset="59140.46">11718 7533 806 0,'0'0'72'0,"0"0"-58"0,-3-6-14 0,3 4 0 16,0-4 198-16,0 1 37 0,0 3 7 0,0-4 2 0,-3 1-76 0,0 2-14 16,3-2-3-16,3 0-1 15,-3 5-49-15,0 0-9 0,0 0-3 0,0 0 0 0,0 0-25 0,0 0-6 16,0 0-1-16,0 0 0 0,0 0-24 0,0 5-5 15,0 6 0-15,0 2-1 0,0 5-16 0,0 4-3 16,-3 4-8-16,3 3 12 0,-3-2-12 0,3 2 0 16,-3 0 8-16,0 2-8 0,0-1 0 0,0-1 0 15,0-3 0-15,3 1 0 16,-6-6-100-16,3-3-22 16,0 1-5-16,3-6-1025 0</inkml:trace>
  <inkml:trace contextRef="#ctx0" brushRef="#br0" timeOffset="59363.256">12337 7427 1382 0,'0'0'123'0,"-3"3"-99"0,0 2-24 0,0 3 0 15,0 0 227-15,-3 0 40 0,0 2 8 0,3 3 1 16,-6 3-146-16,0 5-30 0,-3 1-5 0,0 1-2 15,3 4-66-15,-3-3-14 0,1 0-2 0,-1-1-1 16,6 4-23-16,-3-3-5 0,3-1-1 0,3-1 0 16,0-7-61-16,0 1-12 0,3-5-2 0,0 0-643 15,-3-6-129-15</inkml:trace>
  <inkml:trace contextRef="#ctx0" brushRef="#br0" timeOffset="59508.634">12301 7599 806 0,'12'-3'36'0,"-3"3"7"0,-3 0-35 0,3 3-8 16,3-6 0-16,3 3 0 16,-1-2 205-16,1 2 39 0,-3-3 8 0,3 3 2 0,0 0-175 0,0-3-35 15,0 1-8-15,-3-1 0 0,3 0-36 0,-1-2-17 16,1 0 1-16,0-1 1 16,-3 4-156-16,3-3-31 0</inkml:trace>
  <inkml:trace contextRef="#ctx0" brushRef="#br0" timeOffset="59689.304">12628 7427 230 0,'0'0'20'16,"0"0"-20"-16,-3-3 0 0,0 1 0 0,3 2 413 0,0 0 79 15,0 0 15-15,0 0 3 0,-8 2-330 0,2 4-67 0,3 4-13 0,0 1-2 16,0-1-27-16,3 6-6 0,-3 3-1 0,3 4 0 16,0-1-51-16,0 1-13 0,-3 1 0 0,0 5 0 15,0-2 10-15,3-1-1 0,-3 1 0 16,0-3 0-1,6-1-97-15,-3-1-19 0,3-7-4 0,0 1-616 0,0-5-123 0</inkml:trace>
  <inkml:trace contextRef="#ctx0" brushRef="#br0" timeOffset="59912.926">12849 7329 1324 0,'0'0'118'0,"0"0"-94"16,9 5-24-16,0 1 0 0,-1-1 200 0,1 3 36 15,0 2 8-15,0 1 0 0,0 0-104 0,3 2-22 16,-6 3-4-16,0 2-1 0,0 3-41 0,3 0-8 16,-6 6-1-16,3-3-1 0,-6 5-21 0,-3 0-4 15,0 5-1-15,0 1 0 0,-3-3-14 0,0-1-3 16,0 1-1-16,-3 2 0 0,-3-7-18 0,0-1 10 16,0-2-10-16,0 3 8 15,1-9-41-15,-1 3-9 0,-3-7-2 0,3-1 0 16,0-8-224-16,3 0-44 0</inkml:trace>
  <inkml:trace contextRef="#ctx0" brushRef="#br0" timeOffset="60085.619">13018 7718 1036 0,'21'-3'92'0,"-12"3"-73"0,6-2-19 0,-3-1 0 0,3 3 192 0,3-5 34 0,2 2 7 0,1-2 2 15,3 5-100-15,-3-3-20 0,3 0-4 0,0 3-1 16,-1-2-54-16,-2-1-12 0,0-2-1 0,0 2-1 15,-3 1-30-15,3 2-12 0,-4-3 11 0,-2 3-11 32,3-3-85-32,-6-2-23 0,3 2-5 0,-3 1-861 0</inkml:trace>
  <inkml:trace contextRef="#ctx0" brushRef="#br0" timeOffset="60274.017">13384 7474 979 0,'0'0'87'0,"0"0"-70"16,-5-2-17-16,5 2 0 15,-3-3 319-15,3 3 60 0,0 0 12 0,0 0 2 0,0 0-228 0,0 0-45 16,-3 11-10-16,3-1-2 16,-6 1-59-16,6 5-12 0,0 2-2 0,0 6-1 0,0-3-16 0,0 6-3 15,-3 2-1-15,3 0 0 0,-3 3-14 0,3-1 9 16,0-1-9-16,-3-1 8 0,3-3-20 0,3-2-5 16,-3-3-1-16,3 0-852 15,-3-5-170-15</inkml:trace>
  <inkml:trace contextRef="#ctx0" brushRef="#br0" timeOffset="60844.809">13977 7525 1324 0,'-3'-13'59'0,"0"7"12"0,3 1-57 0,0 0-14 16,-3-1 0-16,3-2 0 0,-3 3 124 0,3 0 21 16,0 0 5-16,0 5 1 0,0 0-101 0,0 0-20 15,0 0-4-15,0 0-1 0,0 0 29 0,0 10 6 16,3 1 0-16,-3 5 1 0,3-1 5 0,-3 4 1 16,0 2 0-16,-3 3 0 0,0 2-11 0,0 1-1 15,-3-1-1-15,3 1 0 0,-3-1-6 0,0 1 0 16,0-3-1-16,0-1 0 0,3 1-30 0,0-5-5 0,0-1-2 0,3-2 0 31,-3-5-46-31,0-1-8 0,3-2-3 0,0-3-760 0,0-5-152 16</inkml:trace>
  <inkml:trace contextRef="#ctx0" brushRef="#br0" timeOffset="61113.2908">14266 7596 1324 0,'0'0'118'0,"0"0"-94"16,0 0-24-16,0 0 0 0,0 0 226 0,0 0 41 16,0 0 8-16,0 0 1 0,0 0-104 0,0 0-20 15,0 0-5-15,0 0-1 0,3 3-59 0,-3-3-12 16,0 0-3-16,0 0 0 0,0 0-56 0,0 0-16 15,0 0 0-15,0 0 0 0,0 0 56 0,0 0 7 16,0 0 1-16,0 0 0 0,0 0-52 0,0 0-12 16,0 0 0-16,0 0 0 0,0 0-14 0,0 0-6 15,0 0 0-15,0 0-957 16,0 0-191-16</inkml:trace>
  <inkml:trace contextRef="#ctx0" brushRef="#br0" timeOffset="62301.85">14855 7355 1267 0,'0'0'112'0,"-6"3"-89"16,0 0-23-16,0-1 0 0,0 1 204 0,0 2 36 15,-3 3 7-15,0 3 1 0,0 2-141 0,3 0-29 16,0 6-6-16,0 5 0 0,1-3-39 0,-1 8-7 16,3-3-2-16,0 6 0 0,3 0-38 0,0-6-8 15,3 3-2-15,6-2 0 0,-1-1 39 0,1-2 7 16,3-3 2-16,3-2 0 15,3-3-124-15,-3-6-24 0,0-2-4 0</inkml:trace>
  <inkml:trace contextRef="#ctx0" brushRef="#br0" timeOffset="64080.819">6125 5988 1612 0,'-18'-11'72'0,"12"8"14"0,0 3-69 0,0-2-17 16,0 2 0-16,6 0 0 0,0 0 114 0,0 0 19 0,0 0 4 0,0 0 1 16,3-8-64-16,3 2-13 0,6 4-2 0,3-4-1 15,0-1-33-15,5 1-6 0,7 4-2 0,3-4 0 16,-3 1-5-16,0-3 0 0,5 3-1 0,1-3 0 0,-3 3 3 16,-6-6 1-16,2 3 0 0,-2 0 0 15,0 0-24-15,0 3-5 0,-3 0-1 0,0-1 0 0,-4 1 15 16,4 0 0-16,-3 2 0 0,-3 0 0 15,-3 3 0-15,-6 0 0 0,-6 0 0 0,0 0 0 0,-3 3 0 0,0 0 0 16,-6-1 0-16,0 4 0 0,-6-1 0 0,0 0 0 16,-3 3 0-16,-5 0 0 0,-1 0 0 0,-6 0 0 15,-3 3 0-15,-2-3 0 0,2-1 8 0,-6 4 4 16,0 0 0-16,4-1 1 0,-4-2 15 0,6 0 2 16,3 0 1-16,7-3 0 0,2 3-7 0,6-5 0 15,6 2-1-15,0 0 0 0,3-5-23 0,6 3 9 16,3-3-9-16,6 3 0 0,6-1 0 0,3-2 0 15,6 0-10-15,2-2 10 0,7-4 0 0,3 1 0 16,3-3 0-16,2-2 0 0,1-1 0 0,0-2 12 0,-4 2-4 16,-2-2 0-16,0 2-8 0,-4 1-12 0,-2-1 2 15,-3 3 1-15,-6 0 9 0,0 0 0 0,-4 3 0 16,-5 3 0-16,0-4 21 0,-12 6 7 0,6-2 0 16,-6 2 1-16,0 0-19 0,-3 0-10 0,0-3 10 0,-9 6-10 15,-2-1 13-15,-1 1-3 16,-3 0-1-16,-6 2 0 0,0 3-1 0,-3-3-8 0,-2 3 12 0,-7 3-4 15,-3-1 2-15,-2 1 0 0,2 2 0 0,0-2 0 16,0 4 0-16,1-1 0 0,-1-1 0 0,6-3 0 16,-2-2-2-16,5 0-8 0,6-5 12 0,3 2-4 15,3-2 1-15,9 0 0 0,-3-3 0 0,7 2 0 16,2 1-9-16,3-3 0 0,11-3 0 0,7-2 0 16,9 0-12-16,6-3 12 0,3-3-12 0,8 1 12 0,4-4 0 15,2 1 0-15,1 0 0 0,0 0 0 0,-1 5 0 0,-2-3 0 16,2 3 0-16,4 3 8 15,-6 0-64-15,-1 5-14 0,1-6-2 0,-3 6-1164 16</inkml:trace>
  <inkml:trace contextRef="#ctx0" brushRef="#br0" timeOffset="65053.886">14998 7480 806 0,'0'-13'72'0,"0"13"-58"0,0 0-14 0,0 0 0 0,0 0 208 0,9 2 38 15,-3 3 8-15,6 1 2 0,-6 2-103 0,2 0-20 16,1 2-4-16,0 3-1 0,0 6-102 15,-3 0-26-15,-3 2 0 0,3 2 0 16,-6 7 48-16,3-1 4 0,-3-3 0 0,0 3 1 0,-3-2-34 0,3-3-7 16,-3-3-2-16,3 0 0 0,-3-3 4 0,3-2 1 15,0-5 0-15,0-1 0 0,0-2-23 0,0-8-5 16,0 0-1-16,0 0 0 0,0 0 33 0,0 0 6 16,0-10 2-16,0-3 0 0,0-1-15 0,0-2-4 15,-3-5 0-15,3-3 0 0,-3 3 2 0,3-3 0 16,-3 1 0-16,0-4 0 0,-3 3 24 0,0 1 5 15,-3-4 1-15,3 6 0 0,-2-3 8 0,-1 3 3 16,3 2 0-16,0 4 0 0,0 1-22 0,0 4-4 16,0-1-1-16,3 6 0 0,3 0-14 0,0 5-10 15,0 0 12-15,0 0-12 0,0 0 0 0,0 8 0 16,3 2 0-16,0 6 0 0,0 0-9 0,0 5 9 16,-3 0-8-16,3 6 8 0,-3-1-10 0,3 3 10 15,-3-2-12-15,6-1 12 16,-3-2-93-16,3 0-12 0,0 0-3 0,0-3-706 15,-1-5-142-15</inkml:trace>
  <inkml:trace contextRef="#ctx0" brushRef="#br0" timeOffset="65332.659">15453 7644 288 0,'0'0'25'0,"0"0"-25"0,0 0 0 0,0 0 0 0,9 0 428 0,0-3 81 16,3 1 16-16,0-1 3 0,3 3-352 0,0-3-72 15,2 1-13-15,4 2-3 0,-3-3-62 0,3 0-12 16,-6 1-2-16,6-1-1 0,-3 0-11 0,-1 3 0 15,-5-2 0-15,6 2 8 16,-6 0-97-16,0 2-20 0,-3-2-4 0,3 0-575 16,-3 0-114-16</inkml:trace>
  <inkml:trace contextRef="#ctx0" brushRef="#br0" timeOffset="65512.712">15668 7435 2037 0,'-9'-8'90'0,"6"5"19"0,-3 1-87 0,6 2-22 0,0 0 0 0,0 0 0 15,-6 2 120-15,3 1 20 0,3-3 4 0,-3 8 1 16,0 0-73-16,0 2-14 0,3 4-3 0,0 1-1 16,0 4-34-16,0-1-6 0,0 1-2 0,0 7 0 15,0 1-12-15,0-3 0 0,3 0 8 0,0-1-8 16,0 4-12-16,3-3-4 0,-3-1-2 0,3-1-802 16,-3-7-161-16</inkml:trace>
  <inkml:trace contextRef="#ctx0" brushRef="#br0" timeOffset="67237.678">5863 5929 1670 0,'-3'6'148'0,"-3"-1"-118"15,0 0-30-15,0-2 0 16,0 2 70-16,6-5 8 0,0 0 2 0,0 0 0 0,0 0 38 0,0 0 8 16,3 5 2-16,9 1 0 0,0-1-103 0,9-2-25 15,2-1 0-15,7 1 0 0,3-6 38 0,3 1 2 16,2-4 1-16,10-7 0 0,3 0-14 0,2-3-3 16,7 0-1-16,-1 0 0 0,-2 0-23 0,2 3 0 15,-5-3 0-15,2 3 0 0,-2 0 0 0,-3 2 0 16,-1 1 0-16,-2-1 0 0,-4 3 0 0,-5 3 0 15,-3 0 0-15,-6 2 0 0,-1 0 13 0,-2 1-1 16,-9 2-1-16,-3 0 0 16,-6 0-41-16,0 0-8 0,-6 2-2 0,-3-2 0 15,0 0-4-15,-9 6 0 0,-3 2-1 0,-9-1 0 0,-6-4 23 0,-2 2 5 16,-7 3 1-16,-3 0 0 0,-6 3 4 0,-2-1 0 16,-4 4 1-16,-5-1 0 0,2-3 11 0,-5 6 0 15,-1-2 0-15,-11 1 0 0,14-1 0 0,0-1 12 16,4 0-2-16,2 0-1 0,10-5 16 0,5 0 3 0,6-2 1 15,6 1 0-15,3-1 3 0,4-4 1 0,5 1 0 0,6-3 0 16,6 0 3-16,0 0 0 0,0 0 0 0,0 0 0 16,9 0-27-16,9-5-9 0,5-1 0 0,-2-1 9 15,6 1-9-15,6-4 0 0,5-1 0 0,4 3 8 16,-6-5-8-16,5 0 12 0,1 5-12 0,6-3 12 16,-7 1-24-16,-5 2-4 0,0-3 0 0,0 3-1 15,-7 0 17-15,1 0 0 0,-9 3 0 0,3 2 0 16,-3-2 0-16,-6 0 0 0,-4 2 0 0,1 0 0 15,-6 3 0-15,-6 0 8 0,0 0-8 0,0 0 12 16,-6 0-12-16,-3-2-10 0,-3 2 2 0,-2 2 0 16,-7-2-1-16,-3 3 0 0,-3 0 0 0,0 2 0 15,-2-2 9-15,-4-1 0 0,-3 1 0 0,-3 0-8 0,4-3 16 16,-1 2 4-16,0-2 1 0,4 0 0 16,2 3 17-16,9-3 3 0,0 0 1 0,9 0 0 0,-3 0-8 0,9 0-2 15,6 0 0-15,0 0 0 0,0 0-24 0,0 0 0 16,12-3 8-16,6 3-8 0,3-2 0 0,3-1 8 15,9 3-8-15,8-3 8 0,-2-2-17 0,6 2-4 16,-1 1-1-16,7-1 0 0,-1-2 22 0,4-1 5 16,6 1 1-16,2 0-861 15,1 0-172-15</inkml:trace>
  <inkml:trace contextRef="#ctx0" brushRef="#br0" timeOffset="69105.594">1960 2942 1440 0,'0'0'64'0,"0"0"12"0,0 5-60 0,-6 3-16 16,4 0 0-16,2 3 0 0,-6-6 10 0,3 8-1 15,0 1 0-15,-6 2-658 0</inkml:trace>
  <inkml:trace contextRef="#ctx0" brushRef="#br0" timeOffset="69489.7368">2630 2601 1209 0,'0'0'108'0,"9"3"-87"0,0 2-21 0,3 0 0 15,-3 3 229-15,3 0 42 0,-9 3 8 0,6-4 1 16,3 7-154-16,-3-1-31 0,-4 5-7 0,7 1 0 15,-9 7-57-15,3-4-11 0,-3 4-3 0,3 11 0 16,0-2-7-16,0-9-2 0,-6 6 0 0,3-11 0 16,-3 3-8-16,0-3 0 0,0-3 9 0,0 1-9 15,-3-6 0-15,3 0 0 0,-9-5 0 0,3 0 0 16,3-2 0-16,0-1 8 16,-6-5-8-16,3 0 0 0,0 0 0 0,-2-5 8 0,8-1-8 0,-6-4 0 15,3-1 36-15,3-7 4 0,3 2 0 0,3-3 0 16,2-2-30-16,4 2-10 0,0-7 0 0,6 0 9 0,-3 2-9 15,3 3 0-15,3-6 0 0,0 1 0 16,5 7 0-16,-5 1 0 0,0-1 0 0,3 6 0 0,3 0 14 0,-4 5 7 16,1-6 2-16,0 7 0 15,0 1-167-15,0-2-32 0,2 3-8 0</inkml:trace>
  <inkml:trace contextRef="#ctx0" brushRef="#br0" timeOffset="70107.701">3511 2699 1382 0,'0'0'123'0,"0"0"-99"0,9-3-24 0,-6 0 0 15,-3 3 144-15,3 0 24 0,6-7 5 0,6 1 1 16,-3 1-85-16,0 2-17 0,0-2-3 0,3 0-1 15,5-1-42-15,-8 4-9 0,6 2-1 0,-6-6-1 16,3 6-15-16,0-5 0 0,-3 5 8 0,0-2-8 16,-3 2-31-16,-1 0-9 0,1 0-1 0,-6 0-619 15,-3 0-124-15</inkml:trace>
  <inkml:trace contextRef="#ctx0" brushRef="#br0" timeOffset="70287.7">3440 2781 1944 0,'0'0'86'0,"0"0"18"0,0 0-84 0,0 0-20 16,0 0 0-16,0 0 0 0,0 0 108 0,3 5 18 15,3 0 3-15,3-5 1 0,3 0-77 0,-1 0-15 16,7 0-3-16,-3 0-1 0,3 0-2 0,12-5 0 16,0 2 0-16,2 3 0 15,-2 0-84-15,-3 0-16 0,6-2-4 0,-13 2-1033 0</inkml:trace>
  <inkml:trace contextRef="#ctx0" brushRef="#br0" timeOffset="70610.404">4383 2654 2419 0,'0'0'53'0,"-6"0"11"0,-6 0 3 0,4 8 1 0,-4-8-55 0,-3 8-13 0,6 2 0 0,-3-4 0 15,3 7 54-15,-6 0 8 16,3 3 2-16,9 2 0 0,-6-4-20 0,3 4-4 0,3 1-1 0,3 2 0 16,0-3-11-16,3-4-3 0,0 1 0 0,9-1 0 15,-6-4-41-15,6-2-9 0,0-3-2 16,3-5 0-16,0-7-8 0,0 1-1 0,-3-7-1 0,2 0 0 16,-8-6 37-16,3 1 0 0,-3 2 0 0,-3 0 0 15,3 0 0-15,-3 3 0 0,0 2 0 0,-3 3 0 16,-3-5 24-16,0 5 12 0,-3-2 2 0,0 2 1 0,0 2-39 15,0 1 0-15,0 2 0 0,-2-4 0 16,2 7-46-16,0-3-10 16,0 3-3-16,0 3-730 0,6-3-147 0</inkml:trace>
  <inkml:trace contextRef="#ctx0" brushRef="#br0" timeOffset="70730.7859">4627 2905 403 0,'0'0'17'0,"3"5"5"0,0 6-22 0,-3-8 0 15,0-3 0-15,6 5 0 0,-6 0 350 0,0-5 66 16,6 8 12-16,-6-8 4 0,0 0-346 0,0 0-69 16,0 0-17-16,6-5 0 15,0-3-100-15,3 0-24 0,12-18-5 0,0 7-1 0</inkml:trace>
  <inkml:trace contextRef="#ctx0" brushRef="#br0" timeOffset="71087.363">4985 2667 288 0,'6'-11'25'0,"3"3"-25"0,-4 1 0 0,4-7 0 15,0 1 324-15,-3 0 59 0,0 0 12 0,0-1 2 16,3-1-221-16,-9-1-44 0,0 2-8 0,0 1-3 16,0-3-37-16,-9 0-8 0,3 6-2 0,0-3 0 15,-3-3-8-15,0 10-2 0,-2-1 0 0,-1 1 0 16,3 1-27-16,-9 5-5 0,6 5-2 0,0 1 0 16,3 1 2-16,-3 7 1 0,0-1 0 0,-3-2 0 15,3 2-33-15,-2 8 0 0,2-3 0 0,-3-2 0 16,6 3-10-16,-3-1-9 0,6-2-1 0,0 0-1 15,3 0 33-15,3-5 8 0,6 2 0 0,0-5 1 16,0-3-43-16,3-5-9 0,6 3-1 0,-3-3-1 16,0 2 1-16,-1-2 1 0,10-2 0 0,-9 2 0 0,6 2 31 15,-6 1 0-15,3 2 0 0,0-2 0 0,0 7 12 16,0 4 8-16,-7-1 1 0,4 0 1 0,-3 6-35 0,0 7-7 16,3 1-2-16,-6 4 0 0,0-2 22 0,0 8 0 15,0-2 0-15,0 15 0 0,3-10 26 0,-3 5 10 16,0-5 1-16,-3 4 1 0,3-4-24 0,-3 5-5 15,3-10-1-15,0 2-838 16,-4-3-168-16</inkml:trace>
  <inkml:trace contextRef="#ctx0" brushRef="#br0" timeOffset="71899.527">16129 7691 633 0,'0'0'56'15,"0"0"-44"-15,0-7-12 0,0-1 0 16,0-3 327-16,0 3 63 0,-3-3 13 0,0 1 2 0,3 2-210 0,0 3-43 15,-6-3-8-15,0 2-1 16,3 1-65-16,-3 2-13 0,0 1-2 0,0 2-1 0,0 2-24 0,0 1-5 16,0 2-1-16,-3 3 0 0,0 6-20 0,1 1-12 15,2 4 12-15,-3 5-12 0,0 2 0 0,6 1 0 16,-3 2 0-16,3 0 0 0,0-3 0 0,3-2 0 16,3-3 0-16,0-2 0 0,6-3 0 0,-3-6-9 15,3 1 9-15,3-6 0 0,-1-5-10 0,4 0 10 16,-3-5-12-16,3-3 12 0,3-5 0 0,-3 0-8 15,-3-1 8-15,0 1 0 0,-3-5-12 0,-3 2 0 16,-1 0 1-16,1 0 0 0,-6 3 31 0,0-3 5 16,-3 3 2-16,3 2 0 0,-3-2-19 0,-2 5-8 15,2 0 0-15,-3 0 8 16,3 0-31-16,3 0-6 0,-6-2-2 0,6 4 0 16,0 6-163-16,0 0-33 0,-3-5-6 0</inkml:trace>
  <inkml:trace contextRef="#ctx0" brushRef="#br0" timeOffset="71995.499">16334 7930 1382 0,'0'0'123'0,"0"0"-99"0,0 0-24 0,0 0 0 15,6 5 88-15,-6-5 12 0,0 0 2 0,6 3 1 16,0-3-77-16,3-3-15 0,0-2-3 0</inkml:trace>
  <inkml:trace contextRef="#ctx0" brushRef="#br0" timeOffset="72405.098">16668 7631 979 0,'9'-8'87'16,"-3"2"-70"-16,-1 1-17 0,-2 0 0 0,-3-3 294 0,6 0 55 15,0-5 11-15,-3 2 3 0,-9-2-218 0,6 0-43 16,9-3-9-16,-6 0-1 0,-3 0-66 0,0-3-13 16,-3 1-2-16,3 2-1 0,0-2-10 0,-3 2 0 15,-3 0 0-15,-3 3 0 0,9 2 53 0,-6 0 9 16,1 6 2-16,-4 0 0 0,0 2-51 0,0 3-13 15,0 0 0-15,-3 8 0 0,-3 3 0 0,3-1 0 16,0 6 8-16,0 0-8 0,-3-3 0 0,4 6 0 16,-1-3 0-16,3 2 0 0,3 1 0 0,0-3 0 15,0-3-8-15,6 0 8 0,3 0-8 0,0-2 8 16,0-1-10-16,3-2 10 0,6-2-12 0,0-1 3 16,-4-2 1-16,4 2 0 0,0 0 8 0,0-2 0 15,-3 2-9-15,0 0 9 0,-6 1 0 0,6 2 0 0,6 2 0 16,-6 3 0-16,-3-2 0 0,-3 5 0 0,6 0 0 15,0 2 0-15,-4 6 12 0,-2 3 4 0,-3-1 1 16,3 3 0-16,3 3-17 0,-6-3 0 16,-6 0 0-16,3 3-9 0,6 2 9 0,-6-5 0 0,0 0 8 0,-2-7-8 15,2 4 24-15,0-5 0 0,3 0 0 16,0-2 0-16,-9-1-24 0,6-4 0 0,9-4 0 0,-3 4 0 31,-3-9-100-31,0-5-20 0,0 0-5 0,12-11-1 0,2-5-124 0,-2 0-25 16</inkml:trace>
  <inkml:trace contextRef="#ctx0" brushRef="#br0" timeOffset="72539.869">16933 7795 1958 0,'0'0'87'0,"0"0"17"0,3 0-83 0,-3 0-21 16,0 0 0-16,0 0 0 0,0 0 147 0,0 0 25 16,0 0 4-16,0 0 2 0,0 0-139 0,0 0-28 15,0 0-11-15,0 0-768 16,0 0-160-16</inkml:trace>
  <inkml:trace contextRef="#ctx0" brushRef="#br0" timeOffset="74083.4148">21573 5289 2329 0,'0'0'51'0,"0"0"10"0,0 0 3 0,0 0 2 0,0 0-53 0,0 0-13 15,6 0 0-15,3 0 0 0,0 0 22 0,3 3 2 16,3 2 0-16,5-2 0 0,7-3 3 0,3 0 1 15,3 0 0-15,5 0 0 0,4-3-7 0,0-5-1 0,-4 3 0 0,4-8 0 16,0-3 13-16,-1 0 3 0,4-5 0 16,-3 2 0-16,-6-10-23 0,-1 8-4 15,1-6-1-15,-3 6 0 0,-1-11 5 0,-2 6 1 0,-3 0 0 0,0-9 0 16,-3 6-3-16,-4 0-1 16,-2-3 0-16,0 3 0 0,-6 0 15 0,-3-5 3 15,-3 2 1-15,-3 0 0 0,-3 0 6 0,-3-2 1 0,0 2 0 0,-6-2 0 16,0 5-4-16,-3 2-1 0,-3 6 0 15,-3-3 0-15,1 6-20 0,-7 2-11 0,0-3 12 0,-3 11-12 16,0 0 10-16,-2 3-10 16,-7 8 8-16,0-1-8 0,-5 6 0 0,2 6 0 15,-3-1 0-15,-2 3 0 0,-1 5 0 0,0 3 0 0,-2 2 0 0,-4 3 0 16,0 11 0-16,7 0 0 0,2-3 0 0,6 2 0 0,4 1 0 16,5 0 0-16,6 2 0 0,3 0 0 0,3-2 0 15,6-3 0-15,3-2 0 0,0-1 0 0,6 3 0 0,3-11 0 16,0 1-9-16,3-3 9 0,6-3-24 0,0-5 0 15,3-3-1-15,3-2 0 16,3 2-210-16,0-8-41 0,32 3-9 16,-20-5-2-16</inkml:trace>
  <inkml:trace contextRef="#ctx0" brushRef="#br0" timeOffset="74841.765">17302 7546 1612 0,'9'3'144'0,"-3"-3"-116"0,-6 0-28 0,0-3 0 16,-3-5 141-16,3 3 23 0,3-1 4 0,-3 1 0 16,-9-3-34-16,9 6-7 0,0-4-2 0,0 1 0 15,-3 0-47-15,-3 2-10 0,6 3-1 0,0 0-1 16,0 0-18-16,0 0-4 0,0 0-1 0,0 0 0 16,9-3-22-16,-3 6-4 0,-6 5-1 0,3 5 0 0,2-2-16 0,-2 7 0 15,-3 3 0-15,0 3 0 0,-3 3 0 0,0-1 0 16,6-2 0-16,-6 2 0 0,1-2 0 15,-1 0 0-15,6-3 0 0,-3 0 0 0,2-2-12 0,1-6-10 16,0-2-2-16,0-3 0 16,3 0-139-16,0-6-28 0,-6-2-5 0,6-5-956 0</inkml:trace>
  <inkml:trace contextRef="#ctx0" brushRef="#br0" timeOffset="75099.609">17474 7252 1562 0,'0'0'69'0,"0"0"15"0,0 0-68 0,9-2-16 0,0-1 0 0,0 3 0 16,-3 3 101-16,3-1 17 0,9 4 3 0,0-1 1 15,-6 3-21-15,-1 5-4 0,7-2-1 0,0 4 0 16,-6 1-15-16,0 5-3 16,0 1-1-16,3 4 0 0,6 1-21 0,-9-1-5 0,-9 3-1 0,-1 0 0 15,4 0-8-15,-6 3-2 0,-6 0 0 0,-2 2 0 16,-4 1-23-16,0-4-5 0,0 1 0 0,-9 3-1 15,0-1-11-15,-3-2 12 16,4 2-12-16,2-5 12 0,0 0-12 0,6-2-11 16,0-3 3-16,0-1 0 0,0-4-129 0,0-1-26 15,-3-4-5-15</inkml:trace>
  <inkml:trace contextRef="#ctx0" brushRef="#br0" timeOffset="76271.183">18335 7736 1868 0,'0'0'41'0,"0"0"9"0,-6-2 2 0,6 2 0 0,-6-3-42 0,6 3-10 16,-6-5 0-16,6 5 0 0,0 0 109 0,0 0 20 0,0 0 4 0,0 0 1 15,0 0-67-15,0 0-14 0,6-3-2 0,0 1-1 16,2 2-18-16,4 0-3 0,0 0-1 0,3 0 0 15,3 0 4-15,3 2 0 0,0-2 0 0,3-2 0 16,-4-1-24-16,1 0-8 0,3-2 0 0,-3 5 0 16,0-3 0-16,0 1 8 0,-4-1-8 0,4-2 0 15,-3-1-32-15,0 1-8 16,-3 3-3-16,-3-1 0 0,0-2-161 0,-3 2-32 16,-3 0-6-16,-1 1-670 0</inkml:trace>
  <inkml:trace contextRef="#ctx0" brushRef="#br0" timeOffset="76431.265">18445 7702 1324 0,'-18'13'59'0,"12"-7"12"16,-3-1-57-16,3-3-14 0,0 4 0 0,0 2 0 15,0-3 194-15,0 0 36 0,3-2 7 0,3-3 2 16,0 0-118-16,0 0-23 0,0 0-5 0,9 5-1 0,-3 1-44 0,6-4-10 16,3 1-2-16,6-1 0 0,-1 1-10 0,1 0-2 15,3-1-1-15,0 1 0 0,0 0-15 0,3-1-8 16,2 4 10-16,1-6-10 15,-3 2-135-15,3-2-33 0,-4-2-6 0</inkml:trace>
  <inkml:trace contextRef="#ctx0" brushRef="#br0" timeOffset="78316.827">19507 7472 576 0,'-3'-16'25'0,"3"8"6"16,0 0-31-16,3 0 0 0,-3 3 0 0,0 0 0 15,3-1 323-15,-3 6 58 0,0 0 12 0,0 0 3 0,0 0-220 0,0 0-44 16,0 0-9-16,0 0-2 0,6 6-65 16,-3 4-12-16,0 3-4 0,0 3 0 15,-3 3-12-15,0 2-2 0,-3 3-1 0,0 2 0 0,0 3-8 0,-3 0-1 16,0 3-1-16,3-3 0 0,-3 0-15 0,3 0 9 16,-3 1-9-16,6-1 8 15,0-5-129-15,0-1-27 0,3-2-4 16,3-2-568-16,3-6-112 0</inkml:trace>
  <inkml:trace contextRef="#ctx0" brushRef="#br0" timeOffset="78409.4918">19701 7900 864 0,'0'0'38'0,"0"0"8"0,0 0-37 0,0 0-9 16,0 0 0-16,0 8 0 0,0-8 256 0,0 6 50 16,0-6 10-16,0 0 1 0,0 0-249 0,0 0-51 15,0 0-9-15,0 0-606 16,0-6-121-16</inkml:trace>
  <inkml:trace contextRef="#ctx0" brushRef="#br0" timeOffset="78853.2468">20225 7522 1440 0,'0'0'64'0,"0"-5"12"0,0 2-60 0,3-5-16 0,0 3 0 0,0-6 0 15,3 1 220-15,-4-3 40 0,4-3 9 0,0 0 2 16,-3-3-154-16,0 1-30 0,3-3-7 0,-3-1 0 15,0-1-44-15,0-1-8 0,-3 0-1 0,3 0-1 16,0 3-7-16,0 2-2 0,-3 1 0 0,0 2 0 0,0 3-9 0,0 0-8 16,0 2 12-16,0 3-12 0,-6 3 8 15,3 0-8-15,0 2 0 0,-3 6 0 16,-3-1 0-16,0 1 0 0,1 2-12 0,-4 8 3 0,-3 1 9 0,0 4-13 16,0-2 5-16,0 2 8 15,0 6-11-15,-3-3 11 0,3 3-8 0,1 0 8 0,-1 0 0 0,3 0-8 16,3-3 8-16,3-3 0 0,0-2 0 0,3-2-10 15,3-1 10-15,3-3 0 0,0-2-12 0,3-2 12 16,0-1-12-16,6-3 12 0,-3-2-10 0,3 3 10 16,-1-3-8-16,4 0 8 0,-6 0 0 0,3 0 0 15,-3 3 0-15,0 2 0 0,0 3 0 0,0 3-10 16,0 4 10-16,-3 1 0 0,3 6-9 0,-6 1 9 16,0 9 0-16,0 0-9 0,0 0 9 0,0-1 0 15,0 4 0-15,3 2 0 0,-3-3 0 0,-1 1 0 16,1-4 0-16,0 1 0 0,0-3 0 0,3-2 0 15,-3 2 0-15,3-5 0 0,-3-3-15 0,0 0-4 16,0-3-1-16,0-2-780 0,0-3-157 0</inkml:trace>
  <inkml:trace contextRef="#ctx0" brushRef="#br0" timeOffset="79737.0059">7967 8321 518 0,'0'0'23'0,"0"0"5"16,0 0-28-16,0 0 0 0,0 0 0 0,0 0 0 15,0 0 313-15,0 0 58 0,0 0 11 0,6 5 2 0,-6-5-212 0,6 3-42 32,0-3-9-32,3 3-1 0,-3-1-56 0,-6-2-12 0,-6 0-1 0,-3-2-1 15,3 2-30-15,6 0-5 0,0 0-2 0,0 0 0 16,0 0-5-16,-3-3-8 0,-3 0 11 0,0 1-11 0,-6-1 0 0,3 1-11 15,3-1 0-15,0-2 0 0,-3 2 11 0,4 0-8 16,2 1 8-16,3 2-8 0,0 0 8 0,0 0 0 16,0 0 0-16,0 0 0 0,0 0 16 0,0 0 0 15,0 0-1-15,0 0 0 0,8 5-4 0,1 0-1 16,-3-2 0-16,6 2 0 0,-3-5 11 0,9 0 3 16,6 0 0-16,0-2 0 0,-3-1-24 0,2-2-13 15,10-3 1-15,3 0 1 0,0 2 11 0,-1-4 0 16,-2 2 0-16,0-5 8 0,-4 2-8 0,1 3 0 15,-3 0 0-15,3 0 8 0,-3 0-8 0,-1 3 8 16,-2 2-8-16,3 1 8 16,-6 4-8-16,0 1 8 0,-1 2-8 0,4 1 8 0,-3 4-8 0,3-2-15 15,-3 3 4-15,0 2 1 0,2-5 10 0,-2 2 0 0,3-2 0 16,0-2 0-16,3-4 0 0,-1 1 0 16,1 0 0-16,6-3 0 0,0-3 16 0,-1 0-2 0,1 1 0 0,6 2 0 15,-3-6-14-15,-1 6 0 0,-2-2 0 0,6 4 0 16,-6-2 0-16,-4 0 8 0,4 0-8 0,0 0 0 15,-6 0 0-15,2 6 8 0,-2-6-8 0,0 5 0 16,-3-2 0-16,-3 2 0 16,-4 3 0-16,1-5-10 0,-3 2-145 0,0 0-29 0,-3-2-5 15</inkml:trace>
  <inkml:trace contextRef="#ctx0" brushRef="#br0" timeOffset="80024.609">9030 8596 1897 0,'-15'6'84'0,"9"-4"17"0,3 1-81 0,-6 2-20 15,0 0 0-15,-3 3 0 0,3 3 117 0,-3 0 19 16,0 2 4-16,1 0 1 0,2 6-72 0,-3-1-14 16,3 1-3-16,3-1-1 0,0-2-31 0,6-3-5 15,3 3-2-15,0-5 0 0,3 2-13 0,3-5 0 16,6 0 0-16,-1-3 0 0,7-5 20 0,0 0 0 15,3-5 1-15,0-6 0 0,3 1-21 0,-4-4 0 16,1-1 0-16,-3-1 0 0,-3 0 0 0,-3 0 12 16,-3 3 0-16,0-1-1 0,-6 1 1 0,-3 3 0 15,-1-4 0-15,1 4 0 0,-3 2 3 0,-3 0 1 0,1 3 0 16,-7-1 0-16,-3 1-16 0,0 5 0 0,-6 0 0 16,0 5 0-1,-6 3-37-15,-3 3-11 0,-2 2-1 0,-7 3-763 0,0 5-152 0</inkml:trace>
  <inkml:trace contextRef="#ctx0" brushRef="#br0" timeOffset="88061.3919">23457 5752 748 0,'-6'0'67'0,"0"0"-54"16,0 3-13-16,0-1 0 0,0-2 101 0,6 0 18 16,0 0 3-16,0 0 1 0,0 0-55 0,0 0-10 0,3 8-2 0,3-2-1 15,0 2-5-15,3-1-1 16,3 1 0-16,3 0 0 0,6 0-8 0,0 3-1 0,2-1-1 0,1 1 0 16,6 0-4-16,0 2-1 0,3 0 0 0,-4-2 0 15,7-3-6-15,0 0 0 0,2-1-1 0,4 1 0 16,0-2 1-16,5-1 0 0,1-2 0 0,3-3 0 15,-4 0-28-15,7 0 0 0,-1-6 0 0,1 1 0 16,0-3 0-16,2 0 8 0,-2-2-8 0,-1-1 8 16,-2-5 0-16,0 3 0 0,-7-3 0 0,-2 3 0 15,0-6 3-15,-7 3 0 0,1 1 0 0,-3-1 0 16,-4 0 5-16,-2 0 2 0,-6 0 0 0,-6 3 0 16,3 0 3-16,-6-6 1 0,-3 3 0 0,-3 3 0 15,-6 0-12-15,-6-3-2 0,3-3-8 0,-6 1 12 16,-3-1 0-16,-6-2 0 0,-3-3 0 0,0 0 0 15,0 1 3-15,-5-4 0 0,2-2 0 0,-6 3 0 16,-3-3 5-16,1 2 0 0,-4-2 1 0,0 5 0 0,-3-2 3 16,1 5 0-16,-4-3 0 0,-3 3 0 15,4 5-6-15,2 2-1 0,-3 4 0 0,4-3 0 0,-4-1-17 0,0 4 8 16,1 2-8-16,-1 5 0 0,0 3 9 0,1 3-9 16,-7 2 0-16,6 8 9 0,4-5-9 0,-4 11 0 15,0-9-12-15,1 9 12 0,2 2-14 0,-3 0 5 16,1 6 1-16,5-3 0 0,0 2 8 0,1 3 0 15,5 3 0-15,0 2 0 0,6 3 0 0,0 0 0 16,4 3-11-16,2 0 11 0,3 2 0 0,3-2 0 16,0-1 0-16,3 4 0 0,0-6 0 0,6 3 0 15,-3-3 0-15,6 0 0 0,-3 0 0 16,6-3 0-16,0 0 8 0,3-4-8 0,0-1 13 0,3-6-4 0,3 1-1 16,0-3 0-16,0-2-8 0,3-6 0 0,-1 3 0 15,1-3 0-15,6-2 11 0,0-3 0 0,0-3 0 0,0 3 0 31,0-5-43-31,2-3-8 0,1-3-1 0,3 3-1091 0</inkml:trace>
  <inkml:trace contextRef="#ctx0" brushRef="#br0" timeOffset="90254.299">21624 5937 867 0,'0'0'38'0,"-3"6"9"0,0 1-38 0,3 1-9 16,0 0 0-16,3 8 0 0,0-3 32 0,0-2 5 15,3 2 1-15,2 1 0 0,4-1 11 0,0-5 3 0,0 2 0 0,6-2 0 16,3 0 6-16,6-8 2 0,-4 0 0 0,7 0 0 16,0-5-21-16,3-6-4 0,2-2-1 0,1-5 0 15,0-1-9-15,9 0-1 0,-1-7-1 0,1-3 0 16,-3 0 4-16,-7 2 1 0,4-7 0 0,-6 5 0 16,-4 0 1-16,-2 0 1 0,-3 0 0 0,-3-1 0 15,-3 1 5-15,-3 0 1 0,-3 3 0 0,-4 2 0 16,-2-3 3-16,0 4 1 0,-6-1 0 0,3 0 0 15,-6-2 4-15,0 4 2 0,-3-1 0 0,0 4 0 16,-2-5-13-16,-7 3-2 0,-3-3-1 0,0 8 0 16,-3-5 9-16,-6 3 1 0,1-3 1 0,-4 5 0 15,3 0-20-15,-9 3-4 0,1-1-1 0,-1 9 0 16,0-3 4-16,0 3 0 0,4 5 0 0,-1 2 0 0,-6 4-12 16,1 4-8-16,-1 1 12 0,-3 5-12 15,0 2 18-15,-2 6-3 0,5 3-1 0,0 4 0 16,1 4-38-16,5 2-7 0,0 5-1 0,3 6-1 0,-2 2 33 0,5 0 9 15,-3 3 1-15,6-3 0 0,4 1-10 0,5 2 0 16,0-14 0-16,6 6 0 0,6-8 0 0,3-2 0 16,6-1 0-16,3 1 0 0,3-6 0 0,6 2 0 15,5-7 0-15,7 3 0 16,3-6-93-16,9-8-21 0</inkml:trace>
  <inkml:trace contextRef="#ctx0" brushRef="#br0" timeOffset="104284.235">9482 12094 1612 0,'0'0'72'0,"0"0"14"0,0 0-69 0,0 0-17 15,-3 3 0-15,3-3 0 0,0 0 76 0,0 0 11 16,-6 2 2-16,6-2 1 0,0 0-37 0,0 0-7 16,0 0-2-16,12 0 0 0,0 0-30 0,6-2-6 15,3-1-8-15,3 3 11 0,2 0 7 0,1 0 2 16,3 0 0-16,3 0 0 0,-7 0-20 0,7 3 0 0,0-3 0 16,0 2 0-16,2-2 11 0,1 3 8 15,0 0 1-15,3-1 1 0,-1 1 3 0,-2 0 0 0,-3-1 0 0,-1-2 0 16,-2 0-7-16,0 0-1 15,-3 0 0-15,-3 0 0 0,-1 0-8 0,1-2-8 0,-3 2 9 0,-3-3-9 16,-3 3 11-16,0-3-11 0,0 3 12 0,-1 0-12 16,-2-2 11-16,0 2-11 0,-3 0 10 0,0 0-10 15,-3 0 0-15,-6 0-13 0,0 0 1 0,0 0 0 16,0 0-36 0,0 0-8-16,-9 2 0 0,0-2-624 0,-3 0-125 0</inkml:trace>
  <inkml:trace contextRef="#ctx0" brushRef="#br0" timeOffset="104549.704">9387 12256 1209 0,'0'0'108'0,"0"0"-87"0,0 0-21 0,0 0 0 0,6-6 52 0,3-2 5 15,0 3 2-15,6-3 0 0,3 3 2 0,5-1 1 16,7 1 0-16,6 0 0 0,0 0-31 0,2 2-7 15,4 0 0-15,3 1-1 0,-1-4 29 0,4 4 7 16,-4-1 1-16,7 0 0 0,-3 1-23 0,-4-4-4 16,1 4-1-16,0-1 0 0,-10-2-7 0,1 2-1 15,0-2-1-15,-3 2 0 0,-1-2-11 0,-2 2-1 16,-6 1-1-16,0-4 0 0,-1 4-2 0,-2-1 0 16,-3 3 0-16,0-2 0 0,-3 2-23 0,-3 0-5 0,-3 0 0 0,-9 0-1 31,0 0-163-31,0 0-33 0</inkml:trace>
  <inkml:trace contextRef="#ctx0" brushRef="#br0" timeOffset="104810.745">9563 12105 1321 0,'0'0'28'0,"0"0"7"0,9 2 1 0,2 1 2 16,1-3-30-16,3 0-8 0,3 3 0 0,6-3 0 0,0 0 71 0,5 0 13 15,1-3 2-15,3 0 1 0,6 1-21 0,-1-1-4 16,10 0-1-16,0 3 0 16,-1-2-19-16,-2-1-4 0,-3 0-1 0,2-2 0 0,-5 3-5 15,-3-1-2-15,-4 0 0 0,4-2 0 0,-3 2-12 0,0 1-2 16,-4-1-1-16,4 0 0 0,-6 1-6 0,-3-1-1 16,-1 3 0-16,-5 0 0 0,-3 0-24 0,-3-3-6 15,-3 3-1-15,-3 3-609 16,-6-3-121-16</inkml:trace>
  <inkml:trace contextRef="#ctx0" brushRef="#br0" timeOffset="105081.399">9417 12073 1357 0,'0'0'60'0,"0"0"12"0,0 0-57 0,0 0-15 0,6-3 0 0,6 1 0 16,-1 2 48-16,7-3 8 0,0 3 0 0,9 0 1 16,0 0 7-16,3 3 2 0,2-3 0 0,7 0 0 15,-6 0-19-15,5 0-4 0,1 0-1 0,3 0 0 16,-4-3-32-16,4 3-10 0,0-3 0 0,0 1 0 16,-4 2 49-16,1-3 3 0,-6 3 1 0,-1 0 0 15,1 0-34-15,-6-3-7 0,0 3-2 0,-1 0 0 16,1 0-10-16,-6-2 0 0,3 2 0 0,-3-3 0 15,-3 3 9-15,-1 0-9 0,-5 0 10 0,3 0-10 16,-3 0-35-16,-6 3-13 0,-6-3-2 0,0 0-880 16</inkml:trace>
  <inkml:trace contextRef="#ctx0" brushRef="#br0" timeOffset="105382.081">9446 12131 921 0,'-2'0'82'0,"-7"3"-66"16,6-1-16-16,3-2 0 0,-6 3 124 0,6-3 22 16,0 0 4-16,0 0 1 0,0 0-79 0,0 0-16 15,6 0-4-15,8 3 0 0,4-1-22 0,6-2-5 16,6 0-1-16,3 0 0 0,5 0 7 0,-2-2 1 16,3-1 0-16,5-2 0 0,-2 0 2 0,3-3 1 15,-1 2 0-15,4 1 0 0,0 0-7 0,-4-1-2 0,1 1 0 16,-3 2 0-16,-7 1-7 0,1-1-2 15,0 1 0-15,-3-1 0 0,-1 3-9 0,-5 0-8 0,0 0 12 0,-3 0-12 16,2 3 12-16,-2-3-12 0,-3 2 12 0,0 1-12 16,-3-3 12-16,3 0-12 0,-7 2 12 15,1 1-12-15,-3-3-9 0,0 0-9 0,-6 3-2 0,0-3-937 16</inkml:trace>
  <inkml:trace contextRef="#ctx0" brushRef="#br0" timeOffset="112956.679">13917 9062 806 0,'-6'19'36'0,"6"-14"7"0,3 0-35 0,-3 3-8 15,0 0 0-15,0 3 0 0,0 2 207 0,-3 3 39 16,0 5 8-16,0 3 2 0,0-1-133 0,-3 4-27 15,0 2-4-15,1 3-2 0,-1-3-52 0,0 3-10 16,-3-1-3-16,6-2 0 0,-3 1-1 0,3-7-1 0,0-4 0 16,-3-3 0-16,6 2-9 0,0-7-2 0,-3-3 0 15,3 0 0-15,0-8 5 0,0 0 1 0,0 0 0 0,0 0 0 16,0-11 10-16,0-5 1 0,0 0 1 0,3-5 0 16,-3-3-14-16,6 1-4 0,-3-1 0 0,3-3 0 15,0 1-12-15,0 2 0 0,0 3 8 0,3 2-8 16,-1 1 0-16,1 2 0 0,0 0 0 0,0 3 0 15,0 2 0-15,3 3 0 0,-3 0 0 0,-3 3 0 16,6 3 0-16,-3 2-8 0,0 0 8 16,3 2 0-16,-6 3-9 0,3 3 9 0,-4-2 0 0,1 4-9 15,0 3-3-15,-3-2-1 0,-3 2 0 0,3 3 0 16,-3-3 13-16,-3 3 0 0,3-2-10 0,-3-4 10 0,3 3 0 16,0-2 0-16,-3-1 0 0,3-4 0 15,0-6 0-15,0 0 0 0,0 0-9 0,0 0 9 0,0 0 0 0,0 0 0 16,0 0 8-16,6-6-8 0,0-7 27 15,0 0-1-15,0-3 0 0,0-2 0 0,3-4-9 0,0 4-1 16,0-3-1-16,0 2 0 0,3-2 7 0,-3 5 2 16,3-2 0-16,0 4 0 0,-1 1-39 0,4 0-7 15,-6 2-2-15,3 3 0 0,0 6 24 0,0-1 0 16,-3 3 0-16,3 3 0 0,-3 2 0 0,-3 0 0 16,3 6 0-16,-3 2 0 0,3 3 12 0,-4 0 11 15,-2 5 1-15,3 0 1 16,-3 3-73-16,0 0-14 0,-3 0-3 0,6 0-1 15,-3-3-4-15,0 0-1 0,3-5 0 0,0 0 0 16,3-6-187-16,0-2-38 0</inkml:trace>
  <inkml:trace contextRef="#ctx0" brushRef="#br0" timeOffset="113317.0119">14548 9176 633 0,'0'0'56'0,"0"-6"-44"16,-3-1-12-16,0-1 0 0,0 2 239 0,-3 1 45 0,0 0 10 0,1-3 2 15,-4 5-109-15,0 0-22 0,0 1-4 0,0 2-1 16,0 0-82-16,0 2-17 0,3 4-3 0,-3 2-1 15,3 2-35-15,-3 4-7 0,0 4-2 0,0 3 0 16,0-2-13-16,3 2 9 0,0 0-9 0,1 3 8 16,2-6-8-16,0 1 10 0,3-3-10 0,0 0 10 15,6-6-10-15,-1 1 0 0,-2-6 0 0,6-2 0 16,0-1 0-16,0-2 0 0,3-2-14 0,-3-4 5 16,0-1-9-16,0-7-2 0,0 4 0 0,3-3 0 0,-3 2-2 15,-3-2-1-15,0 2 0 0,3-2 0 16,-6 2 23-16,2 1-11 0,-5-1 11 0,0 3-8 15,3-2 30-15,-3 2 6 0,0 2 2 0,0 1 0 0,0 5 25 0,0 0 5 16,0 0 0-16,0 0 1 16,0 0-23-16,0 0-5 0,0 0-1 0,0 0 0 0,3 11-11 0,3-1-2 15,0 1-1-15,0 2 0 16,-3 0-9-16,3 3-1 0,0 0-8 0,0 3 12 0,3-4-12 0,0 1 0 16,0-2 0-16,3-1 0 0,-3-3-13 0,3 1-9 15,0-6-2-15,-1 3 0 16,1-5-161-16,0-3-33 0,3 0-6 0</inkml:trace>
  <inkml:trace contextRef="#ctx0" brushRef="#br0" timeOffset="113482.188">14721 9184 1209 0,'0'0'53'0,"0"-3"12"0,0-2-52 0,0 5-13 0,0 0 0 0,0 0 0 16,0 0 190-16,0 0 35 0,3 0 7 0,6 0 2 15,-3 5-137-15,0 0-27 0,3 1-6 0,3 2 0 16,-3 0-20-16,2 2-4 0,1 3-1 0,0 1 0 15,0 1-39-15,3 1-10 0,-3-2-1 0,0-1 0 16,0 0 11-16,0 0 0 0,-3-2 0 0,3 2 8 31,-1-5-46-31,1-3-9 0,0 1-1 0,0-4-631 0,0 1-125 0</inkml:trace>
  <inkml:trace contextRef="#ctx0" brushRef="#br0" timeOffset="113632.83">15033 9163 460 0,'0'0'41'16,"0"0"-33"-16,0 0-8 0,-5 0 0 0,-4 0 362 0,3 2 70 15,-3 1 15-15,0-1 2 0,-3 4-227 0,0 4-46 16,0 1-8-16,0 0-3 0,-3 2-77 0,0 3-15 16,-5-1-3-16,-1 7-1 0,3-1-39 0,-3 3-8 15,-3-1-2-15,3 1 0 0,1 3-32 0,2-3-6 16,-3 2-2-16,-3 6-855 16,3-3-171-16</inkml:trace>
  <inkml:trace contextRef="#ctx0" brushRef="#br0" timeOffset="114330.014">13042 10147 1720 0,'0'0'76'0,"3"8"16"0,-3-8-73 0,6 0-19 16,3 0 0-16,3 0 0 0,0-3 80 0,0 0 13 0,3 1 3 0,2-4 0 16,7 4-61-16,-3-3-12 0,3-1-3 15,0 1 0-15,0-3-20 0,-1 3 9 0,1-3-9 16,-3 3 0-16,-6-3 0 0,3 2-17 0,-3 1 1 0,0-3 1 15,-4 5-25 1,-2-2-4-16,0 0-2 0,-3 5 0 16,-6 0-25-16,0 0-5 0,0 0 0 0,0 0-1 15,0 0 20-15,0 0 4 0,0 0 1 0,0 0 0 0,-6-3 40 0,0 1 12 0,-3 2 0 0,1 0 0 16,-1 5 32-16,-3-3 13 0,0 4 3 0,0-1 1 16,-3 3 15-16,0 3 2 15,-3-1 1-15,0 3 0 0,1 3-26 0,-4 0-5 0,0 5 0 0,3 0-1 16,-3 1-25-16,3-1-10 0,0 0 8 0,4 0-8 0,2-5 0 15,3 0 0-15,0-3-14 0,6-2 5 16,0-6-59-16,3 0-11 0,-3-5-2 0</inkml:trace>
  <inkml:trace contextRef="#ctx0" brushRef="#br0" timeOffset="114504.286">13304 10073 979 0,'0'0'87'0,"0"0"-70"16,0 8-17-16,0 0 0 0,0 0 204 0,0 2 38 15,0 3 7-15,0 1 2 0,0-1-113 0,0 3-22 16,3 0-5-16,-3 2-1 0,3-2-58 0,0 5-11 16,0-2-2-16,3 2-1 0,-3-3-23 0,0 1-5 15,3-3-1-15,0 0 0 0,0-6-9 0,3 1 0 16,-3-1 0-16,3-2 0 16,-3-5-127-16,2 0-21 0,1-3-4 0</inkml:trace>
  <inkml:trace contextRef="#ctx0" brushRef="#br0" timeOffset="114658.235">13530 10308 1666 0,'0'0'74'0,"-3"8"15"0,3-3-71 0,0 3-18 0,0 3 0 0,0 0 0 16,-3-4 131-16,3 7 22 0,-3-4 5 0,6 1 1 16,-3-1-99-16,3 1-20 0,-3 0-4 0,3-3-1 15,0-1-47-15,3-1-10 0,-6-6-2 0</inkml:trace>
  <inkml:trace contextRef="#ctx0" brushRef="#br0" timeOffset="114834.139">13623 9848 1036 0,'0'0'46'0,"0"0"10"15,0 0-45-15,0 0-11 0,0 0 0 0,0 0 0 0,0 0 309 0,0 0 60 16,0 0 12-16,-3 8 3 0,0 2-256 0,-3 1-52 15,3 5-9-15,-3 0-3 0,0 2-40 0,-3 1-8 16,3-1-1-16,0 1-808 16,0-1-162-16</inkml:trace>
  <inkml:trace contextRef="#ctx0" brushRef="#br0" timeOffset="115230.401">13816 10004 633 0,'0'0'28'0,"0"0"6"0,0 0-34 0,0 0 0 16,0 0 0-16,-3 5 0 0,-3 0 364 0,0 6 65 15,0 0 14-15,3 5 2 0,-3 2-308 0,3 6-61 16,0 0-13-16,3 5-3 0,-3-3-4 0,0 3-2 15,6 3 0-15,-3 0 0 0,3 0-54 16,0-1-13-16,3-2-2 0,0-5 0 0,0 0 24 0,3-3 5 16,0-5 1-16,3-3 0 15,0-2-201-15,0-8-40 0,3-1-8 0</inkml:trace>
  <inkml:trace contextRef="#ctx0" brushRef="#br0" timeOffset="115451.267">14036 9999 1890 0,'0'0'84'0,"0"0"16"0,0 0-80 0,0 0-20 0,0 0 0 0,0 0 0 16,3 8 132-16,0 2 23 0,0 3 4 0,0 3 1 16,0 5-80-16,0 1-16 0,-3 1-4 0,3 1 0 15,-3 3-34-15,0 2-7 0,-3 0-2 0,0 0 0 16,0 0-9-16,0-2-8 0,0-6 9 0,3 3-9 31,0-6-39-31,0-2-13 0,0-3-4 0,3-5 0 0,0-3-219 0,-3-5-44 0</inkml:trace>
  <inkml:trace contextRef="#ctx0" brushRef="#br0" timeOffset="115599.635">14078 10210 748 0,'0'0'67'0,"0"0"-54"15,0 0-13-15,9-2 0 0,-3-1 260 0,3 0 48 16,0-2 11-16,0 2 1 0,3-2-195 0,0 2-39 15,-1-2-8-15,1 3-2 0,3-1-56 0,-3-2-11 16,3 2-9-16,0-2 12 16,-3-1-49-16,3 1-10 0,0-3-1 0,-4 3-575 15,1-3-114-15</inkml:trace>
  <inkml:trace contextRef="#ctx0" brushRef="#br0" timeOffset="115778.9468">14298 9906 1958 0,'0'0'87'0,"0"0"17"0,0 0-83 0,0 0-21 0,0 0 0 0,0 0 0 16,0 0 96-16,0 5 16 0,0 3 2 0,3 5 1 16,-3-2-47-16,0 5-8 0,3 2-3 0,0 4 0 15,0-4-31-15,-3 6-6 16,3 0-2-16,0 2 0 0,3-5-10 0,-3 3-8 0,-3 0 9 0,6-3-9 16,0-2 0-16,-3-1-18 0,3-2 2 0,3 0 1 15,0-3-198-15,0-2-40 0</inkml:trace>
  <inkml:trace contextRef="#ctx0" brushRef="#br0" timeOffset="115920.98">14602 10261 633 0,'0'0'56'0,"0"5"-44"15,0-5-12-15,3 8 0 0,0 0 348 0,-3 0 67 16,0 0 13-16,-3 0 4 0,3-1-244 0,-3 4-48 16,-3 2-9-16,0 1-3 0,-3 1-76 0,0 1-16 15,0 0-4-15,0 0 0 0,-3 0-32 0,3 0-22 16,-2 0 3-16,2-3-1192 15</inkml:trace>
  <inkml:trace contextRef="#ctx0" brushRef="#br0" timeOffset="116845.845">14504 9906 1515 0,'0'0'67'0,"0"0"14"15,0 0-65-15,0 0-16 0,0 0 0 0,0 0 0 0,0 0 153 0,0 0 27 16,-3 0 6-16,3 0 1 0,0 0-71 0,0 0-15 15,0 0-2-15,3 8-1 16,3 0-56-16,0 0-11 0,0 0-3 0,2 2 0 16,1 1 10-16,0 5 2 0,0 2 0 0,0 1 0 15,-3-1-7-15,3 4-1 0,-3-4 0 0,0 3 0 0,-3 0-11 0,0 1-2 16,-3-4-1-16,-3 3 0 0,0 0-8 0,0-2-2 16,-3 2 0-16,0 0 0 0,0 0-8 0,-6 3 0 15,3 0 0-15,-3-3 0 0,0-2-24 0,-2 2 0 16,2-3 0-16,0 4 0 15,-3-4-7-15,3 1-1 0,0-3-1 0,3-1 0 16,-3-4-19-16,3 0-4 0,3-4-1 0,0 1 0 16,3-5-139-16,0 0-28 0,3-3-6 0</inkml:trace>
  <inkml:trace contextRef="#ctx0" brushRef="#br0" timeOffset="117010.4119">14879 10358 1324 0,'0'0'118'0,"0"0"-94"16,-3 6-24-16,-3 2 0 0,0-3 248 0,-3 0 44 15,0 3 10-15,0 0 2 0,0 0-244 0,-3 3-48 16,0-1-12-16,0 1-714 16,0 2-146-16</inkml:trace>
  <inkml:trace contextRef="#ctx0" brushRef="#br0" timeOffset="117264.657">15001 10012 633 0,'0'0'56'0,"0"0"-44"16,0 0-12-16,0 0 0 0,0 0 339 0,6-3 65 0,6 3 14 0,-3-2 2 15,5-1-279-15,1 3-56 0,0-3-11 0,3 1-2 16,0 2-48-16,0-6-10 0,0 4-2 0,-3-4 0 16,2 4-12-16,-2-1 0 15,0 0 8-15,0-2-8 0,-3 5 0 0,3-2-13 0,-3-1 2 0,0 0 1 32,-3 1-125-32,-3-1-25 0,-1 3-4 0,-5 0-453 0,0 0-91 0</inkml:trace>
  <inkml:trace contextRef="#ctx0" brushRef="#br0" timeOffset="117423.6">15203 9954 691 0,'-6'0'61'15,"-3"5"-49"-15,3-2-12 0,-3 2 0 16,-3 0 220-16,4 0 40 0,-1 1 9 0,0 4 2 16,0-2-103-16,0 3-21 0,0-1-4 0,0 4-1 0,0 2-66 0,0-1-14 15,0 1-2-15,-3 3-1 0,3 2-44 0,-3-3-15 16,1 4 9-16,-1-1-9 16,3-3-42-16,-3 1-14 0,3-1-2 0,3-4-619 15,-3-4-124-15</inkml:trace>
  <inkml:trace contextRef="#ctx0" brushRef="#br0" timeOffset="117566.703">15138 10094 230 0,'0'0'20'0,"0"0"-20"16,0 0 0-16,3 8 0 0,0 0 334 0,0 2 62 16,0-2 13-16,0 3 3 0,0 2-248 0,0 0-50 15,2 1-10-15,1 1-1 0,0-1-71 0,-3 2-15 16,3-1-2-16,0 1-1 0,0-3-14 0,0 1-16 15,3-1 3-15,-3-2-611 0,3-4-123 0</inkml:trace>
  <inkml:trace contextRef="#ctx0" brushRef="#br0" timeOffset="117729.478">15394 10308 864 0,'0'0'38'16,"0"0"8"-16,0 0-37 0,0 0-9 0,0 8 0 0,0-3 0 15,0 3 316-15,-3 0 62 0,3 0 12 0,3-2 2 16,-3 1-307-16,0 1-61 0,0 3-13 0,0-6-1031 16</inkml:trace>
  <inkml:trace contextRef="#ctx0" brushRef="#br0" timeOffset="117897.868">15495 9782 1497 0,'0'0'133'0,"0"0"-106"16,0 0-27-16,0 0 0 0,0 5 236 0,-3 3 41 15,-3 2 9-15,3 1 2 0,0 2-188 0,-6 3-38 16,3 3-7-16,-3 2-2 0,3-3-42 0,-3 4-11 16,0-4 0-16,3 3 0 15,0 3-149-15,-2 0-32 0</inkml:trace>
  <inkml:trace contextRef="#ctx0" brushRef="#br0" timeOffset="118157.595">15745 9874 2246 0,'0'0'100'0,"-9"0"20"0,3 0-96 0,0 3-24 0,-3 0 0 0,0-1 0 16,-3 3 103-16,3 6 16 0,0 0 3 0,1 5 1 16,-4-1-67-16,3 4-14 0,0 5-2 0,-3 2-1 15,3 3-19-15,3 0-3 0,0 1-1 0,0-1 0 0,0 0-16 16,6 2 8-16,0-1-8 0,0-1 0 0,0-6 0 0,3 1 0 16,3-5-10-16,0-3 10 31,6 0-133-31,0-8-19 0,0-1-4 0,3-7-964 0</inkml:trace>
  <inkml:trace contextRef="#ctx0" brushRef="#br0" timeOffset="118947.975">15819 10014 1670 0,'0'0'148'0,"0"0"-118"0,0 0-30 0,0 0 0 16,0 0 152-16,9-2 24 0,-3 2 4 0,3-3 2 0,0 1-89 0,3 2-17 16,3 0-4-16,3-3-1 0,0 0-43 15,2 1-9-15,1 2-2 0,3 0 0 0,-3 0-17 0,0-3 0 16,0-2 0-16,-1 2 0 0,-2 0-12 0,0 1-8 15,-3-1-3-15,0-2 0 16,-3 2-139-16,12-2-224 0</inkml:trace>
  <inkml:trace contextRef="#ctx0" brushRef="#br0" timeOffset="119109.9">16099 9975 1440 0,'-12'2'64'0,"9"4"12"15,-3-4-60-15,0 6-16 0,-3-2 0 0,6 2 0 0,-3 2 148 0,1 3 28 16,-1 3 4-16,3 0 2 0,-3 0-63 0,3 0-13 15,0 2-2-15,-3 4-1 16,6-4-49-16,-3 1-10 0,3 2-1 0,0 0-1 0,-3 0-30 0,3-2-12 16,0 2 11-16,0 0-11 15,3-5-16-15,0-3-10 0,-3 0-2 0,6-2-736 16,0-6-147-16</inkml:trace>
  <inkml:trace contextRef="#ctx0" brushRef="#br0" timeOffset="119322.141">16310 9705 864 0,'0'0'76'15,"0"0"-60"-15,0 0-16 0,15 8 0 16,-3 0 283-16,0 0 53 0,0 2 12 0,0 1 1 16,0 5-190-16,-3 0-39 0,3 2-7 0,-3 3-1 15,0 3-42-15,-3 3-8 0,-1-1-2 0,-2 6 0 16,3 0-24-16,-6-1-4 0,3-2-2 0,-3 1 0 0,0 1-21 0,-3-4-9 15,-6 2 8-15,4 0-8 16,-4 0-124-16,-6 0-31 0,-6 3-5 0</inkml:trace>
  <inkml:trace contextRef="#ctx0" brushRef="#br0" timeOffset="119770.196">15412 10292 288 0,'0'0'25'0,"0"0"-25"16,0 0 0-16,0 0 0 15,0 8 392-15,-3 0 74 0,-3 0 14 0,-3 3 4 0,3 2-304 0,0 0-61 16,3 3-12-16,0 0-3 0,-3 2-70 0,0 1-14 16,3-1-4-16,0 4 0 15,3-1-132-15,0-3-28 0</inkml:trace>
  <inkml:trace contextRef="#ctx0" brushRef="#br0" timeOffset="120105.439">16587 10337 2185 0,'-9'8'48'0,"9"-8"9"0,0 0 3 0,3 6 2 0,-6 1-50 0,3-1-12 15,0 7 0-15,0-2 0 0,0-1 55 0,0 1 8 16,-3 2 1-16,0 3 1 0,0 0-15 0,3 0-3 16,-6-3-1-16,3 0 0 15,3 0-176-15,0-2-35 0</inkml:trace>
  <inkml:trace contextRef="#ctx0" brushRef="#br0" timeOffset="120546.052">16900 10165 2214 0,'-15'6'98'0,"15"-6"20"0,0 0-94 15,0 0-24-15,-3 5 0 0,3-5 0 0,-3 5 124 0,3-5 21 0,0 0 4 0,0 0 1 16,0 0-86-16,0 0-16 0,15-2-4 0,-6-6-1 15,0 0-26-15,0-3-5 0,3-2 0 0,-1 2-1 16,-2-2-11-16,3 0 8 0,-6 2-8 0,3 3 8 16,3-2-8-16,-3 4 0 0,-9 1 9 0,0 5-9 15,6-5 0-15,-6 5 0 0,0 0 0 0,0 0 8 16,0 0-8-16,3 10 0 0,0 1 0 0,-3 2 0 16,-6 3-16-16,3 3-4 0,3-1 0 0,0 1-1 31,0 2-39-31,0 0-8 0,3-2-2 0,3 2 0 0,0-5 56 0,0-1 14 0,0 1 0 0,3-2 0 15,6-7 0-15,-4 1 0 0,-5 0 0 0,3-2 0 16,3-6 0-16,0 0 0 0,-3-6 0 0,-3 1 0 0,-3-6 0 16,6 1 0-16,3-3 0 0,-3-3 0 15,-12 0 48-15,6-3 13 0,6 4 3 0,-3-1 0 0,-6-3-52 0,0 3-12 16,3-2 0-16,0-1 0 0,3 1 0 0,-6 2 0 16,-6-3 0-16,3 3 0 15,6 3-151-15,-3 0-33 0,-9 0-6 0</inkml:trace>
  <inkml:trace contextRef="#ctx0" brushRef="#br0" timeOffset="121213.128">17965 9237 2188 0,'0'0'48'0,"0"0"11"0,0 0 1 0,0 0 1 0,0 0-49 0,0 0-12 16,6-3 0-16,3-2 0 0,-3-1 92 0,3 1 15 15,3-3 3-15,-3 0 1 0,6-5-75 0,-3 0-16 16,0-6-2-16,0 6-1 0,-3 0 38 0,-1 2 7 16,-2-2 2-16,3 5 0 0,-3 0-52 0,-6 8-12 15,6-5 0-15,-6 5 0 0,3-8 25 0,-3 8 3 16,0 0 0-16,0 0 0 0,0 0-20 0,6 5-8 0,-3 3 8 0,0 8-8 15,0 2 0-15,-3 1-17 0,3 5 2 0,0 2 1 32,0-2-22-32,3 0-4 0,0-3 0 0,0 0-1 15,3-2 0-15,0-3 0 0,3-3 0 0,0-3 0 0,2-4 33 0,-2-1 8 0,3-2 0 0,0-6 0 16,0-5 0-16,0 0 0 0,0-2 0 0,-3-4 0 16,3-2 36-16,-4-2 8 0,-2-1 3 0,3-2 0 15,-6 0-24-15,3 0-5 0,-3 0-1 0,3 0 0 16,-6-1 38-16,0 4 7 0,3 2 2 0,-6-2 0 15,3-1-64-15,-6 3-16 16,3 0-2-16,0 0 0 0,-3 3 5 0,0 0 1 0,0 5 0 0,3 3-884 16,0 5-176-16</inkml:trace>
  <inkml:trace contextRef="#ctx0" brushRef="#br0" timeOffset="123246.139">12414 11618 2080 0,'0'0'92'0,"0"0"20"0,-6-3-90 0,-3 3-22 0,0-2 0 0,-3 2 0 16,3 2 99-16,-2 1 15 0,-4 0 3 0,3 2 1 16,-3 3-72-16,0 2-14 0,-3 6-4 0,0 3 0 15,0-3-20-15,1 5-8 0,-1 0 0 0,3 0 9 16,3 0-9-16,3 0 0 0,0-2 0 0,0-3 0 15,3 0 0-15,3-3 0 0,3 0 0 0,0 0 0 16,3-5 0-16,0 3 0 0,0-3-10 0,3-3 10 16,3 3-8-16,3-3 8 0,3-2 0 0,0 0-9 15,0-1 9-15,-1-2 0 0,4 3-9 0,0-3 9 16,-3 0 0-16,0 3 0 0,-3-3 0 0,-3 0 0 0,0 2 0 16,-3 1 0-16,-6-3 0 0,0 0 0 0,6 5 11 0,-6 3-3 15,0-3-8-15,-6 6 12 0,0-3 4 0,-3 3 0 16,0-1 0-16,-3-2 0 0,-3 3-8 15,3-1-8-15,-3-2 11 0,0 3-11 0,-2-3 0 0,-1 0 0 16,3-3 0-16,3 0 0 16,3 0-24-16,3-2-12 0,0-3-3 0,6 0-735 15,-3-5-147-15</inkml:trace>
  <inkml:trace contextRef="#ctx0" brushRef="#br0" timeOffset="123395.13">12468 11999 921 0,'0'0'40'0,"0"0"10"0,0 0-40 0,0 0-10 0,0 0 0 0,0 0 0 16,0 0 280-16,0 0 53 0,0 0 11 0,0 0 3 16,0 0-227-16,6 3-46 0,-3 2-9 0,3-5-1 15,-6 0-64-15,3 0 0 0,5 0-14 0,-2-5 2 32,3-1-140-32,3-7-28 0,0 0-5 0,3-3-401 0,3-3-80 0</inkml:trace>
  <inkml:trace contextRef="#ctx0" brushRef="#br0" timeOffset="123587.69">12730 11605 691 0,'0'-8'61'15,"0"2"-49"-15,3 1-12 0,-3 5 0 16,0 0 258-16,0 0 49 0,0 0 9 0,0 0 3 16,0 0-146-16,0 8-29 0,0 5-5 0,0 3-2 15,0 3-62-15,-3 2-13 0,0 5-2 0,0 3-1 16,3 6-26-16,0 2-5 0,-3-3 0 0,3 6-1 0,3-6-27 0,0-2 8 16,-3-3-8-16,6-2 0 15,0-4 28-15,0-4 1 0,2-1 0 0,1-4 0 0,0-4-29 0,0-2 0 16,6-5 0-16,-3-6 0 15,0-2-93-15,3-3-22 0,-3-5-4 0,0-3-624 16,0 0-125-16</inkml:trace>
  <inkml:trace contextRef="#ctx0" brushRef="#br0" timeOffset="123751.065">12617 11811 172 0,'-6'3'16'0,"-3"-1"-16"15,0-2 0-15,3 3 0 0,0-3 326 0,0 0 62 16,0 0 13-16,6 0 3 0,0 0-199 0,0 0-39 0,0 0-8 0,0 0-2 15,0 0-73-15,0 0-15 0,9-3-4 0,-3-2 0 16,3-3-27-16,0 3-5 0,3-1-2 0,2 1 0 16,1-3-17-16,0 3-3 0,3 2-1 0,3-2 0 31,0 0-37-31,0 2-8 0,-1-2-2 0,1 2-698 0,0 1-139 0</inkml:trace>
  <inkml:trace contextRef="#ctx0" brushRef="#br0" timeOffset="123908.314">13149 12004 1152 0,'0'8'102'16,"0"0"-82"-16,-3 0-20 0,3 0 0 15,-3-3 310-15,3-5 58 0,-3 8 11 0,0 0 2 0,-3-3-242 0,3 3-49 16,3-8-10-16,-2 6-1 0,2-6-79 0,0 0-13 16,0 0-4-16</inkml:trace>
  <inkml:trace contextRef="#ctx0" brushRef="#br0" timeOffset="125551.617">13801 11800 403 0,'0'0'17'0,"0"0"5"0,0 0-22 0,0 0 0 16,0 0 0-16,0 0 0 0,0 0 313 0,3-5 59 0,3-3 11 0,0 0 2 16,3-5-268-16,0 0-53 0,0-6-12 0,3 1-1 15,0-3-33-15,3-3-6 0,2 3-2 0,-5-1 0 16,0 4-10-16,0 2 8 0,-6 0-8 0,0 8 8 15,0 0 24-15,-3 3 4 0,-3 0 0 0,0 5 1 16,0 0-2-16,0 0-1 0,0 0 0 0,9 8 0 16,-3 2-14-16,-3 3-2 0,0 1-1 0,3 7 0 15,-3-3-9-15,0 6-8 0,0 0 9 0,0 2-9 16,3 1 0-16,3-1 0 0,-3 3 0 0,2-2 0 16,1-6 0-16,0 3 0 0,0-6 0 0,0 4 0 15,3-9 12-15,-3 0-4 0,0-5-8 0,3-3 12 16,0 1 8-16,0-6 2 0,0 0 0 0,-1-3 0 15,4-5 8-15,-3-3 2 0,-3-4 0 0,3-4 0 16,0-2-5-16,0-3-1 0,-3 3 0 0,0-6 0 0,9-23 19 16,-9 26-23-16,-4-5 0 0,1 5 6 15,-3 1 0-15,0-1 1 0,0 3 0 0,-3-1-3 0,0 7-1 16,0-1 0-16,0 0 0 0,3 0-17 0,-3 5-8 16,0-2 8-16,0 3-8 0,0 2-9 0,0 2-7 15,-3-2-2-15,3 3 0 16,0 5-138-16,0 0-28 0,0 0-6 0</inkml:trace>
  <inkml:trace contextRef="#ctx0" brushRef="#br0" timeOffset="126023.965">14864 11570 1868 0,'0'0'83'0,"0"0"17"15,0 0-80-15,0 0-20 0,0 0 0 0,0 0 0 16,0 0 152-16,0 0 26 0,-3-2 6 0,0 2 0 0,-3-3-84 0,0 3-16 15,0 3-4-15,0-1-1 0,-3-2-48 0,0 6-10 16,-3-1-1-16,3 0-1 0,-3 3-7 0,1 0-2 16,-1 0 0-16,0 3 0 0,0-4-10 0,-3 1 8 15,0 3-8-15,0 0 8 0,-3-1-8 0,-3 3 12 16,1-5-12-16,-1 0 12 0,0 3 0 0,3-3 0 16,-3 0 0-16,3-3 0 0,4 3 0 0,2-3 1 15,0 3 0-15,3-3 0 16,0 1-1-16,0-4-1 0,6 4 0 0,0-1 0 0,-3-2-11 0,6-3 0 15,3 5 0-15,0 0 0 0,6 0 0 0,0 3 0 16,3-2 0-16,3-1-11 0,3 3 11 0,-1-3 0 16,4 1 0-16,3-1-8 0,-3-3 8 0,0 1 0 15,0 2 0-15,-4 1 0 0,1-4 0 0,0 1-8 16,0 0 8-16,-3 2 0 16,0-2-35-16,0 2-1 0,-3 0-1 0,2 0 0 15,-2 1-185-15,-3-4-37 0,-3 6-7 0</inkml:trace>
  <inkml:trace contextRef="#ctx0" brushRef="#br0" timeOffset="126256.777">14483 11970 1706 0,'0'0'76'0,"0"0"15"16,-6 2-73-16,0 1-18 0,0 0 0 0,6-3 0 15,0 0 159-15,0 0 28 0,0 0 5 0,0 0 2 16,0 0-100-16,0 0-20 0,6 2-4 0,3 1-1 0,3 0-28 0,0-1-5 15,3 1-2-15,2 0 0 16,-2-1-8-16,3 1-2 0,3-3 0 0,-3 3 0 0,0-1-8 16,0 1-3-16,-1-1 0 0,-2 1 0 15,0 0-13-15,-3-1 11 0,3 1-11 0,0 0 10 0,-3-1-10 0,-3 1 0 16,0 0 0-16,3-1 0 16,-4 6-180-16,1-3-32 0</inkml:trace>
  <inkml:trace contextRef="#ctx0" brushRef="#br0" timeOffset="140042.1589">15191 11597 691 0,'0'0'30'0,"0"0"7"0,0 0-29 0,0 0-8 0,0 0 0 0,0 0 0 15,0 0 272-15,0 0 54 0,0 0 10 0,0 0 3 16,6-6-226-16,3 1-45 0,0 2-8 0,3-2-3 16,3 0-32-16,3 0-6 0,0-1-2 0,2 1 0 15,1-3-4-15,0 3-1 0,0-1 0 0,3 1 0 16,-3-3-12-16,-1 3 11 0,1 0-11 0,0 2 10 0,-3-2-10 0,0-1 8 16,-3 4-8-16,0-3 8 15,-4 2-28-15,1 0-5 0,0 1-2 0,-3-1-625 16,-3 0-124-16</inkml:trace>
  <inkml:trace contextRef="#ctx0" brushRef="#br0" timeOffset="140256.316">15432 11512 345 0,'0'0'31'0,"-3"8"-31"16,-6-3 0-16,3 1 0 0,1 1 244 0,-1-1 42 16,-3 2 9-16,0 2 1 0,3-2-117 0,-3 3-24 15,3-1-5-15,-3 4-1 0,3-1-59 0,-3 0-12 16,0 3-2-16,0 0-1 0,0 0-47 0,0 0-10 15,0-3-2-15,1 5 0 0,2-4-32 0,-3-1-8 0,3 3 0 0,0-3-1 16,3-3 36-16,0-2 7 0,3-2 2 0,0-6 0 31,0 0-152-31,6-3-29 0,3-2-7 0,3-6-668 0</inkml:trace>
  <inkml:trace contextRef="#ctx0" brushRef="#br0" timeOffset="140399.012">15456 11507 633 0,'0'0'56'0,"0"0"-44"0,0 0-12 0,0 0 0 15,0 0 246-15,6 5 47 0,-3 0 10 0,0 3 1 16,0-2-142-16,3 1-29 0,-3 7-5 0,0-1-2 16,3-2-42-16,0 4-9 0,0 1-2 0,0 0 0 15,0 3-27-15,-3 2-6 0,3-3 0 0,3 4-1 16,-6-1-21-16,5 0-4 0,-2 0-1 0,3-2 0 0,-3-4-13 0,3 1-13 16,0-2 2-16,0-1 1 15,3-5-189-15,0 0-37 0</inkml:trace>
  <inkml:trace contextRef="#ctx0" brushRef="#br0" timeOffset="140579.402">15804 11763 1094 0,'0'0'97'16,"0"0"-77"-16,0 0-20 0,0 0 0 0,0 0 247 0,0 0 45 15,0 6 10-15,0 2 2 0,-3 2-152 0,3 1-31 16,3-1-5-16,-3 6-2 0,0-3-77 0,-3 6-15 15,0 2-3-15,0-2-1 0,1-1-18 0,-1 1 0 16,3-3 0-16,0-3 0 16,0 0-112-16,3-5-22 0,2-3-5 0</inkml:trace>
  <inkml:trace contextRef="#ctx0" brushRef="#br0" timeOffset="140850.838">15909 11319 1209 0,'0'0'108'0,"0"0"-87"16,0 0-21-16,0 0 0 0,0 0 272 0,0 0 51 15,0 0 9-15,0-5 3 0,0 5-179 16,0 0-36-16,0 0-8 0,0 0 0 0,0 0-60 0,0 0-11 15,0 0-2-15,0 0-1 16,-3 8-21-16,-3 5-4 0,-3 0-1 0,3 6 0 0,-3-1-12 0,0 1 0 16,0-1 0-16,-3 1 0 15,6-1-148-15,-3 1-32 0</inkml:trace>
  <inkml:trace contextRef="#ctx0" brushRef="#br0" timeOffset="141347.9">16215 11316 460 0,'0'0'41'0,"0"0"-33"15,0 0-8-15,-6 3 0 0,6-3 385 0,-6 5 75 16,0 0 16-16,0 3 2 0,3 0-293 0,-3 0-58 16,3 3-12-16,3 2-3 0,-3 6-76 15,3-1-15-15,-2 6-3 0,2 2-1 0,0 4 22 0,0-1 4 16,0 0 1-16,0 5 0 0,2-2-25 0,1 2-5 15,0-2-1-15,-3-3 0 0,3-2-13 0,3-1 0 16,3-5 8-16,-3 0-8 16,3-5-19-16,-3-5-6 0,3-3-2 0,0-3 0 15,0-5-174-15,0-5-35 0</inkml:trace>
  <inkml:trace contextRef="#ctx0" brushRef="#br0" timeOffset="141540.097">16376 11382 1720 0,'0'0'76'0,"0"0"16"0,0 0-73 0,0 0-19 0,0 0 0 0,0 0 0 16,0 0 140-16,3 6 24 0,0 2 4 0,-3 2 2 15,3 1-98-15,0 2-19 0,0 3-4 0,0 2-1 16,0 1-28-16,-3 5-5 0,3 0-2 0,-3 2 0 0,0 0-13 16,3-4 8-16,-3 1-8 0,3-4 0 15,0-1-95-15,0-4-25 0,3-4-4 0,0 1-889 16</inkml:trace>
  <inkml:trace contextRef="#ctx0" brushRef="#br0" timeOffset="141713.933">16430 11494 1152 0,'0'0'102'0,"0"0"-82"16,0 0-20-16,0 0 0 0,0 0 179 0,5 0 31 16,-2-6 6-16,6 4 2 0,-3-1-109 0,3 0-21 15,0-2-5-15,3 2-1 0,0-2-49 0,3-3-9 16,0 3-3-16,0-3 0 0,2 3-21 0,-2-3 8 15,0 2-8-15,3-2 0 16,-6 0-35-16,3 1-11 0,0-1-2 0,-3 0-608 16,-12 2-122-16</inkml:trace>
  <inkml:trace contextRef="#ctx0" brushRef="#br0" timeOffset="141889.187">16691 11287 1958 0,'0'0'87'0,"0"0"17"0,-3 3-83 0,3-3-21 16,3 8 0-16,-6 0 0 0,-2 0 115 0,2 2 18 0,6 1 4 0,-1 2 1 15,1 0-67-15,-3 3-14 0,-3 3-2 0,6-1-1 16,6 1-15-16,-3 2-3 0,-9 0-1 0,3 3 0 16,3 0-56-16,0-3-11 15,3 3-3-15,-3-1 0 0,-6-1 49 0,3-4 10 0,6 1 1 0,-6-4 1 16,-6-1-195-16,9-4-39 0,6-4-8 0,0-4-2 16</inkml:trace>
  <inkml:trace contextRef="#ctx0" brushRef="#br0" timeOffset="142142.873">16766 11221 1209 0,'-3'11'53'0,"3"-11"12"0,15 0-52 0,-9 5-13 16,3-2 0-16,0 2 0 0,0 0 272 0,2 0 51 15,4 3 10-15,-3 0 3 0,-6 0-201 0,3 3-40 16,6 2-8-16,-3 3-2 0,-6 0-19 0,3 2-4 15,3 1-1-15,0 5 0 0,-6-3-21 0,-4 3-5 16,1 2-1-16,0 3 0 0,-3 0-15 0,-3 3-3 16,-5 2-1-16,-1 3 0 0,3 0-7 0,-6 1-8 15,-3 1 11-15,-6 1-11 16,0-3-14-16,3 0-10 0,3-5-1 0,-2-1-1 16,-10-4-214-16,12-6-42 0</inkml:trace>
  <inkml:trace contextRef="#ctx0" brushRef="#br0" timeOffset="142879.745">17257 11621 2516 0,'0'0'112'0,"0"0"22"0,0 0-107 0,0 0-27 16,0 0 0-16,3 2 0 0,3 1 117 0,-6-3 19 16,0 0 3-16,0 0 1 0,3 2-74 0,-3-2-14 15,-3 3-4-15,-6 2 0 0,0-2-34 0,9-3-14 16,0 0 11-16,0 0-11 16,-12 3-86-16,3-3-23 0,9 0-5 0</inkml:trace>
  <inkml:trace contextRef="#ctx0" brushRef="#br0" timeOffset="143841.477">17945 11404 1382 0,'-3'-19'61'0,"3"11"13"15,0 0-59-15,0-5-15 0,-3 0 0 0,3-1 0 0,-3 4 131 16,0-3 23-16,-3-3 5 0,-3 0 1 0,0 0-45 0,-3 3-9 16,-3 0-2-16,0-1 0 0,-6 4-32 0,6 2-6 15,-2 0-2-15,2 3 0 0,0 5-26 0,-3 0-6 16,-3 5 0-16,6 3-1 16,6 2-21-16,-6 6-10 0,-8 0 10 0,8 5-10 0,9 6 0 0,-3 2 0 15,-6 3 0-15,3 5 0 0,0 0 0 0,3 0 0 16,3 2 0-16,3 4 0 0,0-4 0 0,3 1 0 15,6-3 0-15,3-5 0 0,3-3 0 0,3-10-12 16,3-4 12-16,6-4-10 0,2-3 10 0,1-5-12 16,6-6 12-16,-3-5-12 0,0-5 12 0,8-6 0 15,-5-5 0-15,-3-2-8 0,-6 2 8 0,-1 0 0 16,-5-2 8-16,0 2-8 0,-6 3 0 0,0-3-20 16,-3 3 4-16,-3 0 1 0,0 2 23 0,-6-2 4 15,-3 3 0-15,0-6 1 0,0 3 23 0,-3-6 4 16,-3 3 0-16,0-2 1 0,0 2 2 0,-3 0 0 0,0 3 0 15,3 3 0-15,-3 2-11 0,3 2-1 0,-2 4-1 16,2-1 0-16,0 6-16 0,0 2-3 0,3 3-1 16,-3 3 0-16,0 2-10 0,0 6 0 0,0 2 0 0,0 0 0 15,3 9 0-15,0-1 0 16,0 5 0-16,0 1 0 0,3 4 0 0,-3 1 0 0,3 0 0 0,-2 10 0 16,2-2 0-16,3-3 0 0,-3 0 0 0,6 0 0 15,0-5 0-15,2-1 8 0,4-4-8 0,-3-6 0 16,6-2 0-16,-3-3 0 0,6-3 0 0,0 0 0 15,0-5-10-15,0 0-1 0,3-6 0 0,5 1 0 16,1-3-81-16,0-3-16 16,-3 1-3-16,3-1-1133 0</inkml:trace>
  <inkml:trace contextRef="#ctx0" brushRef="#br0" timeOffset="144088.2539">18412 11099 691 0,'0'0'61'0,"0"0"-49"16,-3 6-12-16,0 2 0 0,0-1 380 0,0 1 74 16,0 3 14-16,0 2 4 0,3 3-269 0,-3 3-54 15,3 7-10-15,0 1-3 0,3 2-96 0,-3 0-20 16,0 5-4-16,6 3-1 0,-6-5 1 0,3 2 1 15,3-2 0-15,0-3 0 16,0-2-39-16,3-4-8 0,3-1-2 0,0-4 0 16,5-5-25-16,-2-2-6 0,-3-3-1 0,6-3-1152 0</inkml:trace>
  <inkml:trace contextRef="#ctx0" brushRef="#br0" timeOffset="145691.157">18760 11131 1569 0,'0'0'69'0,"0"0"15"0,0 0-67 0,0 0-17 15,0 0 0-15,0 0 0 0,0 0 119 0,0 0 20 16,0 0 4-16,0 0 1 0,3 5-65 0,-3 3-13 16,3 0-2-16,-3 3-1 0,0-1-14 0,3 1-2 15,-3 0-1-15,3 2 0 0,-3 3-6 0,0-3-2 16,0 0 0-16,0 0 0 0,0 6-3 0,0-3-1 15,0 0 0-15,0-1 0 0,0 4-7 0,0-6-2 16,3 3 0-16,-3-3 0 0,0-2-12 0,0 2-2 0,0-2-1 16,3-1 0-16,0 1-10 0,0-3 0 15,-3 2 9-15,0-2-9 0,3 0 0 0,-3-2 8 16,3 2-8-16,-3-3 0 0,0-5 0 0,0 0 0 0,3 5 0 0,-3-5 8 16,3 5-8-16,-3-5 0 15,0 0 0-15,0 0 8 0,0 0-8 0,0 0 0 0,0 0 0 0,0 0 0 31,0 0-44-31,0 0-3 0,0 0-1 0,0 0 0 0,0 0-219 16,-3-5-44-16</inkml:trace>
  <inkml:trace contextRef="#ctx0" brushRef="#br0" timeOffset="145884.707">18796 11290 1792 0,'0'0'80'0,"0"0"16"0,0 0-77 0,0 0-19 16,0 0 0-16,0 0 0 0,0 0 151 0,0 0 26 15,0 0 6-15,0 0 1 0,0 0-88 0,9 0-18 16,-6 0-3-16,6 0-1 0,-6-3-38 0,6 3-7 16,-3 0-1-16,2 3-1 0,4-3-17 0,-3 0-10 15,3-3 12-15,0 0-12 0,0 3-8 0,3-5-9 16,-3 0-2-16,3 0 0 16,0-1-153-16,-3-2-30 0,2 0-6 0</inkml:trace>
  <inkml:trace contextRef="#ctx0" brushRef="#br0" timeOffset="146083.3898">18998 11041 748 0,'0'0'67'0,"0"0"-54"0,0 0-13 0,-6-5 0 15,3 2 324-15,3 3 61 0,0 0 13 0,0 0 2 16,0 0-218-16,0 0-44 0,0 0-9 0,3 8-1 16,0 3-103-16,0 2-25 0,-3 3 0 0,3 2 0 15,0 1 50-15,0 5 5 0,0 2 1 0,0 3 0 16,3-2-40-16,-3 2-7 0,0 0-1 0,0 0-8 15,0-3 0-15,3-2 0 0,3 3 0 0,-3-6 0 16,3-3-95-16,0-2-25 0,0-5-6 16</inkml:trace>
  <inkml:trace contextRef="#ctx0" brushRef="#br0" timeOffset="146248.397">19314 11374 2188 0,'0'0'97'0,"0"0"20"15,0 6-93-15,-3 2-24 0,3-3 0 0,0 3 0 0,-3 2 116 0,0 1 20 16,0 0 3-16,-3 2 1 0,0 5-90 0,0-2-18 16,-3 0-3-16,3 3-1 0,0-3-28 0,0 2 0 15,0-5-8-15,0 3 8 16,0-3-128-16,0-5-20 0,3 0-3 0</inkml:trace>
  <inkml:trace contextRef="#ctx0" brushRef="#br0" timeOffset="146454.3279">19403 11060 2419 0,'0'0'53'0,"0"0"11"0,0 0 3 0,0 0 1 0,0 0-55 0,6 2-13 0,0 1 0 0,0 5 0 16,3 2 54-16,-3 6 8 0,0 0 2 0,0 3 0 16,-3 4-14-16,0 4-2 0,0-3-1 0,-6 8 0 15,0-1-31-15,0 1-5 16,3-3-2-16,-3 0 0 0,0-5-1 0,3 0 0 0,0-6 0 0,3 1 0 31,-6-6-96-31,3-2-20 0,3-3-4 0,-3-8-674 0,0 0-134 0</inkml:trace>
  <inkml:trace contextRef="#ctx0" brushRef="#br0" timeOffset="146606.732">19445 11300 1951 0,'0'0'86'0,"0"0"18"0,0 0-83 0,0 0-21 15,0 0 0-15,0 0 0 0,6 0 112 0,3-2 19 16,0 2 3-16,0-3 1 0,5 0-77 0,-2 1-15 15,3-1-3-15,0 0-1 0,0-4-27 0,3 4-4 16,0-2-8-16,-3-1 11 0,-1-2-11 0,-2 3-14 16,0 0 3-16,0-3 1 15,0-3-131-15,0 3-27 0,0-2-4 0</inkml:trace>
  <inkml:trace contextRef="#ctx0" brushRef="#br0" timeOffset="146802.789">19701 10962 1267 0,'0'0'112'16,"0"0"-89"-16,0 0-23 0,0 5 0 0,0-5 222 0,0 11 40 16,-3-3 8-16,0 2 2 0,0 3-128 0,3 1-24 15,0-1-6-15,3 5-1 0,-3-2-51 0,0 5-10 0,0 3-3 0,0 3 0 16,0-1-21-16,0 3-5 0,-3-2-1 0,6 2 0 16,-3-3-22-16,0 3-8 0,0-2 0 0,0-3 0 15,3-3 8-15,-3-3 11 0,0-5-3 0,3 1 0 31,0-4-166-31,3-2-34 0,-3-5-6 0</inkml:trace>
  <inkml:trace contextRef="#ctx0" brushRef="#br0" timeOffset="147068.567">19867 10888 1958 0,'12'-3'87'0,"-12"3"17"0,6 8-83 0,0-3-21 15,0 3 0-15,3 0 0 0,-3 3 152 0,3-1 27 16,3 1 5-16,-3 5 0 0,3-3-77 0,-3 3-16 16,-3 2-3-16,0 3-1 0,3-2-34 0,-1 5-6 15,-8 2-2-15,0 3 0 0,0 6-25 0,-3-6-4 16,-2 3-2-16,-1-1 0 0,-3 4-14 0,0 2-15 16,0 0 3-16,-3-3 1 15,-3 1-42-15,-3 10-9 0,0-3-2 0,-6-2-819 16,4-3-164-16</inkml:trace>
  <inkml:trace contextRef="#ctx0" brushRef="#br0" timeOffset="148347.3679">20356 11343 633 0,'0'0'56'0,"0"0"-44"16,0 0-12-16,0 0 0 0,0 0 312 0,0-6 61 16,0 4 12-16,6-4 3 0,-1 1-238 0,1 3-47 15,3-4-10-15,0 1-1 0,3 2-48 0,3-2-10 16,3 2-2-16,3 1 0 0,0-4-16 15,-1 1-3-15,-2 2-1 0,3-2 0 16,0 0-12-16,-3 2 8 0,0 3-8 0,0-2 0 0,-7-1 0 0,4 0 0 16,0 3 0-16,0-2 0 15,-3-1-128-15</inkml:trace>
  <inkml:trace contextRef="#ctx0" brushRef="#br0" timeOffset="148547.063">20689 11094 748 0,'-9'-13'33'0,"6"10"7"0,-3 0-32 0,-3 1-8 15,3-1 0-15,0 1 0 0,6 2 320 0,-6 2 61 16,0-2 13-16,0 5 2 0,3 1-241 0,-3 2-49 16,4-3-10-16,2 8-1 0,-3 0-47 0,3 3-8 15,0 3-3-15,0 5 0 0,-3 2-20 0,0 1-4 16,3 4-1-16,-3 1 0 0,0-3-4 0,0 3-8 16,0-6 11-16,3 3-11 0,0-5 0 0,0 0-12 15,3-5 0-15,0-1-785 16,3-2-157-16</inkml:trace>
  <inkml:trace contextRef="#ctx0" brushRef="#br0" timeOffset="149392.4279">21055 11168 1580 0,'0'0'70'0,"0"0"14"0,0 0-67 0,0 0-17 0,0 0 0 0,6-3 0 15,0 1 102-15,0-1 17 0,3-2 3 0,0 0 1 16,3-1-58-16,3 1-11 0,2 0-2 0,-2 2-1 15,6-2-51-15,-3-1 0 0,-3 4 0 0,3-1 0 16,0 1 14-16,-1-1 9 0,1 0 1 0,0 1 1 0,0 2-25 16,-3 0-12-16,-3-3 0 0,3 3 1 15,-3 0-58-15,0-3-12 0,-4 1-3 0,1-1 0 16,-3 3-48-16,-6 0-11 0,0 0-1 0,0 0-1 16,0-5 76-16,0-3 15 0,0 5 3 0,-6 0 1 0,0-2 87 0,-2 3 18 15,-4 2 3-15,0-3 1 16,0 0 46-16,-3 6 10 0,-3 0 1 0,3-1 1 0,3 3-33 0,-3 3-6 15,1 0-2-15,-4 3 0 0,0 2-30 0,0 3-6 16,0 0-2-16,3 2 0 0,-3 4-20 0,3-1-4 16,1 0-1-16,-1 3 0 0,-3-3-13 0,6 3 0 15,-3-3 0-15,3 0 0 0,6-5-21 0,-3-3-1 16,3 0 0-16,6-2 0 16,0-6-122-16,0-5-24 0,0 0-4 0,9-5-649 0</inkml:trace>
  <inkml:trace contextRef="#ctx0" brushRef="#br0" timeOffset="149568.163">21186 11144 460 0,'0'0'41'0,"0"0"-33"0,0 0-8 0,0 0 0 16,0 0 261-16,0 0 51 0,0 0 9 0,0 0 3 16,0 0-124-16,0 0-24 0,0 0-4 0,0 0-2 15,3 8-45-15,0 0-9 0,0 5-1 0,-3 3-1 16,0 0-99-16,0 3-15 0,0-1-13 0,0 3 2 16,0 0 11-16,3 6 14 0,0-3-3 0,0 2-1 15,3-5-10-15,0-2 0 16,0 2 9-16,3-2-9 0,0-4-9 0,3-1-7 0,-4-4 0 0,7-2-1 15,0 0-188-15,3-5-38 16,3-3-7-16</inkml:trace>
  <inkml:trace contextRef="#ctx0" brushRef="#br0" timeOffset="149722.3548">21496 11385 115 0,'0'0'10'0,"0"0"-10"0,0 0 0 0,0 0 0 0,0 0 395 0,0 0 77 15,0 0 15-15,0 0 3 0,0 8-274 0,-3-3-54 16,3 3-11-16,-3 0-3 0,3 3-86 0,0-3-18 15,0 2-3-15,0 1-1 0,0 2-40 0,3 0 0 16,-3-2 0-16,3-1 0 16,0-2-189-16,3 0-34 0</inkml:trace>
  <inkml:trace contextRef="#ctx0" brushRef="#br0" timeOffset="149915.285">21707 10851 172 0,'0'0'8'0,"0"0"1"15,0 0-9-15,0 0 0 0,0 0 0 0,0 0 0 0,0 0 519 0,0 5 101 0,0 0 21 0,-3 3 4 16,-3 3-449-16,3-1-91 0,-6 3-17 0,3 3-4 16,-3-2-51-16,-3 7-9 0,3-3-3 0,0 3 0 15,1 1-76-15,2-4-15 16,0 1-3-16,3-3-1130 0</inkml:trace>
  <inkml:trace contextRef="#ctx0" brushRef="#br0" timeOffset="150152.415">22046 10906 1324 0,'0'0'118'0,"0"0"-94"16,-9 11-24-16,3-3 0 0,-3 2 248 0,1 1 44 16,-1 5 10-16,0 0 2 15,0 2-192-15,0 3-39 0,0 0-7 0,0 6-2 0,3-3-54 0,0 5-10 16,3 0 0-16,0 3 0 0,0-3-8 0,3 0 8 16,3-3 0-16,3 1 0 15,-3-1-120-15,6-5-20 0,0-2-4 0,0-3-881 0</inkml:trace>
  <inkml:trace contextRef="#ctx0" brushRef="#br0" timeOffset="150548.0529">22082 11083 1728 0,'0'0'76'0,"0"0"16"0,0 0-73 0,0 0-19 16,0 0 0-16,0 0 0 0,6 0 135 0,3 0 23 16,3 0 5-16,0-2 1 0,0-4-58 0,2 4-11 15,4-3-3-15,0 2 0 0,9-2-79 16,-3-1-13-16,-3 1-8 0,2 0 8 0,1 2 0 0,-3 0 0 16,-3 3 0-16,0 0 0 0,0 0 0 0,-3 0 0 15,-4-2-12-15,1 2 12 16,-3 0-129-16,0 2-19 0,0-2-3 0,0 3-858 0</inkml:trace>
  <inkml:trace contextRef="#ctx0" brushRef="#br0" timeOffset="150719.739">22326 11083 979 0,'-3'6'87'0,"-3"-1"-70"0,0 3-17 0,0-3 0 16,0 3 231-16,0 3 42 0,0-1 9 0,0 4 2 15,3-4-141-15,0 1-28 0,0 2-6 0,1 0-1 16,2 3-44-16,0-3-10 0,-3 1-2 0,3 1 0 15,3 1-28-15,-3 0-7 0,-3 0-1 0,3 0 0 16,3 0-16-16,-3-3 0 0,0 0 0 0,0 0 0 16,2-5-147-16,-2 0-33 0</inkml:trace>
  <inkml:trace contextRef="#ctx0" brushRef="#br0" timeOffset="150995.919">22463 10821 1497 0,'0'0'133'0,"0"0"-106"15,0 0-27-15,3 3 0 0,3-3 159 0,3 3 26 16,-3-1 6-16,0 4 1 0,0-1-28 0,3 6-6 16,0-3-1-16,0 5 0 0,-1 0-77 0,1 0-15 15,0 6-3-15,3-1-1 0,-3 3-14 0,0 1-3 16,-3 1-1-16,0 4 0 0,-3-1-14 0,-3 3-2 15,0 3-1-15,-3 3 0 0,-3-1-9 0,0 0-1 16,-3-2-1-16,-6 2 0 0,3-2-4 0,0 0-1 0,1 0 0 16,-1-1 0-16,0-1-10 0,0-4 0 15,0 1 0-15,0-4 0 16,0-2-72-16,3 1-16 0,-3-4-3 0,0 1-835 0,3-6-167 0</inkml:trace>
  <inkml:trace contextRef="#ctx0" brushRef="#br0" timeOffset="151982.65">22793 11213 2066 0,'0'0'92'0,"0"0"18"0,0 0-88 0,0 0-22 16,0 0 0-16,0 0 0 0,0 0 148 0,0 0 26 15,0 0 5-15,0 0 1 0,0 0-73 0,0 0-15 16,0 0-2-16,0 0-1 15,0 0-37-15,0 0-8 0,0 0-2 0,0 0 0 0,0 0-26 0,0 0-6 16,0 0-1-16,0 0 0 16,0 0-9-16,0 0-14 0,0 0 3 0,0 0 1 15,0 0-235-15,0 0-47 0</inkml:trace>
  <inkml:trace contextRef="#ctx0" brushRef="#br0" timeOffset="152762.79">23386 11049 345 0,'0'0'31'0,"0"-5"-31"16,0-3 0-16,0 2 0 0,0-1 364 0,-3-4 68 16,0 3 12-16,3-3 4 0,-3 1-239 0,-3-3-47 15,0-1-10-15,-3 4-1 0,-3-3-60 0,3 2-12 16,-3 0-3-16,0 1 0 0,-3 2-24 0,1 3-4 16,-1-1-2-16,-3 4 0 0,3 2-18 0,-3 2-4 15,0 1-1-15,-3 8 0 0,4 2-23 0,-1 3 0 16,3 0 0-16,-3 7 0 0,0 4 0 0,0-1 0 15,0 6 0-15,3 8 0 0,1-3 0 0,8-6 0 16,-3 1-8-16,3 3 8 0,3 2 0 0,0-3-10 16,6-2 10-16,0-3 0 0,6-5-9 0,6 2 9 15,-1-5 0-15,4 1-9 0,3-12 9 0,0-2-12 16,3-8 12-16,3 0-12 0,2-8 0 0,1-5-1 0,-3 2 0 16,0-5 0-16,-4-2 0 0,-2-1 0 0,-3-4 0 15,0 1 0-15,-6 1 13 0,3 0 0 0,-6 3 0 0,0-1 0 16,-3 1 0-16,-3 2 0 0,3-3 0 0,-3 6 0 15,-3-3 0-15,0 0 0 0,0 3 0 0,-3-3 0 16,0 0 20-16,-3 3-4 0,0-6 0 0,0 6 0 16,0-3 11-16,0 6 1 0,-3-1 1 0,0 1 0 15,0 2-5-15,0 2-2 0,0 4 0 0,0-1 0 16,-3 6-7-16,3-1-2 0,0 4 0 0,-2-1 0 16,2 5-13-16,-3 4 11 0,0-4-11 0,3 6 10 15,-3 3-10-15,3-1 0 0,0 3 0 0,3 3 0 16,0 3 0-16,0 4 0 0,0 1 0 0,6 3 0 0,0-6 0 15,3 0 0-15,3-3 0 0,0-5 0 16,0 1 0-16,6-4 0 0,-3-2 0 0,6 0 0 0,-3 0 0 16,0-6 0-16,3 4-9 0,-1-9 9 15,-2 0-94-15,3-2-12 0,0 2-2 0,0-2-764 16,0-6-153-16</inkml:trace>
  <inkml:trace contextRef="#ctx0" brushRef="#br0" timeOffset="153664.03">23743 10851 1800 0,'0'0'80'0,"0"2"16"0,0-2-77 0,0 0-19 15,-6 3 0-15,3-3 0 0,-3 0 145 0,3 0 26 16,-3 3 5-16,0 4 0 0,-3 1-86 0,3 3-18 15,0 5-3-15,-3 2-1 0,3 4-36 0,0 1-7 16,4 4-1-16,-1 2-1 0,3 0-4 0,0 3-1 16,0 2 0-16,3 1 0 0,-1-4-6 0,4-4-2 15,0 2 0-15,0-3 0 0,3 3-10 0,-3-5 0 16,6-3 0-16,-3 1 8 16,6-4-33-16,0 1-7 0,0-6-2 0,0-3 0 15,-1-2-224-15,1-8-45 0</inkml:trace>
  <inkml:trace contextRef="#ctx0" brushRef="#br0" timeOffset="154707.357">23770 10911 230 0,'0'0'20'0,"0"0"-20"16,0 0 0-16,0 0 0 15,6 6 247-15,0-4 45 0,3-2 8 0,-1 3 3 0,1-3-171 0,3 0-33 16,3 0-7-16,0 0-2 0,3-3-54 0,0 1-10 16,3-1-2-16,2-2-1 0,-2 2 36 0,0-2 7 15,0 2 2-15,-3-2 0 0,-3 0-58 0,3 2-10 16,-7-2 0-16,4-1 0 0,-3 4 10 0,0-1 10 15,-6 0 1-15,3 1 1 16,-3-1-138-16,0 1-27 0,-6 2-5 0</inkml:trace>
  <inkml:trace contextRef="#ctx0" brushRef="#br0" timeOffset="154898.088">23969 10861 1958 0,'0'0'43'0,"0"0"9"0,-3 5 1 0,0 3 3 0,0 3-45 0,-3 0-11 15,3-1 0-15,3 3 0 0,-3 3 96 0,0 0 16 0,3 3 4 0,-3 2 1 16,3-3-33-16,3 3-8 0,-3 1 0 0,0 1-1 16,3 1-75-16,-3 0-12 0,3 0-4 0,-3 2-1 15,3-4 17-15,0-4-8 0,0-5 8 0,0 3 0 32,0 0-144-32,3-3-23 0,0 0-4 0</inkml:trace>
  <inkml:trace contextRef="#ctx0" brushRef="#br0" timeOffset="155044.277">24183 11274 1382 0,'0'0'123'0,"0"0"-99"0,0 0-24 0,-3 5 0 0,0 3 185 0,1 3 32 16,-4-3 7-16,0 2 0 0,0 3-146 0,0 1-30 15,0-1-5-15,-6 3-2 16,3 0-124-16,0-3-25 0,0-5-4 0,3 2-814 0</inkml:trace>
  <inkml:trace contextRef="#ctx0" brushRef="#br0" timeOffset="155250.101">24261 10872 1904 0,'0'0'84'0,"0"0"18"0,0 0-82 0,0 0-20 0,0 0 0 0,0 0 0 16,0 0 148-16,6 0 26 0,-6 0 5 0,3 2 1 15,3 4-96-15,-3 2-18 0,0 2-4 0,-3 3-1 16,3 3-39-16,-3 5-8 0,-3 1-2 0,3 4 0 16,-3 1-12-16,0-4 0 0,0 4 0 0,3-3 0 31,-3-1-49-31,3-1-3 0,0-1-1 0,0-3 0 0,0 1-195 16,3-6-38-16</inkml:trace>
  <inkml:trace contextRef="#ctx0" brushRef="#br0" timeOffset="155422.0529">24317 11094 1890 0,'0'0'84'0,"0"0"16"0,6 0-80 0,0 0-20 16,0-3 0-16,3 1 0 0,-3-1 136 0,3 0 24 15,0 1 4-15,3-1 0 0,-3 0-95 0,3 3-19 16,-3-2-4-16,3-1-1 0,-1 1-20 0,1-1-4 16,-3 0-1-16,0 3 0 15,-3-2-68-15,6-4-13 0,0 1-3 0,0 0-1 16,-3-1-187-16,0-2-38 0</inkml:trace>
  <inkml:trace contextRef="#ctx0" brushRef="#br0" timeOffset="155638.566">24532 10769 1911 0,'0'0'84'0,"0"0"19"0,0 0-83 0,0 0-20 0,0 0 0 0,0 0 0 15,0 0 118-15,0 0 19 0,-3 5 4 0,3 5 1 16,-3 1-64-16,3 2-13 0,3 3-2 0,-3 0-1 15,0 3-22-15,0 2-4 0,0 2 0 0,0 4-1 16,-3-1-20-16,0 1-4 0,0-1-1 0,-3 1 0 16,6-1-10-16,-3 1 0 0,0-1 0 0,3 1 8 31,3-1-40-31,-3-2-9 0,0 0-2 0,3-3-765 0,3 0-154 0</inkml:trace>
  <inkml:trace contextRef="#ctx0" brushRef="#br0" timeOffset="155828.9499">24776 11324 1036 0,'0'0'92'0,"-3"8"-73"16,3 3-19-16,-6-1 0 0,3 1 317 0,-3-1 60 16,0 4 12-16,-3-1 3 0,3 0-251 0,-3 0-49 15,-3 3-11-15,3 0-1 0,-3 0-56 0,1 0-10 16,-1 0-2-16,0-3-1 15,3 3-167-15,-3-3-34 0</inkml:trace>
  <inkml:trace contextRef="#ctx0" brushRef="#br0" timeOffset="157585.347">24582 10761 1209 0,'0'0'108'0,"0"0"-87"16,0 0-21-16,0 0 0 0,0 0 206 0,0 0 37 15,0 0 7-15,0 0 2 0,0 0-113 0,0 0-23 16,0 0-4-16,0 0 0 0,9 2-47 0,-3 4-9 16,-3-1-1-16,3 3-1 0,-3 0-22 0,3 2-4 15,3 1 0-15,-3-1-1 0,0 4-7 0,0 2-2 16,0-1 0-16,0 1 0 0,0 5-6 0,0 1 0 15,0-1-1-15,0-3 0 0,0 6-3 0,-4-3-8 0,4 0 12 16,-3 3-4-16,0-3-8 0,0 3 0 0,-3 0 9 16,0 0-9-16,0 2 8 0,-3-2-8 0,0 3 10 15,0-4-10-15,-3 1 9 0,1 3-9 0,-1-1 8 0,-3-2-8 16,0-3 8-16,-3 3-8 0,3 0 8 0,-3-3-8 16,0 3 8-16,0-3-8 0,-6 0 8 0,3-2-8 15,4-1 8-15,-4-2-8 0,3-3 0 0,3 0 8 16,0-5-8-16,3 3 0 15,0-6-10-15,3 1 10 16,3-6-45-16,0 0-3 0,0 0-1 0,0 0-811 0,-3-3-163 0</inkml:trace>
  <inkml:trace contextRef="#ctx0" brushRef="#br0" timeOffset="158524.73">19507 11679 1627 0,'0'2'36'0,"3"-2"7"0,-6 0 1 0,3 0 2 16,-3 0-37-16,3 0-9 0,0 0 0 0,0 0 0 15,-3 0 116-15,3 0 22 0,0 0 4 0,3 8 1 0,-3 0-62 0,0 0-12 16,3 3-2-16,0 2-1 15,0 0-18-15,0 3-4 0,3 0-1 0,0 0 0 0,0 2-8 16,-3-2-2-16,0 0 0 0,-3 0 0 16,3 0-11-16,0-3-2 0,0 3-1 15,3-5 0-15,-6 2-19 0,3-3 8 0,-3-2-8 0,-3 0 0 0,3-2-12 0,0-1-8 16,0 3-3-16,0-8 0 16,0 0-13-16,0 0-2 0,0 0-1 0,0 0 0 15,-6-6-245-15,3 1-48 0</inkml:trace>
  <inkml:trace contextRef="#ctx0" brushRef="#br0" timeOffset="158687.337">19534 11769 172 0,'3'-8'16'0,"-3"0"-16"16,-3-3 0-16,3 6 0 0,0 5 288 0,0-5 56 16,-3-3 10-16,0 2 2 0,-6 1-167 0,6 2-33 15,-3 1-8-15,0 2 0 16,0 0-31-16,3 0-5 0,0 0-2 0,-3 2 0 0,3 1-40 0,0 2-8 16,1 3-2-16,-1-2 0 0,3 2-31 0,-6 0-6 0,3-1-2 0,-3 4 0 15,0-3-29-15,0 3-7 0,-3-1-1 0,3 1 0 31,0-3-198-31,3 0-40 0,0-3-8 0</inkml:trace>
  <inkml:trace contextRef="#ctx0" brushRef="#br0" timeOffset="158821.769">19492 11647 460 0,'0'0'20'0,"3"0"5"0,3 3-25 0,3-3 0 0,0 2 0 0,0 1 0 15,0 2 338-15,3 0 62 16,-3-2 13-16,6 2 3 0,0 1-250 0,-3-1-50 0,2 0-9 0,1 1-3 15,-3-4-65-15,3 4-14 0,-3-1-2 0,0 0-727 16,0-2-146-16</inkml:trace>
  <inkml:trace contextRef="#ctx0" brushRef="#br0" timeOffset="160750.906">24466 11613 810 0,'0'0'36'0,"0"0"7"0,0 0-35 0,0 0-8 0,0 0 0 0,0 0 0 16,0 0 93-16,0-6 17 0,-3 1 3 0,0 0 1 15,3-1-5-15,-3-2-1 0,0 3 0 0,3 0 0 16,-3-3-10-16,3 3-2 16,-3 2-1-16,0-2 0 0,3 5-4 0,-3-6-1 0,0 1 0 0,-3 2 0 15,4-2-26-15,2 5-6 0,-6-2-1 0,6 2 0 16,-6-3-31-16,3 0-6 0,-3 3-2 0,0-5 0 16,3 5-4-16,-3-3-1 0,6 3 0 0,0 0 0 15,-3-2 23-15,3 2 4 0,-6-3 0 0,6 3 1 16,0 0-10-16,0 0-3 0,0 0 0 0,0 0 0 15,0 0-20-15,-3 8-8 0,3 3 0 0,0 2 0 16,0 0 0-16,3 6 0 0,0-4 0 0,-3 7 0 16,0-1 8-16,0 0-8 0,3 0 0 0,-3-2 0 0,0 2 11 0,-3 0-11 15,3 0 12-15,0 0-12 0,0-2 8 16,0-3-8-16,-3 0 0 0,3-6 0 0,3 1-10 0,-3-3-9 16,0-3-1-16,0-5-1 15,0 0-51 1,0 0-9-16,0 0-3 0,3-8 0 0,0-3-136 0,3-2-28 0,-3 0-6 0,3-3-1 15,-3 0 96-15,3-2 19 0,-3-1 4 0,0 1 1 16,0-1 18-16,0 1 3 0,-3-4 1 0,0 1 0 0,-3 0 250 0,3 3 51 16,-6-1 9-16,3 1 3 0,-3 2-16 0,3 0-2 15,-3 3-1-15,3 2 0 0,-3 0-78 0,3 3-16 16,-3 3-3-16,3 0-1 0,-3 0-19 0,3 2-3 16,0 0-1-16,3 3 0 0,-9 0-13 0,3 3-3 0,0 0-1 0,0 5 0 15,0-1-34-15,-3 1-9 0,-3 3 0 16,3 0 0-16,1 2 0 0,-1-3 0 0,-3 4 0 0,3-1 0 31,3 0-24-31,0-2-4 0,0 2 0 0,0-5 0 16,3 2-42-16,3-4-9 0,0-6-1 0,0 0-1 15,0 0-45-15,0 0-9 0,6-3-1 0,3 0-1 16,-3-2-24-16,3 0-5 0,0 0-1 0,0-3 0 16,-3 0 16-16,2 2 3 0,1-2 1 0,0 3 0 0,0-3 122 0,-3 3 25 0,3-3 0 15,0 5 0-15,-3-2 96 0,0 2 13 0,3 1 3 0,0 2 0 16,-9 0 13-16,12 0 3 0,0 2 1 0,-3 1 0 15,3-3-9-15,-7 5-3 0,1-2 0 0,3 0 0 16,3-1-21-16,-3 4-4 0,0-4 0 0,0 1-1 16,3-1-43-16,-3 1-9 0,3 0-2 0,-3-1-756 15,0-2-151-15</inkml:trace>
  <inkml:trace contextRef="#ctx0" brushRef="#br0" timeOffset="169526.347">13161 13208 1432 0,'0'0'64'0,"0"0"12"0,0 0-60 0,0 0-16 16,0 0 0-16,0 0 0 0,0 0 123 0,0 0 21 15,0 0 5-15,0 0 1 0,0 0-53 0,0 0-10 16,3 0-3-16,3-5 0 0,-3-1-24 0,6 1-6 16,-6 0-1-16,3-3 0 0,0 0-17 0,3 0-3 15,0-3-1-15,0 1 0 0,0-1-16 0,0 3-3 16,0 3-1-16,-1 0 0 0,1 2-12 0,-3 3 0 15,0 0 8-15,0 5-8 0,3 3 0 0,-3 6 0 16,0-1 0-16,0 5 0 0,0 6 0 0,-3 0 0 16,0-3 0-16,0 6 0 0,3-4 9 0,-3 4-9 15,-3-3 8-15,6-1-8 0,-3 1 0 0,0-5 0 16,3-3 0-16,-3 0 0 0,3-1 0 0,-3-4-19 16,6-3 3-16,-3-3 1 0,-1 1 24 0,1-4 5 15,3-4 1-15,-3-4 0 0,6-4-15 0,0-4 0 0,-3-1 0 0,3-4 0 16,0-2 0-16,-3 0-12 0,3 0 3 0,-3-1 0 15,-3-1 9-15,0 1 11 0,-4 1-3 0,4-3 0 16,-6 3 7-16,0 3 1 0,0-1 0 0,0 1 0 16,0-1 0-16,0 1 0 0,3 2 0 0,-6 3 0 15,3 2-16-15,-3 0 0 0,0 3 0 0,1 0 0 16,2 1-182-16,-3 4-39 16</inkml:trace>
  <inkml:trace contextRef="#ctx0" brushRef="#br0" timeOffset="170216.663">14200 13084 633 0,'0'0'28'0,"0"0"6"0,0 0-34 0,0 0 0 16,0 0 0-16,0 0 0 0,0 0 352 0,0 0 64 15,0 0 13-15,0 0 3 0,0-3-256 0,-3 0-50 16,-3 3-10-16,3-2-3 0,-3-1-78 0,0 3-16 16,-3 0-3-16,-3 0-1 0,1-3 39 0,-4 3 8 15,-3 3 2-15,3 2 0 0,-3 1-52 0,3-1-12 16,-6 3 0-16,0-3 0 0,4 0 0 0,-1 3 0 15,0 3 0-15,0 0 0 16,0-3 0-16,0 2 0 0,3 3 0 0,1 1 0 0,2-7 0 0,3 1 0 16,-3 0 0-16,3 0 0 0,3-2 0 0,0-1 0 15,0-2 0-15,6-3 0 0,0 0 0 0,0 0 0 16,0 0 0-16,0 0 0 0,3 7 0 0,3-1 0 16,3-1 0-16,0 0 0 0,3 1 0 0,3-1-8 15,-1 0 8-15,4 3-13 0,-3-3 13 0,3 1 0 0,0-1 0 16,3 3-9-16,0-3 9 0,-4 3 0 0,4-3 0 15,-3 1 0 1,0-1-44-16,-3 0-9 0,-3 1-3 0,0-4 0 16,0 4-160-16,-3-4-32 0,2 1-6 0,-11-3-2 0</inkml:trace>
  <inkml:trace contextRef="#ctx0" brushRef="#br0" timeOffset="170414.8109">13867 13406 1958 0,'0'0'43'0,"0"0"9"0,0 0 1 0,0 0 3 0,0 0-45 0,0 0-11 16,0 0 0-16,0 0 0 0,0 0 103 0,0 8 18 16,3 0 4-16,0 0 1 0,3-2-48 0,3-4-10 15,2 3-1-15,1-2-1 0,0 2-50 0,3 1-16 16,0-4 8-16,0 1-8 0,3 0 0 0,0 2 10 16,-1-2-10-16,4-1 8 0,-3-2-8 0,3 3-12 15,-3 0 2-15,-3-1-778 16,3 1-155-16</inkml:trace>
  <inkml:trace contextRef="#ctx0" brushRef="#br0" timeOffset="178706.638">14587 13004 576 0,'0'0'25'0,"0"0"6"0,0 0-31 0,0 0 0 16,6 3 0-16,0 2 0 0,0-2 248 0,0 0 44 15,3-1 9-15,3-2 2 0,-3 3-191 0,2-3-39 16,7 0-7-16,0-3-2 0,0 1-37 0,0-1-8 16,0 0-2-16,3 3 0 0,-4-5-17 0,4 2 0 15,0-2 0-15,-3 2 0 0,0-5 21 0,-3 3 1 16,3 0 0-16,-1 0 0 0,-2 2-22 0,-3-2 8 16,0-1-8-16,-3 4 0 0,3-1 0 0,-6 3 0 15,-6 0 0-15,0 0-8 0,0 0 8 0,0 0 0 16,0 0 0-16,0 0-8 0,0 0 8 0,0 0 0 15,-6 0 0-15,-3 0 0 0,0 3 0 0,0-1 8 16,0-2-8-16,0 6 0 0,-3-4 12 0,4 4-1 16,2-1-1-16,-3 0 0 0,-3 3 5 0,3 0 1 15,-6 3 0-15,0 2 0 0,0 3-8 0,0 0 0 16,0 2-8-16,1 3 12 0,-1 0-12 0,0 1 0 16,0-1 8-16,-3 3-8 0,3-6 0 0,0 3 0 0,3-2 0 0,0-1 0 15,3-7 0-15,1-1-12 0,5-2 12 0,-3-2-10 16,6-6-34-1,0 0-6-15,3-6-2 0,3-4 0 0,2-1-68 16,4-7-13-16,3-1-3 0,0-7-595 0</inkml:trace>
  <inkml:trace contextRef="#ctx0" brushRef="#br0" timeOffset="178871.372">14855 12978 1296 0,'0'0'57'0,"0"0"12"16,6 0-55-16,-6 0-14 0,6 5 0 0,-3 0 0 0,0 3 155 0,6 0 28 16,3 3 5-16,-3-1 2 0,-9 1-54 0,3 0-12 15,-3-3-1-15,2 2-1 0,4 3-38 0,3 3-7 16,-6 0-1-16,6 0-1 0,-3 0-27 0,0 0-6 15,3 2-1-15,0-2 0 0,3 0-20 0,-3-3-4 16,3 0-1-16,0 1 0 0,0-4-16 0,-1-2 0 16,1 3 0-16,3-1 0 15,0-4-18-15,-3-1-7 0,0-2-2 0,0-1 0 16,0 1-173-16,-3 0-34 0,3-3-7 0</inkml:trace>
  <inkml:trace contextRef="#ctx0" brushRef="#br0" timeOffset="179165.343">15257 13224 1515 0,'0'0'33'0,"0"0"7"0,6-3 2 0,-6 1 1 0,0-4-35 0,0 6-8 0,0 0 0 0,0-5 0 16,0 2 144-16,0 3 28 0,0 0 4 0,0 0 2 16,0 0-84-16,0 0-17 0,0 0-3 0,0 0-1 15,6 3 5-15,-3 5 1 0,0 0 0 0,0 2 0 16,0 4-43-16,0-1-9 0,-3 3-2 0,3 0 0 16,-1 2-9-16,1-2-3 0,-3 3 0 0,0-1 0 0,-3-5-13 0,6 1 0 15,-3-4-12-15,6 1 12 16,-6-6-204-16,0-5-35 0</inkml:trace>
  <inkml:trace contextRef="#ctx0" brushRef="#br0" timeOffset="179497.072">15414 12674 172 0,'0'0'8'0,"0"0"1"0,0 0-9 0,0 0 0 0,0 0 0 0,0 0 0 16,0 0 384-16,0 0 74 0,0 0 15 0,3 5 3 15,0-3-240-15,0 4-48 0,-3-6-9 0,6 5-3 16,-6 3-60-16,3-3-13 0,-3 3-3 0,0 3 0 16,0-1-52-16,-3 4-12 0,0-1-1 0,-3 0-1 15,0 3-34-15,-2 2 0 0,2-2 0 0,-3 3-890 16,-3-1-175-16</inkml:trace>
  <inkml:trace contextRef="#ctx0" brushRef="#br0" timeOffset="180704.139">15793 12705 1267 0,'0'0'112'0,"0"0"-89"16,0 0-23-16,0 0 0 0,0 0 213 0,0 0 39 0,0 0 7 0,-6 6 1 16,0-1-121-16,0 5-25 0,0 4-5 0,0 4-1 15,-3 1-62-15,3 2-13 0,0 3-2 0,0 2-1 16,3 1-4-16,-3 4-1 0,3-2 0 0,0 6 0 16,3-3-7-16,-3-1-2 0,3-2 0 0,3 1 0 15,-3-4-5-15,3 1-2 0,0-4 0 0,3-2 0 16,0 1-9-16,0-4 0 0,3-5 0 0,-3-2 0 15,3 0-24-15,-3-1-11 0,3-5-1 0,0 3-1 16,2-8-200-16,1-2-40 0</inkml:trace>
  <inkml:trace contextRef="#ctx0" brushRef="#br0" timeOffset="180943.276">15998 12748 576 0,'0'0'51'0,"0"0"-41"0,0 0-10 0,0 0 0 0,0 0 311 0,0 0 60 16,0 0 12-16,0 0 2 0,0 0-188 0,0 8-37 15,-3 2-8-15,3 1-2 0,0 2-74 0,0 0-14 16,0 0-3-16,3 6-1 0,-6-1-21 0,3 6-4 0,-3 3-1 0,0 2 0 16,0 0-17-16,0 0-4 0,0 0-1 0,0 0 0 15,3 0-10-15,-3-2 0 0,0-3 0 0,3-3 8 31,0-3-120-31,0-2-25 0,3-5-5 0,3-3-623 0,-3-3-125 0</inkml:trace>
  <inkml:trace contextRef="#ctx0" brushRef="#br0" timeOffset="181122.258">16016 12983 403 0,'0'0'36'0,"0"0"-36"0,0 0 0 0,0 0 0 15,0 0 367-15,0 0 66 0,0 0 14 0,6-3 2 0,0-2-261 16,0 3-53-16,3-4-11 0,-1 4-1 0,4-4-69 0,3 4-14 15,-6-4-2-15,3 4-1 0,3-1-25 0,0 0-4 16,0 1-8-16,0-1 11 0,0 0-11 0,2 3 0 16,-5 0 0-16,6-2 8 15,-3-1-36-15,0 3-7 0,-3 0-1 0,0-2-720 16,6 2-143-16</inkml:trace>
  <inkml:trace contextRef="#ctx0" brushRef="#br0" timeOffset="181374.058">16358 12660 1861 0,'0'0'82'0,"0"0"18"0,0 0-80 0,0 0-20 15,0 0 0-15,-3 6 0 0,0-1 148 0,3-2 25 16,0-3 6-16,0 5 1 0,-3 3-81 0,3 0-16 0,3 2-3 0,-3 6-1 16,3 0-30-16,0 0-5 0,0 2-2 0,0 4 0 15,0 1-5-15,-3 1-1 0,0 0 0 0,0 5 0 16,0 0-6-16,0-2-2 15,-3 4 0-15,3 1 0 0,0-3-12 0,0 0-4 0,-3 1 0 0,0-1 0 16,0-3-12-16,3-2 0 0,-3-3 0 0,3 0 0 31,3 0-24-31,-3-5-10 0,3-2-2 0,0-4-1 16,3 1-211-16,0-3-41 0</inkml:trace>
  <inkml:trace contextRef="#ctx0" brushRef="#br0" timeOffset="181689.547">16569 12554 1958 0,'12'6'87'0,"-12"-6"17"0,0 0-83 0,0 0-21 15,0 0 0-15,0 5 0 0,6 0 165 0,-3 3 29 16,-3 3 6-16,6 2 0 0,0-5-100 0,0 3-20 15,-3 2-4-15,3 0 0 0,3 3-28 0,-3 2-6 16,3 1-1-16,0 2 0 0,-6 0-12 0,3 1-2 16,6-1-1-16,-3 0 0 0,-6 0-5 0,-1 3-1 15,4 0 0-15,0 2 0 0,-3 3-2 0,-3 0-1 16,-6 0 0-16,3 3 0 0,3 0-6 0,-6-3-2 16,-5 0 0-16,2 3 0 0,0-3-9 0,-3-3 0 15,-3 1 0-15,3 2 0 16,-3-8-56-16,3 3-12 0,0-3-4 0,0 0-880 0,-5-2-176 0</inkml:trace>
  <inkml:trace contextRef="#ctx0" brushRef="#br0" timeOffset="184942.528">16965 12975 518 0,'12'0'23'0,"-12"0"5"0,0 0-28 0,0 0 0 0,0 0 0 0,0 0 0 15,0 0 302-15,0 0 55 0,6-2 11 0,-3-4 3 16,-3 6-223-16,0 0-45 0,0 0-9 0,0 0-2 15,0 0-35-15,0 0-7 0,0 0-2 0,0 0 0 16,0 0-29-16,0 0-7 0,6 3 0 0,3 0-1 16,-3-1 4-16,-3 3 1 0,-3 1 0 0,3 2 0 15,0-3 2-15,0 0 1 0,-6 1 0 0,3-6 0 16,0 0-9-16,0 0-2 0,0 0 0 0,0 0 0 16,-9 0 4-16,9 0 1 0,0 0 0 0,0 0 0 15,-6-8-2-15,3 2-1 0,6-2 0 0,-3 0 0 16,0 1-10-16,0 1 0 0,-3-2 9 0,3 8-9 0,3-5 0 0,-3 5-10 15,-6-5 1-15,3 2-1159 16</inkml:trace>
  <inkml:trace contextRef="#ctx0" brushRef="#br0" timeOffset="185876.305">17608 12761 921 0,'-6'-8'82'0,"9"3"-66"15,0-1-16-15,0 1 0 0,3 0 183 0,-6-1 33 16,-6 1 6-16,6-3 2 0,6 0-44 0,-3 3-9 16,-12 2-2-16,0-2 0 0,9-3-65 0,-6 0-14 15,-6 3-2-15,1 0-1 0,-1 2-70 0,0 0-17 0,-3-2 0 16,3 5 0-16,-9 0 33 0,9 0 3 16,3 5 1-16,-3 1 0 0,-6 2-21 0,4-1-5 0,-4 7-1 0,6 2 0 15,0-1 2-15,-6 7 0 16,-3-1 0-16,-6 3 0 0,4 2-12 0,5 3 0 0,6 0 0 15,-3 6 8-15,-3 2-8 0,6-3 0 0,6 3 0 0,3 0-11 16,6 0 11-16,0 0 0 0,0-5 0 0,6 2-8 16,6-4 8-16,0-7-12 0,-6 1 12 0,6-5-12 15,3-6 12-15,2-3 0 0,1 1-9 0,-3-8 9 16,3-3-19-16,0-6 1 0,6-4 0 0,-1-3 0 16,-8-3-8-16,6-5-2 0,0-3 0 0,-3 3 0 15,-6-1 5-15,-4 1 1 0,-2 0 0 0,3 3 0 16,3-1 22-16,-6 3 0 0,-9-2-9 0,6 2 9 0,0 0 0 0,-3 0 0 15,-9 0 0-15,0 3 0 0,0-6 9 16,3 4-1-16,-3-4 0 0,-3 0 0 0,-12 4 5 0,10-1 1 16,2 3 0-16,0-1 0 0,-6 4 22 0,3 2 4 15,3 2 0-15,3 4 1 0,3-3-25 16,-3 5-6-16,-6 0-1 0,6 2 0 0,6-2 0 0,-6 8 0 16,-3 5 0-16,0 1 0 15,6-1 4-15,-3 0 1 0,1 6 0 0,-1 2 0 0,0 3-4 0,0-3-1 16,6 3 0-16,-3 2 0 0,0 0-9 0,3 1 10 15,3-1-10-15,3-2 10 0,0 0-10 0,0 0 0 16,2-6 0-16,4 1 0 0,6-1 0 0,-6-2 0 16,-3-3 0-16,9-2 0 0,6-3-10 0,-3 0-7 15,-7 0-2-15,7-3 0 16,3-5-227-16,-3 3-46 0,21-1-8 0,-13-2-3 0</inkml:trace>
  <inkml:trace contextRef="#ctx0" brushRef="#br0" timeOffset="186688.783">18150 12584 230 0,'0'0'20'0,"-3"-3"-20"16,0 0 0-16,3 3 0 0,0 0 445 0,0 0 85 16,-6 0 17-16,3 3 3 0,-3 0-343 0,0 2-69 15,3 8-14-15,0 0-2 0,0 3-55 0,0 3-11 16,0 5-3-16,3 5 0 0,-3 0-33 0,0 3-8 16,0 2 0-16,3 0-1 0,-3 3-11 0,3-2 0 15,0 2 0-15,0 0 0 0,0-3 0 0,6-2 0 0,0-6 0 0,0-2 0 16,3-3 0-16,3-2 0 0,0-6 0 0,0-5 0 31,0 0-209-31,6-8-44 0</inkml:trace>
  <inkml:trace contextRef="#ctx0" brushRef="#br0" timeOffset="186899.4359">18415 12547 1036 0,'0'0'46'0,"0"0"10"15,0 0-45-15,0 0-11 0,0 0 0 0,0 0 0 0,0 0 258 0,3 7 50 16,0 1 9-16,0 6 3 0,0-1-156 0,0 3-30 16,-3 0-6-16,0 5-2 0,3 0-65 0,-3 11-13 15,-3-1-2-15,3 1-1 0,-3-3-28 0,3 0-5 16,-3-2-2-16,0-1 0 0,3-2-18 0,0-3-4 16,0-2-1-16,3-3 0 15,-3 0-197-15,3-8-39 0,3-1-8 0</inkml:trace>
  <inkml:trace contextRef="#ctx0" brushRef="#br0" timeOffset="187053.8799">18471 12798 403 0,'-9'-5'36'0,"9"5"-36"0,-2-3 0 0,2-2 0 0,-3-1 356 0,0 4 64 15,3-4 12-15,0 6 4 0,0 0-250 0,3-2-50 16,0-3-9-16,2-1-3 0,4 1-63 0,3 0-13 16,0-1-2-16,0-2-1 0,3 3-33 0,-3 0-12 0,3 0 9 0,3-3-9 31,0 2-62-31,-1 1-18 0,4 0-3 0,0 2-635 0,-3-5-127 0</inkml:trace>
  <inkml:trace contextRef="#ctx0" brushRef="#br0" timeOffset="187244.425">18745 12443 1612 0,'0'0'144'16,"-6"-2"-116"-16,0-1-28 0,0 3 0 15,6 0 203-15,0 0 34 0,-6 3 7 0,1 2 2 16,2 0-131-16,-3 3-27 0,6 0-4 0,-3 5-2 15,3 3-45-15,0 8-9 0,3 3-1 0,-3 2-1 0,3-3-14 0,0 6-2 16,-3 0-1-16,3 2 0 0,-3-2-9 0,0 0 0 16,2 2 0-16,-2-2 0 15,3-6-16-15,-3 1-9 0,0-4-2 0,3 1 0 16,-3 0-163-16,3-5-33 0,-3 2-6 0</inkml:trace>
  <inkml:trace contextRef="#ctx0" brushRef="#br0" timeOffset="187426.8298">19013 12869 1036 0,'6'6'92'0,"-6"-1"-73"15,-6 0-19-15,3 1 0 0,3 1 350 0,-3 1 66 16,-3 0 14-16,3 6 2 0,3-4-282 0,-6 3-57 16,0 1-11-16,0 1-2 0,-3 4-36 0,1 0-8 0,-4-1 0 0,0 3-1 15,3-5-46-15,-3 3-9 0,0-6-1 0,3 0-1 31,0 0-201-31,0-7-40 0</inkml:trace>
  <inkml:trace contextRef="#ctx0" brushRef="#br0" timeOffset="187617.253">19082 12621 1324 0,'9'0'118'0,"-1"2"-94"0,7-4-24 0,0 2 0 16,0-6 211-16,0 6 37 0,3-2 8 0,0-1 2 0,3-2-138 0,-4-1-27 15,4 4-5-15,-3-1-2 16,3 3-51-16,0-5-11 0,0-6-1 0,2 6-1 0,-2 10-22 0,0-2 8 16,-6-3-8-16,0 0 0 15,0 0-84-15,0 0-20 0,0 0-5 0,-4 0-610 16,-2 0-121-16</inkml:trace>
  <inkml:trace contextRef="#ctx0" brushRef="#br0" timeOffset="187782.357">19436 12573 345 0,'-9'5'31'0,"3"-2"-31"15,0 2 0-15,0 1 0 0,0-1 398 0,-3 0 74 16,3 3 14-16,-3 3 3 0,0-3-271 0,3 2-54 16,0 6-12-16,0-3-1 0,4 3-83 0,-1 3-17 15,0 4-3-15,0-1-1 0,3-1-23 0,-3 3-5 16,3-1-1-16,-3 4 0 0,3-1-18 0,0-2 0 16,0 0 0-16,0 0 0 15,3-6-46-15,3-4-16 0,-3-1-3 0,5-5-751 0,-2-3-149 0</inkml:trace>
  <inkml:trace contextRef="#ctx0" brushRef="#br0" timeOffset="188026.8">19620 12274 1382 0,'0'0'123'15,"0"0"-99"-15,6 0-24 0,3 3 0 16,0-1 229-16,0 4 41 0,0 2 8 0,-3 2 2 15,3 6-132-15,0 0-27 0,3 2-5 0,-3 4 0 16,3-1-41-16,0 3-8 0,-1 2-2 0,4 0 0 0,-3 6-17 16,0 0-4-16,0 2-1 0,-3-10 0 15,0 3-19-15,0-4-4 0,0 1-1 0,-3 0 0 16,0 3-11-16,-3-4-8 0,-3 4 12 0,-3 7-12 16,3-2-23-16,-6-3-11 0,0 3-2 0,-6 2-1 15,0 3-202-15,-3 0-40 0,-6 3-8 0</inkml:trace>
  <inkml:trace contextRef="#ctx0" brushRef="#br0" timeOffset="191123.198">20162 12610 1324 0,'-9'5'59'0,"9"-5"12"0,-6 6-57 0,3-4-14 0,-3 1 0 0,0 0 0 16,0-1 199-16,0 1 37 0,3 2 7 0,0-2 1 16,3-3-128-16,-2 5-25 0,2-5-6 0,-3 8-1 15,3-8-43-15,3 5-9 0,2 1-1 0,1-1-1 16,6-5-20-16,0-3-10 0,3 1 10 0,0-4-10 0,3 1 8 0,0 0-8 15,-3-1 0-15,5-1 9 0,-2-1-9 0,0 0 0 16,3 0-12-16,-6 2 12 16,0-2-62-16,-3 3-5 0,0-3-1 0,-4 3-668 15,1 0-135-15</inkml:trace>
  <inkml:trace contextRef="#ctx0" brushRef="#br0" timeOffset="191281.753">20269 12457 1692 0,'0'0'75'0,"0"0"15"0,-3 2-72 0,-3-2-18 16,0 3 0-16,6-3 0 0,-6 3 149 0,3 2 27 16,0 0 4-16,1 3 2 0,-1 3-86 0,3 2-16 15,0 0-4-15,3 0-1 0,5 1-25 0,-2 4-5 0,-12 3-1 0,0 0 0 16,1 6-25-16,2-1-6 0,-3 1-1 0,3 10 0 16,-3-5-12-16,3-3-13 0,0 0 2 0,3-5 1 31,0-1-195-31,6-4-39 0</inkml:trace>
  <inkml:trace contextRef="#ctx0" brushRef="#br0" timeOffset="191845.892">20769 12372 1209 0,'0'0'108'0,"-3"-5"-87"16,-6-1 130-16,6 1 25 0,3 5 6 0,6-3 1 16,6-2-86-16,9 0-17 0,12 2-3 0,-3-2-1 15,-4 0-42-15,1-1-9 0,-3 1-1 0,0 0-1 16,-3 2-14-16,-3 0-9 0,-1-2 12 0,-2 2-12 15,0 1 10-15,-3-1-10 16,-3 1 8-16,0 2-8 0,-3-3-11 0,-6 3-7 0,9 0-2 0,-9 0 0 16,0 0-1-16,0 0-1 0,-12 3 0 0,0-3 0 31,0 2-5-31,0 1-1 0,0 2 0 0,-3 0 0 0,4 1 15 0,-4-1 2 0,0 0 1 0,0 3 0 16,3 0 10-16,-3 3 0 0,-3-1 0 0,3 4 0 15,0 1 0-15,1 1 0 0,-1 0 0 0,3 0 0 16,-3 3 0-16,0 2-8 0,-3 0 8 0,3 3-8 15,0 2 8-15,-2-5-12 0,5 1 12 0,-3 4-12 16,0-5-40-16,6-2-8 0,3-6-1 0,0-3-738 16</inkml:trace>
  <inkml:trace contextRef="#ctx0" brushRef="#br0" timeOffset="192026.4799">20879 12343 1785 0,'0'0'79'0,"0"0"17"0,0 0-77 0,0 0-19 16,0 0 0-16,6 8 0 0,-3 0 136 0,6 0 24 15,9 5 5-15,0 0 1 0,-6 0-74 0,-3 3-14 16,-3 0-3-16,0 3-1 0,-3-1-8 0,0-2-2 16,0-3 0-16,-3 3 0 0,3 5-51 0,0 0-13 0,0-2 0 0,0 2 0 15,0 0 0-15,3 3 0 0,0-3 0 0,-1-2 0 32,4-6-95-32,0-2-21 0,0-3-5 0,3-3-1 15,0-3-163-15,0-4-33 0</inkml:trace>
  <inkml:trace contextRef="#ctx0" brushRef="#br0" timeOffset="192159.4659">21207 12602 288 0,'0'0'12'0,"0"0"4"0,0 0-16 0,0 5 0 0,0 3 0 0,0-2 0 15,3 2 440-15,-6 0 84 0,-6-3 18 0,0 5 3 16,3 1-363-16,3 2-73 0,0 0-14 0,3 1-3 16,0-4-70-16,3 1-14 0,0-1-8 0,0-2 10 15,-3-8-139-15,0 0-28 0,6 6-6 0</inkml:trace>
  <inkml:trace contextRef="#ctx0" brushRef="#br0" timeOffset="192333.717">21403 12084 2080 0,'0'0'92'0,"6"0"20"0,9 2-90 0,-3 1-22 15,-6-3 0-15,-6 0 0 0,0 0 131 0,3 5 21 16,-3-5 5-16,-6 5 1 0,-9 3-75 0,0 3-15 15,0 2-4-15,1 3 0 0,-1 5-64 0,-6 6 0 16,3-1 0-16,3 1-12 16,3-4-197-16,3 1-39 0</inkml:trace>
  <inkml:trace contextRef="#ctx0" brushRef="#br0" timeOffset="192596.203">21704 12226 979 0,'-9'3'87'0,"0"0"-70"0,0 5-17 0,0 2 0 16,-3 1 324-16,3 2 60 0,-2 3 13 0,-1 2 3 16,3 1-251-16,0 2-49 0,0 0-11 0,3 3-1 15,0 3-52-15,3-4-11 0,0 1-1 0,3 3-1 16,3 2-23-16,-3-5 0 0,6-3 0 0,0 0 8 15,-3-5-28-15,6-3-6 0,3-2-1 0,0-3 0 16,-1-3-199-16,4-5-40 0</inkml:trace>
  <inkml:trace contextRef="#ctx0" brushRef="#br0" timeOffset="192792.647">21716 12340 1713 0,'18'-2'76'0,"-12"-1"16"0,0 0-74 16,3-2-18-16,2 2 0 0,4 1 0 0,0-1 122 0,3-2 21 15,3 2 4-15,-3 0 1 0,0 3-76 0,0-2-14 16,-1-1-3-16,-2 3-1 0,0-3-54 0,-3 3 0 16,0 0 0-16,0 3-8 0,0-6 8 0,0 3 0 0,0 0 0 0,-3 0 0 31,-1 0-155-31,1 0-29 0,0-2-5 0</inkml:trace>
  <inkml:trace contextRef="#ctx0" brushRef="#br0" timeOffset="192915.843">21996 12319 403 0,'-3'8'36'0,"-3"0"-36"0,0 0 0 0,-3 2 0 15,3-2 256-15,3 6 44 0,3-1 8 0,-3 3 3 16,-6 0-143-16,0-1-28 0,0 4-5 0,3-1-2 16,0 4-54-16,3 1-11 0,-3-1-3 0,3 1 0 15,3 1-55-15,-3-3-10 0,3 1 0 0,0-4 0 16,3-5-131-16,-3 1-18 0</inkml:trace>
  <inkml:trace contextRef="#ctx0" brushRef="#br0" timeOffset="193188.193">22079 12094 2419 0,'0'0'53'0,"0"0"11"0,0 0 3 0,9 5 1 0,-3-2-55 0,0 2-13 15,6 6 0-15,-3 0 0 0,0-1 105 0,3 3 19 16,-1 3 3-16,-2 0 1 0,-6 3-52 0,3 4-9 16,-3 1-3-16,6 5 0 0,-3-2-51 0,0 5-13 15,-3-3 0-15,-3 5 0 0,-3-2 54 0,0 0 8 16,3 2 2-16,0 0 0 0,-3-2-52 0,-3 0-12 16,0 0 0-16,0-3 0 0,-3 2 0 0,-3-1 0 15,4-4 0-15,-4 3 0 16,0 0-48-16,-3-5-13 0,3 0-3 0,0-3 0 15,0-5-102-15,3 0-21 0,0-6-4 0,6-2-999 0</inkml:trace>
  <inkml:trace contextRef="#ctx0" brushRef="#br0" timeOffset="193374.217">22528 12557 2880 0,'0'0'64'0,"0"0"12"0,3 5 4 0,-3 3 0 0,0-8-64 0,0 0-16 16,0 6 0-16,0-6 0 0,0 8 0 0,0-3 0 15,0-5 0-15,0 0 0 16,0 0-72-16,0 0-16 0</inkml:trace>
  <inkml:trace contextRef="#ctx0" brushRef="#br0" timeOffset="194330.476">23058 12375 2080 0,'-9'-16'46'0,"6"8"10"0,-3-5 1 0,-2-1 1 0,-1 1-46 0,0 5-12 16,-3 3 0-16,3 2 0 0,-3-5 93 0,3 6 17 0,-3-1 3 0,3 0 1 16,0 1-68-16,-3 4-14 15,0 1-2-15,1 5-1 0,-4 2-11 0,6 4-2 0,-3 2-1 0,0 2 0 16,0 6-23-16,3-3-5 0,0 3-1 0,0 5 0 16,3 3 14-16,0 2 0 0,3 6 0 0,0 0 0 15,3-1 0-15,3-2 0 0,3-2 0 0,0-1 0 16,0-7-9-16,3-1 9 0,0-5-8 0,6-8 8 15,-3 1 0-15,3-9-10 0,3-2 10 0,2-3 0 16,1-8-8-16,3-6 8 0,0-4 0 0,3-1 0 16,-7-4-19-16,1-4 3 0,-3-2 1 0,-3 0 0 15,0 2 6-15,-3 1 1 0,0 2 0 16,-3 0 0-16,-3 3 8 0,-3 3 14 0,-3 2-3 0,0-3-1 16,-3 3 22-16,-3 0 4 0,-3-2 0 0,3 2 1 15,-3 0 22-15,0 3 4 0,3 0 1 0,0 2 0 0,-3 3-52 0,0 3-12 16,0 0 0-16,0 2 0 15,0 0 54-15,0 6 8 0,-2 0 2 0,2 5 0 0,-6 2-52 0,6 1-12 16,-3 2 0-16,3 0 0 0,0 3 0 0,3 5 0 16,0-2 0-16,0 7 0 0,0 1 0 0,3-1 0 15,0 6 0-15,0 0 0 0,3 2 0 0,3-5 0 16,0-2 0-16,0-1 0 0,3-2 0 0,3-3 0 16,3-5 0-16,0 0 0 0,3-6 0 0,3 1 0 15,2-3 0-15,1-3 0 0,0-2 0 0,0-3 0 16,3-3 0-16,3-2 0 15,-7 0-253-15,4-3-54 0</inkml:trace>
  <inkml:trace contextRef="#ctx0" brushRef="#br0" timeOffset="194525.4848">23436 12316 2188 0,'0'0'97'0,"0"0"20"0,-6 0-93 0,0 3-24 0,0-3 0 0,-2 3 0 15,8-3 142-15,-6 8 24 0,0 0 5 0,3 2 1 16,-3 3-96-16,0 3-20 0,3 0-3 0,0 3-1 16,0 2-28-16,3 0-5 0,-3 5-2 0,3 1 0 0,-3 2-17 0,3-3 8 15,0 4-8-15,3-1 0 0,0-6 8 0,3-1-8 16,-3-1 0-16,3-3 0 16,3-4-21-16,-3-7-8 0,3 1-2 0,2-2 0 15,1-6-197-15,0 0-40 0,6-8-8 0</inkml:trace>
  <inkml:trace contextRef="#ctx0" brushRef="#br0" timeOffset="195028.8279">23520 12311 1666 0,'0'0'74'0,"0"0"15"0,0 0-71 0,0 0-18 16,0 0 0-16,9-3 0 15,0 3 120-15,-1 0 20 0,1 0 4 0,3 0 0 0,3 0-64 0,0-2-12 16,3-1-4-16,-3 0 0 0,3 1 0 0,0-1 0 16,-1-2 0-16,1 0 0 0,-3 2-51 0,3-2-13 15,0 2 0-15,-3-2 0 0,0 2 0 0,-3 0 0 16,-4 1 0-16,4-1 0 16,-3 3-48-16,0 0-13 0,0 0-3 0,-3 0 0 15,0 0-116-15,3 3-23 0,-3 2-5 0,-6-5 0 0</inkml:trace>
  <inkml:trace contextRef="#ctx0" brushRef="#br0" timeOffset="195397.265">23779 12293 691 0,'0'0'61'0,"0"0"-49"15,0 0-12-15,0 0 0 0,0 0 299 0,0 0 57 16,0 0 11-16,0 5 2 0,0 3-189 0,0 0-39 15,0 0-7-15,0 2-2 0,3 3-60 0,-3 3-12 16,3 0-2-16,-3 0-1 0,3 0-6 0,-3 2-2 16,3 1 0-16,-3 0 0 0,3 2-27 0,-3 0-6 15,0 0 0-15,2 3-1 0,1 0-24 16,-3-1-5-16,0 1-1 0,0-3 0 0,0 1 15 0,3-4 0 16,-3-2 0-16,3 0-9 15,3 0-249-15,-3-8-50 0</inkml:trace>
  <inkml:trace contextRef="#ctx0" brushRef="#br0" timeOffset="195575.3818">24058 12615 1209 0,'0'0'53'0,"0"0"12"16,0 8-52-16,-3 0-13 0,0 0 0 0,-2 3 0 0,-1-1 272 0,0 4 51 0,3-1 10 0,-3 3 3 15,-3-3-218-15,0 3-43 0,-3 2-9 0,0-2-2 16,3 0-82-16,0 0-17 0,0 2-3 0,0-4-723 15,3-1-145-15</inkml:trace>
  <inkml:trace contextRef="#ctx0" brushRef="#br0" timeOffset="195867.4848">24166 12356 921 0,'0'0'82'0,"0"0"-66"16,0 0-16-16,0 0 0 0,0 0 283 0,9 0 53 16,-4 0 10-16,4-3 2 0,0 3-171 0,3-2-34 15,0-1-7-15,0 0-2 0,0 3-60 0,0-2-12 16,0-1-2-16,3 3-1 0,-3 0-31 0,2 0-7 15,-5-2-1-15,6 2 0 0,-3 2-20 0,0-2 0 16,0 0 0-16,0 0 8 0,3 0-22 0,-3 0-4 0,0 0-1 0,-3-2 0 31,-4-1-208-31,1 3-41 0,3-5-9 0</inkml:trace>
  <inkml:trace contextRef="#ctx0" brushRef="#br0" timeOffset="196049.045">24398 12330 518 0,'0'0'23'0,"-6"8"5"0,0-1-28 0,0 1 0 0,3 0 0 0,-3 0 0 16,3 3 348-16,0-1 64 0,0 1 12 0,0 0 4 16,3 2-262-16,-3 0-52 0,3 0-10 0,-3 3-3 15,3 0-38-15,3 3-8 0,-6-1-2 0,3 1 0 16,-3-1-21-16,3-2-4 0,0-3 0 0,0-2-1 16,-3 2-19-16,3 0-8 0,0-2 0 0,0 2 8 15,3-5-113-15,-3 3-23 0,6-6-5 0,0-2-943 16</inkml:trace>
  <inkml:trace contextRef="#ctx0" brushRef="#br0" timeOffset="196316.758">24582 12068 1972 0,'0'0'88'0,"0"0"17"0,0 0-84 0,6 5-21 0,-3 0 0 0,6 1 0 15,-6 1 144-15,6 1 24 0,-3 0 4 0,0 3 2 16,3 0-76-16,0 7-15 0,0 1-3 0,0-1-1 16,0 3-19-16,-3 0-3 0,0 1-1 0,-1-1 0 15,1 5-11-15,0-2-2 0,-3 2-1 0,0 1 0 16,-3-3-16-16,-3 5-3 0,0-3-1 0,-3 6 0 16,0 0-8-16,-2 0-2 0,-4-3 0 0,0-3 0 15,-3 6-12-15,0-3 9 0,-3 3-9 0,0-3 8 16,0 0-8-16,-2-5-12 0,-1 2 2 0,0 1 1 31,3-4-147-31,0 4-28 0</inkml:trace>
  <inkml:trace contextRef="#ctx0" brushRef="#br0" timeOffset="210874.627">13251 14351 1627 0,'3'-5'36'0,"-1"-3"7"16,4 2 1-16,-3 4 2 0,6-3-37 0,-3 2-9 0,3-2 0 0,0 2 0 15,3 0 56-15,0 1 8 0,6-1 3 0,-3 0 0 0,3 1-44 0,-1-1-9 16,1 0-2-16,6-2 0 0,0 0-4 0,0 0 0 16,0-1-8-16,-1 1 12 0,1 0-3 0,3-3-1 15,-3 0 0-15,0 0 0 0,-1 3 0 0,-2-3 0 16,-3 2 0-16,0-2 0 0,-3 3-8 15,0 2-14-15,-3-2 3 0,0 0 1 0,-7 2 10 0,1-2 0 16,0 0 0-16,0 2-8 16,-6 3-40-16,0 0-7 0,0 0-1 0,0 0-1 15,-6-3 9-15,0 1 1 0,0-4 1 0,-2 6 0 0,2 0 26 0,-3 3 4 16,-3 0 2-16,3-1 0 0,-3 4 14 0,3-4 8 16,-3 4 0-16,3-1-8 0,3 0 45 0,-3 0 3 15,0 3 0-15,0-2 0 0,-2-1 22 0,2 3 5 16,0 0 1-16,0 2 0 0,-3 1-12 0,0 0-3 15,0 5 0-15,0-1 0 0,3 7-33 0,-3-4-6 16,0 3-2-16,0 3 0 0,-2 3-12 0,-1-4-8 0,0 1 8 16,0 3-8-16,3-6 0 0,-3 0-13 0,3 0 1 15,3-8 1 1,3 3-36-16,-3-5-7 0,6-6-2 0,0 0-582 0,3-5-117 0</inkml:trace>
  <inkml:trace contextRef="#ctx0" brushRef="#br0" timeOffset="211077.122">13527 14311 230 0,'0'0'10'0,"0"0"2"16,0 0-12-16,0 0 0 0,0 0 0 0,3 3 0 0,3-3 326 0,-3 3 62 15,3-1 13-15,-3 4 3 0,6-1-232 0,-6 5-47 16,3 1-9-16,0 8-1 0,0-4-43 0,3 7-8 16,-3-1-1-16,0 3-1 0,0-1-23 0,0 4-5 15,0-3-1-15,0 2 0 0,-3-5-21 0,3 0-4 16,-3 1 0-16,2-7-8 0,4 1 0 0,0-2-14 15,0-1 1-15,3-5 0 16,-3-6-165-16,6 1-33 0,-3-6-6 0</inkml:trace>
  <inkml:trace contextRef="#ctx0" brushRef="#br0" timeOffset="211257.721">13899 14557 691 0,'0'0'61'0,"0"0"-49"15,0 0-12-15,0 0 0 0,0 0 284 0,0 0 55 16,0 0 10-16,0 0 3 0,0 3-180 0,0 2-36 15,0 1-8-15,0 2 0 0,0-3-62 0,3 3-12 0,-3-3-2 0,3 6-1 16,-3-1-30-16,3 3-5 0,0 3-2 0,0-2 0 16,-3-1-14-16,3-3 0 0,-3 4 0 0,3-6 0 31,3-1-120-31,-3-4-26 0,-3-3-6 0,0 0-872 0</inkml:trace>
  <inkml:trace contextRef="#ctx0" brushRef="#br0" timeOffset="211444.962">14060 14094 288 0,'0'0'25'0,"0"0"-25"16,0 0 0-16,0 0 0 0,0 0 447 0,0 0 84 16,0 0 17-16,-3 8 3 0,3 0-332 0,-3 3-67 15,0-3-12-15,-3 5-4 0,0 0-76 0,0 0-15 16,0 6-3-16,0-3-1 0,-2 2-41 0,-1 1 0 15,0-1-8-15,3 1-852 16,3-3-169-16</inkml:trace>
  <inkml:trace contextRef="#ctx0" brushRef="#br0" timeOffset="211808.137">14370 14176 1958 0,'0'0'43'0,"-6"6"9"0,0-1 1 0,0 0 3 0,3 6-45 0,0-1-11 0,-3 4 0 0,3-1 0 16,-3 5 132-16,0 9 24 0,-3 2 4 0,3 5 2 15,3 3-106-15,0 0-20 0,0 0-5 0,3 3-1 0,0-3 3 0,0-2 1 16,3-4 0-16,0 4 0 0,0-6-24 0,0 0-10 16,3-5 8-16,3-6-8 15,0-4-76-15,0-1-21 0,0-5-4 0,6-6-663 16,-3-4-133-16</inkml:trace>
  <inkml:trace contextRef="#ctx0" brushRef="#br0" timeOffset="211969.5909">14471 14343 1713 0,'0'0'76'0,"0"0"16"0,-3 5-74 0,-3 1-18 16,6-1 0-16,-3 6 0 0,3-4 141 0,0 7 25 15,-6 2 5-15,6-1 1 0,3 9-103 0,-3 5-20 16,0-2-4-16,0 2-1 0,3-3-32 0,0 1-12 15,-3-1 9-15,3-2-9 16,0 0-89-16,0-6-23 0,3-2-5 0,-3-2-879 0</inkml:trace>
  <inkml:trace contextRef="#ctx0" brushRef="#br0" timeOffset="212138.723">14474 14470 1303 0,'0'0'57'0,"3"-3"13"15,3 3-56-15,3 0-14 0,0-2 0 0,0 2 0 16,3-3 130-16,2 3 23 0,-2 0 5 0,6-3 1 16,0 1-83-16,0-1-17 0,0-2-3 0,-3 2-1 15,0 1-41-15,-4-1-14 0,4 0 9 0,-3 1-9 16,0-1-36-16,0-2-12 0,0-1-2 0,0 1-538 16,0 0-107-16</inkml:trace>
  <inkml:trace contextRef="#ctx0" brushRef="#br0" timeOffset="212332.753">14801 14216 979 0,'0'0'43'0,"0"0"9"0,-6-3-41 0,6 3-11 0,0 0 0 0,-3 6 0 0,-3-4 322 0,3 4 62 15,-2 2 13-15,2 0 3 0,3 2-269 0,0 6-54 16,-3 0-10-16,3 2-3 0,0 4-21 0,0 1-5 16,0 6-1-16,3 1 0 0,0 1-22 0,-3 1-5 15,0 2-1-15,2 1 0 0,-2-3 7 0,0-3 2 16,3 2 0-16,0-4 0 15,-3-9-117-15,3 1-23 0,0-3-5 0,3-6-1025 0</inkml:trace>
  <inkml:trace contextRef="#ctx0" brushRef="#br0" timeOffset="212540.8548">14911 14243 691 0,'0'0'61'0,"0"0"-49"0,0 0-12 0,0 0 0 16,9 0 345-16,-3 2 67 0,-6-2 12 0,6 3 4 15,3 2-251-15,0 3-49 0,0 3-11 0,0 2-1 16,0 0-38-16,0 6-7 0,3 2-2 0,-3 3 0 16,0-1-15-16,0 4-3 0,-3 2-1 0,2 3 0 15,-2-6-24-15,-3 3-5 0,-3-2-1 0,3-1 0 16,-3-2-20-16,-3 0 0 0,0-3 0 0,-3 3 8 16,3-6-46-16,-2 1-9 0,-4-1-1 0,-3-2-856 15,3-3-172-15</inkml:trace>
  <inkml:trace contextRef="#ctx0" brushRef="#br0" timeOffset="212706.845">15224 14486 288 0,'12'0'12'0,"-6"0"4"0,3-3-16 0,0 1 0 16,6 4 0-16,-1-2 0 0,-2-2 403 0,3 2 77 15,0 0 16-15,3 2 4 0,-3 1-353 0,3-3-71 16,0 0-13-16,-1-3-3 0,1 3-45 0,-3-2-15 15,3-1 9-15,-3-2-9 16,-3-1-36-16,0 4-12 0,0-4-2 0,0 1-605 0,-6-3-121 0</inkml:trace>
  <inkml:trace contextRef="#ctx0" brushRef="#br0" timeOffset="212895.511">15474 14261 1036 0,'-15'-3'46'0,"9"3"10"0,3 0-45 0,-3 3-11 0,0-3 0 0,0 5 0 16,0-2 325-16,0 2 63 0,0 3 13 0,1 3 3 15,-1-1-270-15,3 6-54 0,3 3-10 0,0 5-2 16,0-3-34-16,0 3-6 0,0 5-2 0,3 2 0 16,-3 1-18-16,0 0-8 0,-3 0 8 0,3-1-8 15,3-1-86-15,-3-4-22 16,0-2-5-16,3-3-1035 0</inkml:trace>
  <inkml:trace contextRef="#ctx0" brushRef="#br0" timeOffset="213241.506">15676 14266 1440 0,'0'0'128'0,"0"0"-103"16,0 0-25-16,6-2 0 0,0 2 152 0,0-3 26 15,3 3 5-15,-3-3 1 0,6 1-86 0,3-1-17 16,0-2-3-16,6 2-1 0,-3-2-38 0,-1 0-8 15,4 2-2-15,0-2 0 0,0 2-16 0,0 0-3 16,0 1-1-16,-1 2 0 0,1-6-9 0,-3 6 0 16,0-2 9-16,-3 2-9 0,0-3 0 0,0 0 0 15,-3 3 0-15,-1 0 0 16,-2-2-33-16,-3 2-2 0,0-3 0 0,-6 3 0 16,0 0-9-16,0 0-3 0,0 0 0 0,0 0 0 0,0 0 30 0,0 0 5 0,-6 0 2 15,-3 0 0-15,0 3 10 0,1 2-8 0,2 0 8 16,-6 3-8-16,3 3 8 0,-6 5-8 0,0 2 8 15,-3 1-8-15,3 5 8 0,-3-1 0 0,-2 4 8 0,-1-1-8 16,6 4 0-16,-3-4 0 16,3-2 0-16,-3-3-8 15,6 0-36-15,3-8-8 0,0 1 0 0,3-9-1 16,4-2-194-16,2-3-38 0</inkml:trace>
  <inkml:trace contextRef="#ctx0" brushRef="#br0" timeOffset="213406.046">16037 14153 1407 0,'0'0'62'0,"0"0"14"15,0 0-61-15,0 0-15 0,0 0 0 0,3 10 0 0,-3 1 172 0,0-1 32 16,3 1 7-16,-3 5 1 0,3-3-77 0,-3 3-15 16,3 2-4-16,-1 4 0 0,-2-1-54 0,3 3-11 15,0-6-3-15,3 6 0 0,0 2-33 0,-3-4-7 16,3-1-8-16,-3 0 11 16,3-3-36-16,0-2-7 0,3-5-2 0,-3-3 0 15,3 0-102-15,0-6-20 0,0-2-4 0,0-2-531 16,0-4-106-16</inkml:trace>
  <inkml:trace contextRef="#ctx0" brushRef="#br0" timeOffset="213577.157">16260 14383 1699 0,'-3'13'75'0,"3"-8"16"0,0-5-73 0,0 6-18 0,0 2 0 0,0-1 0 16,0 4 153-16,0 0 27 0,6-1 6 0,-6 3 1 15,0-2-108-15,0 2-22 0,6-2-4 0,0-1-1 31,0-2-111-31,-3 0-22 0,0-2-5 0</inkml:trace>
  <inkml:trace contextRef="#ctx0" brushRef="#br0" timeOffset="213737.194">16444 13875 633 0,'0'0'28'0,"0"0"6"0,0 0-34 0,0 0 0 16,0 0 0-16,0 0 0 0,0 0 388 0,0 5 72 15,0 8 13-15,-6-2 3 0,0 2-320 0,1 3-64 16,-4 2-12-16,0 1-4 0,-3 2-66 0,-3 8-10 16,3-2-9-16,0-3-765 15,6-1-153-15</inkml:trace>
  <inkml:trace contextRef="#ctx0" brushRef="#br0" timeOffset="214147.372">16727 13917 1029 0,'3'11'45'0,"3"-6"11"0,0-2-45 0,-6-3-11 0,-6 2 0 0,6-2 0 16,9 6 136-16,-6-1 26 0,-9 0 5 0,3 3 1 15,0 0-11-15,0 0-1 0,3 3-1 0,-6-1 0 16,-3-2-23-16,0 3-4 0,12-3 0 0,-6 2-1 16,-9 1 1-16,6-3 0 0,6 0 0 0,-3 0 0 15,3-3-84-15,0-5-16 0,-5 5-3 0,5-5-1 16,5 5 4-16,-5-5 0 0,0 0 0 0,0 0 0 16,6 3-12-16,-6-3-3 0,0 0 0 0,-6 5 0 15,1-2-13-15,5-3 8 0,2 8-8 0,-4 0 0 16,-7 2 0-16,6 1 0 0,9 2 0 0,-3 1 0 15,-3 4 0-15,0 1 0 0,8 2 0 0,1 0 0 16,0 5 0-16,-6 3 0 0,0 1 0 0,6 1 0 0,6-4 0 16,-3 2-8-16,-9-5 8 0,6-1 0 15,3-1-28-15,0-4-3 0,0-5 0 0,0 1 0 16,-7-6-142-16,7 0-29 0,3-3-6 0</inkml:trace>
  <inkml:trace contextRef="#ctx0" brushRef="#br0" timeOffset="214363.538">16962 14139 979 0,'6'0'87'0,"-6"0"-70"16,0 0-17-16,0 0 0 0,9 3 270 0,0 0 50 0,-9-3 11 0,6 2 1 15,3 1-190-15,0 0-38 0,3-1-8 0,0-2-2 16,-12 0-53-16,9 3-10 0,6 0-3 0,-1-3 0 15,-5 0-18-15,3 0-10 0,3 0 10 0,0 0-10 16,-3 0 9-16,-3 0-9 0,0 0 8 0,3 0-8 16,12 0-182-16,-10 0-42 15,-14 0-8-15</inkml:trace>
  <inkml:trace contextRef="#ctx0" brushRef="#br0" timeOffset="214515.8109">17183 14174 1627 0,'-18'8'72'0,"12"-3"15"0,9 0-70 15,-6 3-17-15,-6 0 0 0,0 3 0 0,3 2 150 0,3 0 26 16,-3 3 6-16,-3 3 1 0,-3-1-86 0,3 1-17 16,9-1-3-16,-3 3-1 0,-6 3-42 0,6-3-9 15,0 3-1-15,3-3-1 0,-3-5-23 0,3 0 8 16,0 0-8-16,6-3 0 16,0-5-200-16,0-3-45 0,-6-5-9 0</inkml:trace>
  <inkml:trace contextRef="#ctx0" brushRef="#br0" timeOffset="-214725.211">17319 13951 1695 0,'0'0'75'0,"0"0"16"0,0 0-73 0,0 0-18 16,0 0 0-16,6 8 0 0,-3-2 164 0,6 2 28 0,0 0 7 0,0 5 1 15,-3 0-79-15,3 3-15 0,3 0-3 0,0 5-1 16,0-3-9-16,-3 4-1 0,0-1-1 0,3 3 0 15,-1-1-47-15,1-1-10 16,-6 1-2-16,0 4 0 0,6-3-5 0,-6 2-2 0,-3 1 0 0,3-1 0 16,-6 1-14-16,0-1-3 15,0 0-8-15,-6 1 12 0,-3-1-12 0,3-2 0 0,0 3 0 0,-3-1 0 16,-6-2 0-16,1 0 0 0,-1-6 0 0,3 3 0 16,-6-2-121-16,0-1-27 15,-6-4-6-15,6-1-1176 0</inkml:trace>
  <inkml:trace contextRef="#ctx0" brushRef="#br0" timeOffset="-214334.548">17831 14221 1958 0,'0'0'87'0,"0"0"17"0,-5-2-83 0,2-1-21 16,3 3 0-16,0 0 0 0,0-3 86 0,0 3 13 16,0-5 2-16,0 5 1 0,3-5-64 0,2 2-13 15,-2-2-2-15,6 2-1 0,3 3-22 0,-3-2 0 0,3-1 0 0,0 3 0 16,0 0 0-16,3 0 9 0,-6 0-1 0,3 3-8 15,0-3 34-15,-1 0 0 0,1 0 0 0,0 0 0 16,-6 0 1-16,6-3 0 0,0 3 0 0,0-3 0 16,-3 3-35-16,3-2 0 0,0 2 0 0,0-6-12 15,-3 4 60-15,2-1 13 0,1 0 3 0,-3-2 0 32,3 3-84-32,0-4-17 0,-3 4-3 0,3-1-1 0,-6 0-190 15,3 3-37-15</inkml:trace>
  <inkml:trace contextRef="#ctx0" brushRef="#br0" timeOffset="-214105.285">17817 14348 1936 0,'-3'11'86'0,"3"-11"18"0,0 0-84 0,9 3-20 16,-9-3 0-16,5 2 0 0,4 1 132 0,3 0 21 15,-3-3 5-15,3 0 1 0,3 0-71 0,0 0-13 16,0-3-3-16,0 0-1 0,3 1-31 0,-1-4-7 16,4 4-1-16,0-4 0 0,0 1-32 0,0 2 0 15,0 1 0-15,-1-4 0 0,-2 4 0 0,3-1 0 16,0 1 0-16,-3-4 0 16,0 4-37-16,-3 2-2 0,-4 0 0 0,1 2-786 15,-3 1-158-15</inkml:trace>
  <inkml:trace contextRef="#ctx0" brushRef="#br0" timeOffset="-213797.4939">18454 14049 1267 0,'0'0'56'0,"0"0"12"15,0 0-55-15,0 0-13 0,0 0 0 0,0 0 0 16,0 0 321-16,0 0 62 0,0 0 12 0,6 8 2 15,-1-2-259-15,1 4-52 0,-3-2-10 0,3 3-3 16,-3 2-30-16,0 0-7 0,3 3 0 0,-3 0-1 16,3 2-7-16,0 4-2 0,-3 1 0 0,-3 1 0 0,3 3-9 0,3 2-1 15,-3 0-1-15,-3 3 0 0,0-3-4 0,3-3-1 16,0 1 0-16,0 2 0 0,-3-3-1 0,3-2 0 16,-3 0 0-16,3-3 0 0,-3 0-9 15,3-5 10-15,0 3-10 0,-3-4 10 0,3-1-10 16,-3-1 0-16,0-2 0 0,0 2 0 15,-3-5-68-15,0 0-16 0,0 0-4 0,3-8-1300 16</inkml:trace>
  <inkml:trace contextRef="#ctx0" brushRef="#br0" timeOffset="-212336.073">13685 15523 1699 0,'0'0'75'0,"0"0"16"0,0 0-73 0,0 0-18 15,0 0 0-15,0 0 0 0,0 0 71 0,0 0 10 16,9 0 3-16,6 0 0 0,0 0-58 0,3-3-11 16,0-2-3-16,5 3 0 0,1-4-4 0,3 4-8 15,-3 2 11-15,0-3-11 0,2 0 0 0,1 1 0 16,3-1 0-16,0 0 0 0,-4 1 0 0,1-1 0 15,-3-2 0-15,0 2 0 16,-3 6-39-16,-3-6-8 0,-4-2-1 0,4 2-1 16,-9-2-65-16,0 2-13 0,0-2-2 0,-6 0-1 15,-3 5-60-15,0 0-12 0,0 0-2 0,0-6-1 16,-3 1 101-16,0 0 20 0,-3 0 4 0,-3 2 0 0,0-2 165 0,0 2 33 0,-3 0 6 0,1 3 2 16,-1-2 40-16,-3 4 8 0,3 1 2 0,0 0 0 15,-3 2-41-15,0 0-8 0,3 0-2 0,-3 3 0 16,1 0-38-16,-1 0-8 0,6 3-2 0,-3 2 0 15,3 3-32-15,-3 0-6 0,0 2-2 0,3-2 0 16,0 3-12-16,-3-1-2 0,0 6-1 0,0 3 0 16,4-4-22-16,-4 1-8 0,3 3 0 0,0-1 0 15,0-5-10-15,3-2-2 0,3-6 0 0,0 0 0 16,3-7-112 0,0-6-24-16,0 0-4 0,6-11 0 0,0-2-76 0,6-8-16 0,0-6-2 15,3 1-1-15</inkml:trace>
  <inkml:trace contextRef="#ctx0" brushRef="#br0" timeOffset="-212180.605">14045 15491 633 0,'0'0'28'0,"0"0"6"16,0 0-34-16,6 6 0 0,0-1 0 0,0 6 0 0,-3-4 288 0,3 4 50 16,-3 0 10-16,0-1 3 0,0 1-181 0,0 2-36 15,0-2-7-15,3 4-2 0,0-1-48 0,0 2-9 16,0-1-3-16,0 1 0 0,3 3-37 0,-3-1-8 16,0 1-2-16,2-3 0 0,1 0-18 0,0 0 0 15,0-3 0-15,-3-3 0 16,3-2-57-16,0-2-6 0,0-4-1 0,3 1 0 15,0-6-204-15,-3-2-42 0</inkml:trace>
  <inkml:trace contextRef="#ctx0" brushRef="#br0" timeOffset="-212044.533">14352 15655 345 0,'0'0'15'0,"0"0"4"16,0 0-19-16,0 0 0 0,0 0 0 0,6 8 0 0,-3-2 396 0,0 2 75 0,-3-8 15 0,6 8 3 15,0 2-322-15,-3-2-65 0,0 3-13 0,3 2-2 16,0 0-42-16,-3-2-8 0,-1 2-1 0,4-3-1 15,-3 1-50-15,3 0-9 0,0-3-3 0,0-3-1077 16</inkml:trace>
  <inkml:trace contextRef="#ctx0" brushRef="#br0" timeOffset="-211867.164">14626 15277 1904 0,'0'0'84'0,"0"0"18"0,0 0-82 0,0 0-20 16,0 0 0-16,-3 5 0 0,0 3 151 0,0 3 25 16,0-1 6-16,0 6 1 0,-6 0-107 0,3 3-20 15,0-1-5-15,0 3-1 0,0-2-42 0,0-1-8 16,0 1 0-16,0-1-814 16,0 1-159-16</inkml:trace>
  <inkml:trace contextRef="#ctx0" brushRef="#br0" timeOffset="-211618.757">14804 15314 1267 0,'-3'8'112'0,"0"0"-89"0,0 3-23 0,3 4 0 15,-6 1 250-15,0 3 46 0,6 2 8 0,-3 3 3 16,1 0-168-16,2 5-34 0,-3 0-6 0,3 0-2 15,0 3-59-15,3-1-12 0,-3 1-2 0,2 0-1 16,1 2-23-16,0-5 0 0,3-2 0 0,3-3 0 16,-3-6-96-16,0-5-18 0,3 1-3 0,-3-9-641 15,3-2-128-15</inkml:trace>
  <inkml:trace contextRef="#ctx0" brushRef="#br0" timeOffset="-211300.622">14950 15396 921 0,'-12'5'82'0,"12"-5"-66"0,0 0-16 0,0 0 0 0,0 0 229 0,0 6 43 16,-3 4 8-16,0 1 1 0,3-1-149 0,0 6-31 15,-3 0-5-15,3 3-2 0,3 2-54 0,-3 0-10 16,-3 3-2-16,0 0-1 0,6-1-27 0,-3 4 0 16,0-3 0-16,0 0 0 15,0-1-36-15,3-4-7 0,0-3-1 0,0 0 0 16,-3-6-124-16,0-2-24 0,0-8-6 0,0 0-1 15,0 0 43-15,3-5 9 0,0-3 2 0,-3-3-373 0,3-15 414 16,-3-3-220-16,9 0 280 0,-6 21 35 16,-3-3 9-16,6 1 0 0,0 2 174 0,0 0 37 0,-3 0 7 15,6 0 2-15,-3 0-38 0,3 0-7 16,3 3-2-16,-3-1 0 0,2 1-77 0,4 0-15 16,-3 0-3-16,3-1-1 0,0 1-48 0,-3 0-9 0,3-1-3 15,-3 1 0-15,3 0-17 0,-6-1 0 16,2 1-13-16,1-3 5 15,0 3-31-15,-3-3-5 0,3 3-2 0,-3-3-506 0,0 0-102 0</inkml:trace>
  <inkml:trace contextRef="#ctx0" brushRef="#br0" timeOffset="-211139.555">15287 15306 1728 0,'0'0'76'0,"0"0"16"16,0 0-73-16,0 0-19 0,0 0 0 0,0 0 0 0,0 0 157 0,-3 5 28 15,-3 1 6-15,0 4 1 0,3 1-103 0,3 2-20 16,0 3-4-16,0 0-1 0,0 0 0 0,0 2-1 15,3 1 0-15,-3 5 0 0,3-3-50 0,0 3-13 16,0-1 0-16,0-1 0 0,0 1 0 0,-1-1 0 16,-2-1 0-16,3-3 0 15,0 1-151-15,0-3-32 0,3-6-6 0,-3-2-899 16</inkml:trace>
  <inkml:trace contextRef="#ctx0" brushRef="#br0" timeOffset="-210915.118">15450 15259 921 0,'0'0'82'0,"0"0"-66"16,0 0-16-16,0 0 0 0,0 0 236 0,3 2 43 15,3 1 9-15,0 2 1 0,3 3-110 0,0-3-23 16,0 6-4-16,3 0 0 0,-3 2-54 0,3 3-10 0,-3-1-3 0,-1 4 0 16,1 2-23-16,3 6-5 0,0-1-1 0,-6 3 0 15,0 0-22-15,0 0-5 0,-3 1-1 0,-3 1 0 16,-3-2-15-16,0 6-3 0,0-3-1 0,0 2 0 15,-6-2-22-15,0-3-5 0,0 0-1 0,0 0 0 32,-5-5-142-32,-1 0-29 0,-3-1-6 0</inkml:trace>
  <inkml:trace contextRef="#ctx0" brushRef="#br0" timeOffset="-210042.079">16254 15227 748 0,'0'0'67'0,"0"0"-54"0,0 0-13 0,0 0 0 16,6 5 310-16,0 0 59 0,0-5 12 0,3 3 3 16,0 0-220-16,3-1-43 0,-1 1-9 0,4 0-1 15,0-1-66-15,3 1-13 0,0-3-2 0,0 0-1 16,0 0-16-16,-3 0-3 0,2 0-1 0,1 0 0 16,3 0-9-16,-6 0 0 0,0 0 9 0,-3 0-9 15,6 0 0-15,-9-3-13 0,-4 3 1 0,4-2 1 16,0 2-54-16,-3 0-11 0,-6 0-3 0,0 0 0 15,0 0-165-15,3-6-34 0,0 1-6 0</inkml:trace>
  <inkml:trace contextRef="#ctx0" brushRef="#br0" timeOffset="-209916.468">16483 15251 460 0,'0'10'41'0,"0"-2"-33"16,-6 0-8-16,0 3 0 0,0 2 254 0,0 0 49 16,0 3 9-16,-3-3 3 0,-3 6-151 0,-2-1-29 15,-1 3-7-15,3 3 0 0,-3-3-84 0,0 1-16 16,3-1-3-16,-3-3-1 0,6 1-35 0,-3-3-7 15,1 0-2-15,2-3 0 16,0-3-136-16,3-2-27 0,3 0-5 0</inkml:trace>
  <inkml:trace contextRef="#ctx0" brushRef="#br0" timeOffset="-209733.092">16453 15253 1699 0,'0'0'75'0,"0"0"16"0,0 0-73 0,0 0-18 0,3 3 0 0,-3 5 0 16,0 2 112-16,3 4 20 0,-3-1 3 0,3 3 1 15,0-3-39-15,0 5-7 0,0-2-2 0,0 8 0 16,-3 0-60-16,3-3-12 0,3 0-2 0,0 3-1 16,0 0-13-16,-3-6 0 0,6 1 0 0,0-3 0 15,0-3-109-15,3 0-15 0,-6-5-4 0,6 0-548 16,2-3-109-16</inkml:trace>
  <inkml:trace contextRef="#ctx0" brushRef="#br0" timeOffset="-209550.448">16733 15468 172 0,'15'2'16'0,"-9"1"-16"16,-6-3 0-16,3 5 0 0,0 3 436 0,0-3 85 15,0 3 17-15,0-2 3 0,-12 4-335 0,9-2-67 16,6 3-14-16,3-1-2 0,0 4-80 0,-6-4-16 16,-6 3-3-16,0 1-1 15,6-1-43-15,0-3-9 0,-6 1-2 0,6-3-1114 16</inkml:trace>
  <inkml:trace contextRef="#ctx0" brushRef="#br0" timeOffset="-209402.446">16956 15081 1972 0,'0'0'88'0,"-6"0"17"0,0 0-84 0,3 0-21 0,3 6 0 0,0 1 0 16,-8-1 127-16,5 2 21 0,3 0 4 0,-6 8 0 15,0-3-103-15,0 0-21 0,0 6-4 0,0-1 0 32,6 1-113-32,-3-4-23 0,-3 1-4 0</inkml:trace>
  <inkml:trace contextRef="#ctx0" brushRef="#br0" timeOffset="-209198.977">17069 15169 2016 0,'3'15'89'0,"-9"-7"19"0,-2 3-87 16,5 5-21-16,3 2 0 0,0-2 0 0,-6 3 94 0,3 2 14 15,0 3 4-15,6 0 0 0,-3-1-28 0,3 4-6 16,0-1-1-16,0 9 0 0,8-6-77 0,-2-3 0 16,-3-2-16-16,0-3 3 0,9-5 1 0,-3 0 0 15,-3-8 0-15,0 0 0 16,-3-3-180-16,3-5-36 0,3-3-8 0</inkml:trace>
  <inkml:trace contextRef="#ctx0" brushRef="#br0" timeOffset="-208982.573">17189 15158 806 0,'-12'5'72'0,"3"-2"-58"15,9-3-14-15,0 0 0 0,0 0 278 0,0 0 53 0,3 5 10 0,3-2 3 16,11 2-192-16,-5-5-37 0,0 3-8 0,3-3-2 15,9 0-49-15,-6 0-9 0,-3-3-3 0,0 3 0 16,2-2-20-16,-2 2-4 0,0-3 0 0,-3 3-1 16,-3 0-19-16,3-3 0 0,0 3 0 0,0-2 0 15,-6-1 0-15,3 0 0 0,6 3 0 0,-4-2 0 16,-5-4-253-16,0 4-55 16,3-6-10-16,3 2-538 0</inkml:trace>
  <inkml:trace contextRef="#ctx0" brushRef="#br0" timeOffset="-208831.219">17450 15139 345 0,'-17'14'31'0,"11"-9"-31"0,6 3 0 0,0 5 0 0,-3 0 331 0,0 1 60 16,0 4 12-16,0 3 2 0,3 3-207 0,-3 0-42 15,-3 0-8-15,3 2-1 0,3 1-81 0,0-4-16 16,-3 4-3-16,0-3-1 0,0 2-54 0,3-2-12 16,0 0-1-16,-3-6-1 15,0 1-80-15,0-6-16 0,9-2-3 0</inkml:trace>
  <inkml:trace contextRef="#ctx0" brushRef="#br0" timeOffset="-208615.63">17543 14960 1666 0,'9'0'74'0,"-9"0"15"0,0 0-71 0,0 0-18 0,0 0 0 0,-3 2 0 16,0 3 48-16,3-5 7 0,-3 6 1 0,3-6-584 15,3 5-116-15</inkml:trace>
  <inkml:trace contextRef="#ctx0" brushRef="#br0" timeOffset="-206286.12">15921 15700 345 0,'0'0'31'0,"0"0"-31"0,0 0 0 0,0 0 0 15,0 0 364-15,0 0 68 0,0 0 12 0,11 6 4 16,7 2-205-16,-6-3-41 0,-6 5-8 0,0 1-2 15,-9 2-108-15,-6 1-23 16,-9-1-4-16,-3 3-1 0,4-3-41 0,2 3-15 0,0-3 9 0,0 3-1279 16</inkml:trace>
  <inkml:trace contextRef="#ctx0" brushRef="#br0" timeOffset="-205711.407">17581 14925 1728 0,'18'13'76'0,"-15"-7"16"16,-3-6-73-16,0 8-19 0,3-3 0 0,3 5 0 0,3-2 125 0,-6 3 22 15,0 0 4-15,3 2 1 0,6 0-42 0,-3 0-8 16,-3 6-2-16,0-3 0 0,6 0-32 0,-3 5-8 15,3-3 0-15,-7 1-1 0,4 2-22 0,0 5-4 16,0 1-1-16,-3 2 0 16,-6 0-19-16,6 3-4 0,-3 0-1 0,-3-1 0 0,0-2-8 0,-3 3 0 15,0-3 9-15,-3 0-9 0,6-2 0 0,-6-1 0 16,-9 1 0-16,6-3-8 16,4-1-24-16,-7-1-5 0,-3-1-1 0,3-5 0 15,3-3-119-15,0-3-24 0,0-7-5 0,-3-3-894 0</inkml:trace>
  <inkml:trace contextRef="#ctx0" brushRef="#br0" timeOffset="-205351.2">18081 15158 1843 0,'0'0'164'0,"0"0"-132"0,0 0-32 0,0 0 0 16,0 0 116-16,6 5 16 0,0-2 3 0,0 2 1 16,0-2-36-16,3 0-6 0,-3-1-2 0,6 3 0 15,0-2-42-15,3 0-9 0,0-1-1 0,3 4-1 16,-3-4-23-16,-1 4-5 0,4-4-1 0,0 1 0 16,-3-3-10-16,0 3 0 0,-3-3 9 0,0 2-9 0,0-2 14 0,-3 3-2 15,-1-3 0-15,-2 2 0 16,0 1 4-16,0 0 0 0,-6-3 0 0,0 5 0 0,0 3 0 0,0 0 0 15,-6 0 0-15,0 5 0 0,-3-2-1 0,1 2 0 16,-4 0 0-16,-3 6 0 0,0-3-15 16,-3 2 8-16,-3 3-8 0,0-2 0 0,-5-1 0 0,2 3 0 15,0-2 0-15,-3 2-10 16,6 0-29-16,0 0-5 0,1-5-2 0,2 3 0 16,6-6-87-16,3-2-18 0,3-3-3 0,0 0-976 0</inkml:trace>
  <inkml:trace contextRef="#ctx0" brushRef="#br0" timeOffset="-205154.7">18394 15433 2066 0,'0'0'92'0,"-3"8"18"0,0-3-88 0,0 1-22 0,-3 4 0 0,0 1 0 16,-3 2 92-16,3 0 15 0,-6 3 2 0,1 3 1 15,-4-3-44-15,0 2-9 0,-3 1-1 0,0 2-1 16,-3-3-47-16,0 3-8 0,-2 1 0 0,2-1 0 15,0-3-44-15,0 1-4 16,0-1-1-16,6 1 0 0,0-6-200 0,4-2-40 0</inkml:trace>
  <inkml:trace contextRef="#ctx0" brushRef="#br0" timeOffset="-204816.63">18727 15200 748 0,'0'0'67'0,"0"0"-54"16,0 0-13-16,0 0 0 0,0 0 328 0,0 6 64 16,-3 2 12-16,-3 2 2 0,4 3-242 0,-7 6-48 15,-3-1-9-15,0 9-3 0,0-3-69 0,0 2-15 16,0 1-2-16,0 2-1 0,3-3 38 0,3-2 7 16,0 0 2-16,6 0 0 0,0-6-52 0,3-2-12 15,3 0 0-15,3-6 0 0,0-2 0 0,3-2 11 16,0-6-11-16,6-3 10 0,-3-2-10 0,0-6 0 15,-1-5 0-15,1-5 0 0,0-3 0 0,0 0 0 16,0 1 0-16,-6-4 0 0,0 1 18 0,0 2-2 16,-3 0 0-16,0 3 0 0,-3 0 24 0,0 5 5 15,-3 0 1-15,-3 3 0 0,0 0-14 0,-3 2-2 16,0 0-1-16,-3 3 0 0,-3 1-17 0,-3 1-4 16,-6 1-8-16,0 5 12 15,1 0-31-15,-7 3-6 0,-3 2-2 0,0 3-921 0,3 5-184 0</inkml:trace>
  <inkml:trace contextRef="#ctx1" brushRef="#br0">8562 13123 0,'0'0'16</inkml:trace>
  <inkml:trace contextRef="#ctx0" brushRef="#br0" timeOffset="-195115.922">3562 11538 1666 0,'9'-39'36'0,"-6"23"8"0,0-5 2 0,-3 2 2 0,3 3-39 0,-3 3-9 0,3 5 0 0,-3 8 0 16,0 0-43-16,3 8-10 0,-3 5-3 0,0 3-404 16,-6 8-80-16</inkml:trace>
  <inkml:trace contextRef="#ctx1" brushRef="#br0" timeOffset="1270.728">3714 17026 0,'0'0'16</inkml:trace>
  <inkml:trace contextRef="#ctx0" brushRef="#br1" timeOffset="-189488.471">20198 8287 1674 0,'0'0'74'0,"0"0"15"0,0 0-71 0,0 0-18 0,0 0 0 0,0 0 0 15,0 0 104-15,0 0 16 0,0 0 4 0,0 0 1 16,0 0-52-16,0 0-10 0,0 0-3 0,0 0 0 16,0 0-14-16,9-3-3 15,-3 3-1-15,0 3 0 0,0-3 1 0,-6 0 0 0,6 2 0 0,0 4 0 16,-1 2-34-16,-2 2-9 0,0 1 0 0,-3 5 0 15,-3 2 36-15,3 3 4 0,-5 1 0 0,2-1 0 16,0 5-27-16,-3 1-5 0,0-1 0 0,0-2-8 16,0 0 0-16,3-3 0 0,0-5 0 0,0-3 0 15,0-2 0-15,3-1 0 0,0-5-11 0,0-5 11 16,0 0-8-16,0 0 8 0,3-8 0 0,0 1 0 16,0-9 0-16,3 0 0 0,-3-3 12 0,3 1-3 15,0-6-1-15,0 3-8 0,-3 0 12 0,2 2-4 0,1-2-8 0,0 5 12 16,3-2-12-16,0 4 12 0,-3 1-12 15,3 5 10-15,3-2-10 0,-3 4 10 0,0 1-10 0,0 2-9 16,0 3 9-16,-3 3-13 0,3 0 13 0,-3 5 0 16,0-1 0-16,-1 4-9 0,-5-3 9 15,3 5-12-15,3 0 12 0,-6 1-12 0,-6-1 1 0,6 3 0 16,0 0 0-16,0-3 0 16,-5-3 11-16,2 4 0 0,0-1 0 0,3 0 0 0,0-8 0 0,0-5 0 15,0 0 0-15,0 0 0 0,0 0 0 0,0 0 0 16,0 0 0-16,0-10 0 0,6 2 16 0,-4-5 0 15,1-3-1-15,0 0 0 0,0-3-6 0,3 4-1 16,0-1 0-16,0 0 0 0,0 3-8 0,0-1 10 16,0 4-10-16,0 2 10 0,3 3-10 0,0 2 0 15,-3-2 0-15,3 2 0 0,-3 6 0 0,3 2 0 16,-3 3 0-16,0 0-11 0,0 2 11 0,0 4 0 0,-3-1 0 16,2 5 0-16,-2-2 0 0,0 3-15 0,0-1 4 0,3 3 1 31,0-2-30-31,-3-3-7 0,6-6-1 0,0 1 0 15,0-3-151-15,6-5-30 0,0-11-7 0,6 0 0 0,0-8-47 16,-1 0-9-16,1 0-1 0,3-5-1 0,0-3 210 16,-3 0 41-16,-4 6 9 0,-2 2 2 0,0-3 142 0,-6 3 29 0,-3-2 5 0,0 5 2 15,-6 2 67-15,-3 1 14 16,3-1 2-16,-3 0 1 0,-3 6-91 0,0 0-19 0,0 5-3 0,0 0-1 16,-3 0-47-16,0 5-9 0,1 0-3 0,-1 6 0 15,0 0-41-15,0 2-16 0,0 3 11 0,3 0-11 0,0-3 0 16,3 3 0-16,-3 0 0 0,3-1 0 15,3-4 8-15,0 2-8 0,0 0 0 0,3 1 0 0,0-4 0 16,3-2 8-16,3-3-8 0,0 1 0 0,0-6 0 0,0 0 0 16,3-3 8-16,-1-2-8 0,1-3 0 0,-3-3 0 15,0 1 0-15,0-1 0 0,-3 1-16 0,0-1 3 16,-3 3 1-16,3-3 0 0,-3 4 12 0,0-1 0 16,0 2 0-16,0-2 0 0,-6 0 23 0,3 3 1 15,0 0 0-15,0 5 0 0,0 0 12 0,0 0 2 16,0 0 1-16,0 0 0 0,0 0-19 0,0 0-3 15,0 0-1-15,3 8 0 0,3 2-6 0,-3-2-2 16,0 3 0-16,3-1 0 0,0-2-8 0,3 6 0 16,-3 2 9-16,0-3-9 0,2-3 0 0,1-2 0 15,0 3 0-15,3-1 0 16,0-4-96-16,0 2-20 0,0-3-4 0,-3 0-676 16,3-10-136-16</inkml:trace>
  <inkml:trace contextRef="#ctx0" brushRef="#br1" timeOffset="-189169.9739">20990 8311 748 0,'0'0'33'0,"0"0"7"0,-3-3-32 0,3 3-8 0,0 0 0 0,0 0 0 16,0 0 336-16,0 0 66 0,0 0 13 0,0 0 2 15,0 0-282-15,6 3-57 0,3 2-11 0,-4 0-3 16,4 3-32-16,0 3-6 0,-3-3-2 0,3 5 0 16,-3-3-13-16,3-2-3 0,0-2-8 0,0 2 12 0,0 0-24 0,0-3-6 15,0 0-1-15,0 0 0 16,0-2-114-16,0 0-23 0,-1-3-5 0,1-3-1 15,3 0-87-15,-3 1-18 0,6-14-3 0,-3 0-1 0,-3-5 208 16,-3 2-571-16,-6-7 533 0,0 18 81 16,-6-3 20-16,6 3 0 0,-3 3 316 0,0 0 67 15,-3 0 13-15,3 2 4 0,-3 0-137 0,6 3-27 16,-6 3-6-16,0 2-1 0,-3 0-112 16,3 3-22-16,-3 3-5 0,0 5-1 0,1 0-53 0,-4 0-12 15,3-1-1-15,-3 7-1 0,3 4-22 0,-3-2 9 16,0 0-9-16,3-6 0 15,0 11-64-15,-6-2-19 0,3 2-4 0</inkml:trace>
  <inkml:trace contextRef="#ctx0" brushRef="#br1" timeOffset="-188501.135">19540 8983 1036 0,'0'0'46'0,"0"0"10"16,0 0-45-16,0 0-11 0,0 0 0 0,6 2 0 0,3-2 237 0,3-2 46 0,0 2 9 0,0-3 1 15,2 0-192-15,1 1-38 16,3-1-8-16,3-2-2 0,0-1-13 0,0 4-2 0,0-3-1 0,-1-1 0 15,1 4-37-15,-3-1-20 0,3-2 3 0,-3 2 0 16,0-5 17-16,-3 3-12 0,-4 5 12 0,1 0-10 16,-6 0-37-16,-6 0-7 15,0 0-2-15,0 0 0 0,0 0 2 16,0 0 0-16,0 0 0 0,0 0 0 0,-9-3 33 0,0 3 6 0,-2 3 2 0,-1 2 0 16,0-2 32-16,-3 5 6 0,3 2 2 0,-3 1 0 15,0-3 13-15,0 5 2 0,3 0 1 0,-2 6 0 16,-1-1-16-16,0 3-3 0,0 1-1 0,0 4 0 15,0-2-15-15,0-3-8 0,0 3 8 0,3-6-8 0,3-2-14 16,4 0-7-16,2-5-2 0,3-3 0 16,0-8-137-16,0 0-27 0,6-3-5 0,5-2-332 15,1-3-67-15</inkml:trace>
  <inkml:trace contextRef="#ctx0" brushRef="#br1" timeOffset="-188357.8559">19751 9004 115 0,'3'-13'0'0,"0"10"10"0,0-2-10 0,-3 5 0 15,0 0 0-15,0 0 0 0,0 0 405 0,0 0 79 16,0 0 16-16,0 0 4 0,0 0-296 0,0 0-58 15,3 8-12-15,0 2-2 0,-3 1-63 0,3 2-12 16,-3 0-2-16,3 3-1 0,0 3-38 0,0-1-7 16,-3 3-1-16,3 0-1 0,0 1-11 0,3-1 0 15,-3 0 0-15,3-3 0 16,3-2-45-16,0-2-8 0,0-4-2 0,0-2 0 16,0 0-221-16,0-3-44 0,20 1-8 0,-11-6-3 0</inkml:trace>
  <inkml:trace contextRef="#ctx0" brushRef="#br1" timeOffset="-188208.726">20010 9173 1267 0,'0'0'112'16,"0"0"-89"-16,0 0-23 0,3 8 0 15,0-3 252-15,-3 3 47 0,0-2 9 0,3 2 1 16,0-1-193-16,-3 1-40 0,3 0-7 0,-3 3-1 16,0-3-59-16,0 2-9 0,3-2 0 0,0 6-780 15,-3-9-149-15</inkml:trace>
  <inkml:trace contextRef="#ctx0" brushRef="#br1" timeOffset="-188040.9609">20144 8856 1152 0,'0'0'102'0,"0"-6"-82"16,0 6-20-16,0 0 0 0,3-5 316 0,-3 5 58 15,0 0 12-15,0 0 2 0,0 0-221 0,0 0-45 16,0 0-9-16,-6 5-1 0,0 3-80 0,0 3-16 15,-3-1-4-15,1 4 0 0,-1 2-25 0,0-1-6 16,0 4-1-16,0-3 0 16,0-3-208-16,3 0-43 0</inkml:trace>
  <inkml:trace contextRef="#ctx0" brushRef="#br1" timeOffset="-187755.4239">20308 8866 2253 0,'0'0'49'0,"0"0"11"0,-3 3 1 0,-3 2 3 0,3 3-51 0,-3 0-13 0,0 3 0 0,0 2 0 0,0 0 79 0,0 3 13 16,0 0 2-16,0 2 1 15,0 3-64-15,3 3-13 0,0 0-2 0,1 0-1 0,2-3 8 0,2 3 1 16,-2-3 1-16,0-5 0 0,3 0-25 0,3 0 0 16,0-3 0-16,0-5 0 31,0 2-123-31,3-4-23 0,3-1-5 0</inkml:trace>
  <inkml:trace contextRef="#ctx0" brushRef="#br1" timeOffset="-187572.536">20427 8901 979 0,'0'0'87'0,"0"0"-70"0,0 0-17 0,0 0 0 0,0 0 275 0,-3 2 51 16,0 4 10-16,3 1 3 0,0 4-183 0,0 0-37 15,-3 2-7-15,3 0-2 0,0 3-70 0,0 5-15 16,-3-2-2-16,0-1-1 0,0 3-14 0,3 1-8 16,0-4 8-16,0-2-8 0,0 0-14 0,0-3-7 0,0 0-2 0,0-2 0 31,-3-3-226-31,3 0-46 0</inkml:trace>
  <inkml:trace contextRef="#ctx0" brushRef="#br1" timeOffset="-187441.5529">20385 9165 633 0,'0'0'28'0,"0"0"6"0,0 0-34 0,3-5 0 0,0 0 0 0,3-1 0 15,-6 1 356-15,3 0 65 0,6-1 13 0,-3 1 2 16,3 0-284-16,0 0-56 0,0-3-12 0,3 2-3 16,0 1-53-16,0 2-10 0,0-2-2 0,-1 0-1 15,1 0-42-15,0 2-8 0,0-2-1 0,0-3-1 16,0 2-117-16,-3-2-23 0,3 3-5 0</inkml:trace>
  <inkml:trace contextRef="#ctx0" brushRef="#br1" timeOffset="-187256.3799">20635 8893 1209 0,'-3'-14'108'0,"0"9"-87"16,3 0-21-16,-3 0 0 0,3 5 220 0,0 0 39 16,0 0 8-16,0 0 1 0,0 0-111 0,0 0-22 15,0 7-5-15,-3 1-1 0,3 0-57 0,0 3-12 16,-2 0-3-16,2 4 0 0,0 4-21 0,0-1-4 15,-3 4 0-15,3 1-1 0,0 1-18 0,-3-3-3 16,3 1-1-16,-3 1 0 0,3-1-9 0,3-1 0 16,-3-3 0-16,3 1-11 15,-3-6-158-15,3 8-32 0</inkml:trace>
  <inkml:trace contextRef="#ctx0" brushRef="#br1" timeOffset="-186697.211">20808 8726 921 0,'-12'-3'82'0,"12"3"-66"0,0 0-16 0,0 0 0 16,0 0 310-16,0 0 58 0,0 0 12 0,9 3 3 15,0 0-208-15,-3 2-42 0,-3 3-8 0,0 0-1 16,3 2-57-16,-3 4-11 0,3-1-3 0,0-3 0 16,3 4-16-16,-3-1-3 0,-3 0-1 0,0 6 0 15,0 4-10-15,0-1-3 0,-3-4 0 0,0 3 0 16,-3 3-8-16,0 3-1 0,0-4-1 0,0-4 0 16,-3-1-10-16,0 4 0 0,0-4 0 0,3 3 0 31,-3-2-38-31,-3-3-10 0,0 0-1 0,0 2-1 0,3-5-238 15,-3-2-48-15</inkml:trace>
  <inkml:trace contextRef="#ctx0" brushRef="#br1" timeOffset="-186432.087">20981 9144 1324 0,'0'0'118'0,"0"8"-94"16,-3 3-24-16,3-1 0 0,-3-2 227 0,-3 0 41 15,3 3 8-15,0-1 1 0,-3 3-173 0,3 1-34 16,-3-4-7-16,3-2-2 15,0 3-204-15,0-6-41 0</inkml:trace>
  <inkml:trace contextRef="#ctx0" brushRef="#br1" timeOffset="-186066.771">21115 8803 1778 0,'0'0'79'0,"0"0"16"0,0 0-76 0,0 0-19 16,0 0 0-16,0 0 0 0,6 2 154 0,2-2 27 15,-2 0 6-15,3 0 1 0,0 0-108 0,3 0-20 16,-3-2-5-16,3-1-1 16,3 0 8-16,-3 1 2 0,-3-1 0 0,3 0 0 0,0 1-52 0,-1-1-12 15,1 1 0-15,0-1 0 0,0-2 0 0,-3 2-16 16,3-2 3-16,-3 2 1 15,0 3-122-15,-3 0-24 0,0 0-5 0,-6 0-1 16,3-5-49-16,-3 5-11 0,0 0-1 0,0 0-1 16,0-8 114-16,0 2 22 0,-3 1 5 0,-3 3 1 0,0 2 60 0,0 0 13 15,0 5 3-15,-3 0 0 0,0 0 85 0,0 3 18 16,-3 3 3-16,3-3 1 0,3-3 5 0,-5 8 2 16,-1 3 0-16,-3 3 0 0,3-1-31 0,-3 1-7 15,0 2 0-15,0-2-1 0,3 2-46 0,0-3-9 16,0-2-1-16,1 3-634 0,2-1-126 15</inkml:trace>
  <inkml:trace contextRef="#ctx0" brushRef="#br1" timeOffset="-185886.795">21260 8808 403 0,'0'0'17'0,"0"0"5"0,0 0-22 0,0 0 0 0,0 0 0 0,0 0 0 16,3 5 455-16,-3 3 86 0,3 3 18 0,-3-3 3 15,0 2-391-15,0 4-79 0,0-1-15 0,3 3-3 16,0 2-53-16,0 1-10 0,0-1-3 0,3 3 0 16,0-2-8-16,3-6 0 0,0-5-10 0,0 0 10 15,0 0-141-15,0-3-23 0,0-2-4 0</inkml:trace>
  <inkml:trace contextRef="#ctx0" brushRef="#br1" timeOffset="-185729.375">21502 8588 979 0,'0'-5'87'0,"0"5"-70"16,0 0-17-16,0 0 0 0,0 0 256 0,0 0 48 15,0 0 10-15,0 8 2 0,0-8-205 0,0 13-41 16,-3 6-8-16,0 2-2 0,0-3-60 0,-3 1 0 0,0 2 0 16,0 0-1033-16</inkml:trace>
  <inkml:trace contextRef="#ctx0" brushRef="#br1" timeOffset="-185383.788">21707 8570 2347 0,'-3'8'52'0,"-3"2"10"0,0 1 2 0,-3 0 2 0,0-1-53 16,0 3-13-16,0 3 0 0,3 3 0 16,-3-1 70-16,4 1 11 0,-4 2 3 0,3 0 0 0,3 0-16 0,0 0-4 15,0 1 0-15,3 1 0 16,0 4-51-16,0-1-13 0,0 1 0 0,3-1 0 0,-3-2 0 0,3-8 0 15,0 2 0-15,3-2 0 16,0-2-49-16,2-1-13 0,-2-3-2 0,3-2-1 16,3-2-191-16,0-4-39 0,6-7-7 0,-6-6-2 0</inkml:trace>
  <inkml:trace contextRef="#ctx0" brushRef="#br1" timeOffset="-184970.289">21784 8729 1152 0,'0'0'51'0,"0"0"10"0,0 0-49 0,0 0-12 16,0 0 0-16,0 0 0 0,-3 5 268 0,0 3 52 0,0 2 9 0,3-2 3 15,0 3-194-15,-3-3-38 0,0 0-8 0,3 2-2 16,0 4-46-16,0 2-10 0,-3-1-2 0,1-1 0 16,2-4-32-16,2-2 0 0,-2 0 0 0,0-8 0 15,3 3-20-15,3 2-12 0,3-2-1 0,-3-3-1 16,0-3-27-16,-6 3-6 0,6-5-1 0,-3-1 0 15,0 1 32-15,-3 0 7 0,0 0 1 0,-3-1 0 16,3 1 28-16,-3 2 0 0,-3 3 0 0,3-5 0 16,-3 0 8-16,3-1-8 0,-6 4 0 0,6-3 0 15,3 5 0-15,0 0 0 0,-3-3 0 0,0 0 0 16,1 1-34-16,2 2-1 0,0 0 0 0,0 0 0 16,0 0-22-16,0 0-5 0,0-6-1 0,0 6 0 15,0-2 21-15,0 2 4 0,0 0 1 0,0 0 0 0,0 0 37 16,0 0 0-16,-6-6 0 0,3 4 12 0,3 2 40 0,0 0 9 15,0 0 2-15,0 0 0 0,-3-3 1 0,3 3 0 16,0 0 0-16,0 0 0 16,0 0-32-16,0 0-7 0,-3-3-1 0,3 3 0 0,0 0-24 0,0 0-19 15,0 0 3-15,3-8 1 16,3-2-65-16,-6 2-14 0,3 3-2 0,0-1-1 16,2-2-160-16,-2 3-32 0</inkml:trace>
  <inkml:trace contextRef="#ctx0" brushRef="#br1" timeOffset="-184599.276">21716 8705 1497 0,'0'0'66'0,"0"5"14"0,-3 0-64 0,3-5-16 16,0 0 0-16,0 0 0 0,0 0 132 0,0 0 22 0,0 0 5 0,0 0 1 16,6 3-58-16,0 0-11 0,-6-3-3 0,6 0 0 15,3-3-38-15,0 3-8 0,3 0-2 0,-1 0 0 16,4 0 1-16,-3-3 0 0,3 3 0 0,0-2 0 16,0-4-1-16,-3 1 0 0,0 3 0 0,-3 2 0 15,3 0-19-15,-7 0-4 0,4 0-1 0,-3 0 0 16,0-6-16-16,0 1 0 0,0 0 0 0,-3 2 0 15,3 0-55-15,-6 3-5 0,3-2 0 0,-3 2-1 16,0 0-162-16,0 0-32 0,3-6-6 0,-3 6-2 31,0 0 113-31,0 0 22 0,0 0 5 0,0 0 1 0,-6 0 67 0,-3 0 14 0,0 0 2 0,0 6 1 16,0 2 95-16,0-3 19 0,-2 0 4 0,2-2 1 16,3 5 55-16,0 0 10 0,0 5 2 0,0 0 1 15,3-5-36-15,-3 3-7 0,3 2-2 0,-3 3 0 0,3-6-16 16,0 4-4-16,0-1-1 0,-3 0 0 0,3 6-25 15,0 2-5-15,3-5-1 0,0 2 0 0,0 1-26 0,-3-6-6 16,0 3 0-16,0-8-1 0,3 0-19 0,3 0 0 16,0-3 0-16,0 3-9 15,0 0-102-15,3-6-20 0,-6-2-4 0,9-5-634 16,0-8-127-16</inkml:trace>
  <inkml:trace contextRef="#ctx0" brushRef="#br1" timeOffset="-184103.509">22100 8575 460 0,'0'-8'41'0,"0"8"-33"15,0 0-8-15,0 0 0 0,0 0 485 0,0 0 95 16,0 0 20-16,9 8 3 0,-3 5-379 0,0 1-75 0,0-1-15 0,0 0-3 15,0 3-53-15,2 0-10 16,-5 0-3-16,3 0 0 0,-3 5-30 0,0-3-7 16,-3 1 0-16,0 2-1 0,0 3 9 0,-3 0 1 0,-3-3 1 0,0 3 0 31,-2 2-53-31,2-5-10 0,-3 3-3 0,3-5 0 16,0-1-4-16,-3 3 0 0,3 0-1 0,-3 1 0 15,0-1-150-15,3-5-29 0,0 2-7 0</inkml:trace>
  <inkml:trace contextRef="#ctx0" brushRef="#br1" timeOffset="-183924.68">22240 9046 1382 0,'0'0'61'0,"0"0"13"0,3 0-59 16,-3 0-15-16,0 0 0 0,0 0 0 0,0 0 285 0,0 0 55 15,0 0 10-15,3 5 2 0,-3 9-231 0,0 2-46 16,-6-6-10-16,3 3-1 0,-3 1-52 0,0 4-12 15,-6 1 0-15,3-4-851 16,3-7-173-16</inkml:trace>
  <inkml:trace contextRef="#ctx0" brushRef="#br1" timeOffset="-183474.808">22484 8774 1497 0,'0'0'133'0,"0"0"-106"0,0 0-27 0,0 0 0 16,0 0 216-16,0 0 39 0,0 0 7 0,0 0 2 15,6-3-153-15,0-2-31 0,3-1-5 0,0-2-2 16,3-5-21-16,-1 0-4 0,-2 0 0 0,3 0-1 15,0-1-31-15,-3-2-5 0,0 3-2 0,-3 3 0 16,-3-1 8-16,3 3 2 0,-3-3 0 0,-3 11 0 31,0 0-60-31,0 0-12 0,0 0-3 0,0 0 0 0,0 0 95 0,3 8 18 0,-6 3 4 0,3 2 1 16,-6 6-62-16,3-1-21 0,0 3 0 0,0 1 0 16,3-1-22-16,-3 0-4 15,3 0-1-15,0 0 0 0,3 0 8 0,0 1 0 16,0-7 1-16,6 4 0 0,-3-8 25 0,0-3 5 0,0-1 1 0,0-4 0 15,-6-3 8-15,9-3-13 0,0-2 5 0,2-3 8 0,1-2 0 16,-3-1 0-16,0-2 12 0,0 0-4 0,0-1 24 0,0-1 4 16,-6-1 0-16,0 2 1 0,3-1-1 0,-6-1 0 15,0 0 0-15,0 0 0 0,0-3-25 0,0 4-11 16,0-7 8-16,-3 4-8 16,0-1-161-16,3 3-38 0</inkml:trace>
  <inkml:trace contextRef="#ctx0" brushRef="#br1" timeOffset="-182587.723">23529 8205 2116 0,'9'-13'94'0,"-4"7"19"15,1-2-90-15,3-2-23 0,3-4 0 0,0-1 0 16,0-1 101-16,-3 5 16 0,0-2 3 0,3-3 1 0,0 3-55 15,0 0-11-15,-6-1-3 0,3 4 0 0,-1-1-7 16,4 1-1-16,-6-1-1 0,0 6 0 0,-6 5-19 0,0 0-3 16,0 0-1-16,0 0 0 0,0 0-11 0,0 0-9 15,0 0 12-15,6 5-12 0,-3 3 8 0,-3 5-8 16,0 0 0-16,0 6 0 0,0-1 0 0,3 4 0 16,0 1 0-16,0 1 0 15,0-3-16-15,3-2 2 0,3-1 1 0,0-2 0 0,0-2 3 0,0-7 1 16,3 1 0-16,-3-2 0 0,-9-6 9 0,12 2 0 15,-1-4 0-15,-2-4 0 0,0-2 0 0,3-5 0 16,-3-3 12-16,0 1-4 0,0-4 8 0,0-2 3 16,0 2 0-16,-3-2 0 0,0 3-5 0,0-1-1 15,0 1 0-15,-3-1 0 0,0 1-13 0,3-4 0 16,-3 1 8-16,3-3-8 0,-4 3-16 0,1 3-5 0,3 2-2 16,-3 0-1308-16</inkml:trace>
  <inkml:trace contextRef="#ctx0" brushRef="#br1" timeOffset="-179741.97">18457 10287 1555 0,'0'0'138'16,"0"0"-110"-16,-3 5-28 0,0-2 0 0,-3 0 208 15,6-3 36-15,0 0 7 0,0 0-864 16,-6 0-173-16</inkml:trace>
  <inkml:trace contextRef="#ctx0" brushRef="#br1" timeOffset="-176007.779">19460 9993 230 0,'0'0'10'0,"0"0"2"16,0 0-12-16,0 0 0 0,0 0 0 0,0 0 0 15,0 0 372-15,0 0 71 0,3 6 14 0,3-4 3 0,0 1-290 0,2-3-58 16,-2-3-12-16,6-2-3 0,3-3-29 16,-3 0-7-16,3-2-1 0,0-1 0 0,0-2-22 0,0-3-5 15,0 0-1-15,-4 0 0 0,1 0-8 0,-3 3-1 16,3 0-1-16,-3 5 0 0,-3 0-3 0,0 3-1 16,-3-1 0-16,3 4 0 0,-6 2-29 0,0 0-5 15,0 0-2-15,3 8 0 0,3 0 18 0,-3 2 0 16,-3 6 0-16,3 0 0 0,-3 5 24 0,0 0 8 15,3 3 1-15,-3 0 1 16,3 5-26-16,-3-5-8 0,3 0 0 0,3-1 0 0,-3-1 0 0,3-4 0 16,-3-5 0-16,6 0 0 0,-1 1 0 0,4-6 0 15,-3-3 0-15,6-5-9 0,0 0 9 0,3-5 0 16,-3-6 0-16,6-2-8 0,-1-3 8 0,-2-5 16 16,-3 0-4-16,0-3-1 0,0 3 12 0,-3-1 2 15,-3 1 1-15,-3 0 0 0,3 3-4 0,-3-4-1 16,0 4 0-16,-3-3 0 0,-3 2-9 0,3 1-3 15,0 2 0-15,-3-3 0 0,-3 3-9 0,3 3 0 0,-3 3 9 16,3-1-9 0,-3 3-29-16,3 0-11 0,0 3-1 0,0 0-1 15,0-1-222-15,0 6-44 0</inkml:trace>
  <inkml:trace contextRef="#ctx0" brushRef="#br1" timeOffset="-175612.768">20472 9702 2347 0,'0'0'52'0,"0"0"10"0,3-2 2 0,-3 2 2 0,3-6-53 0,-3 6-13 16,0 0 0-16,0 0 0 0,0 0 100 0,0 0 18 15,0 0 3-15,0 0 1 0,0 0-67 0,-6 6-14 16,0-1-2-16,-6 3-1 0,3 0-19 0,0 0-4 15,0 0-1-15,-3 5 0 16,-3 0-32-16,3-2-6 0,0-1-2 0,1 4 0 0,-4-4 46 0,0-2 8 16,3 3 3-16,-3-3 0 0,3 2-31 0,-3 1 8 15,0-3-8-15,-3 2 0 0,4-2 0 0,-1 3 0 16,3-3 8-16,3 0-8 0,-3 0 0 0,3 0 0 16,0-1 0-16,3-1 0 0,0-4 0 0,3 4 0 15,3-6 0-15,0 0 0 0,0 0 0 0,3 5 11 16,0 0-11-16,3 1 10 0,0-4-10 0,6 1 0 0,0 2 9 15,3-2-9-15,-3-1 0 0,6 1 8 16,2 2-8-16,4-2 0 0,-3-3 20 0,0 3 0 0,-3-1 0 16,-3 4 0-16,2-4-20 0,-2 1-20 15,0 2 4-15,0 0 1 16,0-2-65-16,0 2-12 0,0-2-4 0,-3 2-752 0,-3-2-150 0</inkml:trace>
  <inkml:trace contextRef="#ctx0" brushRef="#br1" timeOffset="-175410.9359">20183 10165 1497 0,'0'0'133'0,"0"0"-106"15,0 0-27-15,0 0 0 0,0 0 201 0,0 0 35 16,0 0 8-16,6 6 0 0,3-4-110 0,3 1-22 16,-3 0-5-16,3 2-1 0,2 0-41 0,4-2-8 15,-3-1-1-15,6 4-1 0,-3-1-33 0,3 0-6 16,3 1-2-16,-1-1 0 0,1-2-14 0,-3 2 8 15,6 0-8-15,0 0 0 16,-1-2-68-16,1 2-19 0,0-2-4 0</inkml:trace>
  <inkml:trace contextRef="#ctx0" brushRef="#br1" timeOffset="-173602.8239">20665 9660 748 0,'0'0'67'0,"0"0"-54"16,0 0-13-16,0 0 0 0,0 0 202 0,0 0 38 0,0 0 7 0,0 0 1 15,0 0-101-15,6 3-21 0,0-1-4 0,0-2-1 16,3 0-37-16,3-2-7 0,3-1-1 0,3 0-1 15,-1-2 6-15,4 2 2 0,-3-2 0 0,6 0 0 16,0-1-83-16,3-1 0 0,-1 1-17 0,-2 1 2 16,0 0 15-16,-3 2 0 0,0 0 9 0,-3 1-9 15,-1 2 0-15,-2-3 0 0,0 3 0 0,-3 0 0 16,-3 0-98-16,0 3-26 16,-3-3-4-16,0 0-569 0,-6 0-114 0</inkml:trace>
  <inkml:trace contextRef="#ctx0" brushRef="#br1" timeOffset="-173442.0339">20942 9615 1083 0,'-12'3'48'0,"9"-3"10"16,-3 2-46-16,0 1-12 0,0 2 0 0,3 0 0 0,-3 1 127 0,0 2 23 15,0-3 5-15,0 6 1 0,-2 2-56 0,-1 0-10 16,0 3-2-16,0 0-1 0,-3 2-41 0,3 1-8 16,0 2-2-16,0 3 0 15,-3-3-17-15,3 0-4 0,-3 0-1 0,0 0 0 0,0-5-14 0,4 0 0 16,2 0 0-16,0 0 0 15,0-3-142-15</inkml:trace>
  <inkml:trace contextRef="#ctx0" brushRef="#br1" timeOffset="-173236.8059">20927 9737 864 0,'0'0'76'0,"0"0"-60"0,0 0-16 0,0 0 0 15,0 0 211-15,0 0 39 0,3 5 8 0,0 0 2 16,0 3-93-16,-3 0-19 0,3 5-3 0,0-2-1 15,0 2-65-15,0 3-14 0,3 0-2 0,-3 2-1 16,3 4-33-16,0-1-6 0,0 0-2 0,0-3 0 16,0 1-13-16,3 0-8 0,-3-1 8 0,2 1-8 15,1-6-17-15,0 0-8 0,0 0-2 0,0-2-737 16,0-3-147-16</inkml:trace>
  <inkml:trace contextRef="#ctx0" brushRef="#br1" timeOffset="-173059.938">21186 9940 979 0,'0'0'43'0,"0"0"9"0,0 0-41 0,0 0-11 15,0 0 0-15,0 0 0 0,0 0 328 0,-6 6 64 16,6 4 13-16,-3 1 3 0,3 2-275 0,-3 0-54 16,0 3-11-16,0 0-3 0,0 0-45 0,-3 0-10 15,3 2-2-15,-3 1 0 16,3-3-28-16,0-3-5 0,3-2-2 0,0-4-760 15,0 4-152-15</inkml:trace>
  <inkml:trace contextRef="#ctx0" brushRef="#br1" timeOffset="-172367.062">21344 9350 1958 0,'0'0'43'0,"0"0"9"0,0 0 1 0,6 6 3 15,-6-6-45-15,0 0-11 0,0 0 0 0,0 0 0 0,-3 5 104 0,3 3 20 16,-3-3 3-16,0 3 1 0,3 3-52 0,-6-1-9 16,-6 1-3-16,3 5 0 0,-3 0 0 0,3 2 0 15,-3-2 0-15,0 3 0 0,0-4-64 0,1 1 0 16,-1 3-18-16,3-3-829 16,0-3-165-16</inkml:trace>
  <inkml:trace contextRef="#ctx0" brushRef="#br1" timeOffset="-171958.158">21555 9411 921 0,'0'0'82'0,"0"0"-66"0,0 0-16 0,-3 3 0 0,3-3 303 0,-9 5 57 15,6 0 11-15,-3 3 2 0,0 3-197 0,0 0-40 16,-3 4-8-16,4 4-2 0,-1 2-73 0,-3 3-14 16,6-3-3-16,-6 6-1 0,3 2-17 0,0 0-3 15,3 3-1-15,0-1 0 0,0-2-3 0,0 0-1 16,0 1 0-16,6-4 0 0,0 1-10 0,0-6 8 16,3 0-8-16,-3-5 8 0,6-3-8 0,-3 0-9 15,3-2 9-15,0-3-13 16,-1-6-125-16,1-2-25 0,3-5-5 0</inkml:trace>
  <inkml:trace contextRef="#ctx0" brushRef="#br1" timeOffset="-171760.198">21609 9591 1152 0,'0'0'102'0,"0"0"-82"0,0 0-20 0,0 0 0 15,-3 8 206-15,3 0 37 0,0 3 7 0,3 2 2 16,-3 3-118-16,0-3-23 0,0 5-5 0,-3 1-1 15,3 2-58-15,0 0-12 0,-3 3-3 0,3-3 0 16,-6 0-21-16,3 1-11 0,0-4 10 0,3 3-10 16,0-5-79-16,0-3-21 0,0-2-5 0,0-3-593 15,0-8-118-15</inkml:trace>
  <inkml:trace contextRef="#ctx0" brushRef="#br1" timeOffset="-171615.291">21606 9763 806 0,'0'0'72'0,"0"0"-58"0,3-5-14 0,0 0 0 0,0 2 232 0,3-2 44 15,0-1 9-15,0 4 2 0,2-4-165 0,-2-2-33 16,6 3-6-16,3 0-2 0,-3 2-54 0,0-2-11 16,3 0-3-16,0-1 0 0,0 1-13 0,0 0-13 15,-1-1 2-15,1 1 1 16,0 0-150-16,-3-3-29 0,3 0-7 0</inkml:trace>
  <inkml:trace contextRef="#ctx0" brushRef="#br1" timeOffset="-171431.739">21906 9525 864 0,'0'0'38'0,"0"0"8"0,0 0-37 0,0 0-9 16,0 0 0-16,0 0 0 0,0 0 336 0,0 0 64 16,0 0 14-16,0 0 2 0,0 0-253 0,0 0-51 15,0 5-11-15,0 6-1 0,0-3-36 0,0 5-8 16,3 0 0-16,-3 3-1 0,3 0-2 0,-3 3 0 0,0 2 0 0,-3 3 0 16,3-3-62-16,0 3-13 15,-3-1-2-15,0 1-1 0,0-3 6 0,3 0 2 16,0-5 0-16,0 0 0 15,0-3-155-15,3 1-32 0,0-1-5 0</inkml:trace>
  <inkml:trace contextRef="#ctx0" brushRef="#br1" timeOffset="-171171.5509">21984 9435 1036 0,'0'0'92'0,"0"0"-73"0,0 0-19 0,0 0 0 15,9 0 260-15,-3 3 48 0,0 2 9 0,0 0 3 0,2 3-154 0,-2 0-30 16,0 3-7-16,3-1-1 0,0 4-60 0,0 1-12 16,-3-1-2-16,3 2-1 0,-3 2-8 0,0 3-1 15,-3 0-1-15,0 3 0 0,0 0-15 0,0 0-2 16,-3 2-1-16,-3 1 0 0,0-1-12 0,0 1-2 16,-3-1-1-16,0 1 0 0,0-4-10 0,0 1 8 15,0-3-8-15,-3 1 8 0,6-1-8 0,-6-3-9 16,3-2 9-16,0-3-13 15,0 1-143-15,1-4-28 0,2-2-5 0</inkml:trace>
  <inkml:trace contextRef="#ctx0" brushRef="#br1" timeOffset="-170998.64">22177 9763 1900 0,'0'0'169'0,"0"0"-135"0,0 0-34 0,0 0 0 15,0 0 71-15,0 0 7 0,0 0 2 0,9 5-1005 16</inkml:trace>
  <inkml:trace contextRef="#ctx0" brushRef="#br1" timeOffset="-170157.976">17596 11983 864 0,'0'0'76'16,"0"0"-60"-16,-6 3-16 0,0-3 0 15,6 0 195-15,-6 2 36 0,6-2 7 0,0 0 2 16,0 0-90-16,0 0-18 0,0 0-3 0,0 0-1 16,0 0-56-16,9 0-11 0,-3 0-2 0,-6 0-1 15,0 0-14-15,12 0-2 0,6 0-1 0,-3 0 0 0,0-2-6 16,3 2-2-16,3-3 0 0,2 0 0 0,4-2-5 16,0 2 0-16,0 1-1 0,0-1 0 0,-4-2-7 0,4 0-2 15,0 5 0-15,0-3 0 0,0-2-2 0,2-1-1 16,4 4 0-16,0-1 0 0,2-2-6 0,1 2-1 15,3 0 0-15,-3-2 0 0,-4 2 3 0,1 1 0 16,6-6 0-16,-3 5 0 0,-1 1 1 0,1-4 1 16,0 1 0-16,-1-3 0 0,1 3 3 0,3 0 0 15,-6-1 0-15,5-2 0 16,-5 3-2-16,0-3 0 0,-1 0 0 0,1 0 0 16,0 3-3-16,0 0-1 0,-1-3 0 0,1 2 0 0,-3 1-1 0,0 0 0 15,2-1 0-15,-2 1 0 0,3 3 3 0,-3-1 1 16,-1 0 0-16,-2 1 0 0,0 2-1 0,-3-3 0 0,0 0 0 0,2 1 0 15,-2 4-2-15,3-4-1 16,0 2 0-16,0-3 0 0,2 3-1 16,-5-3 0-16,3 1 0 0,-3-1 0 0,3 0 4 0,-1-2 0 0,1 0 0 0,0 0 0 15,-3-3-2-15,0 0 0 0,-1-3 0 0,-8 6 0 16,3-6-2-16,3 3-8 0,-3-2 12 16,-3 2-4-16,0 2-8 0,0-1 8 0,2-1-8 0,1 2 8 15,-3 4-8-15,0-1 0 0,-3 0 9 0,-3 1-9 16,0-1 0-16,-3 3 8 0,-3-3-8 0,0 3 0 15,-3 0-83-15,0 0-21 0,0 0-4 16</inkml:trace>
  <inkml:trace contextRef="#ctx0" brushRef="#br1" timeOffset="-168281.905">9363 5937 1382 0,'0'0'61'0,"0"0"13"0,-3 0-59 0,3 0-15 0,0 0 0 0,-6 0 0 15,0 0 214-15,6 0 40 0,0 0 8 0,0 0 2 16,0 0-147-16,0 0-29 0,0 0-5 0,9 0-2 16,0 0-59-16,3 3-12 0,6 0-2 0,3 2-8 15,0 0 16-15,5 0-3 0,1 3-1 0,6 0 0 16,0 3 4-16,2-6 0 0,-2 0 0 0,6-2 0 16,2-3 0-16,-5-3 0 0,3 3 0 0,6-10 0 15,2-1-6-15,1-2-1 0,2-5 0 0,-5-1 0 0,3-2 2 16,-10 2 0-16,1-2 0 0,-3 0 0 0,-4 2-11 15,-5-2 0-15,0 5 0 0,-6-2 0 0,-6-1 0 0,0 4 0 16,-6-1 0-16,-3 0 0 0,2-3 0 0,-5 3 0 16,-3-2 0-16,0-1 0 0,-5 1 28 0,-7-1 3 15,-3-2 1-15,-3-3 0 0,-3 3-21 0,-3 0-11 16,-3-3 12-16,1 3-12 0,-10 0 11 16,3 2-11-16,-9-2 10 0,1 5-10 0,-4 3 14 0,1 2-3 15,-4 1-1-15,3 2 0 0,-2 5 5 0,2-2 1 16,-3 2 0-16,4 3 0 0,-1 0-8 0,9 6-8 15,1 2 11-15,-4 2-11 0,-3 3 9 0,4 3-9 16,-1 0 0-16,3 0 9 0,-3 3-9 0,-8 4 0 16,5 1 0-16,3 0 0 0,7 0 9 0,2-3-9 15,0 3 10-15,6 5-10 0,7-11 9 0,2 6-9 0,0 0 8 0,6 0-8 16,6 2 0-16,0-2 0 0,-3 3 0 16,9 2 0-16,3-8 0 0,0 3 0 0,6-1 0 0,3-1 0 15,-1-1 0-15,4-5 0 0,6 5 0 0,6-5 0 16,-6 2-13-16,5-5-2 0,4-2 0 0,3 2 0 15,3 1-212 1,2-4-42-16</inkml:trace>
  <inkml:trace contextRef="#ctx0" brushRef="#br1" timeOffset="-167336.703">22478 9551 1555 0,'-9'-15'138'0,"6"12"-110"0,0 0-28 0,0 1 0 15,3 2 144-15,-3-6 23 0,0 1 5 0,3 5 0 16,0 0-36-16,0 0-8 0,0 0-2 0,-3 8 0 16,0 3-72-16,0 4-14 0,0 1-4 0,0 6 0 15,0 1-16-15,0 1-4 0,-3 5-1 0,0 0 0 0,-3 0-4 0,0 3-1 16,4-3 0-16,-1 3 0 0,0-3-10 0,0-2 8 16,0-4-8-16,3-1 8 15,0-4-38-15,0 1-8 0,3-6-2 0,0 3-784 16,0-3-158-16</inkml:trace>
  <inkml:trace contextRef="#ctx0" brushRef="#br1" timeOffset="-167155.482">22508 9967 1958 0,'0'0'87'0,"0"0"17"0,0 0-83 0,0 0-21 0,0 0 0 0,0 0 0 16,0 0 158-16,0 0 27 0,0 0 6 0,0 0 1 31,0 0-184-31,9-5-36 0,-3-1-7 0,2-4-1 15,4-1-165-15,0 1-33 0,3-4-6 0</inkml:trace>
  <inkml:trace contextRef="#ctx0" brushRef="#br1" timeOffset="-166777.9879">22859 9639 460 0,'-3'-8'41'0,"3"8"-33"0,0 0-8 0,3-5 0 16,-3-6 335-16,-3 3 65 0,3 3 12 0,0-3 4 15,0-3-175-15,0 1-34 0,-3-4-7 0,3 1-2 0,0 0-108 0,0-3-22 16,-3 3-4-16,3-3 0 0,0 3-36 0,0 0-8 15,-3-1 0-15,0 4-1 0,0-1-19 0,3 3 8 16,-3 3-8-16,0 0 0 0,0 2 0 0,3 3 0 16,-9 0 0-16,3 5 0 0,-6 3-21 0,3 0-2 15,-6 5 0-15,4 3 0 0,-4-5 1 0,0 2 0 16,3 3 0-16,0 0 0 0,3 0 11 0,-3 0 3 16,0 2 0-16,6-2 0 0,0 0 8 0,3-3 0 15,0 0-9-15,6 0 9 0,3-5 0 0,-3 0-9 16,6-2 9-16,0-4 0 15,3 1 0-15,0-6 0 0,3 1 0 0,0-1 0 0,0-5 0 0,0 3 0 16,-4-1 0-16,1 1 9 0,-3-3-9 0,3 3 0 16,-3 2 9-16,0-2-9 0,-3 5 0 0,-3-3 0 15,-3 3 0-15,6 3 8 0,0 5-8 0,-3 0 0 16,0 2 0-16,0 4 0 0,-3 2 8 0,3-1 0 16,-3-1 0-16,3 7 0 0,-3-3 7 0,0 6 1 15,3-3 1-15,-3 6 0 0,0 2-6 0,3 0-2 0,-3-3 0 16,0 4 0-16,0-4-9 0,0-2 0 0,0 0 9 0,0-3-9 15,0-5 0-15,3 0-15 0,0-3 3 0,0 0-846 16,3-8-169-16</inkml:trace>
  <inkml:trace contextRef="#ctx0" brushRef="#br1" timeOffset="-166532.106">23029 9686 1382 0,'0'0'61'0,"0"0"13"0,5 0-59 0,4 0-15 16,0-2 0-16,3-1 0 0,-3 0 249 0,0 1 47 16,3-1 10-16,0-2 2 0,3 0-212 0,-3 2-41 15,3-2-9-15,-1 2-2 0,1-2-16 0,0 5-4 16,-3-3-1-16,0 0 0 0,0 1-32 0,0 2-7 15,-3 0 0-15,3-3-1 16,-3 0-210-16,-3 1-41 0,6-3-9 0,-4 2-2 0</inkml:trace>
  <inkml:trace contextRef="#ctx0" brushRef="#br1" timeOffset="-166342.562">23225 9395 1152 0,'-9'6'51'0,"9"-6"10"0,-3 5-49 0,-3-2-12 0,6-3 0 0,0 0 0 15,-3 5 288-15,-3 0 56 0,3 0 10 0,0 6 2 16,3 0-215-16,-6 2-43 16,6 3-9-16,0 0-1 0,0 2-42 0,0 3-8 15,0 0-2-15,3 3 0 0,-3 3 23 0,0 2 4 0,0-5 1 0,3 5 0 16,-3-3-48-16,3 1-8 0,-3-1-8 0,0 1 9 16,0-1-9-16,3-2 0 0,-3 0-10 0,6-6 10 15,-3-5-177-15,0 1-30 0</inkml:trace>
  <inkml:trace contextRef="#ctx0" brushRef="#br1" timeOffset="-164332.9209">21013 11774 576 0,'0'0'25'0,"0"0"6"0,0 0-31 0,0 0 0 15,0 0 0-15,0 0 0 0,0 0 207 0,0-3 35 16,0 3 7-16,0 0 2 0,0 0-108 0,0 0-22 16,0 0-4-16,0 0-1 0,0 0-32 0,0 0-6 15,0 0-2-15,0 0 0 0,0 0-17 0,0 0-4 0,0 0-1 0,0 0 0 16,6-2-11-16,3-1-3 15,3 3 0-15,-3-3 0 0,6 1-8 0,-3 2-1 16,3-3-1-16,0 0 0 16,6 1-2-16,-1-3-1 0,4 2 0 0,0-2 0 0,0 2 0 0,3-2 0 0,-1-1 0 15,4 1 0-15,3 0-7 0,-3-1-2 0,-1 4 0 0,1-1 0 16,-3 1-7-16,0 2-2 0,0 0 0 0,-4 0 0 16,4 0-1-16,0 5 0 15,-3-5 0-15,3 2 0 0,2 1-8 0,-2 0 0 0,0-1 0 0,3 1 0 16,2 0 0-16,-2-1 0 15,0 1 0-15,-3-3 8 0,-1-3 1 0,-2 3 0 0,0-2 0 0,3 2 0 16,-3 0 2-16,5 2 0 0,1-2 0 0,0 0 0 16,-3 3-54-16,0 0-10 0,2-3-3 15,-2 2 0-15,0 1 98 0,0 0 19 16,-3 2 4-16,-1-2 1 0,1 2-52 0,-3-3-14 0,0 4 0 0,-3-1 0 16,3 0 0-16,-4 1-19 0,1-4 3 0,-3 1-1328 15</inkml:trace>
  <inkml:trace contextRef="#ctx0" brushRef="#br1" timeOffset="-163455.3868">23511 9438 2286 0,'0'0'50'0,"0"0"10"0,0 0 3 0,0 0 1 0,0 0-51 0,0 0-13 0,0 0 0 15,0 0 0-15,0 0 48 0,9-3 6 0,0 0 2 0,5 1 0 16,-2-1-46-16,6 0-10 0,0-2 0 0,3 3 0 15,0-1 0-15,3 0-10 16,-1 1 10-16,1-1-12 0,-3-2 12 0,3 2 0 16,-3 3 0-16,-3 0 0 0,-4-3 0 0,1 3-15 0,0-2 4 0,-3 2 1 15,-3-3-10-15,0 0-3 0,-3 3 0 0,-6 0 0 16,0 0 23-16,0 0-11 0,0 0 11 0,0 0-8 16,0 0 8-16,0 0 12 0,-6 3-2 0,-3 0-1 15,0-3 10-15,0 2 1 0,-3 4 1 0,0 2 0 16,-3 0-5-16,1-1-2 0,-4 7 0 0,0 2 0 15,-6-6-14-15,3 9 0 0,-3-1 8 0,1 6-8 16,-1 0 0-16,-3 0-16 0,0-1 3 0,3 1 1 16,7-5-18-16,2 2-3 0,3-5-1 15,3-6 0-15,3 1-9 0,3-3-1 16,3-3-1-16,0-5 0 0,6-2-63 0,6-4-12 0,0-4-2 0,0-1-1 31,2-5 75-31,1-2 14 0,3 2 3 0,0-5 1 0,-3 2-3 0,0 3-1 0,0 0 0 16,0 1 0-16,-3 1 65 0,-4 6 13 0,1-2 2 0,-3 2 1 15,0 0 65-15,0 3 14 0,-6 5 2 0,0 0 1 0,0 0-29 0,0 0-5 16,0 0-2-16,0 0 0 0,6 5-31 0,-3 5-6 16,0 1-2-16,0 2 0 0,0 6-27 0,0-1-6 15,-3 4-1-15,3-4 0 0,0 3-20 0,0 0 9 16,0-2-9-16,0 2 0 16,0-2-14-16,3-4-10 0,0 1-1 0,3-2-1 15,3-4-66-15,-3 1-12 0,2-3-4 0,1-3-612 16,3-2-122-16</inkml:trace>
  <inkml:trace contextRef="#ctx0" brushRef="#br1" timeOffset="-163297.773">23996 9676 345 0,'6'5'31'0,"-3"-2"-31"0,-3-3 0 0,0 2 0 16,3 4 428-16,0-4 80 0,-3-2 16 0,3 6 4 16,-3-1-324-16,0 3-64 0,3-3-12 0,0 6-4 15,-6-3-80-15,3 0-17 0,3-3-3 0,0 3-1 16,-3-3-23-16,3 0-16 0,0 1 2 0,-3-6-801 15,9 0-160-15</inkml:trace>
  <inkml:trace contextRef="#ctx0" brushRef="#br1" timeOffset="-163124.164">24219 9104 1440 0,'6'-13'128'0,"-6"10"-103"16,3 1-25-16,-3-3 0 0,3 2 220 0,-3 3 38 15,0 0 8-15,0 0 2 0,0 0-96 0,0 0-20 16,0 0-3-16,-6 5-1 0,-3 3-92 0,0 3-20 16,0 2-3-16,-3 3-1 0,3-3-32 0,-5 6-9 15,2-1-1-15,0 1 0 16,3-1-124-16,0 1-25 0,3-4-5 0</inkml:trace>
  <inkml:trace contextRef="#ctx0" brushRef="#br1" timeOffset="-162840.432">24416 9133 1314 0,'0'0'58'0,"-3"6"12"0,-3-1-56 0,0 0-14 0,-3 1 0 0,0 2 0 15,3 2 159-15,-3 3 29 0,0 1 5 0,3-1 2 16,-6 3-86-16,6 0-17 0,0 2-3 0,3 3-1 16,-6 3-15-16,6 3-3 0,0 4-1 0,0 1 0 15,3 0-21-15,0 0-4 0,0-1 0 0,0 1-1 16,3-3-28-16,3-2-6 0,-3-6-1 0,3 0 0 16,0 0-18-16,3-8-4 0,0-2-1 0,3-3 0 15,3 0-253-15,0-8-50 0</inkml:trace>
  <inkml:trace contextRef="#ctx0" brushRef="#br1" timeOffset="-162631.3538">24460 9282 1267 0,'0'0'112'15,"0"0"-89"-15,9 2-23 0,0-2 0 0,-3 0 202 0,6-2 36 0,-3 2 7 0,3 0 2 16,3 0-143-16,3 0-28 0,-4 0-5 0,1-3-2 15,0 0-41-15,0 3-9 0,0 0-2 0,-3 0 0 16,3 0-33-16,-3 0-6 0,-3 3-2 0,3-3 0 31,-4-3-139-31,1 1-28 0,-3 2-5 0</inkml:trace>
  <inkml:trace contextRef="#ctx0" brushRef="#br1" timeOffset="-162479.14">24651 9282 1620 0,'0'0'72'0,"-6"8"14"0,-3-1-69 0,3 4-17 0,0-3 0 0,3 3 0 16,-3 2 120-16,3 0 20 0,-3 0 4 0,0 6 0 16,6-1-65-16,-6 3-14 0,3-2-2 0,3 2-1 15,0-5-39-15,0 3-8 0,0-4-2 0,0 1 0 16,0 0-13-16,3 0 0 0,0-3 0 0,3-2 0 16,-3-3-152-16,3 0-26 0</inkml:trace>
  <inkml:trace contextRef="#ctx0" brushRef="#br1" timeOffset="-162231.8029">24779 9041 748 0,'0'0'67'0,"0"0"-54"16,0 0-13-16,6 2 0 0,3 1 317 0,-3 2 61 15,0 1 12-15,-3-1 2 0,5 3-208 0,-2 5-43 16,3 3-8-16,-3 3-1 0,3-1-40 0,0 3-7 15,0 6-1-15,-6-1-1 0,3 3-24 0,-3 3-5 16,-3 2-1-16,0 3 0 0,-3 0-22 0,0 1-5 0,-6-1-1 0,0 0 0 16,3 0-13-16,-3 2-2 0,-3-4-1 0,0-4 0 31,4 7-73-31,-1-4-16 0,-3 3-2 0,-3 3-1278 0</inkml:trace>
  <inkml:trace contextRef="#ctx0" brushRef="#br1" timeOffset="-161128.802">23032 11708 345 0,'0'0'15'0,"0"0"4"0,0 0-19 0,0 0 0 0,0 0 0 0,0 0 0 0,-3-5 228 0,3 5 43 16,0 0 8-16,0 0 1 0,0 0-120 0,0 0-25 15,0 0-5-15,0 0-1 0,-3-6-29 0,3 6-5 16,0 0-2-16,0 0 0 0,0 0-13 0,0 0-4 15,0 0 0-15,0 0 0 0,0 0-22 0,0 0-5 16,0 0-1-16,0 0 0 0,-3-5 7 0,3 5 1 16,0 0 0-16,0 0 0 0,0-5-16 0,0 5-2 0,0-8-1 0,0 8 0 15,0 0-18-15,3-3-4 0,3-2-1 16,-4-1 0-16,4 4-1 0,0-3 0 0,0 2 0 0,3-2 0 16,-3 5-4-16,0-3-1 0,-6 3 0 0,9-3 0 15,0 1-8-15,0 2 0 0,3-6 0 0,0 4 0 16,0-4 0-16,3 4 0 0,2-1 0 0,1 1 0 15,0-1 12-15,0-2 4 0,0 2 1 0,0-2 0 16,0 2-8-16,-1 0-1 0,1 1-8 0,0-4 12 16,3 4-4-16,-3-1-8 0,0 0 11 0,3 1-11 15,-1-1 10-15,1 3-10 0,6-2 8 0,-6-1-8 16,0 3 10-16,3-3-10 0,2 3 12 0,-2 0-12 16,0 0 0-16,3 0 0 0,-6 0 0 0,2 0 0 15,1 0 0-15,-3-2 0 0,0 2 0 0,0-3 0 16,0 3 0-16,-1 0 0 0,1 0 0 0,0 0 0 0,3 0 0 15,0 0 10-15,-1 0-10 0,1 0 8 16,0 0-8-16,3 0 0 0,-6 0 0 0,3 0 8 0,-4 0-8 0,1 3 0 16,3-3 0-16,0 0 8 0,-3 0-8 0,-1 2 8 15,1-2-8-15,0 0 8 0,0 3 0 0,0-3 0 16,-3 0 0-16,3 0 0 0,-1 0 3 0,4 0 0 16,0 0 0-16,0 0 0 0,3 0 0 0,-7 0 0 15,4 0 0-15,-3-3 0 0,3 3 2 0,-3 0 1 16,0 0 0-16,-1-2 0 0,-5-1-14 0,3 3 11 15,-3 0-11-15,0-3 10 0,0 6-10 0,0-6 0 16,-3 1 0-16,-1 2 0 0,1-3 0 0,-3 3 8 16,3 0-8-16,-3 0 0 0,-3 0 0 0,3 0-19 15,-9 0 3-15,6 0 1 16,-6 0-193-16,0 0-38 0</inkml:trace>
  <inkml:trace contextRef="#ctx0" brushRef="#br1" timeOffset="-159139.392">15706 5816 1602 0,'0'0'71'0,"0"0"14"0,0 0-68 0,0 0-17 0,6 0 0 0,3 0 0 16,0 0 56-16,6 2 7 0,-3-2 1 0,3 3 1 16,0-1-20-16,2-2-4 0,4 0-1 0,3-2 0 15,0-1-8-15,3 1-1 16,-1-6-1-16,4 0 0 0,-3 0 4 0,0 2 1 0,3-4 0 0,-4-1 0 16,4 1-2-16,0-1 0 15,0-2 0-15,-1 0 0 0,1-3-1 0,-3-3 0 0,-3 3 0 0,3 1 0 16,-4-4 0-16,1-2-1 0,-6 2 0 0,0 1 0 15,0-3-2-15,0-1 0 0,-3 1 0 0,-4-3 0 16,1 1-6-16,-3 4-2 0,0-2 0 0,-3 5 0 16,0-8-5-16,-3 3 0 0,0 3-1 0,-3 2 0 15,-3-3 3-15,0 1 1 0,-3 2 0 0,-3 0 0 0,0-3 3 16,-3 6 1-16,-5-3 0 0,-1 3 0 0,-3-8-4 16,0 8-1-16,-6 2 0 0,3 1 0 0,-2-1-4 0,-1 6-1 15,0 5 0-15,-3-6 0 0,0 12-4 0,1-6-1 16,2 5 0-16,0 3 0 0,-3 0-8 0,4 2 0 15,-7 1 0-15,3 5 0 0,0-3 0 0,-2 0 0 16,2 3 0-16,0 0 0 0,6 3 0 0,0 2-12 16,1-5 2-16,2 7 1 0,0-7 9 15,3 8 0-15,0 0 0 0,0 2 0 0,6-2 0 0,1 5 11 16,-1 0-3-16,3 3 0 0,3 3-8 0,0-1 0 16,0-2 0-16,3-1 8 0,0 4-8 0,3-3 10 15,0-1-10-15,6-2 10 0,-3-5-10 0,6 0 10 16,-3-3-10-16,3 0 10 0,6-7-10 0,-1-1 8 0,10-3-8 0,-3-2 8 15,3-2-8-15,9-6 0 16,5 2 0-16,4-2 0 0,3-5-12 0,5 0-5 0,4-1-1 16,11-1-1359-16</inkml:trace>
  <inkml:trace contextRef="#ctx0" brushRef="#br1" timeOffset="-154543.668">19403 13925 1094 0,'0'0'97'15,"-6"0"-77"-15,6 0-20 0,0 0 0 16,0 0 213-16,0 0 39 0,9-3 8 0,0-5 2 15,-9 1-168-15,3-4-34 0,6-2-6 0,0-1-2 0,6 1-52 0,-3-3 0 16,0-2-13-16,-1-1 2 16,7 1 35-16,-3 2 8 0,-3 3 0 0,0-1 1 0,-3 1-9 0,0 3-3 15,-3 4 0-15,0-2 0 0,-3 6 13 0,0-4 2 16,-3 6 1-16,0 0 0 0,0 0-7 0,0 0-2 16,0 0 0-16,0 0 0 15,0 0-12-15,0 0-2 0,0 14-1 0,0-1 0 0,3 3-13 0,-3 0 0 16,-3 5 8-16,0 0-8 0,3 3 0 0,0 2 0 15,0-2 0-15,3 0 0 0,0 2 0 0,0-2-10 16,3-3 10-16,3-2-8 0,-4-1 8 0,-2-2-8 16,3-2 8-16,3-1-8 0,0-5 8 0,0-3 0 15,3-2 0-15,0-3 0 0,-3-3 0 0,3-5 0 16,0-3 0-16,0-2 0 0,0-3 0 0,-3 0 0 16,2-5 0-16,1-3 0 0,0 1 0 0,-6 2 0 15,3-3 0-15,0 3 8 0,0-1-8 0,-6 4 0 16,3-1 0-16,-3 3 8 0,3 1-8 0,-6-1 0 0,0 2 8 15,0 1-8 1,-3 0-101-16,0 2-25 0,3 3-5 0,-3 3-921 0</inkml:trace>
  <inkml:trace contextRef="#ctx0" brushRef="#br1" timeOffset="-154152.487">20201 13621 1497 0,'0'0'133'0,"0"0"-106"0,0 0-27 0,0 0 0 0,0 0 194 0,0 0 34 15,0 0 6-15,0 0 2 0,-3 2-122 0,-3 1-24 16,0 2-5-16,3 1-1 0,-6 2-36 0,3-3-7 16,0 3-1-16,-3-3-1 0,0 3-30 0,0 3-9 15,0-3 0-15,0-1 0 0,-2 1 8 0,2 0-8 16,-3-2 0-16,0 4 0 0,0-2 9 0,0 3-9 15,-3-3 0-15,-3 5 9 0,0-2 3 0,1-1 1 16,2 3 0-16,-3-2 0 0,3-3 7 0,3 2 0 16,-3 1 1-16,3-3 0 0,3 0 3 0,-3-3 0 15,6 3 0-15,0-3 0 0,4 1-5 0,-1-1-1 16,3-5 0-16,0 0 0 0,0 0-18 0,3 5 8 16,-1 1-8-16,7-1 0 0,-3 0 0 0,3 0 0 15,0-2 0-15,6 2 0 0,-3-2 0 0,3 2 0 16,3 1 0-16,0-1 0 0,-1 0 0 0,1 0 0 15,0 3 0-15,-3-5 0 0,3 0 0 0,-3 2 0 0,0-2 0 16,3 2 0 0,-7 0-88-16,4-2-16 0,-3 2-2 0,3-2-1 15,-3-1-122-15,0-2-25 0,-3 3-5 0</inkml:trace>
  <inkml:trace contextRef="#ctx0" brushRef="#br1" timeOffset="-153935.395">19900 14139 1094 0,'0'0'97'0,"0"0"-77"16,0 0-20-16,0 0 0 0,0 0 231 0,0 0 42 15,0 0 9-15,3 8 2 0,3 0-148 0,0-2-30 16,3-1-6-16,6 0 0 0,0-2-43 0,0 2-8 16,0-2-1-16,2-1-1 0,1 1-22 0,0 0-4 15,0-3-1-15,0 2 0 0,0-2-30 0,-3 3-6 16,2 0-2-16,-5-1 0 15,0-2-60-15,0 3-12 0,-3-1-2 0</inkml:trace>
  <inkml:trace contextRef="#ctx0" brushRef="#br1" timeOffset="-152824.29">20359 13663 230 0,'-18'3'20'0,"15"-3"-20"16,3 0 0-16,0 0 0 0,-6 0 336 0,3-3 62 15,3 3 13-15,0 0 2 0,0 0-237 0,0 0-47 16,0 0-9-16,0 0-3 0,0 0-57 0,0 0-11 15,6-3-2-15,3 1-1 0,0-1-20 0,3 1-4 0,2 2-1 16,1-3 0-16,0-2 2 0,3 2 0 16,3 0 0-16,0-2 0 0,0 0-6 0,-1-3-1 0,-2 0 0 0,3 3 0 15,0-3-8-15,-3 2-8 0,-3-2 9 0,3 0-9 16,-7 3 8-16,1 0-8 0,-3-3 0 0,0 3 9 31,0-1-37-31,-3 4-7 0,-3-4-1 0,-3 6-1 0,0 0 37 0,0 0 0 0,0 0 0 0,0 0 0 16,0 0 0-16,0 0 0 0,-6 0 0 0,0 3 0 15,-3 0-9-15,3 2 9 16,-3 0 0-16,3 3 0 0,-3 3 0 0,1-1 0 0,-1 4 0 0,-3-1 0 16,0 3 0-16,0 0 0 0,0 2 0 0,-3 3 0 15,0 0-14-15,0 1-2 0,0 1-1 0,1-4 0 16,-1 2-24-16,3-2-5 0,0-1-1 16,3-5 0-16,0 1 23 0,3-6 5 0,3-3 1 0,3-5 0 15,0 0-87-15,0 0-18 0,3-11-3 0,6-2-691 16</inkml:trace>
  <inkml:trace contextRef="#ctx0" brushRef="#br1" timeOffset="-152661.158">20594 13541 1958 0,'0'0'43'0,"0"0"9"0,0 0 1 0,0 0 3 0,0 0-45 0,0 0-11 15,0 8 0-15,6 0 0 0,-3 3 100 0,0 2 17 16,0 0 4-16,0 6 1 0,0-1-62 0,0 4-12 16,0-1-2-16,2 2-1 0,-2 1-27 0,3 3-6 15,-3-3 0-15,3-1-1 0,0 1-11 0,0-3 0 16,3 1 0-16,-3-1 8 0,3-5-8 0,0-3-14 0,3 0 3 0,3-5 1 31,-3-3-126-31,3-2-26 0,-4-6-5 0,4 1-807 0</inkml:trace>
  <inkml:trace contextRef="#ctx0" brushRef="#br1" timeOffset="-152519.4309">20882 13795 1720 0,'0'0'76'0,"0"0"16"0,0 0-73 0,0 0-19 0,0 0 0 0,0 0 0 16,0 0 168-16,0 8 31 0,-3-2 5 0,3 4 2 15,0-5-110-15,3 6-21 0,-3-3-5 0,3 3-1 16,-3 2-69-16,3-3-13 0,0 4-3 0,3-1-1 16,-3-5 17-16,0 2 0 0,3-4 0 0,0-1 9 15,0-5-257-15,0-3-52 0</inkml:trace>
  <inkml:trace contextRef="#ctx0" brushRef="#br1" timeOffset="-152328.22">20951 13372 1267 0,'0'-11'112'0,"-3"6"-89"16,3 0-23-16,-3-3 0 0,3 3 208 0,0-1 38 16,0 6 7-16,0 0 2 0,0 0-89 0,0 0-18 15,0 0-3-15,0 0-1 0,0 0-67 0,0 0-13 16,0 0-4-16,3 11 0 0,-6-3-24 0,3 5-6 16,-3 6-1-16,0-1 0 0,0 1-14 0,0 4-3 15,-3 4-1-15,6-6 0 16,-3 3-115-16,0-3-22 0,0 0-5 0</inkml:trace>
  <inkml:trace contextRef="#ctx0" brushRef="#br1" timeOffset="-151893.657">21240 13335 2383 0,'0'0'105'0,"-6"3"23"0,0-3-103 0,0 2-25 16,0 4 0-16,-3-1 0 0,3 3 104 0,-3 0 16 15,3 5 4-15,-3 8 0 0,0 0-84 0,0 3-16 16,6 5-3-16,0-8-1 0,0 6-20 0,3 2 0 16,0 0-10-16,6 0 10 0,-3 0 0 0,3 0 0 15,0 0 12-15,3 3-3 0,0-5-9 0,3-3 0 16,0-6 0-16,3 1 0 15,-3-6-76-15,0-3-12 0,2-2-1 0,1-2-1 16,3-9-148-16,0 0-30 0</inkml:trace>
  <inkml:trace contextRef="#ctx0" brushRef="#br1" timeOffset="-151720.697">21421 13391 1951 0,'0'0'86'0,"0"0"18"0,0 0-83 0,0 0-21 0,0 0 0 0,0 5 0 15,-3 0 152-15,3 0 27 0,-3 3 5 0,0 3 0 16,0 5-96-16,3 0-19 0,0 2-4 0,-3 3-1 16,3 3-37-16,-3 3-8 0,3-1-2 0,0 1 0 15,0 2-17-15,0 2 0 0,0 1 0 0,0-5 0 16,3-4-76-16,0-1-21 0,0-4-5 0,3-5-699 16,-3-2-140-16</inkml:trace>
  <inkml:trace contextRef="#ctx0" brushRef="#br1" timeOffset="-151542.158">21418 13573 921 0,'0'0'82'0,"0"0"-66"16,0 0-16-16,0 0 0 0,0 0 284 0,0 0 54 15,0 0 10-15,0 0 3 0,0 0-203 0,9 3-41 16,-3-1-8-16,3-2-2 0,0 0-55 0,3-2-11 16,0-1-3-16,0 3 0 0,0-5-20 0,2 2-8 15,-2 1 0-15,3-4 9 0,-3 4-20 0,0-6-4 16,0 2-1-16,3 1 0 15,-3 0-56-15,3-3-11 0,-6 0-2 0,2 0-631 0,1-3-125 16</inkml:trace>
  <inkml:trace contextRef="#ctx0" brushRef="#br1" timeOffset="-151385.9829">21692 13330 2649 0,'0'0'58'0,"0"0"12"0,0 0 2 0,0 0 4 0,0 0-61 0,0 0-15 0,-6 5 0 0,3 0 0 15,-3 3 40-15,6 3 6 0,-3-1 1 0,0 4 0 16,3 2-24-16,0 5-5 0,0 0-1 0,0 0 0 15,0 3-17-15,0 2 0 0,3 3 0 0,0 0 0 16,-3 1 0-16,3-4 0 0,0-2 0 0,3 8 0 16,0-6-150-16,-3-5-34 0,3-8-6 0,0 1-2 15</inkml:trace>
  <inkml:trace contextRef="#ctx0" brushRef="#br1" timeOffset="-151129.8218">21764 13216 1382 0,'0'0'123'0,"0"0"-99"16,0 0-24-16,5 3 0 0,4-1 227 0,0 4 40 15,0-4 8-15,0 6 1 0,0-3-136 0,0 6-27 16,0 2-5-16,0 0-2 0,0 1-39 0,0 4-8 16,0 1-2-16,0 2 0 0,0 3-15 0,-4 2-3 15,1 1-1-15,-3-6 0 0,3 5-16 0,-3 1-3 16,0-1-1-16,0 3 0 0,-3-2-8 0,3 2-2 0,-3-3 0 0,0 11 0 15,-3-8-8-15,0 1 10 16,-3-4-10-16,0 0 10 0,0-2-10 0,-2 3 0 16,-4-3 0-16,3-3 0 15,-3-3-24-15,0-2-11 0,-3 0-1 0,6-5-1 16,-3-4-155-16,3-1-32 0,0-6-5 0</inkml:trace>
  <inkml:trace contextRef="#ctx0" brushRef="#br1" timeOffset="-150898.876">22064 13563 2653 0,'0'0'117'0,"0"0"25"16,0 0-114-16,0 0-28 0,0 0 0 0,3 5 0 16,0 3 109-16,-3 0 16 0,0-3 3 0,3 0 1 0,3 1-79 0,-6 2-16 15,3-3-3-15,0 0-1 16,0 0-58-16,-3-5-11 0,0 0-2 0,0 0-1351 15</inkml:trace>
  <inkml:trace contextRef="#ctx0" brushRef="#br1" timeOffset="-149711.37">17135 13478 1267 0,'0'0'112'16,"0"0"-89"-16,3-5-23 0,-3 5 0 16,-6 0 79-16,6 0 11 0,6 0 2 0,-3-3 1 15,-3 3-41-15,0 0-8 0,6 0-1 0,6 0-1 0,3 0 10 0,-3 3 3 16,-6-3 0-16,5 2 0 0,7-2-4 0,-6 0-1 15,0 0 0-15,0 0 0 0,3-2-8 0,3-1-2 16,3-2 0-16,-4 2 0 0,1-2-8 0,3-3-1 16,0 2-1-16,-3-1 0 0,-6 1-12 0,6-2-2 15,8 0-1-15,1 0 0 16,-3 3-15-16,-3 0 0 0,0 0-9 0,2 2 9 0,7-2 10 0,-3 2 8 16,-3 3 2-16,0-3 0 0,2 3-9 0,1-5-2 15,0 5 0-15,-3-3 0 0,3 1-1 0,-4-1 0 16,4 0 0-16,-6 1 0 0,0-1 6 0,3-2 1 15,0 0 0-15,-1-1 0 0,1 4-3 0,0-4 0 16,-3-2 0-16,3 3 0 0,-1 0 12 0,-2 0 1 16,0 2 1-16,0-2 0 0,3 2-5 0,-6 0-1 15,2 1 0-15,-2 2 0 0,0-3-3 0,0 0-1 16,0 3 0-16,0-2 0 0,-3 2-2 0,2 0-1 0,1-6 0 0,-3 4 0 16,3 2-4-16,-3-3-1 0,3 3 0 0,3-2 0 15,-4 2-21-15,4-3-5 0,0-2-1 0,0-1 0 16,-3 1 47-16,3 0 10 15,0-1 2-15,-1 4 0 0,4-4-26 0,-3 1-5 0,0 3-1 0,0 2 0 16,3-3-8-16,-4 0 10 16,-2-2-10-16,3 2 10 0,-3 1-10 0,3 2 8 0,0-3-8 0,-1 3 8 15,1 0-8-15,6-3 10 0,6 3-10 0,0 0 10 16,2-2-10-16,-11 2 0 0,-9-6 0 0,3 1 8 16,3 2 8-16,-1-2 2 0,4 0 0 0,0 2 0 15,-3-2-6-15,3 0 0 0,-3 2-1 0,-1-2 0 16,1 2-2-16,3 0 0 0,-3-2 0 0,0 3 0 15,0-1-9-15,2 0 12 0,1 1-12 0,-3-4 12 16,-3 4-12-16,0-1 8 0,0 0-8 0,-4 1 8 0,4-1-8 0,-3 0 8 16,0 1-8-16,0-1 8 0,-3 3-8 0,0-3 0 15,-3 6 0-15,0-3 8 0,0 0-8 0,-3 0 0 16,-1 0 0-16,-5 0 0 16,6 0-77-16,-6 0-18 0,0 0-3 0,0 0-1272 15</inkml:trace>
  <inkml:trace contextRef="#ctx0" brushRef="#br1" timeOffset="-148074.739">12405 5842 1497 0,'0'0'133'0,"0"0"-106"16,0 0-27-16,0 0 0 0,0 0 94 0,0 0 14 16,0 0 2-16,0 0 1 0,0 0-7 0,0 0 0 15,0 0-1-15,0 0 0 0,0 0-57 0,0 0-11 16,0 0-3-16,6 5 0 0,6-2-15 0,-3 2-3 0,3 3-1 16,0-3 0-16,6 1-2 0,0-1-1 15,-1 0 0-15,10 1 0 0,0 2 3 0,0-8 1 0,3 0 0 0,-1 0 0 16,1 0 5-16,0-8 1 15,3 2 0-15,-1 1 0 0,1 0-6 0,0-1-1 0,0-4 0 16,-1-1 0-16,1 1-2 0,0-4-1 0,-3 1 0 0,-1 3 0 16,4-4-10-16,-3 1 10 0,0-3-10 15,-1 0 10-15,-2 1-10 0,0-1 12 0,-6 0-12 0,0 0 12 16,-1 0-12-16,-2 0 8 0,0-2-8 0,-6 2 8 16,0 0 0-16,-3 0 0 0,0 0 0 0,-3 0 0 15,-3 3 1-15,0 0 0 0,-3-3 0 0,0-5 0 16,-3 2 0-16,-3 1 0 0,0 2 0 0,-3-3 0 15,0 1 0-15,-3-1 0 0,-3-2 0 0,0 5 0 16,-3 0 8-16,1 3 2 0,-7-8 0 0,0 8 0 16,0 2 1-16,3 1 1 0,-3 2 0 0,1 2 0 15,-4 4-7-15,0 2-2 0,3 0 0 0,-3 0 0 0,7 2-12 16,-4 1 9-16,0 2-9 0,3 1 8 16,0 2-8-16,-2 0 10 0,-1 5-10 0,-3-5 10 0,3 5-10 0,-3 0 0 15,-5 0 9-15,2 3-9 16,0 3 0-16,0-1 9 0,-2 1-9 0,2 2 0 0,0-3 10 0,6 4-10 15,0 1 8-15,4 4-8 0,-1-1 8 0,3 1-8 16,3 2 0-16,0-3 8 0,3 4-8 0,3-1 0 16,0-3 0-16,3 6 0 0,3-3 0 0,0-3 0 15,6-2 0-15,0-5 0 0,0 2 0 0,6-3 0 16,-3 4 0-16,6-7 0 0,-3 1 0 0,6 0 0 16,3-3 0-16,6 1-11 15,2-4-12-15,7-10-2 0,3 0-1 0,9-8-1327 0</inkml:trace>
  <inkml:trace contextRef="#ctx0" brushRef="#br1" timeOffset="-146477.234">22115 13584 932 0,'0'0'41'0,"0"0"9"0,-6-3-40 0,0 0-10 16,3 1 0-16,-3-1 0 0,3 3 74 0,3 0 13 15,-9-3 2-15,6 3 1 0,-3-2-19 0,0 2-4 0,-3 0-1 0,3 2 0 16,0-2-10-16,0 3-3 0,3-3 0 0,-3 3 0 16,6-3 8-16,-3 2 2 0,0 1 0 0,3-3 0 15,0 0-3-15,0 0 0 0,0 0 0 0,0 0 0 16,0 0-34-16,0 0-7 0,0 0-2 0,0 0 0 15,0 0 57-15,0 0 11 16,0 0 3-16,0 0 0 0,0 0-39 0,0 0-7 0,0 0-2 0,0 0 0 0,0 0-16 0,0 0-3 16,0 0-1-16,6-5 0 15,3 2-2-15,-3 0-1 0,3 1 0 0,0 2 0 16,0-3 1-16,3 3 0 0,0 0 0 0,0-2 0 0,0 2-5 0,3-3-1 16,-4 3 0-16,4-3 0 0,-3 3 0 0,3-2 0 15,3-1 0-15,0 0 0 0,0 1 1 0,3 2 0 16,-4-3 0-16,1 3 0 15,0-3-2-15,0 1-1 0,-3-1 0 0,3 0 0 16,-3 1-10-16,-3-1 10 0,2 3-10 0,-2-5 10 0,-3 2-10 0,0 1 8 16,-3-1-8-16,3 3 8 0,0-3-8 0,-9 3 0 15,0 0 0-15,0 0 0 16,3 0-35-16,-3 0-9 0,0 0-1 0,0 0-1 16,6-5-156-16,-6 5-31 0,0-5-7 0</inkml:trace>
  <inkml:trace contextRef="#ctx0" brushRef="#br1" timeOffset="-146190.248">22296 13311 921 0,'0'0'82'15,"0"0"-66"-15,0 0-16 0,0 0 0 16,0 0 260-16,0 0 48 0,15 3 9 0,-9-3 3 16,-6 0-136-16,0 0-26 0,-12-5-6 0,3 5 0 15,0 2-64-15,3 1-13 0,3 2-3 0,-3 3 0 0,6 3-28 0,-2 2-7 16,2 0-1-16,0 3 0 0,0 5-16 0,0 3-3 15,0-3-1-15,0 6 0 0,0 2-4 0,2 0-2 16,-2 0 0-16,0 5 0 16,3-2 0-16,-3 0 0 0,0-3 0 0,6 0 0 15,-6-3 2-15,3 4 1 0,-3-4 0 0,0 3 0 16,0-5-5-16,0 0-8 0,3-6 11 0,0 1-11 0,-3-1 10 0,0-2-10 16,0-3 8-16,0-2-8 0,0-3-11 15,3 0-7-15,-3-3-2 0,0-5 0 16,0 0-187-16,0 0-37 0</inkml:trace>
  <inkml:trace contextRef="#ctx0" brushRef="#br1" timeOffset="-145031.074">22636 13422 288 0,'0'0'25'0,"0"0"-25"0,0 0 0 0,0 0 0 16,0 0 325-16,0 0 60 0,0 0 12 0,0 0 3 15,0 0-227-15,0 0-45 0,0 0-8 0,6-5-3 16,3 2-85-16,5-2-16 0,1 0-4 0,6 2-1 16,0-2 30-16,3 0 7 0,0-1 0 0,-4 1 1 15,4 0-33-15,-3 2-8 0,0 0 0 0,-3 1-8 16,0-1 13-16,-1 3-4 0,-2 0-1 0,3 0 0 15,-6 0-8-15,3 0 0 0,-3 0 0 0,-3-3-11 16,0 1-39-16,-3 2-8 0,0 2-2 0,-6-2 0 0,0 0 32 0,0 0 5 16,0 0 2-16,0 0 0 15,0 0-18-15,0 0-3 0,0 0-1 0,-6 3 0 0,3-3 65 0,-6 3 13 16,0-1 2-16,0 1 1 0,0 2-10 0,-3 1-1 16,3-1-1-16,0 6 0 0,-3-4-26 0,0 4 0 15,1 2 0-15,-1 0 0 0,0-2 18 0,0 5-2 16,-3 10 0-16,3 4 0 15,0-7-76-15,0 4-16 0,-3 2-4 0,3-5 0 16,4 0 10-16,2-6 2 0,0 1 0 0,3-6 0 16,6-3-124-16,0-4-25 0,-3-6-5 0,17-3-317 0</inkml:trace>
  <inkml:trace contextRef="#ctx0" brushRef="#br1" timeOffset="-144844.93">22942 13459 403 0,'0'0'17'0,"0"0"5"0,0 0-22 0,0 0 0 0,0 0 0 0,0 0 0 16,0 0 401-16,0 0 76 0,0 0 15 0,0 0 4 15,0 0-346-15,0 11-69 0,0 7-13 0,0-4-4 16,0-4-8-16,0 6-1 0,0 3-1 0,0-1 0 16,3 3-37-16,0 1-7 0,0-1-2 0,3 8 0 15,0-3-8-15,0-2 0 0,0-3 0 0,0-2 0 16,3-3-48-16,0-3-11 0,-3-3-2 0,0-2-1 16,3 0-155-16,-3-2-31 0,11-1-7 15,-2-5-1-15</inkml:trace>
  <inkml:trace contextRef="#ctx0" brushRef="#br1" timeOffset="-144675.3689">23097 13692 864 0,'0'0'76'0,"0"0"-60"15,0 0-16-15,0 0 0 0,0 0 297 0,-3 5 57 16,3 6 11-16,0 0 3 0,-3-3-200 0,3 2-40 16,3 1-8-16,0-1-2 0,0-4-64 0,0 4-13 15,-3 6-2-15,0-3-1 0,6 1-38 0,-3-7 0 16,-3-7 0-16,6 6-8 15,3-1-181-15,-3-2-36 0</inkml:trace>
  <inkml:trace contextRef="#ctx0" brushRef="#br1" timeOffset="-144494.794">23279 13301 1267 0,'0'-8'112'0,"3"2"-89"0,-3 1-23 0,0 5 0 16,0-5 256-16,3 2 46 0,-3 3 10 0,0 0 1 15,0 0-152-15,0 0-30 0,0 0-7 0,0 0 0 16,0 0-60-16,-3 8-12 0,0 3-3 0,-3 5 0 16,0-1-31-16,-3 1-6 0,0 3-2 0,0 2 0 15,0 0-149-15,3 0-29 0,-3 0-7 0</inkml:trace>
  <inkml:trace contextRef="#ctx0" brushRef="#br1" timeOffset="-143446.507">23561 13274 1706 0,'-6'0'76'0,"3"0"15"0,0 3-73 0,0-3-18 15,-2 2 0-15,2-2 0 0,-6 6 143 0,3-4 25 16,0 4 4-16,3-1 2 16,-3 3-81-16,0 0-16 0,0 2-3 0,0 1-1 0,0 5-46 0,0 0-10 15,3 5-1-15,-3 11-1 0,3-1 23 0,3 1 5 0,-6 3 1 16,3-4 0-16,6-2-25 0,-3 1-5 16,0-4-1-16,0-2 0 0,6 0-5 0,-3-3 0 0,3-3-8 15,-3-2 12 1,6-3-60-16,0-2-13 0,0-3-3 0,0 0-751 0,0-5-150 0</inkml:trace>
  <inkml:trace contextRef="#ctx0" brushRef="#br1" timeOffset="-143167.64">23609 13396 1497 0,'0'0'133'0,"0"0"-106"15,0 0-27-15,0 0 0 0,0 0 224 0,0 0 39 16,0 0 8-16,0 0 1 0,0 0-148 0,0 0-29 16,9 0-7-16,3 0 0 0,0-3-51 0,6 1-9 15,-4-4-3-15,1 4 0 16,3-1-16-16,0 0-9 0,-3 1 10 0,3-1-10 0,-6 0 0 0,3 1 0 15,-1 2-8-15,-2 0 8 16,0-3-32-16,0 3 0 0,0 0 0 0,0 3-803 16,0-1-160-16</inkml:trace>
  <inkml:trace contextRef="#ctx0" brushRef="#br1" timeOffset="-142959.503">23838 13377 460 0,'0'0'41'0,"-6"3"-33"0,0 5-8 0,0 0 0 15,0 0 332-15,3 0 64 0,-3 2 12 0,3 1 4 16,-3-1-231-16,4 4-45 0,-1-4-10 0,3-2-2 16,0 8-63-16,-3 3-13 0,3 2-2 0,-3 0-1 15,3 3-28-15,0 0-5 0,-3-3-2 0,3 8 0 16,0 0-10-16,0-5 0 0,3-3 0 0,-3-3 0 16,3-2-89-16,3-5-20 0,-4 0-4 0,4-4-923 15</inkml:trace>
  <inkml:trace contextRef="#ctx0" brushRef="#br1" timeOffset="-142393.395">24466 13430 2347 0,'0'0'104'0,"0"0"21"0,0 0-100 0,0 0-25 16,0 0 0-16,0 0 0 0,0 0 107 0,0 0 16 15,0 0 3-15,0 0 1 16,0 0-229-16,0 0-46 0</inkml:trace>
  <inkml:trace contextRef="#ctx0" brushRef="#br1" timeOffset="-140233.287">18969 5868 288 0,'-18'-5'25'0,"6"5"-25"16,12 8 0-16,3 0 0 0,0-3 288 0,0 3 52 16,0 0 10-16,3 0 2 0,-3-3-240 0,8 1-48 15,4-1-9-15,6-2-3 0,0-1-2 0,6-2-1 16,0-5 0-16,5 0 0 0,-2-3 6 0,0-3 1 16,3-2 0-16,-1-3 0 15,1 0-12-15,3-2-1 0,0-1-1 0,2 1 0 0,1-9-5 0,-3 6-1 16,-4-3 0-16,-2 0 0 0,-3 1-9 0,0 1-3 15,-6-4 0-15,-1 2 0 0,-2-2-10 0,-3-1-2 16,0 3-1-16,-6 3 0 0,0 3 2 0,0-6 1 16,-3 3 0-16,-3 2 0 0,0-2 19 0,-3 3 4 15,-3-1 1-15,-3 1 0 0,0-1-11 0,-3-2-3 0,-3 5 0 16,-3-5 0-16,0 2 11 0,-3 3 1 0,-5 1 1 0,-1 1 0 16,-9 4-17-16,0 2-4 0,-2 2-1 15,2 6 0-15,0 0-3 0,3 3 0 0,1 5 0 0,2 5 0 16,0-5-12-16,-3 11 0 0,6-6 0 0,-2 8 0 15,-1 3 0-15,-3 5 0 0,0 3 0 0,9-6 0 16,1 6 0-16,-1 0 0 0,0 5 0 16,0 0-10-16,3 0 10 0,3 0 0 0,3-5 0 0,1 7 0 15,2-4 0-15,6-9 0 0,3 1 0 0,6-3 0 16,3-3-12-16,5 0 4 0,13-3 0 0,3 1 0 16,3-3-141-16,2 0-28 0,10-6-6 15</inkml:trace>
  <inkml:trace contextRef="#ctx0" brushRef="#br1" timeOffset="-136527.373">24097 13192 1094 0,'0'0'97'0,"0"0"-77"0,0 0-20 0,0 0 0 0,0 0 232 0,0 0 44 16,0 0 8-16,0 0 1 0,0 0-126 0,0 0-26 15,0 0-5-15,0 0 0 0,0 0-53 0,0 0-11 16,0 0-1-16,0 0-1 0,0 0-26 0,0 0-6 16,0 0-1-16,3 8 0 0,0 0-4 0,0 0-1 15,3 3 0-15,0-4 0 0,0 4-4 0,-3 0 0 16,6-1-1-16,-3 3 0 0,0 3 8 0,6 0 1 16,3 5 1-16,-1-2 0 0,-5 2-21 0,-3-2-8 15,-3-1 0-15,-3 3 9 0,-6 0-22 0,3 3-5 16,-3 3-1-16,0-1 0 0,-3 1 19 0,-2 7 17 0,-1 0-3 15,-3-2-1-15,0-3-13 0,-3 0-18 0,3-5 4 0,0 3 1 32,-3-6-259-32,1 0-52 0</inkml:trace>
  <inkml:trace contextRef="#ctx0" brushRef="#br1" timeOffset="-129053.502">19698 15150 1036 0,'0'0'92'15,"0"0"-73"1,0 0 168-16,0 0 33 0,0 0 8 0,0 0 0 0,0 0-109 0,0 0-23 16,0 0-4-16,0 0 0 0,0 0-15 0,0 0-2 15,3-8-1-15,0 3 0 0,0-3-39 0,0 0-8 16,0-3-2-16,3 1 0 0,-3-1-6 0,0 3-2 15,3 0 0-15,-4 3 0 0,-2-3 2 0,0 8 0 16,0 0 0-16,3-5 0 0,-3 5-3 0,0 0 0 16,0 0 0-16,0 0 0 0,3-5-1 0,-3 5-1 15,0 0 0-15,0 0 0 0,0 0-3 0,0 0-1 16,0 0 0-16,0 0 0 0,0 0-10 0,0 0 8 0,0 0-8 0,6-3 8 16,-6 3-8-16,3-5 0 0,3-1 0 0,0 4-11 15,3-1 11-15,-6 0 0 0,-3 3 0 0,9-2 0 16,0-1 0-16,-3 0 0 0,3 3 0 0,-3-2 0 15,3 2 0-15,0-3 0 0,0 0 0 0,0 1 0 16,0 2 0-16,-1-3 0 0,1 1 0 0,0-1 0 16,3 0 0-16,-3 1 0 15,3-1 0-15,0-2 8 0,0 2-8 0,0 0 0 0,-3 1 0 0,3-4 8 16,-3 4-8-16,-1-1 0 0,-2 3 0 0,0-3 0 16,-6 3 0-16,0 0 0 0,6-2 0 0,-6 2 0 15,0 0-17-15,0 0 1 0,0 0 1 0,0 0 0 16,0 0-21-16,0 0-5 0,0 0-1 0,0 0 0 15,0 0-22-15,0 0-5 0,0 0-1 0,0 0-666 16,0 0-132-16</inkml:trace>
  <inkml:trace contextRef="#ctx0" brushRef="#br1" timeOffset="-128427.625">19796 15052 864 0,'0'0'76'0,"0"0"-60"16,0 0-16-16,0 0 0 0,0 0 180 0,0-5 32 15,0 5 8-15,0 0 0 0,0 0-62 0,0 0-13 16,0 0-2-16,0 0-1 0,0 0-50 0,0 0-9 16,-6 3-3-16,0 2 0 0,0 3-37 0,0 0-8 15,0 2-2-15,0-2 0 0,0 3-17 0,0 2-4 16,0-2-1-16,0-1 0 0,1 1-3 0,-1-1 0 0,0 4 0 16,-3-1 0-16,3 0-8 0,0 0-16 0,0 3 4 15,0 0 1 1,0-3-46-16,0 0-10 0,0-2-1 0,0 0-1 15,3-6-118-15,0 0-23 0,3-5-5 0,0 0-1 0</inkml:trace>
  <inkml:trace contextRef="#ctx0" brushRef="#br1" timeOffset="-128210.552">19832 15010 1576 0,'0'0'70'0,"6"2"14"16,-6-2-67-16,6 6-17 0,-3-1 0 0,3 0 0 0,-3 3 131 15,0 3 22-15,-1-3 5 0,4 5 1 0,0 0-65 0,0-2-13 16,0 2-2-16,0 3-1 0,0-3-35 0,0 3-7 16,0 0-2-16,0 0 0 0,3 0-17 0,-3 0-3 15,-3 2-1-15,6-2 0 0,-3 0-13 0,3-3 0 16,0-2 8-16,0-1-8 16,0 1-100-16,-1-3-24 0,4-6-4 0,-3 1-901 15</inkml:trace>
  <inkml:trace contextRef="#ctx0" brushRef="#br1" timeOffset="-127983.522">20165 15171 1382 0,'0'0'123'0,"0"0"-99"0,0 0-24 0,0 0 0 15,0 0 197-15,0 8 35 0,0-3 6 0,0 3 2 16,0 3-106-16,0-3-21 0,0 2-4 0,0 1-1 16,3 2-60-16,-3-2-13 0,0 2-3 0,0 0 0 15,0 1-24-15,0-1-8 0,0 3 0 0,0-6 0 16,0 3-129-16,0-5-30 0,0 3-5 0</inkml:trace>
  <inkml:trace contextRef="#ctx0" brushRef="#br1" timeOffset="-127361.842">19495 15087 1580 0,'0'0'35'0,"-6"2"7"0,0-2 2 0,-2 0 0 0,8 0-36 0,0 0-8 16,-6 0 0-16,6 0 0 0,0 0 86 0,0 0 15 16,0 0 3-16,0 0 1 0,0 0-1 0,0 0-1 15,0 0 0-15,0 0 0 0,0 0-63 0,0 0-12 16,0 0-2-16,9-5-1 0,-1 2 24 0,1-2 5 15,0 0 1-15,0 2 0 0,3 0-19 16,3-2-3-16,-3 2-1 0,0-2 0 0,3 0-14 0,-3 2-3 16,2-2-1-16,1 2 0 0,0-2-14 0,0 0 0 15,0 2 8-15,0-2-8 16,3-1-87-16,0 4-20 0,-3-1-4 0,2-2-648 16,-2 2-129-16</inkml:trace>
  <inkml:trace contextRef="#ctx0" brushRef="#br1" timeOffset="-126810.988">20379 14647 1209 0,'0'0'53'0,"0"0"12"0,0 0-52 0,0 0-13 0,0 0 0 0,0 0 0 16,0 0 299-16,0 0 57 0,0 0 11 0,-3 6 2 16,3-1-229-16,-3 0-45 0,-3 1-10 0,4 1-1 15,-4 4-50-15,0-3-10 0,3 5-1 0,-3 3-1 16,0 3-22-16,0-4 0 0,3 4 0 15,0-8-12-15,3 2-190 0,-3 0-38 0</inkml:trace>
  <inkml:trace contextRef="#ctx0" brushRef="#br1" timeOffset="-126538.651">20618 14690 1497 0,'0'0'66'0,"0"0"14"0,-6 2-64 0,3 1-16 15,-3 0 0-15,0 2 0 0,0 3 272 0,-3 2 50 16,-3 4 10-16,3 4 3 0,0 6-229 0,0-3-46 16,3 6-8-16,3-1-3 0,0 1-29 0,0 4-7 15,3-2-1-15,0 0 0 0,3 3-12 0,0 5 0 0,3-5 0 0,0 0 0 16,3-6 0-16,0 1-13 0,0-9 2 0,3 1 1 31,0-6-128-31,3-5-26 0,-4-5-4 0,4-3-945 0</inkml:trace>
  <inkml:trace contextRef="#ctx0" brushRef="#br1" timeOffset="-126352.81">20746 14788 2278 0,'0'0'50'0,"0"0"10"0,0 0 3 0,-3-6 1 16,0 4-51-16,3 2-13 0,0 0 0 0,0 0 0 15,0 0 85-15,0 0 15 0,0 10 2 0,0 3 1 16,0 3-38-16,0 5-7 0,0 3-2 0,3 3 0 0,0 2-41 0,-1-3-15 16,-2 1 9-16,0 2-9 0,0 0 0 0,0-3 0 15,0-2 0-15,0 0 0 16,3-3-99-16,-3-5-15 0,3-3-3 0,0-2-658 16,0-6-131-16</inkml:trace>
  <inkml:trace contextRef="#ctx0" brushRef="#br1" timeOffset="-126178.671">20787 14912 1209 0,'0'0'108'0,"0"0"-87"16,0 0-21-16,0 0 0 0,0 0 218 0,6 0 39 15,3 3 8-15,0-1 2 0,0-2-148 0,3 0-30 16,0 0-5-16,0 0-2 0,3-2-52 0,-1-1-10 16,-2 0-3-16,0 1 0 0,0-4-17 0,0 1 0 15,0 0-8-15,0-3 8 16,0 0-140-16,0-3-23 0,-3 3-4 0</inkml:trace>
  <inkml:trace contextRef="#ctx0" brushRef="#br1" timeOffset="-125963.9159">21046 14579 1897 0,'0'0'84'0,"0"5"17"0,3-3-81 0,-3 6-20 0,0-2 0 0,0 2 0 15,0-3 154-15,0 3 26 0,3 2 6 0,3 4 1 16,-3 2-87-16,0-1-16 0,0 4-4 0,0 2-1 15,0 3-29-15,0-3-6 0,0 3 0 0,-3 2-1 16,3 3-24-16,-3 1-5 0,3-1-1 0,-3 0 0 16,3 0-13-16,-3 5 8 0,0 1-8 0,-3-6 0 15,3-3-26-15,0-5-11 0,0 3-3 0,0-5-844 16,0-6-170-16</inkml:trace>
  <inkml:trace contextRef="#ctx0" brushRef="#br1" timeOffset="-125754.39">21317 14838 1152 0,'0'0'102'0,"3"2"-82"16,6 4-20-16,-6-6 0 0,6 2 235 0,-3 1 42 16,3 0 9-16,0-1 2 0,0 1-86 0,2 0-17 15,1-1-3-15,0 1-1 0,3 2-136 0,0-2-27 16,-3 0-6-16,6 2 0 0,-3-3 22 0,0 1 5 0,2 0 1 0,-2-3 0 15,-3 2-30-15,0-2-10 0,3 3 0 0,-3-3 9 32,-3 0-42-32,3 0-9 0,0-3-2 0,-3 1 0 15,0-1-220-15,-4 0-44 0</inkml:trace>
  <inkml:trace contextRef="#ctx0" brushRef="#br1" timeOffset="-125590.552">21561 14716 2649 0,'0'0'58'0,"0"0"12"0,0 0 2 0,-3 8 4 16,0 0-61-16,0 3-15 0,3 2 0 0,0-3 0 16,-3 6 72-16,3-2 11 0,0 1 2 0,-3 4 1 0,3 2-45 0,0 3-9 15,3 0-1-15,-3 2-1 0,3 1-18 0,-3 4-4 16,0 4-8-16,3-3 12 0,-3-6-12 0,3 0-13 16,0-2 2-16,0-3 1 15,-3-5-212-15,6 0-42 0</inkml:trace>
  <inkml:trace contextRef="#ctx0" brushRef="#br1" timeOffset="-124916.269">21918 14721 806 0,'0'0'72'0,"0"0"-58"15,0 0-14-15,0 0 0 0,0 0 318 0,0 0 61 0,0 0 12 0,0 0 2 16,0 0-245-16,0 0-50 0,0 0-10 0,9 3-1 16,0 0-55-16,6-6-12 0,0 0-1 0,6 1-1 15,0-4-10-15,2 1-8 0,4-3 9 0,3 0-9 16,-6 0 8-16,0 0-8 0,-1 3 0 0,1 0 0 15,0 0-37-15,-6-1-14 16,0 4-2-16,0-1-1 0,-7 0-203 0,1 1-41 0</inkml:trace>
  <inkml:trace contextRef="#ctx0" brushRef="#br1" timeOffset="-124738.34">22189 14650 1548 0,'-15'8'68'0,"9"-5"15"0,3-1-67 0,-3 4-16 0,0 1 0 0,0-1 0 0,-2 4 132 0,-4 1 22 16,3-1 5-16,-3 4 1 0,3 2-63 0,-3-1-12 15,0 4-2-15,6-3-1 0,-3 2-82 0,0 1-22 16,0 2-2-16,3-2 0 16,0-1-12-16,0 1-4 0,1-1 0 0,-1 3 0 15,0-7-188-15,3-1-37 0</inkml:trace>
  <inkml:trace contextRef="#ctx0" brushRef="#br1" timeOffset="-124597.524">22162 14684 403 0,'0'0'36'0,"0"0"-36"0,0 0 0 0,0 0 0 15,6 6 376-15,-3 2 69 16,0 0 14-16,0 2 2 0,3 1-267 0,-3-1-54 0,0 4-10 0,3 1-2 16,-3 1-63-16,0 0-12 0,3 0-2 0,0 3-1 15,0 2-34-15,0 0-6 0,0 0-2 0,0-2 0 16,0-1-8-16,3 6-11 0,0-3 3 0,0-2 0 31,-1-6-128-31,1 0-24 0,0-2-6 0</inkml:trace>
  <inkml:trace contextRef="#ctx0" brushRef="#br1" timeOffset="-124436.24">22398 14904 2037 0,'0'0'90'0,"0"0"19"16,0 8-87-16,0-8-22 0,0 5 0 0,0 3 0 16,0-3 113-16,2 3 19 0,1 0 3 0,-3 3 1 0,3-1-98 0,-3-2-19 15,3 3-4-15,0 0-1 16,0-3-117-16,3-1-23 0,-3 1-5 0</inkml:trace>
  <inkml:trace contextRef="#ctx0" brushRef="#br1" timeOffset="-124253.2159">22567 14377 2415 0,'0'0'107'0,"0"0"22"0,0 0-103 0,0 0-26 0,0 0 0 0,0 0 0 15,3 6 108-15,-3 2 17 16,0 0 3-16,-3 0 1 0,0 2-57 0,0 6-11 0,-3 0-2 0,0 2-1 16,-3 9-42-16,0-1-8 0,-2 1-8 0,2-1 12 31,0 1-112-31,0-1-23 0,0-2-4 0</inkml:trace>
  <inkml:trace contextRef="#ctx0" brushRef="#br1" timeOffset="-123931.845">22886 14589 1152 0,'0'0'102'0,"-6"3"-82"0,-3-3-20 0,0 5 0 16,3-2 268-16,-3 5 50 0,0 0 10 0,0 2 1 0,0 3-143 0,3 1-29 15,-3 2-5-15,3-1-2 0,3 4-118 0,0 2-24 16,0 6-8-16,3 2 0 0,3 0 8 0,0 2-8 16,3 1 8-16,0-3-8 0,0-2 0 0,0-3 0 15,3-3 0-15,0-5 0 16,0 0-33-16,0-6-8 0,3-2-2 0,3-5-789 15,0-6-159-15</inkml:trace>
  <inkml:trace contextRef="#ctx0" brushRef="#br1" timeOffset="-123730.57">22921 14626 1911 0,'0'0'84'0,"0"0"19"0,0 0-83 0,0 0-20 0,6 3 0 0,3-3 0 15,0-3 100-15,0 3 15 0,6-2 3 0,0 2 1 16,0-6-62-16,0 6-12 0,0-2-2 0,-1-4-1 16,1 4-24-16,0 2-5 0,3-3-1 0,-3 3 0 15,0-5-21-15,-3 5-5 0,0 2-1 0,0 1 0 16,-4-3-160-16,1 0-32 0,0 0-6 0</inkml:trace>
  <inkml:trace contextRef="#ctx0" brushRef="#br1" timeOffset="-123569.097">23118 14597 633 0,'0'0'56'0,"-6"5"-44"0,-3 3-12 0,6 0 0 0,3 0 286 0,0 0 55 16,-6 5 11-16,3 1 3 0,0-1-178 0,0 0-35 15,-3 3-7-15,3 0-2 0,3 2-66 0,-3 1-14 16,6 2-2-16,-3 0-1 0,3 0-30 0,-3 3-5 16,3-3-2-16,-3 0 0 15,3-2-42-15,-3 0-9 0,0-6-2 0,0 0-711 16,3-5-142-16</inkml:trace>
  <inkml:trace contextRef="#ctx0" brushRef="#br1" timeOffset="-123334.461">23258 14391 345 0,'0'0'31'0,"0"0"-31"0,0 0 0 0,0 0 0 16,6 0 455-16,0 2 85 0,0 1 16 0,0 0 4 15,0 2-345-15,2 6-70 0,-2-1-13 0,3 1-4 16,0 5-49-16,0 2-11 0,3 1-1 0,-3 4-1 16,0-4-22-16,-3 2-4 0,-3 6 0 0,3-1-1 15,-3 0-22-15,-3 1-4 0,0-3-1 0,-3 5 0 16,0 0-12-16,0 0 8 0,-3 0-8 0,0 3 0 16,-3 0-20-16,0-1-9 0,0-1-3 0,-3 1-914 15,0 1-183-15</inkml:trace>
  <inkml:trace contextRef="#ctx0" brushRef="#br1" timeOffset="-122999.346">23814 14616 1094 0,'0'0'48'0,"0"0"11"0,0 0-47 0,0 0-12 0,0 0 0 0,0 0 0 16,0 0 296-16,0 5 58 0,0-5 11 0,3 5 3 15,3 0-244-15,3-2-48 0,0 0-9 0,3-3-3 16,0 0-51-16,9 0-13 0,6-6 0 0,-7 4 0 16,1-1 0-16,-9 1 0 0,0-4 0 0,-3 4 0 15,6-1-156-15,-3 0-33 0,0 1-7 0</inkml:trace>
  <inkml:trace contextRef="#ctx0" brushRef="#br1" timeOffset="-122811.349">23731 14798 518 0,'-9'5'46'16,"6"1"-37"-16,-6-1-9 0,6 0 0 0,0-2 364 0,0 2 72 15,3-2 13-15,0-3 3 0,0 0-300 0,3 3-61 16,6-1-12-16,0 1-3 0,3-6-32 0,3 1-6 16,3-1-2-16,0-2 0 0,-1-1-16 0,7 1-4 15,0-3-1-15,3 0 0 0,0 0-3 0,-4 0 0 16,4 0 0-16,-3-2 0 15,0 2-173-15,0 0-35 0,0-3-8 0</inkml:trace>
  <inkml:trace contextRef="#ctx0" brushRef="#br1" timeOffset="-122616.041">24258 14473 1440 0,'0'0'128'0,"0"0"-103"0,-6 2-25 0,6-2 0 16,-3 6 221-16,3-1 39 0,-3 3 8 0,0 0 2 15,3 2-121-15,0 1-24 0,3 2-5 0,0 3 0 16,0 3-52-16,0 2-11 0,0 5-1 0,0 1-1 16,0-1-15-16,0 3-4 0,0 3 0 0,0 2 0 15,-3 3-20-15,3-2-5 0,-3-1-1 0,3-5 0 16,0 0-53-16,-3-2-10 0,3-6-3 0,0 3-1312 16</inkml:trace>
  <inkml:trace contextRef="#ctx0" brushRef="#br1" timeOffset="-119882.26">21124 14645 1706 0,'0'0'76'0,"0"0"15"0,0 0-73 0,0 0-18 16,0 0 0-16,0 0 0 0,-3-3 111 0,3 3 18 0,0 0 4 0,-3-5 1 16,3 5 4-16,0 0 1 0,0 0 0 0,0 0 0 15,0 0-75-15,0 0-14 0,0 0-3 0,0 0-1 16,6 5-19-16,-1 0-4 0,4 3-1 0,-3 0 0 16,6 5-5-16,-6 1-1 0,0-1 0 0,0 5 0 15,0 6-2-15,0-3-1 0,-3-2 0 0,-3-1 0 16,0 6-2-16,-3 3-1 0,0-1 0 0,-3 3 0 15,0 0-2-15,0 0 0 0,0 1 0 0,-6 9 0 16,3-7-8-16,-2 0 0 0,2-3 0 16,0 0 0-16,3-5-26 0,-3 0-10 15,3-6-3-15,0-2 0 16,3-3-158-16,0-5-32 0</inkml:trace>
  <inkml:trace contextRef="#ctx0" brushRef="#br1" timeOffset="-118759.114">20612 15669 1036 0,'0'0'92'0,"0"0"-73"15,0 0-19-15,0 0 0 0,0 0 231 0,0 0 42 16,0 0 9-16,0 0 2 0,6 0-196 0,2 2-40 15,1 1-7-15,0 0-1 0,6 2-3 0,-3-2 0 0,6 2 0 16,3 0 0-16,-3 0-10 0,0 3-3 0,2-5 0 0,1 2 0 16,0 1-14-16,-3-1-10 0,0 0 12 15,0-2-12-15,-4 2 12 0,1-2-12 0,-3-1 12 0,0 4-12 16,-3-4 12-16,0 4-12 16,0-4 12-16,-6 4-12 0,0-1 12 0,0 0-4 0,-3 3 0 0,-3 0-8 15,0 0 0-15,0 0 0 16,-3 0 0-16,-3 2 0 0,3-2 0 0,-6 0 0 0,0 3-13 0,-3-3 5 15,1 0-4-15,2 2 0 0,-3-2 0 0,0 0 0 16,0-3-10-16,0 3-2 0,-6 0-1 0,6 3 0 16,-2-3-33-1,-1 2-6-15,6 1-2 0,0 0 0 0,3-3-138 0,6-1-27 16</inkml:trace>
  <inkml:trace contextRef="#ctx0" brushRef="#br1" timeOffset="-118561.34">21070 15917 921 0,'0'0'82'0,"0"0"-66"0,0 0-16 0,0 0 0 0,0 0 187 0,0 0 33 16,0 0 8-16,0 0 0 0,-3 8-74 0,-3 3-15 15,-3-1-3-15,0 4-1 0,-3 2-68 0,-3-3-14 16,-2 3-2-16,2 0-1 0,-3-1-26 0,0 4-6 16,-3-1-1-16,3 1 0 0,0-1-17 0,1-2 0 15,5 3 0-15,0-6 0 16,-6 0-57-16,6 1-9 0,3-4-2 0,0-5-621 0,0 1-125 15</inkml:trace>
  <inkml:trace contextRef="#ctx0" brushRef="#br1" timeOffset="-118248.425">21231 15716 1497 0,'9'3'133'0,"-9"-3"-106"0,0 0-27 0,-6 8 0 16,-3 5 84-16,0 0 12 0,-6 3 3 0,3 5 0 15,0 1-22-15,-3 1-4 0,0 4-1 0,3-1 0 16,4 1-24-16,-1-1-6 0,6 1-1 0,3-4 0 16,0-1-13-16,3-1-4 0,3-5 0 0,2 0 0 15,4-6-24-15,3-5 0 0,0 1 0 0,3-9 0 16,0-2 0-16,0-6 0 0,3-2 0 0,-1-3 0 16,1-2 12-16,3-6-2 0,-3 0-1 0,-3-3 0 0,0 4 14 0,-6-4 2 15,2 3 1-15,-5 3 0 0,-3 0 18 0,0 0 4 16,-6 2 1-16,3 1 0 15,-3 5-34-15,-3-3-7 0,-3 2-8 0,-3 4 11 0,3-1-3 16,-3 1 0-16,-2-1 0 0,-4 6 0 16,3-3-28-16,0 3-7 0,-3 2-1 0,9 3-755 15,-3 0-151-15</inkml:trace>
  <inkml:trace contextRef="#ctx0" brushRef="#br1" timeOffset="-117730.64">22576 15679 1440 0,'0'0'128'0,"0"0"-103"16,3-8-25-16,0 3 0 15,3 0 64-15,0 2 8 0,0 0 2 0,3 3 0 0,0 0-8 0,0 0-2 16,3 6 0-16,0-1 0 0,2 0-19 0,4 1-4 16,0-1-1-16,3 0 0 0,-6 3 8 0,3-3 0 15,-3-2 1-15,2 2 0 0,-2-5-28 0,-3 3-5 16,0-3-2-16,0 0 0 0,-3 0 3 0,-3 0 1 16,-6 0 0-16,9 0 0 0,-9 0 6 0,0 0 0 15,0 0 1-15,0 0 0 0,0 0 10 0,0 0 1 16,0 0 1-16,-6 5 0 0,-3-2-14 0,0 5-3 15,-3 0-1-15,-3 2 0 0,3 4-8 0,-6-1-2 16,1 0 0-16,-7 8 0 0,0 0-9 0,0-2 0 0,0-1 0 16,4 1-11-16,-4-1-6 0,3 1-2 0,0 0 0 15,3-4 0 1,3 4-38-16,3-6-8 0,3 0-2 0,4 1 0 16,2-4-180-16,0-2-36 0,6 3-7 0,-3-11-2 0</inkml:trace>
  <inkml:trace contextRef="#ctx0" brushRef="#br1" timeOffset="-117533.346">22939 15859 1382 0,'0'0'123'0,"-3"8"-99"0,0 3-24 0,-3-1 0 15,0 3 98-15,-3 1 14 0,1 4 4 0,-4 3 0 16,0-2-31-16,0 2-5 0,-3-2-2 0,3 2 0 16,-3-3-46-16,0 1-8 0,0 2-3 0,0-5 0 15,7 0-38-15,-4-3-8 0,3-2-2 0,3-1 0 16,3-5-169-16,3-5-35 0</inkml:trace>
  <inkml:trace contextRef="#ctx0" brushRef="#br1" timeOffset="-117293.85">23097 15647 691 0,'0'0'30'0,"0"0"7"0,0 0-29 0,0 0-8 16,0 0 0-16,0 0 0 0,3 6 289 0,-3 2 57 15,3 5 11-15,-3 3 3 0,-3 2-252 0,-3 3-51 16,6 6-9-16,-3-1-3 0,3 9-16 0,-3-1-3 15,3-7-1-15,3-1 0 0,0-7 35 0,6-6 8 0,0 0 0 16,0-8 1-16,3-2-47 0,3-6-10 0,-1-2-1 0,-2-5-1 16,3-6 23-16,0-3 5 0,-3-2 1 0,0 0 0 15,-3-3-4-15,0 0-1 0,-6 3 0 0,3 2 0 16,-6 4 10-16,0-1 1 0,-3 2 1 0,-3 1 0 16,0 3-14-16,-6 2-4 0,0-3 0 0,-6 6 0 15,3 0-13-15,-3-3-3 0,-2 5-1 0,-1-2 0 16,0 5-11-16,-3-3 0 0,0 3 0 0,1 3 0 31,2-1-61-31,-3 4-15 0,3 2-2 0,3 2-1218 0</inkml:trace>
  <inkml:trace contextRef="#ctx0" brushRef="#br1" timeOffset="-78628.662">24314 13364 1713 0,'0'0'76'0,"0"0"16"0,0 0-74 0,0 0-18 16,0 0 0-16,9 3 0 0,-3 2 102 0,0-2 17 16,0-1 3-16,3 1 1 0,-3 2-25 0,3-2-5 15,0 0-1-15,0-1 0 0,3 4-23 0,0-6-5 16,0 0 0-16,2 0-1 0,4 0-43 0,-3 2-9 15,0-4-2-15,3 2 0 0,3 0-9 0,-3 2 0 16,0 1 0-16,-4-3 0 0,4 2 0 0,-3 1-9 16,0 0 9-16,-3 2-10 15,0 0-14-15,0-2-4 0,0 0 0 0,0-1 0 16,-4 4-38-16,-2-4-8 0,3 1-2 0</inkml:trace>
  <inkml:trace contextRef="#ctx0" brushRef="#br1" timeOffset="-78408.372">24201 13655 2073 0,'0'0'92'0,"0"0"19"0,0 0-89 0,0 0-22 0,0 0 0 0,6-2 0 16,0-4 85-16,3 1 13 0,0 0 2 0,3-1 1 16,3-2-39-16,0 0-8 0,3 1-2 0,2 1 0 15,1 1-22-15,3 0-5 0,3 2-1 0,-3 0 0 16,-3 1-34-16,-4-1-7 0,4 3-2 0,0 0 0 15,0 3-98-15,0-6-20 0,0 3-4 0</inkml:trace>
  <inkml:trace contextRef="#ctx0" brushRef="#br1" timeOffset="-78163.52">24785 13174 2448 0,'0'0'108'0,"0"0"23"0,0 0-105 0,0 0-26 16,0 0 0-16,0 0 0 0,-3 10 100 0,3 1 14 0,0 5 3 0,3 0 1 16,-3 2-48-16,0 3-10 0,0 3-1 0,0 5-1 15,3 3-27-15,-3 5-6 0,-3 5-1 0,0 3 0 16,0 0-14-16,0 3-10 0,0-3 12 0,0 0-12 16,0 0 8-16,0-3-8 0,3 0 0 0,-3-2 0 15,3-5 0-15,3 2 0 0,-3-6 0 0,3-4 0 16,3-3-10-16,-3-1-9 0,0-7-1 0,3-5-1 31,0-1-160-31,-3-7-32 0</inkml:trace>
  <inkml:trace contextRef="#ctx0" brushRef="#br1" timeOffset="-73201.4059">22374 10208 1555 0,'0'0'34'0,"-3"-6"7"0,3-2 2 0,-3 3 1 0,6-3-36 0,-3 0-8 15,3 0 0-15,0 0 0 0,3 0 91 0,0 0 16 16,0 3 3-16,2-3 1 0,4 3-48 0,0-3-10 0,3 3-1 0,0 2-1 16,3 0-26-16,0 1-5 0,0 2 0 15,-1 0-1-15,1 0-10 0,0 0-1 0,-3 0-8 0,3 0 12 16,0 0-12-16,-3 2 9 0,-3-2-9 0,2 0 8 16,-2 3-8-16,0 0 12 0,-3-3-12 0,0 2 12 15,-3-2-12-15,-6 0 10 0,0 0-10 0,0 0 10 16,0 0-1-16,0 0 0 0,0 0 0 0,-6 3 0 15,-6-3-9-15,0 0 0 0,-3 0 0 0,-5 0 0 16,-4 3 0-16,0-1 0 0,0-2 0 0,0 0 0 16,1-2 0-16,-1-1 0 0,0-2 0 0,3-3 0 15,0 3 12-15,3 2 1 0,4-2 0 0,2 2 0 16,3 0 3-16,3 3 0 0,0-2 0 0,6 2 0 16,0 0-8-16,0 0 0 0,0 0-8 0,12 2 12 15,3-2 0-15,-1 0-1 0,7 0 0 0,3-2 0 16,3-1 1-16,3 0 0 0,2-2 0 0,1 2 0 15,0-2 7-15,3 0 1 0,-4 5 1 0,1 0 0 0,-3 0-21 16,-3-3 0-16,-4 3 0 0,1 0 0 0,-6 0 0 16,3 0 8-16,-6 0 0 0,0 3 0 0,-3-3-8 0,-3 2-15 15,-1 1 4-15,-2 0 1 0,0-3-4 0,-6 0-1 16,0 0 0-16,0 0 0 0,-3 8 15 0,-3 0 0 16,-5-3 0-16,-1 3 0 0,-6-3 0 0,-3 3 0 15,-6-3 0-15,0 3 0 0,-8-2 11 0,-1-1-11 16,0 0 10-16,-2-2-10 0,2-1 17 0,3-2-2 15,0 3-1-15,7 0 0 0,8-3 6 0,0 2 2 16,6 1 0-16,3 0 0 0,9-3-10 0,0 0-3 16,0 0 0-16,9 5 0 0,3-2-9 0,6-1 10 0,3 1-10 15,8-3 10-15,-2-3-10 0,6 1 10 16,3-4-10-16,2 1 10 0,1-3 0 0,0 3 0 16,-4-3 0-16,4 3 0 15,3-3-93-15,-4 2-18 0,1 1-4 0</inkml:trace>
  <inkml:trace contextRef="#ctx0" brushRef="#br1" timeOffset="-71674.382">21939 14036 230 0,'0'0'20'0,"-3"5"-20"0,0 1 0 0,0 2 0 16,0-3 64-16,0 0 9 0,3-5 2 0,-3 6 0 15,3-1 8-15,0-5 1 0,-3 8 1 0,3-8 0 16,0 5-26-16,0-5-6 0,0 0-1 0,0 0 0 16,0 0 1-16,0 0 0 0,6 3 0 0,0-3 0 15,0 0-24-15,-6 0-5 0,6-3 0 0,0 0-1 0,-3-2 33 0,3 2 6 16,-6-2 2-16,0 5 0 0,3-5-23 0,0 0-4 16,-3-1-1-16,0 6 0 0,0 0-6 0,0 0-2 15,-3-5 0-15,0 0 0 0,-3 2-1 0,6 3-1 16,-6 0 0-16,0 0 0 0,0 3 13 0,0-1 2 15,0-2 1-15,0 6 0 0,0-4-5 0,6-2-1 16,-3 0 0-16,3 0 0 0,0 0-12 0,0 0-2 16,0 0-1-16,0 0 0 0,0 0-21 0,0 0 8 15,0 0-8-15,0 0 0 0,0 0 0 0,6 0 0 16,0 0 0-16,3 0 0 0,-3-2 0 16,-6 2 0-16,6 0 0 0,-6 0 0 0,6 0 0 0,0 0 0 15,-6 0 0-15,0 0 0 0,0 0 0 0,0 0 0 16,0 0 0-16,0 0 0 0,0 0 0 0,0 0 0 0,6 2 0 0,-6-2 8 15,0 0-8-15,0 0-10 16,0 0 10-16,0 0-972 0</inkml:trace>
  <inkml:trace contextRef="#ctx0" brushRef="#br1" timeOffset="-66908.8">24210 7990 1947 0,'0'0'43'0,"0"0"9"0,0 0 1 0,0 0 2 0,0 0-44 0,0 0-11 0,0 0 0 0,0 0 0 15,0 0 50-15,12 6 8 0,3-4 2 0,0 1 0 16,0 2-32-16,3-2-5 0,2-3-2 0,1 0 0 15,0 0-10-15,0 0-3 0,-3 0 0 0,0 0 0 16,6 0-32-16,-4-3-8 0,-5 3 0 0,0 0-620 16,-3 0-124-16</inkml:trace>
  <inkml:trace contextRef="#ctx0" brushRef="#br1" timeOffset="-66710.8428">24154 8176 979 0,'-9'0'87'0,"3"0"-70"15,0 2-17-15,0 4 0 0,6-4 239 0,-3 4 44 16,3-6 9-16,0 0 1 0,12 0-173 0,0 0-34 16,3 2-7-16,2-2-2 0,1 0-17 0,3-2-3 15,0 2-1-15,6 0 0 0,0 0-38 0,-1 0-8 0,1 0-2 0,3-3 0 16,-3 3-8-16,0-3-16 0,-1 3 4 0,1-2 1 31,-3 2-206-31,3-6-42 0</inkml:trace>
  <inkml:trace contextRef="#ctx0" brushRef="#br1" timeOffset="-66533.637">24678 7808 2185 0,'0'0'96'0,"0"0"21"0,0 0-93 0,0 0-24 0,0 0 0 0,0 0 0 16,0 0 152-16,0 0 25 0,-3 8 6 0,0 5 1 15,0 0-104-15,0 3-20 0,0 5-4 0,3 0 0 16,-3 6-24-16,3 2-4 0,-6 5 0 0,3 1-1 15,-3 5-11-15,0 2-1 0,0 3-1 0,3-3 0 0,-3 0-14 0,3-2 0 16,3-3 8-16,0 0-955 16,3 0-190-16</inkml:trace>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24:48.538"/>
    </inkml:context>
    <inkml:brush xml:id="br0">
      <inkml:brushProperty name="width" value="0.05292" units="cm"/>
      <inkml:brushProperty name="height" value="0.05292" units="cm"/>
      <inkml:brushProperty name="color" value="#00B050"/>
    </inkml:brush>
  </inkml:definitions>
  <inkml:trace contextRef="#ctx0" brushRef="#br0">11036 2506 1324 0,'-3'-22'59'0,"9"22"12"0,6 0-57 0,0 0-14 16,-6 0 0-16,-6 0 0 0,0 0 184 0,0 0 33 15,0 0 7-15,3 0 2 0,-3 6-109 0,0 2-21 16,0 10-5-16,-3 3-1 0,-3 6-38 0,0 5-7 16,-3 2-1-16,-12 22-1 0,-9 4-5 0,-2-1-1 0,5 1 0 15,-3 4 0-15,3-11-5 0,6 5 0 16,1 0-1-16,-1 6 0 0,-3-3-17 0,6-3-3 16,3-11-1-16,-3 4 0 0,6-12-10 0,3-4 0 15,3-6-10-15,-2-3 10 0,2 1-17 0,9-11 2 0,8 0 1 0,-2-3 0 31,-6-5-54-31,-3-8-12 0,-12 0-1 0,1-6-1 16,-1-1 17-16,6-7 3 0,-6 1 1 0,3-8 0 0,-3 2 21 16,0 1 4-16,3-9 0 0,-3 9 1 0,0 2 79 0,6 5 16 0,0-2 4 0,0 5 0 15,3 3-40-15,3 5-7 0,0 0-1 0,0 0-1 16,0 0 3-16,0 0 1 0,3 8 0 0,0 5 0 16,0 0 3-16,3 3 1 0,-3 5 0 0,3-2 0 15,0 7 8-15,3-10 1 0,-6 3 1 0,12-1 0 16,6-2-1-16,-3-3-1 0,0-2 0 0,-1-3 0 15,1-3-15-15,3-5-2 0,0 0-1 0,9-8 0 16,0 3-3-16,-1-8-1 0,1 0 0 0,0-6 0 0,0-2 0 16,-7 2 0-16,1-7 0 0,3 2 0 15,-9 0-9-15,0 0 0 0,3 1 0 0,-4-1-1316 16</inkml:trace>
  <inkml:trace contextRef="#ctx0" brushRef="#br0" timeOffset="13474.221">8598 847 1479 0,'0'0'65'0,"-3"0"15"0,3-6-64 0,0-2-16 16,0 3 0-16,0-3 0 0,0-5 128 0,3 8 24 15,-3-3 4-15,0-5 0 0,-3-1-48 0,0 4-9 16,-3-4-3-16,3 1 0 0,-6 5-13 0,3-5-3 16,0 3-1-16,-2 2 0 0,-1 2-25 0,-3 4-5 15,0-4-1-15,0 6 0 0,-3 0-16 0,0 0-4 16,0 0-1-16,-3 8 0 0,1 3-14 0,-1 2-2 16,0 0-1-16,-3 8 0 0,3-2-10 0,0 0 0 15,-3 7 9-15,4 0-9 0,2 6 0 0,0 3 0 16,0-1 0-16,0 8 0 15,3-2-28-15,3 0 0 0,3-1 0 0,3-7 0 0,-3 0 41 0,3-3 8 16,3 8 2-16,3-5 0 0,3-6-23 0,3 9 0 16,0-12 0-16,9 12 0 0,0-3-9 0,3-11 9 0,2-3-10 15,-2-10 10-15,3-2-18 0,3-6 2 0,3-14 1 0,-1 1 0 16,1-5 15-16,3-9 0 0,0 1 0 0,-1-1 0 16,-2 1-18-16,-3-6-1 0,-6 5 0 0,-3 1 0 15,-3 0 19-15,-4-1 0 0,-5 1 0 0,0-3 0 16,-3 7 8-16,-3-4-8 0,-3 5 11 0,0-3-11 15,-6-3 22-15,1 6-2 0,-1 3-1 0,-3-1 0 16,-3-2 9-16,-3 8 3 0,6 0 0 0,-3-1 0 16,3 9-9-16,0-3-2 0,3 3 0 0,0 5 0 15,1 0-12-15,-1 5-8 0,0 3 10 0,0 5-10 16,3 1 0-16,-3 4 0 0,0 3 0 0,3 11 0 16,0 0 0-16,3 2 0 0,0-2 0 0,3 8 0 0,3-9 8 0,0 1-8 15,3-5 0-15,3 2 0 16,0-6 8-16,3 4-8 0,-3-9 0 0,6-2 0 0,2 3 0 0,1-9 0 15,0 4 0-15,3-1 0 16,3-5-22-16,-3-3-4 0,-1 3-1 0,1-8 0 16,0 5-163-16,0-5-33 0,0-5-6 0</inkml:trace>
  <inkml:trace contextRef="#ctx0" brushRef="#br0" timeOffset="14023.72">9119 691 2790 0,'0'0'61'0,"0"0"13"0,-3 5 2 0,0 3 3 0,0-3-63 15,-3 3-16-15,0 5 0 0,0 0 0 0,0 1 51 0,0 4 7 0,-6 3 2 0,7 6 0 16,-1 2-37-16,3 0-7 16,0 8-2-16,0 8 0 0,6-5-14 0,0 5 9 0,3-6-9 0,-1 1 8 15,1-13-8-15,6 4 0 0,3-4-12 0,0-1 12 32,3-7-141-32,0-6-21 0,3 0-4 0,2 0-1022 0</inkml:trace>
  <inkml:trace contextRef="#ctx0" brushRef="#br0" timeOffset="15786.033">9598 886 1267 0,'0'0'112'0,"-3"-8"-89"0,0-2-23 0,-3 2 0 15,3 0 216-15,-3-3 40 16,1 3 7-16,-4-5 1 0,0 8-129 0,-3-3-27 0,3-5-4 0,0 7-2 16,0 6-57-16,0-5-11 0,0 5-2 15,0 5-1-15,-3 1-22 0,3 2-9 0,0-3 8 0,0 8-8 16,-2 0 0-16,-1 9 0 0,3-4 0 0,3 9 0 15,-3-1-12-15,3 1-4 0,3 4 0 0,0-12-1 16,0 7 17-16,3-7 8 0,3 2-8 0,0-3 12 16,0-2-12-16,3 3-8 0,3-11 8 0,3 2-13 15,-3-4 13-15,5-6 0 0,-2-6 0 0,6-4 0 16,-3-6-24-16,3-3 0 0,-3-2 1 0,0-3 0 16,0 3 12-16,-6-3 3 0,0 3 0 0,-4 3 0 15,1 5 18-15,-3-6 4 0,-3 6 1 0,0 0 0 16,0 5 26-16,0-6 6 0,0 6 1 0,0 3 0 15,0-3-9-15,0 8-2 0,0 0 0 0,0 0 0 16,0 0-23-16,0 0-5 0,0 0-1 0,0 0 0 0,0 8-8 16,0-3 0-16,3 9 9 0,0-1-9 15,-3 3 8-15,3 8-8 0,-3-6 8 0,3 9-8 0,-3-1 0 0,3 0 9 16,0-4-9-16,0 4 0 0,0-2 8 16,3-3-8-16,-3-2 0 0,3-1 0 15,-3-5-28-15,6 1-10 0,-3-1-2 0,0 0 0 16,0 0-220-16,3-7-44 0</inkml:trace>
  <inkml:trace contextRef="#ctx0" brushRef="#br0" timeOffset="16174.773">9851 1185 1267 0,'0'0'56'0,"0"0"12"0,0 0-55 0,0 0-13 15,0 0 0-15,6 8 0 0,-6-8 310 0,3 8 59 16,-3 3 12-16,3-3 3 0,-3 0-263 0,3 2-52 16,-3 3-10-16,3 1-3 0,-3-6-35 0,3 2-7 15,-3 3-2-15,0 1 0 0,3-1-12 0,0-5-18 16,-3 2 4-16,6-2 1 15,-3-2-183-15,0 2-36 0</inkml:trace>
  <inkml:trace contextRef="#ctx0" brushRef="#br0" timeOffset="16627.491">10217 1238 1497 0,'0'0'133'0,"0"0"-106"16,0 0-27-16,-3 6 0 0,0 1 234 0,0 1 42 16,1 3 8-16,-4 2 1 0,0-5-184 0,3 5-37 15,-3 1-7-15,-3 4-1 0,0-5-56 0,3 1 0 16,-3 4 0-16,3-5-8 16,3 1-180-16,-3-6-35 0</inkml:trace>
  <inkml:trace contextRef="#ctx0" brushRef="#br0" timeOffset="17039.183">10584 931 1382 0,'0'0'123'0,"-3"0"-99"0,-3-5-24 0,0-3 0 16,-3 3 268-16,0 0 48 0,0 2 9 0,0-2 3 15,-3-3-180-15,0 2-36 0,-3 6-8 0,3 0 0 16,-3-5-65-16,4 10-13 0,-4 1-2 0,3 2-1 15,0 5-23-15,-3 0 0 0,3 6-10 0,0 7 10 16,3-5-16-16,3 3 3 0,0-3 1 0,3 3 0 0,3 2-8 0,0-4 0 16,0-4-1-16,6 1 0 15,3 2-7-15,3-8 0 0,3-5-1 0,3-3 0 16,3 1-7-16,-3-12-2 0,2-2 0 0,1-5 0 16,0-5-7-16,-6-6-2 0,3 3 0 0,0-6 0 15,-6 1 10-15,-1-1 1 16,-2 1 1-16,0 7 0 0,-3-2 51 0,0 3 9 0,-3-1 3 0,-3 6 0 0,3 0 44 0,-3-1 10 15,-3 1 2-15,3 5 0 0,0-2-21 16,0 10-4-16,0 0-1 0,0 0 0 0,0 0-32 0,0 0-6 16,0 0-2-16,0 10 0 0,-3-2-18 0,3 5 0 15,0 1 0-15,3 4 0 0,0 3 0 0,-3 3 0 16,0 3 0-16,3-1 0 0,0 0 8 0,0 1-8 16,0-1 0-16,0-4 0 0,3-4 0 0,0 1-17 15,0-1 3-15,3-5 1 16,-3-5-158-16,3 0-31 0,0-2-6 0</inkml:trace>
  <inkml:trace contextRef="#ctx0" brushRef="#br0" timeOffset="17544.338">10869 1103 2383 0,'0'0'52'0,"0"0"12"0,6 6 1 0,3-1 2 0,-3-2-54 0,0 2-13 16,0 0 0-16,3-2 0 0,-3 2 84 0,0 0 15 15,0 1 2-15,-3 2 1 0,0-3-58 0,3 3-12 16,-3-3-3-16,0 3 0 0,0-3-16 0,-3-5-3 16,-3 8-1-16,3-2 0 0,0 2-9 0,0-1 8 15,-6 4-8-15,3-3 8 0,-3-3-8 0,0 3 0 16,-3-3 0-16,0 3 0 0,-3 3 0 0,0-3 0 0,0-3 0 15,0 3 0-15,-3-3 12 0,4 3 4 0,-1-2 1 16,0-4 0-16,3 4 27 0,3-1 6 0,0-5 1 0,3 0 0 16,-3 0-17-16,6 0-3 0,0 0-1 0,0 0 0 15,0 0-22-15,0 0-8 0,9 0 0 0,0-5 9 16,0 5-9-16,0-6 0 0,6 4 0 0,-4 2 0 16,1 0 0-16,3 0 0 0,0-6-8 0,3 6 8 15,-6 0-33-15,6 0-3 16,-6-8 0-16,3 8 0 0,-1-5-160 0,-2-3-32 15,3-2-6-15</inkml:trace>
  <inkml:trace contextRef="#ctx0" brushRef="#br0" timeOffset="17775.907">11060 757 518 0,'0'0'23'0,"0"0"5"0,0 0-28 0,0 0 0 16,6 0 0-16,0 5 0 0,0-5 460 0,0 5 86 15,3 3 18-15,-1-2 3 0,1 1-383 0,0 7-76 16,6-1-15-16,-3 0-3 0,0 6-36 0,0-1-7 16,-3 3-2-16,0-2 0 0,0 2-17 0,-6-2-4 15,3 2-1-15,-6 5 0 0,-3 6-7 0,0-6 0 16,0 6-1-16,-3-5 0 0,-3 4-15 0,-3 9 9 16,3-6-9-16,-3 3 8 15,0-5-75-15,3 3-15 0,-3-9-3 0,3 6-811 0,3-6-161 16</inkml:trace>
  <inkml:trace contextRef="#ctx0" brushRef="#br0" timeOffset="18127.128">11581 1016 1843 0,'0'0'164'0,"0"0"-132"15,6 3-32-15,3-3 0 0,-1 0 119 0,4 5 17 16,3-5 3-16,6 5 1 0,0-5-59 0,9-5-11 15,-1 5-2-15,4-5-1 0,3 2-35 0,0-2-8 16,-1 5 0-16,1-8-1 0,0 2-14 0,-3 6-9 16,2-7 12-16,-2 7-12 0,0-6 0 15,-9 6-12-15,-1-5 0 0,-2 2 0 16,3-2-79-16,-6 5-15 0,0 0-3 0</inkml:trace>
  <inkml:trace contextRef="#ctx0" brushRef="#br0" timeOffset="18458.202">12006 841 1555 0,'0'0'68'0,"-9"0"16"0,-3-5-68 0,1 2-16 0,-4 3 0 0,3 0 0 16,-6-5 229-16,3 5 43 0,-3 0 8 0,0 0 1 15,0 0-196-15,1 5-39 0,-7-2-8 0,6 8-2 16,0-6-36-16,3 3 0 0,-3 5 0 0,0-5 0 15,4 3-11-15,-4 2 0 0,0 0 0 0,3 0 0 16,0 1 11-16,3-6 9 0,0 2-1 0,0 3-8 16,-2-5 0-16,2-2 0 0,3 1-10 0,3-1 10 15,-3 2 54-15,3-3 18 0,0 3 4 0,3-8 1 16,3 0-25-16,0 0-6 0,-3 5-1 0,3 3 0 0,3-3-25 0,0 1-6 16,3 2-1-16,3-3 0 15,3 3-13-15,0-3 0 0,5 3 8 0,4 0-8 0,0 3 0 0,0-3 11 16,3 0-11-16,3 2 10 0,-4-2-10 0,1-3 0 15,3 9 9-15,-3-6-9 0,0 2 0 0,-4 3-16 16,1-5 2-16,-3-2-918 16,3 2-184-16</inkml:trace>
  <inkml:trace contextRef="#ctx0" brushRef="#br0" timeOffset="19821.275">12911 709 1094 0,'0'0'97'0,"0"0"-77"0,0 0-20 0,0 0 0 15,0 0 298-15,0 8 56 0,0 0 11 0,3 10 3 16,-3 1-255-16,3 2-50 0,-3 3-11 0,0 5-1 16,0 3-27-16,-3 5-4 0,3-3-2 0,0 3 0 15,-3 3-9-15,3 0-1 0,0-9-8 0,0 9 12 16,0-8-12-16,0-6-8 0,3 1 8 0,0-1-13 31,0-7-192-31,3-6-39 0,6 13-7 0,0-18-1 0</inkml:trace>
  <inkml:trace contextRef="#ctx0" brushRef="#br0" timeOffset="19982.466">13090 971 345 0,'0'0'31'0,"0"0"-31"0,0 0 0 0,3 5 0 15,6 3 380-15,0-8 71 0,3 0 13 0,-1 0 4 0,4 0-292 0,3 0-57 16,0-5-12-16,6 2-3 0,0-2-80 0,-1 5-16 16,-2-8-8-16,3 3 8 15,-3 0-108-15,3 2-23 0,-3-8-4 0,-1 3-1 0</inkml:trace>
  <inkml:trace contextRef="#ctx0" brushRef="#br0" timeOffset="20390.207">13763 638 1785 0,'2'8'159'0,"-2"2"-127"0,0-7-32 0,3 7 0 16,-3 4 179-16,0-1 29 16,3 0 7-16,-3 8 1 0,-3-2-104 0,3-1-20 0,-3 3-4 0,1 1 0 15,-4 1-44-15,0-1-9 16,0 1-2-16,0-1 0 0,0 4-17 0,-3-7-4 0,0-1-1 0,0 3 0 15,0-2-11-15,3-6 0 0,-6 0 0 0,0 0 0 16,-3 1-44 0,0-6 0-16,-2 2-1 0,2-2 0 0,0-3-27 0,0 3-6 15,-3-8-1-15,0 0 0 0,6-8-23 0,0 3-5 16,4-8-1-16,-1-8 0 0,0 2 70 0,3 1 14 0,3-9 2 0,0 1 1 16,0 2 55-16,3 3 11 0,3 2 3 0,0 3 0 15,3 3 10-15,0 3 2 0,0-4 1 0,3 6 0 0,-1 3-13 16,1-3-4-16,0 8 0 0,3 0 0 15,3 0-8-15,3 3-3 0,0 2 0 0,0 0 0 0,0 3-17 0,-1 6-3 16,1-4-1-16,3 3 0 16,-3-5-12-16,0 6 9 0,-3-1-9 0,0 0 8 0,-1-5-8 0,1 3 0 15,0-3 0-15,0-3 8 16,0 0-115-16,0 3-23 0,0-8-5 0</inkml:trace>
  <inkml:trace contextRef="#ctx0" brushRef="#br0" timeOffset="20596.087">14072 476 1670 0,'0'0'74'0,"0"0"15"16,6 6-71-16,0-1-18 0,0 3 0 0,3 5 0 0,0 0 221 0,0 0 41 0,0 1 8 0,0 10 2 15,0-3-141-15,-1 0-28 0,1 3-6 0,0 2-1 16,-3 1-58-16,0-1-12 0,0 0-2 0,-3-2-1 15,0 3-13-15,-3-1-2 0,-3 1-8 0,0-1 12 16,0 1-12-16,-6-1-13 0,-3 1 2 0,0 4 1 31,-5 4-124-31,-4 2-25 0,-6-6-5 0,-3 9-1034 0</inkml:trace>
  <inkml:trace contextRef="#ctx0" brushRef="#br0" timeOffset="20926.292">12691 548 921 0,'-15'13'82'0,"9"-8"-66"0,0 1-16 0,0 1 0 16,0 7 234-16,0 4 43 0,-3-2 9 0,3 8 2 16,0 2-128-16,3 1-26 0,-2-1-5 0,2 6-1 15,3 0-55-15,0 2-11 16,3 3-2-16,0 11-1 0,2-3-25 0,7 8-5 16,0-8-1-16,6 2 0 0,-3-4-18 0,6-4-10 15,0 1 10-15,2-6-10 16,1-2-109-16,0 0-28 0,3-6-6 0</inkml:trace>
  <inkml:trace contextRef="#ctx0" brushRef="#br0" timeOffset="21861.936">14760 669 1504 0,'0'0'67'0,"0"-5"13"0,0-8-64 0,-3 8-16 16,3-3 0-16,0-3 0 0,-3 3 111 0,3-5 18 15,0 5 4-15,-3-5 1 0,0 0-57 0,-3 2-11 16,3-5-2-16,-3 0-1 0,-3 3-4 0,0 0-1 16,0 5 0-16,-3-5 0 0,3 7-3 0,0 4-1 15,-3-4 0-15,3 6 0 0,-2 0-24 0,-1 8-5 16,-6-2-1-16,3 7 0 0,-6 0-6 0,3 8-2 15,0 8 0-15,1 0 0 0,-4 3-8 16,6 5-8-16,0-2 12 0,3-4-12 0,0 4 0 0,6 2 0 16,3-3 0-16,3 3 0 0,3-2 0 0,3-1 0 15,3-2 0-15,3-1-9 0,6-4 9 0,0-3-8 16,5-8 8-16,4-6-8 0,0-2-2 0,0-8 0 16,3-5 0-16,-4-3 0 0,1-5-6 0,0-6 0 0,0-2-1 15,-3-3 0-15,-1 3 3 0,-5 3 1 16,3-4 0-16,-6-1 0 0,-6 1 13 0,0 4 0 0,-3-3 0 15,-3 2 0-15,0-2 8 0,0 2-8 0,-3-2 12 0,-3 3-12 16,0-1 10-16,-6-2-10 0,3-3 8 0,-3 3-8 16,0 3 56-16,0-4 7 0,-3 4 1 0,0 5 0 15,0-1-40-15,0 7-7 0,1 1-1 0,-1 6-1 16,-3 0 6-16,3 6 2 0,0 7 0 0,0 0 0 16,0 8-12-16,-3 3-3 0,3 2 0 0,0 1 0 15,1 2-8-15,2 3 10 0,0-1-10 0,3 1 10 16,0 3-10-16,6-4 0 0,-3 4 9 0,6 2-9 15,3-5 0-15,3 2 0 0,3-10 0 0,2 2 0 16,-2-5 0-16,6-2-10 0,-3-6 10 0,6 0-10 16,3-5-82-16,-3 3-17 0,5-11-3 0,1 8-724 15,3-8-144-15</inkml:trace>
  <inkml:trace contextRef="#ctx0" brushRef="#br0" timeOffset="22614.597">15370 476 1861 0,'0'0'82'0,"0"0"18"15,-3 0-80-15,-3 6-20 0,0-1 0 0,3 3 0 16,-6 0 116-16,0 5 19 0,0 0 4 0,0 6 1 15,0 5-65-15,0 2-13 0,3 0-2 0,1 6-1 16,-1-5-35-16,6 7-6 0,0-8-2 0,0 6 0 16,3 0-16-16,2-6 8 0,4 1-8 0,3-1 0 0,0 1 0 0,0-1 0 15,0-7 0-15,3 7-12 16,3-13-140-16,3 6-28 0,-7-11-6 0</inkml:trace>
  <inkml:trace contextRef="#ctx0" brushRef="#br0" timeOffset="23036.576">15816 638 2397 0,'-9'-11'106'0,"3"8"22"0,-2-10-102 0,2 8-26 15,0-3 0-15,-3 3 0 0,-3-3 104 0,3 2 15 0,-3-1 3 0,0 1 1 16,3 1-71-16,-3 5-15 15,0 0-2-15,-3 5-1 0,6 1-34 0,-2 7 0 0,-1 3 0 0,3 7 0 16,-3-1 0-16,3 1 0 0,3 4-12 0,0 2 3 16,3 3 9-16,0-8-12 0,0 2 12 0,3-5-12 15,6-2 12-15,-3-1-10 0,3-5 10 0,3-5-10 32,-3 0-21-32,6-2-4 0,0-1-1 0,3-5 0 0,-4-5-4 15,7-3-2-15,-6-6 0 0,6 1 0 0,-6 3 42 0,3-9 8 0,-6 3 1 0,0-2 1 16,-3 4-59-16,0 1-12 15,0 0-3-15,-3 0 0 0,0 0 103 0,-3-1 20 0,2 1 4 0,-2 3 1 16,-2 2-2-16,-1-6 0 0,3 9 0 0,0 2 0 16,0-2-30-16,0 5-7 0,0 0-1 0,0 0 0 15,3 8-24-15,-1 3 0 0,-2 2 8 0,3 8-8 0,-3 3 0 16,3-3 0-16,0 5 9 0,0 1-9 16,0-1 0-16,-3-2 0 0,3 3 0 0,0-6 0 15,3-3-33-15,3 4-5 0,3-9-1 0</inkml:trace>
  <inkml:trace contextRef="#ctx0" brushRef="#br0" timeOffset="23178.73">16040 979 1152 0,'0'0'102'16,"0"0"-82"-16,0 11-20 0,3 2 0 0,-3 0 258 0,0 0 47 15,0-5 10-15,3 5 1 0,-3 6-207 0,3-6-41 16,-3 0-9-16,2 6-2 15,1-6-117-15,3 0-23 0,-3 1-5 0</inkml:trace>
  <inkml:trace contextRef="#ctx0" brushRef="#br0" timeOffset="23601.56">16492 767 1152 0,'9'-24'102'0,"-9"22"-82"0,0-3-20 0,-3-6 0 0,3 3 246 0,0 3 45 0,-3 2 9 0,3 3 1 0,0 0-149 0,-6 0-31 16,6 0-5-16,-3-5-2 16,-6 5-80-16,3 0-16 0,0 0-3 0,-3 5-1 15,3-2-14-15,-3 7 0 0,0-2-9 0,1 3 9 0,-4-3-16 0,0 5 2 16,-3 0 1-16,3 6 0 0,3 2 13 0,-3-3 0 16,-3 4-10-16,9-4 10 0,0 1 0 0,3-3-9 15,0-6 9-15,0 6 0 0,3 3-12 0,3-1 4 16,3-5 8-16,3 0-13 0,0-7 1 0,0 2 0 15,3-3 0-15,0-2 0 16,0-6-12-16,3-2-3 0,-6 5 0 0,3-6 0 0,-1-2 2 16,-2 1 0-16,0-7 0 0,0 4 0 15,3-3 25-15,-6-1 0 0,-3 1 9 0,0 0-9 0,0 5 37 0,0-5 1 16,0-1 0-16,0 9 0 0,-3-8 20 0,-3 5 4 16,6-3 1-16,-3 3 0 0,0 3-20 0,0-3-4 15,0 8-1-15,0 0 0 0,0 0-5 0,0 0-1 16,0 0 0-16,0 0 0 0,3 8-22 0,0 5-10 15,0 1 8-15,-3-1-8 0,3 5 0 0,0 1 0 16,0 2 0-16,0-2 0 0,0 2-18 0,3-3-2 0,3 1-1 16,-3-11 0-1,-3 5-55-15,3-8-10 0,2 3-2 0</inkml:trace>
  <inkml:trace contextRef="#ctx0" brushRef="#br0" timeOffset="23932.8128">16757 918 2124 0,'3'13'94'0,"3"-5"19"0,6-8-90 16,-6 6-23-16,-6-6 0 0,6 5 0 0,6-2 124 0,-3 7 21 15,-9-2 4-15,2-3 1 0,-2 3-105 0,3-2-21 16,3 1-4-16,0 1 0 0,-3-2-35 0,0 2-6 16,3-3-2-16,-6 3 0 15,-6-3 39-15,3 0 7 0,3 3 1 0,0-2 1 0,0-6-25 0,-3 5 0 16,-3 3 8-16,3-3-8 0,3-2 32 0,-6 2 5 15,-5 0 1-15,-1 3 0 0,6 0-30 0,0 3-8 16,-3-3 0-16,0-3 0 0,-6 3 22 0,9-8 3 16,6 0 1-16,0 0 0 15,-6 5-42-15,6-5-8 0,6 6-1 0,3-6-1 0,-9 0 40 0,9 0 8 16,3 2 2-16,3-2 0 0,0 0-39 0,-1 0-7 16,-2 0-2-16,3-2 0 0,3 2 35 0,-6 0 6 15,0 0 2-15,-3-6 0 16,3 6-98-16,0-5-19 0,-3 0-4 0,-3-3-710 15,0 0-141-15</inkml:trace>
  <inkml:trace contextRef="#ctx0" brushRef="#br0" timeOffset="24133.1128">16992 659 1094 0,'12'0'48'0,"-12"0"11"0,0 0-47 0,0 0-12 0,0 0 0 0,3 0 0 16,3 0 348-16,-3 0 68 0,3 5 14 0,3 0 2 15,0 3-280-15,-3 0-57 0,0 3-11 0,3 5-3 16,2 2-33-16,-2-5-8 0,-6 11 0 0,-3-3-1 16,0 6-19-16,3-6-3 0,0 3-1 0,-6 2 0 15,-6 1-16-15,0 5-11 0,6-1 2 0,1-4 0 16,-7 2-5-16,0 0-1 0,-3 0 0 0,-3 3 0 16,0 5-203-16,-6-3-41 0,-9-2-8 0</inkml:trace>
  <inkml:trace contextRef="#ctx0" brushRef="#br0" timeOffset="24358.162">16206 1214 2016 0,'0'0'179'0,"0"0"-143"16,0 0-36-16,0 0 0 0,0 0 171 0,-6 6 27 15,0-6 6-15,3 5 0 0,-6 3-101 0,1-3-21 0,-1 8-4 0,0 1-1 16,-3-1-57-16,-3 8-12 16,0 3-8-16,3 2 9 15,0-4-97-15,3-4-19 0,0 1-4 0,0 2-725 0,0-3-144 0</inkml:trace>
  <inkml:trace contextRef="#ctx0" brushRef="#br0" timeOffset="24673.4">17284 950 1785 0,'-6'0'159'0,"6"0"-127"16,12-5-32-16,-3 5 0 0,0 0 119 0,2 0 17 16,7-6 4-16,3 6 1 0,3-8-85 0,0 3-16 15,-9 0-4-15,9 2-1 0,5-2-16 0,-5 0-3 16,-3 2-1-16,0-2 0 15,6 5-199-15,-7-8-39 0</inkml:trace>
  <inkml:trace contextRef="#ctx0" brushRef="#br0" timeOffset="24837.929">17507 757 1267 0,'-9'0'112'0,"-3"0"-89"0,6-3-23 0,-3 3 0 16,-3 0 312-16,6 3 57 0,0-3 12 0,1 5 3 15,2 8-242-15,3-5-48 0,-3 11-10 0,6-1-1 16,3 3-83-16,-1 3-12 0,-5 5-5 0,6 8-1 16,3-5-125-16,0 2-25 0,-3 6-4 15</inkml:trace>
  <inkml:trace contextRef="#ctx0" brushRef="#br0" timeOffset="25259.817">18525 561 1497 0,'-9'0'133'0,"9"0"-106"0,-6 5-27 0,0 1 0 0,-3 1 254 0,0 1 46 16,0 3 8-16,-3 5 3 0,7 2-171 0,-7 1-35 15,0 2-6-15,0 3-2 0,0 2-53 0,0 1-12 16,3-1-1-16,-3 1-1 0,0-1-13 0,0-7-2 15,3 2-1-15,-2 3 0 0,-1-3-14 0,0-3 11 0,0-4-11 0,0 4 10 16,-3 3-10-16,0-8 0 16,-3 1 0-16,0-1 0 0,4 0 0 0,-4-2-12 15,0-3 0-15,-3-8 1 0,6 0-3 0,-3 0-1 0,6-8 0 0,-3 2 0 16,6-7-1-16,1 0 0 0,-1 0 0 0,3-6 0 16,0-2 5-16,3-3 1 0,0 3 0 0,3-3 0 15,0 3 10-15,3 3 11 0,3-4-3 0,3 4 0 16,0 5 4-16,-1-1 0 0,1 7 0 0,6-7 0 15,-3 9-12-15,3 0 0 0,0 5 0 0,6 0 0 16,0 5 0-16,-3 0 0 0,2 9 0 0,1-1 0 16,-3 3 0-16,3 2 0 15,-3 1 0-15,0-1 8 0,-4 3-8 0,1 6 0 0,0-9 9 0,0 9-9 16,-3-9 0-16,6-2-15 0,0 3 3 0,-3-1 0 16,0-5-175-16,2-5-34 15</inkml:trace>
  <inkml:trace contextRef="#ctx0" brushRef="#br0" timeOffset="26029.498">19007 415 1897 0,'0'0'84'0,"0"0"17"0,-6 3-81 0,-3 2-20 0,3 1 0 0,-6 2 0 16,-2 5 112-16,5 0 17 0,-3 0 4 0,3 6 1 16,0 7-70-16,0 1-15 0,-3 4-2 0,3 4-1 15,3-3-21-15,0 5-4 0,3-3-1 0,0 3 0 16,3-10-6-16,0-1-2 0,3 0 0 0,0 1 0 16,6-6-12-16,0 3 0 0,0-8 0 0,3 2 0 15,0-4-109-15,3-4-15 0,0 3-4 0</inkml:trace>
  <inkml:trace contextRef="#ctx0" brushRef="#br0" timeOffset="26388.932">19320 487 2023 0,'0'0'89'0,"0"0"19"0,0 0-86 16,-3 8-22-16,0-3 0 0,0 8 0 0,6-5 92 0,-3 5 15 0,3 6 2 0,0 2 1 16,0 3-56-16,-3 2-11 0,0 1-3 0,0-1 0 15,-3 1-28-15,3-6-12 16,-3 3 11-16,3 2-11 0,0-7 8 0,0-3-8 0,0 2 0 0,0-5 0 16,3 1 8-16,-3-9-8 0,0 3 0 15,0-3 0-15,0-5 12 0,0 0-3 0,0 0-1 0,0 0 0 16,0 0 34-16,0 0 6 0,3-8 2 0,3-2 0 15,-3 2-8-15,3-6-2 0,0-4 0 16,2-1 0-16,4 4-12 0,-3-4-4 0,0 0 0 0,3-2 0 16,3 3-15-16,3-3-9 0,0 2 10 0,-3 6-10 15,-6 0 0-15,2 7 0 0,1-2-8 0,0 8 8 16,0-10-105 0,3 7-15-16,-3 3-2 0,3 3-1 0,-3-6-109 0,3 3-23 15</inkml:trace>
  <inkml:trace contextRef="#ctx0" brushRef="#br0" timeOffset="26548.891">19710 833 1209 0,'0'19'108'0,"0"-19"-87"16,0 0-21-16,0 8 0 0,-3 5 222 0,3 0 40 16,0 1 8-16,0-1 2 0,0 0-121 0,0 0-24 15,0 6-5-15,3-6-1 0,-3 0-99 0,0 6-22 16,3-6 0-16,-3 0 0 15,3 0-204-15,-3 1-39 0</inkml:trace>
  <inkml:trace contextRef="#ctx0" brushRef="#br0" timeOffset="26771.088">20001 762 1951 0,'0'0'86'0,"0"0"18"0,6-5-83 0,0 5-21 0,6 0 0 0,0-3 0 16,0-8 112-16,3 11 19 0,3-7 3 0,0 7 1 15,2-6-73-15,1 1-14 0,-3 2-4 0,0 3 0 16,0 3-31-16,-3-3-13 0,0-3 11 0,-3 3-11 16,-4 0-31-16,4 0-12 0,0-5-2 0</inkml:trace>
  <inkml:trace contextRef="#ctx0" brushRef="#br0" timeOffset="26936.13">20234 527 1728 0,'0'0'153'16,"0"0"-122"-16,0 0-31 0,0 0 0 0,0 0 160 0,-6 0 25 16,0 7 6-16,3 4 1 0,3-3-103 0,-3 5-20 15,3 0-4-15,0 9-1 0,0 1-26 0,0 4-6 16,0-1 0-16,0 1-1 0,0 5-31 0,-3-1 0 15,3-4 0-15,0-1 0 16,0 6-142-16,3-6-28 0,-3-4-6 0</inkml:trace>
  <inkml:trace contextRef="#ctx0" brushRef="#br0" timeOffset="27438.284">20540 442 1209 0,'0'-5'53'0,"0"-3"12"0,-3 2-52 0,3-2-13 0,3 3 0 0,-3 5 0 16,3 0 330-16,-3 0 63 0,6 0 13 0,0 0 2 0,3 5-272 0,-3 9-56 15,3-6-10-15,0 10-2 0,0 9-39 0,0-1-7 16,-3 6-2-16,3 7 0 0,-7 1-7 0,4 0-1 16,-3-3-1-16,-3 8 0 0,3-11-11 0,-6 1 8 15,3 2-8-15,0-3 8 0,-3 3-8 0,3-2-16 16,-3-4 4-16,0 4 1 0,1-6 11 0,-4 0-12 16,3-5 12-16,0 2-12 0,-3-7 12 15,3-6 0-15,-3 0 0 0,3 0-8 0,0-5 8 0,0-2 8 16,3-6-8-16,0 0 11 15,0 0 9-15,0-6 3 0,3-7 0 0,-3 0 0 0,3-8 1 0,3-8 1 16,0-1 0-16,3-1 0 0,0-1-1 0,5-2-1 16,1 7 0-16,0-5 0 0,0 9-13 0,3 1-2 15,3-4-8-15,0 2 12 0,2 3-12 0,1 2 11 16,-3 4-11-16,-3-4 10 0,3 6-10 0,0 0 0 0,2-1 9 16,-2 4-9-16,-3 2 0 0,0 0 0 0,0-3 0 0,0 9 0 15,-3-9 0-15,2 8 0 0,-5-2 0 0,-3 0 0 16,3 5-10-16,-3 0-6 0,0 5-2 0,0-5 0 31,-3 0-96-31,0 0-19 0,0 0-4 0</inkml:trace>
  <inkml:trace contextRef="#ctx0" brushRef="#br0" timeOffset="28654.4">21385 476 1209 0,'0'0'108'0,"0"0"-87"0,0 0-21 0,0 0 0 0,0 0 226 0,0 0 41 16,0 0 8-16,0 0 1 0,0 0-133 0,0 0-27 15,0 0-6-15,3 11-1 0,0-3-67 0,0 5-14 16,3 6-2-16,0 7-1 0,0 6-17 0,-3 2-8 15,3-2 8-15,0 8-8 0,0-1 8 0,-3-2-8 16,3-2 0-16,0 4 8 0,-3-2-8 0,0 3 0 16,3 0 0-16,-3-1 8 0,3-7-8 0,-3 0 0 15,-3 2 0-15,3-7 0 0,3-3 0 0,-6-3 0 16,3 5 0-16,0-7 0 0,-3-3 0 0,3 0 0 16,0-1 0-16,3-4 0 0,-3 2 8 0,0-10-8 15,2 2 8-15,4 0-8 0,-3-10 23 0,3 0-1 16,0-3 0-16,6-11 0 0,0-2 10 0,0-5 3 15,3-6 0-15,6-2 0 0,-4-11-11 0,1 13-3 16,0 5 0-16,-3-4 0 0,0-4-2 0,0 4-1 0,0-1 0 0,-4 0 0 16,4 6-3-16,0-14-1 0,-6 13 0 0,3-4 0 15,-3 4-14-15,0 6 0 0,-6 3 0 0,6-1 0 32,-6 3-26-32,2-2-8 0,-2 12-2 0,-3-2 0 0,3-5-161 15,-3 8-33-15,3-3-6 0</inkml:trace>
  <inkml:trace contextRef="#ctx0" brushRef="#br0" timeOffset="29662.355">22153 431 1951 0,'0'0'43'0,"0"0"9"0,0 0 1 0,0 0 2 0,0 0-44 0,0 0-11 15,0 0 0-15,0 0 0 16,0 0 66-16,0 0 11 0,6 6 3 0,3-6 0 0,-3 5-18 0,0 3-3 15,-3-3-1-15,3 8 0 0,3 1-2 0,0-1 0 16,3 5 0-16,0 3 0 0,3 6 0 0,0-3 0 16,-6 2 0-16,2 6 0 0,-2-6-11 0,-3 4-2 15,0 1-1-15,0 1 0 0,-3-6-14 0,-3 6-2 16,-6 3-1-16,0 10 0 0,-3-6-14 0,-6 6-3 16,-2 8-8-16,-7-3 12 15,0 9-164-15,-3 2-34 0</inkml:trace>
  <inkml:trace contextRef="#ctx0" brushRef="#br0" timeOffset="32473.409">15459 4553 2073 0,'-6'-26'92'0,"6"21"19"0,0 5-89 0,0 0-22 15,0 0 0-15,0 0 0 0,0 0 100 0,0 0 16 16,0 0 4-16,0 10 0 0,3-2-68 0,3 0-12 16,0 0-4-16,0 3 0 0,6-9-18 0,-3 4-4 15,6-4-1-15,-3 1 0 0,3 0-5 0,-1-1-8 16,1 1 11-16,0 0-11 0,-3-1 8 0,3-2-8 15,-3 0 0-15,-3 5 0 16,-3-5-20-16,0 0-12 0,-6 0-1 0,0 0-1 16,0 0 0-16,0 0 0 0,0 0 0 0,0 0 0 0,-6 0 34 0,0 3-8 15,-3 0 8-15,0-3 0 0,-3 2 0 0,0 4 9 16,0-6-1-16,0 0 0 0,0 2 22 0,1 1 4 16,-1 0 1-16,0-3 0 0,0 0 11 0,3 0 2 0,0 5 1 0,6-5 0 15,3 0-13-15,0 0-2 16,0 0-1-16,0 0 0 0,6 3-33 0,3-1 0 0,3-2 0 0,3 3 0 15,2 2 0-15,1-5 0 0,3 0 0 0,0 3-9 16,0-3 9-16,0 0 0 0,0-3 0 0,2 3 0 31,1 0-97-31,0-5-18 0,0 2-3 0,-6 1-1 0</inkml:trace>
  <inkml:trace contextRef="#ctx0" brushRef="#br0" timeOffset="34299.058">3601 16388 979 0,'-15'8'87'0,"12"-5"-70"0,3-3-17 0,-6 0 0 16,0 3 153-16,-3-1 27 0,3 1 6 0,0-1 1 0,6-2-42 0,-6 3-8 16,3 0-1-16,-3-1-1 15,6-2-52-15,0 0-11 0,0 0-1 0,0 0-1 0,0 0-50 0,6 6-9 16,-6-6-3-16,0 8 0 0,3 2-8 0,3 1 0 16,6 2 0-16,-3 0 0 0,0 6 11 0,6-1 0 15,2 1 0-15,-5 2 0 0,0-5-11 0,3 5-16 16,-9 3 4-16,9-3 1 0,-9-5 11 0,0 2 14 15,3-2-3-15,-6-2-1 0,0-4-10 0,0-2 0 16,-3-8 0-16,0 0 0 0,0 0 0 0,-3-8 0 16,-3-10 0-16,0-4 8 0,-3-4-8 0,3-3 0 15,-9-3 0-15,9-2 0 0,-12-1 0 0,6 4 0 16,3 1 0-16,-2 4 0 0,2 2 12 0,0 3 6 16,3 5 2-16,0 0 0 0,6 3-3 0,0 5 0 15,0 3 0-15,0 5 0 0,3-3-17 0,3 6 0 16,6 2-8-16,-3 6 8 0,2-1 12 0,-2 6 8 15,6 3 1-15,0 2 1 16,-3 3-69-16,-3 2-13 0,3 1-4 0,0 4 0 0,-6-2 52 0,6 1 12 16,-3 1 0-16,-3-4 0 0,2-6 15 0,-2-5 5 0,-6-6 2 0,6 1 0 15,-3-3-22-15,-3-5 8 0,0-3-8 0,0 0 0 16,0-11 13-16,-6-5-1 0,3-5-1 0,-9 0 0 16,4-3 10-16,-7-3 3 0,3 1 0 0,-3 2 0 15,-3 0 1-15,0 1 1 0,3 4 0 0,0 3 0 16,3 0 14-16,1 3 2 0,-4 2 1 0,9 4 0 15,-3-1-43-15,3 2-16 0,3 4 1 0,3 2 0 16,0 0 24-16,0 0 5 0,0 0 1 0,9 10 0 16,0 6-63-16,-3 3-13 0,3 2-3 15,6 3 0-15,-10-1 52 0,4 4 12 0,0-1 0 0,0 3 0 0,0-2 16 16,0-1 5-16,-6 1 2 0,6-3 0 16,-9-8-37-16,3-1-7 0,3-4-2 0,-6-3 0 0,3 0 39 0,-3-8 8 15,0 0 2-15,0 0 0 16,-3-11-7-16,-3-5-2 0,3-7 0 0,-9-4 0 0,3 1-8 0,0-6-1 15,0-2-8-15,0 4 12 0,-3 7 4 0,10-1 0 16,-7 5 0-16,3 1 0 0,3 5 0 0,0 2 0 16,0 3 0-16,3 3 0 0,0 5-16 0,0 0 0 15,0 0 0-15,0 0 0 0,9 8 0 0,6 0 0 16,-4 2 0-16,-2 3 0 0,3 3-8 0,6 3 8 16,-6-1 0-16,-3 6 0 0,3 0 0 0,0 0 0 15,0 0 0-15,3-1 0 0,-9-4-14 0,2-1 4 16,1-2 1-16,0-5 0 15,3-3-139-15,-6-6-27 0,-6-2-5 0,3-10-924 0</inkml:trace>
  <inkml:trace contextRef="#ctx0" brushRef="#br0" timeOffset="34568.0918">3389 15878 1854 0,'0'0'82'0,"0"0"17"16,0 0-79-16,0 0-20 0,0 0 0 0,0 0 0 0,0 0 88 0,9-3 13 16,-6 0 3-16,3-2 1 15,6-3-37-15,-6 0-8 0,9 0-2 0,-6-5 0 0,6 2-28 0,-1 1-6 16,1-3 0-16,-3 2-1 0,3 0-7 0,-3 1 0 16,6-1-1-16,-6 3 0 0,0 0-15 0,0 0 11 15,3 1-11-15,-1-1 10 16,-5 2-47-16,0-2-10 0,3 6-1 0,0-4-1 15,-3 1-128-15,3 3-26 0,-3-4-5 0,0 4 0 0</inkml:trace>
  <inkml:trace contextRef="#ctx0" brushRef="#br0" timeOffset="34728.6449">3645 15682 460 0,'0'0'20'0,"-3"5"5"0,-9-2-25 0,6 2 0 15,-3-2 0-15,0 2 0 0,4 3 407 0,-4 0 76 0,-3 0 15 0,6 2 3 16,-3 1-321-16,6 2-65 0,-9 3-13 0,12 3-2 15,-6 2-58-15,6 0-11 0,6 0-3 0,-6 3 0 16,0 0-19-16,6 0-9 0,0-1 8 0,3-1-8 16,-3 1 0-16,3-1 0 0,0-4 0 0,-1 3 0 31,4 0-104-31,-3 1-27 0,-3-1-5 0</inkml:trace>
  <inkml:trace contextRef="#ctx0" brushRef="#br0" timeOffset="40056.094">8958 16301 1440 0,'0'0'128'16,"0"0"-103"-16,0 0 179 0,0 0 35 15,0 0 7-15,0 0 2 0,3 5-125 0,6 3-25 16,3-2-5-16,3 1-1 0,6 4-48 0,3-3-11 16,8 5-1-16,1-2-1 0,9 7-13 0,2 3-2 15,4 1-1-15,0-1 0 0,-7-3 8 0,-8-2 1 16,6 0 1-16,-6-3 0 0,2 1-10 0,-2-4-3 15,0 1 0-15,-3-6 0 0,-4 0-12 0,1-2 9 16,0 2-9-16,-6-5 8 0,-6 0-8 0,0 0 0 0,-7-2-10 16,-2-1 10-16,-6 3-25 0,0 0 1 15,-6-8 0-15,-2 3 0 0,-4-3 1 0,-6 2 1 0,-3-1 0 0,-3 1 0 32,-3-2-15-32,-2 0-3 0,-1 3-1 0,-3-3 0 0,-6 0 26 0,1 3 6 0,2 0 1 0,0-1 0 15,3 1 8-15,1 0 9 0,2-1-1 0,3 4-8 16,3-3 27-16,7 2-2 0,-1 0 0 0,6 1 0 15,6 2-5-15,0 0-2 0,6 0 0 0,0 0 0 16,0 0-5-16,0 0-1 0,12 0 0 0,6 5 0 16,2-2-12-16,7 2 8 0,3 5-8 0,3-2 0 15,2 0 14-15,4 3-3 0,6-1-1 0,-1 4 0 0,1-4-1 16,-3-2 0-16,-4 0 0 0,4-3 0 0,-6 1-9 0,-6-1 8 16,2-5-8-16,-5 0 8 0,0 0-8 0,-3-5 0 15,-3 2 0-15,-7-5 0 16,-5 0-32-16,0 0 2 0,-3 0 0 0,-6-5 0 15,-6 2 1-15,-6-2 0 0,3 0 0 0,-5-3 0 0,-4-2 29 16,-3 4-9-16,-3-1 9 0,0-1 0 0,-3 2 0 0,-5-1 11 16,-4-1-1-16,0 2 0 0,1 1 25 0,-1 0 5 15,-6 2 0-15,6 1 1 0,7 2-3 0,2 3-1 16,6-3 0-16,3 5 0 0,6-2-15 0,0 2-3 16,6 3-1-16,6 0 0 0,0 0-18 0,9 3 0 15,6 2 0-15,9 6 0 0,6 2-16 0,6 3 4 16,5 2 0-16,7 6 0 15,-3 2-23-15,2 1-4 0,4 2-1 0,5 3-834 0,1-6-167 0</inkml:trace>
  <inkml:trace contextRef="#ctx0" brushRef="#br0" timeOffset="40476.879">10328 16222 2880 0,'-3'8'64'0,"3"-3"12"0,-3 5 4 0,3 1 0 0,0 2-64 0,-3 3-16 15,3 0 0-15,-3 5 0 0,3-2 0 0,-3 2 0 16,3 3 0-16,0 2 0 0,3-2 21 0,0 0 2 15,-3 2 0-15,3 3 0 0,0 3-37 0,0-5-7 16,-3-6-2-16,0 0 0 0,6-3 23 0,-4-2 0 16,1-8 0-16,3 0 0 15,-6-8-81-15,0 0-12 0,0 0-3 0,-3-8 0 16,-5-5 52-16,2-6 9 0,6-4 3 0,-3-1 0 0,-3-3 10 0,0 1 2 16,-3 2 1-16,3-2 0 0,0 2 27 0,0 3 6 15,-3-6 1-15,6 6 0 0,-3 5 18 0,3 0 4 16,-3 0 1-16,3 6 0 0,3 2 23 0,3 3 5 0,-3 5 1 15,0 0 0-15,0 0-32 0,3 8-7 16,3 5 0-16,3 5-1 0,3 6 22 0,-3 3 5 0,-3 4 1 16,6 6 0-16,0 3-47 0,2 2-8 15,1 1 0-15,3-1-914 0,6 0-178 0</inkml:trace>
  <inkml:trace contextRef="#ctx0" brushRef="#br0" timeOffset="43087.719">12352 17100 633 0,'-9'40'56'0,"9"-30"-44"0,0 1-12 0,0-3 0 16,3-3 233-16,-3-5 45 0,6-5 9 0,0 0 1 15,2 2-187-15,1 0-37 0,0 1-8 0,3-1-2 16,3 0-4-16,3 1-1 16,6-1 0-16,6-2 0 0,-1-3-14 0,4-3-3 0,0 1-1 0,9-6 0 15,-7 0-3-15,4-3-1 0,0 1 0 0,-4-1 0 16,-5-2-4-16,0 0-1 0,-3 0 0 0,-1-6 0 15,-5 1-5-15,-3-1-1 0,0-2 0 0,-6 0 0 16,0-3 4-16,-3 1 1 0,-3-1 0 0,-3 0 0 16,0 3 1-16,-6 0 0 0,0 3 0 0,-3 2 0 15,0 0-2-15,-3 3-1 0,0 0 0 0,-6-3 0 16,0 3 13-16,-3-3 2 0,-3 3 1 0,1-1 0 16,-4 1 1-16,0 3 1 0,0-1 0 0,-3 1 0 15,4-1-6-15,2 3-2 0,0 0 0 0,0 6 0 16,0-1-13-16,3 3-4 0,1 3 0 0,-1 0 0 0,3 5-4 0,-3 2 0 15,0 4-8-15,0 2 12 0,0 2-12 16,0 3 11-16,1 3-11 0,-1 0 10 16,0 3-10-16,0 2 0 0,-3 0 0 0,0 0 8 0,1 0 0 0,-4 1 0 15,0 1 0-15,0 1 0 16,-3 3-8-16,6 2 12 0,1 5-12 0,5 3 12 0,3-2-12 0,6 2 0 16,-3 0 0-16,3 0 0 0,3 0 0 0,3-3 0 15,-3 1 0-15,9 2 0 0,0-3 0 0,6 3 0 16,3-5 0-16,3 2 0 0,2-7-18 0,7-6 4 15,0-5 1-15,0-3 0 16,3-10-218-16,2-6-43 0</inkml:trace>
  <inkml:trace contextRef="#ctx0" brushRef="#br0" timeOffset="152511.793">15227 4625 1555 0,'-3'-19'138'0,"3"17"-110"0,0-1-28 0,0 0 0 16,0-2 52-16,0 3 6 15,0-1 1-15,0 3 0 0,0 0 6 0,0 0 2 0,0 0 0 0,0 0 0 16,0 0-35-16,9 3-6 16,3-1-2-16,3 3 0 0,0-5-7 0,5 0-1 0,4 0-1 0,6-7 0 15,0 4 11-15,3-2 2 0,2-3 1 0,1 0 0 16,-3 0-11-16,2 2-2 0,-5-7-1 0,0 5 0 16,0 3-15-16,-3-3 8 0,-7 3-8 0,1-3 0 15,0 3 9-15,-6 5-9 0,-3-6 8 0,-3 4-8 16,0-1 8-16,-3 0-8 0,-3 1 8 0,-6-1-8 15,0 0 0-15,-6 3 0 0,0 0 0 0,-3 0 0 16,-3 0-11-16,0-2-4 0,-6-1-1 0,0 0 0 0,1 1-4 0,-4 2-2 16,-3-8 0-16,3 5 0 0,0 1 22 15,1 2 0-15,-7-6-9 0,6 4 9 0,0 2 0 0,0-3 0 16,4 3 0-16,2 3 0 0,3-3 9 0,0 2 6 16,3 4 1-16,0-6 0 0,3 2-4 0,3 1 0 15,3 5 0-15,3-8 0 0,0 0-2 0,0 0-1 16,0 0 0-16,6 5 0 0,6 0 2 0,0 1 0 15,-3 2 0-15,9 0 0 0,0-8 1 0,5 2 0 16,1-2 0-16,0 3 0 0,3-3-4 0,0 0-8 16,-1 0 12-16,1-3-4 0,3 1-8 0,-3 2 8 15,0-6-8-15,-1 4 8 0,-2-4 0 0,-3 1 0 16,0 0 0-16,-3 2 0 16,0-2-56-16,-4 5-11 0,-5 0-2 0,0 0-981 15</inkml:trace>
  <inkml:trace contextRef="#ctx0" brushRef="#br0" timeOffset="-197949.842">5994 16465 1728 0,'0'0'153'0,"0"0"-122"15,0 0-31-15,0 0 0 0,0 0 89 0,0 0 12 0,0 0 3 0,9 5 0 16,-3 1-27-16,2-1-5 15,1 0 0-15,3 6-1 0,3-3-43 0,0 5-9 0,-3 0-2 16,6 6 0-16,-3-3-17 0,0 2 0 0,0 1 0 0,-4-1 0 16,4 1 29-16,-3-6 3 0,-3 0 0 0,0-5 0 31,0 0-52-31,-3-3-9 0,-6-5-3 0,0 0 0 0,0 0 32 0,0 0 0 0,0 0 0 0,-3-8 0 16,-3-5 0-16,0 0 0 0,-3 0 0 0,-3-1-9 15,-3-1 9-15,0-1 9 0,1-3-1 16,-1 6-8-16,0-3 25 0,0 0-1 0,0 3-1 0,3 0 0 15,0-1-4-15,3 1-1 0,0 3 0 0,3-1 0 16,0 3-18-16,3 3 8 0,3-3-8 0,0 3 0 16,0 5 0-16,6-3 0 0,3 0 0 0,0 6 0 15,0 0 0-15,3 2 0 0,3 0-10 0,-3 6 10 16,3-3 0-16,-3 2 0 0,3 4-9 0,-3-4 9 0,2-2 0 16,-2 3 0-16,-3-3 0 0,0-3 0 0,3 0 0 15,-6-2 0-15,-6-3 0 0,0 0 0 0,0 0 0 0,0 0 0 16,3-5-13-16,-6-6 4 0,0 0 9 0,0-5 0 15,-6 1 0-15,0-4 0 0,0 1 13 0,-3-4-1 16,0 4-1-16,-2-1 0 0,2-2 13 0,0 5 4 16,0 0 0-16,0 3 0 0,6 0-4 0,0 5 0 15,3 3 0-15,0-1 0 0,3 6-24 16,0 0 8-16,0 0-8 0,0 0 0 0,3 8 24 0,6 0 0 16,0 6 0-16,3-1 0 15,0 0-46-15,0 6-10 0,0-1-1 0,2 6-1 16,-2-3 3-16,3 0 1 0,0-2 0 0,0-1 0 15,0-2-134-15,-3-5-28 0</inkml:trace>
  <inkml:trace contextRef="#ctx0" brushRef="#br0" timeOffset="-197588.5">5806 15933 2419 0,'0'0'53'0,"0"0"11"0,0 0 3 0,0 0 1 0,0 0-55 16,0 0-13-16,6 0 0 0,0 0 0 0,6-2 26 0,-6-1 2 15,6 0 1-15,0 1 0 0,3-6-15 0,-1 2-3 16,4 1-1-16,0-3 0 0,0 0-10 0,0-2 0 16,-3 2 0-16,3-3 0 15,-3 1-31-15,2-1-8 0,-2-2-1 0,0 0-1 16,0-1-171-16,0 1-33 0</inkml:trace>
  <inkml:trace contextRef="#ctx0" brushRef="#br0" timeOffset="-197353.0939">6211 15441 1382 0,'0'0'61'0,"0"8"13"0,-3 0-59 0,0 0-15 0,3 2 0 0,-3 4 0 15,3-1 287-15,-3 3 54 16,3 2 11-16,-3 1 3 0,3 2-231 0,0 3-45 0,0 0-10 0,3 5-1 16,0 0-38-16,0 3-7 0,0-1-2 0,0 4 0 15,3-3-21-15,-3-6 0 0,3 3 0 0,3-5 0 16,-3 0-173-16,3-3-36 0,-3-3-7 0</inkml:trace>
  <inkml:trace contextRef="#ctx0" brushRef="#br0" timeOffset="-147853.8509">1454 10425 2109 0,'0'0'46'0,"0"0"10"0,0 0 1 0,-6 5 3 0,1-2-48 0,-1 2-12 0,3 0 0 0,-3 3 0 15,3 0 56-15,3 0 8 16,-6 0 1-16,6 2 1 0,0-2-34 0,6 6-8 0,3-1 0 0,0-3-1 16,2 4-13-16,-2 2-2 0,6 5-8 0,3 0 12 15,3-3-1-15,-3 4-1 0,-3-1 0 0,0 0 0 16,-1 3 0-16,1-3 0 0,0 5 0 0,3-2 0 16,-6-3 11-16,0 3 3 0,3-3 0 0,0-2 0 15,-6-3 9-15,2-3 3 0,4 0 0 0,-3-5 0 16,-3-3-3-16,3 1 0 0,0-6 0 0,0-3 0 15,6-5-12-15,0-3-2 0,-3-4-1 0,2-7 0 16,1-4-6-16,3 0 0 0,-6-4-1 0,3 1 0 16,0 0-11-16,3 0 12 0,-4-3-12 0,4 1 12 15,0 2-12-15,-6 2 0 0,6 1 0 0,-3-1 0 16,-1 1 0-16,-5 2 0 0,6 3 0 0,-3 2 0 16,3 1 0-16,-6 4-9 0,3 1 0 0,-3 3-872 15,0-1-175-15</inkml:trace>
  <inkml:trace contextRef="#ctx0" brushRef="#br0" timeOffset="-144484.795">7541 7760 1497 0,'-8'-13'66'0,"5"8"14"0,6-3-64 0,-6 0-16 0,-6-3 0 0,0 1 0 16,3-1 106-16,0 1 18 0,-6-1 3 0,-3 0 1 15,-3 1-52-15,3 2-9 0,9 0-3 0,-9 3 0 16,-2-1 4-16,5 4 1 0,3-4 0 0,-3 6 0 16,-6 3-32-16,6-3-6 0,6 3-2 0,-6 5 0 15,-3-3 1-15,-3 5 0 0,4 4 0 0,2 2 0 16,6 5-30-16,-6-3 0 0,-6 9-11 0,0-1 11 15,6 1 0-15,0-1 0 0,-3 3 0 0,4 0 0 0,5 0 0 0,0 1 0 16,6 1-11-16,-3 4 11 0,-6-1 0 0,9 3-10 16,9-3 10-16,-3 1 0 0,0-3-12 0,11-3 4 15,19-5 8-15,3-3-13 0,-9-3 4 0,-1-5 1 16,-5-5 0-16,0-2 0 0,0-6 28 0,-3-3 5 16,-9-5 2-16,-1-5 0 15,7-3-73-15,-3-5-14 0,0-3-4 0,-3-2 0 0,-6-1 52 0,6 1 12 16,3-1 0-16,-3 1 0 0,-9-1 0 0,0 3 10 15,11-2-2-15,-5 0 0 0,-9-1-8 0,0 3-11 16,3 0 3-16,0-2 0 0,3 0 57 0,-9-1 12 16,-3 1 3-16,-3-1 0 0,0 1-28 0,-2 2-6 15,-1 5-1-15,0 1 0 0,6 2 4 0,-3 5 1 16,-3 3 0-16,0 3 0 0,-3 5-16 0,3 3-3 16,0 2-1-16,0 6 0 0,-2 5-1 0,-1 5 0 15,3 3 0-15,3 7 0 0,3-2-13 0,0 3 0 16,-3 0 0-16,6 2 0 0,6-2 0 0,0 0 8 0,-3 0-8 15,6-1 0-15,3 4 0 0,0-4 0 0,-3 1 8 0,3-3-8 32,0 0-21-32,3-2-7 0,2-6-2 0,-2 0 0 0,-6-2 46 0,6-3 10 0,9-3 2 0,-3-3 0 15,-3 1-148 1,0-3-28-16,5-5-7 0,-2-1-1013 0</inkml:trace>
  <inkml:trace contextRef="#ctx0" brushRef="#br0" timeOffset="-144220.915">8039 7586 1612 0,'17'2'144'0,"-14"1"-116"15,3 0-28-15,-6-3 0 0,-12 2 162 0,-2 3 26 16,5 3 6-16,-6 6 1 0,3-1-73 0,-3 13-14 15,6 3-4-15,-3 6 0 0,0-1-54 0,3 3-11 16,6 0-3-16,3 0 0 0,0-2-16 0,3-1-4 16,0 1-1-16,3-1 0 0,9-2-15 0,-3-1 11 15,-9-4-11-15,9 2 10 0,12-5-26 0,-3-3-4 16,-7-5-2-16,4-3-822 16,3-2-164-16</inkml:trace>
  <inkml:trace contextRef="#ctx0" brushRef="#br0" timeOffset="-144008.22">8530 7601 2275 0,'0'0'50'0,"0"0"10"0,0 0 3 0,-3 8 1 0,0-2-52 0,3 4-12 0,-3 1 0 0,3 5 0 15,-3 2 64-15,3 9 11 0,3-1 1 0,-3 3 1 16,0 6-53-16,3-4-12 0,-3 4-1 0,3 5-1 16,0-3-10-16,-3-3 0 0,3-2 0 0,-3-1 8 15,3-4-44-15,0-1-10 0,0-4-2 0,0-4 0 16,0-2-189-16,0-5-39 0,0-1-7 16</inkml:trace>
  <inkml:trace contextRef="#ctx0" brushRef="#br0" timeOffset="-143854.069">8559 7951 1184 0,'6'-6'52'0,"0"4"12"0,0-3-52 0,0-1-12 16,3 4 0-16,0-4 0 0,3 4 117 0,-3-4 21 16,3 1 4-16,0 2 1 0,6-2-67 0,-3 0-14 15,-4 0-2-15,4-1-1 0,3 4-42 0,-3-4-8 16,0-2-1-16,0-2-8 16,3 2-144-16,-3-3-35 0</inkml:trace>
  <inkml:trace contextRef="#ctx0" brushRef="#br0" timeOffset="-143687.6239">8845 7498 230 0,'-6'-2'20'0,"3"-1"-20"0,-3 0 0 0,0 1 0 15,6 2 439-15,0 0 83 0,0 0 17 0,0 0 3 16,-6 5-382-16,6 3-76 0,0 5-15 0,0-2-3 16,0 5-13-16,3 2-2 0,0 3-1 0,3 3 0 15,0 3-33-15,-6-4-6 0,3 7-2 0,0 1 0 16,0 1-22-16,0-3-5 0,0 3-1 0,0 0-749 15,3-6-151-15</inkml:trace>
  <inkml:trace contextRef="#ctx0" brushRef="#br0" timeOffset="-143531.116">9113 8006 748 0,'-3'11'67'0,"3"-6"-54"15,3 3-13-15,-3 0 0 0,0 3 276 0,-3 2 53 16,3 3 11-16,-3 0 1 0,-3 2-184 0,0-2-37 15,0 3-7-15,0-1-1 0,3 1-76 0,-3-4-16 16,0-1-2-16,-2 2-1 16,2-6-52-16,0-2-10 0,-3-5-3 0,3-3-646 15,0-3-130-15</inkml:trace>
  <inkml:trace contextRef="#ctx0" brushRef="#br0" timeOffset="-143352.6509">9196 7755 1530 0,'21'-5'68'0,"-9"2"13"0,0-2-65 0,6 2-16 0,3-2 0 0,-3-1 0 16,-3-1 99-16,-1 1 16 0,4-2 3 0,0 3 1 15,3 0-39-15,-3-3-7 0,-3 3-1 16,0-1-1-16,-1 4-55 0,1-4-16 0,-3 1 8 0,3 2-8 31,-3-2-104-31,0 2-24 0,0 1-6 0</inkml:trace>
  <inkml:trace contextRef="#ctx0" brushRef="#br0" timeOffset="-143213.37">9372 7654 345 0,'0'8'31'16,"-6"3"-31"-16,3-3 0 0,0 0 0 0,-3 0 329 0,0 5 60 15,3 0 12-15,-3 3 3 0,3 0-214 0,0 0-42 16,0 2-9-16,0 6-2 0,3 0-77 0,0 0-15 16,0 0-3-16,3-1-1 0,3 1-41 0,-3-3 0 15,3 1 0-15,0-1-11 16,6 3-93-16,-3-6-20 0,-3-2-3 0</inkml:trace>
  <inkml:trace contextRef="#ctx0" brushRef="#br0" timeOffset="-142985.3039">9637 7382 518 0,'0'0'46'0,"0"0"-37"0,6 8-9 0,3 2 0 15,0-2 369-15,-3 6 72 16,3 1 15-16,0 4 2 0,-3-1-260 0,2 9-52 0,1-1-10 0,0 11-3 16,0 0-84-16,0-2-17 0,-3 5-3 0,0 2-1 15,3 3 7-15,-3 0 1 0,0-3 0 0,-3 1 0 32,3-1-69-32,3 8-14 0,-6-2-2 0,0-1-775 0,-3-2-154 0</inkml:trace>
  <inkml:trace contextRef="#ctx0" brushRef="#br0" timeOffset="-142577.3209">8792 7858 1036 0,'0'0'46'0,"0"0"10"0,0 0-45 0,0 0-11 16,0 0 0-16,0 0 0 0,15 0 239 0,-10 0 45 0,-10 3 10 0,-1 2 2 15,6-5-176-15,0 5-34 16,0 3-7-16,3 6-2 0,-3-4-33 0,0 9-8 0,3-1 0 0,-3 6-1 16,3-3-22-16,-1 3-4 0,-2 2-1 0,0 4 0 15,0-1-8-15,0-3 0 0,0 1-10 0,0 2-739 16,0-8-148-16</inkml:trace>
  <inkml:trace contextRef="#ctx0" brushRef="#br0" timeOffset="-141925.015">10140 7744 1152 0,'6'3'102'0,"-6"-3"-82"16,0 0-20-16,0 0 0 0,6 0 195 0,-6 0 34 16,0 0 7-16,3-5 2 0,6-1-150 0,3 4-31 15,0-4-5-15,3 1-2 0,2 0 5 0,4 2 1 16,0-2 0-16,3 2 0 0,3-2-25 0,-4 2-5 16,4 1-1-16,3 2 0 0,-3-3-10 0,0 0-3 15,-1 6 0-15,1-3 0 0,0-3-4 0,-6 3-8 16,3-2 11-16,-4 2-11 15,1 0-21-15,-3-3-11 0,0 3-3 0,-3-2 0 16,0 2-142-16,0 0-29 0</inkml:trace>
  <inkml:trace contextRef="#ctx0" brushRef="#br0" timeOffset="-141609.9509">10488 7509 864 0,'-18'-8'76'0,"12"3"-60"0,-5 2-16 0,2-2 0 16,0-1 224-16,0 4 43 0,-3 2 8 0,-3 0 1 15,0-3-112-15,0 3-22 0,3 3-5 0,0-3-1 16,1 2-66-16,-1 4-14 0,-3-4-2 0,-3 4-1 16,0 2-33-16,3 0-8 0,-3-1 0 0,3 1-1 15,-2 3-11-15,5 0 0 0,-3-3 0 0,3 2 8 16,0-2-8-16,6 3 0 0,-3-6 0 0,3 3 0 16,-3 0-9-16,6 0 9 0,-3 0 0 0,3 0 0 15,3-8 0-15,0 5 0 0,0 0 0 0,3 3 0 16,-3-3 18-16,6 1 1 0,0 2 0 0,0-3 0 0,0 0-4 0,3 3-1 15,0 0 0-15,0 0 0 16,0-3 0-16,9 3 0 0,2-2 0 0,4 1 0 0,-3-1-2 0,-6 2-1 16,-6-3 0-16,3 3 0 15,3-3-11-15,0-2 0 0,5 2 0 0,-2-5 0 0,3 3 0 0,-3-1 0 16,3-2 0-16,0 3 0 16,-1 0-191-16,-5-1-33 0</inkml:trace>
  <inkml:trace contextRef="#ctx0" brushRef="#br0" timeOffset="-141052.225">11474 7308 1036 0,'0'0'92'0,"0"0"-73"0,0 0-19 16,0 0 0-16,0 0 216 0,0 0 40 15,3 10 8-15,-3-2 2 0,2 3-123 0,-2 5-25 0,3 0-5 0,0 5-1 16,-3 3-44-16,3-1-10 16,-3 12-2-16,0 2 0 0,0 0-33 0,0-5-7 0,0 7-2 0,0-2 0 15,0 0 7-15,-3 0 2 0,0-5 0 0,3 0 0 31,0-6-45-31,0 9-9 0,0-6-1 0,0-5-758 0,3-6-151 0</inkml:trace>
  <inkml:trace contextRef="#ctx0" brushRef="#br0" timeOffset="-140874.8848">11554 7631 1497 0,'0'0'133'0,"0"0"-106"0,3-3-27 0,3 3 0 0,-6 0 155 0,6 0 25 15,0 3 6-15,3-3 1 0,0 0-95 0,2 2-18 16,4-2-4-16,0 0-1 0,0-2-13 0,0 2-4 16,3 0 0-16,6-3 0 15,0 0-36-15,-1 1-7 0,-2 2-1 0,6-3-8 16,-3 0-16-16,-3 1-11 0,2-1-1 0,1 0-1113 16</inkml:trace>
  <inkml:trace contextRef="#ctx0" brushRef="#br0" timeOffset="-140187.907">12355 7265 460 0,'0'0'20'0,"0"0"5"0,0-2-25 0,0-3 0 15,-3-1 0-15,3 4 0 0,0-4 408 0,0 6 77 16,0 0 15-16,0 0 4 0,0 0-336 0,0 0-66 16,0 0-14-16,0 0-2 0,0 0-51 0,0 8-11 15,0 3-1-15,0 5-1 0,-3 0-22 0,0 2 0 16,0 3 0-16,0 0 0 15,-3 1 0-15,0 1 0 0,3-1 0 0,-3-1 0 0,0-3 0 0,-3 1 19 16,3 2-3-16,0-5-1 0,0 0-24 0,-3-3-5 16,0-2-1-16,0 2 0 0,3 0 28 0,-3-2 6 15,-2-1 1-15,2-2 0 0,3-3-32 0,-6 1-7 16,0-1-1-16,0-2 0 0,3-3 41 0,-3 0 8 16,0 0 2-16,0-6 0 0,-3 4-19 0,1-4-3 15,2-2-1-15,-3-2 0 0,0-6 14 0,3 3 2 0,0-3 1 16,0 0 0-16,6 3-25 0,0 0 0 0,3-1 0 0,0 1 0 15,3 2 0-15,3-2 0 0,0 3 0 0,3 2 0 16,0 0 0-16,3 0 0 0,3 3 0 0,0 2 0 16,0 0 0-16,3 3 0 0,6 3 0 0,-4 0 0 15,1 2 0-15,0 0 0 0,3 3 0 0,3 0 0 16,-3 0 0-16,-1 3 0 0,1-1 8 0,0 3-8 16,0-2 0-16,-3 2 0 0,-3 0 0 0,0-2 0 15,-1 2-52 1,1 0-10-16,0-2-2 0,-3 0-751 0,3-1-150 0</inkml:trace>
  <inkml:trace contextRef="#ctx0" brushRef="#br0" timeOffset="-139774.6239">12131 8276 1753 0,'0'0'77'0,"0"0"17"15,0 0-75-15,0 0-19 0,9 0 0 0,-3 3 0 16,3-1 80-16,3 1 12 0,-3-3 2 0,6-3 1 0,3-2-48 0,0 0-10 15,-1-3-1-15,1 3-1 0,3-3-21 0,0 2-4 16,-6 1-1-16,0 0 0 0,3-3-9 0,-6 3-16 16,-4 2 4-16,1-2 1 15,-3 2-189-15,-3 3-39 0</inkml:trace>
  <inkml:trace contextRef="#ctx0" brushRef="#br0" timeOffset="-139609.332">12146 8387 864 0,'0'0'76'15,"-6"6"-60"-15,3-1-16 0,-3 0 0 0,3-2 196 0,3-3 36 16,0 0 7-16,0 0 1 0,0 0-97 0,0 0-20 16,0 0-4-16,0 0-1 0,9 0-68 0,-3 0-14 15,3 0-2-15,6-3-1 0,0 1-17 0,3-1-4 16,3-2-1-16,-1 2 0 0,4 0-11 0,0-2-14 16,-3-3 3-16,3 3-669 0,-3-3-133 0</inkml:trace>
  <inkml:trace contextRef="#ctx0" brushRef="#br0" timeOffset="-139421.987">12620 8244 748 0,'-3'6'67'0,"0"2"-54"0,-3 2-13 0,6 1 0 16,-3-1 402-16,0 6 78 0,3 0 15 0,-3 0 3 15,3 3-324-15,0-1-65 0,0 3-13 0,6 3-2 16,0 3-75-16,-3-1-19 0,0 0 0 0,0 4 0 15,-1-4-171-15,4-2-37 0</inkml:trace>
  <inkml:trace contextRef="#ctx0" brushRef="#br0" timeOffset="-138839.9259">12503 8207 1627 0,'0'0'72'0,"0"0"15"0,0 0-70 0,0 0-17 15,0 0 0-15,0 11 0 0,0 2 62 0,3 0 9 16,-3 6 1-16,3-1 1 0,0 1-53 0,0 0-12 16,0 4-8-16,3-2 12 0,-3 3-12 0,3-5 8 15,6 2-8-15,-3-2 8 16,0-4-50-16,0-1-10 0,-6-1-3 0</inkml:trace>
  <inkml:trace contextRef="#ctx0" brushRef="#br0" timeOffset="-138068.9848">11971 7112 864 0,'-3'3'76'0,"-6"2"-60"16,0 0-16-16,-3 6 0 0,-3-1 329 0,-3 6 63 16,-6 5 13-16,3 1 3 0,-5 7-262 0,-4 2-52 15,-3 7-10-15,0 1-3 0,-2 9-59 0,-1-3-12 16,-3 2-2-16,-8 22-8 0,2-8 19 0,3-3-3 15,1 0-1-15,2-2 0 0,6-8-15 0,3-9 8 16,7-2-8-16,2-2 0 0,6-11 0 0,3-6 0 0,6-2 0 16,3-8 0-1,6-3-35-15,9-7-3 0,3-9-1 0,12-8 0 16,-1-12-4-16,10-9-1 0,0-10 0 0,9-11 0 16,-4 5 2-16,4-2 0 0,2 3 0 0,10-1 0 0,-6 6 3 15,-4 5 1-15,-5 5 0 0,0 3 0 0,-7 3 38 0,-8 10 0 0,-3 5 0 0,-3 9 0 16,-6 2 17-16,-3 8 5 0,-1 5 1 0,-5 11 0 15,-6 5-1-15,0 11 0 0,-6 2 0 0,-5 11 0 16,-1 3-2-16,-6 7 0 0,-3 9 0 0,-6 10 0 16,3-5-3-16,-5 5-1 0,-4-3 0 0,-3 14 0 15,3-11 28-15,4 0 4 0,-1-5 2 0,6-11 0 16,6-13-8-16,9-8-2 0,0-10 0 0,9-9 0 0,0-7-52 16,0-11-10-16,12-8-2 0,6-11-1 15,3-7 2-15,6-14 1 0,2-13 0 0,16-8 0 0,3 8 11 0,-7-2 3 16,-14-6 0-16,6-5 0 15,-3 0 8-15,2 5 0 0,-2 3 0 0,0 2 0 0,-6 11 23 0,0 11 3 16,-4 5 1-16,-2 7 0 0,-3 4 2 0,0 7 1 16,-3 1 0-16,0 7 0 0,-6 3-12 0,0 8-2 15,0 3-1-15,-3 10 0 0,-6 11-1 0,0 7 0 16,0 9 0-16,0 5 0 0,-3 0-6 0,0 2-8 16,0 9 11-16,-6 10-11 0,0 0 0 0,-3 0-9 15,3-3-1-15,-3 1-836 16,7-14-167-16</inkml:trace>
  <inkml:trace contextRef="#ctx0" brushRef="#br0" timeOffset="-137765.372">13334 7009 2080 0,'-18'10'92'0,"6"-2"20"0,0 6-90 0,-6 1-22 0,0 4 0 0,-2 5 0 16,-1 0 107-16,9-3 17 0,3 8 3 0,0-3 1 0,-3 6-79 0,0 0-15 16,6-3-3-16,3 0-1 15,6-3-6-15,3 1 0 0,6-6-1 0,3 0 0 0,3-10-23 0,0-1 0 16,3-7 0-16,2-3 0 0,-2-5 0 0,3-3-8 16,-3-3 8-16,-3-5-8 0,0-2-8 0,-4-1 0 15,1-4-1-15,0 1 0 0,-6-1 38 0,-3-1 8 16,0 0 2-16,-3 3 0 0,-3 2 0 0,-3-2 0 15,3 5 0-15,-6-2 0 0,0 2-11 0,0-3-1 16,-3 3-1-16,0-2 0 0,-3 2-6 0,1 3 0 16,2 0-1-16,-3 2 0 0,0 6-20 0,3-3-4 15,0 2-1-15,0 4-860 16,0 4-172-16</inkml:trace>
  <inkml:trace contextRef="#ctx0" brushRef="#br0" timeOffset="-137631.756">13724 7363 1720 0,'-3'8'38'0,"0"-2"8"0,0 2 2 0,-6-1 0 0,0 4-39 0</inkml:trace>
  <inkml:trace contextRef="#ctx0" brushRef="#br0" timeOffset="-136114.018">14251 7141 1785 0,'-9'-16'79'0,"3"11"17"0,-3 2-77 0,0-2-19 0,-3-3 0 0,0 0 0 16,0-2 145-16,-3-1 26 0,0 6 5 0,-5-6 0 15,2 3-96-15,0 6-19 0,0-1-4 0,3 3-1 16,3 5-28-16,0 3-5 0,-3 3-2 0,7 2 0 16,-1 5-21-16,0 6 0 0,0 8 0 0,3 5 0 15,0 5-9-15,6 1 9 0,0 2-10 0,0 2 10 16,6-2 0-16,0-5 0 0,0 0 0 0,3-1 0 16,3-4-9-16,-1-6 1 0,7-3 0 0,0-5 0 15,3-5-5-15,3-8-1 0,0-8 0 0,-1-5 0 16,4-11-28-16,0-2-6 0,0-6 0 0,0-8-1 15,-4-2 39-15,-2-1 10 0,0 1 0 0,-6-6 0 16,-6 6-28-16,0-1-4 0,-3 4-1 0,-3-1 0 16,-3 3 52-16,-3 2 10 0,-3 3 3 0,-3 3 0 0,0 3 26 0,-3-3 6 15,-3 2 0-15,0 3 1 0,3 3-6 0,-3 2-2 16,1 1 0-16,2 2 0 0,-3 3-40 16,3 2-8-16,0 6-1 0,0-1-8 0,0 1 0 0,3 5 0 15,0 2 0-15,-3 6 0 0,3 0 0 0,1 5 0 16,2 8 0-16,9 6 0 0,8-1 0 0,1 6 0 15,0-3 0-15,-9-3 0 0,-9-2 0 0,6 0 0 16,3-3 0-16,3 3 0 0,3-8 0 0,3-3 0 16,0 0 0-16,6-5 0 0,0-3 0 0,0-5 0 15,-1-3 0-15,7-5 0 16,3-2-96-16,0-4-25 0,-3-4-6 0,5-4-649 0,1-4-131 0</inkml:trace>
  <inkml:trace contextRef="#ctx0" brushRef="#br0" timeOffset="-135934.3589">14691 6922 748 0,'0'0'67'0,"0"0"-54"0,-6 2-13 0,3 1 0 15,-3 2 323-15,3 3 61 0,-3 0 13 0,0 5 3 16,3 3-220-16,-3 5-43 0,-2 6-9 0,2 2-1 16,0 3-72-16,3-3-15 0,0 8-2 0,3 0-1 0,0 0-6 0,3 2-2 15,0-1 0-15,3-4 0 16,0-2-44-16,5 2-9 0,1-5-1 0,0-5-1 15,3-8-138-15,0-6-27 0,-3-2-5 0,3-5-2 16</inkml:trace>
  <inkml:trace contextRef="#ctx0" brushRef="#br0" timeOffset="-135428.693">14819 6855 1958 0,'0'0'43'0,"0"0"9"0,0 0 1 0,0 0 3 0,0 0-45 0,0 0-11 15,0 0 0-15,6 3 0 0,6 5 138 0,-6 0 26 0,-15 5 4 0,3 3 2 16,0 3-78-16,3-1-15 0,3 6-3 0,-3 0-1 16,0 2-17-16,0 1-4 0,0-1-1 0,0 3 0 15,3 0-20-15,-3 3-4 0,0 2-1 0,0 1 0 16,0-3-26-16,0-1 0 0,0-4 0 0,3-1 0 16,-3-5 0-16,3-2 0 0,3-3 0 0,-3-6 0 15,3 1-8-15,-3-6-8 0,0-5 0 0,0 0-1 16,0 0-75-16,0 0-16 0,3-8-2 0,0 0-1 15,0-5 37-15,0 0 7 0,-3-3 2 0,3 0 0 16,-3-2 1-16,0 2 1 0,0 0 0 0,0 0 0 16,0 3 63-16,3 0 20 0,-3-1 0 0,3 4 0 0,-3 2 11 0,3-3 2 15,3 3 1-15,0 0 0 0,0 3 2 0,3-3 1 16,3 0 0-16,0-2 0 16,3 2-17-16,3 2-4 0,-1-2-1 0,1 0 0 0,3 3 5 0,0-3 2 15,-3 3 0-15,3 0 0 0,-3-1-38 0,-1 1-7 16,1 0-1-16,-3-1-1 15,0 1-140-15,0-3-28 0,0 0-6 0</inkml:trace>
  <inkml:trace contextRef="#ctx0" brushRef="#br0" timeOffset="-135273.258">15150 6797 1036 0,'0'0'92'0,"0"0"-73"0,0 8-19 0,-3-3 0 15,-3 1 274-15,3-1 51 0,3 3 11 0,3 5 1 16,6 0-195-16,-6 6-39 0,-3 2-8 0,0 0-2 15,0 3-47-15,3 8-10 0,0 2-1 0,-3 3-1 16,2-5-22-16,1 0-12 0,0 2 12 0,0-2-12 16,3 2-8-16,-3-2-9 0,0 0-2 0,3-6 0 15,0 1-228-15,0-9-45 16</inkml:trace>
  <inkml:trace contextRef="#ctx0" brushRef="#br0" timeOffset="-135098.0239">15474 7295 1152 0,'0'15'102'0,"-3"-7"-82"0,3 0-20 0,0 3 0 0,-6 2 261 0,3 3 48 16,0 0 10-16,-3 0 1 0,0 2-183 0,0-2-37 15,-3 0-7-15,3 3-1 0,-3-1-66 0,-2-2-13 16,-1 0-2-16,6-3-1 16,0-2-126-16,-3-3-26 0,0-6-5 0</inkml:trace>
  <inkml:trace contextRef="#ctx0" brushRef="#br0" timeOffset="-134922.173">15563 7096 921 0,'12'0'40'0,"-6"0"10"0,0-3-40 0,9-2-10 0,9 5 0 0,-6-5 0 16,-9 0 301-16,3-1 59 0,-1 1 11 0,4 0 2 15,0 2-261-15,0-2-52 0,0 0-10 0,3-1-2 16,-3 1-48-16,0 0 0 15,-4-1 0-15,4 4 0 0,-3-4-13 0,0 1 4 0,0 0 1 0,-3 0-704 16,0 2-141-16</inkml:trace>
  <inkml:trace contextRef="#ctx0" brushRef="#br0" timeOffset="-134749.818">15757 7038 806 0,'0'0'72'0,"-3"5"-58"0,-3 3-14 0,3 3 0 0,-3-3 310 16,3 5 59-16,-3 0 12 0,3 3 3 0,0 0-212 0,0 2-43 15,0 1-8-15,3 5-1 0,0 0-80 0,0 5-15 16,0 0-3-16,3 3-1 0,0-3-21 0,0-6-10 16,-3 1 1-16,6-3 0 15,0-2-175-15,0-3-36 0</inkml:trace>
  <inkml:trace contextRef="#ctx0" brushRef="#br0" timeOffset="-134533.619">16013 6697 1969 0,'0'0'87'0,"0"0"18"0,0 0-84 0,6 0-21 0,0 5 0 0,0-2 0 16,3 2 109-16,0 3 18 0,-4 2 3 0,4 4 1 16,3 1-47-16,-3 9-10 0,-3 0-2 0,3 3 0 15,0 2-24-15,0 2-4 0,-3 4-2 0,0 2 0 16,0-3-15-16,0 11-3 0,-3 0-1 0,3 0 0 15,-3-2-11-15,-3-4-3 0,0 4 0 0,0-4 0 16,0 1-26-16,-3-3-6 0,0 0-1 0,-3 3 0 16,-3-1-200-1,-3 1-41-15</inkml:trace>
  <inkml:trace contextRef="#ctx0" brushRef="#br0" timeOffset="-133941.403">12471 7615 806 0,'-9'13'36'0,"6"-5"7"0,3 0-35 0,-3 2-8 16,3 4 0-16,-3 4 0 0,0 6 253 0,-3 5 49 0,0 3 10 0,-3 5 1 16,0-3-190-16,0 3-39 0,-3 3-7 0,-3 8-1 15,0-1-35-15,1-7-6 0,2 5-2 0,-3 0 0 16,0 3-10-16,-3-6-3 0,3 0 0 0,0-5 0 16,3-2-6-16,0 2-2 0,1-8 0 0,5-5 0 15,3-9-12-15,3-1 9 0,-3-9-9 0,3-5 8 16,9-3-8-16,3-10 0 0,-1-5 9 0,7-9-9 15,-3-7 0-15,6-9 8 0,-3-7-8 0,3-3 0 16,-6 3 8-16,2 5-8 0,-2 5 10 0,0 3-10 0,0 3 41 16,0 7 3-16,9 9 0 0,-6 2 0 0,-3 3-36 15,-10 5-8-15,-10 3 0 0,5 5 0 16,0 0 0-16,0 0 0 0,-3 10 0 0,3 6 0 0,0 2 25 0,0 12 3 16,-3 4 1-16,0 11 0 15,0 3 5-15,0-1 1 0,0 1 0 0,3-1 0 16,-3 1-56-16,3-6-11 0,3 1-3 0,0-1 0 15,0-5-145-15,3-5-30 0</inkml:trace>
  <inkml:trace contextRef="#ctx0" brushRef="#br0" timeOffset="-132509.033">16870 7244 1612 0,'-15'0'144'0,"3"3"-116"0,3 0-28 0,-3-1 0 16,6 1 180-16,1 2 31 0,5-5 5 0,0 0 2 15,0 0-114-15,0 0-22 0,8 3-5 0,-2-1-1 16,0 4-58-16,9-6-18 0,6 2 8 0,0 4-8 15,0-4 0-15,3-2 9 0,2 0-9 0,1-2 0 16,0 2 0-16,-3-3-12 0,3 0 0 0,2 1 0 16,4-4 12-16,-3 1 15 0,-9 3-3 0,-1-4-1 15,7-2-138-15,-6 6-27 0,-3-1-6 0,-6-2-874 16</inkml:trace>
  <inkml:trace contextRef="#ctx0" brushRef="#br0" timeOffset="-132323.005">17156 7027 1036 0,'-33'-16'46'0,"21"11"10"0,3 0-45 0,-3 0-11 16,3-3 0-16,-3 2 0 0,-2 4 277 0,5-4 54 16,6 4 10-16,3 2 3 0,0 0-192 0,0 0-39 15,-6 2-7-15,3 4-2 0,3 2-32 0,0 2-6 16,0 6-2-16,3 0 0 0,6 3-64 0,-3 4-11 16,-3 1-3-16,0 5-1 0,3 0 15 0,-1 3 10 15,-2 0-2-15,0 2 0 0,-3-5-8 0,6 0 10 16,0-2-10-16,0-1 10 15,-6-2-109-15,6-3-21 0,6-2-5 0</inkml:trace>
  <inkml:trace contextRef="#ctx0" brushRef="#br0" timeOffset="-131546.19">18290 6821 1324 0,'-3'21'118'0,"0"-10"-94"0,0 5-24 0,0 2 0 15,-3 1 130-15,0 7 22 0,0 1 4 0,-3-4 0 0,0 4-51 0,-3-1-10 16,-3 1-3-16,1 4 0 0,2-1-52 0,-3-7-12 16,-3 4-1-16,6-6-1 0,-3 5-14 0,3-2-2 15,-3 3-1-15,3-6 0 0,1-3 0 0,-4-4 0 16,3 2 0-16,-6-3 0 0,3-5 2 0,0 0 0 15,0-8 0-15,3-3 0 0,-3-5 19 0,4 0 4 16,-1-8 1-16,0-2 0 0,3-1-5 0,3-2-1 16,0 3 0-16,0-1 0 0,3 0-6 15,9 4-2-15,9 4 0 0,-9-2 0 0,-6 0-21 0,0 2 0 16,3 0 0-16,3 6 8 0,6-3-8 0,-1 3 0 16,1 0-8-16,3 2 8 0,6 0-20 0,-3 3 2 15,3 0 0-15,0 3 0 0,2 0 29 0,1 2 5 16,0 0 2-16,0 3 0 0,0 0-29 0,-3 0-5 15,-4 3-2-15,4-1 0 0,-3 1 33 0,-3-1 6 16,0 4 2-16,-3-1 0 16,-3-5-113-16,3 2-22 0,-3 4-5 0</inkml:trace>
  <inkml:trace contextRef="#ctx0" brushRef="#br0" timeOffset="-130433.883">17965 6959 633 0,'0'0'56'0,"0"0"-44"16,-6 2-12-16,6-2 0 0,-5 3 245 0,2 5 47 15,0 0 10-15,3 2 2 0,3 4-150 0,0-1-30 16,2 8-5-16,4 0-2 0,0 3-85 0,0 2-16 16,3 3-4-16,3 1-1 0,-3-4 23 0,0 0 5 15,3 4 1-15,0-4 0 0,-1-2-27 0,1 0-5 16,-3-6 0-16,3-2-8 0,0 0-13 0,0-8-10 15,0 0-1-15,-3-6-1 16,3 1-219-16,-3-8-44 0</inkml:trace>
  <inkml:trace contextRef="#ctx0" brushRef="#br0" timeOffset="-130114.119">18248 7197 1270 0,'-9'-24'56'0,"6"11"12"0,-6-3-54 0,3-3-14 16,-6-2 0-16,1 0 0 0,-7-3 189 0,3 0 35 0,0 0 8 0,0 3 0 16,0 3-92-16,6-1-20 0,-3 3-3 0,6 3-1 15,0 3-58-15,0 4-12 0,4 1-2 0,2 5-1 16,8 8-15-16,7 0-2 0,3 5-1 0,-3 3 0 15,-3 0-17-15,0 5-8 0,-3 0 0 0,0 0 8 16,3 6-8-16,-3 2 8 0,0-3-8 0,-9 1 8 16,-9-3-8-16,3-3 0 0,3 0 0 0,3 0 0 15,6-5-22-15,0-3-3 16,0-5-1-16,-1 0 0 0,1-5-14 0,-6-3-2 0,6-6-1 0,3-4 0 16,-3-3 16-16,3-1 3 0,9-1 1 0,-3-1 0 15,-9-3 44-15,-9-2 9 0,-12-3 2 0,3-2 0 0,-3 2 20 16,3-3 5-16,0 1 1 0,1 0 0 0,-4-1-10 15,3 1-1-15,0 2-1 0,3 3 0 16,0 2-18-16,6 6-4 0,-3 0-1 0,3 5 0 0,0 2-15 0,3 6-8 16,0 0 8-16,0 0-8 0,6 14 0 15,0-4 0-15,0 6-12 0,0 0 4 16,3 3-16-16,0 4-2 0,0-2-1 0,3 3 0 16,-1 0-129-16,7 5-27 0,0 0-5 0</inkml:trace>
  <inkml:trace contextRef="#ctx0" brushRef="#br0" timeOffset="-129592.567">18870 6718 1728 0,'0'0'153'0,"0"0"-122"0,0 10-31 0,0 1 0 16,-3 2 143-16,3 3 22 0,-3 5 5 0,3 3 1 16,0 2-70-16,0 4-13 0,0 1-4 0,-3 4 0 15,0-4-66-15,0 4-18 0,3-3 0 0,-3-3 0 16,0 0 36-16,0 0 0 0,0-3 1 0,3-2 0 16,0-3-8-16,0-5-1 0,0-3-1 0,0-2 0 15,3 0-43-15,0-6-9 0,0 0-2 0,3-5 0 16,0-5-8-16,0-3-1 0,3-3-1 0,3-4 0 0,3-4 48 15,0-2 9-15,0 0 3 0,-9-3 0 0,0-3-23 16,-9 1 9-16,-6-6-9 0,0-5 0 0,3 3 24 0,-3-6-3 16,3 3 0-16,0 0 0 0,-3 0-3 0,3 8-1 15,-3 0 0-15,6 8 0 0,0 2 31 0,0 6 5 16,3 0 2-16,-3 2 0 0,3 6-37 0,0 5-7 16,0 0-2-16,0 0 0 0,0 0-9 0,0 13 0 15,0 3 0-15,0 5 0 0,3 5 0 0,-3 4 0 16,0 1 0-16,0 6 0 0,0-5 0 0,0-5 0 15,-3 2 0-15,3-3 0 0,0 1 0 0,0 2 0 16,0-5 0-16,0-3 0 0,0 0 0 0,3 3 0 16,0-6 0-16,-3-2 0 0,3-5 0 0,0-3 0 15,-3-3 0-15,0-5 0 0,0 0-17 0,3-5-3 16,-3-6 0-16,3-2 0 0,-3-3 4 0,3 0 0 16,-3-3 0-16,0-2 0 15,-3 0-11-15,0 0-1 0,0 2-1 0,3 1 0 16,0 5-180-16,0-1-36 0</inkml:trace>
  <inkml:trace contextRef="#ctx0" brushRef="#br0" timeOffset="-129318.72">19352 7030 1555 0,'0'0'138'0,"0"0"-110"16,-5-3-28-16,5 3 0 0,-6-2 248 0,6 2 45 15,-6-3 9-15,6 3 2 0,0 0-193 0,-3-3-39 16,3 3-7-16,0 0-1 0,0 0-51 0,0 0-13 16,0 0 0-16,0 0 0 0,9 3 0 0,-3 0 0 15,-1-1 0-15,-5-2 0 0,0 0 0 0,0 0-9 16,0 0 9-16,-2-5-10 0,2 0-1 0,-3-1 0 15,3-1 0-15,-3 1-1247 0</inkml:trace>
  <inkml:trace contextRef="#ctx0" brushRef="#br0" timeOffset="-129003.19">19888 6644 1440 0,'-6'0'128'0,"-3"0"-103"0,3 0-25 0,0 2 0 15,-2 1 200-15,-1 5 36 0,0 3 6 0,0-1 2 0,0 6-136 0,3 8-26 16,3 2-6-16,-3 9 0 0,-3-1-48 15,3 3-8-15,0 3-3 0,9-3 0 0,6 0 10 0,-3 3 1 16,-6-3 1-16,0 0 0 0,0 2-11 16,3-2-2-16,3 3-1 0,9 5 0 0,9-8-15 15,-7-5 0-15,-5-3 8 0,0-5-840 16,0-6-168-16</inkml:trace>
  <inkml:trace contextRef="#ctx0" brushRef="#br0" timeOffset="-125859.738">22987 4654 1324 0,'0'0'118'0,"0"0"-94"16,0 0-24-16,0 0 0 0,0 0 113 0,0 0 19 16,9 0 3-16,6-3 1 0,0 3-56 0,2 0-12 15,4 0-1-15,6-5-1 0,3 5-3 0,0-3-1 16,2 1 0-16,1-1 0 0,0 3-19 0,0-8-4 15,-1 3-1-15,-2-3 0 0,0 3-14 0,0-6-2 16,-1-2-1-16,-2 2 0 0,-6 3-11 0,3 0-2 16,-3 0-8-16,-4-2 12 0,-8 2-12 0,0 3 0 15,-3 2 0-15,-3-8 0 16,-3 4-26-16,-9 1-11 0,-3 4-3 0,-2-4 0 0,-4 1 16 0,-3 2 4 16,-6 3 0-16,0 0 0 0,0 0 11 0,-2 0 9 15,-1 0-12-15,0 0 12 0,-3 0 0 0,1 0 0 16,-1 0 8-16,0 3-8 0,3-3 11 0,1 3-11 15,2-3 12-15,6 8-12 0,0-8 9 0,6 5-9 0,3 3 0 16,4-3 9-16,2 3-9 0,6-8 0 16,3 8 0-16,2 3 0 0,7-4 0 0,3 1 0 0,6-2 0 15,6 2 0-15,3-3 0 0,5 3 13 0,-2-5-1 0,3-3-1 16,-3 0 11-16,2 0 2 0,4-3 1 0,-6 0 0 16,-1 1-14-16,-2-4-3 0,-3 6-8 0,-3-2 12 15,-3-1-12-15,-3 0 0 0,-7 1 0 0,-2 2 0 31,0-6-23-31,-9 6-7 0,0 0-2 0,-9 6 0 0,-3-6 6 0,-5 5 1 0,-7 0 0 0,0 1 0 16,-6 2 13-16,0 2 4 0,-2 1 0 0,-4-6 0 16,-3 3 8-16,1 0 0 0,-4-3 0 0,3 0 0 15,1 3 26-15,2-5 1 0,3 0 0 0,3 5 0 16,7-8 3-16,2 2 1 0,3 4 0 0,6-4 0 16,3-2-15-16,3 3-4 0,6-3 0 0,0 0 0 0,0 0-12 15,9 2 0-15,6 4 0 0,6-4 0 16,5 1 0-16,7 2 0 0,3-5 8 0,6 3-8 0,2 0 17 15,-2-3 1-15,3 0 0 0,-1-3 0 0,1 3 2 16,2-3 1-16,-2 3 0 0,-3 0 0 0,2 0-10 0,-5 0-3 16,-6-5 0-16,0 5 0 0,-1 0-8 0,-5-3 0 15,-3 3 0-15,-3 0 0 16,-6 3-160-16,-3-3-35 0</inkml:trace>
  <inkml:trace contextRef="#ctx0" brushRef="#br0" timeOffset="-125296.711">20216 6988 1731 0,'0'0'76'0,"-3"2"17"0,-3-2-74 0,0 3-19 16,0-3 0-16,6 0 0 0,-6-3 146 0,6 3 26 0,0 0 4 0,0 0 2 16,0 0-91-16,0 0-19 0,0 0-3 0,0 0-1 15,3-5-16-15,3-3-3 0,3 3-1 0,3 2 0 16,0-2-28-16,2 2-5 0,4-2-2 0,3 0 0 16,-3-1-9-16,3 1 0 0,3 2 9 0,-1-2-9 15,4 0 0-15,-3 2 0 0,-3-2 0 0,3 2 0 31,-3 1-64-31,2-4-16 0,-2 1-4 0,0 2-696 0,0 1-140 0</inkml:trace>
  <inkml:trace contextRef="#ctx0" brushRef="#br0" timeOffset="-125080.063">20728 6646 864 0,'-3'-2'76'0,"-3"-1"-60"15,6 3-16-15,0 0 0 16,0 0 326-16,-3 0 62 0,-3 3 13 0,6-3 3 0,-6 2-248 0,6 6-48 15,0 6-11-15,0-4-1 16,-3 9-52-16,3 4-9 0,0 1-3 0,0 5 0 0,0 3-8 0,0 2-3 16,0 1 0-16,0 2 0 0,3-3-9 0,-3-2-3 15,0 0 0-15,3 0 0 0,0-6-9 0,0 0 0 16,3 1 9-16,-3-3-9 0,-3 0-13 0,6-6-7 16,0-2-2-16,0 2 0 15,-3-4-224-15,0-1-45 0</inkml:trace>
  <inkml:trace contextRef="#ctx0" brushRef="#br0" timeOffset="-124851.293">20927 6988 345 0,'0'0'31'0,"0"0"-31"0,0 0 0 0,0 0 0 16,0 0 354-16,6-6 65 0,3 1 13 0,-3 2 2 16,3 1-280-16,0-1-56 0,3 0-11 0,0 1-3 15,0-1-49-15,-1 1-11 0,4 2-1 0,0-3-1 16,0-2-14-16,3 2-8 0,-3 0 8 0,0 1-8 16,0-1-18-16,-1 3-8 0,1-5-2 0,0 2-639 15,-3-2-128-15</inkml:trace>
  <inkml:trace contextRef="#ctx0" brushRef="#br0" timeOffset="-124619.905">21150 6681 1094 0,'0'0'97'0,"0"0"-77"15,0 0-20-15,0 8 0 0,-3 0 220 0,0 0 41 16,3-1 8-16,0 4 2 0,-3 5-141 0,6 0-28 15,-3 2-6-15,0 4 0 0,3 1-40 0,-3 1-8 16,3 3-2-16,0 2 0 0,0 0-6 0,0-3 0 16,-3 1-1-16,3-1 0 0,-3-2-23 0,3 0-5 15,-3-3-1-15,0 0 0 0,3-2-10 0,0-1 0 16,0-5 0-16,0-2 0 16,-3 0-23-16,3-1-6 0,0-2-2 0,0-3-1162 0</inkml:trace>
  <inkml:trace contextRef="#ctx0" brushRef="#br0" timeOffset="-123747.987">21135 6914 856 0,'-8'-3'38'0,"8"3"8"0,0 0-37 0,-6 0-9 15,0-3 0-15,0 1 0 0,6 2 101 0,0 0 19 16,-6 0 3-16,6 0 1 0,-6 0-22 0,6 0-4 16,-3-3-1-16,3 3 0 0,0 0-20 0,0 0-4 15,0 0-1-15,0 0 0 0,0 0-7 0,0 0-1 0,0 0-1 16,0 0 0-16,0 0-32 0,0 0-7 0,0 0 0 0,6 0-1 16,3 0-4-16,0 0-1 0,0 3 0 0,-1-3 0 15,4 0-2-15,3 0-1 0,0 0 0 0,3 2 0 16,-6-2-2-16,6-2 0 0,3 2 0 15,-4-3 0-15,1 3-13 0,3 0 8 0,-3 0-8 0,3-3 0 16,0 3 10-16,-3-2-10 0,-1-4 10 0,1 6-10 16,0-2-10-16,0-1-8 0,-3 0-2 15,0 1-684-15,0-1-136 0</inkml:trace>
  <inkml:trace contextRef="#ctx0" brushRef="#br0" timeOffset="-123463.697">21829 6821 2142 0,'-15'-8'47'0,"9"5"9"0,3 1 3 0,-6-1 1 0,0 0-48 0,-3-2-12 15,1 3 0-15,-4-4 0 0,3 6 86 0,0-2 14 16,-3 2 4-16,3 2 0 0,-3 4-71 0,3-1-13 16,3 3-4-16,-3 5 0 0,3 3-16 0,4 2 0 15,-4 4 0-15,3 1 0 0,3 4 0 0,3-6 0 16,3 0 0-16,0 0 0 0,3-2 0 0,2-3 0 15,1-3-8-15,6-2 8 0,0-4 0 0,3-1 0 16,0-6 0-16,3 0 0 0,-3-6 10 0,-1-1 2 16,1-4 0-16,-3-2 0 0,-3-1 2 15,0 1 1-15,0-5 0 0,-3 2 0 0,-3 3-3 0,-3-3 0 16,-3 3 0-16,0-3 0 0,-3 2-12 0,0 1 0 16,0 3 0-16,-3 2 0 15,-3 0-39-15,0 2-10 0,0 1-3 0,0 0 0 16,0 2-177-16,3 1-36 0</inkml:trace>
  <inkml:trace contextRef="#ctx0" brushRef="#br0" timeOffset="-123346.054">21948 7202 403 0,'0'0'36'0,"0"0"-36"0,0 0 0 0,0 0 0 16,0 0 280-16,0 0 50 0,0 0 10 0,0 0-665 15,0 0-133-15</inkml:trace>
  <inkml:trace contextRef="#ctx0" brushRef="#br0" timeOffset="-122909.622">22207 6821 1612 0,'0'0'144'0,"0"0"-116"0,0 0-28 0,6-3 0 0,-3-7 152 0,3 2 24 15,-3-5 4-15,3-1 2 0,0 1-93 0,0-3-18 16,-3 0-4-16,3-2-1 0,-3 2-48 0,3 0-10 15,-6-2-8-15,3 2 12 0,-6 0-12 0,3 0 10 16,-3 0-10-16,0 3 10 0,-6 0-2 0,3 2 0 16,0 0 0-16,-3 4 0 0,0 4 4 0,-3 3 0 15,3 3 0-15,-3 4 0 0,3 1-12 0,-6 6 0 16,3-4 0-16,-5 9-11 0,5-3 11 0,-3 5 0 0,0 3 0 16,3-1 0-16,0 1 0 0,0 0 0 0,6 2 0 15,-3-2 0-15,6-3 0 0,0-2-10 0,3-6 10 16,3 0 0-16,0-2-9 0,3-3 9 0,3-3 0 0,3-2-9 15,0-6 9-15,3-2-10 0,3 0 10 0,0-1-10 16,0-2 10-16,-4 3 0 0,1 2 0 16,0-2 0-16,0 5 0 0,-3 0 0 0,0 5 0 0,-3 3-8 15,0 0 8-15,0 3 0 0,-3 5 0 0,0 5 0 16,-3-2 8-16,-1 4-8 0,-2 1 10 0,3 3-10 16,-3-1 27-16,0 1-1 0,-3-1 0 0,3 3 0 15,0-2 0-15,-2 2 0 0,2-3 0 0,-3 1 0 16,3-1-12-16,0-2-2 0,0-3-1 0,0 3 0 15,0-3-11-15,0-5 0 0,3 0 0 0,-3-3 0 16,2-2-174-16,1-4-27 0,-3-7-6 16</inkml:trace>
  <inkml:trace contextRef="#ctx0" brushRef="#br0" timeOffset="-122569.579">22636 6747 1670 0,'0'0'148'0,"0"0"-118"0,0 0-30 0,0 0 0 16,0 5 154-16,0-5 25 0,0 0 5 0,0 0 0 15,0 5-88-15,6 1-17 0,-3-1-4 0,3 3-1 16,5 3-43-16,4-3-9 0,-3 5-2 0,3-3 0 16,3 6-20-16,-3-3 8 0,3 6-8 0,0 2 0 15,-4-2 0-15,-2-1 0 0,3 1 0 0,-3-3 0 16,0-1-32-16,-3 1-12 0,3-5-1 15,-3-1-1-15,-3 1-190 0,0-3-37 0</inkml:trace>
  <inkml:trace contextRef="#ctx0" brushRef="#br0" timeOffset="-122343.421">22915 6683 1497 0,'0'0'133'0,"0"0"-106"0,0 0-27 0,-6 3 0 0,1 0 193 0,-1-1 34 16,-3 4 6-16,0-1 2 0,0 3-90 0,-3 5-17 15,0-2-4-15,0 5-1 0,-3 2-59 0,-3 6-12 16,-3 0-3-16,4 2 0 0,-4 3-11 0,0 3-2 16,-3 0-1-16,0 2 0 0,1-2-11 0,2 0-3 15,0-3 0-15,0 0 0 0,3 0-13 0,0-3-8 16,3-2 10-16,4-3-10 0,2 1 9 0,0-7-9 16,0 1 8-16,6-2-8 15,0-7-26-15,3 1-10 0,-3-2-3 0,3-6 0 16,0 0-145-16,0 0-30 0,0 0-6 0</inkml:trace>
  <inkml:trace contextRef="#ctx0" brushRef="#br0" timeOffset="-121090.151">23180 6607 1440 0,'0'8'128'0,"-3"2"-103"16,3 6-25-16,0 3 0 0,0 2 84 0,-3 5 11 16,0 6 2-16,-3 0 1 0,3 2-22 0,-2 0-5 15,-1 1-1-15,0-1 0 0,0 3-35 0,3-5-7 16,0 0-2-16,0-6 0 0,0-5-17 0,3 1-9 15,3-4 10-15,0-2-10 0,0-5 8 0,0-3-8 16,0-3 0-16,-3-5 0 0,0 0 9 16,0 0-9-16,6-8 8 0,-3-8-8 0,3 0 10 0,-3-5-10 15,-3-3 12-15,0 0-12 0,0-5 19 0,-3-3-3 16,0 1-1-16,-3-1 0 0,0 0 14 0,0 0 3 16,0 1 1-16,0 2 0 0,3 2 18 0,-3 1 3 15,3 2 1-15,0 5 0 0,0 4-15 0,0-4-4 16,0 3 0-16,3 6 0 0,0-1-15 0,0 3-3 15,0 0-1-15,0 5 0 0,0 3-9 0,0 0-8 0,0 0 12 0,3 6-12 16,0 4 0-16,3 6 0 0,0 3 0 0,-3 5 0 16,0-1 8-16,-3 9-8 0,0 0 0 0,0 2 0 15,0 1 0-15,0 2 8 0,0-6-8 0,3 1 0 16,-3 0 8-16,0-3-8 0,-3-5 0 0,3-3 0 16,3-5 0-16,0-3-17 0,0-2 1 0,3-3 1 31,-6-8-164-31,0 0-33 0</inkml:trace>
  <inkml:trace contextRef="#ctx0" brushRef="#br0" timeOffset="-120827.839">23469 6183 1890 0,'0'0'84'0,"6"8"16"0,-3-2-80 0,6 4-20 15,0 3 0-15,3 9 0 0,-3-4 119 0,3 6 19 16,2 2 4-16,-2 3 1 0,3 1-55 0,-3 4-10 16,0 0-2-16,-3 3-1 0,3 3-23 0,-6 2-5 15,0 1-1-15,-6 2 0 0,3 0-7 0,-6 2-2 16,-3-2 0-16,-3 3 0 0,0 2-19 0,-3-5-4 16,0 0-1-16,0 0 0 0,-6 3-13 0,4-3 0 0,-4 0 0 15,-3 2 0 1,-3 4-217-16,0-4-40 0</inkml:trace>
  <inkml:trace contextRef="#ctx0" brushRef="#br0" timeOffset="-119396.691">12587 10052 1800 0,'0'0'40'0,"12"2"8"0,0 3 1 0,5-2 1 0,1 0-40 0,0-3-10 16,6-3 0-16,0 0 0 16,0-2 14-16,-1 3 1 0,4-6 0 0,-3 2 0 15,0-4-138-15,-3 2-27 0,23-11-6 0,-17 6 0 0</inkml:trace>
  <inkml:trace contextRef="#ctx0" brushRef="#br0" timeOffset="-119229.738">12756 10221 1267 0,'-26'3'56'0,"17"-1"12"0,-3-2-55 0,3 0-13 16,3 0 0-16,-3 0 0 0,3 0 243 0,6 0 45 0,0 0 10 0,0 0 2 15,0 0-212-15,9 0-43 0,3 0-8 0,9 0-1 16,3-2-36-16,-1 2 0 0,7-3 0 0,0 0 0 31,0-2-28-31,2 0-4 0,1-3 0 0,3 0-1030 0</inkml:trace>
  <inkml:trace contextRef="#ctx0" brushRef="#br0" timeOffset="-119044.315">13578 10017 691 0,'0'0'61'16,"0"0"-49"-16,0 0-12 0,9 0 0 0,-3-3 284 0,3 3 55 15,0-2 10-15,6-1 3 0,-4-2-220 0,4 2-43 16,0-2-9-16,3 2-1 0,0-2-79 0,0 0 0 15,0-1-18-15,0 1 3 16,-1 0-31-16,4-3-6 0,-3 0-2 0,0 0-562 16,3-3-113-16</inkml:trace>
  <inkml:trace contextRef="#ctx0" brushRef="#br0" timeOffset="-118873.189">14033 9689 345 0,'0'0'31'0,"-6"0"-31"16,-3 0 0-16,4 0 0 0,5 0 405 0,-6 3 75 15,-3-1 16-15,3 4 2 0,0 4-311 0,-3 3-63 16,3 3-12-16,0 5-2 0,0 6-62 0,3-3-13 16,-3 0-3-16,3 7 0 0,0 6-16 0,3 0-4 15,-3 3-1-15,3-3 0 0,0-2-11 0,0 10-16 0,3-8 4 0,0-6 1 32,3-7-149-32,3 0-31 0,-3-8-5 0</inkml:trace>
  <inkml:trace contextRef="#ctx0" brushRef="#br0" timeOffset="-118712.483">14245 9993 1324 0,'9'0'118'0,"0"0"-94"0,-1 0-24 0,4-2 0 16,3-1 142-16,-3 0 24 0,3 3 5 0,-3-5 1 16,3 2-112-16,3-2-23 0,-3 0-4 0,-1 0-1 15,4-3-32-15,-3 0 0 0,0 0 0 0,0 0 0 16,0-3-52-16,0 1-18 0,-3-1-3 0</inkml:trace>
  <inkml:trace contextRef="#ctx0" brushRef="#br0" timeOffset="-118531.9419">14420 9745 1382 0,'-12'2'61'0,"12"-2"13"0,-6 3-59 0,1 0-15 16,-1 2 0-16,3 0 0 0,-3 3 172 0,3 3 31 15,0 5 6-15,0 2 2 0,0 1-109 0,3-1-22 16,-3 1-4-16,3 4 0 0,0 1-60 0,0 8-16 15,0-3 0-15,3 0 8 0,-3 0-8 0,6 3 10 16,0 0-10-16,0-6-715 0,3-5-149 0</inkml:trace>
  <inkml:trace contextRef="#ctx0" brushRef="#br0" timeOffset="-118283.266">14769 9816 1094 0,'0'0'48'0,"0"0"11"0,0 0-47 0,-3 0-12 0,-3 5 0 0,0 3 0 15,3 0 256-15,-3 3 50 16,0 2 10-16,0 0 1 0,0 6-201 0,3-1-41 0,0 3-8 0,0 1-2 16,3-4-21-16,0 3-4 0,3-7 0 0,3 4-1 15,3-7-21-15,0-1-4 0,3-4-1 0,0-6 0 16,-1-3-5-16,4-2-8 0,-3-6 11 0,3-5-11 16,-3-2 14-16,-3-1-4 0,-3-2-1 0,3 2 0 15,0-2-1-15,-3 3-8 0,-6-1 12 0,0 6-4 16,0 0-26-16,-3 0-6 0,-3 5 0 0,0-3-1 15,-3 6 17-15,-3-1 8 0,3 1-8 0,3 2-776 16,-3 3-154-16</inkml:trace>
  <inkml:trace contextRef="#ctx0" brushRef="#br0" timeOffset="-118164.322">14977 10242 1760 0,'0'0'78'0,"0"8"16"0,0-8-75 0,-3 5-19 15,3 1 0-15,0-6 0 0,0 0 36 0,0 0 3 16,0 0 1-16,0-6-586 0,3-4-117 0</inkml:trace>
  <inkml:trace contextRef="#ctx0" brushRef="#br0" timeOffset="-117798.509">15284 9813 1382 0,'0'0'123'0,"5"-5"-99"0,4-3-24 0,-3 0 0 15,3 0 213-15,0-2 38 0,0-1 7 0,0-2 2 16,-3 0-146-16,0-3-29 0,0-3-5 0,0 3-2 16,0-5-50-16,-3 5-11 0,0 0-1 0,-3-2-1 15,0-1-4-15,-3 1-1 0,-6 2 0 0,3 3 0 16,-3 0 10-16,0 2 3 16,0 3 0-16,0 5 0 0,0 1-3 0,-3 7-1 0,3 0 0 0,-5 9 0 15,-1 1-19-15,3 4 0 0,-3 0-11 0,3 7 11 16,-3-2-9-16,3 0 9 0,3-1 0 0,0-1-9 15,3-4 9-15,0 1 0 0,6-4 0 0,-3-1 0 16,6-4 0-16,-3 1-10 0,6-3 10 0,0-6-13 0,3 1 2 16,0-3 1-16,0-3 0 0,3 1 0 15,-3-3 2-15,3 2 0 0,0-2 0 0,0 5 0 0,-3 0-10 0,3 2-2 16,-1 4 0-16,-2 4 0 0,0 3 20 0,-3 6 11 16,3 2-2-16,-6 0 0 0,3 0-9 0,-3 6 0 15,0 2 0-15,0 3 8 0,0-1 1 0,0-1 0 16,-3 1 0-16,3 6 0 0,0-2-9 0,0-6 0 15,0-3 9-15,3 1-9 16,-6-6-76-16,3-5-19 0,3 0-4 0</inkml:trace>
  <inkml:trace contextRef="#ctx0" brushRef="#br0" timeOffset="-117614.837">15876 9768 1267 0,'12'3'112'0,"-3"-3"-89"0,0 0-23 0,3 0 0 16,2 0 141-16,1 0 24 0,0-3 5 0,3 1 1 16,-3-4-101-16,0 4-20 0,0-3-4 0,3-1-1 15,-4 1-58-15,4 0-12 0,-3-1-3 0,0 4-560 16,-3-4-113-16</inkml:trace>
  <inkml:trace contextRef="#ctx0" brushRef="#br0" timeOffset="-117433.842">15730 10070 1555 0,'0'0'138'0,"0"0"-110"15,0 0-28-15,0 0 0 0,0 0 112 0,6 0 18 16,0 0 3-16,3 0 1 0,0 0-78 0,6-3-15 16,0-2-3-16,2 0-1 0,4 0-21 0,6-3-5 15,0 0-1-15,3-3 0 0,-4 3-10 0,1-2 8 16,0-1-8-16,0 0 8 15,-3-2-128-15,2 3-25 0,-5-1-6 0</inkml:trace>
  <inkml:trace contextRef="#ctx0" brushRef="#br0" timeOffset="-117008.342">16412 9821 1324 0,'0'0'118'0,"0"0"-94"0,9 3-24 0,2-3 0 16,-5-3 160-16,0 1 27 0,9 2 5 0,-3-3 2 15,3-2-116-15,-3-1-23 0,3 4-5 0,3-3-1 16,3-1-33-16,-4 1-8 0,-5 2 0 0,6-2-8 16,6 0 8-16,-3-1-8 0,-6 1 0 0,0-3 0 15,2 3 0-15,1 0 0 0,0-1 0 0,-6-2 0 16,-9 0-8-16,6-2-9 0,9 2-2 0,-6 0 0 16,-9 0-22-1,0 0-5-15,3 0-1 0,0 3 0 0,-3 0 30 0,0-1 5 0,-6 1 2 0,3 5 0 16,9-5 27-16,-9 5 6 0,-6-3 1 0,6 3 0 15,0 0 34-15,0 0 7 0,-6 5 2 0,-3 1 0 16,3 4-18-16,0-2-3 0,3 5-1 0,-3 1 0 16,-12 2-17-16,12 2-3 0,9-2-1 0,0 2 0 15,-6-2-15-15,3-2-9 0,3 1 10 0,6-1-10 0,9-6 0 0,-6 2 0 16,-3-2 0-16,5-5 0 0,7-3 0 0,0-3 0 16,-6-2 0-16,0-3 0 0,0-3 0 0,0-2 0 15,3-5 0-15,-10-1 0 0,1-2 0 0,-3 0 0 16,6 2 0-16,-6 1 0 0,-6 2 0 0,0-3 11 15,0 3-3-15,3 0-8 0,-6 1 19 0,0-1-3 16,-6 3-1-16,3-1 0 0,0 1-4 0,0 0-1 16,-5 5 0-16,2 5 0 0,9 3-22 0,-9-2-5 15,-6 4-1-15,0 6 0 16,0 3-214-16,3 2-42 0</inkml:trace>
  <inkml:trace contextRef="#ctx0" brushRef="#br0" timeOffset="-116863.78">17111 9858 1904 0,'24'0'84'0,"-18"0"18"0,-6 0-82 0,0 0-20 0,0 0 0 0,0 0 0 16,0 0 37-16,0 0 3 0,0 0 1 0,6-5-629 16,6-3-127-16</inkml:trace>
  <inkml:trace contextRef="#ctx0" brushRef="#br0" timeOffset="-116678.9359">17510 9242 1555 0,'15'5'138'0,"-15"-5"-110"0,0 0-28 0,0 8 0 0,0 0 232 0,0 3 42 16,0-1 8-16,-3 6 2 0,-3 0-127 0,3 3-25 16,3 4-4-16,0 4-2 0,-3 2-59 0,0 0-12 15,3 8-3-15,3 3 0 16,0-1-28-16,3-2-5 0,-6 0-2 0,6-5 0 15,6-3-65-15,-3-2-12 0,-3-1-4 0,0-5-1329 16</inkml:trace>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28:35.572"/>
    </inkml:context>
    <inkml:brush xml:id="br0">
      <inkml:brushProperty name="width" value="0.05292" units="cm"/>
      <inkml:brushProperty name="height" value="0.05292" units="cm"/>
      <inkml:brushProperty name="color" value="#00B050"/>
    </inkml:brush>
  </inkml:definitions>
  <inkml:trace contextRef="#ctx0" brushRef="#br0">5848 16547 633 0,'-12'3'28'0,"12"-3"6"0,0 0-34 0,0 0 0 16,-6 0 0-16,6 0 0 0,0 0 314 0,0 0 56 15,-6 2 11-15,0-2 3 0,6 0-223 0,0 0-44 16,0 0-9-16,0 0-1 0,0 0-63 0,0 0-13 16,6 3-3-16,3-3 0 0,0-3-28 0,3 3 0 15,6 0 0-15,-1 0 0 0,1-2 0 0,0 2 0 16,0 0 0-16,0 0 0 0,3 0 8 0,-9 0-8 16,3 2 0-16,-4-2 9 0,1 3 24 0,0-3 5 15,-3 0 1-15,0 3 0 16,-3-1-55-16,0-2-12 0,0 3-1 0,-6-3-1 0,0 0 30 0,0 0 0 15,0 0 13-15,0 0-4 0,0 0-9 0,-6 3 10 16,0-1-10-16,-3 4 10 0,3-4-10 0,-3 3 0 16,-3-5 0-16,0 3 0 0,1-3 0 0,-4 3 0 15,3-3 0-15,-6 0 0 0,3 0 0 0,6 0 0 0,0-3 0 16,0 3 8-16,0-3-18 0,3 3-4 0,6 0-1 0,0 0 0 31,0 0-116-31,0 0-23 0,0 0-5 0</inkml:trace>
  <inkml:trace contextRef="#ctx0" brushRef="#br0" timeOffset="108446.4399">960 13735 576 0,'0'0'51'0,"0"0"-41"16,0 0-10-16,0 0 0 0,0 0 248 0,-3 7 48 15,3 4 10-15,-6 2 2 0,3 1-152 0,-3 4-31 16,3 6-5-16,0 2-2 16,-2 6-52-16,2 0-10 0,-3 7-3 0,3-1 0 0,-6-1-19 0,6-6-4 15,-3 1-1-15,3-3 0 0,3 0-2 0,-6-8-1 16,6 1 0-16,0-7 0 0,0-1-7 0,0-4-2 16,0-2 0-16,0-2 0 0,0-6-5 0,0 0 0 15,0 0-1-15,0 0 0 0,0 0 5 0,6-8 2 16,-3 0 0-16,3-6 0 0,-6 1-6 0,3-3 0 0,3 0-1 0,-6-5 0 15,0 3-11-15,0-3 10 0,0-1-10 0,0 1 10 16,0 0-10-16,0 0 0 0,0 0 9 16,0 0-9-16,3 2 0 0,-3 3 8 0,0 0-8 0,0 0 0 15,3 3 10-15,-3 3-2 0,0 2-8 0,0 0 12 16,6 0 2-16,-6 5 0 0,0 3 0 0,0 0 0 16,0 0 0-16,0 0 0 0,0 0 0 0,0 11 0 15,0 2 2-15,0 3 0 0,-6 5 0 0,6 5 0 16,-3 1-16-16,3 2 9 0,-3 0-9 0,-3 0 8 15,6-5-8-15,-3-3 0 0,3-2 0 16,-6-6 0-16,6 0 0 0,-3-2 0 0,3-3 0 0,0-3 0 16,0-5 0-16,0 0 0 0,0 0 0 0,-6-5 0 15,6-6-11-15,-3-2 11 0,0-6-8 0,3-4 8 16,0-4-8-16,-6-5 8 0,3 1-8 0,3-1 8 16,0 0 0-16,-6 3 0 0,3 5 0 0,3 0 0 0,0 6 0 15,0-1 0-15,0 6 0 0,-3 3 0 0,3 2 0 0,0 2 0 16,0 6 0-16,0 0 0 0,0 0 0 0,0 8 0 15,3 3 0-15,6 7 0 0,6 9 0 0,0-1 0 16,-3 9 10-16,-12 2-10 0,-12 2 0 0,-3 4 0 16,9-4 0-16,-3 4 0 15,9-1-84-15,-6 0-17 0,6 3-3 0</inkml:trace>
  <inkml:trace contextRef="#ctx0" brushRef="#br0" timeOffset="116349.235">21945 16261 115 0,'-6'-5'10'0,"3"2"-10"15,-3-5 0-15,0 0 0 0,0 3 206 0,0 0 39 16,0-3 8-16,0 0 2 0,-3 0-112 0,1 0-23 16,-4 3-4-16,3-3 0 0,-3 0-36 0,0 5-6 15,-3 1-2-15,0-1 0 0,3 0-16 0,0 3-4 16,-3 3-1-16,1 2 0 0,-1-2-13 0,3 0-2 15,0 5-1-15,0 0 0 0,0-1-25 0,3 7-10 16,0-1 8-16,3 3-8 0,0 2 0 0,0 6 0 0,3-3 0 16,3 6 0-16,0-1-11 0,3 1 11 0,3 2-8 15,0 0 8-15,3 0-10 0,3 0 10 0,0-5-12 16,0 0 12-16,6-3-10 0,-3-5 10 0,3-3-8 0,-1-5 8 16,4-5 0-16,0-3 0 0,0-3 0 0,0-10 0 15,0-3 8-15,2-5 6 0,-2-3 2 0,0-3 0 16,-3-2-7-16,0-2-1 0,-3 1 0 0,-3-1 0 15,-4 2 0-15,1-3 0 0,-3 3 0 0,-3 2 0 16,-3 3 8-16,0 3 0 0,-3 0 1 0,-3 0 0 16,3 2 18-16,-6 1 3 0,1-1 1 0,-4 3 0 15,-3-2-19-15,0 5-3 0,0 0-1 0,0 2 0 16,-3 3-8-16,3 5-8 0,3 3 9 0,-2 6-9 16,-1 4-88-16,0 3-23 15,0 6-5-15</inkml:trace>
  <inkml:trace contextRef="#ctx0" brushRef="#br0" timeOffset="120929.601">21329 14483 576 0,'-3'3'51'0,"-3"0"-41"16,3-1-10-16,3-2 0 0,0 0 143 0,0 0 26 16,0 0 6-16,0 0 1 0,0 0-70 0,0 0-14 15,0 0-2-15,12 3-1 0,3-3-30 0,3 0-7 16,3-3 0-16,5-2-1 0,1 0 0 0,3-3 0 16,0-3 0-16,-1 3 0 0,7 0-13 0,0 0-2 15,5 3-1-15,-2 0 0 0,3-1-21 0,0 1-4 16,-4 3-1-16,-2 2 0 0,0 0-9 0,-1-3 8 15,-2 0-8-15,0 3 8 0,0-2 0 0,-1-1 0 16,1 0 0-16,-3 3 0 0,-3-5-8 0,-1 5 0 0,-2-3 0 0,0 1 0 16,-3 2 0-16,-3-3 0 0,0 3 8 0,-6 0-8 15,-4 0 0-15,-2 3 8 0,-6-3-8 0,0 0 0 16,0 0-14-16,-9 2-8 0,-5 1-2 0,-4-3 0 31,0 3-39-31,-6-3-8 0,-3 2-1 0,-2-2-1 16,-4 0 12-16,-3-2 2 0,-3-1 1 0,1 0 0 15,-7 1 14-15,0-1 4 0,-2 6 0 0,-4-1 0 0,-2 1 28 0,2 2 12 0,3 6-11 16,1-3 11-16,-1-3 0 0,0 3 0 0,4 0 0 0,2 3 0 16,3-4 0-16,4 1 10 0,2 0-10 0,9 0 8 15,3 0 25-15,3-2 5 0,1-4 1 0,5 3 0 16,3-2 23-16,6 0 5 0,3-3 1 0,0 0 0 16,0 0-38-16,9 0-7 0,3 0-2 0,5 0 0 15,7-3 7-15,3 0 0 0,3-2 1 0,6 3 0 16,5-6 7-16,-2 0 2 0,3 2 0 0,2-2 0 0,7 0-9 0,-6 3-1 15,2-3-1-15,-2 3 0 0,2 0-10 0,-5-1-1 16,0 4-1-16,-4-4 0 0,-2 4-15 0,-3-1 0 16,-3-2 8-16,-1 2-8 0,-2 1 0 0,-3-1 0 15,0 0 0-15,-6 3 0 0,-3 0 11 0,-6 0-11 16,-1 0 12-16,-2 0-12 0,0 0 11 0,-6 0-11 16,0 0 10-16,0 0-10 0,-6 3 9 0,-3 0-9 15,-5-1 8-15,-7 4-8 0,0-4 0 0,-3 1 0 16,-3 2 0-16,-2-2 0 0,-7-1 0 0,0 1 0 15,-6 0 0-15,1-3 0 0,-4 5 0 0,3 0 0 0,4 1 0 16,2-4 0-16,6 6-9 0,3-3 9 0,4 1 0 16,5-1 0-16,0-2-9 0,6 2 9 0,3-2 0 15,3 2-9-15,6-5 9 0,0 5-12 16,3 0 12-16,3 3-12 0,3 0 12 0,3-2-10 0,9 2 10 0,0 0-10 16,5-3 10-16,7-3 0 0,3 1 10 0,6 0-10 15,-1-6 18-15,1 0-2 0,0 1-1 0,2-6 0 16,1 0-7-16,2-3 0 0,4 1-8 0,0-1 12 15,2 1 0-15,1-1-1 0,-4 0 0 0,1 1 0 16,-6 2-31 0,-1-3-5-16,1 6-2 0,-3 0-669 0,-1 2-135 0</inkml:trace>
  <inkml:trace contextRef="#ctx0" brushRef="#br0" timeOffset="125765.375">17263 3294 820 0,'-18'-11'36'0,"18"11"8"0,9-2-35 0,-9 2-9 0,-3-8 0 0,6 3 0 16,6 5 94-16,-3-8 17 0,-3 2 3 0,-3 6 1 15,-3-5-44-15,3 5-9 0,9-3-2 0,-9 3 0 16,0 0-7-16,6 8-1 0,9-2-1 0,-3 4 0 16,2 6-35-16,-2 5-8 0,3-2 0 0,0 7-8 15,-3-5 0-15,0 6 0 0,-3-1 0 0,3-2 0 16,6-3 0-16,-3-2 0 0,-7-1 10 0,7-4-10 0,0-1 12 0,6-8-4 16,6 3 0-16,0-8 0 15,-1-8 16-15,7 3 4 0,3-8 0 0,0-6 0 0,-1 1-20 16,1-1-8-16,0-2 8 0,-4 0-8 15,1 2 18-15,0-5-2 0,-3 9 0 0,0 1 0 0,-4 1-16 0,1 2 0 16,-3 9 8-16,0-3-8 0,0 5 0 0,-7 0 0 16,4 5 0-16,-3 3 0 0,3-3 0 0,-3 3 0 15,0 3 0-15,2-3 0 0,1-1 10 0,0-1-2 16,0-1 0-16,3 3 0 0,-3-8-8 0,-1 3 0 16,4-1 0-16,3-2 0 0,-3 0 8 0,3 0 4 15,-1 0 0-15,1 0 0 0,3 3-12 0,-3 2 0 16,3 0 0-16,-7-2 8 0,4 8-8 0,0-6 0 15,-3 3 0-15,-3 0 0 0,-1 2 0 0,1-2 0 16,3-2 0-16,0 2 0 0,0 0 0 0,5-3 0 0,1-5 0 0,6 0 0 16,9-8 0-16,-1 3 8 0,4-3-8 15,0 2 8-15,-1-7-8 0,1 0 8 0,2-6-8 16,-2 6 8-16,0 0 4 0,-1 0 0 0,1 5 0 0,-3 5 0 16,-4 1-12-16,-2 4-14 0,-3 3 3 0,-4 6 1 15,-2-3 10-15,-3 5 0 16,0 0 0-16,-4 1-8 0,4-1 8 0,0 0 0 0,0 0 0 0,3-2-8 15,2 0 20-15,4-1 5 0,6-5 1 0,-1-5 0 16,7 0 15-16,3-10 3 0,-1 2 1 0,4-3 0 16,5-5-14-16,-2 3-3 0,2 0-1 0,-2 2 0 15,3 3-7-15,-4-5-2 0,1 3 0 0,-1-1 0 16,-2 6-10-16,-1-1-11 0,1 4 3 0,-3 2 0 16,-4 0 8-16,4 2 0 0,-4 4 0 0,1-6-8 0,6 0 8 15,-1 2 8-15,4-4-8 0,2 2 11 0,-2 0 4 0,2-8 1 16,1 3 0-16,2-6 0 0,7 0-16 0,2 6 11 15,-2-6-11-15,-4 4 10 0,1-1-2 0,-1 2 0 16,4 6 0-16,-4-5 0 0,7 2-8 0,-7 6 0 16,1 2 0-16,-4-5 0 0,1 6 0 0,2-6 0 15,1 8 0-15,-1-3 0 0,3 3 0 0,-2 0 0 16,2-3 0-16,1 0 0 0,2-5 0 0,4 3 0 16,5 0 0-16,-3-3 0 0,-2-6 15 15,2-2 1-15,1 3 0 0,-1 0 0 0,0-3-4 0,-5-3 0 16,-7 3 0-16,1 0 0 0,-4 3-12 0,-2 5-10 15,-4-8 2-15,-2 8-1080 0</inkml:trace>
  <inkml:trace contextRef="#ctx0" brushRef="#br0" timeOffset="126893.5119">16138 1376 1594 0,'-12'0'71'0,"12"0"14"0,-6 0-68 0,-3 0-17 0,3 0 0 0,-3 0 0 15,0 0 115-15,0 0 19 0,-3 5 4 0,0-5 1 16,1 8-73-16,-4 0-14 0,3 3-4 0,-3 2 0 16,3 5-34-16,0-2-14 0,3 8 11 0,3 2-11 15,0 1 0-15,0-1 0 0,6 1 0 0,6-6 0 16,-3 3 0-16,6-6 0 0,0 4 0 0,3-9 0 0,0-8 0 15,3 3 0-15,0-3 0 0,0-2 0 0,2-6 9 0,-2 3-9 16,3-5 8-16,0-3-8 16,0-5 12-16,0 0-2 0,-3-6-1 0,5 1 0 0,-2-4-1 0,-6 4-8 15,-3-1 12-15,0 3-4 0,-3-2-8 0,-3 5 12 16,0 2-12-16,-3 3 12 0,-3 0-12 0,-3-2 0 16,0 7 0-16,-3-2 0 15,0 5-118-15,-3 5-19 0,0 3-4 0,0 10-477 16,1-4-95-16</inkml:trace>
  <inkml:trace contextRef="#ctx0" brushRef="#br0" timeOffset="126979.079">16364 1990 921 0,'0'0'82'0,"6"0"-66"0,0-8-16 0,0 2 0 16,0-1 87-16,-3 1 13 0,-3-2 4 0,-3-5-618 15</inkml:trace>
  <inkml:trace contextRef="#ctx0" brushRef="#br0" timeOffset="127277.218">16617 1273 1926 0,'0'0'42'0,"0"0"9"0,0 0 1 0,-3 10 3 0,-6 3-44 0,0 1-11 0,3-1 0 0,0 5 0 0,-3 4 47 0,0-4 7 16,6 9 2-16,3-6 0 0,0 3-32 0,3-3-7 15,0-3-1 1,3-2 0-16,0 0-16 0,3-3 0 0,-3 0 0 0,6 1 0 0,6-6 0 0,0 5 0 16,0 0 0-16,0-5 0 0,-7 3 0 0,7 2 0 15,3-5 8-15,-3 2-8 0,-9 4 0 0,0-1 10 16,6 0-10-16,-3 0 8 0,-3 1 4 0,-6-1 1 16,-6 0 0-16,3 5 0 0,-3-4-13 0,-3-1 0 15,-3 3 0-15,-3 2 0 0,0 1 8 16,0-1-8-16,-6-2 11 0,-3 3-11 15,0-1-18-15,-2 1-10 0,-1-6-3 0,-3 0-625 16,-3-5-124-16</inkml:trace>
  <inkml:trace contextRef="#ctx0" brushRef="#br0" timeOffset="127447.976">16599 1355 518 0,'0'0'46'0,"0"0"-37"0,12-6-9 0,-3-2 0 16,0 3 266-16,0 0 51 0,3-3 11 0,3 3 1 15,3-3-175-15,-1 2-35 0,-5-2-7 0,6 8-2 16,3-5-74-16,-3 5-16 0,-3-5-2 0,0 2-1 16,-1 3-145-16,1 0-30 0</inkml:trace>
  <inkml:trace contextRef="#ctx0" brushRef="#br0" timeOffset="127798.973">16069 2648 1555 0,'-9'6'138'0,"3"2"-110"15,-2 0-28-15,-1 2 0 0,3-4 109 0,-3 1 17 16,0 7 3-16,3 4 1 0,0-5-85 0,0 9-17 15,0-1-3-15,6 3-1 0,0-6-12 0,3-5-4 16,3 1 0-16,3-6 0 0,0-3 6 0,3-5 1 16,3 0 0-16,2-13 0 0,1-1 7 0,3-4 2 15,0-3 0-15,6-11 0 0,-6 0 1 0,-4 6 1 16,1-6 0-16,-3 5 0 0,-9 1 21 0,3 2 4 16,-6 3 1-16,3 3 0 0,-6-4-22 0,-3 9-4 0,-3-5-1 15,0 2 0-15,-3 3 3 0,0-3 0 0,-3 8 0 16,-3-6 0-16,4 7-36 0,-4 1-8 15,3 6 0-15,0 6-1 16,0-4-184-16,0 9-37 0,-12 10-7 0,12-3-2 0</inkml:trace>
  <inkml:trace contextRef="#ctx0" brushRef="#br0" timeOffset="127927.632">16394 2805 1692 0,'0'0'75'0,"0"0"15"0,0 0-72 16,9 2-18-16,-6 1 0 0,-3-3 0 15,0 0 46-15,0 0 6 0,0 0 0 0,3-5 1 0,0-3-62 0,-3-3-13 16,3-2-2-16</inkml:trace>
  <inkml:trace contextRef="#ctx0" brushRef="#br0" timeOffset="128166.173">16647 2164 1152 0,'6'14'102'0,"-6"-7"-82"0,-6-1-20 0,6 10 0 0,0 7 119 0,-3-4 19 15,-3 7 4-15,0 1 1 0,0 5 1 0,0 2 1 16,0-2 0-16,3 0 0 0,-3-6-73 0,3 3-16 16,6-2-2-16,0-4-1 0,0-1-24 0,3-4-5 15,6 1 0-15,3-1-1 0,3-5-8 0,3 1-2 16,-4-1 0-16,4-5 0 0,3 0-13 0,-6 2 0 16,-6-2-9-16,3 3 9 0,0-3-22 0,-4 5 2 0,-8-8 0 15,0 3 0-15,-3 5 40 0,-3-5 8 0,-3 6 1 0,-2 1 1 16,-13 1-30-16,6 3 0 0,0-1 0 15,-3 4 0 1,-9-4-48-16,-5 8-5 0,5-7-2 0,-3-3 0 16,6 0-111-16,-6 0-22 0,4-3-5 0</inkml:trace>
  <inkml:trace contextRef="#ctx0" brushRef="#br0" timeOffset="128335.027">16498 2373 1382 0,'18'0'123'0,"-3"-5"-99"0,0-3-24 0,-1 3 0 0,7-3 179 0,3 3 30 16,-3-3 7-16,0 2 0 16,-6-2-101-16,3 3-21 0,8 5-4 0,-5-5-1 0,-6 0-48 0,3 2-9 15,3-5-3-15,0 5 0 16,-1 1-83-16,-2-4-17 0</inkml:trace>
  <inkml:trace contextRef="#ctx0" brushRef="#br0" timeOffset="139583.8529">21287 14579 1321 0,'-21'-6'58'0,"12"4"13"16,-5-1-57-16,-1-2-14 0,3-1 0 0,3 1 0 0,-3 0 57 0,6-3 9 15,0 3 2-15,0-1 0 0,3 1-37 16,3 5-7-16,0 0-2 0,0 0 0 0,0 0-14 0,0 0-8 16,9 3 8-16,3 2-8 0,3 0 8 0,6 6-8 15,-3-3 8-15,8 2-8 16,1 1 13-16,6-3-1 0,0 2-1 0,-1 1 0 0,1-6 1 0,3 3 1 16,3-8 0-16,2 0 0 0,4 0 5 0,5-8 1 15,-2 3 0-15,0-6 0 0,-1 1-7 0,-2-1 0 16,-3-2-1-16,-1 2 0 0,-2-2-3 0,3 3 0 15,-7-4 0-15,-2 1 0 0,-3 3-8 0,-3 2 0 16,-3 2 0-16,-4-2 0 0,-5 3-18 0,-3 0-6 16,0 0 0-16,-9 2-1 15,-3 3-49-15,0 0-10 0,-9-3-1 0</inkml:trace>
  <inkml:trace contextRef="#ctx0" brushRef="#br0" timeOffset="139782.287">21442 14449 57 0,'0'0'0'16,"0"0"0"-16,0 0 0 0,0 0 0 0,0 0 213 0,9 0 38 0,6 0 7 0,3 0 2 15,3 0-164-15,5-3-33 0,7-2-7 0,6 2 0 16,5-2-8-16,1 0-2 0,6-1 0 0,-1-1 0 16,1 1-28-16,-1 1-6 0,4 0 0 0,-3 2-1 15,-1 0-11-15,1 1 10 0,-4-1-10 0,-2 3 10 16,-6 0-10-16,0 0 10 0,-10 3-10 0,1-1 10 15,-6 1-25-15,0 2-5 0,-6 1 0 0</inkml:trace>
  <inkml:trace contextRef="#ctx0" brushRef="#br0" timeOffset="139981.8029">21451 14428 1324 0,'0'0'118'0,"-12"8"-94"0,12-8-24 0,0 0 0 0,0 0 66 0,0 8 9 16,6 2 1-16,3-2 1 0,6-3-57 0,6 3-12 16,8-2-8-16,4-1 9 0,9-5-9 0,5-3 0 0,7 1 0 0,0-1 0 15,5 0 0-15,1-5 0 16,2 0 0-16,7 1 8 0,-4-4-8 0,1-2 10 0,2 0-10 16,-5-1 10-1,-10 4-52-15,4-1-10 0,-7 1-3 0</inkml:trace>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33:37.931"/>
    </inkml:context>
    <inkml:brush xml:id="br0">
      <inkml:brushProperty name="width" value="0.05292" units="cm"/>
      <inkml:brushProperty name="height" value="0.05292" units="cm"/>
      <inkml:brushProperty name="color" value="#00B050"/>
    </inkml:brush>
  </inkml:definitions>
  <inkml:trace contextRef="#ctx0" brushRef="#br0">13492 7162 864 0,'-9'-8'76'0,"9"8"-60"0,0 0-16 0,0 0 0 15,-3-5 187-15,3 5 34 0,0-5 7 16,0-1 2-16,6 1-110 0,-3 0-23 15,0 0-4-15,3-1-1 0,0 1-25 0,-1-3-6 0,4 0-1 0,3 0 0 16,0 0-16-16,3 0-4 16,6-2-1-16,0 2 0 0,6 0-7 0,-4 0-2 0,4 0 0 0,3 0 0 15,0 3-16-15,-1-1-3 0,1 1-1 0,3 3 0 16,0-4-2-16,2 6 0 16,1-5 0-16,3 5 0 0,3 0 0 0,-4-3 0 0,4 3 0 0,0 0 0 15,-1-2 4-15,1 2 0 16,3-3 0-16,-1 0 0 0,1 3 11 0,5-2 2 0,1 2 1 0,6-3 0 15,-10 3-26-15,1 0 0 0,2 0 0 0,1 0-11 16,0-3 20-16,2 1 4 0,-2-1 1 0,2 3 0 16,-2 0-2-16,0 0 0 0,-1-3 0 0,1 1 0 15,-4 2 1-15,1-3 0 0,3 3 0 0,2 3 0 16,-2-3-3-16,-4 2-1 0,1 1 0 0,3 0 0 16,-7 2-1-16,-2-5-8 0,3 3 12 0,-1-1-4 0,-2 1 5 15,0 0 1-15,-1-1 0 0,1 1 0 0,-6 0 1 16,-1-1 0-16,1 1 0 0,-3 0 0 0,-3-3-3 0,-4 2 0 15,1 1 0-15,-3-3 0 0,0 0-3 0,-3 0-1 16,0 0 0-16,-4 0 0 0,1 0 0 0,0-3-8 16,-3 3 12-16,0-2-4 0,0 2-8 0,3-3 0 15,-6 0 0-15,2 3 0 0,-2-2-16 16,0-1-4-16,3 0-2 0,0 1 0 16,0-4-34-16,0 1-8 0,0 0 0 0,3-1-1214 15</inkml:trace>
</inkml:ink>
</file>

<file path=ppt/ink/ink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39:16.855"/>
    </inkml:context>
    <inkml:brush xml:id="br0">
      <inkml:brushProperty name="width" value="0.05292" units="cm"/>
      <inkml:brushProperty name="height" value="0.05292" units="cm"/>
      <inkml:brushProperty name="color" value="#00B050"/>
    </inkml:brush>
    <inkml:brush xml:id="br1">
      <inkml:brushProperty name="width" value="0.05292" units="cm"/>
      <inkml:brushProperty name="height" value="0.05292" units="cm"/>
      <inkml:brushProperty name="color" value="#FF0000"/>
    </inkml:brush>
  </inkml:definitions>
  <inkml:trace contextRef="#ctx0" brushRef="#br0">18430 12097 1713 0,'0'0'76'0,"0"0"16"0,0 0-74 0,0 0-18 15,0 0 0-15,0 8 0 0,0-3 124 0,0 3 22 16,0 0 4-16,0 2 1 0,-3-2-73 0,3 6-14 16,0-4-4-16,-3 3 0 0,0 3-20 0,0-2-4 15,0 1 0-15,0 1-1 0,0-2-19 0,0 1-3 16,0-1-1-16,3-4 0 0,-3 1-12 0,0-1 8 0,0-2-8 0,0-2 0 31,3-6-16-31,0 0-10 0,0 0-2 0,0 0 0 16,0 0-58-16,0 0-12 0,0 0-2 0,0 0-1 15,0 0-124-15,0 0-25 0,0-6-5 0,0-2-1 16,0 0 116-16,0 0 24 0,0 8 4 0,3-5 0 0,-3 5 48 0,0 0 8 16,0 0 3-16,0 0 0 0,0 0 93 0,0 0 18 0,0 0 4 0,0 0 1 15,0 0 93-15,0 0 20 0,0 0 3 0,6-8 1 16,-6 8-60-16,6-5-12 0,0 0-3 0,0 2 0 0,3-2-47 16,0-1-10-16,3 1-1 0,0 3-1 15,-1-4-27-15,1 4-6 0,0-4-1 0,3 4 0 16,-3-1-12-16,-3 0 8 0,0 3-8 0,3-2 0 15,-3-1-27-15,3 0-11 0,-6 1-2 0,3-1-572 16,2 0-115-16</inkml:trace>
  <inkml:trace contextRef="#ctx0" brushRef="#br0" timeOffset="164.561">18716 12081 1036 0,'0'0'92'0,"-3"3"-73"16,0-3-19-16,0 2 0 0,0 1 232 0,0-1 44 15,0 4 8-15,0-1 1 0,3 0-149 0,-3 1-29 16,3 2-7-16,0 0 0 0,0 2-56 0,-3 3-10 16,3 1-2-16,0 4-1 0,0-2-21 0,-3 2-10 15,3 1 10-15,0 0-10 16,0-1-57-16,0-5-18 0,3 3-3 0</inkml:trace>
  <inkml:trace contextRef="#ctx0" brushRef="#br0" timeOffset="602.159">19242 12052 1094 0,'0'0'97'0,"0"0"-77"0,0 0-20 0,0 0 0 0,-6-3 169 0,6 3 31 15,0 0 5-15,0 0 2 0,0 0-63 0,0 0-13 16,0 0-3-16,0 0 0 0,0 0-71 0,0 0-14 16,3 5-3-16,3-2-1 0,0 0-9 0,3 2-2 15,0-2 0-15,3-1 0 0,0 1-8 0,0-3-1 16,0 3-1-16,3-1 0 0,-3-2-18 0,2 3 0 0,1-6 0 16,0 3 0-16,3-2 0 0,-6 2 0 0,0-3 10 0,0 0-10 31,0 1-47-31,0 2-14 0,-3-3-3 0,-4 0-1 15,1 1-179-15,3-1-35 0,-6 0-7 0</inkml:trace>
  <inkml:trace contextRef="#ctx0" brushRef="#br0" timeOffset="803.3099">19466 12057 115 0,'-9'5'0'0,"6"-2"10"0,-3 0-10 0,0-1 0 0,0 1 0 0,-3 2 0 16,6 1 296-16,-3-4 58 0,0 6 11 0,0-3 3 16,-3-2-195-16,6 2-38 0,-3 1-8 0,0-1-2 0,0 3-41 0,3 2-8 15,0 1-1-15,3 0-1 0,-3 2-30 0,0 0-7 16,3 0-1-16,-3 3 0 15,3 0 4-15,-3 0 0 0,3 2 0 0,-3-2 0 16,3 0 16-16,0 0 4 0,-3 0 1 0,3-3 0 16,0 0-74-16,3-2-15 0,-3 0-4 0,0-1-733 15,6-2-147-15</inkml:trace>
  <inkml:trace contextRef="#ctx0" brushRef="#br0" timeOffset="11161.285">8601 13637 1382 0,'0'0'123'0,"0"0"-99"0,0 0-24 0,0 0 0 16,0 0 148-16,6 2 24 0,0 4 4 0,3-1 2 0,-3-2-78 0,0 2-15 15,3 0-3-15,3-2-1 16,-3 2-24-16,3-2-5 0,-1-1 0 0,4 1-1 0,0 0-27 15,-3-3-6-15,3 0-1 0,0 0 0 0,-3 0-9 0,3-3-8 16,-3 0 9-16,0-2-9 0,-4 0 0 0,4-1-10 16,-3 1 0-16,0 3 0 15,-3-4-122-15,-3 4-24 0,-3 2-4 0,0 0-808 16</inkml:trace>
  <inkml:trace contextRef="#ctx0" brushRef="#br0" timeOffset="11351.76">8664 13769 1267 0,'-12'8'56'0,"3"-5"12"15,3-1-55-15,0 3-13 0,-3-2 0 0,3-3 0 0,0 3 164 0,0-3 31 16,0 2 5-16,6-2 2 0,0 0-74 0,0 0-14 16,0 0-3-16,0 0-1 0,0 0-54 0,0 0-12 15,6 0-1-15,3 6-1 0,3-4-23 0,0-2-5 16,0 3-1-16,3 0 0 0,0-1-2 0,2-2-1 16,1 0 0-16,-3 0 0 0,0 0-10 0,3-2 0 0,-3 2 9 15,3-3-9-15,-6 0 0 0,5 1-16 0,-2-4 2 0,0 4 1 31,3-4-167-31,-3-1-32 0,0-4-8 0</inkml:trace>
  <inkml:trace contextRef="#ctx0" brushRef="#br0" timeOffset="11561.497">9024 13536 1936 0,'0'0'86'0,"-6"5"18"15,0-2-84-15,3 5-20 0,3 0 0 0,-6 0 0 0,3 2 124 0,0 4 20 16,3-1 4-16,3 0 0 0,-3 3-64 0,3 3-14 15,3-1-2-15,-3 6-1 16,3 0-43-16,0-1-8 0,-3 4-1 0,3 2-1 0,0 0-14 0,3-2 8 16,-6 2-8-16,6 0 0 15,-1-5 0-15,-2-1-8 0,0-4-1 0,3-3 0 16,-3-3-41-16,0-2-8 0,0-6-2 0,-3-5 0 16,-3 0-188-16,3-5-37 0</inkml:trace>
  <inkml:trace contextRef="#ctx0" brushRef="#br0" timeOffset="12013.584">9000 13653 748 0,'-6'-14'67'0,"3"6"-54"16,-3 0-13-16,3-2 0 0,6 2 162 0,-6-3 30 16,0 3 5-16,3 0 2 0,0 0-71 0,3 1-15 15,0 1-2-15,3-2-1 0,0 3-47 0,6 0-10 16,-3-3-1-16,9 5-1 0,-3-2-27 0,-1 0-4 16,1 2-2-16,3 0 0 0,0 1-8 0,0 2-2 0,-3 0 0 0,0 0 0 15,-3 2-8-15,3 1 10 0,-7 0-10 16,1 2 10-16,0 3-10 0,-3 0 12 15,0 0-12-15,0 0 12 0,-3 2-12 0,0 3 0 0,0-2 0 0,-3 0 8 16,-3-1-8-16,0 3 0 16,0-2 0-16,-3 2-11 0,0-2 11 0,0-1 0 0,-3 1 8 0,3 0-8 15,-3-4 44-15,4 1 5 0,-1-2 1 0,-3-1 0 16,6-2 15-16,-6 2 3 0,3-2 1 0,0-3 0 16,0 2-21-16,6-2-5 0,0 0-1 0,0 0 0 15,0 0-24-15,0 0-5 0,0 0-1 0,0 0 0 16,0 0-12-16,9 3 0 0,0 0 0 0,0-1-10 15,3 1 10-15,-1-1 0 0,4-2-9 0,-3 3 9 16,6 0 0-16,-3-1 0 0,-3-2 0 0,3 3 0 0,-3 0 0 16,0-3 0-16,0 2 0 0,-1 4 0 0,-2-1 0 0,0 0 0 15,0 1 0-15,-3 1 0 0,-3 1 0 0,0 0 0 16,-3 0 0-16,0 3 0 0,-3-1 0 0,0 1 0 16,-3 0 0-16,0 4 0 0,0-1 8 15,-3 2-8-15,-3-1 0 0,4 1 8 0,-7 0-8 0,0 0 8 16,0 0-8-16,0-3 8 0,-3 0-8 0,0-5 0 15,0 0 0-15,-2-2 0 16,-1-1-37-16,3-5-10 0,0-3-1 0,6-2-1 16,3-3-176-16,3-3-35 0</inkml:trace>
  <inkml:trace contextRef="#ctx0" brushRef="#br0" timeOffset="12622.003">9420 13488 1699 0,'-3'22'75'0,"3"-12"16"0,3 6-73 0,0 3-18 0,-3 2 0 0,0 3 0 16,0 2 112-16,0 1 20 0,3-1 3 0,-6 0 1 15,3-2-58-15,0 0-11 0,0-3-3 0,3 0 0 16,-3-2-24-16,3-3-4 0,0 0-2 0,3-3 0 16,-3-3-34-16,0 1-20 0,-1-3 2 0,-2-3 1 15,0-5-59 1,0 0-11-16,0 0-2 0,0 0-1 0,0 0-49 0,0-5-9 0,-2-3-3 0,-4-3 0 31,3 4-55-31,0-7-11 0,-3 4-3 0,-3-6 0 0,0-3 134 0,0 1 26 0,3-1 6 0,0-2 1 16,-3 0 221-16,3 2 44 0,0-2 8 0,3 3 3 15,3-1-67-15,0-2-12 0,3 3-4 0,0 2 0 0,3 0-70 0,3 3-14 16,-6-1-4-16,3 1 0 0,3 3-8 0,3-1-1 16,-3 6-1-16,3-3 0 0,-3 2-8 0,5 4-2 15,1-4 0-15,0 6 0 0,0 0-14 0,-3 0-3 16,3 3-1-16,0 0 0 0,0-1-2 0,-3 1-1 15,-1 2 0-15,1 1 0 0,0-1-11 0,-3 0 10 16,0 1-10-16,-3 1 10 0,0-1-10 0,-3 2 10 16,0 0-10-16,-3 2 10 0,0-2-10 0,-3 0 10 15,0 3-10-15,0-3 10 0,-6 0-2 0,0 2-8 16,0 1 12-16,-3-1-4 0,0 1 3 0,-2-3 0 16,2 2 0-16,-3 1 0 0,3-6 30 0,0 3 7 15,0 0 0-15,0-3 1 0,3 1 6 0,0-4 1 0,0 4 0 16,0-1 0-16,3-2-18 0,6-1-3 15,0-2-1-15,0 0 0 0,0 0-21 0,0 8-4 0,0-3-1 0,3 3 0 16,0-2-8-16,3 2 0 0,0 0 0 16,0 0 0-16,3-3 0 0,3 3 0 0,0-3 0 0,3 3 0 15,0 0 0-15,0-3 0 0,0 3 0 0,2 0 0 16,1-3 0-16,0 3 0 0,-3-2 0 0,3 2 0 16,-3-3-19-16,0-3 1 0,-3 4 0 0,2-4 0 15,1-2-29-15,-3 0-5 0,0 0-2 16,0-2 0-16,-3-6-134 0,0 0-26 0,3-3-6 15</inkml:trace>
  <inkml:trace contextRef="#ctx0" brushRef="#br0" timeOffset="12811.297">9851 13414 1868 0,'0'0'83'0,"0"0"17"0,0 6-80 0,-3-1-20 16,3 3 0-16,-3 2 0 0,0 4 126 0,0-1 22 15,-3 5 4-15,0 1 0 0,1 5-65 16,-1 2-14-16,3 1-2 0,-3 2-1 0,3 0-23 0,0 8-5 16,6 0-1-16,0 0 0 0,-3-5-13 0,6 2-2 15,0 1-1-15,2-4 0 0,1 1-12 0,0-5-2 16,3-1-1-16,3-2 0 16,0-3-118-16,0-5-24 0</inkml:trace>
  <inkml:trace contextRef="#ctx0" brushRef="#br0" timeOffset="17659.542">10015 13422 633 0,'0'0'56'0,"0"0"-44"0,0 0-12 0,0 0 0 16,0 0 210-16,0 0 40 0,-3-2 8 0,3 2 2 16,0 0-100-16,0 0-19 0,0 0-4 0,0 0-1 15,0 0-67-15,0 5-13 0,0 6-4 0,3 2 0 16,-3 0-13-16,3 3-3 0,0 2-1 0,0 4 0 0,-3-1-14 15,0 0-2-15,6 3-1 0,-6 0 0 16,3-1-18-16,-3-1 0 0,0 1 0 0,3-2 0 16,0 1-101-16,3-4-24 0,-3 3-5 0,0-2-514 15,0-3-102-15</inkml:trace>
  <inkml:trace contextRef="#ctx0" brushRef="#br0" timeOffset="17802.346">10140 13875 1692 0,'0'0'75'0,"0"0"15"0,0 0-72 0,0 0-18 16,0 5 0-16,0-5 0 0,0 8 87 0,0-8 13 15,0 0 4-15,0 0 0 0,0 0-77 0,0 0-15 16,0 0-4-16,0 0-624 0,0-5-126 0</inkml:trace>
  <inkml:trace contextRef="#ctx0" brushRef="#br0" timeOffset="18132.8289">10259 13433 1036 0,'0'0'92'0,"3"5"-73"0,-3 3-19 0,3 3 0 16,-3-3 213-16,3 2 39 0,-3 1 8 0,3-1 2 16,0 1-133-16,0 0-26 0,3-1-6 0,0-2-1 15,0 3-53-15,0-3-11 0,3-3-3 0,0 3 0 16,0 2-21-16,2-4-8 0,-2-1 0 0,6 0 9 15,0 1-9-15,-3-1 0 0,3-2 0 0,0 2 8 16,-3-3-8-16,0 4 0 0,0-1 0 0,-4 3 0 0,4-3 0 0,-3 3 0 16,-3 0 0-16,0 0 0 15,0 3 0-15,0-1 0 0,-6-2 0 0,3 5 8 0,-6-2-8 16,3 2-17-16,-3 0 4 0,0 1 1 16,-3-1-21-16,0-2-4 0,-3-1-1 0,0-2 0 15,0 3-16-15,1-3-3 0,-7-3-1 0,0 0 0 16,3-2-35-16,-3-1-7 0,-3-4-2 0,3-1 0 15,0-2-18-15,0-6-3 0</inkml:trace>
  <inkml:trace contextRef="#ctx0" brushRef="#br0" timeOffset="18261.962">10211 13380 1652 0,'0'0'73'0,"0"0"15"0,6-3-70 0,0-2-18 0,-3 5 0 15,3-5 0-15,3 2 117 0,-3 0 20 0,0 1 4 0,3-1 1 16,-3 3-78-16,6-2-15 0,0-1-3 0,0-2-1 15,0 2-31-15,0 0-6 0,-1 1-8 0,4-1 11 32,-3 3-115-32,3-3-24 0,0 3-4 0</inkml:trace>
  <inkml:trace contextRef="#ctx0" brushRef="#br0" timeOffset="18433.703">10715 13745 1720 0,'-6'19'76'0,"6"-11"16"0,0 0-73 0,-3-1-19 15,0 4 0-15,0 2 0 0,-3-2 40 0,3 2 4 16,0 0 0-16,-3 1 1 16,0-1-121-16,0-3-25 0</inkml:trace>
  <inkml:trace contextRef="#ctx0" brushRef="#br0" timeOffset="18784.236">10789 13322 1432 0,'0'0'64'0,"9"5"12"0,0-5-60 0,0 3-16 16,0-1 0-16,3 4 0 0,-4-4 115 0,1 4 20 0,0-1 4 0,0 0 1 15,0 0-79-15,0 1-15 0,-3-1-3 0,3 0-1 16,-3 1-27-16,0-1-6 0,0 3-1 0,-3 0 0 16,0 0-8-16,-3 0 8 0,3 0-8 0,-6 2 8 15,3 1-8-15,-3-1 10 0,-6 1-10 0,3 2 10 16,0 0 15-16,0-2 3 0,0 0 1 0,3-1 0 16,-3-2 27-16,0 0 6 0,3 0 1 0,0-3 0 15,0 1-19-15,3-6-3 0,-3 5-1 0,3-5 0 16,0 0-16-16,0 0-4 0,0 0-1 0,6 5 0 15,0-5-19-15,0 3 0 0,3-1 0 0,0-2 0 16,0-2 0-16,3-1 0 0,-3 3 0 0,3-3 0 16,-3 1-28-16,3-3-7 15,-4 2-1-15,4-2-739 0,-3-3-148 0</inkml:trace>
  <inkml:trace contextRef="#ctx0" brushRef="#br0" timeOffset="19084.648">10965 13084 1958 0,'0'0'87'0,"0"0"17"0,0 0-83 0,11 10-21 15,-2-2 0-15,-3-3 0 0,0-2 136 0,0 5 24 0,3-3 4 0,-3 3 0 16,3 0-65-16,0 3-14 0,0-1-2 0,3 4-1 15,0-1-33-15,-3 3-6 0,3 0-2 0,-4 5 0 16,1 0-12-16,3 3-2 16,-3 0-1-16,-3 2 0 0,0 0-2 0,0 4-1 0,0-4 0 0,-3 6 0 15,0-3-7-15,0 0 0 0,0 3-1 0,-3-3 0 16,0 3-15-16,0-3 0 0,-6 0 8 0,0 0-8 16,0 0-12-16,0-3-6 0,-6-2-1 0,3 0 0 15,-3 0-166 1,-2-3-34-16</inkml:trace>
  <inkml:trace contextRef="#ctx0" brushRef="#br0" timeOffset="34826.714">8250 1331 748 0,'-18'24'33'0,"12"-11"7"0,0-5-32 0,0 5-8 16,3-5 0-16,-6 3 0 0,-3 2 361 0,6 0 71 16,3 0 13-16,-3-5 3 0,-2 3-298 0,2 2-60 15,6-5-12-15,0-3-2 0,-3-5-46 0,3 0-9 16,6 0-1-16,5-5-1 0,4-3-19 0,0-10 0 16,-3 4 0-16,6-10 0 0,0 3-8 0,0-5-6 15,-3-1-1-15,0 1 0 0,-1 2 32 16,-2 3 7-16,0 0 0 0,-3-3 1 0,0 11-17 0,-3-6-8 15,0 3 8-15,-3 3-8 0,3 3 33 0,-3 2 2 16,0-6 0-16,0 9 0 0,-3-3-35 0,3 3 0 16,-3 5 0-16,0 0 0 0,0 0 0 0,0 0 0 15,0 0-15-15,0 0 5 0,3 8 10 0,3 2 11 16,-3 4-3-16,3 4 0 0,-3 3-8 0,0 0 0 16,0 9 0-16,0 4 0 0,0 0 0 0,3 9 0 15,-6 10 0-15,2 0 0 0,1-6 0 0,0 3 0 16,0 3 0-16,0-2 0 0,0-4 0 0,0-2 0 0,0 8 0 15,0-3 0-15,3 3 9 0,-3-8-9 0,0-5 10 0,3 0-10 16,0-6 0-16,-3 3 8 0,3-5-8 16,0-6 0-1,0 1-18-15,0-6-6 0,-3 3-2 0,3-3 0 16,0-8-40-16,-3 0-8 0,3-5-2 0,-3-2 0 0,-3-6-164 16,6-6-32-16,0-2-8 0</inkml:trace>
  <inkml:trace contextRef="#ctx0" brushRef="#br0" timeOffset="35119.451">8390 1384 633 0,'0'0'56'0,"0"0"-44"16,0-3-12-16,3-2 0 0,-3 0 237 0,3 2 46 16,0-2 9-16,0-1 1 0,3-2-142 0,0 3-29 15,3 2-6-15,-1-2 0 0,4 0-52 0,3 0-9 16,-3 2-3-16,6-2 0 0,-3 5-22 0,6 0-5 15,0 0-1-15,-1 0 0 0,1 0-9 0,-3 5-3 16,3-2 0-16,-3 2 0 0,0 5-12 0,-3-2 0 16,-4-2 0-16,4 2 0 0,-6 5 51 0,0 0 10 15,-3-5 3-15,-3 5 0 0,0 6-52 0,-3-9-12 16,0 12 0-16,-6-4 0 0,0 3 54 0,-3-2 8 16,0 2 2-16,-6 3 0 0,4-3-52 0,-10 5-12 15,0-7 0-15,0 2 0 0,0-2 13 0,0-1 0 16,4-5 0-16,-4 1 0 0,0-1-13 0,0-8-18 15,3-5 4-15,3 3 1 16,0-6-213-16,3-2-42 0</inkml:trace>
  <inkml:trace contextRef="#ctx0" brushRef="#br0" timeOffset="35938.443">9074 1005 1382 0,'0'0'123'0,"-6"11"-99"15,-2-3-24-15,-1 0 0 0,3 8 197 0,-3 0 35 16,-3 2 6-16,6 1 2 0,0 7-127 0,0-5-25 0,-3 11-4 0,0 0-2 15,0-6-39-15,0 14-8 0,6 0-2 0,0 10 0 16,0 3-19-16,6 0-4 0,3-8-1 0,3 0 0 16,0-6-9-16,0-7 0 15,3 3 9-15,0-9-9 16,6-2-17-16,0-3-8 0,-4-3-2 0,7-4-757 0,-3-1-152 0</inkml:trace>
  <inkml:trace contextRef="#ctx0" brushRef="#br0" timeOffset="36169.6899">9330 1042 2480 0,'0'0'55'0,"0"0"11"0,0 0 2 0,0 0 1 0,0 0-55 0,-6 6-14 0,6-4 0 0,-3 9 0 0,3 2 68 0,-3 0 10 16,1 1 2-16,2 2 1 0,0 2-41 0,0 6-9 15,0-3-2-15,0 6 0 0,0-1-17 0,0 6-4 16,2-6-8-16,1 9 12 0,-3-4-12 0,3 1 0 16,0 0 0-16,3-6 0 15,-6-5-103-15,6 3-17 0,-3-8-3 0,0 0-660 16,0 0-132-16</inkml:trace>
  <inkml:trace contextRef="#ctx0" brushRef="#br0" timeOffset="36405.632">9330 1291 1958 0,'0'0'87'0,"0"0"17"0,0 0-83 0,0 0-21 0,0 0 0 0,0 0 0 15,0 0 138-15,0 0 23 0,0 0 5 0,6 0 1 16,-6 0-114-16,6 5-22 0,3-5-5 0,0 0-1 15,-3 0 5-15,3-5 1 0,3 5 0 0,3-5 0 16,0 2-23-16,0-2-8 0,-1-3 0 0,4 3 9 16,-3-1-27-16,3 4-6 0,-3-4 0 0,3-1-1 15,-3 1-133-15,0 1-26 0,-1-3-6 0</inkml:trace>
  <inkml:trace contextRef="#ctx0" brushRef="#br0" timeOffset="36644.547">9598 939 1670 0,'0'0'148'0,"0"0"-118"15,0 0-30-15,-3 6 0 0,3-6 188 0,-3 0 32 16,-3 5 7-16,6-5 1 0,0 3-105 0,0 7-21 16,0-2-4-16,0 5-1 0,3 6-56 0,0 2-11 15,3 3-2-15,-3 2-1 0,3 3-12 0,-3-5-3 16,3 3 0-16,0-1 0 0,-3 6-4 0,0 0-8 15,0 2 11-15,3-2-11 0,-3-1 0 0,0 9 0 16,0 0 0-16,3-6 0 16,0-2-84-16,-3-6-16 0,3-7-4 0,-3-6-720 0,3 0-144 15</inkml:trace>
  <inkml:trace contextRef="#ctx0" brushRef="#br0" timeOffset="36871.238">9756 886 1440 0,'6'0'128'16,"0"0"-103"-16,-6 0-25 0,9 0 0 16,-3 6 223-16,3-6 39 0,3 8 8 0,0-3 2 15,-1 3-167-15,4 5-33 0,0-5-6 0,0 11-2 0,0-1 0 0,0 1-1 16,-3 7 0-16,0-5 0 0,0-2-21 0,-3 7-4 16,-1 1-1-16,-2 4 0 0,0-4-9 0,-3 5-1 15,-6-6-1-15,0 19 0 0,0-11-13 16,-3 3-2-16,1 3-1 0,-4 0 0 0,-3 0-10 0,0-6-16 15,3-2 4-15,-3-1 1 16,3-4-153-16,0-9-30 0,0 1-6 0</inkml:trace>
  <inkml:trace contextRef="#ctx0" brushRef="#br0" timeOffset="37154.528">10348 1283 1728 0,'0'0'153'0,"0"0"-122"0,0 0-31 0,0 0 0 16,0 0 166-16,0 0 27 0,0 0 6 0,0 0 1 16,0 0-85-16,6-5-17 0,0 5-3 0,6 0-1 15,3-8-50-15,0 8-9 0,0-5-3 0,3 5 0 16,3-6-18-16,-4 4-4 0,1 2-1 0,0 0 0 15,0 0-9-15,0 0 0 0,-3 0 9 0,3 0-9 16,-4 0-27-16,1-6-9 0,-3 6-3 0,3-5-810 16,0 3-163-16</inkml:trace>
  <inkml:trace contextRef="#ctx0" brushRef="#br0" timeOffset="37358.7288">10381 1447 2318 0,'0'0'103'0,"0"0"21"0,0 0-100 0,0 0-24 16,0 0 0-16,0 0 0 0,0 0 96 0,6 6 13 15,3-4 3-15,0 4 1 0,3-6-51 0,3 0-10 16,3 5-3-16,2-5 0 0,1 0-25 0,-3 2-4 16,3-2-2-16,0 6 0 0,0-6-18 0,-1 0 10 15,1 5-10-15,3-5 8 16,0 8-146-16,-3-3-30 0</inkml:trace>
  <inkml:trace contextRef="#ctx0" brushRef="#br0" timeOffset="55523.132">15355 12060 633 0,'0'0'56'15,"0"0"-44"-15,0 0-12 0,0 0 0 0,0 0 212 0,0 0 41 16,0 0 8-16,0-6 2 0,-6 4-107 0,3-4-22 15,3 6-4-15,0 0-1 0,0 0-41 0,-3 0-8 16,3 0-1-16,0 0-1 0,-6 0-27 0,6 0-6 16,-3 6-1-16,0 2 0 0,3 2-21 0,-3 1-5 15,0 2-1-15,0-2 0 0,3 5-6 0,-3-1-2 16,-3 4 0-16,3-1 0 0,-3 1-9 0,3 0 0 16,0 2 9-16,0-3-9 15,0-2-9-15,0 0-7 0,1-3 0 0,-1 0-1 16,3-2-33-16,-3-6-6 0,3-5-2 0,0 0 0 15,0 0-42-15,0 0-8 0,0 0-1 0,3-10-1 16,-3-1-18-16,3-2-3 0,-3-3-1 0,0 3 0 16,-3 0 37-16,3 2 7 0,0-2 2 0,3 2 0 15,-3 3 46-15,2 3 10 0,-2 5 2 0,0 0 0 0,0 0 124 0,0 0 26 16,0-5 5-16,0 5 1 0,0 0-22 0,0 0-4 16,0 0-1-16,3-6 0 0,0 1-21 0,3 2-4 15,-3-2 0-15,3 0-1 0,3 0-28 0,0-3-6 0,0 5-1 16,0-2 0-16,3-1-23 0,0 1-5 0,0 0 0 15,0 2-1-15,0-2-11 0,2 0 0 0,1-1 0 0,0 4 0 32,-3-4-36-32,0 4-13 0,3-1-3 0,-3 3-926 0</inkml:trace>
  <inkml:trace contextRef="#ctx0" brushRef="#br0" timeOffset="55717.151">15575 11978 921 0,'0'0'82'0,"0"0"-66"0,0 0-16 0,0 0 0 16,-3 2 217-16,-3 1 40 0,-3 2 8 0,6-2 2 0,3-3-117 0,-3 8-23 16,0 0-5-16,0 2-1 0,3 4-60 0,-3-1-12 15,3 3-2-15,3 5-1 0,-6-3-15 0,3 4-3 16,0 1-1-16,0 4 0 0,0-1-8 0,-2 3-2 16,-1-2 0-16,3-1 0 0,0-2-17 0,0 0 0 15,0-3 0-15,0-2 0 16,0-1-201-16,3-2-35 0</inkml:trace>
  <inkml:trace contextRef="#ctx0" brushRef="#br0" timeOffset="56223.939">15989 12097 1270 0,'-9'-3'56'0,"9"3"12"0,-3 0-54 0,3 0-14 15,-6 0 0-15,0 3 0 0,0-3 131 0,-3 2 23 16,6 4 5-16,-3-4 1 0,3 4-53 0,-3-4-11 15,3 1-1-15,3-3-1 0,0 0-21 0,-3 5-4 16,3-5-1-16,0 0 0 0,0 0-24 0,3 6-6 16,3-1-1-16,0-3 0 0,3 1-22 0,3 0-5 15,3-1-1-15,-3-2 0 0,0 0 2 0,3 0 0 16,0-2 0-16,0-1 0 0,-1 3-11 0,-2-3 0 16,0 1 0-16,3-1 8 0,0 3-18 0,-3 0-4 15,0 0-1-15,0 0 0 16,0 0-107-16,-3 3-22 0,-1 2-4 0,1-5-529 0,0 3-107 0</inkml:trace>
  <inkml:trace contextRef="#ctx0" brushRef="#br0" timeOffset="56407.393">16150 12147 230 0,'0'0'10'0,"0"0"2"0,0 0-12 0,0 0 0 0,-6 3 0 0,-3-1 0 16,6 4 329-16,-3-4 63 0,0 4 13 0,0-1 3 15,3 3-231-15,-3 0-45 0,0 0-10 0,0 0-2 16,3 2-47-16,-3 1-9 0,3 2-3 0,0 3 0 15,-3-3-21-15,3 3-5 0,3-3-1 0,-3 3 0 16,0 0-12-16,3 0-2 0,-3-3-1 0,0 3 0 16,3-3-19-16,0 3 0 0,0-5 0 0,0 2-748 15,3-3-155-15</inkml:trace>
  <inkml:trace contextRef="#ctx0" brushRef="#br0" timeOffset="61618.96">11709 672 1314 0,'0'0'58'0,"0"0"12"0,0 0-56 0,0 0-14 15,0 0 0-15,0 0 0 0,-3-3 143 0,3 3 25 16,0 0 6-16,0 0 1 0,0 0-75 0,0 0-14 16,0 0-3-16,3 3-1 0,0 8-34 0,-3-3-6 0,0 5-2 15,3 0 0-15,0 0-13 0,0 6-3 16,-3-1-1-16,3-2 0 0,-3 3-10 0,3 2-1 16,-3 3-1-16,0 2 0 0,-3 6-11 0,0-6 10 15,3 6-10-15,-6-3 10 0,3 3-10 0,-3-6 0 16,6 1 0-16,0-3 0 15,-3-3-30-15,3-3-8 0,0 1-2 0,0-6-684 16,3-5-136-16</inkml:trace>
  <inkml:trace contextRef="#ctx0" brushRef="#br0" timeOffset="61763.784">11852 1114 1897 0,'0'0'84'0,"0"0"17"16,0 0-81-16,0 8-20 0,-3 0 0 0,0-3 0 0,3-5 96 15,0 11 14-15,0-11 3 0,0 0 1 0,0 0-82 0,0 0-17 16,0 0-3-16,0 0-1 16,0 0-147-16,-3-6-28 0</inkml:trace>
  <inkml:trace contextRef="#ctx0" brushRef="#br0" timeOffset="62356.86">12015 696 921 0,'0'0'82'31,"0"0"-66"-31,0 0-16 0,0 0 0 0,0 8 286 0,0-3 54 0,0-5 10 0,0 8 2 0,0-8-217 0,0 13-44 16,3 0-9-16,3-2-2 15,-3-3-26-15,0 0-6 0,3 5 0 0,3-2-1 0,-3 2-32 0,3 0-7 16,3 0 0-16,-3-5-8 0,3 6 0 0,-3-4 0 16,2 3-10-16,-2-5 10 0,3 6 20 0,0-1 12 15,-6-5 3-15,6 2 0 0,-3 4-15 0,0-1-2 16,0 0-1-16,0-5 0 0,-6 3-5 0,3 2-2 15,-3 0 0-15,3 0 0 0,-6 0-2 0,3 1 0 16,-3-1 0-16,3 0 0 0,-3 0 0 0,-3 1-8 16,0-9 12-16,-3 8-4 0,3 0-8 0,0-7 12 15,-6 7-12-15,-3-5 12 0,3 5-12 0,-6-8 0 16,3 3 0-16,-3 0-11 0,0-2-11 0,-2-6-2 16,2 0-1-16,0 0 0 15,0-6-39-15,3 4-7 0,0-9-1 0,0 3-1 16,3-5-155-16,0 0-32 0,0-6-5 0</inkml:trace>
  <inkml:trace contextRef="#ctx0" brushRef="#br0" timeOffset="62537.753">11944 685 1548 0,'0'0'68'0,"0"0"15"0,0 0-67 0,0 0-16 0,6 6 0 0,0-6 0 16,3 0 135-16,-3 0 23 0,3 0 5 0,2 0 1 15,1 0-70-15,3 5-14 0,6-10-2 0,-3 5-1 16,-6 0-23-16,0-6-5 0,0 4-1 0,3 2 0 15,-1 0-13-15,4 0-3 0,0-6-1 0,0 6 0 16,-3-8-15-16,3 8-4 0,-3-5 0 0,2 5 0 16,-5-5-2-16,0 5-1 0,0-8 0 0,0 8 0 15,-3-5-84-15,0 2-17 0,-3-2-3 0</inkml:trace>
  <inkml:trace contextRef="#ctx0" brushRef="#br0" timeOffset="63529.502">11241 1527 1497 0,'0'0'66'0,"-6"-3"14"0,0 3-64 16,0 0-16-16,1-3 0 0,-1 1 0 0,0 2 157 0,6 0 28 15,0 0 6-15,0 0 1 0,0 0-103 0,0 0-20 16,0 0-4-16,6-6-1 0,3 6-51 15,5 0-13-15,1-5 0 0,9 2 0 0,3 3 0 0,3-5 0 16,2 5 0-16,4-5 0 0,0 2 0 0,3 3 0 16,-1-5 0-16,7 0 0 0,2 2 54 0,1 3 8 15,6-5 2-15,2-1 0 0,-2 4-52 0,-1 2-12 16,4-5 0-16,0 5 0 0,-1 0 0 0,1 0 0 16,-1 0 0-16,7-6 0 0,-10 4 0 0,-2 2 0 15,-4 0 0-15,1 2 0 0,-6-2 20 0,-1 0 2 16,-2 0 0-16,3 0 0 0,-6 0-35 0,-1 0-7 15,-5 0-2-15,0 0 0 0,-6-2 48 0,-1 2 10 16,-8 0 1-16,3 0 1 16,-6-6-61-16,-3 6-12 0,0-5-2 0,-6 2-1 15,-3 3-123-15,0 0-25 0,-15-10-5 0,-3 2-1 0</inkml:trace>
  <inkml:trace contextRef="#ctx0" brushRef="#br0" timeOffset="65777.66">17555 9909 1785 0,'-3'-3'159'0,"3"3"-127"16,0-8-32-16,-3 3 0 16,-3-3 26-16,3 3-1 0,12-1 0 0,-3 1 0 0,-3-3 19 0,0 3 4 15,9-3 1-15,-1 3 0 0,1-1-8 0,6 4-1 16,0-4-1-16,9 6 0 0,6-2-19 0,-1 2-4 16,-2 0-1-16,3 2 0 0,0-2 0 0,2 0 0 15,1 0 0-15,3-2 0 0,-1 2-15 0,4-3 11 16,-3 3-11-16,5-3 10 0,-2 3-10 0,-6 0 8 15,2-2-8-15,-5-1 8 0,0 0-8 0,-6 3 0 16,-3-2-10-16,-1 2 10 16,-5 0-40-16,-3-3-1 0,-3 3-1 0,-6 0 0 15,-6 0-144-15,0 0-29 0,0 0-5 0</inkml:trace>
  <inkml:trace contextRef="#ctx0" brushRef="#br0" timeOffset="65939.106">17852 9848 806 0,'-44'2'36'0,"26"4"7"0,-6-4-35 0,3 4-8 0,3-1 0 0,3-2 0 15,6-1 224-15,1-2 44 0,-4 3 8 0,12-3 1 16,0 0-159-16,0 0-32 0,0 0-6 0,15 0-2 16,2-3-47-16,10 1-10 0,0-1-1 0,6-2-1 15,2-1-8-15,4 1-2 0,3 0 0 0,5-3 0 16,1 3 11-16,3-1 1 0,-1 4 1 0,4-4 0 16,-4 4-83-16,1-1-17 15,0 0-3-15</inkml:trace>
  <inkml:trace contextRef="#ctx0" brushRef="#br0" timeOffset="66806.799">18879 9636 576 0,'-3'5'51'0,"-3"1"-41"0,3-4-10 0,-3 1 0 16,6-3 223-16,0 0 42 0,0 0 9 0,0 5 2 15,-3 1-145-15,3-6-29 0,6 5-6 0,0 0 0 16,3-5-30-16,3-2-6 0,3-1 0 0,3 0-1 15,3 1-13-15,0-1-2 0,2-2-1 0,-2 2 0 16,0-2-17-16,0-1-3 0,-3 4-1 0,-3-4 0 16,-1 4-10-16,-2-1-3 0,-3 1 0 0,0-1 0 15,-3 3-9-15,-6 0 0 0,0 0 0 0,0 0 8 16,0 0-19-16,-6 3-4 0,-3 2-1 0,0 0 0 16,-5-2 31-16,-1 5 5 0,0-6 2 0,0 4 0 15,-6-1-37-15,0-2-7 0,-3-1-2 16,1 4 0-16,2-4 39 0,3-2 7 0,3 0 2 0,3 3 0 15,3-1-24-15,0-2 0 0,3 0 0 0,6 0 0 16,0 0 0-16,0 0 0 0,0 0 0 0,9 6 8 0,0-1-8 0,3-2 0 16,3-3 0-16,3 0 0 15,6 2 0-15,-4-2-8 0,1-2 8 0,3-1-8 0,0 3 8 0,-3 0 0 16,0 0 0-16,-4-3 8 0,-2 3-8 0,0 0 8 16,-9 0-8-16,3-2 8 0,-3 4-8 0,-6-2 9 15,0 0-9-15,0 0 10 0,0 0-1 0,0 0 0 16,-9 0 0-16,0-2 0 0,-6-1-1 0,-3 0 0 15,-2 3 0-15,-1-2 0 0,0 2-8 0,-3-3 10 16,-3 3-10-16,1 3 10 0,-1-1-10 0,-3-2 10 16,6 3-10-16,0 0 10 0,1-1 2 0,5 4 0 15,3-4 0-15,0 1 0 0,6 0 0 0,0-1 0 16,3 1 0-16,6-3 0 0,0 0-12 0,0 0 0 16,3 5 0-16,3 1 0 0,3-4 0 0,3 1-9 0,0-1 9 0,3 1 0 15,2 0 0-15,1-3 0 16,0-3 0-16,0 3 0 0,0-3 0 0,3 3 0 15,-6-2 10-15,3-1-2 0,-7 3-8 0,4-2 8 0,-3-1-8 0,0 3 8 16,-6 0-8-16,-6 0 0 16,0 0 0-16,0 0 0 0,0 0 0 0,0 0 0 0,0 0-11 0,0 0 11 15,-6 0 0-15,0 0 0 0,-6 0 0 0,3 3 0 16,-3-1 0-16,-5-2 0 0,2 0 0 0,-3 3 0 16,3-1 0-16,0-2 0 0,0 0 8 0,0 3-8 15,3 0 0-15,3-1 0 0,9-2 8 0,0 0-8 16,0 0 0-16,0 0 0 0,0 0 0 0,0 0 0 15,9 0 0-15,0 0-11 0,3 0 11 0,6-2-10 0,0-1 10 16,3 0 0-16,-3 3-9 0,2-2 9 0,4-1 0 0,-3 3-9 16,0-2 9-16,0-1 0 15,0 6-40-15,-1-3-2 0,-2 0 0 0,-3 0 0 16,-3 2-161-16,-3 1-32 0</inkml:trace>
  <inkml:trace contextRef="#ctx0" brushRef="#br0" timeOffset="70962.681">15248 13184 1324 0,'0'0'118'0,"-6"0"-94"0,3-2-24 0,-6-1 0 16,6 0 74-16,-6 1 10 0,3-1 3 0,0 0 0 0,-3-2 33 0,3 0 6 15,3-1 2-15,-3 1 0 16,0 0-47-16,3 2-9 0,0 1-1 0,3 2-1 0,0 0-16 0,0 0-3 15,0 0-1-15,0 0 0 0,0 0-35 0,0 0-7 16,6 0-8-16,6 5 11 0,-3-2-11 0,6 2 0 16,-3-3 0-16,3 4 0 0,3-1 0 0,-3-2 0 15,2-1 0-15,1 1 0 0,3 0 0 0,-6-3 0 16,3 0 0-16,3 0 0 0,-3 0 0 0,-1-3 0 16,-2 0 0-16,3 3 8 0,-3-2-8 0,0-1 0 15,-3 0 9-15,-3 1-9 0,3-1 8 0,-6 3-8 16,0-3 10-16,-6 3-10 0,0 0 8 15,0 0-8-15,0 0 0 0,0 0 9 0,0 0-9 0,-6-2 10 16,-3-3-10-16,0 2 10 0,-6 3-10 0,0 0 8 16,0-3-8-16,-6 3 8 0,0 3-8 0,1-3 8 15,-4 3-8-15,3-1 8 0,0 3-8 0,0-2 8 16,-2 0-8-16,2-1 8 0,0 4-8 0,0-1 0 0,3-2 0 0,-6-1 0 16,6 1 0-16,7 0 0 15,-1-1 0-15,0 1 0 0,3-3 0 0,3 2 8 0,6-2-8 0,0 0 0 16,0 0 0-16,0 0 0 0,0 0 0 0,0 0 0 15,9 0 0-15,0 6 0 0,3-4 0 0,3 4-11 16,2-6 11-16,4 2-10 0,-3-2 10 0,6 3-10 16,0-3 10-16,0 0 0 0,2 0 0 0,-2-3 0 15,3 3 0-15,-3 0 0 0,0-2 0 0,-1-1 0 16,1 0 0-16,0 1 0 0,0-4 0 0,-3 6 8 16,-4-2-8-16,1-1 0 0,-3 1 0 0,0 2 0 15,0 0-152-15,0 0-31 16</inkml:trace>
  <inkml:trace contextRef="#ctx0" brushRef="#br0" timeOffset="71564.098">15986 13174 979 0,'-6'-6'87'0,"3"1"-70"0,-3 5-17 0,3-3 0 15,-3 1 158-15,6 2 28 0,0 0 6 0,0 0 0 16,0 0-60-16,0 0-12 0,0 0-2 0,0 0-1 16,0 0-67-16,9 0-14 0,0 2-2 0,0-2-1 15,3 3-12-15,0-3-2 0,-3 0-1 0,3 0 0 16,3 0 3-16,-1 0 1 0,1 0 0 0,-3 0 0 16,-3 0-6-16,3 0 0 0,-3 0-1 0,0 0 0 15,-3 0-15-15,3 0 0 0,-9 0 8 0,6-3-8 16,-6 3 11-16,0 0-1 0,0 0 0 0,0 0 0 15,0 0-10-15,0 0-14 0,0-5 3 0,-3 0 1 0,-3 2 27 0,0 1 6 16,0-1 1-16,-3 0 0 0,-3 3-13 0,0-2-3 16,0 2 0-16,0 0 0 0,-3 2 10 0,4-2 2 15,-1 3 0-15,0-3 0 0,0 3 0 0,3-3 1 16,0 2 0-16,0 1 0 0,3-3-1 0,3 0 0 16,3 0 0-16,0 0 0 0,0 0-6 0,0 0-2 15,0 0 0-15,0 0 0 0,6 5-12 0,0-2 0 16,3-1 0-16,3 1-10 0,0 0 10 0,3-1 0 15,0-2 0-15,-1 3 0 0,1-3 0 0,-3 0 0 16,3 0 0-16,0 0 8 0,0 0-8 0,0 3 8 16,-3-3-8-16,2 2 8 0,-2-2-8 0,0 3 0 15,0-6 8-15,0 3-8 16,0 0-140-16,0 0-32 0</inkml:trace>
  <inkml:trace contextRef="#ctx0" brushRef="#br0" timeOffset="72623.929">11468 1781 1324 0,'0'-14'59'0,"0"14"12"0,0 0-57 0,0 0-14 16,0 0 0-16,0 0 0 0,0 0 214 0,3 6 40 15,0-4 8-15,-3 4 2 0,5 2-144 0,-5 2-29 16,3-2-6-16,-3 0-1 0,3 3-31 0,-3 7-6 16,3 3-2-16,-3-2 0 0,-6 2-25 0,6 3-6 15,0-3-1-15,-3 0 0 0,1 3-13 0,-1-6 8 16,0 4-8-16,3-4 0 15,0-5-28-15,0 1-11 0,0 4-2 0,0-5-1 16,3 1-168-16,-3-1-34 0,3 0-6 0</inkml:trace>
  <inkml:trace contextRef="#ctx0" brushRef="#br0" timeOffset="72768.678">11578 2146 1094 0,'3'-6'97'0,"-3"6"-77"0,0 0-20 0,0 0 0 16,0 0 184-16,0 0 32 15,0 0 8-15,0 11 0 0,0 2-136 0,0-5-27 0,0-8-5 0,0 0-2 16,-3 13-46-16,6-7-8 0,-3-6 0 0,3 0-622 16,3-6-122-16</inkml:trace>
  <inkml:trace contextRef="#ctx0" brushRef="#br0" timeOffset="73031.764">11816 1794 1152 0,'0'0'51'0,"0"0"10"16,0 0-49-16,3 5-12 0,-3 8 0 0,0 1 0 0,3-6 223 0,0 5 41 16,0 0 9-16,0 0 2 0,0 0-154 0,0 1-30 15,3-1-7-15,0 3 0 0,3-3-39 0,-1 0-7 16,1 1-2-16,0-7 0 16,0 7-19-16,0-6-4 0,-3 2-1 0,0-5 0 0,0 3-2 0,0-2-1 15,-3 2 0-15,3 0 0 0,-3 2-1 0,0-7 0 16,-3 7 0-16,-3-2 0 0,3 0 2 0,-6 3 0 15,0-3 0-15,0 5 0 0,-3 0-18 0,-3-2-4 16,0 2-1-16,0-5 0 16,-3 5-42-16,1-7-8 0,-4 1-1 0,0-1-1 15,0-6-147-15,3 0-28 0,-6 0-7 0</inkml:trace>
  <inkml:trace contextRef="#ctx0" brushRef="#br0" timeOffset="73202.107">11715 1786 1036 0,'0'0'92'0,"0"0"-73"0,0 0-19 0,9 0 0 16,2 0 175-16,1 0 31 0,0 0 6 0,0 0 2 16,0 0-102-16,0 0-21 0,0 0-4 0,0 0-1 15,0 3-55-15,3 2-11 0,-3-5-3 0,2 0 0 16,1 0-17-16,-3 0 8 0,3 0-8 0,-3 0-968 16</inkml:trace>
  <inkml:trace contextRef="#ctx0" brushRef="#br0" timeOffset="73370.357">12140 1905 403 0,'9'-13'36'0,"-9"13"-36"0,0 0 0 0,3 5 0 0,6-2 324 0,0 2 57 16,-3 0 12-16,6-5 3 0,-3 3-223 0,3 0-44 16,-3-1-9-16,9 4-1 0,-4-6-59 0,-2 5-12 15,6-5-3-15,-6 2 0 0,3-2-25 0,-3 6-6 16,3-6-1-16,-3 0 0 0,-3 0-13 0,2 0 0 15,-2 0-12-15,0 0 12 16,0 0-175-16,0-6-28 0</inkml:trace>
  <inkml:trace contextRef="#ctx0" brushRef="#br0" timeOffset="73541.791">12319 1704 979 0,'0'0'87'0,"0"0"-70"16,0 5-17-16,-3 3 0 0,3 3 221 0,0-6 41 0,0 3 8 0,3 5 2 15,-3 0-166-15,3 1-33 0,0 4-6 0,0 9-2 16,0-1-29-16,3 1-7 0,-3-1-1 0,3 6 0 16,-3 0-16-16,0-6-4 0,3 0-8 0,-3 1 12 31,2-9-30-31,1 4-6 0,-3-4-2 0,3-5-978 0</inkml:trace>
  <inkml:trace contextRef="#ctx0" brushRef="#br0" timeOffset="73923.435">12590 1741 576 0,'6'5'51'0,"3"-5"-41"15,-3 0-10-15,0 0 0 0,2 0 358 0,1 3 70 16,3 2 13-16,0 0 3 16,-3-5-269-16,0 3-55 0,3 2-10 0,0 1-2 0,0 2-47 0,0-3-9 15,-3 3-1-15,3-3-1 0,-4 3-30 0,1-3-7 16,-3 3-1-16,3 3 0 0,0-3-4 0,-6 0-8 15,3 2 11-15,-3-2-11 0,-3 6 12 0,0-7-12 16,0 4 12-16,-3 2-12 0,-3 1 11 0,3-7-11 16,-6 7 10-16,0-1-10 0,-3 0 9 0,1 0-9 15,-1 1 8-15,0-4-8 0,0-2 11 0,3 3-3 16,3-3-8-16,-3-3 12 0,3 3 5 0,3-8 1 16,-3 0 0-16,6 0 0 0,0 0-2 0,0 0-1 15,0 0 0-15,0 0 0 0,6 5-15 0,0 3 9 16,3-8-9-16,3 0 8 0,0 5 0 0,3-5 0 15,0 8 0-15,2-8 0 0,1 0-8 0,-3 6 8 16,3-6-8-16,0 0 8 0,-3 2-8 0,0-2 0 16,-1 6 0-16,-2-6 8 0,3 5-8 0,-3-5 0 0,0 0 0 15,3-5-11 1,-6 5-85-16,3-6-16 0,-3 4-4 0,0-4-1126 0</inkml:trace>
  <inkml:trace contextRef="#ctx0" brushRef="#br0" timeOffset="77893">15370 1545 1612 0,'0'0'144'0,"0"0"-116"16,-6 5-28-16,6-5 0 0,0 0 115 0,0 0 17 15,0 0 3-15,0 0 1 0,0 0-60 0,0 0-11 16,6-5-2-16,0-8-1 0,3 0-15 0,3-6-3 16,5-7-1-16,1-1 0 0,3-4-21 0,-6 4-4 0,0-7-1 15,3 5 0-15,-6-1-9 0,3-1-8 0,-3-1 9 0,-1 0-9 16,-2 6 14-16,3-3-3 0,-6 0-1 0,3 7 0 15,-3 4 6-15,-3 5 2 0,0 5 0 0,3 0 0 16,-6 2-18-16,0 6 10 16,0 0-10-16,3 14 8 0,0-1-8 0,0 5 0 0,0 9 0 0,3 5 0 15,-6-3 0-15,3 8 0 0,0 2 0 0,-3 6 8 16,6 8 4-16,-3 6 0 0,0-1 0 0,0 3 0 16,0-3 5-16,0 0 2 0,-3-5 0 0,3 5 0 15,0 0-7-15,-3-5-2 0,3-2 0 0,0 2 0 16,0-11-10-16,0 0 0 0,-1-7 9 0,1-4-9 15,0 1-17-15,0-5-8 0,3-12-2 16,-3 1 0-16,0-2-112 0,0-7-22 0,-3-7-5 16,3-7-1-16,0-9-47 0,0-6-10 0</inkml:trace>
  <inkml:trace contextRef="#ctx0" brushRef="#br0" timeOffset="78164.711">15545 1331 460 0,'0'0'41'0,"0"-8"-33"16,0 3-8-16,0-3 0 0,0 2 268 0,0-2 52 15,0 3 11-15,3 0 1 0,0-3-159 0,0 3-32 16,3-3-6-16,0 2-2 0,0 4-61 0,6-4-13 16,0 1-3-16,3 3 0 0,3-4-32 0,0 1-6 15,3 5-2-15,-1 0 0 0,4 0-8 0,-3 0-8 16,3 0 12-16,-3 5-12 0,-1 1 12 0,-2-4-12 16,-3 3 12-16,3 1-12 0,-6 2 14 0,3 0-4 15,-9 2-1-15,3 3 0 0,-3-5 5 0,-3 6 1 16,-3-1 0-16,-6 5 0 0,0 1 0 0,-3 2 0 0,-3-2 0 15,0 2 0-15,-3 3-15 0,-3 2 11 0,-3-5-11 16,1-2 10-16,2 2 3 0,3-11 1 0,0-2 0 0,3-2 0 31,0 2-90-31,3-8-19 0,3 0-3 0,0-8-981 0</inkml:trace>
  <inkml:trace contextRef="#ctx0" brushRef="#br0" timeOffset="78359.63">16075 873 1324 0,'0'0'118'0,"0"0"-94"16,-3 8-24-16,3 3 0 0,-3 2 194 0,3 0 34 16,-6 3 8-16,3 8 0 0,-3 2-104 0,3-5-20 15,-2 6-5-15,2 2-1 16,0 5-42-16,-3 6-8 0,6-3-1 0,0 3-1 0,0 5-24 0,0 8-5 16,6 5-1-16,-3-5 0 0,5-8-13 0,1 2-3 15,0-10-8-15,3-2 12 0,0-3-28 0,0-6-5 16,0 1-2-16,3-14 0 15,0 5-149-15,0-10-29 0,2-8-7 0</inkml:trace>
  <inkml:trace contextRef="#ctx0" brushRef="#br0" timeOffset="78820.465">16165 1159 1382 0,'0'0'123'0,"0"0"-99"16,0 0-24-16,0 0 0 0,6 0 174 0,-3-5 30 15,5 5 5-15,1-8 2 0,0 8-103 0,6-6-20 16,3 1-4-16,3 0 0 0,-3-3-47 0,6 0-9 16,-4 3-1-16,10-3-1 0,0 2-17 0,-6-2-9 15,-3 3 10-15,-4 0-10 0,4 2 28 0,-3 3-1 16,-6-5 0-16,3 5 0 16,-3 0-83-16,0 0-17 0,0-8-3 0,-6 8-1 15,-3 0-140-15,3-5-28 0</inkml:trace>
  <inkml:trace contextRef="#ctx0" brushRef="#br0" timeOffset="78970.031">16483 1011 633 0,'0'0'56'0,"-6"5"-44"0,3 8-12 0,-3 0 0 16,0 1 233-16,0-6 45 0,3 5 9 0,0 5 1 15,-3 1-116-15,3-6-23 0,0 6-5 0,0 2 0 16,3-3-45-16,-3 4-9 0,3-1-2 0,0 2 0 16,0 4-57-16,3 5-12 0,-6-1-3 0,6-1 0 15,0 1-16-15,0-4 10 0,0-3-10 0,3-3 8 16,0-3-118-16,0-5-24 0,0-5-5 15</inkml:trace>
  <inkml:trace contextRef="#ctx0" brushRef="#br0" timeOffset="79230.158">16671 775 1440 0,'20'0'64'0,"-11"6"12"0,-3-6-60 0,0 7-16 15,3-1 0-15,3 7 0 0,3-5 230 0,0 5 43 16,-6 6 9-16,3-1 2 0,6-2-158 0,-4 8-31 16,-5 2-7-16,3 1 0 0,0 5-29 0,-3-11-6 15,0 10-1-15,-3-4 0 0,0 5-13 0,-3-6-3 16,6 6-1-16,-6 2 0 0,0-2-15 0,-3 8-2 16,3-6-1-16,-3 8 0 0,-3-7-8 0,0 5-1 15,-6-3-8-15,6-3 12 0,0-2-20 0,-6-1-5 16,-9-4-1-16,6-1 0 15,3-4-128-15,0-4-26 0,-5-5-4 0,-4 1-1043 0</inkml:trace>
  <inkml:trace contextRef="#ctx0" brushRef="#br0" timeOffset="79462.367">17224 1172 1324 0,'12'0'118'0,"-9"0"-94"16,-3 0-24-16,6 0 0 0,6 3 220 0,0 2 39 16,-3-5 8-16,3 5 1 0,0-5-151 0,5 0-30 15,1 0-7-15,0 0 0 0,-3 0-43 0,0 0-8 16,6 0-1-16,-3-5-1 0,-3 5-19 0,-1-5-8 16,4 2 8-16,3-2-8 15,-3 5-106-15,-3-8-26 0,-3 8-6 0,6 0-918 16</inkml:trace>
  <inkml:trace contextRef="#ctx0" brushRef="#br0" timeOffset="79650.045">17421 1336 806 0,'-15'8'36'0,"9"-3"7"0,6-5-35 0,0 0-8 15,-3 0 0-15,-3 6 0 0,3 2 392 0,3-8 76 16,6 5 15-16,0-5 3 0,-6 0-346 0,9 8-70 0,3-8-14 0,6 5-2 15,-7-5-30-15,7 8-7 0,-3-8-1 16,9 0 0-16,3 0-16 0,0 0-17 0,-7-5 3 0,7 2 1 31,9-2-212-31,0-3-43 0</inkml:trace>
  <inkml:trace contextRef="#ctx0" brushRef="#br0" timeOffset="80176.9148">18680 709 230 0,'0'0'10'0,"0"0"2"0,0 0-12 0,6 0 0 16,3 0 0-16,0 0 0 0,0 3 463 0,2 2 89 15,-2 0 19-15,3 3 3 0,0-2-413 0,0 1-82 16,0 4-17-16,0-3-3 0,-3-3-30 0,0-2-5 15,-3 2-2-15,3 3 0 0,-3-3-12 0,0 1-2 16,-1 2-8-16,1 0 12 0,-6-3-12 0,3 3 0 16,0 2 0-16,-3-2-10 0,-3-2-2 0,0 2-1 0,-3-3 0 0,1 0 0 15,-1 3 13-15,0-3-11 0,-3-2 11 16,-3 8-10-16,0-9 10 0,0 9 0 0,0-8 0 0,3 7 0 16,-3-2 20-16,3-3 0 0,0 3 0 0,0 3 0 15,4-3 24-15,-1-3 5 0,3-2 1 0,0 7 0 16,3-2-22-16,0-2-5 0,0-6-1 0,6 2 0 15,2 3-13-15,4 1-9 0,0-6 12 0,0 2-12 16,3 4 12-16,0-6-4 0,3 5 0 0,-3-5-8 16,0 0 8-16,-1-5-8 0,-2 10 0 0,3-5 0 15,-3-5-10-15,0 5-6 0,0 0 0 0,0 0-1 16,0-6-137-16,-3 4-27 0,-3 2-6 0</inkml:trace>
  <inkml:trace contextRef="#ctx0" brushRef="#br0" timeOffset="80479.579">18028 1394 460 0,'-3'8'41'15,"-3"-8"-33"-15,6 0-8 0,0 0 0 0,0 0 379 0,0 0 73 16,0 0 16-16,9 6 2 0,3-6-319 0,6 0-64 0,5-6-13 0,4 1-2 15,6 2-12-15,3-2-3 16,5-3 0-16,4-2 0 0,3 2-16 0,2 0-3 0,10 2-1 16,8-2 0-16,-2 3-14 0,2 0-3 0,-2-3-1 15,8 3 0-15,-2-1-9 0,2 4-2 0,-3-4 0 0,7-2 0 16,-13 3 4-16,1 0 1 0,-4 2 0 0,4-2 0 16,-7 0-13-16,1 2 9 0,-10 3-9 0,1 0 8 15,-6 0-8-15,-7 3-17 0,-2 2 4 0,-6-5 1 16,-6 0-162-1,-3 5-32-15,-4-5-6 0</inkml:trace>
  <inkml:trace contextRef="#ctx0" brushRef="#br0" timeOffset="80775.4148">18415 1617 1987 0,'0'0'88'0,"0"0"18"0,0 0-85 0,0 0-21 15,0 0 0-15,0 0 0 0,0 0 100 0,0 5 16 16,0 3 4-16,3 5 0 0,-3 0-52 0,3 6-11 15,0-6-1-15,-3 3-1 0,3 2-37 0,-3 6-7 16,3 3-2-16,-3-1 0 0,0 1-9 0,0-9 0 16,0 9 9-16,0-6-9 15,0 0-134-15,0-3-31 0,0 1-7 0</inkml:trace>
  <inkml:trace contextRef="#ctx0" brushRef="#br0" timeOffset="80956.835">18543 2011 1267 0,'0'-16'56'0,"0"11"12"16,0-3-55-16,0 2-13 0,0-1 0 0,-3 1-372 15,3-7-78-15</inkml:trace>
  <inkml:trace contextRef="#ctx0" brushRef="#br0" timeOffset="81152.336">18757 1564 345 0,'0'0'15'0,"0"0"4"16,0 8-19-16,-3-3 0 0,3 8 0 0,-3-5 0 0,3 5 404 0,0-2 78 15,0 2 15-15,0 3 3 0,3 3-348 0,0-1-71 16,3-5-13-16,0 3-4 0,0 0-34 0,0-3-7 16,3 0-2-16,0 3 0 0,3 3-10 0,-3-6-3 15,3-5 0-15,-1 8 0 0,-2-8 0 0,0 0-8 16,0 2 12-16,-3 4-4 0,0-6-8 0,-3-1 10 15,0 4-10-15,0 2 10 0,-3-7-10 0,0 7 0 16,-3-5 0-16,-3 5 8 16,0-8-40-16,0 3-9 0,-3-8-2 0,-3 6 0 15,1-6-110-15,-4 2-23 0,0-2-4 0</inkml:trace>
  <inkml:trace contextRef="#ctx0" brushRef="#br0" timeOffset="81292.457">18716 1648 288 0,'11'-13'12'0,"-2"13"4"16,0-5-16-16,3 5 0 0,0-5 0 0,3 2 0 15,-3-2 246-15,3 5 46 0,-3-6 10 0,3 6-570 16,2-5-115-16</inkml:trace>
  <inkml:trace contextRef="#ctx0" brushRef="#br0" timeOffset="81528.859">19076 1802 1440 0,'0'0'128'0,"0"0"-103"16,0 0-25-16,6 0 0 0,0 0 186 0,3 0 32 16,-4 5 6-16,7-5 2 0,-3 0-113 0,0 5-22 15,3-5-5-15,-3 0-1 0,3 0-47 0,3 0-10 16,-3-5-1-16,0 5-1 0,-3 0-17 0,2-5-9 15,-2 2 10-15,-3 3-10 0,0-5-12 0,3 5-9 16,0-8-2-16,-6 8 0 16,-3 0-164-16,6-5-33 0,-3-1-6 0</inkml:trace>
  <inkml:trace contextRef="#ctx0" brushRef="#br0" timeOffset="81671.861">19201 1643 806 0,'0'0'72'0,"0"0"-58"0,-6 5-14 0,0-2 0 16,0 2 267-16,3 3 50 0,0 3 11 0,0-3 1 15,0 5-193-15,3 0-40 0,-3 0-7 0,3 6-1 16,0-6-55-16,3 14-10 0,-3-6-3 0,0 3 0 16,0 2-20-16,3-5 9 0,-3 3-9 0,0 3 0 15,3-9-12-15,-3-2-8 0,3 2-3 0,0-4-671 16,3-6-134-16</inkml:trace>
  <inkml:trace contextRef="#ctx0" brushRef="#br0" timeOffset="82046.965">19352 1617 1036 0,'0'0'92'0,"0"0"-73"15,6 2-19-15,3 1 0 0,0-3 226 0,3 3 42 16,-3 2 8-16,0-5 1 0,3 5-137 0,-3-2-27 16,0 2-5-16,3 0-2 0,0-2-34 0,-3 2-6 15,0 1-2-15,-1 2 0 0,1-3-24 0,0 3-4 16,-3-3-2-16,-3 3 0 0,0 0-7 0,0-3-2 15,-3 3 0-15,0 3 0 0,0-6-16 0,0 3-9 16,-6-3 10-16,0 8-10 0,0-5 0 0,-3 6 0 16,0-9 0-16,1 8 0 0,-4-5 57 0,3 3 6 15,-6 2 1-15,3 0 0 0,0-5-52 0,3-3-12 16,0 9 0-16,3-6 0 0,0-3-14 0,0 3-6 0,3-3 0 16,3-2-1-16,0 2 21 0,0-5 0 15,0 0 0-15,6 5 0 0,3-5 0 0,3 6 0 0,-3-4 0 0,3 4 0 16,0-12 15-16,0 12 4 15,0-1 1-15,0-3 0 0,2-2-20 0,1 6 0 0,-3-6 0 0,3 5 0 16,-3-2-9-16,-3 2-6 0,6 0-1 0,-6 3 0 16,3-2-8-1,0-6-1-15,-1 0-1 0,-2 2 0 0,3 3-202 16,0-5-40-16</inkml:trace>
  <inkml:trace contextRef="#ctx0" brushRef="#br0" timeOffset="88494.69">15522 2416 633 0,'0'0'56'0,"0"0"-44"16,0 0-12-16,0 0 0 0,0-3 124 0,0 3 24 15,0-5 4-15,0 2 0 0,3-2-46 0,0 5-10 16,0-6-1-16,3 4-1 0,5-3-26 0,4 5-4 15,3-6-2-15,3 1 0 0,3 2-4 0,3-2-1 16,-1-3 0-16,10 3 0 0,0 0-17 0,6 2-3 16,2-8-1-16,-5 9 0 0,3-4-13 0,-1 6-3 15,4-8-1-15,2 3 0 0,1 0-7 0,3 2-2 16,2-2 0-16,19-3 0 0,-16 3-10 0,1 5 8 0,-4-6-8 0,1 6 8 16,-9-8 5-16,-4 8 1 15,4-5 0-15,0 5 0 0,-4-5-26 0,-2 2-4 0,-9-2-2 16,2 5 0-1,1 0-14-15,-9-5-4 0,-9 2 0 0,0-2 0 16,0 5-115-16,-9 0-23 0,-6-8-5 0,0 2-1 0</inkml:trace>
  <inkml:trace contextRef="#ctx0" brushRef="#br0" timeOffset="88780.9428">15938 2368 230 0,'-15'5'20'0,"1"-5"-20"15,-4 3 0-15,3 2 0 0,-3-5 200 0,3 0 36 0,3 0 8 0,0 6 0 0,3-6-96 0,3 0-19 16,0 0-4-16,3 0-1 16,3 0-48-16,0 0-9 0,0 0-3 0,9 5 0 15,3-3-30-15,6 4-6 0,3-6-2 0,9 0 0 0,0 2 17 0,5-2 3 16,4 0 1-16,6-2 0 0,2-4-18 0,1 1-3 16,2-3-1-16,10 0 0 15,-6 3 3-15,2-8 1 0,-2 5 0 0,-1-5 0 16,-2 7-13-16,-3-2-2 0,-1-2-1 0,-2 2 0 0,-7 0-5 0,-2 3-8 15,0-1 11-15,0 6-11 0,-7-8 0 0,-5 3 0 16,-6 5 0-16,0-8 0 16,-3 8-51-16,-3 0-4 0,-6-5-1 0,-3 5 0 15,-3 0-140-15,0 0-29 0,-18 0-6 0,-9 0-1 0</inkml:trace>
  <inkml:trace contextRef="#ctx0" brushRef="#br0" timeOffset="88990.727">15897 2400 518 0,'-30'-6'23'0,"18"6"5"0,0 0-28 0,3 0 0 0,0-2 0 0,3 2 0 16,6 0 189-16,0 0 33 0,0 0 6 0,9-5 2 15,6 5-132-15,3-6-26 0,9 6-6 0,0 0-1 16,5 0 9-16,4 6 2 16,3-6 0-16,8 2 0 0,-2-2-16 0,3 0-4 15,5-2 0-15,4 4 0 0,-4-4-22 0,4 2-5 0,-4 0-1 0,4-6 0 16,-9-2-12-16,2 3-4 0,10-3 0 0,-4 3 0 15,-5 0-12-15,-3 2 9 0,-4-2-9 0</inkml:trace>
  <inkml:trace contextRef="#ctx0" brushRef="#br0" timeOffset="90251.192">11316 2654 1094 0,'0'0'97'15,"6"-6"-77"-15,3 6-20 0,3-5 0 0,2 3 104 0,1-4 18 0,6-2 3 0,9 8 1 16,0-5-34-16,5-3-8 0,10 5 0 0,6 1-1 16,8 2-31-16,1-5-5 0,5-1-2 0,4 4 0 0,-1 2-25 15,1-6-4-15,-4 4-2 0,-2 2 0 0,-1-6-14 16,-2 6 9-16,-10-5-9 0,1 2 8 0,-4 1-8 16,-5-1 8-16,0 3-8 0,-1-5 8 0,-2 0-8 0,-3 2 10 15,-3-2-10-15,-4 5 10 16,-2-6-30-16,-3 4-5 0,-6 2-2 0,-6-6 0 15,-3 6-160-15,-9 0-32 0,0 0-6 0,-18-8-2 0</inkml:trace>
  <inkml:trace contextRef="#ctx0" brushRef="#br0" timeOffset="90481.583">11747 2609 172 0,'-35'0'16'0,"17"2"-16"15,0 1 0-15,-3 5 0 0,6-8 100 0,-3 5 16 16,6 3 4-16,1-2 1 0,5-6-20 0,6 0-4 0,-6 7-1 0,6-1 0 15,3 2-22-15,3-3-5 16,5-2-1-16,4 2 0 0,6 0 26 0,6-2 5 0,9-3 1 0,2 0 0 16,4 0-22-16,6-3-4 0,2-2-1 0,7 0 0 15,2-3-7-15,4 0-2 0,2-3 0 0,7 3 0 16,-4-5-16-16,4 0-4 0,-4 0-1 0,10-1 0 16,-7 4-26-16,0-3-5 0,-2 5 0 0,-1-6-1 15,-5 6-111 1,-1 3-23-16</inkml:trace>
  <inkml:trace contextRef="#ctx0" brushRef="#br0" timeOffset="92823.558">7717 5366 921 0,'9'10'40'0,"-9"-10"10"0,-9 6-40 0,6 2-10 16,6 2 0-16,-3 1 0 0,-3 5 104 0,0 2 20 15,3 3 3-15,3 6 1 0,0 2-59 0,-3 5-11 16,-9 1-2-16,3 4-1 0,6-2-11 0,-6 0-3 16,-6 0 0-16,6 1 0 0,9-7-41 0,-3-2 0 15,-3-5-13-15,-6 0 3 0,4-3 2 16,2-10 0-16,0-1 0 0,6-2 0 15,0 0-52-15,-3-5-9 0,-3-1-3 0,3-2 0 16,3 0-24-16,-3 0-6 0,-6-10-1 0,-3 2 0 0,9-3 65 0,-6 3 13 16,0-2 2-16,-6 5 1 0,-6-6 89 0,3 3 17 15,6 0 4-15,-3 3 1 0,-12 0 26 0,7-1 5 0,8 1 0 16,-3 2 1-16,3 1-42 0,-3-1-9 16,3 3-2-16,3 0 0 0,6 0-7 0,0 0-1 0,-6 3-1 0,3 5 0 15,9 0-43-15,-3 2-16 0,-3 3 11 0,3 6-11 16,6-3 0-16,-3 2 0 0,0 3 0 0,-3-2 0 15,0-1 0-15,3-4 0 0,6-4 0 0,0 1 0 16,-6-6 0-16,2-2 0 0,13-6 0 0,3-5 0 16,0-5 49-16,3-6 4 0,-3-12 1 0,8-4 0 15,1-2-31-15,-3-2-7 0,-6-4 0 0,-1 1-1 16,4 0-15-16,-6-3 0 0,-6 5 0 0,-3 3-10 16,-3-5-120-1,0 7-24-15</inkml:trace>
  <inkml:trace contextRef="#ctx0" brushRef="#br0" timeOffset="93404.694">5253 5403 460 0,'0'8'41'0,"0"5"-33"0,0 3-8 0,0 8 0 16,0 5 254-16,0-3 49 16,0 6 9-16,0 2 3 0,0 1-183 0,-6 2-37 0,0 0-7 0,3 0-2 15,-3 5-22-15,0 8-4 0,0-5 0 0,3 0-1 16,-3-8-24-16,3-2-5 0,3-9-1 0,-3-2 0 16,3-5-17-16,0-3-4 0,0-6-8 0,0-2 12 15,-3 0-12-15,3-8 0 0,0 0 0 0,0 0-10 16,0 0-2-16,0-8 0 0,-6 0 0 0,3 0 0 0,-3-2 12 15,0-1-10-15,-3-2 10 0,3 2-10 0,-6-2 10 16,0 2 8-16,-3-2-8 0,4 5 11 0,-4-2 17 0,3 2 3 16,-3 0 1-16,6 2 0 0,-3 1 3 0,3 3 1 15,3-1 0-15,0 3 0 0,3-3-16 0,3 3-2 16,0 0-1-16,0 6 0 0,0 1-17 0,6 1 0 16,0 0 0-16,6 3 0 0,-3 0 0 0,3-4 0 15,3 4 0-15,0 0 0 0,3-3 0 0,-4 0 0 16,4-1 8-16,-3 1-8 0,3 0 0 0,-3-2 8 15,3-1-8-15,3-2 0 0,-1-3 9 0,1 0-9 16,3-3 0-16,3-5 9 16,0 0-101-16,5-8-21 0</inkml:trace>
  <inkml:trace contextRef="#ctx0" brushRef="#br0" timeOffset="96677.068">7223 6879 1036 0,'6'0'23'0,"-6"0"5"0,0 0 0 0,0 0 1 0,0 0-29 0,0 0 0 0,0 0 0 0,0 0 0 15,0 0 83-15,6 3 10 0,3-1 3 0,-3 1 0 16,0 0-30-16,3-1-6 0,6-2 0 0,-1 0-1 16,1 3-15-16,6-3-4 0,0 0 0 0,6 0 0 15,6 0-8-15,-7 3-1 0,-2-3-1 0,3 2 0 16,9-2-14-16,-4 0-4 0,-5 0 0 0,3-2 0 15,3-1-4-15,-1 0-8 0,-2 1 11 0,-3-1-11 16,-6 0 12-16,0-2-4 0,2 5 0 0,-2-2-8 16,-3-1 10-16,0 0-10 0,0 1 8 0,3-1-8 15,-6 3-10-15,-6-3-7 0,-4 3-2 0,1-2 0 16,3 2-70-16,-9 0-15 0,0 0-2 16,0 0-1-16</inkml:trace>
  <inkml:trace contextRef="#ctx0" brushRef="#br0" timeOffset="97020.97">7143 6932 403 0,'-12'0'36'0,"3"-5"-36"16,6 2 0-16,0 1 0 0,0-1 188 0,0 0 30 15,3 3 6-15,0 0 2 0,9-5-111 0,-6 0-23 16,-3 5-4-16,9 0 0 0,3 2-36 0,3-2-8 15,-4 3 0-15,4-3-1 0,3 0-25 0,6 0-5 16,6 0-1-16,5 3 0 0,-2-3 30 0,0 0 6 16,9 2 0-16,-1 1 1 0,-8-3-27 0,9 3-6 0,5-1 0 0,10 1-1 15,-7-1 17-15,1-2 4 16,-3 3 1-16,5-3 0 0,-2 3-18 0,-3-1-4 0,-10-2-1 16,7 3 0-16,2-3 0 0,-2 0 0 0,-3-3 0 0,-4 3 0 15,-2-2-1-15,0-1 0 0,-6 3 0 0,2-3 0 16,-5 1-4-16,0 2-1 0,-3-3 0 0,0 1 0 15,-4-1 0-15,-2 3-8 0,-3-3 12 0,0 1-4 16,-3 2-8-16,-3 0 0 0,-3 0-10 0,-6 0 10 16,0 0-179-16,0 0-29 0</inkml:trace>
  <inkml:trace contextRef="#ctx0" brushRef="#br0" timeOffset="99876.094">7065 9808 864 0,'0'0'76'0,"0"0"-60"0,0 0-16 0,0 0 0 16,0 0 109-16,0 0 19 0,0 0 4 0,0 0 1 16,-9 0-72-16,9 0-14 0,0 0-3 0,0 0-1 15,0 0 15-15,6-5 3 0,3 2 1 0,6 1 0 16,6-1-41-16,3 0-8 0,0 1-1 0,5 2-1 0,7-3-11 15,-3 3-12-15,0 3 2 0,-1-3 1 16,4 2 9-16,-3 1 0 0,-1 0 0 0,1-3 0 0,-3 2 32 0,3 1 9 16,2-3 2-16,-2 2 0 15,-9 1-18-15,3 0-3 0,6-1-1 0,-7 1 0 0,-2 0-7 16,-3-3-2-16,3 2 0 0,-3-2 0 16,2 0-3-16,-5 0-1 0,-6-2 0 0,0-1 0 0,6 0 2 0,-9-2 0 15,-6 2 0-15,3-2 0 16,-3 0-40-16,-3 0-8 0,-3-1-2 0,-6 1 0 15,-6 2-62-15,3 1-13 0,0-1-2 0,-6 0-382 16,-8 3-76-16</inkml:trace>
  <inkml:trace contextRef="#ctx0" brushRef="#br0" timeOffset="100211.584">6982 9763 518 0,'0'0'46'0,"0"0"-37"0,0 0-9 0,0 0 0 16,0 0 165-16,0 0 31 0,0 0 7 0,0 0 1 15,0 0-109-15,9 3-22 0,3-1-4 0,3-2-1 16,-3 0-4-16,5-2-2 0,4-1 0 0,6 3 0 16,6-3-12-16,-1 1-2 0,1-3-1 0,6 2 0 15,3-2-23-15,-1-1-4 0,-5 1 0 0,0 2-1 16,2 1 36-16,1-1 7 0,0 0 2 0,-3 1 0 15,-7 2-64-15,4-3-8 0,9 3-4 0,-4-2-1 16,-8 2 21-16,0-3 4 0,0 3 0 0,-1-3 1 16,-2 3-13-16,-3 0 0 0,-6 0 0 0,6 0 0 0,-3-2 0 0,-4 2 9 15,-8 2-9-15,3-2 12 0,6 3-23 0,-9-3-4 16,-9 0-1-16,0 0 0 16,0 0-80-16,0 0-17 0,-6 5-3 0,-3 0-723 15</inkml:trace>
  <inkml:trace contextRef="#ctx0" brushRef="#br0" timeOffset="100511.7459">7012 9837 1260 0,'0'0'56'0,"0"0"11"0,0 0-54 0,0 0-13 0,-6-2 0 0,6 2 0 16,0 0 56-16,0 0 8 0,9 0 1 0,-3 0 1 15,-6 0-2-15,11 2 0 0,10-2 0 0,0 3 0 16,-9 0-40-16,9-1-8 0,12 1-1 0,2-3-1 16,-2 5 15-16,3-2 3 0,-3-3 1 0,8 0 0 15,1 0 0-15,-3 0 0 0,-4-3 0 0,7 0 0 16,3-2-10-16,2 3-3 0,-8-6 0 0,3 2 0 16,-1 1-8-16,-2 0-1 0,3-3-1 0,-10 2 0 15,-5-1-2-15,3 1-8 0,0 1 12 0,-3 0-4 16,-10-1-8-16,4 1 12 0,0 0-12 0,3 2 12 15,0 0-12-15,-3 1 0 0,-10 2-12 0,1 0 12 16,9 0-53-16,-12 2-3 16,-9-2-1-16,0 6-842 0</inkml:trace>
  <inkml:trace contextRef="#ctx0" brushRef="#br0" timeOffset="100805.969">7018 9853 1094 0,'0'0'97'0,"0"0"-77"15,0 0-20-15,0 0 0 0,0 0 73 0,0 0 11 16,0 0 3-16,12 0 0 0,8 3-50 0,-2-3-9 16,0 0-3-16,6 0 0 0,6 2 15 0,2 1 2 0,7-3 1 0,0 3 0 15,-3-1-18-15,2-2-3 0,7 0-1 16,-1-2 0-16,-5-1 24 0,6-2 5 0,2-1 1 0,4 1 0 15,0 3-31-15,-4-4-5 0,-8 1-2 16,6 2 0-16,-1-2-13 0,-5 2 0 0,-9-2 0 0,2 5 0 16,1-3 20-16,-3 1 2 0,-6 2 0 15,0 0 0-15,-12 2-35 0,2-2-7 0,4 3-2 0,-6-3 0 32,-6 5-83-32,0-2-17 0,3 2-3 0</inkml:trace>
  <inkml:trace contextRef="#ctx0" brushRef="#br0" timeOffset="108447.59">8259 14258 1659 0,'-12'6'73'0,"12"-6"16"0,0 0-71 0,0 0-18 0,-9 2 0 0,6 1 0 15,3-3 70-15,0 0 10 0,0 0 3 0,-3 5 0 16,0 1-11-16,3-6-3 0,0 0 0 0,0 0 0 16,3 5-59-16,-3-5-10 0,9 3 0 0,0-1-10 15,0 1 42-15,-3-3 8 0,6 0 1 0,0 0 1 16,0-3-26-16,2 1-6 0,-2-1-1 0,0 0 0 16,0 1-9-16,0-4 0 0,-3 4 9 0,0-1-9 0,0-2 9 0,0 2-9 15,-3 0 12-15,-6 3-12 16,0 0 0-16,0 0 0 0,0 0 0 0,0 0 0 0,0 0 10 0,0 0-10 15,0 0 8-15,-3-5-8 16,-3 5-11-16,-3-3-7 0,0 3-2 0,0-2 0 0,0 2 12 0,-3 0 8 16,-6 0-12-16,3 0 12 0,1-3 0 0,-1 3 0 15,-9 0 0-15,3 0 0 0,3-2 0 0,0-1 11 16,0 0 0-16,-2 1 0 0,-4 2 9 0,9-3 3 16,12 0 0-16,-3 1 0 0,-12 2-1 0,6-3 0 15,9 0 0-15,3 3 0 0,0 0-2 0,-6 0-1 16,0-2 0-16,6 2 0 0,12 0-19 0,0 0 0 15,-12 0 0-15,9 0 0 0,6 0 0 0,3 0 0 0,0 0 0 16,-1 0 0-16,1 0 0 0,3-3 8 0,3 0 0 0,0 1-8 16,0 2 11-16,-4-3-11 0,4-2 10 15,-3 2-10-15,3-5 0 0,-3 3 0 0,0-3 0 16,2 0-774-16,-2 0-161 0</inkml:trace>
  <inkml:trace contextRef="#ctx0" brushRef="#br0" timeOffset="114648.434">11887 13719 806 0,'0'0'36'0,"0"0"7"0,0 0-35 0,0 0-8 16,0 0 0-16,0 0 0 0,0 0 192 0,3 5 36 0,0-5 7 0,3 3 1 16,0-1-136-16,0 1-27 0,3 2-5 0,0-2-2 15,3-1-28-15,3 1-6 0,0-3 0 0,2 3-1 16,1-1-12-16,-3-2-3 0,0-2 0 0,3 2 0 15,-3-3-3-15,3 0-1 0,-3 1 0 0,2-3 0 16,-5-1-3-16,0 1-1 0,0 2 0 0,0-5 0 16,-3 3-28-1,-3-3-7-15,3 3-1 0,-3 2-894 0</inkml:trace>
  <inkml:trace contextRef="#ctx0" brushRef="#br0" timeOffset="114867.675">11926 13822 1371 0,'0'0'60'0,"-3"0"14"0,0 0-59 0,-3 2-15 16,0 1 0-16,3-3 0 0,3 0 141 0,-6 5 26 15,6-5 5-15,0 0 0 0,0 0-76 0,0 0-16 16,6 6-4-16,-3-4 0 0,6 1-42 0,3 2-9 16,0-2-1-16,3 0-1 0,-3-3-10 0,5 0-1 15,-2 2-1-15,6-2 0 0,0-2-11 0,3 2 8 16,-3 0-8-16,3 0 8 0,-4-3-8 0,4 0 0 15,-6 1-12-15,6-4 12 16,-3 6-117-16,0-2-16 0,-4-1-3 0</inkml:trace>
  <inkml:trace contextRef="#ctx0" brushRef="#br0" timeOffset="115110.554">12340 13555 1875 0,'0'0'83'0,"0"0"17"0,0 0-80 0,0 0-20 0,0 0 0 0,-6 5 0 16,6 3 117-16,0 2 19 0,-3-2 4 0,3 3 1 15,3 2-69-15,-3 0-13 0,3 3-3 0,0 3-1 16,3-3-27-16,0 5-4 0,-3 0-2 0,0 0 0 16,0-2-13-16,0-1-9 0,-1 3 12 0,4 1-12 15,-3-1 8-15,0 0-8 0,0-3 0 0,0-2 0 16,3 0-20-16,-3 0-10 0,-3-3-2 0,3 0-1 15,0-5-169-15,0 0-34 0,-3-2-6 0</inkml:trace>
  <inkml:trace contextRef="#ctx0" brushRef="#br0" timeOffset="115584.373">12256 13568 288 0,'3'-13'25'0,"-3"7"-25"0,0 6 0 0,0 0 0 0,3-2 236 0,-3-4 43 16,3 1 8-16,-3 5 1 0,6-3-122 0,0 3-25 15,0-2-5-15,6 2 0 0,-3-3-55 0,3 3-10 16,0-5-3-16,3 5 0 0,-3-3-23 0,2 3-5 16,-2 0 0-16,3 0-1 0,-3 3-21 0,0 0-4 15,-3-3-1-15,0 2 0 0,0 1-4 0,0 2-1 16,-3 0 0-16,0 1 0 0,0 2 0 0,-3 2-8 0,-3-2 12 16,0 5-4-16,0-2 1 0,-3 0 0 0,0 4 0 0,0-1 0 15,0-4-1-15,-6 3-8 0,3 1 12 0,0-4-4 16,-3 1-8-16,0-1 0 0,3-4 0 0,0 2 8 15,3 0 0-15,-3-3-8 0,0 0 12 0,6-5-4 16,0 0 0-16,0 0 0 0,0 0 0 0,0 0 0 16,0 0 10-16,0 0 2 0,0 0 0 0,0 0 0 15,0 0-20-15,0 0 0 0,0 0 8 0,6 3-8 16,0-1 0-16,3-2 8 0,-3 6-8 0,3-4 0 16,0 1 12-16,0 0-4 0,3-1 0 0,0 1-8 15,0 0 11-15,-1-1-11 0,4 1 10 0,-3-3-10 16,6 3 10-16,-3 2-10 0,0-2 10 0,-3 2-10 15,0-3 12-15,-3 4-4 0,3-4-8 0,-4 6 12 0,-5-2-1 0,3-1-1 16,-3 3 0-16,0 0 0 0,-3 2 8 0,0 1 2 16,-6 2 0-16,0 0 0 0,0 1-6 0,-5-1-1 15,-1 0 0-15,0 0 0 0,0 1-13 0,0-1 8 16,0 0-8-16,-3-2 0 0,0-1 0 0,0-2-21 16,3-3 3-16,-2 1 1 15,-1-4-104-15,3-2-21 0,3-5-4 0,3-3-907 0</inkml:trace>
  <inkml:trace contextRef="#ctx0" brushRef="#br0" timeOffset="115815.829">12637 13462 633 0,'0'0'56'0,"0"0"-44"0,6 8-12 0,0 0 0 16,0 2 245-16,0 4 47 0,0-6 10 0,0 8 2 15,0 5-141-15,3 0-28 0,-3 3-6 0,0 2-1 16,3-2-51-16,-3 2-10 15,0 3-3-15,0-2 0 0,0-1 0 0,0-2-1 0,0 3 0 0,-1-1 0 16,-2-5-50-16,0-2-13 0,0-1 0 0,3-4 0 16,-3 1 8-16,-3 1-8 0,3-2 8 0,-3-4-8 15,3 1-50 1,0-6-15-16,-3 0-3 0,0-5-1 0,0 0-143 0,0 0-29 0,-6-10-6 0,3-1-320 16,0-5-64-16</inkml:trace>
  <inkml:trace contextRef="#ctx0" brushRef="#br0" timeOffset="116174.421">12679 13724 345 0,'-21'-27'31'0,"12"14"-31"0,3-3 0 0,0-2 0 0,3-1 172 0,-3 1 29 15,3-1 6-15,0 3 1 0,3 3-88 0,0 0-18 16,3 2-3-16,0-2-1 0,3 3-21 0,-3-1-4 16,3 0-1-16,0 3 0 0,9 1-9 0,-3-1-3 15,0 0 0-15,0 2 0 0,3 4-16 0,3-4-3 16,-4 4-1-16,7 2 0 0,-6 0-15 0,0 0-3 16,3 0-1-16,-6 2 0 0,3 4-4 0,-3-1-1 15,0 0 0-15,-1 1 0 0,-2-4-5 0,0 6-2 16,-6-3 0-16,3 3 0 0,0-2-9 0,-6 2-17 15,3 0 4-15,-3 0 1 0,-3-3 40 0,0 3 8 16,-3 0 1-16,3 2 1 0,-6-2-25 0,0 0-5 16,3 3 0-16,-2-1-8 0,-1-2 19 0,-3 3-3 15,0-6-1-15,3 3 0 0,0 0 26 0,-3 0 6 16,3-3 1-16,-3 1 0 0,6-1-4 0,-3 0-1 16,0 0 0-16,3-2 0 0,0 2-14 0,6-5-2 15,0 0-1-15,-2 3 0 0,-4 2-16 0,6-5-10 0,3 6 12 16,2-1-12-16,-2 0 0 0,3 0 0 0,3 3 0 0,0-2 0 15,3 2 0-15,0-3 0 0,0 3 0 0,0-3-9 16,3 0 9-16,0-2 0 0,-3 2 0 0,2 1 0 16,-2-1 0-16,3-2 0 0,-3-1 0 0,0-2 0 31,0 0-40-31,0 0-2 0,0 0-1 0,0 0 0 0,0-5-189 0,-3 2-37 16</inkml:trace>
  <inkml:trace contextRef="#ctx0" brushRef="#br0" timeOffset="116415.704">13075 13428 979 0,'0'0'43'0,"0"0"9"0,0 0-41 0,0 0-11 16,0 5 0-16,-3 3 0 0,0 0 303 0,0 0 58 16,-3 2 12-16,3-2 3 0,-3 5-228 0,3 3-44 15,-6 3-10-15,0 5-2 0,3-1-25 0,0 4-6 16,3-3-1-16,0 5 0 0,3-5-48 0,0-1-12 15,0 4 0-15,3-1 0 0,0 1 0 0,3-6 0 16,0 0 0-16,0 0 0 0,0-2 28 0,3-1 4 16,0 1 0-16,0-8 0 0,3 2-32 0,-3-3 0 15,3 1-13-15,0-1 4 16,2-4-91-16,1 2-19 0,0-6-3 0</inkml:trace>
  <inkml:trace contextRef="#ctx0" brushRef="#br0" timeOffset="117858.348">13131 13613 57 0,'0'0'0'0,"0"0"0"15,0 0 0-15,0 0 0 0,0 0 274 0,9 0 50 16,0-3 9-16,3 3 3 0,-3-2-176 0,0 2-36 0,3-3-6 0,0 3-2 15,0-3-56-15,-3 3-12 0,3-2-3 0,0 2 0 16,-1 0-21-16,1 0-5 0,-3 0-1 0,3 2 0 16,-3 1-7-16,0 0-2 0,0 2 0 0,-3 0 0 15,0 0-9-15,0 3 8 0,-3-2-8 0,0 2 8 16,-3 2 12-16,0 1 1 16,-3-1 1-16,0 1 0 0,0-1-8 0,-6 4-2 0,3-4 0 0,-3 4 0 15,3-4 4-15,-3 1 0 0,0-1 0 0,0-2 0 16,0 0 34-16,0 0 7 0,1-3 2 0,-1-2 0 15,3 0 19-15,-3-1 4 0,3-2 1 0,0 3 0 16,3 0-53-16,3-3-10 0,0 0-3 0,0 0 0 16,0 0-27-16,0 0-6 0,0 0 0 0,0 0-1 15,6-6 29-15,0 4 7 0,3-1 1 0,3 0 0 0,-3 3-32 16,2-2-7-16,4 2-1 0,-3-3 0 16,0 3-19-16,3 3-4 0,-3-1-1 0,3 1 0 15,-3 0-125-15,0-1-26 0,2-2-5 0,-2 0-706 16</inkml:trace>
  <inkml:trace contextRef="#ctx0" brushRef="#br0" timeOffset="117945.502">13521 13798 1497 0,'0'0'66'0,"0"0"14"0,-3 8-64 0,-3-3-16 15,3 3 0-15,-5 0 0 0,2 3 106 0,-3 2 18 16,3 0 3-16,-3 3 1 0,0-3-59 0,0 6-11 16,0-1-2-16,0-2-1 15,3 3-67-15,-3-6-14 0,3-2-2 0</inkml:trace>
  <inkml:trace contextRef="#ctx0" brushRef="#br0" timeOffset="118219.054">13652 13401 1036 0,'0'0'46'0,"0"0"10"15,0 0-45-15,0 0-11 0,0 0 0 0,3 5 0 16,0 3 254-16,3-2 49 0,-3 2 9 0,0 2 3 16,0 1-183-16,0 2-36 0,0 0-7 0,0 8-1 0,0-2-41 0,0 5-8 15,0 2-2-15,3-2 0 0,-3 0-21 0,0 0-5 16,0-1-1-16,3-4 0 16,-3-1-10-16,3 1 0 0,0 0 0 0,0-4 8 15,0 1-38-15,0 0-8 0,0-3-2 0,3 6-724 16,-4-6-144-16</inkml:trace>
  <inkml:trace contextRef="#ctx0" brushRef="#br0" timeOffset="118414.2419">13873 13801 1728 0,'0'0'76'0,"0"0"16"0,0 0-73 0,0 0-19 0,0 5 0 0,0 0 0 16,0-5 116-16,3 8 19 0,-3-3 4 0,0 3 1 16,3-2-100-16,-3-6-20 0,0 0-4 0,0 0-1 31,0 0-150-31,0 0-29 0,0 0-7 0</inkml:trace>
  <inkml:trace contextRef="#ctx0" brushRef="#br0" timeOffset="118748.22">13953 13483 345 0,'0'0'31'0,"0"0"-31"15,0 0 0-15,0 0 0 0,3 8 356 0,0 3 66 16,0-3 13-16,3 2 2 0,-3 1-254 0,0 2-51 16,0-5-11-16,3 5-1 0,-3 0-52 0,3 1-9 15,-3-4-3-15,3 1 0 0,0-1-32 0,3 1-8 16,-1 0 0-16,-2-3-1 0,3-1-15 0,0 1 11 15,0-2-11-15,3 2 10 0,-3 0-10 0,0-3 0 16,3-3 0-16,-3 6 8 0,3-2-8 0,-3-1 0 16,0 0 0-16,-1 3 0 0,-2-2 0 0,0 1 0 15,-3-1 0-15,0 2 0 0,0 0 0 0,0 0 0 16,-3 0 0-16,-3 2 0 0,0-2 0 0,0 0-11 16,-3 0 1-16,0 2 0 15,3-2-24-15,-5 0-5 0,-1 0-1 0,3-2 0 16,-6 2-23-16,3-3-5 0,-6 0 0 0,3 0-1 15,0-2-161-15,-3 2-32 0</inkml:trace>
  <inkml:trace contextRef="#ctx0" brushRef="#br0" timeOffset="118912.281">13944 13512 806 0,'0'0'36'0,"0"0"7"0,6-2-35 0,0-1-8 0,3 0 0 0,-3 1 0 15,0-1 233-15,3 0 45 0,3 1 9 0,0-4 1 16,-1 4-180-16,4-1-36 0,-3 1-7 0,0-1-1 16,3 0-39-16,-3 1-7 0,-3 2-2 0,3-3 0 15,0 0-30-15,-3-2-6 0,0 0-2 0,-1 2-903 16</inkml:trace>
  <inkml:trace contextRef="#ctx0" brushRef="#br0" timeOffset="119200.034">14146 13272 1897 0,'0'0'84'0,"0"0"17"0,3 5-81 0,0 0-20 15,0 0 0-15,3 1 0 0,0 2 110 0,0 0 18 16,0-1 3-16,3 1 1 0,3 6-52 0,0-1-9 15,0 3-3-15,3 2 0 0,-3-2-24 0,0 3-4 0,-1 2-2 16,1 0 0-16,0 0-2 0,-3 3-1 16,0-3 0-16,0 6 0 0,-3 4-35 0,0-4 0 15,-3 2 0-15,-3 0 0 0,0-3 38 0,0 1 1 16,0-1 0-16,-3 1 0 16,-3-3-63-16,0-1-12 0,0 1-2 0,3 0-834 0,-6 0-166 0</inkml:trace>
  <inkml:trace contextRef="#ctx0" brushRef="#br0" timeOffset="122966.55">18209 13253 1569 0,'0'0'69'0,"0"0"15"0,0 0-67 0,0 0-17 0,0 0 0 0,3-3 0 15,3 1 92-15,3-1 14 0,0-2 3 0,3 2 1 16,0 0-47-16,3 3-10 0,0 0-1 0,9-2-1 15,-1 2-32-15,1 0-7 0,6 0 0 0,0 2-1 16,0 1 41-16,2 0 8 0,-2-1 1 0,6 4 1 16,-3-4-36-16,-1 1-7 0,1-3-2 0,0 3 0 0,-3-3-5 15,-4 2-2-15,-2-2 0 0,0 3 0 0,-6-3-2 0,0 0-8 16,0 3 12-16,-7-1-4 16,4-2-8-16,-3 3 0 0,-6-3 0 0,0 3 8 15,-6-3-27-15,0 0-5 0,0 0-2 0,0 0 0 16,0 0-41-16,0 0-8 0,-9 2-1 0,-3-2-1 15,-3 0 9-15,-2 0 3 0,-4-2 0 0,-6-1 0 0,-3 0 49 0,-3 1 16 16,-2-4-10-16,-7 4 10 0,3-1 14 0,-2-2 8 16,-1 2 2-16,0 0 0 0,4-2 9 0,5 2 3 15,0 1 0-15,3-1 0 0,4-2 7 0,2 2 1 16,6 1 1-16,0-1 0 0,3 3-13 0,3 0-2 16,3-3-1-16,3 3 0 0,6 0 4 0,0 0 1 15,0 0 0-15,0 0 0 0,12 0-20 0,6 0-4 16,9 3-1-16,0-3 0 0,-3 0-9 0,5-3 12 0,4 1-12 15,6-1 12-15,2 0 6 0,7 3 2 0,3-2 0 16,5 2 0-16,-5 0-1 0,-1-3 0 0,1 0 0 0,6 1 0 16,-7 2-8-16,4 0-2 0,-4 0 0 0,4 0 0 15,-3 0-9-15,-7 2 12 0,-2 1-12 0,0 0 12 16,-4-3-12-16,-2 2 0 0,-3 1 0 0,-4 0 0 31,-2 2-36-31,-3-2-5 0,-6-1-2 0,0 1 0 0,-3 2-60 0,-6-5-12 16,-9 0-2-16,0 0-1 15,0 0-31-15,-9 3-7 0,-3-6 0 0,-3 3-1 0,-6 0 45 0,-3-2 10 16,-3 2 2-16,-2-6 0 0,-1 4 80 0,-9-4 20 0,0-2 0 0,-5-2 0 16,-4 2 28-16,4 3 11 0,-7-3 1 0,0 2 1 0,7 1 37 15,2 0 7-15,6 2 2 0,1 3 0 0,8 0-19 16,0 0-3-16,6 3-1 0,3-1 0 0,3 1-5 0,4 0-2 16,5-3 0-16,-3 2 0 0,9-2-4 0,0 0-1 15,0 0 0-15,6 3 0 0,6 0-20 0,-1-1-4 16,10-4 0-16,0 2-1 0,6-3-3 0,3 0 0 15,2-2 0-15,19 5 0 0,12 0 3 0,-4 3 0 16,-8-6 0-16,-1 3 0 0,-8-8-4 0,0 0-1 16,-1 0 0-16,7 3 0 0,-3 0-31 15,-1 2-7-15,1 0 0 0,2 1-1 0,-5 2 49 0,0 0 9 16,-6-3 3-16,-4 3 0 0,1 0-32 0,-6 0-12 16,0 0 11-16,-4 0-11 15,-2 0-109-15,0 0-28 0,-6 0-6 0</inkml:trace>
  <inkml:trace contextRef="#ctx0" brushRef="#br0" timeOffset="124722.626">20171 12713 1152 0,'0'0'102'0,"0"0"-82"0,-3-5-20 0,3 5 0 15,0 0 147-15,0 0 25 0,0 0 4 0,0 0 2 16,0 0-63-16,6-3-13 0,0-2-2 0,6 2-1 15,3-2-51-15,3-3-9 16,5 0-3-16,7 0 0 0,3-5-13 0,3 0-3 0,5 0-1 0,13-6 0 16,-6 1-6-16,5-4-1 0,1 1 0 0,8-5 0 15,-2 2-4-15,-1-3-8 0,7 4 11 0,-1-4-11 16,-2 1 11-16,-4 2-11 0,4-3 10 0,2 1-10 16,-5 2 0-16,-1 0 0 0,-5 3 0 0,2 0 0 15,-11 3-32-15,-3-1-7 0,2 0-1 0,-5 1 0 16,-3 2-118-16,-3-2-24 0,-4 2-5 0</inkml:trace>
  <inkml:trace contextRef="#ctx0" brushRef="#br0" timeOffset="125022.579">21409 11970 1612 0,'-15'-3'72'0,"12"3"14"0,-3 0-69 0,1-3-17 15,2 3 0-15,0 0 0 0,3 0 108 0,0 0 17 16,0 0 4-16,0 0 1 0,9-5-67 0,2 3-14 15,4-1-2-15,0-2-1 0,6 2-18 0,-3 0-3 16,3 1-1-16,0-1 0 0,2 0 14 0,1 1 2 16,0-1 1-16,0 3 0 0,0-3-21 0,-4 1-4 0,1 2 0 0,0 0-1 15,-3 2 13-15,0 1 2 16,-3 0 1-16,0-1 0 0,-3 4 3 0,-7-1 1 0,4 3 0 0,-3 0 0 16,-6 2-3-16,0 1-1 0,0 2 0 15,-6 3 0-15,-3 3-2 0,4-1 0 0,-7 3 0 16,0 3 0-16,-3 3-15 0,-3-1-3 0,-3 0-1 0,3 4 0 15,-3-1-10-15,7-3 0 0,-4 1-12 0,0-4 12 16,6-4-203 0,0-1-33-16,-6 12-6 0,6-17-2 0</inkml:trace>
  <inkml:trace contextRef="#ctx0" brushRef="#br0" timeOffset="126511.372">21894 10970 1497 0,'-5'13'66'0,"5"-13"14"0,0 0-64 16,0 0-16-16,0 0 0 0,0 0 0 15,0 0 106-15,0 0 18 0,0 0 3 0,0 0 1 0,0 0-103 0,8 0-25 16,-2-5 0-16,3-1 0 0,0-4 51 0,0-1 5 16,3-5 0-16,0 0 1 0,3-5-40 0,-3 0-8 15,3 0-1-15,-3-3-8 0,2-2 0 0,-2 2 0 16,0-3 0-16,-3 6 0 0,0-3 40 0,0 3 2 16,0 0 0-16,-3 2 0 0,0 1-14 0,-3 5-2 15,0-3-1-15,0 3 0 0,0-1 6 16,0 4 1-16,-3-1 0 0,0 3 0 0,3 3-2 0,-3 0 0 15,0 2 0-15,0 3 0 16,3 0-6-16,-3 0-2 0,-3 5 0 0,3 3 0 0,0 0-36 0,-3 5-7 16,3 6-2-16,0 0 0 0,0 4 23 0,0 4 0 15,0 5 0-15,3-1 0 0,-3 4 20 0,3-1 9 16,0 6 2-16,0 5 0 0,3-3-31 0,0 0 0 16,3 6 0-16,-4-3 0 0,-2 0 0 0,0 0 0 15,0 0 0-15,0 0 0 0,0-3 8 0,0-2-8 0,0 0 0 16,0-3 9-16,0-3-9 0,0-7 0 0,0-4 9 0,-3-1-9 15,3-1 0-15,-3-3-10 0,6 1 1 0,-3-6 0 32,3 0-112-32,-3-2-23 0,0-6-4 0,-3-5-577 0,0 0-116 0</inkml:trace>
  <inkml:trace contextRef="#ctx0" brushRef="#br0" timeOffset="126852.705">22094 10710 1494 0,'0'-5'32'0,"0"-3"8"0,0-2 0 0,3-1 3 0,-3 3-35 0,3 0-8 16,3 0 0-16,0 0 0 0,0 0 92 0,0 3 16 15,0 0 3-15,6-1 1 0,-4 1-25 0,4 2-5 16,0 1-1-16,3-1 0 0,0 1-13 0,3 2-4 16,-6 0 0-16,6 0 0 0,-3 2-51 0,-1 1-13 15,1-1 0-15,3 4 0 0,-3-1 54 0,-3 0 8 16,0 3 2-16,0 0 0 0,0 0-52 0,-3-3-12 15,-3 6 0-15,0-3 0 0,-1 3 0 0,-2-1 0 16,-3 1 0-16,0-1 0 0,0 4 39 0,-6-1 5 16,-2 0 0-16,-1 0 1 0,-3 3-21 0,0-3-4 15,-3 1 0-15,-3-1-1 0,0 0-19 0,0 0 0 16,-2-5 0-16,-1 3 0 0,3-3 0 0,-3-3 0 16,3-2 0-16,-3-1 0 15,0-2-48-15,4 0-12 0,2-2-4 0,0-4-751 0,6 1-150 0</inkml:trace>
  <inkml:trace contextRef="#ctx0" brushRef="#br0" timeOffset="127227.704">22475 10911 1958 0,'0'0'43'0,"0"0"9"0,0 0 1 0,0 0 3 0,3 8-45 0,-3-2-11 16,0 2 0-16,3 2 0 0,0 1 104 0,-3-1 20 16,0 1 3-16,0 2 1 0,0 0-103 0,0 1-25 15,-3-1 0-15,3 0 0 0,-3 0 16 0,3 1-3 16,3-7 0-16,-3 7 0 15,0-6-174-15,0 0-35 0</inkml:trace>
  <inkml:trace contextRef="#ctx0" brushRef="#br0" timeOffset="127478.457">22787 10443 460 0,'0'0'41'0,"-6"3"-33"0,4 2-8 0,-1 0 0 0,-3 3 367 0,3 3 71 16,-3-1 14-16,-3 6 4 0,3-2-263 0,-3 9-52 15,0 1-10-15,0 5-3 16,0-2-60-16,3 4-13 0,-3-1-3 0,6 1 0 0,0-2-27 0,3 3-5 16,0-3-2-16,3 0 0 0,3-5-18 0,3 3 0 15,3-6 0-15,0-3 0 0,3-7-8 0,0 0-9 16,0 4-2-16,-1-7-805 15,1-10-160-15</inkml:trace>
  <inkml:trace contextRef="#ctx0" brushRef="#br0" timeOffset="128337.26">22963 10467 921 0,'0'0'82'0,"-3"5"-66"15,0 1-16-15,3-1 0 0,-3 3 236 0,3 0 43 16,-3 0 9-16,3 2 1 0,-3 3-137 0,3 1-27 16,0 2-5-16,-3 2-2 0,6 3-37 0,-3-2-7 15,-3-1-2-15,0 3 0 0,0-2-57 0,0 2-15 16,0 0 0-16,3 3 0 0,-3-3 0 0,3 0-12 16,0-2 3-16,0-1 0 0,0 1-7 0,0-6-2 15,0-2 0-15,3-3 0 16,0-3-181-16,-3-5-36 0,0 0-7 0</inkml:trace>
  <inkml:trace contextRef="#ctx0" brushRef="#br0" timeOffset="128500.795">22909 10726 576 0,'0'0'51'0,"0"0"-41"0,0 0-10 0,0 0 0 15,0-5 253-15,0 5 49 0,-2-5 10 0,4-1 1 16,1 1-157-16,3 2-32 0,-3-2-7 0,6-3-1 16,0 3-71-16,3-3-14 0,0 3-3 0,6-1-1 15,-3 1-19-15,0 0-8 0,6-1 0 0,-4 1 8 16,-2 0-23-16,0 0-5 0,6-3 0 0,-3 5-629 15,-3-2-126-15</inkml:trace>
  <inkml:trace contextRef="#ctx0" brushRef="#br0" timeOffset="128704.621">23222 10409 1440 0,'0'0'64'0,"0"0"12"16,0 0-60-16,0 0-16 0,0 0 0 0,0 0 0 0,0 0 223 0,0 0 41 15,-3 5 9-15,-3 3 2 0,3 3-158 0,0-1-31 16,3 6-6-16,0 0-2 0,0 0-30 0,0 2-7 16,3 1-1-16,-3 2 0 0,3 3-11 0,-3-3-2 15,0 3-1-15,-3 0 0 0,3-1-14 0,-3 1-4 16,0 3 0-16,0-1 0 0,3 1-8 0,-3-4 0 16,3 1 0-16,0-3 0 15,0-5-92-15,0 0-23 0,3-5-5 0,0-6-1084 0</inkml:trace>
  <inkml:trace contextRef="#ctx0" brushRef="#br0" timeOffset="128988.139">23311 10261 1911 0,'0'0'42'0,"0"0"9"0,0 0 1 0,6 0 2 0,0 0-43 0,0 2-11 0,3 1 0 0,-3 2 0 16,3-2 94-16,0 5 17 0,0 0 3 0,6 2 1 15,-3 3-20-15,0 1-4 0,-4-1-1 0,4 3 0 16,0 5-21-16,0 0-4 0,0 3-1 0,-3 0 0 16,0 0-51-16,0 10-13 0,0-2 0 0,-3-1 0 0,-6-4 0 0,3 2 0 15,-3-3 0-15,0 1 0 0,-3 2 54 0,-3-2 8 16,0 2 2-16,0-3 0 0,-3 1-52 0,3-4-12 16,-6 1 0-16,3 0 0 0,0-6 0 0,3-2-13 15,-3-2 2-15,0-4 1 16,1-2-86-16,-1-3-18 0,3-7-3 0,-3-4-1131 15</inkml:trace>
  <inkml:trace contextRef="#ctx0" brushRef="#br0" timeOffset="129164.4168">23597 10560 1958 0,'0'0'43'0,"9"0"9"0,3 0 1 0,0-3 3 0,6 0-45 0,-3 3-11 0,-4-2 0 0,7-1 0 16,-3 3 104-16,0-3 20 0,-3 3 3 0,3-2 1 16,-3-1-103-16,0 0-25 0,0 1 0 0,-1-1 0 15,-2 3 0-15,0-5 0 0,3 2 0 0,-3 0-1070 16</inkml:trace>
  <inkml:trace contextRef="#ctx0" brushRef="#br0" timeOffset="129358.503">23686 10681 1036 0,'0'0'92'16,"0"0"-73"-16,-6 6-19 0,6-6 0 0,0 0 290 0,0 0 54 15,0 0 12-15,0 0 1 0,0 0-193 0,0 0-40 16,3 7-7-16,-3-7-1 0,9 3-53 0,-3 2-11 16,6-5-1-16,-3 3-1 0,3 0-30 0,0-3-7 15,3 0-1-15,0 0 0 16,3 0-12-16,-4-3-16 0,7 0 3 0,0-2 1 15,3 0-211-15,-3 0-41 0</inkml:trace>
  <inkml:trace contextRef="#ctx0" brushRef="#br0" timeOffset="129840.112">24368 10134 1152 0,'0'0'102'0,"0"0"-82"0,0 0-20 0,0 0 0 15,0 0 209-15,0 0 38 0,6 0 7 0,3 0 2 16,3 0-135-16,0 0-26 0,0 2-6 0,2 1-1 15,1-1-34-15,3-2-7 0,-3 6-2 0,3-4 0 16,-3 4-16-16,0-4-3 0,0 4-1 0,-3-1 0 16,2 0-11-16,-5 1-2 0,0-1-1 0,0 0 0 15,-6 0-11-15,0 3 12 0,0 0-12 0,0 0 12 16,-3 0-12-16,0 0 0 0,-3 0 0 0,0 3 0 16,0-3-16-16,-3-1-1 0,-3 1-1 0,3 0 0 0,-3 3 8 0,-5-3 2 15,-1 2 0-15,0 1 0 0,0 2 8 0,-3-2 0 16,-3-1 0-16,3 4 0 0,0-6 0 0,4 0 0 15,-1-1 0-15,6 1 0 0,-3-2 19 0,6-1 9 16,3-2 1-16,3-3 1 0,0 5-30 0,0-5 0 16,3 5 0-16,6 1-10 0,0-4 10 15,3 3 9-15,0-2-1 0,-1 0-8 0,4-1 0 0,0-2 0 16,0 0 0-16,0 0 0 0,3 3 0 0,-3-3 0 16,0 0-10-16,0 0 10 0,-1 0-21 0,1 0 3 15,0 0 1-15,0 0 0 16,-3-3-168-16,0 1-34 0</inkml:trace>
  <inkml:trace contextRef="#ctx0" brushRef="#br0" timeOffset="130157.071">23960 10668 2332 0,'0'0'52'0,"0"0"10"0,0 0 2 0,0 0 1 16,0 0-52-16,0 0-13 0,6-3 0 0,3 3 0 15,3 0 61-15,3-2 10 0,6-1 1 0,6 0 1 0,2-2-33 0,1 2-6 16,6-2-2-16,5 3 0 0,-2-4-14 0,3 1-3 16,2 0-1-16,1-1 0 0,3 1-6 0,-1 2-8 15,1 3 11-15,-3 0-11 16,-1 0 10-16,-5 0-10 0,3 0 8 0,-4-2-8 0,-2-3 0 0,0 5 8 15,-3-3-8-15,2 0 0 0,-2 1 0 0,-3-1 0 16,-3 3 0-16,-4-3 0 16,4 3-51-16,-9 0-2 0,0 0-1 0,-3 0-740 15,-6 3-148-15</inkml:trace>
  <inkml:trace contextRef="#ctx0" brushRef="#br0" timeOffset="130796.305">24070 10890 1152 0,'0'0'102'0,"0"0"-82"16,0 0-20-16,0 0 0 0,0 0 195 0,0 0 34 16,0 0 7-16,0 0 2 0,0 0-107 0,3 6-22 15,3-1-4-15,3 0-1 0,0 0-52 0,0 1-10 16,3-1-2-16,0 0-1 0,0 1-19 0,-3-1-3 15,6 0-1-15,-6 0 0 0,-4 1-8 0,4-1-8 16,-3 0 9-16,0 1-9 0,0 2 12 0,-3-3-4 0,-3-5-8 16,0 8 12-16,0 0-12 0,-3 2 11 0,-3-2-11 0,0-2 10 15,0 1-10-15,-3-1 0 0,-2 4 9 0,-1-2-9 16,0-2 8-16,-3 2-8 0,0-3 10 0,0 3-10 16,-3-3 24-16,3 0 0 0,3 1-1 0,4-1 0 15,-4 0 18-15,0-2 4 0,6 0 1 0,0-1 0 16,0-2-18-16,6 0-3 0,0 0-1 0,0 0 0 15,0 0-24-15,0 0 0 0,6 5 0 0,6-5 0 16,0 0 0-16,0 0 0 0,2 0 0 16,4-2 0-16,0-1-8 0,3 1 8 0,0-4 0 0,0 4 0 31,-1-4-36-31,-2 1-2 0,0 0-1 0,0 2 0 0,0-2-174 0,0-1-35 0</inkml:trace>
  <inkml:trace contextRef="#ctx0" brushRef="#br0" timeOffset="130981.241">24320 10988 1638 0,'0'0'72'0,"0"0"16"0,0 0-71 0,0 0-17 16,9 0 0-16,0 0 0 0,0 0 88 0,3-2 15 16,0 2 2-16,0-3 1 0,3 0-67 0,-3 1-14 15,6 2-2-15,-4-3-1 0,-2 0-22 0,3 1-18 16,0-1 3-16,-3 0-598 15,0 1-120-15</inkml:trace>
  <inkml:trace contextRef="#ctx0" brushRef="#br0" timeOffset="131177.085">24460 10814 2138 0,'0'0'47'0,"0"0"9"0,0 0 3 0,0 0 1 0,0 0-48 0,0 0-12 0,-6 5 0 0,3 0 0 16,0 3 62-16,0 3 10 0,0-1 1 0,0 6 1 15,3 3-34-15,-3-1-8 0,3 6 0 0,-3-3-1 16,3 3-22-16,-2-3-9 0,2 3 8 0,-3 0-8 16,0 0 0-16,0-1 0 0,0 1 0 0,0-5 0 15,0-1-35-15,3 1-9 16,0-3-1-16,3-3-676 0,0-5-135 0</inkml:trace>
  <inkml:trace contextRef="#ctx0" brushRef="#br0" timeOffset="131335.715">24651 10999 1152 0,'0'0'102'0,"0"0"-82"0,0 0-20 0,0 8 0 0,0-3 232 0,-3 3 43 16,3 0 8-16,-3 0 1 0,6 2-187 0,-6-2-37 16,3 3-8-16,0-1-2 0,0-2-42 0,0 3-8 15,0 0 0-15,0-3-700 16,0-1-136-16</inkml:trace>
  <inkml:trace contextRef="#ctx0" brushRef="#br0" timeOffset="131778.222">24776 10911 1897 0,'0'0'84'0,"0"0"17"0,0 8-81 16,0 3-20-16,0-3 0 0,0 2 0 15,0 1 134-15,3 0 22 0,0 2 5 0,0-3 1 0,0 4-77 0,0-4-15 16,3 1-3-16,0-1-1 0,-3 1-32 0,5 0-6 16,-2-3-2-16,3 2 0 0,-3 1 10 0,3-1 1 15,-3-2 1-15,0 3 0 0,-3-1-38 0,3 1 0 16,-3-3 0-16,0 2 0 0,0-2 0 0,0 3 0 16,0-3 0-16,-3 3 0 0,-3-1 11 0,0 1-3 15,-3-1 0-15,0 4 0 0,-3-1-8 0,0 0-11 16,0 0 3-16,-3-2 0 15,1 2-39-15,-1-2-7 0,0-3-2 0,0-1 0 16,3 1-38-16,-3-2-8 0,0-4-2 0,3 1 0 16,0-3-176-16,0-3-36 0,-15-7-8 0,13-3 0 0</inkml:trace>
  <inkml:trace contextRef="#ctx0" brushRef="#br0" timeOffset="131925.752">24743 10898 2257 0,'0'0'49'0,"0"0"11"0,9 0 1 0,0-2 3 0,-3-1-51 0,3 3-13 0,0-5 0 0,0 2 0 16,0 3 70-16,0-3 11 0,2 1 3 0,1-1 0 16,0-2-32-16,-3 5-7 0,3-3-1 0,0 0 0 15,0 3-68-15,0 0-13 0,-3-2-3 0,0 2-741 16,3 2-148-16</inkml:trace>
  <inkml:trace contextRef="#ctx0" brushRef="#br0" timeOffset="132226.815">24645 10853 1681 0,'0'0'74'0,"0"0"16"0,0 0-72 0,0 0-18 16,0 0 0-16,0 0 0 0,0 0 141 0,3 8 25 0,3 0 5 0,-3 3 1 16,0-1-84-16,0 1-17 0,-3 5-3 0,3 0-1 15,0 2-40-15,-3 1-8 0,0 2-2 0,0 3 0 16,0-3-4-16,0 3-1 0,-3-3 0 0,0 3 0 16,-3-1 7-16,3 1 1 0,0-3 0 0,-3 3 0 31,3-3-68-31,-3-2-12 0,3-3-4 0,-3-3-703 0,3-2-141 0</inkml:trace>
  <inkml:trace contextRef="#ctx0" brushRef="#br0" timeOffset="132404.256">24734 11184 2016 0,'0'0'89'0,"0"0"19"0,0 5-87 0,0 3-21 15,-3 0 0-15,0 0 0 0,3-3 92 0,-3 3 15 16,3-2 2-16,-3-1 1 16,3 3-199-16,0-8-40 0,0 0-8 0,0 0-2 0</inkml:trace>
  <inkml:trace contextRef="#ctx0" brushRef="#br0" timeOffset="133235.245">22109 12491 1555 0,'0'0'68'0,"0"0"16"0,0 0-68 0,0 0-16 0,0 0 0 0,0 0 0 15,9 0 162-15,-3-5 29 0,6-1 5 0,-1-4 2 16,4-6-106-16,3-3-20 16,3-4-5-16,0-4-1 0,0 1-40 0,0-3-8 0,-4-1-2 0,1 4 0 15,-3 2-5-15,-3 0-2 0,0 3 0 0,-3 5 0 16,0-2-1-16,-3 7 0 0,-3 3 0 0,3 3 0 15,-3 0 4-15,-3 5 1 0,0 0 0 0,0 0 0 16,0 0 2-16,0 10 0 0,0 4 0 0,-3 1 0 16,3 7-1-16,-3 1 0 0,-3 7 0 0,3 1 0 0,0 4 12 15,0 4 2-15,0 1 1 0,0 8 0 16,-3 2-44-16,3 0-9 0,0 6-1 0,0-1-1 0,3-2 26 16,0-2 0-16,0-4 0 0,-3 1 0 0,3-3 0 0,0-6 0 15,0-2 0-15,3 1 0 0,0-9 0 0,-3 0 0 16,3-8-11-16,0-3 11 15,0-2-139-15,0-10-21 0,-3-6-5 0,3-3-903 0</inkml:trace>
  <inkml:trace contextRef="#ctx0" brushRef="#br0" timeOffset="133527.76">22302 12420 1422 0,'-12'-19'63'0,"9"11"13"0,-3 0-61 0,3-2-15 15,0 2 0-15,3 0 0 0,0-3 125 0,3 1 23 0,3 2 4 0,0 0 0 16,0-3-50-16,6 3-10 0,0 0-3 0,0 0 0 15,6 3-32-15,-3 0-6 0,3 2-2 0,-1-2 0 16,-2 5-19-16,3 0-4 0,-3 0-1 0,0 2 0 16,-3 4-1-16,0-1 0 0,0 0 0 0,-3 3 0 15,-3 0-24-15,0 3 0 0,-3-3 8 0,0 2-8 16,-1-2 39-16,-2 5 5 0,-2 1 2 0,-1-1 0 16,-3 0-20-16,-3 3-4 0,3 0-1 0,-3-3 0 15,0 3-21-15,-3 0 0 0,0-3 0 0,0 0 0 16,0 1 0-16,0-4 0 0,-3 1 0 0,4 2-8 15,-1-5-44 1,0 2-9-16,3-4-2 0,0-1 0 0,0-2-103 0,6-1-21 0,3-2-4 0,0 0-794 16</inkml:trace>
  <inkml:trace contextRef="#ctx0" brushRef="#br0" timeOffset="133667.777">22624 12525 2188 0,'0'0'48'0,"0"0"11"0,0 11 1 0,3-3 1 0,-3 0-49 0,0 2-12 16,0 1 0-16,0 2 0 0,-3-2 105 0,3 2 19 16,0-2 3-16,0 2 1 0,-3 3-103 0,0-6-25 15,3 4 0-15,0-4 0 16,0-2-148-16,0 0-36 0,3 5-6 0,-3-13-2 0</inkml:trace>
  <inkml:trace contextRef="#ctx0" brushRef="#br0" timeOffset="133867.636">22859 12187 2188 0,'0'0'48'0,"0"0"11"0,-3 5 1 0,0 3 1 0,3 3-49 0,-3-1-12 16,0 6 0-16,3 3 0 0,-6 4 54 0,3-2 8 0,-3 6 2 0,3 2 0 15,-3-2 0-15,6 2 0 0,-3-3 0 0,3 3 0 16,0-2-52-16,3-4-12 0,0 1 0 0,3-5 0 15,-3-3-100-15,3 0-22 0,0-6-5 0,3 3-1 16</inkml:trace>
  <inkml:trace contextRef="#ctx0" brushRef="#br0" timeOffset="134082.335">22901 12300 1958 0,'0'0'43'0,"0"0"9"0,0 0 1 0,0 0 3 0,0 0-45 0,0 0-11 16,6-2 0-16,2 2 0 0,1 0 88 0,3-3 16 16,0 1 4-16,3-1 0 0,0 0-72 0,0 3-13 15,3 0-3-15,0-2-1 0,-1 2-19 0,-2 0 0 16,-6 0 0-16,6 2 0 0,0-2 0 0,-3 0 0 16,0 0 0-16,-3 0 0 15,3-2-96-15,0 2-25 0,-4-3-6 0,1 3-820 0</inkml:trace>
  <inkml:trace contextRef="#ctx0" brushRef="#br0" timeOffset="134240.722">23097 12330 1958 0,'0'0'43'0,"0"8"9"0,-6 2 1 0,0 3 3 0,3 1-45 0,-3 1-11 0,0 1 0 0,3 3 0 16,0 2 53-16,0-2 9 0,0-1 2 0,0 3 0 15,0-2-20-15,0-1-4 0,3 3-1 0,-3-2 0 16,3-3-39-16,0 0 0 0,0 0 0 0,0-6-689 15,3-2-136-15</inkml:trace>
  <inkml:trace contextRef="#ctx0" brushRef="#br0" timeOffset="134506.227">23234 12099 460 0,'0'0'41'0,"6"0"-33"16,0-2-8-16,3 2 0 0,-3 2 337 0,3-2 66 15,-3 6 13-15,3-1 2 0,2 0-234 0,-2 3-48 16,0 5-8-16,3 1-3 0,-3 2-49 0,3-1-9 16,-3 7-3-16,-3-4 0 0,3 3 0 0,0 3 0 15,-3 0 0-15,0 0 0 0,0 2-51 0,0 1-13 16,-3-4 0-16,3 12 0 0,-4-3 40 0,1-1 6 16,-3 1 1-16,-3 2 0 0,-2 1-33 0,2-3-6 15,-3-3-8-15,0 2 11 0,-3-1 0 0,0-4 0 16,-3-2 0-16,0 0 0 15,-3-3-214-15,0-3-42 0,-26 14-9 0,17-24-2 0</inkml:trace>
  <inkml:trace contextRef="#ctx0" brushRef="#br0" timeOffset="134692.15">23660 12504 2188 0,'0'0'48'0,"9"3"11"0,2-3 1 0,1 3 1 16,0-3-49-16,3 0-12 0,-3 2 0 0,0-2 0 16,3 0 105-16,0 0 19 0,0 0 3 0,-1 0 1 0,1-2-103 0,0 2-25 15,3 0 0-15,-3-3 0 0,-3 3 0 0,3-3-9 16,-3 3 0-16,0 0 0 16,-4 0-191-16,1 0-37 0,-3 3-8 0,-6-3-2 0</inkml:trace>
  <inkml:trace contextRef="#ctx0" brushRef="#br0" timeOffset="134877.9">23761 12607 1958 0,'-12'14'43'0,"6"-12"9"15,3 4 1-15,-3-4 3 0,3 1-45 0,0 2-11 0,0-2 0 0,0-1 0 0,3-2 156 0,0 0 28 16,0 6 7-16,0-6 1 0,3 5-103 0,3 0-20 0,-3 1-4 0,6 2-1 16,-3-6 0-16,3 3 0 15,3 1 0-15,0-4 0 0,0 4-51 0,-1-1-13 16,1-2 0-16,3 2 0 15,0-2-100-15,3-1-22 0,0-4-5 0,3-1-1127 0</inkml:trace>
  <inkml:trace contextRef="#ctx0" brushRef="#br0" timeOffset="135434.798">24764 12195 1094 0,'0'0'97'0,"0"0"-77"16,0 0-20-16,0 0 0 0,0 0 207 0,0 0 37 15,0 0 8-15,0 0 2 0,0 0-130 0,0 0-25 0,6 2-6 0,3 1-1 16,0 0-41-16,0 2-9 0,0 0-2 0,-1 3 0 15,4-3-23-15,-3 3-5 0,0-2 0 0,0-1-1 16,-3 0-3-16,3 1 0 16,-3-1 0-16,0 0 0 0,-3 0-8 0,-3-5 10 0,3 8-10 0,-3-2 10 15,-3 2-24-15,0-3-5 16,-3 3-1-16,0-3 0 16,-3 0-12-16,3 1-2 0,-6-1-1 0,0 0 0 0,0-2 25 0,1 2 10 0,-4-2-8 0,0-1 8 15,0 1 0-15,3 0 16 0,-3-1-3 0,3 1 0 16,-3 0 27-16,3-3 4 0,1 2 2 0,5-2 0 15,-3 0-3-15,3 3-1 0,6-3 0 0,0 0 0 16,0 0-22-16,0 0-4 0,0 0 0 0,0 0-1 16,3 5-15-16,3 1 0 0,0-4-12 0,5 1 12 15,4 0-10-15,0-1 10 0,0 1-8 0,0-1 8 16,0 1-104-16,3 0-16 0,0-1-4 0</inkml:trace>
  <inkml:trace contextRef="#ctx0" brushRef="#br0" timeOffset="136126.3489">24347 12039 633 0,'0'0'56'15,"3"-6"-44"-15,0 4-12 0,-3 2 0 0,0 0 215 0,0 0 41 0,0 0 8 0,0 0 1 16,0 0-117-16,0 0-24 0,0 0-5 0,0 8-1 16,-3-1-37-16,3 4-7 0,0 2-2 0,-3 3 0 15,0 0-33-15,-3 3-7 0,3 2-2 0,0 0 0 16,-3 0-19-16,3 3-11 0,0 0 12 0,0 0-12 15,-3-3 0-15,6 2-22 0,-3-1 3 0,0-4 1 16,3 3-178-16,-2-2-36 0</inkml:trace>
  <inkml:trace contextRef="#ctx0" brushRef="#br0" timeOffset="136296.601">24457 12451 1875 0,'0'0'83'0,"0"0"17"0,0 0-80 0,0 0-20 16,0 0 0-16,0-5 0 0,3 0 68 0,0 2 10 16,3-2 2-16,-3 2 0 0,3-2-80 0,0 0 0 15,0-3-16-15</inkml:trace>
  <inkml:trace contextRef="#ctx0" brushRef="#br0" timeOffset="136911.405">24779 12009 806 0,'0'0'36'0,"0"0"7"16,0 0-35-16,0 0-8 0,0 0 0 0,0 0 0 15,0 0 328-15,0 0 64 0,0 0 13 0,0 0 3 0,0 0-255 0,0 0-50 16,0 0-11-16,0 0-1 0,-3 11-42 0,0-3-8 15,0 3-1-15,0-1-1 0,0 1-21 0,3 2-4 16,-3 0-1-16,0 3 0 0,0-3-13 0,0 3 11 16,0-5-11-16,0 2 10 0,3-2-10 0,-3-4 0 15,3 4 0-15,0-6 0 0,0 3 0 0,0-8 0 16,0 0 0-16,3 6 0 0,-3-6 0 0,0 0 8 16,0 0-8-16,0 0 0 0,0 0 19 0,0 0-2 15,0 0 0-15,0 0 0 0,6-6 0 0,3 4 0 16,-3-1 0-16,3-2 0 0,0-1-9 0,3 4-8 15,-3-4 12-15,2 4-12 0,-2 2 8 0,0 0-8 16,3 0 0-16,0 2 0 0,-3 4 0 0,3-4 0 0,-3 4 0 0,-3-1 0 16,3 3 0-16,-6 0 8 15,3-3-8-15,-3 3 0 0,0 0 0 0,3 3 0 0,-6-1 0 0,0 1 0 16,0-3 0-16,0 2 0 0,-6 1 0 0,3-3 0 16,-3 0 0-16,3 2 0 0,-6-2 0 0,3 3 0 15,-6-3 0-15,3 0 0 0,-3-3-10 0,-3 3 10 16,0-3-26-16,0 1 2 0,1-1 1 0,-1 0 0 15,0-2-33 1,0-1-6-16,0-2-2 0,3-2 0 0,3-1-117 0,-3 1-24 0,3-6-5 16,0 0-444-16,4-3-89 0</inkml:trace>
  <inkml:trace contextRef="#ctx0" brushRef="#br0" timeOffset="137063.9229">24737 12044 1270 0,'0'0'56'0,"0"0"12"0,6-3-54 0,-6 3-14 16,6-2 0-16,0-1 0 0,3 0 127 0,0 3 22 15,3-2 5-15,0 2 1 0,0-3-55 0,2 3-10 16,-2 0-2-16,3-3-1 16,0 3-40-16,-3 0-8 0,6 0-2 0,-3 0 0 0,3 0-29 0,-4 3-8 15,-2-3 0-15,3 3-673 16,0-1-136-16</inkml:trace>
  <inkml:trace contextRef="#ctx0" brushRef="#br0" timeOffset="137444.57">23922 12655 1897 0,'0'0'41'16,"0"0"9"-16,0 0 2 0,0 0 2 0,0 0-43 0,0 0-11 0,0 0 0 0,0 0 0 15,0 0 88-15,0 0 16 0,8 3 4 0,4 2 0 16,3-2-42-16,3 2-8 0,3 0-2 0,6 0 0 16,2 3-16-16,4 0-4 0,6-2-1 0,-3-1 0 15,2 0 1-15,4-2 0 0,3-3 0 0,2-3 0 0,4 1-16 16,2-1-4-16,1 0 0 0,-3-2 0 15,-1 0-8-15,-2-1-8 0,-1 1 9 0,1 0-9 0,-3-6 0 0,2 3 8 16,-5 3-8-16,0-3 0 0,2 5 8 0,-8 1 0 16,-3-1-8-16,0 1 12 0,-10 2-25 0,1-3-6 15,-3 3-1-15,-3 0 0 16,-3 0-100-16,-3 3-20 0,-3-1-4 0,-3 1-591 16,-3 2-118-16</inkml:trace>
  <inkml:trace contextRef="#ctx0" brushRef="#br0" timeOffset="138158.2239">24213 12930 1634 0,'0'0'72'0,"0"0"16"0,0 0-71 0,6 0-17 0,0 0 0 0,0 0 0 15,0 3 123-15,3-3 21 16,-3 2 4-16,3 1 0 0,-3 2-44 0,3 1-8 0,0-1-3 0,0 0 0 16,-3 3-52-16,2 0-10 0,1 0-3 0,-3 3 0 15,0-1-14-15,-3 1-3 0,0-1-1 0,-3 4 0 16,0-4-10-16,0 1 10 0,-3 2-10 0,0 0 10 15,-3 1-22-15,0-4-4 0,-3 3 0 0,1-2-1 16,-1 0 17-16,0-1 0 0,-3 3 0 0,0-5 0 16,-3 3 11-16,0-3-1 0,-3 2 0 0,0 1 0 15,1-6 26-15,-4 3 6 0,3 0 1 0,3-3 0 16,0 1 9-16,3-1 1 0,-3 0 1 0,9-2 0 16,-3 2-19-16,3-5-4 0,0 3-1 0,6-3 0 15,0 0-22-15,0 0-8 0,0 0 0 0,9 5 0 16,3-5 0-16,3 3 0 0,0-3-11 0,6 0 11 15,0-3-16-15,0 3 5 0,-1-2 1 0,4-4 0 16,0 1-40-16,0 0-8 0,-3-3-2 0,3 0 0 16,-4 0-131-16,4 0-26 0,-6-3-6 15</inkml:trace>
  <inkml:trace contextRef="#ctx0" brushRef="#br0" timeOffset="138307.757">24472 13065 633 0,'0'0'28'0,"0"0"6"0,0 0-34 0,0 0 0 16,0 0 0-16,0 0 0 0,0 0 327 0,0 0 58 15,0 0 12-15,0 0 3 0,0 0-275 0,9 0-54 16,-3-3-11-16,3 3-3 0,0-2-33 0,6 2-8 16,-3-3 0-16,3 1-1 0,-1-1-15 0,1 0 11 15,3 1-11-15,-3-1 10 0,0-2-10 0,-3-1-9 0,3 4 9 0,-3-1-13 32,0 0-165-32,-3 1-33 0</inkml:trace>
  <inkml:trace contextRef="#ctx0" brushRef="#br0" timeOffset="138527.827">24663 12856 1267 0,'-9'-3'56'0,"9"3"12"0,-3-2-55 0,-3-1-13 0,3 1 0 0,3 2 0 16,-6 2 227-16,6-2 42 0,-6 3 9 0,0 2 2 16,0 3-160-16,3 0-32 0,0 3-7 0,0 2-1 15,-3 3-42-15,3 0-9 0,-3 2-1 0,6 3-1 16,-3-2-19-16,0 5-8 0,-3-1 8 0,3-1-8 15,3 1 0-15,-3-1 8 0,0-1-8 0,0 0 0 16,3-3-17-16,-3-2-9 0,3 0-2 0,-3-3 0 16,3-2-93-16,3-3-19 0,0 0-4 0,3-6-534 15,-6-2-106-15</inkml:trace>
  <inkml:trace contextRef="#ctx0" brushRef="#br0" timeOffset="138691.585">24773 12893 403 0,'0'0'36'0,"0"0"-36"0,0 0 0 0,0 0 0 0,0 0 320 0,0 0 58 16,0 0 11-16,-3 8 3 0,3 3-204 0,-3-1-41 16,3 3-8-16,0 1-2 0,-3 2-85 0,3-1-18 0,-3 4-3 0,0 2-1 15,3-2-30-15,-3-1 0 0,3 6 0 0,-3-3 0 32,3-2-50-32,-3-1-16 0,3-2-3 0</inkml:trace>
  <inkml:trace contextRef="#ctx0" brushRef="#br0" timeOffset="138827.618">24785 13232 1152 0,'0'0'102'0,"0"0"-82"0,0 0-20 0,0 0 0 16,0 0 204-16,0 0 37 0,0 0 7 0,0 0 2 16,0 0-191-16,9 2-39 0,-3-4-7 0,0-3-627 15,2-1-126-15</inkml:trace>
  <inkml:trace contextRef="#ctx0" brushRef="#br0" timeOffset="139105.758">24966 12891 518 0,'0'0'23'0,"0"0"5"0,0 0-28 0,0 0 0 16,0 0 0-16,0 0 0 0,-6 5 333 0,3 0 62 16,0 3 12-16,0 0 2 0,0 3-250 0,3-1-51 15,0 1-9-15,3-1-3 0,0 1-41 0,0-1-9 16,0 1-2-16,0 0 0 0,3-1-24 0,0 3-6 15,0-2-1-15,0 0 0 0,0-3-5 0,0 2 0 16,0 1-8-16,-3-1 12 0,0 1-1 0,3 2-1 16,-3 0 0-16,-3 1 0 0,0-1-2 0,0 0-8 15,-3 0 12-15,3 0-4 0,-6 1-8 0,3-1 8 16,0 0-8-16,-6-2 8 0,3 2-8 0,-6-2 0 0,3-1 0 16,0 1 0-16,0-1-26 0,-3 1 2 15,1-3 1-15,-4 0 0 16,0 0-26-16,0 0-6 0,3-3-1 0,-3-2 0 15,0 2-117-15,0-2-24 0,1-1-5 0</inkml:trace>
  <inkml:trace contextRef="#ctx0" brushRef="#br0" timeOffset="139295.457">24776 12928 864 0,'0'0'76'0,"0"0"-60"0,9-3-16 0,0 0 0 15,3 1 223-15,-1-1 41 0,1 0 9 0,-3 1 2 16,0-1-119-16,3 0-24 0,0 1-5 0,3-1-1 0,0 0-54 0,0 3-12 16,3 0-1-16,2 0-1 0,-2 0-28 0,0 3-6 15,0-3 0-15,-3 0-1 16,0 0-79-16,3 0-16 0,-7 0-4 0</inkml:trace>
  <inkml:trace contextRef="#ctx0" brushRef="#br0" timeOffset="140356.895">22686 11427 921 0,'0'0'82'0,"0"0"-66"15,0 0-16-15,0 0 0 0,0 0 197 0,0 0 36 16,0 0 7-16,0 0 2 0,0 0-88 0,0 0-18 16,6 3-3-16,0 2-1 0,-6-5-48 0,6 8-9 15,0 0-3-15,0 3 0 0,0 2-23 0,0 0-5 16,0 0 0-16,-3 6-1 0,3-3-15 0,0 2-2 16,-3 1-1-16,0 5 0 0,3-3-10 0,0-3-3 15,-3 4 0-15,0-1 0 0,3-3-1 0,-1 1-1 16,-2-3 0-16,0 0 0 15,3-3 5-15,0 0 1 0,0-2 0 0,0-4 0 0,0 1 4 0,0-5 2 16,0 0 0-16,3-1 0 0,0-2 7 0,-3-2 2 0,3-4 0 16,0-4 0-16,3-1-4 0,-3-2-1 0,0 0 0 15,2-6 0-15,4 1-13 0,-3-1-2 16,0-2-1-16,-3 3 0 0,3-4-10 0,-3 4 8 0,3 2-8 0,-3-3 8 16,0 4-8-16,-3-1 0 15,3 2 0-15,-1 1 8 0,-2 0-8 0,0 2 0 0,0 4-10 0,0-1 10 31,0 0-197-31</inkml:trace>
  <inkml:trace contextRef="#ctx0" brushRef="#br0" timeOffset="144412.126">1445 8117 1267 0,'-2'3'112'0,"-7"-3"-89"0,3-3-23 0,3 3 0 16,-6-2 99-16,6-1 15 0,-3-2 3 0,3 0 1 15,-3-1-24-15,0 1-5 0,6 0-1 0,-6-1 0 0,6 4-22 0,0 2-5 16,0-8-1-16,6 3 0 16,0 2-28-16,0-2-5 0,3 2-2 0,3-2 0 15,-3 5-17-15,2-3-8 0,7-2 0 0,-3 2 8 0,6 3-8 16,0-3 8-16,3 1-8 0,0-1 8 16,-4 0-8-16,7-2 0 0,6 0 0 0,0 0 8 0,-4-1-8 0,7 1 0 15,-9 0 0-15,9-3 0 0,-7 2 8 0,-5-1-8 16,3-4 8-16,-6 3-8 0,0 3 0 0,0-3 0 15,-4 3 0-15,-5-3 0 16,3 2-34-16,0 1-12 0,-6 0-2 0,-6 2-1 16,-3 3-63-16,0 0-13 0,3-8-3 0,-6 5-716 15</inkml:trace>
  <inkml:trace contextRef="#ctx0" brushRef="#br0" timeOffset="144728.018">1752 7848 1339 0,'-30'0'59'0,"18"0"13"0,0-3-58 0,1 3-14 0,-4 0 0 0,3-3 0 16,9 1 110-16,-6 2 19 0,-3 0 4 0,6 0 1 15,3-3-28-15,3 3-6 0,-9 0 0 0,9 0-1 16,0 0-26-16,0 0-5 0,0 0 0 0,0 0-1 16,0 0-26-16,0 0-5 0,0 0 0 0,0 0-1 15,9-5-15-15,3 2-2 0,0 0-1 0,3-2 0 16,6 2-3-16,-7-2-1 16,4 0 0-16,3 0 0 0,0 2-2 0,0-2-1 0,0-1 0 0,0 4 0 15,-4-1-10-15,4 0 0 0,-3 1 9 0,-3 2-9 16,3-3 9-16,-6 6-9 0,3-3 12 0,-9 2-12 15,2 1 14-15,1 0-4 0,-3 2-1 0,0 0 0 16,0 1 10-16,-3 2 1 0,-3-3 1 0,0 3 0 16,0 0 7-16,0 2 0 0,0 1 1 0,-3 2 0 0,-3-2-9 15,0 2-3-15,6 0 0 0,-9 3 0 0,3 0-8 16,-2 0-1-16,2 2-8 0,-3-2 12 0,-3 0-12 16,3 0 8-16,-9 2-8 0,6 4 0 0,-6-4-13 0,6 3-9 15,-9 0-2-15,1 1 0 16,2-1-141-16,-3-3-29 15,0-2-6-15</inkml:trace>
  <inkml:trace contextRef="#ctx0" brushRef="#br0" timeOffset="145977.219">2684 8485 1706 0,'0'0'76'0,"-3"-2"15"0,-3 2-73 0,6 0-18 16,0 0 0-16,0 0 0 0,-6 2 96 0,6-2 16 0,0 0 4 0,0 0 0 15,-6 0-56-15,6 0-10 0,0 0-2 0,0 0-1 16,0 0-32-16,0 0-7 16,0 0 0-16,6 3-8 0,-6-3 8 0,6 2-8 0,-6-2 0 0,9 6 0 15,-3-4 12-15,3-2-4 16,-6 3 0-16,6-3-8 0,-9 0 20 0,3 0-2 0,2 0-1 0,-5 0 0 16,0 0-17-16,6-5 0 0,0-1 8 0,-6 4-8 15,0-3 55-15,3-1 7 0,-3 1 2 0,0 0 0 16,0-3-52-16,0 2-12 0,0 1 0 0,0 0 0 15,0 2 0-15,0-2 0 0,0 5 0 0,0-5 0 16,0-1 0-16,0 6 0 0,0 0 0 0,0 0 0 16,0 0 33-16,0 0 4 0,0 0 1 0,0 0 0 15,0 0-28-15,0 0-10 0,0 0 0 0,6 8 9 16,0 3-9-16,-3-1 0 0,9 4 0 0,-9-1 8 0,3 5-8 16,6 1 0-16,-9-1 0 0,6 4 0 0,0-1 0 0,0 0 8 15,0 0-8-15,-3 0 0 16,3-5 0-16,-1 0 0 0,-2-3 8 0,6 1-8 0,-9-1 0 0,3-3 12 15,0-2-12-15,9 8 12 16,6 3-12-16,-12-9 12 0,-9-10-12 0,0 0 12 0,0 0-3 0,0 0 0 16,3-5 0-16,0 0 0 15,3-1 0-15,-6-7 0 0,9 0 0 0,-3-8 0 0,-3-6 7 0,9-4 0 16,-4-7 1-16,-2-1 0 0,9 4-17 0,-6-2 10 16,3 3-10-16,-3 0 8 0,12 4-8 0,-9 1 0 15,6 3 0-15,-6-1 0 0,-3 4 0 0,-1 1 0 16,4 1-14-16,0 5 5 15,-3 1-87-15,3 1-18 0,-3 4-3 0</inkml:trace>
  <inkml:trace contextRef="#ctx0" brushRef="#br0" timeOffset="156400.765">7166 6874 1260 0,'-6'-13'28'0,"6"13"5"0,0 0 2 0,-5 5 0 0,-4-2-35 0,3-1 0 15,6-2 0-15,0 0 0 0,-9 3 96 0,3 0 12 16,6-3 2-16,0 0 1 0,12 2-74 0,-3 3-14 16,-9-5-3-16,0 0-1 0,6 6 11 0,5 2 2 15,-2 0 1-15,9-3 0 0,6 0-18 0,0 1-4 16,-3 1-1-16,3-1 0 0,8-1 1 0,-2 0 0 16,-3 1 0-16,0 2 0 0,2-3-1 0,1 0 0 15,6 0 0-15,-3 1 0 0,-10-1-10 0,10 0 8 16,9-2-8-16,0 2 8 0,-7-5-8 0,-2 0 0 15,6 0 0-15,2-5-11 0,-2 2 30 0,-6-2 5 16,-3-3 2-16,5 3 0 0,7-3 10 0,-3-3 1 0,-16 1 1 16,7-6 0-16,3 3-30 0,0-3-8 0,-10-3 0 15,4 1 0-15,-3-4 0 0,0-1 0 0,-3 2 0 0,0-3 0 16,-1 3 0-16,-2-3 0 0,-3 0 0 0,0 0-8 16,-3 0 8-16,0 3 11 0,-3-3-3 0,-3 3 0 15,0 3-8-15,0-6 0 0,-6 3-10 0,3-1 10 16,-3 1 0-16,-3 0 0 0,-6-3 0 0,3 3 0 15,-3 0 28-15,-6 0 11 0,3-3 2 0,-6 0 1 16,0 3-26-16,-3 3-6 0,-2-6-1 0,-1 3 0 16,-6 2 19-16,3-2 3 0,6 2 1 0,-5 3 0 15,-4 3 10-15,3 0 2 0,-3 0 1 0,4 5 0 16,5 0-36-16,-3 0-9 0,-6 3 0 0,0-1 0 0,10 6 0 16,-4 0 0-16,-6-5 0 0,0 5 0 15,-3 0 0-15,4 5-14 0,-1-5 3 0,-6 3 1 0,-2 0 10 0,2 5 0 16,9-3 0-16,-3 3 8 15,-2 0-8-15,2 2 12 0,3 6-4 0,0 0 0 0,3-3-8 0,-2 1 0 16,-7 1 0-16,6 1 0 0,6 0 0 0,-3 3 0 16,-11-1 0-16,8 1 0 0,6-1 0 0,-3 3 0 15,-3 1 0-15,1-1 0 0,2 0 0 0,0-3 0 16,6 1 0-16,-3-1 0 0,0-4 12 0,1 2 2 16,8-3 0-16,-6-3 0 0,3 4-4 0,3-4-1 15,0 3 0-15,6-2 0 0,0 0-25 0,0 2-6 16,3 3-1-16,9 0 0 0,9 2 23 0,-6 1 0 15,-12-1 0-15,0 3 0 0,9 6 10 0,0-3 6 0,0 2 2 16,6 3 0-16,-3-2-18 0,6-1 0 0,3-2 0 0,-1 2 0 16,-2 1-13-16,9-3-7 0,12-1 0 0,0 7-1166 15</inkml:trace>
  <inkml:trace contextRef="#ctx0" brushRef="#br0" timeOffset="164855.479">7973 14338 745 0,'21'0'32'0,"-21"0"8"0,-6 0-32 0,6 0-8 0,0 0 0 0,6 0 0 15,3-3 118-15,-9 3 22 0,0 0 4 0,0 0 0 16,6 0-64-16,0-3-12 0,-6 3-4 0,0 0 0 16,3-2-6-16,0-3-2 0,3 2 0 0,-6 3 0 15,-6-5-38-15,9-1-8 0,12 1-2 0,-6 0 0 16,-4 2 25-16,7-2 5 0,6 2 1 0,6 1 0 16,-3-1-23-16,-3 0-5 0,0 1-1 0,-1 2 0 15,7 0 1-15,-3 0 0 0,-6 0 0 0,3-3 0 16,0 3-11-16,-3-3 8 0,-1 1-8 0,1 2 8 0,-3-3 5 15,0 0 1-15,0 1 0 0,0-1 0 16,-3 0-14-16,-3 3 9 0,0 0-9 0,-6 0 8 0,0 0-8 16,0 0-14-16,0 0 3 0,0 0 1 15,0 0-22-15,0 0-4 0,-6 3 0 0,-3 2-1 16,3-2 1-16,-3 2 1 0,-3 1 0 0,3-1 0 0,-3-2 27 0,0-1 8 16,0 3 0-16,-2-2 0 0,-7-3 20 0,3 0 10 15,3 0 2-15,-3-3 1 0,-9-2 0 0,7 3 0 16,5-1 0-16,0-2 0 0,3-1 43 0,-6 1 8 15,0 2 1-15,9-2 1 0,9 5-38 0,-6-3-8 16,-6 1-2-16,3-1 0 0,9 3-6 0,0 0 0 16,0 0-1-16,0 0 0 0,0 0-21 0,0 0-10 0,12 0 10 15,-6-3-10-15,0 3 32 0,6 0 0 16,6 3 0-16,0-3 0 16,0 0-52-16,3 3-9 0,2-1-3 0,1-2 0 0,0 0 32 0,-3 3 0 15,3-3 0-15,-1-3 0 0,-2 3-11 0,3-2-2 0,0-1-1 0,3 0-730 16,0 3-147-16</inkml:trace>
  <inkml:trace contextRef="#ctx0" brushRef="#br0" timeOffset="165717.264">11432 14285 460 0,'0'0'41'0,"0"0"-33"15,0 0-8-15,0 0 0 16,0 0 245-16,0 0 47 0,0 0 10 0,0 0 2 0,0 0-138 0,0 0-27 16,0 0-6-16,0 0-1 0,0 0-52 0,0 0-12 15,0 0-1-15,9 3-1 0,-3-1-26 0,3 1-4 16,3-3-2-16,-1 2 0 0,1-2-5 0,3 0-1 16,0 0 0-16,0 0 0 0,0 0-15 0,3 0-3 15,-3 0-1-15,0-2 0 0,2 2-9 0,-2-3 10 16,-3 3-10-16,0 0 10 0,0-2-10 0,0 2 0 15,0 0-10-15,0 0 10 16,-12 0-37-16,0 0-2 0,0 0 0 0,0 0 0 16,0 0-4-16,0 0-1 0,0 0 0 0,-6 7 0 0,0-1 19 0,-3-1 3 15,-3 0 1-15,0 1 0 0,0-1 21 0,0 0 0 16,0-2 0-16,0-1 0 0,-2 1 22 0,-1-3 9 16,3 0 1-16,-6-3 1 0,0 6 19 0,0-6 4 15,3 1 1-15,0-1 0 0,1 1-1 0,2 2 0 0,3-3 0 0,0 3 0 16,3 0-18-16,6 0-4 0,0 0-1 0,0 0 0 15,0 0-19-15,0 0-4 0,6-3-1 0,6 3 0 16,3 0-9-16,2 0 0 0,1 3 0 0,3-3 0 16,3 3 0-16,3-3 0 0,0 2 0 0,2 1 0 15,1-3 0-15,0 2 0 0,0-2 0 0,5 3 0 16,-5-3-20 0,3-3-7-16,-3-2-1 0,-1 3 0 0,1-4-202 0,0 4-41 15</inkml:trace>
  <inkml:trace contextRef="#ctx0" brushRef="#br0" timeOffset="169989.4548">14867 14240 576 0,'0'0'25'0,"0"0"6"0,0 0-31 0,0 0 0 0,-3-3 0 0,3 3 0 16,0 0 232-16,-3-2 41 0,0-1 8 0,3 3 2 15,0 0-163-15,0 0-32 0,0 0-6 0,0 0-2 16,0 0-23-16,0 0-5 0,0 0 0 0,0 0-1 16,0 0-8-16,0 0-2 0,0 0 0 0,0 0 0 15,0 0-2-15,0 0-1 0,0 0 0 0,0 0 0 16,0 0-3-16,0 0-1 0,0 0 0 0,0 0 0 15,0 0-3-15,0 0-1 0,0 0 0 0,0 0 0 0,0 0-12 0,0 0-2 16,0-5-1-16,0 5 0 0,0 0-6 0,0 0-1 16,6-3 0-16,-6 3 0 0,0 0-8 0,0 0 10 15,6-5-10-15,-6 5 10 0,0 0-10 0,0 0 12 16,6-3-12-16,0 3 12 16,6-3-12-16,-3 3 12 0,-4 0-12 0,1 0 12 0,3 0-12 0,0 0 10 15,-3 0-10-15,3 0 10 0,3-2-10 0,-3 2 10 16,3-3-10-16,0 3 10 0,0-3-10 0,0 3 8 15,-3 0-8-15,2 0 8 0,1 0-8 0,-3 0 0 16,0 3 0-16,3-3 8 0,0 0-8 0,-3 0 0 16,3 3 0-16,-3-3 0 0,3 2 8 0,-3-2-8 15,0 3 0-15,2 0 8 0,-2-3-8 0,0 0 0 16,0 2 0-16,0-2 8 0,0 0-8 0,0 0 0 16,0 0 9-16,0 0-9 0,0 3 0 0,0-3 9 0,0 0-9 0,0 0 0 15,-3 0 12-15,3 0-12 0,-1 0 12 0,4 0-12 16,-3 0 8-16,3 3-8 0,-3-3 0 0,0 0 0 15,3 2 8-15,0-2-8 0,-3 3 0 0,0-3 0 16,3 0 8-16,-3 3-8 0,2-1 0 0,1 1 0 16,-3-6 8-16,0 3-8 0,3 3 9 0,0-3-9 15,-3-3 12-15,3 3-4 16,0 0-8-16,0 0 12 0,0-2-4 0,-3 2 0 0,2 0-8 0,1-3 12 16,0 3-12-16,-3 0 9 0,3 0-9 0,0-3 8 15,-3 3-8-15,3 0 0 0,0 0 9 0,0 0-9 16,0 0 0-16,-1 3 8 0,-2-3-8 0,3 0 0 15,-3 3 0-15,0-3 0 0,0 0 0 0,3 2 0 0,-3-2 0 16,3 3 9-16,-3-3-9 0,0 0 0 0,0 0 11 0,0 0-11 16,2 0 10-16,-2-3-10 0,6 3 11 0,-3 0-11 15,-3-2 12-15,3 2-12 0,0 0 10 0,0-3-10 16,0 3 8-16,0 0-8 0,0-3 0 0,-1 3 8 16,1 0-8-16,0 0 0 0,0 0 0 0,0 0 8 15,0 3-8-15,-3-3 0 0,3 0 0 0,-3 3 0 16,0-1 0-16,3 1 0 0,-1-3 0 0,-2 3 0 15,0-1 8-15,3-2-8 0,-3 3 0 0,0-3 0 16,3 2 0-16,-3 1 0 0,0-3 0 0,3 3 0 16,-3-3 8-16,0 2-8 0,3-2 0 0,-4 0 0 15,4 0 9-15,-3 0-9 0,3 0 8 0,0 0-8 16,-3 0 10-16,3 0-10 0,0 0 9 0,0 0-9 16,0-2 8-16,0 2-8 0,-3-3 8 0,2 3-8 0,1 0 0 15,0 0 8-15,0 0-8 0,-3 0 8 16,3 0-8-16,3 0 8 0,-3-3-8 0,-3 3 8 0,3 0-8 15,0 0 8-15,-4 0-8 0,4 0 0 0,-3-2 0 0,3 2 8 16,0-3-8-16,-3 3 0 0,0 0 9 0,0-2-9 16,-3-1 0-16,3 0 8 0,3 3-8 0,-6-2 0 15,0-1 0-15,0-2 8 0,2 5-8 0,-2-3 0 16,0 0 0-16,-6 3 9 0,0 0-9 0,6-2 0 16,0 2 0-16,-6 0 0 0,0 0 0 0,0 0 0 15,6-3-31-15,-6 3-6 0,0 0-2 0,0 0 0 16,0 0-179-16,0 0-36 0,0 0-7 15,-15 0-825-15</inkml:trace>
  <inkml:trace contextRef="#ctx0" brushRef="#br0" timeOffset="174117.298">16007 14145 1062 0,'0'0'23'0,"0"0"5"0,0 0 0 0,0 0 3 0,0 0-31 0,0 0 0 0,0 0 0 0,0 0 0 16,0 0 92-16,0 0 12 0,0 0 2 0,0 0 1 16,0 0-19-16,0 0-4 0,0 0-1 0,0 0 0 15,3 5-15-15,-3-5-2 0,0 0-1 0,3 5 0 16,-3-5-18-16,0 8-4 0,3-3-1 0,-3-5 0 16,6 6-14-16,-3-1-2 0,-3-5-1 0,0 0 0 15,6 3-9-15,0-1-3 0,0 1 0 0,2 2 0 0,1-5-28 0,-3 0-5 16,3-2-2-16,0 2 0 0,0-3 53 0,3 3 10 15,0-5 3-15,0-1 0 0,0 1-21 0,0 0-4 16,0-3-1-16,2 0 0 0,-5 3-2 0,3-3 0 16,0 0 0-16,-3-3 0 0,-3 3-6 0,3-2-2 15,0-1 0-15,3-2 0 0,0 0 0 0,-3-1 0 16,0 1 0-16,0-3 0 0,-1 0-8 0,4 3 8 16,-3-3-8-16,0 0 8 0,-3-2-8 0,3 2 0 15,0 3 0-15,-3-3 0 0,3 0 0 0,-3 3 8 16,0-3-8-16,0 3 0 0,-3-3 27 0,0 3 0 15,3-1 0-15,-3 1 0 0,3 0-39 0,-3-3-8 16,0 3-2-16,3-3 0 0,0 3 22 0,-4-1 0 16,1 1 12-16,0 0-4 0,3 0-8 0,-3 0 12 15,0-1-12-15,0 4 12 0,-6-3 0 0,3 2 1 0,3 0 0 16,-6 3 0-16,0-2 5 0,3 2 1 16,-3-3 0-16,0 3 0 0,0 0-1 0,0 1 0 0,0-1 0 0,-2 0 0 15,2-3-2-15,-3 3-1 0,3 0 0 16,-3-2 0-16,3 2-3 0,0 0 0 0,-3 0 0 0,0 0 0 15,3 0-12-15,-3 0 0 0,-3 3 0 0,0-1-10 16,0 1 10-16,3 0 0 0,-3 0 0 0,0-3 0 16,-6 5 27-16,6 0 7 0,-2 3 2 0,2-2 0 15,0-1-24-15,-3 0-12 0,3 3 12 0,0 0-12 16,-3 0 10-16,3 0-10 0,-3 0 8 0,3 0-8 16,-3 3 0-16,3 0 0 0,3-1 8 0,1 1-8 0,-4 0 0 0,0-1 0 15,0 1 0-15,3 0 0 0,0-3 0 0,0 5 0 16,-3-3 8-16,3 4-8 0,0-1 0 0,0-2 0 15,-3 2 0-15,0 0 8 0,3 3-8 0,-3 0 0 16,3 0 0-16,0 0 0 0,-2 0 12 0,2 0 1 16,-3 2 0-16,3 1 0 0,-3-3-13 0,3 0 0 15,-3 3 0-15,3-1 0 16,0 1 0-16,0 2-10 0,0-3 2 0,3 1 0 0,-3 0 8 0,3 2 0 16,-3-3 0-16,3 4 0 0,0-4 0 0,0 4 0 15,0-1 0-15,3 3 0 0,-3-3 0 0,3 0 0 16,0 3 0-16,-3 0 0 0,3 0 0 0,0 2 0 15,-3 1 0-15,3 2 0 0,0-3 0 0,0 4 0 16,0-1 0-16,0-3 0 0,0 1 0 0,0 2 0 16,0 0 0-16,0 0 0 0,0-2 0 0,3 2 0 0,-3-2 0 15,3-1 0-15,0-2 0 0,0 0 12 0,3-3-4 0,-3 0 0 16,0 0-8-16,0-2 0 0,3 0 0 0,0-3 0 16,0 0 0-16,0-1 0 0,0-1 0 0,0-1 0 15,0 0-32 1,3-2-8-16,-3 2-2 0,3-2 0 15,-3 0-194-15,3-3-38 0</inkml:trace>
  <inkml:trace contextRef="#ctx0" brushRef="#br0" timeOffset="176572.378">16049 13113 1137 0,'0'0'50'0,"0"0"11"0,0 0-49 0,0 0-12 16,0 0 0-16,0 0 0 15,5 2 110-15,1 1 19 0,-3-3 4 0,3 3 1 0,3-1-47 0,-6 1-10 16,3-3-1-16,0 3-1 0,3 2-27 0,0 0-6 16,0-2-1-16,0 2 0 0,-3-2-8 0,3-1-1 15,-3 1-1-15,3-3 0 0,-3 0-16 0,0 3-3 16,2-3-1-16,-2 0 0 0,3 0 41 0,0-3 9 16,0-5 2-16,0 0 0 0,0 0-50 0,3-2-13 15,0-6 0-15,0 0 0 0,-3 0 40 0,3-2 4 16,0-1 0-16,-1-2 0 0,-2 0-28 0,0 2-4 15,0-2-2-15,0 5 0 0,0 0-10 0,-3-2 10 16,-3 2-10-16,0 0 10 0,3 0-10 0,-6 3 8 16,0-3-8-16,0 0 8 0,0 3 4 0,-3-3 1 15,0 0 0-15,0 0 0 0,-6 0 3 0,6-2 0 16,-3 2 0-16,0 0 0 0,0 0-4 0,-3 3 0 16,0 0 0-16,6-3 0 0,-3 3-12 0,3 2 9 15,-2 1-9-15,-1 2 8 0,0 2-8 0,0 1 0 16,-3 0 9-16,3-1-9 0,-3 4 9 0,0-1-9 0,0 3 12 0,3-3-12 15,-3 3 14-15,0 0-4 0,0 0-1 0,0 3 0 16,0-3 7-16,0 3 2 0,1-1 0 0,-1 4 0 16,0-4-18-16,3 4 0 0,-3-4 0 0,0 1 0 15,3 2 0-15,-3 1 8 0,0 1-8 0,3-1 10 16,-3 2-24-16,0-3-5 0,3 3-1 0,-3 0 0 16,3 0 38-16,-3 0 7 0,1 2 2 0,-1 1 0 15,3-1-27-15,-3 1 0 0,0 2 8 0,3 3-8 16,-3 0 0-16,3 0 0 0,-3-3 0 0,3 6 8 15,0-3-8-15,0-1 0 0,3 4 0 0,-3-3 0 16,3 0 0-16,0 0 0 0,0-1 0 0,0 1 0 0,3 0 0 0,0-3 0 16,0 3 0-16,0-2 0 0,3-4 0 15,0 1 0-15,0 2 0 0,0-2 0 16,3-4 0-16,-3 4-9 0,3-3 9 0,3-3-13 16,-3 1-117-16,3-1-23 0,-3 3-5 0,0-3-1000 15</inkml:trace>
  <inkml:trace contextRef="#ctx0" brushRef="#br0" timeOffset="183823.802">18969 13070 230 0,'0'0'20'0,"0"0"-20"16,0 0 0-16,-6 8 0 0,3-5 264 0,3-3 48 16,0 0 9-16,0 0 3 0,-6 5-161 0,3-2-32 15,3-3-7-15,0 0 0 0,0 0-44 0,0 0-9 16,0 0-2-16,0 0 0 0,0 0-23 0,0 0-5 16,0 0-1-16,0 0 0 0,0 0-16 0,0 0-4 15,0 0-1-15,6 3 0 0,0 2-8 0,0-5-2 16,-4 3 0-16,-2-3 0 0,0 0-9 0,6 5 8 0,3-3-8 15,-6 1 8-15,6 2-8 16,-6-2 0-16,-3-3 9 0,9 3-9 0,-3 2 0 0,0-2 0 0,3-3 0 0,-3 2 0 16,3 1 0-16,-3 0 8 0,-6-3-8 0,9 0 0 15,3 2 0-15,-3 1 8 0,-9-3-8 0,9 0 0 16,-1 3 8-16,1-3-8 0,-3 2 10 0,3-2-10 16,-9 0 9-16,12 3-9 0,-3-3 8 0,0 0-8 15,0 2 0-15,0 1 0 0,-9-3 0 0,9 0 0 16,0 0 8-16,-3 3-8 0,3-3 0 0,-3 0 8 15,3 0-8-15,-4 0 0 16,4 0 0-16,0 0 0 0,-3 0 0 0,3 0 0 0,-3 0 0 0,3 2 0 16,0-4 0-16,-3-1 0 0,3 0 0 0,-3 1 8 15,3 2-8-15,0-3 0 0,-3 1 0 0,3 2 0 16,0-3 0-16,-1 3 0 0,1 0 0 0,0 0 8 0,0-3-8 16,0 1 0-16,0 2 0 0,0 0 0 0,0-3 0 0,0 3 0 15,0-3 0-15,0 3 0 0,3 0 0 0,-3-5 0 16,0 2 0-16,2-2 0 0,-2 2 0 0,0-2 0 15,3 0 0-15,-3 2 8 0,0-2-8 0,0 2 0 16,0-2 0-16,0 0 0 0,0 2 0 0,-3 0 8 16,3-2-8-16,-3 2 0 0,3-2 0 0,-1 0 8 15,-2 0-8-15,3-3 0 0,-3 0 0 0,0 2 0 16,0 1 0-16,3 0 0 0,-3-6 0 0,0 6 8 16,3-3-8-16,0-3 0 0,-3 3 0 0,0 3 0 15,3-3 8-15,0 0-8 0,-3 3 0 0,0 0 0 16,0-3 0-16,2 0 8 0,-2 3-8 0,-3-3 0 15,3 2 0-15,-3 1 8 0,3 0-8 0,-3-1 0 0,3 4 9 16,-3-6-9-16,-3 3 8 0,6-1-8 16,-3 1 8-16,0 0-8 0,0-1 9 0,0 1-9 0,0-3 12 0,0 3-12 15,0-3 11-15,0 3-11 0,0-3 10 16,3 0-10-16,-3-3 12 0,0 3-4 0,0 0-8 0,0 0 12 16,0 0-1-16,-3 1-1 0,0-1 0 0,0 0 0 15,0 0 1-15,0 8 0 0,-3-8 0 0,3 2 0 16,0-1 3-16,-3-1 1 0,0 2 0 0,0 1 0 15,0 0-1-15,-3-3 0 0,3 0 0 0,0 0 0 16,0 3 2-16,0-1 0 0,0 1 0 0,-3-3 0 16,3 0 0-16,0 0 0 0,-3 0 0 0,3 0 0 0,0 0-4 15,0 3 0-15,0-3 0 0,0 3 0 0,-3-3-12 16,3 3 11-16,0-1-11 0,0 4 10 0,0-4-10 16,-2 1 0-16,2 2 9 0,-3-2-9 0,3 3 0 0,0-1 9 15,-3 0-9-15,-3 1 0 0,6-4 9 16,-6 4-9-16,3-1 0 0,0-2 9 0,-3-1-9 0,3 4 8 15,0-1-8-15,0-2 8 16,0 0-8-16,0-1 12 0,0 4-12 0,3-4 12 0,-3 4-12 0,3-1 12 16,-3-2-12-16,0-1 12 0,3 4-12 0,-2-1 0 15,2 1 0-15,-3 2 0 0,0-3 0 0,0 0 0 16,0 3 8-16,0 0-8 0,-3 0 0 0,0-2 8 16,0-1-8-16,3 3 8 0,-3 0-8 0,0 3 0 15,-3-3 9-15,0 0-9 0,3-3 8 0,1 0-8 16,-1 3 8-16,0 0-8 0,9 0 0 0,-9-2 9 15,0 2-9-15,0-3 0 0,0 3 9 0,3 0-9 0,-3-3 0 16,3 3 9-16,-3-2-9 0,3-1 0 0,-3 3 0 0,3 0 8 16,-3 0-8-16,0 0 0 0,4 0 0 0,-1-3 8 15,-3 3-8-15,3-2 0 0,-3 2 9 0,3 0-9 16,0-3 8-16,0 3-8 0,-3-3 10 0,3 3-10 16,0-2 8-16,0 2-8 0,-3 0 0 0,3-3 9 15,0 3-9-15,-3-2 0 0,3 2 0 0,0 0 8 16,-2 0-8-16,2-3 0 0,0 3 0 0,0 0 0 15,0 0 0-15,0 0 8 0,-3-3-8 0,6 3 0 16,-6 0 0-16,3 0 0 0,0 0 8 0,-3 0-8 16,3 0 0-16,0 0 0 0,-3 0 0 0,3 0 0 15,0 3 0-15,0-3 0 0,-3 3 0 0,6-3 0 16,-2 0 0-16,-1 2 0 0,0 1 0 0,0-3 0 0,0 2 0 0,0 1 0 16,3 0 0-16,-6-1 0 0,6 1 0 0,-3 2 0 15,0-2 0-15,0 0 0 0,3-1 0 0,-3 4 0 16,3-4 0-16,-3 1 0 0,3 0 0 0,-3 2 0 15,0 0 0-15,0-2 0 0,3 2 0 0,0 0 0 16,-3 1 0-16,3-1 0 0,-5 0 0 0,5 3 0 16,0 0 0-16,0 0 0 0,0 0 0 0,-3 0 0 15,3 0 0-15,0 0 0 0,0 2 0 0,-3-2 0 16,3 3 0-16,-3-3 0 0,3 0 0 0,0-3 0 16,0 6 0-16,0-3 0 0,3 2 0 0,0-2 0 15,-3 0 0-15,3 3 0 0,0-6 0 0,0 3 0 16,0 0 0-16,0 2 0 0,0-2-8 0,0 0 8 15,3 3 0-15,0-1 0 0,0-2 0 0,0 3 0 16,3 0 0-16,-3-4 0 0,3 4 0 0,-3 0 0 0,3-1 0 16,-3 1 0-16,0-1 0 0,0 1 0 15,0-3 0-15,-3 5 0 0,3-5 0 0,-3 3 0 0,6-3 0 16,-4 0 0-16,4-1 0 0,-3 4 0 16,-3-3 0-16,6 0 0 0,-3 0 0 0,0 0 0 0,3 0 0 0,-3 0 0 15,3 0 0-15,-3 0 0 16,3-3 0-16,0 3 0 0,-3 0 0 0,3-3 0 0,0-2 0 15,0 2 0-15,0 0 0 0,3 3 0 0,-3-3 0 0,0 1 0 16,0-1 0-16,0 0 0 0,0 1 0 0,0-1 0 16,-6-5 0-16,5 5 0 0,1 0 0 0,0-2 0 15,-6-3 0-15,3 5-19 0,-3-5 3 0,9 6 1 16,-9-6-83-16,9 2-17 0,-9-2-3 0,0 0-730 16,6 0-145-16</inkml:trace>
  <inkml:trace contextRef="#ctx0" brushRef="#br0" timeOffset="185767.274">19001 14076 633 0,'0'0'56'15,"0"0"-44"-15,0 0-12 0,0 0 0 16,0 0 214-16,0 0 41 0,0 0 8 0,0 0 1 0,0 0-112 0,0 0-24 16,0 0-4-16,0 0 0 0,0 0-55 0,0 0-10 15,0 0-3-15,0 0 0 0,0 0-24 0,0 0-4 16,0 0-2-16,6 2 0 0,0-2-1 0,0 3 0 15,-6-3 0-15,9 3 0 16,0-3 3-16,-3 0 0 0,0 2 0 0,3 1 0 0,0-3-3 0,0 3 0 16,0-1 0-16,0 1 0 15,-1 0-1-15,-2-3-1 0,6 2 0 0,-3-2 0 0,0 3-3 0,0 0 0 16,3-6 0-16,-3 3 0 0,0 0-6 0,3 0-2 16,0 0 0-16,0 0 0 0,-1-3-1 0,4 1-1 15,-3-1 0-15,3 3 0 0,0-3-10 0,0 3 8 16,3-5-8-16,-3 2 8 0,0 1-8 0,2-1 0 15,-2-2 9-15,3 2-9 0,0-2 0 0,-3 0 8 16,0 2-8-16,3-2 0 0,-3 2 0 0,-1-2 0 16,1 2 0-16,0-2 8 0,3 0-8 0,-3-1 0 0,-3 1 8 15,3 0-8-15,-3-1 0 0,0-2 8 0,-1 3-8 16,1-3 0-16,-3 3 0 0,3-6 8 0,-3 1-8 0,3 2 0 16,-3-5 8-16,3 2-8 0,-3-2 10 0,0-3-10 15,-3 0 0-15,3 3 8 0,0-3-8 0,-1 3 0 16,-2-3 0-16,0 3 0 0,0-1 0 15,0 4 0-15,-3-3 8 0,0 2-8 0,0-2 0 0,0 2 9 16,0 3-9-16,-3-2 0 16,0-1 9-16,0 3-9 0,0-3 0 0,0 4 9 0,-3-1-9 0,0-3 0 15,0 0 10-15,-3 1-10 0,3-1 8 0,-3 1-8 16,0-1 8-16,3 1-8 0,-3 2 8 0,3-3-8 0,-2 0 0 16,-1 1 8-16,0-1-8 0,3 1 0 15,-6-1 8-15,3 3-8 0,-3 3 0 0,3-3 8 16,-3 3 3-16,0-3 0 0,0 2 0 0,0-2 0 0,-3 3 3 15,0-3 1-15,0 6 0 0,-2-4 0 0,2-2-3 0,0 3 0 16,0 2 0-16,-3-2 0 0,0 2-3 0,0-2-1 16,0 3 0-16,0-4 0 0,4 4-8 0,-7-4 12 15,3 1-12-15,-3 2 12 0,6 1-12 0,-3-1 0 16,0 0 9-16,3 1-9 0,0 2 0 0,3-3 0 16,-2 3 0-16,-1 0 0 0,0 3 0 0,0-1 0 15,0 4 0-15,0-4 0 0,0 1 0 0,0 2 8 16,0 1-8-16,0-1 0 0,1 0 0 0,-4 0 0 15,0 1 0-15,0-1 0 0,0 3 0 0,0-3 0 0,0 1 0 16,0 2 8-16,0-3-8 0,1-3 0 16,-1 4 0-16,3-4 0 0,0 6 0 0,0-2 0 15,3 2 0-15,-3 0 8 0,0-1-8 0,3 4 0 0,0-3 0 0,0 3 0 16,-2-1 0-16,2-2 0 16,0 3 0-16,0-1 0 0,0 1 0 0,0 2 0 0,0-5 0 15,3 3 0-15,0-1 0 0,3 1 0 0,-3 2 0 0,3-2 0 16,0 2 0-16,3 0 0 0,-3 0 0 0,3 0 0 15,0 1 0-15,3-1 0 0,0 3 0 0,0 0-8 16,3-3 8-16,-3 3 0 0,6 0 0 0,-3 0-8 16,0-1 8-16,0 1 0 0,3 0 0 0,-3 0 0 15,3-3-23-15,0 0-2 0,-3 1-1 16,2-1 0-16,1 0 42 0,0 0 8 0,-3 1 1 0,3-4 1 16,-3 1-26-16,3-1 8 0,-3-2-8 0,3 3 0 15,-3-3 0-15,3 0 0 0,0-3 0 0,0-2 0 0,-3-1 0 16,0 4 0-16,3-4 0 0,-1-2 0 0,1 0-9 0,0 0-7 15,-3-2-2-15,3-1 0 16,0 0-42-16,0 1-8 0,3-4-1 0,-3 1-1 16,3 0-192-16,-3 0-38 0</inkml:trace>
  <inkml:trace contextRef="#ctx0" brushRef="#br0" timeOffset="207553.102">8083 14737 691 0,'-24'11'30'0,"21"-6"7"0,3-5-29 0,0 0-8 16,-3 0 0-16,-2 0 0 0,5 0 232 0,0 0 44 15,0 0 10-15,-6-2 2 0,-3-1-128 0,3 3-26 16,6 0-5-16,0 0-1 0,0 0-51 0,0 0-10 15,0 0-3-15,0 0 0 0,9 0-51 0,-3 3-13 16,-6-3 0-16,0 0 0 0,8 2 35 0,1 1 4 16,0-1 1-16,3 1 0 0,0-3-21 0,-3 0-4 15,-3 0-1-15,-6 0 0 0,0 0-1 0,12 3 0 16,6-3 0-16,-3-3 0 0,0 0-3 0,2 1-1 16,1-1 0-16,3-2 0 0,-3 2-9 0,0 1 10 0,0-4-10 15,3 4 10-15,-4-4-10 0,1 1 0 0,0 2 0 0,0 1 0 16,-3-4 0-16,0 1 8 0,0 0-8 0,2 0 0 15,-5 2-11-15,3 0-7 0,-3-2-2 0,0 0 0 16,0 2 20-16,-3 0 0 0,0 3 0 0,0 0 0 16,0-2-23-16,-9 2-1 0,0 0 0 0,0 0 0 15,6-3-37-15,-6 3-8 16,0 0-2-16,0 0-645 0,0 0-130 0</inkml:trace>
  <inkml:trace contextRef="#ctx0" brushRef="#br0" timeOffset="207845.103">8301 14782 691 0,'-9'-5'61'0,"9"5"-49"16,0 0-12-16,0 0 0 0,-3 0 180 0,3 0 34 16,0 0 6-16,0 0 2 0,0 0-64 0,0 0-13 15,0 0-2-15,0 0-1 0,0 0-21 0,0 0-4 16,0 0-1-16,0 0 0 0,0 8-92 0,0 0-24 15,0 2 0-15,3 1 0 0,-3 5 46 0,0 0 5 16,6 0 1-16,-3 2 0 0,-3 3-32 0,2 1-7 16,1-1-1-16,0 8 0 0,0-3 16 0,-3 3 2 0,3-2 1 0,0-1 0 15,0-5-10-15,-3 1-1 0,0-4-1 16,0 3 0-16,0-5-7 0,0 0-2 16,0-3 0-16,0 0 0 0,0 1-10 0,0-6 10 0,0 0-10 15,0-3 10 1,0-5-84-16,0 0-17 0,0 0-3 0,0 0-1093 0</inkml:trace>
  <inkml:trace contextRef="#ctx0" brushRef="#br0" timeOffset="210082.133">16001 14102 633 0,'0'0'56'0,"0"0"-44"0,0 0-12 0,0 0 0 16,0 0 141-16,0 0 27 0,6 0 4 0,0-2 2 15,0 2-90-15,3 2-19 0,0-2-3 0,0 3-1 16,-1 0-9-16,4-1-1 0,-3 4-1 0,3-6 0 16,3 2-10-16,-3 1-3 0,0-1 0 0,3 1 0 15,-3-3-11-15,0 0-2 0,-1-3-1 0,4 3 0 16,-3-2-8-16,3-1-2 0,-3 3 0 0,0-2 0 15,0-1-13-15,-3 0 0 0,-9 3 0 0,0 0 0 16,0 0 0-16,0 0 17 0,0 0-1 0,0 0-1 16,-9 3-24-16,-3 0-5 0,-3 2-1 0,0 3 0 0,-3-3 15 0,0 3-9 15,1-3 9-15,-4 3-8 0,3-5 8 0,-3 2 16 16,-3-2-4-16,3-1-1 0,-2 1 9 0,2 0 1 16,0-3 1-16,0 0 0 0,3 0 12 0,0-3 2 15,7 0 1-15,-1 3 0 0,3 0-9 0,3-2-3 16,3 2 0-16,3 0 0 0,0 0-25 0,0 0 8 15,0 0-8-15,0 0 0 0,9-3 0 0,6 1 0 16,-1 2 0-16,4 0 0 0,0-3 0 0,0 3 0 16,3 0 0-16,-3 0 0 0,3-3 0 0,-1 3 0 15,-2 0 0-15,0 0 0 0,0 0 9 16,0-2 3-16,0 2 1 0,0-3 0 0,-7 0-13 0,4 3 0 16,-3 0 0-16,0-2 0 15,0-1-31-15,0 0-2 0,-6 1-1 0,-6 2-945 0</inkml:trace>
  <inkml:trace contextRef="#ctx0" brushRef="#br0" timeOffset="211110.272">15111 14253 864 0,'-18'0'38'0,"12"0"8"0,6 0-37 0,-6 0-9 0,3 0 0 0,3 0 0 16,0 0 203-16,0 0 38 0,-3-8 8 0,3 6 2 15,0-4-125-15,3 1-25 0,0 0-5 0,6-3 0 16,0 2-42-16,3 1-8 0,3 0-2 0,0 2 0 16,0-2-24-16,-1 0-4 0,4 2-2 0,0-2 0 15,0 2-1-15,3 0 0 0,0 1 0 16,2-1 0-16,1 0 0 0,0 1 0 0,-3-1 0 0,0 1 0 16,3-4 7-16,-4 1 0 15,-2 2 1-15,3 3 0 0,-3-2-21 0,0-1 0 0,-3 0 0 0,0 1 0 16,-3-1 9-16,-1 3-9 0,1-3 12 0,-3 1-12 15,-6 2 0-15,-3 0 0 0,0 0-12 0,0 0 3 16,0 0 9-16,0 0-13 0,-3-3 5 0,-6 0 8 16,-3 1-24-16,-2-1 2 0,-4 1 1 0,-6 2 0 0,0-3-3 15,-3 0 0-15,0 1 0 0,-2 2 0 0,-4 0 11 16,6-3 1-16,0 0 1 0,1 3 0 0,-1-2-5 16,6-1-2-16,-3 0 0 0,6 1 0 0,0-1 30 0,4 3 7 15,-1-3 1-15,3 3 0 0,3 0 19 0,0 0 4 16,0-2 1-16,0 2 0 0,9 0-36 0,0 0-8 15,0 0 0-15,0 0 0 0,0 0 0 0,0 0 0 16,9 5 0-16,3 0 0 0,0 1 24 0,3-4 2 16,3 4 1-16,2-1 0 0,1-2-27 0,0-1 0 15,0-2 0-15,6 3 0 0,-1-3 8 0,1 0-8 16,-3 2 0-16,3-2 8 0,0 0 0 0,-1 0-8 16,1 0 12-16,-3 0-4 0,-3 0-8 0,0 0 10 0,0 0-10 15,-4 0 10-15,-2 3-2 0,0-3-8 16,-3 3 12-16,-3-3-4 0,0 2-8 0,-3 1-12 0,-6-3 2 0,0 0 1 15,0 0-13-15,0 0-2 16,0 0-1-16,-6 3 0 0,-6-1 0 0,-3 1 0 0,-3-3 0 16,-6 3 0-16,1-3 3 0,-4 0 1 0,-3 0 0 0,-3 0 0 15,1 0 12-15,-1-3 9 0,0 3-12 0,3-3 12 16,1 1 0-16,2-1 0 0,3 0 0 0,0 1 0 16,3-4 8-16,3 4 3 0,4-3 0 0,-1 5 0 15,3-3 7-15,3 0 2 0,3 1 0 0,0 2 0 16,6 0-5-16,0 0-1 0,0 0 0 0,0 0 0 15,6-3-14-15,3 3-13 0,3-3 2 0,3 3 1 16,3-2 10-16,2 2 11 0,4 0-3 0,3 0 0 16,3-3-8-16,-1 3 0 0,4 0 0 0,0 0 0 15,0 3 0-15,-1-3 0 0,1-3 0 0,0 3 8 16,-6 0-8-16,2 0 10 0,-5-3-10 0,3 1 10 0,-6-1 1 16,0 3 0-16,-3-5 0 0,-1 2 0 15,1 0-11-15,-3 1 8 0,-3-1-8 0,-3 1 8 0,3-1-8 0,-6 0 8 16,-6 3-8-16,6-2 8 15,-6 2-56-15,0 0-11 0,0 0-2 0</inkml:trace>
  <inkml:trace contextRef="#ctx0" brushRef="#br1" timeOffset="-212296.982">12554 1754 806 0,'-9'-8'36'0,"9"8"7"0,0 0-35 0,-3-5-8 15,0 5 0-15,3 0 0 0,0 0 240 0,0 0 45 0,-6-5 10 0,6 5 1 16,0 0-166-16,0 0-34 0,0 0-6 0,0 0-2 15,0 0-48-15,9 0-9 0,-3 0-3 0,3-3 0 16,0 3 4-16,0 0 1 0,3 0 0 0,3 0 0 16,-3 0 3-16,2 0 1 0,1 0 0 0,-3 0 0 15,6 0-12-15,-6 0-2 0,3 3-1 0,0 2 0 16,-3 0-10-16,-3 3-1 0,2-3-1 0,1 3 0 0,-3-2-1 16,0-4 0-16,-3 9 0 0,0-3 0 0,-3-3 2 15,3 8 0-15,-6-7 0 0,3 7 0 0,-3-5-3 0,0 5 0 16,0-8 0-16,-3 3 0 0,0 6-8 0,0-7 12 15,-3 4-12-15,-3 2 12 0,3-5-12 16,0 3 12-16,-6-3-12 0,4-3 12 0,2 8-12 0,-6-5 0 16,3-2 9-16,-3 1-9 15,0-1 8-15,3-4-8 0,-3 4 8 0,3-1-8 0,0 0 20 0,0 3 0 16,3-8 0-16,3 5 0 0,-3-2 4 0,0 2 0 16,6-5 0-16,0 0 0 0,0 0-10 0,0 0-2 15,0 0 0-15,0 0 0 0,0 0-12 0,0 0 0 16,9-5 0-16,3 5 0 0,0-3 0 0,3 1 0 15,0-1 0-15,3 6 0 0,-3-3 0 0,3 2 0 16,-1 1 0-16,4 2 0 0,-3-5 0 0,-3 0 0 16,3 6 0-16,-3-6 0 0,0 8 0 0,-3-8 0 0,-1 5 0 15,4 3 0-15,-3-3 0 0,-3 3 0 0,-3-3 0 0,3 3 0 16,-3 0 0-16,-3 3 9 0,0-3-9 0,0 2 8 16,-3-2 2-16,0 6 0 0,0-7 0 0,-6 4 0 15,3 2 2-15,-3 1 1 0,-3-1 0 0,3-5 0 16,-6 5 3-16,0 0 1 0,0-2 0 0,-2 2 0 15,-1 0 0-15,3 0 0 0,-6-5 0 0,0 3 0 16,-3-3 1-16,3 0 0 0,-2-3 0 16,2 0 0-16,-3-2-1 0,0 2 0 0,3-5 0 0,0 0 0 15,3 0-17-15,1 6 10 0,-1-6-10 0,3 0 8 16,3 0-8-16,0 0 0 0,0 2-10 0,3 4 10 16,0-12-114-16,6 6-17 0,0 0-3 0,0 0-1230 15</inkml:trace>
  <inkml:trace contextRef="#ctx0" brushRef="#br1" timeOffset="-210940.937">19284 1651 403 0,'0'0'36'0,"0"0"-36"0,0 0 0 0,0 0 0 15,3-3 182-15,-3 3 30 16,3-5 5-16,-3-3 2 0,0 8-63 0,0 0-12 0,0 0-2 0,0 0-1 16,0 0-15-16,6 0-3 15,-6 0-1-15,3-5 0 0,-3 5-36 0,6 0-7 0,0 0-2 0,0 0 0 16,0 0-23-16,0 0-5 0,3 0-1 0,0 0 0 16,-1 5-21-16,4-2-5 0,3 2-1 0,-3 0 0 15,0 3-21-15,0-2 0 0,3 2 0 0,-6-1-8 16,6 4 17-16,-6-8 4 0,0 7 1 0,-1-2 0 15,1-2-14-15,-3-1 9 0,0 3-9 0,-3-3 8 16,0 3-8-16,0 0 0 0,-6 2 0 0,0-2 8 16,3-2-8-16,-6 2 0 0,0 0 0 0,-3 2 0 15,-2-2 0-15,-1 0 0 16,0 3 0-16,-3-3 0 0,0 2 0 0,0-2 8 0,3-3-8 0,0 3 0 16,0-8 9-16,3 6-9 0,0-6 10 0,1 0-10 15,-1 2 26-15,9-2-1 0,0 0 0 0,0 0 0 0,0 0-17 16,0 0-8-16,0 0 8 0,0 0-8 15,0 0 0-15,9 0 0 0,-1 6 0 0,1-6 0 0,3 0 0 16,0 5 0-16,0-3 0 0,6 4 0 0,-3-1-8 0,0 3 8 16,3 0 0-16,2 3 0 0,-2 2 0 0,0 0 0 15,0-8 0-15,0 9 0 0,-3-7 0 0,0 7 0 16,-6-6 0-16,2 2 0 0,-2-5 8 0,-3 3 2 16,-3 6 1-16,0-9 0 0,0 3 1 0,-3-3 0 15,-3 8 0-15,-6-5 0 0,0 0 32 0,1 3 6 16,-4 2 2-16,-3-5 0 0,-6 3-36 0,0 2-6 15,0 0-2-15,-3 0 0 0,-2 1-8 0,-1-7-11 16,0 1 3-16,-3 3 0 0,4-8 8 0,-1-1 0 16,-3-2 0-16,3-5 0 15,0 0-48-15,1-3-8 0,-1-3-2 0,3-2-829 0,6-3-165 0</inkml:trace>
  <inkml:trace contextRef="#ctx0" brushRef="#br1" timeOffset="-210038.015">18599 468 1324 0,'0'0'118'0,"-3"0"-94"0,-3-5-24 0,4 2 0 15,-1-2 158-15,3 5 27 0,-3-5 6 0,3 5 1 16,0 0-75-16,0 0-14 0,0 0-3 0,0 0-1 15,-3-3-39-15,3 3-8 0,0 0-2 0,0 0 0 16,6-5-28-16,-1 5-6 0,4 0 0 0,0 0-1 16,3 0-4-16,3 5-1 0,-3-2 0 0,3 2 0 15,3 0-10-15,0 3 12 0,0-2-12 0,-4-4 12 16,4 9-12-16,-3-9 0 0,0 4 0 0,-3 2 8 16,0-3-8-16,-3 3 10 0,0-3-10 0,-3 3 10 15,0-3-2-15,-3 6-8 0,0-3 12 0,-3 0-4 16,-3 3 2-16,0 2 0 0,0-5 0 0,-3 5 0 0,0 0-10 15,-3 0 0-15,0 1 0 0,0-1 0 0,0 0 0 16,-3-2 0-16,3 2 0 0,-3-5 0 0,3-3 0 0,0 3 0 16,0-3 0-16,1-2 0 0,-1 2 0 0,0 1 0 15,0-6 10-15,0 0-10 0,3 0 26 0,6 0-2 16,0 0 0-16,0 0 0 0,0 0-8 0,0 0-1 16,-3-6-1-16,3 6 0 0,0 0-6 0,0 0 0 15,0 0-8-15,0 0 12 0,0 0-12 0,9 0 0 16,0 0 0-16,0 0 0 0,0 0 0 0,3 6 0 15,-1-1 0-15,1-3 0 0,0 4 0 0,0-1 0 16,3-2 0-16,-3 2 0 0,0 0 0 16,0-2 0-16,0 8 0 0,-3-9 0 0,-1 3 0 0,1 1 0 15,0 2 0-15,-3-3 0 0,0-2 8 0,-3 2-8 16,0 0 11-16,-3-5-11 0,3 8 16 0,-3 0-4 0,-3 3-1 0,0-3 0 16,-3-3 1-16,3 8 0 15,-6-5 0-15,0 5 0 0,1 1-12 0,-4-1 12 0,0 5-12 16,3-4 12-16,-3 4-12 0,0 1 10 0,-3-6-10 0,0 0 10 15,0 3-10-15,0 0 10 0,1-3-10 0,-1 0 10 16,3 0-10-16,-6 1 8 0,-3-6-8 0,3 0 8 16,3-3 1-16,0 0 0 0,-2-5 0 0,2 0 0 15,0 0-9-15,0-5-9 0,6 5 9 0,0-8-13 16,0 3 1-16,3-1 0 0,3-2 0 0,3 3-903 16,3-3-180-16</inkml:trace>
  <inkml:trace contextRef="#ctx0" brushRef="#br1" timeOffset="-193380.0809">11557 14557 921 0,'0'0'40'0,"0"0"10"0,0 0-40 0,0 0-10 16,-3 6 0-16,3-6 0 15,0 2 211-15,0 4 40 0,0 2 8 0,0-3 1 0,0 3-124 0,0 2-24 16,0 4-6-16,0 1-1 16,0-1-44-16,3 4-9 0,-3 1-1 0,3 2-1 0,-3 3 0 0,0-3 0 15,0 5 0-15,0-4 0 0,-3 1-26 0,0 1-4 16,3 3-2-16,-3-1 0 0,0-2-10 0,0 0-8 16,3-1 9-16,-3 7-9 0,0-4 0 0,3-5-12 15,0-5 1-15,0-3 0 16,-3 1-138-16,3-7-28 0,0-7-6 0,0 0-489 15,0 0-99-15</inkml:trace>
  <inkml:trace contextRef="#ctx0" brushRef="#br1" timeOffset="-193195.23">11542 14793 1303 0,'0'0'57'0,"0"0"13"0,0 0-56 0,0 0-14 0,0 0 0 0,0 0 0 16,0 0 147-16,0 0 26 0,0 0 6 0,0 0 1 15,0 0-84-15,3-3-17 0,3 1-3 0,-3-1-1 16,3 0-47-16,3 1-10 0,-3-1-2 0,6 0 0 15,0 1-4-15,5-4 0 0,4 1-1 0,-3 2 0 16,-3 1-11-16,3-3 8 0,0 2-8 0,0 3 8 16,2-3-8-16,-2 1 0 0,-3-1 0 0,3 3 8 31,0-3-32-31,-3 3-6 0,0-2-2 0,-3-4-642 0,2 4-129 0</inkml:trace>
  <inkml:trace contextRef="#ctx0" brushRef="#br1" timeOffset="-192930.8809">11983 14465 633 0,'0'0'28'0,"-3"-3"6"0,0 0-34 0,3 3 0 15,0 0 0-15,-6 3 0 0,3 0 397 0,-3 2 73 16,3 0 14-16,0 3 4 0,-3 0-315 0,3 3-62 16,3 2-13-16,0 0-2 0,-3 3-50 0,3 0-10 15,0 3-1-15,0 2-1 0,3 0-10 0,-3 3-1 16,0 0-1-16,3 2 0 0,-3 0-8 0,0 1-2 15,6-1 0-15,-6-2 0 0,0 3-12 0,0 2 9 16,3-3-9-16,-3 3 8 0,6-2-8 0,-6-1 0 16,3-2 9-16,0 5-9 0,3-2 0 0,-3-6 0 15,2 0 0-15,-2-3 0 16,3-4-27-16,0-1-3 0,0 3-1 0,-3-6 0 16,3-2-153-16,-3 0-32 0,6-2-5 0,-3-4-2 0</inkml:trace>
  <inkml:trace contextRef="#ctx0" brushRef="#br1" timeOffset="-178750.611">24523 10948 403 0,'0'0'36'0,"0"0"-36"0,0 0 0 0,0 0 0 15,0 0 95-15,-3-5 12 16,0 0 2-16,3 5 1 0,0-5 3 0,-3-3 1 0,3 2 0 0,0 6 0 16,0 0-20-16,0-5-4 0,3 0-1 0,-3 5 0 15,0 0 4-15,0 0 1 0,3-3 0 0,-3 3 0 16,6-3-17-16,-6 3-3 0,0 0-1 0,9 0 0 16,0 0-21-16,-3 3-4 0,-6-3 0 0,8 5-1 15,-2 1-16-15,3-1-3 0,-3 0-1 0,0 1 0 16,3 2-12-16,-3-1-3 0,0 1 0 0,-3 0 0 15,3 0 1-15,-3 0 0 0,3 3 0 0,-3-6 0 16,-3 6-4-16,3-1-1 16,-3-2 0-16,-3 3 0 0,3 2-8 0,-3-2 8 0,-6 2-8 0,3 0 8 15,0 0-8-15,-3 1 0 0,0-1 0 0,-3 0 0 16,-3 0-12-16,4 0 3 0,-4 1 0 0,3-1 0 16,0 0 9-16,-3 0 0 0,3-5 0 0,3 0 0 15,0 0 0-15,0-3 0 0,3 1 0 0,-3-1 0 0,3-2 12 0,4-1-1 16,-4-2-1-16,6 0 0 0,0 0 12 0,0 0 2 15,0 0 1-15,0 0 0 0,0 0-15 0,0 0-10 16,0 0 12-16,0 0-12 0,0 0 0 0,6 0 0 16,2 0 0-16,4 0 0 0,-3 3 0 0,3 0-12 15,3-1 0-15,0 1 0 0,3 0 35 0,-6-3 7 16,3 2 2-16,-4 1 0 0,4-1-32 0,-3-2 0 16,-3 3 0-16,0 0 0 0,0-1 0 0,0 1 0 15,-3 0 0-15,0-1 0 0,0 1 0 0,-6-3 0 16,3 5 0-16,0 1 0 0,0-1-27 0,-3-5 2 15,0 5 0-15,0-5-761 0,0 5-152 16</inkml:trace>
  <inkml:trace contextRef="#ctx0" brushRef="#br1" timeOffset="-177556.7">24213 11951 1227 0,'0'0'54'0,"0"0"12"0,0 0-53 0,0 0-13 0,0 0 0 0,0 0 0 16,0 0 139-16,0 0 25 0,0 0 4 0,0 0 2 15,0 0-66-15,0 0-12 0,0 0-4 0,0 0 0 16,6-2-41-16,0 2-9 0,-6 0-2 0,6 0 0 16,3 0-8-16,0 5-1 0,0-2-1 0,0 2 0 15,3 0-7-15,0 0-2 0,-3 1 0 0,2-1 0 16,-2 3-4-16,3 0-1 0,-3 0 0 0,0 0 0 16,0 0 0-16,-3 2-1 0,0 1 0 0,0-1 0 15,-3 1-1-15,0 0 0 0,0-1 0 0,-3 3 0 16,0-2-2-16,-3 0 0 0,0 2 0 0,0 3 0 15,-3-6 0-15,0 1 0 0,0 2 0 0,-3 0 0 0,0-2-8 0,3 2 10 16,-3-2-10-16,3 2 10 0,-3-2-10 16,-2 2-12-16,2-5 2 0,0 2 1 0,-3-2 34 0,0 0 7 15,0 0 2-15,-3-3 0 0,6 1-4 0,-3-4-1 16,3 1 0-16,0 0 0 0,3-1-2 0,0 1-1 16,1 0 0-16,5-3 0 0,-6 0-6 0,6 0-2 15,0 0 0-15,0 0 0 0,0 0-18 0,0 0 0 16,0 0 8-16,8 2-8 0,4-2 0 0,0 3 0 15,0-3 0-15,0 2 0 0,3-4 0 0,0 2 0 16,-3 2 0-16,3-2 0 0,0 0 0 0,-1 0 0 16,1 0 8-16,-3 0-8 0,-3 3 0 0,3-3 0 15,0 3 0-15,0-1 0 0,-3-2-12 0,0 0-5 0,0 3-2 0,0-3 0 32,-9 0-173-32,6 0-34 0,2-3-7 0</inkml:trace>
  <inkml:trace contextRef="#ctx0" brushRef="#br1" timeOffset="-175661.616">24642 12973 748 0,'0'0'67'0,"0"0"-54"0,0 0-13 0,0 0 0 16,0 0 229-16,0 0 43 15,0-6 9-15,0 6 2 0,0 0-122 0,0 0-24 0,0 0-5 0,0 0 0 16,0 0-58-16,0 0-11 0,0 0-3 0,0 0 0 16,0 0-36-16,0 0-7 0,6-5-1 0,-6 5-1 15,6 0-7-15,0 0 0 0,0 3-8 0,3-1 12 16,-3 1-12-16,-1 0 11 0,1 2-11 0,3-3 10 16,-6 4 0-16,3-1 0 0,-3 0 0 0,0 1 0 15,3-1 0-15,-3 0 0 0,-3 3 0 0,0 0 0 16,0 0 13-16,3 0 2 0,-6 0 1 0,0 2 0 15,0-2-26-15,0 3 0 0,0 0 0 0,-3-1 0 16,0 1 0-16,0-1 0 0,-3 1-8 0,4 0 8 16,-1-1 0-16,0 1 0 0,-3-1 0 0,3-2 0 15,0 0 13-15,0-3-2 0,0 6-1 0,-3-6 0 0,3 1-10 0,0-4-12 16,3 1 2-16,3-3 1 16,-6 3 9-16,6-3 0 0,-3 2 0 0,3-2 0 0,0 0 0 0,0 0 0 15,0 0 0-15,0 0 0 0,0 0 0 0,0 0 0 16,0 0 0-16,0 0 8 0,0 0-8 0,0 0 0 15,0 0 0-15,6 3 8 0,6-1-8 0,-6 4 0 16,3-6 0-16,3 5 8 0,-3-5-8 0,3 3 0 16,-3-3 0-16,2 0 0 0,1 0 0 0,0 0 8 15,-3 2-8-15,0-2 0 0,3 0 0 0,-3 0 9 16,-3 0-9-16,3 0 0 0,0 3 0 0,-3-3 0 0,0 0 0 16,3 3 0-1,-3-3-94-15,0 5-16 0,-6-5-3 0,3 0-995 0</inkml:trace>
  <inkml:trace contextRef="#ctx0" brushRef="#br1" timeOffset="-172584.706">20385 13951 1209 0,'-29'14'108'0,"14"-6"-87"0,3-3-21 0,0 6 0 0,0-4 82 0,0 1 12 16,3-2 2-16,3-1 1 0,0-2-5 0,6-3-2 16,0 0 0-16,0 0 0 15,0 0-15-15,6-11-3 0,3 0-1 0,9-7 0 0,3-3-17 0,3-6-3 16,8-4-1-16,7-6 0 0,6-1 2 0,5-6 1 16,1-1 0-16,3-6 0 0,-1 1-27 0,7 2-6 15,-1-2 0-15,4 0-1 0,-4 5-9 0,-5 3-2 16,2-1 0-16,-2-2 0 0,-4 8-8 0,-2-3 10 15,0 9-10-15,-1-4 10 0,-2 9-10 0,-3-3 0 16,-7 5 0-16,-2 3 0 16,-6 2-34-16,0 3-2 0,-6 1-1 0,-4-1 0 15,-2 0-191-15,-6 3-39 0</inkml:trace>
  <inkml:trace contextRef="#ctx0" brushRef="#br1" timeOffset="-172346.3929">21144 12957 1036 0,'-9'0'46'0,"9"0"10"0,0 0-45 0,0 0-11 16,0 0 0-16,6-6 0 0,3 1 117 0,6-3 22 0,6-2 4 0,3-4 1 16,3 1-46-16,2-3-9 0,4 0-1 0,6 3-1 15,0-3-9-15,-1 3-2 0,-2 2 0 0,3-2 0 16,-4 3-16-16,4-1-4 0,-6 3-1 0,0 5 0 0,-4 1-5 0,-2 2-1 16,-3 0 0-16,-3 5 0 15,-3 0-29-15,-1 6-5 0,-2 0-2 0,-3 4 0 0,-3 4 24 16,-3 2 5-16,-6 6 1 0,-3 4 0 15,-6 6-25-15,-3 0-5 0,-6 3-1 0,-2 8 0 16,-4-1-3-16,-3 1-1 0,0 2 0 0,-5 8-831 16,2-5-166-16</inkml:trace>
  <inkml:trace contextRef="#ctx0" brushRef="#br1" timeOffset="-169882.91">23448 11332 1472 0,'0'0'65'0,"0"0"14"0,0 0-63 0,0 0-16 16,0 0 0-16,0 0 0 0,-3 5 80 0,0 1 14 15,-3-1 2-15,3 3 1 0,-3 3-64 0,3-1-13 16,-3 1-2-16,1 5-1 0,2-1 2 0,-3 1 0 16,0 3 0-16,-3-1 0 0,3 4-7 0,-3-1-2 15,0 2 0-15,-6 1 0 0,6-3-2 0,-3 6 0 16,-3-3 0-16,3-3 0 0,3 0-8 0,-2 0 8 16,-1-5-8-16,3 0 8 0,3 0-8 0,0-6 0 15,3-2 0-15,0 0-11 16,3-8-36-16,0 0-7 0,0 0-2 0,0 0 0 15,9-5-29-15,-3-6-7 0,3-2 0 0,0 0-390 0,0-3-78 0</inkml:trace>
  <inkml:trace contextRef="#ctx0" brushRef="#br1" timeOffset="-169551.84">23436 11343 975 0,'0'0'43'0,"0"0"9"0,0 0-41 0,0 0-11 0,0-6 0 0,0 6 0 16,-6-5 104-16,6 5 18 0,0 0 4 0,0 0 1 15,0-5-21-15,0 5-4 0,0 0-1 0,0 0 0 16,0 0-46-16,0 0-10 0,0 0-1 0,0 0-1 0,0 0 7 0,0 0 2 16,0 0 0-16,0 0 0 0,6-3-12 0,-6 3-1 15,0 0-1-15,0 0 0 16,0 0-18-16,0 0-3 0,0 0-1 0,0 0 0 0,3 3 21 0,3-1 4 16,0 4 1-16,0-4 0 0,-3 4-26 0,3 2-4 15,-3 0-2-15,6 2 0 0,-3 3-1 0,3 1 0 16,-3-1 0-16,3 3 0 0,3 0 1 0,-3 2 0 15,-3 1 0-15,2-1 0 0,1 3 0 0,3 0 0 16,-3 3 0-16,0-3 0 0,3 1-10 0,-3-1 10 16,0 0-10-16,0 0 10 0,-3-2-10 0,3-3 10 15,0-3-10-15,-3 3 10 0,3-3-10 0,-3 3 0 16,-1-6 0-16,1 1-11 16,0-1-78-16,0-2-16 0,-3 0-3 0</inkml:trace>
  <inkml:trace contextRef="#ctx0" brushRef="#br1" timeOffset="-159575.478">14894 15269 576 0,'0'0'25'0,"0"0"6"0,-3 3-31 0,3-3 0 0,-3 5 0 0,0-2 0 16,0-1 224-16,3-2 38 0,0 0 8 0,0 0 2 16,-6 3-128-16,6-3-26 0,0 0-5 0,0 0-1 15,0 0-28-15,0 0-7 0,0 0-1 0,0 0 0 16,0 0-20-16,0 0-5 0,0 0-1 0,0 0 0 15,0 0-11-15,0 0-3 0,0 0 0 0,0 0 0 0,0 0-8 16,0 0-1-16,0 0-1 0,0 0 0 16,6 5-4-16,0-5-1 0,-6 0 0 0,9 3 0 0,2-3-3 0,-2 3-1 15,0-3 0-15,0 0 0 0,3 2-5 0,0-2-2 16,-3 0 0-16,0 0 0 0,3 0-1 0,0 0 0 16,0 0 0-16,0 0 0 0,2-2-9 0,-2 2 8 15,0-3-8-15,0 3 8 0,0 0-8 0,0 0 0 16,3-3 0-16,-3 3 8 0,3 0-8 0,-3 0 0 15,2-2 0-15,-2 2 0 0,3 0 8 0,0 0-8 16,-3 0 8-16,0 0-8 0,3 0 0 0,-3 0 0 16,3 2 0-16,-1-2 0 0,-2 0 0 0,0 3 0 15,3 0 0-15,-3-3 0 0,0 0 0 0,0 0 0 16,3 0 0-16,-3 2 0 0,0 4 0 0,2-6 0 16,1 0 8-16,-3-3-8 0,3 3 0 0,-3 0 8 15,0 0-8-15,3 0 8 0,-3 0 0 0,0 0-8 16,3 0 12-16,-4 0-4 0,-2-3 0 0,6 3 0 0,-6 3 0 15,3-3 0-15,0 3 0 0,0-3 0 16,-3 0 0-16,3 0 0 0,-3 0-8 0,0 2 8 0,3-2-8 0,-1 0 8 16,-2 0-8-16,3 0 0 0,0 3 9 0,3-3-9 15,-3 0 0-15,3 0 9 0,-3-3-9 0,3 3 0 16,-3-2 8-16,-1 2-8 0,1 0 0 0,0 0 0 16,0 0 24-16,3 0 0 0,0-3 1 0,0 3 0 15,0-3-25-15,0 3-19 0,-1-2 3 0,4 2 1 16,-6-3 15-16,3 0 10 0,0 3-2 0,0-2 0 15,0-1-8-15,-3 0 10 0,3 3-10 0,-1-2 10 0,1-1-10 16,0 3 0-16,0 0 0 0,3-3 8 16,-3 3-8-16,0 0 0 0,0 0 9 0,-1 3-9 0,4 0 8 15,-6-1-8-15,3-2 8 0,0 3-8 0,0 0 0 16,0-3 8-16,0 2-8 0,0-2 0 0,-1 0 8 16,1 3-8-16,0-3 10 0,0 0-10 0,-3 0 12 15,3 0-4-15,-3 0-8 0,0 0 12 0,3-3-4 0,-4 1 0 16,-2 2-8-16,3-3 12 15,-3 0-12-15,0 1 8 0,0 2-8 0,0-3 0 0,0 3 0 0,-3 0 8 16,0 0-8-16,3 0 0 0,-3 0 0 0,0 3-8 16,-6-3 8-16,0 0-13 15,3 5-77-15,-3 3-15 0,3 0-3 0,-3 0-1206 0</inkml:trace>
  <inkml:trace contextRef="#ctx0" brushRef="#br1" timeOffset="-139884.319">11506 15248 1152 0,'-6'-19'102'0,"3"17"-82"16,3 2-20-16,0 0 0 0,0 0 30 0,0 0 2 15,-3-3 0-15,3 3 0 0,0 0 76 0,0 0 16 0,0 0 4 0,0 0 0 16,0 0-52-16,0 0-9 15,0 0-3-15,0 0 0 0,0 0-8 0,0 0-3 0,0 0 0 16,0 0 0-16,0 0-29 0,6 5-7 0,0-2-1 0,3-3 0 16,3 3-5-16,0-3-2 0,-3 0 0 0,3 0 0 15,3 0-9-15,0 0 12 0,-1 0-12 0,4-3 12 16,-3 3-12-16,0 0 0 0,0-3 0 0,0 1 8 16,0-1-8-16,-3 3 0 0,3-5 9 0,-1 5-9 15,-2-3 0-15,0 1 8 0,0-1-8 16,-3 3 0-16,-3-3 0 0,-6 3 0 0,0 0 0 0,0 0 0 31,0 0-17-31,0 0-8 0,-6 6-2 0,0-1 0 0,-3 0 27 0,-3 3 0 0,0 0 0 0,-2 0 0 16,-1-3-16-16,-3 3 1 0,0-3 1 0,0 1 0 15,-3-4 22-15,3 1 5 0,-2 0 1 0,-1-3 0 16,3 0-14-16,0 2 0 0,-3-2 0 0,6 0 0 16,0-2 49-16,3 2 7 0,1 0 2 0,2 0 0 15,0 0-42-15,3 0-8 0,0 0-8 0,6 0 12 0,0 0 4 16,0 0 2-16,0 0 0 0,0 0 0 0,0 0-29 15,0 0-5-15,9 0-2 0,0 2 0 0,0-2 32 16,2 0 6-16,4 0 2 0,0-2 0 0,-3 2-22 0,3-3 9 16,-3 3-9-16,3 0 0 0,0-3 38 0,0 1 1 15,-4 2 0-15,1-3 0 16,-3 3-55-16,3 0-12 0,-3-3-1 0,-3 3-1 0,-6 0 30 0,0 0 0 16,6 0 0-16,-6 0 0 0,0 0-13 0,0 0 3 15,0 0 1-15,0 0 0 0,-3 6 9 0,-6-1 0 16,3 0 0-16,-3-2 0 0,-3 2 0 15,3 1 0-15,-5-4 0 0,2 4 0 0,-3-6-22 0,0 2-2 16,3-2-1-16,-3 0 0 0,6 0 51 0,0-2 10 16,3 2 3-16,0-3 0 0,6 3-21 0,0 0-4 0,0 0-1 15,0 0 0-15,0 0-13 0,6 0 0 16,6 0 0-16,0 0 0 0,0 3 0 0,3-1 0 0,0 3 0 0,6 1 0 16,-1-4 0-16,1 4 0 0,0-1 0 0,0 0 0 15,3-5 0-15,0 3 8 0,-1 0-8 0,1-1 0 16,0-2-14-16,-3 0-9 0,0-2-1 0</inkml:trace>
  <inkml:trace contextRef="#ctx0" brushRef="#br1" timeOffset="-138759.916">15105 14666 1728 0,'0'0'76'0,"0"0"16"0,0 0-73 0,0 0-19 0,0 0 0 0,0 0 0 15,0 0 92-15,0 0 14 0,0 0 3 0,0 0 1 16,0 0-74-16,0 0-14 0,6 0-3 0,3-3-1 16,-3 3 28-16,3 0 6 0,0-2 0 0,0-1 1 15,-1 3-34-15,4 0-7 0,-3 0-2 0,0-3 0 16,0 3-10-16,-3 0 8 0,0 0-8 0,3 3 8 0,-9-3-8 15,6 3 0-15,0 2 9 0,-3 0-9 0,-3-5 9 16,0 0-9-16,3 8 12 0,0 3-12 0,-3-3 11 16,0 2-11-16,-3-2 10 0,3 0-10 0,-6 0 10 0,3 0-10 15,-3 0 10-15,0 0-10 0,0 2 8 0,-3-2-8 16,-3 0 0-16,0 3 9 0,0-3 24 0,-2 5 5 16,2-5 1-16,0 3 0 0,0-1-31 0,0-2-8 15,3 3 0-15,0-3 0 0,0 0 12 0,0-1 2 16,6-1 0-16,-3 2 0 0,3-3 2 15,0 0 1-15,3 3 0 0,0-2 0 0,0-1-1 0,0 0-1 16,3 3 0-16,0-3 0 0,3 1-5 0,0-4-1 16,0 1 0-16,0 2 0 0,3-2-9 0,-3-3 10 15,6 2-10-15,-3-2 10 0,-3 0-2 0,3 0 0 16,3 0 0-16,-6 0 0 0,2-2-8 0,1 2 0 0,0-3 0 16,0 3 8-16,0 0-8 0,-3-2 0 15,3 2 0-15,0 0-11 16,0 0-95-16,0 2-19 0,0 1-4 0,-3-1-1024 0</inkml:trace>
  <inkml:trace contextRef="#ctx0" brushRef="#br1" timeOffset="-138623.038">15379 15087 2606 0,'0'0'57'0,"0"0"12"0,0 0 3 0,0 0 1 0,0 0-58 16,0 0-15-16,0 0 0 0,-3 2 0 0,-3 1 33 0,0-1 4 15,6-2 1-15,0 0 0 16,0 0-110-16,0 0-23 0,0 0-4 0</inkml:trace>
  <inkml:trace contextRef="#ctx0" brushRef="#br1" timeOffset="-137739.108">15114 13957 1602 0,'0'0'71'0,"0"0"14"0,0 0-68 15,0 0-17-15,0 5 0 0,-3 0 0 0,3 3 83 0,0 3 13 16,0-3 2-16,3 0 1 0,3 0-5 0,0 0-1 16,0 0 0-16,6 2 0 0,3-5-54 0,-4 3-11 15,4-2-3-15,0-4 0 0,6 1-7 0,0 0-2 16,0-3 0-16,3 0 0 0,-1 0-1 0,4-6-1 15,0 4 0-15,3-1 0 0,-4 0-2 0,4 3 0 16,0-5 0-16,-3 0 0 0,0-3-3 0,2-3-1 16,-5 1 0-16,3-1 0 0,-3-2 1 0,0 0 0 15,-1-1 0-15,-2 1 0 0,0 0-1 0,-3 0 0 16,-3 0 0-16,0-3 0 0,0 0-8 0,-4 0 10 16,-2 0-10-16,0 0 10 0,-3-2-1 0,0 2 0 15,0 0 0-15,-3-3 0 0,0-2-1 0,-3 3-8 0,0-4 12 16,-3 1-4-16,0-2 0 0,-3-1-8 0,0 0 12 15,-3 0-4-15,0-2 12 0,0-1 3 0,-2 3 0 0,-1 1 0 16,0 1 8-16,3 1 1 0,-3 5 1 0,0 0 0 16,0 1-13-16,0 4-2 0,0 0-1 0,-3 3 0 15,1 3 2-15,-1 0 0 0,0 0 0 0,-3 5 0 16,0-3-2-16,-3 3 0 0,0 3 0 0,-2 2 0 16,-1-2-9-16,0 2-8 0,-3 3 12 0,0 0-12 15,4 0 11-15,-4 0-11 0,3 0 10 0,-3 2-10 16,0-2 10-16,4 0-10 0,2 3 10 0,0 2-10 15,0 0 9-15,3 0-9 0,-3 3 8 0,3 3-8 16,4-3 0-16,-4 2 0 0,0 3 8 0,3 3-8 0,-3 0 0 16,3 0 0-16,0-1 0 0,0 1 0 15,7 3 0-15,-4-1 0 0,3 1 0 0,0 2 0 0,3 0 0 16,3-3 0-16,0 1 0 0,3-1 0 0,3-2 0 16,0 2 0-16,0-2 0 0,3 0 0 0,0-5 0 0,3-1 0 15,0 3 0-15,2-5 0 0,1-3-9 0,0 1 9 16,0-4-12-16,0 1 12 15,3-3-101-15,-3 0-14 0,3-3-2 0,0 3-750 16,3 0-149-16</inkml:trace>
  <inkml:trace contextRef="#ctx0" brushRef="#br1" timeOffset="-136610.133">15420 14684 1152 0,'-3'11'51'0,"3"-11"10"0,0 0-49 0,0 0-12 15,0 0 0-15,0 0 0 0,-3-5 239 0,3 5 45 0,0 0 8 0,0 0 3 16,0 0-165-16,0 0-33 0,0 0-6 0,0 0-2 16,0 0-51-16,0 0-10 0,6 5-3 0,3 0 0 15,-3 1-7-15,3 1-2 0,0-1 0 0,0 2 0 16,0 0-6-16,0 0-2 0,-3 2 0 0,3-2 0 15,0 3-8-15,-3-3 8 0,3 0-8 0,0 0 8 16,-3-3-8-16,2 3 8 0,-2 0-8 0,0-3 8 16,0 3-8-16,0-3 0 0,0-2 9 0,3 2-9 15,-3-2 0-15,-3 2 0 0,0-2 0 0,0-1 8 16,-3 4-8-16,3-1 9 0,0 6-9 0,-3-4 10 0,-3 7-10 0,0-1 0 16,3 0 9-16,-6 0-9 15,0 1 0-15,-3-4-13 0,3 3 1 0,-6 1 1 16,0 4-20-16,1-2-4 0,-1-3-1 0,0-2 0 15,0-3-23-15,0-3-5 0,0-2 0 0,0-3-1 16,0-3-124-16,3-5-25 0,-3-2-5 0</inkml:trace>
  <inkml:trace contextRef="#ctx0" brushRef="#br1" timeOffset="-136465.093">15391 14658 518 0,'9'-8'46'0,"-9"8"-37"0,3-5-9 0,3 2 0 0,-1-2 236 0,1-1 44 0,-3 4 10 0,6-3 2 16,-3-1-108-16,3 1-20 0,0 2-5 0,0-2-1 15,3 2-74-15,-3-2-16 0,6 5-2 0,-3-3-1 16,0 1-37-16,-3-1-8 0,5 0-2 0,-2 1 0 16,0 2-18-16,0 0 0 0,-3 0 0 0,3 0-9 31,0 0-170-31,0 0-33 0</inkml:trace>
  <inkml:trace contextRef="#ctx0" brushRef="#br1" timeOffset="-136221.141">15858 15010 2044 0,'0'0'91'0,"-3"5"18"0,3 3-87 0,-3 0-22 16,-3 0 0-16,-3 0 0 0,3 2 128 0,3 1 20 15,-3 2 5-15,0-2 1 0,-3 2-94 0,3 0-18 16,0 1-4-16,-2-1-1 0,-1 0-48 0,3 0-9 16,0 0-3-16,0-5-773 15,3-2-154-15</inkml:trace>
  <inkml:trace contextRef="#ctx0" brushRef="#br1" timeOffset="-135736.788">16099 14653 518 0,'0'0'46'0,"0"0"-37"0,0 0-9 0,0 0 0 16,6 2 359-16,0 1 69 0,-3 0 15 0,3-1 2 16,0 4-253-16,0-4-50 0,0 3-10 0,0 1-3 15,3 2-75-15,-3-3-15 0,0 3-3 0,3-3-1 16,-4 0-35-16,-2 1-22 0,0-1 3 0,0 0 1 15,-3-5 38-15,3 6 7 0,-3-1 1 0,0 3 1 16,-6-3-29-16,3 3 0 0,-3-3 0 0,1 6 0 16,-1-3 0-16,-3 3 9 0,-3-1-9 0,6-2 8 15,-3 3 3-15,3-3 0 0,-3 2 0 0,3-2 0 16,-3-3 20-16,3 3 4 0,3 0 1 0,-3-2 0 0,0 1-2 16,3-4 0-16,3-3 0 0,-3 5 0 0,3-5-11 15,3 6-3-15,0 2 0 0,0-3 0 16,0 0-12-16,3-2-8 0,3 5 8 0,-3-3-8 0,6 0 0 0,-3-2 0 15,0 2 0-15,3 1 8 0,-3-4-8 16,3 1 0-16,-1 0 0 0,1-1 0 0,0 3 0 0,-3-2 9 16,3 2-9-16,0-2 0 0,-3 2 8 0,-3 1-8 15,0-4 0-15,0 4 0 0,-6-6 8 0,3 5-8 16,0 3 9-16,0-3-9 0,-6 3 9 0,0-3-9 16,3 3 8-16,-3 0-8 0,0 0 0 0,-3 0 0 15,0 3 8-15,0-1-8 16,-6-2-24-16,-3 5-8 0,0-5 0 0,0 0-1 15,1 0-98-15,5-2-19 0,-3-1-4 0,3-3-1 16,3-2-97-16,0 0-19 0</inkml:trace>
  <inkml:trace contextRef="#ctx0" brushRef="#br1" timeOffset="-135515.513">16397 14584 1706 0,'0'0'76'0,"6"2"15"16,0-2-73-16,0 3-18 0,0 0 0 0,0 2 0 16,2 3 170-16,1-3 30 0,-3 3 7 0,3 3 1 15,0 2-82-15,-3 0-16 0,3 1-3 0,-3-1-1 0,-3 5-43 0,3 1-9 16,0 2-2-16,-3 0 0 0,-3 3-27 0,3 0-5 16,-3-3-2-16,0-3 0 0,-3 4-10 0,3 1-8 15,-6-1 12-15,0 1-12 0,3-1 0 0,-6-1-19 16,0 0 3-16,-6 11 0 15,0-9-180-15,1 1-35 0,-1-3-7 0</inkml:trace>
  <inkml:trace contextRef="#ctx0" brushRef="#br1" timeOffset="-134977.101">15028 14515 1036 0,'0'0'92'0,"0"0"-73"16,-6 5-19-16,0 1 0 0,0-1 210 0,0 0 38 16,-3 3 8-16,0 0 2 0,0 3-96 0,-3-1-19 15,3 3-4-15,0 1-1 0,-3 2-48 0,0 2-10 16,0 1-1-16,4 2-1 0,-4 3-28 0,3-1-6 16,0 7 0-16,3 1-1 0,0 1-21 0,3 0-4 15,3 7-1-15,0-1 0 0,3-4-17 0,3 0 0 16,0 3 0-16,0-5 0 0,0 0 0 0,0-8 0 15,3-1 0-15,-1-1 0 16,4 1-18-16,3 1-10 0,0 0-3 0,3-3-828 0,0-2-165 16</inkml:trace>
  <inkml:trace contextRef="#ctx0" brushRef="#br1" timeOffset="-133423.085">18269 14258 1882 0,'0'0'41'0,"0"0"9"0,0 0 2 0,-6 6 1 0,3-4-42 0,3-2-11 15,-3 8 0-15,3-2 0 0,0-6 70 0,0 0 12 0,0 0 2 0,0 0 1 16,0 0 3-16,0 0 1 0,0 0 0 0,3 5 0 16,3-2-39-16,0-1-8 0,0-2-2 0,3 0 0 15,-3-2-7-15,0 2-1 0,3-3-1 0,0 3 0 16,0 0-7-16,0-3 0 0,-1 3-1 0,4 0 0 16,0 0-8-16,0 0-2 0,-3 0 0 0,6 0 0 15,-3 0-4-15,3 0-1 0,0 0 0 0,0 0 0 16,5 0 2-16,-5 3 0 0,0-3 0 0,3 3 0 0,0-3-2 15,0 0 0-15,3 0 0 0,2 0 0 0,-2 0-8 16,3 0 12-16,-3 0-12 0,3 2 12 0,-1-2-12 0,1 3 0 16,-3-1 9-16,3 4-9 15,-3-4 0-15,0-2 0 0,-1 6 0 0,4-4 8 0,-3 1-8 0,3 0 0 16,0-3 0-16,0 2 8 16,2 1-8-16,1-3 0 0,0 3 0 0,6-6 8 0,-7 3-8 0,4-3 8 15,-3 1-8-15,3 2 8 0,-3-3-8 0,-1 0 9 16,1 1-9-16,0-1 10 0,-3 0-10 0,2 3 10 15,-2-2-10-15,6-1 10 0,-3 3-10 0,-3 0 8 16,-3-3-8-16,2 3 8 0,1-2-8 0,-3 2 10 16,0-3-10-16,-3 3 10 0,0-2-10 0,-4-1 0 15,1 3 0-15,0 0 0 0,-6-3 0 0,3 1 0 16,0 2 8-16,-3 0-8 16,-3 0-75-16,0 0-17 0,-6 0-3 0,0 0-1199 0</inkml:trace>
  <inkml:trace contextRef="#ctx0" brushRef="#br1" timeOffset="-126275.723">19150 14740 1267 0,'0'0'56'0,"0"0"12"0,0 0-55 0,0 0-13 16,0 0 0-16,0 0 0 0,0 0 194 0,0 0 36 16,0 0 7-16,6 3 2 0,0 2-147 0,3-2-30 15,-3 2-6-15,3 0 0 0,-3 0-29 0,3 3-6 16,0-2-1-16,0 2 0 0,-1-3-10 0,-2 3-2 16,3-3-8-16,-3 3 12 0,0 0-12 0,0-3 9 15,-3 1-9-15,0 1 8 0,0 1-8 0,0 0 10 16,-3 0-10-16,0 0 10 0,0-2-10 0,0 4-14 15,-3 1 3-15,0-3 1 0,0 0 10 0,-3 0 0 0,0-1 0 0,3 1 0 16,-3-2 0-16,3-4 0 0,-3 4 0 16,0-4 0-16,6-2 0 0,0 0 0 0,-3 3 0 0,3-3 0 15,0 0 0-15,0 0 0 0,0 0 0 0,0 0 0 16,0 0 20-16,0 0 5 0,0 0 2 0,0 0 0 31,0 0-43-31,0 0-9 0,6 0-2 0,3 3 0 0,-3-1 45 0,3-2 9 0,-3 5 1 0,3-2 1 16,-3 0-21-16,0-1-8 0,0 1 0 0,0 0 9 15,-3-1-9-15,3 4 10 0,-6-6-10 0,3 8 10 16,0-3 2-16,-3 0 0 0,0 0 0 0,0 3 0 16,-3 0 11-16,0 0 2 0,0-2 1 0,-3 2 0 0,3-1-5 15,-6 4-1-15,3-3 0 0,-3 3 0 0,3-4-8 0,0-1-3 16,-3 2 0-16,0-3 0 16,0 3-9-16,1-5 8 0,-1-1-8 0,-3 4 8 0,3-4 10 0,0 1 2 15,0-1 0-15,0 1 0 16,3 0-129-16,6-3-26 0,0 0-5 0,0 0-999 15</inkml:trace>
  <inkml:trace contextRef="#ctx0" brushRef="#br1" timeOffset="-126101.623">19472 15087 1612 0,'0'0'144'0,"0"0"-116"16,0 7-28-16,0 1 0 0,0-8 115 0,-3 6 17 0,3-6 3 0,0 0 1 15,0 0-96-15,0 0-18 0,0 0-4 0,0 0-1 32,0 0-191-32,0 0-38 0</inkml:trace>
  <inkml:trace contextRef="#ctx0" brushRef="#br1" timeOffset="-125826.286">19647 14706 2044 0,'0'0'45'0,"0"0"10"0,0 0 1 0,0 7 1 0,0 1-45 0,0 0-12 16,0-2 0-16,-3 4 0 0,3 1 84 0,3-1 16 16,-3 1 2-16,3 2 1 0,0 0-51 0,3-2-9 15,0 2-3-15,-3 0 0 0,6 1-25 0,-3-4-6 16,0 4-1-16,6 1 0 0,-3-1 8 0,0-4 0 16,0-2 1-16,-4 3 0 0,1-3-17 0,-3 0-11 15,3 0 2-15,0-1 0 0,-3 1 9 0,0 0 0 16,-3 0 0-16,3 3 0 0,-3-3 0 0,0 2 9 15,-3 4-9-15,0-1 0 0,-3-3-9 0,0 4-9 16,0-1-2-16,-2 0 0 16,-1 0-22-16,0-2-5 0,0-3-1 0,-3 2 0 15,0-4-38-15,0 2-8 0,-6-3-2 0,3 0-554 16,0-2-111-16</inkml:trace>
  <inkml:trace contextRef="#ctx0" brushRef="#br1" timeOffset="-125633.388">19582 14695 1612 0,'0'0'72'0,"6"0"14"0,0 3-69 0,0-3-17 0,2 0 0 0,1 0 0 16,0-3 121-16,0 3 21 0,-3 0 4 0,6 0 1 16,0-3-71-16,-3 3-15 0,3-2-2 0,-3 2-1 15,0 0-36-15,3-3-7 0,-6 3-2 0,3-3 0 16,-1 1-108-16,1 2-21 0,-3-6-5 0,0 6-823 15</inkml:trace>
  <inkml:trace contextRef="#ctx0" brushRef="#br1" timeOffset="-125143.453">18585 14740 806 0,'0'0'72'0,"-3"3"-58"16,0-1-14-16,3-2 0 0,0 0 208 0,0 0 38 0,0 0 8 0,0 0 2 15,0 0-128-15,0 0-26 0,0 0-5 0,9 6-1 16,2-4-51-16,1 1-10 16,0 2-3-16,-3-2 0 0,3-1-32 0,-3 4 0 0,0-1 0 15,-3 3 0-15,3 0 32 0,-3 0-1 0,-3-3 0 0,0 6 0 16,0-3-16-16,-3-3-3 16,0 3-1-16,-3 0 0 0,0 2-2 0,0-2 0 0,-3 3 0 0,-3-3 0 15,3 2-1-15,-6 1-8 0,0 2 12 0,0-5-4 16,3 3 4-16,-3-3 0 0,-3 2 0 0,4-2 0 15,-1-3 25-15,3 1 6 0,0-1 1 0,0 0 0 16,3-2 0-16,0 0 1 0,0-1 0 0,6-2 0 16,-3 3-13-16,3-3-4 0,-3 3 0 0,3-3 0 15,0 0-15-15,0 0-3 0,0 0-1 0,0 0 0 16,0 0-9-16,0 0 0 0,0 0 0 0,6 0 0 16,3 2 0-16,3 1 0 0,-3-3 0 0,3 0 0 0,0 3-12 15,2-3 1-15,1 0 1 0,-3 0 0 16,6 0-114-16,-3 0-24 0,3 0-4 15,0 0-962-15</inkml:trace>
  <inkml:trace contextRef="#ctx0" brushRef="#br1" timeOffset="-124985.856">18888 15073 1267 0,'0'0'112'0,"0"0"-89"15,-3 8-23-15,-3 0 0 0,3-3 244 0,-3 3 45 16,0 0 9-16,-3 0 2 0,0 0-192 0,1 0-39 0,-4 3-7 0,0-1-2 15,0 1-46-15,0-3-14 0,-3 2 0 0,0 1 8 32,-3 0-63-32,0-3-12 0,1-3-2 0,-4 0-1003 0</inkml:trace>
  <inkml:trace contextRef="#ctx0" brushRef="#br1" timeOffset="-124753.972">18451 14634 1324 0,'-9'-3'59'0,"9"3"12"16,-9-2-57-16,3 2-14 0,-3 2 0 0,0-2 0 15,0 6 288-15,0-1 54 0,-3 3 11 0,0 5 3 0,3 3-245 0,-3 3-49 16,1 4-10-16,-1 4-1 0,0 5-30 0,6-6-5 16,-3 8-2-16,3-2 0 15,3 0-14-15,-3 0 0 0,3-1 0 0,0 1 0 0,6-3 0 0,-3 6 0 16,6-4-12-16,0 1 12 15,3-5-111-15,0-1-15 0,3-2-3 0,3-3-627 16,2-5-126-16</inkml:trace>
  <inkml:trace contextRef="#ctx0" brushRef="#br1" timeOffset="-124304.562">19894 14671 979 0,'0'0'87'0,"0"0"-70"15,0 0-17-15,0 0 0 0,0 0 297 0,0 0 56 16,6-2 11-16,-3 2 3 0,3 0-202 0,0 0-40 16,-6 0-8-16,9 2-1 0,0 1-49 0,0 2-10 15,3-2-1-15,0 5-1 0,-3-3-15 0,0 3-2 16,2 2-1-16,1-2 0 0,-3 3-9 0,-3 0-3 15,3 2 0-15,-3 0 0 0,-3 3-5 16,0 0-2-16,-3 5 0 0,-3 3 0 0,0 2-5 0,-3 1-1 16,0-1 0-16,-3 3 0 15,-3 0-12-15,0 6 8 0,-2-3-8 0,-1-1 0 0,0-4 0 0,0-1 0 16,3-2-13-16,0 2 4 16,0-2-74-16,3-3-14 0,-3-2-3 0,0-1-796 15,7-2-158-15</inkml:trace>
</inkml:ink>
</file>

<file path=ppt/ink/ink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45:05.591"/>
    </inkml:context>
    <inkml:brush xml:id="br0">
      <inkml:brushProperty name="width" value="0.05292" units="cm"/>
      <inkml:brushProperty name="height" value="0.05292" units="cm"/>
      <inkml:brushProperty name="color" value="#FF0000"/>
    </inkml:brush>
  </inkml:definitions>
  <inkml:trace contextRef="#ctx0" brushRef="#br0">18906 5858 1699 0,'0'0'75'0,"0"0"16"0,0 0-73 0,0 0-18 0,0 0 0 0,0 0 0 16,0 0 82-16,0 0 13 0,0 0 2 0,0 0 1 16,0 0-28-16,9 3-6 0,6-1 0 0,-3 1-1 15,6-1-32-15,-4 1-7 0,4-3 0 0,3 0-1 16,3 3 4-16,0-3 1 0,-3-3 0 0,-1 3 0 16,1-3-9-16,0 3-2 0,-3 0 0 0,0-2 0 15,-3 2-7-15,3-3-2 0,-7 1 0 0,4-1 0 16,-6 3-8-16,-3 0 10 0,0 0-10 0,-6 0 10 15,0 0-10-15,0 0 0 0,0 0 9 0,-6 5-9 16,-3 0 0-16,-3 3-18 0,-2 0 3 0,-4-5 1 16,-3 8-10-16,-6-6-1 0,-6-2-1 0,-2 2 0 15,2 0 14-15,0 0 2 0,0-2 1 0,1 0 0 16,5-1 9-16,0 1 0 0,3-6 10 0,3 3-10 16,4-2 19-16,2 2-3 0,3-3 0 0,3 0 0 0,3 3 5 15,6 0 1-15,0 0 0 0,0 0 0 0,0 0-9 16,0 0-1-16,0 0-1 0,3-2 0 0,6-4-11 0,0 6 0 15,3 0 0-15,5 0 8 16,-2 0-8-16,3-2 0 0,6-1 0 0,0 3 8 0,3 0-8 0,-1 0 0 16,1 0-10-16,0 0 10 0,0-5 0 0,0 2 12 15,-4 1-1-15,-2 2 0 0,0-6-11 0,-3 4 10 16,-3 2-10-16,0-3 10 0,-3 0-10 0,-3 3 12 16,-1-5-12-16,-8 5 12 0,0 0 0 0,0 0 0 15,0 0 0-15,0 0 0 0,0 0-23 0,0 0-4 16,-8 0-1-16,-1 0 0 0,-3 5 16 0,-3-5-11 15,0 0 11-15,-3 0-10 0,3 0 10 0,-3 0 0 16,3 0 0-16,1 3 0 0,5-3 9 0,0 0 1 16,3 3 0-16,0-3 0 0,6 0-10 0,0 0 12 0,0 0-12 0,0 0 12 15,9 8-12-15,3-3 0 0,0 0 0 0,2 0 0 16,4 1 0-16,0-4 0 0,0 4 0 0,0-4 0 16,0 1 0-16,3 0 0 0,-1-3 0 0,4 0 0 15,3 2 8-15,-3-2 4 0,3-2 0 0,-1 2 0 31,1 0-34-31,0 0-6 0,0 0-2 0,3 0-765 0,-10-3-153 0</inkml:trace>
  <inkml:trace contextRef="#ctx0" brushRef="#br0" timeOffset="2651.65">19037 6048 864 0,'0'0'38'0,"0"0"8"0,0 0-37 0,0 0-9 15,0 0 0-15,-6 3 0 0,3-3 132 0,3 0 25 16,0 0 5-16,0 0 1 0,-6 3-43 0,0 2-8 16,0 3-1-16,0 0-1 0,0 0-42 0,3 5-9 15,0 3-2-15,-3 2 0 0,-3 6-30 0,3 3-7 16,4 2 0-16,-1 5-1 0,-3-2-4 0,3 5-1 16,0-5 0-16,0 5 0 15,3-5 6-15,3 2 2 0,0-5 0 0,3 0 0 0,0-5-30 0,5-6-7 0,-2 4-1 16,6-12 0-16,0 1 7 0,0-6 1 15,3 0 0-15,3-2 0 16,0-6-115-16,-1-2-22 0,1 0-5 0</inkml:trace>
  <inkml:trace contextRef="#ctx0" brushRef="#br0" timeOffset="2881.667">19213 6432 1076 0,'0'0'48'0,"0"0"9"16,0 0-45-16,0 0-12 0,-9-3 0 0,0 3 0 15,9 0 121-15,0 0 23 0,0 0 4 0,0 0 0 16,0 0-32-16,0 0-6 0,0 0-2 0,0 0 0 0,0 8-47 15,0-8-9-15,0 0-3 0,6 11 0 16,3-6-17-16,0 3-4 0,-1 3-1 0,4-6 0 16,3 3-3-16,-3 0-1 0,0 0 0 0,0 0 0 0,3-3-3 0,-3 3 0 15,0 0 0-15,0 3 0 0,-1-4 1 16,-2 4 0-16,0 0 0 0,-3-1 0 0,-3 6 0 0,-6 0 0 16,-6 0 0-16,0 2 0 0,-5 4-2 0,-4-4-1 15,0 3 0-15,-3 6 0 0,-3-1-18 0,-3 3 0 16,1-2 8-16,-4-1-8 15,3-2-108-15,0-3-26 0,3 0-5 0,4-2-900 0</inkml:trace>
  <inkml:trace contextRef="#ctx0" brushRef="#br0" timeOffset="3483.473">19909 6683 1209 0,'0'0'108'0,"3"-5"-87"16,-3-3-21-16,-3-2 0 0,0 2 151 0,0-3 25 15,0 3 6-15,-3-2 1 0,3 2-52 0,-3 2-11 16,-3 1-1-16,0 0-1 0,-2 2-62 0,-1 3-12 15,3 3-2-15,-3 2-1 0,-3 3-18 0,-3 0-4 16,-3 2-1-16,3 1 0 0,3 2-6 0,1 1 0 16,-1-4-1-16,0 1 0 0,3-3-11 0,3 2 10 15,0-2-10-15,6 0 10 0,0-3-10 0,3-5 0 16,0 0 0-16,3 6 0 0,3-1 0 0,0 0-9 16,3-2 9-16,3 0-10 0,3-1 10 0,-3 1-8 15,5-1 8-15,-2 4-8 0,3-1 8 0,0 3 0 16,3 3 0-16,-3-1 0 0,0-2 0 0,-1 0 0 15,-8 0 0-15,3 5 0 16,-6-2 0-16,0-1 0 0,0 1 0 0,-3 2 0 0,0 0 0 0,-3 1 9 0,-6-1-1 16,-3 0-8-16,-3 3 15 0,-3-3-4 15,1 0-1-15,-1 1 0 0,-3-1-10 0,3-3 0 0,-3 1 9 0,3 0-9 16,-3-3 0-16,3-6 0 0,1 1 0 0,2-3-12 16,0 0-32-1,3-8-8-15,-3-5 0 0,6-8-1 0,3-6-149 0,6-5-30 16,6-7-5-16</inkml:trace>
  <inkml:trace contextRef="#ctx0" brushRef="#br0" timeOffset="3666.527">20126 6326 748 0,'0'0'33'0,"0"0"7"0,0 0-32 0,0 0-8 15,0 0 0-15,6 11 0 0,0 2 242 0,-3 3 46 16,0 0 10-16,-6 5 2 16,3 0-152-16,-6 3-31 0,0 0-5 0,0 5-2 15,-3 0-34-15,4 0-8 0,-4 0 0 0,0 3-1 0,3 0-27 0,0-6-4 16,0 1-2-16,3-1 0 0,0-2-23 0,6-3-11 15,0-2 10-15,0-1-10 16,3-5-10-16,3 0-8 0,-3-2-2 0,3-3 0 16,-3-3-43-16,2-2-9 0,-2 0-1 0,-6-3-1 15,0 0-190-15,6-6-37 0</inkml:trace>
  <inkml:trace contextRef="#ctx0" brushRef="#br0" timeOffset="4888.54">20052 6765 748 0,'-30'-13'33'0,"18"8"7"0,-6-3-32 0,-2 0-8 15,-1 0 0-15,0 3 0 0,0-1 246 0,3-1 47 0,3 1 10 16,3 1 1-16,-2 0-177 0,5-1-36 15,0 4-7-15,9 2-2 0,0 0-35 0,0 0-7 0,0-6-2 0,6 4 0 16,0-1-27-16,3 1-11 0,-1 2 8 0,10 0-8 16,0-6 0-16,6 6 0 0,0 0 0 0,3 0 0 15,-1 6 0-15,1-6 0 16,0 2 0-16,3-2 0 0,-3 0 0 0,-4 3 0 0,4-3 0 0,-3 0 0 16,0 0 0-16,-3 0 0 0,2-3 0 0,-2 3 0 15,0-2 0-15,0 2 8 0,-6-6-8 0,3 4 0 16,-6-4 9-16,-1 4-9 0,1-1 10 0,-3 0-10 15,-3-2 11-15,0 2-11 16,-6 3 12-16,0 0-12 0,0-5 16 0,-3 0-3 0,-3 0-1 0,0 2 0 16,-6-2 16-16,3 2 4 0,1 0 0 0,-1 1 0 15,-3 2-3-15,0 0 0 0,0 2 0 0,3 4 0 0,-3-1 3 16,0 5 0-16,3-2 0 0,0 6 0 16,3 2-42-16,-3-6-8 0,3 3-2 0,1 3 0 0,5 0 7 15,0-3 1-15,3 1 0 0,2-1 0 0,1-3-2 0,0 1 0 16,6 0 0-16,0-4 0 15,-3-1-14-15,3-4-4 0,6 1 0 0,-3-3 0 16,-3-5 4-16,0 2 1 0,-1 0 0 0,1-4 0 16,0 1 4-16,0-2 1 0,-3-2 0 0,-3 2 0 0,0-3 10 0,0 3 1 15,-3-2 1-15,-3 2 0 0,0 2 10 0,0 1 0 16,0 0 8-16,-3 2-8 0,0 1 8 0,0 2-8 16,-3 0 8-16,0 2-8 0,0 1 13 0,0 2-1 15,3-2-1-15,-3 2 0 0,3 3 0 0,0 0 0 16,3 0 0-16,0 0 0 0,6-3-11 0,0 3 0 15,3-3 0-15,3 1 0 0,0-4-8 0,6 4 8 0,3-6-10 16,0 0 10-16,-1-6-24 0,1 4 0 16,-3-1 1-16,3 0 0 0,-3-2-1 0,-3 0 0 0,0-1 0 0,-1 4 0 15,-5-3 24-15,0 5 0 16,0-6 0-16,0 6 0 0,-6-2 9 0,-3 2 7 0,3 2 0 0,-3-2 1 16,0 0 11-16,-6 6 1 0,3 1 1 0,-3 4 0 15,-3 0-7-15,3 2-2 0,-3 3 0 0,0-3 0 16,1 3-6-16,5-3-2 0,-6 0 0 0,6 1 0 15,0-4-13-15,3 1 8 0,6-3-8 0,-3 0 0 16,-3-8 0-16,9 0 0 0,2 0 0 0,1-3 0 16,-3-5 0-16,6-5 0 0,0-3 0 0,6-3 0 15,0-2-9-15,-3 0 9 0,-1-3-13 0,-2 0 5 16,3 1-3-16,0-4 0 0,-6 3 0 0,0 1 0 0,0-7 11 16,-3 1 0-16,0 0 0 0,0 3 0 0,-7-3 13 0,1 0-1 15,3 5-1-15,-3 0 0 0,0 8 3 16,0 3 1-16,0 2 0 0,0 6 0 0,-3 5-15 0,0 0 0 15,0 0 8-15,0 0-8 16,0 8 0-16,0 8 0 0,-6 2 0 0,3 3 0 0,0 3 0 0,0 0 0 16,0 3 0-16,3 2 0 0,-6-6 0 0,4 7 0 15,2-1 0-15,-3-3 0 0,3-2 0 0,3-3 0 16,-3 0 0-16,5-5 0 0,4 0 0 0,0-3-8 16,-3-2 8-16,6-3-13 0,0 0-5 0,0-3-1 15,-3 0 0-15,6-2 0 0,-3-3 19 0,-3-3 0 16,3 1-8-16,-4 2 8 0,1-3 0 0,-3 0 0 15,3 1 0-15,-3 2 0 0,-3-6 14 0,-3 6 0 0,0 0 0 16,6-2 0-16,-3-4-2 0,-3 6 0 0,0 0 0 16,0 0 0-16,0 0-12 0,0 0 8 0,0 0-8 15,0 0 0-15,0 0 8 0,3 6-8 0,-3 2 0 0,6-3 0 16,-3 3 0-16,-3-3 0 0,3 3 0 0,0-3 0 16,3 3 0-16,3-5 0 0,-3-3 0 0,6 0 0 15,-3-3 0-15,0 1 0 0,0-6 0 0,2 2 0 16,-2-1 0-16,3-1 0 0,0-3 8 0,0 0-8 15,3-2 9-15,-6 0-9 0,-3 0 8 0,3 0-8 16,-3-1 0-16,0 4 0 0,-3-1 8 0,0 3-8 16,-3-2 12-16,3 4 0 0,-3-2 0 0,0 6 0 15,0 2 8-15,0 0 3 0,0 0 0 0,0 0 0 16,-9 5-23-16,6 6 0 0,-3-1 0 0,6 3 8 0,-3 3 7 16,0 0 1-16,0 3 1 0,3-1 0 0,3 6-17 15,0-3 0-15,-3 6 0 0,0-1 0 16,3 3 9-16,6 0 2 0,-3 0 0 0,3 1 0 0,-6-1-11 0,3 0 0 15,-1 2 0-15,4 4 8 0,0-6-8 0,-3 3 0 16,0-1 9-16,3-1-9 0,0-1 9 0,-6 2-9 16,0-1 12-16,-3-1-12 0,-3 0 22 0,0-3-2 15,-6 1-1-15,3-1 0 0,-3 1 13 0,-6-1 2 16,-5 1 1-16,-4-4 0 0,0 1-12 0,-3 0-3 16,0-3 0-16,1 0 0 0,-1-7-6 0,0-1-2 15,-3-3 0-15,0-2 0 0,1-5-12 0,-1 0 11 16,0-6-11-16,-3-2 10 0,7-6-10 0,-4-2-9 15,3-6 9-15,0 1-13 16,3-1-74-16,7-2-14 0,2 0-3 0,6 0-748 0,3-3-148 0</inkml:trace>
  <inkml:trace contextRef="#ctx0" brushRef="#br0" timeOffset="5455.516">22624 6789 1882 0,'0'0'41'0,"-3"-2"9"0,3-4 2 0,-3 1 1 0,0-3-42 0,-3 3-11 16,3-1 0-16,-3 1 0 15,0 3 105-15,0-4 19 0,-6 4 4 0,3-4 1 0,0 4-55 0,0 2-11 16,-3-3-3-16,1 3 0 0,-1 0-20 0,0 3-4 15,0-1 0-15,0 4-1 0,-3-1-20 0,3 3-4 16,3 0-1-16,-3 0 0 0,3 2-10 0,0 1 0 0,6-1 0 0,0 1 0 16,0-3-11-16,3 0 11 0,0 2-8 0,3-2 8 15,6-2-11-15,-3-1 11 16,3-2-13-16,3-1 5 0,3 1 16 0,-3-3 3 16,3 0 1-16,3 0 0 0,-3 0-12 0,2 0 0 0,-5 0 0 0,3 3 0 15,-6-1 0-15,0 4 0 0,0-1 0 0,0 3 0 16,-9 2 0-16,0 1 0 0,-3 2 0 15,-3 3 0-15,-6-3 0 0,0 3 0 16,-3 0 0-16,-3 3 0 0,4-4 0 0,-4 4 0 0,0-6 0 0,0 3 0 31,0-3-25-31,0 0-7 0,3-5-2 0,1 0 0 0,2-2-49 0,3-6-9 16,3-6-3-16,3-2 0 0,3-5-171 0,3-5-34 0,12-30-8 16,2 0 0-16</inkml:trace>
  <inkml:trace contextRef="#ctx0" brushRef="#br0" timeOffset="6492.814">22671 6593 1724 0,'0'0'38'0,"0"0"8"0,0 0 2 0,0 0 0 0,6 3-39 0,0 2-9 16,-3 3 0-16,-3 3 0 16,0 2 44-16,-6 3 6 0,3 3 2 0,-3 4 0 0,0 1-8 0,-3 3 0 15,4-4-1-15,-1 4 0 0,0-3-29 0,3-3-6 16,0 0 0-16,3-2-8 0,0-4 8 0,3-1-8 16,0-6 0-16,3 0 0 15,-6-8-44-15,6 5-16 0,-1 0-4 0,4-5 0 16,-9 0-67-16,0 0-13 0,3-5-4 0,-3 5 0 15,-3-8 35-15,0 3 6 0,-3-3 2 0,-2 2 0 0,-1 1 152 0,-6 0 30 16,0-3 7-16,0 3 0 0,-3-1 61 0,0 1 12 16,6 0 3-16,-3-1 0 0,4 1-20 0,2 2-3 15,0-2-1-15,9 5 0 0,0 0-73 0,0 0-15 16,0 0-4-16,6-3 0 16,6 3-60-16,2-2-13 0,7-1-3 0,3 1 0 0,0 2 32 0,3 0 0 15,2 2 0-15,1 1 0 0,-3 2 0 0,3-2 0 0,-3-1 0 0,-1 1 0 16,-2 2-13-16,0-5 3 0,0 0 1 0,-6 3 0 15,0 0 9-15,-4 2-8 0,1 0 8 0,-6 1-8 16,0-4 8-16,-3 1 8 0,-3 2-8 0,-3-5 11 16,0 0-11-16,-3 5 0 0,-3 3 9 0,0 0-9 15,-3 0 17-15,-3 0-1 0,0 0 0 0,1 5 0 16,-1-2 4-16,0-1 0 0,0 1 0 0,3 0 0 16,0-1-20-16,0 1 0 0,6-3 0 0,0 0 0 15,3-8-22 1,6 5-8-16,0 0-2 0,0-2 0 0,6-6 16 0,3-2 4 0,3 0 0 0,-1-3 0 0,1-5 0 0,0 2 0 15,0-2 0-15,-3 2 0 16,0 1 3-16,-3 2 1 0,0 2 0 0,-3 1 0 0,-1 2 8 0,-5 1 0 16,-3 2 0-16,9 2 0 0,-6 4 18 0,0 2 6 15,-3 0 0-15,0-1 1 16,-3 4 11-16,3 0 3 0,-3-1 0 0,0 3 0 0,0-2-22 0,3-3-4 16,0 0-1-16,3 0 0 0,3-3-12 0,0 0 0 15,3-2 0-15,0-3 0 0,0-3 0 0,3-2 0 16,0-3 0-16,3-2-10 0,3-1 2 0,-3 0 0 15,-1-2 0-15,-2 0 0 0,3 0-1 0,-3 0 0 16,0 2 0-16,-3-2 0 0,0 2 9 0,-3-2 9 16,3 0-1-16,-3-1-8 0,3 1 0 0,-3 0 0 0,0 0 0 15,2-3 0-15,-2-3 0 0,0-2 0 0,0 0 0 0,0 3 0 16,3-4 0-16,0 4 0 16,0-1 0-16,0 6 0 0,0 3 8 0,-3 2-8 0,3 2 0 15,-6 4 0-15,3 2 13 0,-6 0-4 0,6 5-1 0,-3 6 0 16,0-1 2-16,-3 6 0 15,0 2 0-15,0 4 0 0,-3 1 3 0,3-1 1 0,-3 1 0 0,0-1 0 16,0 1 13-16,3-4 2 0,0-3 1 0,0 0 0 16,3 0-22-16,3-3-8 0,-6-3 0 0,6-2 0 15,0-2-20-15,-3 2-9 16,-3-8-3-16,0 0 0 0,5 0 0 0,-5 0 0 16,6-3 0-16,-6 3 0 0,0 0-27 0,0-5-5 0,-3-1-2 0,-5-2 0 15,-1 3 27-15,0-3 6 0,-6 0 1 0,0 0 0 16,-3 0 58-16,-3-2 12 0,-6 2 2 0,7 0 1 0,-1 3 13 15,0-1 2-15,3 4 1 0,0-1 0 0,3 0-26 0,3 3-6 16,1-2-1-16,5 4 0 0,3 1-24 0,3-3 0 16,0 5 0-16,0-5 0 0,6 8 0 0,5 0 0 15,4 0-9-15,6-3 9 0,0 1-12 0,3-4 12 16,3-2-12-16,-1-2 12 0,4-1 0 0,0 0 0 16,-3 1 0-16,2-4 0 0,1 1 0 0,0 0 14 15,-3 2-4-15,0-2-1 0,-7 0-9 16,1-1 0-16,-6-2 0 0,0 6 0 0,-6-1 12 0,3-2-4 15,-6 2 0-15,-6 3 0 0,0 0-8 0,0-5 0 16,0 0 0-16,-3 2 0 0,-3-2 28 0,-3 5 3 16,3-3 1-16,-3 3 0 0,-3 0-16 0,0 3-4 15,-3 2 0-15,0 0 0 0,4 1 4 0,-4-1 0 0,0 3 0 16,3 0 0-16,3 2-16 0,0 1 9 16,3 2-9-16,0 3 8 0,6 3 19 0,3-1 3 0,3 1 1 0,3-1 0 15,3 3-31-15,3-2 0 0,6-1 0 0,2 1 0 31,7-3-136-31,3 0-29 0</inkml:trace>
  <inkml:trace contextRef="#ctx0" brushRef="#br0" timeOffset="24343.372">3815 9409 1152 0,'-12'-8'51'0,"12"8"10"0,-6-3-49 0,3-2-12 15,-3-1 0-15,0 1 0 0,3 0 103 0,-3 0 17 16,6-1 4-16,0 4 1 0,0-4-44 0,0 6-9 16,0 0-1-16,0 0-1 0,0 0-41 0,3 0-8 15,6 3-1-15,3 0-1 0,-3-1-1 0,3 4 0 16,3 1 0-16,0-1 0 0,2-1-18 0,1 0-9 15,0-2 1-15,6 2 0 0,-3-2 32 0,0 0 6 16,2-1 2-16,-2-2 0 0,0-2-20 0,3-1-3 16,-3 3-1-16,3-3 0 0,-4-2-8 0,1 2 8 15,-3 1-8-15,-3-4 8 0,3 4-8 0,-6-1 8 0,3 0-8 16,-9 3 8-16,6-2-8 0,-1 2 0 16,-11 0 0-16,0 0 0 0,0 0-16 0,0 0 2 0,-6 8 0 15,1 0 0-15,2 0 14 0,-6 2-9 16,3-2 9-16,-12 0-8 0,3 0 8 0,-3 0 0 0,-3 0 8 0,0-3-8 15,-5 3 9-15,2 0-9 0,-3 0 12 0,3-3-12 16,-3 1 22-16,4-1-2 0,-4-2-1 0,6-1 0 16,0 1 17-16,3-3 3 0,3-3 1 0,-2 3 0 15,5 0-8-15,-6-2 0 0,6-1-1 0,0 0 0 16,3 1 26-16,-3 2 6 0,6-3 1 0,-3 0 0 16,6 1-52-16,3 2-12 0,0 0 0 0,-9 0 0 15,9 0 20-15,0 0 0 0,0 0 1 0,0 0 0 16,3-6-33-16,6 1-8 0,0 0 0 0,9-3-1 0,-9 0 21 15,12 0 15-15,0 0-3 0,-1-3 0 16,4 4-12-16,3-1 8 0,-3 0-8 0,3 0 0 0,-4 0 0 0,4 2 8 16,-3 1-8-16,3 3 0 0,-12-1 0 15,6 3-8-15,-7-3 8 0,-2 3-13 16,0 0-15-16,-6 0-2 0,-6 0-1 0,6 0 0 16,-6 0-17-16,0 0-4 0,0 0-1 0,0 0 0 15,0 0-80-15,0 0-16 0,-6 6-3 0</inkml:trace>
</inkml:ink>
</file>

<file path=ppt/ink/ink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46:20.126"/>
    </inkml:context>
    <inkml:brush xml:id="br0">
      <inkml:brushProperty name="width" value="0.05292" units="cm"/>
      <inkml:brushProperty name="height" value="0.05292" units="cm"/>
      <inkml:brushProperty name="color" value="#FF0000"/>
    </inkml:brush>
  </inkml:definitions>
  <inkml:trace contextRef="#ctx0" brushRef="#br0">5830 5924 1245 0,'0'0'55'0,"0"0"12"0,0 0-54 0,0 0-13 0,0 0 0 0,0 0 0 16,0 0 50-16,0 0 7 0,9 3 2 0,-3-3 0 15,6 2-3-15,-3 1 0 0,6-3 0 0,-7 3 0 16,10-1 7-16,0 1 1 16,3-3 0-16,3 0 0 0,-3-3-20 0,3 3-4 0,2 0-1 0,4 0 0 15,-3-2-17-15,6 2-3 16,-4-3-1-16,7 3 0 0,0-3-8 0,2 3-2 0,4 0 0 0,3 3 0 15,-6-3 1-15,2 0 0 0,4 0 0 0,-1-3 0 16,1 1 4-16,0-1 1 0,2 0 0 0,4 3 0 16,-3 0-1-16,-1 0 0 0,1-2 0 0,5-4 0 15,-2 1 0-15,6 0 0 0,-1 0 0 0,-5-3 0 16,-7 2 0-16,1-2 0 0,9 3 0 0,-4-3 0 16,-5 0-2-16,3 3-1 0,2 0 0 0,4-1 0 15,-10 1-2-15,4 0 0 0,0-1 0 0,5 1 0 16,-2 3 11-16,-1-1 1 0,-11 0 1 0,6 3 0 15,2-2-21-15,1 2 0 0,-6 2 0 0,2-2 0 16,1 0 0-16,3 0 0 0,-7 3 0 0,4-6 0 0,0 3 0 0,-4-2 0 16,1 2 0-16,6 0 0 0,-7-3 0 0,4 3 0 15,-1 3 0-15,1-3 0 16,-3-3 8-16,2 3-8 0,-5 3 8 0,0-1-8 0,0-2 0 0,-1 3 8 16,4 0-8-16,0-1 0 0,-4 1 0 0,4-1 8 15,-3-2-8-15,2 6 0 0,1-4 0 0,-3 1 0 16,-4 0-12-16,4-1 4 0,0 1 8 0,2 0 0 15,-2-1 8-15,0 1-8 0,3 0 0 0,-1-3 0 16,1 0 0-16,0 2 0 0,-4-2 0 0,1 3 0 16,-3 0 0-16,2-1 0 0,-2 1 0 0,3-1 0 15,-4-2 0-15,4 0 8 0,3 3-8 0,-3 0 8 16,2-1-8-16,1-2 8 0,-3 0-8 0,-4 3 0 16,1-3 0-16,-3 5 0 0,5-5 0 0,-2 0 8 15,0 3-8-15,3 0 0 0,-1-6 0 0,1 3 8 0,3 3-8 16,-1-3 0-16,-2 0 8 0,0 0-8 0,-1 0 10 0,1-3-10 15,0 3 8-15,2-3-8 0,1 3 0 0,3 0 9 16,-1 0-9-16,-2-5 0 0,0 2 0 0,-1 3 8 16,1-5-8-16,0 2 0 0,-4 1 0 15,7-1 0-15,-3 1 0 0,-1-1 0 0,1 0 0 0,3 1 0 16,-1-4 0-16,-2 4 8 0,-3-1-8 0,2 0 12 16,-2 1-12-16,0 2 0 0,6-3 0 0,-4 3 0 15,1 0 0-15,0 0 0 0,2 0 0 0,-2 0 0 16,0-3 0-16,-1 3 0 0,-2 0 0 0,3 0 0 15,-1 0 0-15,1 3 0 0,-3-3 0 0,2 3 0 16,4-6 0-16,-3 3 0 0,2 0 0 0,-2 0 0 16,-3 0 0-16,2 3 0 0,-2-3 0 0,3 2 0 0,-4-2 0 0,4 0 0 15,0-2 0-15,2 2 0 0,1 0 0 0,-3 0 0 16,-1 0 8-16,-2 0-8 0,3 0 0 0,-1 2 0 16,1 1 0-16,-3-3 0 0,2 0 0 0,1 3 0 15,3-1 8-15,-4 1-8 0,1-6 0 0,0 3 0 16,-4 3 0-16,4-3 0 0,-6 0 0 0,3 0 0 15,2 0 0-15,4 0 0 0,-1-3 0 0,4 3 0 16,-3 0 0-16,-1 0 0 0,1-2 8 16,0-1-8-16,-4 0 0 0,4 3 8 0,0 0-8 0,-1 0 0 15,1 0 9-15,0 0-9 0,-4 0 0 0,4 0 8 16,-3 0-8-16,-1 3 0 0,1-3 0 0,0 3 0 16,-1-1 0-16,1 1 8 0,0 0-8 0,-1-1 0 15,1-2 0-15,3 3 0 0,-4 2 0 0,1-2 0 16,-3-1 0-16,2 4 8 0,1-4 8 0,0 1 1 15,-1 2 1-15,-2-5 0 0,6 3-18 0,2-3 0 0,-2 3 0 0,0-3 0 16,-4 2 0-16,1 4-9 0,0-6 1 0,-1 0 0 16,7 0 8-16,0 2 0 0,-4-4 8 0,4 2-8 15,-1 0 14-15,1-6-2 0,-3 4 0 0,2-1 0 16,1 3-12-16,0 3 0 0,-7-3 0 0,7 0 0 16,5 0 0-16,-5 0 0 0,0-3 11 0,-4 3-11 15,4 3 0-15,-3-3 0 0,-1 0 0 0,4 2 0 16,3-2 0-16,-4 0 0 0,-2 6 0 0,2-6 0 15,1 0 0-15,-3 2 0 0,-1-2 8 0,1 0-8 0,0 0 8 16,2 0-8-16,7-2 9 0,-7 2-9 16,-2-6 9-16,0 4-9 0,5-1 8 0,-2 3-8 15,-3 0 8-15,-1 0-8 0,4-3 0 0,3 3 8 0,2 0-8 16,-2 0 0-16,-7 0 0 0,4 3 0 16,0 0 0-16,-1-3 0 0,-5 0 0 0,0 2 8 0,2 4-8 0,1-6 0 15,-3 2 0-15,-1 1 0 0,4 0 0 0,-3-1 0 16,2 1 0-16,1-1 0 0,-3-2 0 0,2 3 0 15,-2-3 0-15,2 3 0 0,4-3 0 0,-3 2 0 16,-1 1 0-16,1 0 0 0,0-6 0 0,-1 3 8 16,-2 3-8-16,0-3 0 0,-1-3 0 0,1 3 0 15,3 0 0-15,2 0 0 0,1 3 10 0,0-3-10 16,-4 2 12-16,1 1-12 0,0-3 0 0,-1 0 0 16,1 0 0-16,-1 0-9 0,4 0 9 0,0 3 0 15,2-3 8-15,1 2-8 0,-3 1 0 0,2 0 0 16,-2-3 0-16,2 2 0 0,-2-2 0 0,3 0 8 0,-4-2-8 0,7 4 8 15,-1 1-8-15,-2-1-8 0,0-2 8 0,-1 3-12 16,1 0 21-16,-1-1 4 0,4-2 1 16,3 3 0-16,-1 0 2 0,1-1 1 0,-1 1 0 0,1 0 0 15,-1-3-17-15,1 0-11 0,-1 0 2 0,4 2 0 16,-4-2 9-16,4 8 14 0,0-8-3 0,-1 3-1 16,-2-3-10-16,-1 0 0 0,7-3 0 0,2 3 0 15,1 0 11-15,-1 0 0 0,1 0 0 0,-4 0 0 16,4 0-11-16,-1 0 0 0,1-5 0 0,2 5 0 15,1 0 0-15,-4-3 8 0,0 1-8 0,1-1 8 16,-7 0-8-16,1 1 0 16,0 2 0-16,-4 0 8 0,-2 2-8 0,-4-2-14 0,1 3 3 0,-12 0-1317 15</inkml:trace>
  <inkml:trace contextRef="#ctx0" brushRef="#br0" timeOffset="12397.071">11530 8657 979 0,'0'0'43'0,"-6"5"9"0,-3 1-41 0,3-1-11 15,-3 3 0-15,3 3 0 0,0-3 181 0,-3 5 35 16,4 3 6-16,-1 5 2 0,0 3-152 0,3 2-29 15,-3 3-7-15,3 3 0 0,3 0-22 0,0-1-4 16,3 1-1-16,3 3 0 0,3-6-9 0,0 0 0 16,2-5 0-16,4-6 0 15,0-2-46-15,0-8-11 0,3-5-3 0,3-6 0 16,0-10-111-16,5-6-22 0</inkml:trace>
  <inkml:trace contextRef="#ctx0" brushRef="#br0" timeOffset="12642.084">11935 8538 1267 0,'-3'-10'56'0,"3"10"12"0,0 0-55 0,0 0-13 16,-6-3 0-16,6 3 0 0,-6 3 126 0,3 4 22 0,-6 1 5 0,6 3 1 16,-6 5-72-16,3 2-14 0,0 9-4 0,0-1 0 15,-3 3 0-15,6 1-1 0,-3 4 0 0,1 8 0 16,-1-2-15-16,6-3-4 0,0 0 0 0,0 0 0 16,6 0-27-16,-3 0-5 0,2 0-2 0,1-2 0 15,0-4-10-15,3-2 0 0,-6 1 0 0,6-4 8 16,-6-5-20-16,3 3-4 0,-3-3 0 0,0-2-1 15,0-1 17-15,-3-2 12 0,0-3-1 0,-3 1-1 16,0-4-39-16,0-2-8 16,-3 0-2-16,-3 0 0 0,-3-5-40 0,0 2-8 15,1-5-1-15,-4 2-1 16,-3-7-92-16,0 0-19 0</inkml:trace>
  <inkml:trace contextRef="#ctx0" brushRef="#br0" timeOffset="12883.899">11575 8919 518 0,'0'0'46'15,"0"0"-37"-15,9-5-9 0,0 0 0 0,0-1 132 0,2 1 24 16,-2 2 4-16,6-2 2 0,3 0-66 0,0 2-12 16,-6-2-4-16,6-1 0 0,0 1-36 0,2 0-7 15,-2 2-1-15,3 1-1 0,0-4-23 0,-3 4-12 16,3-4 12-16,-1 1-12 0,-2 2 0 0,0-2-14 16,0-3 1-16,0 0 0 15,-3 0-18-15,3 3-3 0,-3 0-1 0,-1-3 0 0,-2 3 17 0,3-1 3 16,-3 4 1-16,0 2 0 0,0 0 52 0,-3 2 10 15,0 4 3-15,0-1 0 0,0 3 4 0,-3 0 1 16,-3 2 0-16,3 4 0 0,-6-1-9 0,3 0-2 16,-1-2 0-16,-2 2 0 0,0 0-45 0,0-5 0 15,0 0 0-15,3 0-823 0</inkml:trace>
  <inkml:trace contextRef="#ctx0" brushRef="#br0" timeOffset="13243.953">12137 8715 892 0,'9'-5'40'0,"-9"5"8"0,0 0-39 0,0 0-9 0,0 0 0 0,3 5 0 16,6 1 111-16,-3 2 20 0,0 0 4 0,0 2 1 15,3 3-78-15,-3 1-15 0,0-1-3 0,0 3-1 16,0 0-28-16,3-3-11 0,-6 3 8 0,6-3-8 16,-6 0 8-16,3-2-8 0,-1-1 0 0,-2-2 8 15,0 0-8-15,0-3 0 0,3-2 0 0,0 0 8 0,0-3-8 0,-6 0 0 16,6-3 0-16,0 0 8 0,0-2 16 0,-3 0 2 15,0 0 1-15,3-3 0 0,0-3 6 0,0 3 2 16,0-2 0-16,-3 2 0 16,3-3-5-16,0 3-1 0,3 0 0 0,0 0 0 0,-3 6-9 0,0-4-3 15,2 4 0-15,1 2 0 16,0 2-5-16,0 4-2 0,3-1 0 0,-3 3 0 0,0 2 8 0,0 1 2 16,-3 2 0-16,0-2 0 0,0 2-8 0,0-2-2 15,-3 2 0-15,0-3 0 0,0 4-10 0,0-4 12 16,0 1-12-16,0-1 12 0,0-2-28 0,0-2-4 15,3-4-2-15,-6-2-592 16,0 0-118-16</inkml:trace>
  <inkml:trace contextRef="#ctx0" brushRef="#br0" timeOffset="13385.749">12530 8551 1602 0,'0'0'71'0,"0"0"14"0,0 0-68 0,0 0-17 0,0 0 0 0,-3 3 0 15,3 2 83-15,-3 1 13 0,0-1 2 0,3 3 1 16,-3 0-42-16,3 2-8 0,0-2-1 0,0 0-1 16,3 0-75-1,0 0-16-15,0-3-2 0,6 1-556 0,-3-4-111 0</inkml:trace>
  <inkml:trace contextRef="#ctx0" brushRef="#br0" timeOffset="13613.984">12837 8636 633 0,'0'0'56'0,"0"5"-44"15,-6 3-12-15,6 3 0 0,-3-3 248 0,0 2 47 16,0 1 9-16,0 0 3 0,3 2-168 0,-3 3-34 16,3-3-6-16,0 5-2 0,-3 1-62 0,3-1-13 15,0 1-2-15,3-3-1 0,-3-3-19 0,3 0 0 16,0 0 8-16,3-2-8 0,-3-3 0 0,3 0 0 15,-3 0 0-15,3-5-9 16,-6-3-35-16,0 0-8 0,0 0 0 0,0 0-1 16,0 0-158-16,3-6-31 0</inkml:trace>
  <inkml:trace contextRef="#ctx0" brushRef="#br0" timeOffset="13946.05">12679 8737 518 0,'-18'-6'46'0,"9"4"-37"15,0 2-9-15,0 0 0 0,9 0 208 0,0 0 40 0,0 0 8 0,0 0 2 16,0 0-146-16,3 5-28 0,3 0-7 0,3 3-1 15,3 3-32-15,3-3-8 0,3-3 0 0,0 3-1 16,3-3-11-16,-1-2-3 0,4-1 0 0,0-2 0 16,0 0-2-16,0-2-1 0,2-1 0 0,-2-2 0 15,3-3 0-15,-3 3 0 0,3-3 0 0,-4 0 0 16,-2 0-18-16,0-3 0 0,-6 1 8 0,0-4-8 16,0 1 0-16,-6 3 0 0,0-1 0 0,-3 0-9 15,-6 4 9-15,-3-4 0 0,0 6 8 0,0-1-8 0,-3 1 19 16,0 2-1-16,-6 1 0 0,0 2 0 0,-3 0 28 15,0 2 6-15,-3 4 0 0,3 2 1 0,1 2-13 0,2 1-2 16,0-1-1-16,0 1 0 0,3 2-11 0,0 3-2 16,3 0-1-16,-3 0 0 15,6 2-15-15,0 1-8 0,0 2 8 0,3 0-8 0,3-2 0 0,0-1 0 16,3 1 0-16,6-3 0 0,-3 0 0 0,6-3-10 16,3 0 10-16,0-2-13 15,2-3-38-15,4-1-7 0,3-4-2 0,3 0-649 16,-3-6-131-16</inkml:trace>
  <inkml:trace contextRef="#ctx0" brushRef="#br0" timeOffset="14542.957">12712 8813 576 0,'-15'-8'25'0,"12"3"6"0,3 2-31 0,-6 1 0 0,3-1 0 0,-3 0 0 15,6 3 298-15,-6 0 54 0,0 0 10 0,3 3 2 16,-3 5-216-16,3 0-44 0,0 0-9 0,-3 0-2 16,3 5-54-16,-3 0-11 0,3 3-3 0,0 0 0 15,0 5-17-15,0-2-8 0,3-1 0 0,0 1 8 16,0-1-27-16,3-2-5 0,-3 3-2 0,3-3-647 16,3-3-130-16</inkml:trace>
  <inkml:trace contextRef="#ctx0" brushRef="#br0" timeOffset="15105.9">14322 8919 979 0,'-6'-5'43'0,"0"0"9"0,0-1-41 0,0-2-11 16,-3 3 0-16,-3-3 0 0,1-3 236 0,-7 4 44 15,0-1 10-15,-3-3 2 0,0 0-160 0,-6 1-31 0,1-3-6 0,-4 2-2 16,0 0-45-16,-3 1-8 0,1-1-3 16,-1 3 0-16,9 6-23 0,3-1-5 0,0 0-1 0,3 6 0 15,1-3-8-15,2 5 0 0,0 1 0 0,0-1 0 16,3 6-21-16,3 4 3 0,0-1 1 0,3 4 0 15,3 1-3-15,6-3-1 0,0-3 0 0,0 3 0 16,3-6-15 0,3 1-2-16,0-6-1 0,6-2 0 0,0-3-29 15,0-3-7-15,3-2-1 0,-1-6 0 16,7 1-30-16,-3-4-6 0,-3 1-2 0,-3 3 0 0,0-4 2 16,0 4 1-16,-7 5 0 0,4-1 0 0,-6 4 91 0,0-1 20 0,3 6 0 0,-3 2 0 15,0 3 59-15,-3 5 8 0,3 0 1 0,-3 8 1 16,3 3-11-16,-3 3-2 0,-3 4-1 0,6 4 0 15,-3 2 6-15,3 3 2 0,-3-3 0 0,0 2 0 16,3 1-8-16,-3-6-2 0,-3 1 0 0,0-3 0 16,0-3 0-16,0-3 0 0,0 1 0 0,-3-4 0 0,3-1-13 0,-6-1-4 15,3-5 0-15,0 2 0 0,-3-5-7 0,-3 1-1 16,0-4-1-16,-3 1 0 0,3-3-3 0,-6 0 0 16,-3-3 0-16,1 0 0 0,-4-2-8 0,-3-1-3 15,0-4 0-15,-3-1 0 0,4-2-13 0,-1 0-15 16,-6-9 3-16,3 1 1 15,0-5-18-15,-2-1-4 0,-1-2-1 0,6 0 0 16,6 2-149-16,3 1-29 0</inkml:trace>
  <inkml:trace contextRef="#ctx0" brushRef="#br0" timeOffset="15927.444">14340 8739 979 0,'-6'3'87'0,"0"2"-70"0,-6 0-17 0,3 3 0 16,-3-2 229-16,-3 4 43 0,4 1 8 0,-4 2 1 15,0-2-153-15,3-1-32 0,0 1-5 0,3-3-2 16,3 2-56-16,0-2-11 0,3 0-2 0,0 0-1 16,0 0-19-16,6 0 0 0,-3-3 0 0,6 1 0 15,3-4-39-15,0-2-1 0,3 0-1 0,0 0 0 16,3-2-15-16,-3-4-4 0,2 6 0 0,-2-5 0 15,0-3-14-15,0 3-3 0,3-3-1 0,-3 3 0 32,0-6 11-32,3 3 3 0,-3 0 0 0,-3 0 0 0,0 0 34 0,-1 3 7 0,1 0 2 0,-3-1 0 0,3 4 11 0,-3-1 10 15,0 0-13-15,3 3 5 16,-3 3 43-16,0 2 9 0,-6-5 1 0,6 6 1 0,-6 2 31 0,3 2 7 16,3 1 0-16,-3-1 1 0,-3 4-38 0,0-4-8 15,3 1-2-15,0-1 0 0,0 1-26 0,0-3-11 16,3 0 8-16,-3-6-8 0,3 4-9 0,-6-6-7 15,6-3-2-15,3-2 0 16,-1-1-13-16,1-4-2 0,-3-1-1 0,3-5 0 0,-3 1 34 0,0-4 0 16,0 6 0-16,0-3 0 0,-3 3 0 0,3 2 0 15,0 1 10-15,0 2-2 0,-3 2 12 0,0 4 2 16,-3 2 1-16,6 0 0 0,0 0-15 0,0 2-8 16,0 1 8-16,0 5-8 0,0-3 8 0,0 3-8 15,-1-3 8-15,1 1-8 0,0 2 0 0,0-3 0 0,0 3 0 16,0-3 0-16,-3 3 0 0,3-3-12 0,-3 1 2 15,3-4 0-15,-6-2-4 0,6 6-1 16,0-1 0-16,0-2 0 0,0 2 0 0,0-5 0 0,0 2 0 0,3 1 0 16,-3-3 15-16,0 0-9 15,0 0 9-15,3 0-8 0,-3 0 8 0,2 0 0 0,-8 0 0 0,6-3 0 16,-6 3 0-16,9-2 0 0,-3-1 0 0,3 1 0 16,-3 2-20-16,0-3-1 0,3-2-1 0,0 2 0 15,0 0 22-15,-6 1 0 0,6-1 0 0,-3-2 0 16,3 2 18-16,0 0 8 0,0 1 2 0,-1 2 0 15,4 0-28-15,-3 0 0 0,0 0 0 0,0 0 0 0,0-3 0 16,0 1 0-16,-3 2 0 0,0-3 0 16,3 0 0-16,-3 1 0 0,0-4 0 0,0 4 0 0,-6-4 24 15,3 1-1-15,0 0 0 0,0 2 0 0,-6-5 6 0,3 6 2 16,0-4 0-16,-3 1 0 0,3 0 6 0,-6 2 2 16,0 0 0-16,-3 1 0 0,3-1 8 0,-3 3 1 15,-3 0 1-15,0 3 0 0,3-1-4 0,0 4-1 16,-3-1 0-16,3 3 0 0,1-3 1 0,-1 6 0 15,0-1 0-15,3-2 0 0,0 3-45 0,0-1 0 16,3 1 0-16,3-3 0 16,-3 3 36-16,6-4 8 0,0 1 2 0,0 3 0 0,3-3-46 0,0-3 0 15,0 1 0-15,6 1-10 0,-1-4-4 0,4 0-1 16,0-3 0-16,0 0 0 16,3-3-47-16,-3 0-10 0,3-2-1 0,0-3-695 15,-4 0-138-15</inkml:trace>
  <inkml:trace contextRef="#ctx0" brushRef="#br0" timeOffset="16141.609">15287 8395 1094 0,'0'0'97'0,"0"0"-77"0,0 0-20 0,0 0 0 16,5 3 241-16,4 0 45 0,-3-1 9 0,3 3 1 16,-3 1-128-16,3 4-27 0,-3 1-5 0,6 0 0 15,0 4-58-15,0 4-11 0,0-1-3 0,0 6 0 16,3 3-36-16,-7-6-8 0,1 8-2 0,3 0 0 15,0 3-3-15,0 0-1 0,-3-1 0 16,0 1 0-16,0 0-6 0,-3 5 0 0,0 0-8 0,-3 0 12 16,-6-3-12-16,0 1 0 0,-6-1 0 0,0 3 0 15,0-2-79-15,-3-1-18 0,-6-2-4 16,-3 7-1139-16</inkml:trace>
  <inkml:trace contextRef="#ctx0" brushRef="#br0" timeOffset="37023.6938">2952 9075 1497 0,'-9'-2'133'0,"0"2"-106"0,-3 2-27 0,3 1 0 15,-3-3 72-15,3 5 8 0,-9 0 3 0,0 1 0 16,-2 4-16-16,-4-2-3 0,-3 0-1 0,3 3 0 16,-6-1-25-16,-2 1-5 0,2 2-1 0,0 0 0 15,-6 3-3-15,1-2-1 0,5-1 0 0,-6 0 0 16,3 0-12-16,1 0-2 0,-7 1-1 0,6-1 0 16,-8 0-5-16,5 0-8 0,3-2 11 0,-6 2-11 15,10 0 20-15,5-2-2 0,-3 0-1 0,6-4 0 16,3 1 19-16,3 0 4 0,4-2 1 0,-4-1 0 15,6-2-14-15,3-1-3 0,-3 1-1 0,3 2 0 16,6-5-11-16,0 0-1 0,0 5-1 0,6 3 0 0,-6 0-10 0,9 3 0 16,-3 0-10-16,9 2 10 0,-3 0-10 0,5 3 10 15,4-3-10-15,0 6 10 0,0 2 0 0,9 0 0 16,-1 0 0-16,1 0 0 0,-3-2 0 0,9 2 0 16,-7-3 0-16,1 1 0 15,0-3 0-15,-6 2 0 0,3-2 0 0,-4 0 0 0,4-3 8 0,-3 1-8 16,3-1 0-16,-3 0 0 15,2 0 0-15,-2 1 0 0,-3-4 0 0,6 1 0 0,-6-1 0 0,0 1 0 16,-7-1 0-16,4-2 0 0,0 3 0 0,-6-3 0 16,0-3 0-16,-3 6 0 15,0-3-28-15,0 2-5 0,-6-2-2 0,3 0-1092 0</inkml:trace>
</inkml:ink>
</file>

<file path=ppt/ink/ink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47:23.726"/>
    </inkml:context>
    <inkml:brush xml:id="br0">
      <inkml:brushProperty name="width" value="0.05292" units="cm"/>
      <inkml:brushProperty name="height" value="0.05292" units="cm"/>
      <inkml:brushProperty name="color" value="#FF0000"/>
    </inkml:brush>
  </inkml:definitions>
  <inkml:trace contextRef="#ctx0" brushRef="#br0">13447 5122 1152 0,'-18'11'51'0,"12"-3"10"0,0 2-49 0,0 4-12 15,0 7 0-15,3-5 0 0,-3 8 182 0,0-1 34 16,-2 12 6-16,2-4 2 0,-3 12-151 0,3 2-29 16,0 0-7-16,3 18-1 0,0-12-22 0,6-4-5 15,3-4-1-15,3-4 0 0,3-10-8 0,2-2-17 16,1-3 4-16,9-6 1 15,0-5-141-15,6-5-28 0</inkml:trace>
  <inkml:trace contextRef="#ctx0" brushRef="#br0" timeOffset="523.025">13780 5390 748 0,'0'0'33'0,"0"0"7"0,0 0-32 0,0 0-8 0,0 0 0 0,0 0 0 16,6 5 216-16,3-2 42 0,-3-1 8 0,3-4 2 15,-3 2-168-15,3-3-34 0,-3-2-6 0,3-1-2 16,0-2-13-16,0 0-2 0,0 0-1 0,0 1 0 16,-3-4-22-16,0 3-5 0,-1-3-1 0,-2 3 0 15,0 3-4-15,-3-3-1 0,0 3 0 0,0-3 0 16,0 3 19-16,-3-1 4 0,-3 4 1 0,1 2 0 16,-1 0 3-16,0 2 0 0,-3 4 0 0,3-1 0 15,-3 3-16-15,3 5-4 0,-3-5 0 0,0 8 0 16,3-3-16-16,0 6 0 0,3-1 0 0,0 6 0 15,0-5 0-15,3 2 0 0,0 3 0 0,6-3 0 16,-3-3 0-16,3 1 0 0,-3-3 0 0,0 0 0 16,6-9-107-16,0 1-18 0,-3-2-4 0,3-6-832 15</inkml:trace>
  <inkml:trace contextRef="#ctx0" brushRef="#br0" timeOffset="960.576">14081 5310 1234 0,'0'0'55'0,"0"0"11"0,6 3-53 0,-3 2-13 15,0 3 0-15,0 0 0 0,3 0 142 0,-3 3 26 16,0-1 4-16,-3 3 2 0,3 6-87 0,0-6-18 16,-3 6-3-16,0 2-1 0,0-3-44 0,3 1-9 0,-3-6-1 0,6-5-1 15,-3 0-10-15,-3-8-14 16,6 0 3-16,0-5 1 0,5-6-8 0,-2-5-2 16,-3-2 0-16,3-4 0 0,3 1 20 0,-3 0 0 15,-3 3 0-15,3-4 0 0,0 1 12 0,-3 5 0 16,3 3 0-16,-3 0 0 0,0 5 12 0,0 3 3 0,0-3 0 15,3 5 0-15,-6 3-12 0,2 3-3 0,1-1 0 0,0 4 0 16,0-1-12-16,-3 3 11 0,0 5-11 0,3-5 10 16,-3 3-10-16,0-1 12 0,-3 1-12 0,0 2 12 15,3 0-12-15,-3-2 12 0,-3 2-12 0,3 0 12 16,0-2-12-16,-3-3 0 0,3 0 9 0,0 0-9 16,0-8 16-16,0 0 0 0,0 0-1 0,0 0 0 15,0 0 4-15,0 0 1 0,6-6 0 0,-3-1 0 16,3-7 3-16,0 1 1 0,3 0 0 15,-3 0 0-15,0-3 14 0,3 0 3 0,-3 3 1 0,0-1 0 32,0 1-61-32,0 3-12 0,0-1-2 0,3 6-1 0,-7-1 34 0,4 4 0 0,-6 2 0 0,9 2 0 0,-3 4 0 0,0-1 0 15,0 3 0-15,0 5 0 16,-3 0 0-16,3-2 0 0,-3 5 0 0,0 2 0 0,0 1 25 0,0 2 6 16,-3-5 1-16,0 2 0 15,3-2-196-15,3 0-40 0,-6-3-7 0</inkml:trace>
  <inkml:trace contextRef="#ctx0" brushRef="#br0" timeOffset="1187.503">14736 5204 1440 0,'0'0'128'0,"0"0"-103"0,0 0-25 0,-3 8 0 16,-3 0 174-16,3 3 30 0,0-1 5 0,-3 9 2 15,3-1-69-15,0 6-14 0,0 0-2 0,0 0-1 16,3 2-91-16,0 6-18 0,-3 2-4 0,3 4-1 15,0 4-3-15,3-2-8 16,-3 2 12-16,3 8-4 0,-3-2-8 0,6-6 0 0,-3 0 0 0,3 1 8 16,-3-9-8-16,0 1 0 15,3-6-12-15,0-6 12 16,0 1-50-16,0-8-2 0,0-3-1 0,0-5 0 16,-6-8-171-16,0 0-35 0</inkml:trace>
  <inkml:trace contextRef="#ctx0" brushRef="#br0" timeOffset="1431.234">14638 5178 1191 0,'0'0'52'0,"0"-5"12"0,0 5-51 0,0 0-13 16,0 0 0-16,3-6 0 0,0 4 101 0,3-1 18 15,-1 0 3-15,4 1 1 0,3-4-30 0,0 6-5 16,3-2-2-16,0 2 0 0,0 2-40 0,3-2-8 16,0 6-2-16,-1-4 0 0,1 4-13 0,-6-1-3 15,3 3-1-15,0 0 0 0,-3 5-7 0,0-5-2 16,0 3 0-16,-3 2 0 0,-3-3 14 15,0 6 4-15,-3 3 0 0,-3-3 0 0,0 2 8 0,-6-2 1 16,-3 3 1-16,-3 2 0 0,0 0-30 0,-3 0-8 16,-3 3 0-16,0-3 0 0,-3 0 22 0,4-2 0 15,-1-1 0-15,0-2 0 16,3-3-67-16,3-5-14 0,0-2-2 0,6-4-642 0,6-2-128 16</inkml:trace>
  <inkml:trace contextRef="#ctx0" brushRef="#br0" timeOffset="1785.879">15233 5310 864 0,'0'0'76'0,"0"0"-60"16,3 13-16-16,0-5 0 0,0 3 260 0,-3 2 50 15,3 0 10-15,-3 3 1 0,-3 0-195 0,0-3-39 16,3 1-8-16,-3-1-2 0,0 0-60 0,3-2-17 16,-3-1 0-16,3-4 8 15,3-1-166-15,-3-5-34 0,0 0-6 0,3-11-2 0</inkml:trace>
  <inkml:trace contextRef="#ctx0" brushRef="#br0" timeOffset="1887.171">15236 5075 1036 0,'-9'-14'92'0,"3"9"-73"15,3 0-19-15,0 0 0 0,3 5 119 0,0 0 20 0,0 0 4 0,0 0 1 16,0 0-101-16,0 0-20 0,0 0-4 0,0 0-1 16</inkml:trace>
  <inkml:trace contextRef="#ctx0" brushRef="#br0" timeOffset="2222.305">15545 5069 1555 0,'-3'19'68'0,"1"-14"16"16,-1 3-68-16,-3 5-16 0,0 1 0 0,3 4 0 0,-3 1 88 0,-3 2 15 16,3 0 2-16,0 0 1 0,3 0-61 0,-3 3-12 15,3 0-2-15,0-6-1 0,3-2-18 0,-3 0-3 16,3 0-1-16,0 3 0 0,0-6-8 0,0 0 0 16,0 0 0-16,0-2 8 0,3-1 0 0,-3-2 0 15,0 0 0-15,-3-2 0 0,3-6 33 0,-3 0 7 16,3 0 0-16,-6 0 1 0,3 0 23 0,-3-3 4 15,0-2 0-15,3-3 1 0,0-3-10 16,3 1-3-16,0-6 0 0,3 0 0 0,3 3-33 0,3-6-7 16,0-2-2-16,0 2 0 0,3-4-14 0,3-1-8 15,0-3 8-15,2 4-8 0,-2 1 0 0,3 4 0 16,0-3 0-16,-3 0 0 0,3 5-8 0,0 2-7 16,-3 1-1-16,2 5 0 15,-2 3-50-15,0-3-10 0,0 3-3 0,0 5 0 16,-3 2-169-16,0 4-35 0</inkml:trace>
  <inkml:trace contextRef="#ctx0" brushRef="#br0" timeOffset="2364.455">15855 5263 172 0,'0'0'16'0,"0"5"-16"0,3 3 0 0,-3 0 0 16,3 5 313-16,-3-5 60 0,0 2 12 0,0 4 3 16,0-1-232-16,-3 5-47 0,0-2-9 0,-3 3-1 15,3-6-71-15,0-5-15 0,0 3-2 0,0-6-1 16,3-5-52-16,0 0-10 15,0 0-3-15,0-11-761 0</inkml:trace>
  <inkml:trace contextRef="#ctx0" brushRef="#br0" timeOffset="2483.917">15894 5046 403 0,'-3'-8'36'0,"3"-6"-36"15,0 1 0-15,-3 0 0 16,3 5 293-16,0-8 52 0,0 8 11 0,0 3 1 0,0 0-237 0,0 5-47 16,0 0-9-16,0 0-3 0,3 5-61 0,6 6 0 15,-3-1-16-15,0 3 3 16,3 1-139-16,-1 1-27 0,1-1-5 0</inkml:trace>
  <inkml:trace contextRef="#ctx0" brushRef="#br0" timeOffset="2696.411">16218 5122 1267 0,'0'0'56'0,"0"0"12"0,0 0-55 0,0 0-13 16,0 0 0-16,-6 6 0 0,0-6 180 0,0 5 34 15,-6 3 6-15,3-5 2 0,-5 4-97 0,5 4-19 0,-3 2-4 0,0 0-1 16,0 3-39-16,0 0-8 15,0 3-2-15,3-1 0 0,0 1-32 0,0 2-6 16,3-5-2-16,0 2 0 0,3 1-12 0,0 2 0 0,3 3 0 16,0-8 0-1,3 0-28-15,0-6-1 0,3 1-1 0,0-1 0 16,3-4-35-16,0 2-7 0,0 0-2 0,3-8 0 16,0 2-134-16,3-4-28 0,18-4-4 0,-13 4-2 0</inkml:trace>
  <inkml:trace contextRef="#ctx0" brushRef="#br0" timeOffset="3835.96">16534 5345 518 0,'-9'-3'46'0,"6"0"-37"0,3 3-9 0,-3 0 0 16,-6-2 203-16,6-4 38 0,0-2 8 0,-3 3 2 15,3 2-133-15,-3-2-26 0,0-3-6 0,3 3-1 16,-3-3-20-16,0 3-4 0,0-3-1 0,3 5 0 16,0-2-32-16,-3 5-6 0,0 0-2 0,0 3 0 15,3 2-28-15,-2 5-7 0,-1 1-1 0,0 2 0 16,-3 6 29-16,6 2 6 0,0 0 1 0,0 3 0 15,0-6-8-15,0 1-2 0,3-6 0 0,3 3 0 16,-3 3-10-16,3-6 0 0,0 0 0 0,0-8 8 16,3 3-8-16,3-5 0 0,-3-3 0 0,5-3 0 15,-2-7 0-15,0-4-11 0,3-1 11 0,-3-9-8 16,3 3 8-16,-3 2 0 0,0 1 0 0,0 2-8 16,-6 0-13-16,3 3-3 0,-3 5 0 0,0 0 0 15,-3 8 60-15,0 0 12 0,0 0 3 0,0 0 0 16,6 2-23-16,-3 9-4 0,-3-1 0 0,3 4-1 0,0-1 1 0,0 3 1 15,-3 2 0-15,3-2 0 0,0-3-9 0,-3 1-1 16,2 2-1-16,1-9 0 0,-3-1-14 0,0-6 0 16,12 0 0-16,-3-8 0 15,-3-5-33-15,3-3-3 0,9-8-1 0,-3 0 0 16,-3-8-27-16,3 3-4 0,0-5-2 0,2-3 0 16,4 2 26-16,-9 1 6 0,-3-6 1 0,3 1 0 0,6-1 62 15,-9 3 13-15,-6 3 2 0,-3-1 1 0,0 9 43 0,3 2 8 16,0 3 1-16,-3 5 1 0,-9 3-26 0,3 5-6 15,15 0-1-15,-9 8 0 0,-9 0-22 0,3 2-5 16,6-2-1-16,0 14 0 0,0 1-16 0,-3 7-3 16,0 4-1-16,6 3 0 0,3 6 7 0,-3 2 0 15,-3 0 1-15,0 8 0 0,9-8-1 0,-3-3-1 16,-3-5 0-16,0 6 0 0,0-1-7 0,3-8 0 0,0 1-1 0,3-1 0 16,-4-2-24-16,4 0-5 0,3-6-1 15,0 1 0 1,0-6-188-16,6 6-37 0</inkml:trace>
  <inkml:trace contextRef="#ctx0" brushRef="#br0" timeOffset="4847.9488">18186 4985 2163 0,'0'0'48'0,"-3"5"9"0,-3-2 3 0,0 7 0 0,3-2-48 0,-3 5-12 0,0 6 0 0,-3 2 0 16,3 8 44-16,0 6 5 0,-3 2 2 0,3 10 0 16,3-4-15-16,-3-1-4 0,6 0 0 0,-3 6 0 15,3 0-11-15,0-1-2 0,0 1-1 0,0-6 0 16,3 3-10-16,-3 0-8 0,3-5 9 0,0-3-9 16,-3-5 0-16,0-3 0 0,3-6 0 0,-3-4 0 15,3 2-31-15,-3-8-9 0,-3-2-1 0,0 0-1 16,0-9-37-16,-3-2-7 0,0-2-2 0,-3-6 0 15,-3-3-18-15,-2-2-4 0,-1-3-1 0,0-3 0 16,3 4 37-16,-6-9 7 0,3 0 2 0,-3-5 0 0,0 0 45 0,1 0 8 16,2-3 3-16,0 3 0 0,3 5 27 0,3-3 6 15,6 4 0-15,3-1 1 0,0 0-1 0,3 6-1 16,3-9 0-16,3 9 0 0,0-1-14 0,3 3-9 16,0 0 12-16,3 0-12 0,-1 1 30 0,4 1-1 15,0 4 0-15,6-4 0 0,-3 4 8 0,3 2 2 16,-1-3 0-16,1 3 0 0,0 1-19 0,0 4-3 15,0 0-1-15,-1 1 0 0,-2 2-7 0,-3 2-1 16,0 1-8-16,-3 5 12 0,0 0-12 0,0-3 0 16,-3 3 8-16,-3 5-8 0,-1-5 8 0,-2 3-8 0,0-1 11 0,-3 4-11 15,0-1 13-15,-3-3-4 16,0 4-1-16,0-4 0 0,0 3-8 0,0-2-11 0,-3-3 3 0,0 0 0 16,0 2 28-16,3-4 7 15,-3-4 1-15,3-2 0 0,0 0 12 0,0 0 2 0,0 0 1 0,0 0 0 16,0-5-21-16,3-3-4 0,3-2-1 0,3 2 0 15,0 2-17-15,0-7 0 0,0 5 0 0,3 3 0 16,-3-3 0-16,6 3 0 0,0-3 0 0,0 0 0 16,2 2 0-16,-2 1 0 0,-3 3 0 0,6-4 0 15,-3-2 0-15,3 3-11 0,0-3 11 0,-3 0-13 16,2 0 0-16,-2-2 0 0,0-1 0 0,-3-2 0 16,3 2 13-16,-6-2-9 0,0 2 9 0,-3 1-8 15,0-3 8-15,-3 7 0 0,0-7 0 0,-3 5 0 0,-3 3 0 16,3-6 11-16,-6 6-3 0,3 0 0 0,-3-1 20 0,0 4 4 15,-3 2 1-15,0 0 0 16,-3 0 9-16,3 2 2 0,-3 4 0 0,-6 4 0 0,1 1-10 0,5 2-2 16,0 6 0-16,0 2 0 15,0-5-16-15,3 5-3 0,0 0-1 0,3-3 0 0,0 4 11 0,3-1 1 16,0 3 1-16,6-8 0 0,0-1-25 0,3 1 0 16,3-5 0-16,3-1 0 15,-6-2-32-15,6-2-4 0,0-6-2 0,3-3 0 16,-1-2-151-16,4-3-31 0,0-3-5 0</inkml:trace>
  <inkml:trace contextRef="#ctx0" brushRef="#br0" timeOffset="6481.819">18778 5363 460 0,'0'0'41'0,"6"3"-33"0,-3 5-8 0,3-6 0 15,-6-2 181-15,6 0 35 0,3-2 6 0,0-4 2 16,0 6-49-16,0-2-10 0,-1-6-1 0,4-3-1 16,-3 1-88-16,3-4-18 0,0-7-3 0,0 3-1 15,0-3-21-15,0 2-4 0,0 1 0 0,-3-4-1 16,-3 6 6-16,3 1 2 0,-3-1 0 15,-1 3 0-15,-2 5 6 0,0 0 2 0,-3 8 0 0,0 0 0 16,0 0-15-16,0 0-4 16,-3 0 0-16,-2 5 0 0,-4 3-11 0,0 5-2 0,-3 0-1 0,3 1 0 15,-3 4-10-15,6-5 0 0,-6 1 0 0,3 1 0 16,3-1 0-16,-3 2 0 0,0-3 0 0,3 0 0 16,0 0 0-16,3-10 0 0,3-3 0 0,0 0 0 15,0 0 0-15,0 0-12 0,0 0 4 0,6-3 8 16,3 3-13-16,-6-8 5 0,3 8 8 0,3-2-13 0,-3-1 13 15,0 3 0-15,-6 0 0 0,6 8-9 0,0 0-7 16,0 2-2-16,0 4 0 0,0 4 0 0,-3 9 18 0,3-1 16 16,0 1-4-16,-3 10 0 0,0 2-12 0,0 1-16 15,0 0 3-15,0 2 1 0,0-5 12 0,-3 0 0 16,0-3 0-16,0 4 0 0,3-4 11 0,0 0 5 16,0-2 0-16,-3 0 1 0,2-8-17 0,-2-3-16 15,6-5 4-15,-3-6 0 16,0-4-68-16,-3-6-14 0,6-11-2 0,-3-8-1 15,3-4-120-15,3-28-24 0,3 9-5 0,-6 21-1 16,3 0 140-16,-3-8 28 0,3 2 6 0,0-2 1 0,0-3 80 0,3 3 16 16,-3 0 3-16,0 0 1 0,-1 2 64 0,1 1 14 15,0 2 2-15,-3 3 1 0,3 3 3 0,-3-4 1 0,0 1 0 16,3 5 0-16,-3-2-13 0,3 2-4 16,0-3 0-16,-3 4 0 0,3-1-52 0,-3 2-12 0,3 1-1 0,0-5-1 15,-1 4-17-15,-2 4-3 0,3 2-1 0,-3 3 0 16,3-1-9-16,-3 6 0 0,-6 0 0 0,9 6 0 15,-3 2 0-15,0 2 0 0,-3 3-10 0,0 3 10 16,-3-3-12-16,0 6 3 0,0-3 1 0,0 2 0 16,0 1 8-16,3 2 0 0,-3-5 0 0,3 0 0 15,0-3 0-15,0-2 0 0,3-3-9 0,3 0 9 16,0-8-11-16,0 0 3 0,0-8 0 0,5 0 0 16,-2 0-5-16,0-3-1 0,3-2 0 0,-3 2 0 15,0-2 14-15,-3 3 0 0,0-1 0 0,0 6 0 16,0-3 0-16,0 0-9 0,0 5 9 0,-1 0 0 0,-8 3 0 15,6-2 0-15,-6 2 0 0,9 2 0 0,-3 1-8 16,0 2 8-16,0 1-8 0,0 2 8 16,3-3-12-16,-3 3 2 0,0-5 1 0,3-1 0 15,3-2-15-15,-3 0-4 0,3-2 0 0,3-1 0 16,-1-5-1-16,-2 3-1 0,3-9 0 0,0 6 0 0,-3-2 20 0,0 2 10 16,0-3-10-16,0 3 10 0,0-5 0 0,-3 5 0 15,-4-2 0-15,4 2 0 0,-3 0 11 0,-3 0 1 16,3 0 1-16,-6 8 0 0,0-5 6 0,0 5 1 15,0 0 0-15,-3-6 0 0,0 4 6 0,0-4 2 16,-3 6 0-16,0 0 0 0,1 0 0 0,-1 0 0 16,0 3 0-16,-3 2 0 0,0 3-12 0,0 3-3 0,3-3 0 15,0 2 0-15,3 1-5 0,-3-3-8 0,3-3 11 0,3 3-11 16,0 5 0-16,0-2 0 0,3-3 0 0,3 0 0 16,-3 0-24-16,6-6 2 0,0 1 0 0,0-3 0 31,3-3-22-31,2-2-4 0,1 0 0 0,0-3-1 0,0-3 20 0,0 3 4 0,0 0 1 0,0 0 0 15,0 3 14-15,-3 0 10 0,-1 2-12 16,1 1 12-16,0 4 0 0,-3 1 0 0,0 2 0 0,-3 0 0 16,0 3 0-16,0-2 0 0,-6 4 0 0,3 4 0 15,-6-4 22-15,3 3 5 0,-3 6 1 0,0-3 0 16,0-6 5-16,3 1 2 0,3 2 0 0,0-8 0 16,-6 1-17-16,3-6-3 0,0 0-1 0,0 0 0 15,0 0-1-15,9-8 0 0,-3-3 0 0,3-2 0 16,0 0-1-16,3 0-1 0,-6-3 0 0,6 2 0 15,2 4-2-15,-5-1 0 0,0-2 0 0,3 5 0 0,-3 0 18 16,0 3 3-16,-3 2 1 0,0-2 0 0,0 2-13 0,0 1-2 16,3 2-1-16,-3 2 0 0,0-2-15 0,0 8 11 15,0-8-11-15,0 5 10 0,-3 3-10 0,3-5 12 16,-1 2-12-16,1 3 12 0,0-2 16 0,0-4 4 16,0-2 1-16,0 3 0 15,0 2-95-15,3-2-19 0,-3-3-4 0,3-3-1 16,0 1-95-16,0-4-19 0,3-2-4 0,-3 3-1 15,3-6-90-15,0 3-17 0,2-5-4 0,-2 3-1 0,-3 2 242 16,3 0 49-16,0 0 10 0,-3 3 1 0,0 2 203 0,-9 3 40 16,0 0 8-16,0 0 1 0,6 3-80 0,-3 7-16 15,-3 1-3-15,-3 2-1 0,0 0-28 0,0 0-5 16,0 3-2-16,0 0 0 0,0-3-68 0,0 1-14 0,3-9-2 16,0 3-1-16,0 5-17 0,3-8 0 0,0 3 0 15,3-2 0-15,3-9 0 0,0 0 0 0,0 3 0 0,0-8 0 16,3 3 0-16,-4-8 0 0,4 5 0 0,-3-3 0 15,3 1 20-15,0-1 0 0,-3 3 0 0,3 0 0 16,-3-2-20-16,3 4 0 0,-3-2 8 0,0 6-8 16,0-1 0-16,-3-2 0 0,2 5 0 0,1 0 0 15,-3 0 0-15,0 5 0 0,3-5 8 0,0 3-8 16,-6-1 0-16,6 1 0 0,-3-3 0 0,0 5 0 16,0-2 0-16,3 0 0 0,-3-3 0 0,3 0 0 15,0 5 0-15,-3-2 0 0,3-1 0 0,-4-4 0 16,4-4 0-16,0 1 0 0,0 2 0 0,0 3 0 15,0-5 16-15,0 0-4 0,0-3-1 0,0 3 0 0,-3-6-3 16,3 6 0-16,-3-6 0 0,3 3 0 0,-3 0-8 0,0 0 0 16,0-2 0-16,-3 2 0 15,2 5 0-15,-5 3 8 0,0 0-8 0,0 0 0 0,6 0 0 0,0 3 0 16,0 5 0-16,-3-6 0 0,-3 9 19 0,3 0-2 16,0 2 0-16,0 0 0 0,0 8 22 0,0 0 4 15,0 1 1-15,3 7 0 0,-6 0-20 0,6 5-3 16,0 1-1-16,0 4 0 0,0-4 36 0,0 2 6 15,0-6 2-15,3 1 0 0,0-3-52 0,0 3-12 16,-3-11 0-16,3 3 0 0,-4 2 0 0,1-7 0 16,-3 5 0-16,0-3 0 0,0 5 0 0,-6-2 0 15,0 0 0-15,-6 2 0 0,-2-2 0 0,-1 3 0 0,-6-3 0 0,-6 2 0 16,-3 3 0-16,0-8 0 0,-2 6 0 16,-7-3 0-1,3-6-32-15,0 3-10 0,-5-8-2 0,-1-2 0 16,3-8-36-16,1-6-8 0,2-5-2 0,-3-8-662 15,3-13-133-15</inkml:trace>
  <inkml:trace contextRef="#ctx0" brushRef="#br0" timeOffset="6715.547">20835 4837 1209 0,'9'0'108'0,"3"0"-87"0,3 2-21 0,5-2 0 0,1 8 151 0,0-3 25 16,0 1 6-16,3 7 1 15,-3 0-63-15,-1 3-12 0,4 3-2 0,0 7-1 16,-3 1-20-16,0 4-4 0,2 1-1 0,1 5 0 0,-3 0-17 16,-3 0-4-16,3 3-1 0,-6 0 0 0,-6 2-16 0,3 0-3 15,-4 3-1-15,-5-5 0 0,-6-3-18 0,0 3-4 16,-5-1-1-16,-1 4 0 0,-3-1-24 0,0 0-5 16,-6 1-1-16,-3 15 0 0,-3-3 15 0,0-2-11 15,-2 0 11-15,-7 0-856 16,3-3-164-16</inkml:trace>
</inkml:ink>
</file>

<file path=ppt/ink/ink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48:11.931"/>
    </inkml:context>
    <inkml:brush xml:id="br0">
      <inkml:brushProperty name="width" value="0.05292" units="cm"/>
      <inkml:brushProperty name="height" value="0.05292" units="cm"/>
      <inkml:brushProperty name="color" value="#FF0000"/>
    </inkml:brush>
  </inkml:definitions>
  <inkml:trace contextRef="#ctx0" brushRef="#br0">1437 2511 345 0,'0'0'31'0,"0"0"-31"15,-3 0 0-15,-3-8 0 0,3 5 132 0,-3 1 20 16,3 2 4-16,3 0 0 0,-3-8-28 0,3 8-7 16,0 0-1-16,0 0 0 0,0 0-15 0,0 0-3 15,0 0-1-15,0 0 0 0,0 0-29 0,0 0-7 16,0 0-1-16,0 0 0 15,0 0-24-15,6 2-4 0,3 4-2 0,0-6 0 0,2 0-12 0,4 0-2 16,-3 0-1-16,0 0 0 0,6 0-3 0,-3 0 0 16,9-6 0-16,-3 6 0 0,-1-2-6 0,10-1-2 0,3 0 0 0,6 3 0 15,-4 0-8-15,4 0 0 16,0 0 9-16,5 6-9 0,-5-4 9 0,3 4-9 0,2-6 12 0,1 0-12 16,3 0 22-16,-4 0-2 0,4 0-1 0,3 0 0 15,-1 0 1-15,-5 0 1 0,5-6 0 16,1 4 0-16,0-1-4 0,-1 0-1 0,7-4 0 0,-7 4 0 15,4 3-1-15,-6 0-1 0,2-3 0 0,1 3 0 16,-1 0-6-16,-5-5 0 0,12 5-8 0,-7-5 12 16,1 10-12-16,-7-5 8 0,4 0-8 0,0 5 0 15,-1-5 10-15,-2 3-10 0,0 0 10 0,2-1-10 16,-11 3 16-16,9-2-4 0,-10 0 0 0,10-1 0 0,-9 4 2 16,2-1 0-1,-5-2 0-15,3 2 0 0,-3-5-1 0,-1 0 0 0,4 0 0 0,-6 0 0 16,0 0 0-16,-1 0 0 0,4 0 0 0,0 0 0 0,-3-5-13 0,2 2 0 15,4 3 0-15,-6-3 0 16,-3 1 10-16,-1 2-10 0,1 0 10 0,0 0-10 0,-6-6 0 0,3 4 8 16,-4-1-8-16,4 0 0 0,-6 3 0 0,0-5 11 15,-3 3-11-15,0-1 10 0,-3 3-10 0,0 3 0 16,-1-6 0-16,1 3 0 16,-6 3-33-16,-3-3-9 0,-3 0-2 0,0 0-754 15,0 0-151-15</inkml:trace>
  <inkml:trace contextRef="#ctx0" brushRef="#br0" timeOffset="1789.607">6351 2519 1227 0,'0'0'54'0,"0"0"12"0,0 0-53 0,0 0-13 0,0 0 0 0,0 0 0 16,0 0 83-16,0 0 13 0,0 0 4 0,6 0 0 15,-3-3-54-15,3 3-10 0,3 0-3 0,3 0 0 16,-1 3 5-16,4 2 1 0,0-5 0 0,0 5 0 16,3-2-20-16,3 2-4 0,0-5-1 0,0 6 0 15,-1-4 17-15,7 4 3 0,0-6 1 0,6 5 0 0,-1-5-19 0,7 8-3 16,0-3-1-16,-1-5 0 0,4 5 0 0,0-5 0 15,5 3 0-15,-2 2 0 16,-3-5-2-16,8 0-1 0,7 0 0 0,2 0 0 0,-5 0 3 16,3 0 0-16,-1 3 0 0,4-3 0 0,5-3 12 15,-2 3 2-15,-1 0 1 0,1 0 0 0,2 3-16 0,-5 0-3 16,-7-3-8-16,10 0 12 0,5 0-2 0,-2 0-1 16,-1 0 0-16,-2 0 0 0,2-3-1 0,1 0-8 15,5 3 12-15,-2-8-4 0,2 6 1 0,0-1 0 16,-2 3 0-16,-1-5 0 0,4 0 11 0,-1 2 3 15,4-2 0-15,-4-1 0 0,-2 6-23 0,-1 0 0 16,-2 0 0-16,-1 0 0 0,0 6 0 0,1-6 0 16,-4 0 0-16,-2 5 0 0,3-2 0 0,-4 2 0 15,1 0 0-15,2-2-8 0,4-1 21 0,-1 1 5 16,-2 2 1-16,2-5 0 0,-2 0-1 0,-1 0 0 0,4 3 0 16,2-3 0-16,0 0-6 0,4 0-2 15,-4 0 0-15,-2 0 0 0,5 0-10 0,1 0 10 0,2-3-10 16,-2 3 10-16,-7 0-10 0,7 0 0 15,2 0 9-15,0 0-9 0,1 0 16 0,-1 0 0 0,-2 0-1 0,2 0 0 16,6-5-7-16,4 2 0 0,2 1-8 0,-3-1 12 16,1-2 3-16,2 0 0 0,3 2 0 0,1 3 0 15,-1-5-6-15,-3 5-1 0,4-8 0 0,-1 2 0 16,0 6-8-16,0 0 12 0,-5-8-12 0,2 8 12 16,0-5-12-16,-2 5 0 0,-1-5 0 0,-5 5 0 15,-4-3 0-15,-3 3 0 0,-5 3 0 0,-1 2 8 16,4-5-17-16,-4 5-4 0,-2 9-1 0,-4-6-823 15,-2 5-165-15</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8:53:38.678"/>
    </inkml:context>
    <inkml:brush xml:id="br0">
      <inkml:brushProperty name="width" value="0.05292" units="cm"/>
      <inkml:brushProperty name="height" value="0.05292" units="cm"/>
      <inkml:brushProperty name="color" value="#FF0000"/>
    </inkml:brush>
  </inkml:definitions>
  <inkml:trace contextRef="#ctx0" brushRef="#br0">1737 8985 1324 0,'0'0'118'0,"3"3"-94"16,6 2-24-16,0 6 0 0,0-1 66 0,6 6 9 0,3 5 1 0,3 3 1 16,-1 0-45-16,7 2-10 0,-6-2-2 0,3 3 0 15,-3-1 14-15,5-2 2 0,-2-3 1 0,3 0 0 16,6-5 9-16,-3-3 2 0,-1-2 0 0,4-6 0 15,3-7-3-15,-3-4 0 0,-1-4 0 0,4-9 0 16,0-5-4-16,-1-7-1 0,-5-12 0 0,6-7 0 16,-6-5-17-16,2-4-4 0,4-4-1 0,-6-9 0 15,-6 4-7-15,2-1-2 0,-2 5 0 0,3 3 0 16,-3 11-9-16,-6 8 0 0,0 5 0 0,-6 2 8 16,-4 9-32-16,4 5-6 15,-9 5-2-15</inkml:trace>
  <inkml:trace contextRef="#ctx0" brushRef="#br0" timeOffset="447.062">1829 10221 1324 0,'3'13'59'0,"3"-2"12"0,6 2-57 0,-3 3-14 0,6 8 0 0,3 7 0 16,0 1 41-16,3 2 6 0,-6 1 1 0,8-1 0 16,-8-5 12-16,6 3 4 0,6-3 0 0,-6-5 0 15,8-3-20-15,-5-2-4 0,-3-6-1 0,6-5 0 16,-3-8-11-16,3-8-3 0,2-3 0 0,1-10 0 16,0-5 31-16,0-11 5 0,2-8 2 0,1-6 0 15,-3 1-50-15,3-3-13 0,-4 0 0 0,7-2 0 16,-6 7 33-16,3-2 2 0,-4 5 0 0,1 0 0 15,0 8-35-15,-6 5 0 0,2 3 0 0,-5 3 0 16,0 4-22-16,0 7-11 0,-3 1-3 0,-3 4-956 16</inkml:trace>
  <inkml:trace contextRef="#ctx0" brushRef="#br0" timeOffset="828.692">1829 11882 1728 0,'0'0'153'0,"9"11"-122"0,3 5-31 0,-3-6 0 16,6-4 28-16,3 4 0 0,0 4 0 0,6 4 0 15,-4-2-44 1,7 5-10-16,-3 0-2 0,12 6 0 0,0-3 60 0,-1-3 12 0,1-5 3 0,3-3 0 16,-1-5-13-16,1-6-2 0,-3-7-1 0,-1-5 0 15,1-6 4-15,0-11 1 0,-3-5 0 0,2-12 0 16,-2-1-8-16,0-14-2 0,6-7 0 0,-1-8 0 15,-2 5-11-15,0-2-3 0,-1-1 0 16,4-2 0-16,-6 6-12 0,3-1-13 0,-4 8 2 0,7 0-657 16,0 8-132-16</inkml:trace>
</inkml:ink>
</file>

<file path=ppt/ink/ink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50:27.815"/>
    </inkml:context>
    <inkml:brush xml:id="br0">
      <inkml:brushProperty name="width" value="0.05292" units="cm"/>
      <inkml:brushProperty name="height" value="0.05292" units="cm"/>
      <inkml:brushProperty name="color" value="#FF0000"/>
    </inkml:brush>
  </inkml:definitions>
  <inkml:trace contextRef="#ctx0" brushRef="#br0">4407 14727 1209 0,'0'0'108'0,"-6"0"-87"15,6 0-21-15,-9 0 0 0,9 0 87 0,-6 0 13 16,6 0 2-16,-6-3 1 0,3 0 5 0,3 3 0 16,0 0 1-16,0 0 0 0,0 0-39 0,0 0-8 15,3-2-2-15,3-4 0 0,0 1-52 0,3 3-8 16,12-1 0-16,0 3-10 0,3 0 10 0,5 0 11 16,4 3-3-16,3-1 0 0,3 3-8 0,-10 1 12 15,13-4-12-15,-9 1 12 0,5 2-12 0,-5-2-12 16,0 0 2-16,3-1 1 0,-4 1 9 0,4 0 0 0,-3-3 0 0,-3 0 0 15,-7 2 9-15,-2-4 4 0,0 2 1 16,-3-3 0-16,0 0-26 0,-6 1-6 16,-3 2-1-16,0-3 0 15,-3 0-35-15,-6 3-7 0,0 0-2 0,0 0 0 16,-6 0 20-16,-3 0 4 0,-3 0 1 0,-3 3 0 0,-6 0 13 0,-3-1 2 0,-3 1 1 0,4 0 0 16,-7 2 38-16,-6-2 8 0,0 2 2 0,1-3 0 15,-1 1-2-15,0 2-1 0,-2-5 0 0,-4 3 0 16,3-3-7-16,1 0 0 0,-1 0-1 0,3-3 0 15,9 1 21-15,4-1 5 0,2 0 1 0,6 1 0 16,-6-1-14-16,12-2-2 0,0 2-1 0,3 1 0 16,0-4-2-16,0 4-1 0,3-1 0 0,3 3 0 0,3-5-7 15,3-1-2-15,0 1 0 0,9 2 0 16,0-2-13-16,3 0 0 0,3 2 8 0,5-2-8 0,-2 2 0 16,3 1 9-16,3 2-9 0,0 0 8 0,2-3 10 0,-2 3 2 15,-6-3 0-15,3 3 0 0,-4-2-30 0,4 2-6 16,-3 0 0-16,-3-3-1 0,0 0 17 0,-6 3-8 15,0 0 8-15,-1-2 0 0,1-1-26 0,-6 1 2 16,-3 2 0-16,-6 0 0 16,0 0-8-16,0 0 0 0,0 0-1 0,0 0 0 0,0 0 17 0,-6 0 4 15,-6 0 1-15,-3 2 0 0,-2-2 1 0,-1 3 0 16,-9-1 0-16,3 1 0 0,-6-3 10 0,1 3 0 16,-1-3 0-16,-3-3 0 0,-3 0 24 0,1 1 1 15,5-3 0-15,-6-1 0 0,3 1 6 0,7-3 1 16,-1 5 0-16,9-2 0 0,0 0-11 0,3 2-1 0,3 0-1 15,6 1 0-15,0-1-8 0,6 3-2 0,-3-2 0 0,3 2 0 16,0 0-9-16,0 0 0 0,9 0 0 0,3 2 0 16,0-2 8-16,6 3-8 0,9-3 8 0,-3 2-8 15,5-2 8-15,1 0-8 0,3 0 8 0,3 0-8 16,-7-2 8-16,4-1-8 0,0 1 0 0,0-1 8 16,-4 0-8-16,1-2 0 0,0 2 0 0,0-2 8 15,-4 0-8-15,-2-1 0 0,3 1 9 0,-6 2-9 16,-3-2 0-16,0 0 0 0,-1 0 0 0,-2 2 0 15,-3 0-18 1,-6 1-8-16,-3-1-2 0,-3 3 0 16,0 0-21-16,0 0-5 0,-6 5-1 0,-6 1 0 0,0-1 3 0,-5 3 1 0,-7 0 0 15,0 0 0-15,-3 2 33 0,0 1 6 0,-2-1 2 0,-4 4 0 16,-3-4 10-16,0 1 0 0,1-3 8 0,-40 5 22 0,43-8 2 16,-1 1 0-16,6-1 0 15,0-2 4-15,3-1 0 0,4-2 1 0,11 3 0 0,-3-1-7 16,6-2-2-16,3 3 0 0,3-3 0 0,0 0-19 0,0 0-9 15,9 0 8-15,6 0-8 0,5 3 0 0,7-1 0 16,3-2 0-16,0 0 0 0,0 3 27 0,5-3 6 16,1-3 2-16,6 3 0 0,-7-2-46 0,4-1-9 15,0 0-1-15,2-2-1 0,1 3 35 0,-3-4 7 16,0 1 2-16,-4 2 0 0,1-2-31 0,0 0-7 16,-7 2 0-16,4 0-1 15,0 1-83-15,-6-1-17 0,-3 3-3 0</inkml:trace>
  <inkml:trace contextRef="#ctx0" brushRef="#br0" timeOffset="7992.923">18064 6308 345 0,'0'0'15'0,"0"0"4"0,0 0-19 0,0 0 0 0,0 0 0 0,0 0 0 16,0 0 193-16,6 2 35 15,3 1 8-15,2 2 0 0,1 1-139 0,3-1-28 0,0-3-5 16,3 4-2-16,3-4-13 0,0-2-2 16,-1 0-1-16,4 0 0 0,0 0-19 0,3 0-4 0,0 0-1 15,-1 0 0-15,1-8-6 0,0 3 0 16,0 0-1-16,-3 2 0 0,-1 1 5 0,-2-1 0 0,-3 0 1 0,-3 1 0 15,0-1-21-15,-6 0-8 0,0 1 0 0,-3-1 0 16,-6 3-6-16,0 0-1 0,0 0 0 0,-6-3 0 16,-3 1-65-1,-3-1-14-15,-6 1-2 0,0 2-1 0,-3 2 34 16,-2 1 7-16,-4-1 2 0,0 1 0 0,-3 0 36 0,0 2 7 0,-2-2 2 0,-1 2 0 16,0 0 46-16,3 3 10 0,4-5 1 0,2-1 1 15,6 4 13-15,3-4 2 0,3 4 1 0,3-4 0 16,3 1-20-16,3 0-4 0,0-1-1 0,3-2 0 15,0 0-12-15,0 0-4 0,6 6 0 0,3-1 0 16,6 3 1-16,0-3 0 0,3 0 0 0,3 1 0 0,0-4 3 0,2 4 1 16,-2-4 0-16,0 1 0 0,3 0 0 0,0-1 0 15,-1-2 0-15,1-2 0 16,3 2-11-16,-3-3-2 0,0 0-1 0,0 1 0 0,-4-1-15 0,1 0 8 16,0 1-8-16,-3-1-630 15,3 0-130-15</inkml:trace>
  <inkml:trace contextRef="#ctx0" brushRef="#br0" timeOffset="25938.284">21043 815 2131 0,'0'0'189'0,"0"0"-151"16,0 0-30-16,0 0-8 0,0 0 0 0,0 0 0 0,3 5 0 0,3 3 0 31,-3 11 0-31,3-1 12 0,0 9 0 0,-3 7-1 0,6 3 6 0,-3 5 2 16,6 9 0-16,-3 2 0 0,3 5-2 0,-1 0 0 0,1 0 0 0,3 14 0 15,-3-4 10-15,3 4 1 0,3-3 1 0,-3 2 0 16,-3-2-5-16,0 0-2 0,0-3 0 0,2 0 0 15,-2-8-22-15,0-5 0 0,0 5 0 0,0-7 8 16,-3-4-8-16,0-7 0 0,-3 5 8 0,0-8-8 16,0-3-41-16,0-7-13 0,-3-1-2 0,0-15-648 15,-3-3-130-15</inkml:trace>
  <inkml:trace contextRef="#ctx0" brushRef="#br0" timeOffset="26449.918">21231 749 864 0,'0'0'38'0,"0"0"8"0,0 0-37 0,3 0-9 16,0 0 0-16,0 0 0 0,6 0 134 0,-3 5 25 15,2-2 5-15,1-3 0 0,3 0-72 0,3 0-16 16,-3 0-2-16,9 0-1 0,0 0 9 0,3 0 2 15,2-3 0-15,4-2 0 0,6 5-28 0,3-6-6 0,5-1-1 16,10 1 0-16,5-2-6 0,1 3-2 0,-4 0 0 0,4-3 0 16,2 3-16-16,1 2-3 0,2-8-1 0,4 9 0 15,-4-4-8-15,1-2-1 0,-7 8-1 16,-2-5 0-16,2 0 1 0,-2 2 1 0,0 3 0 0,-4-5 0 16,1 5-13-16,-7 0 0 0,-2 0-9 0,-6 0 9 15,-1 5 0-15,-5-5 0 0,-3-5 0 0,0 5 10 16,-4 0 7-16,1 0 2 0,-3 0 0 0,-3 0 0 15,0 5-10-15,-3-2-1 0,-4 2-8 0,-2 0 12 16,0 3 15-16,0-2 2 0,0 7 1 0,0 0 0 16,-3-5-30-16,-3 5 0 0,3 6 0 0,0-6 0 15,0 8 13-15,-3 3 0 0,-3 2 0 0,0 1 0 0,3 7-3 16,-4 6-1-16,1 5 0 0,3 5 0 16,-6 8 2-16,3 1 0 0,-3 2 0 0,0 2 0 0,0 3-3 15,0 0 0-15,0 0 0 0,3-2 0 16,-3 2-8-16,6-8 10 0,-3-5-10 0,6 0 10 0,0 0-10 0,0-3 0 15,-3-2 9-15,3-6-9 16,-3-2-16-16,3 0-7 0,-6-9-1 0,3-4-1 16,-3-6-146-16,-6-2-29 0,-3-1-5 0</inkml:trace>
  <inkml:trace contextRef="#ctx0" brushRef="#br0" timeOffset="26718.448">21070 1767 1036 0,'0'0'92'0,"9"-5"-73"16,3-3-19-16,6 0 0 0,2-2 120 0,10 2 21 0,0-5 4 0,9 2 1 16,2 3-42-16,7-5-9 0,-3 5-2 0,8 3 0 15,-2-3-9-15,5-3-1 0,7 8-1 0,5-7 0 16,1 2-28-16,-4 0-6 0,4 3 0 0,8-9-1 15,-5 1-5-15,2 3-1 0,-3 2 0 0,4 0 0 16,-10-6-25-16,-2 9-6 0,-4-8-1 0,1 5 0 16,-6 3-9-16,-7 5 0 0,1-6 9 0,-7-2-9 15,-5 8-24-15,-6-5-10 0,-3 5-2 0,-3-8-698 16,-7 3-140-16</inkml:trace>
  <inkml:trace contextRef="#ctx0" brushRef="#br0" timeOffset="26927.138">22222 881 1814 0,'0'0'80'0,"0"0"17"0,-3 11-77 0,0-9-20 16,0 9 0-16,3-3 0 0,-3 5 50 0,3 6 6 16,0-1 2-16,0 11 0 0,3 3-24 0,-3 5-5 15,3 5-1-15,0 9 0 0,3-6-2 0,-3 2-1 16,3 6 0-16,-3 5 0 15,0 1-16-15,0-1-9 0,-3 0 10 0,3 0-10 0,-3-5 12 0,0 0-3 0,0-3-1 0,-3 3 0 32,3-8-38-32,-3-3-8 0,0 1-2 0,0-3-924 0</inkml:trace>
  <inkml:trace contextRef="#ctx0" brushRef="#br0" timeOffset="27190.522">21508 2217 1267 0,'-24'8'112'16,"-6"-3"-89"-16,-3 1-23 0,-3 2 0 15,4-3 121-15,2 3 20 0,6-3 4 0,0 3 1 16,4-8-14-16,5 5-2 0,3-5-1 0,6 3 0 16,0 2-55-16,6-5-11 0,0 0-3 0,9 0 0 15,6 0-40-15,8-5-8 0,7 2-1 0,6-2-1 16,6-3 15-16,2 3 3 0,4-3 1 0,11-5 0 0,4 2-5 0,-1 3-2 16,7-5 0-16,2 2 0 0,-2 3-5 15,-1 1-1-15,7-7 0 0,8 1 0 0,-6 8-2 0,-2-8-1 16,2 5 0-16,-5-6 0 0,-4 1-13 0,4 3 0 15,-4 2 0-15,-6-3 0 16,-5 3-128-16,-6 0-31 0</inkml:trace>
  <inkml:trace contextRef="#ctx0" brushRef="#br0" timeOffset="28221.891">19114 1318 1152 0,'0'0'102'0,"0"0"-82"0,0 0-20 0,0 0 0 15,0 0 176-15,0 0 30 0,0 0 6 0,6 5 2 16,0-2-139-16,0 7-28 0,3 9-6 0,-6-3-1 16,3 7-12-16,-3-1-2 0,0 9-1 0,0 1 0 15,-3-6-7-15,0 6-2 0,-3 3 0 0,0-4 0 16,0-4-16-16,3-1-9 0,-6 1 1 0,6-9-644 16,-3 1-128-16</inkml:trace>
  <inkml:trace contextRef="#ctx0" brushRef="#br0" timeOffset="28487.536">19126 1265 921 0,'-15'-19'82'0,"12"17"-66"16,0-9-16-16,0 6 0 15,0-3 181-15,3 2 33 0,0 6 6 0,3-2 2 0,-3 2-115 0,6 0-23 16,0-5-5-16,3 5-1 0,6 0-43 0,0 5-9 16,6-3-2-16,0 9 0 0,3-8-4 0,-1 7 0 15,7-4-1-15,3 7 0 0,0-5 3 0,-10 0 1 16,1 2 0-16,0 3 0 0,0 1-2 0,-6-1 0 15,3 5 0-15,-7-4 0 0,1-1 15 0,-3 8 2 16,0-2 1-16,-9 2 0 0,0-3 9 0,-9 3 1 16,-3 3 1-16,-6 3 0 0,0 4-11 0,-5-1-3 0,-4 1 0 0,-6-4 0 15,3 5-16-15,-3-1-4 0,4-4-1 16,-4 4 0-16,3-9-15 0,3 4 8 0,-2-7-8 0,5-6 0 31,3 0-94-31,0-8-25 0,6-5-5 0</inkml:trace>
  <inkml:trace contextRef="#ctx0" brushRef="#br0" timeOffset="29203.796">22392 71 1670 0,'0'0'74'0,"0"0"15"0,-6 0-71 0,3 0-18 0,-6 0 0 0,0 6 0 16,0 2 82-16,-6 2 13 16,0 3 2-16,-3 9 1 0,-3 1-62 0,4 4-13 0,-7-1-3 0,3 1 0 15,-3-1-5-15,-3 1-2 16,6 5 0-16,-2-11 0 0,2 5-13 0,3-7 0 0,3-1 0 0,3-2 0 16,0-3 0-16,6-2 0 0,0-3 0 0,0-3 0 31,6 0-56-31,0-5-4 0,0 0 0 0,3-10-1 15,6-3-11-15,0-6-1 0,3-2-1 0,3-6 0 16,0-4 3-16,3-9 1 0,0 6 0 0,-1-3 0 0,4 2 51 0,-6 3 11 0,3 1 8 0,-3 9-12 16,0-1 54-16,-3 2 10 0,3 7 3 0,-1 1 0 15,1 0 13-15,-3 8 4 0,0-1 0 0,0 4 0 16,0 4-29-16,-3 4-6 0,3-1-1 0,0 8 0 16,-3-5-1-16,-3 5-1 0,3 6 0 0,-4-1 0 15,1 3-7-15,0 1-2 0,-3 1 0 0,0-1 0 16,-3 1-9-16,3-7-1 0,0 8-1 0,-3-5 0 0,3-4-14 15,-3-1 11-15,3-1-11 0,-3 0 10 16,3 0-10-16,-3-2 0 0,-3-3-10 0,3-3 10 0,-3 3-17 0,0-3 2 16,-3-5 1-16,0 0 0 0,-3 0 14 15,-2 0 0-15,-7 0 0 0,0-5-9 0,-3-3 9 0,-3 8 14 16,0-5-3-16,1-3-1 0,-1-3 54 0,3 3 12 16,-3 1 1-16,3-7 1 0,3 9-3 0,4-3-1 15,2 3 0-15,3-1 0 0,6-1-40 0,-3 1-8 16,3 4-2-16,3 2 0 0,9-6-24 0,3 1 0 15,5 2 0-15,4-2 0 0,3 0 0 0,3-3 0 16,6 3 0-16,-1-1 0 0,-2 4 0 0,3-4-14 0,-3 6 5 16</inkml:trace>
  <inkml:trace contextRef="#ctx0" brushRef="#br0" timeOffset="30003.773">20498 1185 1839 0,'0'0'81'0,"0"0"18"16,-3 0-79-16,3 0-20 0,-2 0 0 0,-4 0 0 0,6 0 84 0,-3 3 12 15,0 8 4-15,0-3 0 0,-3 5-70 0,3 0-14 16,-3 0-2-16,0 11-1 16,0-8-3-16,0 8-1 0,0-3 0 0,0 5 0 0,0-2-9 0,0-3 8 15,0-2-8-15,3-1 8 0,0 4-8 0,3-9 0 16,3 0 0-16,-3-5 0 0,3 2-17 0,-3-10-6 16,9 0-1-16,0-5 0 15,-3-3-7-15,3-2-1 0,0-4-1 0,0-1 0 0,-3-4 33 0,3-5 0 16,-3 3 0-16,-3 0 0 0,0-3 52 0,-1 3 4 15,-4-3 0-15,-1 3 1 0,3 0 31 0,-3 2 7 16,-3 1 1-16,3 5 0 0,0-1-38 0,0 1-7 16,0 5-2-16,3 8 0 0,0-5-29 0,0 5-7 15,0 0-1-15,0 0 0 0,-3 5-12 0,0 8 0 16,-3-5 0-16,3 11 0 0,-3 2-15 0,0 3 4 16,0-3 1-16,0 5 0 15,0 1-24-15,3-1-5 0,0 1-1 0,0-1-1176 0</inkml:trace>
  <inkml:trace contextRef="#ctx0" brushRef="#br0" timeOffset="30486.149">20347 1871 1695 0,'0'0'75'0,"0"0"16"0,9-6-73 0,0-2-18 15,2 8 0-15,4-5 0 0,-3 0 52 0,3 2 6 16,-3 6 2-16,3 2 0 0,0-5-14 0,-3 5-2 15,3 3-1-15,-4-2 0 0,1 2-27 0,0-1-6 16,-3 4-1-16,-3 2 0 0,0 1 6 0,0-1 1 16,-3 0 0-16,-3 0 0 0,0 0-16 0,0 6 0 15,-3-6 0-15,-3 0 0 0,3-5 24 0,-6 3 1 16,0 2 1-16,0-5 0 0,-3 0-11 0,-2 3-3 16,-1-3 0-16,-3 0 0 0,0 2 54 0,-3-5 10 15,3 3 3-15,0-2 0 0,-2 2-7 0,8-3 0 0,0-5-1 0,3 0 0 16,0 2-11-16,6 4-1 0,-3-6-1 0,6 0 0 15,0 0-42-15,0 0-8 0,12-6-8 0,3 6 12 16,6-2-12-16,-1 2 0 0,1 0 0 0,6 0 0 16,-3 0 0-16,6 2 0 0,-4-2 0 0,4 6 0 15,-6-6-17-15,3 0-6 0,0 0-1 0,2 0 0 16,-5 0-174 0,3 5-35-16,24-10-7 0,-19 5-2 0</inkml:trace>
  <inkml:trace contextRef="#ctx0" brushRef="#br0" timeOffset="31641.125">21561 392 1353 0,'0'0'60'0,"0"0"12"0,0-3-57 0,-3-2-15 16,3 5 0-16,0 0 0 0,0 0 99 0,0 0 17 15,0-6 3-15,0 6 1 0,0 0-58 0,0 0-11 16,0 0-3-16,0 6 0 0,-3 7-36 0,3 0-12 15,0 6 0-15,-3-1 0 0,0 3 12 0,0-2-12 16,0 7 12-16,0-5-12 0,-3 3 13 0,3-8-4 16,0 8-1-16,0-3 0 0,3-8-8 0,-3 6 12 15,3-1-12-15,-3-4 12 0,3-6-12 0,0 0 12 16,0-8-12-16,0 0 12 0,0 0 1 0,0 0 1 16,6-8 0-16,-3-6 0 0,0 1-2 0,0 0-1 15,3 0 0-15,-6-6 0 0,3-2 2 0,-3 2 1 16,0 1 0-16,0-3 0 0,0 2 26 0,0-2 4 0,-3 3 2 0,3-1 0 15,-3-2-3-15,0 2-1 16,3 6 0-16,-3 0 0 0,0 0-18 0,3-1-3 0,-3 9-1 0,3-3 0 16,0 3-12-16,3-3-8 0,-3 8 10 0,0 0-10 15,0 0 8-15,0 0-8 0,0 0 0 0,0 0 9 16,3 8-9-16,0-3 0 0,0 3 0 0,-3 5 0 16,0-7 0-16,-3 7 0 0,3 0 0 0,-3 0 8 15,0 6-8-15,0-6 10 0,0 0-10 0,3 6 10 16,0-3-82-1,0-3-17-15,0 5-3 0</inkml:trace>
  <inkml:trace contextRef="#ctx0" brushRef="#br0" timeOffset="32469.856">22779 254 1465 0,'0'0'64'0,"0"0"15"0,0 0-63 0,0 0-16 0,0 0 0 16,0 0 0-16,0 0 89 0,0 0 15 0,0 0 4 0,5 0 0 15,1 5-54-15,0 3-10 0,0-2-3 0,3-1 0 16,0-3-10-16,0 4-3 15,-3 2 0-15,0-3 0 0,0 3-14 0,0 3-3 0,0-4-1 0,0 1 0 16,0 3-2-16,-3-3-8 16,-3-3 12-16,3 3-4 0,-3 3 4 0,0-3 0 0,-3-3 0 0,-3 3 0 15,0-3-3-15,0 3 0 0,0 0 0 0,-3-3 0 16,-3 3 1-16,0-2 0 0,0 4 0 0,0-7 0 16,0 2 21-16,1 0 4 0,2-2 1 0,0 2 0 15,0-5 12-15,0 6 2 0,9-6 1 0,0 0 0 16,0 0-15-16,0 0-4 0,0 0 0 0,0 0 0 15,0 0-23-15,0 0-9 0,9 2 0 0,0-2 9 16,6 6-9-16,-3-6 0 0,-1 5 0 0,4-5 0 16,0 2 0-16,0 4 0 0,0-1 0 0,-3-5 0 15,-3 8 0-15,3-8 0 0,3 5 0 0,-4-2 0 16,1 2-114 0,0 1-15-16,3-6-3 0</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8:55:03.930"/>
    </inkml:context>
    <inkml:brush xml:id="br0">
      <inkml:brushProperty name="width" value="0.05292" units="cm"/>
      <inkml:brushProperty name="height" value="0.05292" units="cm"/>
      <inkml:brushProperty name="color" value="#FF0000"/>
    </inkml:brush>
  </inkml:definitions>
  <inkml:trace contextRef="#ctx0" brushRef="#br0">9863 7056 460 0,'0'8'41'0,"-3"-2"-33"0,3-6-8 0,0 0 0 15,0 0 172-15,0 0 33 0,0 0 7 0,0 5 0 16,-3 0-88-16,3 3-17 0,0-3-4 0,0-5-1 16,0 0-33-16,0 0-6 0,0 0-2 0,0 0 0 15,0 0-13-15,6 0-4 0,0 3 0 0,3 0 0 16,0-3-44-16,-3-3 0 15,6 6 0-15,3-3 0 0,-3 0 28 0,3 0 10 0,-1 2 2 0,1 1 0 16,3-3-24-16,0 3-5 0,0-1-1 0,0 1 0 16,3 5 1-16,-1-5 0 0,-2-9 0 0,3 1 0 15,0 2-11-15,0 1 0 0,3-4 9 0,-4 4-9 16,1-1 17-16,0-2-1 0,3 2 0 0,0-2 0 16,0 0-16-16,2 2 0 0,1-2 8 0,3-1-8 0,0 4 0 15,-1-4 10-15,1 6-10 0,0-2 8 0,-3-3-8 16,0 2 0-16,-1 0 0 0,1 3 8 0,-3-2-25 0,3-1-6 15,0-2-1-15,-1 5 0 0,4 5 43 0,-3 0 8 16,0 6 1-16,-1-6 1 0,4-5-18 0,-6-3-11 16,3 3 12-16,0-2-12 0,-4 4 12 0,1-2-4 15,-3 0 0-15,6-2-8 0,-6-1 12 0,2 1-4 16,-2 2 0-16,6 0-8 0,3 0 14 0,-3 0-4 16,-4 0-1-16,1 0 0 0,3 0 2 0,0 0 0 15,0 0 0-15,-1 0 0 0,-2 2 1 16,3 1 1-16,-3-6 0 0,0 1 0 0,-3 2-1 0,-1 0 0 15,4-3 0-15,3 0 0 0,0 3 18 0,0 0 3 16,-7-2 1-16,10-1 0 0,3 3-34 0,0-3-12 0,-1 3 0 16,4 0 0-16,-3 0 12 0,0 0 10 15,-4 3-2-15,4-3 0 0,-3 0 2 0,-3 0 0 0,5 0 0 0,1 0 0 16,0 0 1-16,-3 0 0 0,2 0 0 0,1 0 0 16,0-3-3-16,0 3 0 0,-1-5 0 0,4 5 0 15,-6 0 0-15,0 0-8 0,-4 0 12 0,7-3-4 16,-3 3-8-16,6 0 0 0,-7 0 9 0,7 0-9 15,-6 0 0-15,6 0 8 0,-4 0-8 0,1 0 0 16,0 0 0-16,0 0 0 0,-4 3 0 0,-2-3 8 16,0 0-8-16,-6 0 0 0,3 0 8 0,-1-3-8 15,-5 1 0-15,-3 2 9 0,3-3-9 0,-6 0 0 16,3 1 12-16,-6-4-4 0,0 4 0 0,-3-1-8 16,-6 3 0-16,0 0 0 0,0 0 0 0,0 0-12 15,0 0-180-15,3-2-35 0</inkml:trace>
  <inkml:trace contextRef="#ctx0" brushRef="#br0" timeOffset="4790.02">11545 5633 806 0,'-6'-13'36'0,"6"5"7"0,0 0-35 0,-3 0-8 0,0 5 0 0,0 1 0 16,-3-6 218-16,3 0 42 0,-3 5 8 0,-3 0 1 15,3-4-135-15,-3 1-27 0,0 6-6 0,1 0-1 16,-1 0-42-16,0 6-9 0,-3-1-1 0,3 3-1 16,-3 0-23-16,0 2-5 0,0 6-1 0,0 0 0 15,3 0-18-15,-3 2 8 0,3 1-8 0,3-1 0 0,1 1 0 0,2-6 0 16,0 6 0-16,3-3 0 0,0-6 0 0,6 3 0 16,-1 1 0-16,4-1-9 15,0-3 9-15,3 4 0 0,0-6 0 0,3 0-8 0,-3-8 8 0,3 2 0 16,3-2-9-16,-3 3 9 15,-1-3 0-15,4 3 0 0,-6 2-9 0,6-3 9 0,3-2 0 0,-6 0 0 16,0-5-8-16,0 5 8 0,-1 0 16 0,1 3 6 16,-6-1 2-16,0 4 0 0,0 4-34 0,-6-4-6 15,-3 2-2-15,0-3 0 0,-3 5 18 0,0 4 0 16,0 2 0-16,-3 2 0 0,-6 3 0 0,0-2 9 16,3 5-9-16,-5 5 12 0,-4-3-12 0,0-7 0 15,3 2 0-15,0-5 0 16,3-3-36-16,0-5-12 0,0-3-2 0,0-5-958 0</inkml:trace>
  <inkml:trace contextRef="#ctx0" brushRef="#br0" timeOffset="4990.685">11694 5323 1267 0,'9'14'28'0,"-3"-4"5"0,-3 3 2 0,3 9 1 0,-3-9-36 0,3 8 0 0,-1 5 0 0,1 4 0 15,0 4 109-15,3-5 15 0,-3 8 4 0,3 0 0 16,-3-2-42-16,3-1-8 0,0-2-2 0,-3-1 0 16,6-1-49-16,-3-1-11 0,0-3-1 0,3-2-1 15,-3-8-14-15,0-3-13 0,-1-2 2 0,1-1 1 16,0-4-148-16,0-4-30 0,-6 3-5 16</inkml:trace>
  <inkml:trace contextRef="#ctx0" brushRef="#br0" timeOffset="6425.249">11741 5765 403 0,'-14'-8'36'0,"8"3"-36"15,-3-3 0-15,0 0 0 0,6-2 148 0,0-1 22 16,0 3 5-16,0-3 1 0,-3 4-53 0,3-7-11 16,3 6-1-16,0-5-1 0,0 3-54 0,0-1-10 15,3-2-2-15,3 2-1 16,6 1-13-16,3-4-2 0,2 1-1 0,-2 5 0 0,3 0-11 0,0-2-3 16,3 2 0-16,0 0 0 0,3 0-13 0,-4 5 9 15,4 3-9-15,3-5 8 0,-3 10-8 0,0-5 0 16,2 6 0-16,-2 1 0 0,0 1 0 0,-3 3 0 15,-3 0 0-15,0 2 8 0,-4 3 0 0,-5-3-8 16,-3 3 12-16,3-3-4 0,0-2-8 0,-3-1 12 16,0 3-12-16,-3 1 12 0,0-6-12 0,0 5 12 15,-6-8-12-15,6 3 12 0,0-3-3 0,-3-5 0 0,0 0 0 16,0 0 0-16,0 0-1 0,0 0 0 0,0-5 0 0,6-3 0 16,-3 3-8-16,6-8 0 0,-3 2 0 0,6-2 8 15,-3 0-8-15,3 2 0 0,-1-5 0 0,1 0 0 16,0 3 0-16,0-3 0 0,3 3 0 0,-3 0 0 15,3-1 0-15,-6 1 8 0,0 5-8 0,0-2 8 16,0 2-8-16,-3 2 10 0,2 4-10 0,-2-4 10 16,0 4-10-16,-6 2 0 0,6 8 0 15,0 5 8-15,-3 0-8 0,0 0 0 0,0 3 0 0,0 5 0 16,0 1 8-16,-3-1 0 0,3 0 0 0,0 0 0 16,0-5 12-16,0 3 1 0,-3-6 1 0,6 0 0 0,0-5 16 15,-3 0 3-15,0 0 1 0,3-6 0 16,3-2-52-16,-3 0-10 0,0-2-3 0,0-3 0 0,-3-3 23 0,3 0 0 15,0-3 10-15,-3-2-10 0,-3 0 0 16,3-1 0-16,-3 1 0 0,0 0 0 0,0-3 0 0,0 3 0 16,-6 5 0-16,6-5 0 0,0 5 10 0,0 2-10 15,0 6 8-15,0 0-8 0,0 0 0 0,0 0 0 16,6 6 0-16,-1 4-11 0,1 1 11 0,0 2 0 16,3-2 8-16,0 5-8 0,0-3 15 0,0 3-2 15,3 0 0-15,0-3 0 0,-3-5-13 0,6 2 0 16,-3-2 8-16,0-2-8 0,2-1 0 0,1-5 0 15,6-5-12-15,-3-1 12 16,-3-7-71-16,3 0-7 0,-3-11-2 0,2-2 0 16,1-4-44-16,0-1-8 0,0-4-3 0,-3-2 0 15,-3 5 53-15,0 3 10 0,-3-2 3 0,-3 4 0 0,0-2 69 0,-6 3 13 16,0-1 3-16,0 6 1 0,-3 0 83 0,3 2 17 0,-3 6 3 16,3 8 1-16,0-8-39 0,0 13-8 15,0 0-2-15,0 0 0 0,0 0-37 0,0 0-8 0,0 0-2 0,6 7 0 16,-3 7 11-16,0-1 1 0,2 3 1 0,-2 5 0 15,3-3-10-15,-3 1-1 0,3 5-1 0,-3 0 0 16,0 2-13-16,3-5-2 0,-3 3-1 0,6-3 0 16,-3-2-10-16,0-3 10 0,0-3-10 0,0-5 10 15,3-3-27-15,-3-2-6 0,-6-3-1 0,6 2 0 16,-6-2-43-16,0 0-9 0,0 0-1 16,3-8-1-16,-6 1-30 0,0 1-5 0,-3-2-2 15,-3 3 0-15,-6-3 72 0,0 3 15 0,0 5 2 0,-6-8 1 0,4 5 25 16,-7 1 17-16,0-6-2 0,-3 2-1 0,0-2 41 15,4 3 8-15,-4-3 1 0,6 3 1 0,6 2 3 16,0-2 0-16,3 5 0 0,3-3 0 0,6 1-40 0,3 2-8 16,0 0-2-16,0 0 0 15,0 0-18-15,12 0-12 0,3 0 1 0,6 0 1 0,3 0 10 0,0 2-8 16,2-2 8-16,4 0-8 16,0 0 8-16,0 0 0 0,-1-2 0 0,4-4-8 0,-3-2 8 0,3 3 0 15,-6-3 0-15,-1 3 0 0,4-6 0 0,-9 3 8 16,0 0-8-16,-3 0 0 0,2 1 8 0,-5-1-8 15,0-3 8-15,-3 3-8 0,0-3 9 0,-3 6-9 16,-3-8 12-16,0 2-12 0,-6 1 13 0,0 2-4 16,-3 0-1-16,-3 0 0 0,-3 3 18 0,0-1 3 15,-6 4 1-15,3 2 0 0,-3-6 2 0,3 12 0 16,1-6 0-16,2 5 0 0,3 0-17 0,-3 6-3 0,3 0-1 16,0 2 0-16,3 0-11 0,0 5 0 0,3-2 0 0,3 3 0 15,3-1 0-15,-3 1 0 0,3 2 0 16,0-2 0-16,6-6-24 0,0-3 0 0,5-2 0 0,4-2 0 31,3-6-84-31,-3-3-16 0,6-5-4 0,-4-3-1 0,4-4 1 0,-3-1 0 16,-3 0 0-16,3-5 0 0,-3 0 0 0,-4 2 0 15,1-2 0-15,-3 5 0 16,-3-3 51-16,0 4 10 0,-3 1 3 0,-3 4 0 0,-3-1 102 0,-3 3 21 0,0 0 4 0,-3 3 1 16,0 2 91-16,-3 1 18 0,0 4 4 0,0 1 1 15,0 2-74-15,-3 3-16 0,0 3-2 0,0-1-1 0,0 4-22 16,3-1-5-16,0 3-1 0,1-3 0 15,2 3 5-15,0-3 1 0,0 0 0 0,3 1 0 0,-3-4-50 0,3-2-13 16,3 3 0-16,-3-11 0 0,0 0 0 0,0 0 0 16,6 0 0-16,2-6 0 0,1 4 0 0,0-6-19 15,-3 0 3-15,3 0 1 16,-3-3-27-16,0 3-6 0,0 0 0 0,3 0-1 0,-6 6 36 0,6 2 13 16,-3 0-9-16,3 2 9 0,-3 6-14 0,3-2 2 15,-3 4 1-15,3 4 0 0,-4 4 21 0,1 6 4 16,3 2 1-16,-3 3 0 0,3 3-15 0,3 5 0 15,-3-8 0-15,3 3 0 0,-3-3 45 0,0 0 7 16,-3 0 0-16,0 0 1 0,0-5-5 0,-3 3 0 16,-3-1-1-16,-3 3 0 0,3-2 9 0,-3 5 1 0,-3-1 1 15,0 1 0-15,0 0-19 0,-3 0-4 0,0-6-1 16,-3 0 0-16,0 1-3 0,3-6-1 16,-3 0 0-16,0-2 0 0,-2-3-20 0,-4 2-10 0,3-7 10 15,-3-1-10 1,0-7-16-16,0-3-10 0,0-5-2 0,4-6 0 15,-1-5-156-15,0-8-32 0,3-2-7 0,3-6-435 0,6-5-87 0</inkml:trace>
  <inkml:trace contextRef="#ctx0" brushRef="#br0" timeOffset="6563.891">13652 5284 172 0,'12'-6'8'0,"-6"6"1"0,3 6-9 0,0-6 0 15,-3 5 0-15,0 3 0 0,0 0 332 0,0 0 65 16,0 2 13-16,-3 1 2 0,0 5-263 0,0-3-53 15,0-2-10-15,0 2-2 0,3 0-24 0,-6 0-5 16,3-5-1-16,-3-8 0 16,0 0-169-16,0 0-33 0,6 0-8 0</inkml:trace>
  <inkml:trace contextRef="#ctx0" brushRef="#br0" timeOffset="7164.525">13658 4995 748 0,'0'0'67'0,"-3"-5"-54"15,0 0-13-15,3-1 0 0,-3 4 128 0,3 2 24 16,0 0 4-16,0 0 0 0,0 0-89 0,9-3-19 16,-3 3-3-16,0 0-1 0,3 3-31 0,3-3-13 15,0 0 11-15,3 2-11 0,-3 1 0 0,3 5 0 0,0-5 0 16,-1-1 0-16,1-2 0 0,0 0 0 0,0 0 0 16,0 0 0-16,3 0 8 0,-6-2-8 0,3 2 0 0,-1-3 0 15,-5 3 8-15,0 0-8 0,0-5 0 0,-9 5 0 16,0 0 10-16,0 0-10 0,0 0 10 0,0 0-10 15,0 0 59-15,0 0 5 0,0 0 2 0,-6 5 0 16,3 0-6-16,-6 3 0 0,3-5-1 0,-2 8 0 16,2-6-3-16,0 3-1 0,0 0 0 15,0 0 0-15,3 0-4 0,-3-3-1 0,3 3 0 0,0-3 0 16,-3 3-20-16,3 0-4 0,3-3-1 0,-3 3 0 16,3-3-14-16,3 3-3 0,-3-2-8 0,3 4 12 15,3 1-12-15,0-3 0 0,3 0 0 0,0 2 0 16,0 1-8-16,2-3 8 0,1 5 0 0,3-8 0 15,-3 3-13-15,0-5 4 0,3 2 1 0,0 1 0 0,-3-6 8 16,3 0 14-16,-3 0-3 0,-1 0-1 0,1-6-10 16,3 4 0-16,-3-4 0 0,0-2 0 0,-3 3 0 0,0-3-14 15,0-2 3-15,-3-1 1 0,3 3 18 0,-3-3 3 16,-3 1 1-16,0-1 0 0,0 1-12 0,0 4 0 16,-3-4 0-16,0 2 0 0,-3 0 0 0,0 3 8 15,0-3-8-15,-3 2 0 0,0 4 8 0,0-4-8 16,0 1 0-16,-3 3 8 0,0-1-8 0,0 0 0 15,-3 1 0-15,3 2 8 0,0-3-8 0,0 3 0 16,0 0 0-16,3 0 0 0,1 3 0 16,-4-1 0-16,3 4 0 0,-3-1 0 0,3 3 0 0,3 5-9 15,-3 0 9-15,3 3 0 0,0 3-8 0,3-1 8 16,-6 3 0-16,3 3 0 0,3-3 0 0,0 6 0 16,0-9 10-16,3 9-2 0,-3-6 4 0,3 0 2 15,0 0 0-15,3-2 0 0,0 2-14 0,3-8 8 0,-3 0-8 16,3-2 0-1,5-6-19-15,-2-2-9 0,3-3-3 0,0-5 0 16,3-1-165-16,0-4-32 0</inkml:trace>
  <inkml:trace contextRef="#ctx0" brushRef="#br0" timeOffset="7500.132">14367 4897 1634 0,'0'0'72'0,"-6"0"16"0,0 8-71 0,-3-5-17 16,3 8 0-16,-3-6 0 0,-3 3 135 0,3 5 23 15,-3-2 5-15,0 5 1 0,0 5-68 0,-2 3-14 16,2-9-2-16,3 7-1 0,0-4-34 0,3 3-6 16,3-8-2-16,0 1 0 0,3-1-25 15,3-5-4-15,3 2-8 0,-3-4 11 0,6-1-11 0,3 0 0 16,0-2 0-16,2 0 0 16,1-3 0-16,0 0 0 0,3 0-11 0,6 0 11 0,-3 0 0 0,3 0 0 15,-1 0 0-15,-2 2 0 0,3 1 0 0,-6 0 0 16,0 2 0-16,0 0-8 0,-4 3 8 0,7-5 0 15,6 7 0-15,-6-2 0 0,-6 5 29 0,-15 1 5 16,-12-1 1-16,-6 3 0 0,6-3 11 0,0 8 2 16,-3-5 1-16,-3 5 0 0,1 3-25 0,-4 0-6 15,3 2-1-15,0 3 0 0,-3 1-17 0,3-4 8 16,1-2-8-16,-1 0 0 16,0-6-24-16,3 1-11 0,0-6-2 0,3 0-835 0,0-5-168 0</inkml:trace>
  <inkml:trace contextRef="#ctx0" brushRef="#br0" timeOffset="30162.023">18346 12184 1497 0,'0'0'66'0,"-3"-3"14"0,0 1-64 0,3 2-16 16,-3-3 0-16,3 3 0 0,0 0 148 0,0 0 27 16,0 0 5-16,0 0 0 0,0 0-97 0,3-5-20 15,6 2-4-15,0-2-1 0,3 0-26 0,0-1-6 0,6 1-1 16,3 2 0-16,0-5-10 0,-1 3-3 16,1-3 0-16,-3 3 0 0,6-3-4 0,-3 3 0 0,0-1-8 15,0 1 12-15,2 0-12 0,-5 2 9 0,-3-2-9 0,3 2 8 16,-6 1-8-16,-3-1 8 0,-3 0-8 15,3 1 8-15,-9 2-8 0,0 0 0 16,0 0 0-16,0 0 8 0,0 0-8 0,-9 5-17 0,-3-2 4 16,-3 2 1-16,-3 0-6 0,3 3-1 15,-3-3 0-15,-3 1 0 0,-2-1 6 0,-7 0 1 0,3-2 0 0,0 0 0 16,4-3 12-16,-4-3 0 0,3 3 0 0,3-3 0 16,-3 1 20-16,3-4 0 0,4 1 0 0,-1 2 0 15,3 1 2-15,6-1 1 0,3 3 0 0,0 0 0 16,6 0-14-16,0 0-9 0,0 0 12 0,0 0-12 15,6 0 0-15,0 3 0 0,3-1 0 0,6 4-9 16,0-4 9-16,2 1 0 0,-2 0 0 0,6-1 0 16,6 1 0-16,3-3 0 0,2-3 8 0,-2 1-8 0,-3 2 11 15,0-6-3-15,0 1 0 0,2-3 0 0,1 3 0 0,-6-3-8 16,0 0 12-16,-3 3-4 0,-7-1-8 0,1 1 8 16,-3 0-8-16,-3-1 8 0,-3 4-8 0,0-1 8 15,-6 3-8-15,0 0 8 0,0 0-8 0,-6 0 0 16,0 0 0-16,-6 0-11 0,-3 5-1 15,-2-2-1-15,-4 0 0 0,0 2 0 0,-3 3 13 0,0-3 0 16,0 1-10-16,1-1 10 0,2-2 0 0,0-1 0 16,0 1 12-16,3-1-4 0,0 1 5 0,6 0 1 15,4-1 0-15,5 1 0 0,3-3-3 0,0 0-1 16,0 0 0-16,0 0 0 0,3 3-10 0,5 2 0 16,1 0 0-16,6-2 0 0,0 2 0 0,3-2 0 15,0-3-9-15,3 0 9 0,6-3 0 0,-1 3 0 0,1 0 0 16,3-2 0-1,0-1-92-15,-1 3-11 0,4-5-2 0,-9 2-1 0</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02:13.614"/>
    </inkml:context>
    <inkml:brush xml:id="br0">
      <inkml:brushProperty name="width" value="0.05292" units="cm"/>
      <inkml:brushProperty name="height" value="0.05292" units="cm"/>
      <inkml:brushProperty name="color" value="#FF0000"/>
    </inkml:brush>
  </inkml:definitions>
  <inkml:trace contextRef="#ctx0" brushRef="#br0">5720 9403 1843 0,'0'0'164'0,"0"0"-132"0,0 0-32 0,9 3 0 0,-9-3 70 0,6 3 7 15,6-1 2-15,0 1 0 0,2-3-9 0,1 3-2 16,0-3 0-16,6-3 0 0,-3 0-41 0,6 3-9 0,-3-5-2 15,-1 2 0-15,4-2-16 0,-6 0 0 0,0 2-13 0,3-2 5 32,-6-1-210-32,-1 4-42 0</inkml:trace>
  <inkml:trace contextRef="#ctx0" brushRef="#br0" timeOffset="19610.195">12081 9308 1728 0,'0'0'38'0,"0"0"8"0,0 0 2 0,0 0 0 0,0 0-39 15,6 3-9-15,0-3 0 0,3 0 0 0,2 0 43 0,1 0 6 16,3 0 2-16,0 0 0 0,6 0-31 0,0-3-5 0,6 3-2 0,-1-5 0 16,1 2-13-16,0 0 0 0,3 1 0 0,-6-3 0 15,-1 2 28-15,-2-2 2 0,-3-1 1 0,3 4 0 31,-3-4-65-31,-3 4-13 0,3-1-2 0,-4 0-535 0,1 1-106 0</inkml:trace>
  <inkml:trace contextRef="#ctx0" brushRef="#br0" timeOffset="20130.191">13203 8837 1778 0,'0'0'79'0,"0"0"16"16,0 0-76-16,0 0-19 0,0 0 0 0,6 0 0 16,0-3 95-16,6 1 15 0,0-1 3 0,3 3 1 15,2-2-86-15,4 2-16 0,3 0-4 0,6 0-8 16,0-3 21-16,-1 3-2 0,1-3-1 0,0 1 0 15,0 2-6-15,-1 0 0 0,-5 0-1 0,3 0 0 0,-6 0-11 0,3-3 0 16,-7 0 0-16,1 1 0 16,-3-4-140-16,-3 6-20 0,3-2-4 0</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04:16.444"/>
    </inkml:context>
    <inkml:brush xml:id="br0">
      <inkml:brushProperty name="width" value="0.05292" units="cm"/>
      <inkml:brushProperty name="height" value="0.05292" units="cm"/>
      <inkml:brushProperty name="color" value="#FF0000"/>
    </inkml:brush>
  </inkml:definitions>
  <inkml:trace contextRef="#ctx0" brushRef="#br0">6306 10689 1594 0,'0'13'71'0,"0"-13"14"0,-6-5-68 0,0 2-17 16,6 3 0-16,0 0 0 0,0 0 84 0,0 0 14 15,0 0 2-15,6-2 1 0,3-3-27 0,3 2-6 16,0 0 0-16,3 1-1 0,3-1-36 0,3 3-7 16,2-3-2-16,4 1 0 0,0 2 14 0,0-3 2 15,6 3 1-15,-1-3 0 0,7 3-22 0,0-2-4 16,2 4-1-16,7-2 0 0,0 0 5 0,-1 3 1 16,-2 0 0-16,-1-3 0 0,-2 2-10 0,3 1-8 15,5-3 9-15,-2 3-9 0,-6-1 12 0,2-2-4 16,4 3-8-16,0-3 12 0,-10-3 1 0,4 1 0 15,0-1 0-15,2-2 0 0,-2-1-3 0,-6 1-1 16,-7-3 0-16,4 3 0 0,6-3 0 0,-6 5 0 16,-7-2 0-16,-5 5 0 0,3-5-9 0,-6 5 0 15,0-3 0-15,-12 3 0 16,-6 0-25-16,6 3-7 0,3-1-2 0,-9-2 0 16,-9 8-100-16,0 0-20 0,3-3-4 0,-9 3-1 15,-9 0-67-15,6 0-14 0,3-2-2 0</inkml:trace>
  <inkml:trace contextRef="#ctx0" brushRef="#br0" timeOffset="496.567">6396 10538 518 0,'0'0'46'0,"0"0"-37"0,0 0-9 0,0 0 0 0,0 0 257 0,2 6 50 16,-2-6 9-16,9 5 3 0,-9 0-148 0,6 3-30 15,-3-3-5-15,6 3-2 0,0-2-47 0,0 2-10 16,6 0-1-16,-6 0-1 0,6 2-24 0,0-2-5 16,3 0-1-16,2 0 0 0,1-3-22 0,3 3-5 15,3-3-1-15,3 1 0 0,-1-1-6 0,4-2-2 16,6 2 0-16,0 0 0 0,2 1 2 0,-2-1 0 15,0 0 0-15,5-2 0 0,4-1 6 0,-1-2 2 16,-8 6 0-16,6-6 0 0,-1 2-3 0,1-2 0 16,0 3 0-16,-1 0 0 0,-2-1-4 0,0 1-2 15,2-3 0-15,-2 0 0 0,-12 3-10 0,9-3 0 16,11 0 0-16,4 2 0 0,-10 1 12 0,1-3-4 0,0 3 0 16,2-1 0-16,4-2-8 0,-6 0-11 0,-7 0 3 15,7 0 0-15,5 0 16 0,-2 0 3 0,-3 3 1 16,-4-1 0-16,1-2-12 0,-6 0 0 0,0 3 9 0,2-3-9 15,-5 0 0-15,0 0-20 0,-4-3 4 0,1 3 1 16,-3 0 15-16,0 0 0 0,-6 3 0 0,2-3 0 16,1 0 0-16,-3 0 0 0,-3 0 0 0,0 0 0 15,-3 0 0-15,-3 0 0 0,3 0 0 0,-4 0 0 16,-5 0 0-16,0 0 0 0,0 0 0 0,-6 0 0 16,0 0-11-16,0 0 1 0,0 0 0 0,0 0 0 15,0 0-174-15,0 0-36 16,-9-3-6-16</inkml:trace>
  <inkml:trace contextRef="#ctx0" brushRef="#br0" timeOffset="949.25">7149 10734 1371 0,'6'-2'60'0,"-3"2"14"0,5-3-59 0,-8 3-15 16,0 0 0-16,0 0 0 0,9-5 133 0,-6 2 24 0,-3 3 5 0,0 0 1 16,3-3-46-16,0 1-9 15,6 2-1-15,0-3-1 0,-9 3-55 0,6 0-11 0,15 0-3 0,0 0 0 16,-3 3-17-16,8-3-4 0,4 2-1 0,3 1 0 16,0 0-15-16,-1-3 9 0,4 0-9 0,6 2 8 15,-1-2-8-15,1 3 0 0,-6 0 9 0,3-3-9 16,2 2 0-16,-2-2 8 0,-3 3-8 0,-1-1 0 15,-5-2 0-15,6 0 9 0,0-2-9 0,-4-1 0 0,-2-2 9 0,6 0-9 16,5-1 0-16,4-2 9 0,-6 3-9 0,-3 0 0 16,2-3-10-16,4-3 10 15,-6 1-102-15,-4-6-14 0,1 3-4 0,-6-1 0 16</inkml:trace>
  <inkml:trace contextRef="#ctx0" brushRef="#br0" timeOffset="12924.198">7589 12306 1209 0,'6'-3'108'0,"0"3"-87"16,-6 0-21-16,0 0 0 15,-9 0 156-15,3 0 26 0,6 0 6 0,0 0 0 0,-6 5-84 0,6-5-16 16,6 8-4-16,0 3-1 16,-6 5-67-16,-3 2-16 0,6 1 0 0,3 5 0 0,6 2 0 0,-6 6 0 15,-9 2 0-15,3 6 0 0,9 5 53 0,-3 0 7 16,-12-3 2-16,6 3 0 0,6-5-30 0,-6-3-7 16,0-3-1-16,-9-2 0 0,-3-5-12 0,3-1-4 15,9-5 0-15,0-2 0 0,-9-3-8 0,6-8 0 16,6-1 0-16,3-4 0 15,3-6-38-15,-6-4-10 0,-9-9-1 0,6-6-1 16,9-1-46-16,-6-9-10 0,-6-5-2 0,0-5 0 16,3-1-30-16,0-2-6 0,-3 0-2 0,-3 0 0 15,-9 8 39-15,9 3 8 0,3 5 2 0,0-3 0 0,0 3 97 16,0 5 20-16,6 0 4 0,0 3 1 0,6 0 34 0,-3 2 6 16,-3 4 2-16,6-1 0 0,3-3 8 0,0 6 1 15,-6 0 1-15,0 2 0 0,3 1 1 0,3 2 0 16,2 0 0-16,1 2 0 0,0 1-66 0,0 2-12 0,6 3 0 15,-6 3 0-15,0 0 37 0,0 5 15 16,-1 0 2-16,4 0 1 0,0 2-37 0,-6 1-7 0,-3-1-2 0,3 3 0 16,0-2 32-16,-6 0 7 0,-3-1 0 0,3 1 1 15,0-1-23-15,0 1-5 0,-6 0-1 0,-3-3 0 16,0 2 32-16,0-2 5 0,-3 3 2 0,-3-3 0 16,-3 2-47-16,0-2-12 0,3 3 0 0,-3-3 0 15,-3 0 0-15,0-3 0 0,4 0 0 0,-1 0 0 16,0-2 52-16,-3 0 8 0,-3-1 1 0,3 1 1 15,3-3-24-15,0 3-5 0,-3-3-1 0,6 2 0 16,9-2-16-16,0 0-3 0,-3 0-1 0,-2 3 0 0,5-3-12 0,0 0 0 16,3 8 0-16,2 2 0 0,-2 1-10 0,6 0 10 15,6 4-8-15,3 1 8 0,0-2 0 0,0 4 0 16,0-2 0-16,3 5-8 0,-1-5 8 0,-2 3 0 16,0-1 0-16,0-2 0 15,0 0 0-15,0 0 0 0,-3-3 0 0,5-2 0 0,1-1 0 0,0 1 8 16,-3-1-8-16,-9-2 8 0,0 3-20 0,0-3-3 15,3 0-1-15,2-3-869 16,1-2-175-16</inkml:trace>
  <inkml:trace contextRef="#ctx0" brushRef="#br0" timeOffset="13264.195">8393 12054 1728 0,'0'0'38'0,"0"0"8"0,0 0 2 0,-3 3 0 15,-6 0-39-15,6 2-9 0,-3 3 0 0,-3 0 0 16,3 5 156-16,-3 0 28 0,3 6 7 0,0 2 1 0,-3 5-103 0,3 4-20 16,0 1-4-16,0 1-1 0,3 2-13 15,-2 14-3-15,-1-6-1 0,3 6 0 0,3 0-19 0,3 2-3 16,0 0-1-16,2 3 0 0,1-8-24 16,0-3 0-16,3-4-12 0,3-1 12 0,-3-6 0 0,3-4 0 15,-3-3 0-15,3-1-856 16,0-7-172-16</inkml:trace>
  <inkml:trace contextRef="#ctx0" brushRef="#br0" timeOffset="13890.466">8845 12380 1267 0,'-12'-8'56'0,"9"3"12"0,0-1-55 0,0 4-13 16,0-1 0-16,-3 0 0 0,3 3 240 0,-2 0 44 16,-1 0 10-16,0 3 2 0,-3 0-172 0,0 2-35 15,0 3-6-15,-3 0-2 0,3 2-45 0,-3 4-8 16,0-4-3-16,0 1 0 0,0-1-12 0,0 1-2 15,4-3-1-15,-1 3 0 0,0-4-10 0,3 1 0 16,3-2 0-16,0-1 0 0,3-5 0 0,0 0 0 16,3 8 0-16,-3-8 0 0,3 8-13 0,6 0 5 15,-3-3 8-15,3 0-13 0,2 1 13 0,1-1 0 16,-3 3 0-16,3-3 0 0,0-2-8 0,3 2 8 16,-3 0 0-16,3 3-9 0,-3-2 9 0,-3-1 0 15,3 0 0-15,-4 1 0 0,1-4 0 0,0 6 0 16,-3-3 0-16,0 1 8 0,-3-1-8 0,0 6 0 15,0-6 0-15,-3 5 0 0,-3 1 17 0,0 0-1 0,-3 2 0 16,0 0 0-16,0 0 16 0,-3 3 2 0,0-3 1 0,-2 1 0 16,-1-1-13-16,-3 0-2 0,3 0-1 0,-6-2 0 15,0-1-9-15,0 1-2 0,-3 0 0 0,4-3 0 16,-4-3-8-16,3-2 0 0,0 2 0 0,6 0 8 16,3-5-26-16,0 3-6 15,0-3 0-15,3-3-1 0,6 3-130 0,0 0-25 16,0-5-6-16,0-3-565 0,3 3-113 0</inkml:trace>
  <inkml:trace contextRef="#ctx0" brushRef="#br0" timeOffset="14131.769">9086 12758 2070 0,'-15'11'45'0,"12"-3"10"0,-2 0 1 0,-1 0 3 0,0 0-47 0,-6 5-12 16,0 3 0-16,-3 2 0 0,3-2 28 0,0 3 4 15,-3-1 1-15,0 3 0 16,-3-2-78-16,7-3-16 0,-7 0-3 0,6-9-1 0</inkml:trace>
  <inkml:trace contextRef="#ctx0" brushRef="#br0" timeOffset="15441.141">9595 12578 288 0,'0'0'25'0,"0"-2"-25"16,3-4 0-16,-3-2 0 0,0-2 176 0,3 2 31 15,-3-5 5-15,3-1 2 0,-6 1-102 0,3 3-20 16,-3-4-4-16,3 4 0 0,-3-1 11 0,-3-2 2 15,0 5 1-15,0-3 0 0,-2 4 1 0,-1 1 0 16,0-2 0-16,0 6 0 0,-3-1-37 0,0 0-7 16,3 3-2-16,-3 6 0 15,3-4-25-15,0 6-6 0,3 0-1 0,-3 3 0 0,0-3-14 0,0 5-3 16,1 3-8-16,2 0 12 0,0 2-12 0,3 3 0 16,-3 1 0-16,6 1 0 0,0 4 0 0,0-1-8 15,3 1 8-15,3-1 0 0,-3-5-8 0,3 1 8 16,0-7 0-16,-1-1 0 0,1-4-12 0,3-4 12 15,3-1-12-15,-3-3 12 0,3-4-12 0,0-6 4 16,0-3 8-16,0-7-13 0,-3-1 5 0,3-7 8 16,-6-1-13-16,3 1 5 0,-3 2 8 0,-1 0-8 0,-2 6 8 0,0-1-8 15,0 3 8-15,0 3 0 0,-3 3 0 0,3-1 0 16,-3 3 28-16,0 3 0 0,0-1 1 0,0 4 0 16,0 2 3-16,0 0 0 0,0 0 0 0,0 0 0 15,0 0-12-15,6 5-3 0,-3 3 0 0,3 5 0 16,0 3-1-16,-3 3-1 0,3 2 0 0,0 3 0 15,0 5-15-15,-3 0 0 0,3 0 0 0,0 3 0 16,-3-6 0-16,0 1 11 0,3-4 0 0,0 1 0 31,3-3-31-31,-3-2-7 0,3-3-1 0,-1-3-752 0,1-2-150 0</inkml:trace>
  <inkml:trace contextRef="#ctx0" brushRef="#br0" timeOffset="15961.164">9851 12801 1944 0,'0'0'86'0,"0"0"18"0,0 0-84 0,0 0-20 15,0 0 0-15,3 7 0 0,0 1 96 0,0 0 16 16,0-2 2-16,3 4 1 0,-3 1-67 0,3-1-12 16,-3 1-4-16,0 0 0 0,-3 2-20 0,3-3-4 15,-3 1 0-15,3 0-8 16,0-1-14-16,0 9-10 0,-3-19-1 0,0 0-1059 0</inkml:trace>
  <inkml:trace contextRef="#ctx0" brushRef="#br0" timeOffset="16239.351">10182 12922 1958 0,'0'0'43'0,"0"0"9"15,0 0 1-15,-3 8 3 0,3-8-45 0,0 5-11 0,-3 3 0 0,0 3 0 16,3-6 68-16,-6 6 11 0,3-3 2 0,-3 2 1 0,0 1-54 0,-3-3-10 16,3 0-2-16,-3 0-1 15,0-3-105-15,0 0-21 0,0 1-4 0</inkml:trace>
  <inkml:trace contextRef="#ctx0" brushRef="#br0" timeOffset="16633.146">10313 12525 1994 0,'0'0'88'0,"0"-5"19"0,0 2-86 0,0 3-21 16,-6-5 0-16,6 5 0 0,-3-2 92 0,3 2 15 15,-6 0 2-15,0 5 1 0,3 0-58 0,0 0-11 16,-3 6-2-16,0 2-1 0,0 6-23 0,3 2-5 16,0 3-1-16,-3 0 0 0,3 5 13 0,3-6 2 15,0 1 1-15,0 0 0 0,3-3-25 0,3-2 0 16,0-1 0-16,3-5 0 16,0-5-38-16,0 0-13 0,0-5-2 0,0-3-1 15,3-3-14-15,2-2-2 0,-5-3-1 0,0-2 0 16,-3-4 26-16,0 1 5 0,3-3 0 0,-3 3 1 15,-6-6 9-15,3 6 2 0,-3-3 0 0,0 0 0 0,0 3 74 0,-3 3 15 0,3-4 3 16,-3 4 1-16,0 2 1 0,3 0 0 0,0 3 0 0,0 5 0 16,0 0-24-16,0 0-5 0,0 0-1 0,0 0 0 15,6 2-16-15,0 6-4 0,3 0-1 0,-3 5 0 16,3 1-2-16,0 2 0 0,0 2 0 0,0 3 0 16,3 0-5-16,-4 1-8 0,1-1 11 0,3 0-11 15,-3 0-8-15,0-2-9 0,-3-6-2 0,3 0 0 16,-3-2-189-16,0-3-39 0</inkml:trace>
  <inkml:trace contextRef="#ctx0" brushRef="#br0" timeOffset="16931.907">10610 12737 403 0,'0'0'36'0,"3"5"-36"16,0 1 0-16,3-1 0 0,3 0 300 0,-3-2 52 15,-3 2 12-15,0 0 1 0,3 1-199 0,0-1-40 16,0 3-8-16,0 0-2 0,-3-3-73 0,3 3-15 15,0-5-4-15,-3 2 0 0,0 3-14 0,-3-3-10 16,0-5 12-16,3 8-12 0,-3-2 0 0,0 1-19 16,0 1 3-16,0 0 0 0,-3-2 68 0,-3-1 15 0,0 3 2 0,0 0 1 15,0 0-10-15,0 0-1 16,-3 0-1-16,0 0 0 0,3-3-5 0,0 0-1 0,0 0 0 0,6-5 0 16,-6 3-17-16,6-3-4 0,0 0-1 0,0 0 0 15,0 0-22-15,0 0-8 0,0 0 0 0,0 0 0 16,6 3 0-16,3-3 0 0,-3 0-11 0,6 0 11 15,0 0-9-15,0 0 9 0,3-3 0 0,-3 0 0 16,5 1-46 0,-5 2-2-16,3-6-1 0,0 4 0 0,0-3-175 0,-6 2-36 15</inkml:trace>
  <inkml:trace contextRef="#ctx0" brushRef="#br0" timeOffset="17162.792">10783 12322 1659 0,'0'0'73'0,"9"2"16"0,3 1-71 0,-3 5-18 15,3-3 0-15,0 3 0 0,5 3 102 0,-2-1 17 16,0 4 3-16,0-1 1 0,0 3-39 0,3-1-7 16,-3 4-1-16,-3 2-1 0,-1 3-20 0,1 0-4 15,-3 5-1-15,0 3 0 0,-3-1-26 0,-3 4-6 16,-3-1-1-16,0 3 0 0,0-5-17 0,-6 2-19 15,0 1 4-15,-3 2-751 16,-3-5-150-16</inkml:trace>
  <inkml:trace contextRef="#ctx0" brushRef="#br0" timeOffset="25040.328">11435 12515 979 0,'0'0'43'0,"0"0"9"0,0 0-41 0,0 0-11 0,-3 5 0 0,3-5 0 15,0 0 250-15,0 5 48 0,0-5 10 0,0 6 1 16,0-4-159-16,0-2-32 0,0 8-6 0,6-2-2 16,-3 1-57-16,0-1-11 0,3-1-2 0,3 0-1 15,0-5-20-15,0 3-4 0,2 0-1 0,4-1 0 16,0-2-14-16,3 0 0 16,6 0 8-16,0 0-8 0,2-2 0 0,-2 2-15 0,-3-3 3 0,3 3 1 15,0-3 11-15,0 3 12 0,-4-5-2 0,1 2-1 16,-3 3-51-16,0 0-10 15,0-2-3-15,-3-1-706 0,-6 3-142 0</inkml:trace>
  <inkml:trace contextRef="#ctx0" brushRef="#br0" timeOffset="25218.316">11721 12356 1497 0,'0'0'66'0,"-3"-3"14"0,-3 1-64 0,0 2-16 15,3-3 0-15,-3 3 0 0,3 3 157 0,-3-1 28 16,0 4 6-16,-3 2 1 0,6 2-103 0,-3 1-20 15,3 2-4-15,0 3-1 0,6 0 0 0,-3 0-1 16,0 2 0-16,3 6 0 0,3 2-31 0,-3 1-7 16,0-1-1-16,3 3 0 0,-6 1-15 0,3-4-9 15,0-2 10-15,0 2-10 16,-3 1 0-16,3-1-12 0,0-2 1 0,6-3 0 16,0-2-160-16,3-1-32 0,-1-2-6 0</inkml:trace>
  <inkml:trace contextRef="#ctx0" brushRef="#br0" timeOffset="25601.807">12119 12197 1209 0,'0'0'108'0,"0"0"-87"0,9 6-21 0,-3-4 0 0,0 4 187 0,3-1 33 0,-3 5 6 0,0 4 2 16,6-1-96-16,-3 5-20 0,3 11-3 0,0 3-1 15,0 3-35-15,0-1-7 0,-1 6-2 0,-2-9 0 16,0 1-25-16,0 0-6 0,0 8-1 0,0-3 0 16,-3-3-16-16,3 3-4 0,0-5-1 15,-3 5 0-15,3-5-11 0,-3-3 0 0,-3-5 9 0,-3-6-9 16,6-2 9-16,-6-3-9 0,0-2 12 0,-3-3-12 16,0-3 15-16,3-5-4 0,0 0-1 0,-6-3 0 0,0-2 2 0,0-3 1 15,0-5 0-15,0-3 0 16,3-5-13-16,0 0 0 0,0-3 0 0,6-3 0 0,3 1 0 0,0-3 0 15,3 0 0-15,3 0 0 0,0 0-9 0,0 2 9 16,2 1 0-16,1 2-9 0,-3 0 9 0,3 6-13 16,0-1 5-16,3 0 8 15,3 1-45-15,0 2-2 0,-1 3 0 0,4-3 0 16,3 5-146-16,3 1-30 0,0 2-5 0,-1-3-744 0</inkml:trace>
  <inkml:trace contextRef="#ctx0" brushRef="#br0" timeOffset="25910.554">12929 12150 1861 0,'0'0'82'0,"0"0"18"16,0 0-80-16,0 0-20 0,0 0 0 0,0 0 0 15,6 0 74-15,0 2 11 0,3 1 3 0,3 0 0 0,6-3-49 0,0 2-10 16,5 1-1-16,1-3-1 0,3 0-19 0,3-3-8 16,-1 1 0-16,1-1 8 0,-3 0-8 0,0 1 8 15,3-4-8-15,-7 1 8 0,1 2-8 0,-6-2-12 16,0 0 2-16,-3 2 1 15,-3-2-47-15,-3 2-10 0,0 1-2 0,-9 2-563 16,0 0-113-16</inkml:trace>
  <inkml:trace contextRef="#ctx0" brushRef="#br0" timeOffset="26288.902">13212 12171 403 0,'-12'2'36'16,"-3"1"-36"-16,-3-3 0 0,0 3 0 0,0 2 233 0,4 0 40 16,-4 6 8-16,3-3 2 0,0-3-107 0,0 0-22 15,3 1-4-15,3 2-1 0,0 0-53 0,6 2-12 16,-3-2-1-16,3 5-1 0,3 1-46 0,3-1-10 15,0 0-2-15,3 0 0 0,3 1-16 0,0-1-8 16,9 0 0-16,-3-2 8 0,0-1-8 0,0-2 0 16,3 3 0-16,2-3 0 0,-2 0 0 0,3-3 0 0,-3 3 0 0,0-3 0 15,0-2 0-15,-3 2 0 0,-1-2 0 0,-2-1 8 16,3 4 0-16,-6-4-8 0,-3 1 12 0,0 2-4 16,-3 0 1-16,3 1 0 0,-6-1 0 0,-3 3 0 15,-3-3-9-15,0 6 12 0,-3-1-12 0,-3 4 12 16,0 2-12-16,-3-1 0 0,-2 1 9 0,-4 3-9 15,-3-1 10-15,3 6-2 0,-3-3-8 0,0-2 12 16,1 2 16-16,-1-5 4 0,3 0 0 0,0 0 0 16,3-6 4-16,3 3 0 0,1 1 1 0,2-6 0 15,6 0-17-15,0-1-4 0,0-1-1 0,6 2 0 16,0 0-15-16,3-3 0 0,3 0 0 0,6-2 0 16,0 2 0-16,2-2-12 0,7-3 12 0,0 0-13 0,-3 0 13 15,6-3-9-15,3-2 9 0,2 2-8 16,-5 1-8-16,3-4 0 0,-3 1-1 0,0 2 0 15,-1-2-51-15,-2 2-9 0,-3-2-3 0,0 2-1027 16</inkml:trace>
  <inkml:trace contextRef="#ctx0" brushRef="#br0" timeOffset="26618.422">13218 12954 1094 0,'-9'5'48'0,"6"1"11"0,-6-1-47 0,3 3-12 15,-3-3 0-15,3 3 0 0,-3 0 236 0,3 0 46 0,0 0 9 0,0 0 1 16,3 2-187-16,0 1-37 0,0-3-8 0,0 2-2 16,3 1-36-16,0 0-7 0,-3-3-2 0,3 2 0 15,3-2-13-15,3 0 11 16,0-3-11-16,0 3 10 0,0-2-10 0,3-1 0 0,-3-2 0 0,3 2 8 16,0-5-8-16,3 0 0 15,-3 2 0-15,3-2 0 0,-3-2 8 0,3 2-8 0,-4 0 12 0,1 0-4 16,0-3 2-16,3 3 0 0,-6 0 0 0,0 0 0 15,0 5 2-15,0-2 0 0,-3 5 0 0,0-3 0 16,-3 3 12-16,0 0 2 0,0 3 1 0,-3-1 0 16,0 1 5-16,-3 0 2 0,0 2 0 0,0 0 0 15,-3 0-16-15,0 0-3 0,-3 1-1 0,4-1 0 16,-4-5-14-16,0 2 0 0,-3-2 0 0,3-2 0 16,-3-1-35-16,0-2-9 0,0-3-3 0,0 0 0 15,6-3-149-15,1-2-31 0,2-6-5 0</inkml:trace>
  <inkml:trace contextRef="#ctx0" brushRef="#br0" timeOffset="26787.1489">13393 12822 1152 0,'0'0'102'16,"0"0"-82"-16,3 8-20 0,0 2 0 0,-3 1 283 0,-3-1 52 15,3-2 10-15,0 6 3 0,-3-1-224 0,0 0-45 16,-3 6-9-16,1-1-2 0,2 3-24 0,-3 0-4 15,0 1-2-15,0 1-846 16,0-1-168-16</inkml:trace>
  <inkml:trace contextRef="#ctx0" brushRef="#br0" timeOffset="27190.577">13816 12179 2088 0,'0'13'92'0,"0"-5"20"0,0 5-90 0,0 3-22 16,3 5 0-16,-3 3 0 0,3 5 92 0,0 6 13 16,-3 2 3-16,6 8 1 0,-6 2-69 0,3 3-15 15,-3 3-2-15,3 6-1 0,-3-12-14 0,0 1-8 16,3-3 10-16,-3 0-10 0,0-8 8 0,0-5-8 15,0-6 0-15,0-2 9 16,3-6-45-16,0-4-8 0,0-4-3 0,-3-10 0 16,0 0-167-16,3-8-34 0</inkml:trace>
  <inkml:trace contextRef="#ctx0" brushRef="#br0" timeOffset="27458.908">13777 12242 1036 0,'-3'-5'92'0,"3"0"-73"0,-3-3-19 0,3 2 0 16,0-1 160-16,0 1 28 0,3 1 5 0,3 0 2 15,-3-1-93-15,6 4-18 0,-3-1-4 0,3 0-1 16,3 1-35-16,3 4-8 0,0-2 0 0,0 3-1 16,3 0-14-16,-1-1-2 0,1 1-1 0,-3 2 0 15,3 3 0-15,-3-2 0 0,0 1 0 0,0 4 0 16,-3 0 3-16,-1-1 1 0,1-2 0 0,0 3 0 16,-6 2-2-16,0-2 0 0,-3-1 0 0,-3 1 0 0,0 2 5 15,-3 0 1-15,-3 0 0 0,0 3 0 0,0-2-2 16,0 1-1-16,-6-1 0 0,1-1 0 15,-1-3-4-15,0 1-1 0,0 0 0 0,-3-1 0 0,-3 1-7 0,0-1-2 16,0-2 0-16,1 3 0 16,-1-3-19-16,0 0-4 0,0 0-1 0,0-3 0 15,3 0-42-15,6-2-9 0,0 2-2 0,9-5-676 16,0 0-135-16</inkml:trace>
  <inkml:trace contextRef="#ctx0" brushRef="#br0" timeOffset="27686.91">14352 12020 2091 0,'0'0'92'0,"0"0"20"0,-3 5-89 0,0 1-23 0,-3 2 0 0,3 2 0 16,-6 6 128-16,3 3 22 0,0 2 4 0,0 8 1 16,0 3-84-16,0 2-17 0,3 3-3 0,-3 3-1 15,6-3-30-15,-3 2-5 0,3 1-2 0,0-3 0 16,0 0-13-16,3-2 0 0,3-4 0 0,-3-2 0 31,6 1-48-31,-3-9-12 0,3-3-2 0,3-5-1 0,0-2-184 16,3-8-37-16</inkml:trace>
  <inkml:trace contextRef="#ctx0" brushRef="#br0" timeOffset="27953.044">14652 12282 1699 0,'0'0'75'16,"-5"0"16"-16,-4 3-73 0,3-3-18 0,-3 2 0 0,0 4 0 0,0-4 140 0,3 6 25 15,-3 0 5-15,0 0 1 0,0 0-86 0,0 3-17 16,-3-1-3-16,6 3-1 0,0-2-27 0,3 0-5 16,0-1-2-16,3 1 0 0,3-3-18 0,-3 2-3 15,3-2-1-15,0 0 0 0,3-3-8 0,0 1 0 16,3-1 0-16,0 0 0 0,0 1-9 0,0-4 9 16,3 3 0-16,0-2 0 0,-3 0 0 0,3 2 0 15,-3-2 0-15,2 2 0 0,-2-2 0 0,-3 2 0 16,0 0 0-16,0 3 0 0,-3-3 0 0,3 3-8 15,-6 3 8-15,-3-3-13 0,0 5 29 0,3 0 5 16,-3 1 2-16,-3 1 0 0,-3 1-23 0,-3 0 0 16,4 0-10-16,-4 0 10 15,-3-3-34-15,0 0 0 0,3-2 0 0,-3-3 0 16,0-3-145-16,0-5-29 0,0-2-5 0</inkml:trace>
  <inkml:trace contextRef="#ctx0" brushRef="#br0" timeOffset="28129.557">14804 11922 1152 0,'0'0'102'15,"6"5"-82"-15,-6-5-20 0,6 6 0 16,0 4 252-16,-3 1 47 0,0 2 9 0,-3 3 1 16,-3 0-185-16,3 5-38 0,0 3-7 0,0-3-2 15,0 3-38-15,0 0-8 0,-3 2-2 0,3 1-801 16,3-6-160-16</inkml:trace>
  <inkml:trace contextRef="#ctx0" brushRef="#br0" timeOffset="28433.275">15170 11861 748 0,'0'0'67'0,"0"0"-54"0,-3 8-13 0,3 0 0 15,-3 0 340-15,0 5 66 0,1 1 13 0,-4 4 2 16,3 6-246-16,-3 2-50 0,0 11-9 0,-3-2-3 15,3 4-76-15,0 4-15 0,-3 2-3 0,0 0-1 16,0 2-18-16,0-2-19 0,0 0 4 0,-3 14-789 16,0-9-157-16</inkml:trace>
  <inkml:trace contextRef="#ctx0" brushRef="#br0" timeOffset="29472.735">15685 12242 921 0,'0'0'82'0,"-3"-8"-66"0,3 0-16 0,-3-2 0 15,0 2 211-15,0-3 38 16,-2 3 8-16,-1-2 2 0,-3 2-83 0,0 3-16 0,0-3-3 0,-3 5-1 16,-3 0-69-16,3 3-15 0,0 3-2 0,-6 2-1 15,3 3-38-15,-2 3-8 0,-1 2-2 0,3 0 0 16,3 3-21-16,0 0 9 0,0 0-9 0,0 0 0 15,6-3 0-15,0 0 0 0,0-2 0 0,6-1 0 16,0 1 0-16,3-3 0 0,0 0 0 0,6-3-9 16,-3 3 9-16,6-3-12 0,0 1 12 0,0-1-12 0,3 0 12 0,0-2 0 15,0 2-9-15,-1 3 9 0,-2-3 0 16,0 1 0-16,-3-4 0 0,3 4 0 0,-6 2 0 0,0-3 0 16,0 0 0-16,-3 0 0 0,0 1 0 0,0-1 0 15,-3 3 0-15,-6 0 8 0,3 0 0 0,-3 0 0 16,0-3 0-16,0 6 0 0,-3-3 1 0,0 0 0 15,-3-1 0-15,0 4 0 16,-2-3-9-16,-4 0 0 0,0 0 0 0,0-3 0 16,0 0-32-16,0 3-6 0,0-5-1 0,3 2 0 15,1-2-44-15,5 0-9 0,0-1-1 0,6-2-1 16,3 0-182-16,0 0-36 0</inkml:trace>
  <inkml:trace contextRef="#ctx0" brushRef="#br0" timeOffset="29585.814">15798 12510 1868 0,'-5'13'83'0,"2"-8"17"0,-3 3-80 0,0 3-20 0,-3-1 0 0,0 3 0 15,0-2 66-15,0 0 10 0,0-1 1 0,0 3 1 16,0-7-171-16,3 2-35 0,0-3-6 16</inkml:trace>
  <inkml:trace contextRef="#ctx0" brushRef="#br0" timeOffset="30813.9">16873 12435 1094 0,'0'0'97'0,"0"0"-77"16,0 0-20-16,0 0 0 16,0 0 188-16,0 0 33 0,-6-2 7 0,0 2-690 15,-3-3-138-15</inkml:trace>
  <inkml:trace contextRef="#ctx0" brushRef="#br0" timeOffset="32176.316">17206 12060 1458 0,'0'0'64'0,"-3"0"14"0,-6 0-62 0,7-3-16 15,7 0 0-15,-5 3 0 0,-5 0 114 0,2-2 20 16,3 2 4-16,0 0 1 0,0 0-82 0,0 0-16 15,0 0-3-15,0 0-1 0,8-3-15 0,-2 0-3 16,-6 3-1-16,0 0 0 0,6-5-7 0,-6 5-2 16,0 0 0-16,0 0 0 0,0 0-9 0,0 0 0 0,9-2 0 0,-9 2 0 15,-3-6 53-15,3 6 9 0,0 0 2 0,0 0 0 16,0 0-52-16,0 0-12 0,0 0 0 0,0 0 0 16,3-5 54-16,-3 5 8 0,-3-3 2 0,3 3 0 15,6-2-52-15,-6 2-12 0,-3-3 0 0,3 3 0 16,6 0 15-16,-6 0 0 0,0 0 0 0,0 0 0 15,0 0-24-15,0 0-5 0,0 0-1 0,0 0 0 16,-9 0 24-16,9 0 5 0,0 0 1 0,0 0 0 16,0 0-24-16,0 0-5 0,0 0-1 0,0 0 0 15,9 3 15-15,-9-3 0 16,0 0 0-16,0 0 0 0,6 2 0 0,-6-2 0 0,0 0 0 0,0 0 0 0,0 0 0 16,0 0 0-16,0 0 0 0,0 0 0 15,-6 0 0-15,6 0 0 0,0 0 0 0,0 0 0 0,-9 0 8 0,3 0 5 16,6 0 1-16,0 0 0 0,0 0-14 15,0 0 0-15,0 0 0 0,0 0 0 0,6 3 0 0,-6-3 0 16,0 0 0-16,0 0 0 0,0 0 0 0,0 0 0 16,0 0 0-16,0 0 0 0,0 0 0 0,0 0 0 15,0 0 0-15,-6 3 0 0,0-3 0 0,6 0 0 16,0 0 0-16,0 0 0 0,0 0-8 0,0 0-5 16,0 0-1-16,0 0 0 0,0 0 22 0,0 0 5 15,0 0 1-15,0 0 0 0,12 0-14 0,-12 0 0 16,0 0 0-16,0 0 0 0,3 0 0 0,-3 0 0 15,0 0 0-15,0 0 0 0,0 0 0 0,0 0 0 16,0 0 0-16,0 0 0 0,-12 2-8 0,6 1-5 16,6-3-1-16,0 0 0 0,0 0 22 0,0 0 5 0,0 0 1 0,0 0 0 15,0 0-14-15,0 0 9 0,0 0-9 0,0 0 8 16,9 3-20-16,-3-3-5 16,-6 0-1-16,0 0 0 0,0 0 57 0,0 0 11 0,0 0 2 0,-6 0 1 15,-3 0-25-15,9 0-4 16,0 0-2-16,0 0 0 0,-8 2-10 0,5 3-3 0,3-5 0 0,0 0 0 15,0 0-9-15,0 8 0 0,3-2 9 0,2 4-9 16,7 1 0-16,-3-1 0 0,-12 4 0 0,6-1 8 16,9 5-8-16,-3 1 0 0,-3 5 0 0,0 0 0 15,3-1 0-15,0 4 0 0,3-1 0 0,0 6 0 16,-6 0 0-16,3 0 0 0,5-6 0 0,-2 3 0 16,-9 0 0-16,3 0 0 0,3 0 0 0,0 1 8 0,-3-1-8 15,0-3 0-15,-3-2 0 0,3 0 8 0,3-3-8 16,-3-3 0-16,-6-4 0 0,3 2 8 0,6-6 20 0,-6 1 5 15,0-6 1-15,0 3 0 16,-3-8-48-16,0 0-10 0,0 0-1 16,3-8-1-16,-3 0 26 0,6-10 12 0,6-6 0 0,-4-5-1 0,1-3 3 0,0-3 1 15,3 4 0-15,6-6 0 0,3 2-15 16,-3 4-8-16,-3-1 8 0,0 3-13 0,5 0 13 0,-5 5 8 16,-9 0 0-16,3-3-8 0,9 6 0 0,-6 0 0 15,-3 3 0-15,0-4 0 16,-6 4-44-16,6-1-16 0,3 1-4 0,-3-1 0 15,-4 1-51-15,4 2-10 0,3 0-3 0,-3 0 0 16,-3 0-79-16,0 3-16 0,0 0-3 0,0 2-622 0</inkml:trace>
  <inkml:trace contextRef="#ctx0" brushRef="#br0" timeOffset="32309.968">17727 11983 748 0,'0'0'67'0,"0"5"-54"0,-3 1-13 0,0-4 0 16,-3 1 220-16,3 0 42 0,3-3 8 0,-3 5 2 16,-3-3-116-16,3 4-22 0,3-6-5 0,0 0-1 15,3 2-51-15,3 4-10 0,0-1-3 0,3-2 0 16,6-1-51-16,-3-2-13 0,0 3 0 0,6 0 0 15,-3-1 0-15,3 1 0 0,-1-3 0 0,1 2 0 16,0-2 0-16,-3 0 0 0,0 3 0 0,0-3 0 16,-3 3-243-16,3-3-51 0,5 0-10 15,-5-6-3-15</inkml:trace>
  <inkml:trace contextRef="#ctx0" brushRef="#br0" timeOffset="32513.32">17965 11880 2188 0,'-9'0'97'0,"4"2"20"0,2 1-93 0,-3 0-24 16,0 2 0-16,0 0 0 0,0 3 127 0,-3 0 21 16,0 3 4-16,0 2 0 0,3 0-86 0,-3 6-18 15,0-1-3-15,-3 6-1 0,3 0-24 0,0 0-4 16,-3 2-2-16,1 6 0 0,-4-3-14 0,3 0 11 16,0 0-11-16,0-2 10 0,-3-3-10 0,-3 5 0 15,6-6-12-15,3-4 12 16,3-6-55-16,0-5-3 0,-2-3-1 0,8-5 0 15,3-5-135-15,-3-8-27 0,-6-8-6 0</inkml:trace>
  <inkml:trace contextRef="#ctx0" brushRef="#br0" timeOffset="32683.578">17692 11925 1209 0,'-3'0'108'0,"3"0"-87"0,0 0-21 0,0 0 0 16,0 0 213-16,0 0 39 0,0 0 7 0,0 0 1 16,9 0-112-16,-9 0-22 0,0 0-5 0,0 0-1 15,5 5-76-15,4 0-15 0,3 1-3 0,-3 2-1 16,6 2-17-16,0 3-8 0,0 1 0 0,0 2 8 15,3 2-8-15,-3-2 0 0,-4 5 0 0,4-2 0 16,0 2 0-16,0-3-12 0,0 1 2 0,0-1 1 16,3-2-147-16,3 3-28 15,-4-3-7-15,4-3-794 0</inkml:trace>
  <inkml:trace contextRef="#ctx0" brushRef="#br0" timeOffset="33149.852">18305 12060 576 0,'0'0'51'0,"-6"0"-41"0,-3 0-10 0,0 0 0 16,0 0 405-16,0 5 79 0,-3 0 16 0,0 6 4 16,0 2-309-16,0 6-62 0,-2 4-12 0,2 7-2 15,0 1-62-15,0 4-12 0,0-1-2 0,3 3-1 16,0 0-24-16,3 3-5 0,-3-3-1 0,6 8 0 16,3 0-12-16,3-3 0 0,0 3 8 0,3-5-8 15,0-3-16-15,6-8-5 0,0-3-2 0,6-7 0 16,3-6-163-16,-1-5-33 0,1-8-6 15</inkml:trace>
  <inkml:trace contextRef="#ctx0" brushRef="#br0" timeOffset="33480.485">18570 12300 2109 0,'-18'0'93'0,"18"0"20"0,0 0-90 0,-6 6-23 15,-6-4 0-15,0 4 0 0,0-1 124 0,0 0 21 16,0 3 4-16,0 0 1 0,3 3-99 0,-2-1-20 15,-1 4-4-15,3-4-1 0,3 3 10 0,0-2 1 16,0 0 1-16,0-1 0 0,6-2-22 0,0-3-4 16,3 1 0-16,0-1-1 0,0 0-11 0,3-2 0 0,0 0 0 15,3-1 0-15,0-2-12 0,0 3 3 0,2-1 0 16,4 1 0-16,0-3 9 0,-3 3 0 16,0-1 0-16,0 1 0 0,-3 2 0 0,3-2 11 0,0 2-3 0,-3 3 0 15,0-2-8-15,-1 1 0 16,-5 1 0-16,3 3 0 0,-3 0 8 0,0 2-8 0,-3 0 0 0,0 0 8 15,-3 3-8-15,-3 3 8 0,-3-3-8 0,1 2 8 16,2 1-19-16,-6-4-4 0,0 4-1 0,-6-3 0 16,3-6 16-16,-3 1 0 0,0-3 0 0,0-3 0 15,4-2-105-15,-1-6-19 16,0 1-3-16,3-6-649 0,0-3-131 0</inkml:trace>
  <inkml:trace contextRef="#ctx0" brushRef="#br0" timeOffset="33645.317">18784 11901 2138 0,'0'0'95'0,"0"0"19"16,3 5-91-16,0 1-23 0,0-1 0 0,0 3 0 0,0 2 115 0,0 1 18 16,0 2 4-16,-3 0 1 0,0 9-87 0,-3-1-18 15,0-3-3-15,3 9-1 0,-3 2-29 0,-3-5 0 16,3-1 0-16,0-1-10 15,0 1-106-15,0-1-22 0,3-1-4 0</inkml:trace>
  <inkml:trace contextRef="#ctx0" brushRef="#br0" timeOffset="33913.2298">19010 12131 1324 0,'0'0'118'0,"0"0"-94"0,3 8-24 0,6-3 0 16,-3 6 196-16,6 2 36 0,-3 0 6 0,3 3 2 16,0 0-85-16,3 3-17 0,-4-1-3 0,7 9-1 15,-6-1-61-15,0 3-12 0,0 0-2 0,-3 0-1 16,-3 1-7-16,-6-1-2 0,0 5 0 0,-6 3 0 16,0 3-19-16,-3-1-4 0,0 1-1 0,-6 0 0 15,0-6-17-15,-2 3-8 0,-1-5 0 0,-3 2 8 16,3-7-119-16,-3 2-24 0,-3-3-5 15,1 1-1122-15</inkml:trace>
  <inkml:trace contextRef="#ctx0" brushRef="#br0" timeOffset="34270.2658">19969 12848 2390 0,'0'0'52'0,"0"3"12"0,-3 2 1 0,3 0 3 15,-3 3-55-15,0 0-13 0,-3 3 0 0,0 2 0 16,0 0 37-16,-6 8 5 0,-3 3 1 0,0 3 0 15,3-3-139-15,-3-1-28 0,3 1-6 0</inkml:trace>
  <inkml:trace contextRef="#ctx0" brushRef="#br0" timeOffset="34613.96">20388 12089 2419 0,'-3'-8'53'0,"6"3"11"0,0 2 3 0,-3 3 1 0,0 0-55 0,0 0-13 16,0 0 0-16,0 0 0 0,3 8 54 0,3 2 8 16,-3 4 2-16,6 7 0 0,0 5-24 0,-3-2-4 15,0 8 0-15,0 2-1 0,-3 6-5 0,3-3-1 16,-3 3 0-16,3 2 0 0,0 3-40 0,0 8-8 16,3 0-1-16,0-8-1 0,-3-5 21 0,2-11 0 15,1-3 0-15,0-5 0 0,0-8 0 0,0-2 0 0,3-6 0 16,-3-2 0-16,0-6 0 0,3-7-11 0,-3-6 3 0,0-5 0 15,-3-6 28-15,0-2 5 0,3-3 2 0,-4 3 0 16,1-2-27-16,-3-1 0 0,0-3 0 16,0 1 0-16,0 2 0 0,0 1 0 0,-3 1 0 0,3 1 0 15,0 3 0-15,0-1 0 0,0 6 0 16,0 0 0-16,0 3 0 0,0-1 0 0,3 3 0 0,-6 3 0 31,0 2-148-31,0 3-36 0,3-2-6 0,-3 5-548 0,3-1-110 0</inkml:trace>
  <inkml:trace contextRef="#ctx0" brushRef="#br0" timeOffset="34757.114">20418 12369 1958 0,'-18'24'43'0,"9"-16"9"0,-3 0 1 0,3 0 3 0,1 0-45 0,-1-3-11 15,3 0 0-15,-3-2 0 0,9-3 75 0,0 0 13 16,0 0 2-16,0 0 1 0,0 0-58 0,9 0-11 16,0 3-2-16,5-3-1 0,4-3-19 0,3 3-9 15,6 0 1-15,-6 0 0 16,3-3-91-16,2 3-17 0,-2 0-4 0,6 0-793 0</inkml:trace>
  <inkml:trace contextRef="#ctx0" brushRef="#br0" timeOffset="35115.638">20969 12356 576 0,'0'0'51'0,"0"0"-41"16,0 0-10-16,-3-5 0 0,-3 2 309 0,0 3 60 16,-3-5 12-16,0 5 3 0,-3-3-166 0,0 6-33 0,-6-3-6 0,3 5-2 15,4 0-78-15,-1 1-16 16,-3 2-3-16,3 2-1 0,-3 1-63 0,3 2-16 0,-3 3 0 0,3 0 0 15,3 0 0-15,3 0 0 0,0 2 0 0,3 1 0 16,3-1 0-16,0-2 0 0,3 0 0 0,3-6 0 16,0 4-16-16,3-9-5 0,3-2-2 0,0-3 0 31,0-3-14-31,0-2-3 0,3-6-1 0,0 0 0 0,-3-2 27 0,-1 0 6 0,1 0 8 0,-3 0-13 16,0 2 13-16,0-2 0 0,0 2 0 0,0 3-9 15,-6 0 9-15,0 0 12 0,0 3-2 0,0-3-1 16,-3 3 43-16,0 5 8 0,0 0 1 0,0 0 1 15,0 0-18-15,0 0-4 0,0 0-1 0,0 0 0 16,0 0-17-16,3 8-3 0,-3-3-1 0,6 8 0 16,-6-2-18-16,3 5 0 0,3 0 0 0,0 2 0 0,-3 3 0 15,3 0 15-15,0 1-3 0,3 1-1 16,-3-4-60-16,2 0-12 0,1-1-3 0,3-5 0 16,0-2-153-16,0-1-31 0,0-4-7 0,3-4-445 15,0 1-88-15</inkml:trace>
  <inkml:trace contextRef="#ctx0" brushRef="#br0" timeOffset="35245.284">21240 12631 1854 0,'0'0'82'0,"3"6"17"0,-3 1-79 0,0 1-20 16,3 0 0-16,-3 3 0 0,-6 2 129 0,3-2 23 15,-3 2 4-15,0 0 0 0,0-2-73 0,-3 2-15 16,0 0-4-16,3 0 0 0,-3 1-51 0,0-1-13 16,3 0 0-16,0 0 0 15,-3 1-100-15,3-4-22 0,3-2-5 0</inkml:trace>
  <inkml:trace contextRef="#ctx0" brushRef="#br0" timeOffset="35596.776">21537 12390 806 0,'0'0'72'0,"0"0"-58"16,-3 0-14-16,0 0 0 0,-3 0 326 0,0 3 62 0,0 0 13 0,-2-1 3 15,2 6-243-15,-3 0-48 0,0 3-9 0,-3-1-3 16,6 6-45-16,-3-2-8 0,3-1-3 0,0 0 0 15,3 0-14-15,-3 3-3 0,6 0-1 0,0 0 0 16,3-3-15-16,3 0-4 0,-3 1 0 0,6-4 0 16,-3-5-8-16,3 3 0 0,0 0 0 0,0 3 0 0,3-3 0 0,-1-3 0 15,-2 3 0-15,6 3 0 0,-6-3 0 0,3-1 12 16,-3 4-12-16,3-3 12 0,-3 3-22 0,0-3-4 16,0-1-1-16,-6 4 0 0,0 0 58 0,0-1 11 15,-3 3 2-15,-3 1 1 0,0-1-14 0,-6 5-3 16,3-4-1-16,-3 4 0 0,0-5-11 0,0 3-3 15,-3-5 0-15,0-1 0 0,-3 1-12 0,3 0-2 16,-2-3-1-16,-1-1 0 0,3-1-10 0,-6-1 0 16,0 0 0-16,0-2 0 0,0 0-12 0,-2-3-7 15,-4 0-1-15,3-3-1 16,3 0-123-16,0-2-25 0,3 0-5 0,0-1-1 0</inkml:trace>
  <inkml:trace contextRef="#ctx0" brushRef="#br0" timeOffset="40313.778">16072 12277 1958 0,'0'0'43'0,"0"0"9"0,0 0 1 0,0 0 3 0,-6 0-45 15,0-3-11-15,0 3 0 0,1 3 0 0,-4-3 91 0,0 2 16 16,0 1 3-16,3 2 1 0,0 1-75 0,0-4-16 16,-3 3-2-16,3 1-1 0,3-1 22 0,-3 0 4 15,3 1 1-15,-3-1 0 0,3 3-20 0,3 2-3 16,-3 1-1-16,3 2 0 0,-3 1-20 0,3 1 0 16,0 4 0-16,0-1 0 0,-3 1 0 0,3-1 0 15,0-2 0-15,3 0 0 0,0 0 0 0,0-5 0 16,0-3 0-16,3 0 0 0,0-6-13 15,0 1-7-15,3-6-2 0,-3-2 0 16,0-3-16-16,3-3-3 0,-3-2-1 0,0-3 0 0,-3 3 34 16,3-3 8-16,0 3 0 0,-1 0 0 0,-5-1 0 0,3 1 0 15,0 3 0-15,0-1 0 0,0 1 28 0,-3 2 7 16,0 0 1-16,3 2 1 0,-3 6-8 0,0 0-1 16,0 0-1-16,0 0 0 0,0 0-27 0,0 0 0 15,0 0 0-15,0 0 0 0,3 11 0 0,0 0 0 0,-3 2 0 16,3 3 0-16,0-3 56 0,-3 3 7 0,3 2 1 15,-3 1 0-15,0-1-52 0,3 1-12 0,-3-1 0 0,3 1 0 16,0-1 0-16,0-4 0 0,0-1 0 0,3 0 0 31,-3-2-115-31,0-9-25 0,-3-2-6 0,0 0-987 0</inkml:trace>
  <inkml:trace contextRef="#ctx0" brushRef="#br0" timeOffset="40658.807">16233 12520 1497 0,'0'0'66'0,"0"0"14"0,0 0-64 0,0 0-16 16,0 0 0-16,0 0 0 0,3 5 136 0,-3 1 24 16,3-1 5-16,0 3 1 0,0 0-61 0,3 2-12 15,-6-2-2-15,3 3-1 0,0 5-21 0,-3 0-4 0,0-3-1 16,-3 3 0-16,3-3-51 0,0 3-13 0,0-3 0 0,0 0 0 31,0-2-107-31,0-6-24 0,3 3-5 0,-3-3-904 0</inkml:trace>
  <inkml:trace contextRef="#ctx0" brushRef="#br0" timeOffset="40825.883">16435 12629 1094 0,'0'0'97'15,"-3"8"-77"-15,1-1-20 0,-1 4 0 0,-3-3 196 0,3 5 35 16,-3-2 7-16,0-1 2 0,-3 1-129 0,0 0-26 16,3 2-5-16,-3-5 0 15,-3 0-179-15,3 0-35 0,3-6-7 0,3 4-2 0</inkml:trace>
  <inkml:trace contextRef="#ctx0" brushRef="#br0" timeOffset="41236.219">16560 12372 1209 0,'3'-5'108'0,"-3"-6"-87"15,-3 3-21-15,3-2 0 0,0-1 272 0,-3 3 51 16,1 0 9-16,-1 0 3 0,0 3-165 0,0-3-33 16,3 8-6-16,0 0-2 0,-6 0-106 0,6 0-23 15,0 0 0-15,-3 8 0 0,-3 2 0 0,0 1 0 16,0 5 0-16,0 2 0 0,0-2-11 0,3 5-3 0,-3 1-1 0,3-1 0 15,3-3-2-15,-3-2-1 0,3 0 0 0,0 0 0 32,3-5-9-32,-3-1-1 0,3 1-1 0,0-6 0 15,-3-5-43-15,0 0-9 0,9 0-2 0,-3-5 0 16,0-3 25-16,0 0 5 0,3-3 1 0,0-2 0 0,0 0 24 0,-4 2 6 0,-2-2 1 0,3 2 0 16,3 1 29-16,-3-1 7 0,-3 1 1 0,0 2 0 15,0 0 34-15,0 2 7 0,-3 6 2 0,0 0 0 16,0 0 10-16,0 0 3 15,0 0 0-15,0 0 0 0,0 0-32 0,0 0-7 0,6 6-1 0,-3 4 0 16,-3-2-44-16,0 5-8 0,3-2-3 0,3 5 0 16,-3 2 48-16,0-2 10 0,3 6 1 0,-3-4 1 0,0-2-28 15,0 2-9-15,3-2 0 0,0-2 0 16,0-7-25-16,0-1-12 0,-3 2-3 0,0-3 0 16,-3-5-172-16,6 3-36 0,14-6-6 15,-20 3-666-15</inkml:trace>
  <inkml:trace contextRef="#ctx0" brushRef="#br0" timeOffset="41553.7529">16769 12457 1684 0,'-15'2'75'0,"15"-2"15"0,9 3-72 0,-9-3-18 15,0 0 0-15,0 0 0 0,9 5 124 0,0 0 20 0,-9-5 5 0,0 0 1 16,3 6-86-16,3-1-16 0,0 3-4 0,-3-3-1 15,-6 3-29-15,3-2-6 0,3 1 0 0,0-1-8 16,-6 2 10-16,3-3-10 0,0-5 8 0,0 5-8 16,0 1 9-16,-3-1-9 15,-3 0 10-15,3 0-10 0,9 3 32 0,-9-2 0 0,-9 2 0 0,3 2 0 16,9-5-4-16,0 3-1 0,-6 3 0 0,0-6 0 16,-3-2 29-16,9-3 7 0,0 0 1 0,0 0 0 15,0 0-50-15,0 0-14 0,0 0 0 0,0 0 8 16,0 0-8-16,0 0 0 0,6-3 0 0,3-2 0 15,3 2-16-15,-3-2 1 0,-3 0 1 0,3-1 0 16,5 1-37-16,-5 0-7 0,0-3-2 0,0 0 0 16,0 0-146-16,3-3-30 0,-3 4-5 0</inkml:trace>
  <inkml:trace contextRef="#ctx0" brushRef="#br0" timeOffset="41864.236">16813 12176 1094 0,'-8'3'97'0,"2"-3"-77"16,3 0-20-16,3 0 0 0,0 0 256 0,0 0 48 15,0 0 10-15,0 0 2 0,9 2-160 0,-3 4-31 16,-6-6-6-16,2 8-2 0,7 0-46 0,-3 0-10 16,0 2-1-16,0 1-1 0,-3 2-19 0,3 0-3 15,6 3-1-15,-6 0 0 0,-3 5-9 0,0 0-3 16,3 0 0-16,-3 6 0 0,0-3-10 0,-3 2-2 15,0 3-1-15,0-2 0 0,0 4-11 0,0-4 12 16,-6 5-12-16,6-11 12 0,0 3-12 0,-3-1 0 0,-3 1 0 16,0 0 8-16,0-3-8 0,0 0 0 0,3 1 0 0,-6 1-11 31,-3-1-29-31,3-4-5 0,9 1-2 0,-8-6-853 0,-4 0-172 0</inkml:trace>
  <inkml:trace contextRef="#ctx0" brushRef="#br0" timeOffset="70325.669">9851 14094 230 0,'-3'-5'10'0,"3"0"2"16,3 2-12-16,-3-2 0 0,3-3 0 0,-3-3 0 16,0 1 400-16,-3-1 76 0,0-2 16 0,-3 0 4 0,3 2-286 0,-3-2-57 15,-2 0-11-15,-1 2-2 16,0-2-57-16,-6 0-11 0,3 2-3 0,-6 0 0 16,0 1-25-16,0 5-6 0,0-3-1 0,-2 5 0 0,2 0-12 0,-3 6-2 15,0 5-1-15,3 5 0 0,-3 8-12 0,4 6-2 16,2 5-8-16,-3 2 12 0,3 0-12 0,0 6 0 15,3 0 0-15,3 7 0 0,3-2-10 0,3 6 10 16,3 1-8-16,6 4 8 0,3-6-9 0,3-2 9 16,3 0-10-16,3-9 10 0,0-4-8 0,2-6 8 15,4-3 0-15,0-5-9 0,0-5-8 0,3-8-2 16,-1-3 0-16,4-10 0 16,-3-3 19-16,0-5 0 0,-3-8 0 0,-1-6 0 0,1-2-22 0,0-8 2 15,-3-8 1-15,-3-2 0 0,0-1 19 0,-6 3-8 16,-4 5 8-16,-2 1 0 0,0 4 0 0,-3 4 0 15,-6 1 0-15,0 1 0 0,-3 3 19 0,-2 2 1 16,-7 0 0-16,6 3 0 0,-3 3 5 0,3-1 2 16,-6 3 0-16,0 3 0 0,0 0 8 0,0 7 1 0,3 1 1 15,-2 5 0-15,5 0-25 0,-3 3-12 0,-3 5 10 16,3 0-10-16,0 5 16 0,0 0-4 0,3 3 0 16,0 2 0-16,3 4-12 0,6 1 0 0,12 1 0 0,-3 3 0 15,0 2 0-15,-9 0 0 0,-3 3 0 0,0 5 0 16,9 2 0-16,0-2 0 0,3 1 0 0,6 1 0 15,3-10 0-15,0-2 0 0,-4-3-8 0,7-6 8 16,6-5-33-16,0 1-3 16,0-9-1-16,5-3 0 0,-2-4-108 0,0-3-22 0,0-3-4 15,-4-8-621-15,1 0-125 0</inkml:trace>
  <inkml:trace contextRef="#ctx0" brushRef="#br0" timeOffset="70527.265">10253 13912 1728 0,'0'0'153'0,"-6"0"-122"16,0 0-31-16,0 5 0 0,3-2 211 0,-3 5 36 15,3 0 7-15,0 2 2 0,0 6-119 0,3 3-23 16,0 4-5-16,6 4-1 0,-3-1-63 0,0 3-13 16,3 3-2-16,3 0-1 0,-3 0-17 0,6 2-3 15,0-2-1-15,0 5 0 0,0-5-8 0,-3-1 0 16,6-4 0-16,-1-3 0 15,7-3-119-15,0-8-19 0,-3-2-4 0,6-6-710 16,0-2-141-16</inkml:trace>
  <inkml:trace contextRef="#ctx0" brushRef="#br0" timeOffset="70865">10616 13996 345 0,'0'0'31'0,"-6"3"-31"0,-3-3 0 0,0 5 0 15,4 1 416-15,-4 2 76 0,-3 0 16 0,3 5 4 16,0 0-341-16,-3 3-68 0,3 0-14 0,3 2-2 16,0-2-51-16,3 0-11 0,-3 0-1 0,3 0-1 15,0-6-7-15,3 1-2 0,3 0 0 0,0-4 0 16,3 1-14-16,0-5 0 0,0 0 0 0,3-1-10 16,0 1 10-16,0-3 0 0,3 0-9 0,0 0 9 0,0 0 0 15,-1 3 0-15,1-3-9 0,0 2 9 0,0 1 0 0,0 0 0 16,0-1 0-16,0 4 0 0,0-1 0 15,-3 0 0-15,-3 0 0 0,0 3 0 0,3 3 0 0,-4-3 0 16,-2 5 0-16,0 0 9 0,6 1 1 0,-6-1 0 16,-12 5 0-16,0-2 0 0,1 3-10 0,-1-1 12 15,3 1-12-15,0 2 12 16,-3-5-12-16,-3 0-11 0,3 0 3 0,-3-3 0 16,-3 0-116-16,0 0-22 0,3-2-5 0,0 2-871 15</inkml:trace>
  <inkml:trace contextRef="#ctx0" brushRef="#br0" timeOffset="71038.376">10947 14436 1209 0,'3'5'108'0,"-6"6"-87"0,0-1-21 0,-3 3 0 15,0 6 276-15,-3-3 50 0,0 0 10 0,-3 2 3 16,0-2-222-16,0 3-44 0,-3-1-9 0,0-2-1 15,1 2-63-15,-4-4-8 0,6-1-4 0,-3-2-767 16,0-4-153-16</inkml:trace>
  <inkml:trace contextRef="#ctx0" brushRef="#br0" timeOffset="71541.269">11235 14158 1396 0,'0'0'62'0,"0"0"13"0,0-3-60 0,-3-2-15 15,3 0 0-15,-3-1 0 0,-3 4 172 0,4-1 31 16,-4-2 6-16,0-1 2 0,-3 4-79 0,-3-3-16 15,3 2-4-15,0 0 0 0,0 1-69 0,-3 2-15 16,0 0-2-16,3 0-1 0,0 2 18 0,0 4 3 16,0-1 1-16,4 3 0 0,-1 5-47 0,3 0 0 15,0 6 0-15,0 2 0 0,0 0-9 0,6 3 9 0,0 2-13 16,0 1 5 0,3-1-23-16,5 1-4 0,13-3-1 0,-6-1 0 0,-15-1 36 0,3-7 0 0,3-1 0 15,0-6 0-15,6-3-14 0,-3-5 4 16,3-5 1-16,-7-6 0 15,1-2-37-15,0-6-7 0,-3-2-2 0,0-3 0 16,3 3-7-16,-3-3-2 0,-6 3 0 0,3 0 0 0,3 2 52 0,-6 1 12 0,0 2 0 0,0 3 0 16,0 2 41-16,0 1 11 0,0 2 3 0,-3 2 0 15,3 6 12-15,0 0 2 0,0 0 1 0,12 0 0 16,6 0-26-16,-3 3-4 0,-3 5-2 0,-9 0 0 16,-9 5-14-16,3 0-2 0,6 3-1 0,0 3 0 15,3 2-9-15,3 0-3 0,-4 3 0 0,7 5 0 16,0 0-9-16,0 0 0 0,-3-2 0 0,3-4 0 15,-3-1-106-15,3-4-17 0,0 1-3 0,0-6-650 16,0-2-129-16</inkml:trace>
  <inkml:trace contextRef="#ctx0" brushRef="#br0" timeOffset="71689.0168">11652 14478 1440 0,'-9'16'64'0,"9"-8"12"0,0 2-60 0,0 4-16 15,-3-1 0-15,0 0 0 0,0 0 248 0,0 6 48 16,-3-3 8-16,0 2 3 0,0 1-223 0,0-1-45 16,3 1-9-16,-2-1-2 15,-1-4-124-15,0-1-24 0,6-3-6 0,-3-4-923 0</inkml:trace>
  <inkml:trace contextRef="#ctx0" brushRef="#br0" timeOffset="72064.4928">11911 14121 921 0,'0'0'82'0,"0"0"-66"0,-6 0-16 0,-3 0 0 15,-3 0 354-15,3 0 67 0,-3 2 14 0,4 1 2 16,-1 2-283-16,-3 1-57 0,3 2-11 0,0 5-2 16,0 3-56-16,0 0-12 0,6 2-1 0,0 6-1 15,3-3-14-15,0 6 0 0,0-1 0 0,3 3 0 16,3-2-9-16,0-4 9 0,3-1-13 0,3-4 5 15,0-5-12-15,0-5-3 0,-1-5 0 0,4-3 0 16,-3-8-27-16,0 3-6 0,0-9 0 0,-3-1-1 16,0-4 17-16,-3 1 3 0,0-1 1 0,-3 0 0 0,-3 4 25 0,3-4 11 15,-3 1-8-15,0 4 8 0,0-2 22 0,0 1 10 16,-3 1 1-16,3 4 1 0,-3-1 30 0,3 1 7 16,-3 4 1-16,0 1 0 0,3 5-25 0,0 0-5 15,0 0-1-15,0 0 0 0,0 0-41 0,0 0 0 16,6 8-13-16,-3 5 3 0,0 3 23 0,3 0 5 15,3 0 1-15,-3 2 0 0,3 4-31 0,-4 1-5 16,7 1-2-16,-3 0 0 0,3-3 19 0,0 0 0 16,3-5 0-16,-3-5 0 15,3-1-200-15,0-4-32 0,-6-4-8 0</inkml:trace>
  <inkml:trace contextRef="#ctx0" brushRef="#br0" timeOffset="72806.459">11569 14417 2185 0,'0'0'48'0,"0"0"9"0,0 0 3 0,0 0 2 0,-3-2-50 0,3 2-12 0,0 0 0 0,0 0 0 16,0 0 83-16,-3 0 13 0,3 0 4 0,-3 10 0 16,-3 1-58-16,3 5-11 0,3-1-3 0,-3 4 0 15,6-1-28-15,-3 1 8 0,0-3-8 0,3 2 0 16,-3 1 0-16,0-3 0 0,3 2 0 0,0-2 0 16,0 0 0-16,-3-3 0 0,3 1 0 0,0-4 0 15,-3-2 0-15,3 0 0 0,-3 0 0 0,3 0 0 16,-3-8 0-16,0 0 0 0,0 0 0 0,0 0 0 15,0 0 0-15,0 0 0 0,0 0 0 0,0-8 0 0,0-5 0 0,-3-6 0 16,0-2 0-16,3 2 0 0,0-7 0 0,-3 2 0 16,0-2 0-16,0-1 0 0,-3 3 0 0,3 3 0 15,0 0 0-15,0 3 0 0,-3 4 0 0,3 4 0 16,0-1 0-16,3 6 0 0,-3 0 53 0,0 2 8 16,3 3 2-16,0 0 0 0,0 0-50 0,3 8-13 15,-3 3 0-15,3 2 0 0,3 3 0 0,-3 2 8 16,-3 3-8-16,3 0 0 0,3-2 0 0,0 2 0 15,0 0 0-15,0-2 0 16,-3 2-52-16,3-2-10 0,3-4-2 0,-3 1 0 16,0-2-159-16,-1-4-32 0,10 9-6 0,-3-11-2 0</inkml:trace>
  <inkml:trace contextRef="#ctx0" brushRef="#br0" timeOffset="72973.465">11700 14639 1958 0,'0'0'87'0,"0"0"17"0,0 6-83 0,3 4-21 0,-3-2 0 0,0 0 0 16,3 3 154-16,-3 2 26 0,-3 0 6 0,0 0 1 15,3 6-130-15,-3-1-25 0,0 1-6 0,0 5-1 16,-6-3-189-16,3 0-39 0</inkml:trace>
  <inkml:trace contextRef="#ctx0" brushRef="#br0" timeOffset="73658.583">12200 14367 921 0,'0'0'82'0,"0"0"-66"0,0 0-16 0,0 0 0 0,6 0 219 16,0 0 40-16,0 3 8 0,3-3 1 0,0 2-133 0,-1 3-27 15,1-2-6-15,3 0-1 0,-3 2-56 0,0 3-11 16,0-3-2-16,0 3-1 0,0 0-14 0,-3 0-2 16,0 3-1-16,0-3 0 0,-3 0-2 0,-3-1-1 15,0 1 0-15,0 3 0 0,0-3-11 0,-3 3-14 16,0-4 3-16,-3 1 1 0,0 3 36 0,-3 0 7 15,-3-6 2-15,3 5 0 0,-3 1 7 0,0-3 2 16,-3 0 0-16,1-3 0 0,2 3 4 0,-3-3 2 16,3 3 0-16,3-5 0 0,3 2-12 0,0-2-2 15,3 2-1-15,3-5 0 0,6 0-16 0,-6 0-3 16,-3 6-1-16,3-6 0 0,0 0-15 0,0 0 0 16,6 0 0-16,6 2-10 0,3-2 10 0,0-2-8 15,3 2 8-15,2-6-8 0,4 4-12 0,-3-4-3 16,0 1 0-16,0 0 0 15,-3-3-151-15,-1-3-30 0</inkml:trace>
  <inkml:trace contextRef="#ctx0" brushRef="#br0" timeOffset="73962.82">12343 13944 1267 0,'0'0'112'0,"0"0"-89"0,0 0-23 0,0 0 0 0,3-3 252 0,3 0 45 15,-3 1 10-15,3 2 1 0,2 0-154 0,4 2-31 16,0 1-7-16,0 2 0 0,-3 0-50 0,6 6-10 16,-3 2-1-16,3 3-1 0,0 3-10 0,0-1-1 15,2 1-1-15,1 5 0 16,0-6-13-16,0 6-2 0,-3-3-1 0,0 6 0 0,0-4-6 0,-3 1 0 16,-6 3-1-16,2 2 0 15,-2 0-6-15,-3 5-1 0,3 3 0 0,-6 3 0 0,3-3-4 0,-3 0-8 16,-3-3 11-16,0 1-11 0,0-3 0 0,-3-3 0 15,3 0 0-15,-3-3 0 0,-2-7 0 0,2-1-16 16,0-2 2-16,0-3 0 16,-3-2-16-16,3 0-3 0,-3-6-1 0,0 0 0 15,3-2-89-15,-3-3-17 0,-3-3-4 0,3-2-1131 0</inkml:trace>
  <inkml:trace contextRef="#ctx0" brushRef="#br0" timeOffset="84159.495">7015 8358 1076 0,'-12'-8'48'0,"12"8"9"0,0 0-45 0,0 0-12 16,0 0 0-16,0 0 0 0,6-5 70 0,-3 0 12 15,-3-1 2-15,6-2 1 0,6 3-42 0,-4-3-9 16,4 3-2-16,0 0 0 0,0-3 21 0,9 2 4 16,3-2 1-16,-3 3 0 0,-6 0-14 0,5 5-2 15,10-3-1-15,3 3 0 0,0 0-3 0,2 0-1 16,1 0 0-16,6 3 0 0,2-3-9 0,-2 0-1 16,-3 0-1-16,8 0 0 0,4-3-7 0,3-2-2 15,-1 0 0-15,10-3 0 0,-7 2-3 0,4-2-1 0,2 3 0 0,10-3 0 16,-1 6 9-16,6-1 2 0,-5 0 0 0,8 6 0 15,-8 0-12-15,2 2-3 0,4 3 0 0,2 2 0 16,-6-2 6-16,4 0 1 0,-1 3 0 0,9-3 0 16,-11 0 8-16,5-6 3 0,-5 4 0 0,8-4 0 15,-12-2-6-15,4-2-1 0,-4-4 0 0,7 1 0 16,-16 2 10-16,1-2 2 0,-1 0 0 0,-2-3 0 16,-4 3-32-16,-2 2-8 0,-4-2-1 0,-5 5 0 15,-3 0 9-15,-7 0 12 0,-5 0-2 0,0 2-1 16,-9-2-179-16,-3 3-36 0,-3 0-7 15,-6-3-2-15</inkml:trace>
  <inkml:trace contextRef="#ctx0" brushRef="#br0" timeOffset="84673.697">6955 8501 518 0,'0'0'46'0,"3"3"-37"0,3 2-9 0,0-2 0 16,-6-3 190-16,12 5 36 0,3-2 7 0,0 2 2 15,-3 0-114-15,8 0-22 0,7 1-5 0,6-1-1 16,0-2-25-16,-1-1-4 16,1 1-2-16,9 0 0 0,17-3-11 0,-14 0-3 0,-9 0 0 0,2-6 0 15,10 4-8-15,0-4-1 0,5 1-1 0,4 0 0 16,-4 0-6-16,4 2-2 0,-1-5 0 0,13 3 0 15,2-3-8-15,4 2-2 0,-1-2 0 0,7 3 0 16,-7-3-20-16,3 0 8 0,1 0-8 0,8 0 0 0,-6 1 42 16,-5-1 4-16,2 2 1 0,7 1 0 0,-7 0-25 15,0 2-5-15,1 0-1 0,2 1 0 0,-8-1-16 0,-1 0 0 16,0 1 0-16,4 2 0 0,-10-3 25 0,1 3-1 16,-7 3-1-16,4-1 0 0,-4-4-7 0,-2-1 0 15,-3 1-1-15,2 2 0 0,-2-6-15 0,-4 4 11 16,-5-1-11-16,0 0 10 0,-1 1-10 0,-2-1 0 15,-3 0 0-15,2 3 0 16,1-2-163-16,-3 2-37 0</inkml:trace>
  <inkml:trace contextRef="#ctx0" brushRef="#br0" timeOffset="140819.077">5041 14301 1504 0,'0'0'67'0,"0"0"13"0,0 0-64 0,0 0-16 0,0 0 0 0,0 10 0 16,0-2 117-16,0 5 20 0,0 6 4 0,3 0 1 16,3 4-66-16,-6 1-12 0,3 5-4 0,-3 0 0 15,3 0-38-15,0 1-8 0,-3 1-2 0,3 1 0 16,0-3-12-16,0 0 8 0,0-5-8 0,0-3 0 16,-3 0 8-16,6-7-8 0,-6-1 0 0,0 0 0 15,0-8 0-15,0 3 0 0,0-8 0 0,0 0 0 16,0 0 22-16,0 0-2 0,0-8 0 0,-12 0 0 15,6-2 7-15,0-3 1 0,0-1 0 0,0-4 0 16,6-1-13-16,-3-2-3 0,0 0 0 0,6 0 0 16,0-3-12-16,3 3 0 0,0 0 0 0,3-3 0 15,0 3 0-15,0 0 0 0,0-1 0 0,0 7 0 16,0-1 0-16,-3 5 0 0,3 1 0 0,-1 4 0 16,1 4 0-16,0 4 0 0,0 1 0 0,0 5 0 0,-3 0-25 0,3 8 1 15,-3-1 1-15,6 4 0 16,-12 2-4-16,6-2-1 0,-3 2 0 0,-3-3 0 0,6 4 18 15,-3-4 10-15,-3-2-12 0,3 0 12 0,-3-6 0 0,3 1 0 16,0-3 8-16,-3-3-8 0,0-5 28 0,0 0-1 16,0 0 0-16,0 0 0 0,0 0 31 0,-3-5 6 15,3-3 2-15,-3-5 0 0,0 0-53 0,0-3-13 16,0 0 0-16,0-3 0 0,3 1 0 0,3-3 0 16,-3 2 0-16,3 1 0 0,3-1 0 0,0 3 0 15,0 0 0-15,0 6 0 0,-6-4 0 0,6 7 0 16,2-1 0-16,1 2 0 0,-3 6 0 0,3-2 0 15,0 4 0-15,6 6 0 0,-12 0 0 0,3 3 0 16,6 2 0-16,-3 5 0 0,3-2 0 0,-3 3 0 0,0-1 0 16,3 4 0-1,-4-7-141-15,4 1-31 0,0-2-7 0,0-4-1 0</inkml:trace>
  <inkml:trace contextRef="#ctx0" brushRef="#br0" timeOffset="141182.113">5607 14327 403 0,'0'0'17'0,"-3"3"5"0,-6 2-22 0,3 0 0 0,-3-2 0 0,0 5 0 16,0-3 401-16,3 3 76 0,-6 3 15 0,6-1 4 15,-3 4-348-15,0 2-68 0,3-1-15 0,0 4-2 0,4 2-45 16,-4-2-9-16,6 2-1 0,0-3-8 0,0 3 0 16,6-5 0-16,-6 0 0 0,5 0-9 0,-2-5 9 0,3-1 0 15,3-4 0-15,-3 1 0 0,0-7 0 0,3 0 0 16,-3-2 0-16,0-3 0 15,0-1 0-15,3-4 0 0,-9-1 0 0,3-2 0 0,0 0 0 0,0-1 0 16,-3-1 0-16,3-1 0 0,-6 0 0 16,3 3 0-16,0-1 0 0,-3 1 0 0,3 2 0 0,0 1-12 15,-3 2 12-15,3 3-12 0,0-3 43 0,0 8 8 16,0 0 1-16,0 0 1 0,0 0-9 0,0 0-3 16,0 0 0-16,9 8 0 0,-3 0-29 0,3 2 0 15,0 3 0-15,6 6 0 0,-9-3 0 0,5 5 0 16,1 0 0-16,3 3 0 0,-3 0 36 0,0 2 2 15,3-2 0-15,3 0 0 16,-6-6-61-16,0 1-12 0,-1-3-2 0,4-3-1 16,-6-2-123-16,3-6-25 0,3 0-5 0,-6-2-1 0</inkml:trace>
  <inkml:trace contextRef="#ctx0" brushRef="#br0" timeOffset="141372.104">5782 14364 1497 0,'0'0'66'0,"0"0"14"0,0 0-64 0,0 0-16 16,0 0 0-16,0 0 0 0,9 0 157 0,-3 3 28 0,-6-3 6 0,6 8 1 16,0 2-103-16,3 1-20 0,3 2-4 0,3 3-1 15,-3 0 0-15,3 2 0 0,0 1 0 0,-1 0 0 16,1-4-51-16,3 1-13 0,-3 0 0 0,0-3 0 16,3-2 0-16,-9-3 0 0,6-3 0 0,-1-2 0 15,-2-3-202-15,0 0-43 0,-3-8-9 0,0-3-2 0</inkml:trace>
  <inkml:trace contextRef="#ctx0" brushRef="#br0" timeOffset="141544.788">6047 14293 1692 0,'0'0'75'0,"0"0"15"0,-6 2-72 0,-3 4-18 15,3-1 0-15,-3 0 0 0,1 3 216 0,-1 3 40 16,-3 2 8-16,0 6 2 0,-3-1-162 0,3 6-32 16,-6 5-6-16,3 3-2 0,3 0-51 0,-3 5-13 15,1 0 0-15,-1 2 0 0,0 1 34 0,0 2 4 16,3 1 1-16,0-1 0 15,0-2-63-15,0-3-12 0,0-6-2 0,1-1-834 0,-1-7-166 16</inkml:trace>
  <inkml:trace contextRef="#ctx0" brushRef="#br0" timeOffset="142623.717">4886 15319 57 0,'0'0'0'16,"0"0"0"-16,0 0 0 0,0 0 0 15,0 0 409-15,0 0 77 0,0 0 15 0,-3 3 3 0,3-3-296 0,0 0-59 16,0 0-12-16,0 0-2 0,0 0-80 0,0 0-16 15,0 0-3-15,0 0-1 0,15 3-27 0,-6-6-8 16,6 0 0-16,0 1 0 0,6-4 8 0,0 1-8 16,0-3 0-16,-4 3 0 0,1-3 8 0,0 0-8 15,0 3 0-15,-3-1 0 0,0 1 0 0,0 0 0 16,-1-3 0-16,1 3 0 16,-6-1 0-16,0 1-22 0,3 0 3 0,-3 2-713 15,0 0-142-15</inkml:trace>
  <inkml:trace contextRef="#ctx0" brushRef="#br0" timeOffset="143022.93">5065 15251 115 0,'0'0'10'0,"-6"5"-10"0,0 0 0 0,3 3 0 16,-9-3 360-16,6 3 71 0,3 0 13 0,-6 0 4 15,3 3-236-15,0-3-48 0,3 2-8 0,-2 1-3 16,-1 2-75-16,3 0-15 0,-3 1-3 0,0 1-1 15,6-1-39-15,-6-1-8 0,0 0-2 0,3 3 0 16,0-3-10-16,0 0 0 0,-3 1 0 0,3-1 8 16,-3-2-8-16,0-1-14 0,3 1 3 0,0-1 1 15,0-4-54-15,-3-1-10 0,6-5-2 16,0 0-1 0,0 0-58-16,-3-8-11 0,3-3-2 0,0 1-1 0,9-3-47 0,-9-3-8 0,0 0-3 15,3 0 0 1,0-3 55-16,0 1 12 0,3 2 1 0,0 0 1 0,-6 0 110 0,3 3 28 0,-3 2 0 0,3 1 0 0,0 2 133 15,3 0 32-15,-6 3 7 0,3 2 0 16,3-2-4-16,-6 5 0 0,0 0-1 0,6 2 0 0,3 1-23 0,3 2-5 16,-7 3-1-16,4 0 0 0,6 0-54 0,-9 3-10 15,3 2-2-15,3 0-1 0,0 3 15 0,0 0 3 16,-3-3 1-16,3 3 0 0,-3-3-36 0,3 3-7 16,2 0-2-16,1 3 0 0,-9-6-45 0,6 0 0 15,0 0 0-15,9-2-13 0,-12-3 25 0,6 0 4 16,0-3 2-16,-3 0 0 15,2-2-156-15,1 0-31 0,-3-6-7 0</inkml:trace>
  <inkml:trace contextRef="#ctx0" brushRef="#br0" timeOffset="144110.138">5413 15581 1713 0,'0'0'76'0,"6"6"16"0,12-1-74 0,-12 0-18 16,-15 0 0-16,3 3 0 0,3-2 109 0,3-1 19 0,0-5 3 0,0 0 1 16,0 8-55-16,0 0-10 0,0 0-3 0,0-8 0 15,3 5-23-15,-3-5-5 0,0 0 0 0,3 5-1 16,-3-5-20-16,0 0-4 0,0 0-1 0,0 0 0 16,0 0 0-16,0-8 0 0,0-2 0 0,0-3 0 15,-3-1-1-15,0-1 0 0,3-1 0 0,-6 0 0 16,0 0-9-16,3 3 0 0,-3 2 0 0,6 3 0 15,0 0 9-15,-6 3 0 0,3 0 0 0,3 5 0 16,0 0-9-16,0 0-12 0,0 0 2 0,0 0 1 0,0 0 9 0,0 8 0 16,0 0 0-16,0-1 0 0,0 4 0 15,3 0 0-15,3 2 0 0,-6 0 0 0,6 0 0 0,-3-2 0 16,0 2 0-16,0-2 0 0,3-1 0 0,0-2 0 16,0 0 0-16,3-3-787 15,0 1-155-15</inkml:trace>
  <inkml:trace contextRef="#ctx0" brushRef="#br0" timeOffset="145336.425">5601 15026 864 0,'0'0'76'0,"-6"2"-60"16,0 1-16-16,0 0 0 15,0-1 197-15,0 1 37 0,0 0 7 0,-3 2 2 0,9 3-146 0,-9 0-29 16,3 2-5-16,0 1-2 0,3 5-8 0,3 0-1 15,0 2-1-15,0 3 0 0,0 1-31 0,3 1-5 16,0 6-2-16,3 3 0 0,0-3-13 0,0 0 0 16,0 0 0-16,3-2 0 0,-3-6 0 0,3 0 0 15,0-5 0-15,-3-3 0 16,3 1-48-16,-3-4-13 0,6-2-3 0,-9-5-844 0</inkml:trace>
  <inkml:trace contextRef="#ctx0" brushRef="#br0" timeOffset="145719.721">5770 15126 518 0,'0'0'46'0,"0"0"-37"0,-6 0-9 0,1 3 0 16,-1 0 349-16,0-1 68 0,3 3 14 0,-3-2 2 16,-3 2-271-16,3 1-54 15,-3 2-12-15,0 0-1 0,-3 2-36 0,3-2-7 0,6 3-2 0,0 2 0 16,-3 0-33-16,3-2-6 0,0 2-2 0,3-2 0 15,3-1-9-15,0 1 0 0,-6-1 0 0,6-4 0 16,3 2 0-16,0-3 0 0,0-3 0 0,0 4-11 16,6-6 11-16,0 0 0 0,0 0 0 0,0 0 0 15,0 0-8-15,-1 0 8 0,1 0-8 0,3 0 8 16,-3 0 0-16,0 0 0 0,0 2 0 0,0 1 0 0,0 0 0 16,0 2 0-16,3 0 0 0,-9 1 0 0,-1 1 0 0,1-1 0 15,0 2 0-15,-3 2 11 0,0-2 1 16,0 0 1-16,-3 0 0 0,0 3 0 0,3-1 5 0,-6 1 1 15,0-3 0-15,0 2 0 0,-6-2-8 16,3 3-2-16,1-3 0 0,-1 0 0 0,-6 0-9 0,3-3 0 16,3 3 0-16,-3-3-11 15,3 1-41-15,0-4-8 0,3 1-1 0,3-3-1 16,0 0-230-16,0 0-47 0,0 0-9 0,0 0-1 0</inkml:trace>
  <inkml:trace contextRef="#ctx0" brushRef="#br0" timeOffset="145854.221">5994 15425 1036 0,'0'0'92'0,"0"0"-73"0,0 0-19 0,3 8 0 16,-3 0 247-16,0 3 45 0,0-3 10 0,-6 2 2 15,3 3-195-15,-3 1-38 0,6 2-8 0,-12 2-2 16,3 1-61-16,3-4 0 0,-3-1 0 0,3-1-696 16,-3-3-134-16</inkml:trace>
  <inkml:trace contextRef="#ctx0" brushRef="#br0" timeOffset="146301.714">6151 15256 115 0,'0'0'10'0,"0"0"-10"15,0 0 0-15,0 0 0 0,0 0 448 0,0 0 87 16,0 0 17-16,0 0 4 0,0 5-327 0,0-5-65 15,0 0-14-15,0 8-2 0,0-8-127 0,0 0-21 0,0 0-12 16,0 0 2-16,0 0 10 0,0 0 0 16,0 0 0-16,0 0 0 0,0 0 0 0,0 0 0 15,0 0 0-15,0 0 8 0,0 0-8 0,0 0 0 0,0 0 8 0,0 0-8 16,3-5 21-16,-3 5 0 16,0 0 0-16,0 0 0 0,0 0 21 0,0 0 4 0,0 0 1 0,0 0 0 15,0 0-39-15,0 0-8 0,0 0 0 0,0 0 0 16,-6-3 0-16,6 3 0 0,0 0 0 0,0 0 0 15,0 0-9-15,0 0 9 0,-5-5-13 0,5 5 5 16,0 0-16-16,0 0-2 16,0 0-1-16,0 0 0 0,0 0-109 0,0 0-21 0,0 0-5 15</inkml:trace>
  <inkml:trace contextRef="#ctx0" brushRef="#br0" timeOffset="146862.663">6232 15020 979 0,'0'0'87'0,"0"0"-70"16,0 0-17-16,0 0 0 0,12 6 296 0,0-1 55 15,-9 3 11-15,6 0 2 0,5 0-212 0,-2 2-44 16,0 1-8-16,0 2-1 0,3 0-42 0,3 6-8 16,-6 2-1-16,3 3-1 0,-3 2-17 0,-4 6-3 15,1 0-1-15,0 5 0 0,0-3-26 0,-3 1 0 16,-3-1-14-16,3 1 5 0,-3-1 19 0,-3-5 4 16,3 3 1-16,-3-3 0 15,0 0-185-15,-3-3-37 0</inkml:trace>
  <inkml:trace contextRef="#ctx0" brushRef="#br0" timeOffset="148846.347">4553 16237 1958 0,'0'0'87'0,"-9"6"17"0,3-4-83 0,0 1-21 16,-3 0 0-16,0 2 0 0,3 0 106 0,0 3 17 15,-3-2 3-15,-2 4 1 0,2-2-50 0,-3 5-9 16,3 1-3-16,3 1 0 0,3 4-52 0,-3-1-13 15,-3 1 0-15,9 2 0 0,0 3 43 0,3-3 5 16,-3 0 2-16,3 6 0 0,6-3-34 0,0-1-6 16,-3 1-2-16,9-3 0 0,-6 0-8 0,11-2 0 15,-8-3 0-15,3-3 0 0,3-2-24 0,0-3 2 16,-3-3 1-16,3-2 0 16,-6-6-150-16,2-2-29 0,-2-1-7 0,0-2-817 0</inkml:trace>
  <inkml:trace contextRef="#ctx0" brushRef="#br0" timeOffset="149007.18">4607 16515 806 0,'-21'-5'72'0,"12"5"-58"0,-3 0-14 0,0-3 0 16,-3 1 262-16,0-1 50 0,0 3 9 0,9 0 3 15,-3-3-127-15,9 3-25 0,-8-2-4 0,8 2-2 16,0 0-85-16,0 0-17 0,0 0-3 0,0 0-1 16,0 0-46-16,11-6-14 0,1-1 0 0,6-1 8 15,3 0 12-15,6 0 4 0,-6-3 0 0,8 1 0 16,-8-1-132-16,3 0-27 0,3 1-5 15</inkml:trace>
  <inkml:trace contextRef="#ctx0" brushRef="#br0" timeOffset="149533.739">5095 16105 115 0,'0'0'10'0,"0"0"-10"15,0 0 0-15,0 0 0 0,0 0 429 0,0 0 84 0,0 0 17 0,6 8 3 16,-12 3-335-16,6-1-67 15,6 6-14-15,-6 5-2 0,0 1-71 0,0 4-13 0,3 3-3 0,0 8-1 16,-3 0-10-16,0 0-1 0,0 0-1 0,0 0 0 16,-3-2-15-16,0-4 11 0,3-1-11 0,0-1 10 15,-6-6-24-15,3-4-5 0,0-6-1 0,0-2 0 16,0-6-101 0,3-5-21-16,-3-5-4 0,-3-6-1 0,3-5 51 0,0-5 9 15,0-5 3-15,-3-1 0 0,3-5-16 0,3 6-4 0,-3-3 0 16,3 2 0-16,-3 4 68 0,3-1 14 0,0 3 2 0,3 0 1 15,-3-1 66-15,3 6 13 0,0 1 2 0,0 1 1 0,0 1 40 16,3 3 8-16,3-1 1 0,-6 6 1 0,6-1-37 0,0 4-8 16,3 2-2-16,0 2 0 15,-1 4-10-15,4 2-3 0,-3 5 0 0,3 0 0 0,-3 6-23 16,6-1-5-16,0 3-1 0,3 3 0 16,-7-3 9-16,1 0 2 0,-3 3 0 0,3-3 0 0,0-2-21 0,-3-3-4 15,-3 0-1-15,6-3 0 16,-6-3-102-16,3-2-21 0,-12 0-4 0,3-2-574 15,0 2-116-15</inkml:trace>
  <inkml:trace contextRef="#ctx0" brushRef="#br0" timeOffset="149678.152">5226 16603 633 0,'-15'-3'28'0,"9"3"6"0,-6 0-34 0,0 0 0 15,-3-5 0-15,0 2 0 0,-3-2 342 0,4-1 62 16,2 4 12-16,0-3 2 0,3-1-249 0,3 4-49 0,-6-4-11 0,6 4-1 16,6 2-45-16,0 0-9 0,0 0-2 0,3-6 0 15,-3 1-31-15,6 0-6 0,3-1-2 0,0-1 0 16,6 1-13-16,0 1 0 0,2 2 0 0,4-2 0 31,0-3-132-31,3 3-19 0</inkml:trace>
  <inkml:trace contextRef="#ctx0" brushRef="#br0" timeOffset="150616.445">5541 16073 1152 0,'0'0'102'0,"0"0"-82"0,0 0-20 0,0 0 0 15,0 0 195-15,-6 0 34 0,3 6 7 0,0-4 2 16,3 6-107-16,-3 0-22 0,3 5-4 0,0 3-1 15,0 6-51-15,0 9-10 0,3 1-3 0,0 2 0 16,3 1-16-16,0-1-3 0,6-2-1 0,-3 5 0 16,3-5-8-16,-6-3-3 0,9 0 0 0,0 0 0 15,0-5-9-15,-4 0 0 0,4-6 0 0,0-5 0 16,3 1-40-16,-3-6-3 0,0-6-1 0,3-2-707 16,0-8-141-16</inkml:trace>
  <inkml:trace contextRef="#ctx0" brushRef="#br0" timeOffset="151050.297">5785 16039 1152 0,'0'0'51'0,"0"0"10"16,0 0-49-16,0 0-12 0,0 0 0 0,0 0 0 0,0 0 284 0,0 0 55 16,0 0 10-16,3 8 3 0,0 3-231 0,3 2-45 15,-3 3-10-15,3 5-2 16,0 3-56-16,3 5-8 0,0 3-10 0,0 2 10 0,0 0 0 0,0 1 0 16,3 2 9-16,0-3-1 15,-6 3-8-15,2-2 0 0,1-4 0 0,-3 4 0 0,3-4 0 0,-3-1 0 16,3-4 0-16,0-2 0 15,-3-6-50-15,3-4-11 0,-3-1-3 0,0-8-682 16,-6-5-137-16</inkml:trace>
  <inkml:trace contextRef="#ctx0" brushRef="#br0" timeOffset="151250.8298">6009 16018 806 0,'0'0'72'0,"0"0"-58"0,0 5-14 0,-3 3 0 15,3 0 239-15,0 5 45 0,3 1 8 0,-3 4 3 16,-3 3-165-16,3 6-33 0,0 4-6 0,0 1-2 16,3 3-20-16,-3 2-4 0,0-3-1 15,0 0 0-15,0 3-51 0,3-2-13 0,-3-3 0 0,3-1 0 16,-3-4 0-16,2-3 0 16,-2-6 0-16,3-5 0 0,-3-2-120 15,0-11-26-15,0 0-6 0,6-8 0 16,-6-3-115-16,0-7-22 0,0-38-5 0,-3 9-1 0</inkml:trace>
  <inkml:trace contextRef="#ctx0" brushRef="#br0" timeOffset="151593.202">5991 16140 1688 0,'0'0'37'16,"3"-8"8"-16,-3 0 2 0,3 2 0 0,-3-2-38 0,3 3-9 0,0 3 0 0,3-4 0 0,-3 6 113 0,5 0 21 15,-2 0 4-15,3 3 1 0,0 2-71 0,0 3-13 16,6 0-3-16,-3 8-1 0,6 0-16 0,-3 5-3 16,0 3-1-16,0 0 0 0,2 2-15 0,1 1-4 15,0-6 0-15,0 3 0 0,-3-6-12 0,0 3 11 16,-3-8-11-16,2 3 10 0,-2 0-10 0,0-5 0 15,0-1 0-15,-6-2 8 0,0 0-8 0,0-2-17 16,-6-1 4-16,0-5 1 16,-3 5-17-16,-3-2-3 0,-3 2-1 0,0 0 0 0,0-5 9 0,-3 6 3 15,-2-6 0-15,2 0 0 0,-6 0 21 0,0-3 15 16,-3 0-3-16,3-2 0 0,-3-3 42 0,4 3 8 16,-1-3 2-16,0 0 0 0,6 3-20 0,3-3-3 15,0 2-1-15,0-2 0 0,3 3-50 0,3 0-10 16,0 0-3-16,3 5 0 0,0 0 37 0,0 0 7 15,3-6 2-15,0 1 0 0,3 0-23 0,3-1 0 16,0 1 0-16,3-3-12 0,0 3-4 0,0-3-2 0,6-5 0 16,-1 5 0-1,1 0-37-15,3 0-7 0,-6 0-2 0,3 0 0 16,-3-3-204-16,3 4-42 0</inkml:trace>
  <inkml:trace contextRef="#ctx0" brushRef="#br0" timeOffset="151692.19">6407 16219 864 0,'0'3'76'0,"0"-3"-60"0,0 0-16 0,6 10 0 15,-3 1 264-15,3-1 49 0,-3-2 11 0,0 0 1 16,3 3-180-16,-3-1-36 0,0 4-7 0,3-4-2 16,-3 1-70-16,0-1-14 0,3 1-4 0,0-3 0 15,-6 0-147-15,3 0-29 0</inkml:trace>
  <inkml:trace contextRef="#ctx0" brushRef="#br0" timeOffset="151922.903">6407 15960 1958 0,'0'0'87'0,"0"0"17"0,0 0-83 0,0 5-21 16,3 0 0-16,3 3 0 0,-3 0 140 0,3 3 24 16,0-1 5-16,0 6 1 0,3 0-78 0,3 0-16 15,-6 8-4-15,3 0 0 0,3 2-36 0,0 11-7 16,0-3-1-16,-6 1-1 0,5-6-16 0,-2 0-3 15,0-5-8-15,-3-3 12 0,0-2-29 0,3-6-7 16,-6-3 0-16,3 1-1 16,-6-6-232-16,0-5-47 0</inkml:trace>
  <inkml:trace contextRef="#ctx0" brushRef="#br0" timeOffset="152186.982">6467 15867 1324 0,'0'0'118'16,"6"0"-94"-16,0 5-24 0,3 1 0 15,0-1 234-15,3 0 42 0,-3 3 9 0,2 0 2 0,1 3-142 0,0-1-28 16,3 4-5-16,3 1-2 0,-3 1-42 16,3 3-9-16,0-1-2 0,2 1 0 0,-5-1-12 0,0 4-2 15,0 1-1-15,0 4 0 0,-6-1-34 0,3 6-8 16,-3 0 0-16,-3 2 0 0,-6 1 0 0,0-4 0 15,0 4 0-15,0-1 0 0,-6-2 0 0,0 0 0 16,-3-1 0-16,0 4 0 16,3-4-49-16,-6 1-12 0,0 0-3 0,0-3-819 15,-3-5-164-15</inkml:trace>
  <inkml:trace contextRef="#ctx0" brushRef="#br0" timeOffset="153274.978">5145 16534 1101 0,'0'0'48'0,"0"0"12"0,0 0-48 0,0 0-12 15,0 0 0-15,0 0 0 0,0 0 120 0,0 0 23 16,0 0 4-16,0 0 1 0,0 0-47 0,0 0-9 15,0 0-1-15,0 0-1 0,0 0 10 0,9 2 1 16,3-2 1-16,-9 3 0 0,-9 0-23 0,0-3-5 16,6 0-1-16,0 0 0 15,-6 0-12-15,6 0-2 0,0 0-1 0,0 0 0 0,0 0-26 0,0 0-6 16,0 0-1-16,0 0 0 0,0 0-25 0,0 0 8 16,0 0-8-16,9 2 0 0,3 4 0 0,-3-4 0 15,0 1 0-15,3 0 0 0,-3 2 0 0,3-5 0 16,-3 3 0-16,0-1 0 0,3-2 0 0,-7 0 0 15,4 0 8-15,-3 0-8 0,-6 0 0 0,0 0 0 16,9-2 0-16,-3-1 0 0,-6 3-24 0,0 0 0 16,0 0 0-16,3-5 0 15,-3 5-4-15,3-6 0 0,-3 6-1 0,-3-2 0 0,3-4 10 0,-6 4 3 0,0-1 0 16,-3 0 0-16,0 3 16 0,1-2 0 0,-1 2 0 16,0 2 0-16,-3-2 0 0,3 3 0 0,0 0 0 0,0-1 0 15,-3 1 15-15,3 0 3 0,3-3 1 0,0 2 0 16,0 1 3-16,0-3 1 0,-3 0 0 0,9 0 0 15,0 0 3-15,0 0 1 0,0 0 0 0,0 0 0 16,0 0-27-16,0 0 0 16,0 0 0-16,0 0 0 0,0 0 17 0,0 0 11 0,0 0 3 0,0 0 0 15,0 0-22-15,9-5-9 0,0-3 8 0,6 2-8 16,-6 1 8-16,3-3-8 0,3 3 0 0,0-3 8 16,0 3-8-16,-1-1 0 0,1 1 0 0,3 0 8 15,-3 2-8-15,-3-2 0 0,0 0 0 0,0 2 8 0,3 0-24 16,-6 1-4-16,6-1-2 0,-7 0-863 15,1 1-173-15</inkml:trace>
  <inkml:trace contextRef="#ctx0" brushRef="#br0" timeOffset="177385.132">7077 14190 1094 0,'12'-6'97'0,"-12"6"-77"0,0 0-20 0,0 0 0 16,0 0 184-16,0 0 32 0,0 0 8 0,3 8 0 16,-3 0-104-16,3-3-22 0,3 6-4 0,0 0-1 15,-6-1-46-15,3 3-10 0,6 3-1 0,3 0-1 16,3 0-15-16,-1 3-4 0,-8-4 0 0,0 4 0 16,3 0-3-16,-3-1-1 0,-9-2 0 0,0 0 0 15,6-6-4-15,0 1 0 0,-3-3-8 0,-3-3 12 16,0 0 26-16,3-5 5 0,0 0 1 0,0 0 0 15,-12-2-36-15,6-1-8 0,15-2 0 0,-9 0 0 0,-9-3 53 16,1 0 9-16,5-3 2 0,0 1 0 0,9-1-52 0,-9 0-12 16,-6-2 0-16,3 3 0 0,6-1 8 0,0 0-8 15,0 3 11-15,3 1-11 0,-3-4 0 0,3 3 0 16,9 0 0-16,-9 0-12 0,-3 3 12 0,2 2 0 16,10-2 0-16,-3 2 0 0,-3 3-8 0,3 0 8 15,6 3 0-15,6 0-9 0,-6 2-13 0,0 0-2 16,-9 3-1-16,6 3 0 15,2-3-8-15,-2 5-2 0,-6 0 0 0,0 0 0 0,3 3 35 0,-3-3-8 16,-3 1 8-16,0-1 0 0,0-3 0 0,0-2 0 16,0 0 0-16,0 0 0 0,-3-8 0 0,0 0 0 15,0 0 0-15,0 0 0 0,0 0 0 0,0 0 0 16,-3-8 0-16,6-2 0 0,0-3 31 0,-3-3 6 16,-6 0 2-16,6-3 0 0,6 1-11 0,-3-1-3 15,-6 3 0-15,3 3 0 0,0 0-25 0,3 0-14 16,0 5 2-16,0-3 0 0,-3 3 12 0,3 3 0 0,6 0 0 0,0 2 0 15,-9 3 0-15,6-3 0 0,6 3 0 0,2 3 0 16,-2 2 0-16,0 1 0 0,-6-1 0 0,6 3 0 16,3 2 0-16,-6-2 0 0,0 3 10 0,-3 2-10 15,6 0 8-15,0 3-8 0,-6 0 0 0,-3 3 8 16,0-1-16-16,3-2-4 0,2 3-1 0,-5-4 0 16,-6 1-87-16,6-5-16 0,9-1-4 15,-6 4-643-15,-6-9-128 0</inkml:trace>
  <inkml:trace contextRef="#ctx0" brushRef="#br0" timeOffset="177529.979">7658 14327 806 0,'11'8'36'0,"-11"-8"7"16,0 0-35-16,3 5-8 0,-3-5 0 0,6 11 0 0,3-3 327 0,-3 3 63 16,-3-4 13-16,3 4 2 0,6 2-257 0,-6-2-51 15,-3 2-10-15,-3 0-3 0,6-2-49 0,0 2-11 16,0-2-1-16,-3-1-1 15,-6-2-39-15,3 0-8 0,3-3-2 0,-3-5-741 16,0 0-149-16</inkml:trace>
  <inkml:trace contextRef="#ctx0" brushRef="#br0" timeOffset="177702.152">7637 14142 288 0,'15'-5'12'0,"-15"5"4"0,-3-3-16 0,3 3 0 0,0 0 0 0,0-5 0 16,3-1 398-16,-3 6 77 0,0 0 15 0,0 0 3 15,12-2-367-15,-7-1-74 0,-5 3-14 0,0 0-3 16,9 0-44-16,0 3-9 0,0-3-2 0,0 5 0 31,-3-2-192-31,3-1-40 0,3 1-7 0,-3 2-1 0</inkml:trace>
  <inkml:trace contextRef="#ctx0" brushRef="#br0" timeOffset="178003.065">7881 14258 1386 0,'-9'16'61'0,"12"-5"13"0,6-1-59 0,-3 4-15 0,-6-1 0 0,3 3 0 16,3 2 130-16,0-2 23 0,-3 3 5 0,0 2 1 15,-3-3-39-15,0 1-8 0,6-3-2 0,-3 0 0 0,-6-3-49 16,3-3-9-16,5 1-3 0,-2-3 0 0,-3-3-5 0,0-5-2 16,0 0 0-16,0 0 0 0,9 3 10 0,-9-3 3 15,-6-5 0-15,3-1 0 0,9-4-44 0,-6-3-11 16,0-3 0-16,-3 0 0 0,3-3 20 0,0 1 3 16,3 2 0-16,-6 0 0 0,-3-3-23 0,6 6 0 15,9-3 0-15,-3 6 8 0,-6-3-8 0,3 5 0 16,3 0 0-16,6 0 8 0,-3 2-8 0,0 1 0 15,-9 5 0-15,9-2 0 16,12 2 0-16,-6 0 0 0,-6 2 0 0,0 1 0 0,5 5 0 0,1 0 0 16,-6 2 0-16,0 3 8 0,0 3-8 0,3 0 0 15,0 3 0-15,-3 2 8 0,-3 0-8 0,0 0 0 16,3-2 0-16,3-3 8 0,-3 0-8 0,2-3 0 16,-2 0 0-16,0-2 0 15,3-1-29-15,-3-2-1 0,-3 0 0 0,3-3-1268 0</inkml:trace>
  <inkml:trace contextRef="#ctx0" brushRef="#br0" timeOffset="181380.219">7789 15012 1562 0,'-24'-2'34'0,"18"2"7"0,6 0 2 0,0 0 1 0,0 0-35 0,0 0-9 15,-6-5 0-15,3 2 0 0,3 3 90 0,-3-5 16 0,-6 2 3 0,3-2 1 16,6 5-34-16,-3-6-8 0,-3 4 0 16,0-1-1-16,6 3-56 0,0 0-11 15,-6-3 0-15,-3 3 0 0,-3 0 50 0,3 6 15 0,9-6 3 0,0 8 1 16,-9 5-43-16,4 0-9 15,2 0-1-15,0 3-1 0,3 0 23 0,-3 0 5 0,0 2 1 0,6-4 0 32,6 4-57-32,-4-5-11 0,-5 3-3 0,3 0 0 0,6-3 27 0,-6-2 0 0,-3-3 0 0,0-8 0 15,0 0 0-15,6 5-8 0,3-2 8 0,-9-3 0 16,3-5 0-16,3-3-10 0,3 0 10 0,0-3 0 16,-6-2-32-16,0 0 0 0,3-1 0 15,3-1 0-15,-6 4 43 0,0-2 9 0,-3 0 1 0,3 2 1 16,6 0-22-16,-6 1 8 0,-3 2-8 0,0 3 0 0,6-1 36 15,-3 1 4-15,-9 0 0 0,3 2 0 0,3 3-40 16,0 0-20-16,0 0 3 0,0 0 0 0,-6-5 17 0,6 5 17 16,0 0-3-16,0 0-1 0,0 0-13 0,9 8 11 15,0 0-11-15,2 0 10 0,4 5-10 16,-3-3 12-16,-9 4-12 0,6 1 12 0,6-1-12 16,-6-1 0-16,-3 0 0 0,0 0 8 15,6-2-29-15,-3 0-7 0,0-1 0 0,-3-5-1 16,3 1-217-16,-1-4-43 0,1 4-9 0,-9-6-2 0</inkml:trace>
  <inkml:trace contextRef="#ctx0" brushRef="#br0" timeOffset="181808.663">7967 15084 864 0,'0'0'76'0,"0"0"-60"0,0 0-16 0,0 0 0 16,0 0 197-16,0 0 37 0,6 3 7 0,-6-3 2 15,0 0-95-15,0 0-18 0,9 2-4 0,-3-2-1 16,0 0-49-16,0 0-9 0,0 0-3 0,6 3 0 16,3-3 0-16,-6 2 0 15,-9-2 0-15,6 0 0 0,2 3-64 0,1 0-17 0,-9-3-2 0,0 0 0 0,0 5 19 16,3 3 8-16,0-3-8 0,-6 1 12 15,-3 2-12-15,6-1 8 0,6-1-8 0,-6 4 0 0,-9-2 0 0,3 0 0 16,3 0 0-16,3 3 0 16,-2-3 0-16,-1 0 0 0,-6 0 0 0,3 2 0 0,9-2 12 15,-6-3-3-15,-9 1-1 0,3-1 0 0,9-5 16 0,-3 8 2 16,0-5 1-16,-3 2 0 0,0-3 3 0,6-2 1 16,0 0 0-16,-6 3 0 0,-3 0-4 0,9-3-1 15,0 0 0-15,0 0 0 0,0 0-7 0,0 0-2 16,12 2 0-16,0-2 0 0,9 0-5 0,-6 0-2 15,-6 0 0-15,2 0 0 0,16-2-10 0,-12-1 0 16,0 3 0-16,0-5 0 0,3 2 0 0,3-2-12 16,8 0 0-16,-8-3-884 15,-15 2-178-15</inkml:trace>
  <inkml:trace contextRef="#ctx0" brushRef="#br0" timeOffset="184151.264">7917 15671 1324 0,'0'0'59'0,"0"0"12"0,0 0-57 0,0 0-14 16,-6-8 0-16,3 3 0 0,3 5 212 0,0 0 40 15,-12-5 8-15,6-1 2 0,6 6-125 0,0 0-25 16,-9 3-4-16,0 0-2 0,3 2-85 15,0 3-21-15,0 3 0 0,0 2 0 0,-6 3 0 0,6 2 0 16,6 1 0-16,-3-3 0 0,0 5 56 0,0-3 6 16,3 3 2-16,3 1 0 0,3 1-64 0,-3-1-18 15,0 1-1-15,3 1 0 0,3-3 19 0,-3 1 0 16,0-4 0-16,0 6 0 0,6-3 16 0,0-8 1 16,-3 1 0-16,-3-7 0 15,0-1-37-15,0-1-8 0,5-5-2 0,-2-3 0 16,-6-2-3-16,3-3-1 0,6-2 0 0,0-1 0 15,-6-2-177-15,0 0-35 0,0-6-7 0,0 6-670 0</inkml:trace>
  <inkml:trace contextRef="#ctx0" brushRef="#br0" timeOffset="184333.919">7866 15880 1036 0,'0'0'92'0,"-3"6"-73"0,-3-1-19 0,3-2 0 15,3-3 205-15,0 0 38 0,-3 5 7 0,3-5 2 16,0 0-96-16,0 5-20 0,0-5-3 0,6 5-1 15,0-2-74-15,3 0-15 0,6-3-3 0,-3-3-1 16,0 0-19-16,2 1-3 0,13-4-1 0,3 1 0 16,0 0-8-16,0 0-8 0,-10-1 9 0,4-2-9 15,6 3 0-15,-6 0 0 0,-3-1 0 0,2 1 0 16,1 0-147-16,-3-3-32 0</inkml:trace>
  <inkml:trace contextRef="#ctx0" brushRef="#br0" timeOffset="189200.919">8402 15581 172 0,'0'0'16'0,"0"0"-16"15,0 0 0-15,0 0 0 0,0 0 288 0,0 0 54 16,0 0 11-16,0 0 3 0,0 0-173 0,0 0-35 16,0 8-6-16,0-2-2 0,0 1-60 0,-3 1-13 15,3 3-3-15,0 5 0 0,-3 2-8 0,3 1-3 0,-3 10 0 16,0 5 0-16,3-2-33 0,-3 5-8 0,0-2 0 15,0-6-1-15,0 5 15 0,3-2 3 0,-6 2 1 0,3 1 0 16,3-1-20-16,-6 3-10 16,6-3 10-16,-3 6-10 0,0-8 8 0,0-6-8 0,3-4 0 0,-3-7 0 15,3-4 0-15,-3-6 0 16,3-5 0-16,0 0 0 16,-3-10-24-16,0-9-12 0,0-7-1 0,3-6-1 15,0-2-34-15,0-6-8 0,0 0 0 0,3 1-1 0,-3 1 6 0,3 4 2 16,0 0 0-16,-3 2 0 0,3 5 29 0,0 1 5 15,0 5 2-15,-3 2 0 0,3 1 85 0,-3 5 18 0,0 2 3 0,3 3 1 16,-3 0 8-16,3 3 2 0,-3 0 0 0,0 5 0 16,0 0-23-16,0 0-4 0,6-3-1 0,0 6 0 15,3 2-22-15,-3 3-5 0,3 2-1 0,3 4 0 0,0-1-4 0,-1 8-2 16,1-2 0-16,0 4 0 0,3-2-6 0,-3 1 0 16,0 1-1-16,3-1 0 0,0 1-11 0,0-1 0 15,-4-4 0-15,1 3 0 0,3-5 19 0,-3 0-2 16,-3 0 0-16,0-3 0 0,-3-2-17 0,0-1 0 15,0-2 0-15,-3-2 0 16,0-1-9-16,-3-5-9 0,0 0-2 0,0 0 0 16,0 0-52-16,-6 2-12 0,0-2-1 0,-3 0-1 15,0-2-45-15,-3 2-9 0,0-3-1 0,0-2-1 16,0 0 74-16,1-3 16 0,-4 0 2 0,-3 2 1 0,3-1 80 0,0-1 16 16,-3 0 3-16,3 0 1 0,3 0 29 0,1 0 5 15,2 3 2-15,3-1 0 0,0 4-36 0,0-4-7 16,0 4-2-16,6 2 0 0,0 0 4 0,0 0 1 15,0 0 0-15,0 0 0 0,0 0-23 0,0 0-5 0,3-6-1 16,6 4 0-16,-3-1 13 0,3 0 2 0,-1 1 1 0,4-1 0 31,0-2-59-31,0 2-12 0,3 1-3 0,0-1 0 16,-3-2-106-16,-3 2-22 0,3 0-4 0</inkml:trace>
  <inkml:trace contextRef="#ctx0" brushRef="#br0" timeOffset="189541.739">8693 15904 1728 0,'0'0'76'0,"0"0"16"0,0 0-73 0,0 0-19 0,6 0 0 0,0 3 0 0,0-1 119 0,0-2 20 15,3 3 4-15,-3 0 1 0,0-3-77 0,3 2-15 16,0-2-4-16,0 3 0 0,-3 0-15 0,3-1-3 16,-3 1-1-16,0 0 0 15,0-1-18-15,0 1-11 0,-6-3 12 0,3 5-12 0,2 0 12 0,-2-2-4 16,-3-3 0-16,0 8-8 0,3 0 17 0,-3 0-3 15,-3 0-1-15,3 0 0 0,-3-3-3 0,-2 3-1 16,2-3 0-16,-3 3 0 0,0-2 43 0,0-1 8 16,3 3 1-16,-3-3 1 0,0 0-24 0,3-2-5 15,3-3-1-15,0 0 0 0,-6 5-3 0,6-5-1 16,0 0 0-16,0 0 0 0,0 0-12 0,0 0-2 16,0 0-1-16,0 0 0 0,0 0-13 0,0 0 0 15,6 0 0-15,0 6 0 0,-6-6 0 0,9 2 0 16,0-2 0-16,0 0 0 0,0-2 0 0,-4-1 0 15,4 0 0-15,0 1 0 16,-3-4-32-16,3 1 0 0,0 0 0 0,0-1-875 0,0-1-174 0</inkml:trace>
  <inkml:trace contextRef="#ctx0" brushRef="#br0" timeOffset="195365.772">13521 15031 1580 0,'0'0'70'0,"0"0"14"0,0 0-67 0,0 0-17 0,0 0 0 0,9 0 0 16,12 3 110-16,-3-3 18 0,-6 2 4 0,-12-2 1 15,-21 3-33-15,6 0-6 0,3 5-2 0,3-1 0 16,-3 4-45-16,1 2-10 0,2 3-1 0,-3 3-1 16,0 2-50-1,0 5-9-15,-3 6-3 0,0 5 0 0,-3 3-99 0,3-3-20 0,-2 0-4 16</inkml:trace>
  <inkml:trace contextRef="#ctx0" brushRef="#br0" timeOffset="195883.49">14340 14219 1094 0,'-3'-14'97'0,"3"1"-77"0,0 5-20 0,3 0 0 16,-3 3 182-16,0 2 33 0,0 3 6 0,0 0 2 15,0 0-149-15,0 0-30 0,6 6-5 0,0 7-2 16,0 3-10-16,3 8-3 0,-3 5 0 16,0 0 0-16,3 3-12 0,-3 5-2 0,-1 5-1 0,4 3 0 15,0 0 2-15,3 3 0 0,-3-3 0 0,6 18 0 16,0-7 9-16,-3-6 1 0,6-2 1 0,-3-6 0 15,-1-8-6-15,1-7-2 0,0-9 0 0,0-2 0 16,3-8-5-16,-3-5-1 0,0-6 0 0,0-8 0 16,0-7 7-16,-1-9 1 0,1-7 0 0,0-6 0 15,3-2 4-15,-3 0 0 0,0-6 1 0,-3-2 0 0,0 5-30 16,0-3-7-16,-4 3 0 0,4 3-1 0,-3 5 37 16,-3 2 7-16,3 6 1 0,0 3 1 0,-3 2-29 0,3 3-12 15,-3-3 1-15,-3 6 0 16,3 2-197-16,-3-3-40 0</inkml:trace>
  <inkml:trace contextRef="#ctx0" brushRef="#br0" timeOffset="196056.294">14397 14518 1324 0,'0'0'118'0,"0"0"-94"15,-6 2-24-15,6-2 0 0,0 0 115 0,0 0 18 16,0 0 4-16,0 0 1 0,0 0-56 0,8 0-11 15,1-2-3-15,3-1 0 0,3 0-20 0,3-2-4 16,6 0 0-16,0 0-1 0,2-3-24 0,-2 0-5 0,3-3-1 0,0 0 0 31,0 1-97-31,-4-3-20 0,1-1-4 0</inkml:trace>
  <inkml:trace contextRef="#ctx0" brushRef="#br0" timeOffset="197000.862">15328 14438 2156 0,'-6'0'48'0,"-3"0"9"0,3-2 3 0,-3-1 0 0,0 6-48 0,-2-1-12 16,-4 1 0-16,3 5 0 0,0-3 47 0,-6 8 7 15,0-2 2-15,0 2 0 0,3 0-35 0,1 1-6 0,2-1-2 0,0-2 0 16,0 2-13-16,3-3 0 16,3 1 8-16,0-1-8 0,3 1 0 0,3-3 0 15,0 0 0-15,3-3 0 0,3 3 0 0,0 0 0 0,0 0-8 0,3-3 8 16,3-2 0-16,0 5 0 0,-1-3-8 0,1 1 8 16,3-1 0-16,0 0 0 0,0 0 0 0,3 1 0 15,-3-1 0-15,0 0 0 0,0 1 0 0,-1-1 0 16,-5 0 0-16,0 0 0 0,0-2 0 0,0 2 0 15,0 1 17-15,-6-1 1 0,-3 3 0 0,3 0 0 16,-3 0 7-16,-3 2 2 0,0 4 0 0,-6 1 0 16,0 1 3-16,-3 5 1 0,-3 1 0 0,-2-1 0 15,-1 0-31-15,-3 0 0 0,3-2-8 0,-6-1 8 16,3 1 21-16,-2-3 11 0,2-6 3 0,-3 1 0 16,0-3-35-16,0-3-9 0,3-5-1 0,1 3-806 15,5-6-162-15</inkml:trace>
  <inkml:trace contextRef="#ctx0" brushRef="#br0" timeOffset="203111.819">3651 17171 1951 0,'-9'11'43'0,"0"2"9"0,3 1 1 0,3-1 2 0,0 0-44 0,-3-2-11 0,12-1 0 0,-6 1 0 15,0-1 54-15,0 1 9 16,6-3 1-16,0 0 1 0,3 0-51 0,3 0-14 0,0 2 0 0,3-4 0 16,0-4 56-16,3 3 7 0,-1-2 1 0,1 0 0 15,6-6-52-15,-9 0-12 0,6 1 0 0,3-1 0 16,-3 1 0-16,5-1 0 0,1-5 0 0,3 3 0 15,3-3 8-15,-4 0 0 0,4-3-8 0,3-2 12 16,-3 0-12-16,-1-1-8 0,4-1 8 0,0-4-13 16,-3 1 13-16,2 2 0 0,-2-5 0 0,12 5 0 15,-10-3 0-15,7 6 0 0,3 2 0 0,-1 3 0 16,-2 3 0-16,3 2-14 0,-4 3 4 0,4 3 1 16,0 2 9-16,-1 1 0 0,4 2-9 0,2 2 9 0,-5 1 0 15,3-1 0-15,-4-2 0 0,4 3 0 0,-3 2 0 0,-1-2 0 16,7-3 0-16,0 0 0 0,-1 0 0 0,1-3 0 15,-1-5 8-15,1 0-8 0,0 0 0 0,-1-3 8 16,-8 3-8-16,8 0 0 0,1-2 0 0,3 2 8 16,-7-3-8-16,4 3 0 15,-4-5 0-15,1 5 0 0,-3 0 8 0,2 2-8 0,1 4 0 0,0-4 0 16,-1 1 0-16,4 2 0 0,-1-2 0 0,-2-3 0 16,3-3 0-16,2 0 0 0,-5 1 0 0,5-6 0 15,1 0 0-15,6-8 0 0,-4 0 0 0,4-8 0 16,-4 1 8-16,1-7-8 0,-7-1 0 0,7 2 0 15,-1-1 0-15,7 4 8 0,-4 2-8 0,1 0 0 16,-9 1 0-16,8 7 0 0,-2 5 0 0,-7 3 0 16,-5 6 0-16,6 2 0 0,5 2 0 0,-2 6 0 0,-16 0-9 0,7 3 9 15,-3-3 0-15,2 2 0 0,-2 1 0 0,-3-1 0 16,-10 1 10-16,10-3 2 0,12 2 1 0,-1 1 0 16,-5-3 7-16,0 3 0 0,-1-4 1 0,4 1 0 15,-6 0-9-15,-1 3-1 0,1-3-1 0,0 0 0 16,2 2-2-16,1 1 0 0,3 2 0 0,-4 0 0 15,1 1-8-15,-3-1 10 0,-1-3-10 0,4 4 10 16,-1-6 13-16,1 0 2 0,3-3 1 0,2-2 0 16,1-1-26-16,0-7 0 0,-4 0 0 0,-2-3 0 15,2-3 0-15,-2 3 0 0,3-5 12 0,-1 5-4 16,-2-3-8-16,3 6 0 0,-1 2 0 0,4 1-812 16,-4 4-158-16</inkml:trace>
  <inkml:trace contextRef="#ctx0" brushRef="#br0" timeOffset="18202.807">4788 15899 172 0,'0'0'16'0</inkml:trace>
  <inkml:trace contextRef="#ctx0" brushRef="#br0" timeOffset="18797.372">4791 15891 975 0,'0'0'43'0,"0"0"9"0,0 0-41 0,0 0-11 0,0 0 0 0,0 0 0 16,0 0 118-16,0 0 22 0,0 0 4 0,0 0 0 15,0 0-52-15,0 0-12 16,0 0-1-16,0 0-1 0,0 0-20 0,0 0-4 0,0 0-1 0,9 3 0 16,-9-3-17-16,6 2-4 15,6-2-1-15,0 0 0 0,0 0 5 0,-3 0 0 0,3 0 1 0,2 0 0 16,-2 0-12-16,6 3-2 0,-3-3-1 0,3 0 0 15,3 0-7-15,-3 0-2 0,3 0 0 0,-4 0 0 16,4 0-13-16,-3 2 11 0,0-2-11 0,0 3 10 16,0-3-10-16,2 0 12 0,1-3-12 0,-3 3 12 15,0-2-1-15,-3 2 0 0,6-3 0 0,-3 3 0 16,2 0-11-16,1-2 0 0,0-1 9 0,-3 0-9 16,0 3 0-16,3 0 8 0,-6 0-8 0,2 0 0 15,1 0 0-15,-3 0 9 0,0 0-9 0,0 0 0 0,-3 0 8 16,0 0-8-16,-3 0 0 0,0 0 0 0,0 0 0 0,-4-2 0 15,1 2 0-15,3 0 0 0,-6-3 8 0,3 3-8 16,0-3 0-16,0 3 0 0,3-2 0 0,-3 2 0 16,3 0 0-16,0-3 0 15,3 0 0-15,0 1 0 0,0 2 0 0,3-3 0 0,2 0 0 0,1-2 0 16,0 2 0-16,3-2 0 0,3 3 0 0,-3-4 0 16,2 4 0-16,1-1 0 0,3-2 0 0,3 2-9 15,-3-2 9-15,2 2 0 0,-2-2 0 0,-3 2 0 16,3 1 0-16,0-1 0 0,-1 0 0 0,-2 3 0 15,0-2 0-15,-3-4 0 0,3 4 0 0,-1-1 0 16,1-2 0-16,0-1 0 0,0 1 0 0,-3-3 0 16,-1 0 0-16,1 0 8 0,0-2 1 0,0 2 1 15,3-3 0-15,-6 3 0 0,3 0 2 0,-4 0 0 16,4 0 0-16,-3 1 0 0,-3 1 10 0,0 1 2 0,-3 0 1 16,3 2 0-16,2 0-2 0,-5 1-1 0,-3 2 0 0,0-3 0 15,3 3-22-15,-3 0-20 0,-3 0 4 0,0 0 1 16,3 0 63-16,-3 0 13 0,0 0 3 0,-6 0 0 31,0 0-73-31,0 0-15 0,6 0-2 0,-6 0-1227 0</inkml:trace>
  <inkml:trace contextRef="#ctx0" brushRef="#br0" timeOffset="20343.302">8068 14023 1497 0,'-18'0'66'0,"18"0"14"0,6 0-64 0,-6 0-16 0,0 0 0 16,0 0 0-16,0 0 89 0,0 0 15 0,0 0 2 0,0 0 1 16,-3 0-69-16,3 0-14 0,9 0-2 0,3 0-1 15,-3-5 35-15,9 2 6 0,9-2 2 0,3-1 0 16,-1 1-52-16,1-3-12 0,3 0 0 0,0-2 0 15,-4 2 0-15,1 0-12 0,3 0 3 0,0 0 0 16,-4-3 9-16,1 3 8 0,-6 3-8 0,-3 0 11 16,3 0-11-16,-4-1 12 0,-2 4-12 0,0-4 12 15,0 6-12-15,-3-2-14 0,-3 2 3 0,-3 0 1 16,0 0-154 0,-9 0-32-16,0 0-5 0</inkml:trace>
  <inkml:trace contextRef="#ctx0" brushRef="#br0" timeOffset="20718.758">8274 14055 806 0,'-12'2'72'16,"0"4"-58"-16,0 2-14 0,3-3 0 0,-3 3 105 0,0-3 19 16,3 0 3-16,6 6 1 0,6-6-10 0,0 3-2 15,-6-3 0-15,6 3 0 0,6-2-64 0,0-1-12 16,0-2-4-16,0-1 0 0,6 1-13 0,0 0-3 16,3-1-1-16,0-2 0 0,2 0 1 0,1-2 1 15,0 2 0-15,0-3 0 0,0 3 9 0,0-3 2 16,-4 3 0-16,1 0 0 0,0 0-15 0,-3 3-2 15,0 0-1-15,-6-1 0 0,-3 1-4 0,0 0-1 16,-3 4 0-16,0-1 0 0,0 4-1 0,-3 1 0 16,-3 2 0-16,3 0 0 0,-3-2 0 0,3 5 0 15,-6 0 0-15,0 0 0 0,0 2-8 0,0 3 0 16,-6 0 0-16,0 3 8 0,0 0-8 0,0 0-12 16,0 0 2-16,0-3 1 0,4-3 9 0,-1 1 0 15,3-6 0-15,3 0 0 0,0 1 39 0,6-6 9 0,0 2 3 0,3-2 0 16,-3 0-43-16,5-3-8 15,4 1 0-15,3-4 0 0,3-2 9 0,0 3 5 0,3-3 1 16,0 0 0-16,5-3-15 0,1 1 0 0,-3-1 0 0,3 0 0 16,-3-2 0-16,-1 2-12 0,1 1 3 0,0-1 0 15,-3-2 9-15,-3 2 0 0,0-2 0 0,-3 2 8 16,-1-2-124 0,1 2-25-16</inkml:trace>
  <inkml:trace contextRef="#ctx0" brushRef="#br0" timeOffset="21252.661">8741 14888 345 0,'-9'-8'15'0,"3"3"4"0,3 0-19 0,-3-1 0 0,0-2 0 0,-3-2 0 15,0 2 336-15,-2-3 63 0,-1 3 13 0,0 0 2 16,0 3-261-16,3 0-52 0,-3 2-10 0,3 1-3 15,0 2-25-15,0 2-6 0,3 1-1 0,0 2 0 16,0 3-30-16,3 3-6 0,0-1-2 0,6 6 0 16,-3 3-18-16,3-4 0 0,-3 4 8 0,6 2-8 15,3-5 0-15,-3 0 0 16,3-3 0-16,0 0 0 0,0-2 0 0,0-3 0 0,0-3 0 0,-3 0-9 16,3-2 9-16,0-3-13 15,0 0 5-15,-1-3 8 0,-2 1-28 0,0-6 3 0,0 0 0 0,0-3 0 31,0 1-9-31,-3-3-2 0,0-1 0 0,0 4 0 0,0-3 12 0,-3 2 3 0,3 0 0 0,-3 3 0 0,3 3 21 16,0-3 0-16,-6 6-9 0,3 2 9 16,0 0 0-16,0 0 0 0,0 0 0 0,0 0 0 0,0 0 12 15,0 0 0-15,9 5 0 0,-3 3 0 0,3 5 0 0,-3 0-1 16,3 0 0-16,0 3 0 0,-3 0-11 0,3 0 0 16,-3 0 9-16,2-3-9 15,-2 0-20-15,3 1-8 0,-3-4-1 0,6 1-914 16</inkml:trace>
  <inkml:trace contextRef="#ctx0" brushRef="#br0" timeOffset="21386.387">8991 14999 1479 0,'-9'8'65'0,"9"-8"15"0,3 8-64 0,0 0-16 0,0 0 0 0,3 3 0 15,-3 4 55-15,3 1 8 0,-3-2 1 0,3 4 1 16,0-5-53-16,0-2-12 0,0-1 0 0</inkml:trace>
  <inkml:trace contextRef="#ctx0" brushRef="#br0" timeOffset="22394.585">12881 14354 1670 0,'0'0'148'0,"0"0"-118"0,-3 8-30 0,3 0 0 16,-5 2 86-16,2 3 11 0,0-2 3 0,-3 2 0 15,3 0-59-15,-3 1-11 0,3-1-2 0,0-3-1 16,-3-2-17-16,3-2-10 0,3-6 12 0,0 0-12 16,0 0 15-16,0 0-4 0,0 0-1 0,-3-6 0 0,0-2 13 15,3-5 2-15,-3 0 1 0,3 0 0 0,3 0 4 0,-3 2 1 16,3 0 0-16,0 1 0 0,-3 4-14 0,3 1-2 16,-3 5-1-16,0 0 0 15,0 0-2-15,0 0-1 0,0 0 0 0,0 0 0 0,0 0-11 0,3 5 0 16,-3-5 0-16,0 0 0 15,0 0-110-15,0 0-27 0</inkml:trace>
  <inkml:trace contextRef="#ctx0" brushRef="#br0" timeOffset="23093.461">12959 14065 1537 0,'0'0'68'0,"0"0"14"0,0 0-66 15,0 0-16-15,0 0 0 0,0 0 0 0,6-2 68 0,3-1 11 16,0 0 1-16,0-2 1 0,2 2-26 0,4-2-6 16,3 2-1-16,-3-2 0 0,-3 0-30 0,0 0-6 15,3-1-2-15,3 4 0 0,-3-6-10 0,2 5 8 16,-2-2-8-16,0 2 8 0,0-2-8 0,0 0 8 15,0 2-8-15,-3 0 8 0,0-2-8 0,-3 2-11 0,-1 1 3 0,-2-1 0 32,0 0-20-32,-6 3-3 0,0 0-1 0,0 0 0 0,0 0 17 0,0 0 3 0,0 0 1 0,0 0 0 15,-9 0 21-15,1 3 4 0,-1 0 1 0,0-1 0 16,0 1 26-16,-3 5 6 0,0-3 1 0,3 3 0 16,-3 0-5-16,0 3-1 0,0 2 0 0,0 3 0 15,0 0-26-15,1 2-6 0,5 1-1 0,0 2 0 16,-3 0-9-16,0 0 0 0,3 0 0 0,3 0-11 15,-3-2-3-15,6 0-1 0,-3-4 0 0,3-1 0 16,3-1-23-16,0-3-5 16,3-2-1-16,-3 0 0 0,-3-8-36 0,0 0-7 0,0 0-1 0,3-5-471 15,3-3-93-15</inkml:trace>
  <inkml:trace contextRef="#ctx0" brushRef="#br0" timeOffset="23220.425">13161 14041 518 0,'0'0'23'0,"0"0"5"16,0 0-28-16,0 0 0 0,0 0 0 0,6 6 0 0,-3 2 330 0,3 0 61 15,0 0 12-15,-3 2 2 16,3 1-224-16,-3-1-45 0,6 4-8 0,-3 1-3 0,6 4-53 0,-6-1-10 16,6 1-2-16,-3 2-1 0,2 0-36 0,1-2-7 15,0 2-2-15,0 0 0 0,-3-2-14 0,3-3 0 16,0-3 0-16,3-3 0 16,-3-2-183-16,0-2-36 0</inkml:trace>
  <inkml:trace contextRef="#ctx0" brushRef="#br0" timeOffset="23775.005">13498 14163 633 0,'3'5'56'0,"-3"1"-44"0,0 2-12 0,0 2 0 16,0 1 258-16,3-1 50 0,0 4 9 0,-3 2 3 16,2-1-183-16,-2 1-36 0,6 3-7 0,-3-1-2 15,-3 3-58-15,0-2-12 0,0 0-2 0,3-4-1 16,0-1-19-16,0-1 0 0,0-5 0 0,3 0 0 15,0-8-148-15,-6 0-28 0,3-6-4 0</inkml:trace>
  <inkml:trace contextRef="#ctx0" brushRef="#br0" timeOffset="23953.326">13614 13822 1036 0,'0'0'92'0,"0"0"-73"0,0 0-19 0,0 0 0 0,0 0 156 0,-3 8 27 15,0 2 5-15,0 4 2 0,3 1-86 0,-3 7-18 16,0-1-3-16,3 5-1 0,0-2-28 0,3 3-6 16,3-4 0-16,-3 1-1 0,6-5-31 0,0-3-7 15,-1-3-1-15,4-5 0 16,0 0-114-16,0-8-23 0,3-3-5 0</inkml:trace>
  <inkml:trace contextRef="#ctx0" brushRef="#br0" timeOffset="24302.983">13837 13737 806 0,'0'0'36'0,"-6"5"7"15,0 1-35-15,3 2-8 0,-3 0 0 0,0 0 0 0,0 2 255 0,0 1 49 0,0-1 9 0,0 1 3 16,3-1-188-16,-3 1-36 0,3-3-8 0,0 3-2 16,3-6-45-16,0 0-9 0,0-5-1 0,3 5-1 15,3 1-26-15,0-4 8 0,0 1-8 0,0 0 0 16,0-1 0-16,3 1 0 0,0-3 0 0,0 5 0 15,0-5-10-15,0 6 10 0,0-1 0 0,3 0-9 16,-3 3 9-16,0 0-8 0,-4 0 8 0,4 3-8 16,-6-4 8-16,3 7 0 0,-3-1 0 0,3 0 0 15,-6 0 0-15,0 1 0 0,0-1 8 0,-3 3-8 16,0-3 0-16,0 0 9 0,-3 0-9 0,0-2 0 16,0 0 12-16,-2 2-12 0,2-3 12 0,0 1-12 15,-3-6 9-15,0 3-9 0,0-2 0 0,0-1 9 16,3-3-30-16,0-2-7 0,0 0 0 0,0 0-1 15,6 0-156-15,0 0-31 0</inkml:trace>
  <inkml:trace contextRef="#ctx0" brushRef="#br0" timeOffset="24427.749">14004 14073 979 0,'0'0'43'0,"0"8"9"0,0-3-41 0,-3 3-11 16,-3 0 0-16,3 0 0 0,-3 0 66 0,3 3 11 16,-9 15 3-16,6-7-596 0</inkml:trace>
  <inkml:trace contextRef="#ctx0" brushRef="#br0" timeOffset="24692.017">14179 13867 518 0,'0'0'23'0,"0"0"5"0,0 0-28 15,0 0 0-15,0 0 0 0,0 0 0 0,0 0 414 0,0 0 78 16,0 0 15-16,0 0 3 0,0 0-351 0,0 0-71 15,0 0-13-15,0 0-3 16,-3 0-72-16,3 0 0 0,-6 2 0 0,6-2-775 16,-6 0-147-16</inkml:trace>
  <inkml:trace contextRef="#ctx0" brushRef="#br0" timeOffset="24928.1698">14212 13597 1555 0,'0'0'68'0,"0"0"16"0,6 3-68 0,0 2-16 15,-3 0 0-15,3 3 0 0,0-3 240 0,0 3 44 0,3 0 8 0,0 3 3 16,-1-3-189-16,-2 5-38 0,6-2-7 0,-3 4-1 16,3-1-41-16,-3 2-8 0,3-1-2 0,0 4 0 15,-3-3-9-15,3 5 10 0,-3 0-10 0,-3 3 10 16,0 0-10-16,-3 5 0 0,0 3 0 0,-3 5 0 31,0-3-24-31,-3 3-8 0,0-2 0 0,-3 7-1 16,0-2-12-16,0 2-3 0,0 3 0 0,0 0-1131 0</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09:16.927"/>
    </inkml:context>
    <inkml:brush xml:id="br0">
      <inkml:brushProperty name="width" value="0.05292" units="cm"/>
      <inkml:brushProperty name="height" value="0.05292" units="cm"/>
      <inkml:brushProperty name="color" value="#FF0000"/>
    </inkml:brush>
  </inkml:definitions>
  <inkml:trace contextRef="#ctx0" brushRef="#br0">14111 5048 1094 0,'-6'-5'97'0,"6"5"-77"0,0 0-20 0,-3-8 0 0,3 3 69 0,0-3 11 16,3 3 1-16,0-3 1 0,3 2-14 0,0 1-4 16,3 0 0-16,0 2 0 0,2-2-21 0,4 2-5 15,0 0-1-15,3 3 0 0,0-2-9 16,3-1-1-16,0 1-1 0,5 2 0 0,1 0 17 0,0 0 3 15,0 2 1-15,3-2 0 16,2 0-30-16,1 0-5 0,6-2-2 0,-4 2 0 0,1-3 8 0,-3 3 2 16,-3-3 0-16,2 3 0 0,-5-2-12 0,0 2-8 15,-6 0 9-15,3 0-9 0,-1 0 11 0,-2 0-11 16,0-3 12-16,-3 3-12 0,-3 0 12 0,-3 0-12 16,-6-3 12-16,-6 3-12 0,0 0 0 0,0 0 0 15,0 0 0-15,0 0 0 16,0 0-31-16,0 0-13 0,-6-2-2 0,-9-1-1 15,0 0-22-15,-6 3-5 0,0 0-1 0,-2-2 0 16,-4-1 35-16,0 3 8 0,-3-5 0 0,-6 2 1 0,1 0 18 0,-1 1 3 0,0 2 1 16,1 0 0-16,2-5 9 0,0 2 9 15,6 3-1-15,1 3-8 0,5 2 21 0,3-5-2 0,0 0-1 0,3 5 0 16,0-2-1-16,6 2 0 0,3 0 0 16,0-2 0-16,0 0 12 0,6-3 3 0,0 0 0 15,0 0 0-15,0 0 0 0,0 0 1 0,0 0 0 0,0 5 0 16,3 3-10-16,3-3-3 15,3 3 0-15,0 0 0 0,6-3 3 0,0 3 0 0,3-2 0 0,0 2 0 16,3-3-4-16,-1 3-1 0,7-3 0 0,0-2 0 16,3 2-2-16,-1-5-1 0,-5 0 0 0,3 0 0 15,-3 0-2-15,-3 0 0 0,0-5 0 0,-4 2 0 16,1 3-3-16,-6-3-1 0,0 3 0 0,0-2 0 16,-3 2 0-16,-3-8 0 0,-6 8 0 0,0 0 0 0,0 0-1 15,0-5-8-15,0-3 12 0,0 2-4 0,-6 1-8 16,0-3 0-16,-3 3-10 0,0-3 10 0,-3 3-17 0,-6-3 2 15,0 2 1-15,-2 1 0 0,-7 0-1 0,-3 2 0 16,-6-2 0-16,-2 2 0 0,5 3 15 0,0 0-9 16,-3-3 9-16,4 3-8 0,2-2 8 0,0 2 0 15,3 0 0-15,4-5-8 0,2 5 8 0,0 0 0 16,6 0 0-16,3 0 0 0,-3 0 0 16,6 0 0-16,3 0 8 0,0 5-8 0,6-5 10 0,0 0-2 15,0 0-8-15,0 0 12 0,9 0-12 0,0 2 0 16,6 1 0-16,3 5 0 0,3-8 0 0,0 3 0 15,5-3 0-15,1 0 0 0,3 2 0 0,0-2 0 16,0-2 0-16,5-1 9 0,-5 3-1 0,3-8-8 0,3 3 12 16,-1 5-4-16,-5-8-8 0,0 5 12 15,0 1-12-15,-1-6 12 0,-2 5-12 0,-6 0 0 0,0 3 0 16,0-5 0-16,-4 2-14 0,1 3-5 0,0 0-1 0,-6 0 0 31,0 0-113-31,-3 0-23 0</inkml:trace>
  <inkml:trace contextRef="#ctx0" brushRef="#br0" timeOffset="2869.621">18132 5268 1407 0,'0'0'62'0,"0"0"14"0,0 0-61 0,0 0-15 0,0 0 0 0,0 0 0 15,0 0 69-15,0 0 11 0,9 0 3 0,0 0 0 16,3 0-31-16,-3-3-5 0,3 1-2 0,0 2 0 15,2-3-14-15,4 0-3 0,0 3-1 0,0 0 0 16,6-2-9-16,-3 2-2 0,0 0 0 0,2 0 0 16,4 0-6-16,3 0-2 0,0 0 0 0,2 0 0 15,7 0 0-15,-3 0 0 0,3 0 0 0,-1 2 0 16,1 1-8-16,0 0 12 16,-1-1-12-16,1 1 12 0,0-3-4 0,2 0-8 0,-2 3 12 0,3-3-4 15,-1 2 0-15,1 1 0 0,-3-1 0 0,2 4 0 16,-5-6 7-16,0 2 1 0,0 1 0 0,-7 0 0 15,4-3-4-15,0 5-1 0,3-5 0 0,-4 3 0 16,-8-3-3-16,3 2-8 0,0-2 12 0,-3 0-4 16,-4 0-8-16,1 0 12 0,0 0-12 0,-3-2 12 0,-6-1-12 0,3 3 0 15,-3 0 0-15,-3-5 0 16,-4 5-60-16,-5 0-13 0,0 0-3 0,0 0-870 16</inkml:trace>
  <inkml:trace contextRef="#ctx0" brushRef="#br0" timeOffset="3320.045">18040 5334 1389 0,'0'0'30'0,"9"-3"6"0,0 1 2 0,6 2 2 0,-1-3-32 0,1 0-8 0,0 3 0 0,3-5 0 16,0 2 76-16,3 3 14 0,0 0 2 0,-1 0 1 15,1 0-34-15,3 0-7 0,0 3-2 0,0 2 0 16,3-2-7-16,2 5-2 0,7-3 0 0,0 3 0 15,2-2-22-15,1 1-5 0,9-1-1 0,-4 2 0 16,4 0 7-16,0-6 2 0,-1 4 0 0,4-1 0 16,2-5 5-16,1 0 1 0,3 0 0 0,-1 0 0 15,-5 0-12-15,-1 0-3 0,1 0 0 0,-3 0 0 16,2 0 3-16,-2 0 0 0,-1-5 0 0,1 2 0 0,-6 3-7 16,-1 0-1-16,-2 0 0 0,-6 0 0 15,-3-3 11-15,-4 1 1 0,-2 2 1 0,-3 0 0 0,3 0-21 0,-6-6 0 16,0 6 0-16,-7 0 0 15,-2-2-30-15,-3 2-7 0,-6 0-2 0,0 0-673 16,-3-3-136-16</inkml:trace>
  <inkml:trace contextRef="#ctx0" brushRef="#br0" timeOffset="3724.578">17986 5323 1382 0,'0'0'30'0,"0"0"6"0,9 0 2 0,0 0 2 0,0 0-32 0,3 3-8 0,0 0 0 0,6-3 0 16,-3 0 71-16,2 2 13 0,7 1 2 0,3 0 1 15,0-1-38-15,6 1-7 0,-4 2-2 0,7-2 0 16,-3 0 8-16,8-3 0 0,7 2 1 0,0 3 0 16,2-5-20-16,-2 3-4 0,3 0-1 0,-1-1 0 0,-2-2 13 15,-1 0 3-15,1 3 0 0,3 0 0 0,-7-3-13 0,7 0-3 16,5 8 0-16,-5-6 0 0,-3 1 3 16,-4-3 0-16,1 8 0 0,-3-8 0 0,-1 0-9 15,1 3-2-15,-3-1 0 0,2 1 0 0,1-3-3 0,0 0-1 16,-10 0 0-16,-2 0 0 0,-3-3-12 15,0 6 0-15,-3 2 0 0,-1-5 0 0,-5-5 10 0,0 5-10 16,-3 0 10-16,-3 0-10 16,3-3 12-16,-3 3-4 0,-3 0-8 0,-3 0 12 15,-6 0-78-15,0 0-16 0,0 0-3 0</inkml:trace>
  <inkml:trace contextRef="#ctx0" brushRef="#br0" timeOffset="6977.911">20088 5199 921 0,'0'0'82'0,"0"0"-66"16,0 0-16-16,0 0 0 0,6 0 76 0,3 0 11 0,2-5 2 0,1 2 1 15,3 0-44-15,3 1-9 16,0 2-1-16,3-5-1 0,3 2-13 0,-1 0-2 0,1-2-1 0,3 5 0 15,-6-3-10-15,0 3-1 0,-3 0-8 0,-4 0 12 16,1 0-12-16,-3 0 0 0,-3 3 8 0,0-3-8 16,-9 0 0-16,6 3 0 0,-6-3-12 0,0 0 12 15,0 0 0-15,0 0 0 0,-3 5 0 0,0 3 0 16,-6-6-31-16,3 4 1 0,-3-1 0 0,0-5 0 16,-3 3 13-16,-2-1 2 0,-4 1 1 0,0 2 0 15,-3-5 14-15,0 0 12 0,3 3-3 0,-2 0 0 0,-1-3 18 16,0 2 3-16,6 4 1 15,-3-6 0-15,0 0 37 0,6 0 8 0,3 0 2 0,3 0 0 0,0 0-30 0,1 0-7 16,5 0-1-16,0 0 0 16,0 0-20-16,0 0-5 0,0 0-1 0,8 5 0 0,1 3 13 0,0-8 2 15,6 2 1-15,0 4 0 16,0-4-30-16,3-2 8 0,0 3-8 0,0-3 0 0,2 0 0 0,1 0 0 16,0 0 0-16,0 0 0 0,-3 0 0 0,-3 0 0 15,-3 0 0-15,-1 0 0 0,-11 0 0 0,9 0 12 16,0 0-1-16,-9 0-1 0,0 0-10 0,0 0-11 15,0 0 3-15,0 0 0 0,0 0 8 0,0 5 11 16,-6 1-3-16,0-1 0 0,-3-2-8 0,-2 2-9 16,-1-3 9-16,-6 4-13 0,-3-4 13 0,0 1 0 15,3 5 9-15,-6-8-9 0,4 0 20 0,-1 0-1 16,0 0-1-16,0 0 0 0,3 0 14 0,0 0 4 16,4-8 0-16,5 8 0 0,0-3-4 0,3 1-1 0,0 2 0 15,0 0 0-15,6 0-16 0,0 0-3 0,0 0-1 0,0 0 0 16,0 0-11-16,0 0 8 0,9-8-8 0,0 8 8 15,3-3-8-15,2 3-9 0,1-2 9 0,3 4-13 16,-3-2 13-16,3 0 0 0,3-2 0 0,0 2-9 16,-4 0 9-16,1-3 0 15,3 3 0-15,0-3 0 0,0 1 0 0,0 2 0 0,-6 0 0 0,-1-3 0 16,1 0 0-16,-3 3 0 0,-3 0 0 0,0-2 0 16,0 2 0-16,-3 0 0 0,-6 0 0 0,3 0 0 15,-3 0 0-15,0 0 0 0,0 0 0 0,0 0 0 16,-6 0 0-16,-3 0 0 0,-3 0 0 0,0 0 0 0,-3 0 0 15,-3 0 0-15,-2 2 0 0,-4 1 0 0,-3 0 0 16,3-3 0-16,-3 0 0 0,1 2 0 0,5-2 10 16,0 0-2-16,3 0-8 0,3 0 12 0,0 0 8 0,6 0 0 15,3 0 1-15,-2 0 0 0,5-2-7 0,3 2-2 16,0 0 0-16,0 0 0 0,0 0-12 0,11 0 11 16,1-3-11-16,6 0 10 0,0 1-10 0,3-1 0 15,3 0 0-15,3 1-11 0,2-4 11 0,-5 4 0 16,0 2 0-16,-3-6 0 0,-3 4 0 0,-1-1 0 15,4 1 0-15,-3 2 0 0,-6 0 0 0,0 0-12 16,0 0 12-16,0 0-12 16,-3 0-14-16,-9 0-3 0,0 0-1 0,0 0 0 15,0 0-33-15,0 0-6 0,0 7-2 0,-3-1 0 16,0 2-5-16,-6-3-2 0,0 3 0 0,-3-3 0 0,0 1 47 0,0-1 10 16,-3 3 1-16,-3-8 1 0,-2 2 19 0,-1 1 9 15,6 0-1-15,-3 2 0 0,3-5 39 0,3 0 7 0,3 0 2 16,9 0 0-16,-9 0-11 0,9 0-1 0,0 0-1 0,0 0 0 15,0 0-19-15,0 0-4 0,0 0-1 0,3 3 0 16,0-1-8-16,3 6-2 0,0-8 0 0,6 3 0 16,0-1-9-16,3 1 12 0,0-3-12 0,0 0 12 15,0 0-12-15,-1-3-9 0,1 1 9 0,3-1-1022 16</inkml:trace>
  <inkml:trace contextRef="#ctx0" brushRef="#br0" timeOffset="57692.32">3228 10546 1728 0,'0'0'38'0,"0"0"8"0,18 0 2 0,-9-2 0 0,-3-1-39 0,-6 3-9 0,-15-5 0 0,0 2 0 15,4 0 53-15,8 1 9 0,3 2 2 0,0 0 0 16,0 0 0-16,0 0 0 0,0 0 0 0,0 0 0 16,3-6-52-16,5 4-12 0,4-1 0 0,-3 1 0 15,3-1 23-15,0 0 1 0,3 1 1 0,0 2 0 16,0 0-13-16,0 0-4 0,2 0 0 0,1 0 0 16,3 0-8-16,-6 2 0 0,3 1 9 0,0-3-9 15,0 3 0-15,-3-3 8 0,-4 0-8 0,4 0 0 16,6 0 0-16,-9 0 8 0,0-3-8 0,0 0 0 15,3 1 0-15,-9 2 8 0,0-3-8 0,-6 3 0 0,0 0 0 16,0 0 0-16,0 0 0 0,-3-8 0 0,-3 3 0 16,-3-1 0-16,6 1 0 0,-9 0 0 0,-12 0 0 0,3-1 0 15,-3 4 0-15,-2-1-8 0,-1 3 8 0,0 0 0 16,-3 0 0-16,-2 3 0 0,-1-1 0 0,3 4 8 16,0-4-8-16,1 4 11 0,8-1 9 0,0 0 3 15,-3 0 0-15,9-2 0 16,3 2-3-16,6-5-1 0,-3 3 0 0,3-3 0 0,3 3-9 0,3-3-2 15,0 0 0-15,9 2 0 0,6-2-8 0,-3 3 0 16,6-3 0-16,3 3 0 0,3-3 0 0,-1 0 0 16,1 0 0-16,3 0 0 0,-3 0 0 0,3 2 0 15,-3 1 0-15,2-1 0 0,-2 1 0 0,-3 0 0 16,0-1 0-16,0 1 0 0,-4-3 29 0,-2 3 4 0,-3-1 1 16,-3 1 0-1,-3-3-50-15,0 0-11 0,-6 0-1 0,0 0-1 0,0 0 29 0,0 0 0 16,-6 5 0-16,0-2 0 0,-6 2-11 0,0-2 11 0,-2 0-12 0,-1-1 12 15,3 1-10-15,-9-1 10 0,3-2-8 16,0 0 8-16,0 0 0 0,0-2 0 0,4-1 0 0,-1 3 8 16,6-2 1-16,0 2 1 0,6 0 0 0,3 0 0 15,0 0 12-15,0 0 2 0,3 5 1 0,6-3 0 16,6 4-45 0,0-1-10-16,5-2-2 0,10-1 0 0,-3 1 52 0,6-3 9 15,8 0 3-15,1 0 0 0,0 0-45 0,5-3-9 0,1-2-2 0,3 2 0 16,-7 1 39-16,1-1 7 0,2 0 2 0,-8 1 0 15,3-3-16-15,-1 5-8 0,4-3 8 0,-6 3-8 16,-3-3 0-16,-1 3-18 0,-2 0 3 0,-3 0-1155 16</inkml:trace>
  <inkml:trace contextRef="#ctx0" brushRef="#br0" timeOffset="59080.28">8437 10512 691 0,'0'0'61'0,"0"0"-49"16,0 0-12-16,0 0 0 0,0 0 182 0,0 0 34 15,0 0 6-15,0 0 2 0,0 0-77 0,0 0-15 16,0 0-4-16,0 0 0 0,0 0-51 0,0 0-10 16,0 0-3-16,0 0 0 0,0 0-14 0,0 0-3 15,6 5-1-15,0 0 0 0,-3 1-24 0,3-1-5 16,-3 0-1-16,3-2 0 0,3 2-3 0,-3-5-1 0,3 3 0 0,0 0 0 15,0-1 4-15,0-2 1 0,0 0 0 0,6 0 0 16,-1 0 3-16,4 0 0 16,-6-2 0-16,6 2 0 0,3 0-12 0,-3 2-8 0,0-2 9 0,3 3-9 15,-1 0 8-15,1-1-8 0,-3 1 0 0,3-1 9 16,-6 4-9-16,3-1 0 0,2-2 0 0,1-1 0 16,3 1 0-16,0-3 0 0,0 0 0 0,0 0 8 15,2 0 0-15,1 0-8 0,0 0 12 0,3-3-4 16,-4 1 3-16,4-1 0 0,-6 0 0 0,6 3 0 15,-3-2-11-15,-4 2 12 0,4 0-12 0,-3 0 12 16,0 0-12-16,3 0 0 0,-1 0 9 0,-2 0-9 16,0 0-12-16,0 0-6 0,3 0-2 0,-1 0 0 15,-2 0 47-15,0 0 9 0,3 2 1 0,0-2 1 16,-4 0-24-16,4 0-5 0,-6 3-1 0,6-3 0 0,-3 0 0 16,-1 3-8-16,-2-1 12 0,3 1-4 15,0 0-8-15,-3-1 12 0,3-2-12 0,-4 3 12 0,4 0-12 0,3-1 12 16,0-2-12-16,3 3 12 0,-4-3-12 0,4 3 0 15,0-3 9-15,-3 0-9 0,-1 0 8 0,1 0-8 16,0 0 10-16,0 0-10 0,3-3 12 0,-1 0-4 16,-2 3-8-16,3 0 12 0,3-2-4 0,2-1 0 15,-2 3-8-15,0-3 12 0,-3 3-12 0,-1 0 9 16,1 0-9-16,-6 0 8 0,0 3-8 0,-3 0 0 16,-1-3 0-16,4 2 0 0,-6 1 8 0,0 0-8 15,-3 2 0-15,3-3 8 0,-3 1-8 0,0 0 0 16,-4 2 9-16,4-2-9 0,-3-3 0 0,0 0 0 0,-6 2 0 15,3 1 0-15,0 0-8 0,-3-1-7 0,3-2-1 16,-3 0-864-16,3 0-172 16</inkml:trace>
  <inkml:trace contextRef="#ctx0" brushRef="#br0" timeOffset="60475.549">11491 10758 1958 0,'0'0'43'0,"0"0"9"0,0 0 1 0,0 0 3 0,0 0-45 0,0 0-11 16,0 0 0-16,0 0 0 0,0 0 37 15,0 0 6-15,0 0 1 0,3 5 0 0,6-2-25 0,0 0-5 16,-3-3-1-16,3 2 0 0,3-2-5 0,-3 0-8 16,0-2 11-16,3 2-11 0,-6-3 12 0,3 3-12 15,3-3 12-15,-4 3-12 0,1-2 0 0,-9 2 0 16,0 0 0-16,6-3-9 0,3 0 18 0,-9 3 4 16,0 0 1-16,0 0 0 0,0 0 1 0,0 0 0 15,-3-2 0-15,-3-1 0 0,0 0-5 0,0 1-1 16,-5 2 0-16,-1-3 0 0,3 3 6 0,-3 0 1 15,0 0 0-15,-3 0 0 0,0 0 19 0,0 0 4 16,3-3 1-16,0 3 0 0,1-2-2 0,2 2 0 16,3 0 0-16,6 0 0 0,0 0-22 0,0 0-5 15,0 0-1-15,0 0 0 0,0 0-10 0,0 0 0 0,0 0-10 0,6 2 10 16,0-2-13-16,5 3 3 16,-5-3 1-16,3 0 0 0,0 3 9 0,0-3 0 0,0 2 0 15,0 1 8-15,-9-3-8 0,9 0 0 0,3 0 0 0,-3 0 0 16,-9 0 0-16,0 0 0 0,6 3 0 0,0-3 0 15,3 0 0-15,-9 0 0 0,0 0 0 0,0 0 0 16,0 0 0-16,0 0-8 0,0 0 8 0,0 0 0 16,-6 2 0-16,0 1 0 0,-3-3 0 0,0 3 8 15,-3-3-8-15,-3 0 0 0,3 0 8 0,-3-3-8 16,0 0 23-16,1 3 0 0,2-2 0 0,0-1 0 16,0 3 8-16,3-3 1 0,0 3 1 0,3-2 0 15,0-1-16-15,6 3-3 0,0 0-1 0,0 0 0 0,0 0-13 16,0 0 0-16,9 3-9 0,0-1 9 15,9 1-10-15,-3-3 10 0,3 0-10 0,2 0 10 0,-2 0 0 16,3 0-9-16,3 0 9 0,0 3 0 16,0-3-20-16,-1 2 0 0,1-2 1 0,3 3 0 15,0-3-207-15,-3 3-42 0</inkml:trace>
  <inkml:trace contextRef="#ctx0" brushRef="#br0" timeOffset="61323.442">15793 10694 1670 0,'-18'3'148'0,"0"-3"-118"0,0 0-30 0,3 3 0 16,0-3 19-16,0 2-3 0,0-2 0 0,4 3 0 16,5 0 90-16,-3-1 18 0,3-2 3 0,6 0 1 15,0 0-103-15,0 0-25 0,0 0 0 0,0 0 0 16,0 0 0-16,9 6 0 0,3-4 0 0,-1 1 0 16,4-3 0-16,3 0 0 0,0-3 0 0,-3 3 0 15,0-2 0-15,0-1 0 0,0 0 0 0,2-2 0 16,1 2 0-16,-3 1 0 0,-3-1 0 0,0-2 0 15,-3 2 0-15,0 3-9 0,-3-2 0 0,-6 2 0 32,6-3-37-32,-6 3-7 0,0 0-2 0,0 0 0 0,-6-3-53 0,0 1-10 0,0-1-2 0,-6 0-1 15,-3 1 33-15,3-1 6 0,0 0 2 0,-3-2 0 0,0 0 64 16,-2-1 16-16,-1 1 0 0,3 0 0 0,0 0 60 0,3 2 16 16,3-2 4-16,3 5 0 0,-3-3-19 0,3 3-3 15,6 0-1-15,0 0 0 0,-3-3 6 0,3 3 1 16,0 0 0-16,0 0 0 0,0 0-52 0,9 3-12 15,6 2 0-15,3 1 0 0,3-1 0 0,0 0 0 16,-3 3 0-16,2-3 0 0,4 3 0 0,3 0 0 16,-6-2 0-16,6 2-868 0</inkml:trace>
  <inkml:trace contextRef="#ctx0" brushRef="#br0" timeOffset="61995.09">16361 10837 1731 0,'0'0'76'0,"0"0"17"0,0 0-74 0,0 0-19 16,0 0 0-16,0 0 0 0,0 0 56 0,9 3 7 0,3-3 1 0,0 3 1 16,0-1-29-16,6 1-7 15,-4-3-1-15,7 0 0 0,-3 0-11 0,0 0-2 0,0 3-1 0,3-3 0 16,2 0-4-16,-5-3-1 0,-3 3 0 0,3 0 0 15,0-3-9-15,-3 1 12 0,-6-1-12 0,0-2 12 16,0 2-12-16,0 0 8 0,-1 3-8 0,-8 0 8 16,-5-2-20-16,5 2-4 0,0 0 0 0,0 0-1 15,-12-3 9-15,3 3 8 0,0 0-12 0,0 0 12 16,-3 3 0-16,-6-3 0 0,0 2 0 0,0 1 0 16,-2-3 16-16,2 3 4 0,-3-3 1 0,0 0 0 15,3 0 25-15,0 0 5 0,3 0 1 0,3 2 0 16,4-2-22-16,2 3-4 0,6-3-1 0,0 0 0 15,0 0-25-15,0 0 0 0,6 3 8 0,2 2-8 16,4-2 0-16,3-1 0 0,3-2 0 0,0 0 0 0,3 0 0 16,0 0 0-16,-1 0 0 0,4-2 8 15,6 2-8-15,-3-3 0 0,-6 0 0 0,-3 3-1100 16</inkml:trace>
  <inkml:trace contextRef="#ctx0" brushRef="#br0" timeOffset="65896.054">17319 10665 1036 0,'0'0'23'0,"0"0"5"0,0-5 0 0,0 0 1 0,-5-1-29 0,5 1 0 15,3 0 0-15,-1-3 0 0,4 5 92 0,-6 3 12 16,0-5 2-16,3 0 1 0,3 2-62 0,-6 3-12 15,0 0-2-15,3-3-1 0,3-2-11 0,-6 5-3 16,-3-5 0-16,0 0 0 0,3-1-5 0,0 1-2 16,3 0 0-16,-3 5 0 15,-6-6 0-15,6 1 0 0,3 2 0 0,-3 3 0 0,-3-5-9 0,0 0 8 16,3 5-8-16,0 0 8 0,3-3-8 0,-3 3 10 16,0 0-10-16,0 0 10 0,6-2-10 0,-6 2 0 15,0 0 0-15,0 0 0 0,0 0 0 0,0 0 0 16,0 0 0-16,0 0 0 0,-6 0 8 0,6 0 0 15,0 0 0-15,0 0 0 0,-6-3 20 0,6 3 3 16,0 0 1-16,0 0 0 0,0 0 9 0,0 0 3 16,0 0 0-16,0 0 0 0,0 0-13 0,0 0-3 0,0 0 0 0,0 0 0 15,0 0-19-15,0 0-9 0,0 0 8 0,3 8-8 16,0 0 0-16,3 0 0 0,3 0 0 0,-3 2 0 16,-3 4 0-16,0-4 8 0,3 3-8 0,0-2 0 15,-3 2 16-15,0-2-3 0,0-1 0 0,3 1 0 16,6-3-3-16,-6 2-1 0,-9-4 0 0,6-1 0 15,6-2 3-15,-3-1 1 0,-6-2 0 0,0 0 0 16,3-5-13-16,3-3-18 0,0 0 4 0,-3 0 1 16,-3-5 39-16,6 2 8 15,-1 1 2-15,1-1 0 0,-9 1-20 0,3 2-4 0,3 0-1 0,0 2 0 16,3 1 5-16,-6 5 0 0,0 0 1 0,0 0 0 16,0 0-4-16,0 0-1 0,0 0 0 0,0 0 0 15,9 8-12-15,-3 0-16 0,-6 3 3 0,0-1 1 16,-3-2 24-16,3 0 4 0,0 3 2 0,6-3 0 0,3 0-18 0,0-3 0 15,-6 0 8-15,-3-5-8 0,9 3 0 0,0-1 0 16,0-2 8-16,0-2-8 0,-9 2 0 0,12-6 0 16,6-4 0-16,-1-1 0 0,-8-2 0 0,3 2 13 15,0-2-2-15,3 3-1 0,3-1-10 0,-6 1 10 16,-6 2-10-16,3 2 10 0,3 4-10 0,-4 2 0 16,-8 0 0-16,0 0 0 15,12 2-26-15,-6 6-7 0,-3-2-2 0,0 4 0 0,-3 1 52 0,6-1 11 16,-3 1 1-16,0-1 1 0,-6 1-20 0,3-3-10 15,6 0 10-15,-3 0-10 0,3 0 9 0,-3-3-9 16,3 0 8-16,3-2-8 0,0-3 8 0,3 0-8 16,0-3 0-16,0-2 8 0,0 0 0 0,2-3-8 15,1 0 12-15,0-3-4 0,-3 3-8 0,0 0 12 16,0 3-12-16,-3-3 12 0,0 6-12 0,0-1 0 0,-3 0 0 16,0 3 8-16,0 3-8 0,-6-3 0 0,0 0 0 0,8 5 0 15,1-2-9-15,-6 2 9 0,3 0 0 0,0 3 0 16,0-2 0-16,-3-4 0 0,-3-2 0 0,6 6 0 15,0-1 9-15,0-2-1 0,0-1 0 0,0-2 0 16,3 3-8-16,0-3 10 0,0-3-10 0,3 1 10 16,-3-1-2-16,0 0-8 0,-1-2 12 0,1-3-4 15,0 3-8-15,0-1 8 0,0-2-8 0,-3 3 8 16,3 3-8-16,-3 2 0 0,0-3 0 0,-6 3 0 16,0 0-10-16,0 0 10 0,3 5 0 0,3 3-9 15,-6-3 1-15,0 3 0 0,-3-2 0 0,0 2 0 0,3-3 8 16,0-5 0-16,0 0 0 0,0 0-8 0,0 0 8 0,0 0 0 15,0 0 0-15,6 5 0 0,0-5 0 16,0 0-8-16,-3-5 8 0,6 0 0 0,-3-3 0 0,0 2 0 16,0-2 0-16,3 3 0 15,-7-3 0-15,4 3 0 0,-3 0 0 0,-3 5 0 0,3-3 0 0,-3 3 0 16,0 0 0-16,0 0 0 0,0 0-14 0,0 0 2 16,0 0 1-16,-6 3 0 15,0 2-35-15,1-2-7 0,-1 2-2 0,-3 3 0 16,-3-3-118-16,3 0-24 0</inkml:trace>
  <inkml:trace contextRef="#ctx0" brushRef="#br0" timeOffset="68198.975">18829 10718 115 0,'0'0'10'0,"0"0"-10"16,0 0 0-16,0 0 0 0,0 0 302 0,0 0 58 15,0 0 12-15,0 0 3 0,0 0-192 0,0 0-39 16,0 0-7-16,0 0-1 16,0 0-62-16,0 0-12 0,0 0-2 0,0 0-1 0,9 0-23 0,-1 0-4 15,1 0 0-15,3 0-1 0,0 0-12 0,0 0-3 16,3 0 0-16,-3 0 0 0,6 0-5 0,-3 3-2 15,-3 0 0-15,2-1 0 0,1 1-9 0,0 0 8 16,0-1-8-16,0 1 8 0,3-1-8 0,-3-2 0 16,-3 3 9-16,3-3-9 0,-4 3 8 0,4-3-8 15,-6 0 8-15,3 0-8 0,-3-3 0 0,0 3 9 16,-3 0-9-16,0-3 0 0,-6 3 0 0,0 0 0 0,0 0 0 0,0 0 0 16,0 0 0-16,0 0-22 0,0 0 3 0,0 0 1 31,-9-2-10-31,3-1-3 0,-6 3 0 0,0 0 0 0,-3 0 10 0,-3 0 1 0,4 0 1 15,-4 3 0-15,0-1 19 0,0 1-10 0,-3 0 10 0,0 2-8 16,0-2 8-16,1 2 0 16,-1 0 0-16,3 1 0 0,6-4 0 0,-3 1 14 0,3 2-3 0,3 0-1 15,0-2 9-15,0-3 1 0,4 0 1 0,-1 3 0 16,0-3 9-16,6 0 2 0,0 0 0 0,0 0 0 16,0 0-6-16,0 0-1 0,0 0 0 0,0 0 0 15,6-3-12-15,2 3-2 0,4-5-1 0,0 5 0 16,0-3-10-16,3 3 8 0,0 0-8 0,3 0 8 15,-3-3-8-15,3 3 0 0,2-2 0 0,1 2 0 16,0 0 0-16,-3 0 0 0,3-3 0 0,-3 3 0 0,2-2 8 16,-2 2-8-16,-3-3 8 0,-3 0-8 0,3 1 8 15,-6-1-8-15,0 0 0 0,0 1 8 0,-3 2-8 0,-6 0 0 16,0 0 0-16,0 0 8 0,0 0-8 0,0 0-9 16,0 0 9-16,0 0-13 0,-9 0-5 0,0 0-1 15,-3 2 0-15,0 1 0 0,-3 2 19 0,0-2 0 16,-8 0 0-16,2-3 9 0,3 5-9 0,-3-3-16 15,-6 1 4-15,0 0 1 0,1-1 11 0,2 1 14 16,0-3-3-16,3 3-1 0,3-1-10 0,3 1 0 16,1 2 0-16,5-2 0 0,0 0 0 0,3-1 10 15,0 1-2-15,3 0-8 0,3-3 8 0,0 0-8 16,0 0 0-16,0 0 0 0,0 0 0 0,3 7 0 16,3-1 0-16,3-1 0 0,0 0 0 0,2 1 0 15,4-1 8-15,3 0-8 0,3-2 9 0,0 0-1 0,0-1-8 0,0-2 12 16,2 3-12-16,-2-3 11 0,0-3-11 15,0 3 10-15,0 3-10 0,-3-3 0 0,-1 0 9 0,1 2-9 16,-3-2 8-16,-3 3-8 0,0 0 10 0,-3-3-10 16,3 0 8-16,-6 0-8 0,-6 0 0 0,6 2 0 15,-6-2 0-15,0 0 0 0,0 0 0 0,0 0 0 16,0 0 0-16,0 0 0 0,0 0-8 0,0 0 8 16,-9 0 0-16,-3 0-8 0,3 0 8 0,-6 0 0 15,-3 0 0-15,0 0 0 0,-2 3 0 0,-1 0 0 16,0-3 0-16,0 0 0 0,-3 0 0 0,-3 0 0 15,4 0 0-15,2 2 0 0,-3 1 0 0,6 0 0 16,3-1 0-16,0 1 0 0,6-3 0 0,0 0 9 16,4 3-9-16,-1-1 10 0,3-2-10 0,3 0 10 0,0 0-2 15,0 0 0-15,0 0 0 0,0 0 0 16,0 0-8-16,9 0 0 0,-1-2 0 0,7-1 8 0,3 0-8 0,0-2 10 16,6 2-10-16,3 1 10 0,-1-4-10 0,-2 1 0 15,6 2 9-15,0-2-9 0,-3 3 8 0,-1-1-8 16,-2 0 8-16,0 3-8 0,-3 0 0 0,0 0 8 15,-6 0-8-15,-1 0 0 0,1 0-14 0,-3 3-7 16,-3 0-2-16,0-1 0 16,-3 3-111-16,0 1-22 0,-3 2-5 0,0-3-832 0</inkml:trace>
  <inkml:trace contextRef="#ctx0" brushRef="#br0" timeOffset="69198.9959">19451 10562 1130 0,'0'0'50'0,"0"0"10"0,0 0-48 0,0 0-12 15,-3 5 0-15,3-5 0 0,6 8 119 0,-6-8 21 16,0 0 4-16,3 6 0 0,3-1-31 0,3-2-6 15,-1-1-2-15,1 1 0 0,3 0-37 0,3-1-8 16,3-2-2-16,0 3 0 0,3 0-22 0,0-1-5 16,-1 3-1-16,1-2 0 0,3 2-13 0,0 3-2 15,0 0-1-15,0 0 0 0,2 3-14 0,1-3 11 16,3 2-11-16,0 1 10 0,-1-1-10 0,1-2 12 16,3 3-12-16,0-3 12 0,-1 0 5 0,-2 0 2 15,3-6 0-15,3 4 0 0,-4-4 3 0,-2 1 1 16,6 0 0-16,-3-1 0 0,-1-2-3 0,1 0 0 15,0 0 0-15,3 3 0 0,-7 0-7 0,4-3-1 0,-3 5-1 16,3-2 0-16,-1-3-11 0,-5 5 12 16,3-3-12-16,-3 1 12 0,-1 0-12 0,4-3 12 0,0 2-12 0,0-4 12 15,-6 2-12-15,-1-3 10 0,1-2-10 16,0 2 10-16,0-2-1 0,0-3 0 0,-1 0 0 0,-2 0 0 16,-3 0-9-16,0 0 8 0,0-2-8 0,-3 4 8 15,-3-4-8-15,0 4 0 0,-4-1 0 0,1 1 8 16,-3 1-17-16,-3 0-4 0,-3-1-1 0,-3 1 0 15,3 2-26-15,-6-2-6 0,-3 2-1 16,1 1 0-16,-7-1-167 0,0 3-34 16</inkml:trace>
  <inkml:trace contextRef="#ctx0" brushRef="#br0" timeOffset="69530.333">19451 10602 1036 0,'0'0'92'0,"0"0"-73"15,0 0-19-15,0 0 0 0,0 0 126 0,6-5 22 16,0-1 4-16,6 1 0 0,-1 2-40 0,7 1-9 16,3-1-2-16,3 3 0 0,3 0-32 0,2 0-6 15,1 0-2-15,6 0 0 0,3 3-13 0,5-3-2 16,4 0-1-16,9 0 0 0,2 2-12 0,1-2-2 0,-1 0-1 15,7 0 0-15,-7 0-5 0,-2-2-1 16,-1 2 0-16,4 0 0 0,-7 0-3 0,1 0-1 0,-6-3 0 0,2 3 0 16,-2 0-8-16,-4 0-3 0,1-3 0 0,-3 1 0 15,-7-1-1-15,-5 0 0 0,0 1 0 0,-3 2 0 16,0-3-8-16,-10 1 0 0,1 2 0 0,-6 0 0 31,-3 0-35-31,-9 0-12 0,0 0-2 0,0 0-711 0,-12 5-141 0</inkml:trace>
  <inkml:trace contextRef="#ctx0" brushRef="#br0" timeOffset="69799.621">19594 10700 1094 0,'0'0'97'0,"0"0"-77"15,0 0-20-15,0 0 0 0,6 0 112 0,5 2 18 16,4-2 4-16,0 0 1 0,9 0-29 0,0 0-6 15,9 0 0-15,8-2-1 0,7 2-23 0,2 0-4 16,10 0 0-16,3 0-1 0,-1 0-23 0,6 0-4 16,4 0 0-16,-1 0-1 0,-8 0-5 0,2 0-1 15,-2 0 0-15,5 0 0 0,-11 0-10 0,-4-3-3 16,1 3 0-16,3-3 0 0,-4 3-4 0,-5-2 0 16,-4 2-1-16,-2-3 0 0,-6 3-10 0,-3 0-1 15,-7-2-8-15,1-1 12 0,-6 3-12 0,-6 0-10 16,-3-3 2-16,-6 3 0 15,-6 0-103-15,0 0-20 0,-9-2-4 0,-6 2-898 16</inkml:trace>
  <inkml:trace contextRef="#ctx0" brushRef="#br0" timeOffset="70100.601">19302 10689 518 0,'0'0'46'0,"0"0"-37"0,0 0-9 0,0 0 0 16,0 0 209-16,6 3 40 0,3-1 8 0,9 1 2 16,8 0-143-16,1-3-29 0,9 0-6 0,6 0-1 15,5 0 8-15,-2 0 0 0,5-3 1 0,7 0 0 16,0 1-17-16,8-1-4 0,1 1-1 0,5-1 0 16,-6 0-15-16,1-2-4 0,2 0 0 0,4-1 0 0,-4 1-19 0,-5 0-4 15,-1-1-1-15,1 1 0 0,-7-3-11 16,-2 3-2-16,-3 0-1 0,-4-1 0 0,-5-2-10 15,-3 3 0-15,-1 0 0 0,-5 0 8 0,0-1 0 0,-9 1 0 16,-4 2 0-16,-2 1 0 16,-6-1-40-16,-6 3-8 0,-6 0-1 0,0 0-1 15,-9-3-192-15,-6 3-38 0</inkml:trace>
  <inkml:trace contextRef="#ctx0" brushRef="#br0" timeOffset="70386.541">19555 10732 1267 0,'0'0'56'0,"0"0"12"0,0-6-55 0,6-2-13 0,3 3 0 0,6-3 0 15,0 3 92-15,5-3 15 0,1 3 3 0,9-1 1 16,3 1-21-16,5 0-4 0,4 2-1 0,9 0 0 16,2 3-25-16,1 0-6 0,5 0-1 0,4-2 0 15,-4 2-15-15,1 0-3 16,2-3-1-16,4 3 0 0,-4 0 1 0,1-3 0 0,-6 3 0 0,2-2 0 15,-2-1-7-15,-7 0 0 0,-8 1-1 0,3-1 0 16,-1 1-27-16,-2-1 0 0,-6 0 0 16,-1 1 0-16,-5-1 11 0,-6 0-3 0,0 1-8 0,-6 2 12 15,-1-3-12-15,-5 3 0 0,-3-3 0 0,-3 3 0 16,-6 0-33-16,0 0-10 0,-9 0-1 16,-3 0-1-16,-6 3-171 0,-8 0-35 0,-4-1-6 0,-6 1-2 15</inkml:trace>
  <inkml:trace contextRef="#ctx0" brushRef="#br0" timeOffset="70557.0928">19793 10718 885 0,'-33'6'39'0,"21"-4"9"0,-3 1-39 0,4 0-9 15,-1-3 0-15,3 0 0 0,0 0 120 0,9 0 21 16,0 0 5-16,0 0 1 0,0 0-58 0,9-3-11 16,6 3-2-16,5-3-1 0,10 3-10 0,12-2-1 15,3-1-1-15,11 0 0 0,4 1-8 0,-1-4-2 16,4 4 0-16,2-4 0 0,-2-2-16 0,2 1-3 15,1-1-1-15,2 0 0 0,-5 0-14 0,-1-3-3 16,7 1-1-16,-1-4-683 0,-8 1-136 16</inkml:trace>
  <inkml:trace contextRef="#ctx0" brushRef="#br0" timeOffset="120185.715">11328 13007 403 0,'0'0'36'0,"0"0"-36"16,-6-3 0-16,3-2 0 0,0 0 178 0,0-3 29 15,0 2 5-15,0 4 2 0,3 2-98 0,0 0-19 16,-3-5-4-16,3 5-1 0,0 0-23 0,0 0-5 16,0 0 0-16,0 0-1 0,0 0-32 0,0 0-7 15,0 0 0-15,3-3-1 0,6 0-3 0,-3 3-1 16,3 3 0-16,3 0 0 0,-1-1 0 0,1 1 0 16,3-1 0-16,3 1 0 0,3 0-4 0,-3-3-1 15,3 2 0-15,2-2 0 0,-2 0 0 0,0 0 0 16,3-2 0-16,3 2 0 0,0-3 0 0,-1 3 0 15,4-3 0-15,3 3 0 0,0-2-6 0,-1 2-8 0,4 2 11 0,-3-2-11 16,0 0 10-16,-4 3-10 0,4 0 8 0,0-1-8 16,-3 1 8-16,2 0-8 0,-2-3 0 0,0 2 8 15,-3 1-8-15,2 0 0 0,-2-1 0 0,3 1 8 16,-6-3-8-16,3 3 8 0,2-3-8 0,-5 2 8 16,0-2-8-16,0 0 8 0,-3 0-8 0,-4 0 8 15,1 0-8-15,0 0 8 0,-3 0-8 0,0 0 8 16,0 3-8-16,0-3 0 0,-6 0-12 0,0 0 12 15,-1 3-44 1,-2-1 0-16,0 1-1 0,-6-3 0 0,0 5-134 0,0 3-26 16</inkml:trace>
  <inkml:trace contextRef="#ctx0" brushRef="#br0" timeOffset="120595.487">11369 13192 518 0,'0'13'23'0,"0"-13"5"0,0 0-28 0,0 0 0 0,9 0 0 0,0 0 0 15,3 0 237-15,0-2 43 0,0-1 8 0,3-2 1 16,-3 5-178-16,3-3-36 0,-1-2-7 16,4 0-2-16,3 2-24 0,3 0-5 15,3 1-1-15,0-1 0 0,2 0-17 0,7 3-4 0,0 3-1 0,2-3 0 16,1 0 3-16,0 0 1 16,-3 3 0-16,-1-1 0 0,1-2 3 0,3 3 1 0,-4 0 0 0,7-3 0 15,-3 0-6-15,-1 0 0 0,4 0-1 0,3-3 0 16,-1 0-4-16,-2 1-1 0,-3-4 0 0,0 4 0 15,-1-4-2-15,-2 1-8 0,3 2 12 0,-1 1-4 16,-2-1-8-16,-3 1 0 0,0-1 0 0,-1 3 0 16,-2 0-13-16,-6-3-5 0,-3 3-1 0,0 3 0 15,-4-3-127-15,-2 3-26 16,-6-1-4-16</inkml:trace>
  <inkml:trace contextRef="#ctx0" brushRef="#br0" timeOffset="120958.349">11256 12999 1036 0,'0'0'92'0,"0"0"-73"16,0 0-19-16,0 0 0 0,6 3 78 0,0 2 12 15,3 0 2-15,3 1 1 0,6-4-9 0,-3 3-1 0,6 1-1 0,-1-1 0 16,4 0-14-16,3 1-4 0,0-4 0 0,0 4 0 16,-1-4-20-16,7 3-4 0,6-2 0 0,2 0-1 15,1-1-12-15,3 1-3 0,2-3 0 0,4 3 0 16,-3-3-7-16,-4 0-1 0,-2 0-1 16,6 0 0-16,-1-3-2 0,-2 0 0 0,-6 3 0 0,5-5 0 15,-2 2-2-15,-3 1-1 0,-1-1 0 16,-5 3 0-16,-3-2-2 0,0-1-8 0,-1 0 12 0,-2 1-4 15,-3-4-8-15,0 4 8 0,-6-1-8 0,2 0 8 16,-5 3-31 0,0 0-6-16,-6 0-2 0,-9 0 0 15,0 0-180-15,-3 6-36 0,-12 7-7 0,-9 0-2 0</inkml:trace>
  <inkml:trace contextRef="#ctx0" brushRef="#br0" timeOffset="121253.341">11593 13203 1112 0,'-18'2'49'0,"9"1"11"0,0-3-48 0,3 3-12 16,0-6 0-16,0 3 0 0,0 0 116 0,6 0 22 15,0 0 4-15,0 0 1 0,0 0-59 0,0 0-12 16,0 0-3-16,9-3 0 0,3-2-41 0,3 2-9 16,6 1-2-16,-1-4 0 0,10 4-1 0,6-1 0 15,3 1 0-15,2-4 0 0,1 6-1 0,3-2-1 16,-1-4 0-16,4 6 0 0,0 0-5 0,2-2-1 15,4-1 0-15,5 3 0 0,-2-5-8 0,-7 2 12 16,1 0-12-16,0 1 12 0,-1-3-4 0,1 2 0 16,-1-2 0-16,1-1 0 0,-3-2-8 0,-4 3 0 0,-2-3 0 15,-3-2 8-15,-4 2 7 0,-5 0 1 16,-3 2 0-16,0-2 0 0,-6 0-31 0,-1 1-5 0,-5 1-2 16</inkml:trace>
  <inkml:trace contextRef="#ctx0" brushRef="#br0" timeOffset="124869.408">7077 13346 1036 0,'-3'0'92'0,"0"0"-73"16,3 0-19-16,0 0 0 0,0 0 89 0,0 0 15 15,0 0 2-15,0 0 1 0,0 0-40 0,0 0-8 0,0 0-2 0,0 0 0 16,0 0-25-16,0 0-4 0,0 0-2 0,0 0 0 15,0 0-12-15,0 0-2 0,0 0-1 0,0 0 0 16,0 0 5-16,0 0 0 16,6 0 1-16,3 0 0 0,-3-3 9 0,-6 3 2 0,0 0 0 0,12-3 0 15,3 1 0-15,-3-1 0 0,-12 3 0 0,6-3 0 16,9 1-8-16,-7-1-2 0,-8 3 0 0,6 0 0 16,0 0-8-16,3-3-2 0,3 3 0 0,-3 0 0 15,-9 0-8-15,12 3 12 0,6-3-12 0,0 0 12 16,-6 3-12-16,3-3 10 0,2 2-10 0,4-2 10 15,0 3 2-15,-3-3 0 0,-6 3 0 0,6-3 0 16,3 0 2-16,-4-3 1 0,-2 3 0 0,-3-3 0 16,9 3 0-16,-6 0 0 0,0-2 0 0,-3 2 0 15,3-3-3-15,2 3-1 0,1 0 0 0,-3-3 0 0,-15 3-2 16,9 3 0-16,9-3 0 0,0 0 0 0,-6 0-9 16,0 3 10-16,3-1-10 0,-1-2 10 0,1 3-10 0,0-3 10 15,-6 3-10-15,3-3 10 0,6 0-10 0,-6 0 12 16,-6 0-12-16,3-3 12 0,0 3-12 0,-3-3 10 15,0 1-10-15,-6 2 10 16,0 0-10-16,0 0-14 0,0 0 3 0,0 0 1 0,-3-3 30 0,-3 0 5 16,6 3 2-16,-3-5 0 0,-6 2-18 0,-3 1-9 15,-6-1 10-15,6 1-10 16,0-1-20-16,-3 3-9 0,-12-3-3 0,4 3 0 0,-1-2 14 0,0 2 2 16,-9 2 1-16,3 1 0 15,1 0-27-15,2 2-6 0,0 0 0 0,-6 3-1 16,-5-3-47-16,5 1-10 0,6-1-2 0,-6-2 0 15,-2 2 54-15,5-2 10 0,6-3 3 0,3 2 0 0,3-2 31 0,-2 0 10 0,-1 0 0 16,0-2 0-16,9-1 0 0,-3 3 11 0,-3-3 0 0,3 1 0 16,6-1 33-16,1 0 8 0,-1 1 0 0,3-4 1 15,0 6 3-15,6 0 1 0,0 0 0 0,0 0 0 16,-6-2-24-16,6 2-5 0,0 0 0 0,9 0-1 16,-3 0-27-16,3 0 8 0,2 0-8 0,10 0 0 15,3 2 10-15,0-2-10 0,-6 0 12 0,6 3-12 16,11-3 16-16,-5 0-4 0,-3 0-1 0,3 0 0 15,-1 0 3-15,4 0 1 0,-3 0 0 0,-3 0 0 16,-3-3 14-16,-1 3 3 0,7 0 1 0,-6 0 0 16,-9 0-33-16,3 0-20 0,5 0 2 0,-2 0 1 15,-6 3 17-15,0-3 0 0,-3 3 0 0,3-3 9 16,9 0-1-16,-12 2-8 0,-12-2 12 0,0 0-4 0,14 3-8 16,-5 0 12-16,-9-3-12 0,-6 2 12 0,-2 1-22 0,2 2-4 15,0-2-1-15,-9-1 0 16,-9 1-27-16,0-3-6 0,9 3 0 0,-9-3-1 0,-2 2 29 0,-4-2 5 15,0-2 2-15,0 2 0 0,4-3 1 0,-7 3 1 16,-6-3 0-16,6 1 0 0,10 2 11 0,-4 0 0 16,-12-3 0-16,6 3 0 0,4-2 0 0,2 2 11 15,0 0-3-15,6 0 0 0,0 0 3 0,6 2 0 16,3 1 0-16,4-3 0 0,-4 0 1 0,3 0 0 16,9 0 0-16,0 0 0 0,0 0-12 0,0 0 10 15,0 0-10-15,12 2 10 0,3-2-10 0,-1 3-17 16,4-3 4-16,6 0 1 0,9 0 12 0,0 0 13 0,-4 0-2 15,4 0-1-15,0 0-10 0,3 0 0 16,-1 0 0-16,1 0 0 0,-6-3 0 0,2 1-14 0,1-1 3 16,0 1 1-16,-9-1 26 0,0-2 4 0,5 2 2 15,1-2 0-15,-6 2-35 0,-3 0-7 0,-6 1-2 0,5-1 0 16,1 0 44-16,-3 1 9 0,-15-1 1 0,6 0 1 16,0 3-24-16,-3-2-9 0,-6 2 0 0,0 0 9 15,-6-3-9-15,-3 1 0 0,3-1 0 0,-12 0 0 16,-11 1-16-16,5-4 4 0,9 4 0 0,-6-1 1 15,-9 0 11-15,0-2 0 0,1 2 0 0,-1 1 0 16,3-1 0-16,-3 3 0 0,-8 0 0 0,2-2 0 16,6 2-20-16,0-3-1 0,-5 3-1 0,2-3 0 15,6 3 46-15,3 0 10 0,4-2 2 0,-1-1 0 0,6 3-28 16,3 0-8-16,6-3 0 0,-3 3 0 0,-3 0 0 16,6 0 0-16,6 0 0 0,0 0 0 0,0 0 0 0,12 3-11 15,3 0 11-15,6 2-13 0,6 0 13 0,-4 0-9 16,-5 3 9-16,12 0-8 0,3-2 8 15,-1 2 0-15,-5-3 0 0,3 3 0 0,-3 0 0 0,0-3 0 16,-1-2 0-16,-5-1 0 0,-6-2 0 0,6 0 0 16,6 0 0-16,-6-2 0 0,-10 2 0 0,1-3 0 15,9 0 0-15,-3 1 0 0,-6-1 0 0,-3 3 8 16,-9 0-8-16,12-3 0 16,3 1-19-16,-9 2-8 0,-12-3-1 0,6 3-1 0,0 0 42 0,-6-3 9 15,-6-2 2-15,-6 0 0 0,-6 2-39 0,3 1-7 0,1-4-2 16,-7 4 0-16,-6-4 44 0,3 4 9 15,-3-4 2-15,1 6 0 0,-4-2-16 0,0-1-3 0,4 1-1 0,5-1 0 16,0 3 2-16,6-3 1 0,0 3 0 0,9 0 0 16,6-2-6-16,0 2-8 0,-2-3 11 0,-1 3-11 15,9 0 0-15,0 0 0 0,0 0 0 0,0 0 0 16,0 0 0-16,9 3 0 0,11-1-15 0,1-2 5 16,0 3 10-16,3-3 0 0,9 3 0 0,-1-3-8 15,1 2 8-15,-3-2 0 0,-3 0 0 0,5 3 0 16,7-1 13-16,-6-2-1 0,-6 3-1 0,2 0 0 15,7-1-11-15,-3 1 0 0,-9 0 0 0,2-1 0 16,1 1 0-16,-3 0 0 0,-3-3 0 0,-3 2 0 16,-3 1 0-16,0-3 0 0,2 3 0 0,-5-1 0 15,-3-2-20-15,-3 0-7 16,6 0-1-16,0 0-672 0,-3 0-134 0</inkml:trace>
  <inkml:trace contextRef="#ctx0" brushRef="#br0" timeOffset="131040.795">13048 13552 403 0,'0'0'17'0,"0"0"5"0,0 0-22 0,0 0 0 0,0 0 0 0,0 0 0 15,-3-3 277-15,3 3 51 0,0-5 11 0,0 0 1 16,0-1-200-16,0 1-40 0,3 0-8 0,0-3-1 16,3 3-21-16,0-1-4 0,3 4-1 0,-3-1 0 15,-6 3-46-15,6 0-10 0,0 0-1 0,3 3-8 16,0-1 32-16,0 1-1 0,0 2 0 0,-1 1 0 15,4-1-7-15,-3 0-2 0,3 0 0 0,-3-2 0 16,3 0-14-16,0-3-8 0,0 0 8 0,0 0-8 16,0-3 9-16,0-2-9 0,2-3 12 0,-2 0-12 15,0-5 10-15,3 2-10 0,-3-2 8 0,3 2-8 0,0 1 0 16,0-1 0-16,0 3 0 0,-1 3 0 0,1 2 0 0,0 3 0 16,0 3 0-16,3 2 0 0,-3 3 0 0,0 3 0 15,-3 2 0-15,0 3 0 0,-1 0 0 0,4 0 0 16,-3-1 0-16,3 1 0 0,-3-2 0 0,3-4 0 15,0-2 8-15,0 0-8 0,0-3 0 0,2-5 0 16,-2 0 8-16,0-2-8 0,3-4 0 0,-3 1 8 16,0-6-8-16,0 1 8 15,-3-3-20-15,2-1-4 0,-2 4 0 0,0-1-1 0,3 3 33 0,-3 0 6 16,-3 6 2-16,3-4 0 0,0 6-24 0,0 0 0 16,0 6 0-16,0-1 0 0,2 3-20 0,-2 0-1 15,0 3-1-15,-3-4 0 0,0 4 35 0,0 0 7 16,3-3 2-16,0 2 0 0,0-5-22 0,3 1 0 0,-3-1 0 0,2-2 0 15,4-3 0-15,-3-3 0 0,3 0 0 0,3-5 0 16,0 0 0-16,-3-2 0 0,2-1 0 16,1 1 0-16,-3-1 0 0,3-2 0 0,-3 5 0 0,3-3 0 15,-7 3 0-15,4 3 0 0,0 3 0 0,0-1 0 16,-3 0-13-16,3 3-7 0,0 3-2 0,0 2 0 16,-4-2 35-16,4-1 7 0,-3 1 2 0,0 2 0 15,0-2-22-15,0 0 0 0,0-1 0 0,-3-2 0 16,5 0 0-16,-5 0 0 0,3-2 0 0,0 2 0 15,-3-3 0-15,3 0 0 0,-6 1 0 0,3-1 0 16,-3 0 0-16,0 3 0 0,3 0 0 0,-4 0 0 0,1 3 0 16,0 0 0-16,0-1 0 0,-3 4 0 0,3-4 0 0,-3 4 0 15,0-1 0-15,3 0 0 16,-3 1 0-16,3-1 8 0,-3 0-8 0,3-2 0 0,-3-1-15 0,3 1-7 16,0-3-2-16,-1 3 0 15,1-3 40-15,0-3 7 0,6 0 1 0,-3 3 1 0,-3-2-40 0,3-1-8 16,-3 0-1-16,6 3-1 0,-3-2 36 0,6 4 7 15,-7-2 2-15,4 3 0 0,3 2-20 0,-3-2 0 16,0 2 0-16,0 1 0 0,0-1 0 0,0-2 0 16,-1 2 0-16,-2 0 0 0,-3 0 0 0,3-2 0 15,0 0 0-15,0-1 0 0,-3-2 0 0,0 0 0 16,0 0 0-16,0 0 0 0,0 0-17 0,3 0 2 16,-3 3 1-16,2 0 0 0,-2-1-2 0,3 1 0 15,-3 0 0-15,3 5 0 0,0-3 16 0,-3 0-12 0,3 0 12 16,-3 1-12-16,0-1 12 0,3 0 0 15,0-2 0-15,-1 0 0 0,-2-1 0 0,0-2 0 0,0 3 0 0,0-3 0 16,0 0 0-16,0-3 0 0,0 1 0 0,3 2 0 16,-3-3 0-16,0 0 0 15,3-2 8-15,-1 2-8 0,1 3 0 0,-3-2 0 0,0 2 0 0,3-3 0 16,-3 3 0-16,3 0 0 16,-3 0 0-16,0 3 0 0,0-3 0 0,0 2 0 0,0-2 0 0,0 0 0 15,0 3 0-15,-4 0 0 0,1-3 0 0,3 0 0 16,-3 0 0-16,3 2 0 0,0-2 0 0,0 0 0 15,-3 3 0-15,3-3 0 0,-3 3 0 0,3-1 0 16,-3 1 0-16,3 0 0 0,-3-3 0 0,0 2 0 16,0-2 0-16,0 3 0 0,-6-3 8 0,6 2-8 15,-1-2 0-15,-5 0 0 0,0 0 0 0,0 0 0 16,0 0 0-16,6 3 0 0,0-3 8 0,-6 0-8 0,0 0 0 0,9-3 0 16,0 1 0-16,-3 2-9 0,0-3-4 0,3 1-1 15,-3 2 0-15,3-3 0 16,-3 0-17-16,0 1-3 0,0 2-1 0,3 0 0 15,0 0 50-15,-3 0 9 0,3 2 3 0,-9-2 0 0,0 0-27 0,0 0 0 16,5 3 0-16,-5-3 0 16,0 0 0-16,6 3 0 0,0-1 0 0,0 1 0 0,-6-3 0 0,9 2 8 15,-3 1-8-15,3 0 0 0,-3-1 0 0,0 1 0 16,3 0 0-16,-3-1 0 0,3-2 0 0,-3 3 0 16,3 2 0-16,-3-2 0 0,3 0 10 0,-3-1-10 15,0 3 12-15,-6-5-12 0,6 3 8 0,-1 0-8 16,1-1 0-16,3 1 0 0,-9-3 0 0,6 0 0 0,-6 0 0 15,9-3 0-15,-3 3 0 0,3-2 0 16,-3-4 0-16,3 1 0 0,0 3-18 0,-3-4 2 0,3 4 1 0,0-1 0 16,0-2 15-16,0 2-12 0,-3 3 12 0,2 0-12 15,4 0 12-15,-3 3 0 0,0-1-10 0,0 1 10 16,0 0 0-16,0-1-11 0,0 4 11 0,3-1-8 16,-6-3 8-16,3 4 0 0,0-4 0 0,3-2 0 15,-3 3 0-15,-1-3-10 0,4 0 10 0,-3-3-10 16,3 3 10-16,-3 0 9 0,3-2-1 0,0-1-8 15,0 0 12-15,0 1-4 0,-3-1 0 0,3 1-8 16,-1-1 8-16,4 3-8 0,-3 0 0 0,0 0 0 16,0 0 0-16,0 0 0 0,0 5 0 0,-3-2 0 15,3-1-12-15,0-2-2 0,0 3-1 0,-1 0 0 16,1-1-38-16,3-2-8 16,0 0-2-16,3 0 0 0,-6 0 11 0,6-2 1 0,-3-4 1 0,5 1 0 15,4 0-2-15,-3 0-1 0,0-1 0 0,3 1 0 16,9 0 38-16,-7-1 15 0,-5 4-11 0,3-1 11 0,3 3 24 0,0 0 12 15,-7 0 1-15,1 3 1 0,0 2 26 0,0-2 4 16,0 2 2-16,0 0 0 0,-7 3-5 0,4 0-1 16,9-3 0-16,-6 3 0 0,-3-2-8 0,3-1-1 15,2 0-1-15,7-2 0 0,-6-3-35 0,0 3-7 16,0-1-2-16,2-2 0 0,10-2 4 0,-6 2 1 16,-3-3 0-16,2 3 0 0,1-3-24 0,-3 1-5 15,-3 2-1-15,6 0 0 0,-4 2 27 0,4 1 6 16,0 0 1-16,-3 2 0 0,-12 0-31 0,8 3-5 15,13-3-2-15,0 3 0 0,-6-5 19 0,2 2 0 16,-2-2 0-16,3 0 0 0,-3-6 12 0,-1 3 5 16,1 0 2-16,0-5 0 0,-3-1-31 0,2 1-5 0,1 0-2 0,3-1 0 15,-3 1 19-15,-1 3 16 16,1-4-4-16,0 4 0 0,3-1-12 0,-6 3-16 0,-1-3 3 0,-2 3 1 16,3 0 12-16,-6 0 0 0,0 0 0 0,2 0 0 15,-2 0 0-15,0 3 0 0,0-3 0 0,0 0 0 16,3 0 0-16,-4 0 8 0,-2 0 0 0,3 0-8 15,3 0 8-15,0 0-8 0,3 0 0 0,-1 0 0 16,-2 0 0-16,6-3-9 0,-6 1 1 0,5-4 0 16,-5 4 17-16,0-1 4 0,0 3 1 0,3-3 0 15,-1 3-22-15,1 0-5 0,0 6-1 0,0-4 0 16,-3 1 14-16,2 5 0 0,1 0 0 0,3 2 0 16,-3-2 0-16,0-2 13 0,-1 2-2 0,4-3-1 0,-6 3-10 15,3-3 0-15,-3-2 0 0,2 2 0 0,-2 0 0 0,3 3 0 16,3-5 0-16,-1 0 0 0,4 2 0 0,-3 0-14 15,-6 3 3-15,3 0 1 0,-1-3 10 0,4 3 0 16,0 0 0-16,3 3 0 0,-7-3 0 0,1 0 14 16,0-3-3-16,-3 0-1 0,3 1-10 15,2-4-14-15,4-2 3 0,-3 0 1 0,3-2 10 0,2-4 0 16,1 4 0-16,3-4 0 0,-1 1 0 0,4 0 14 16,-6-1-3-16,6 1-1 0,-1 0-10 0,1-3 0 15,3 3 0-15,-4-1 0 0,4 1 0 0,-1 2 0 16,-2 1 0-16,3-1 0 0,-4 3 0 0,1-3 0 15,0 3 0-15,0-2 0 0,-1 2 0 0,-2 0 0 0,3 0 0 0,-4-3 0 16,4 3 0-16,-3 0 0 0,-1-2 0 0,1 2 0 16,-3-3 0-16,2 0 0 0,-5 1 0 0,3 2 0 15,-3-3 0-15,-1 0 12 0,1 3-12 0,3 3 12 32,-6 0-32-32,-7-1-5 0,1 1-2 0,3-3 0 0,-3 5 13 0,3 0 2 0,-4 3 1 0,1-2 0 15,0 2 11-15,6 0 0 0,0 0 0 0,-10-3-8 16,1 3 8-16,6 0 0 0,-3-6 0 0,6-2 0 15,2-2 9-15,1-1 4 0,3-2 1 0,8-3 0 16,1-3 5-16,-3 3 1 0,-1-2 0 0,-2-1 0 16,-3 6-10-16,3-3-2 0,-4 3 0 0,-2 2 0 31,0 0-32-31,0 3-8 0,-1 3 0 0,1 0-1 0,0 5 9 0,-1-1 1 0,-2 1 1 0,0 0 0 16,0 0 22-16,0-2 0 0,-1 2 0 0,1-6 0 15,3 1-143-15,-6-6-21 0</inkml:trace>
  <inkml:trace contextRef="#ctx0" brushRef="#br0" timeOffset="181922.188">2547 12340 986 0,'0'8'21'0,"-15"5"5"0,0 6 1 0,-12 7 1 0,3 3-28 0,-5 1 0 0,-1 4 0 0,-12 3 0 15,4 3 75-15,-1-1 9 0,6-2 1 0,-9 0 1 16,1-2 21-16,2-3 4 0,3-3 1 0,4-3 0 16,2 1-20-16,-3-6-3 0,3-3-1 0,-2 1 0 15,2-3-19-15,0 0-4 0,3-3-1 0,3 3 0 16,-2-3-24-16,5 0-6 0,0 0-1 0,6 1 0 15,-9 1-9-15,3-1-3 0,7-1 0 0,-4 0 0 0,0 0 3 16,3 1 0-16,0-1 0 0,3 0 0 16,-3-5 4-16,6 3 2 0,0-3 0 0,-2 2 0 0,2-2-10 0,3-3-1 15,0 3-1-15,-3 0 0 16,0 0-5-16,3 0-1 0,3-5 0 0,0 2 0 0,3 3-12 0,-6-3 11 16,6 3-11-16,0-3 10 0,6 3-10 0,-6 0 0 15,3-2 0-15,0 12 0 0,3 9 0 0,3-9 0 16,0-15 0-16,3 2 0 0,0 3-9 0,5 0 9 15,4 0 0-15,3 5 0 0,6 6 0 0,6-1-8 16,-4 6 8-16,7 2 0 0,3 4 0 0,-1 1 0 16,1 1 0-16,6 2 0 0,-7 1-24 0,1-3 0 15,6-1-1-15,8 4 0 0,-5-6 43 0,-1 0 9 0,-2-3 1 16,3 3 1-16,-7-2-17 0,4-3-3 0,-1 2-1 16,-2 1 0-16,6-1 0 0,5 1-8 0,-5-4 12 0,-6 1-4 15,2-3-8-15,-5 1 10 0,-1 1-10 0,1-1 10 16,0 1-10-16,2-1 8 0,-8-1-8 0,6 0 8 15,-3 0-18-15,-1 0-4 0,4 0-1 0,-15-5-1233 16</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12:42.149"/>
    </inkml:context>
    <inkml:brush xml:id="br0">
      <inkml:brushProperty name="width" value="0.05292" units="cm"/>
      <inkml:brushProperty name="height" value="0.05292" units="cm"/>
      <inkml:brushProperty name="color" value="#FF0000"/>
    </inkml:brush>
  </inkml:definitions>
  <inkml:trace contextRef="#ctx0" brushRef="#br0">11015 10049 576 0,'0'0'25'0,"-6"0"6"0,0-3-31 0,0 1 0 16,0 2 0-16,-3-3 0 0,3 0 155 0,-2-2 25 15,-1 0 4-15,-3-3 2 0,3 0-70 0,0 0-13 16,3 3-3-16,0-1-1 0,0-2-23 0,3 3-5 16,3 5-1-16,0 0 0 0,0 0-17 0,0 0-3 15,0 0-1-15,0 0 0 0,0 0-26 0,6 3-6 16,-3 2-1-16,6 0 0 0,0-2 1 0,3 0 0 0,0 2 0 0,2 0 0 15,1 0-4-15,0-2-1 16,0 2 0-16,6-2 0 0,0-3 1 0,3 0 0 0,-4 0 0 0,7 0 0 16,-3-3-21-16,3 1-5 0,-3-4-1 0,2 4 0 15,-2-3 40-15,3 2 8 0,0-2 2 0,3-1 0 16,-7 4-24-16,1-4-12 0,-3 4 12 0,0-4-12 16,-3 1 11-16,-3 3-11 0,0-1 10 0,-1-2-10 15,-2 2 11-15,0 0-11 0,-6 1 12 0,-6 2-12 16,0 0 0-16,0 0 0 0,0 0-12 0,0 0 3 15,-6 2-18-15,0 4-3 0,-6-1-1 16,-3 3 0-16,1 0-2 0,-7-3-1 16,-3 0 0-16,0 1 0 0,-6-1 26 0,4 0 8 0,2-2 0 0,-6-1 0 0,6 1 0 15,-3 0 0-15,1-1 8 0,2 1-8 16,6-3 27-16,3 0-1 0,-3 0 0 0,6 0 0 0,0 0-1 0,3-3 0 16,1 3 0-16,2 0 0 15,0 0 3-15,6 0 0 0,0 0 0 0,0 0 0 0,-3-2-28 0,3 2 0 16,0 0 0-16,9 0 0 0,-1 0 0 0,1 0 0 15,6-3 0-15,3 3 0 0,3 0 0 0,3 0 0 16,-3-3 0-16,8 3 8 0,1 3-8 0,6 0 0 16,0-1 0-16,2 1 0 0,-5-3 20 0,3 3 1 15,-3-1 1-15,5-2 0 0,-5 0-2 0,3 0 0 16,2 0 0-16,4 0 0 0,-3 0-2 0,-1 0-1 16,1 0 0-16,-3 0 0 0,-6 0-9 0,-1 0-8 0,-2-2 12 15,0 2-12-15,-3 0 12 0,0-3-12 16,-7 0 12-16,4 3-12 0,-6 0 0 0,3 0 0 15,-6 0-10-15,-3 0 10 0,0 0 0 0,-3 3 0 0,-6-3 0 0,0 0 0 16,0 0-17-16,-3 3 4 0,-6-1 1 16,0 4 0-1,-3-4-32-15,-3 4-7 0,-3-6-1 0,0 2 0 0,-2-4 23 0,-4 2 4 0,-6-6 1 0,0 1 0 32,-3 0-13-32,1-1-3 0,-1 1 0 0,-3 0 0 0,4 0 56 0,-1-1 10 0,3 4 2 0,0-1 1 15,3-2-29-15,4 2 0 0,5 3 0 0,0 3 0 16,0-3 12-16,6 2-4 0,-3 1-8 0,3 2 12 15,6-2 5-15,-3 2 1 0,4-2 0 0,5-3 0 16,0 0-6-16,0 0 0 0,0 0-1 0,3 8 0 16,2-3-11-16,4 3 0 0,3-3 0 0,6 1 0 0,0-1 0 15,9 0 0-15,3-2 9 0,5 2-1 0,-2-2 3 0,9-1 1 16,-1 1 0-16,7 0 0 0,-6-1 6 0,-1-2 2 16,1 0 0-16,3-2 0 0,-1-1 1 0,4 3 1 15,-3-3 0-15,-1 1 0 0,1 2-2 0,0 0-1 16,-7 0 0-16,4 0 0 0,-6 2-10 0,-1 1-1 15,-2-3-8-15,-3 0 12 0,-3 0-4 0,2 0 0 16,-2 0-8-16,-3 0 12 0,-3 0-4 0,-3 0-8 16,0 3 11-16,-7-3-11 0,1 0 9 0,-6 0-9 15,-6 0 0-15,0 0 9 16,0 0-121-16,0 0-25 0,0 0-5 0</inkml:trace>
  <inkml:trace contextRef="#ctx0" brushRef="#br0" timeOffset="993.212">13123 9964 633 0,'-9'-2'56'0,"9"2"-44"16,0 0-12-16,-6 2 0 0,0 1 230 0,6-3 44 16,0 0 9-16,0 0 1 0,0 0-102 0,0 0-21 15,0 0-4-15,0 0-1 0,-3 5-74 0,3-5-15 16,0 0-3-16,6 5-1 0,3-2-45 0,3 0-9 0,2-1-1 15,1 1-8-15,0 0 12 0,3-1-4 16,0-2 0-16,0 3-8 0,-3-3 12 0,0 0-4 16,-4 0 0-16,4 0-8 0,-3 0 11 0,-3-3-11 0,0 3 10 0,0 0-10 15,-3-2 11-15,-3-1-11 16,-3 3 12-16,0 0-12 0,0 0 12 0,0 0-4 0,0 0 0 0,0 0-8 16,0 0 16-16,-6 0-3 0,-3 3-1 0,0-1 0 15,-3-2-3-15,-3 3-1 0,-3-3 0 0,1 3 0 16,-1-3 14-16,0 0 2 0,3 0 1 0,0 2 0 15,0-4 3-15,0 2 0 0,3 0 0 0,1-3 0 16,5 0-10-16,3 1-2 0,3 2 0 0,0 0 0 16,-6-3-16-16,6 3 8 0,0 0-8 0,0 0 0 15,0 0 0-15,0 0 0 0,6 0 0 0,6 0-12 0,-1 0 12 16,1 0-12-16,0 0 12 0,3 3-12 0,0-1 12 0,0 1 0 16,-3 0 0-16,0-1 0 0,0 1 0 0,-3-3 0 15,2 0 0-15,-2 0 0 0,-3 3 0 0,-6-3 0 16,6 0 0-16,-6 0 0 0,0 0 0 0,0 0 8 15,0 0-8-15,0 0 0 0,0 0 0 0,0 0 0 16,0 0 0-16,0 0 0 0,-6-3 0 0,0 3 0 16,-3 3 8-16,-2-1-8 0,-4-2 8 15,0 3-8-15,-3-1 0 0,0 1 0 0,0-3 9 0,0 3-9 16,6-1 0-16,1 1 9 0,-4 2-9 0,6-5 10 16,-3 3-10-16,6 0 10 0,-3-1-21 0,6-2-4 15,3 0-1-15,0 0 0 0,0 0 26 0,0 0 5 16,0 0 1-16,6 3 0 0,-6-3-16 0,9 3 0 0,6 5-9 15,0-6 9-15,-1 1-8 0,-2-3 8 16,6 2 0-16,-3 1-9 0,3 0 9 0,-3-3 0 0,0 0 0 0,3 2 0 16,-6-2 0-16,-1 0 0 0,1 0 0 0,-3 0 8 15,0-2-8-15,0 2 0 0,-3 0 0 0,-3 0 0 16,-3 0 0-16,0 0 9 0,0 0-9 0,0 0 0 16,0 0 0-16,0 0 0 0,0 0 0 0,0 0 0 15,0 0 0-15,-6 0-9 0,0 2 9 0,-3 1-8 16,3-3 8-16,-3 0 0 0,0-3 0 0,0 3-8 15,4 0 8-15,-1 0 0 0,0-2 0 0,0 2 0 16,6 0-8-16,0 0 0 0,0 0 0 0,0 0 0 16,0 0-168-16,0-6-34 0</inkml:trace>
  <inkml:trace contextRef="#ctx0" brushRef="#br0" timeOffset="4161.455">13518 9194 1303 0,'0'0'28'0,"0"0"7"0,0 0 1 0,0 0 0 0,0 0-28 0,0 0-8 0,0 0 0 0,0 0 0 15,0 0 96-15,0 0 17 0,0 0 4 0,0 0 1 16,0 0-43-16,0 0-9 0,0 0-2 0,0 0 0 16,0 0 13-16,0 0 3 0,6 3 0 0,0 2 0 15,-6-5-35-15,9 3-6 0,-3 2-2 0,6 0 0 16,-3-2-13-16,3 2-2 0,0 1-1 15,3-1 0-15,0 0-13 0,2 1-8 0,-2 1 10 0,3-1-10 16,0-1 8-16,0 0-8 0,0 1 0 0,3-1 9 16,-3-2-9-16,-1-3 8 0,1 2-8 0,3 1 8 15,0-6 28-15,0 1 4 0,0-1 2 0,-1 0 0 16,1-2-54-16,-3 2-10 0,3-5-2 0,0 3-1 16,3-5 25-16,-4-1 11 0,4 0-1 0,-3-4 0 15,0-4 1-15,0 3 0 0,-3-2 0 0,-1-6 0 16,4 3-3-16,-6-1 0 0,0 1 0 0,3 0 0 15,-6 0-8-15,-3 0 0 0,3 2 0 0,-3-2-11 0,0 0 11 16,-1 5 0-16,-2-2 0 0,0 4 0 0,0-4 0 0,-3 2 0 16,0 3 0-16,0-3 0 0,0 3 0 0,-3-1 0 15,0-2 0-15,0-2 0 0,0 2 16 0,0-5 6 16,-3 0 1-16,0-3 0 0,0 3-37 0,0-3-7 16,-3 0-2-16,-3-2 0 0,0 2 31 0,1 0 5 15,-1 0 2-15,-3 0 0 16,0 6-15-16,3-1 8 0,-3 4-8 0,0-1 0 0,3 2 0 0,-3 4 0 15,-3-1 0-15,3 3 0 0,-2-2 8 0,2 2-8 16,-6 0 0-16,0 3 0 0,6-3 15 0,-6 2-3 16,0-2-1-16,0 3 0 0,1 0-3 0,-1 0-8 15,-3 2 12-15,0-2-4 0,0-1 1 0,0 1 0 16,4 2 0-16,2 1 0 0,-3-1-9 0,3 0 0 16,0 3 0-16,0 0 0 0,0 0 0 0,0 0 0 0,1 3 0 15,2 0 0-15,-3 2 0 0,0 0 0 0,-3 1 0 16,3-1 0-16,-3 0 0 0,-3 3 0 0,4 0 0 15,-4 0 0-15,0 3 0 0,6-4 0 0,-3 1-8 0,0 3 8 16,0 0 0-16,1-1 0 0,-1 1 10 0,3-1-10 16,-3 1 0-16,3 0 0 0,3-1 0 0,0 1 0 15,3-1 0-15,-3 3 0 0,3-2 0 0,1 5 0 16,-1-3 0-16,3 3 0 0,0 0 0 0,-3 0 0 16,0 2 0-16,3 1 0 0,0 2 0 0,3-2 0 15,-3 2 9-15,3 0-9 0,-3 0 0 0,6 3 9 16,-3 2-9-16,0 1 0 0,3 2 9 0,0-3-9 15,3 1 8-15,-3-1-8 0,3 3 8 0,3 0-8 0,-3 1 12 16,3-1-1-16,0-3-1 0,3 1 0 16,-3 2 0-16,3-6 0 0,0 4 0 0,0-3 0 0,-3-3-2 15,2-3 0-15,1 1 0 0,0-6 0 0,3-2-8 0,0-1 8 16,0 1-8-16,3-3 8 16,-3-3-34-16,6-2-7 0,3 2-2 0,8-5-1253 15</inkml:trace>
  <inkml:trace contextRef="#ctx0" brushRef="#br0" timeOffset="5979.296">10872 4757 1497 0,'0'0'66'0,"0"0"14"0,0 0-64 0,-3 6-16 16,0-4 0-16,3 3 0 0,0 3 94 0,0 0 15 15,0 6 3-15,0-1 1 0,6 8-78 0,-3 8-16 0,3 5-3 0,-3-4-1 16,3 4 47-16,0 8 10 16,-3 1 1-16,3 2 1 0,0 5-26 0,-3-5-6 0,0 8-1 0,-3 18 0 15,3 1-3-15,0-9-1 0,-3 3 0 0,0-2 0 16,0-6-9-16,0-2-1 0,-3-6-1 0,3 3 0 16,0 2-13-16,0-4-2 0,3-6-1 0,0 0 0 15,3-8-10-15,-3-3 0 0,3 0 0 0,0-5 8 16,0-7-8-16,-3-1 0 0,3-3 0 0,0-4 0 15,-6-7-52-15,2 1-7 0,-2-2-1 16,0-6-684-16,0 0-138 0</inkml:trace>
  <inkml:trace contextRef="#ctx0" brushRef="#br0" timeOffset="7214.492">10762 4696 806 0,'0'0'72'0,"0"0"-58"16,0 0-14-16,0 0 0 0,0 0 106 0,0 0 18 16,6 0 4-16,0 0 1 0,0 0-27 0,0-5-6 0,3 2 0 0,6 1-1 15,0-4-24-15,2 1-5 0,7-3-1 0,3 0 0 16,0 0-16-16,0 0-3 0,-1 3-1 0,4-5 0 15,0 7-7-15,0-5-2 0,3 3 0 16,-1-3 0-16,1 2-6 0,0 1-2 0,2 3 0 0,1-4 0 16,0 4-5-16,3-1-2 0,-4-2 0 0,4-1 0 15,-6 4-2-15,2-4-1 0,4 1 0 16,3 2 0-16,-1-4-3 0,1 1-1 0,6 1 0 0,-1 0 0 16,-2 2 0-16,0-5 0 15,-4 5 0-15,4 1 0 0,0 2-3 0,-1-5-1 0,-5-1 0 0,6 4 0 16,2 2-2-16,1 0-8 0,-3 0 12 0,-1 0-4 15,1 0-8-15,-6 0 12 0,-1 0-12 0,4 0 12 16,0 0-12-16,-1 0 0 0,4 0 0 0,3 0 0 16,-7 0 16-16,4 0-1 0,-3-6-1 0,2 4 0 15,-2-6-5-15,0 2-1 0,2 1 0 0,1 0 0 16,-3-3 0-16,2 3 0 0,1-3 0 0,-4 2 0 0,1-2-8 16,0 3 8-16,-3-3-8 0,-1 3 8 0,-2-3-8 0,0 5 0 15,-1 1 0-15,1-4 0 0,-3 4 0 0,3-1 0 16,2 3 0-16,1 0 0 0,-3 0 0 0,-1 0 0 15,4 0 0-15,-3 0 0 0,0 0 0 0,-4 0 0 16,1 0 0-16,3 0 0 0,-1 0 9 0,4 0-9 16,0 0 10-16,2 0-10 0,-2 0 12 15,0 0-3-15,3-3-1 0,-1 6 0 0,-5-3-8 0,0 3 8 16,2-3-8-16,1 2 8 0,0 4-8 0,-1-6 0 16,4 0 0-16,0 2 8 0,-1 1-8 0,-2 0 0 15,0 2 9-15,3-5-9 0,-4 3 0 0,4-1 0 16,0 1 0-16,5 2 8 0,-2-5-8 0,2 0 0 0,-2 0 8 15,3-5-8-15,-4 5 12 0,4-3-3 16,0 1 0-16,2-1 0 0,-2-2 3 0,5 2 0 0,1-2 0 16,3-3 0-16,-7 5-12 0,7-2 8 0,-7 0-8 15,1-1 8-15,0 4 0 0,-1-1 0 0,4 3 0 0,5 0 0 16,-2 0-8-16,-7 0 0 0,1-5 0 0,3 10 0 16,-4-5 0-16,4 3 0 0,-1-1 0 0,4 1 0 15,-4 0 0-15,1-1 0 0,0 1 0 0,5 2 0 16,4-2 0-16,-7-3 15 0,-2 0-4 0,5 0-1 15,4 0-10-15,-1 0 0 0,-2-3 0 0,-1 0 0 16,-5 1 0-16,0-1 0 0,5 1 0 0,4 2 12 16,-7 0-12-16,1-3 8 0,-1 0-8 0,1 3 8 15,-7 0-8-15,4 0 0 0,0 3 0 0,5-3 0 16,-5 3 0-16,-1-3 8 0,-2 0-8 0,-4 0 0 16,1 0 0-16,-6 0 0 0,2 0 8 0,4 0-8 15,-3 0 0-15,2 0 0 0,-2 0 0 0,-3 0 0 0,-1 0 0 0,-2 0 8 16,0 0-8-16,-1 0 0 15,-2 0 0-15,0-3 0 0,3 3 8 0,-4-3-8 0,-2 3 0 0,6 0 0 16,-4-2 0-16,1 2 0 0,-3-3 0 0,0 3 8 16,-1 0-8-16,1 0 0 0,-3 0 0 0,0 0 0 15,2 3 8-15,1-1-8 0,0 1 0 0,3 0 0 16,-4-1 0-16,7 1 0 0,-3-1 0 0,2 4 0 16,-5-4 0-16,3 4 0 0,0-4 0 0,-4 1 0 15,7 5 0-15,3-8 0 0,-7 3 0 0,4-1 0 16,3 1 0-16,-1 2 0 0,-2-5 0 0,0 5-12 0,-6-5 4 15,5 8 8-15,-5-8-22 0,0 3 3 0,0 0 1 16,5 5 0 0,-2-8-16-16,3 5-3 0,-10-2-1 0,7 2 0 15,-3 0-34-15,-3 0-8 0,-7 1 0 0,1 2-1 16,-3 0-111-16,-3-8-23 0,-3 5-4 0,-3 3-1 16,-6-6 67-16,-3 4 13 0,0 2 2 0,-3-8 1 15,0 0-39-15,0 0-8 0,0 10-2 0,0-7 0 0,0-3 141 0,0 0 28 0,0 0 5 0,0 10 2 16,-3-4 82-16,3 2 17 0,-6 0 3 0,6 0 1 15,-3 0 62-15,0-1 12 0,-3 1 2 0,0 3 1 16,0 2-26-16,3 0-4 0,0 9-2 0,0-7 0 16,-3 7-42-16,0 1-8 0,3 4-1 0,-3-1-1 15,3 6-22-15,0 0-5 0,0 5-1 0,3 8 0 16,0 0-18-16,0 3-4 0,-3 4-1 0,6 7 0 16,0-1-16-16,-3 0-3 0,3 8-1 0,0-2 0 0,0-6-7 15,3 3 0-15,-3-6-8 0,0 4 12 0,0-7-12 0,3 4 0 16,-3-6 0-16,0 3 0 15,0-8-56-15,0 0-4 0,3-3 0 0</inkml:trace>
  <inkml:trace contextRef="#ctx0" brushRef="#br0" timeOffset="8099.522">10831 6353 1440 0,'0'0'128'0,"0"0"-103"16,0 0-25-16,0 0 0 0,3 5 88 0,5-2 13 16,1 2 3-16,6-2 0 0,0 2-36 0,3-5-6 15,3 2-2-15,3 1 0 0,2-3 1 0,-2 0 0 16,0 0 0-16,6 0 0 0,6 0-37 0,-1 3-8 15,4-3-2-15,6 2 0 0,2-2 9 0,19 6 1 16,-10-4 1-16,7 4 0 0,-7-1-5 0,7 0-2 16,2-2 0-16,7 2 0 0,-7 0-18 0,1-2-12 15,-1 2 1-15,10 1 1 0,-4-4 46 0,7 4 8 0,-7-4 3 0,9 4 0 16,-5-1-28-16,2-3-6 16,3 4-1-16,10-6 0 0,-10 2-4 0,3 4-8 0,7-6 11 0,2 0-11 15,-12 2 11-15,7-2-11 0,-10 3 10 0,4 0-10 16,-10-1 15-16,3 1-3 0,7 0-1 0,5 2 0 15,-12-2-11-15,4-1 0 0,-1 1 0 0,10-1 0 16,-4-2 0-16,9 3 0 0,-11 0 0 0,8-3 0 16,-9 0 16-16,4 0-3 0,-4 0 0 0,12-3 0 15,-11 3-13-15,2-3 0 0,3 1 0 0,7 2 0 16,-16-3 0-16,-15 1 0 0,10-1 0 0,-1 0 0 16,10 1 0-16,-4 2 0 0,0 0 0 0,1 0 0 15,2 2 8-15,18 1-8 0,-2 0 0 0,2-1 0 0,-12-2 0 16,1 3 8-16,-1-3-8 0,9 2 0 0,-12 1 0 0,1-3 0 15,2 0 8-15,9 3-8 0,-8-1 8 0,2 1-8 16,-12 0 11-16,10-1-11 0,-7 1 14 0,3 0-4 16,-2-1-1-16,5 4 0 0,-14-4 2 0,8 4 0 15,3-1 0-15,7 0 0 0,-4-2-1 16,-3-1 0-16,1 1 0 0,8 0 0 0,-9-1-1 0,-2-2 0 16,-1 6 0-16,9-6 0 0,-5 0-1 0,-4 0 0 15,6-6 0-15,4 4 0 0,-7 2-8 0,-6-6 10 16,1 4-10-16,8-4 10 0,-3 4-10 0,-2-3 10 15,-7-1-10-15,0 1 10 0,1 2-10 0,-7-2 0 0,1 2 0 16,-7 1 0 0,-2-1-152-16,-4 3-25 0,1 0-6 0</inkml:trace>
  <inkml:trace contextRef="#ctx0" brushRef="#br0" timeOffset="9109.519">20022 5853 691 0,'3'5'61'16,"-3"-5"-49"-16,-3 5-12 0,3 3 0 15,0 5 160-15,0-5 28 0,0 3 7 0,0 2 1 0,0 0-92 0,0 6-17 16,3 2-4-16,-3 5-1 15,0-2-35-15,-3 3-7 0,3-1-2 0,0 3 0 0,-3 0-17 0,3-2-3 16,-3-1-1-16,3 3 0 0,3-2-17 0,-3-3 0 16,0-6 8-16,3 3-8 15,-3-2-108-15,0-1-24 0</inkml:trace>
  <inkml:trace contextRef="#ctx0" brushRef="#br0" timeOffset="9334.4568">19418 6599 1497 0,'-21'5'66'0,"15"-2"14"0,-3-3-64 0,0 2-16 0,0 1 0 0,0 0 0 15,1-1 108-15,5 1 17 0,3-3 4 0,0 0 1 16,0 0-42-16,0 0-8 0,0 0-1 16,8 3-1-16,13 2-78 0,0-5-10 0,-9-3-5 0,3 1-1 15,6-4 65-15,3 1 13 16,8 0 2-16,1-3 1 0,0 2-1 0,0-2-1 0,-4 1 0 0,4 1 0 31,0-2-84-31,3 3-17 0,-4 0-3 0,1-1-1 16,-3 4-122-16,0-3-24 0</inkml:trace>
  <inkml:trace contextRef="#ctx0" brushRef="#br0" timeOffset="9915.493">19739 4323 518 0,'-3'11'46'0,"3"-11"-37"0,0 0-9 0,0 0 0 15,0 0 304-15,0 0 58 0,3-3 12 0,6-7 2 16,3-1-236-16,6-2-48 0,6-6-10 0,6 1-2 15,2-3-8-15,4 2-3 0,6-7 0 0,2 2 0 0,-2 3-26 0,0-3-6 16,0 0-1-16,-1 0 0 16,-5 3-22-16,0 3-5 0,2-6-1 0,-5 5 0 0,-3 3-18 15,-6-5-4-15,2 5-1 0,-2 0 0 16,0-2-129-16,-3 5-25 0,-6-6-6 0,3 6-1 16,-6 0-101-16,-4-1-21 0</inkml:trace>
  <inkml:trace contextRef="#ctx0" brushRef="#br0" timeOffset="10118.439">20421 3736 576 0,'-3'-3'51'15,"0"3"-41"-15,3 0-10 0,0 0 0 0,0 0 243 0,0 0 46 16,0 0 10-16,0 0 1 0,0 0-180 0,0 0-36 16,0 0-7-16,6-2-1 0,6-4-31 0,0 4-5 15,3 2-2-15,3 0 0 0,-1 0-2 0,4 0-1 16,-3 0 0-16,3 0 0 0,-3 2-3 0,0 4 0 16,0-4 0-16,-1 4 0 0,-2-1-2 0,-3 0-1 15,3 3 0-15,-6 5 0 0,0-5-8 0,-3 5-1 16,0 1-1-16,-3 2 0 0,-6 5-1 0,-3-3 0 0,0 3 0 0,-6 1 0 15,3 1-18-15,-3-4 0 0,-3 2-8 0,0 6 8 32,4-9-166-32,-4 1-27 0,6 2-6 0,0-8-429 0,3 0-87 0</inkml:trace>
  <inkml:trace contextRef="#ctx0" brushRef="#br0" timeOffset="10520.4748">20879 3805 921 0,'-5'10'82'15,"5"-10"-66"-15,0 0-16 0,2 8 0 0,-2-8 228 0,0 0 41 16,0 0 9-16,0 0 2 0,6 6-142 0,6-12-28 16,-3 1-6-16,6-3 0 15,0 0-36-15,0-8-6 0,0 0-2 0,0 3 0 0,0-8-26 0,-1 8-6 16,-2-3 0-16,0 0-1 0,-3 3-18 0,0 2-9 15,0 3 10-15,-3 0-10 0,0 6 0 0,-6 2 0 16,0 0 0-16,6 2 0 0,-3 6 0 0,3 0 0 16,-6 5 0-16,3 6 0 0,-3-1 0 0,3 1 0 15,-3 5 0-15,3 0-10 0,0 2 10 0,0-5-8 16,0 3 8-16,0-5-8 0,3 2 8 0,0-11 0 0,3 3 0 16,2-2 0-16,1 0 0 0,3-11 0 0,0 5 0 0,3-8 0 15,-3 1 29-15,3-9 2 16,0 0 0-16,2-2 0 0,1-3 0 0,0 1 0 0,0-4 0 0,0-7 0 15,-6 2-2-15,0 3 0 16,-4 2 0-16,1-2 0 0,-3 0-13 0,0 2-2 0,-6 1-1 0,0-4 0 16,0 7-13-16,-3-1 9 15,-3 3-9-15,-3-1 8 16,3 4-156-16,-9 4-32 0</inkml:trace>
  <inkml:trace contextRef="#ctx0" brushRef="#br0" timeOffset="26545.121">10089 11173 1958 0,'0'0'87'0,"6"6"17"0,6-1-83 0,0-2-21 0,-6 2 0 0,3-5 0 15,-6 3 113-15,3-3 19 0,-6 0 3 0,6 0 1 16,0-3-68-16,0-2-14 0,0-1-2 0,0-2-1 16,0-2-28-16,3-1-6 0,0-2-1 0,0 2 0 15,-1-2-16-15,1 3-14 0,0-1 2 0,0-2 1 16,-3 2 11-16,3 3 0 0,-3 0 0 0,-3-2 0 15,-6 2 24-15,-3 0 6 0,3 0 2 0,3 8 0 16,0 0-15-16,0 0-2 0,0 0-1 0,0 0 0 0,0 5-6 0,3 6 0 16,0-1-8-16,0 4 12 0,-3 1-12 0,0 1 9 15,0 0-9-15,3 5 8 16,0 1-8-16,3 1 12 0,-3 4-12 0,3-3 12 0,3-1-12 0,-3 1 0 16,0-5-12-16,0-1 12 15,3-2 0-15,-3-5 0 0,3 2 0 0,2-5 0 0,1-3-9 0,0-2 9 16,0 0 0-16,3-9 0 0,0 1-8 0,0-6 8 15,0-2 0-15,3-3 0 0,-7-2 0 0,4-3 0 16,-3-1 0-16,0-1 0 0,0 1 0 0,-3 1 0 16,-3 3 0-16,0-1 0 0,3-2 0 0,-3 3 0 15,-3-4 0-15,0 1 0 0,0 0 16 0,0-3-4 16,-3 0 0-16,0 1 0 0,0 1-1 0,-3-1-1 16,3 4 0-16,6 1 0 0,3 2-20 0,-3 5-4 15,-15 1-1-15,3-1 0 16,0 6-144-16,3 2-29 0,-3 3-5 0</inkml:trace>
  <inkml:trace contextRef="#ctx0" brushRef="#br0" timeOffset="27004.106">11301 10925 172 0,'24'5'16'16,"-12"-2"-16"-16,-12-3 0 0,0 0 0 0,0 0 373 0,0 0 72 16,0 0 15-16,0 0 2 0,-12 0-250 0,0 0-49 15,0 2-11-15,3 1-1 0,3 0-73 0,-3 2-14 16,-3 0-4-16,-3-2 0 0,0 2-22 0,-2 0-5 15,-1-2-1-15,0 2 0 0,3 1 4 0,-3-1 0 16,-3-2 0-16,3 2 0 0,1-3-3 0,2 4 0 16,-3-1 0-16,3 0 0 0,-3 1 7 0,3-1 2 15,0 0 0-15,0 3 0 0,3 0-42 0,1-3 0 16,-1 1-16-16,6 2 5 0,-3-3 11 0,3 3 11 16,3-3-3-16,3 0 0 0,0 1-8 0,3 2 0 15,0-3 0-15,3 3 0 0,3-3 0 0,0 3 0 16,3-3 0-16,-1 3 0 0,7 0-8 0,-3 0 8 15,0-3 0-15,0 3 0 0,0 0 0 0,0 0 0 0,3 0 0 16,-4 0 0-16,1 0 0 0,-3-3-11 0,3 3 11 0,-3-2-8 31,0-1-27-31,0 0-5 0,-6 3 0 0,3-5-1 16,-3 2-135-16,-6-5-28 0,0 0-4 0,0 0-883 0</inkml:trace>
  <inkml:trace contextRef="#ctx0" brushRef="#br0" timeOffset="27200.21">10902 11332 864 0,'-12'8'76'0,"6"-5"-60"0,0 2-16 0,0 3 0 16,0-3 249-16,3 1 47 0,-6-1 10 0,6 0 2 0,0 0-116 0,3-5-22 15,0 0-5-15,3 6-1 0,3 2-91 0,3-3-18 16,3-2-4-16,3 2-1 0,0-3-22 16,3 4-4-16,3-4 0 0,0 1-1 0,2 2-7 0,-2-2-2 15,0 2 0-15,-3 1 0 0,3-1-6 0,0-2-8 16,-7 2 11-16,4 0-11 0,-3-2 0 0,0-1-20 15,0 1 2-15,0-3-830 16,-3 3-167-16</inkml:trace>
  <inkml:trace contextRef="#ctx0" brushRef="#br0" timeOffset="27996.975">11804 10665 1094 0,'0'0'97'0,"0"0"-77"16,0 0-20-16,9 3 0 0,0 0 153 0,0 2 27 16,3-2 6-16,0 2 1 0,-1 0-79 0,4-2-15 15,0 2-3-15,6-2-1 16,-3-1-37-16,3-2-8 0,3 0-2 0,2-2 0 0,-2-1-2 0,6-2 0 15,0 2 0-15,-4-2 0 0,1-3-14 0,0 3-3 16,-3-1-1-16,0 1 0 0,-3 2-11 0,-1 1-3 16,-2-1 0-16,0-2 0 15,-3 2-38-15,0 3-8 0,-6-2-2 0,3-1-674 16,-3 3-135-16</inkml:trace>
  <inkml:trace contextRef="#ctx0" brushRef="#br0" timeOffset="29253.187">11783 10681 748 0,'0'0'67'0,"0"0"-54"0,0 0-13 0,0 0 0 16,0 0 229-16,3 8 43 0,0-3 9 0,0 3 2 16,0 0-139-16,0-2-27 0,6 2-5 0,-3 2-2 15,3-2-39-15,3 0-8 16,3 0-2-16,-1 3 0 0,1-1-17 0,0 1-4 0,0-1-1 0,3-2 0 15,0-2-11-15,-3 1-3 0,3 4 0 0,-1-3 0 16,-2 0-7-16,3-3-2 0,-6 1 0 0,6 1 0 16,-6-4-16-16,0 0 0 0,3 2-11 0,-6 0 11 15,-1-2 0-15,-2 2 0 0,0 1 0 0,-3-1 0 16,0 0 18-16,-3 0 10 0,-3 3 3 0,0-2 0 16,-3 4 1-16,-2 1 1 0,-1-1 0 0,-3 1 0 15,0 0-33-15,0-1-22 0,-3 1 3 0,0 2 1 0,0 0 18 0,0 0 0 16,-3 3 0-16,1 0 0 0,-1 3 0 0,0-3 0 15,0-1 0-15,0 4 0 0,0-3 0 0,3 0 8 16,4-3-8-16,-1-2 0 0,3-1 8 0,3 3-8 16,0-5 11-16,3 3-11 0,3-3 9 0,3-3-9 15,0 0 0-15,6 3 9 0,0-5-9 16,6 0 0-16,-1-1 0 0,7-2 0 0,0-2 0 0,0 2 0 16,0-6 0-16,3 4 0 0,-4-1 0 0,7 0 10 15,6-2-1-15,-3 0 0 0,-1 0 1 0,1-1 0 16,3 1 0-16,0 0 0 0,-1-1-10 0,-2 1 0 15,0-3 9-15,-3 3-9 0,-3 0 8 0,-1 2-8 16,-2-2 8-16,0 2-8 0,0-2 0 0,-3 5-16 16,-3-6 2-16,-3 6 1 15,2 0-118-15,-5 0-23 0,3 3-5 0</inkml:trace>
  <inkml:trace contextRef="#ctx0" brushRef="#br0" timeOffset="29743.125">12060 11613 460 0,'-12'-8'41'0,"9"5"-33"0,-6 0-8 0,0-2 0 0,0 0 349 0,0-1 68 16,-3 1 14-16,0 0 2 0,4 2-258 0,-4 1-52 16,0-1-11-16,3 3-1 0,0 3-71 0,0-1-15 15,-3 6-2-15,3 0-1 0,-3 3-22 0,3 2 0 16,0 3 0-16,3 2 0 0,-3 3 0 0,1 3 0 16,-1 0-8-16,3 0 8 0,3 0 0 0,3 0-8 15,0-3 8-15,0-3 0 0,3-2 0 0,3-3-10 16,-3-2 10-16,0-3 0 0,6-3-12 0,-1-2 12 15,1-3-12-15,0-3 12 0,3-5-18 0,0-5 3 16,-3-3 1-16,3-2 0 0,-3-4 14 0,0 1-11 16,3-3 11-16,-3 3-10 0,-6 3 10 0,3-1 0 0,0 3 0 15,-1 6 0-15,1-1 0 0,-3 1 0 0,0 4 0 16,0 1 0-16,-3 5 13 0,0 0-1 16,0 0-1-16,0 0 0 0,0 0 23 0,0 0 5 0,6 5 1 0,0 6 0 15,-3-3-14-15,0 5-2 16,3 0-1-16,-3 3 0 0,0 5-23 0,0-2 0 0,0-1 0 0,3 1 8 15,-3 2-8-15,3-2 0 0,-3-4 0 0,3 4 0 16,-3-3-52-16,3-3-9 16,0-2-2-16,0-1-683 0,0 1-137 0</inkml:trace>
  <inkml:trace contextRef="#ctx0" brushRef="#br0" timeOffset="29863.221">12149 11954 1440 0,'0'0'64'0,"6"8"12"0,-3 0-60 0,0 0-16 15,-3 0 0-15,3 0 0 0,0 0 260 0,-3-3 48 16,0 5 11-16,3-2 1 0,3 0-239 0,-3 0-48 16,-3-3-9-16,3 1-3 15,3-1-175-15,-3-2-35 0,3-1-7 16</inkml:trace>
  <inkml:trace contextRef="#ctx0" brushRef="#br0" timeOffset="30929.935">12846 11083 1555 0,'0'0'138'0,"0"0"-110"16,0 0-28-16,0 0 0 0,3-2 130 0,3-1 21 15,0 0 4-15,0-2 1 0,2 0-60 0,4 0-11 16,0-1-2-16,3-2-1 0,9-2-58 0,-3-3-11 16,6-1-2-16,-1 1-1 0,-5 3-10 0,3-1 0 15,0 3 0-15,0 3 8 0,-3-3-22 0,2 5-5 16,-8 0-1-16,3 3 0 16,-3-2-52-16,0 2-12 0,-6 2-1 0,3-2-1 15,-6 0-135-15,-6 0-27 0,0 0-6 0,0 0-1 16,0 0 107-16,0 0 20 0,0 0 5 0,-6 3 1 15,-3-3 76-15,0 0 15 0,-3 3 3 0,3-1 1 0,-3 1 151 0,0 0 29 16,0 2 7-16,3 0 0 0,-3 1-3 0,1-1-1 0,5 0 0 0,-3 3 0 16,0 0-42-16,0 5-9 0,-3-2-1 0,3 2-1 15,-3 0-42-15,0 3-8 0,3 0-1 0,0 3-1 16,0-4-26-16,0 1-5 0,0 0 0 0,4 0-1 16,-4-3-19-16,3-2 0 0,6-1 0 0,0-4 0 15,0-6-28-15,0 0-10 0,0 0-2 16,6-6 0-16,0-4-138 0,2-3-28 0,4-1-6 0</inkml:trace>
  <inkml:trace contextRef="#ctx0" brushRef="#br0" timeOffset="31063.252">13099 11020 403 0,'0'0'36'0,"0"0"-36"16,0 0 0-16,0 0 0 0,3 5 308 0,-3 6 56 15,3-3 10-15,3 2 2 0,-6 1-191 0,3 5-38 16,0-3-8-16,3 8-2 0,-3-5-73 0,-1 5-16 16,1 0-2-16,3 1-1 0,-3 1-31 15,0-4-6-15,0-3-8 0,3 0 11 0,0-1-28 0,0-1-6 16,0-4-1-16,3 1 0 15,0-3-208-15,3-3-41 0</inkml:trace>
  <inkml:trace contextRef="#ctx0" brushRef="#br0" timeOffset="31226.402">13364 11253 1267 0,'3'5'112'0,"-3"3"-89"0,6 0-23 0,-6 0 0 15,0-3 228-15,3 3 42 0,-3 0 8 0,3 3 2 16,-3-1-159-16,3 1-31 0,-1-3-6 0,1 5-2 15,-3-2-58-15,3-4-11 0,-3 1-2 0,0-8-1 32,0 0-139-32,0 0-28 0,0 0-6 0,0 0-831 0</inkml:trace>
  <inkml:trace contextRef="#ctx0" brushRef="#br0" timeOffset="31471.77">13518 10647 1497 0,'0'0'133'0,"0"0"-106"15,0 0-27-15,0 0 0 0,0 5 260 0,0 3 46 16,3 0 10-16,0 3 1 0,-6-1-181 0,0 1-37 15,0 2-7-15,0 3-2 0,-2 0-60 0,2 2-12 16,-6 1-2-16,3-1-1 16,3-4-75-16,0 1-14 0,0-1-3 0,0-4-1187 0</inkml:trace>
  <inkml:trace contextRef="#ctx0" brushRef="#br0" timeOffset="31853.918">13843 10769 1440 0,'-12'13'128'0,"6"-8"-103"16,3 3-25-16,0 5 0 0,-3-5 212 0,0 5 38 15,0 3 7-15,-3 5 2 0,3 3-118 0,0 0-23 16,-3 3-5-16,3 4-1 0,1 1-61 0,2 2-13 15,0-2-2-15,0 3-1 0,3-1-23 0,3-8-12 16,0-2 12-16,3 3-12 0,-1-3-10 0,4-1-9 16,3-4-1-16,-3-3-1 15,3-6-235-15,6-2-48 0</inkml:trace>
  <inkml:trace contextRef="#ctx0" brushRef="#br0" timeOffset="32185.778">14185 10901 864 0,'-18'2'76'0,"12"1"-60"0,-3-3-16 0,1 3 0 0,-4 2 264 0,0 0 49 0,0-2 11 0,0 2 1 16,0 3-155-16,3 0-31 0,-3 0-7 0,0 5 0 15,3-2-61-15,0 2-12 0,3-2-3 0,0-1 0 16,1-2-25-16,5 0-6 0,0 0-1 0,0 0 0 16,5-3-24-16,1 1 0 0,3-1 0 0,3-2 0 15,0-1 0-15,3 1 0 0,0 0 0 0,0 2 0 16,0-3 0-16,0 1 0 0,-4 0 0 0,1-1 0 15,0 4 0-15,-3-4 0 0,0 1 0 0,0 0 0 16,-3 2 0-16,-3 0 0 0,0 1 12 0,0 1-4 0,-3-7 9 16,0 6 2-16,-3 2 0 0,0 2 0 0,-3-2-19 15,-3 5-11-15,0 1 2 0,0-1 0 0,-6 0 9 0,3 3-10 16,-2-3 10-16,2 0-10 16,0-2-32-16,0-3-6 0,0 0-2 0,0-3 0 15,-3 0-117-15,3 1-23 0,3-1-5 0,0-2-1 0</inkml:trace>
  <inkml:trace contextRef="#ctx0" brushRef="#br0" timeOffset="32349.656">14432 11179 1094 0,'-6'18'97'0,"6"-10"-77"15,-6 0-20-15,0 0 0 0,0 3 273 0,0-1 51 0,1 1 11 0,-4-1 1 16,0 4-188-16,0-1-37 0,0 0-8 0,3 3-2 15,-3-3-78-15,0 3-23 0,0-5 9 0,3-1-9 32,0-5-54-32,3 1-15 0,3-6-3 0,0 0-1 15,0 0-201-15,3-6-40 0</inkml:trace>
  <inkml:trace contextRef="#ctx0" brushRef="#br0" timeOffset="32678.034">14542 10970 633 0,'6'-6'56'16,"-6"1"-44"-16,3-3-12 0,0 3 0 0,-3-3 309 0,0 3 60 15,0 5 12-15,0 0 3 0,0 0-216 0,0 0-42 16,0 0-9-16,-6 5-1 0,0 3-68 0,0 0-12 16,0 5-4-16,1 3 0 0,2 0-17 0,-3 0-4 15,3-1-1-15,0 4 0 0,0-3-10 0,3 0 0 16,0-3 0-16,3-2 8 0,0-1-8 0,6-5 0 16,-4 1 0-16,1-4 0 0,3-2-19 0,3-2 4 15,-3-1 1-15,0-5 0 16,3 0-8-16,-3 0-2 0,-3-2 0 0,3 2 0 0,-3-3 14 0,0 3 10 15,-3 0-13-15,0 0 5 0,0 3 8 0,0 0 12 16,-3-1-2-16,0 6-1 0,0 0 36 0,0 0 7 16,0 0 2-16,0 0 0 0,0 0-2 0,0 0-1 15,0 0 0-15,0 0 0 0,6 6-23 0,-3 2-4 16,6 2 0-16,-7 1-1 0,4-1-12 0,-3 1-3 16,3-3 0-16,0 5 0 0,0-5-8 0,-3 0 0 15,3-3 0-15,0 1-11 16,0-4-113-16,3 1-24 0,-3-3-4 0,3-3-994 0</inkml:trace>
  <inkml:trace contextRef="#ctx0" brushRef="#br0" timeOffset="32949.11">14810 10702 748 0,'0'0'67'0,"0"0"-54"15,3 6-13-15,6-1 0 0,-6 0 300 0,6 1 58 0,-3 2 11 0,3-1 3 16,-3 4-173-16,3 0-35 0,0 2-6 0,-3 5-2 15,3-2-73-15,-3 3-15 0,0 2-4 0,0 3 0 16,-1 0 0-16,1-1 0 0,0 4 0 0,-3-1 0 16,0-2-19-16,0 0-4 0,0 0-1 0,-3-6 0 15,-6 1-23-15,3-1-5 0,0 1 0 0,-3-1-1 0,3 3-11 0,-5 1 8 16,-1-1-8-16,-3 8 8 16,-3-3-8-16,0-2-14 0,0-3 3 0,0-5 1 15,3-3-70-15,0 1-15 0,-3-9-2 0,7-5-1 16,-1 0-155-16,6-5-31 0</inkml:trace>
  <inkml:trace contextRef="#ctx0" brushRef="#br0" timeOffset="33050.1238">15078 11001 921 0,'9'8'82'0,"-9"-8"-66"16,0 0-16-16,6 3 0 0,0 0 276 0,0-3 52 15,-3 2 11-15,6-2 1 0,-9 0-234 0,3 0-47 0,3 0-10 0,0-2-1051 16</inkml:trace>
  <inkml:trace contextRef="#ctx0" brushRef="#br0" timeOffset="33579.064">15858 10737 1094 0,'-12'-5'97'0,"3"-1"-77"16,-3 1-20-16,-3-3 0 0,3 3 247 0,-2 2 45 16,-1 0 10-16,3 1 2 0,-3 2-159 0,0 2-31 15,0 6-6-15,3 0-2 0,-3 3-64 0,3 5-13 16,4 2-2-16,-4 6-1 0,0 5-17 0,0 3-9 16,3 2 10-16,3 3-10 15,0 0 10-15,3 0-10 0,3 3 10 0,0 0-10 0,0-3 9 0,3 0-9 16,6-5 8-16,-3-6-8 0,3-5 0 0,3-2 0 15,3-1 0-15,-1-7 0 0,7-3-12 0,-3-8-4 16,3-3 0-16,9-10-1 0,0-3 17 0,-4-2 0 16,1-4 0-16,-3-1 0 0,-3-4 0 0,0 1 0 15,-7-1 0-15,1-2-10 0,0 3 10 0,-9-1 8 16,3 3-8-16,-6-2 11 0,-6-1 10 0,3 4 3 16,-3-4 0-16,0 1 0 0,-6 5 21 0,3-3 5 15,-3 5 1-15,0 1 0 0,0 2-11 0,-2 3-3 16,-1-1 0-16,3 6 0 0,0 1-11 0,0 4-2 15,-3 0-1-15,0 6 0 0,6 0-9 0,-3 2-2 0,3 5 0 16,0 4 0-16,0-1-12 0,0 8 0 0,0 3 0 0,3 2 0 16,-3 1 0-16,4-6 8 15,2 5-8-15,0 1 0 0,2-3 9 0,1 2-1 0,0 1 0 0,3-1 0 16,-3 0-8-16,6 4 0 0,0-4 0 16,3-2 8-16,3 0-8 0,0-3 0 0,0-3 0 0,6-2 0 15,-1-3-17-15,-2-2-6 16,3-3-1-16,-6-3 0 0,3-5-156 0,-3 0-32 15,6-2-7-15,-4-1-961 0</inkml:trace>
  <inkml:trace contextRef="#ctx0" brushRef="#br0" timeOffset="33869.326">16477 10684 1497 0,'-3'0'133'0,"3"0"-106"16,0 0-27-16,0 0 0 0,0 0 218 0,-6 3 38 15,3-1 8-15,-3 6 2 0,3 0-126 0,0 5-24 16,0 3-6-16,-3 5-1 0,3 3-65 0,0 5-12 15,0 3-4-15,3 2 0 0,0 1-16 0,0-3-4 0,0-1-8 16,3 1 12-16,0-6-12 0,3-2-8 16,3-3 8-16,0-2-13 15,3-6-94-15,0-2-18 0,6-3-4 0,0-6-667 0,-3-7-132 0</inkml:trace>
  <inkml:trace contextRef="#ctx0" brushRef="#br0" timeOffset="34158.687">16751 10713 1904 0,'-21'11'84'0,"18"-6"18"0,9 0-82 0,-6-5-20 16,-9 5 0-16,0 3 0 0,6 0 119 0,0 3 19 15,-6-1 4-15,3 4 1 0,-3-1-63 0,7-2-13 16,2 2-3-16,0-3 0 0,-6 1-21 0,9-3-5 16,8 0-1-16,-2 0 0 0,-6 0-8 0,3-3-1 15,6 3-1-15,0-3 0 16,6 3-43-16,-3-3-9 0,-6 3-2 0,6-2 0 0,3 2 27 0,-7-3 0 15,-2 3 0-15,0 0 0 0,3 2 0 0,-6-2 0 16,-3 0 0-16,-3 3 0 0,-3-1 0 0,0 1 16 16,3 0-4-16,-3 2-1 0,-12 0 8 0,3 0 1 15,9 0 1-15,-5 1 0 0,-7-4-21 0,3 4 0 16,-3-7-10-16,6 4 10 0,3-3 0 0,-3 0 0 16,-3-3 0-16,0 0 0 15,3 1-144-15,0-4-23 0,-6 1-4 0,4 0-937 0</inkml:trace>
  <inkml:trace contextRef="#ctx0" brushRef="#br0" timeOffset="34334.579">17162 11075 1555 0,'-18'14'138'0,"18"-14"-110"0,3 5-28 0,-6 6 0 15,-6-1 188-15,0 1 33 16,0-1 7-16,0 1 0 0,0-1-122 0,3 1-25 0,-6 0-5 0,3 2 0 15,3-3-76-15,1 1-17 0,-4-3-3 0,3-3-752 16,6-5-152-16</inkml:trace>
  <inkml:trace contextRef="#ctx0" brushRef="#br0" timeOffset="34728.089">17459 10798 576 0,'-9'-11'51'0,"9"6"-41"15,0-3-10-15,-3 0 0 0,-5 0 387 0,2 0 75 16,3 0 15-16,-3 3 3 0,0 0-282 0,0 2-57 16,0 0-11-16,6 3-2 0,0 0-73 0,-6 6-15 15,-6-1-2-15,3 5-1 0,6 1-24 0,-3 0-5 16,-3 4 0-16,3 1-8 0,0 5 0 0,3 1 0 16,0-1 0-16,0 0 0 0,0 0 0 0,3-5-14 15,6 0 2-15,0-3 1 0,-6 0 0 0,6-5 0 16,3 0 0-16,3-2 0 15,0-1-21-15,-3-5-5 0,-3-3-1 0,3 1 0 16,6-4 7-16,-3-2 2 0,-9 0 0 0,2-2 0 0,7 2 18 0,-3-3 11 16,-6-2-12-16,-3 2 12 0,3-2 0 0,0 0 0 0,0 2 0 15,-3 1 9-15,-3-1 17 0,3 3 3 0,3-2 1 16,0 2 0-16,-3 0 15 0,0 3 3 0,0-1 1 0,0 6 0 16,6-2-39-16,-6 2-10 0,0 0 0 0,0 0 0 15,9 2 34-15,-3 9 5 0,-6 2 1 0,-3 3 0 16,6-5-23-16,0 7-4 0,0 1-1 0,0 2 0 15,-6 0-12-15,3 0 11 0,3 0-11 0,0-2 10 16,-6-1-2-16,3-2-8 0,9-3 12 0,-3-5-4 16,0 3-211-16,0-6-42 15,0 0-9-15</inkml:trace>
  <inkml:trace contextRef="#ctx0" brushRef="#br0" timeOffset="34880.7599">17757 10996 1094 0,'0'0'48'0,"3"5"11"0,3 1-47 0,-3-1-12 16,-3 0 0-16,3 1 0 0,0 1 290 0,3-1 56 16,-6 2 11-16,3 2 3 0,-3 4-259 0,3-7-51 15,0 4-10-15,0-3-3 16,-3 3-54-16,3-1-11 0,3-2-3 0,-3-3-1060 0</inkml:trace>
  <inkml:trace contextRef="#ctx0" brushRef="#br0" timeOffset="35082.2978">18111 11113 230 0,'0'0'10'0,"-3"2"2"0,3 3-12 0,-3 1 0 0,-3 2 0 0,0 0 0 16,0 0 497-16,-2 2 97 0,-4-2 19 0,-3 8 4 16,0 0-450-16,0 0-91 0,0 0-17 0,6-3-4 15,0 0-27-15,0-2-6 16,0 2-1-16,0 0 0 15,3-2-98-15,1-1-20 0,-1-2-4 0,0-3-1008 0</inkml:trace>
  <inkml:trace contextRef="#ctx0" brushRef="#br0" timeOffset="35448.859">18337 10821 864 0,'0'-13'38'0,"0"8"8"0,-2-6-37 0,-1 1-9 16,3 2 0-16,-3 3 0 0,-3-3 385 0,3 2 75 15,-3 4 16-15,6 2 2 0,-6 2-334 0,-3 4-66 16,0-1-14-16,3 5-2 0,-3 6-46 0,3 0-8 16,-3 3-8-16,0 2 9 0,3 3-9 0,3 0 0 15,0-1 0-15,0-1 0 0,3-1-12 16,0-5 12-16,3-1-10 0,3-1 10 0,0-4-13 0,3-2 3 16,0-3 1-16,0 1 0 0,0-6-7 0,-3 0-2 15,3-6 0-15,0 1 0 0,-3-3 3 0,0 0 1 16,0-2 0-16,0 2 0 0,-4-3 14 0,1 1 8 15,0-4 0-15,0 4-8 0,-3-1 52 0,3 1 4 16,-3-1 1-16,0 3 0 0,0 0-29 0,-3 0-7 16,3 3-1-16,0 5 0 0,0 0 11 0,0 0 1 0,0 0 1 15,0 0 0-15,0 0-19 0,0 0-4 16,3 8-1-16,3 0 0 0,-3 2-9 0,0 4 0 0,3 4 0 16,0 1 8-16,0 2-8 0,0 0 0 0,-3-2 0 0,3 2 0 31,0-3-29-31,3 1 1 0,-3-1 1 0,3 1 0 15,-3-3-186-15,3-6-38 0,3 11-7 0,2-13-2 0</inkml:trace>
  <inkml:trace contextRef="#ctx0" brushRef="#br0" timeOffset="35744.028">18555 11023 172 0,'0'0'8'0,"0"0"1"0,0 0-9 0,6 2 0 0,-3 3 0 0,3-5 0 0,0 3 463 0,0-3 90 15,-3 3 19-15,5-1 3 16,-2 1-415-16,3 0-84 0,-3-1-16 0,3 4-3 0,-6-1-29 0,3 0-5 15,0 1-2-15,-3 1 0 0,0-1 2 0,-3 2 0 16,3 0 0-16,-3 0 0 0,-3 0 14 0,3-1 3 16,-6 4 1-16,0 0 0 0,0-1-5 0,-3 3 0 15,-3-2-1-15,3 2 0 0,-2 0 23 0,-1 1 5 16,3-1 1-16,-3 0 0 0,3-2-19 0,0-1-3 16,3-2-1-16,0-2 0 0,0 1-24 0,6-7-5 15,0 0 0-15,0 0-1 0,0 0-11 0,0 0 0 16,9 0 0-16,-3-2 0 0,0 2-11 0,0-3 11 15,3 1-8-15,3 2 8 0,0-6-16 0,0 4 1 16,2-4 1-16,1 4 0 16,0-4-30-16,0 1-5 0,-3 0-2 0,3-3 0 15,-3 0-140-15,0-3-28 0,0-2-5 0</inkml:trace>
  <inkml:trace contextRef="#ctx0" brushRef="#br0" timeOffset="35981.417">19013 10618 2268 0,'0'0'100'0,"0"0"21"0,0 0-97 0,0 0-24 0,0 0 0 0,0 0 0 15,0 0 141-15,3 8 23 0,0-3 5 0,0 3 1 16,0 2-90-16,0 1-19 0,-3 0-3 0,0 2-1 16,3 3-40-16,-3 5-8 0,-3 0-1 0,3 0-8 15,-3 3 40-15,0 0 2 0,0 2 0 0,0 1 0 16,0-3-31-16,0 2-11 0,3 1 0 0,-3-1 9 0,-6 0-9 0,3-2 0 15,-3 3 0-15,3-6 0 16,-2 0-25-16,-1 0-7 0,-3 6-2 0,0-4 0 16,3 1-112-16,-3 0-22 0,3 3-5 0,0-1-656 15,3-5-131-15</inkml:trace>
  <inkml:trace contextRef="#ctx0" brushRef="#br0" timeOffset="36152.615">19424 11221 2350 0,'0'16'52'0,"0"-8"10"0,0-3 2 0,0 0 3 0,-6-2-54 0,3 5-13 15,0 0 0-15,-3 2 0 0,0 1 69 0,0 2 11 0,-3 3 3 0,-3 3 0 16,0-1-55-16,3-2-10 0,1 0-2 0,2 0-810 16,3-3-162-16</inkml:trace>
  <inkml:trace contextRef="#ctx0" brushRef="#br0" timeOffset="36684.7928">20984 10623 633 0,'0'0'56'0,"0"0"-44"16,0 0-12-16,0 0 0 0,0-5 394 0,0 5 77 15,0 0 15-15,0 0 3 0,9 0-317 0,-6 5-63 0,3 3-13 0,2 3-2 16,1 2-57-16,0 8-11 16,0 3-2-16,3 8-1 0,-3 5-11 0,0 2-3 0,0 1 0 0,0 8 0 15,-3-6-9-15,0 0 10 16,0 1-10-16,0 2 10 0,0-6-10 0,0 1 10 0,0-8-10 0,-4-9 10 15,4-1-10-15,-3-4 0 0,6-5 0 0,-3 1 0 16,3-6 0-16,0-1 0 0,3-7 0 0,3-7 8 16,-3-1-8-16,3-11 0 0,0-2 0 0,0-3 0 15,2-2 0-15,1-1 0 0,3-5 0 0,-3 1 0 16,0 2 0-16,0-3 0 0,-3 3 0 0,-4 0 0 16,1 2 0-16,0 1 0 0,-3 2 0 0,-3 3 0 15,3 2 0-15,-6 3 0 0,3 0 0 0,-3 3 0 16,0 0-212-16,0 2-36 0,0-12-6 15,0 9-2-15</inkml:trace>
  <inkml:trace contextRef="#ctx0" brushRef="#br0" timeOffset="36854.886">21043 11062 1612 0,'0'0'144'0,"0"0"-116"0,0 0-28 0,0 0 0 0,0 0 120 0,0 0 17 16,0 0 4-16,3-8 1 0,3 3-51 0,0-3-11 15,6 0-1-15,3 3-1 0,0-6-50 0,6 3-9 16,-1 0-3-16,7 0 0 0,-3 3-16 0,6 0-16 16,0 0 4-16,5 2-711 15,1 0-141-15</inkml:trace>
  <inkml:trace contextRef="#ctx0" brushRef="#br0" timeOffset="37281.238">21939 10827 1209 0,'0'0'53'0,"-3"2"12"0,-3-2-52 0,-3 0-13 0,6-2 0 0,-6 2 0 16,-3-3 272-16,4 3 51 0,-4 0 10 0,-3 0 3 15,0 3-167-15,0 2-33 0,0-2-6 0,0 2-2 16,3 3-109-16,0 3-19 0,0-1-11 0,4 3 2 16,-4 3 9-16,0 5 0 0,3 1 8 0,-3 1-8 15,0 1 8-15,3 0-8 0,3 0 10 0,3 2-10 16,-3-5 0-16,6 1 0 0,0-1 0 0,3 0 0 15,0-8 0-15,0 3-10 0,3-3 2 0,6-5 0 16,-3-3-8-16,3-5-2 0,3 0 0 0,0-5 0 16,-1-3-15-16,4-5-3 0,0 0-1 0,-3-3 0 0,0-3 37 15,0 4 0-15,0-4 0 0,-3 0 0 0,-3 1 0 0,-1 2 0 16,1 0 0-16,-3 0 0 0,0 3 0 0,-3 0 0 16,-3 0 0-16,3 2 0 0,-3 0 0 0,3 1 0 15,-3 2 0-15,0 3 0 0,0-1 44 0,0 6 16 16,0 0 3-16,0 0 1 0,0 0-52 0,0 0-12 15,0 0 0-15,3 6 0 0,0 4 0 0,0 1 0 16,0 2 0-16,0 0 0 16,0 3 0-16,0 0 0 0,0 0 0 0,0 0 0 0,0 0 0 0,0 0 0 15,0-1 0-15,0 4 0 0,0-6 0 0,0 0 0 16,0 1 0-16,3-1 0 16,-3-3-151-16,3-2-33 0,-3 0-6 0,3-2-898 0</inkml:trace>
  <inkml:trace contextRef="#ctx0" brushRef="#br0" timeOffset="37617.318">22118 11107 1785 0,'0'0'159'0,"0"0"-127"0,9-2-32 0,0-1 0 16,0 3 96-16,-1 0 12 0,4 0 4 0,-3 0 0 16,-9 0 5-16,6 3 2 0,6-1 0 0,-3 1 0 15,0 0-88-15,0 2-18 0,-3 0-3 0,0 0-1 16,0 1 44-16,0 2 9 0,-3-3 2 0,3 3 0 15,-3 0-52-15,-3 0-12 0,0 0 0 0,-3 2 0 0,0 1 0 16,0-3 0-16,-3 2 0 0,0-2 0 0,-3 3 0 0,3-1 0 16,0-2 0-16,3-2 0 15,-6-1 0-15,0 0 0 0,0 3 0 0,-3-3 0 0,0 3 54 0,0 0 8 16,4-2 2-16,-4 2 0 16,3-3-52-16,0 0-12 0,3-2 0 0,0-1 0 0,6-2 0 0,0 0 0 15,0 0 0-15,3 6 0 0,-3-6 32 0,6 5 3 16,3-2 1-16,0-1 0 0,6 1-7 0,-4 0-1 15,4 2 0-15,0-5 0 0,3 3-28 0,-6-1 0 16,3 1 0-16,0 0 0 16,0-3-45-16,0 0-15 0,-4 0-4 0,4-3-1356 0</inkml:trace>
  <inkml:trace contextRef="#ctx0" brushRef="#br0" timeOffset="41339.548">14789 10956 1065 0,'0'0'47'0,"0"0"10"0,0 0-45 0,0 0-12 16,0 0 0-16,-3 6 0 0,0-1 137 0,3 3 26 15,-5-3 5-15,5 3 0 0,0 0-71 0,0 3-14 16,0-1-3-16,0 1-1 15,0-1-30-15,0 4-5 0,0-4-2 0,2 3 0 0,-2-2-5 0,0 0-1 16,3-1 0-16,0-2 0 0,3 5-9 0,-6-5-3 16,3 0 0-16,0 0 0 0,0 0-6 0,0-3-2 15,-3-5 0-15,3 6 0 0,-3-6-4 0,0 0-2 16,0 0 0-16,0 0 0 0,0 0-10 0,0 0 0 16,0 0 0-16,0 0 0 0,0 0 44 0,0 0 6 15,0-8 2-15,-3 2 0 0,3-1-34 0,-3-1-6 16,3 0-2-16,-3 2 0 0,0-2 1 0,3 1 0 15,-3-4 0-15,0 3 0 0,0 3 1 0,0-3 0 16,3 2 0-16,0 1 0 0,0 5-12 0,-3-5 8 16,1 0-8-16,2 5 8 0,0 0-8 0,0 0 0 15,0 0 9-15,0 0-9 0,0 0 0 0,0 0 0 0,0 0 0 16,2 8 0-16,-2-1 0 0,0 1 0 16,0 3 0-16,3 0 8 0,-3-1-8 0,0 1 0 0,0-1 0 0,0 1 8 15,0-1-8-15,0-2 0 16,0-2 0-16,0-6 0 0,0 5 0 0,0-5 8 0,0 0-8 0,0 0 0 15,0 0 0-15,0 0 9 0,0 0-9 0,3-5 0 16,-3-3 10-16,0 2-10 0,3-4 8 0,-3 2-8 16,3 0 0-16,-3 0 8 0,-3 0-8 0,3 0 0 15,0 3 0-15,-3-3 0 0,0 3 8 0,3 5-8 16,0 0 0-16,0 0 0 0,0 0 0 0,0 0 8 16,0 0-8-16,0 0 0 0,0 0-10 0,0 10 10 15,-5-2-13-15,5 5 3 0,-3-2 1 0,3 5 0 16,-3-3-7-16,3 3 0 0,0 3-1 0,3-1-792 15,0-2-159-15</inkml:trace>
  <inkml:trace contextRef="#ctx0" brushRef="#br0" timeOffset="43841.826">12140 11869 864 0,'9'-5'38'0,"-6"2"8"0,-3 3-37 0,0 0-9 0,0 0 0 0,0 0 0 16,0 0 194-16,3 0 37 0,-3 0 7 0,0 0 2 15,6 3-147-15,-6-3-29 0,3 8-5 0,0-3-2 16,0 3-40-16,0 3-8 16,0-3-1-16,0 5-8 0,-3-5 51 0,0 2 3 0,0 4 1 0,0-4 0 15,3-2-17-15,-3 3-3 0,0-1-1 0,0-2 0 16,0-2-2-16,0 1-1 0,0-1 0 0,0-6 0 16,0 0-1-16,0 0 0 0,0 0 0 0,0-8 0 15,0 0 0-15,0-3 0 0,3-2 0 0,0 0 0 16,0-3-20-16,0-3-10 0,-6 1 10 0,3 2-10 15,3 3 8-15,0 0-8 0,-6 2 0 0,0 0 9 16,6 3-9-16,-3 3 10 0,0 5-10 0,0 0 10 16,0 0 1-16,0 0 0 0,0 0 0 0,-3 8 0 0,-3 0-11 15,0 3 0-15,3 5 0 0,0-1 0 0,0-1 0 16,3 4 0-16,-3-5 0 0,3 6 0 16,0-3 0-16,0 0 0 0,-3-3 0 0,0-3 0 0,6-2 0 0,0 0 0 15,-3 0 0-15,0 0 0 16,0-8 0-16,0 0 0 0,0 0 9 0,0 0-9 0,6-5 12 0,0 0-1 15,0-3-1-15,0 0 0 0,0-5 0 0,-3-3 0 16,6 0 0-16,-6 3 0 0,3-3-10 0,-3 0 10 16,-3 0-10-16,0 3 10 0,0 2-10 0,3-2 0 15,-6 0 9-15,3 5-9 0,-3 0 12 0,0 2-3 16,0 1 0-16,0 0 0 0,3 5 6 0,0 0 1 16,0 0 0-16,0 0 0 0,0 0-7 0,0 0-1 15,-3 5 0-15,0 6 0 0,0-1 0 0,0 1-8 16,3 2 12-16,0 0-4 0,-3 3 0 0,3 0-8 0,-3-3 12 15,0 3-4-15,6 0-8 0,-3 0 0 0,-3-3 0 16,6 0 0 0,3 1-91-16,-3-4-23 0,3-2-5 0</inkml:trace>
  <inkml:trace contextRef="#ctx0" brushRef="#br0" timeOffset="48374.343">12426 5059 1047 0,'0'-21'46'0,"0"13"10"0,-3-11-44 0,-3 3-12 15,0-2 0-15,-3-1 0 0,0-2 113 0,0 3 21 16,-6-6 4-16,7 5 1 0,5 9-42 0,-3-4-8 16,-6 1-1-16,-6-3-1 0,-9 0-24 0,-6-5-5 15,-17-2-1-15,-4-1 0 0,7 8-5 0,-1-3 0 16,0 11-1-16,-5-2 0 0,-4 4-39 0,1 9-12 16,-4 2 0-16,3 3 0 0,1 0 0 0,5 6 0 15,1-4 0-15,-4 6 0 0,4 3 0 0,2 2 0 0,-3 5 0 0,4 3 0 16,2 3 0-16,0 2-9 0,1 1-1 15,2 7 0-15,3-2 10 0,-2 5-8 16,5-3 8-16,-6 6-8 0,4-6 17 0,5 0 4 16,3 3 1-16,0 0 0 15,1-2-37-15,2 4-7 0,6-2-2 0,0 8 0 0,6-8 32 0,0 3 0 0,9-3 0 0,3 2 0 16,6-4 0-16,3-1-9 0,6-5 9 0,6 0 0 16,9 0 0-16,0-2 0 0,8-6 0 0,1 2 0 15,3-1 9-15,3-4 1 0,2-2 0 0,7-3 0 16,-1 0-10-16,4-8 0 0,5 1 0 0,4-4 8 15,-9-4-8-15,8-4 8 0,-2-2-8 0,5-5 8 16,1-3 1-16,-1-3 0 0,-2-2 0 0,5-5 0 0,-5-4 4 16,-1-4 1-16,-2 2 0 0,-1-5 0 0,1-3-6 15,-4-2 0-15,-5 2-8 0,-1-8 12 0,-8 3 0 0,0-2 0 16,-4-1 0-16,1-5 0 0,-3 0 20 0,-3 3 4 16,-4-1 1-16,1-4 0 0,-6 4-14 0,-3-2-3 15,0 3-1-15,-4-5 0 0,-5 4 5 0,0-4 0 16,-6 2 1-16,-3-6 0 0,-3 4 3 0,-3-1 1 15,-3 6 0-15,-6 2 0 0,0 0-21 0,-2 9-8 16,-4-4 0-16,-6 9 0 16,0 2 0-16,0 3 0 0,0 5 0 0,-2 5 0 15,-1 6-56-15,-3 8-7 0,-3 7-1 0,-5 6-710 16,-1 8-142-16</inkml:trace>
  <inkml:trace contextRef="#ctx0" brushRef="#br0" timeOffset="55326.369">11134 6088 230 0,'0'0'20'0,"0"0"-20"0,0 0 0 0,0 0 0 15,0 0 136-15,0 0 22 0,0 0 5 0,0 0 1 16,0 0-49-16,0 0-10 0,9 0-1 0,0 0-1 15,3 0-44-15,0 0-9 0,0 5-2 0,3-5 0 16,3 3-21-16,2 0-5 0,1-1-1 0,6 1 0 16,0 0-9-16,0-1-3 0,-1 1 0 0,4 0 0 15,-6-1 3-15,3-2 0 0,-3 3 0 0,-1-1 0 0,-2-2-3 0,-3 3 0 16,3-3 0-16,-3 0 0 16,-3 0 0-16,-1 3 0 0,1-3 0 0,-3 2 0 0,-3-2 2 0,-3 3 0 15,-6-3 0-15,0 0 0 0,0 0-2 16,0 0 0-16,-3 3 0 0,0 2 0 0,-3 0 1 0,-3-2 0 15,0 0 0-15,-3-1 0 0,1 1-10 0,-4 2 0 16,-3-5 0-16,-3 3 0 0,0-1 0 0,-3 1 8 16,1 0-8-16,-4 2 0 0,-3-5 0 0,-3 0 8 15,1 0-8-15,2 0 0 0,6 0 14 0,0-5-2 16,3 2-1-16,0 0 0 0,10-2 26 0,-1 3 6 16,0 2 1-16,6-3 0 0,0 0-11 0,6 3-1 15,0 0-1-15,0 0 0 16,6-2-48-16,6 2-10 0,3 0-1 0,-1 0-1 0,1 0 20 0,3 0 9 15,6 2-8-15,3 1 8 0,0-3 0 0,2 3 0 0,1-3 0 0,0 2 0 16,0 1 0-16,-7-3 9 0,4 2 0 16,-3-4 0-16,6 2 3 0,-3-3 0 0,-1 1 0 0,-2-1 0 15,-3 3-4-15,0-3 0 16,0-2 0-16,-3 5 0 0,-1-3 0 0,-2 1 0 0,0-1 0 0,-6 3 0 16,0-3-8-16,-3 3 12 0,-6 0-12 0,0 0 12 15,0 0-12-15,0 0-11 0,-9 0 3 0,-3 0 0 16,0 3-8-16,-6 0-2 0,1-3 0 0,-4 5 0 15,-3-2 6-15,0 2 2 0,-6 0 0 0,1-2 0 16,2 2 10-16,-6 3-10 0,0-8 10 0,1 3-10 16,-7-1 10-16,6 1 0 0,0-3 0 0,4 0 0 15,5 0 0-15,0 0 0 0,6 0 0 0,3 0 0 0,6-3 13 16,0 3-1-16,0-2-1 0,9 2 0 0,0 0-11 16,0 0 0-16,0 0 0 0,0 0 0 0,9-3 0 0,0-2 0 15,0 2 0-15,9 3-11 0,3 0 11 0,3-3 0 16,0 3 8-16,2 0-8 0,1-2 9 0,0-1-9 15,3 3 12-15,-4-5-12 0,4 2 16 0,-3-2-3 16,3 0-1-16,0-3 0 0,-1 2-12 0,1-2 0 16,0 1 8-16,-3-4-8 15,-1 6 8-15,1-1-8 0,-6-2 11 0,0 6-11 0,0-1 10 0,-6 3-10 16,-6-5 8-16,-1 2-8 16,-2 3-28-16,-6 0-10 0,0 0-2 0,0 0-1 15,-6 3-20-15,-2 2-4 0,-4-5-1 0,-3 5 0 16,-3 3-48-16,0-2-10 0,-3-1-1 0,-3 3-295 0,-2-3-60 15</inkml:trace>
  <inkml:trace contextRef="#ctx0" brushRef="#br0" timeOffset="55535.784">11426 6160 172 0,'-18'0'16'0,"0"0"-16"0,-6 0 0 0,1 2 0 16,2-2 152-16,3 3 28 0,3-3 6 0,3-3 1 15,0 3-81-15,3 0-16 0,0-2-3 0,9 2-1 16,0 0-30-16,0 0-7 0,0 0-1 0,0 0 0 16,9-3-24-16,0 3-6 0,3 0-1 0,9 0 0 15,0 0 15-15,3 0 2 0,5 0 1 0,1 0 0 16,0 0 2-16,0 0 1 0,-1-3 0 0,4 3 0 15,-3-2-5-15,0-1-1 0,2 0 0 0,4 1 0 16,-6-4-6-16,3 4-2 0,-1-4 0 16,4 4 0-16,-3-1-9 0,-6 0-3 0,-1-2 0 0,-2 3 0 15,-3-1-4-15,0 0 0 0,-6 1-8 0,0-1 12 16,-6 3-40-16,0 3-8 0,-4-3-1 0,-5 0-1 16,0 0-71-16,0 0-15 0,-3 5-2 0</inkml:trace>
  <inkml:trace contextRef="#ctx0" brushRef="#br0" timeOffset="55800.708">11206 6242 345 0,'0'0'15'0,"0"0"4"0,0 0-19 0,0 0 0 16,3-8 0-16,0 2 0 0,3-2 124 0,-3 3 20 0,2-3 5 0,4 3 1 15,0-3-50-15,3 5-11 0,6-5-1 0,3 3-1 16,3-3-26-16,6 3-5 15,-1 2 0-15,4-2-1 0,-3 0-20 0,3-1-4 0,5-2-1 0,4 3 0 16,0-3-10-16,2 0-1 0,4 3-1 0,2 0 0 16,-5 2-7-16,0-2-2 0,-4-1 0 15,-2 6 0-15,0-8-9 0,-1 3 10 0,-2 0-10 0,-3 2 10 16,0 1-2-16,-4-1-8 16,1 0 12-16,3 3-4 0,-3-2-8 0,-6 2 8 0,-1 2-8 0,-2-2 8 31,-3 3-51-31,-3 0-10 0,-3-1-3 0</inkml:trace>
  <inkml:trace contextRef="#ctx0" brushRef="#br0" timeOffset="62217.077">11459 8464 921 0,'0'0'82'0,"-6"-5"-66"16,-3-1-16-16,3 1 0 15,-3-3 187-15,0 3 33 0,0 0 8 0,0-1 0 0,0 1-91 0,0 5-18 16,0-5-4-16,3 2-1 0,-3 0-34 0,3 1-6 15,1 2-2-15,-1-3 0 0,6 3-25 0,0 0-6 16,-3 3-1-16,-3 2 0 0,3 0-23 0,0 3-5 16,0 3 0-16,0 5-1 0,0 5-11 0,3 3 0 15,-3 5 0-15,3 5 8 0,-3 3 4 0,0 0 0 16,3 0 0-16,0 0 0 0,-3-2-12 0,3-3 0 16,0-3 0-16,0 0 0 0,3-3 0 0,0-2 0 15,-3 3 0-15,3-4 0 0,0-1 0 0,-3-1 0 16,0 0 0-16,0-3 0 0,3-2-14 15,-3-3-5-15,-3-2-1 0,3 0 0 16,-3-6-132-16,3-5-26 0,0 0-6 0,-6-5-776 0</inkml:trace>
  <inkml:trace contextRef="#ctx0" brushRef="#br0" timeOffset="62816.96">11232 8416 518 0,'0'0'46'0,"0"0"-37"0,0 0-9 0,0 0 0 16,0 0 211-16,6 0 40 0,0 0 8 0,-3 0 1 16,3-2-133-16,-3 2-27 0,3 0-6 0,0 0-1 15,6 0-31-15,0 0-6 0,3 0-2 0,3 0 0 16,0 0-11-16,2 0-3 0,1 0 0 0,0 0 0 16,0 0-3-16,3 0-1 0,-3 0 0 0,5 0 0 0,-2-3-4 15,3 3 0-15,3-3-1 0,2 1 0 0,-2-1-5 0,3 1-1 16,0-4 0-16,5 4 0 0,-2-1-8 15,0 0-1-15,-3-2-1 0,5 0 0 16,-5-1-3-16,3-2 0 0,-1 3 0 0,1 0 0 0,-3 0 0 0,0-1-1 16,2 1 0-16,-5 2 0 0,-3-2-1 0,6 5 0 15,-7-3 0-15,4 3 0 0,0-2-2 0,-3 2-8 16,0 2 12-16,8 1-4 0,-2-6-8 0,-3 3 12 16,0 0-12-16,-1 0 12 0,4 0-12 0,-3 0 10 15,-3-2-10-15,2 2 10 0,1-3-10 0,0 1 12 16,-3 2-12-16,-1-3 12 0,-2 0-26 0,3-2-5 15,-3 2-1-15,0 1 0 0,0-1 37 0,-4 0 7 16,4 1 2-16,-3-1 0 16,-3 0-42-16,3 3-8 0,-3 0-1 0,-1-2-1 0,-2 4 26 0,0-2 0 15,-6 0 0-15,3 0 0 0,3 0 0 0,-3 0 0 0,0 0 0 0,-3 0 0 16,0 0 0-16,0 0 14 0,-1 0-2 0,1 0 0 31,-9 0-32-31,6 0-8 0,0 0 0 0,-6 0-1 0,0 0 11 0,0 0 2 0,6-2 1 0,-6 2 0 16,0 0 15-16,0 0 0 0,0 0 0 15,0 0 0-15,0 0 0 0,0 0 0 0,0 0 0 0,0 0 0 16,0 0 0-16,-3 5 0 16,0 0 0-16,0 1 0 0,3-1 0 0,0 6 8 0,0-4-8 0,0 4 0 15,-3 2 8-15,0 0-8 0,6 1 0 0,-3 2 0 16,0 2 0-16,-3 3 0 0,0 3 0 0,3 3 0 16,0 2 0-16,-3 10 0 0,-3-2 0 0,3 3 0 15,0-6 8-15,-2-2-8 0,2 3 0 0,-3-6 0 0,3-5 0 16,-3-1 0-16,3-4-11 0,0 2 11 15,0-5-196-15,0 0-32 0</inkml:trace>
  <inkml:trace contextRef="#ctx0" brushRef="#br0" timeOffset="63437.594">11247 9237 921 0,'-3'5'82'0,"3"-5"-66"15,0 0-16-15,0 0 0 0,0 0 132 0,0 0 22 16,0 0 5-16,0 0 1 0,0 0-28 0,0 0-4 15,9 0-2-15,0 3 0 0,3-3-47 0,0 2-10 16,0 3-1-16,3-2-1 0,0 0-21 0,3-1-4 16,2 4-1-16,1-4 0 15,0 4-13-15,0-4-2 0,3 1-1 0,5 0 0 0,-2 2-3 0,3-5-1 16,6 0 0-16,-1 0 0 0,1 0-1 0,0 3 0 16,6-3 0-16,-4 0 0 0,1 0 1 0,0 0 0 15,-1-3 0-15,1 3 0 0,-3 0 1 0,2-3 0 16,1 1 0-16,0-4 0 0,0 4-4 0,-4-1-1 15,4 0 0-15,0 1 0 0,-4-4-1 0,1 4-1 16,-3-4 0-16,0 1 0 0,-4 0-3 0,1 2-1 16,3-2 0-16,3 0 0 0,-4-1-11 0,1 1 8 15,0 2-8-15,3-2 8 0,-4 3-8 0,1-4 0 16,-3 4 0-16,0-1 8 0,-1 3-8 0,-2-3 0 0,-3 1 0 16,0-1 0-16,-3 3 8 0,-1-3-8 0,1 3 0 15,-3 0 8-15,-3 0-8 0,0 0 0 0,0 0 0 0,0 0 0 31,-3-2-27-31,-4 2-7 0,1 0-2 0,0-3-808 0,-3-2-163 0</inkml:trace>
  <inkml:trace contextRef="#ctx0" brushRef="#br0" timeOffset="64813.377">12640 9242 968 0,'0'0'43'0,"0"0"9"0,0 0-42 0,0 0-10 16,0 0 0-16,0 0 0 0,6 3 118 0,3-1 22 0,-9-2 4 0,6 3 0 16,-6-3-21-16,6 5-5 15,0-2-1-15,0-1 0 0,-6-2-24 0,9 0-5 0,-3 0 0 0,0 3-1 16,3-3-27-16,-3 0-4 0,3 0-2 0,3 0 0 15,-1 0-12-15,1-3-2 0,0 3-1 0,0 0 0 16,3 0-25-16,0 0-5 0,0 0-1 0,3 0 0 16,-3 0 0-16,-1 3-8 0,4-3 12 0,3 3-4 15,-3-1 7-15,3-2 1 0,0 6 0 0,3-6 0 16,-1 0-16-16,-2 0 0 0,0 0-12 0,3 0 12 16,0 0 31-16,-4-3 13 0,4 3 2 0,-3-3 1 15,3 3-23-15,0-2-5 16,-3-1-1-16,2 0 0 0,-2 1-6 0,0-1-2 0,0 0 0 0,0 1 0 15,0-1-10-15,-1 3 8 0,1 0-8 0,0 0 8 16,0 0-8-16,3 0 8 0,3 3-8 0,-1 2 8 0,1 0-8 16,0-2 0-16,-3 2 9 0,2 1-9 0,1-1 8 15,-3-2-8-15,-3-1 8 0,3 1-8 0,0 0 8 0,-4-3-8 16,1 2 8-16,3-4-8 0,-3 2 8 0,0-3-8 16,3-2 10-16,-1 2-10 0,-2-2 10 0,0-1-10 15,3 1 10-15,0 0-10 0,-4-1 0 0,1 1 0 16,0 0-13-16,0 0-879 15,0-1-176-15</inkml:trace>
  <inkml:trace contextRef="#ctx0" brushRef="#br0" timeOffset="89196.667">9307 6165 230 0,'-3'-3'20'0,"3"3"-20"16,0 0 0-16,-3-5 0 0,0-3 286 0,0 5 53 15,0-2 10-15,3 5 3 0,0 0-184 0,0 0-37 16,0 0-7-16,0 0-2 0,0 0-42 0,0 0-8 16,0 0-1-16,6 3-1 0,0 2-13 0,0-2-2 15,0 2-1-15,2-2 0 0,1-1-35 0,0 3-7 16,3-2-2-16,0-3 0 0,0 3 16 0,3-3 3 16,0 5 1-16,3-5 0 0,-3-5-20 0,5 2-10 15,1 3 10-15,0-3-10 0,0-2 9 0,0 5-9 16,0 0 8-16,2-2-8 0,-2 2 0 0,0 0 0 15,0 0 8-15,-3 2-8 0,3-2 0 0,-4 0 0 16,1 0 0-16,0 3 8 0,-3-1-8 0,6 1 0 16,0 5 9-16,-3-5-9 0,-1-1 20 0,1-2-1 0,3 3 0 15,3 2 0-15,-6-2-31 0,3 0-5 0,-1-1-2 0,4 1 0 16,-6 2 19-16,3-5 0 0,-3 3 0 0,-3 2 0 16,3-2 0-16,-7-1 0 0,1 1 8 0,0 0-8 15,0 2 0-15,-3-2 0 0,-3-6 0 0,0 3 0 16,-6 0-41-1,0 0-5-15,0 0-1 0,0 0 0 0,0 0-144 16,-6 3-29-16,-3-1-5 0</inkml:trace>
  <inkml:trace contextRef="#ctx0" brushRef="#br0" timeOffset="89549.975">9161 6342 979 0,'-15'0'87'0,"9"0"-70"15,0 0-17-15,0-3 0 0,0 1 160 0,3-4 29 16,0 1 6-16,3 5 1 0,0 0-45 0,0 0-9 16,6-5-2-16,3 0 0 0,3-3-60 0,3 2-13 15,0 4-3-15,3-1 0 0,2-2-51 0,4 0-13 16,3 5 0-16,3 0 0 0,-1-3 0 0,1 6 0 16,3-1 0-16,0 1 0 0,-1-6 30 0,4 3 3 15,3-2 1-15,0 2 0 0,-4 2-15 0,4-2-3 16,0-2-1-16,-1 2 0 0,-2 0-3 0,3-3-1 15,-1 3 0-15,1-3 0 0,0 3-11 0,0 0 0 16,-1-5 9-16,-2 5-9 0,0 0 10 0,-7 0-2 16,1 0-8-16,-3 0 12 0,-3 0-12 0,0 0 8 0,-4-5-8 15,1 5 0-15,-6 5 0 0,0-5 0 0,-3 3 0 16,-3-1-10 0,-3-2-18-16,-6 0-4 0,0 0-1 0,0 0 0 15,0 0-42-15,-6 3-8 0,-3 0-1 0,-3-3-963 0</inkml:trace>
  <inkml:trace contextRef="#ctx0" brushRef="#br0" timeOffset="89880.924">9247 6271 403 0,'-27'-3'36'0,"18"3"-36"0,0 0 0 0,3 3 0 0,1-6 216 0,-1 3 37 15,6 0 7-15,0 0 2 0,0 0-112 0,0 0-22 16,0-5-5-16,6-1-1 0,-4-2-40 0,7 3-8 15,6 0-2-15,-3 0 0 0,3-1-25 0,3-2-6 16,3 3-1-16,6 0 0 0,-4 2 15 0,7-2 2 16,3 2 1-16,3 1 0 0,-1 2-30 0,4 0-5 15,0 0-2-15,2 0 0 0,-2 0-5 16,0 0-2-16,-4-3 0 0,7 3 0 0,0 0 17 0,-3-3 3 16,-1 3 1-16,4-5 0 0,0 5-35 0,-1 0 0 15,-2-3 0-15,3 1 0 0,-7-1 0 0,-2 3-20 16,0 0 2-16,0 0 1 0,-4 0 17 0,-2 0 9 15,0 0-1-15,-3 3 0 0,3-1-8 0,-4-2 0 16,-2-2 0-16,0 2 0 0,-3 2 0 0,-3 1 0 16,-3-3 0-16,0 0 0 15,-4 5-37-15,-8-5 0 0,0 0 0 0,0 0 0 16,0 0-167-16,-8-5-34 0</inkml:trace>
  <inkml:trace contextRef="#ctx0" brushRef="#br0" timeOffset="90218.399">9348 6236 633 0,'0'0'28'0,"0"0"6"0,0 0-34 0,0 0 0 15,6 3 0-15,0-3 0 16,0 0 247-16,3 0 42 0,3 0 9 0,3 3 2 0,-3-3-162 0,6 2-32 15,5 1-6-15,7-3-2 16,0 2-37-16,0 1-7 0,2-6-2 0,4 3 0 0,-3 6-13 0,3-6-3 16,-1 2-1-16,4-2 0 0,-3 3-9 0,2-3-2 15,1 0 0-15,3 0 0 0,-3-5-6 0,-1-1-2 16,-2 6 0-16,0-2 0 0,-7-1-8 0,1 1-8 16,-3 2 12-16,0-3-12 0,-3-2 30 0,-1 5-1 15,-2 0 0-15,0-3 0 0,0 0-38 0,-9 3-8 16,0-5-2-16,0 5 0 15,0 0-21-15,-4 0-4 0,-2-3 0 0,-6 3-1 16,0 0-163-16,-6 3-33 0,-8 5-7 0,-4-5 0 0</inkml:trace>
  <inkml:trace contextRef="#ctx0" brushRef="#br0" timeOffset="90517.173">9533 6197 1036 0,'-9'0'92'0,"3"0"-73"0,0 0-19 0,0 0 0 16,6 0 152-16,0 0 28 0,0 0 4 0,0 0 2 16,0 0-67-16,0 0-14 0,9 0-2 0,3 0-1 15,0 0-33-15,6-3-6 0,-1 3-2 0,4 0 0 16,0 0-14-16,0 0-3 0,6 5-1 0,3-2 0 16,-4-3-13-16,4 0-2 0,3 2-1 0,3-2 0 0,-7 0-3 15,7-2 0-15,0 2 0 0,-1 2 0 0,1-2 0 16,-3 0-1-16,3 0 0 0,-7 0 0 0,4 0-8 15,-3 0-2-15,0 3 0 0,-1 0 0 0,-2-3-13 0,0-3 9 16,0 3-9-16,0-3 8 0,-1 1 17 16,-2 2 3-16,3 0 1 0,-6 0 0 0,0 0-39 15,-3 0-8-15,2-3-2 0,-2 3 0 0,3-2 20 0,-6 2 0 16,0 2 0-16,6-2-836 16,-6-2-163-16</inkml:trace>
  <inkml:trace contextRef="#ctx0" brushRef="#br0" timeOffset="113992.501">10420 12983 1562 0,'0'0'69'0,"0"0"15"0,0 0-68 0,0 0-16 16,0 0 0-16,0 0 0 15,0 0 111-15,0 0 18 0,0 0 4 0,0 0 1 0,9 3-54 0,0-3-10 16,0-3-2-16,3 0-1 0,2 3-26 0,1-5-5 16,-3 3 0-16,6-4-1 0,6-2-15 0,-3 3-2 15,3 0-1-15,-4-3 0 0,-2 2-25 0,3 1-6 16,0 3-1-16,0-4 0 0,-3 1 15 0,-1 0 0 15,1 2 0-15,0 0 0 0,-6 1 0 0,3-1 10 16,-3 3-2-16,0 3 0 16,3-3-66-16,-6 2-14 0,-9-2-2 0,8 6-606 0,-5-4-122 15</inkml:trace>
  <inkml:trace contextRef="#ctx0" brushRef="#br0" timeOffset="114176.805">10700 12938 403 0,'-12'-3'17'0,"12"3"5"0,-6 0-22 0,0 3 0 0,0-3 0 0,-3 3 0 15,0-1 310-15,3 4 58 0,-3-1 11 0,0 0 2 16,0 3-213-16,0 0-44 16,0 3-8-16,0 2-1 0,1 0-43 0,-1 3-8 0,0 5-1 0,0 0-1 15,-3-2-40-15,0 2-8 0,0 6-2 0,3-1 0 16,-3-5-12-16,0 0-13 0,0 1 2 0,0-1 1 16,4 3 10-16,-1-9 0 0,0-1 0 0,6-1 0 15,0-5-80-15,0 0-10 0,3-8-2 16,0 0-568-16,0 0-114 0</inkml:trace>
  <inkml:trace contextRef="#ctx0" brushRef="#br0" timeOffset="114347.578">10646 13062 403 0,'0'0'17'0,"0"0"5"0,0 0-22 0,6 8 0 16,0 3 0-16,0 0 0 0,0-3 301 0,0 2 56 15,0 6 11-15,0 3 3 0,0-1-207 0,0 1-42 16,3 2-8-16,-1 3-2 0,1-3-45 0,3 3-10 15,-6-6-1-15,3 1-1 0,0-1-37 0,3-5-7 16,0 3-2-16,0-5 0 16,0-1-124-16,3-2-25 0,0-2-4 0</inkml:trace>
  <inkml:trace contextRef="#ctx0" brushRef="#br0" timeOffset="114805.514">10944 13224 1731 0,'0'0'76'0,"0"0"17"0,0 0-74 0,3 8-19 16,-3 0 0-16,0 2 0 0,0 4 104 0,3-1 18 16,-3 3 3-16,0-3 1 0,0 3-74 0,0 5-14 15,0 3-3-15,0 0-1 0,0-3-26 0,0 0-8 0,0-3 0 0,3-2-680 16,-3-5-142-16</inkml:trace>
  <inkml:trace contextRef="#ctx0" brushRef="#br0" timeOffset="115061.193">11069 12764 806 0,'0'0'72'0,"0"0"-58"0,0 0-14 0,0 7 0 0,0 1 348 0,-3 0 66 15,0 0 14-15,0 0 2 0,0 3-230 0,0-1-45 16,-3 1-10-16,0 5-1 0,-3-3-92 0,3 0-17 16,0 1-4-16,0-1-1 15,-6 0-84-15,6 0-17 0,0 3-3 0,-3-3-1176 16</inkml:trace>
  <inkml:trace contextRef="#ctx0" brushRef="#br0" timeOffset="115421.605">11482 12846 2188 0,'0'0'48'0,"0"0"11"0,-5 5 1 0,-1 0 1 16,0 3-49-16,0 3-12 0,-3 2 0 0,0 3 0 15,0 2 105-15,0 9 19 0,-6 7 3 0,3 3 1 0,0 0-103 0,0-2-25 16,6 4 0-16,-3 1 0 0,6-8 0 0,0-1 0 16,3-1 0-16,3-7 0 0,3 1-10 0,3-8-7 15,0-3-2-15,3-2-754 16,3-1-151-16</inkml:trace>
  <inkml:trace contextRef="#ctx0" brushRef="#br0" timeOffset="115746.869">11721 12957 1904 0,'0'0'84'0,"-3"2"18"0,-3 4-82 0,0-1-20 0,6 3 0 16,-3 0 0-16,-3 0 146 0,0 0 25 0,-3 2 5 0,0 6 0 15,0 0-65-15,-3 0-14 16,3-3-2-16,0 3-1 0,3-3-75 0,3-2-19 0,-3-1 0 16,6-2 0-16,0-2 18 0,3-1 0 0,3 0 0 0,0-2 0 15,0-1-29-15,6 1-5 0,-3 0-2 0,3-1 0 16,-3 1 18-16,3 0 0 0,0 5 0 0,0-3 0 16,0-5 0-16,-1 0 14 0,-2 3-2 0,3 4-1 15,-3-1-11-15,0-1 0 0,-3 0 0 0,3 3 0 16,-6 0 0-16,0 0 0 0,-6 0 0 0,3 3 0 15,-3 2 0-15,-3-2 10 0,0 2-10 0,-9 0 10 16,0 0-10-16,3 0 0 0,1 1 9 0,-1-1-9 16,-3-3 0-16,-3-2-8 0,3 0 0 0,0 3 0 15,0-6-97-15,0 1-19 0,0-6-4 16,7 0-1041-16</inkml:trace>
  <inkml:trace contextRef="#ctx0" brushRef="#br0" timeOffset="116749.558">12021 13168 1904 0,'6'-2'84'0,"-6"2"18"0,0 0-82 0,0 0-20 15,0 0 0-15,0 0 0 0,0 0 135 0,0 0 22 16,0 0 5-16,0 0 1 0,0 8-75 0,0-8-16 15,0 5-2-15,0-5-1 0,0 0-36 0,0 0-7 16,0 8-2-16,0-8 0 0,0 0-13 0,0 0-3 16,0 0-8-16,0 0 12 0,0 0-12 0,0 0 0 15,0 0 0-15,0 8 0 0,0-8 0 0,0 8-21 16,-3-3 3-16,0 3 1 16,3 0-62-16,0-3-12 0,0-5-2 0,-3 11-1 15,3-3-18-15,0 2-3 0,0-2-1 0,0 0 0 16,0-3 69-16,0-5 14 0,0 8 2 0,0-8 1 0,0 8 30 0,0-8 16 15,-3 6-1-15,0 4-1 0,0-2 62 0,0 0 12 16,-3-3 2-16,0 1 1 0,0 2-19 0,1 2-3 16,-1-5-1-16,0 6 0 0,0-3-46 0,-3 5-10 0,3-2-1 15,0 2-1 1,-3-5-135-16,3 3-27 0,0 2-6 0</inkml:trace>
  <inkml:trace contextRef="#ctx0" brushRef="#br0" timeOffset="117298.7159">12364 13010 1209 0,'0'0'108'0,"0"0"-87"16,0 0-21-16,0 0 0 0,0 0 213 0,0 0 39 0,0 0 7 0,0 0 1 15,0 0-136-15,0 0-27 0,0 0-5 0,0 0-2 16,0 0-54-16,0 0-12 0,0 0-1 0,0 0-1 16,0 10-14-16,-3-5-8 0,3-5 10 0,-3 8-10 15,0 0 8-15,3-8-8 0,0 0 0 0,0 0 0 16,0 0 0-16,0 0 8 0,0 0-8 0,0 0 0 15,-3 6 17-15,3-6 1 0,0 0 0 0,0 0 0 16,0 0 24-16,0 0 5 0,0 0 1 0,0 0 0 16,0 0-18-16,0 0-3 0,0 0-1 0,0 0 0 15,0 0-14-15,0 0-2 0,0 0-1 0,0 0 0 16,0 0-9-16,0 0 0 0,0 0 0 0,0 0 0 16,0 0-8-16,0 0 8 0,0 0-10 0,0 0 10 15,0 0-43-15,0 0-2 16,0 8-1-16,0-8 0 0,0 0-102 0,0 0-20 0,-6 2-4 0</inkml:trace>
  <inkml:trace contextRef="#ctx0" brushRef="#br0" timeOffset="117933.729">12396 13031 864 0,'0'0'76'0,"0"0"-60"0,0-6-16 0,-3 1 0 16,3 0 195-16,-3 2 36 0,0-2 7 0,-3 2 2 16,3-5-90-16,-3 3-18 0,3 0-3 0,-2 2-1 15,2 0-52-15,-3 1-10 0,3-3-2 0,3 5-1 16,0 0-23-16,-6 0-4 0,0 0 0 0,0 2-1 16,6-2-6-16,-6 5-1 0,0 3 0 0,-3 0 0 15,6 3-20-15,-3 2-8 0,3-2 0 0,0-1 0 0,0 6 0 16,3 0 0-16,-3 3 0 0,3 2 0 0,-3 0 22 15,3-3-2-15,0 4 0 0,3 4 0 0,0-5-32 16,-3-2-6-16,6-3-2 0,-3 0 0 0,3-6 20 0,6 11 0 16,0-10 0-16,-6-11 0 0,0 0 15 15,3-3 6-15,-3-2 2 0,2-6 0 0,1-2-37 0,0 0-7 16,0-3-2-16,-3-3 0 16,0 4 23-16,0-4 0 0,0 1 0 0,0 2 0 0,-3 0-11 0,0 3 11 15,-3 2-8-15,3 0 8 0,-3 1 10 0,0 2 7 16,-3 0 2-16,3 3 0 0,0 5 21 0,0 0 4 15,0 0 0-15,0 0 1 0,0 0-13 0,0 0-4 16,-3 8 0-16,0-3 0 0,0 5-15 0,0 1-3 16,3 2-1-16,0 1 0 0,3-1-9 0,0 3 0 0,0-1 0 15,3 1 8-15,-3 0-8 0,3-3 0 16,0 3 0-16,0-2 0 0,6-1 0 0,-3 0 0 0,0-2 0 16,-1-3 0-1,4-1-23-15,-3-1-9 0,0-6-3 0,0 0 0 16,0-3-137-16,3-2-27 0,-3-6-5 0</inkml:trace>
  <inkml:trace contextRef="#ctx0" brushRef="#br0" timeOffset="118179.561">12631 12822 1972 0,'0'0'88'0,"0"0"17"0,6 2-84 0,0-2-21 0,0 3 0 0,0 2 0 0,6 1 143 0,-3-1 24 16,0 5 5-16,3-2 0 0,3 6-73 0,0 2-15 15,0-3-4-15,-1 5 0 0,1-2-29 0,-3 0-7 16,0 3 0-16,-6-4-1 0,3 4-19 0,0-1-3 16,-6 4-1-16,3-4 0 0,-3 6-4 0,-3-3 0 15,-3 3-1-15,0 5 0 0,-3-3-7 0,-3 1 0 16,0 2-8-16,-3-2 12 0,0-4-12 0,-6 1-16 16,4-3 3-16,-7 3 1 15,3-3-103-15,0 0-20 0,-6-2-4 0,3-3-709 16,3-6-141-16</inkml:trace>
  <inkml:trace contextRef="#ctx0" brushRef="#br0" timeOffset="118683.4468">13709 12859 864 0,'0'0'76'0,"0"0"-60"16,0 0-16-16,0 0 0 0,0 0 347 0,0 0 66 15,0 0 14-15,0 0 2 0,-6 2-245 0,0 4-50 16,-6-1-10-16,3 0-1 0,3 1-71 0,-6-1-15 16,0 0-2-16,1 0-1 0,-1 1-21 0,0-1-4 15,-3 0-1-15,0 1 0 0,0-1-8 0,0 0 0 16,-3 3 0-16,0-3 0 16,-2 3 28-16,2-2 1 0,0 2 0 0,0 0 0 15,0-6-49-15,3 3-9 0,0 3-3 0,1-2 0 0,-1-1 52 0,3 0 9 16,3 1 3-16,0 2 0 0,0-1-45 0,0 1-9 15,0-2-2-15,6-4 0 0,3-2 24 0,0 0 13 16,0 0-1-16,0 8-1 0,0 0-11 0,3 3 0 16,3-3 0-16,0-3 0 0,3-2 0 0,3 5 0 15,3 0 0-15,0-3 0 0,-1 0 0 0,4-2 0 16,0 2 0-16,3 0 0 0,-3 3-9 0,3-2 9 16,-6-1 0-16,-1 0 0 15,4 0-36-15,-3 1-1 0,-3 2 0 0,-3 0 0 16,3 0-168-16,-6-1-34 0,3-1-6 0,-6-1-803 0</inkml:trace>
  <inkml:trace contextRef="#ctx0" brushRef="#br0" timeOffset="118881.641">13364 13301 691 0,'0'0'61'0,"-6"0"-49"0,0-3-12 0,0 3 0 16,-3 0 268-16,6 3 50 0,-3-3 10 0,6 0 3 16,-3 0-139-16,3 0-28 0,0 0-6 0,0 0-1 15,0 0-75-15,0 0-15 0,3 2-3 0,6 1-1 16,0 5-34-16,3-3-6 0,0-5-2 0,2 5 0 15,1-2-6-15,6 0-2 0,-3-1 0 0,3 1 0 0,0 0-13 0,0 2 0 16,2-2 8-16,4-1-8 0,-3 1-15 0,3-3-5 16,-3-3-2-16,2 1 0 15,4-6-160-15,-3 2-32 0,-3 1-6 0,-3 0-2 0</inkml:trace>
  <inkml:trace contextRef="#ctx0" brushRef="#br0" timeOffset="119097.049">14057 12737 2102 0,'0'0'93'0,"0"0"19"0,-3 5-89 0,0 3-23 0,3 0 0 16,-3 3 0-16,0 2 126 0,3 3 21 16,0-3 4-16,3 6 1 0,0 7-66 0,0 1-13 15,0 4-2-15,0-4-1 0,0 2-26 0,0 3-6 0,3 5-1 0,-3 0 0 16,0-3-15-16,0 3-3 0,0-2-1 0,3 10 0 15,-3-11-18-15,0-2 8 0,0-6-8 0,0-5 0 32,0 0-95-32,3-5-25 0,-6-5-6 0</inkml:trace>
  <inkml:trace contextRef="#ctx0" brushRef="#br0" timeOffset="119734.308">10113 12928 633 0,'0'0'56'0,"-6"2"-44"0,-3 3-12 0,0-2 0 15,0 0 348-15,-2 2 68 0,-1 0 14 0,0 1 2 16,-3-1-264-16,-6 6-52 0,0-4-12 0,0 4-1 15,4-3-63-15,-1 0-12 0,-3 5-2 0,3-5-1 16,3 3 5-16,-3-3 1 0,0 2 0 0,6-2 0 0,1 0-12 16,2-3-3-16,0 1 0 0,0 2 0 0,6-3-4 0,-3 3-2 15,3-3 0-15,0 3 0 0,0-3-10 0,3 1 0 16,3 4 9-16,0 1-9 0,3 2 0 0,0 0 0 16,3 0 0-16,6 1 0 0,-4-4 0 0,1 4 0 15,3-1 0-15,3 0 0 0,3-2 0 0,0-6 0 16,-3 0 0-16,3 3 0 0,-1-3 0 0,-2-2 0 15,0 0 0-15,0-3 0 16,-3 2-51-16,0 1-5 0,-6-6 0 0,3 3-756 16,-7-2-150-16</inkml:trace>
  <inkml:trace contextRef="#ctx0" brushRef="#br0" timeOffset="119910.055">9697 13552 1958 0,'-6'5'43'0,"0"-2"9"0,0-3 1 0,6 0 3 0,-3 0-45 0,3 0-11 0,0 0 0 0,0 0 0 16,0 0 89-16,0 0 16 0,9 3 3 0,0-1 1 16,2 1-72-16,1 2-14 0,0-2-3 0,3-1-1 15,0 1 9-15,3 0 1 0,3-1 1 0,-3 1 0 16,-4 0-20-16,4-1-10 0,-6-2 10 0,0 0-10 16,3 0 0-16,-3-2 0 0,3-1 0 0,-3 0 0 15,-3 1-183-15,-3-1-33 0</inkml:trace>
  <inkml:trace contextRef="#ctx0" brushRef="#br0" timeOffset="120247.7428">9384 12906 1728 0,'-27'3'76'0,"15"0"16"0,-3 2-73 0,1 0-19 16,2 6 0-16,-6-1 0 0,0 6 135 0,3 5 23 15,0 9 5-15,0 1 1 0,3-2-85 0,0 6-17 16,4 2-3-16,5 0-1 0,-3 0-34 0,6 0-8 16,3-3 0-16,3 1-1 0,-1-3-15 0,7-6 0 15,0-5 8-15,3-5-8 0,0 0 16 0,0-6 1 16,3-4 0-16,3-6 0 0,-1-3-17 0,1-2-16 16,0-6 4-16,-3-2 0 0,-3-5 22 0,0-4 5 15,0 4 1-15,0-3 0 0,-10-3-16 0,1 0 0 16,3 3 0-16,-3 2-10 0,-3 3 38 0,-3 1 7 15,-6-1 1-15,3 0 1 0,0 0-21 0,-6 0-5 0,-2 3-1 16,-1 0 0-16,-3-1-10 0,-3 1 12 0,0 0-12 0,-3 2 12 31,0 1-38-31,1 2-7 0,2 5-2 0,0 3-785 0,0 3-158 0</inkml:trace>
  <inkml:trace contextRef="#ctx0" brushRef="#br0" timeOffset="121713.376">10277 14647 1364 0,'9'-16'60'0,"-3"11"13"0,0 3-58 0,0 4-15 16,3 1 0-16,0-1 0 0,8-2 106 0,1-2 18 16,3 2 4-16,0-3 1 0,6 1-57 0,6-1-11 15,-1-2-2-15,1 2-1 0,-3 0-27 0,-3-2-6 16,2 0-1-16,1 2 0 0,-3-2-12 0,-3-1-2 15,2 1-1-15,-2 3 0 0,-3-4-1 0,0 4 0 16,-3-4 0-16,0 4 0 16,-3-1-112-16,-1-2-24 0,-2 2-4 0</inkml:trace>
  <inkml:trace contextRef="#ctx0" brushRef="#br0" timeOffset="122185.269">10423 14571 1094 0,'-6'0'97'0,"-3"5"-77"0,-3-2-20 0,3-1 0 16,0 3 147-16,3 1 25 0,0-1 6 0,3 3 1 0,-3 0-72 0,6 0-15 16,0 2-2-16,3-2-1 15,3 3-43-15,0-3-9 0,6 3-1 0,0-4-1 0,0 4-10 16,6-3-1-16,-3 0-1 0,3 0 0 0,-1 0-6 0,-2-3-1 16,0 3 0-16,0-3 0 0,0 1-5 0,0-1-2 15,0-2 0-15,-3 2 0 0,-3-3-1 0,-1 4-8 16,1-4 12-16,0 4-4 0,-3-4-8 0,-3 4 12 15,0 2-12-15,3-3 12 16,-6 0-12-16,0 3 0 0,0 0 0 0,-3 0 0 0,0 3 0 0,-3-1 8 16,-6 3-8-16,0 1 8 0,4-1-8 0,-7 3 0 15,-3 0 0-15,0 5-11 0,-3-3 11 0,-3-2 0 16,0 3 0-16,1 2 0 0,-1-5 0 0,3 0 14 16,3-1-3-16,0-1-1 0,3-1 27 0,6-3 6 15,1-2 1-15,2 0 0 0,0 0-8 0,3-2 0 16,3-1-1-16,0-5 0 0,0 0-20 0,3 5-4 15,6 3-1-15,2-3 0 0,7 1-10 0,3-4 0 16,0 1 0-16,3 0 0 0,0-3 10 0,-1 0-10 16,4-3 12-16,-3 3-12 0,-3-3 16 0,6 1-4 0,-4-4-1 15,1 1 0-15,0 0-3 0,0 0-8 0,0-1 12 16,-3-2-4-16,-1 3-8 0,1 0 8 0,-3-1-8 0,0 1 8 16,-3-3-8-16,0 6-11 0,-3-1 3 0,0 0 0 31,-4 3-152-31,1 0-31 0,-3 0-5 0</inkml:trace>
  <inkml:trace contextRef="#ctx0" brushRef="#br0" timeOffset="123732.299">12602 13327 806 0,'0'0'36'0,"0"0"7"16,0 0-35-16,3 5-8 0,-3 1 0 0,3 2 0 16,-3 0 224-16,0 2 44 0,3-2 8 0,0 3 1 0,-3-1-159 0,3 1-32 15,-3-1-6-15,3 1-2 16,-1-3-39-16,1-3-8 0,0 0-2 0,-3-5 0 15,0 0-13-15,0 0-2 0,0 0-1 0,0 0 0 0,0 0 5 0,3-5 1 16,0-3 0-16,0-2 0 16,0-1 8-16,-3-2 1 0,3 2 1 0,-3-2 0 0,0 2 2 0,0-2 0 15,-3 3 0-15,0 2 0 0,3-3 12 0,-3 6 2 16,0-6 1-16,0 6 0 0,3 5-6 0,0 0 0 16,-3-5-1-16,3 5 0 0,0 0-16 0,0 0-3 15,0 0-1-15,0 0 0 0,0 0-11 0,0 0-8 16,0 0 12-16,0 0-12 0,0 0 10 0,0 0-10 15,0 0 8-15,0 0-8 0,0 0 0 0,0 0 0 16,0 0 8-16,3 5-8 0,3-2 0 0,-6-3 0 16,0 0 0-16,0 0 0 0,9-3 0 0,-6 0 0 15,0 1 9-15,3-4-9 0,-3-2 0 0,3 3 9 16,-6-3-9-16,3 0 0 0,-3 0 8 0,0 0-8 0,0 3 0 16,0 5 0-16,-3-3 0 0,3 3 0 0,0 0 0 15,0 0 0-15,0 0 0 0,0 6 0 16,-6 2 0-16,6 0 0 0,0 5 0 0,-3 0 0 0,3 0 0 0,-3 3-9 15,6 0 9-15,-3 3 0 16,0-1 0-16,3-2 0 0,0-3 0 0,0-2 0 0,3 2-9 0,0-5-864 16,-3-3-173-16</inkml:trace>
  <inkml:trace contextRef="#ctx0" brushRef="#br0" timeOffset="124481.7919">10768 15444 2278 0,'-3'-6'50'0,"-3"4"10"0,-3-1 3 0,0 3 1 0,3-2-51 0,0-1-13 16,0 3 0-16,0 0 0 16,-2 0 69-16,-1 3 11 0,3-1 3 0,0 3 0 0,-3 1-54 0,0 2-10 15,6 0-3-15,0 2 0 16,0 3-16-16,0 1 0 0,3 2 8 0,0 2-8 0,3-2 0 0,0 0 0 16,0 0 8-16,0-3-8 0,3-3 0 0,-3 1 0 15,3-3-13-15,-3 0 5 0,3-5 8 0,3-3 0 16,-3 0 0-16,2-6-8 0,-5 1 8 0,6-6 0 15,-3 1-9-15,0-3 9 0,-3-3 0 0,3 0 0 16,-3-3 0-16,3 3 0 0,-6 1 0 0,0-1 0 16,3 2 0-16,-3 1 0 0,0 0 0 0,0 2 0 15,0 4 0-15,0-1 0 0,3 0 0 0,-3 8 0 16,0 0 0-16,0 0 0 0,0 0 9 0,0 0-9 16,0 0 10-16,3 8-10 0,-3 0 14 0,3 2-3 15,-3 3-1-15,3 1 0 0,-3 1-10 0,6 1 10 16,-3 3-10-16,3-1 10 0,0-2-10 0,0 0 0 0,0 0 0 0,0 0 0 31,3-3-20-31,0 0-10 0,0-5-2 0,-1 0 0 16,4 0-192-16,-3-3-40 0</inkml:trace>
  <inkml:trace contextRef="#ctx0" brushRef="#br0" timeOffset="124616.877">11027 15613 748 0,'0'0'33'0,"0"0"7"16,3 5-32-16,-3 3-8 0,3 0 0 0,-3 0 0 0,0-3 340 0,0 3 65 15,3 0 14-15,-3 3 2 0,0 0-289 0,3-1-59 16,0 1-11-16,0-3-2 0,-3 2-50 0,3-2-10 16,0 0 0-16,0 0 0 15,-3 0-184-15,0-8-33 0</inkml:trace>
  <inkml:trace contextRef="#ctx0" brushRef="#br0" timeOffset="125452.04">11357 14915 518 0,'0'0'23'0,"0"0"5"0,0 0-28 0,0 0 0 16,0 0 0-16,0 0 0 0,0 0 304 0,6 5 55 0,3-2 11 0,0-3 2 15,6 0-276-15,0-6-55 0,3 1-11 0,3-3-2 16,-3 0 1-16,-1-3 1 0,1 1 0 0,3-3 0 16,0 2-18-16,0-2-3 0,-3 2-1 0,2 1 0 15,-2-1-8-15,0 1 12 0,-6 2-12 0,0 2 12 16,-3-2-12-16,0 3 8 0,-9 5-8 0,0 0 8 15,3-5-8-15,-3 5 10 0,6-3-10 0,-6 3 10 16,0 0 3-16,0 0 1 0,-6 0 0 0,-3 3 0 16,-3-1-4-16,3 1-1 0,0 2 0 0,-3 3 0 0,0 0 8 0,0 0 2 15,-2 3 0-15,2 2 0 0,0 3-1 0,-3 0 0 16,0 5 0-16,0 0 0 0,0 3-18 16,0 0 0-16,0-1 0 0,4-1 0 15,-1 1-28-15,3-1-2 0,0-6-1 0,0-1 0 16,6-1-34-16,0-6-7 0,3-3-2 0,0-5 0 15,0 0-156-15,0 0-31 0,6-5-7 0,3-9-156 16,0 1-32-16</inkml:trace>
  <inkml:trace contextRef="#ctx0" brushRef="#br0" timeOffset="125611.518">11527 14875 172 0,'6'-11'16'0,"-3"3"-16"15,0-2 0-15,0 2 0 0,0 0 216 0,3 3 40 16,-3-1 8-16,-3 6 1 0,0 0-63 0,0 0-13 16,9 0-2-16,-3 6-1 0,0-1-51 0,-3 5-11 0,3 4-1 0,0-1-1 15,0 5-28-15,0 4-6 0,-1 1 0 0,1 1-1 16,0-3-37-16,0 3-7 0,-3 0-2 0,3 3 0 15,0-4-41-15,0-2-14 0,0-2 0 0,0 0 0 16,3-4 28-16,-3-1 6 0,3-1 0 0,-3-3 1 31,0-4-132-31,3-1-26 0,0-2-6 0,3-3-924 0</inkml:trace>
  <inkml:trace contextRef="#ctx0" brushRef="#br0" timeOffset="125756.683">11852 15116 1785 0,'0'0'79'0,"0"0"17"16,3 8-77-16,2-3-19 0,-2 3 0 0,0 0 0 0,0 2 136 0,3-2 24 16,-3 0 5-16,0 3 1 0,3-3-111 0,0 0-23 15,-3 0-4-15,6 0 0 16,-6-3-112-16,3 0-21 0,-6-5-5 0</inkml:trace>
  <inkml:trace contextRef="#ctx0" brushRef="#br0" timeOffset="125951.172">12000 14523 1209 0,'0'0'108'0,"0"0"-87"16,0 0-21-16,0 0 0 0,0 0 297 0,0 0 55 15,0 5 12-15,-3 3 1 0,0 3-222 0,0-1-45 0,0 1-9 0,0 5-1 16,-2 2-60-16,-1 1-12 0,3-1-3 0,-3 1 0 31,3-1-90-31,0 1-19 0,0-1-3 0</inkml:trace>
  <inkml:trace contextRef="#ctx0" brushRef="#br0" timeOffset="127008.231">12548 14602 1267 0,'-3'6'112'0,"0"2"-89"16,3-8-23-16,-3 8 0 0,0 2 196 0,-3 1 36 15,3 2 6-15,0-2 2 0,0 7-123 0,-3 1-24 16,3 4-5-16,3 4 0 0,0 2-59 0,3 3-11 16,0-1-2-16,3 1-1 0,3-3-30 0,0-2-5 15,3-6-2-15,0 3 0 16,0-8-136-16,3-3-27 0,14 3-6 0,-2-14-1 0</inkml:trace>
  <inkml:trace contextRef="#ctx0" brushRef="#br0" timeOffset="127295.957">12813 14674 518 0,'-6'2'46'0,"0"-2"-37"15,0 3-9-15,-3 0 0 0,3 2 366 0,-3-2 71 0,0 5 15 0,0 0 2 16,1-1-283-16,2 1-57 0,-6 3-11 0,6 2-3 16,3-2-51-16,3 2-10 0,0-2-3 0,0-1 0 15,3 1-24-15,6-1-12 0,0-2 10 0,-1 0-10 16,4 0 0-16,3-3 0 0,-3 1 0 0,3 2 0 15,0-3 0-15,-3-2 0 0,0 2 0 0,3 0 0 16,-3 3 0-16,-1-3-8 0,-2 3 8 0,-3 0 0 16,0 0 0-16,-3 3 0 0,3-3 0 0,-3 2 0 15,-6 4 0-15,3-4 0 0,-3 1 0 0,-3 2 0 16,3 0 8-16,-6 0-8 0,3 1 11 0,-2-1-11 0,2 3 8 16,-3-3-8-16,-3 0 0 0,-3 0 0 15,3-2-16-15,0-3-9 16,-3 0-3-16,3 0 0 0,0-3-180 0,3 0-37 0</inkml:trace>
  <inkml:trace contextRef="#ctx0" brushRef="#br0" timeOffset="127461.829">13060 15068 691 0,'-3'5'61'0,"0"6"-49"16,0-3-12-16,0 2 0 0,-3 1 328 0,3-3 64 15,-3 5 12-15,0-2 2 0,0-3-300 0,0 2-60 0,0 1-12 0,0-1-691 16,4-2-139-16</inkml:trace>
  <inkml:trace contextRef="#ctx0" brushRef="#br0" timeOffset="127858.7459">13355 14679 1929 0,'0'0'85'0,"0"-5"19"0,-6-3-84 0,3 3-20 0,-3-3 0 0,0 5 0 16,0-2 120-16,-3 2 19 0,3 0 4 0,-3 3 1 0,0 3-78 0,0 2-15 15,0 3-3-15,3 0-1 16,-3 3-30-16,3 2-5 0,-2 3-2 0,2 0 0 16,-3 5-10-16,3 3 0 0,0 5 9 0,0 3-9 15,-3-3 0-15,6 2 0 0,3-4 0 0,0-3 0 0,3-6 0 0,3-2 0 16,0-3-8-16,0-7 8 0,3 2-18 0,0-8 2 15,0-3 0-15,-1-2 0 0,4-3 0 0,0-3 1 16,-3-2 0-16,-3-6 0 0,3 4 6 0,0-4 1 16,-3 0 0-16,0 4 0 0,0-1 8 0,-3 0 0 15,3 3 0-15,-3-1 0 0,-3 4 0 0,0 2 16 16,3 3-4-16,0-3-1 0,0 5 17 0,-3 3 4 16,0 0 1-16,0 0 0 0,0 0-7 0,0 0-2 15,6 3 0-15,0 7 0 0,0 1 4 16,-3-1 1-16,3 6 0 0,-4 0 0 0,4 3-13 0,-3 2-4 15,3 0 0-15,0 3 0 0,-3 0-12 0,0-3 0 16,3-3 0-16,0 1 0 16,-3-6-25-16,3 0-11 0,3-5-3 0,0 0 0 15,-3-5-210-15,3-1-43 0</inkml:trace>
  <inkml:trace contextRef="#ctx0" brushRef="#br0" timeOffset="127992.587">13593 14973 172 0,'0'0'16'0,"0"0"-16"0,3 5 0 0,0 3 0 15,0-3 409-15,-3 3 79 0,0 3 16 0,3-3 4 16,0 0-320-16,0 2-64 0,0 1-13 0,0 2-3 16,0-2-66-16,0 2-14 0,0-3-2 0,0 1-1 15,0-3-53-15,0-5-10 0,-3-3-2 0,0 0-1022 16</inkml:trace>
  <inkml:trace contextRef="#ctx0" brushRef="#br0" timeOffset="128182.359">13524 14788 864 0,'6'-6'38'0,"-6"6"8"16,0 0-37-16,0 0-9 0,0 0 0 0,0 0 0 0,0 0 308 0,0 0 59 15,0 0 12-15,0 0 2 0,6-2-260 0,-3 2-52 16,3 0-10-16,0 2-3 0,3 1-43 0,-3 0-13 16,3 2 0-16,-3-2 8 15,3 2-60-15,0 0-12 0,0-2-3 0,0 2-954 0</inkml:trace>
  <inkml:trace contextRef="#ctx0" brushRef="#br0" timeOffset="129043.339">13581 14732 230 0,'0'0'20'0,"0"0"-20"16,0 0 0-16,0 0 0 0,0 0 230 0,-6 3 42 0,-3-3 8 0,3 0 1 15,6 0-131-15,0 0-26 0,-3 2-6 0,3-2-1 16,0 0-39-16,-6 3-8 0,0-3-2 0,0 3 0 15,0-3-13-15,6 0-3 0,0 0-1 0,0 0 0 16,0 0-3-16,0 0 0 0,0 0 0 0,0 0 0 16,0 0 8-16,0 0 0 0,-6-3 1 0,3 0 0 15,3 3-1-15,0 0 0 0,0 0 0 0,0 0 0 16,0 0-20-16,0 8-4 0,-3 0 0 0,3 3-1 16,-3 2-23-16,6 3-8 0,0 0 0 0,0 2 0 15,0-2 0-15,0 3 0 0,3-3 0 0,0 2 0 16,0-2 0-16,-3-3 0 0,3 0 0 0,0-5 0 15,-3 3 0-15,0-6 0 0,0-2 0 0,-3-3 0 0,0 0 0 0,0 0 0 16,0 0 0-16,0 0 0 16,0-8 0-16,-3-3 0 0,3-2 0 0,-3 0 0 0,0-3 0 0,-3 0-8 15,0-5 8-15,0 2 0 0,3 4 0 0,-3-4 0 16,3 6 0-16,-3-3 0 0,3 5 0 0,3-2 0 16,-3 5 0-16,3 3 0 0,0-3 8 0,-3 3 0 15,3 5-8-15,0 0 12 0,0 0 0 0,0 0 0 16,0 0 0-16,0 0 0 0,0 0 2 0,0 8 0 15,-3 0 0-15,3 5 0 0,3 0-3 0,-3 3-1 16,-3 0 0-16,3 5 0 0,0 3-10 0,0-3 8 16,3 0-8-16,0 0 8 0,0 0-8 0,0 1 8 15,-3-4-8-15,3 1 8 0,0-6-8 0,0 0 0 16,-3-5 0-16,3 0 8 0,0-3-24 0,3-2-4 16,-6-3-2-16,6 3 0 15,3-6-148-15,-3-2-30 0,3-1-5 0,-3-4-875 0</inkml:trace>
  <inkml:trace contextRef="#ctx0" brushRef="#br0" timeOffset="129340.697">13658 14393 576 0,'0'0'51'0,"0"0"-41"16,0 0-10-16,0 0 0 0,3 6 412 0,3-1 80 15,0 3 16-15,0 2 3 0,3 1-307 0,0 2-62 16,0 0-12-16,3 3-2 0,0 3-64 0,6 2-12 16,-6 0-2-16,2 3-1 0,1-3-17 0,-3 3-4 15,-3 2-1-15,3 4 0 0,-3-4-11 0,0 3-3 16,-6 3 0-16,3 0 0 0,-6 5-3 0,-3-3-1 16,3 0 0-16,-3 1 0 0,0-3-9 0,-3-1 0 15,-3 1 0-15,3-3 8 0,-3 0-24 0,0-2-4 16,-3-1-2-16,0-5 0 15,3-2-136-15,1-6-27 0,-1-2-6 0,3-6-1020 0</inkml:trace>
  <inkml:trace contextRef="#ctx0" brushRef="#br0" timeOffset="129568.06">14227 14647 806 0,'0'0'36'0,"0"0"7"0,-3 6-35 0,3-6-8 0,0 0 0 0,0 0 0 15,0 0 412-15,0 0 81 0,0 0 16 0,0 0 3 16,0 0-354-16,0 0-71 0,0 0-15 0,6 5-2 16,6-5-45-16,-3 0-9 0,6 0-1 0,-4 0-1 15,1 0-14-15,0 0 8 0,3-3-8 0,0-2 0 16,0 0-12-16,-3-1-8 0,0 4-1 0,0-1-1 15,-3 0-162-15,-3 1-33 0,-1-1-7 16</inkml:trace>
  <inkml:trace contextRef="#ctx0" brushRef="#br0" timeOffset="129787.531">14138 14830 1324 0,'-9'16'118'0,"3"-11"-94"16,0-5-24-16,6 0 0 0,-3 5 211 0,3-2 37 15,0-3 8-15,0 5 2 0,0 1-115 0,3-4-23 16,3 1-5-16,0 0-1 0,9-3-45 0,-4 2-9 16,4-2-1-16,3 0-1 0,0 0-26 0,0 0-6 15,3-2-1-15,3-1 0 0,-4 0-17 0,4 1-8 16,0-4 8-16,0 1-8 0,-3 0 0 0,-1-1 0 16,1 1 0-16,0-3 0 15,3 3-116-15,0-3-16 0,0 0-4 0,-4 0-1044 0</inkml:trace>
  <inkml:trace contextRef="#ctx0" brushRef="#br0" timeOffset="130062.64">14721 14377 2455 0,'0'0'108'0,"0"0"24"0,0 0-106 0,0 0-26 0,0 0 0 0,0 0 0 0,0 0 115 16,0 0 17-16,0 6 4 0,-3-1 1 0,3 3-79 0,3 3-16 15,-3 2-3-15,3 3-1 0,0 2-13 0,0 1-2 16,0 2-1-16,6 11 0 0,-6-3-6 0,6 2 0 16,0 1-1-16,0 3 0 0,-3-4-6 0,2 1-1 15,-2 5 0-15,3-2 0 0,0-1 0 0,-3 0-8 16,3-2 12-16,-6 0-4 0,3-6-8 0,-3-2 0 16,3 0 0-16,0 0 8 15,0-6-44-15,-3 1-8 0,0-3-3 0,3 0 0 16,0-9-116-16,-3 4-23 0,3-8-5 0</inkml:trace>
  <inkml:trace contextRef="#ctx0" brushRef="#br0" timeOffset="136308.738">15254 13295 1882 0,'-3'-21'84'0,"3"13"16"0,-3 6-80 0,3 2-20 15,0 0 0-15,0 0 0 0,0 0 113 0,0 0 19 16,0 0 3-16,0 0 1 0,0 0-36 0,-6 2-6 16,-3 6-2-16,3 0 0 0,-3 3-44 0,0-1-8 0,0 1-3 15,-3 2 0-15,0 3-37 0,-3 0 0 16,1 5 0-16,-1-5 0 15,-3-3-144-15,0 3-29 0,0 0-7 0</inkml:trace>
  <inkml:trace contextRef="#ctx0" brushRef="#br0" timeOffset="136826.539">16135 12472 1821 0,'0'-15'80'0,"0"9"18"0,0 6-78 16,0 0-20-16,0 0 0 0,0 0 0 0,0 0 113 0,0 0 19 0,0 0 4 0,0 0 1 15,3 8-35-15,3 0-7 16,0 8-2-16,3 5 0 0,0 6-74 0,-3-4-19 15,-1 7 0-15,1 4 0 0,0 3 0 0,0 3 0 0,0-1 0 0,-3 1 0 16,3-3 0-16,3 8 0 0,-6 0 12 0,6-8-12 16,0-5 0-16,0-6 0 0,0-2 0 0,3-11 0 15,0-2 0-15,6-8 13 0,-4-3-1 0,4-8 0 16,0-8-2-16,3-8-1 0,0-2 0 0,-3-6 0 16,0-5 1-16,-1-3 0 0,1-5 0 0,0-3 0 15,-3 3-10-15,-3-2 12 0,0 5-12 0,0 4 12 16,-6 4-12-16,3 5 0 0,-3 3 0 0,-4-1 0 15,7 9-40-15,-6-1-3 0,-3 3-1 0,0 3-752 16,0 0-150-16</inkml:trace>
  <inkml:trace contextRef="#ctx0" brushRef="#br0" timeOffset="137004.771">16191 12745 1414 0,'0'0'63'0,"0"0"13"0,0 0-61 0,0 0-15 15,0 0 0-15,9 5 0 0,-3-2 105 0,3 0 19 16,0-3 3-16,6 2 1 0,0-2-39 0,0-2-7 16,3 2-2-16,2-3 0 0,4-2-42 0,-3-1-9 15,0 4-1-15,3-4-1 0,0 1-39 0,-1 0-7 16,-2-3-1-16,0 0-637 16,3 0-127-16</inkml:trace>
  <inkml:trace contextRef="#ctx0" brushRef="#br0" timeOffset="139541.071">17022 12697 1868 0,'-12'-2'41'0,"3"-1"9"0,0-5 2 0,0 3 0 0,0 0-42 0,0 2-10 16,-3 0 0-16,3 3 0 0,3 0 41 0,-2 3 7 15,-1 0 0-15,-3 4 1 0,0 4-18 0,3 2-4 16,0 1-1-16,0 7 0 0,-3 0-26 0,3 5 0 0,3 1 8 0,3-1-8 16,-6 1 0-16,9-1 0 15,3 1 0-15,0-4 0 0,-6 1 0 0,9-5 0 16,3-3 0-16,3-6 0 0,-3-2-11 0,0-3 11 0,-3-5-8 0,6-2 8 16,6-9-15-16,-3-2 3 15,-7-3 0-15,7-5 0 16,3 0-16-16,-3-3-4 0,-3-2 0 0,-3-1 0 0,0 6 44 0,3 0 8 0,-3 2 1 0,-3 1 1 15,-6 4-2-15,0 1 0 0,6 3 0 0,-3 2 0 16,-6 2 2-16,3 6 0 0,0 0 0 0,0 0 0 16,0 0 22-16,0 0 4 0,3 8 0 0,0 3 1 15,6 2-27-15,-7 3-6 0,1 3 0 0,0 2-1 16,6 0 12-16,-3 0 2 0,-6 3 1 0,6 0 0 16,-6-1-21-16,6 1-9 0,3 0 8 0,-3 0-8 15,-3-6-89-15,3 1-23 0,9-3-5 0,-6-3-895 16</inkml:trace>
  <inkml:trace contextRef="#ctx0" brushRef="#br0" timeOffset="139685.777">17361 13076 1846 0,'12'5'82'0,"-12"-5"17"16,0 0-79-16,0 0-20 0,3 5 0 0,0 3 0 0,-3-2 82 0,0-6 13 15,-3 7 2-15,3 1 1 0,3-2-70 0,-3-6-13 16,-6 8-3-16,6-8-1 15,0 0-183-15,0 0-36 0</inkml:trace>
  <inkml:trace contextRef="#ctx0" brushRef="#br0" timeOffset="139990.827">17766 12576 1324 0,'0'0'59'0,"-6"0"12"0,0 0-57 0,0 0-14 0,3-6 0 0,0 6 0 16,-9 0 212-16,3 3 40 0,0 2 8 0,0 3 2 15,-2 3-162-15,-4 7-32 0,-3 4-6 0,6-1-2 16,6 0-11-16,-3-3-2 0,-3 1-1 0,3-3 0 16,6-3-46-16,-3 0 0 0,3-2 0 15,-3-3 0-15,6 0 0 0,3-3 0 0,9 0 0 0,-6-2 9 16,-6-3-9-16,9 3-12 0,9-1 2 0,3-2 1 16,-3 0 9-16,0 3 0 0,-1-1 0 0,4 1 0 15,0 0 0-15,-3 2-8 0,-3 6 8 0,0-3 0 16,0 2 0-16,-4 1-8 0,-5-1 8 0,3 4 0 15,-6 1 0-15,0 1 0 0,-6 0 0 0,-3 3 0 0,-3 2 16 16,1 0 3-16,-1 0 0 0,-6 6 0 0,-3-6 0 0,0 3 0 16,3-1 0-16,-3-1 0 0,0-1-29 0,-2-3-6 15,-4 1 0-15</inkml:trace>
  <inkml:trace contextRef="#ctx0" brushRef="#br0" timeOffset="143984.3809">13254 12549 1094 0,'0'0'97'0,"0"0"-77"16,0 0-20-16,0-5 0 0,0-3 126 0,0 3 22 15,0 5 4-15,0 0 0 0,0 0-47 0,0 0-9 16,0 0-3-16,0 0 0 0,0 0-30 0,5 2-7 15,1 1 0-15,0 2-1 0,3 1-23 0,0 4-4 16,3 3 0-16,3 6-1 0,-3-3-6 0,6 5-1 16,-3 0 0-16,3 3 0 0,2 2 1 0,4 1 0 15,3-1 0-15,0 3 0 0,0 0-1 0,2 1-1 16,1 1 0-16,3 6 0 0,0-2-2 0,-10-9 0 16,4 3 0-16,-3 0 0 0,6 3 1 0,-3-3 0 15,-4 0 0-15,4-2 0 0,0-1 8 0,6 3 2 16,-4-2 0-16,4-3 0 0,-6-3-28 0,0-3 0 15,0-4-14-15,-4-1 5 0,1 0 9 0,-3-5-10 16,-3 0 10-16,0 0-10 16,0-3-40-16,-4 0-8 0,1-2-2 0,-3-3 0 15,-3-3-166-15,0 1-34 0</inkml:trace>
  <inkml:trace contextRef="#ctx0" brushRef="#br0" timeOffset="144315.0039">14349 12552 633 0,'0'0'28'0,"-3"2"6"16,0 1-34-16,-3-3 0 0,0 0 0 0,3-3 0 15,-6 1 367-15,0 2 66 0,3 0 14 0,-3 0 2 0,-6 2-278 0,4 1-56 16,-4 5-11-16,-3 3-3 16,0 2-55-16,-6 3-11 0,-6 5-3 0,1 3 0 0,-4 0-11 0,-3 7-2 15,0 1-1-15,-2 2 0 0,2-2-6 0,0 5-2 16,1-2 0-16,-4 4 0 0,0-4 7 0,0 2 2 15,4 2 0-15,-4 4 0 0,3-6-11 0,1-3-8 16,2 1 9-16,3-1-9 0,0-2 0 0,4 0-12 16,-1-3 1-16,0 2 0 0,6 1 19 0,3-11 4 15,0 0 1-15,1 3 0 0,2 0-13 0,0 3 0 16,-3-4 8-16,0 1-8 0,3 0 0 0,-6 2 0 16,3-4 0-16,4-1 0 0,2-5 0 0,0-3 0 15,0 0 0-15,3-2 0 0,0-3 0 0,3-3 0 16,-3 0 0-16,6 0 0 15,3-5-106-15,0 0-18 0,0 0-3 0</inkml:trace>
  <inkml:trace contextRef="#ctx0" brushRef="#br0" timeOffset="148569.52">8964 14391 518 0,'0'0'23'0,"0"0"5"0,-3-3-28 0,6-2 0 0,0-1 0 0,0-1 0 16,3-1 216-16,-3-3 37 0,0 3 8 0,3 0 2 15,-3 0-216-15,3 0-47 0,-6 0 0 0,0 0 0 16,0 3-26-16,0 0 2 0,-6 0 1 0,3-1 0 31,-6 1-42-31,3 2-9 0,0 1-2 0,0-1 0 0,0 0 53 0,0 1 11 0,6 2 1 0,-3 0 1 16,-3 0 65-16,6 0 13 0,0 0 2 0,0 0 1 16,0 0 11-16,0 0 2 0,0 0 1 0,0 0 0 15,0 0-46-15,0 0-10 0,0 0-1 0,6 2-1 16,3 4 4-16,-3-4 1 0,-6-2 0 0,9 3 0 15,-3 0-19-15,3-1-3 0,3 1-1 0,-3-3 0 16,3 3 8-16,0-1 2 0,0-2 0 0,3-2 0 16,-1 2 7-16,1-3 2 0,3 0 0 0,0 1 0 0,3-4-4 15,3 4 0-15,-3-1 0 0,2 0 0 16,-2-2 0-16,6 0-1 0,-3-1 0 0,3 1 0 16,-4-3 0-16,4 3 0 0,0 0 0 0,3-3 0 0,-6 2-13 0,2 1-2 15,1 0-8-15,0 2 12 0,-3-2-2 0,3 2-1 16,-1-2 0-16,-2 2 0 0,0 1 3 0,-3-4 1 15,3 4 0-15,-1-4 0 0,-2 4 1 0,3-1 0 16,0 1 0-16,0-4 0 0,-1 1 2 0,1 0 1 16,-6 2 0-16,3-5 0 0,6 5-4 0,-3-2-1 15,-1 0 0-15,1 0 0 0,-3 2-12 0,3 0 0 16,0 1 8-16,-1-1-8 0,-2 3 0 0,0-3 0 16,0 3 0-16,3-2 0 0,0-1 0 0,-4 0 0 15,4 3 0-15,0-2 0 0,0-1 0 0,0 0 0 16,-3 1 0-16,2-4 0 0,1 4 9 0,3-3-9 0,0 2 8 15,0 0-8-15,2 1 14 0,-2-4-2 16,0 1-1-16,0 0 0 0,2 2-3 0,-2-2-8 0,0 0 12 0,3-1-4 16,0 1-8-16,-1 0 0 15,1-1 0-15,3 1 8 0,-3 2-8 0,-1 3-11 0,1-2 3 0,0-1 0 16,0 0 8-16,-1 1 16 0,-2-1-4 0,0 1-1 16,0-1-11-16,0-2 10 0,-4-1-10 0,4 1 10 15,0 0-10-15,0-1 12 0,0-2-12 0,2 1 12 16,4-4-12-16,3 3 0 0,-6 0 0 0,2-2 8 15,-2 2-8-15,3 0 12 0,-3-3-12 0,-1 6 12 16,1-3-12-16,-3 3 0 0,0-1-10 0,-1 4 10 16,1-1 0-16,0 0 0 0,-3 3 0 0,0 0 0 0,2 0 14 15,1 0-4-15,0 3-1 0,0 0 0 0,0-6-9 0,-1 3 10 16,-2-3-10-16,3 3 10 0,-3-2-2 16,3-1-8-16,-4 0 12 0,4 1-4 0,0-4 1 0,3 1 0 15,-1 0 0-15,1 0 0 0,-3-3 5 0,3 2 1 16,0-2 0-16,-1 3 0 0,1-3-15 15,0 3 0-15,0-3 8 0,-4 3-8 0,4-1 8 0,-3 1 0 16,6 0-8-16,-4-1 12 16,1 1-12-16,3 3 11 0,6-4-11 0,-4 1 10 0,1 2-2 0,0-2-8 15,-3 2 12-15,-1 1-4 0,1-4 0 0,-3 4 0 16,-3-4 0-16,-1 6 0 0,-2-5-8 0,-3 3 12 16,-3-1-12-16,-3 0 12 0,-3 3-12 0,0-2 0 15,-3 2 0-15,-9 0 8 16,0 0-44-16,0 0-10 0,-9 5-2 0,-6 3-1238 0</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16:18.558"/>
    </inkml:context>
    <inkml:brush xml:id="br0">
      <inkml:brushProperty name="width" value="0.05292" units="cm"/>
      <inkml:brushProperty name="height" value="0.05292" units="cm"/>
      <inkml:brushProperty name="color" value="#FF0000"/>
    </inkml:brush>
  </inkml:definitions>
  <inkml:trace contextRef="#ctx0" brushRef="#br0">2886 9356 1447 0,'0'0'32'0,"-3"-3"6"0,-3-5 2 0,0 3 0 0,0-3-32 0,3 0-8 16,-6 0 0-16,6 0 0 0,-3 0 84 0,6 3 14 15,-3-3 3-15,3 0 1 0,-5 3-29 0,5 5-5 16,0 0-2-16,5-3 0 0,-5 3-38 0,0-3-8 0,3 1-2 0,6-1 0 16,0 3-10-16,0 0-8 15,3 3 12-15,0-1-12 0,6-2 9 0,-9 3-9 16,12 0 0-16,-6-1 9 0,5 1-9 0,4 0 0 0,3-3 0 0,9 0 8 16,-6 0-8-16,2 0 0 15,7-3 0-15,0 3 0 0,-4-3 0 0,7 3 0 0,-3 0 0 0,2 0 0 16,4 0 0-16,0 0 0 0,2 3 0 0,-2 2 0 15,3-2 0-15,-7 5 0 0,4-3 0 0,0 3 8 16,-4 0-8-16,1 0 0 0,0 0 0 0,5 0 0 16,-2 0 0-16,5-3 0 0,1 0 0 0,6-2 0 15,-7 0 10-15,-5-3 0 0,5 2 0 0,7-2 0 16,-6 0 1-16,5-2 0 0,1-4 0 0,2 6 0 16,-2-2-1-16,-1-1 0 0,-5 0 0 0,8 3 0 15,-8-2-10-15,0 2 0 0,-1 2 9 0,1 1-9 0,0-3 0 16,-7 3 8-16,1-1-8 0,-1 4 0 0,-2-4 0 15,3 4 0-15,-4-1 0 0,7 0 0 0,-3-2 9 0,5-1-9 16,-8 1 12-16,6 0-12 0,-7-3 12 0,4 5-4 16,3-5 0-16,-7 5-8 0,4-2 11 0,3 2-11 15,-4-2 10-15,4 0-10 16,-4-1 9-16,4 1-9 0,-6 2 8 0,2-2-8 0,-2 2 0 0,3-2 0 16,-1 2 0-16,-2 3 0 0,0-5 0 0,2 2 10 15,1-2-2-15,0-1-8 0,-1 1 0 0,-2-1 0 16,0-2-12-16,8 0 3 0,-2 0 34 0,2-2 7 15,-2-1 2-15,3-2 0 0,-1 2-34 0,-2-2 0 16,0 2 0-16,2-2 0 0,-5 0 0 0,2 2 12 16,10-2-3-16,0-1 0 0,-7 1-9 0,7 0 0 15,-7 2 0-15,4-2 0 0,2 0 8 0,-2 2-8 0,-6-2 8 0,2 2-8 16,10-2 0-16,-7-1 0 0,-2 1 8 16,2 0-8-16,10 2 12 0,-3-5 0 0,-1 3 0 0,-2 2 0 15,-1-2 0-15,1 0 1 0,2 0 0 0,1 2 0 16,-4-2-5-16,4 2 0 0,-1 0-8 0,1-2 12 15,2 2-12-15,-2 3-15 0,-6 0 3 0,2-2 1 16,-2-1 20-16,5 6 4 0,1-1 1 0,-1 1 0 16,4 0 3-16,-7-1 1 0,1 1 0 0,2 0 0 15,-2 2-18-15,0-2 0 0,2-1 0 0,4 1 0 16,-4-3 0-16,1 0 0 0,-1 0 8 0,-2 0-8 16,2-3 0-16,1 1 0 0,-1-1 8 0,-2-2-8 15,2-1 8-15,1 4-8 0,-4-1 12 0,4 0-12 16,-6 1 8-16,5-1-8 0,4 0 0 0,-4 3 0 0,1 0 8 15,-1 0-8-15,-2 3 0 0,5-3 0 0,-2 3 0 16,2-1 0-16,1-2 8 0,-1 6-8 0,1-4 0 0,-4 4 0 16,1-4 0-16,-4 1 0 0,4 0 8 0,0 2-8 15,-1-3 0-15,-2 1 0 0,-1 0 0 0,-2 2 0 16,2-2 0-16,1 2 0 0,-1 0-9 0,1 3-9 16,3 0-2-16,-1 0-792 15,1 3-160-15</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16:37.956"/>
    </inkml:context>
    <inkml:brush xml:id="br0">
      <inkml:brushProperty name="width" value="0.05292" units="cm"/>
      <inkml:brushProperty name="height" value="0.05292" units="cm"/>
      <inkml:brushProperty name="color" value="#FF0000"/>
    </inkml:brush>
  </inkml:definitions>
  <inkml:trace contextRef="#ctx0" brushRef="#br0">11703 8326 1252 0,'0'0'56'0,"0"0"11"0,0 0-54 0,0 0-13 0,0 0 0 0,6 6 0 15,0 2 14-15,14 0 0 0,13 5 0 0,0 0 0 16,-12 0 6-16,3-2 2 0,-4 2 0 0,-5-2 0 16,-9-1 10-16,3-2 1 0,3 0 1 0,6 3 0 15,3-3-2-15,3 0 0 0,2 2 0 0,7-5 0 16,0 3 0-16,0-2-1 0,-1 2 0 0,7-6 0 15,3 1-1-15,2-3 0 0,-2 0 0 0,6-3 0 16,-7 1-11-16,7-4-3 0,6-2 0 0,2 0 0 16,-2-5-2-16,-1 3-1 0,4-4 0 0,-4-4 0 15,-2 2-1-15,-3-2 0 0,-4-4 0 0,4-1 0 16,-9-1 9-16,-4-3 2 0,1 1 0 0,3-3 0 0,-10-3-7 0,4 0 0 16,-9-2-1-16,3-3 0 15,-6 2 3-15,-3-2 1 0,-4 3 0 0,1-6 0 0,-6-2-3 0,-3 0-1 16,0-1 0-16,-6-2 0 0,-3 0 1 15,0 0 1-15,-6 0 0 0,-3 0 0 0,-3 6-5 0,-5-1 0 16,-7 0-1-16,0 3 0 0,-3 0-3 0,-2 3-8 16,-4-1 12-16,-3 6-4 0,0 3 1 0,-2 5 0 15,-1-3 0-15,-3 5 0 0,-2 6-9 0,-1 0 10 16,-5 2-10-16,-1 3 10 0,3 0-10 0,4 1 0 16,-1-1 0-16,-5 5 0 0,2 0 0 0,0 3 0 15,1 0 0-15,-4 6 0 0,4 2 15 0,-1-1 1 16,6 1 0-16,-2 3 0 0,5 2-16 0,0 6-15 15,-2-1 3-15,-1 9 1 0,6-1 11 0,1 3 0 0,-1 0 0 0,3 6 0 16,7-6 0-16,-1 8 17 16,3-3-2-16,3 6-1 0,3-3-14 0,6 0-18 0,-2 3 4 0,5 5 1 15,0 0 13-15,6 0 0 0,0 2 0 0,0 4 0 16,3-6 0-16,3 2 0 16,0-2 0-16,3 5 0 0,-3-5 0 0,6-2 0 0,0-1 0 0,0-13 0 15,3 0 0-15,3 0 16 0,0-2-3 0,2-3-1 16,4-3-84-16,0 3-16 15,3-3-4-15</inkml:trace>
  <inkml:trace contextRef="#ctx0" brushRef="#br0" timeOffset="990.113">15042 9790 1209 0,'-3'5'108'0,"-3"-2"-87"16,1 2-21-16,-1-5 0 15,6 0 70-15,0 0 10 0,-6 5 1 0,6-5 1 0,0 0-19 0,0 0-4 16,3 5-1-16,6 3 0 0,2 0-39 0,4 0-8 16,3 3-2-16,6 2 0 0,-3-2 5 0,3-1 1 15,5 1 0-15,4 2 0 0,6 0 13 0,0 0 2 16,-1 1 1-16,4 4 0 0,3-2 0 0,2 0 0 16,-2-3 0-16,2 3 0 0,-2-5-6 0,3-3-1 15,-1 2 0-15,7-5 0 0,0 1-5 0,-1-6-2 16,1-3 0-16,2-2 0 0,-5-6 2 0,-1 1 0 15,1-4 0-15,6-4 0 0,-7-1 0 0,1 1 0 16,-4-3 0-16,4 0 0 0,-9-6-7 0,-4 3 0 16,-2-2-1-16,-3-1 0 0,-9 1-2 0,-1-3 0 15,4 0 0-15,-3-6 0 0,-3 4-1 0,-6-4-8 0,0 1 12 0,3-3-4 16,2 0-8-16,-8-3 0 16,-9 3 9-16,6-3-9 0,9 3 0 0,-9 3 8 0,-9-1-8 0,0 1 0 15,0 5 8-15,0-3-8 0,-3 3 8 0,-6 3-8 16,-3 2 11-16,-3 3-3 0,6-3 0 0,-6 0 0 15,-8 5 5-15,-1-2 1 0,3 3 0 0,-6-3 0 16,-6 5 6-16,-2 0 2 0,-4 3 0 0,-12-3 0 16,1 5-9-16,-4 1-1 0,1-1-1 0,-7 0 0 15,7 1-11-15,-7 5 0 0,-2-1 9 0,-4 4-9 16,1-1 0-16,2 6 8 0,1-1-8 0,-4 6 0 16,4 3 0-16,2-1 0 0,-2 6 0 0,-4 5 0 0,9 1 0 0,4 1 0 15,2 6 0-15,1 1 0 0,5 4-9 0,0 3 0 16,4-3 0-16,-4 6 0 0,6-3 9 0,4 0 0 15,2 3 0-15,3 0 0 0,6-1 0 0,4 1 0 16,-1 5 0-16,6 0-8 0,6 3 8 0,3 2 0 16,6 0 0-16,0 6-8 0,3-1 8 0,6 1 0 15,-3-3 0-15,3 0 0 0,3-3 0 0,3-5 0 16,-1-3 0-16,4-2 0 0,3-8-12 0,0-3-1 16,3-8 0-16,0-3 0 15,2-4-139-15,1-6-27 0</inkml:trace>
  <inkml:trace contextRef="#ctx0" brushRef="#br0" timeOffset="3105.957">11084 9604 1440 0,'-6'-2'128'0,"6"2"-103"15,0 0-25-15,0 0 0 16,0 0 36-16,0 0 3 0,0 0 0 0,6 8 0 0,6 5-28 0,-1 3-11 16,1 5 8-16,3 3-8 15,-3 2 0-15,6 1 0 0,3 2 0 0,-3 3 0 0,-3-6 14 0,-1-2-2 16,-2-3-1-16,3-3 0 0,3 1-2 0,0 0 0 16,3-6 0-16,-3-3 0 0,2-2 0 0,7-2 0 15,-3-9 0-15,3-5 0 0,3-5 15 0,-4-6 2 16,1 1 1-16,3-9 0 0,0 3-27 0,2 3 0 15,1-3-14-15,0 9 5 0,0-1 9 0,2 5 0 16,1 6 0-16,-3 5 8 0,0 2-8 0,-4 4 0 16,1 4 0-16,3 4 0 0,-6 1 0 0,-1 4 0 15,1 2 0-15,3 3 8 0,-6 2 15 0,0-2 3 0,-6 3 1 16,5-6 0-16,1-3 11 0,0-2 2 0,0-5 1 16,3-3 0-16,2-3-18 0,-2-5-4 0,-3-3-1 0,3-5 0 15,-1 1-2-15,1-7-1 0,-6 1 0 16,6-3 0-16,-3 3 11 0,3 0 2 15,-7 0 1-15,4 2 0 0,-3 0-20 0,3 3-9 0,3 3 8 0,2 2-8 16,1 3 25-16,-3 0 0 0,3 0 0 0,2 3 0 16,-2 0 7-16,0-3 2 0,0 0 0 0,2 0 0 15,4-3-14-15,0-2-2 0,0-3-1 0,2 0 0 16,7-3-17-16,-3 1 0 0,2-1 0 0,1 3 0 16,0-2-37-16,-1 2-11 0,1 0-3 15,0 3 0-15,-4-1-123 0,7 4-25 0,-1-1-5 0</inkml:trace>
  <inkml:trace contextRef="#ctx0" brushRef="#br0" timeOffset="3688.505">14724 8459 403 0,'0'0'36'0,"0"0"-36"0,0 0 0 0,0 0 0 16,0 0 243-16,0 0 41 0,0 0 9 0,6 2 2 15,0 4-196-15,3-1-39 0,3 0-8 0,-3 3-2 16,3 5-6-16,2-5-2 0,1 3 0 0,0-3 0 16,-3 2-22-16,0-2-5 0,6 0-1 0,6-2 0 15,-1-4 6-15,1-2 0 0,3-2 1 0,0-4 0 0,3 1 3 16,2-6 0-16,-2 1 0 0,6-3 0 15,-3-1-5-15,2 4-1 0,4-3 0 0,3 5 0 16,-4 0-18-16,7 5 0 0,0 0 8 0,-4 3-8 0,1 6 0 16,0-4 0-16,-4 1 0 0,1 0 0 0,0-1 8 15,-1 1-8-15,-2-3 9 0,6 0-9 0,-3-3 22 0,2-2-2 16,1 0 0-16,3-1 0 0,-7-1 8 0,4 1 0 16,0-2 1-16,-1 6 0 0,1 2-10 0,-3 2-3 15,2 4 0-15,1 2 0 0,3 5 4 0,-4 3 0 16,1 5 0-16,-9-3 0 0,-1 3 10 0,7 1 2 15,0 1 1-15,-3-1 0 0,-1-4-12 0,7-2-2 16,6-5-1-16,17-3 0 0,-8-6-18 0,-1-7 8 16,4-6-8-16,2-7-1150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FC151BD9-A8D5-42FC-8C0B-5479A9C0A3DB}" type="datetimeFigureOut">
              <a:rPr lang="en-US" smtClean="0"/>
              <a:t>12/3/2019</a:t>
            </a:fld>
            <a:endParaRPr lang="en-US"/>
          </a:p>
        </p:txBody>
      </p:sp>
      <p:sp>
        <p:nvSpPr>
          <p:cNvPr id="4" name="Slide Image Placeholder 3"/>
          <p:cNvSpPr>
            <a:spLocks noGrp="1" noRot="1" noChangeAspect="1"/>
          </p:cNvSpPr>
          <p:nvPr>
            <p:ph type="sldImg" idx="2"/>
          </p:nvPr>
        </p:nvSpPr>
        <p:spPr>
          <a:xfrm>
            <a:off x="1403350" y="1160463"/>
            <a:ext cx="4178300"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E6517F1F-6505-40F0-B92A-0D136955C762}" type="slidenum">
              <a:rPr lang="en-US" smtClean="0"/>
              <a:t>‹#›</a:t>
            </a:fld>
            <a:endParaRPr lang="en-US"/>
          </a:p>
        </p:txBody>
      </p:sp>
    </p:spTree>
    <p:extLst>
      <p:ext uri="{BB962C8B-B14F-4D97-AF65-F5344CB8AC3E}">
        <p14:creationId xmlns:p14="http://schemas.microsoft.com/office/powerpoint/2010/main" val="113217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1</a:t>
            </a:fld>
            <a:endParaRPr lang="en-US" dirty="0"/>
          </a:p>
        </p:txBody>
      </p:sp>
    </p:spTree>
    <p:extLst>
      <p:ext uri="{BB962C8B-B14F-4D97-AF65-F5344CB8AC3E}">
        <p14:creationId xmlns:p14="http://schemas.microsoft.com/office/powerpoint/2010/main" val="3929983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3</a:t>
            </a:fld>
            <a:endParaRPr lang="en-US" dirty="0"/>
          </a:p>
        </p:txBody>
      </p:sp>
    </p:spTree>
    <p:extLst>
      <p:ext uri="{BB962C8B-B14F-4D97-AF65-F5344CB8AC3E}">
        <p14:creationId xmlns:p14="http://schemas.microsoft.com/office/powerpoint/2010/main" val="810391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a:t>What’s missing?</a:t>
            </a:r>
          </a:p>
          <a:p>
            <a:pPr defTabSz="929579">
              <a:defRPr/>
            </a:pPr>
            <a:endParaRPr lang="en-US" dirty="0"/>
          </a:p>
          <a:p>
            <a:pPr defTabSz="929579">
              <a:defRPr/>
            </a:pPr>
            <a:r>
              <a:rPr lang="en-US" dirty="0"/>
              <a:t>Defender and/or attacker make flexible decisions rather than stick to a premeditated plan</a:t>
            </a:r>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49</a:t>
            </a:fld>
            <a:endParaRPr lang="en-US"/>
          </a:p>
        </p:txBody>
      </p:sp>
    </p:spTree>
    <p:extLst>
      <p:ext uri="{BB962C8B-B14F-4D97-AF65-F5344CB8AC3E}">
        <p14:creationId xmlns:p14="http://schemas.microsoft.com/office/powerpoint/2010/main" val="178259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kumimoji="1" lang="en-US" altLang="zh-CN" dirty="0"/>
                  <a:t>The attacker tries to place a</a:t>
                </a:r>
                <a:r>
                  <a:rPr kumimoji="1" lang="zh-CN" altLang="en-US" dirty="0"/>
                  <a:t> </a:t>
                </a:r>
                <a:r>
                  <a:rPr kumimoji="1" lang="en-US" altLang="zh-CN" dirty="0"/>
                  <a:t>limited</a:t>
                </a:r>
                <a:r>
                  <a:rPr kumimoji="1" lang="zh-CN" altLang="en-US" dirty="0"/>
                  <a:t> </a:t>
                </a:r>
                <a:r>
                  <a:rPr kumimoji="1" lang="en-US" altLang="zh-CN" dirty="0"/>
                  <a:t>number</a:t>
                </a:r>
                <a:r>
                  <a:rPr kumimoji="1" lang="zh-CN" altLang="en-US" dirty="0"/>
                  <a:t> </a:t>
                </a:r>
                <a:r>
                  <a:rPr kumimoji="1" lang="en-US" altLang="zh-CN" dirty="0"/>
                  <a:t>of</a:t>
                </a:r>
                <a:r>
                  <a:rPr kumimoji="1" lang="zh-CN" altLang="en-US" dirty="0"/>
                  <a:t> </a:t>
                </a:r>
                <a:r>
                  <a:rPr kumimoji="1" lang="en-US" altLang="zh-CN" dirty="0"/>
                  <a:t>destructive tools in the world</a:t>
                </a:r>
                <a:r>
                  <a:rPr kumimoji="1" lang="zh-CN" altLang="en-US" dirty="0"/>
                  <a:t> </a:t>
                </a:r>
                <a:r>
                  <a:rPr kumimoji="1" lang="en-US" altLang="zh-CN" dirty="0"/>
                  <a:t>to</a:t>
                </a:r>
                <a:r>
                  <a:rPr kumimoji="1" lang="zh-CN" altLang="en-US" dirty="0"/>
                  <a:t> </a:t>
                </a:r>
                <a:r>
                  <a:rPr kumimoji="1" lang="en-US" altLang="zh-CN" dirty="0"/>
                  <a:t>maximize</a:t>
                </a:r>
                <a:r>
                  <a:rPr kumimoji="1" lang="zh-CN" altLang="en-US" dirty="0"/>
                  <a:t> </a:t>
                </a:r>
                <a:r>
                  <a:rPr kumimoji="1" lang="en-US" altLang="zh-CN" dirty="0"/>
                  <a:t>the</a:t>
                </a:r>
                <a:r>
                  <a:rPr kumimoji="1" lang="zh-CN" altLang="en-US" dirty="0"/>
                  <a:t> </a:t>
                </a:r>
                <a:r>
                  <a:rPr kumimoji="1" lang="en-US" altLang="zh-CN" dirty="0"/>
                  <a:t>damage, meanwhile avoid being captured by the defender.</a:t>
                </a:r>
              </a:p>
              <a:p>
                <a:r>
                  <a:rPr kumimoji="1" lang="en-US" altLang="zh-CN" dirty="0"/>
                  <a:t>The defender tries to collect all the placed tools and the attacker as</a:t>
                </a:r>
                <a:r>
                  <a:rPr kumimoji="1" lang="zh-CN" altLang="en-US" dirty="0"/>
                  <a:t> </a:t>
                </a:r>
                <a:r>
                  <a:rPr kumimoji="1" lang="en-US" altLang="zh-CN" dirty="0"/>
                  <a:t>soon</a:t>
                </a:r>
                <a:r>
                  <a:rPr kumimoji="1" lang="zh-CN" altLang="en-US" dirty="0"/>
                  <a:t> </a:t>
                </a:r>
                <a:r>
                  <a:rPr kumimoji="1" lang="en-US" altLang="zh-CN" dirty="0"/>
                  <a:t>as</a:t>
                </a:r>
                <a:r>
                  <a:rPr kumimoji="1" lang="zh-CN" altLang="en-US" dirty="0"/>
                  <a:t> </a:t>
                </a:r>
                <a:r>
                  <a:rPr kumimoji="1" lang="en-US" altLang="zh-CN" dirty="0"/>
                  <a:t>possible,</a:t>
                </a:r>
                <a:r>
                  <a:rPr kumimoji="1" lang="zh-CN" altLang="en-US" dirty="0"/>
                  <a:t> </a:t>
                </a:r>
                <a:r>
                  <a:rPr kumimoji="1" lang="en-US" altLang="zh-CN" dirty="0"/>
                  <a:t>to</a:t>
                </a:r>
                <a:r>
                  <a:rPr kumimoji="1" lang="zh-CN" altLang="en-US" dirty="0"/>
                  <a:t> </a:t>
                </a:r>
                <a:r>
                  <a:rPr kumimoji="1" lang="en-US" altLang="zh-CN" dirty="0"/>
                  <a:t>minimize</a:t>
                </a:r>
                <a:r>
                  <a:rPr kumimoji="1" lang="zh-CN" altLang="en-US" dirty="0"/>
                  <a:t> </a:t>
                </a:r>
                <a:r>
                  <a:rPr kumimoji="1" lang="en-US" altLang="zh-CN" dirty="0"/>
                  <a:t>the</a:t>
                </a:r>
                <a:r>
                  <a:rPr kumimoji="1" lang="zh-CN" altLang="en-US" dirty="0"/>
                  <a:t> </a:t>
                </a:r>
                <a:r>
                  <a:rPr kumimoji="1" lang="en-US" altLang="zh-CN" dirty="0"/>
                  <a:t>damage.</a:t>
                </a:r>
              </a:p>
              <a:p>
                <a:r>
                  <a:rPr kumimoji="1" lang="en-US" altLang="zh-CN" dirty="0"/>
                  <a:t>The</a:t>
                </a:r>
                <a:r>
                  <a:rPr kumimoji="1" lang="zh-CN" altLang="en-US" dirty="0"/>
                  <a:t> </a:t>
                </a:r>
                <a:r>
                  <a:rPr kumimoji="1" lang="en-US" altLang="zh-CN" dirty="0"/>
                  <a:t>damage</a:t>
                </a:r>
                <a:r>
                  <a:rPr kumimoji="1" lang="zh-CN" altLang="en-US" dirty="0"/>
                  <a:t> </a:t>
                </a:r>
                <a:r>
                  <a:rPr kumimoji="1" lang="en-US" altLang="zh-CN" dirty="0"/>
                  <a:t>caused</a:t>
                </a:r>
                <a:r>
                  <a:rPr kumimoji="1" lang="zh-CN" altLang="en-US" dirty="0"/>
                  <a:t> </a:t>
                </a:r>
                <a:r>
                  <a:rPr kumimoji="1" lang="en-US" altLang="zh-CN" dirty="0"/>
                  <a:t>by</a:t>
                </a:r>
                <a:r>
                  <a:rPr kumimoji="1" lang="zh-CN" altLang="en-US" dirty="0"/>
                  <a:t> </a:t>
                </a:r>
                <a:r>
                  <a:rPr kumimoji="1" lang="en-US" altLang="zh-CN" dirty="0"/>
                  <a:t>the</a:t>
                </a:r>
                <a:r>
                  <a:rPr kumimoji="1" lang="zh-CN" altLang="en-US" dirty="0"/>
                  <a:t> </a:t>
                </a:r>
                <a:r>
                  <a:rPr kumimoji="1" lang="en-US" altLang="zh-CN" dirty="0"/>
                  <a:t>destructive</a:t>
                </a:r>
                <a:r>
                  <a:rPr kumimoji="1" lang="zh-CN" altLang="en-US" dirty="0"/>
                  <a:t> </a:t>
                </a:r>
                <a:r>
                  <a:rPr kumimoji="1" lang="en-US" altLang="zh-CN" dirty="0"/>
                  <a:t>tools</a:t>
                </a:r>
                <a:r>
                  <a:rPr kumimoji="1" lang="zh-CN" altLang="en-US" dirty="0"/>
                  <a:t> </a:t>
                </a:r>
                <a:r>
                  <a:rPr kumimoji="1" lang="en-US" altLang="zh-CN" dirty="0"/>
                  <a:t>will</a:t>
                </a:r>
                <a:r>
                  <a:rPr kumimoji="1" lang="zh-CN" altLang="en-US" dirty="0"/>
                  <a:t> </a:t>
                </a:r>
                <a:r>
                  <a:rPr kumimoji="1" lang="en-US" altLang="zh-CN" dirty="0"/>
                  <a:t>be</a:t>
                </a:r>
                <a:r>
                  <a:rPr kumimoji="1" lang="zh-CN" altLang="en-US" dirty="0"/>
                  <a:t> </a:t>
                </a:r>
                <a:r>
                  <a:rPr kumimoji="1" lang="en-US" altLang="zh-CN" dirty="0"/>
                  <a:t>a</a:t>
                </a:r>
                <a:r>
                  <a:rPr kumimoji="1" lang="zh-CN" altLang="en-US" dirty="0"/>
                  <a:t> </a:t>
                </a:r>
                <a:r>
                  <a:rPr kumimoji="1" lang="en-US" altLang="zh-CN" dirty="0"/>
                  <a:t>function</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err="1"/>
                  <a:t>spatio</a:t>
                </a:r>
                <a:r>
                  <a:rPr kumimoji="1" lang="zh-CN" altLang="en-US" dirty="0"/>
                  <a:t> </a:t>
                </a:r>
                <a:r>
                  <a:rPr kumimoji="1" lang="en-US" altLang="zh-CN" dirty="0"/>
                  <a:t>features</a:t>
                </a:r>
                <a:r>
                  <a:rPr kumimoji="1" lang="zh-CN" altLang="en-US" dirty="0"/>
                  <a:t> </a:t>
                </a:r>
                <a:r>
                  <a:rPr kumimoji="1" lang="en-US" altLang="zh-CN" dirty="0"/>
                  <a:t>and</a:t>
                </a:r>
                <a:r>
                  <a:rPr kumimoji="1" lang="zh-CN" altLang="en-US" dirty="0"/>
                  <a:t> </a:t>
                </a:r>
                <a:r>
                  <a:rPr kumimoji="1" lang="en-US" altLang="zh-CN" dirty="0"/>
                  <a:t>time:</a:t>
                </a:r>
              </a:p>
              <a:p>
                <a:r>
                  <a:rPr kumimoji="1" lang="en-US" altLang="zh-CN" dirty="0"/>
                  <a:t>Defender</a:t>
                </a:r>
                <a:r>
                  <a:rPr kumimoji="1" lang="zh-CN" altLang="en-US" dirty="0"/>
                  <a:t> </a:t>
                </a:r>
                <a:r>
                  <a:rPr kumimoji="1" lang="en-US" altLang="zh-CN" dirty="0"/>
                  <a:t>action</a:t>
                </a:r>
                <a:r>
                  <a:rPr kumimoji="1" lang="zh-CN" altLang="en-US" dirty="0"/>
                  <a:t> </a:t>
                </a:r>
                <a:r>
                  <a:rPr kumimoji="1" lang="en-US" altLang="zh-CN" dirty="0"/>
                  <a:t>space:</a:t>
                </a:r>
                <a:r>
                  <a:rPr kumimoji="1" lang="zh-CN" altLang="en-US" dirty="0"/>
                  <a:t> </a:t>
                </a:r>
                <a:r>
                  <a:rPr kumimoji="1" lang="en-US" altLang="zh-CN" dirty="0"/>
                  <a:t>{up,</a:t>
                </a:r>
                <a:r>
                  <a:rPr kumimoji="1" lang="zh-CN" altLang="en-US" dirty="0"/>
                  <a:t> </a:t>
                </a:r>
                <a:r>
                  <a:rPr kumimoji="1" lang="en-US" altLang="zh-CN" dirty="0"/>
                  <a:t>down,</a:t>
                </a:r>
                <a:r>
                  <a:rPr kumimoji="1" lang="zh-CN" altLang="en-US" dirty="0"/>
                  <a:t> </a:t>
                </a:r>
                <a:r>
                  <a:rPr kumimoji="1" lang="en-US" altLang="zh-CN" dirty="0"/>
                  <a:t>right,</a:t>
                </a:r>
                <a:r>
                  <a:rPr kumimoji="1" lang="zh-CN" altLang="en-US" dirty="0"/>
                  <a:t> </a:t>
                </a:r>
                <a:r>
                  <a:rPr kumimoji="1" lang="en-US" altLang="zh-CN" dirty="0"/>
                  <a:t>left,</a:t>
                </a:r>
                <a:r>
                  <a:rPr kumimoji="1" lang="zh-CN" altLang="en-US" dirty="0"/>
                  <a:t> </a:t>
                </a:r>
                <a:r>
                  <a:rPr kumimoji="1" lang="en-US" altLang="zh-CN" dirty="0"/>
                  <a:t>still}</a:t>
                </a:r>
              </a:p>
              <a:p>
                <a:r>
                  <a:rPr kumimoji="1" lang="en-US" altLang="zh-CN" dirty="0"/>
                  <a:t>Attacker</a:t>
                </a:r>
                <a:r>
                  <a:rPr kumimoji="1" lang="zh-CN" altLang="en-US" dirty="0"/>
                  <a:t> </a:t>
                </a:r>
                <a:r>
                  <a:rPr kumimoji="1" lang="en-US" altLang="zh-CN" dirty="0"/>
                  <a:t>action</a:t>
                </a:r>
                <a:r>
                  <a:rPr kumimoji="1" lang="zh-CN" altLang="en-US" dirty="0"/>
                  <a:t> </a:t>
                </a:r>
                <a:r>
                  <a:rPr kumimoji="1" lang="en-US" altLang="zh-CN" dirty="0"/>
                  <a:t>space:</a:t>
                </a:r>
                <a:r>
                  <a:rPr kumimoji="1" lang="zh-CN" altLang="en-US" dirty="0"/>
                  <a:t> </a:t>
                </a:r>
                <a:r>
                  <a:rPr kumimoji="1" lang="en-US" altLang="zh-CN" dirty="0"/>
                  <a:t>{up,</a:t>
                </a:r>
                <a:r>
                  <a:rPr kumimoji="1" lang="zh-CN" altLang="en-US" dirty="0"/>
                  <a:t> </a:t>
                </a:r>
                <a:r>
                  <a:rPr kumimoji="1" lang="en-US" altLang="zh-CN" dirty="0"/>
                  <a:t>down,</a:t>
                </a:r>
                <a:r>
                  <a:rPr kumimoji="1" lang="zh-CN" altLang="en-US" dirty="0"/>
                  <a:t> </a:t>
                </a:r>
                <a:r>
                  <a:rPr kumimoji="1" lang="en-US" altLang="zh-CN" dirty="0"/>
                  <a:t>right,</a:t>
                </a:r>
                <a:r>
                  <a:rPr kumimoji="1" lang="zh-CN" altLang="en-US" dirty="0"/>
                  <a:t> </a:t>
                </a:r>
                <a:r>
                  <a:rPr kumimoji="1" lang="en-US" altLang="zh-CN" dirty="0"/>
                  <a:t>left,</a:t>
                </a:r>
                <a:r>
                  <a:rPr kumimoji="1" lang="zh-CN" altLang="en-US" dirty="0"/>
                  <a:t> </a:t>
                </a:r>
                <a:r>
                  <a:rPr kumimoji="1" lang="en-US" altLang="zh-CN" dirty="0"/>
                  <a:t>still} </a:t>
                </a:r>
                <a14:m>
                  <m:oMath xmlns:m="http://schemas.openxmlformats.org/officeDocument/2006/math">
                    <m:r>
                      <a:rPr kumimoji="1" lang="en-US" altLang="zh-CN" i="1" smtClean="0">
                        <a:latin typeface="Cambria Math" panose="02040503050406030204" pitchFamily="18" charset="0"/>
                        <a:ea typeface="Cambria Math" panose="02040503050406030204" pitchFamily="18" charset="0"/>
                      </a:rPr>
                      <m:t>×</m:t>
                    </m:r>
                  </m:oMath>
                </a14:m>
                <a:r>
                  <a:rPr kumimoji="1" lang="en-US" altLang="zh-CN" dirty="0"/>
                  <a:t> {place</a:t>
                </a:r>
                <a:r>
                  <a:rPr kumimoji="1" lang="zh-CN" altLang="en-US" dirty="0"/>
                  <a:t> </a:t>
                </a:r>
                <a:r>
                  <a:rPr kumimoji="1" lang="en-US" altLang="zh-CN" dirty="0"/>
                  <a:t>snare,</a:t>
                </a:r>
                <a:r>
                  <a:rPr kumimoji="1" lang="zh-CN" altLang="en-US" dirty="0"/>
                  <a:t> </a:t>
                </a:r>
                <a:r>
                  <a:rPr kumimoji="1" lang="en-US" altLang="zh-CN" dirty="0"/>
                  <a:t>not</a:t>
                </a:r>
                <a:r>
                  <a:rPr kumimoji="1" lang="zh-CN" altLang="en-US" dirty="0"/>
                  <a:t> </a:t>
                </a:r>
                <a:r>
                  <a:rPr kumimoji="1" lang="en-US" altLang="zh-CN" dirty="0"/>
                  <a:t>place</a:t>
                </a:r>
                <a:r>
                  <a:rPr kumimoji="1" lang="zh-CN" altLang="en-US" dirty="0"/>
                  <a:t> </a:t>
                </a:r>
                <a:r>
                  <a:rPr kumimoji="1" lang="en-US" altLang="zh-CN" dirty="0"/>
                  <a:t>snare}</a:t>
                </a:r>
              </a:p>
              <a:p>
                <a:endParaRPr kumimoji="1" lang="en-US" altLang="zh-CN" dirty="0"/>
              </a:p>
              <a:p>
                <a:r>
                  <a:rPr kumimoji="1" lang="en-US" altLang="zh-CN" dirty="0"/>
                  <a:t>We</a:t>
                </a:r>
                <a:r>
                  <a:rPr kumimoji="1" lang="zh-CN" altLang="en-US" dirty="0"/>
                  <a:t> </a:t>
                </a:r>
                <a:r>
                  <a:rPr kumimoji="1" lang="en-US" altLang="zh-CN" dirty="0"/>
                  <a:t>assume</a:t>
                </a:r>
                <a:r>
                  <a:rPr kumimoji="1" lang="zh-CN" altLang="en-US" dirty="0"/>
                  <a:t> </a:t>
                </a:r>
                <a:r>
                  <a:rPr kumimoji="1" lang="en-US" altLang="zh-CN" dirty="0"/>
                  <a:t>the</a:t>
                </a:r>
                <a:r>
                  <a:rPr kumimoji="1" lang="zh-CN" altLang="en-US" dirty="0"/>
                  <a:t> </a:t>
                </a:r>
                <a:r>
                  <a:rPr kumimoji="1" lang="en-US" altLang="zh-CN" dirty="0"/>
                  <a:t>probability</a:t>
                </a:r>
                <a:r>
                  <a:rPr kumimoji="1" lang="zh-CN" altLang="en-US" dirty="0"/>
                  <a:t> </a:t>
                </a:r>
                <a:r>
                  <a:rPr kumimoji="1" lang="en-US" altLang="zh-CN" dirty="0"/>
                  <a:t>of</a:t>
                </a:r>
                <a:r>
                  <a:rPr kumimoji="1" lang="zh-CN" altLang="en-US" dirty="0"/>
                  <a:t> </a:t>
                </a:r>
                <a:r>
                  <a:rPr kumimoji="1" lang="en-US" altLang="zh-CN" dirty="0"/>
                  <a:t>a</a:t>
                </a:r>
                <a:r>
                  <a:rPr kumimoji="1" lang="zh-CN" altLang="en-US" dirty="0"/>
                  <a:t> </a:t>
                </a:r>
                <a:r>
                  <a:rPr kumimoji="1" lang="en-US" altLang="zh-CN" dirty="0"/>
                  <a:t>snare</a:t>
                </a:r>
                <a:r>
                  <a:rPr kumimoji="1" lang="zh-CN" altLang="en-US" dirty="0"/>
                  <a:t> </a:t>
                </a:r>
                <a:r>
                  <a:rPr kumimoji="1" lang="en-US" altLang="zh-CN" dirty="0"/>
                  <a:t>catching</a:t>
                </a:r>
                <a:r>
                  <a:rPr kumimoji="1" lang="zh-CN" altLang="en-US" dirty="0"/>
                  <a:t> </a:t>
                </a:r>
                <a:r>
                  <a:rPr kumimoji="1" lang="en-US" altLang="zh-CN" dirty="0"/>
                  <a:t>an</a:t>
                </a:r>
                <a:r>
                  <a:rPr kumimoji="1" lang="zh-CN" altLang="en-US" dirty="0"/>
                  <a:t> </a:t>
                </a:r>
                <a:r>
                  <a:rPr kumimoji="1" lang="en-US" altLang="zh-CN" dirty="0"/>
                  <a:t>animal</a:t>
                </a:r>
                <a:r>
                  <a:rPr kumimoji="1" lang="zh-CN" altLang="en-US" dirty="0"/>
                  <a:t> </a:t>
                </a:r>
                <a:r>
                  <a:rPr kumimoji="1" lang="en-US" altLang="zh-CN" dirty="0"/>
                  <a:t>at</a:t>
                </a:r>
                <a:r>
                  <a:rPr kumimoji="1" lang="zh-CN" altLang="en-US" dirty="0"/>
                  <a:t> </a:t>
                </a:r>
                <a:r>
                  <a:rPr kumimoji="1" lang="en-US" altLang="zh-CN" dirty="0"/>
                  <a:t>each</a:t>
                </a:r>
                <a:r>
                  <a:rPr kumimoji="1" lang="zh-CN" altLang="en-US" dirty="0"/>
                  <a:t> </a:t>
                </a:r>
                <a:r>
                  <a:rPr kumimoji="1" lang="en-US" altLang="zh-CN" dirty="0"/>
                  <a:t>time</a:t>
                </a:r>
                <a:r>
                  <a:rPr kumimoji="1" lang="zh-CN" altLang="en-US" dirty="0"/>
                  <a:t> </a:t>
                </a:r>
                <a:r>
                  <a:rPr kumimoji="1" lang="en-US" altLang="zh-CN" dirty="0"/>
                  <a:t>step</a:t>
                </a:r>
                <a:r>
                  <a:rPr kumimoji="1" lang="zh-CN" altLang="en-US" dirty="0"/>
                  <a:t> </a:t>
                </a:r>
                <a:r>
                  <a:rPr kumimoji="1" lang="en-US" altLang="zh-CN" dirty="0"/>
                  <a:t>is</a:t>
                </a:r>
                <a:r>
                  <a:rPr kumimoji="1" lang="zh-CN" altLang="en-US" dirty="0"/>
                  <a:t> </a:t>
                </a:r>
                <a:r>
                  <a:rPr kumimoji="1" lang="en-US" altLang="zh-CN" dirty="0"/>
                  <a:t>proportional</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animal</a:t>
                </a:r>
                <a:r>
                  <a:rPr kumimoji="1" lang="zh-CN" altLang="en-US" dirty="0"/>
                  <a:t> </a:t>
                </a:r>
                <a:r>
                  <a:rPr kumimoji="1" lang="en-US" altLang="zh-CN" dirty="0"/>
                  <a:t>density.</a:t>
                </a:r>
              </a:p>
              <a:p>
                <a:r>
                  <a:rPr kumimoji="1" lang="en-US" altLang="zh-CN" dirty="0"/>
                  <a:t>When</a:t>
                </a:r>
                <a:r>
                  <a:rPr kumimoji="1" lang="zh-CN" altLang="en-US" dirty="0"/>
                  <a:t> </a:t>
                </a:r>
                <a:r>
                  <a:rPr kumimoji="1" lang="en-US" altLang="zh-CN" dirty="0"/>
                  <a:t>an</a:t>
                </a:r>
                <a:r>
                  <a:rPr kumimoji="1" lang="zh-CN" altLang="en-US" dirty="0"/>
                  <a:t> </a:t>
                </a:r>
                <a:r>
                  <a:rPr kumimoji="1" lang="en-US" altLang="zh-CN" dirty="0"/>
                  <a:t>animal</a:t>
                </a:r>
                <a:r>
                  <a:rPr kumimoji="1" lang="zh-CN" altLang="en-US" dirty="0"/>
                  <a:t> </a:t>
                </a:r>
                <a:r>
                  <a:rPr kumimoji="1" lang="en-US" altLang="zh-CN" dirty="0"/>
                  <a:t>was</a:t>
                </a:r>
                <a:r>
                  <a:rPr kumimoji="1" lang="zh-CN" altLang="en-US" dirty="0"/>
                  <a:t> </a:t>
                </a:r>
                <a:r>
                  <a:rPr kumimoji="1" lang="en-US" altLang="zh-CN" dirty="0"/>
                  <a:t>caught,</a:t>
                </a:r>
                <a:r>
                  <a:rPr kumimoji="1" lang="zh-CN" altLang="en-US" dirty="0"/>
                  <a:t> </a:t>
                </a:r>
                <a:r>
                  <a:rPr kumimoji="1" lang="en-US" altLang="zh-CN" dirty="0"/>
                  <a:t>the</a:t>
                </a:r>
                <a:r>
                  <a:rPr kumimoji="1" lang="zh-CN" altLang="en-US" dirty="0"/>
                  <a:t> </a:t>
                </a:r>
                <a:r>
                  <a:rPr kumimoji="1" lang="en-US" altLang="zh-CN" dirty="0"/>
                  <a:t>attacker</a:t>
                </a:r>
                <a:r>
                  <a:rPr kumimoji="1" lang="zh-CN" altLang="en-US" dirty="0"/>
                  <a:t> </a:t>
                </a:r>
                <a:r>
                  <a:rPr kumimoji="1" lang="en-US" altLang="zh-CN" dirty="0"/>
                  <a:t>and</a:t>
                </a:r>
                <a:r>
                  <a:rPr kumimoji="1" lang="zh-CN" altLang="en-US" dirty="0"/>
                  <a:t> </a:t>
                </a:r>
                <a:r>
                  <a:rPr kumimoji="1" lang="en-US" altLang="zh-CN" dirty="0"/>
                  <a:t>defender</a:t>
                </a:r>
                <a:r>
                  <a:rPr kumimoji="1" lang="zh-CN" altLang="en-US" dirty="0"/>
                  <a:t> </a:t>
                </a:r>
                <a:r>
                  <a:rPr kumimoji="1" lang="en-US" altLang="zh-CN" dirty="0"/>
                  <a:t>will</a:t>
                </a:r>
                <a:r>
                  <a:rPr kumimoji="1" lang="zh-CN" altLang="en-US" dirty="0"/>
                  <a:t> </a:t>
                </a:r>
                <a:r>
                  <a:rPr kumimoji="1" lang="en-US" altLang="zh-CN" dirty="0"/>
                  <a:t>receive</a:t>
                </a:r>
                <a:r>
                  <a:rPr kumimoji="1" lang="zh-CN" altLang="en-US" dirty="0"/>
                  <a:t> </a:t>
                </a:r>
                <a:r>
                  <a:rPr kumimoji="1" lang="en-US" altLang="zh-CN" dirty="0"/>
                  <a:t>a</a:t>
                </a:r>
                <a:r>
                  <a:rPr kumimoji="1" lang="zh-CN" altLang="en-US" dirty="0"/>
                  <a:t> </a:t>
                </a:r>
                <a:r>
                  <a:rPr kumimoji="1" lang="en-US" altLang="zh-CN" dirty="0"/>
                  <a:t>positive</a:t>
                </a:r>
                <a:r>
                  <a:rPr kumimoji="1" lang="zh-CN" altLang="en-US" dirty="0"/>
                  <a:t> </a:t>
                </a:r>
                <a:r>
                  <a:rPr kumimoji="1" lang="en-US" altLang="zh-CN" dirty="0"/>
                  <a:t>reward</a:t>
                </a:r>
                <a:r>
                  <a:rPr kumimoji="1" lang="zh-CN" altLang="en-US" dirty="0"/>
                  <a:t> </a:t>
                </a:r>
                <a:r>
                  <a:rPr kumimoji="1" lang="en-US" altLang="zh-CN" dirty="0"/>
                  <a:t>and</a:t>
                </a:r>
                <a:r>
                  <a:rPr kumimoji="1" lang="zh-CN" altLang="en-US" dirty="0"/>
                  <a:t> </a:t>
                </a:r>
                <a:r>
                  <a:rPr kumimoji="1" lang="en-US" altLang="zh-CN" dirty="0"/>
                  <a:t>a</a:t>
                </a:r>
                <a:r>
                  <a:rPr kumimoji="1" lang="zh-CN" altLang="en-US" dirty="0"/>
                  <a:t> </a:t>
                </a:r>
                <a:r>
                  <a:rPr kumimoji="1" lang="en-US" altLang="zh-CN" dirty="0"/>
                  <a:t>negative</a:t>
                </a:r>
                <a:r>
                  <a:rPr kumimoji="1" lang="zh-CN" altLang="en-US" dirty="0"/>
                  <a:t> </a:t>
                </a:r>
                <a:r>
                  <a:rPr kumimoji="1" lang="en-US" altLang="zh-CN" dirty="0"/>
                  <a:t>reward</a:t>
                </a:r>
                <a:r>
                  <a:rPr kumimoji="1" lang="zh-CN" altLang="en-US" dirty="0"/>
                  <a:t>                </a:t>
                </a:r>
                <a:r>
                  <a:rPr kumimoji="1" lang="en-US" altLang="zh-CN" dirty="0"/>
                  <a:t>respectively.</a:t>
                </a:r>
                <a:r>
                  <a:rPr kumimoji="1" lang="zh-CN" altLang="en-US" dirty="0"/>
                  <a:t> </a:t>
                </a:r>
                <a:endParaRPr kumimoji="1" lang="en-US" altLang="zh-CN" dirty="0"/>
              </a:p>
              <a:p>
                <a:r>
                  <a:rPr kumimoji="1" lang="en-US" altLang="zh-CN" dirty="0"/>
                  <a:t>When</a:t>
                </a:r>
                <a:r>
                  <a:rPr kumimoji="1" lang="zh-CN" altLang="en-US" dirty="0"/>
                  <a:t> </a:t>
                </a:r>
                <a:r>
                  <a:rPr kumimoji="1" lang="en-US" altLang="zh-CN" dirty="0"/>
                  <a:t>the</a:t>
                </a:r>
                <a:r>
                  <a:rPr kumimoji="1" lang="zh-CN" altLang="en-US" dirty="0"/>
                  <a:t> </a:t>
                </a:r>
                <a:r>
                  <a:rPr kumimoji="1" lang="en-US" altLang="zh-CN" dirty="0"/>
                  <a:t>attacker</a:t>
                </a:r>
                <a:r>
                  <a:rPr kumimoji="1" lang="zh-CN" altLang="en-US" dirty="0"/>
                  <a:t> </a:t>
                </a:r>
                <a:r>
                  <a:rPr kumimoji="1" lang="en-US" altLang="zh-CN" dirty="0"/>
                  <a:t>encounter</a:t>
                </a:r>
                <a:r>
                  <a:rPr kumimoji="1" lang="zh-CN" altLang="en-US" dirty="0"/>
                  <a:t> </a:t>
                </a:r>
                <a:r>
                  <a:rPr kumimoji="1" lang="en-US" altLang="zh-CN" dirty="0"/>
                  <a:t>the</a:t>
                </a:r>
                <a:r>
                  <a:rPr kumimoji="1" lang="zh-CN" altLang="en-US" dirty="0"/>
                  <a:t> </a:t>
                </a:r>
                <a:r>
                  <a:rPr kumimoji="1" lang="en-US" altLang="zh-CN" dirty="0"/>
                  <a:t>defender</a:t>
                </a:r>
                <a:r>
                  <a:rPr kumimoji="1" lang="zh-CN" altLang="en-US" dirty="0"/>
                  <a:t> </a:t>
                </a:r>
                <a:r>
                  <a:rPr kumimoji="1" lang="en-US" altLang="zh-CN" dirty="0"/>
                  <a:t>(at</a:t>
                </a:r>
                <a:r>
                  <a:rPr kumimoji="1" lang="zh-CN" altLang="en-US" dirty="0"/>
                  <a:t> </a:t>
                </a:r>
                <a:r>
                  <a:rPr kumimoji="1" lang="en-US" altLang="zh-CN" dirty="0"/>
                  <a:t>the</a:t>
                </a:r>
                <a:r>
                  <a:rPr kumimoji="1" lang="zh-CN" altLang="en-US" dirty="0"/>
                  <a:t> </a:t>
                </a:r>
                <a:r>
                  <a:rPr kumimoji="1" lang="en-US" altLang="zh-CN" dirty="0"/>
                  <a:t>same</a:t>
                </a:r>
                <a:r>
                  <a:rPr kumimoji="1" lang="zh-CN" altLang="en-US" dirty="0"/>
                  <a:t> </a:t>
                </a:r>
                <a:r>
                  <a:rPr kumimoji="1" lang="en-US" altLang="zh-CN" dirty="0"/>
                  <a:t>grid),</a:t>
                </a:r>
                <a:r>
                  <a:rPr kumimoji="1" lang="zh-CN" altLang="en-US" dirty="0"/>
                  <a:t> </a:t>
                </a:r>
                <a:r>
                  <a:rPr kumimoji="1" lang="en-US" altLang="zh-CN" dirty="0"/>
                  <a:t>the</a:t>
                </a:r>
                <a:r>
                  <a:rPr kumimoji="1" lang="zh-CN" altLang="en-US" dirty="0"/>
                  <a:t> </a:t>
                </a:r>
                <a:r>
                  <a:rPr kumimoji="1" lang="en-US" altLang="zh-CN" dirty="0"/>
                  <a:t>attacker</a:t>
                </a:r>
                <a:r>
                  <a:rPr kumimoji="1" lang="zh-CN" altLang="en-US" dirty="0"/>
                  <a:t> </a:t>
                </a:r>
                <a:r>
                  <a:rPr kumimoji="1" lang="en-US" altLang="zh-CN" dirty="0"/>
                  <a:t>and</a:t>
                </a:r>
                <a:r>
                  <a:rPr kumimoji="1" lang="zh-CN" altLang="en-US" dirty="0"/>
                  <a:t> </a:t>
                </a:r>
                <a:r>
                  <a:rPr kumimoji="1" lang="en-US" altLang="zh-CN" dirty="0"/>
                  <a:t>defender</a:t>
                </a:r>
                <a:r>
                  <a:rPr kumimoji="1" lang="zh-CN" altLang="en-US" dirty="0"/>
                  <a:t> </a:t>
                </a:r>
                <a:r>
                  <a:rPr kumimoji="1" lang="en-US" altLang="zh-CN" dirty="0"/>
                  <a:t>will</a:t>
                </a:r>
                <a:r>
                  <a:rPr kumimoji="1" lang="zh-CN" altLang="en-US" dirty="0"/>
                  <a:t> </a:t>
                </a:r>
                <a:r>
                  <a:rPr kumimoji="1" lang="en-US" altLang="zh-CN" dirty="0"/>
                  <a:t>receive</a:t>
                </a:r>
                <a:r>
                  <a:rPr kumimoji="1" lang="zh-CN" altLang="en-US" dirty="0"/>
                  <a:t> </a:t>
                </a:r>
                <a:r>
                  <a:rPr kumimoji="1" lang="en-US" altLang="zh-CN" dirty="0"/>
                  <a:t>a</a:t>
                </a:r>
                <a:r>
                  <a:rPr kumimoji="1" lang="zh-CN" altLang="en-US" dirty="0"/>
                  <a:t> </a:t>
                </a:r>
                <a:r>
                  <a:rPr kumimoji="1" lang="en-US" altLang="zh-CN" dirty="0"/>
                  <a:t>negative</a:t>
                </a:r>
                <a:r>
                  <a:rPr kumimoji="1" lang="zh-CN" altLang="en-US" dirty="0"/>
                  <a:t> </a:t>
                </a:r>
                <a:r>
                  <a:rPr kumimoji="1" lang="en-US" altLang="zh-CN" dirty="0"/>
                  <a:t>reward</a:t>
                </a:r>
                <a:r>
                  <a:rPr kumimoji="1" lang="zh-CN" altLang="en-US" dirty="0"/>
                  <a:t>             </a:t>
                </a:r>
                <a:r>
                  <a:rPr kumimoji="1" lang="en-US" altLang="zh-CN" dirty="0"/>
                  <a:t>and</a:t>
                </a:r>
                <a:r>
                  <a:rPr kumimoji="1" lang="zh-CN" altLang="en-US" dirty="0"/>
                  <a:t> </a:t>
                </a:r>
                <a:r>
                  <a:rPr kumimoji="1" lang="en-US" altLang="zh-CN" dirty="0"/>
                  <a:t>positive</a:t>
                </a:r>
                <a:r>
                  <a:rPr kumimoji="1" lang="zh-CN" altLang="en-US" dirty="0"/>
                  <a:t> </a:t>
                </a:r>
                <a:r>
                  <a:rPr kumimoji="1" lang="en-US" altLang="zh-CN" dirty="0"/>
                  <a:t>reward</a:t>
                </a:r>
                <a:r>
                  <a:rPr kumimoji="1" lang="zh-CN" altLang="en-US" dirty="0"/>
                  <a:t> </a:t>
                </a:r>
                <a:r>
                  <a:rPr kumimoji="1" lang="en-US" altLang="zh-CN" dirty="0"/>
                  <a:t>respectively.</a:t>
                </a:r>
              </a:p>
            </p:txBody>
          </p:sp>
        </mc:Choice>
        <mc:Fallback xmlns="">
          <p:sp>
            <p:nvSpPr>
              <p:cNvPr id="3" name="Notes Placeholder 2"/>
              <p:cNvSpPr>
                <a:spLocks noGrp="1"/>
              </p:cNvSpPr>
              <p:nvPr>
                <p:ph type="body" idx="1"/>
              </p:nvPr>
            </p:nvSpPr>
            <p:spPr/>
            <p:txBody>
              <a:bodyPr/>
              <a:lstStyle/>
              <a:p>
                <a:r>
                  <a:rPr kumimoji="1" lang="en-US" altLang="zh-CN" dirty="0" smtClean="0"/>
                  <a:t>The attacker tries to place a</a:t>
                </a:r>
                <a:r>
                  <a:rPr kumimoji="1" lang="zh-CN" altLang="en-US" dirty="0"/>
                  <a:t> </a:t>
                </a:r>
                <a:r>
                  <a:rPr kumimoji="1" lang="en-US" altLang="zh-CN" dirty="0"/>
                  <a:t>limited</a:t>
                </a:r>
                <a:r>
                  <a:rPr kumimoji="1" lang="zh-CN" altLang="en-US" dirty="0"/>
                  <a:t> </a:t>
                </a:r>
                <a:r>
                  <a:rPr kumimoji="1" lang="en-US" altLang="zh-CN" dirty="0"/>
                  <a:t>number</a:t>
                </a:r>
                <a:r>
                  <a:rPr kumimoji="1" lang="zh-CN" altLang="en-US" dirty="0"/>
                  <a:t> </a:t>
                </a:r>
                <a:r>
                  <a:rPr kumimoji="1" lang="en-US" altLang="zh-CN" dirty="0"/>
                  <a:t>of</a:t>
                </a:r>
                <a:r>
                  <a:rPr kumimoji="1" lang="zh-CN" altLang="en-US" dirty="0"/>
                  <a:t> </a:t>
                </a:r>
                <a:r>
                  <a:rPr kumimoji="1" lang="en-US" altLang="zh-CN" dirty="0"/>
                  <a:t>destructive tools in the world</a:t>
                </a:r>
                <a:r>
                  <a:rPr kumimoji="1" lang="zh-CN" altLang="en-US" dirty="0"/>
                  <a:t> </a:t>
                </a:r>
                <a:r>
                  <a:rPr kumimoji="1" lang="en-US" altLang="zh-CN" dirty="0"/>
                  <a:t>to</a:t>
                </a:r>
                <a:r>
                  <a:rPr kumimoji="1" lang="zh-CN" altLang="en-US" dirty="0"/>
                  <a:t> </a:t>
                </a:r>
                <a:r>
                  <a:rPr kumimoji="1" lang="en-US" altLang="zh-CN" dirty="0"/>
                  <a:t>maximize</a:t>
                </a:r>
                <a:r>
                  <a:rPr kumimoji="1" lang="zh-CN" altLang="en-US" dirty="0"/>
                  <a:t> </a:t>
                </a:r>
                <a:r>
                  <a:rPr kumimoji="1" lang="en-US" altLang="zh-CN" dirty="0"/>
                  <a:t>the</a:t>
                </a:r>
                <a:r>
                  <a:rPr kumimoji="1" lang="zh-CN" altLang="en-US" dirty="0"/>
                  <a:t> </a:t>
                </a:r>
                <a:r>
                  <a:rPr kumimoji="1" lang="en-US" altLang="zh-CN" dirty="0"/>
                  <a:t>damage, meanwhile avoid being captured by the defender.</a:t>
                </a:r>
              </a:p>
              <a:p>
                <a:r>
                  <a:rPr kumimoji="1" lang="en-US" altLang="zh-CN" dirty="0"/>
                  <a:t>The defender tries to collect all the placed tools and the attacker as</a:t>
                </a:r>
                <a:r>
                  <a:rPr kumimoji="1" lang="zh-CN" altLang="en-US" dirty="0"/>
                  <a:t> </a:t>
                </a:r>
                <a:r>
                  <a:rPr kumimoji="1" lang="en-US" altLang="zh-CN" dirty="0"/>
                  <a:t>soon</a:t>
                </a:r>
                <a:r>
                  <a:rPr kumimoji="1" lang="zh-CN" altLang="en-US" dirty="0"/>
                  <a:t> </a:t>
                </a:r>
                <a:r>
                  <a:rPr kumimoji="1" lang="en-US" altLang="zh-CN" dirty="0"/>
                  <a:t>as</a:t>
                </a:r>
                <a:r>
                  <a:rPr kumimoji="1" lang="zh-CN" altLang="en-US" dirty="0"/>
                  <a:t> </a:t>
                </a:r>
                <a:r>
                  <a:rPr kumimoji="1" lang="en-US" altLang="zh-CN" dirty="0"/>
                  <a:t>possible,</a:t>
                </a:r>
                <a:r>
                  <a:rPr kumimoji="1" lang="zh-CN" altLang="en-US" dirty="0"/>
                  <a:t> </a:t>
                </a:r>
                <a:r>
                  <a:rPr kumimoji="1" lang="en-US" altLang="zh-CN" dirty="0"/>
                  <a:t>to</a:t>
                </a:r>
                <a:r>
                  <a:rPr kumimoji="1" lang="zh-CN" altLang="en-US" dirty="0"/>
                  <a:t> </a:t>
                </a:r>
                <a:r>
                  <a:rPr kumimoji="1" lang="en-US" altLang="zh-CN" dirty="0"/>
                  <a:t>minimize</a:t>
                </a:r>
                <a:r>
                  <a:rPr kumimoji="1" lang="zh-CN" altLang="en-US" dirty="0"/>
                  <a:t> </a:t>
                </a:r>
                <a:r>
                  <a:rPr kumimoji="1" lang="en-US" altLang="zh-CN" dirty="0"/>
                  <a:t>the</a:t>
                </a:r>
                <a:r>
                  <a:rPr kumimoji="1" lang="zh-CN" altLang="en-US" dirty="0"/>
                  <a:t> </a:t>
                </a:r>
                <a:r>
                  <a:rPr kumimoji="1" lang="en-US" altLang="zh-CN" dirty="0"/>
                  <a:t>damage.</a:t>
                </a:r>
              </a:p>
              <a:p>
                <a:r>
                  <a:rPr kumimoji="1" lang="en-US" altLang="zh-CN" dirty="0"/>
                  <a:t>The</a:t>
                </a:r>
                <a:r>
                  <a:rPr kumimoji="1" lang="zh-CN" altLang="en-US" dirty="0"/>
                  <a:t> </a:t>
                </a:r>
                <a:r>
                  <a:rPr kumimoji="1" lang="en-US" altLang="zh-CN" dirty="0"/>
                  <a:t>damage</a:t>
                </a:r>
                <a:r>
                  <a:rPr kumimoji="1" lang="zh-CN" altLang="en-US" dirty="0"/>
                  <a:t> </a:t>
                </a:r>
                <a:r>
                  <a:rPr kumimoji="1" lang="en-US" altLang="zh-CN" dirty="0"/>
                  <a:t>caused</a:t>
                </a:r>
                <a:r>
                  <a:rPr kumimoji="1" lang="zh-CN" altLang="en-US" dirty="0"/>
                  <a:t> </a:t>
                </a:r>
                <a:r>
                  <a:rPr kumimoji="1" lang="en-US" altLang="zh-CN" dirty="0"/>
                  <a:t>by</a:t>
                </a:r>
                <a:r>
                  <a:rPr kumimoji="1" lang="zh-CN" altLang="en-US" dirty="0"/>
                  <a:t> </a:t>
                </a:r>
                <a:r>
                  <a:rPr kumimoji="1" lang="en-US" altLang="zh-CN" dirty="0"/>
                  <a:t>the</a:t>
                </a:r>
                <a:r>
                  <a:rPr kumimoji="1" lang="zh-CN" altLang="en-US" dirty="0"/>
                  <a:t> </a:t>
                </a:r>
                <a:r>
                  <a:rPr kumimoji="1" lang="en-US" altLang="zh-CN" dirty="0"/>
                  <a:t>destructive</a:t>
                </a:r>
                <a:r>
                  <a:rPr kumimoji="1" lang="zh-CN" altLang="en-US" dirty="0"/>
                  <a:t> </a:t>
                </a:r>
                <a:r>
                  <a:rPr kumimoji="1" lang="en-US" altLang="zh-CN" dirty="0"/>
                  <a:t>tools</a:t>
                </a:r>
                <a:r>
                  <a:rPr kumimoji="1" lang="zh-CN" altLang="en-US" dirty="0"/>
                  <a:t> </a:t>
                </a:r>
                <a:r>
                  <a:rPr kumimoji="1" lang="en-US" altLang="zh-CN" dirty="0"/>
                  <a:t>will</a:t>
                </a:r>
                <a:r>
                  <a:rPr kumimoji="1" lang="zh-CN" altLang="en-US" dirty="0"/>
                  <a:t> </a:t>
                </a:r>
                <a:r>
                  <a:rPr kumimoji="1" lang="en-US" altLang="zh-CN" dirty="0"/>
                  <a:t>be</a:t>
                </a:r>
                <a:r>
                  <a:rPr kumimoji="1" lang="zh-CN" altLang="en-US" dirty="0"/>
                  <a:t> </a:t>
                </a:r>
                <a:r>
                  <a:rPr kumimoji="1" lang="en-US" altLang="zh-CN" dirty="0"/>
                  <a:t>a</a:t>
                </a:r>
                <a:r>
                  <a:rPr kumimoji="1" lang="zh-CN" altLang="en-US" dirty="0"/>
                  <a:t> </a:t>
                </a:r>
                <a:r>
                  <a:rPr kumimoji="1" lang="en-US" altLang="zh-CN" dirty="0"/>
                  <a:t>function</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err="1"/>
                  <a:t>spatio</a:t>
                </a:r>
                <a:r>
                  <a:rPr kumimoji="1" lang="zh-CN" altLang="en-US" dirty="0"/>
                  <a:t> </a:t>
                </a:r>
                <a:r>
                  <a:rPr kumimoji="1" lang="en-US" altLang="zh-CN" dirty="0"/>
                  <a:t>features</a:t>
                </a:r>
                <a:r>
                  <a:rPr kumimoji="1" lang="zh-CN" altLang="en-US" dirty="0"/>
                  <a:t> </a:t>
                </a:r>
                <a:r>
                  <a:rPr kumimoji="1" lang="en-US" altLang="zh-CN" dirty="0"/>
                  <a:t>and</a:t>
                </a:r>
                <a:r>
                  <a:rPr kumimoji="1" lang="zh-CN" altLang="en-US" dirty="0"/>
                  <a:t> </a:t>
                </a:r>
                <a:r>
                  <a:rPr kumimoji="1" lang="en-US" altLang="zh-CN" dirty="0"/>
                  <a:t>time:</a:t>
                </a:r>
              </a:p>
              <a:p>
                <a:r>
                  <a:rPr kumimoji="1" lang="en-US" altLang="zh-CN" dirty="0"/>
                  <a:t>Defender</a:t>
                </a:r>
                <a:r>
                  <a:rPr kumimoji="1" lang="zh-CN" altLang="en-US" dirty="0"/>
                  <a:t> </a:t>
                </a:r>
                <a:r>
                  <a:rPr kumimoji="1" lang="en-US" altLang="zh-CN" dirty="0"/>
                  <a:t>action</a:t>
                </a:r>
                <a:r>
                  <a:rPr kumimoji="1" lang="zh-CN" altLang="en-US" dirty="0"/>
                  <a:t> </a:t>
                </a:r>
                <a:r>
                  <a:rPr kumimoji="1" lang="en-US" altLang="zh-CN" dirty="0"/>
                  <a:t>space:</a:t>
                </a:r>
                <a:r>
                  <a:rPr kumimoji="1" lang="zh-CN" altLang="en-US" dirty="0"/>
                  <a:t> </a:t>
                </a:r>
                <a:r>
                  <a:rPr kumimoji="1" lang="en-US" altLang="zh-CN" dirty="0"/>
                  <a:t>{up,</a:t>
                </a:r>
                <a:r>
                  <a:rPr kumimoji="1" lang="zh-CN" altLang="en-US" dirty="0"/>
                  <a:t> </a:t>
                </a:r>
                <a:r>
                  <a:rPr kumimoji="1" lang="en-US" altLang="zh-CN" dirty="0"/>
                  <a:t>down,</a:t>
                </a:r>
                <a:r>
                  <a:rPr kumimoji="1" lang="zh-CN" altLang="en-US" dirty="0"/>
                  <a:t> </a:t>
                </a:r>
                <a:r>
                  <a:rPr kumimoji="1" lang="en-US" altLang="zh-CN" dirty="0"/>
                  <a:t>right,</a:t>
                </a:r>
                <a:r>
                  <a:rPr kumimoji="1" lang="zh-CN" altLang="en-US" dirty="0"/>
                  <a:t> </a:t>
                </a:r>
                <a:r>
                  <a:rPr kumimoji="1" lang="en-US" altLang="zh-CN" dirty="0"/>
                  <a:t>left,</a:t>
                </a:r>
                <a:r>
                  <a:rPr kumimoji="1" lang="zh-CN" altLang="en-US" dirty="0"/>
                  <a:t> </a:t>
                </a:r>
                <a:r>
                  <a:rPr kumimoji="1" lang="en-US" altLang="zh-CN" dirty="0"/>
                  <a:t>still}</a:t>
                </a:r>
              </a:p>
              <a:p>
                <a:r>
                  <a:rPr kumimoji="1" lang="en-US" altLang="zh-CN" dirty="0"/>
                  <a:t>Attacker</a:t>
                </a:r>
                <a:r>
                  <a:rPr kumimoji="1" lang="zh-CN" altLang="en-US" dirty="0"/>
                  <a:t> </a:t>
                </a:r>
                <a:r>
                  <a:rPr kumimoji="1" lang="en-US" altLang="zh-CN" dirty="0"/>
                  <a:t>action</a:t>
                </a:r>
                <a:r>
                  <a:rPr kumimoji="1" lang="zh-CN" altLang="en-US" dirty="0"/>
                  <a:t> </a:t>
                </a:r>
                <a:r>
                  <a:rPr kumimoji="1" lang="en-US" altLang="zh-CN" dirty="0"/>
                  <a:t>space:</a:t>
                </a:r>
                <a:r>
                  <a:rPr kumimoji="1" lang="zh-CN" altLang="en-US" dirty="0"/>
                  <a:t> </a:t>
                </a:r>
                <a:r>
                  <a:rPr kumimoji="1" lang="en-US" altLang="zh-CN" dirty="0"/>
                  <a:t>{up,</a:t>
                </a:r>
                <a:r>
                  <a:rPr kumimoji="1" lang="zh-CN" altLang="en-US" dirty="0"/>
                  <a:t> </a:t>
                </a:r>
                <a:r>
                  <a:rPr kumimoji="1" lang="en-US" altLang="zh-CN" dirty="0"/>
                  <a:t>down,</a:t>
                </a:r>
                <a:r>
                  <a:rPr kumimoji="1" lang="zh-CN" altLang="en-US" dirty="0"/>
                  <a:t> </a:t>
                </a:r>
                <a:r>
                  <a:rPr kumimoji="1" lang="en-US" altLang="zh-CN" dirty="0"/>
                  <a:t>right,</a:t>
                </a:r>
                <a:r>
                  <a:rPr kumimoji="1" lang="zh-CN" altLang="en-US" dirty="0"/>
                  <a:t> </a:t>
                </a:r>
                <a:r>
                  <a:rPr kumimoji="1" lang="en-US" altLang="zh-CN" dirty="0"/>
                  <a:t>left,</a:t>
                </a:r>
                <a:r>
                  <a:rPr kumimoji="1" lang="zh-CN" altLang="en-US" dirty="0"/>
                  <a:t> </a:t>
                </a:r>
                <a:r>
                  <a:rPr kumimoji="1" lang="en-US" altLang="zh-CN" dirty="0"/>
                  <a:t>still</a:t>
                </a:r>
                <a:r>
                  <a:rPr kumimoji="1" lang="en-US" altLang="zh-CN" dirty="0" smtClean="0"/>
                  <a:t>}</a:t>
                </a:r>
                <a:r>
                  <a:rPr kumimoji="1" lang="en-US" altLang="zh-CN" dirty="0"/>
                  <a:t> </a:t>
                </a:r>
                <a:r>
                  <a:rPr kumimoji="1" lang="en-US" altLang="zh-CN" i="0" smtClean="0">
                    <a:latin typeface="Cambria Math" panose="02040503050406030204" pitchFamily="18" charset="0"/>
                    <a:ea typeface="Cambria Math" panose="02040503050406030204" pitchFamily="18" charset="0"/>
                  </a:rPr>
                  <a:t>×</a:t>
                </a:r>
                <a:r>
                  <a:rPr kumimoji="1" lang="en-US" altLang="zh-CN" dirty="0" smtClean="0"/>
                  <a:t> {</a:t>
                </a:r>
                <a:r>
                  <a:rPr kumimoji="1" lang="en-US" altLang="zh-CN" dirty="0"/>
                  <a:t>place</a:t>
                </a:r>
                <a:r>
                  <a:rPr kumimoji="1" lang="zh-CN" altLang="en-US" dirty="0"/>
                  <a:t> </a:t>
                </a:r>
                <a:r>
                  <a:rPr kumimoji="1" lang="en-US" altLang="zh-CN" dirty="0"/>
                  <a:t>snare,</a:t>
                </a:r>
                <a:r>
                  <a:rPr kumimoji="1" lang="zh-CN" altLang="en-US" dirty="0"/>
                  <a:t> </a:t>
                </a:r>
                <a:r>
                  <a:rPr kumimoji="1" lang="en-US" altLang="zh-CN" dirty="0"/>
                  <a:t>not</a:t>
                </a:r>
                <a:r>
                  <a:rPr kumimoji="1" lang="zh-CN" altLang="en-US" dirty="0"/>
                  <a:t> </a:t>
                </a:r>
                <a:r>
                  <a:rPr kumimoji="1" lang="en-US" altLang="zh-CN" dirty="0"/>
                  <a:t>place</a:t>
                </a:r>
                <a:r>
                  <a:rPr kumimoji="1" lang="zh-CN" altLang="en-US" dirty="0"/>
                  <a:t> </a:t>
                </a:r>
                <a:r>
                  <a:rPr kumimoji="1" lang="en-US" altLang="zh-CN" dirty="0"/>
                  <a:t>snare</a:t>
                </a:r>
                <a:r>
                  <a:rPr kumimoji="1" lang="en-US" altLang="zh-CN" dirty="0" smtClean="0"/>
                  <a:t>}</a:t>
                </a:r>
              </a:p>
              <a:p>
                <a:endParaRPr kumimoji="1" lang="en-US" altLang="zh-CN" dirty="0" smtClean="0"/>
              </a:p>
              <a:p>
                <a:r>
                  <a:rPr kumimoji="1" lang="en-US" altLang="zh-CN" dirty="0" smtClean="0"/>
                  <a:t>We</a:t>
                </a:r>
                <a:r>
                  <a:rPr kumimoji="1" lang="zh-CN" altLang="en-US" dirty="0" smtClean="0"/>
                  <a:t> </a:t>
                </a:r>
                <a:r>
                  <a:rPr kumimoji="1" lang="en-US" altLang="zh-CN" dirty="0" smtClean="0"/>
                  <a:t>assume</a:t>
                </a:r>
                <a:r>
                  <a:rPr kumimoji="1" lang="zh-CN" altLang="en-US" dirty="0" smtClean="0"/>
                  <a:t> </a:t>
                </a:r>
                <a:r>
                  <a:rPr kumimoji="1" lang="en-US" altLang="zh-CN" dirty="0" smtClean="0"/>
                  <a:t>the</a:t>
                </a:r>
                <a:r>
                  <a:rPr kumimoji="1" lang="zh-CN" altLang="en-US" dirty="0" smtClean="0"/>
                  <a:t> </a:t>
                </a:r>
                <a:r>
                  <a:rPr kumimoji="1" lang="en-US" altLang="zh-CN" dirty="0" smtClean="0"/>
                  <a:t>probability</a:t>
                </a:r>
                <a:r>
                  <a:rPr kumimoji="1" lang="zh-CN" altLang="en-US" dirty="0" smtClean="0"/>
                  <a:t> </a:t>
                </a:r>
                <a:r>
                  <a:rPr kumimoji="1" lang="en-US" altLang="zh-CN" dirty="0" smtClean="0"/>
                  <a:t>of</a:t>
                </a:r>
                <a:r>
                  <a:rPr kumimoji="1" lang="zh-CN" altLang="en-US" dirty="0" smtClean="0"/>
                  <a:t> </a:t>
                </a:r>
                <a:r>
                  <a:rPr kumimoji="1" lang="en-US" altLang="zh-CN" dirty="0" smtClean="0"/>
                  <a:t>a</a:t>
                </a:r>
                <a:r>
                  <a:rPr kumimoji="1" lang="zh-CN" altLang="en-US" dirty="0" smtClean="0"/>
                  <a:t> </a:t>
                </a:r>
                <a:r>
                  <a:rPr kumimoji="1" lang="en-US" altLang="zh-CN" dirty="0" smtClean="0"/>
                  <a:t>snare</a:t>
                </a:r>
                <a:r>
                  <a:rPr kumimoji="1" lang="zh-CN" altLang="en-US" dirty="0" smtClean="0"/>
                  <a:t> </a:t>
                </a:r>
                <a:r>
                  <a:rPr kumimoji="1" lang="en-US" altLang="zh-CN" dirty="0" smtClean="0"/>
                  <a:t>catching</a:t>
                </a:r>
                <a:r>
                  <a:rPr kumimoji="1" lang="zh-CN" altLang="en-US" dirty="0" smtClean="0"/>
                  <a:t> </a:t>
                </a:r>
                <a:r>
                  <a:rPr kumimoji="1" lang="en-US" altLang="zh-CN" dirty="0" smtClean="0"/>
                  <a:t>an</a:t>
                </a:r>
                <a:r>
                  <a:rPr kumimoji="1" lang="zh-CN" altLang="en-US" dirty="0" smtClean="0"/>
                  <a:t> </a:t>
                </a:r>
                <a:r>
                  <a:rPr kumimoji="1" lang="en-US" altLang="zh-CN" dirty="0" smtClean="0"/>
                  <a:t>animal</a:t>
                </a:r>
                <a:r>
                  <a:rPr kumimoji="1" lang="zh-CN" altLang="en-US" dirty="0" smtClean="0"/>
                  <a:t> </a:t>
                </a:r>
                <a:r>
                  <a:rPr kumimoji="1" lang="en-US" altLang="zh-CN" dirty="0" smtClean="0"/>
                  <a:t>at</a:t>
                </a:r>
                <a:r>
                  <a:rPr kumimoji="1" lang="zh-CN" altLang="en-US" dirty="0" smtClean="0"/>
                  <a:t> </a:t>
                </a:r>
                <a:r>
                  <a:rPr kumimoji="1" lang="en-US" altLang="zh-CN" dirty="0" smtClean="0"/>
                  <a:t>each</a:t>
                </a:r>
                <a:r>
                  <a:rPr kumimoji="1" lang="zh-CN" altLang="en-US" dirty="0" smtClean="0"/>
                  <a:t> </a:t>
                </a:r>
                <a:r>
                  <a:rPr kumimoji="1" lang="en-US" altLang="zh-CN" dirty="0" smtClean="0"/>
                  <a:t>time</a:t>
                </a:r>
                <a:r>
                  <a:rPr kumimoji="1" lang="zh-CN" altLang="en-US" dirty="0" smtClean="0"/>
                  <a:t> </a:t>
                </a:r>
                <a:r>
                  <a:rPr kumimoji="1" lang="en-US" altLang="zh-CN" dirty="0" smtClean="0"/>
                  <a:t>step</a:t>
                </a:r>
                <a:r>
                  <a:rPr kumimoji="1" lang="zh-CN" altLang="en-US" dirty="0" smtClean="0"/>
                  <a:t> </a:t>
                </a:r>
                <a:r>
                  <a:rPr kumimoji="1" lang="en-US" altLang="zh-CN" dirty="0" smtClean="0"/>
                  <a:t>is</a:t>
                </a:r>
                <a:r>
                  <a:rPr kumimoji="1" lang="zh-CN" altLang="en-US" dirty="0" smtClean="0"/>
                  <a:t> </a:t>
                </a:r>
                <a:r>
                  <a:rPr kumimoji="1" lang="en-US" altLang="zh-CN" dirty="0" smtClean="0"/>
                  <a:t>proportional</a:t>
                </a:r>
                <a:r>
                  <a:rPr kumimoji="1" lang="zh-CN" altLang="en-US" dirty="0" smtClean="0"/>
                  <a:t> </a:t>
                </a:r>
                <a:r>
                  <a:rPr kumimoji="1" lang="en-US" altLang="zh-CN" dirty="0" smtClean="0"/>
                  <a:t>to</a:t>
                </a:r>
                <a:r>
                  <a:rPr kumimoji="1" lang="zh-CN" altLang="en-US" dirty="0" smtClean="0"/>
                  <a:t> </a:t>
                </a:r>
                <a:r>
                  <a:rPr kumimoji="1" lang="en-US" altLang="zh-CN" dirty="0" smtClean="0"/>
                  <a:t>the</a:t>
                </a:r>
                <a:r>
                  <a:rPr kumimoji="1" lang="zh-CN" altLang="en-US" dirty="0" smtClean="0"/>
                  <a:t> </a:t>
                </a:r>
                <a:r>
                  <a:rPr kumimoji="1" lang="en-US" altLang="zh-CN" dirty="0" smtClean="0"/>
                  <a:t>animal</a:t>
                </a:r>
                <a:r>
                  <a:rPr kumimoji="1" lang="zh-CN" altLang="en-US" dirty="0" smtClean="0"/>
                  <a:t> </a:t>
                </a:r>
                <a:r>
                  <a:rPr kumimoji="1" lang="en-US" altLang="zh-CN" dirty="0" smtClean="0"/>
                  <a:t>density.</a:t>
                </a:r>
              </a:p>
              <a:p>
                <a:r>
                  <a:rPr kumimoji="1" lang="en-US" altLang="zh-CN" dirty="0" smtClean="0"/>
                  <a:t>When</a:t>
                </a:r>
                <a:r>
                  <a:rPr kumimoji="1" lang="zh-CN" altLang="en-US" dirty="0" smtClean="0"/>
                  <a:t> </a:t>
                </a:r>
                <a:r>
                  <a:rPr kumimoji="1" lang="en-US" altLang="zh-CN" dirty="0" smtClean="0"/>
                  <a:t>an</a:t>
                </a:r>
                <a:r>
                  <a:rPr kumimoji="1" lang="zh-CN" altLang="en-US" dirty="0" smtClean="0"/>
                  <a:t> </a:t>
                </a:r>
                <a:r>
                  <a:rPr kumimoji="1" lang="en-US" altLang="zh-CN" dirty="0" smtClean="0"/>
                  <a:t>animal</a:t>
                </a:r>
                <a:r>
                  <a:rPr kumimoji="1" lang="zh-CN" altLang="en-US" dirty="0" smtClean="0"/>
                  <a:t> </a:t>
                </a:r>
                <a:r>
                  <a:rPr kumimoji="1" lang="en-US" altLang="zh-CN" dirty="0" smtClean="0"/>
                  <a:t>was</a:t>
                </a:r>
                <a:r>
                  <a:rPr kumimoji="1" lang="zh-CN" altLang="en-US" dirty="0" smtClean="0"/>
                  <a:t> </a:t>
                </a:r>
                <a:r>
                  <a:rPr kumimoji="1" lang="en-US" altLang="zh-CN" dirty="0" smtClean="0"/>
                  <a:t>caught,</a:t>
                </a:r>
                <a:r>
                  <a:rPr kumimoji="1" lang="zh-CN" altLang="en-US" dirty="0" smtClean="0"/>
                  <a:t> </a:t>
                </a:r>
                <a:r>
                  <a:rPr kumimoji="1" lang="en-US" altLang="zh-CN" dirty="0" smtClean="0"/>
                  <a:t>the</a:t>
                </a:r>
                <a:r>
                  <a:rPr kumimoji="1" lang="zh-CN" altLang="en-US" dirty="0" smtClean="0"/>
                  <a:t> </a:t>
                </a:r>
                <a:r>
                  <a:rPr kumimoji="1" lang="en-US" altLang="zh-CN" dirty="0" smtClean="0"/>
                  <a:t>attacker</a:t>
                </a:r>
                <a:r>
                  <a:rPr kumimoji="1" lang="zh-CN" altLang="en-US" dirty="0" smtClean="0"/>
                  <a:t> </a:t>
                </a:r>
                <a:r>
                  <a:rPr kumimoji="1" lang="en-US" altLang="zh-CN" dirty="0" smtClean="0"/>
                  <a:t>and</a:t>
                </a:r>
                <a:r>
                  <a:rPr kumimoji="1" lang="zh-CN" altLang="en-US" dirty="0" smtClean="0"/>
                  <a:t> </a:t>
                </a:r>
                <a:r>
                  <a:rPr kumimoji="1" lang="en-US" altLang="zh-CN" dirty="0" smtClean="0"/>
                  <a:t>defender</a:t>
                </a:r>
                <a:r>
                  <a:rPr kumimoji="1" lang="zh-CN" altLang="en-US" dirty="0" smtClean="0"/>
                  <a:t> </a:t>
                </a:r>
                <a:r>
                  <a:rPr kumimoji="1" lang="en-US" altLang="zh-CN" dirty="0" smtClean="0"/>
                  <a:t>will</a:t>
                </a:r>
                <a:r>
                  <a:rPr kumimoji="1" lang="zh-CN" altLang="en-US" dirty="0" smtClean="0"/>
                  <a:t> </a:t>
                </a:r>
                <a:r>
                  <a:rPr kumimoji="1" lang="en-US" altLang="zh-CN" dirty="0" smtClean="0"/>
                  <a:t>receive</a:t>
                </a:r>
                <a:r>
                  <a:rPr kumimoji="1" lang="zh-CN" altLang="en-US" dirty="0" smtClean="0"/>
                  <a:t> </a:t>
                </a:r>
                <a:r>
                  <a:rPr kumimoji="1" lang="en-US" altLang="zh-CN" dirty="0" smtClean="0"/>
                  <a:t>a</a:t>
                </a:r>
                <a:r>
                  <a:rPr kumimoji="1" lang="zh-CN" altLang="en-US" dirty="0" smtClean="0"/>
                  <a:t> </a:t>
                </a:r>
                <a:r>
                  <a:rPr kumimoji="1" lang="en-US" altLang="zh-CN" dirty="0" smtClean="0"/>
                  <a:t>positive</a:t>
                </a:r>
                <a:r>
                  <a:rPr kumimoji="1" lang="zh-CN" altLang="en-US" dirty="0" smtClean="0"/>
                  <a:t> </a:t>
                </a:r>
                <a:r>
                  <a:rPr kumimoji="1" lang="en-US" altLang="zh-CN" dirty="0" smtClean="0"/>
                  <a:t>reward</a:t>
                </a:r>
                <a:r>
                  <a:rPr kumimoji="1" lang="zh-CN" altLang="en-US" dirty="0" smtClean="0"/>
                  <a:t> </a:t>
                </a:r>
                <a:r>
                  <a:rPr kumimoji="1" lang="en-US" altLang="zh-CN" dirty="0" smtClean="0"/>
                  <a:t>and</a:t>
                </a:r>
                <a:r>
                  <a:rPr kumimoji="1" lang="zh-CN" altLang="en-US" dirty="0" smtClean="0"/>
                  <a:t> </a:t>
                </a:r>
                <a:r>
                  <a:rPr kumimoji="1" lang="en-US" altLang="zh-CN" dirty="0" smtClean="0"/>
                  <a:t>a</a:t>
                </a:r>
                <a:r>
                  <a:rPr kumimoji="1" lang="zh-CN" altLang="en-US" dirty="0" smtClean="0"/>
                  <a:t> </a:t>
                </a:r>
                <a:r>
                  <a:rPr kumimoji="1" lang="en-US" altLang="zh-CN" dirty="0" smtClean="0"/>
                  <a:t>negative</a:t>
                </a:r>
                <a:r>
                  <a:rPr kumimoji="1" lang="zh-CN" altLang="en-US" dirty="0" smtClean="0"/>
                  <a:t> </a:t>
                </a:r>
                <a:r>
                  <a:rPr kumimoji="1" lang="en-US" altLang="zh-CN" dirty="0" smtClean="0"/>
                  <a:t>reward</a:t>
                </a:r>
                <a:r>
                  <a:rPr kumimoji="1" lang="zh-CN" altLang="en-US" dirty="0" smtClean="0"/>
                  <a:t>                </a:t>
                </a:r>
                <a:r>
                  <a:rPr kumimoji="1" lang="en-US" altLang="zh-CN" dirty="0" smtClean="0"/>
                  <a:t>respectively.</a:t>
                </a:r>
                <a:r>
                  <a:rPr kumimoji="1" lang="zh-CN" altLang="en-US" dirty="0" smtClean="0"/>
                  <a:t> </a:t>
                </a:r>
                <a:endParaRPr kumimoji="1" lang="en-US" altLang="zh-CN" dirty="0" smtClean="0"/>
              </a:p>
              <a:p>
                <a:r>
                  <a:rPr kumimoji="1" lang="en-US" altLang="zh-CN" dirty="0" smtClean="0"/>
                  <a:t>When</a:t>
                </a:r>
                <a:r>
                  <a:rPr kumimoji="1" lang="zh-CN" altLang="en-US" dirty="0" smtClean="0"/>
                  <a:t> </a:t>
                </a:r>
                <a:r>
                  <a:rPr kumimoji="1" lang="en-US" altLang="zh-CN" dirty="0" smtClean="0"/>
                  <a:t>the</a:t>
                </a:r>
                <a:r>
                  <a:rPr kumimoji="1" lang="zh-CN" altLang="en-US" dirty="0" smtClean="0"/>
                  <a:t> </a:t>
                </a:r>
                <a:r>
                  <a:rPr kumimoji="1" lang="en-US" altLang="zh-CN" dirty="0" smtClean="0"/>
                  <a:t>attacker</a:t>
                </a:r>
                <a:r>
                  <a:rPr kumimoji="1" lang="zh-CN" altLang="en-US" dirty="0" smtClean="0"/>
                  <a:t> </a:t>
                </a:r>
                <a:r>
                  <a:rPr kumimoji="1" lang="en-US" altLang="zh-CN" dirty="0" smtClean="0"/>
                  <a:t>encounter</a:t>
                </a:r>
                <a:r>
                  <a:rPr kumimoji="1" lang="zh-CN" altLang="en-US" dirty="0" smtClean="0"/>
                  <a:t> </a:t>
                </a:r>
                <a:r>
                  <a:rPr kumimoji="1" lang="en-US" altLang="zh-CN" dirty="0" smtClean="0"/>
                  <a:t>the</a:t>
                </a:r>
                <a:r>
                  <a:rPr kumimoji="1" lang="zh-CN" altLang="en-US" dirty="0" smtClean="0"/>
                  <a:t> </a:t>
                </a:r>
                <a:r>
                  <a:rPr kumimoji="1" lang="en-US" altLang="zh-CN" dirty="0" smtClean="0"/>
                  <a:t>defender</a:t>
                </a:r>
                <a:r>
                  <a:rPr kumimoji="1" lang="zh-CN" altLang="en-US" dirty="0" smtClean="0"/>
                  <a:t> </a:t>
                </a:r>
                <a:r>
                  <a:rPr kumimoji="1" lang="en-US" altLang="zh-CN" dirty="0" smtClean="0"/>
                  <a:t>(at</a:t>
                </a:r>
                <a:r>
                  <a:rPr kumimoji="1" lang="zh-CN" altLang="en-US" dirty="0" smtClean="0"/>
                  <a:t> </a:t>
                </a:r>
                <a:r>
                  <a:rPr kumimoji="1" lang="en-US" altLang="zh-CN" dirty="0" smtClean="0"/>
                  <a:t>the</a:t>
                </a:r>
                <a:r>
                  <a:rPr kumimoji="1" lang="zh-CN" altLang="en-US" dirty="0" smtClean="0"/>
                  <a:t> </a:t>
                </a:r>
                <a:r>
                  <a:rPr kumimoji="1" lang="en-US" altLang="zh-CN" dirty="0" smtClean="0"/>
                  <a:t>same</a:t>
                </a:r>
                <a:r>
                  <a:rPr kumimoji="1" lang="zh-CN" altLang="en-US" dirty="0" smtClean="0"/>
                  <a:t> </a:t>
                </a:r>
                <a:r>
                  <a:rPr kumimoji="1" lang="en-US" altLang="zh-CN" dirty="0" smtClean="0"/>
                  <a:t>grid),</a:t>
                </a:r>
                <a:r>
                  <a:rPr kumimoji="1" lang="zh-CN" altLang="en-US" dirty="0" smtClean="0"/>
                  <a:t> </a:t>
                </a:r>
                <a:r>
                  <a:rPr kumimoji="1" lang="en-US" altLang="zh-CN" dirty="0" smtClean="0"/>
                  <a:t>the</a:t>
                </a:r>
                <a:r>
                  <a:rPr kumimoji="1" lang="zh-CN" altLang="en-US" dirty="0" smtClean="0"/>
                  <a:t> </a:t>
                </a:r>
                <a:r>
                  <a:rPr kumimoji="1" lang="en-US" altLang="zh-CN" dirty="0" smtClean="0"/>
                  <a:t>attacker</a:t>
                </a:r>
                <a:r>
                  <a:rPr kumimoji="1" lang="zh-CN" altLang="en-US" dirty="0" smtClean="0"/>
                  <a:t> </a:t>
                </a:r>
                <a:r>
                  <a:rPr kumimoji="1" lang="en-US" altLang="zh-CN" dirty="0" smtClean="0"/>
                  <a:t>and</a:t>
                </a:r>
                <a:r>
                  <a:rPr kumimoji="1" lang="zh-CN" altLang="en-US" dirty="0" smtClean="0"/>
                  <a:t> </a:t>
                </a:r>
                <a:r>
                  <a:rPr kumimoji="1" lang="en-US" altLang="zh-CN" dirty="0" smtClean="0"/>
                  <a:t>defender</a:t>
                </a:r>
                <a:r>
                  <a:rPr kumimoji="1" lang="zh-CN" altLang="en-US" dirty="0" smtClean="0"/>
                  <a:t> </a:t>
                </a:r>
                <a:r>
                  <a:rPr kumimoji="1" lang="en-US" altLang="zh-CN" dirty="0" smtClean="0"/>
                  <a:t>will</a:t>
                </a:r>
                <a:r>
                  <a:rPr kumimoji="1" lang="zh-CN" altLang="en-US" dirty="0" smtClean="0"/>
                  <a:t> </a:t>
                </a:r>
                <a:r>
                  <a:rPr kumimoji="1" lang="en-US" altLang="zh-CN" dirty="0" smtClean="0"/>
                  <a:t>receive</a:t>
                </a:r>
                <a:r>
                  <a:rPr kumimoji="1" lang="zh-CN" altLang="en-US" dirty="0" smtClean="0"/>
                  <a:t> </a:t>
                </a:r>
                <a:r>
                  <a:rPr kumimoji="1" lang="en-US" altLang="zh-CN" dirty="0" smtClean="0"/>
                  <a:t>a</a:t>
                </a:r>
                <a:r>
                  <a:rPr kumimoji="1" lang="zh-CN" altLang="en-US" dirty="0" smtClean="0"/>
                  <a:t> </a:t>
                </a:r>
                <a:r>
                  <a:rPr kumimoji="1" lang="en-US" altLang="zh-CN" dirty="0" smtClean="0"/>
                  <a:t>negative</a:t>
                </a:r>
                <a:r>
                  <a:rPr kumimoji="1" lang="zh-CN" altLang="en-US" dirty="0" smtClean="0"/>
                  <a:t> </a:t>
                </a:r>
                <a:r>
                  <a:rPr kumimoji="1" lang="en-US" altLang="zh-CN" dirty="0" smtClean="0"/>
                  <a:t>reward</a:t>
                </a:r>
                <a:r>
                  <a:rPr kumimoji="1" lang="zh-CN" altLang="en-US" dirty="0" smtClean="0"/>
                  <a:t>             </a:t>
                </a:r>
                <a:r>
                  <a:rPr kumimoji="1" lang="en-US" altLang="zh-CN" dirty="0" smtClean="0"/>
                  <a:t>and</a:t>
                </a:r>
                <a:r>
                  <a:rPr kumimoji="1" lang="zh-CN" altLang="en-US" dirty="0" smtClean="0"/>
                  <a:t> </a:t>
                </a:r>
                <a:r>
                  <a:rPr kumimoji="1" lang="en-US" altLang="zh-CN" dirty="0" smtClean="0"/>
                  <a:t>positive</a:t>
                </a:r>
                <a:r>
                  <a:rPr kumimoji="1" lang="zh-CN" altLang="en-US" dirty="0" smtClean="0"/>
                  <a:t> </a:t>
                </a:r>
                <a:r>
                  <a:rPr kumimoji="1" lang="en-US" altLang="zh-CN" dirty="0" smtClean="0"/>
                  <a:t>reward</a:t>
                </a:r>
                <a:r>
                  <a:rPr kumimoji="1" lang="zh-CN" altLang="en-US" dirty="0" smtClean="0"/>
                  <a:t> </a:t>
                </a:r>
                <a:r>
                  <a:rPr kumimoji="1" lang="en-US" altLang="zh-CN" dirty="0" smtClean="0"/>
                  <a:t>respectively.</a:t>
                </a:r>
              </a:p>
            </p:txBody>
          </p:sp>
        </mc:Fallback>
      </mc:AlternateContent>
      <p:sp>
        <p:nvSpPr>
          <p:cNvPr id="4" name="Slide Number Placeholder 3"/>
          <p:cNvSpPr>
            <a:spLocks noGrp="1"/>
          </p:cNvSpPr>
          <p:nvPr>
            <p:ph type="sldNum" sz="quarter" idx="10"/>
          </p:nvPr>
        </p:nvSpPr>
        <p:spPr/>
        <p:txBody>
          <a:bodyPr/>
          <a:lstStyle/>
          <a:p>
            <a:fld id="{E6517F1F-6505-40F0-B92A-0D136955C762}" type="slidenum">
              <a:rPr lang="en-US" smtClean="0"/>
              <a:t>50</a:t>
            </a:fld>
            <a:endParaRPr lang="en-US"/>
          </a:p>
        </p:txBody>
      </p:sp>
    </p:spTree>
    <p:extLst>
      <p:ext uri="{BB962C8B-B14F-4D97-AF65-F5344CB8AC3E}">
        <p14:creationId xmlns:p14="http://schemas.microsoft.com/office/powerpoint/2010/main" val="170771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 in, :40 to</a:t>
            </a:r>
            <a:r>
              <a:rPr lang="en-US" baseline="0" dirty="0"/>
              <a:t> go</a:t>
            </a:r>
            <a:endParaRPr lang="en-US" dirty="0"/>
          </a:p>
        </p:txBody>
      </p:sp>
      <p:sp>
        <p:nvSpPr>
          <p:cNvPr id="4" name="Slide Number Placeholder 3"/>
          <p:cNvSpPr>
            <a:spLocks noGrp="1"/>
          </p:cNvSpPr>
          <p:nvPr>
            <p:ph type="sldNum" sz="quarter" idx="10"/>
          </p:nvPr>
        </p:nvSpPr>
        <p:spPr/>
        <p:txBody>
          <a:bodyPr/>
          <a:lstStyle/>
          <a:p>
            <a:pPr>
              <a:defRPr/>
            </a:pPr>
            <a:fld id="{07A86CA3-876B-4777-9BC7-218EB9075704}" type="slidenum">
              <a:rPr lang="en-US" smtClean="0"/>
              <a:pPr>
                <a:defRPr/>
              </a:pPr>
              <a:t>51</a:t>
            </a:fld>
            <a:endParaRPr lang="en-US"/>
          </a:p>
        </p:txBody>
      </p:sp>
    </p:spTree>
    <p:extLst>
      <p:ext uri="{BB962C8B-B14F-4D97-AF65-F5344CB8AC3E}">
        <p14:creationId xmlns:p14="http://schemas.microsoft.com/office/powerpoint/2010/main" val="3629674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kumimoji="1" lang="en-US" altLang="zh-CN" dirty="0"/>
              <a:t>Start</a:t>
            </a:r>
            <a:r>
              <a:rPr kumimoji="1" lang="zh-CN" altLang="en-US" dirty="0"/>
              <a:t> </a:t>
            </a:r>
            <a:r>
              <a:rPr kumimoji="1" lang="en-US" altLang="zh-CN" dirty="0"/>
              <a:t>with</a:t>
            </a:r>
            <a:r>
              <a:rPr kumimoji="1" lang="zh-CN" altLang="en-US" dirty="0"/>
              <a:t> </a:t>
            </a:r>
            <a:r>
              <a:rPr kumimoji="1" lang="en-US" altLang="zh-CN" dirty="0"/>
              <a:t>a</a:t>
            </a:r>
            <a:r>
              <a:rPr kumimoji="1" lang="zh-CN" altLang="en-US" dirty="0"/>
              <a:t> </a:t>
            </a:r>
            <a:r>
              <a:rPr kumimoji="1" lang="en-US" altLang="zh-CN" dirty="0"/>
              <a:t>subset</a:t>
            </a:r>
            <a:r>
              <a:rPr kumimoji="1" lang="zh-CN" altLang="en-US" dirty="0"/>
              <a:t> </a:t>
            </a:r>
            <a:r>
              <a:rPr kumimoji="1" lang="en-US" altLang="zh-CN" dirty="0"/>
              <a:t>of</a:t>
            </a:r>
            <a:r>
              <a:rPr kumimoji="1" lang="zh-CN" altLang="en-US" dirty="0"/>
              <a:t> </a:t>
            </a:r>
            <a:r>
              <a:rPr kumimoji="1" lang="en-US" altLang="zh-CN" dirty="0"/>
              <a:t>actions (pure</a:t>
            </a:r>
            <a:r>
              <a:rPr kumimoji="1" lang="zh-CN" altLang="en-US" dirty="0"/>
              <a:t> </a:t>
            </a:r>
            <a:r>
              <a:rPr kumimoji="1" lang="en-US" altLang="zh-CN" dirty="0"/>
              <a:t>DQN</a:t>
            </a:r>
            <a:r>
              <a:rPr kumimoji="1" lang="zh-CN" altLang="en-US" dirty="0"/>
              <a:t> </a:t>
            </a:r>
            <a:r>
              <a:rPr kumimoji="1" lang="en-US" altLang="zh-CN" dirty="0"/>
              <a:t>strategies)</a:t>
            </a:r>
          </a:p>
          <a:p>
            <a:pPr lvl="1"/>
            <a:r>
              <a:rPr kumimoji="1" lang="en-US" altLang="zh-CN" dirty="0"/>
              <a:t>Compute</a:t>
            </a:r>
            <a:r>
              <a:rPr kumimoji="1" lang="zh-CN" altLang="en-US" dirty="0"/>
              <a:t> </a:t>
            </a:r>
            <a:r>
              <a:rPr kumimoji="1" lang="en-US" altLang="zh-CN" dirty="0"/>
              <a:t>NE</a:t>
            </a:r>
            <a:r>
              <a:rPr kumimoji="1" lang="zh-CN" altLang="en-US" dirty="0"/>
              <a:t> </a:t>
            </a:r>
            <a:r>
              <a:rPr kumimoji="1" lang="en-US" altLang="zh-CN" dirty="0"/>
              <a:t>strategy</a:t>
            </a:r>
            <a:r>
              <a:rPr kumimoji="1" lang="zh-CN" altLang="en-US" dirty="0"/>
              <a:t> </a:t>
            </a:r>
            <a:r>
              <a:rPr kumimoji="1" lang="en-US" altLang="zh-CN" dirty="0"/>
              <a:t>for</a:t>
            </a:r>
            <a:r>
              <a:rPr kumimoji="1" lang="zh-CN" altLang="en-US" dirty="0"/>
              <a:t> </a:t>
            </a:r>
            <a:r>
              <a:rPr kumimoji="1" lang="en-US" altLang="zh-CN" dirty="0"/>
              <a:t>both</a:t>
            </a:r>
            <a:r>
              <a:rPr kumimoji="1" lang="zh-CN" altLang="en-US" dirty="0"/>
              <a:t> </a:t>
            </a:r>
            <a:r>
              <a:rPr kumimoji="1" lang="en-US" altLang="zh-CN" dirty="0"/>
              <a:t>players</a:t>
            </a:r>
          </a:p>
          <a:p>
            <a:pPr lvl="1"/>
            <a:r>
              <a:rPr kumimoji="1" lang="en-US" altLang="zh-CN" dirty="0"/>
              <a:t>Use</a:t>
            </a:r>
            <a:r>
              <a:rPr kumimoji="1" lang="zh-CN" altLang="en-US" dirty="0"/>
              <a:t> </a:t>
            </a:r>
            <a:r>
              <a:rPr kumimoji="1" lang="en-US" altLang="zh-CN" dirty="0"/>
              <a:t>deep</a:t>
            </a:r>
            <a:r>
              <a:rPr kumimoji="1" lang="zh-CN" altLang="en-US" dirty="0"/>
              <a:t> </a:t>
            </a:r>
            <a:r>
              <a:rPr kumimoji="1" lang="en-US" altLang="zh-CN" dirty="0"/>
              <a:t>RL</a:t>
            </a:r>
            <a:r>
              <a:rPr kumimoji="1" lang="zh-CN" altLang="en-US" dirty="0"/>
              <a:t> </a:t>
            </a:r>
            <a:r>
              <a:rPr kumimoji="1" lang="en-US" altLang="zh-CN" dirty="0"/>
              <a:t>to</a:t>
            </a:r>
            <a:r>
              <a:rPr kumimoji="1" lang="zh-CN" altLang="en-US" dirty="0"/>
              <a:t> </a:t>
            </a:r>
            <a:r>
              <a:rPr kumimoji="1" lang="en-US" altLang="zh-CN" dirty="0"/>
              <a:t>compute</a:t>
            </a:r>
            <a:r>
              <a:rPr kumimoji="1" lang="zh-CN" altLang="en-US" dirty="0"/>
              <a:t> </a:t>
            </a:r>
            <a:r>
              <a:rPr kumimoji="1" lang="en-US" altLang="zh-CN" dirty="0"/>
              <a:t>best</a:t>
            </a:r>
            <a:r>
              <a:rPr kumimoji="1" lang="zh-CN" altLang="en-US" dirty="0"/>
              <a:t> </a:t>
            </a:r>
            <a:r>
              <a:rPr kumimoji="1" lang="en-US" altLang="zh-CN" dirty="0"/>
              <a:t>response</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opponent’s</a:t>
            </a:r>
            <a:r>
              <a:rPr kumimoji="1" lang="zh-CN" altLang="en-US" dirty="0"/>
              <a:t> </a:t>
            </a:r>
            <a:r>
              <a:rPr kumimoji="1" lang="en-US" altLang="zh-CN" dirty="0"/>
              <a:t>new</a:t>
            </a:r>
            <a:r>
              <a:rPr kumimoji="1" lang="zh-CN" altLang="en-US" dirty="0"/>
              <a:t> </a:t>
            </a:r>
            <a:r>
              <a:rPr kumimoji="1" lang="en-US" altLang="zh-CN" dirty="0"/>
              <a:t>mixed</a:t>
            </a:r>
            <a:r>
              <a:rPr kumimoji="1" lang="zh-CN" altLang="en-US" dirty="0"/>
              <a:t> </a:t>
            </a:r>
            <a:r>
              <a:rPr kumimoji="1" lang="en-US" altLang="zh-CN" dirty="0"/>
              <a:t>strategy</a:t>
            </a:r>
          </a:p>
          <a:p>
            <a:pPr lvl="1"/>
            <a:r>
              <a:rPr kumimoji="1" lang="en-US" altLang="zh-CN" dirty="0"/>
              <a:t>Add</a:t>
            </a:r>
            <a:r>
              <a:rPr kumimoji="1" lang="zh-CN" altLang="en-US" dirty="0"/>
              <a:t> </a:t>
            </a:r>
            <a:r>
              <a:rPr kumimoji="1" lang="en-US" altLang="zh-CN" dirty="0"/>
              <a:t>the</a:t>
            </a:r>
            <a:r>
              <a:rPr kumimoji="1" lang="zh-CN" altLang="en-US" dirty="0"/>
              <a:t> </a:t>
            </a:r>
            <a:r>
              <a:rPr kumimoji="1" lang="en-US" altLang="zh-CN" dirty="0"/>
              <a:t>best</a:t>
            </a:r>
            <a:r>
              <a:rPr kumimoji="1" lang="zh-CN" altLang="en-US" dirty="0"/>
              <a:t> </a:t>
            </a:r>
            <a:r>
              <a:rPr kumimoji="1" lang="en-US" altLang="zh-CN" dirty="0"/>
              <a:t>response</a:t>
            </a:r>
            <a:r>
              <a:rPr kumimoji="1" lang="zh-CN" altLang="en-US" dirty="0"/>
              <a:t> </a:t>
            </a:r>
            <a:r>
              <a:rPr kumimoji="1" lang="en-US" altLang="zh-CN" dirty="0"/>
              <a:t>pure</a:t>
            </a:r>
            <a:r>
              <a:rPr kumimoji="1" lang="zh-CN" altLang="en-US" dirty="0"/>
              <a:t> </a:t>
            </a:r>
            <a:r>
              <a:rPr kumimoji="1" lang="en-US" altLang="zh-CN" dirty="0"/>
              <a:t>strategy</a:t>
            </a:r>
            <a:r>
              <a:rPr kumimoji="1" lang="zh-CN" altLang="en-US" dirty="0"/>
              <a:t> </a:t>
            </a:r>
            <a:r>
              <a:rPr kumimoji="1" lang="en-US" altLang="zh-CN" dirty="0"/>
              <a:t>into</a:t>
            </a:r>
            <a:r>
              <a:rPr kumimoji="1" lang="zh-CN" altLang="en-US" dirty="0"/>
              <a:t> </a:t>
            </a:r>
            <a:r>
              <a:rPr kumimoji="1" lang="en-US" altLang="zh-CN" dirty="0"/>
              <a:t>the</a:t>
            </a:r>
            <a:r>
              <a:rPr kumimoji="1" lang="zh-CN" altLang="en-US" dirty="0"/>
              <a:t> </a:t>
            </a:r>
            <a:r>
              <a:rPr kumimoji="1" lang="en-US" altLang="zh-CN" dirty="0"/>
              <a:t>subgame</a:t>
            </a:r>
            <a:r>
              <a:rPr kumimoji="1" lang="zh-CN" altLang="en-US" dirty="0"/>
              <a:t> </a:t>
            </a:r>
            <a:r>
              <a:rPr kumimoji="1" lang="en-US" altLang="zh-CN" dirty="0"/>
              <a:t>and</a:t>
            </a:r>
            <a:r>
              <a:rPr kumimoji="1" lang="zh-CN" altLang="en-US" dirty="0"/>
              <a:t> </a:t>
            </a:r>
            <a:r>
              <a:rPr kumimoji="1" lang="en-US" altLang="zh-CN" dirty="0"/>
              <a:t>re-compute</a:t>
            </a:r>
            <a:r>
              <a:rPr kumimoji="1" lang="zh-CN" altLang="en-US" dirty="0"/>
              <a:t> </a:t>
            </a:r>
            <a:r>
              <a:rPr kumimoji="1" lang="en-US" altLang="zh-CN" dirty="0"/>
              <a:t>NE</a:t>
            </a:r>
          </a:p>
          <a:p>
            <a:pPr lvl="1"/>
            <a:r>
              <a:rPr kumimoji="1" lang="en-US" altLang="zh-CN" dirty="0"/>
              <a:t>Repeat</a:t>
            </a:r>
            <a:r>
              <a:rPr kumimoji="1" lang="zh-CN" altLang="en-US" dirty="0"/>
              <a:t> </a:t>
            </a:r>
            <a:r>
              <a:rPr kumimoji="1" lang="en-US" altLang="zh-CN" dirty="0"/>
              <a:t>until</a:t>
            </a:r>
            <a:r>
              <a:rPr kumimoji="1" lang="zh-CN" altLang="en-US" dirty="0"/>
              <a:t> </a:t>
            </a:r>
            <a:r>
              <a:rPr kumimoji="1" lang="en-US" altLang="zh-CN" dirty="0"/>
              <a:t>best</a:t>
            </a:r>
            <a:r>
              <a:rPr kumimoji="1" lang="zh-CN" altLang="en-US" dirty="0"/>
              <a:t> </a:t>
            </a:r>
            <a:r>
              <a:rPr kumimoji="1" lang="en-US" altLang="zh-CN" dirty="0"/>
              <a:t>response</a:t>
            </a:r>
            <a:r>
              <a:rPr kumimoji="1" lang="zh-CN" altLang="en-US" dirty="0"/>
              <a:t> </a:t>
            </a:r>
            <a:r>
              <a:rPr kumimoji="1" lang="en-US" altLang="zh-CN" dirty="0"/>
              <a:t>already</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matrix</a:t>
            </a:r>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55</a:t>
            </a:fld>
            <a:endParaRPr lang="en-US"/>
          </a:p>
        </p:txBody>
      </p:sp>
    </p:spTree>
    <p:extLst>
      <p:ext uri="{BB962C8B-B14F-4D97-AF65-F5344CB8AC3E}">
        <p14:creationId xmlns:p14="http://schemas.microsoft.com/office/powerpoint/2010/main" val="2111776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858317" y="1216152"/>
            <a:ext cx="7585862" cy="990600"/>
          </a:xfrm>
        </p:spPr>
        <p:txBody>
          <a:bodyPr anchor="ctr" anchorCtr="0"/>
          <a:lstStyle>
            <a:lvl1pPr algn="ctr">
              <a:lnSpc>
                <a:spcPct val="150000"/>
              </a:lnSpc>
              <a:defRPr sz="3200" b="0">
                <a:solidFill>
                  <a:schemeClr val="accent1"/>
                </a:solidFill>
              </a:defRPr>
            </a:lvl1pPr>
          </a:lstStyle>
          <a:p>
            <a:r>
              <a:rPr kumimoji="0" lang="en-US" dirty="0"/>
              <a:t>Click to edit Master title style</a:t>
            </a:r>
          </a:p>
        </p:txBody>
      </p:sp>
      <p:sp>
        <p:nvSpPr>
          <p:cNvPr id="9" name="Subtitle 8"/>
          <p:cNvSpPr>
            <a:spLocks noGrp="1"/>
          </p:cNvSpPr>
          <p:nvPr>
            <p:ph type="subTitle" idx="1"/>
          </p:nvPr>
        </p:nvSpPr>
        <p:spPr>
          <a:xfrm>
            <a:off x="1259433" y="4176793"/>
            <a:ext cx="6806793" cy="1565329"/>
          </a:xfrm>
        </p:spPr>
        <p:txBody>
          <a:bodyPr anchor="ctr">
            <a:normAutofit/>
          </a:bodyPr>
          <a:lstStyle>
            <a:lvl1pPr marL="0" indent="0" algn="ctr">
              <a:buNone/>
              <a:defRPr sz="2400">
                <a:solidFill>
                  <a:schemeClr val="tx1"/>
                </a:solidFill>
                <a:latin typeface="+mn-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extLst>
      <p:ext uri="{BB962C8B-B14F-4D97-AF65-F5344CB8AC3E}">
        <p14:creationId xmlns:p14="http://schemas.microsoft.com/office/powerpoint/2010/main" val="1627629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0"/>
          </p:nvPr>
        </p:nvSpPr>
        <p:spPr/>
        <p:txBody>
          <a:bodyPr/>
          <a:lstStyle/>
          <a:p>
            <a:fld id="{169263D0-42FA-4FE7-A91B-D8004AAFE965}" type="datetime1">
              <a:rPr lang="en-US" smtClean="0"/>
              <a:t>12/3/2019</a:t>
            </a:fld>
            <a:endParaRPr lang="en-US" dirty="0"/>
          </a:p>
        </p:txBody>
      </p:sp>
      <p:sp>
        <p:nvSpPr>
          <p:cNvPr id="11" name="Footer Placeholder 10"/>
          <p:cNvSpPr>
            <a:spLocks noGrp="1"/>
          </p:cNvSpPr>
          <p:nvPr>
            <p:ph type="ftr" sz="quarter" idx="11"/>
          </p:nvPr>
        </p:nvSpPr>
        <p:spPr/>
        <p:txBody>
          <a:bodyPr/>
          <a:lstStyle/>
          <a:p>
            <a:r>
              <a:rPr lang="en-US"/>
              <a:t>Fang, F., Jiang, A. X., &amp; Tambe, M. (2013). Protecting moving targets with multiple mobile resources. Journal of Artificial Intelligence Research, 48, 583-634.</a:t>
            </a:r>
            <a:endParaRPr lang="en-US" dirty="0"/>
          </a:p>
        </p:txBody>
      </p:sp>
      <p:sp>
        <p:nvSpPr>
          <p:cNvPr id="12" name="Slide Number Placeholder 11"/>
          <p:cNvSpPr>
            <a:spLocks noGrp="1"/>
          </p:cNvSpPr>
          <p:nvPr>
            <p:ph type="sldNum" sz="quarter" idx="12"/>
          </p:nvPr>
        </p:nvSpPr>
        <p:spPr/>
        <p:txBody>
          <a:bodyPr/>
          <a:lstStyle/>
          <a:p>
            <a:fld id="{A3B20E47-2A4C-4221-B6B9-A2AC2F1C1077}" type="slidenum">
              <a:rPr lang="en-US" smtClean="0"/>
              <a:pPr/>
              <a:t>‹#›</a:t>
            </a:fld>
            <a:endParaRPr lang="en-US" dirty="0"/>
          </a:p>
        </p:txBody>
      </p:sp>
    </p:spTree>
    <p:extLst>
      <p:ext uri="{BB962C8B-B14F-4D97-AF65-F5344CB8AC3E}">
        <p14:creationId xmlns:p14="http://schemas.microsoft.com/office/powerpoint/2010/main" val="384085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FIg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9" name="Date Placeholder 8"/>
          <p:cNvSpPr>
            <a:spLocks noGrp="1"/>
          </p:cNvSpPr>
          <p:nvPr>
            <p:ph type="dt" sz="half" idx="10"/>
          </p:nvPr>
        </p:nvSpPr>
        <p:spPr/>
        <p:txBody>
          <a:bodyPr/>
          <a:lstStyle/>
          <a:p>
            <a:fld id="{C646FBBA-45FB-41CF-B228-87E0AA7B2D81}" type="datetime1">
              <a:rPr lang="en-US" smtClean="0"/>
              <a:t>12/3/2019</a:t>
            </a:fld>
            <a:endParaRPr lang="en-US" dirty="0"/>
          </a:p>
        </p:txBody>
      </p:sp>
      <p:sp>
        <p:nvSpPr>
          <p:cNvPr id="10" name="Footer Placeholder 9"/>
          <p:cNvSpPr>
            <a:spLocks noGrp="1"/>
          </p:cNvSpPr>
          <p:nvPr>
            <p:ph type="ftr" sz="quarter" idx="11"/>
          </p:nvPr>
        </p:nvSpPr>
        <p:spPr/>
        <p:txBody>
          <a:bodyPr/>
          <a:lstStyle/>
          <a:p>
            <a:r>
              <a:rPr lang="en-US"/>
              <a:t>Fang, F., Jiang, A. X., &amp; Tambe, M. (2013). Protecting moving targets with multiple mobile resources. Journal of Artificial Intelligence Research, 48, 583-634.</a:t>
            </a:r>
            <a:endParaRPr lang="en-US" dirty="0"/>
          </a:p>
        </p:txBody>
      </p:sp>
      <p:sp>
        <p:nvSpPr>
          <p:cNvPr id="11" name="Slide Number Placeholder 10"/>
          <p:cNvSpPr>
            <a:spLocks noGrp="1"/>
          </p:cNvSpPr>
          <p:nvPr>
            <p:ph type="sldNum" sz="quarter" idx="12"/>
          </p:nvPr>
        </p:nvSpPr>
        <p:spPr/>
        <p:txBody>
          <a:bodyPr/>
          <a:lstStyle/>
          <a:p>
            <a:fld id="{A3B20E47-2A4C-4221-B6B9-A2AC2F1C1077}" type="slidenum">
              <a:rPr lang="en-US" smtClean="0"/>
              <a:pPr/>
              <a:t>‹#›</a:t>
            </a:fld>
            <a:endParaRPr lang="en-US" dirty="0"/>
          </a:p>
        </p:txBody>
      </p:sp>
    </p:spTree>
    <p:extLst>
      <p:ext uri="{BB962C8B-B14F-4D97-AF65-F5344CB8AC3E}">
        <p14:creationId xmlns:p14="http://schemas.microsoft.com/office/powerpoint/2010/main" val="987958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Shape 68"/>
          <p:cNvSpPr/>
          <p:nvPr userDrawn="1"/>
        </p:nvSpPr>
        <p:spPr>
          <a:xfrm>
            <a:off x="0" y="0"/>
            <a:ext cx="9144000" cy="1096492"/>
          </a:xfrm>
          <a:prstGeom prst="rect">
            <a:avLst/>
          </a:prstGeom>
          <a:solidFill>
            <a:schemeClr val="bg1">
              <a:lumMod val="85000"/>
            </a:schemeClr>
          </a:solidFill>
          <a:ln w="12700">
            <a:miter lim="400000"/>
          </a:ln>
        </p:spPr>
        <p:txBody>
          <a:bodyPr lIns="0" tIns="0" rIns="0" bIns="0" anchor="ctr"/>
          <a:lstStyle/>
          <a:p>
            <a:pPr lvl="0">
              <a:defRPr sz="2400">
                <a:solidFill>
                  <a:srgbClr val="FFFFFF"/>
                </a:solidFill>
              </a:defRPr>
            </a:pPr>
            <a:endParaRPr dirty="0"/>
          </a:p>
        </p:txBody>
      </p:sp>
      <p:sp>
        <p:nvSpPr>
          <p:cNvPr id="22" name="Title Placeholder 21"/>
          <p:cNvSpPr>
            <a:spLocks noGrp="1"/>
          </p:cNvSpPr>
          <p:nvPr>
            <p:ph type="title"/>
          </p:nvPr>
        </p:nvSpPr>
        <p:spPr>
          <a:xfrm>
            <a:off x="457200" y="152400"/>
            <a:ext cx="8229600" cy="766953"/>
          </a:xfrm>
          <a:prstGeom prst="rect">
            <a:avLst/>
          </a:prstGeom>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7343192" y="6356350"/>
            <a:ext cx="1346656" cy="365760"/>
          </a:xfrm>
          <a:prstGeom prst="rect">
            <a:avLst/>
          </a:prstGeom>
        </p:spPr>
        <p:txBody>
          <a:bodyPr vert="horz"/>
          <a:lstStyle>
            <a:lvl1pPr algn="r" eaLnBrk="1" latinLnBrk="0" hangingPunct="1">
              <a:defRPr kumimoji="0" sz="1400">
                <a:solidFill>
                  <a:schemeClr val="tx2"/>
                </a:solidFill>
              </a:defRPr>
            </a:lvl1pPr>
          </a:lstStyle>
          <a:p>
            <a:fld id="{3F418AC9-2D8F-4865-BC80-13E4800EDC4D}" type="datetime1">
              <a:rPr lang="en-US" smtClean="0"/>
              <a:t>12/3/2019</a:t>
            </a:fld>
            <a:endParaRPr lang="en-US" dirty="0"/>
          </a:p>
        </p:txBody>
      </p:sp>
      <p:sp>
        <p:nvSpPr>
          <p:cNvPr id="3" name="Footer Placeholder 2"/>
          <p:cNvSpPr>
            <a:spLocks noGrp="1"/>
          </p:cNvSpPr>
          <p:nvPr>
            <p:ph type="ftr" sz="quarter" idx="3"/>
          </p:nvPr>
        </p:nvSpPr>
        <p:spPr>
          <a:xfrm>
            <a:off x="1427584" y="6356350"/>
            <a:ext cx="5912560" cy="365760"/>
          </a:xfrm>
          <a:prstGeom prst="rect">
            <a:avLst/>
          </a:prstGeom>
        </p:spPr>
        <p:txBody>
          <a:bodyPr vert="horz"/>
          <a:lstStyle>
            <a:lvl1pPr algn="ctr" eaLnBrk="1" latinLnBrk="0" hangingPunct="1">
              <a:defRPr kumimoji="0" sz="1400">
                <a:solidFill>
                  <a:schemeClr val="tx2"/>
                </a:solidFill>
              </a:defRPr>
            </a:lvl1pPr>
          </a:lstStyle>
          <a:p>
            <a:r>
              <a:rPr lang="en-US"/>
              <a:t>Fang, F., Jiang, A. X., &amp; Tambe, M. (2013). Protecting moving targets with multiple mobile resources. Journal of Artificial Intelligence Research, 48, 583-634.</a:t>
            </a:r>
            <a:endParaRPr lang="en-US" dirty="0"/>
          </a:p>
        </p:txBody>
      </p:sp>
      <p:sp>
        <p:nvSpPr>
          <p:cNvPr id="23" name="Slide Number Placeholder 22"/>
          <p:cNvSpPr>
            <a:spLocks noGrp="1"/>
          </p:cNvSpPr>
          <p:nvPr>
            <p:ph type="sldNum" sz="quarter" idx="4"/>
          </p:nvPr>
        </p:nvSpPr>
        <p:spPr>
          <a:xfrm>
            <a:off x="612648" y="6356350"/>
            <a:ext cx="814936" cy="365760"/>
          </a:xfrm>
          <a:prstGeom prst="rect">
            <a:avLst/>
          </a:prstGeom>
        </p:spPr>
        <p:txBody>
          <a:bodyPr vert="horz"/>
          <a:lstStyle>
            <a:lvl1pPr algn="l" eaLnBrk="1" latinLnBrk="0" hangingPunct="1">
              <a:defRPr kumimoji="0" sz="1400">
                <a:solidFill>
                  <a:schemeClr val="tx2"/>
                </a:solidFill>
              </a:defRPr>
            </a:lvl1pPr>
          </a:lstStyle>
          <a:p>
            <a:fld id="{A3B20E47-2A4C-4221-B6B9-A2AC2F1C1077}" type="slidenum">
              <a:rPr lang="en-US" smtClean="0"/>
              <a:pPr/>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hape 70"/>
          <p:cNvSpPr/>
          <p:nvPr userDrawn="1"/>
        </p:nvSpPr>
        <p:spPr>
          <a:xfrm>
            <a:off x="0" y="1095009"/>
            <a:ext cx="9144000" cy="45719"/>
          </a:xfrm>
          <a:prstGeom prst="rect">
            <a:avLst/>
          </a:prstGeom>
          <a:solidFill>
            <a:srgbClr val="FFC000"/>
          </a:solidFill>
          <a:ln w="12700">
            <a:miter lim="400000"/>
          </a:ln>
        </p:spPr>
        <p:txBody>
          <a:bodyPr lIns="0" tIns="0" rIns="0" bIns="0" anchor="ctr"/>
          <a:lstStyle/>
          <a:p>
            <a:pPr lvl="0">
              <a:defRPr sz="2400">
                <a:solidFill>
                  <a:srgbClr val="FFFFFF"/>
                </a:solidFill>
              </a:defRPr>
            </a:pPr>
            <a:endParaRPr/>
          </a:p>
        </p:txBody>
      </p:sp>
    </p:spTree>
    <p:extLst>
      <p:ext uri="{BB962C8B-B14F-4D97-AF65-F5344CB8AC3E}">
        <p14:creationId xmlns:p14="http://schemas.microsoft.com/office/powerpoint/2010/main" val="75527267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Lst>
  <p:hf hdr="0" ftr="0" dt="0"/>
  <p:txStyles>
    <p:titleStyle>
      <a:lvl1pPr algn="l" rtl="0" eaLnBrk="1" latinLnBrk="0" hangingPunct="1">
        <a:spcBef>
          <a:spcPct val="0"/>
        </a:spcBef>
        <a:buNone/>
        <a:defRPr kumimoji="0" sz="2800" kern="1200">
          <a:solidFill>
            <a:schemeClr val="accent1"/>
          </a:solidFill>
          <a:latin typeface="+mn-lt"/>
          <a:ea typeface="+mj-ea"/>
          <a:cs typeface="Arial" panose="020B0604020202020204" pitchFamily="34" charset="0"/>
        </a:defRPr>
      </a:lvl1pPr>
    </p:titleStyle>
    <p:bodyStyle>
      <a:lvl1pPr marL="274320" indent="-274320" algn="l" rtl="0" eaLnBrk="1" latinLnBrk="0" hangingPunct="1">
        <a:spcBef>
          <a:spcPts val="600"/>
        </a:spcBef>
        <a:buClr>
          <a:schemeClr val="accent1"/>
        </a:buClr>
        <a:buSzPct val="76000"/>
        <a:buFont typeface="Wingdings 3"/>
        <a:buChar char=""/>
        <a:defRPr kumimoji="0" sz="28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4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2.bin"/><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png"/><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youtu.be/kopoLzvh5jY"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youtu.be/6eiErYh_Fe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6.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customXml" Target="../ink/ink5.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35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41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customXml" Target="../ink/ink10.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customXml" Target="../ink/ink11.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0.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61.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customXml" Target="../ink/ink12.xml"/></Relationships>
</file>

<file path=ppt/slides/_rels/slide34.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420.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531.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customXml" Target="../ink/ink15.xml"/><Relationship Id="rId4" Type="http://schemas.openxmlformats.org/officeDocument/2006/relationships/image" Target="../media/image550.png"/></Relationships>
</file>

<file path=ppt/slides/_rels/slide43.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531.png"/><Relationship Id="rId1" Type="http://schemas.openxmlformats.org/officeDocument/2006/relationships/slideLayout" Target="../slideLayouts/slideLayout2.xml"/><Relationship Id="rId4" Type="http://schemas.openxmlformats.org/officeDocument/2006/relationships/image" Target="../media/image540.png"/></Relationships>
</file>

<file path=ppt/slides/_rels/slide44.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570.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customXml" Target="../ink/ink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0.png"/><Relationship Id="rId5" Type="http://schemas.openxmlformats.org/officeDocument/2006/relationships/customXml" Target="../ink/ink18.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580.png"/><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48.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30.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51.png"/><Relationship Id="rId7" Type="http://schemas.openxmlformats.org/officeDocument/2006/relationships/customXml" Target="../ink/ink20.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680.png"/><Relationship Id="rId4" Type="http://schemas.openxmlformats.org/officeDocument/2006/relationships/image" Target="../media/image670.png"/></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jpg"/><Relationship Id="rId7" Type="http://schemas.openxmlformats.org/officeDocument/2006/relationships/image" Target="../media/image79.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3.jpeg"/><Relationship Id="rId9"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C00000"/>
                </a:solidFill>
              </a:rPr>
              <a:t>Warm up</a:t>
            </a:r>
          </a:p>
        </p:txBody>
      </p:sp>
      <p:sp>
        <p:nvSpPr>
          <p:cNvPr id="5" name="Content Placeholder 4"/>
          <p:cNvSpPr>
            <a:spLocks noGrp="1"/>
          </p:cNvSpPr>
          <p:nvPr>
            <p:ph sz="quarter" idx="1"/>
          </p:nvPr>
        </p:nvSpPr>
        <p:spPr/>
        <p:txBody>
          <a:bodyPr/>
          <a:lstStyle/>
          <a:p>
            <a:r>
              <a:rPr lang="en-US" dirty="0"/>
              <a:t>Pick an agent among {Pacman, Blue Ghost, Red Ghost}. Design an algorithm to control your agent. Assume they can see each others’ location but can’t talk. Assume they move simultaneously in each step.</a:t>
            </a:r>
          </a:p>
        </p:txBody>
      </p:sp>
      <p:graphicFrame>
        <p:nvGraphicFramePr>
          <p:cNvPr id="8" name="Object 5"/>
          <p:cNvGraphicFramePr>
            <a:graphicFrameLocks noChangeAspect="1"/>
          </p:cNvGraphicFramePr>
          <p:nvPr>
            <p:extLst>
              <p:ext uri="{D42A27DB-BD31-4B8C-83A1-F6EECF244321}">
                <p14:modId xmlns:p14="http://schemas.microsoft.com/office/powerpoint/2010/main" val="1605154798"/>
              </p:ext>
            </p:extLst>
          </p:nvPr>
        </p:nvGraphicFramePr>
        <p:xfrm>
          <a:off x="1549412" y="3069772"/>
          <a:ext cx="5926106" cy="3228448"/>
        </p:xfrm>
        <a:graphic>
          <a:graphicData uri="http://schemas.openxmlformats.org/presentationml/2006/ole">
            <mc:AlternateContent xmlns:mc="http://schemas.openxmlformats.org/markup-compatibility/2006">
              <mc:Choice xmlns:v="urn:schemas-microsoft-com:vml" Requires="v">
                <p:oleObj spid="_x0000_s10313" name="Photo Editor Photo" r:id="rId4" imgW="4519052" imgH="2461473" progId="MSPhotoEd.3">
                  <p:embed/>
                </p:oleObj>
              </mc:Choice>
              <mc:Fallback>
                <p:oleObj name="Photo Editor Photo" r:id="rId4" imgW="4519052" imgH="246147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412" y="3069772"/>
                        <a:ext cx="5926106" cy="32284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A3B20E47-2A4C-4221-B6B9-A2AC2F1C1077}" type="slidenum">
              <a:rPr lang="en-US" smtClean="0"/>
              <a:pPr/>
              <a:t>1</a:t>
            </a:fld>
            <a:endParaRPr lang="en-US" dirty="0"/>
          </a:p>
        </p:txBody>
      </p:sp>
    </p:spTree>
    <p:extLst>
      <p:ext uri="{BB962C8B-B14F-4D97-AF65-F5344CB8AC3E}">
        <p14:creationId xmlns:p14="http://schemas.microsoft.com/office/powerpoint/2010/main" val="2728548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Normal-Form/Extensive-Form games</a:t>
            </a:r>
          </a:p>
        </p:txBody>
      </p:sp>
      <p:sp>
        <p:nvSpPr>
          <p:cNvPr id="3" name="Content Placeholder 2"/>
          <p:cNvSpPr>
            <a:spLocks noGrp="1"/>
          </p:cNvSpPr>
          <p:nvPr>
            <p:ph sz="quarter" idx="1"/>
          </p:nvPr>
        </p:nvSpPr>
        <p:spPr/>
        <p:txBody>
          <a:bodyPr>
            <a:normAutofit/>
          </a:bodyPr>
          <a:lstStyle/>
          <a:p>
            <a:r>
              <a:rPr lang="en-US" sz="2400" dirty="0"/>
              <a:t>Games are specified by </a:t>
            </a:r>
          </a:p>
          <a:p>
            <a:pPr lvl="1"/>
            <a:r>
              <a:rPr lang="en-US" dirty="0"/>
              <a:t>Set of players</a:t>
            </a:r>
          </a:p>
          <a:p>
            <a:pPr lvl="1"/>
            <a:r>
              <a:rPr lang="en-US" dirty="0"/>
              <a:t>Set of actions for each player (at each decision point)</a:t>
            </a:r>
          </a:p>
          <a:p>
            <a:pPr lvl="1"/>
            <a:r>
              <a:rPr lang="en-US" dirty="0"/>
              <a:t>Payoffs for all possible game outcomes</a:t>
            </a:r>
          </a:p>
          <a:p>
            <a:pPr lvl="1"/>
            <a:r>
              <a:rPr lang="en-US" dirty="0"/>
              <a:t>(Possibly imperfect) information each player has about the other player's moves when they make a decision</a:t>
            </a:r>
          </a:p>
          <a:p>
            <a:r>
              <a:rPr lang="en-US" sz="2400" dirty="0"/>
              <a:t>Solution concepts</a:t>
            </a:r>
          </a:p>
          <a:p>
            <a:pPr lvl="1"/>
            <a:r>
              <a:rPr lang="en-US" dirty="0"/>
              <a:t>Nash equilibrium, dominant strategy equilibrium, Minimax/</a:t>
            </a:r>
            <a:r>
              <a:rPr lang="en-US" dirty="0" err="1"/>
              <a:t>Maximin</a:t>
            </a:r>
            <a:r>
              <a:rPr lang="en-US" dirty="0"/>
              <a:t> strategy, </a:t>
            </a:r>
            <a:r>
              <a:rPr lang="en-US" dirty="0" err="1"/>
              <a:t>Stackelberg</a:t>
            </a:r>
            <a:r>
              <a:rPr lang="en-US" dirty="0"/>
              <a:t> equilibrium</a:t>
            </a:r>
          </a:p>
          <a:p>
            <a:r>
              <a:rPr lang="en-US" sz="2400" dirty="0"/>
              <a:t>Approaches to solve the game</a:t>
            </a:r>
          </a:p>
          <a:p>
            <a:pPr lvl="1"/>
            <a:r>
              <a:rPr lang="en-US" dirty="0"/>
              <a:t>Iterative removal, Solving linear systems, Linear programming</a:t>
            </a:r>
          </a:p>
        </p:txBody>
      </p:sp>
      <p:sp>
        <p:nvSpPr>
          <p:cNvPr id="4" name="Slide Number Placeholder 3"/>
          <p:cNvSpPr>
            <a:spLocks noGrp="1"/>
          </p:cNvSpPr>
          <p:nvPr>
            <p:ph type="sldNum" sz="quarter" idx="12"/>
          </p:nvPr>
        </p:nvSpPr>
        <p:spPr/>
        <p:txBody>
          <a:bodyPr/>
          <a:lstStyle/>
          <a:p>
            <a:fld id="{A3B20E47-2A4C-4221-B6B9-A2AC2F1C1077}" type="slidenum">
              <a:rPr lang="en-US" smtClean="0"/>
              <a:pPr/>
              <a:t>10</a:t>
            </a:fld>
            <a:endParaRPr lang="en-US" dirty="0"/>
          </a:p>
        </p:txBody>
      </p:sp>
    </p:spTree>
    <p:extLst>
      <p:ext uri="{BB962C8B-B14F-4D97-AF65-F5344CB8AC3E}">
        <p14:creationId xmlns:p14="http://schemas.microsoft.com/office/powerpoint/2010/main" val="277125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Single-Agent </a:t>
                </a:r>
                <a14:m>
                  <m:oMath xmlns:m="http://schemas.openxmlformats.org/officeDocument/2006/math">
                    <m:r>
                      <a:rPr lang="en-US" b="0" i="1" smtClean="0">
                        <a:latin typeface="Cambria Math" panose="02040503050406030204" pitchFamily="18" charset="0"/>
                      </a:rPr>
                      <m:t>→</m:t>
                    </m:r>
                  </m:oMath>
                </a14:m>
                <a:r>
                  <a:rPr lang="en-US" dirty="0"/>
                  <a:t> Multi-Agent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481"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noAutofit/>
          </a:bodyPr>
          <a:lstStyle/>
          <a:p>
            <a:r>
              <a:rPr lang="en-US" sz="2400" dirty="0"/>
              <a:t>Can we use these approaches to previous problems?</a:t>
            </a:r>
          </a:p>
          <a:p>
            <a:endParaRPr lang="en-US" sz="2400" dirty="0"/>
          </a:p>
          <a:p>
            <a:endParaRPr lang="en-US" sz="2400" dirty="0"/>
          </a:p>
          <a:p>
            <a:endParaRPr lang="en-US" sz="2400" dirty="0"/>
          </a:p>
          <a:p>
            <a:endParaRPr lang="en-US" sz="2400" dirty="0"/>
          </a:p>
          <a:p>
            <a:endParaRPr lang="en-US" sz="2400" dirty="0"/>
          </a:p>
          <a:p>
            <a:endParaRPr lang="en-US" sz="2400" i="1" dirty="0"/>
          </a:p>
          <a:p>
            <a:r>
              <a:rPr lang="en-US" sz="2400" dirty="0"/>
              <a:t>Limitations of classic approaches in game theory</a:t>
            </a:r>
          </a:p>
          <a:p>
            <a:pPr lvl="1"/>
            <a:r>
              <a:rPr lang="en-US" dirty="0"/>
              <a:t>Scalability: Can hardly handle complex problems</a:t>
            </a:r>
          </a:p>
          <a:p>
            <a:pPr lvl="1"/>
            <a:r>
              <a:rPr lang="en-US" dirty="0"/>
              <a:t>Need to specify payoff for all outcomes</a:t>
            </a:r>
          </a:p>
          <a:p>
            <a:pPr lvl="1"/>
            <a:r>
              <a:rPr lang="en-US" dirty="0"/>
              <a:t>Often need domain knowledge for improvement (e.g., abstraction)</a:t>
            </a:r>
          </a:p>
        </p:txBody>
      </p:sp>
      <p:sp>
        <p:nvSpPr>
          <p:cNvPr id="4" name="Slide Number Placeholder 3"/>
          <p:cNvSpPr>
            <a:spLocks noGrp="1"/>
          </p:cNvSpPr>
          <p:nvPr>
            <p:ph type="sldNum" sz="quarter" idx="12"/>
          </p:nvPr>
        </p:nvSpPr>
        <p:spPr/>
        <p:txBody>
          <a:bodyPr/>
          <a:lstStyle/>
          <a:p>
            <a:fld id="{A3B20E47-2A4C-4221-B6B9-A2AC2F1C1077}" type="slidenum">
              <a:rPr lang="en-US" smtClean="0"/>
              <a:pPr/>
              <a:t>11</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047520910"/>
              </p:ext>
            </p:extLst>
          </p:nvPr>
        </p:nvGraphicFramePr>
        <p:xfrm>
          <a:off x="706110" y="2449455"/>
          <a:ext cx="3805749" cy="1476720"/>
        </p:xfrm>
        <a:graphic>
          <a:graphicData uri="http://schemas.openxmlformats.org/drawingml/2006/table">
            <a:tbl>
              <a:tblPr firstRow="1" bandRow="1">
                <a:tableStyleId>{5940675A-B579-460E-94D1-54222C63F5DA}</a:tableStyleId>
              </a:tblPr>
              <a:tblGrid>
                <a:gridCol w="1268583">
                  <a:extLst>
                    <a:ext uri="{9D8B030D-6E8A-4147-A177-3AD203B41FA5}">
                      <a16:colId xmlns="" xmlns:a16="http://schemas.microsoft.com/office/drawing/2014/main" val="20000"/>
                    </a:ext>
                  </a:extLst>
                </a:gridCol>
                <a:gridCol w="1268583">
                  <a:extLst>
                    <a:ext uri="{9D8B030D-6E8A-4147-A177-3AD203B41FA5}">
                      <a16:colId xmlns="" xmlns:a16="http://schemas.microsoft.com/office/drawing/2014/main" val="20001"/>
                    </a:ext>
                  </a:extLst>
                </a:gridCol>
                <a:gridCol w="1268583">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Football</a:t>
                      </a:r>
                    </a:p>
                  </a:txBody>
                  <a:tcPr/>
                </a:tc>
                <a:tc>
                  <a:txBody>
                    <a:bodyPr/>
                    <a:lstStyle/>
                    <a:p>
                      <a:pPr algn="ctr"/>
                      <a:r>
                        <a:rPr lang="en-US" sz="2000" kern="1200" dirty="0">
                          <a:solidFill>
                            <a:srgbClr val="00B050"/>
                          </a:solidFill>
                          <a:latin typeface="+mn-lt"/>
                          <a:ea typeface="+mn-ea"/>
                          <a:cs typeface="+mn-cs"/>
                        </a:rPr>
                        <a:t>Concert</a:t>
                      </a: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Football</a:t>
                      </a: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Concert</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 xmlns:a16="http://schemas.microsoft.com/office/drawing/2014/main" val="10002"/>
                  </a:ext>
                </a:extLst>
              </a:tr>
            </a:tbl>
          </a:graphicData>
        </a:graphic>
      </p:graphicFrame>
      <p:sp>
        <p:nvSpPr>
          <p:cNvPr id="9" name="TextBox 8"/>
          <p:cNvSpPr txBox="1"/>
          <p:nvPr/>
        </p:nvSpPr>
        <p:spPr>
          <a:xfrm>
            <a:off x="2897720" y="2045207"/>
            <a:ext cx="1376246" cy="400110"/>
          </a:xfrm>
          <a:prstGeom prst="rect">
            <a:avLst/>
          </a:prstGeom>
          <a:noFill/>
        </p:spPr>
        <p:txBody>
          <a:bodyPr wrap="square" rtlCol="0">
            <a:spAutoFit/>
          </a:bodyPr>
          <a:lstStyle/>
          <a:p>
            <a:r>
              <a:rPr lang="en-US" sz="2000" dirty="0">
                <a:solidFill>
                  <a:srgbClr val="00B050"/>
                </a:solidFill>
              </a:rPr>
              <a:t>Berry</a:t>
            </a:r>
          </a:p>
        </p:txBody>
      </p:sp>
      <p:sp>
        <p:nvSpPr>
          <p:cNvPr id="10" name="TextBox 9"/>
          <p:cNvSpPr txBox="1"/>
          <p:nvPr/>
        </p:nvSpPr>
        <p:spPr>
          <a:xfrm rot="16200000">
            <a:off x="-331358" y="2985691"/>
            <a:ext cx="1480858" cy="400110"/>
          </a:xfrm>
          <a:prstGeom prst="rect">
            <a:avLst/>
          </a:prstGeom>
          <a:noFill/>
        </p:spPr>
        <p:txBody>
          <a:bodyPr wrap="square" rtlCol="0">
            <a:spAutoFit/>
          </a:bodyPr>
          <a:lstStyle/>
          <a:p>
            <a:pPr algn="ctr"/>
            <a:r>
              <a:rPr lang="en-US" sz="2000" dirty="0">
                <a:solidFill>
                  <a:schemeClr val="accent1"/>
                </a:solidFill>
              </a:rPr>
              <a:t>Alex</a:t>
            </a:r>
          </a:p>
        </p:txBody>
      </p:sp>
      <p:pic>
        <p:nvPicPr>
          <p:cNvPr id="13" name="Picture 2" descr="File:EVENING RUSH HOUR TRAFFIC ON PARKWAY EAST AT PITTSBURGH PENNSYLVANIA - NARA - 5572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4185" y="1962407"/>
            <a:ext cx="3204550" cy="2159066"/>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p:cNvSpPr/>
          <p:nvPr/>
        </p:nvSpPr>
        <p:spPr>
          <a:xfrm>
            <a:off x="4765525" y="3041940"/>
            <a:ext cx="605213" cy="360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49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fade">
                                      <p:cBhvr>
                                        <p:cTn id="1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Recall: Reinforcement learning</a:t>
            </a:r>
          </a:p>
        </p:txBody>
      </p:sp>
      <p:sp>
        <p:nvSpPr>
          <p:cNvPr id="3" name="Content Placeholder 2"/>
          <p:cNvSpPr>
            <a:spLocks noGrp="1"/>
          </p:cNvSpPr>
          <p:nvPr>
            <p:ph sz="quarter" idx="1"/>
          </p:nvPr>
        </p:nvSpPr>
        <p:spPr/>
        <p:txBody>
          <a:bodyPr>
            <a:normAutofit/>
          </a:bodyPr>
          <a:lstStyle/>
          <a:p>
            <a:r>
              <a:rPr lang="en-US" sz="2400" dirty="0">
                <a:latin typeface="Calibri"/>
                <a:ea typeface="ＭＳ Ｐゴシック" pitchFamily="34" charset="-128"/>
                <a:cs typeface="Calibri"/>
              </a:rPr>
              <a:t>Assume a Markov decision process (MDP):</a:t>
            </a:r>
          </a:p>
          <a:p>
            <a:pPr lvl="1"/>
            <a:r>
              <a:rPr lang="en-US" dirty="0">
                <a:latin typeface="Calibri"/>
                <a:ea typeface="ＭＳ Ｐゴシック" pitchFamily="34" charset="-128"/>
                <a:cs typeface="Calibri"/>
              </a:rPr>
              <a:t>A set of states s </a:t>
            </a:r>
            <a:r>
              <a:rPr lang="en-US" dirty="0">
                <a:latin typeface="Calibri"/>
                <a:ea typeface="ＭＳ Ｐゴシック" pitchFamily="34" charset="-128"/>
                <a:cs typeface="Calibri"/>
                <a:sym typeface="Symbol" pitchFamily="18" charset="2"/>
              </a:rPr>
              <a:t> </a:t>
            </a:r>
            <a:r>
              <a:rPr lang="en-US" dirty="0">
                <a:latin typeface="Calibri"/>
                <a:ea typeface="ＭＳ Ｐゴシック" pitchFamily="34" charset="-128"/>
                <a:cs typeface="Calibri"/>
              </a:rPr>
              <a:t>S</a:t>
            </a:r>
          </a:p>
          <a:p>
            <a:pPr lvl="1"/>
            <a:r>
              <a:rPr lang="en-US" dirty="0">
                <a:latin typeface="Calibri"/>
                <a:ea typeface="ＭＳ Ｐゴシック" pitchFamily="34" charset="-128"/>
                <a:cs typeface="Calibri"/>
              </a:rPr>
              <a:t>A set of actions (per state) A</a:t>
            </a:r>
          </a:p>
          <a:p>
            <a:pPr lvl="1"/>
            <a:r>
              <a:rPr lang="en-US" dirty="0">
                <a:latin typeface="Calibri"/>
                <a:ea typeface="ＭＳ Ｐゴシック" pitchFamily="34" charset="-128"/>
                <a:cs typeface="Calibri"/>
              </a:rPr>
              <a:t>A model T(</a:t>
            </a:r>
            <a:r>
              <a:rPr lang="en-US" dirty="0" err="1">
                <a:latin typeface="Calibri"/>
                <a:ea typeface="ＭＳ Ｐゴシック" pitchFamily="34" charset="-128"/>
                <a:cs typeface="Calibri"/>
              </a:rPr>
              <a:t>s,a,s</a:t>
            </a:r>
            <a:r>
              <a:rPr lang="en-US" altLang="ja-JP" dirty="0">
                <a:latin typeface="Calibri"/>
                <a:cs typeface="Calibri"/>
              </a:rPr>
              <a:t>’)</a:t>
            </a:r>
          </a:p>
          <a:p>
            <a:pPr lvl="1"/>
            <a:r>
              <a:rPr lang="en-US" dirty="0">
                <a:latin typeface="Calibri"/>
                <a:ea typeface="ＭＳ Ｐゴシック" pitchFamily="34" charset="-128"/>
                <a:cs typeface="Calibri"/>
              </a:rPr>
              <a:t>A reward function R(</a:t>
            </a:r>
            <a:r>
              <a:rPr lang="en-US" dirty="0" err="1">
                <a:latin typeface="Calibri"/>
                <a:ea typeface="ＭＳ Ｐゴシック" pitchFamily="34" charset="-128"/>
                <a:cs typeface="Calibri"/>
              </a:rPr>
              <a:t>s,a,s</a:t>
            </a:r>
            <a:r>
              <a:rPr lang="en-US" altLang="ja-JP" dirty="0">
                <a:latin typeface="Calibri"/>
                <a:cs typeface="Calibri"/>
              </a:rPr>
              <a:t>’)</a:t>
            </a:r>
          </a:p>
          <a:p>
            <a:pPr lvl="1"/>
            <a:endParaRPr lang="en-US" altLang="ja-JP" dirty="0">
              <a:latin typeface="Calibri"/>
              <a:cs typeface="Calibri"/>
            </a:endParaRPr>
          </a:p>
          <a:p>
            <a:r>
              <a:rPr lang="en-US" sz="2400" dirty="0">
                <a:latin typeface="Calibri"/>
                <a:ea typeface="ＭＳ Ｐゴシック" pitchFamily="34" charset="-128"/>
                <a:cs typeface="Calibri"/>
              </a:rPr>
              <a:t>Looking for a policy </a:t>
            </a:r>
            <a:r>
              <a:rPr lang="en-US" sz="2400" dirty="0">
                <a:solidFill>
                  <a:srgbClr val="CC0000"/>
                </a:solidFill>
                <a:latin typeface="Calibri"/>
                <a:ea typeface="ＭＳ Ｐゴシック" pitchFamily="34" charset="-128"/>
                <a:cs typeface="Calibri"/>
                <a:sym typeface="Symbol" pitchFamily="18" charset="2"/>
              </a:rPr>
              <a:t>(s) </a:t>
            </a:r>
            <a:r>
              <a:rPr lang="en-US" sz="2400" dirty="0">
                <a:latin typeface="Calibri"/>
                <a:ea typeface="ＭＳ Ｐゴシック" pitchFamily="34" charset="-128"/>
                <a:cs typeface="Calibri"/>
                <a:sym typeface="Symbol" pitchFamily="18" charset="2"/>
              </a:rPr>
              <a:t>without knowing </a:t>
            </a:r>
            <a:r>
              <a:rPr lang="en-US" altLang="ja-JP" sz="2400" dirty="0">
                <a:solidFill>
                  <a:srgbClr val="CC0000"/>
                </a:solidFill>
                <a:latin typeface="Calibri"/>
                <a:cs typeface="Calibri"/>
                <a:sym typeface="Symbol" pitchFamily="18" charset="2"/>
              </a:rPr>
              <a:t>T or R</a:t>
            </a:r>
          </a:p>
          <a:p>
            <a:endParaRPr lang="en-US" altLang="ja-JP" sz="2400" dirty="0">
              <a:solidFill>
                <a:srgbClr val="CC0000"/>
              </a:solidFill>
              <a:latin typeface="Calibri"/>
              <a:cs typeface="Calibri"/>
              <a:sym typeface="Symbol" pitchFamily="18" charset="2"/>
            </a:endParaRPr>
          </a:p>
          <a:p>
            <a:r>
              <a:rPr lang="en-US" sz="2400" dirty="0"/>
              <a:t>Learn the policy through experience in the environment</a:t>
            </a:r>
          </a:p>
        </p:txBody>
      </p:sp>
      <p:sp>
        <p:nvSpPr>
          <p:cNvPr id="4" name="Slide Number Placeholder 3"/>
          <p:cNvSpPr>
            <a:spLocks noGrp="1"/>
          </p:cNvSpPr>
          <p:nvPr>
            <p:ph type="sldNum" sz="quarter" idx="12"/>
          </p:nvPr>
        </p:nvSpPr>
        <p:spPr/>
        <p:txBody>
          <a:bodyPr/>
          <a:lstStyle/>
          <a:p>
            <a:fld id="{A3B20E47-2A4C-4221-B6B9-A2AC2F1C1077}" type="slidenum">
              <a:rPr lang="en-US" smtClean="0"/>
              <a:pPr/>
              <a:t>12</a:t>
            </a:fld>
            <a:endParaRPr lang="en-US" dirty="0"/>
          </a:p>
        </p:txBody>
      </p:sp>
    </p:spTree>
    <p:extLst>
      <p:ext uri="{BB962C8B-B14F-4D97-AF65-F5344CB8AC3E}">
        <p14:creationId xmlns:p14="http://schemas.microsoft.com/office/powerpoint/2010/main" val="347794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Single-Agent </a:t>
                </a:r>
                <a14:m>
                  <m:oMath xmlns:m="http://schemas.openxmlformats.org/officeDocument/2006/math">
                    <m:r>
                      <a:rPr lang="en-US" i="1">
                        <a:latin typeface="Cambria Math" panose="02040503050406030204" pitchFamily="18" charset="0"/>
                      </a:rPr>
                      <m:t>→</m:t>
                    </m:r>
                  </m:oMath>
                </a14:m>
                <a:r>
                  <a:rPr lang="en-US" dirty="0"/>
                  <a:t> Multi-Agent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481"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Autofit/>
              </a:bodyPr>
              <a:lstStyle/>
              <a:p>
                <a:r>
                  <a:rPr lang="en-US" sz="2400" dirty="0"/>
                  <a:t>Can we apply single-agent RL to previous problems? How?</a:t>
                </a:r>
              </a:p>
              <a:p>
                <a:pPr lvl="1"/>
                <a:r>
                  <a:rPr lang="en-US" dirty="0"/>
                  <a:t>Simultaneously independent single-agent RL, i.e., let every agent </a:t>
                </a:r>
                <a14:m>
                  <m:oMath xmlns:m="http://schemas.openxmlformats.org/officeDocument/2006/math">
                    <m:r>
                      <a:rPr lang="en-US" b="0" i="1" smtClean="0">
                        <a:latin typeface="Cambria Math" panose="02040503050406030204" pitchFamily="18" charset="0"/>
                      </a:rPr>
                      <m:t>𝑖</m:t>
                    </m:r>
                  </m:oMath>
                </a14:m>
                <a:r>
                  <a:rPr lang="en-US" dirty="0"/>
                  <a:t> use Q-learning to learn </a:t>
                </a: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a:t> at the same time</a:t>
                </a:r>
              </a:p>
              <a:p>
                <a:pPr lvl="1"/>
                <a:r>
                  <a:rPr lang="en-US" dirty="0"/>
                  <a:t>Effective only in some problems (limited agent interactions)</a:t>
                </a:r>
              </a:p>
              <a:p>
                <a:pPr lvl="1"/>
                <a:r>
                  <a:rPr lang="en-US" dirty="0"/>
                  <a:t>Limitations of single-agent RL in multi-agent setting</a:t>
                </a:r>
              </a:p>
              <a:p>
                <a:pPr lvl="2"/>
                <a:r>
                  <a:rPr lang="en-US" sz="2400" dirty="0"/>
                  <a:t>Instability and </a:t>
                </a:r>
                <a:r>
                  <a:rPr lang="en-US" sz="2400" dirty="0" err="1"/>
                  <a:t>adapatability</a:t>
                </a:r>
                <a:r>
                  <a:rPr lang="en-US" sz="2400" dirty="0"/>
                  <a:t>: Agents are co-evolving</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4"/>
                <a:stretch>
                  <a:fillRect l="-519" t="-98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13</a:t>
            </a:fld>
            <a:endParaRPr lang="en-US" dirty="0"/>
          </a:p>
        </p:txBody>
      </p:sp>
      <p:graphicFrame>
        <p:nvGraphicFramePr>
          <p:cNvPr id="5" name="Object 5"/>
          <p:cNvGraphicFramePr>
            <a:graphicFrameLocks noChangeAspect="1"/>
          </p:cNvGraphicFramePr>
          <p:nvPr>
            <p:extLst>
              <p:ext uri="{D42A27DB-BD31-4B8C-83A1-F6EECF244321}">
                <p14:modId xmlns:p14="http://schemas.microsoft.com/office/powerpoint/2010/main" val="3727206459"/>
              </p:ext>
            </p:extLst>
          </p:nvPr>
        </p:nvGraphicFramePr>
        <p:xfrm>
          <a:off x="757753" y="3942221"/>
          <a:ext cx="3962790" cy="2158865"/>
        </p:xfrm>
        <a:graphic>
          <a:graphicData uri="http://schemas.openxmlformats.org/presentationml/2006/ole">
            <mc:AlternateContent xmlns:mc="http://schemas.openxmlformats.org/markup-compatibility/2006">
              <mc:Choice xmlns:v="urn:schemas-microsoft-com:vml" Requires="v">
                <p:oleObj spid="_x0000_s17440" name="Photo Editor Photo" r:id="rId5" imgW="4519052" imgH="2461473" progId="MSPhotoEd.3">
                  <p:embed/>
                </p:oleObj>
              </mc:Choice>
              <mc:Fallback>
                <p:oleObj name="Photo Editor Photo" r:id="rId5" imgW="4519052" imgH="2461473"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753" y="3942221"/>
                        <a:ext cx="3962790" cy="2158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7" name="Rectangle 6"/>
          <p:cNvSpPr/>
          <p:nvPr/>
        </p:nvSpPr>
        <p:spPr>
          <a:xfrm>
            <a:off x="4886058" y="4421490"/>
            <a:ext cx="3966257" cy="1200329"/>
          </a:xfrm>
          <a:prstGeom prst="rect">
            <a:avLst/>
          </a:prstGeom>
        </p:spPr>
        <p:txBody>
          <a:bodyPr wrap="square">
            <a:spAutoFit/>
          </a:bodyPr>
          <a:lstStyle/>
          <a:p>
            <a:r>
              <a:rPr lang="en-US" sz="2400" dirty="0">
                <a:solidFill>
                  <a:srgbClr val="0070C0"/>
                </a:solidFill>
              </a:rPr>
              <a:t>If treat other agents as part of environment, this environment is changing over time!</a:t>
            </a:r>
          </a:p>
        </p:txBody>
      </p:sp>
    </p:spTree>
    <p:extLst>
      <p:ext uri="{BB962C8B-B14F-4D97-AF65-F5344CB8AC3E}">
        <p14:creationId xmlns:p14="http://schemas.microsoft.com/office/powerpoint/2010/main" val="40378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Single-Agent </a:t>
                </a:r>
                <a14:m>
                  <m:oMath xmlns:m="http://schemas.openxmlformats.org/officeDocument/2006/math">
                    <m:r>
                      <a:rPr lang="en-US" i="1">
                        <a:latin typeface="Cambria Math" panose="02040503050406030204" pitchFamily="18" charset="0"/>
                      </a:rPr>
                      <m:t>→</m:t>
                    </m:r>
                  </m:oMath>
                </a14:m>
                <a:r>
                  <a:rPr lang="en-US" dirty="0"/>
                  <a:t> Multi-Agent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481"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normAutofit/>
          </a:bodyPr>
          <a:lstStyle/>
          <a:p>
            <a:r>
              <a:rPr lang="en-US" sz="2400" dirty="0"/>
              <a:t>Multi-Agent Reinforcement Learning </a:t>
            </a:r>
          </a:p>
          <a:p>
            <a:pPr lvl="1"/>
            <a:r>
              <a:rPr lang="en-US" dirty="0"/>
              <a:t>Let the agents learn through interacting with the environment and with each other</a:t>
            </a:r>
          </a:p>
          <a:p>
            <a:pPr lvl="1"/>
            <a:r>
              <a:rPr lang="en-US" dirty="0"/>
              <a:t>Simplest approach: Simultaneously independent single-agent RL (suffer from instability and </a:t>
            </a:r>
            <a:r>
              <a:rPr lang="en-US" dirty="0" err="1"/>
              <a:t>adapatability</a:t>
            </a:r>
            <a:r>
              <a:rPr lang="en-US" dirty="0"/>
              <a:t>)</a:t>
            </a:r>
          </a:p>
          <a:p>
            <a:pPr lvl="1"/>
            <a:r>
              <a:rPr lang="en-US" dirty="0"/>
              <a:t>Need better approaches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14</a:t>
            </a:fld>
            <a:endParaRPr lang="en-US" dirty="0"/>
          </a:p>
        </p:txBody>
      </p:sp>
      <p:graphicFrame>
        <p:nvGraphicFramePr>
          <p:cNvPr id="5" name="Object 5"/>
          <p:cNvGraphicFramePr>
            <a:graphicFrameLocks noChangeAspect="1"/>
          </p:cNvGraphicFramePr>
          <p:nvPr>
            <p:extLst>
              <p:ext uri="{D42A27DB-BD31-4B8C-83A1-F6EECF244321}">
                <p14:modId xmlns:p14="http://schemas.microsoft.com/office/powerpoint/2010/main" val="321434900"/>
              </p:ext>
            </p:extLst>
          </p:nvPr>
        </p:nvGraphicFramePr>
        <p:xfrm>
          <a:off x="2244737" y="3750197"/>
          <a:ext cx="4642590" cy="2529209"/>
        </p:xfrm>
        <a:graphic>
          <a:graphicData uri="http://schemas.openxmlformats.org/presentationml/2006/ole">
            <mc:AlternateContent xmlns:mc="http://schemas.openxmlformats.org/markup-compatibility/2006">
              <mc:Choice xmlns:v="urn:schemas-microsoft-com:vml" Requires="v">
                <p:oleObj spid="_x0000_s16441" name="Photo Editor Photo" r:id="rId4" imgW="4519052" imgH="2461473" progId="MSPhotoEd.3">
                  <p:embed/>
                </p:oleObj>
              </mc:Choice>
              <mc:Fallback>
                <p:oleObj name="Photo Editor Photo" r:id="rId4" imgW="4519052" imgH="246147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4737" y="3750197"/>
                        <a:ext cx="4642590" cy="25292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0192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Multi-Agent Reinforcement Learning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sz="2400" dirty="0">
                    <a:latin typeface="Calibri"/>
                    <a:ea typeface="ＭＳ Ｐゴシック" pitchFamily="34" charset="-128"/>
                    <a:cs typeface="Calibri"/>
                  </a:rPr>
                  <a:t>Assume a Markov game:</a:t>
                </a:r>
              </a:p>
              <a:p>
                <a:pPr lvl="1"/>
                <a:r>
                  <a:rPr lang="en-US" dirty="0">
                    <a:latin typeface="Calibri"/>
                    <a:ea typeface="ＭＳ Ｐゴシック" pitchFamily="34" charset="-128"/>
                    <a:cs typeface="Calibri"/>
                  </a:rPr>
                  <a:t>A set of </a:t>
                </a:r>
                <a14:m>
                  <m:oMath xmlns:m="http://schemas.openxmlformats.org/officeDocument/2006/math">
                    <m:r>
                      <a:rPr lang="en-US" i="1" dirty="0" smtClean="0">
                        <a:latin typeface="Cambria Math" panose="02040503050406030204" pitchFamily="18" charset="0"/>
                        <a:ea typeface="ＭＳ Ｐゴシック" pitchFamily="34" charset="-128"/>
                        <a:cs typeface="Calibri"/>
                      </a:rPr>
                      <m:t>𝑁</m:t>
                    </m:r>
                  </m:oMath>
                </a14:m>
                <a:r>
                  <a:rPr lang="en-US" dirty="0">
                    <a:latin typeface="Calibri"/>
                    <a:ea typeface="ＭＳ Ｐゴシック" pitchFamily="34" charset="-128"/>
                    <a:cs typeface="Calibri"/>
                  </a:rPr>
                  <a:t> agents</a:t>
                </a:r>
              </a:p>
              <a:p>
                <a:pPr lvl="1"/>
                <a:r>
                  <a:rPr lang="en-US" dirty="0">
                    <a:latin typeface="Calibri"/>
                    <a:ea typeface="ＭＳ Ｐゴシック" pitchFamily="34" charset="-128"/>
                    <a:cs typeface="Calibri"/>
                  </a:rPr>
                  <a:t>A set of states </a:t>
                </a:r>
                <a14:m>
                  <m:oMath xmlns:m="http://schemas.openxmlformats.org/officeDocument/2006/math">
                    <m:r>
                      <a:rPr lang="en-US" b="0" i="1" smtClean="0">
                        <a:latin typeface="Cambria Math" panose="02040503050406030204" pitchFamily="18" charset="0"/>
                        <a:ea typeface="ＭＳ Ｐゴシック" pitchFamily="34" charset="-128"/>
                        <a:cs typeface="Calibri"/>
                      </a:rPr>
                      <m:t>𝑆</m:t>
                    </m:r>
                  </m:oMath>
                </a14:m>
                <a:endParaRPr lang="en-US" dirty="0">
                  <a:latin typeface="Calibri"/>
                  <a:ea typeface="ＭＳ Ｐゴシック" pitchFamily="34" charset="-128"/>
                  <a:cs typeface="Calibri"/>
                </a:endParaRPr>
              </a:p>
              <a:p>
                <a:pPr lvl="2"/>
                <a:r>
                  <a:rPr lang="en-US" sz="2400" dirty="0">
                    <a:latin typeface="Calibri"/>
                    <a:ea typeface="ＭＳ Ｐゴシック" pitchFamily="34" charset="-128"/>
                    <a:cs typeface="Calibri"/>
                  </a:rPr>
                  <a:t>Describing the possible configurations for </a:t>
                </a:r>
                <a:r>
                  <a:rPr lang="en-US" sz="2400" dirty="0">
                    <a:solidFill>
                      <a:srgbClr val="C00000"/>
                    </a:solidFill>
                    <a:latin typeface="Calibri"/>
                    <a:ea typeface="ＭＳ Ｐゴシック" pitchFamily="34" charset="-128"/>
                    <a:cs typeface="Calibri"/>
                  </a:rPr>
                  <a:t>all agents</a:t>
                </a:r>
              </a:p>
              <a:p>
                <a:pPr lvl="1"/>
                <a:r>
                  <a:rPr lang="en-US" dirty="0">
                    <a:latin typeface="Calibri"/>
                    <a:ea typeface="ＭＳ Ｐゴシック" pitchFamily="34" charset="-128"/>
                    <a:cs typeface="Calibri"/>
                  </a:rPr>
                  <a:t>A set of actions for </a:t>
                </a:r>
                <a:r>
                  <a:rPr lang="en-US" dirty="0">
                    <a:solidFill>
                      <a:srgbClr val="C00000"/>
                    </a:solidFill>
                    <a:latin typeface="Calibri"/>
                    <a:ea typeface="ＭＳ Ｐゴシック" pitchFamily="34" charset="-128"/>
                    <a:cs typeface="Calibri"/>
                  </a:rPr>
                  <a:t>each agent </a:t>
                </a:r>
                <a14:m>
                  <m:oMath xmlns:m="http://schemas.openxmlformats.org/officeDocument/2006/math">
                    <m:sSub>
                      <m:sSubPr>
                        <m:ctrlPr>
                          <a:rPr lang="en-US" b="0" i="1" smtClean="0">
                            <a:latin typeface="Cambria Math" panose="02040503050406030204" pitchFamily="18" charset="0"/>
                            <a:ea typeface="ＭＳ Ｐゴシック" pitchFamily="34" charset="-128"/>
                            <a:cs typeface="Calibri"/>
                          </a:rPr>
                        </m:ctrlPr>
                      </m:sSubPr>
                      <m:e>
                        <m:r>
                          <a:rPr lang="en-US" b="0" i="1" smtClean="0">
                            <a:latin typeface="Cambria Math" panose="02040503050406030204" pitchFamily="18" charset="0"/>
                            <a:ea typeface="ＭＳ Ｐゴシック" pitchFamily="34" charset="-128"/>
                            <a:cs typeface="Calibri"/>
                          </a:rPr>
                          <m:t>𝐴</m:t>
                        </m:r>
                      </m:e>
                      <m:sub>
                        <m:r>
                          <a:rPr lang="en-US" b="0" i="1" smtClean="0">
                            <a:latin typeface="Cambria Math" panose="02040503050406030204" pitchFamily="18" charset="0"/>
                            <a:ea typeface="ＭＳ Ｐゴシック" pitchFamily="34" charset="-128"/>
                            <a:cs typeface="Calibri"/>
                          </a:rPr>
                          <m:t>1</m:t>
                        </m:r>
                      </m:sub>
                    </m:sSub>
                    <m:r>
                      <a:rPr lang="en-US" b="0" i="1" smtClean="0">
                        <a:latin typeface="Cambria Math" panose="02040503050406030204" pitchFamily="18" charset="0"/>
                        <a:ea typeface="ＭＳ Ｐゴシック" pitchFamily="34" charset="-128"/>
                        <a:cs typeface="Calibri"/>
                      </a:rPr>
                      <m:t>,…,</m:t>
                    </m:r>
                    <m:sSub>
                      <m:sSubPr>
                        <m:ctrlPr>
                          <a:rPr lang="en-US" b="0" i="1" smtClean="0">
                            <a:latin typeface="Cambria Math" panose="02040503050406030204" pitchFamily="18" charset="0"/>
                            <a:ea typeface="ＭＳ Ｐゴシック" pitchFamily="34" charset="-128"/>
                            <a:cs typeface="Calibri"/>
                          </a:rPr>
                        </m:ctrlPr>
                      </m:sSubPr>
                      <m:e>
                        <m:r>
                          <a:rPr lang="en-US" b="0" i="1" smtClean="0">
                            <a:latin typeface="Cambria Math" panose="02040503050406030204" pitchFamily="18" charset="0"/>
                            <a:ea typeface="ＭＳ Ｐゴシック" pitchFamily="34" charset="-128"/>
                            <a:cs typeface="Calibri"/>
                          </a:rPr>
                          <m:t>𝐴</m:t>
                        </m:r>
                      </m:e>
                      <m:sub>
                        <m:r>
                          <a:rPr lang="en-US" b="0" i="1" smtClean="0">
                            <a:latin typeface="Cambria Math" panose="02040503050406030204" pitchFamily="18" charset="0"/>
                            <a:ea typeface="ＭＳ Ｐゴシック" pitchFamily="34" charset="-128"/>
                            <a:cs typeface="Calibri"/>
                          </a:rPr>
                          <m:t>𝑁</m:t>
                        </m:r>
                      </m:sub>
                    </m:sSub>
                  </m:oMath>
                </a14:m>
                <a:endParaRPr lang="en-US" dirty="0">
                  <a:latin typeface="Calibri"/>
                  <a:ea typeface="ＭＳ Ｐゴシック" pitchFamily="34" charset="-128"/>
                  <a:cs typeface="Calibri"/>
                </a:endParaRPr>
              </a:p>
              <a:p>
                <a:pPr lvl="1"/>
                <a:r>
                  <a:rPr lang="en-US" altLang="ja-JP" dirty="0">
                    <a:latin typeface="Calibri"/>
                    <a:cs typeface="Calibri"/>
                  </a:rPr>
                  <a:t>A transition function </a:t>
                </a:r>
                <a14:m>
                  <m:oMath xmlns:m="http://schemas.openxmlformats.org/officeDocument/2006/math">
                    <m:r>
                      <a:rPr lang="en-US" altLang="ja-JP" i="1">
                        <a:latin typeface="Cambria Math" panose="02040503050406030204" pitchFamily="18" charset="0"/>
                        <a:cs typeface="Calibri"/>
                      </a:rPr>
                      <m:t>𝑇</m:t>
                    </m:r>
                    <m:d>
                      <m:dPr>
                        <m:ctrlPr>
                          <a:rPr lang="en-US" altLang="ja-JP" i="1">
                            <a:latin typeface="Cambria Math" panose="02040503050406030204" pitchFamily="18" charset="0"/>
                            <a:cs typeface="Calibri"/>
                          </a:rPr>
                        </m:ctrlPr>
                      </m:dPr>
                      <m:e>
                        <m:r>
                          <a:rPr lang="en-US" altLang="ja-JP" i="1">
                            <a:latin typeface="Cambria Math" panose="02040503050406030204" pitchFamily="18" charset="0"/>
                            <a:cs typeface="Calibri"/>
                          </a:rPr>
                          <m:t>𝑠</m:t>
                        </m:r>
                        <m:r>
                          <a:rPr lang="en-US" altLang="ja-JP" i="1">
                            <a:latin typeface="Cambria Math" panose="02040503050406030204" pitchFamily="18" charset="0"/>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1</m:t>
                            </m:r>
                          </m:sub>
                        </m:sSub>
                        <m:r>
                          <a:rPr lang="en-US" altLang="ja-JP" i="1">
                            <a:latin typeface="Cambria Math" panose="02040503050406030204" pitchFamily="18" charset="0"/>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2</m:t>
                            </m:r>
                          </m:sub>
                        </m:sSub>
                        <m:r>
                          <a:rPr lang="en-US" altLang="ja-JP" i="1">
                            <a:latin typeface="Cambria Math" panose="02040503050406030204" pitchFamily="18" charset="0"/>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𝑛</m:t>
                            </m:r>
                          </m:sub>
                        </m:sSub>
                        <m:r>
                          <a:rPr lang="en-US" altLang="ja-JP" i="1">
                            <a:latin typeface="Cambria Math" panose="02040503050406030204" pitchFamily="18" charset="0"/>
                            <a:cs typeface="Calibri"/>
                          </a:rPr>
                          <m:t>,</m:t>
                        </m:r>
                        <m:sSup>
                          <m:sSupPr>
                            <m:ctrlPr>
                              <a:rPr lang="en-US" altLang="ja-JP" i="1">
                                <a:latin typeface="Cambria Math" panose="02040503050406030204" pitchFamily="18" charset="0"/>
                                <a:cs typeface="Calibri"/>
                              </a:rPr>
                            </m:ctrlPr>
                          </m:sSupPr>
                          <m:e>
                            <m:r>
                              <a:rPr lang="en-US" altLang="ja-JP" i="1">
                                <a:latin typeface="Cambria Math" panose="02040503050406030204" pitchFamily="18" charset="0"/>
                                <a:cs typeface="Calibri"/>
                              </a:rPr>
                              <m:t>𝑠</m:t>
                            </m:r>
                          </m:e>
                          <m:sup>
                            <m:r>
                              <a:rPr lang="en-US" altLang="ja-JP" i="1">
                                <a:latin typeface="Cambria Math" panose="02040503050406030204" pitchFamily="18" charset="0"/>
                                <a:cs typeface="Calibri"/>
                              </a:rPr>
                              <m:t>′</m:t>
                            </m:r>
                          </m:sup>
                        </m:sSup>
                      </m:e>
                    </m:d>
                  </m:oMath>
                </a14:m>
                <a:endParaRPr lang="en-US" altLang="ja-JP" b="0" i="1" dirty="0">
                  <a:latin typeface="Cambria Math" panose="02040503050406030204" pitchFamily="18" charset="0"/>
                  <a:cs typeface="Calibri"/>
                </a:endParaRPr>
              </a:p>
              <a:p>
                <a:pPr lvl="2"/>
                <a:r>
                  <a:rPr lang="en-US" altLang="ja-JP" sz="2400" dirty="0">
                    <a:latin typeface="Calibri"/>
                    <a:cs typeface="Calibri"/>
                  </a:rPr>
                  <a:t>Probability of arriving at state </a:t>
                </a:r>
                <a14:m>
                  <m:oMath xmlns:m="http://schemas.openxmlformats.org/officeDocument/2006/math">
                    <m:r>
                      <a:rPr lang="en-US" altLang="ja-JP" sz="2400" b="0" i="1" smtClean="0">
                        <a:latin typeface="Cambria Math" panose="02040503050406030204" pitchFamily="18" charset="0"/>
                        <a:cs typeface="Calibri"/>
                      </a:rPr>
                      <m:t>𝑠</m:t>
                    </m:r>
                    <m:r>
                      <a:rPr lang="en-US" altLang="ja-JP" sz="2400" b="0" i="1" smtClean="0">
                        <a:latin typeface="Cambria Math" panose="02040503050406030204" pitchFamily="18" charset="0"/>
                        <a:cs typeface="Calibri"/>
                      </a:rPr>
                      <m:t>′</m:t>
                    </m:r>
                  </m:oMath>
                </a14:m>
                <a:r>
                  <a:rPr lang="en-US" altLang="ja-JP" sz="2400" dirty="0">
                    <a:latin typeface="Calibri"/>
                    <a:cs typeface="Calibri"/>
                  </a:rPr>
                  <a:t> after </a:t>
                </a:r>
                <a:r>
                  <a:rPr lang="en-US" altLang="ja-JP" sz="2400" dirty="0">
                    <a:solidFill>
                      <a:srgbClr val="C00000"/>
                    </a:solidFill>
                    <a:latin typeface="Calibri"/>
                    <a:cs typeface="Calibri"/>
                  </a:rPr>
                  <a:t>all the agents</a:t>
                </a:r>
                <a:r>
                  <a:rPr lang="en-US" altLang="ja-JP" sz="2400" dirty="0">
                    <a:latin typeface="Calibri"/>
                    <a:cs typeface="Calibri"/>
                  </a:rPr>
                  <a:t> taking actions </a:t>
                </a:r>
                <a14:m>
                  <m:oMath xmlns:m="http://schemas.openxmlformats.org/officeDocument/2006/math">
                    <m:sSub>
                      <m:sSubPr>
                        <m:ctrlPr>
                          <a:rPr lang="en-US" altLang="ja-JP" sz="2400" i="1">
                            <a:latin typeface="Cambria Math" panose="02040503050406030204" pitchFamily="18" charset="0"/>
                            <a:cs typeface="Calibri"/>
                          </a:rPr>
                        </m:ctrlPr>
                      </m:sSubPr>
                      <m:e>
                        <m:r>
                          <a:rPr lang="en-US" altLang="ja-JP" sz="2400" i="1">
                            <a:latin typeface="Cambria Math" panose="02040503050406030204" pitchFamily="18" charset="0"/>
                            <a:cs typeface="Calibri"/>
                          </a:rPr>
                          <m:t>𝑎</m:t>
                        </m:r>
                      </m:e>
                      <m:sub>
                        <m:r>
                          <a:rPr lang="en-US" altLang="ja-JP" sz="2400" i="1">
                            <a:latin typeface="Cambria Math" panose="02040503050406030204" pitchFamily="18" charset="0"/>
                            <a:cs typeface="Calibri"/>
                          </a:rPr>
                          <m:t>1</m:t>
                        </m:r>
                      </m:sub>
                    </m:sSub>
                    <m:r>
                      <a:rPr lang="en-US" altLang="ja-JP" sz="2400" i="1">
                        <a:latin typeface="Cambria Math" panose="02040503050406030204" pitchFamily="18" charset="0"/>
                        <a:cs typeface="Calibri"/>
                      </a:rPr>
                      <m:t>,</m:t>
                    </m:r>
                    <m:sSub>
                      <m:sSubPr>
                        <m:ctrlPr>
                          <a:rPr lang="en-US" altLang="ja-JP" sz="2400" i="1">
                            <a:latin typeface="Cambria Math" panose="02040503050406030204" pitchFamily="18" charset="0"/>
                            <a:cs typeface="Calibri"/>
                          </a:rPr>
                        </m:ctrlPr>
                      </m:sSubPr>
                      <m:e>
                        <m:r>
                          <a:rPr lang="en-US" altLang="ja-JP" sz="2400" i="1">
                            <a:latin typeface="Cambria Math" panose="02040503050406030204" pitchFamily="18" charset="0"/>
                            <a:cs typeface="Calibri"/>
                          </a:rPr>
                          <m:t>𝑎</m:t>
                        </m:r>
                      </m:e>
                      <m:sub>
                        <m:r>
                          <a:rPr lang="en-US" altLang="ja-JP" sz="2400" i="1">
                            <a:latin typeface="Cambria Math" panose="02040503050406030204" pitchFamily="18" charset="0"/>
                            <a:cs typeface="Calibri"/>
                          </a:rPr>
                          <m:t>2</m:t>
                        </m:r>
                      </m:sub>
                    </m:sSub>
                    <m:r>
                      <a:rPr lang="en-US" altLang="ja-JP" sz="2400" i="1">
                        <a:latin typeface="Cambria Math" panose="02040503050406030204" pitchFamily="18" charset="0"/>
                        <a:cs typeface="Calibri"/>
                      </a:rPr>
                      <m:t>,…,</m:t>
                    </m:r>
                    <m:sSub>
                      <m:sSubPr>
                        <m:ctrlPr>
                          <a:rPr lang="en-US" altLang="ja-JP" sz="2400" i="1">
                            <a:latin typeface="Cambria Math" panose="02040503050406030204" pitchFamily="18" charset="0"/>
                            <a:cs typeface="Calibri"/>
                          </a:rPr>
                        </m:ctrlPr>
                      </m:sSubPr>
                      <m:e>
                        <m:r>
                          <a:rPr lang="en-US" altLang="ja-JP" sz="2400" i="1">
                            <a:latin typeface="Cambria Math" panose="02040503050406030204" pitchFamily="18" charset="0"/>
                            <a:cs typeface="Calibri"/>
                          </a:rPr>
                          <m:t>𝑎</m:t>
                        </m:r>
                      </m:e>
                      <m:sub>
                        <m:r>
                          <a:rPr lang="en-US" altLang="ja-JP" sz="2400" i="1">
                            <a:latin typeface="Cambria Math" panose="02040503050406030204" pitchFamily="18" charset="0"/>
                            <a:cs typeface="Calibri"/>
                          </a:rPr>
                          <m:t>𝑛</m:t>
                        </m:r>
                      </m:sub>
                    </m:sSub>
                  </m:oMath>
                </a14:m>
                <a:r>
                  <a:rPr lang="en-US" altLang="ja-JP" sz="2400" dirty="0">
                    <a:latin typeface="Calibri"/>
                    <a:cs typeface="Calibri"/>
                  </a:rPr>
                  <a:t> respectively</a:t>
                </a:r>
              </a:p>
              <a:p>
                <a:pPr lvl="1"/>
                <a:r>
                  <a:rPr lang="en-US" dirty="0">
                    <a:latin typeface="Calibri"/>
                    <a:ea typeface="ＭＳ Ｐゴシック" pitchFamily="34" charset="-128"/>
                    <a:cs typeface="Calibri"/>
                  </a:rPr>
                  <a:t>A reward function for </a:t>
                </a:r>
                <a:r>
                  <a:rPr lang="en-US" dirty="0">
                    <a:solidFill>
                      <a:srgbClr val="C00000"/>
                    </a:solidFill>
                    <a:latin typeface="Calibri"/>
                    <a:ea typeface="ＭＳ Ｐゴシック" pitchFamily="34" charset="-128"/>
                    <a:cs typeface="Calibri"/>
                  </a:rPr>
                  <a:t>each agent </a:t>
                </a:r>
                <a14:m>
                  <m:oMath xmlns:m="http://schemas.openxmlformats.org/officeDocument/2006/math">
                    <m:sSub>
                      <m:sSubPr>
                        <m:ctrlPr>
                          <a:rPr lang="en-US" b="0" i="1" smtClean="0">
                            <a:latin typeface="Cambria Math" panose="02040503050406030204" pitchFamily="18" charset="0"/>
                            <a:ea typeface="ＭＳ Ｐゴシック" pitchFamily="34" charset="-128"/>
                            <a:cs typeface="Calibri"/>
                          </a:rPr>
                        </m:ctrlPr>
                      </m:sSubPr>
                      <m:e>
                        <m:r>
                          <a:rPr lang="en-US" b="0" i="1" smtClean="0">
                            <a:latin typeface="Cambria Math" panose="02040503050406030204" pitchFamily="18" charset="0"/>
                            <a:ea typeface="ＭＳ Ｐゴシック" pitchFamily="34" charset="-128"/>
                            <a:cs typeface="Calibri"/>
                          </a:rPr>
                          <m:t>𝑅</m:t>
                        </m:r>
                      </m:e>
                      <m:sub>
                        <m:r>
                          <a:rPr lang="en-US" b="0" i="1" smtClean="0">
                            <a:latin typeface="Cambria Math" panose="02040503050406030204" pitchFamily="18" charset="0"/>
                            <a:ea typeface="ＭＳ Ｐゴシック" pitchFamily="34" charset="-128"/>
                            <a:cs typeface="Calibri"/>
                          </a:rPr>
                          <m:t>𝑖</m:t>
                        </m:r>
                      </m:sub>
                    </m:sSub>
                    <m:r>
                      <a:rPr lang="en-US" b="0" i="1" smtClean="0">
                        <a:latin typeface="Cambria Math" panose="02040503050406030204" pitchFamily="18" charset="0"/>
                        <a:ea typeface="ＭＳ Ｐゴシック" pitchFamily="34" charset="-128"/>
                        <a:cs typeface="Calibri"/>
                      </a:rPr>
                      <m:t>(</m:t>
                    </m:r>
                    <m:r>
                      <a:rPr lang="en-US" b="0" i="1" smtClean="0">
                        <a:latin typeface="Cambria Math" panose="02040503050406030204" pitchFamily="18" charset="0"/>
                        <a:ea typeface="ＭＳ Ｐゴシック" pitchFamily="34" charset="-128"/>
                        <a:cs typeface="Calibri"/>
                      </a:rPr>
                      <m:t>𝑠</m:t>
                    </m:r>
                    <m:r>
                      <a:rPr lang="en-US" b="0" i="1" smtClean="0">
                        <a:latin typeface="Cambria Math" panose="02040503050406030204" pitchFamily="18" charset="0"/>
                        <a:ea typeface="ＭＳ Ｐゴシック" pitchFamily="34" charset="-128"/>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1</m:t>
                        </m:r>
                      </m:sub>
                    </m:sSub>
                    <m:r>
                      <a:rPr lang="en-US" altLang="ja-JP" i="1">
                        <a:latin typeface="Cambria Math" panose="02040503050406030204" pitchFamily="18" charset="0"/>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2</m:t>
                        </m:r>
                      </m:sub>
                    </m:sSub>
                    <m:r>
                      <a:rPr lang="en-US" altLang="ja-JP" i="1">
                        <a:latin typeface="Cambria Math" panose="02040503050406030204" pitchFamily="18" charset="0"/>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𝑛</m:t>
                        </m:r>
                      </m:sub>
                    </m:sSub>
                    <m:r>
                      <a:rPr lang="en-US" b="0" i="1" smtClean="0">
                        <a:latin typeface="Cambria Math" panose="02040503050406030204" pitchFamily="18" charset="0"/>
                        <a:ea typeface="ＭＳ Ｐゴシック" pitchFamily="34" charset="-128"/>
                        <a:cs typeface="Calibri"/>
                      </a:rPr>
                      <m:t>)</m:t>
                    </m:r>
                  </m:oMath>
                </a14:m>
                <a:endParaRPr lang="en-US" altLang="ja-JP" dirty="0">
                  <a:latin typeface="Calibri"/>
                  <a:cs typeface="Calibri"/>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a:blip r:embed="rId2"/>
                <a:stretch>
                  <a:fillRect l="-617" t="-1028" r="-108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15</a:t>
            </a:fld>
            <a:endParaRPr lang="en-US" dirty="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 xmlns:a16="http://schemas.microsoft.com/office/drawing/2014/main" id="{B09D069A-D24C-4E54-BC75-41566A8781EF}"/>
                  </a:ext>
                </a:extLst>
              </p14:cNvPr>
              <p14:cNvContentPartPr/>
              <p14:nvPr/>
            </p14:nvContentPartPr>
            <p14:xfrm>
              <a:off x="3602160" y="3104280"/>
              <a:ext cx="5329440" cy="1992960"/>
            </p14:xfrm>
          </p:contentPart>
        </mc:Choice>
        <mc:Fallback xmlns="">
          <p:pic>
            <p:nvPicPr>
              <p:cNvPr id="5" name="Ink 4">
                <a:extLst>
                  <a:ext uri="{FF2B5EF4-FFF2-40B4-BE49-F238E27FC236}">
                    <a16:creationId xmlns:a16="http://schemas.microsoft.com/office/drawing/2014/main" id="{B09D069A-D24C-4E54-BC75-41566A8781EF}"/>
                  </a:ext>
                </a:extLst>
              </p:cNvPr>
              <p:cNvPicPr/>
              <p:nvPr/>
            </p:nvPicPr>
            <p:blipFill>
              <a:blip r:embed="rId4"/>
              <a:stretch>
                <a:fillRect/>
              </a:stretch>
            </p:blipFill>
            <p:spPr>
              <a:xfrm>
                <a:off x="3592800" y="3094920"/>
                <a:ext cx="5348160" cy="2011680"/>
              </a:xfrm>
              <a:prstGeom prst="rect">
                <a:avLst/>
              </a:prstGeom>
            </p:spPr>
          </p:pic>
        </mc:Fallback>
      </mc:AlternateContent>
    </p:spTree>
    <p:extLst>
      <p:ext uri="{BB962C8B-B14F-4D97-AF65-F5344CB8AC3E}">
        <p14:creationId xmlns:p14="http://schemas.microsoft.com/office/powerpoint/2010/main" val="1304331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Piazza Poll 1</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You know that the state at time </a:t>
                </a:r>
                <a14:m>
                  <m:oMath xmlns:m="http://schemas.openxmlformats.org/officeDocument/2006/math">
                    <m:r>
                      <a:rPr lang="en-US" b="0" i="1" smtClean="0">
                        <a:latin typeface="Cambria Math" panose="02040503050406030204" pitchFamily="18" charset="0"/>
                      </a:rPr>
                      <m:t>𝑡</m:t>
                    </m:r>
                  </m:oMath>
                </a14:m>
                <a:r>
                  <a:rPr lang="en-US" dirty="0"/>
                  <a:t> is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oMath>
                </a14:m>
                <a:r>
                  <a:rPr lang="en-US" dirty="0"/>
                  <a:t> and the actions taken by the players at time </a:t>
                </a:r>
                <a14:m>
                  <m:oMath xmlns:m="http://schemas.openxmlformats.org/officeDocument/2006/math">
                    <m:r>
                      <a:rPr lang="en-US" b="0" i="1" smtClean="0">
                        <a:latin typeface="Cambria Math" panose="02040503050406030204" pitchFamily="18" charset="0"/>
                      </a:rPr>
                      <m:t>𝑡</m:t>
                    </m:r>
                  </m:oMath>
                </a14:m>
                <a:r>
                  <a:rPr lang="en-US" dirty="0"/>
                  <a:t> is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𝑁</m:t>
                        </m:r>
                      </m:sub>
                    </m:sSub>
                  </m:oMath>
                </a14:m>
                <a:r>
                  <a:rPr lang="en-US" dirty="0"/>
                  <a:t>. The reward for agent </a:t>
                </a:r>
                <a14:m>
                  <m:oMath xmlns:m="http://schemas.openxmlformats.org/officeDocument/2006/math">
                    <m:r>
                      <a:rPr lang="en-US" b="0" i="1" smtClean="0">
                        <a:latin typeface="Cambria Math" panose="02040503050406030204" pitchFamily="18" charset="0"/>
                      </a:rPr>
                      <m:t>𝑖</m:t>
                    </m:r>
                  </m:oMath>
                </a14:m>
                <a:r>
                  <a:rPr lang="en-US" dirty="0"/>
                  <a:t> at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 is dependent on which factors?</a:t>
                </a:r>
              </a:p>
              <a:p>
                <a:pPr lvl="1"/>
                <a:r>
                  <a:rPr lang="en-US" dirty="0"/>
                  <a:t>A: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oMath>
                </a14:m>
                <a:endParaRPr lang="en-US" dirty="0"/>
              </a:p>
              <a:p>
                <a:pPr lvl="1"/>
                <a:r>
                  <a:rPr lang="en-US" dirty="0"/>
                  <a:t>B: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𝑖</m:t>
                        </m:r>
                      </m:sub>
                    </m:sSub>
                  </m:oMath>
                </a14:m>
                <a:endParaRPr lang="en-US" dirty="0"/>
              </a:p>
              <a:p>
                <a:pPr lvl="1"/>
                <a:r>
                  <a:rPr lang="en-US" dirty="0"/>
                  <a:t>C: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r>
                          <a:rPr lang="en-US" i="1">
                            <a:latin typeface="Cambria Math" panose="02040503050406030204" pitchFamily="18" charset="0"/>
                          </a:rPr>
                          <m:t>,1</m:t>
                        </m:r>
                      </m:sub>
                    </m:sSub>
                    <m:r>
                      <a:rPr lang="en-US">
                        <a:latin typeface="Cambria Math" panose="02040503050406030204" pitchFamily="18" charset="0"/>
                      </a:rPr>
                      <m:t>,…</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𝑖</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𝑖</m:t>
                        </m:r>
                        <m:r>
                          <a:rPr lang="en-US" b="0" i="1" smtClean="0">
                            <a:latin typeface="Cambria Math" panose="02040503050406030204" pitchFamily="18" charset="0"/>
                          </a:rPr>
                          <m:t>+1</m:t>
                        </m:r>
                      </m:sub>
                    </m:sSub>
                    <m:r>
                      <a:rPr lang="en-US">
                        <a:latin typeface="Cambria Math" panose="02040503050406030204" pitchFamily="18" charset="0"/>
                      </a:rPr>
                      <m:t>,…</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𝑁</m:t>
                        </m:r>
                      </m:sub>
                    </m:sSub>
                  </m:oMath>
                </a14:m>
                <a:endParaRPr lang="en-US" dirty="0"/>
              </a:p>
              <a:p>
                <a:pPr lvl="1"/>
                <a:r>
                  <a:rPr lang="en-US" dirty="0"/>
                  <a:t>D: None</a:t>
                </a:r>
              </a:p>
              <a:p>
                <a:pPr lvl="1"/>
                <a:r>
                  <a:rPr lang="en-US" dirty="0"/>
                  <a:t>E: I don’t know</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r="-15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16</a:t>
            </a:fld>
            <a:endParaRPr lang="en-US" dirty="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 xmlns:a16="http://schemas.microsoft.com/office/drawing/2014/main" id="{03FAF05F-07B7-4FC4-92DB-A03743E26101}"/>
                  </a:ext>
                </a:extLst>
              </p14:cNvPr>
              <p14:cNvContentPartPr/>
              <p14:nvPr/>
            </p14:nvContentPartPr>
            <p14:xfrm>
              <a:off x="625320" y="3020400"/>
              <a:ext cx="434520" cy="1348920"/>
            </p14:xfrm>
          </p:contentPart>
        </mc:Choice>
        <mc:Fallback xmlns="">
          <p:pic>
            <p:nvPicPr>
              <p:cNvPr id="5" name="Ink 4">
                <a:extLst>
                  <a:ext uri="{FF2B5EF4-FFF2-40B4-BE49-F238E27FC236}">
                    <a16:creationId xmlns:a16="http://schemas.microsoft.com/office/drawing/2014/main" id="{03FAF05F-07B7-4FC4-92DB-A03743E26101}"/>
                  </a:ext>
                </a:extLst>
              </p:cNvPr>
              <p:cNvPicPr/>
              <p:nvPr/>
            </p:nvPicPr>
            <p:blipFill>
              <a:blip r:embed="rId4"/>
              <a:stretch>
                <a:fillRect/>
              </a:stretch>
            </p:blipFill>
            <p:spPr>
              <a:xfrm>
                <a:off x="615960" y="3011040"/>
                <a:ext cx="453240" cy="1367640"/>
              </a:xfrm>
              <a:prstGeom prst="rect">
                <a:avLst/>
              </a:prstGeom>
            </p:spPr>
          </p:pic>
        </mc:Fallback>
      </mc:AlternateContent>
    </p:spTree>
    <p:extLst>
      <p:ext uri="{BB962C8B-B14F-4D97-AF65-F5344CB8AC3E}">
        <p14:creationId xmlns:p14="http://schemas.microsoft.com/office/powerpoint/2010/main" val="1371248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Multi-Agent Reinforcement Learning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lnSpcReduction="10000"/>
              </a:bodyPr>
              <a:lstStyle/>
              <a:p>
                <a:r>
                  <a:rPr lang="en-US" dirty="0">
                    <a:latin typeface="Calibri"/>
                    <a:ea typeface="ＭＳ Ｐゴシック" pitchFamily="34" charset="-128"/>
                    <a:cs typeface="Calibri"/>
                  </a:rPr>
                  <a:t>Assume a Markov game</a:t>
                </a:r>
              </a:p>
              <a:p>
                <a:endParaRPr lang="en-US" altLang="ja-JP" dirty="0">
                  <a:latin typeface="Calibri"/>
                  <a:cs typeface="Calibri"/>
                </a:endParaRPr>
              </a:p>
              <a:p>
                <a:r>
                  <a:rPr lang="en-US" dirty="0">
                    <a:latin typeface="Calibri"/>
                    <a:ea typeface="ＭＳ Ｐゴシック" pitchFamily="34" charset="-128"/>
                    <a:cs typeface="Calibri"/>
                  </a:rPr>
                  <a:t>Looking for a set of policies </a:t>
                </a:r>
                <a14:m>
                  <m:oMath xmlns:m="http://schemas.openxmlformats.org/officeDocument/2006/math">
                    <m:r>
                      <a:rPr lang="en-US" b="0" i="0" smtClean="0">
                        <a:solidFill>
                          <a:srgbClr val="C00000"/>
                        </a:solidFill>
                        <a:latin typeface="Cambria Math" panose="02040503050406030204" pitchFamily="18" charset="0"/>
                        <a:ea typeface="ＭＳ Ｐゴシック" pitchFamily="34" charset="-128"/>
                        <a:cs typeface="Calibri"/>
                      </a:rPr>
                      <m:t>{</m:t>
                    </m:r>
                    <m:sSub>
                      <m:sSubPr>
                        <m:ctrlPr>
                          <a:rPr lang="en-US" b="0" i="1" smtClean="0">
                            <a:solidFill>
                              <a:srgbClr val="C00000"/>
                            </a:solidFill>
                            <a:latin typeface="Cambria Math" panose="02040503050406030204" pitchFamily="18" charset="0"/>
                            <a:ea typeface="ＭＳ Ｐゴシック" pitchFamily="34" charset="-128"/>
                            <a:cs typeface="Calibri"/>
                          </a:rPr>
                        </m:ctrlPr>
                      </m:sSubPr>
                      <m:e>
                        <m:r>
                          <a:rPr lang="en-US" b="0" i="1" smtClean="0">
                            <a:solidFill>
                              <a:srgbClr val="C00000"/>
                            </a:solidFill>
                            <a:latin typeface="Cambria Math" panose="02040503050406030204" pitchFamily="18" charset="0"/>
                            <a:ea typeface="ＭＳ Ｐゴシック" pitchFamily="34" charset="-128"/>
                            <a:cs typeface="Calibri"/>
                          </a:rPr>
                          <m:t>𝜋</m:t>
                        </m:r>
                      </m:e>
                      <m:sub>
                        <m:r>
                          <a:rPr lang="en-US" b="0" i="1" smtClean="0">
                            <a:solidFill>
                              <a:srgbClr val="C00000"/>
                            </a:solidFill>
                            <a:latin typeface="Cambria Math" panose="02040503050406030204" pitchFamily="18" charset="0"/>
                            <a:ea typeface="ＭＳ Ｐゴシック" pitchFamily="34" charset="-128"/>
                            <a:cs typeface="Calibri"/>
                          </a:rPr>
                          <m:t>𝑖</m:t>
                        </m:r>
                      </m:sub>
                    </m:sSub>
                    <m:r>
                      <a:rPr lang="en-US" b="0" i="1" smtClean="0">
                        <a:solidFill>
                          <a:srgbClr val="C00000"/>
                        </a:solidFill>
                        <a:latin typeface="Cambria Math" panose="02040503050406030204" pitchFamily="18" charset="0"/>
                        <a:ea typeface="ＭＳ Ｐゴシック" pitchFamily="34" charset="-128"/>
                        <a:cs typeface="Calibri"/>
                      </a:rPr>
                      <m:t>}</m:t>
                    </m:r>
                  </m:oMath>
                </a14:m>
                <a:r>
                  <a:rPr lang="en-US" dirty="0">
                    <a:latin typeface="Calibri"/>
                    <a:ea typeface="ＭＳ Ｐゴシック" pitchFamily="34" charset="-128"/>
                    <a:cs typeface="Calibri"/>
                    <a:sym typeface="Symbol" pitchFamily="18" charset="2"/>
                  </a:rPr>
                  <a:t>, one for each agent, without knowing </a:t>
                </a:r>
                <a14:m>
                  <m:oMath xmlns:m="http://schemas.openxmlformats.org/officeDocument/2006/math">
                    <m:r>
                      <a:rPr lang="en-US" altLang="ja-JP" i="1" dirty="0" smtClean="0">
                        <a:latin typeface="Cambria Math" panose="02040503050406030204" pitchFamily="18" charset="0"/>
                        <a:cs typeface="Calibri"/>
                        <a:sym typeface="Symbol" pitchFamily="18" charset="2"/>
                      </a:rPr>
                      <m:t>𝑇</m:t>
                    </m:r>
                  </m:oMath>
                </a14:m>
                <a:r>
                  <a:rPr lang="en-US" altLang="ja-JP" dirty="0">
                    <a:latin typeface="Calibri"/>
                    <a:ea typeface="ＭＳ Ｐゴシック" pitchFamily="34" charset="-128"/>
                    <a:cs typeface="Calibri"/>
                    <a:sym typeface="Symbol" pitchFamily="18" charset="2"/>
                  </a:rPr>
                  <a:t>, </a:t>
                </a:r>
                <a14:m>
                  <m:oMath xmlns:m="http://schemas.openxmlformats.org/officeDocument/2006/math">
                    <m:sSub>
                      <m:sSubPr>
                        <m:ctrlPr>
                          <a:rPr lang="en-US" i="1">
                            <a:latin typeface="Cambria Math" panose="02040503050406030204" pitchFamily="18" charset="0"/>
                            <a:ea typeface="ＭＳ Ｐゴシック" pitchFamily="34" charset="-128"/>
                            <a:cs typeface="Calibri"/>
                          </a:rPr>
                        </m:ctrlPr>
                      </m:sSubPr>
                      <m:e>
                        <m:r>
                          <a:rPr lang="en-US" i="1">
                            <a:latin typeface="Cambria Math" panose="02040503050406030204" pitchFamily="18" charset="0"/>
                            <a:ea typeface="ＭＳ Ｐゴシック" pitchFamily="34" charset="-128"/>
                            <a:cs typeface="Calibri"/>
                          </a:rPr>
                          <m:t>𝑅</m:t>
                        </m:r>
                      </m:e>
                      <m:sub>
                        <m:r>
                          <a:rPr lang="en-US" i="1">
                            <a:latin typeface="Cambria Math" panose="02040503050406030204" pitchFamily="18" charset="0"/>
                            <a:ea typeface="ＭＳ Ｐゴシック" pitchFamily="34" charset="-128"/>
                            <a:cs typeface="Calibri"/>
                          </a:rPr>
                          <m:t>𝑖</m:t>
                        </m:r>
                      </m:sub>
                    </m:sSub>
                    <m:r>
                      <a:rPr lang="en-US" b="0" i="1" smtClean="0">
                        <a:latin typeface="Cambria Math" panose="02040503050406030204" pitchFamily="18" charset="0"/>
                        <a:ea typeface="ＭＳ Ｐゴシック" pitchFamily="34" charset="-128"/>
                        <a:cs typeface="Calibri"/>
                      </a:rPr>
                      <m:t>,∀</m:t>
                    </m:r>
                    <m:r>
                      <a:rPr lang="en-US" b="0" i="1" smtClean="0">
                        <a:latin typeface="Cambria Math" panose="02040503050406030204" pitchFamily="18" charset="0"/>
                        <a:ea typeface="ＭＳ Ｐゴシック" pitchFamily="34" charset="-128"/>
                        <a:cs typeface="Calibri"/>
                      </a:rPr>
                      <m:t>𝑖</m:t>
                    </m:r>
                  </m:oMath>
                </a14:m>
                <a:endParaRPr lang="en-US" altLang="ja-JP" dirty="0">
                  <a:latin typeface="Calibri"/>
                  <a:cs typeface="Calibri"/>
                  <a:sym typeface="Symbol" pitchFamily="18" charset="2"/>
                </a:endParaRPr>
              </a:p>
              <a:p>
                <a:pPr lvl="1"/>
                <a14:m>
                  <m:oMath xmlns:m="http://schemas.openxmlformats.org/officeDocument/2006/math">
                    <m:sSub>
                      <m:sSubPr>
                        <m:ctrlPr>
                          <a:rPr lang="en-US" i="1">
                            <a:solidFill>
                              <a:srgbClr val="C00000"/>
                            </a:solidFill>
                            <a:latin typeface="Cambria Math" panose="02040503050406030204" pitchFamily="18" charset="0"/>
                            <a:ea typeface="ＭＳ Ｐゴシック" pitchFamily="34" charset="-128"/>
                            <a:cs typeface="Calibri"/>
                          </a:rPr>
                        </m:ctrlPr>
                      </m:sSubPr>
                      <m:e>
                        <m:r>
                          <a:rPr lang="en-US" i="1">
                            <a:solidFill>
                              <a:srgbClr val="C00000"/>
                            </a:solidFill>
                            <a:latin typeface="Cambria Math" panose="02040503050406030204" pitchFamily="18" charset="0"/>
                            <a:ea typeface="ＭＳ Ｐゴシック" pitchFamily="34" charset="-128"/>
                            <a:cs typeface="Calibri"/>
                          </a:rPr>
                          <m:t>𝜋</m:t>
                        </m:r>
                      </m:e>
                      <m:sub>
                        <m:r>
                          <a:rPr lang="en-US" i="1">
                            <a:solidFill>
                              <a:srgbClr val="C00000"/>
                            </a:solidFill>
                            <a:latin typeface="Cambria Math" panose="02040503050406030204" pitchFamily="18" charset="0"/>
                            <a:ea typeface="ＭＳ Ｐゴシック" pitchFamily="34" charset="-128"/>
                            <a:cs typeface="Calibri"/>
                          </a:rPr>
                          <m:t>𝑖</m:t>
                        </m:r>
                      </m:sub>
                    </m:sSub>
                    <m:d>
                      <m:dPr>
                        <m:ctrlPr>
                          <a:rPr lang="en-US" i="1">
                            <a:solidFill>
                              <a:srgbClr val="C00000"/>
                            </a:solidFill>
                            <a:latin typeface="Cambria Math" panose="02040503050406030204" pitchFamily="18" charset="0"/>
                            <a:ea typeface="ＭＳ Ｐゴシック" pitchFamily="34" charset="-128"/>
                            <a:cs typeface="Calibri"/>
                          </a:rPr>
                        </m:ctrlPr>
                      </m:dPr>
                      <m:e>
                        <m:r>
                          <a:rPr lang="en-US" i="1">
                            <a:solidFill>
                              <a:srgbClr val="C00000"/>
                            </a:solidFill>
                            <a:latin typeface="Cambria Math" panose="02040503050406030204" pitchFamily="18" charset="0"/>
                            <a:ea typeface="ＭＳ Ｐゴシック" pitchFamily="34" charset="-128"/>
                            <a:cs typeface="Calibri"/>
                          </a:rPr>
                          <m:t>𝑠</m:t>
                        </m:r>
                        <m:r>
                          <a:rPr lang="en-US" i="1">
                            <a:solidFill>
                              <a:srgbClr val="C00000"/>
                            </a:solidFill>
                            <a:latin typeface="Cambria Math" panose="02040503050406030204" pitchFamily="18" charset="0"/>
                            <a:ea typeface="ＭＳ Ｐゴシック" pitchFamily="34" charset="-128"/>
                            <a:cs typeface="Calibri"/>
                          </a:rPr>
                          <m:t>,</m:t>
                        </m:r>
                        <m:r>
                          <a:rPr lang="en-US" i="1">
                            <a:solidFill>
                              <a:srgbClr val="C00000"/>
                            </a:solidFill>
                            <a:latin typeface="Cambria Math" panose="02040503050406030204" pitchFamily="18" charset="0"/>
                            <a:ea typeface="ＭＳ Ｐゴシック" pitchFamily="34" charset="-128"/>
                            <a:cs typeface="Calibri"/>
                          </a:rPr>
                          <m:t>𝑎</m:t>
                        </m:r>
                      </m:e>
                    </m:d>
                  </m:oMath>
                </a14:m>
                <a:r>
                  <a:rPr lang="en-US" altLang="ja-JP" dirty="0">
                    <a:latin typeface="Calibri"/>
                    <a:cs typeface="Calibri"/>
                    <a:sym typeface="Symbol" pitchFamily="18" charset="2"/>
                  </a:rPr>
                  <a:t> is the probability of choosing action </a:t>
                </a:r>
                <a14:m>
                  <m:oMath xmlns:m="http://schemas.openxmlformats.org/officeDocument/2006/math">
                    <m:r>
                      <a:rPr lang="en-US" i="1">
                        <a:solidFill>
                          <a:srgbClr val="C00000"/>
                        </a:solidFill>
                        <a:latin typeface="Cambria Math" panose="02040503050406030204" pitchFamily="18" charset="0"/>
                        <a:ea typeface="ＭＳ Ｐゴシック" pitchFamily="34" charset="-128"/>
                        <a:cs typeface="Calibri"/>
                      </a:rPr>
                      <m:t>𝑎</m:t>
                    </m:r>
                    <m:r>
                      <a:rPr lang="en-US" i="1">
                        <a:solidFill>
                          <a:srgbClr val="C00000"/>
                        </a:solidFill>
                        <a:latin typeface="Cambria Math" panose="02040503050406030204" pitchFamily="18" charset="0"/>
                        <a:ea typeface="ＭＳ Ｐゴシック" pitchFamily="34" charset="-128"/>
                        <a:cs typeface="Calibri"/>
                      </a:rPr>
                      <m:t> </m:t>
                    </m:r>
                  </m:oMath>
                </a14:m>
                <a:r>
                  <a:rPr lang="en-US" altLang="ja-JP" dirty="0">
                    <a:latin typeface="Calibri"/>
                    <a:cs typeface="Calibri"/>
                    <a:sym typeface="Symbol" pitchFamily="18" charset="2"/>
                  </a:rPr>
                  <a:t>at state </a:t>
                </a:r>
                <a14:m>
                  <m:oMath xmlns:m="http://schemas.openxmlformats.org/officeDocument/2006/math">
                    <m:r>
                      <a:rPr lang="en-US" i="1">
                        <a:solidFill>
                          <a:srgbClr val="C00000"/>
                        </a:solidFill>
                        <a:latin typeface="Cambria Math" panose="02040503050406030204" pitchFamily="18" charset="0"/>
                        <a:ea typeface="ＭＳ Ｐゴシック" pitchFamily="34" charset="-128"/>
                        <a:cs typeface="Calibri"/>
                      </a:rPr>
                      <m:t>𝑠</m:t>
                    </m:r>
                  </m:oMath>
                </a14:m>
                <a:endParaRPr lang="en-US" altLang="ja-JP" dirty="0">
                  <a:latin typeface="Calibri"/>
                  <a:cs typeface="Calibri"/>
                  <a:sym typeface="Symbol" pitchFamily="18" charset="2"/>
                </a:endParaRPr>
              </a:p>
              <a:p>
                <a:endParaRPr lang="en-US" dirty="0"/>
              </a:p>
              <a:p>
                <a:r>
                  <a:rPr lang="en-US" dirty="0"/>
                  <a:t>Each agent’s total expected return is </a:t>
                </a:r>
                <a14:m>
                  <m:oMath xmlns:m="http://schemas.openxmlformats.org/officeDocument/2006/math">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𝑡</m:t>
                        </m:r>
                      </m:sub>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𝑡</m:t>
                            </m:r>
                          </m:sup>
                        </m:sSup>
                      </m:e>
                    </m:nary>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𝑟</m:t>
                        </m:r>
                      </m:e>
                      <m:sub>
                        <m:r>
                          <a:rPr lang="en-US" b="0" i="1" smtClean="0">
                            <a:latin typeface="Cambria Math" panose="02040503050406030204" pitchFamily="18" charset="0"/>
                          </a:rPr>
                          <m:t>𝑖</m:t>
                        </m:r>
                      </m:sub>
                      <m:sup>
                        <m:r>
                          <a:rPr lang="en-US" b="0" i="1" smtClean="0">
                            <a:latin typeface="Cambria Math" panose="02040503050406030204" pitchFamily="18" charset="0"/>
                          </a:rPr>
                          <m:t>𝑡</m:t>
                        </m:r>
                      </m:sup>
                    </m:sSubSup>
                  </m:oMath>
                </a14:m>
                <a:r>
                  <a:rPr lang="en-US" dirty="0"/>
                  <a:t> where </a:t>
                </a:r>
                <a14:m>
                  <m:oMath xmlns:m="http://schemas.openxmlformats.org/officeDocument/2006/math">
                    <m:r>
                      <a:rPr lang="en-US" b="0" i="1" smtClean="0">
                        <a:latin typeface="Cambria Math" panose="02040503050406030204" pitchFamily="18" charset="0"/>
                      </a:rPr>
                      <m:t>𝛾</m:t>
                    </m:r>
                  </m:oMath>
                </a14:m>
                <a:r>
                  <a:rPr lang="en-US" dirty="0"/>
                  <a:t> is the discount factor</a:t>
                </a:r>
              </a:p>
              <a:p>
                <a:endParaRPr lang="en-US" dirty="0"/>
              </a:p>
              <a:p>
                <a:r>
                  <a:rPr lang="en-US" dirty="0"/>
                  <a:t>Learn the policies through experience in the environment </a:t>
                </a:r>
                <a:r>
                  <a:rPr lang="en-US" dirty="0">
                    <a:solidFill>
                      <a:srgbClr val="C00000"/>
                    </a:solidFill>
                  </a:rPr>
                  <a:t>and interact with each other</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a:blip r:embed="rId2"/>
                <a:stretch>
                  <a:fillRect l="-772" t="-2314" b="-51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17</a:t>
            </a:fld>
            <a:endParaRPr lang="en-US" dirty="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 xmlns:a16="http://schemas.microsoft.com/office/drawing/2014/main" id="{2DB5F349-A1DD-4D98-B573-4E813CD55E8D}"/>
                  </a:ext>
                </a:extLst>
              </p14:cNvPr>
              <p14:cNvContentPartPr/>
              <p14:nvPr/>
            </p14:nvContentPartPr>
            <p14:xfrm>
              <a:off x="3548520" y="1762920"/>
              <a:ext cx="3214080" cy="2623680"/>
            </p14:xfrm>
          </p:contentPart>
        </mc:Choice>
        <mc:Fallback xmlns="">
          <p:pic>
            <p:nvPicPr>
              <p:cNvPr id="5" name="Ink 4">
                <a:extLst>
                  <a:ext uri="{FF2B5EF4-FFF2-40B4-BE49-F238E27FC236}">
                    <a16:creationId xmlns:a16="http://schemas.microsoft.com/office/drawing/2014/main" id="{2DB5F349-A1DD-4D98-B573-4E813CD55E8D}"/>
                  </a:ext>
                </a:extLst>
              </p:cNvPr>
              <p:cNvPicPr/>
              <p:nvPr/>
            </p:nvPicPr>
            <p:blipFill>
              <a:blip r:embed="rId4"/>
              <a:stretch>
                <a:fillRect/>
              </a:stretch>
            </p:blipFill>
            <p:spPr>
              <a:xfrm>
                <a:off x="3539160" y="1753560"/>
                <a:ext cx="3232800" cy="2642400"/>
              </a:xfrm>
              <a:prstGeom prst="rect">
                <a:avLst/>
              </a:prstGeom>
            </p:spPr>
          </p:pic>
        </mc:Fallback>
      </mc:AlternateContent>
    </p:spTree>
    <p:extLst>
      <p:ext uri="{BB962C8B-B14F-4D97-AF65-F5344CB8AC3E}">
        <p14:creationId xmlns:p14="http://schemas.microsoft.com/office/powerpoint/2010/main" val="1240710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Multi-Agent Reinforcement Learning</a:t>
            </a:r>
          </a:p>
        </p:txBody>
      </p:sp>
      <p:sp>
        <p:nvSpPr>
          <p:cNvPr id="3" name="Content Placeholder 2"/>
          <p:cNvSpPr>
            <a:spLocks noGrp="1"/>
          </p:cNvSpPr>
          <p:nvPr>
            <p:ph sz="quarter" idx="1"/>
          </p:nvPr>
        </p:nvSpPr>
        <p:spPr/>
        <p:txBody>
          <a:bodyPr/>
          <a:lstStyle/>
          <a:p>
            <a:r>
              <a:rPr lang="en-US" dirty="0"/>
              <a:t>Descriptive</a:t>
            </a:r>
          </a:p>
          <a:p>
            <a:pPr lvl="1"/>
            <a:r>
              <a:rPr lang="en-US" dirty="0"/>
              <a:t>What would happen if agents learn in a certain way?</a:t>
            </a:r>
          </a:p>
          <a:p>
            <a:pPr lvl="1"/>
            <a:r>
              <a:rPr lang="en-US" dirty="0"/>
              <a:t>Propose a model of learning that mimics learning in real life</a:t>
            </a:r>
          </a:p>
          <a:p>
            <a:pPr lvl="1"/>
            <a:r>
              <a:rPr lang="en-US" dirty="0"/>
              <a:t>Analyze the emergent behavior with this learning model (expecting them to agree with the behavior in real life)</a:t>
            </a:r>
          </a:p>
          <a:p>
            <a:pPr lvl="1"/>
            <a:r>
              <a:rPr lang="en-US" dirty="0"/>
              <a:t>Identify interesting properties of the learning model</a:t>
            </a:r>
          </a:p>
        </p:txBody>
      </p:sp>
      <p:sp>
        <p:nvSpPr>
          <p:cNvPr id="4" name="Slide Number Placeholder 3"/>
          <p:cNvSpPr>
            <a:spLocks noGrp="1"/>
          </p:cNvSpPr>
          <p:nvPr>
            <p:ph type="sldNum" sz="quarter" idx="12"/>
          </p:nvPr>
        </p:nvSpPr>
        <p:spPr/>
        <p:txBody>
          <a:bodyPr/>
          <a:lstStyle/>
          <a:p>
            <a:fld id="{A3B20E47-2A4C-4221-B6B9-A2AC2F1C1077}" type="slidenum">
              <a:rPr lang="en-US" smtClean="0"/>
              <a:pPr/>
              <a:t>18</a:t>
            </a:fld>
            <a:endParaRPr lang="en-US" dirty="0"/>
          </a:p>
        </p:txBody>
      </p:sp>
      <p:pic>
        <p:nvPicPr>
          <p:cNvPr id="5" name="Picture 4">
            <a:hlinkClick r:id="rId2"/>
          </p:cNvPr>
          <p:cNvPicPr>
            <a:picLocks noChangeAspect="1"/>
          </p:cNvPicPr>
          <p:nvPr/>
        </p:nvPicPr>
        <p:blipFill>
          <a:blip r:embed="rId3"/>
          <a:stretch>
            <a:fillRect/>
          </a:stretch>
        </p:blipFill>
        <p:spPr>
          <a:xfrm>
            <a:off x="2200507" y="3930125"/>
            <a:ext cx="4334107" cy="2319095"/>
          </a:xfrm>
          <a:prstGeom prst="rect">
            <a:avLst/>
          </a:prstGeom>
        </p:spPr>
      </p:pic>
    </p:spTree>
    <p:extLst>
      <p:ext uri="{BB962C8B-B14F-4D97-AF65-F5344CB8AC3E}">
        <p14:creationId xmlns:p14="http://schemas.microsoft.com/office/powerpoint/2010/main" val="275170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Multi-Agent Reinforcement Learning</a:t>
            </a:r>
          </a:p>
        </p:txBody>
      </p:sp>
      <p:sp>
        <p:nvSpPr>
          <p:cNvPr id="3" name="Content Placeholder 2"/>
          <p:cNvSpPr>
            <a:spLocks noGrp="1"/>
          </p:cNvSpPr>
          <p:nvPr>
            <p:ph sz="quarter" idx="1"/>
          </p:nvPr>
        </p:nvSpPr>
        <p:spPr/>
        <p:txBody>
          <a:bodyPr/>
          <a:lstStyle/>
          <a:p>
            <a:r>
              <a:rPr lang="en-US" dirty="0"/>
              <a:t>Prescriptive (our main focus today)</a:t>
            </a:r>
          </a:p>
          <a:p>
            <a:pPr lvl="1"/>
            <a:r>
              <a:rPr lang="en-US" dirty="0"/>
              <a:t>How agents should learn?</a:t>
            </a:r>
          </a:p>
          <a:p>
            <a:pPr lvl="1"/>
            <a:r>
              <a:rPr lang="en-US" dirty="0"/>
              <a:t>Not necessary to show a match with real-world phenomena</a:t>
            </a:r>
          </a:p>
          <a:p>
            <a:pPr lvl="1"/>
            <a:r>
              <a:rPr lang="en-US" dirty="0"/>
              <a:t>Design a learning algorithm to get a </a:t>
            </a:r>
            <a:r>
              <a:rPr lang="en-US" dirty="0">
                <a:solidFill>
                  <a:srgbClr val="C00000"/>
                </a:solidFill>
              </a:rPr>
              <a:t>“good”</a:t>
            </a:r>
            <a:r>
              <a:rPr lang="en-US" dirty="0"/>
              <a:t> policy</a:t>
            </a:r>
            <a:br>
              <a:rPr lang="en-US" dirty="0"/>
            </a:br>
            <a:r>
              <a:rPr lang="en-US" dirty="0"/>
              <a:t>(e.g., high total reward against a broad class of other agents)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19</a:t>
            </a:fld>
            <a:endParaRPr lang="en-US" dirty="0"/>
          </a:p>
        </p:txBody>
      </p:sp>
      <p:pic>
        <p:nvPicPr>
          <p:cNvPr id="5" name="Picture 4">
            <a:hlinkClick r:id="rId2"/>
          </p:cNvPr>
          <p:cNvPicPr>
            <a:picLocks noChangeAspect="1"/>
          </p:cNvPicPr>
          <p:nvPr/>
        </p:nvPicPr>
        <p:blipFill>
          <a:blip r:embed="rId3"/>
          <a:stretch>
            <a:fillRect/>
          </a:stretch>
        </p:blipFill>
        <p:spPr>
          <a:xfrm>
            <a:off x="2647107" y="3834333"/>
            <a:ext cx="3849783" cy="2026626"/>
          </a:xfrm>
          <a:prstGeom prst="rect">
            <a:avLst/>
          </a:prstGeom>
        </p:spPr>
      </p:pic>
      <p:sp>
        <p:nvSpPr>
          <p:cNvPr id="7" name="Rectangle 6"/>
          <p:cNvSpPr/>
          <p:nvPr/>
        </p:nvSpPr>
        <p:spPr>
          <a:xfrm>
            <a:off x="1667106" y="5926127"/>
            <a:ext cx="5809786" cy="461665"/>
          </a:xfrm>
          <a:prstGeom prst="rect">
            <a:avLst/>
          </a:prstGeom>
        </p:spPr>
        <p:txBody>
          <a:bodyPr wrap="square">
            <a:spAutoFit/>
          </a:bodyPr>
          <a:lstStyle/>
          <a:p>
            <a:r>
              <a:rPr lang="en-US" sz="2400" dirty="0"/>
              <a:t>DeepMind's </a:t>
            </a:r>
            <a:r>
              <a:rPr lang="en-US" sz="2400" dirty="0" err="1"/>
              <a:t>AlphaStar</a:t>
            </a:r>
            <a:r>
              <a:rPr lang="en-US" sz="2400" dirty="0"/>
              <a:t> beats 99.8% of human</a:t>
            </a:r>
          </a:p>
        </p:txBody>
      </p:sp>
    </p:spTree>
    <p:extLst>
      <p:ext uri="{BB962C8B-B14F-4D97-AF65-F5344CB8AC3E}">
        <p14:creationId xmlns:p14="http://schemas.microsoft.com/office/powerpoint/2010/main" val="102046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a:t>
            </a:r>
          </a:p>
        </p:txBody>
      </p:sp>
      <p:sp>
        <p:nvSpPr>
          <p:cNvPr id="3" name="Content Placeholder 2"/>
          <p:cNvSpPr>
            <a:spLocks noGrp="1"/>
          </p:cNvSpPr>
          <p:nvPr>
            <p:ph sz="quarter" idx="1"/>
          </p:nvPr>
        </p:nvSpPr>
        <p:spPr/>
        <p:txBody>
          <a:bodyPr/>
          <a:lstStyle/>
          <a:p>
            <a:r>
              <a:rPr lang="en-US" dirty="0"/>
              <a:t>Assignments</a:t>
            </a:r>
          </a:p>
          <a:p>
            <a:pPr lvl="1"/>
            <a:r>
              <a:rPr lang="en-US" dirty="0"/>
              <a:t>HW12 (written) due 12/4 Wed, 10 pm</a:t>
            </a:r>
          </a:p>
          <a:p>
            <a:pPr lvl="1"/>
            <a:endParaRPr lang="en-US" dirty="0"/>
          </a:p>
          <a:p>
            <a:r>
              <a:rPr lang="en-US" dirty="0"/>
              <a:t>Final exam</a:t>
            </a:r>
          </a:p>
          <a:p>
            <a:pPr lvl="1"/>
            <a:r>
              <a:rPr lang="en-US" dirty="0"/>
              <a:t>12/12 Thu, 1pm-4pm</a:t>
            </a:r>
          </a:p>
          <a:p>
            <a:pPr lvl="1"/>
            <a:endParaRPr lang="en-US" dirty="0"/>
          </a:p>
          <a:p>
            <a:r>
              <a:rPr lang="en-US" dirty="0"/>
              <a:t>Piazza post for in-class questions</a:t>
            </a:r>
          </a:p>
          <a:p>
            <a:endParaRPr lang="en-US" dirty="0"/>
          </a:p>
          <a:p>
            <a:endParaRPr lang="en-US" dirty="0"/>
          </a:p>
        </p:txBody>
      </p:sp>
      <p:cxnSp>
        <p:nvCxnSpPr>
          <p:cNvPr id="10" name="Straight Connector 9"/>
          <p:cNvCxnSpPr/>
          <p:nvPr/>
        </p:nvCxnSpPr>
        <p:spPr>
          <a:xfrm>
            <a:off x="3181425" y="1957200"/>
            <a:ext cx="3032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181425" y="2059383"/>
            <a:ext cx="2673809" cy="461665"/>
          </a:xfrm>
          <a:prstGeom prst="rect">
            <a:avLst/>
          </a:prstGeom>
        </p:spPr>
        <p:txBody>
          <a:bodyPr wrap="none">
            <a:spAutoFit/>
          </a:bodyPr>
          <a:lstStyle/>
          <a:p>
            <a:r>
              <a:rPr lang="en-US" sz="2400" dirty="0">
                <a:solidFill>
                  <a:srgbClr val="FF0000"/>
                </a:solidFill>
              </a:rPr>
              <a:t>Due 12/6 Fri, 10 pm</a:t>
            </a:r>
          </a:p>
        </p:txBody>
      </p:sp>
      <p:sp>
        <p:nvSpPr>
          <p:cNvPr id="5" name="Slide Number Placeholder 4"/>
          <p:cNvSpPr>
            <a:spLocks noGrp="1"/>
          </p:cNvSpPr>
          <p:nvPr>
            <p:ph type="sldNum" sz="quarter" idx="12"/>
          </p:nvPr>
        </p:nvSpPr>
        <p:spPr/>
        <p:txBody>
          <a:bodyPr/>
          <a:lstStyle/>
          <a:p>
            <a:fld id="{A3B20E47-2A4C-4221-B6B9-A2AC2F1C1077}" type="slidenum">
              <a:rPr lang="en-US" smtClean="0"/>
              <a:pPr/>
              <a:t>2</a:t>
            </a:fld>
            <a:endParaRPr lang="en-US" dirty="0"/>
          </a:p>
        </p:txBody>
      </p:sp>
    </p:spTree>
    <p:extLst>
      <p:ext uri="{BB962C8B-B14F-4D97-AF65-F5344CB8AC3E}">
        <p14:creationId xmlns:p14="http://schemas.microsoft.com/office/powerpoint/2010/main" val="834820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C1B6F3-FA81-E24C-82A7-6F4709FB2290}"/>
              </a:ext>
            </a:extLst>
          </p:cNvPr>
          <p:cNvSpPr>
            <a:spLocks noGrp="1"/>
          </p:cNvSpPr>
          <p:nvPr>
            <p:ph type="title"/>
          </p:nvPr>
        </p:nvSpPr>
        <p:spPr/>
        <p:txBody>
          <a:bodyPr/>
          <a:lstStyle/>
          <a:p>
            <a:r>
              <a:rPr lang="en-US" dirty="0"/>
              <a:t>Recall: Value Iteration and Bellman Equation</a:t>
            </a:r>
          </a:p>
        </p:txBody>
      </p:sp>
      <p:sp>
        <p:nvSpPr>
          <p:cNvPr id="4" name="Slide Number Placeholder 3">
            <a:extLst>
              <a:ext uri="{FF2B5EF4-FFF2-40B4-BE49-F238E27FC236}">
                <a16:creationId xmlns="" xmlns:a16="http://schemas.microsoft.com/office/drawing/2014/main" id="{30B24D98-845D-5740-97B3-543ACFCA2DCD}"/>
              </a:ext>
            </a:extLst>
          </p:cNvPr>
          <p:cNvSpPr>
            <a:spLocks noGrp="1"/>
          </p:cNvSpPr>
          <p:nvPr>
            <p:ph type="sldNum" sz="quarter" idx="12"/>
          </p:nvPr>
        </p:nvSpPr>
        <p:spPr/>
        <p:txBody>
          <a:bodyPr/>
          <a:lstStyle/>
          <a:p>
            <a:fld id="{A3B20E47-2A4C-4221-B6B9-A2AC2F1C1077}" type="slidenum">
              <a:rPr lang="en-US" smtClean="0"/>
              <a:pPr/>
              <a:t>20</a:t>
            </a:fld>
            <a:endParaRPr lang="en-US"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 xmlns:a16="http://schemas.microsoft.com/office/drawing/2014/main" id="{68343383-1B37-834A-AD19-A84AB29466D4}"/>
                  </a:ext>
                </a:extLst>
              </p:cNvPr>
              <p:cNvSpPr txBox="1">
                <a:spLocks noGrp="1"/>
              </p:cNvSpPr>
              <p:nvPr>
                <p:ph sz="quarter" idx="1"/>
              </p:nvPr>
            </p:nvSpPr>
            <p:spPr>
              <a:xfrm>
                <a:off x="457200" y="1219200"/>
                <a:ext cx="8229600" cy="3139321"/>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Value iteration</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With reward function </a:t>
                </a:r>
                <a14:m>
                  <m:oMath xmlns:m="http://schemas.openxmlformats.org/officeDocument/2006/math">
                    <m:r>
                      <a:rPr lang="en-US" sz="2400" b="0" i="1" smtClean="0">
                        <a:latin typeface="Cambria Math" panose="02040503050406030204" pitchFamily="18" charset="0"/>
                        <a:cs typeface="Calibri" panose="020F0502020204030204" pitchFamily="34" charset="0"/>
                      </a:rPr>
                      <m:t>𝑅</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𝑠</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𝑎</m:t>
                    </m:r>
                    <m:r>
                      <a:rPr lang="en-US" sz="2400" b="0" i="1" smtClean="0">
                        <a:latin typeface="Cambria Math" panose="02040503050406030204" pitchFamily="18" charset="0"/>
                        <a:cs typeface="Calibri" panose="020F0502020204030204" pitchFamily="34" charset="0"/>
                      </a:rPr>
                      <m:t>)</m:t>
                    </m:r>
                  </m:oMath>
                </a14:m>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When converges (Bellman Equation)</a:t>
                </a:r>
              </a:p>
            </p:txBody>
          </p:sp>
        </mc:Choice>
        <mc:Fallback xmlns="">
          <p:sp>
            <p:nvSpPr>
              <p:cNvPr id="5" name="Content Placeholder 4">
                <a:extLst>
                  <a:ext uri="{FF2B5EF4-FFF2-40B4-BE49-F238E27FC236}">
                    <a16:creationId xmlns:a16="http://schemas.microsoft.com/office/drawing/2014/main" id="{68343383-1B37-834A-AD19-A84AB29466D4}"/>
                  </a:ext>
                </a:extLst>
              </p:cNvPr>
              <p:cNvSpPr txBox="1">
                <a:spLocks noGrp="1" noRot="1" noChangeAspect="1" noMove="1" noResize="1" noEditPoints="1" noAdjustHandles="1" noChangeArrowheads="1" noChangeShapeType="1" noTextEdit="1"/>
              </p:cNvSpPr>
              <p:nvPr>
                <p:ph sz="quarter" idx="1"/>
              </p:nvPr>
            </p:nvSpPr>
            <p:spPr>
              <a:xfrm>
                <a:off x="457200" y="1219200"/>
                <a:ext cx="8229600" cy="3139321"/>
              </a:xfrm>
              <a:prstGeom prst="rect">
                <a:avLst/>
              </a:prstGeom>
              <a:blipFill>
                <a:blip r:embed="rId2"/>
                <a:stretch>
                  <a:fillRect l="-617" t="-1619" b="-32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 xmlns:a16="http://schemas.microsoft.com/office/drawing/2014/main" id="{25F2FAA5-FF41-E541-A755-39A761867D18}"/>
                  </a:ext>
                </a:extLst>
              </p:cNvPr>
              <p:cNvSpPr/>
              <p:nvPr/>
            </p:nvSpPr>
            <p:spPr>
              <a:xfrm>
                <a:off x="736892" y="1612283"/>
                <a:ext cx="7820435" cy="98854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2400" i="1">
                              <a:solidFill>
                                <a:srgbClr val="0000E8"/>
                              </a:solidFill>
                              <a:latin typeface="Cambria Math" panose="02040503050406030204" pitchFamily="18" charset="0"/>
                              <a:cs typeface="Calibri" panose="020F0502020204030204" pitchFamily="34" charset="0"/>
                            </a:rPr>
                          </m:ctrlPr>
                        </m:sSubPr>
                        <m:e>
                          <m:r>
                            <a:rPr lang="en-US" sz="2400" i="1">
                              <a:solidFill>
                                <a:srgbClr val="0000E8"/>
                              </a:solidFill>
                              <a:latin typeface="Cambria Math" panose="02040503050406030204" pitchFamily="18" charset="0"/>
                              <a:cs typeface="Calibri" panose="020F0502020204030204" pitchFamily="34" charset="0"/>
                            </a:rPr>
                            <m:t>𝑉</m:t>
                          </m:r>
                        </m:e>
                        <m:sub>
                          <m:r>
                            <a:rPr lang="en-US" sz="2400" i="1">
                              <a:solidFill>
                                <a:srgbClr val="0000E8"/>
                              </a:solidFill>
                              <a:latin typeface="Cambria Math" panose="02040503050406030204" pitchFamily="18" charset="0"/>
                              <a:cs typeface="Calibri" panose="020F0502020204030204" pitchFamily="34" charset="0"/>
                            </a:rPr>
                            <m:t>𝑘</m:t>
                          </m:r>
                          <m:r>
                            <a:rPr lang="en-US" sz="2400" i="1">
                              <a:solidFill>
                                <a:srgbClr val="0000E8"/>
                              </a:solidFill>
                              <a:latin typeface="Cambria Math" panose="02040503050406030204" pitchFamily="18" charset="0"/>
                              <a:cs typeface="Calibri" panose="020F0502020204030204" pitchFamily="34" charset="0"/>
                            </a:rPr>
                            <m:t>+1</m:t>
                          </m:r>
                        </m:sub>
                      </m:sSub>
                      <m:d>
                        <m:dPr>
                          <m:ctrlPr>
                            <a:rPr lang="en-US" sz="2400" i="1">
                              <a:solidFill>
                                <a:srgbClr val="0000E8"/>
                              </a:solidFill>
                              <a:latin typeface="Cambria Math" panose="02040503050406030204" pitchFamily="18" charset="0"/>
                              <a:cs typeface="Calibri" panose="020F0502020204030204" pitchFamily="34" charset="0"/>
                            </a:rPr>
                          </m:ctrlPr>
                        </m:dPr>
                        <m:e>
                          <m:r>
                            <a:rPr lang="en-US" sz="2400" i="1">
                              <a:solidFill>
                                <a:srgbClr val="0000E8"/>
                              </a:solidFill>
                              <a:latin typeface="Cambria Math" panose="02040503050406030204" pitchFamily="18" charset="0"/>
                              <a:cs typeface="Calibri" panose="020F0502020204030204" pitchFamily="34" charset="0"/>
                            </a:rPr>
                            <m:t>𝑠</m:t>
                          </m:r>
                        </m:e>
                      </m:d>
                      <m:r>
                        <a:rPr lang="en-US" sz="2400" i="1">
                          <a:latin typeface="Cambria Math" panose="02040503050406030204" pitchFamily="18" charset="0"/>
                          <a:cs typeface="Calibri" panose="020F0502020204030204" pitchFamily="34" charset="0"/>
                        </a:rPr>
                        <m:t>=</m:t>
                      </m:r>
                      <m:func>
                        <m:funcPr>
                          <m:ctrlPr>
                            <a:rPr lang="en-US" sz="2400" i="1">
                              <a:latin typeface="Cambria Math" panose="02040503050406030204" pitchFamily="18" charset="0"/>
                              <a:cs typeface="Calibri" panose="020F0502020204030204" pitchFamily="34" charset="0"/>
                            </a:rPr>
                          </m:ctrlPr>
                        </m:funcPr>
                        <m:fName>
                          <m:limLow>
                            <m:limLowPr>
                              <m:ctrlPr>
                                <a:rPr lang="en-US" sz="2400" i="1">
                                  <a:solidFill>
                                    <a:srgbClr val="0000E8"/>
                                  </a:solidFill>
                                  <a:latin typeface="Cambria Math" panose="02040503050406030204" pitchFamily="18" charset="0"/>
                                  <a:cs typeface="Calibri" panose="020F0502020204030204" pitchFamily="34" charset="0"/>
                                </a:rPr>
                              </m:ctrlPr>
                            </m:limLowPr>
                            <m:e>
                              <m:r>
                                <m:rPr>
                                  <m:sty m:val="p"/>
                                </m:rPr>
                                <a:rPr lang="en-US" sz="2400">
                                  <a:solidFill>
                                    <a:srgbClr val="0000E8"/>
                                  </a:solidFill>
                                  <a:latin typeface="Cambria Math" panose="02040503050406030204" pitchFamily="18" charset="0"/>
                                  <a:cs typeface="Calibri" panose="020F0502020204030204" pitchFamily="34" charset="0"/>
                                </a:rPr>
                                <m:t>max</m:t>
                              </m:r>
                            </m:e>
                            <m:lim>
                              <m:r>
                                <a:rPr lang="en-US" sz="2400" i="1">
                                  <a:solidFill>
                                    <a:srgbClr val="0000E8"/>
                                  </a:solidFill>
                                  <a:latin typeface="Cambria Math" panose="02040503050406030204" pitchFamily="18" charset="0"/>
                                  <a:cs typeface="Calibri" panose="020F0502020204030204" pitchFamily="34" charset="0"/>
                                </a:rPr>
                                <m:t>𝑎</m:t>
                              </m:r>
                            </m:lim>
                          </m:limLow>
                        </m:fName>
                        <m:e>
                          <m:nary>
                            <m:naryPr>
                              <m:chr m:val="∑"/>
                              <m:supHide m:val="on"/>
                              <m:ctrlPr>
                                <a:rPr lang="en-US" sz="2400" i="1">
                                  <a:solidFill>
                                    <a:srgbClr val="00B050"/>
                                  </a:solidFill>
                                  <a:latin typeface="Cambria Math" panose="02040503050406030204" pitchFamily="18" charset="0"/>
                                  <a:cs typeface="Calibri" panose="020F0502020204030204" pitchFamily="34" charset="0"/>
                                </a:rPr>
                              </m:ctrlPr>
                            </m:naryPr>
                            <m:sub>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sub>
                            <m:sup/>
                            <m:e>
                              <m:r>
                                <a:rPr lang="en-US" sz="2400" i="1">
                                  <a:solidFill>
                                    <a:srgbClr val="00B050"/>
                                  </a:solidFill>
                                  <a:latin typeface="Cambria Math" panose="02040503050406030204" pitchFamily="18" charset="0"/>
                                  <a:cs typeface="Calibri" panose="020F0502020204030204" pitchFamily="34" charset="0"/>
                                </a:rPr>
                                <m:t>𝑃</m:t>
                              </m:r>
                              <m:d>
                                <m:dPr>
                                  <m:ctrlPr>
                                    <a:rPr lang="en-US" sz="2400" i="1">
                                      <a:solidFill>
                                        <a:srgbClr val="00B050"/>
                                      </a:solidFill>
                                      <a:latin typeface="Cambria Math" panose="02040503050406030204" pitchFamily="18" charset="0"/>
                                      <a:cs typeface="Calibri" panose="020F0502020204030204" pitchFamily="34" charset="0"/>
                                    </a:rPr>
                                  </m:ctrlPr>
                                </m:dPr>
                                <m:e>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e>
                                <m:e>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r>
                                    <a:rPr lang="en-US" sz="2400" i="1">
                                      <a:solidFill>
                                        <a:srgbClr val="00B050"/>
                                      </a:solidFill>
                                      <a:latin typeface="Cambria Math" panose="02040503050406030204" pitchFamily="18" charset="0"/>
                                      <a:cs typeface="Calibri" panose="020F0502020204030204" pitchFamily="34" charset="0"/>
                                    </a:rPr>
                                    <m:t>𝑎</m:t>
                                  </m:r>
                                </m:e>
                              </m:d>
                              <m:d>
                                <m:dPr>
                                  <m:begChr m:val="["/>
                                  <m:endChr m:val="]"/>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𝑅</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𝑎</m:t>
                                      </m:r>
                                      <m:r>
                                        <a:rPr lang="en-US" sz="2400" i="1">
                                          <a:latin typeface="Cambria Math" panose="02040503050406030204" pitchFamily="18" charset="0"/>
                                          <a:cs typeface="Calibri" panose="020F0502020204030204" pitchFamily="34" charset="0"/>
                                        </a:rPr>
                                        <m:t>,</m:t>
                                      </m:r>
                                      <m:sSup>
                                        <m:sSupPr>
                                          <m:ctrlPr>
                                            <a:rPr lang="en-US" sz="2400" i="1">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𝑠</m:t>
                                          </m:r>
                                        </m:e>
                                        <m:sup>
                                          <m:r>
                                            <a:rPr lang="en-US" sz="2400" i="1">
                                              <a:latin typeface="Cambria Math" panose="02040503050406030204" pitchFamily="18" charset="0"/>
                                              <a:cs typeface="Calibri" panose="020F0502020204030204" pitchFamily="34" charset="0"/>
                                            </a:rPr>
                                            <m:t>′</m:t>
                                          </m:r>
                                        </m:sup>
                                      </m:sSup>
                                    </m:e>
                                  </m:d>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sSub>
                                    <m:sSubPr>
                                      <m:ctrlPr>
                                        <a:rPr lang="en-US" sz="2400" i="1">
                                          <a:solidFill>
                                            <a:srgbClr val="0000E8"/>
                                          </a:solidFill>
                                          <a:latin typeface="Cambria Math" panose="02040503050406030204" pitchFamily="18" charset="0"/>
                                          <a:cs typeface="Calibri" panose="020F0502020204030204" pitchFamily="34" charset="0"/>
                                        </a:rPr>
                                      </m:ctrlPr>
                                    </m:sSubPr>
                                    <m:e>
                                      <m:r>
                                        <a:rPr lang="en-US" sz="2400" i="1">
                                          <a:solidFill>
                                            <a:srgbClr val="0000E8"/>
                                          </a:solidFill>
                                          <a:latin typeface="Cambria Math" panose="02040503050406030204" pitchFamily="18" charset="0"/>
                                          <a:cs typeface="Calibri" panose="020F0502020204030204" pitchFamily="34" charset="0"/>
                                        </a:rPr>
                                        <m:t>𝑉</m:t>
                                      </m:r>
                                    </m:e>
                                    <m:sub>
                                      <m:r>
                                        <a:rPr lang="en-US" sz="2400" i="1">
                                          <a:solidFill>
                                            <a:srgbClr val="0000E8"/>
                                          </a:solidFill>
                                          <a:latin typeface="Cambria Math" panose="02040503050406030204" pitchFamily="18" charset="0"/>
                                          <a:cs typeface="Calibri" panose="020F0502020204030204" pitchFamily="34" charset="0"/>
                                        </a:rPr>
                                        <m:t>𝑘</m:t>
                                      </m:r>
                                    </m:sub>
                                  </m:sSub>
                                  <m:d>
                                    <m:dPr>
                                      <m:ctrlPr>
                                        <a:rPr lang="en-US" sz="2400" i="1">
                                          <a:solidFill>
                                            <a:srgbClr val="0000E8"/>
                                          </a:solidFill>
                                          <a:latin typeface="Cambria Math" panose="02040503050406030204" pitchFamily="18" charset="0"/>
                                          <a:cs typeface="Calibri" panose="020F0502020204030204" pitchFamily="34" charset="0"/>
                                        </a:rPr>
                                      </m:ctrlPr>
                                    </m:dPr>
                                    <m:e>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𝑠</m:t>
                                          </m:r>
                                        </m:e>
                                        <m:sup>
                                          <m:r>
                                            <a:rPr lang="en-US" sz="2400" i="1">
                                              <a:solidFill>
                                                <a:srgbClr val="0000E8"/>
                                              </a:solidFill>
                                              <a:latin typeface="Cambria Math" panose="02040503050406030204" pitchFamily="18" charset="0"/>
                                              <a:cs typeface="Calibri" panose="020F0502020204030204" pitchFamily="34" charset="0"/>
                                            </a:rPr>
                                            <m:t>′</m:t>
                                          </m:r>
                                        </m:sup>
                                      </m:sSup>
                                    </m:e>
                                  </m:d>
                                </m:e>
                              </m:d>
                            </m:e>
                          </m:nary>
                        </m:e>
                      </m:func>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𝑠</m:t>
                      </m:r>
                    </m:oMath>
                  </m:oMathPara>
                </a14:m>
                <a:endParaRPr lang="en-US" sz="2400" dirty="0">
                  <a:latin typeface="Calibri" panose="020F0502020204030204" pitchFamily="34" charset="0"/>
                  <a:cs typeface="Calibri" panose="020F0502020204030204" pitchFamily="34" charset="0"/>
                </a:endParaRPr>
              </a:p>
            </p:txBody>
          </p:sp>
        </mc:Choice>
        <mc:Fallback xmlns="">
          <p:sp>
            <p:nvSpPr>
              <p:cNvPr id="6" name="Rectangle 5">
                <a:extLst>
                  <a:ext uri="{FF2B5EF4-FFF2-40B4-BE49-F238E27FC236}">
                    <a16:creationId xmlns:a16="http://schemas.microsoft.com/office/drawing/2014/main" id="{25F2FAA5-FF41-E541-A755-39A761867D18}"/>
                  </a:ext>
                </a:extLst>
              </p:cNvPr>
              <p:cNvSpPr>
                <a:spLocks noRot="1" noChangeAspect="1" noMove="1" noResize="1" noEditPoints="1" noAdjustHandles="1" noChangeArrowheads="1" noChangeShapeType="1" noTextEdit="1"/>
              </p:cNvSpPr>
              <p:nvPr/>
            </p:nvSpPr>
            <p:spPr>
              <a:xfrm>
                <a:off x="736892" y="1612283"/>
                <a:ext cx="7820435" cy="988540"/>
              </a:xfrm>
              <a:prstGeom prst="rect">
                <a:avLst/>
              </a:prstGeom>
              <a:blipFill>
                <a:blip r:embed="rId3"/>
                <a:stretch>
                  <a:fillRect t="-129114" b="-1784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 xmlns:a16="http://schemas.microsoft.com/office/drawing/2014/main" id="{6A754C70-55B4-AA4A-A812-AF7BEB1CA1D2}"/>
                  </a:ext>
                </a:extLst>
              </p:cNvPr>
              <p:cNvSpPr/>
              <p:nvPr/>
            </p:nvSpPr>
            <p:spPr>
              <a:xfrm>
                <a:off x="866365" y="2942791"/>
                <a:ext cx="7820435" cy="98854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2400" i="1" smtClean="0">
                              <a:solidFill>
                                <a:srgbClr val="0000E8"/>
                              </a:solidFill>
                              <a:latin typeface="Cambria Math" panose="02040503050406030204" pitchFamily="18" charset="0"/>
                              <a:cs typeface="Calibri" panose="020F0502020204030204" pitchFamily="34" charset="0"/>
                            </a:rPr>
                          </m:ctrlPr>
                        </m:sSubPr>
                        <m:e>
                          <m:r>
                            <a:rPr lang="en-US" sz="2400" i="1">
                              <a:solidFill>
                                <a:srgbClr val="0000E8"/>
                              </a:solidFill>
                              <a:latin typeface="Cambria Math" panose="02040503050406030204" pitchFamily="18" charset="0"/>
                              <a:cs typeface="Calibri" panose="020F0502020204030204" pitchFamily="34" charset="0"/>
                            </a:rPr>
                            <m:t>𝑉</m:t>
                          </m:r>
                        </m:e>
                        <m:sub>
                          <m:r>
                            <a:rPr lang="en-US" sz="2400" i="1">
                              <a:solidFill>
                                <a:srgbClr val="0000E8"/>
                              </a:solidFill>
                              <a:latin typeface="Cambria Math" panose="02040503050406030204" pitchFamily="18" charset="0"/>
                              <a:cs typeface="Calibri" panose="020F0502020204030204" pitchFamily="34" charset="0"/>
                            </a:rPr>
                            <m:t>𝑘</m:t>
                          </m:r>
                          <m:r>
                            <a:rPr lang="en-US" sz="2400" i="1">
                              <a:solidFill>
                                <a:srgbClr val="0000E8"/>
                              </a:solidFill>
                              <a:latin typeface="Cambria Math" panose="02040503050406030204" pitchFamily="18" charset="0"/>
                              <a:cs typeface="Calibri" panose="020F0502020204030204" pitchFamily="34" charset="0"/>
                            </a:rPr>
                            <m:t>+1</m:t>
                          </m:r>
                        </m:sub>
                      </m:sSub>
                      <m:d>
                        <m:dPr>
                          <m:ctrlPr>
                            <a:rPr lang="en-US" sz="2400" i="1">
                              <a:solidFill>
                                <a:srgbClr val="0000E8"/>
                              </a:solidFill>
                              <a:latin typeface="Cambria Math" panose="02040503050406030204" pitchFamily="18" charset="0"/>
                              <a:cs typeface="Calibri" panose="020F0502020204030204" pitchFamily="34" charset="0"/>
                            </a:rPr>
                          </m:ctrlPr>
                        </m:dPr>
                        <m:e>
                          <m:r>
                            <a:rPr lang="en-US" sz="2400" i="1">
                              <a:solidFill>
                                <a:srgbClr val="0000E8"/>
                              </a:solidFill>
                              <a:latin typeface="Cambria Math" panose="02040503050406030204" pitchFamily="18" charset="0"/>
                              <a:cs typeface="Calibri" panose="020F0502020204030204" pitchFamily="34" charset="0"/>
                            </a:rPr>
                            <m:t>𝑠</m:t>
                          </m:r>
                        </m:e>
                      </m:d>
                      <m:r>
                        <a:rPr lang="en-US" sz="2400" i="1">
                          <a:latin typeface="Cambria Math" panose="02040503050406030204" pitchFamily="18" charset="0"/>
                          <a:cs typeface="Calibri" panose="020F0502020204030204" pitchFamily="34" charset="0"/>
                        </a:rPr>
                        <m:t>=</m:t>
                      </m:r>
                      <m:func>
                        <m:funcPr>
                          <m:ctrlPr>
                            <a:rPr lang="en-US" sz="2400" i="1">
                              <a:latin typeface="Cambria Math" panose="02040503050406030204" pitchFamily="18" charset="0"/>
                              <a:cs typeface="Calibri" panose="020F0502020204030204" pitchFamily="34" charset="0"/>
                            </a:rPr>
                          </m:ctrlPr>
                        </m:funcPr>
                        <m:fName>
                          <m:limLow>
                            <m:limLowPr>
                              <m:ctrlPr>
                                <a:rPr lang="en-US" sz="2400" i="1">
                                  <a:solidFill>
                                    <a:srgbClr val="0000E8"/>
                                  </a:solidFill>
                                  <a:latin typeface="Cambria Math" panose="02040503050406030204" pitchFamily="18" charset="0"/>
                                  <a:cs typeface="Calibri" panose="020F0502020204030204" pitchFamily="34" charset="0"/>
                                </a:rPr>
                              </m:ctrlPr>
                            </m:limLowPr>
                            <m:e>
                              <m:r>
                                <m:rPr>
                                  <m:sty m:val="p"/>
                                </m:rPr>
                                <a:rPr lang="en-US" sz="2400">
                                  <a:solidFill>
                                    <a:srgbClr val="0000E8"/>
                                  </a:solidFill>
                                  <a:latin typeface="Cambria Math" panose="02040503050406030204" pitchFamily="18" charset="0"/>
                                  <a:cs typeface="Calibri" panose="020F0502020204030204" pitchFamily="34" charset="0"/>
                                </a:rPr>
                                <m:t>max</m:t>
                              </m:r>
                            </m:e>
                            <m:lim>
                              <m:r>
                                <a:rPr lang="en-US" sz="2400" i="1">
                                  <a:solidFill>
                                    <a:srgbClr val="0000E8"/>
                                  </a:solidFill>
                                  <a:latin typeface="Cambria Math" panose="02040503050406030204" pitchFamily="18" charset="0"/>
                                  <a:cs typeface="Calibri" panose="020F0502020204030204" pitchFamily="34" charset="0"/>
                                </a:rPr>
                                <m:t>𝑎</m:t>
                              </m:r>
                            </m:lim>
                          </m:limLow>
                        </m:fName>
                        <m:e>
                          <m:r>
                            <a:rPr lang="en-US" sz="2400" i="1">
                              <a:latin typeface="Cambria Math" panose="02040503050406030204" pitchFamily="18" charset="0"/>
                              <a:cs typeface="Calibri" panose="020F0502020204030204" pitchFamily="34" charset="0"/>
                            </a:rPr>
                            <m:t>𝑅</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𝑎</m:t>
                              </m:r>
                              <m:r>
                                <a:rPr lang="en-US" sz="2400" i="1" smtClean="0">
                                  <a:latin typeface="Cambria Math" panose="02040503050406030204" pitchFamily="18" charset="0"/>
                                  <a:cs typeface="Calibri" panose="020F0502020204030204" pitchFamily="34" charset="0"/>
                                </a:rPr>
                                <m:t> </m:t>
                              </m:r>
                            </m:e>
                          </m:d>
                          <m:r>
                            <a:rPr lang="en-US" sz="2400" b="0" i="1" smtClean="0">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nary>
                            <m:naryPr>
                              <m:chr m:val="∑"/>
                              <m:supHide m:val="on"/>
                              <m:ctrlPr>
                                <a:rPr lang="en-US" sz="2400" i="1">
                                  <a:solidFill>
                                    <a:srgbClr val="00B050"/>
                                  </a:solidFill>
                                  <a:latin typeface="Cambria Math" panose="02040503050406030204" pitchFamily="18" charset="0"/>
                                  <a:cs typeface="Calibri" panose="020F0502020204030204" pitchFamily="34" charset="0"/>
                                </a:rPr>
                              </m:ctrlPr>
                            </m:naryPr>
                            <m:sub>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sub>
                            <m:sup/>
                            <m:e>
                              <m:r>
                                <a:rPr lang="en-US" sz="2400" i="1">
                                  <a:solidFill>
                                    <a:srgbClr val="00B050"/>
                                  </a:solidFill>
                                  <a:latin typeface="Cambria Math" panose="02040503050406030204" pitchFamily="18" charset="0"/>
                                  <a:cs typeface="Calibri" panose="020F0502020204030204" pitchFamily="34" charset="0"/>
                                </a:rPr>
                                <m:t>𝑃</m:t>
                              </m:r>
                              <m:d>
                                <m:dPr>
                                  <m:ctrlPr>
                                    <a:rPr lang="en-US" sz="2400" i="1">
                                      <a:solidFill>
                                        <a:srgbClr val="00B050"/>
                                      </a:solidFill>
                                      <a:latin typeface="Cambria Math" panose="02040503050406030204" pitchFamily="18" charset="0"/>
                                      <a:cs typeface="Calibri" panose="020F0502020204030204" pitchFamily="34" charset="0"/>
                                    </a:rPr>
                                  </m:ctrlPr>
                                </m:dPr>
                                <m:e>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e>
                                <m:e>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r>
                                    <a:rPr lang="en-US" sz="2400" i="1">
                                      <a:solidFill>
                                        <a:srgbClr val="00B050"/>
                                      </a:solidFill>
                                      <a:latin typeface="Cambria Math" panose="02040503050406030204" pitchFamily="18" charset="0"/>
                                      <a:cs typeface="Calibri" panose="020F0502020204030204" pitchFamily="34" charset="0"/>
                                    </a:rPr>
                                    <m:t>𝑎</m:t>
                                  </m:r>
                                </m:e>
                              </m:d>
                              <m:sSub>
                                <m:sSubPr>
                                  <m:ctrlPr>
                                    <a:rPr lang="en-US" sz="2400" i="1">
                                      <a:solidFill>
                                        <a:srgbClr val="0000E8"/>
                                      </a:solidFill>
                                      <a:latin typeface="Cambria Math" panose="02040503050406030204" pitchFamily="18" charset="0"/>
                                      <a:cs typeface="Calibri" panose="020F0502020204030204" pitchFamily="34" charset="0"/>
                                    </a:rPr>
                                  </m:ctrlPr>
                                </m:sSubPr>
                                <m:e>
                                  <m:r>
                                    <a:rPr lang="en-US" sz="2400" i="1">
                                      <a:solidFill>
                                        <a:srgbClr val="0000E8"/>
                                      </a:solidFill>
                                      <a:latin typeface="Cambria Math" panose="02040503050406030204" pitchFamily="18" charset="0"/>
                                      <a:cs typeface="Calibri" panose="020F0502020204030204" pitchFamily="34" charset="0"/>
                                    </a:rPr>
                                    <m:t>𝑉</m:t>
                                  </m:r>
                                </m:e>
                                <m:sub>
                                  <m:r>
                                    <a:rPr lang="en-US" sz="2400" i="1">
                                      <a:solidFill>
                                        <a:srgbClr val="0000E8"/>
                                      </a:solidFill>
                                      <a:latin typeface="Cambria Math" panose="02040503050406030204" pitchFamily="18" charset="0"/>
                                      <a:cs typeface="Calibri" panose="020F0502020204030204" pitchFamily="34" charset="0"/>
                                    </a:rPr>
                                    <m:t>𝑘</m:t>
                                  </m:r>
                                </m:sub>
                              </m:sSub>
                              <m:d>
                                <m:dPr>
                                  <m:ctrlPr>
                                    <a:rPr lang="en-US" sz="2400" i="1">
                                      <a:solidFill>
                                        <a:srgbClr val="0000E8"/>
                                      </a:solidFill>
                                      <a:latin typeface="Cambria Math" panose="02040503050406030204" pitchFamily="18" charset="0"/>
                                      <a:cs typeface="Calibri" panose="020F0502020204030204" pitchFamily="34" charset="0"/>
                                    </a:rPr>
                                  </m:ctrlPr>
                                </m:dPr>
                                <m:e>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𝑠</m:t>
                                      </m:r>
                                    </m:e>
                                    <m:sup>
                                      <m:r>
                                        <a:rPr lang="en-US" sz="2400" i="1">
                                          <a:solidFill>
                                            <a:srgbClr val="0000E8"/>
                                          </a:solidFill>
                                          <a:latin typeface="Cambria Math" panose="02040503050406030204" pitchFamily="18" charset="0"/>
                                          <a:cs typeface="Calibri" panose="020F0502020204030204" pitchFamily="34" charset="0"/>
                                        </a:rPr>
                                        <m:t>′</m:t>
                                      </m:r>
                                    </m:sup>
                                  </m:sSup>
                                </m:e>
                              </m:d>
                            </m:e>
                          </m:nary>
                        </m:e>
                      </m:func>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𝑠</m:t>
                      </m:r>
                    </m:oMath>
                  </m:oMathPara>
                </a14:m>
                <a:endParaRPr lang="en-US" sz="2400" dirty="0">
                  <a:latin typeface="Calibri" panose="020F0502020204030204" pitchFamily="34" charset="0"/>
                  <a:cs typeface="Calibri" panose="020F0502020204030204" pitchFamily="34" charset="0"/>
                </a:endParaRPr>
              </a:p>
            </p:txBody>
          </p:sp>
        </mc:Choice>
        <mc:Fallback xmlns="">
          <p:sp>
            <p:nvSpPr>
              <p:cNvPr id="7" name="Rectangle 6">
                <a:extLst>
                  <a:ext uri="{FF2B5EF4-FFF2-40B4-BE49-F238E27FC236}">
                    <a16:creationId xmlns:a16="http://schemas.microsoft.com/office/drawing/2014/main" id="{6A754C70-55B4-AA4A-A812-AF7BEB1CA1D2}"/>
                  </a:ext>
                </a:extLst>
              </p:cNvPr>
              <p:cNvSpPr>
                <a:spLocks noRot="1" noChangeAspect="1" noMove="1" noResize="1" noEditPoints="1" noAdjustHandles="1" noChangeArrowheads="1" noChangeShapeType="1" noTextEdit="1"/>
              </p:cNvSpPr>
              <p:nvPr/>
            </p:nvSpPr>
            <p:spPr>
              <a:xfrm>
                <a:off x="866365" y="2942791"/>
                <a:ext cx="7820435" cy="988540"/>
              </a:xfrm>
              <a:prstGeom prst="rect">
                <a:avLst/>
              </a:prstGeom>
              <a:blipFill>
                <a:blip r:embed="rId4"/>
                <a:stretch>
                  <a:fillRect t="-129114" b="-1784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 xmlns:a16="http://schemas.microsoft.com/office/drawing/2014/main" id="{A13FF803-A6E0-1640-B18E-9D9994B86C86}"/>
                  </a:ext>
                </a:extLst>
              </p:cNvPr>
              <p:cNvSpPr/>
              <p:nvPr/>
            </p:nvSpPr>
            <p:spPr>
              <a:xfrm>
                <a:off x="736892" y="4444971"/>
                <a:ext cx="8289470" cy="148418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400" b="0" i="1" smtClean="0">
                              <a:solidFill>
                                <a:srgbClr val="0000E8"/>
                              </a:solidFill>
                              <a:latin typeface="Cambria Math" panose="02040503050406030204" pitchFamily="18" charset="0"/>
                              <a:cs typeface="Calibri" panose="020F0502020204030204" pitchFamily="34" charset="0"/>
                            </a:rPr>
                          </m:ctrlPr>
                        </m:sSupPr>
                        <m:e>
                          <m:r>
                            <a:rPr lang="en-US" sz="2400" b="0" i="1" smtClean="0">
                              <a:solidFill>
                                <a:srgbClr val="0000E8"/>
                              </a:solidFill>
                              <a:latin typeface="Cambria Math" panose="02040503050406030204" pitchFamily="18" charset="0"/>
                              <a:cs typeface="Calibri" panose="020F0502020204030204" pitchFamily="34" charset="0"/>
                            </a:rPr>
                            <m:t>𝑉</m:t>
                          </m:r>
                        </m:e>
                        <m:sup>
                          <m:r>
                            <a:rPr lang="en-US" sz="2400" b="0" i="1" smtClean="0">
                              <a:solidFill>
                                <a:srgbClr val="0000E8"/>
                              </a:solidFill>
                              <a:latin typeface="Cambria Math" panose="02040503050406030204" pitchFamily="18" charset="0"/>
                              <a:cs typeface="Calibri" panose="020F0502020204030204" pitchFamily="34" charset="0"/>
                            </a:rPr>
                            <m:t>∗</m:t>
                          </m:r>
                        </m:sup>
                      </m:sSup>
                      <m:d>
                        <m:dPr>
                          <m:ctrlPr>
                            <a:rPr lang="en-US" sz="2400" i="1">
                              <a:solidFill>
                                <a:srgbClr val="0000E8"/>
                              </a:solidFill>
                              <a:latin typeface="Cambria Math" panose="02040503050406030204" pitchFamily="18" charset="0"/>
                              <a:cs typeface="Calibri" panose="020F0502020204030204" pitchFamily="34" charset="0"/>
                            </a:rPr>
                          </m:ctrlPr>
                        </m:dPr>
                        <m:e>
                          <m:r>
                            <a:rPr lang="en-US" sz="2400" i="1">
                              <a:solidFill>
                                <a:srgbClr val="0000E8"/>
                              </a:solidFill>
                              <a:latin typeface="Cambria Math" panose="02040503050406030204" pitchFamily="18" charset="0"/>
                              <a:cs typeface="Calibri" panose="020F0502020204030204" pitchFamily="34" charset="0"/>
                            </a:rPr>
                            <m:t>𝑠</m:t>
                          </m:r>
                        </m:e>
                      </m:d>
                      <m:r>
                        <a:rPr lang="en-US" sz="2400" i="1">
                          <a:latin typeface="Cambria Math" panose="02040503050406030204" pitchFamily="18" charset="0"/>
                          <a:cs typeface="Calibri" panose="020F0502020204030204" pitchFamily="34" charset="0"/>
                        </a:rPr>
                        <m:t>=</m:t>
                      </m:r>
                      <m:func>
                        <m:funcPr>
                          <m:ctrlPr>
                            <a:rPr lang="en-US" sz="2400" i="1">
                              <a:latin typeface="Cambria Math" panose="02040503050406030204" pitchFamily="18" charset="0"/>
                              <a:cs typeface="Calibri" panose="020F0502020204030204" pitchFamily="34" charset="0"/>
                            </a:rPr>
                          </m:ctrlPr>
                        </m:funcPr>
                        <m:fName>
                          <m:limLow>
                            <m:limLowPr>
                              <m:ctrlPr>
                                <a:rPr lang="en-US" sz="2400" i="1">
                                  <a:solidFill>
                                    <a:srgbClr val="0000E8"/>
                                  </a:solidFill>
                                  <a:latin typeface="Cambria Math" panose="02040503050406030204" pitchFamily="18" charset="0"/>
                                  <a:cs typeface="Calibri" panose="020F0502020204030204" pitchFamily="34" charset="0"/>
                                </a:rPr>
                              </m:ctrlPr>
                            </m:limLowPr>
                            <m:e>
                              <m:r>
                                <m:rPr>
                                  <m:sty m:val="p"/>
                                </m:rPr>
                                <a:rPr lang="en-US" sz="2400">
                                  <a:solidFill>
                                    <a:srgbClr val="0000E8"/>
                                  </a:solidFill>
                                  <a:latin typeface="Cambria Math" panose="02040503050406030204" pitchFamily="18" charset="0"/>
                                  <a:cs typeface="Calibri" panose="020F0502020204030204" pitchFamily="34" charset="0"/>
                                </a:rPr>
                                <m:t>max</m:t>
                              </m:r>
                            </m:e>
                            <m:lim>
                              <m:r>
                                <a:rPr lang="en-US" sz="2400" i="1">
                                  <a:solidFill>
                                    <a:srgbClr val="0000E8"/>
                                  </a:solidFill>
                                  <a:latin typeface="Cambria Math" panose="02040503050406030204" pitchFamily="18" charset="0"/>
                                  <a:cs typeface="Calibri" panose="020F0502020204030204" pitchFamily="34" charset="0"/>
                                </a:rPr>
                                <m:t>𝑎</m:t>
                              </m:r>
                            </m:lim>
                          </m:limLow>
                        </m:fName>
                        <m:e>
                          <m:sSup>
                            <m:sSupPr>
                              <m:ctrlPr>
                                <a:rPr lang="en-US" sz="2400" b="0" i="1" smtClean="0">
                                  <a:latin typeface="Cambria Math" panose="02040503050406030204" pitchFamily="18" charset="0"/>
                                  <a:cs typeface="Calibri" panose="020F0502020204030204" pitchFamily="34" charset="0"/>
                                </a:rPr>
                              </m:ctrlPr>
                            </m:sSupPr>
                            <m:e>
                              <m:r>
                                <a:rPr lang="en-US" sz="2400" b="0" i="1" smtClean="0">
                                  <a:latin typeface="Cambria Math" panose="02040503050406030204" pitchFamily="18" charset="0"/>
                                  <a:cs typeface="Calibri" panose="020F0502020204030204" pitchFamily="34" charset="0"/>
                                </a:rPr>
                                <m:t>𝑄</m:t>
                              </m:r>
                            </m:e>
                            <m:sup>
                              <m:r>
                                <a:rPr lang="en-US" sz="2400" b="0" i="1" smtClean="0">
                                  <a:latin typeface="Cambria Math" panose="02040503050406030204" pitchFamily="18" charset="0"/>
                                  <a:cs typeface="Calibri" panose="020F0502020204030204" pitchFamily="34" charset="0"/>
                                </a:rPr>
                                <m:t>∗</m:t>
                              </m:r>
                            </m:sup>
                          </m:sSup>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𝑠</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𝑎</m:t>
                          </m:r>
                          <m:r>
                            <a:rPr lang="en-US" sz="2400" b="0" i="1" smtClean="0">
                              <a:latin typeface="Cambria Math" panose="02040503050406030204" pitchFamily="18" charset="0"/>
                              <a:cs typeface="Calibri" panose="020F0502020204030204" pitchFamily="34" charset="0"/>
                            </a:rPr>
                            <m:t>)</m:t>
                          </m:r>
                        </m:e>
                      </m:func>
                      <m:r>
                        <a:rPr lang="en-US" sz="2400" b="0" i="1" smtClean="0">
                          <a:solidFill>
                            <a:srgbClr val="0000E8"/>
                          </a:solidFill>
                          <a:latin typeface="Cambria Math" panose="02040503050406030204" pitchFamily="18" charset="0"/>
                          <a:cs typeface="Calibri" panose="020F0502020204030204" pitchFamily="34" charset="0"/>
                        </a:rPr>
                        <m:t>,</m:t>
                      </m:r>
                      <m:r>
                        <a:rPr lang="en-US" sz="2400" i="1" smtClean="0">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𝑠</m:t>
                      </m:r>
                    </m:oMath>
                  </m:oMathPara>
                </a14:m>
                <a:endParaRPr lang="en-US" sz="2400" i="1" dirty="0">
                  <a:solidFill>
                    <a:srgbClr val="0000E8"/>
                  </a:solidFill>
                  <a:latin typeface="Cambria Math" panose="02040503050406030204" pitchFamily="18" charset="0"/>
                  <a:cs typeface="Calibri" panose="020F0502020204030204" pitchFamily="34" charset="0"/>
                </a:endParaRPr>
              </a:p>
              <a:p>
                <a:pPr/>
                <a14:m>
                  <m:oMathPara xmlns:m="http://schemas.openxmlformats.org/officeDocument/2006/math">
                    <m:oMathParaPr>
                      <m:jc m:val="left"/>
                    </m:oMathParaPr>
                    <m:oMath xmlns:m="http://schemas.openxmlformats.org/officeDocument/2006/math">
                      <m:sSup>
                        <m:sSupPr>
                          <m:ctrlPr>
                            <a:rPr lang="en-US" sz="2400" i="1">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𝑄</m:t>
                          </m:r>
                        </m:e>
                        <m:sup>
                          <m:r>
                            <a:rPr lang="en-US" sz="2400" i="1">
                              <a:latin typeface="Cambria Math" panose="02040503050406030204" pitchFamily="18" charset="0"/>
                              <a:cs typeface="Calibri" panose="020F0502020204030204" pitchFamily="34" charset="0"/>
                            </a:rPr>
                            <m:t>∗</m:t>
                          </m:r>
                        </m:sup>
                      </m:sSup>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𝑎</m:t>
                          </m:r>
                        </m:e>
                      </m:d>
                      <m:r>
                        <a:rPr lang="en-US" sz="2400" b="0" i="1" smtClean="0">
                          <a:solidFill>
                            <a:schemeClr val="tx1"/>
                          </a:solidFill>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𝑅</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𝑎</m:t>
                          </m:r>
                          <m:r>
                            <a:rPr lang="en-US" sz="2400" i="1">
                              <a:latin typeface="Cambria Math" panose="02040503050406030204" pitchFamily="18" charset="0"/>
                              <a:cs typeface="Calibri" panose="020F0502020204030204" pitchFamily="34" charset="0"/>
                            </a:rPr>
                            <m:t> </m:t>
                          </m:r>
                        </m:e>
                      </m:d>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nary>
                        <m:naryPr>
                          <m:chr m:val="∑"/>
                          <m:supHide m:val="on"/>
                          <m:ctrlPr>
                            <a:rPr lang="en-US" sz="2400" i="1">
                              <a:solidFill>
                                <a:srgbClr val="00B050"/>
                              </a:solidFill>
                              <a:latin typeface="Cambria Math" panose="02040503050406030204" pitchFamily="18" charset="0"/>
                              <a:cs typeface="Calibri" panose="020F0502020204030204" pitchFamily="34" charset="0"/>
                            </a:rPr>
                          </m:ctrlPr>
                        </m:naryPr>
                        <m:sub>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sub>
                        <m:sup/>
                        <m:e>
                          <m:r>
                            <a:rPr lang="en-US" sz="2400" i="1">
                              <a:solidFill>
                                <a:srgbClr val="00B050"/>
                              </a:solidFill>
                              <a:latin typeface="Cambria Math" panose="02040503050406030204" pitchFamily="18" charset="0"/>
                              <a:cs typeface="Calibri" panose="020F0502020204030204" pitchFamily="34" charset="0"/>
                            </a:rPr>
                            <m:t>𝑃</m:t>
                          </m:r>
                          <m:d>
                            <m:dPr>
                              <m:ctrlPr>
                                <a:rPr lang="en-US" sz="2400" i="1">
                                  <a:solidFill>
                                    <a:srgbClr val="00B050"/>
                                  </a:solidFill>
                                  <a:latin typeface="Cambria Math" panose="02040503050406030204" pitchFamily="18" charset="0"/>
                                  <a:cs typeface="Calibri" panose="020F0502020204030204" pitchFamily="34" charset="0"/>
                                </a:rPr>
                              </m:ctrlPr>
                            </m:dPr>
                            <m:e>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e>
                            <m:e>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r>
                                <a:rPr lang="en-US" sz="2400" i="1">
                                  <a:solidFill>
                                    <a:srgbClr val="00B050"/>
                                  </a:solidFill>
                                  <a:latin typeface="Cambria Math" panose="02040503050406030204" pitchFamily="18" charset="0"/>
                                  <a:cs typeface="Calibri" panose="020F0502020204030204" pitchFamily="34" charset="0"/>
                                </a:rPr>
                                <m:t>𝑎</m:t>
                              </m:r>
                            </m:e>
                          </m:d>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𝑉</m:t>
                              </m:r>
                            </m:e>
                            <m:sup>
                              <m:r>
                                <a:rPr lang="en-US" sz="2400" i="1">
                                  <a:solidFill>
                                    <a:srgbClr val="0000E8"/>
                                  </a:solidFill>
                                  <a:latin typeface="Cambria Math" panose="02040503050406030204" pitchFamily="18" charset="0"/>
                                  <a:cs typeface="Calibri" panose="020F0502020204030204" pitchFamily="34" charset="0"/>
                                </a:rPr>
                                <m:t>∗</m:t>
                              </m:r>
                            </m:sup>
                          </m:sSup>
                          <m:d>
                            <m:dPr>
                              <m:ctrlPr>
                                <a:rPr lang="en-US" sz="2400" i="1">
                                  <a:solidFill>
                                    <a:srgbClr val="0000E8"/>
                                  </a:solidFill>
                                  <a:latin typeface="Cambria Math" panose="02040503050406030204" pitchFamily="18" charset="0"/>
                                  <a:cs typeface="Calibri" panose="020F0502020204030204" pitchFamily="34" charset="0"/>
                                </a:rPr>
                              </m:ctrlPr>
                            </m:dPr>
                            <m:e>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𝑠</m:t>
                                  </m:r>
                                </m:e>
                                <m:sup>
                                  <m:r>
                                    <a:rPr lang="en-US" sz="2400" i="1">
                                      <a:solidFill>
                                        <a:srgbClr val="0000E8"/>
                                      </a:solidFill>
                                      <a:latin typeface="Cambria Math" panose="02040503050406030204" pitchFamily="18" charset="0"/>
                                      <a:cs typeface="Calibri" panose="020F0502020204030204" pitchFamily="34" charset="0"/>
                                    </a:rPr>
                                    <m:t>′</m:t>
                                  </m:r>
                                </m:sup>
                              </m:sSup>
                            </m:e>
                          </m:d>
                        </m:e>
                      </m:nary>
                      <m:r>
                        <a:rPr lang="en-US" sz="2400" i="1">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𝑎</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𝑠</m:t>
                      </m:r>
                    </m:oMath>
                  </m:oMathPara>
                </a14:m>
                <a:endParaRPr lang="en-US" sz="2400" dirty="0">
                  <a:latin typeface="Calibri" panose="020F0502020204030204" pitchFamily="34" charset="0"/>
                  <a:cs typeface="Calibri" panose="020F0502020204030204" pitchFamily="34" charset="0"/>
                </a:endParaRPr>
              </a:p>
            </p:txBody>
          </p:sp>
        </mc:Choice>
        <mc:Fallback xmlns="">
          <p:sp>
            <p:nvSpPr>
              <p:cNvPr id="8" name="Rectangle 7">
                <a:extLst>
                  <a:ext uri="{FF2B5EF4-FFF2-40B4-BE49-F238E27FC236}">
                    <a16:creationId xmlns:a16="http://schemas.microsoft.com/office/drawing/2014/main" xmlns:a14="http://schemas.microsoft.com/office/drawing/2010/main" xmlns="" id="{A13FF803-A6E0-1640-B18E-9D9994B86C86}"/>
                  </a:ext>
                </a:extLst>
              </p:cNvPr>
              <p:cNvSpPr>
                <a:spLocks noRot="1" noChangeAspect="1" noMove="1" noResize="1" noEditPoints="1" noAdjustHandles="1" noChangeArrowheads="1" noChangeShapeType="1" noTextEdit="1"/>
              </p:cNvSpPr>
              <p:nvPr/>
            </p:nvSpPr>
            <p:spPr>
              <a:xfrm>
                <a:off x="736892" y="4444971"/>
                <a:ext cx="8289470" cy="1484189"/>
              </a:xfrm>
              <a:prstGeom prst="rect">
                <a:avLst/>
              </a:prstGeom>
              <a:blipFill rotWithShape="0">
                <a:blip r:embed="rId5"/>
                <a:stretch>
                  <a:fillRect l="-221"/>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 xmlns:a16="http://schemas.microsoft.com/office/drawing/2014/main" id="{B5A816D2-90C9-4B04-B016-BD26017398F5}"/>
                  </a:ext>
                </a:extLst>
              </p14:cNvPr>
              <p14:cNvContentPartPr/>
              <p14:nvPr/>
            </p14:nvContentPartPr>
            <p14:xfrm>
              <a:off x="2059200" y="3169080"/>
              <a:ext cx="2872080" cy="221400"/>
            </p14:xfrm>
          </p:contentPart>
        </mc:Choice>
        <mc:Fallback xmlns="">
          <p:pic>
            <p:nvPicPr>
              <p:cNvPr id="3" name="Ink 2">
                <a:extLst>
                  <a:ext uri="{FF2B5EF4-FFF2-40B4-BE49-F238E27FC236}">
                    <a16:creationId xmlns:a16="http://schemas.microsoft.com/office/drawing/2014/main" id="{B5A816D2-90C9-4B04-B016-BD26017398F5}"/>
                  </a:ext>
                </a:extLst>
              </p:cNvPr>
              <p:cNvPicPr/>
              <p:nvPr/>
            </p:nvPicPr>
            <p:blipFill>
              <a:blip r:embed="rId7"/>
              <a:stretch>
                <a:fillRect/>
              </a:stretch>
            </p:blipFill>
            <p:spPr>
              <a:xfrm>
                <a:off x="2049840" y="3159720"/>
                <a:ext cx="2890800" cy="240120"/>
              </a:xfrm>
              <a:prstGeom prst="rect">
                <a:avLst/>
              </a:prstGeom>
            </p:spPr>
          </p:pic>
        </mc:Fallback>
      </mc:AlternateContent>
    </p:spTree>
    <p:extLst>
      <p:ext uri="{BB962C8B-B14F-4D97-AF65-F5344CB8AC3E}">
        <p14:creationId xmlns:p14="http://schemas.microsoft.com/office/powerpoint/2010/main" val="251778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A2B124-692D-A845-96C2-3882C609CA5B}"/>
              </a:ext>
            </a:extLst>
          </p:cNvPr>
          <p:cNvSpPr>
            <a:spLocks noGrp="1"/>
          </p:cNvSpPr>
          <p:nvPr>
            <p:ph type="title"/>
          </p:nvPr>
        </p:nvSpPr>
        <p:spPr/>
        <p:txBody>
          <a:bodyPr/>
          <a:lstStyle/>
          <a:p>
            <a:r>
              <a:rPr lang="en-US" dirty="0"/>
              <a:t>Value Iteration </a:t>
            </a:r>
            <a:r>
              <a:rPr lang="en-US" altLang="zh-CN" dirty="0"/>
              <a:t>in Markov Games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741A5C1B-37C2-744F-A8A2-D60470FA5A06}"/>
                  </a:ext>
                </a:extLst>
              </p:cNvPr>
              <p:cNvSpPr>
                <a:spLocks noGrp="1"/>
              </p:cNvSpPr>
              <p:nvPr>
                <p:ph sz="quarter" idx="1"/>
              </p:nvPr>
            </p:nvSpPr>
            <p:spPr/>
            <p:txBody>
              <a:bodyPr>
                <a:normAutofit/>
              </a:bodyPr>
              <a:lstStyle/>
              <a:p>
                <a:endParaRPr lang="en-US" sz="2400" dirty="0"/>
              </a:p>
              <a:p>
                <a:endParaRPr lang="en-US" sz="2400" dirty="0"/>
              </a:p>
              <a:p>
                <a:endParaRPr lang="en-US" sz="2400" dirty="0"/>
              </a:p>
              <a:p>
                <a:r>
                  <a:rPr lang="en-US" sz="2400" dirty="0"/>
                  <a:t>In two-player zero-sum Markov game</a:t>
                </a:r>
              </a:p>
              <a:p>
                <a:pPr lvl="1"/>
                <a:r>
                  <a:rPr lang="en-US" dirty="0"/>
                  <a:t>Let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dirty="0"/>
                  <a:t> be state value for player 1 (</a:t>
                </a:r>
                <a14:m>
                  <m:oMath xmlns:m="http://schemas.openxmlformats.org/officeDocument/2006/math">
                    <m:r>
                      <a:rPr lang="en-US" b="0" i="0"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oMath>
                </a14:m>
                <a:r>
                  <a:rPr lang="en-US" dirty="0"/>
                  <a:t> for player 2)</a:t>
                </a:r>
              </a:p>
              <a:p>
                <a:pPr lvl="1"/>
                <a:r>
                  <a:rPr lang="en-US" dirty="0"/>
                  <a:t>Let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𝑄</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𝑠</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i="1">
                        <a:latin typeface="Cambria Math" panose="02040503050406030204" pitchFamily="18" charset="0"/>
                      </a:rPr>
                      <m:t>)</m:t>
                    </m:r>
                  </m:oMath>
                </a14:m>
                <a:r>
                  <a:rPr lang="en-US" dirty="0"/>
                  <a:t> be action-state value for player 1 when player 1 chooses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oMath>
                </a14:m>
                <a:r>
                  <a:rPr lang="en-US" dirty="0"/>
                  <a:t> and player 2 chooses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oMath>
                </a14:m>
                <a:r>
                  <a:rPr lang="en-US" dirty="0"/>
                  <a:t> in state </a:t>
                </a:r>
                <a14:m>
                  <m:oMath xmlns:m="http://schemas.openxmlformats.org/officeDocument/2006/math">
                    <m:r>
                      <a:rPr lang="en-US" i="1">
                        <a:latin typeface="Cambria Math" panose="02040503050406030204" pitchFamily="18" charset="0"/>
                      </a:rPr>
                      <m:t>𝑠</m:t>
                    </m:r>
                  </m:oMath>
                </a14:m>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741A5C1B-37C2-744F-A8A2-D60470FA5A06}"/>
                  </a:ext>
                </a:extLst>
              </p:cNvPr>
              <p:cNvSpPr>
                <a:spLocks noGrp="1" noRot="1" noChangeAspect="1" noMove="1" noResize="1" noEditPoints="1" noAdjustHandles="1" noChangeArrowheads="1" noChangeShapeType="1" noTextEdit="1"/>
              </p:cNvSpPr>
              <p:nvPr>
                <p:ph sz="quarter" idx="1"/>
              </p:nvPr>
            </p:nvSpPr>
            <p:spPr>
              <a:blipFill>
                <a:blip r:embed="rId2"/>
                <a:stretch>
                  <a:fillRect l="-617"/>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9F4690CE-4C74-7242-9043-B10E43C93D43}"/>
              </a:ext>
            </a:extLst>
          </p:cNvPr>
          <p:cNvSpPr>
            <a:spLocks noGrp="1"/>
          </p:cNvSpPr>
          <p:nvPr>
            <p:ph type="sldNum" sz="quarter" idx="12"/>
          </p:nvPr>
        </p:nvSpPr>
        <p:spPr/>
        <p:txBody>
          <a:bodyPr/>
          <a:lstStyle/>
          <a:p>
            <a:fld id="{A3B20E47-2A4C-4221-B6B9-A2AC2F1C1077}" type="slidenum">
              <a:rPr lang="en-US" smtClean="0"/>
              <a:pPr/>
              <a:t>21</a:t>
            </a:fld>
            <a:endParaRPr lang="en-US"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 xmlns:a16="http://schemas.microsoft.com/office/drawing/2014/main" id="{65FA868E-A144-EC47-AF30-BC0A62D9E5A6}"/>
                  </a:ext>
                </a:extLst>
              </p:cNvPr>
              <p:cNvSpPr/>
              <p:nvPr/>
            </p:nvSpPr>
            <p:spPr>
              <a:xfrm>
                <a:off x="612648" y="4291538"/>
                <a:ext cx="8229599" cy="120032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400" i="1" smtClean="0">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𝑄</m:t>
                          </m:r>
                        </m:e>
                        <m:sup>
                          <m:r>
                            <a:rPr lang="en-US" sz="2400" i="1">
                              <a:latin typeface="Cambria Math" panose="02040503050406030204" pitchFamily="18" charset="0"/>
                              <a:cs typeface="Calibri" panose="020F0502020204030204" pitchFamily="34" charset="0"/>
                            </a:rPr>
                            <m:t>∗</m:t>
                          </m:r>
                        </m:sup>
                      </m:sSup>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b="0" i="1" smtClean="0">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b="0" i="1" smtClean="0">
                                  <a:latin typeface="Cambria Math" panose="02040503050406030204" pitchFamily="18" charset="0"/>
                                  <a:cs typeface="Calibri" panose="020F0502020204030204" pitchFamily="34" charset="0"/>
                                </a:rPr>
                                <m:t>1</m:t>
                              </m:r>
                            </m:sub>
                          </m:sSub>
                          <m:r>
                            <a:rPr lang="en-US" sz="2400" b="0" i="1" smtClean="0">
                              <a:latin typeface="Cambria Math" panose="02040503050406030204" pitchFamily="18" charset="0"/>
                              <a:cs typeface="Calibri" panose="020F0502020204030204" pitchFamily="34" charset="0"/>
                            </a:rPr>
                            <m:t>,</m:t>
                          </m:r>
                          <m:sSub>
                            <m:sSubPr>
                              <m:ctrlPr>
                                <a:rPr lang="en-US" sz="2400" b="0" i="1" smtClean="0">
                                  <a:latin typeface="Cambria Math" panose="02040503050406030204" pitchFamily="18" charset="0"/>
                                  <a:cs typeface="Calibri" panose="020F0502020204030204" pitchFamily="34" charset="0"/>
                                </a:rPr>
                              </m:ctrlPr>
                            </m:sSubPr>
                            <m:e>
                              <m:r>
                                <a:rPr lang="en-US" sz="2400" b="0" i="1" smtClean="0">
                                  <a:latin typeface="Cambria Math" panose="02040503050406030204" pitchFamily="18" charset="0"/>
                                  <a:cs typeface="Calibri" panose="020F0502020204030204" pitchFamily="34" charset="0"/>
                                </a:rPr>
                                <m:t>𝑎</m:t>
                              </m:r>
                            </m:e>
                            <m:sub>
                              <m:r>
                                <a:rPr lang="en-US" sz="2400" b="0" i="1" smtClean="0">
                                  <a:latin typeface="Cambria Math" panose="02040503050406030204" pitchFamily="18" charset="0"/>
                                  <a:cs typeface="Calibri" panose="020F0502020204030204" pitchFamily="34" charset="0"/>
                                </a:rPr>
                                <m:t>2</m:t>
                              </m:r>
                            </m:sub>
                          </m:sSub>
                        </m:e>
                      </m:d>
                      <m:r>
                        <a:rPr lang="en-US" sz="2400" b="0" i="1" smtClean="0">
                          <a:latin typeface="Cambria Math" panose="02040503050406030204" pitchFamily="18" charset="0"/>
                          <a:cs typeface="Calibri" panose="020F0502020204030204" pitchFamily="34" charset="0"/>
                        </a:rPr>
                        <m:t>=</m:t>
                      </m:r>
                    </m:oMath>
                  </m:oMathPara>
                </a14:m>
                <a:endParaRPr lang="en-US" sz="2400" b="0" i="1" dirty="0">
                  <a:latin typeface="Cambria Math" panose="02040503050406030204" pitchFamily="18" charset="0"/>
                  <a:cs typeface="Calibri" panose="020F0502020204030204" pitchFamily="34" charset="0"/>
                </a:endParaRPr>
              </a:p>
              <a:p>
                <a:endParaRPr lang="en-US" sz="2400" b="0" i="1" dirty="0">
                  <a:latin typeface="Cambria Math" panose="02040503050406030204" pitchFamily="18" charset="0"/>
                  <a:cs typeface="Calibri" panose="020F0502020204030204" pitchFamily="34" charset="0"/>
                </a:endParaRPr>
              </a:p>
              <a:p>
                <a:pPr/>
                <a14:m>
                  <m:oMathPara xmlns:m="http://schemas.openxmlformats.org/officeDocument/2006/math">
                    <m:oMathParaPr>
                      <m:jc m:val="left"/>
                    </m:oMathParaPr>
                    <m:oMath xmlns:m="http://schemas.openxmlformats.org/officeDocument/2006/math">
                      <m:sSup>
                        <m:sSupPr>
                          <m:ctrlPr>
                            <a:rPr lang="en-US" sz="2400" b="0" i="1" smtClean="0">
                              <a:solidFill>
                                <a:schemeClr val="tx1"/>
                              </a:solidFill>
                              <a:latin typeface="Cambria Math" panose="02040503050406030204" pitchFamily="18" charset="0"/>
                              <a:cs typeface="Calibri" panose="020F0502020204030204" pitchFamily="34" charset="0"/>
                            </a:rPr>
                          </m:ctrlPr>
                        </m:sSupPr>
                        <m:e>
                          <m:r>
                            <a:rPr lang="en-US" sz="2400" b="0" i="1" smtClean="0">
                              <a:solidFill>
                                <a:schemeClr val="tx1"/>
                              </a:solidFill>
                              <a:latin typeface="Cambria Math" panose="02040503050406030204" pitchFamily="18" charset="0"/>
                              <a:cs typeface="Calibri" panose="020F0502020204030204" pitchFamily="34" charset="0"/>
                            </a:rPr>
                            <m:t>𝑉</m:t>
                          </m:r>
                        </m:e>
                        <m:sup>
                          <m:r>
                            <a:rPr lang="en-US" sz="2400" b="0" i="1" smtClean="0">
                              <a:solidFill>
                                <a:schemeClr val="tx1"/>
                              </a:solidFill>
                              <a:latin typeface="Cambria Math" panose="02040503050406030204" pitchFamily="18" charset="0"/>
                              <a:cs typeface="Calibri" panose="020F0502020204030204" pitchFamily="34" charset="0"/>
                            </a:rPr>
                            <m:t>∗</m:t>
                          </m:r>
                        </m:sup>
                      </m:sSup>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e>
                      </m:d>
                      <m:r>
                        <a:rPr lang="en-US" sz="2400" i="1">
                          <a:solidFill>
                            <a:schemeClr val="tx1"/>
                          </a:solidFill>
                          <a:latin typeface="Cambria Math" panose="02040503050406030204" pitchFamily="18" charset="0"/>
                          <a:cs typeface="Calibri" panose="020F0502020204030204" pitchFamily="34" charset="0"/>
                        </a:rPr>
                        <m:t>=</m:t>
                      </m:r>
                    </m:oMath>
                  </m:oMathPara>
                </a14:m>
                <a:endParaRPr lang="en-US" sz="2400" dirty="0">
                  <a:latin typeface="Calibri" panose="020F0502020204030204" pitchFamily="34" charset="0"/>
                  <a:cs typeface="Calibri" panose="020F0502020204030204" pitchFamily="34" charset="0"/>
                </a:endParaRPr>
              </a:p>
            </p:txBody>
          </p:sp>
        </mc:Choice>
        <mc:Fallback xmlns="">
          <p:sp>
            <p:nvSpPr>
              <p:cNvPr id="6" name="Rectangle 5">
                <a:extLst>
                  <a:ext uri="{FF2B5EF4-FFF2-40B4-BE49-F238E27FC236}">
                    <a16:creationId xmlns:a16="http://schemas.microsoft.com/office/drawing/2014/main" xmlns:a14="http://schemas.microsoft.com/office/drawing/2010/main" xmlns="" id="{65FA868E-A144-EC47-AF30-BC0A62D9E5A6}"/>
                  </a:ext>
                </a:extLst>
              </p:cNvPr>
              <p:cNvSpPr>
                <a:spLocks noRot="1" noChangeAspect="1" noMove="1" noResize="1" noEditPoints="1" noAdjustHandles="1" noChangeArrowheads="1" noChangeShapeType="1" noTextEdit="1"/>
              </p:cNvSpPr>
              <p:nvPr/>
            </p:nvSpPr>
            <p:spPr>
              <a:xfrm>
                <a:off x="612648" y="4291538"/>
                <a:ext cx="8229599" cy="1200329"/>
              </a:xfrm>
              <a:prstGeom prst="rect">
                <a:avLst/>
              </a:prstGeom>
              <a:blipFill rotWithShape="0">
                <a:blip r:embed="rId3"/>
                <a:stretch>
                  <a:fillRect l="-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 xmlns:a16="http://schemas.microsoft.com/office/drawing/2014/main" id="{DF674FC8-350D-4342-A517-61471EB9C56F}"/>
                  </a:ext>
                </a:extLst>
              </p:cNvPr>
              <p:cNvSpPr/>
              <p:nvPr/>
            </p:nvSpPr>
            <p:spPr>
              <a:xfrm>
                <a:off x="1334099" y="1219200"/>
                <a:ext cx="6475800" cy="148418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400" b="0" i="1" smtClean="0">
                              <a:solidFill>
                                <a:srgbClr val="0000E8"/>
                              </a:solidFill>
                              <a:latin typeface="Cambria Math" panose="02040503050406030204" pitchFamily="18" charset="0"/>
                              <a:cs typeface="Calibri" panose="020F0502020204030204" pitchFamily="34" charset="0"/>
                            </a:rPr>
                          </m:ctrlPr>
                        </m:sSupPr>
                        <m:e>
                          <m:r>
                            <a:rPr lang="en-US" sz="2400" b="0" i="1" smtClean="0">
                              <a:solidFill>
                                <a:srgbClr val="0000E8"/>
                              </a:solidFill>
                              <a:latin typeface="Cambria Math" panose="02040503050406030204" pitchFamily="18" charset="0"/>
                              <a:cs typeface="Calibri" panose="020F0502020204030204" pitchFamily="34" charset="0"/>
                            </a:rPr>
                            <m:t>𝑉</m:t>
                          </m:r>
                        </m:e>
                        <m:sup>
                          <m:r>
                            <a:rPr lang="en-US" sz="2400" b="0" i="1" smtClean="0">
                              <a:solidFill>
                                <a:srgbClr val="0000E8"/>
                              </a:solidFill>
                              <a:latin typeface="Cambria Math" panose="02040503050406030204" pitchFamily="18" charset="0"/>
                              <a:cs typeface="Calibri" panose="020F0502020204030204" pitchFamily="34" charset="0"/>
                            </a:rPr>
                            <m:t>∗</m:t>
                          </m:r>
                        </m:sup>
                      </m:sSup>
                      <m:d>
                        <m:dPr>
                          <m:ctrlPr>
                            <a:rPr lang="en-US" sz="2400" i="1">
                              <a:solidFill>
                                <a:srgbClr val="0000E8"/>
                              </a:solidFill>
                              <a:latin typeface="Cambria Math" panose="02040503050406030204" pitchFamily="18" charset="0"/>
                              <a:cs typeface="Calibri" panose="020F0502020204030204" pitchFamily="34" charset="0"/>
                            </a:rPr>
                          </m:ctrlPr>
                        </m:dPr>
                        <m:e>
                          <m:r>
                            <a:rPr lang="en-US" sz="2400" i="1">
                              <a:solidFill>
                                <a:srgbClr val="0000E8"/>
                              </a:solidFill>
                              <a:latin typeface="Cambria Math" panose="02040503050406030204" pitchFamily="18" charset="0"/>
                              <a:cs typeface="Calibri" panose="020F0502020204030204" pitchFamily="34" charset="0"/>
                            </a:rPr>
                            <m:t>𝑠</m:t>
                          </m:r>
                        </m:e>
                      </m:d>
                      <m:r>
                        <a:rPr lang="en-US" sz="2400" i="1">
                          <a:latin typeface="Cambria Math" panose="02040503050406030204" pitchFamily="18" charset="0"/>
                          <a:cs typeface="Calibri" panose="020F0502020204030204" pitchFamily="34" charset="0"/>
                        </a:rPr>
                        <m:t>=</m:t>
                      </m:r>
                      <m:func>
                        <m:funcPr>
                          <m:ctrlPr>
                            <a:rPr lang="en-US" sz="2400" i="1">
                              <a:latin typeface="Cambria Math" panose="02040503050406030204" pitchFamily="18" charset="0"/>
                              <a:cs typeface="Calibri" panose="020F0502020204030204" pitchFamily="34" charset="0"/>
                            </a:rPr>
                          </m:ctrlPr>
                        </m:funcPr>
                        <m:fName>
                          <m:limLow>
                            <m:limLowPr>
                              <m:ctrlPr>
                                <a:rPr lang="en-US" sz="2400" i="1">
                                  <a:solidFill>
                                    <a:srgbClr val="0000E8"/>
                                  </a:solidFill>
                                  <a:latin typeface="Cambria Math" panose="02040503050406030204" pitchFamily="18" charset="0"/>
                                  <a:cs typeface="Calibri" panose="020F0502020204030204" pitchFamily="34" charset="0"/>
                                </a:rPr>
                              </m:ctrlPr>
                            </m:limLowPr>
                            <m:e>
                              <m:r>
                                <m:rPr>
                                  <m:sty m:val="p"/>
                                </m:rPr>
                                <a:rPr lang="en-US" sz="2400">
                                  <a:solidFill>
                                    <a:srgbClr val="0000E8"/>
                                  </a:solidFill>
                                  <a:latin typeface="Cambria Math" panose="02040503050406030204" pitchFamily="18" charset="0"/>
                                  <a:cs typeface="Calibri" panose="020F0502020204030204" pitchFamily="34" charset="0"/>
                                </a:rPr>
                                <m:t>max</m:t>
                              </m:r>
                            </m:e>
                            <m:lim>
                              <m:r>
                                <a:rPr lang="en-US" sz="2400" i="1">
                                  <a:solidFill>
                                    <a:srgbClr val="0000E8"/>
                                  </a:solidFill>
                                  <a:latin typeface="Cambria Math" panose="02040503050406030204" pitchFamily="18" charset="0"/>
                                  <a:cs typeface="Calibri" panose="020F0502020204030204" pitchFamily="34" charset="0"/>
                                </a:rPr>
                                <m:t>𝑎</m:t>
                              </m:r>
                            </m:lim>
                          </m:limLow>
                        </m:fName>
                        <m:e>
                          <m:sSup>
                            <m:sSupPr>
                              <m:ctrlPr>
                                <a:rPr lang="en-US" sz="2400" b="0" i="1" smtClean="0">
                                  <a:latin typeface="Cambria Math" panose="02040503050406030204" pitchFamily="18" charset="0"/>
                                  <a:cs typeface="Calibri" panose="020F0502020204030204" pitchFamily="34" charset="0"/>
                                </a:rPr>
                              </m:ctrlPr>
                            </m:sSupPr>
                            <m:e>
                              <m:r>
                                <a:rPr lang="en-US" sz="2400" b="0" i="1" smtClean="0">
                                  <a:latin typeface="Cambria Math" panose="02040503050406030204" pitchFamily="18" charset="0"/>
                                  <a:cs typeface="Calibri" panose="020F0502020204030204" pitchFamily="34" charset="0"/>
                                </a:rPr>
                                <m:t>𝑄</m:t>
                              </m:r>
                            </m:e>
                            <m:sup>
                              <m:r>
                                <a:rPr lang="en-US" sz="2400" b="0" i="1" smtClean="0">
                                  <a:latin typeface="Cambria Math" panose="02040503050406030204" pitchFamily="18" charset="0"/>
                                  <a:cs typeface="Calibri" panose="020F0502020204030204" pitchFamily="34" charset="0"/>
                                </a:rPr>
                                <m:t>∗</m:t>
                              </m:r>
                            </m:sup>
                          </m:sSup>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𝑠</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𝑎</m:t>
                          </m:r>
                          <m:r>
                            <a:rPr lang="en-US" sz="2400" b="0" i="1" smtClean="0">
                              <a:latin typeface="Cambria Math" panose="02040503050406030204" pitchFamily="18" charset="0"/>
                              <a:cs typeface="Calibri" panose="020F0502020204030204" pitchFamily="34" charset="0"/>
                            </a:rPr>
                            <m:t>)</m:t>
                          </m:r>
                        </m:e>
                      </m:func>
                      <m:r>
                        <a:rPr lang="en-US" sz="2400" b="0" i="1" smtClean="0">
                          <a:solidFill>
                            <a:srgbClr val="0000E8"/>
                          </a:solidFill>
                          <a:latin typeface="Cambria Math" panose="02040503050406030204" pitchFamily="18" charset="0"/>
                          <a:cs typeface="Calibri" panose="020F0502020204030204" pitchFamily="34" charset="0"/>
                        </a:rPr>
                        <m:t>,</m:t>
                      </m:r>
                      <m:r>
                        <a:rPr lang="en-US" sz="2400" i="1" smtClean="0">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𝑠</m:t>
                      </m:r>
                    </m:oMath>
                  </m:oMathPara>
                </a14:m>
                <a:endParaRPr lang="en-US" sz="2400" i="1" dirty="0">
                  <a:solidFill>
                    <a:srgbClr val="0000E8"/>
                  </a:solidFill>
                  <a:latin typeface="Cambria Math" panose="02040503050406030204" pitchFamily="18" charset="0"/>
                  <a:cs typeface="Calibri" panose="020F0502020204030204" pitchFamily="34" charset="0"/>
                </a:endParaRPr>
              </a:p>
              <a:p>
                <a:pPr/>
                <a14:m>
                  <m:oMathPara xmlns:m="http://schemas.openxmlformats.org/officeDocument/2006/math">
                    <m:oMathParaPr>
                      <m:jc m:val="left"/>
                    </m:oMathParaPr>
                    <m:oMath xmlns:m="http://schemas.openxmlformats.org/officeDocument/2006/math">
                      <m:sSup>
                        <m:sSupPr>
                          <m:ctrlPr>
                            <a:rPr lang="en-US" sz="2400" i="1">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𝑄</m:t>
                          </m:r>
                        </m:e>
                        <m:sup>
                          <m:r>
                            <a:rPr lang="en-US" sz="2400" i="1">
                              <a:latin typeface="Cambria Math" panose="02040503050406030204" pitchFamily="18" charset="0"/>
                              <a:cs typeface="Calibri" panose="020F0502020204030204" pitchFamily="34" charset="0"/>
                            </a:rPr>
                            <m:t>∗</m:t>
                          </m:r>
                        </m:sup>
                      </m:sSup>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𝑎</m:t>
                          </m:r>
                        </m:e>
                      </m:d>
                      <m:r>
                        <a:rPr lang="en-US" sz="2400" b="0" i="1" smtClean="0">
                          <a:solidFill>
                            <a:srgbClr val="0000E8"/>
                          </a:solidFill>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𝑅</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𝑎</m:t>
                          </m:r>
                          <m:r>
                            <a:rPr lang="en-US" sz="2400" i="1">
                              <a:latin typeface="Cambria Math" panose="02040503050406030204" pitchFamily="18" charset="0"/>
                              <a:cs typeface="Calibri" panose="020F0502020204030204" pitchFamily="34" charset="0"/>
                            </a:rPr>
                            <m:t> </m:t>
                          </m:r>
                        </m:e>
                      </m:d>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nary>
                        <m:naryPr>
                          <m:chr m:val="∑"/>
                          <m:supHide m:val="on"/>
                          <m:ctrlPr>
                            <a:rPr lang="en-US" sz="2400" i="1">
                              <a:solidFill>
                                <a:srgbClr val="00B050"/>
                              </a:solidFill>
                              <a:latin typeface="Cambria Math" panose="02040503050406030204" pitchFamily="18" charset="0"/>
                              <a:cs typeface="Calibri" panose="020F0502020204030204" pitchFamily="34" charset="0"/>
                            </a:rPr>
                          </m:ctrlPr>
                        </m:naryPr>
                        <m:sub>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sub>
                        <m:sup/>
                        <m:e>
                          <m:r>
                            <a:rPr lang="en-US" sz="2400" i="1">
                              <a:solidFill>
                                <a:srgbClr val="00B050"/>
                              </a:solidFill>
                              <a:latin typeface="Cambria Math" panose="02040503050406030204" pitchFamily="18" charset="0"/>
                              <a:cs typeface="Calibri" panose="020F0502020204030204" pitchFamily="34" charset="0"/>
                            </a:rPr>
                            <m:t>𝑃</m:t>
                          </m:r>
                          <m:d>
                            <m:dPr>
                              <m:ctrlPr>
                                <a:rPr lang="en-US" sz="2400" i="1">
                                  <a:solidFill>
                                    <a:srgbClr val="00B050"/>
                                  </a:solidFill>
                                  <a:latin typeface="Cambria Math" panose="02040503050406030204" pitchFamily="18" charset="0"/>
                                  <a:cs typeface="Calibri" panose="020F0502020204030204" pitchFamily="34" charset="0"/>
                                </a:rPr>
                              </m:ctrlPr>
                            </m:dPr>
                            <m:e>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e>
                            <m:e>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r>
                                <a:rPr lang="en-US" sz="2400" i="1">
                                  <a:solidFill>
                                    <a:srgbClr val="00B050"/>
                                  </a:solidFill>
                                  <a:latin typeface="Cambria Math" panose="02040503050406030204" pitchFamily="18" charset="0"/>
                                  <a:cs typeface="Calibri" panose="020F0502020204030204" pitchFamily="34" charset="0"/>
                                </a:rPr>
                                <m:t>𝑎</m:t>
                              </m:r>
                            </m:e>
                          </m:d>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𝑉</m:t>
                              </m:r>
                            </m:e>
                            <m:sup>
                              <m:r>
                                <a:rPr lang="en-US" sz="2400" i="1">
                                  <a:solidFill>
                                    <a:srgbClr val="0000E8"/>
                                  </a:solidFill>
                                  <a:latin typeface="Cambria Math" panose="02040503050406030204" pitchFamily="18" charset="0"/>
                                  <a:cs typeface="Calibri" panose="020F0502020204030204" pitchFamily="34" charset="0"/>
                                </a:rPr>
                                <m:t>∗</m:t>
                              </m:r>
                            </m:sup>
                          </m:sSup>
                          <m:d>
                            <m:dPr>
                              <m:ctrlPr>
                                <a:rPr lang="en-US" sz="2400" i="1">
                                  <a:solidFill>
                                    <a:srgbClr val="0000E8"/>
                                  </a:solidFill>
                                  <a:latin typeface="Cambria Math" panose="02040503050406030204" pitchFamily="18" charset="0"/>
                                  <a:cs typeface="Calibri" panose="020F0502020204030204" pitchFamily="34" charset="0"/>
                                </a:rPr>
                              </m:ctrlPr>
                            </m:dPr>
                            <m:e>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𝑠</m:t>
                                  </m:r>
                                </m:e>
                                <m:sup>
                                  <m:r>
                                    <a:rPr lang="en-US" sz="2400" i="1">
                                      <a:solidFill>
                                        <a:srgbClr val="0000E8"/>
                                      </a:solidFill>
                                      <a:latin typeface="Cambria Math" panose="02040503050406030204" pitchFamily="18" charset="0"/>
                                      <a:cs typeface="Calibri" panose="020F0502020204030204" pitchFamily="34" charset="0"/>
                                    </a:rPr>
                                    <m:t>′</m:t>
                                  </m:r>
                                </m:sup>
                              </m:sSup>
                            </m:e>
                          </m:d>
                        </m:e>
                      </m:nary>
                      <m:r>
                        <a:rPr lang="en-US" sz="2400" i="1">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𝑎</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𝑠</m:t>
                      </m:r>
                    </m:oMath>
                  </m:oMathPara>
                </a14:m>
                <a:endParaRPr lang="en-US" sz="2400" dirty="0">
                  <a:latin typeface="Calibri" panose="020F0502020204030204" pitchFamily="34" charset="0"/>
                  <a:cs typeface="Calibri" panose="020F0502020204030204" pitchFamily="34" charset="0"/>
                </a:endParaRPr>
              </a:p>
            </p:txBody>
          </p:sp>
        </mc:Choice>
        <mc:Fallback xmlns="">
          <p:sp>
            <p:nvSpPr>
              <p:cNvPr id="7" name="Rectangle 6">
                <a:extLst>
                  <a:ext uri="{FF2B5EF4-FFF2-40B4-BE49-F238E27FC236}">
                    <a16:creationId xmlns:a16="http://schemas.microsoft.com/office/drawing/2014/main" id="{DF674FC8-350D-4342-A517-61471EB9C56F}"/>
                  </a:ext>
                </a:extLst>
              </p:cNvPr>
              <p:cNvSpPr>
                <a:spLocks noRot="1" noChangeAspect="1" noMove="1" noResize="1" noEditPoints="1" noAdjustHandles="1" noChangeArrowheads="1" noChangeShapeType="1" noTextEdit="1"/>
              </p:cNvSpPr>
              <p:nvPr/>
            </p:nvSpPr>
            <p:spPr>
              <a:xfrm>
                <a:off x="1334099" y="1219200"/>
                <a:ext cx="6475800" cy="1484189"/>
              </a:xfrm>
              <a:prstGeom prst="rect">
                <a:avLst/>
              </a:prstGeom>
              <a:blipFill>
                <a:blip r:embed="rId4"/>
                <a:stretch>
                  <a:fillRect l="-391" t="-55556" b="-119658"/>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 xmlns:a16="http://schemas.microsoft.com/office/drawing/2014/main" id="{51A0D82F-ACAA-4527-90DB-AA0F56B96015}"/>
                  </a:ext>
                </a:extLst>
              </p14:cNvPr>
              <p14:cNvContentPartPr/>
              <p14:nvPr/>
            </p14:nvContentPartPr>
            <p14:xfrm>
              <a:off x="1301400" y="2957400"/>
              <a:ext cx="6479280" cy="3288600"/>
            </p14:xfrm>
          </p:contentPart>
        </mc:Choice>
        <mc:Fallback xmlns="">
          <p:pic>
            <p:nvPicPr>
              <p:cNvPr id="5" name="Ink 4">
                <a:extLst>
                  <a:ext uri="{FF2B5EF4-FFF2-40B4-BE49-F238E27FC236}">
                    <a16:creationId xmlns:a16="http://schemas.microsoft.com/office/drawing/2014/main" id="{51A0D82F-ACAA-4527-90DB-AA0F56B96015}"/>
                  </a:ext>
                </a:extLst>
              </p:cNvPr>
              <p:cNvPicPr/>
              <p:nvPr/>
            </p:nvPicPr>
            <p:blipFill>
              <a:blip r:embed="rId6"/>
              <a:stretch>
                <a:fillRect/>
              </a:stretch>
            </p:blipFill>
            <p:spPr>
              <a:xfrm>
                <a:off x="1292040" y="2948040"/>
                <a:ext cx="6498000" cy="3307320"/>
              </a:xfrm>
              <a:prstGeom prst="rect">
                <a:avLst/>
              </a:prstGeom>
            </p:spPr>
          </p:pic>
        </mc:Fallback>
      </mc:AlternateContent>
    </p:spTree>
    <p:extLst>
      <p:ext uri="{BB962C8B-B14F-4D97-AF65-F5344CB8AC3E}">
        <p14:creationId xmlns:p14="http://schemas.microsoft.com/office/powerpoint/2010/main" val="3767482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A2B124-692D-A845-96C2-3882C609CA5B}"/>
              </a:ext>
            </a:extLst>
          </p:cNvPr>
          <p:cNvSpPr>
            <a:spLocks noGrp="1"/>
          </p:cNvSpPr>
          <p:nvPr>
            <p:ph type="title"/>
          </p:nvPr>
        </p:nvSpPr>
        <p:spPr/>
        <p:txBody>
          <a:bodyPr/>
          <a:lstStyle/>
          <a:p>
            <a:r>
              <a:rPr lang="en-US" dirty="0"/>
              <a:t>Value Iteration </a:t>
            </a:r>
            <a:r>
              <a:rPr lang="en-US" altLang="zh-CN" dirty="0"/>
              <a:t>in Markov Games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741A5C1B-37C2-744F-A8A2-D60470FA5A06}"/>
                  </a:ext>
                </a:extLst>
              </p:cNvPr>
              <p:cNvSpPr>
                <a:spLocks noGrp="1"/>
              </p:cNvSpPr>
              <p:nvPr>
                <p:ph sz="quarter" idx="1"/>
              </p:nvPr>
            </p:nvSpPr>
            <p:spPr/>
            <p:txBody>
              <a:bodyPr>
                <a:normAutofit/>
              </a:bodyPr>
              <a:lstStyle/>
              <a:p>
                <a:endParaRPr lang="en-US" sz="2400" dirty="0"/>
              </a:p>
              <a:p>
                <a:endParaRPr lang="en-US" sz="2400" dirty="0"/>
              </a:p>
              <a:p>
                <a:endParaRPr lang="en-US" sz="2400" dirty="0"/>
              </a:p>
              <a:p>
                <a:r>
                  <a:rPr lang="en-US" sz="2400" dirty="0"/>
                  <a:t>In two-player zero-sum Markov game</a:t>
                </a:r>
              </a:p>
              <a:p>
                <a:pPr lvl="1"/>
                <a:r>
                  <a:rPr lang="en-US" dirty="0"/>
                  <a:t>Let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dirty="0"/>
                  <a:t> be state value for player 1 (</a:t>
                </a:r>
                <a14:m>
                  <m:oMath xmlns:m="http://schemas.openxmlformats.org/officeDocument/2006/math">
                    <m:r>
                      <a:rPr lang="en-US" b="0" i="0"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oMath>
                </a14:m>
                <a:r>
                  <a:rPr lang="en-US" dirty="0"/>
                  <a:t> for player 2)</a:t>
                </a:r>
              </a:p>
              <a:p>
                <a:pPr lvl="1"/>
                <a:r>
                  <a:rPr lang="en-US" dirty="0"/>
                  <a:t>Let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𝑄</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𝑠</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i="1">
                        <a:latin typeface="Cambria Math" panose="02040503050406030204" pitchFamily="18" charset="0"/>
                      </a:rPr>
                      <m:t>)</m:t>
                    </m:r>
                  </m:oMath>
                </a14:m>
                <a:r>
                  <a:rPr lang="en-US" dirty="0"/>
                  <a:t> be action-state value for player 1 when player 1 chooses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oMath>
                </a14:m>
                <a:r>
                  <a:rPr lang="en-US" dirty="0"/>
                  <a:t> and player 2 chooses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oMath>
                </a14:m>
                <a:r>
                  <a:rPr lang="en-US" dirty="0"/>
                  <a:t> in state </a:t>
                </a:r>
                <a14:m>
                  <m:oMath xmlns:m="http://schemas.openxmlformats.org/officeDocument/2006/math">
                    <m:r>
                      <a:rPr lang="en-US" i="1">
                        <a:latin typeface="Cambria Math" panose="02040503050406030204" pitchFamily="18" charset="0"/>
                      </a:rPr>
                      <m:t>𝑠</m:t>
                    </m:r>
                  </m:oMath>
                </a14:m>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741A5C1B-37C2-744F-A8A2-D60470FA5A06}"/>
                  </a:ext>
                </a:extLst>
              </p:cNvPr>
              <p:cNvSpPr>
                <a:spLocks noGrp="1" noRot="1" noChangeAspect="1" noMove="1" noResize="1" noEditPoints="1" noAdjustHandles="1" noChangeArrowheads="1" noChangeShapeType="1" noTextEdit="1"/>
              </p:cNvSpPr>
              <p:nvPr>
                <p:ph sz="quarter" idx="1"/>
              </p:nvPr>
            </p:nvSpPr>
            <p:spPr>
              <a:blipFill>
                <a:blip r:embed="rId2"/>
                <a:stretch>
                  <a:fillRect l="-617"/>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9F4690CE-4C74-7242-9043-B10E43C93D43}"/>
              </a:ext>
            </a:extLst>
          </p:cNvPr>
          <p:cNvSpPr>
            <a:spLocks noGrp="1"/>
          </p:cNvSpPr>
          <p:nvPr>
            <p:ph type="sldNum" sz="quarter" idx="12"/>
          </p:nvPr>
        </p:nvSpPr>
        <p:spPr/>
        <p:txBody>
          <a:bodyPr/>
          <a:lstStyle/>
          <a:p>
            <a:fld id="{A3B20E47-2A4C-4221-B6B9-A2AC2F1C1077}" type="slidenum">
              <a:rPr lang="en-US" smtClean="0"/>
              <a:pPr/>
              <a:t>22</a:t>
            </a:fld>
            <a:endParaRPr lang="en-US"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 xmlns:a16="http://schemas.microsoft.com/office/drawing/2014/main" id="{65FA868E-A144-EC47-AF30-BC0A62D9E5A6}"/>
                  </a:ext>
                </a:extLst>
              </p:cNvPr>
              <p:cNvSpPr/>
              <p:nvPr/>
            </p:nvSpPr>
            <p:spPr>
              <a:xfrm>
                <a:off x="612648" y="4291538"/>
                <a:ext cx="8229599" cy="192854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400" i="1" smtClean="0">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𝑄</m:t>
                          </m:r>
                        </m:e>
                        <m:sup>
                          <m:r>
                            <a:rPr lang="en-US" sz="2400" i="1">
                              <a:latin typeface="Cambria Math" panose="02040503050406030204" pitchFamily="18" charset="0"/>
                              <a:cs typeface="Calibri" panose="020F0502020204030204" pitchFamily="34" charset="0"/>
                            </a:rPr>
                            <m:t>∗</m:t>
                          </m:r>
                        </m:sup>
                      </m:sSup>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b="0" i="1" smtClean="0">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b="0" i="1" smtClean="0">
                                  <a:latin typeface="Cambria Math" panose="02040503050406030204" pitchFamily="18" charset="0"/>
                                  <a:cs typeface="Calibri" panose="020F0502020204030204" pitchFamily="34" charset="0"/>
                                </a:rPr>
                                <m:t>1</m:t>
                              </m:r>
                            </m:sub>
                          </m:sSub>
                          <m:r>
                            <a:rPr lang="en-US" sz="2400" b="0" i="1" smtClean="0">
                              <a:latin typeface="Cambria Math" panose="02040503050406030204" pitchFamily="18" charset="0"/>
                              <a:cs typeface="Calibri" panose="020F0502020204030204" pitchFamily="34" charset="0"/>
                            </a:rPr>
                            <m:t>,</m:t>
                          </m:r>
                          <m:sSub>
                            <m:sSubPr>
                              <m:ctrlPr>
                                <a:rPr lang="en-US" sz="2400" b="0" i="1" smtClean="0">
                                  <a:latin typeface="Cambria Math" panose="02040503050406030204" pitchFamily="18" charset="0"/>
                                  <a:cs typeface="Calibri" panose="020F0502020204030204" pitchFamily="34" charset="0"/>
                                </a:rPr>
                              </m:ctrlPr>
                            </m:sSubPr>
                            <m:e>
                              <m:r>
                                <a:rPr lang="en-US" sz="2400" b="0" i="1" smtClean="0">
                                  <a:latin typeface="Cambria Math" panose="02040503050406030204" pitchFamily="18" charset="0"/>
                                  <a:cs typeface="Calibri" panose="020F0502020204030204" pitchFamily="34" charset="0"/>
                                </a:rPr>
                                <m:t>𝑎</m:t>
                              </m:r>
                            </m:e>
                            <m:sub>
                              <m:r>
                                <a:rPr lang="en-US" sz="2400" b="0" i="1" smtClean="0">
                                  <a:latin typeface="Cambria Math" panose="02040503050406030204" pitchFamily="18" charset="0"/>
                                  <a:cs typeface="Calibri" panose="020F0502020204030204" pitchFamily="34" charset="0"/>
                                </a:rPr>
                                <m:t>2</m:t>
                              </m:r>
                            </m:sub>
                          </m:sSub>
                        </m:e>
                      </m:d>
                      <m:r>
                        <a:rPr lang="en-US" sz="2400" b="0" i="1" smtClean="0">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𝑅</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b="0" i="1" smtClean="0">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b="0" i="1" smtClean="0">
                                  <a:latin typeface="Cambria Math" panose="02040503050406030204" pitchFamily="18" charset="0"/>
                                  <a:cs typeface="Calibri" panose="020F0502020204030204" pitchFamily="34" charset="0"/>
                                </a:rPr>
                                <m:t>1</m:t>
                              </m:r>
                            </m:sub>
                          </m:sSub>
                          <m:r>
                            <a:rPr lang="en-US" sz="2400" b="0" i="1" smtClean="0">
                              <a:latin typeface="Cambria Math" panose="02040503050406030204" pitchFamily="18" charset="0"/>
                              <a:cs typeface="Calibri" panose="020F0502020204030204" pitchFamily="34" charset="0"/>
                            </a:rPr>
                            <m:t>,</m:t>
                          </m:r>
                          <m:sSub>
                            <m:sSubPr>
                              <m:ctrlPr>
                                <a:rPr lang="en-US" sz="2400" b="0" i="1" smtClean="0">
                                  <a:latin typeface="Cambria Math" panose="02040503050406030204" pitchFamily="18" charset="0"/>
                                  <a:cs typeface="Calibri" panose="020F0502020204030204" pitchFamily="34" charset="0"/>
                                </a:rPr>
                              </m:ctrlPr>
                            </m:sSubPr>
                            <m:e>
                              <m:r>
                                <a:rPr lang="en-US" sz="2400" b="0" i="1" smtClean="0">
                                  <a:latin typeface="Cambria Math" panose="02040503050406030204" pitchFamily="18" charset="0"/>
                                  <a:cs typeface="Calibri" panose="020F0502020204030204" pitchFamily="34" charset="0"/>
                                </a:rPr>
                                <m:t>𝑎</m:t>
                              </m:r>
                            </m:e>
                            <m:sub>
                              <m:r>
                                <a:rPr lang="en-US" sz="2400" b="0" i="1" smtClean="0">
                                  <a:latin typeface="Cambria Math" panose="02040503050406030204" pitchFamily="18" charset="0"/>
                                  <a:cs typeface="Calibri" panose="020F0502020204030204" pitchFamily="34" charset="0"/>
                                </a:rPr>
                                <m:t>2</m:t>
                              </m:r>
                            </m:sub>
                          </m:sSub>
                        </m:e>
                      </m:d>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nary>
                        <m:naryPr>
                          <m:chr m:val="∑"/>
                          <m:supHide m:val="on"/>
                          <m:ctrlPr>
                            <a:rPr lang="en-US" sz="2400" i="1">
                              <a:solidFill>
                                <a:srgbClr val="00B050"/>
                              </a:solidFill>
                              <a:latin typeface="Cambria Math" panose="02040503050406030204" pitchFamily="18" charset="0"/>
                              <a:cs typeface="Calibri" panose="020F0502020204030204" pitchFamily="34" charset="0"/>
                            </a:rPr>
                          </m:ctrlPr>
                        </m:naryPr>
                        <m:sub>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sub>
                        <m:sup/>
                        <m:e>
                          <m:r>
                            <a:rPr lang="en-US" sz="2400" i="1">
                              <a:solidFill>
                                <a:srgbClr val="00B050"/>
                              </a:solidFill>
                              <a:latin typeface="Cambria Math" panose="02040503050406030204" pitchFamily="18" charset="0"/>
                              <a:cs typeface="Calibri" panose="020F0502020204030204" pitchFamily="34" charset="0"/>
                            </a:rPr>
                            <m:t>𝑃</m:t>
                          </m:r>
                          <m:d>
                            <m:dPr>
                              <m:ctrlPr>
                                <a:rPr lang="en-US" sz="2400" i="1">
                                  <a:solidFill>
                                    <a:srgbClr val="00B050"/>
                                  </a:solidFill>
                                  <a:latin typeface="Cambria Math" panose="02040503050406030204" pitchFamily="18" charset="0"/>
                                  <a:cs typeface="Calibri" panose="020F0502020204030204" pitchFamily="34" charset="0"/>
                                </a:rPr>
                              </m:ctrlPr>
                            </m:dPr>
                            <m:e>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e>
                            <m:e>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sSub>
                                <m:sSubPr>
                                  <m:ctrlPr>
                                    <a:rPr lang="en-US" sz="2400" b="0" i="1" smtClean="0">
                                      <a:solidFill>
                                        <a:srgbClr val="00B050"/>
                                      </a:solidFill>
                                      <a:latin typeface="Cambria Math" panose="02040503050406030204" pitchFamily="18" charset="0"/>
                                      <a:cs typeface="Calibri" panose="020F0502020204030204" pitchFamily="34" charset="0"/>
                                    </a:rPr>
                                  </m:ctrlPr>
                                </m:sSubPr>
                                <m:e>
                                  <m:r>
                                    <a:rPr lang="en-US" sz="2400" i="1">
                                      <a:solidFill>
                                        <a:srgbClr val="00B050"/>
                                      </a:solidFill>
                                      <a:latin typeface="Cambria Math" panose="02040503050406030204" pitchFamily="18" charset="0"/>
                                      <a:cs typeface="Calibri" panose="020F0502020204030204" pitchFamily="34" charset="0"/>
                                    </a:rPr>
                                    <m:t>𝑎</m:t>
                                  </m:r>
                                </m:e>
                                <m:sub>
                                  <m:r>
                                    <a:rPr lang="en-US" sz="2400" b="0" i="1" smtClean="0">
                                      <a:solidFill>
                                        <a:srgbClr val="00B050"/>
                                      </a:solidFill>
                                      <a:latin typeface="Cambria Math" panose="02040503050406030204" pitchFamily="18" charset="0"/>
                                      <a:cs typeface="Calibri" panose="020F0502020204030204" pitchFamily="34" charset="0"/>
                                    </a:rPr>
                                    <m:t>1</m:t>
                                  </m:r>
                                </m:sub>
                              </m:sSub>
                              <m:r>
                                <a:rPr lang="en-US" sz="2400" b="0" i="1" smtClean="0">
                                  <a:solidFill>
                                    <a:srgbClr val="00B050"/>
                                  </a:solidFill>
                                  <a:latin typeface="Cambria Math" panose="02040503050406030204" pitchFamily="18" charset="0"/>
                                  <a:cs typeface="Calibri" panose="020F0502020204030204" pitchFamily="34" charset="0"/>
                                </a:rPr>
                                <m:t>,</m:t>
                              </m:r>
                              <m:sSub>
                                <m:sSubPr>
                                  <m:ctrlPr>
                                    <a:rPr lang="en-US" sz="2400" b="0" i="1" smtClean="0">
                                      <a:solidFill>
                                        <a:srgbClr val="00B050"/>
                                      </a:solidFill>
                                      <a:latin typeface="Cambria Math" panose="02040503050406030204" pitchFamily="18" charset="0"/>
                                      <a:cs typeface="Calibri" panose="020F0502020204030204" pitchFamily="34" charset="0"/>
                                    </a:rPr>
                                  </m:ctrlPr>
                                </m:sSubPr>
                                <m:e>
                                  <m:r>
                                    <a:rPr lang="en-US" sz="2400" b="0" i="1" smtClean="0">
                                      <a:solidFill>
                                        <a:srgbClr val="00B050"/>
                                      </a:solidFill>
                                      <a:latin typeface="Cambria Math" panose="02040503050406030204" pitchFamily="18" charset="0"/>
                                      <a:cs typeface="Calibri" panose="020F0502020204030204" pitchFamily="34" charset="0"/>
                                    </a:rPr>
                                    <m:t>𝑎</m:t>
                                  </m:r>
                                </m:e>
                                <m:sub>
                                  <m:r>
                                    <a:rPr lang="en-US" sz="2400" b="0" i="1" smtClean="0">
                                      <a:solidFill>
                                        <a:srgbClr val="00B050"/>
                                      </a:solidFill>
                                      <a:latin typeface="Cambria Math" panose="02040503050406030204" pitchFamily="18" charset="0"/>
                                      <a:cs typeface="Calibri" panose="020F0502020204030204" pitchFamily="34" charset="0"/>
                                    </a:rPr>
                                    <m:t>2</m:t>
                                  </m:r>
                                </m:sub>
                              </m:sSub>
                            </m:e>
                          </m:d>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𝑉</m:t>
                              </m:r>
                            </m:e>
                            <m:sup>
                              <m:r>
                                <a:rPr lang="en-US" sz="2400" i="1">
                                  <a:solidFill>
                                    <a:srgbClr val="0000E8"/>
                                  </a:solidFill>
                                  <a:latin typeface="Cambria Math" panose="02040503050406030204" pitchFamily="18" charset="0"/>
                                  <a:cs typeface="Calibri" panose="020F0502020204030204" pitchFamily="34" charset="0"/>
                                </a:rPr>
                                <m:t>∗</m:t>
                              </m:r>
                            </m:sup>
                          </m:sSup>
                          <m:d>
                            <m:dPr>
                              <m:ctrlPr>
                                <a:rPr lang="en-US" sz="2400" i="1">
                                  <a:solidFill>
                                    <a:srgbClr val="0000E8"/>
                                  </a:solidFill>
                                  <a:latin typeface="Cambria Math" panose="02040503050406030204" pitchFamily="18" charset="0"/>
                                  <a:cs typeface="Calibri" panose="020F0502020204030204" pitchFamily="34" charset="0"/>
                                </a:rPr>
                              </m:ctrlPr>
                            </m:dPr>
                            <m:e>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𝑠</m:t>
                                  </m:r>
                                </m:e>
                                <m:sup>
                                  <m:r>
                                    <a:rPr lang="en-US" sz="2400" i="1">
                                      <a:solidFill>
                                        <a:srgbClr val="0000E8"/>
                                      </a:solidFill>
                                      <a:latin typeface="Cambria Math" panose="02040503050406030204" pitchFamily="18" charset="0"/>
                                      <a:cs typeface="Calibri" panose="020F0502020204030204" pitchFamily="34" charset="0"/>
                                    </a:rPr>
                                    <m:t>′</m:t>
                                  </m:r>
                                </m:sup>
                              </m:sSup>
                            </m:e>
                          </m:d>
                        </m:e>
                      </m:nary>
                    </m:oMath>
                  </m:oMathPara>
                </a14:m>
                <a:endParaRPr lang="en-US" sz="2400" b="0" i="1" dirty="0">
                  <a:solidFill>
                    <a:srgbClr val="0000E8"/>
                  </a:solidFill>
                  <a:latin typeface="Cambria Math" panose="02040503050406030204" pitchFamily="18" charset="0"/>
                  <a:cs typeface="Calibri" panose="020F0502020204030204" pitchFamily="34" charset="0"/>
                </a:endParaRPr>
              </a:p>
              <a:p>
                <a:pPr/>
                <a14:m>
                  <m:oMathPara xmlns:m="http://schemas.openxmlformats.org/officeDocument/2006/math">
                    <m:oMathParaPr>
                      <m:jc m:val="left"/>
                    </m:oMathParaPr>
                    <m:oMath xmlns:m="http://schemas.openxmlformats.org/officeDocument/2006/math">
                      <m:sSup>
                        <m:sSupPr>
                          <m:ctrlPr>
                            <a:rPr lang="en-US" sz="2400" b="0" i="1" smtClean="0">
                              <a:solidFill>
                                <a:schemeClr val="tx1"/>
                              </a:solidFill>
                              <a:latin typeface="Cambria Math" panose="02040503050406030204" pitchFamily="18" charset="0"/>
                              <a:cs typeface="Calibri" panose="020F0502020204030204" pitchFamily="34" charset="0"/>
                            </a:rPr>
                          </m:ctrlPr>
                        </m:sSupPr>
                        <m:e>
                          <m:r>
                            <a:rPr lang="en-US" sz="2400" b="0" i="1" smtClean="0">
                              <a:solidFill>
                                <a:schemeClr val="tx1"/>
                              </a:solidFill>
                              <a:latin typeface="Cambria Math" panose="02040503050406030204" pitchFamily="18" charset="0"/>
                              <a:cs typeface="Calibri" panose="020F0502020204030204" pitchFamily="34" charset="0"/>
                            </a:rPr>
                            <m:t>𝑉</m:t>
                          </m:r>
                        </m:e>
                        <m:sup>
                          <m:r>
                            <a:rPr lang="en-US" sz="2400" b="0" i="1" smtClean="0">
                              <a:solidFill>
                                <a:schemeClr val="tx1"/>
                              </a:solidFill>
                              <a:latin typeface="Cambria Math" panose="02040503050406030204" pitchFamily="18" charset="0"/>
                              <a:cs typeface="Calibri" panose="020F0502020204030204" pitchFamily="34" charset="0"/>
                            </a:rPr>
                            <m:t>∗</m:t>
                          </m:r>
                        </m:sup>
                      </m:sSup>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e>
                      </m:d>
                      <m:r>
                        <a:rPr lang="en-US" sz="2400" i="1">
                          <a:solidFill>
                            <a:schemeClr val="tx1"/>
                          </a:solidFill>
                          <a:latin typeface="Cambria Math" panose="02040503050406030204" pitchFamily="18" charset="0"/>
                          <a:cs typeface="Calibri" panose="020F0502020204030204" pitchFamily="34" charset="0"/>
                        </a:rPr>
                        <m:t>=</m:t>
                      </m:r>
                      <m:func>
                        <m:funcPr>
                          <m:ctrlPr>
                            <a:rPr lang="en-US" sz="2400" i="1">
                              <a:solidFill>
                                <a:schemeClr val="tx1"/>
                              </a:solidFill>
                              <a:latin typeface="Cambria Math" panose="02040503050406030204" pitchFamily="18" charset="0"/>
                              <a:cs typeface="Calibri" panose="020F0502020204030204" pitchFamily="34" charset="0"/>
                            </a:rPr>
                          </m:ctrlPr>
                        </m:funcPr>
                        <m:fName>
                          <m:limLow>
                            <m:limLowPr>
                              <m:ctrlPr>
                                <a:rPr lang="en-US" sz="2400" i="1" smtClean="0">
                                  <a:solidFill>
                                    <a:srgbClr val="C00000"/>
                                  </a:solidFill>
                                  <a:latin typeface="Cambria Math" panose="02040503050406030204" pitchFamily="18" charset="0"/>
                                  <a:cs typeface="Calibri" panose="020F0502020204030204" pitchFamily="34" charset="0"/>
                                </a:rPr>
                              </m:ctrlPr>
                            </m:limLowPr>
                            <m:e>
                              <m:r>
                                <m:rPr>
                                  <m:sty m:val="p"/>
                                </m:rPr>
                                <a:rPr lang="en-US" sz="2400">
                                  <a:solidFill>
                                    <a:srgbClr val="C00000"/>
                                  </a:solidFill>
                                  <a:latin typeface="Cambria Math" panose="02040503050406030204" pitchFamily="18" charset="0"/>
                                  <a:cs typeface="Calibri" panose="020F0502020204030204" pitchFamily="34" charset="0"/>
                                </a:rPr>
                                <m:t>max</m:t>
                              </m:r>
                            </m:e>
                            <m:lim>
                              <m:sSub>
                                <m:sSubPr>
                                  <m:ctrlPr>
                                    <a:rPr lang="en-US" sz="2400" b="0" i="1" smtClean="0">
                                      <a:solidFill>
                                        <a:srgbClr val="C00000"/>
                                      </a:solidFill>
                                      <a:latin typeface="Cambria Math" panose="02040503050406030204" pitchFamily="18" charset="0"/>
                                      <a:cs typeface="Calibri" panose="020F0502020204030204" pitchFamily="34" charset="0"/>
                                    </a:rPr>
                                  </m:ctrlPr>
                                </m:sSubPr>
                                <m:e>
                                  <m:r>
                                    <a:rPr lang="en-US" sz="2400" b="0" i="1" smtClean="0">
                                      <a:solidFill>
                                        <a:srgbClr val="C00000"/>
                                      </a:solidFill>
                                      <a:latin typeface="Cambria Math" panose="02040503050406030204" pitchFamily="18" charset="0"/>
                                      <a:cs typeface="Calibri" panose="020F0502020204030204" pitchFamily="34" charset="0"/>
                                    </a:rPr>
                                    <m:t>𝜋</m:t>
                                  </m:r>
                                </m:e>
                                <m:sub>
                                  <m:r>
                                    <a:rPr lang="en-US" sz="2400" b="0" i="1" smtClean="0">
                                      <a:solidFill>
                                        <a:srgbClr val="C00000"/>
                                      </a:solidFill>
                                      <a:latin typeface="Cambria Math" panose="02040503050406030204" pitchFamily="18" charset="0"/>
                                      <a:cs typeface="Calibri" panose="020F0502020204030204" pitchFamily="34" charset="0"/>
                                    </a:rPr>
                                    <m:t>1</m:t>
                                  </m:r>
                                </m:sub>
                              </m:sSub>
                              <m:r>
                                <a:rPr lang="en-US" sz="2400" b="0" i="1" smtClean="0">
                                  <a:solidFill>
                                    <a:srgbClr val="C00000"/>
                                  </a:solidFill>
                                  <a:latin typeface="Cambria Math" panose="02040503050406030204" pitchFamily="18" charset="0"/>
                                  <a:cs typeface="Calibri" panose="020F0502020204030204" pitchFamily="34" charset="0"/>
                                </a:rPr>
                                <m:t>(</m:t>
                              </m:r>
                              <m:r>
                                <a:rPr lang="en-US" sz="2400" b="0" i="1" smtClean="0">
                                  <a:solidFill>
                                    <a:srgbClr val="C00000"/>
                                  </a:solidFill>
                                  <a:latin typeface="Cambria Math" panose="02040503050406030204" pitchFamily="18" charset="0"/>
                                  <a:cs typeface="Calibri" panose="020F0502020204030204" pitchFamily="34" charset="0"/>
                                </a:rPr>
                                <m:t>𝑠</m:t>
                              </m:r>
                              <m:r>
                                <a:rPr lang="en-US" sz="2400" b="0" i="1" smtClean="0">
                                  <a:solidFill>
                                    <a:srgbClr val="C00000"/>
                                  </a:solidFill>
                                  <a:latin typeface="Cambria Math" panose="02040503050406030204" pitchFamily="18" charset="0"/>
                                  <a:cs typeface="Calibri" panose="020F0502020204030204" pitchFamily="34" charset="0"/>
                                </a:rPr>
                                <m:t>,⋅)∈</m:t>
                              </m:r>
                              <m:r>
                                <m:rPr>
                                  <m:sty m:val="p"/>
                                </m:rPr>
                                <a:rPr lang="en-US" sz="2400" b="0" i="0" smtClean="0">
                                  <a:solidFill>
                                    <a:srgbClr val="C00000"/>
                                  </a:solidFill>
                                  <a:latin typeface="Cambria Math" panose="02040503050406030204" pitchFamily="18" charset="0"/>
                                  <a:cs typeface="Calibri" panose="020F0502020204030204" pitchFamily="34" charset="0"/>
                                </a:rPr>
                                <m:t>Δ</m:t>
                              </m:r>
                              <m:r>
                                <a:rPr lang="en-US" sz="2400" b="0" i="1" smtClean="0">
                                  <a:solidFill>
                                    <a:srgbClr val="C00000"/>
                                  </a:solidFill>
                                  <a:latin typeface="Cambria Math" panose="02040503050406030204" pitchFamily="18" charset="0"/>
                                  <a:cs typeface="Calibri" panose="020F0502020204030204" pitchFamily="34" charset="0"/>
                                </a:rPr>
                                <m:t>(</m:t>
                              </m:r>
                              <m:sSub>
                                <m:sSubPr>
                                  <m:ctrlPr>
                                    <a:rPr lang="en-US" sz="2400" b="0" i="1" smtClean="0">
                                      <a:solidFill>
                                        <a:srgbClr val="C00000"/>
                                      </a:solidFill>
                                      <a:latin typeface="Cambria Math" panose="02040503050406030204" pitchFamily="18" charset="0"/>
                                      <a:cs typeface="Calibri" panose="020F0502020204030204" pitchFamily="34" charset="0"/>
                                    </a:rPr>
                                  </m:ctrlPr>
                                </m:sSubPr>
                                <m:e>
                                  <m:r>
                                    <a:rPr lang="en-US" sz="2400" b="0" i="1" smtClean="0">
                                      <a:solidFill>
                                        <a:srgbClr val="C00000"/>
                                      </a:solidFill>
                                      <a:latin typeface="Cambria Math" panose="02040503050406030204" pitchFamily="18" charset="0"/>
                                      <a:cs typeface="Calibri" panose="020F0502020204030204" pitchFamily="34" charset="0"/>
                                    </a:rPr>
                                    <m:t>𝐴</m:t>
                                  </m:r>
                                </m:e>
                                <m:sub>
                                  <m:r>
                                    <a:rPr lang="en-US" sz="2400" b="0" i="1" smtClean="0">
                                      <a:solidFill>
                                        <a:srgbClr val="C00000"/>
                                      </a:solidFill>
                                      <a:latin typeface="Cambria Math" panose="02040503050406030204" pitchFamily="18" charset="0"/>
                                      <a:cs typeface="Calibri" panose="020F0502020204030204" pitchFamily="34" charset="0"/>
                                    </a:rPr>
                                    <m:t>1</m:t>
                                  </m:r>
                                </m:sub>
                              </m:sSub>
                              <m:r>
                                <a:rPr lang="en-US" sz="2400" b="0" i="1" smtClean="0">
                                  <a:solidFill>
                                    <a:srgbClr val="C00000"/>
                                  </a:solidFill>
                                  <a:latin typeface="Cambria Math" panose="02040503050406030204" pitchFamily="18" charset="0"/>
                                  <a:cs typeface="Calibri" panose="020F0502020204030204" pitchFamily="34" charset="0"/>
                                </a:rPr>
                                <m:t>)</m:t>
                              </m:r>
                            </m:lim>
                          </m:limLow>
                        </m:fName>
                        <m:e>
                          <m:func>
                            <m:funcPr>
                              <m:ctrlPr>
                                <a:rPr lang="en-US" sz="2400" i="1" smtClean="0">
                                  <a:solidFill>
                                    <a:schemeClr val="tx1"/>
                                  </a:solidFill>
                                  <a:latin typeface="Cambria Math" panose="02040503050406030204" pitchFamily="18" charset="0"/>
                                  <a:cs typeface="Calibri" panose="020F0502020204030204" pitchFamily="34" charset="0"/>
                                </a:rPr>
                              </m:ctrlPr>
                            </m:funcPr>
                            <m:fName>
                              <m:limLow>
                                <m:limLowPr>
                                  <m:ctrlPr>
                                    <a:rPr lang="en-US" sz="2400" i="1" smtClean="0">
                                      <a:solidFill>
                                        <a:srgbClr val="C00000"/>
                                      </a:solidFill>
                                      <a:latin typeface="Cambria Math" panose="02040503050406030204" pitchFamily="18" charset="0"/>
                                      <a:cs typeface="Calibri" panose="020F0502020204030204" pitchFamily="34" charset="0"/>
                                    </a:rPr>
                                  </m:ctrlPr>
                                </m:limLowPr>
                                <m:e>
                                  <m:r>
                                    <m:rPr>
                                      <m:sty m:val="p"/>
                                    </m:rPr>
                                    <a:rPr lang="en-US" sz="2400" i="0" smtClean="0">
                                      <a:solidFill>
                                        <a:srgbClr val="C00000"/>
                                      </a:solidFill>
                                      <a:latin typeface="Cambria Math" panose="02040503050406030204" pitchFamily="18" charset="0"/>
                                      <a:cs typeface="Calibri" panose="020F0502020204030204" pitchFamily="34" charset="0"/>
                                    </a:rPr>
                                    <m:t>min</m:t>
                                  </m:r>
                                </m:e>
                                <m:lim>
                                  <m:sSub>
                                    <m:sSubPr>
                                      <m:ctrlPr>
                                        <a:rPr lang="en-US" sz="2400" b="0" i="1" smtClean="0">
                                          <a:solidFill>
                                            <a:srgbClr val="C00000"/>
                                          </a:solidFill>
                                          <a:latin typeface="Cambria Math" panose="02040503050406030204" pitchFamily="18" charset="0"/>
                                          <a:cs typeface="Calibri" panose="020F0502020204030204" pitchFamily="34" charset="0"/>
                                        </a:rPr>
                                      </m:ctrlPr>
                                    </m:sSubPr>
                                    <m:e>
                                      <m:r>
                                        <a:rPr lang="en-US" sz="2400" b="0" i="1" smtClean="0">
                                          <a:solidFill>
                                            <a:srgbClr val="C00000"/>
                                          </a:solidFill>
                                          <a:latin typeface="Cambria Math" panose="02040503050406030204" pitchFamily="18" charset="0"/>
                                          <a:cs typeface="Calibri" panose="020F0502020204030204" pitchFamily="34" charset="0"/>
                                        </a:rPr>
                                        <m:t>𝑎</m:t>
                                      </m:r>
                                    </m:e>
                                    <m:sub>
                                      <m:r>
                                        <a:rPr lang="en-US" sz="2400" b="0" i="1" smtClean="0">
                                          <a:solidFill>
                                            <a:srgbClr val="C00000"/>
                                          </a:solidFill>
                                          <a:latin typeface="Cambria Math" panose="02040503050406030204" pitchFamily="18" charset="0"/>
                                          <a:cs typeface="Calibri" panose="020F0502020204030204" pitchFamily="34" charset="0"/>
                                        </a:rPr>
                                        <m:t>2</m:t>
                                      </m:r>
                                    </m:sub>
                                  </m:sSub>
                                  <m:r>
                                    <a:rPr lang="en-US" sz="2400" b="0" i="1" smtClean="0">
                                      <a:solidFill>
                                        <a:srgbClr val="C00000"/>
                                      </a:solidFill>
                                      <a:latin typeface="Cambria Math" panose="02040503050406030204" pitchFamily="18" charset="0"/>
                                      <a:cs typeface="Calibri" panose="020F0502020204030204" pitchFamily="34" charset="0"/>
                                    </a:rPr>
                                    <m:t>∈</m:t>
                                  </m:r>
                                  <m:sSub>
                                    <m:sSubPr>
                                      <m:ctrlPr>
                                        <a:rPr lang="en-US" sz="2400" b="0" i="1" smtClean="0">
                                          <a:solidFill>
                                            <a:srgbClr val="C00000"/>
                                          </a:solidFill>
                                          <a:latin typeface="Cambria Math" panose="02040503050406030204" pitchFamily="18" charset="0"/>
                                          <a:cs typeface="Calibri" panose="020F0502020204030204" pitchFamily="34" charset="0"/>
                                        </a:rPr>
                                      </m:ctrlPr>
                                    </m:sSubPr>
                                    <m:e>
                                      <m:r>
                                        <a:rPr lang="en-US" sz="2400" b="0" i="1" smtClean="0">
                                          <a:solidFill>
                                            <a:srgbClr val="C00000"/>
                                          </a:solidFill>
                                          <a:latin typeface="Cambria Math" panose="02040503050406030204" pitchFamily="18" charset="0"/>
                                          <a:cs typeface="Calibri" panose="020F0502020204030204" pitchFamily="34" charset="0"/>
                                        </a:rPr>
                                        <m:t>𝐴</m:t>
                                      </m:r>
                                    </m:e>
                                    <m:sub>
                                      <m:r>
                                        <a:rPr lang="en-US" sz="2400" b="0" i="1" smtClean="0">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sz="2400" b="0" i="1" smtClean="0">
                                      <a:solidFill>
                                        <a:srgbClr val="C00000"/>
                                      </a:solidFill>
                                      <a:latin typeface="Cambria Math" panose="02040503050406030204" pitchFamily="18" charset="0"/>
                                      <a:cs typeface="Calibri" panose="020F0502020204030204" pitchFamily="34" charset="0"/>
                                    </a:rPr>
                                  </m:ctrlPr>
                                </m:naryPr>
                                <m:sub>
                                  <m:sSub>
                                    <m:sSubPr>
                                      <m:ctrlPr>
                                        <a:rPr lang="en-US" sz="2400" b="0" i="1" smtClean="0">
                                          <a:solidFill>
                                            <a:srgbClr val="C00000"/>
                                          </a:solidFill>
                                          <a:latin typeface="Cambria Math" panose="02040503050406030204" pitchFamily="18" charset="0"/>
                                          <a:cs typeface="Calibri" panose="020F0502020204030204" pitchFamily="34" charset="0"/>
                                        </a:rPr>
                                      </m:ctrlPr>
                                    </m:sSubPr>
                                    <m:e>
                                      <m:r>
                                        <a:rPr lang="en-US" sz="2400" b="0" i="1" smtClean="0">
                                          <a:solidFill>
                                            <a:srgbClr val="C00000"/>
                                          </a:solidFill>
                                          <a:latin typeface="Cambria Math" panose="02040503050406030204" pitchFamily="18" charset="0"/>
                                          <a:cs typeface="Calibri" panose="020F0502020204030204" pitchFamily="34" charset="0"/>
                                        </a:rPr>
                                        <m:t>𝑎</m:t>
                                      </m:r>
                                    </m:e>
                                    <m:sub>
                                      <m:r>
                                        <a:rPr lang="en-US" sz="2400" b="0" i="1" smtClean="0">
                                          <a:solidFill>
                                            <a:srgbClr val="C00000"/>
                                          </a:solidFill>
                                          <a:latin typeface="Cambria Math" panose="02040503050406030204" pitchFamily="18" charset="0"/>
                                          <a:cs typeface="Calibri" panose="020F0502020204030204" pitchFamily="34" charset="0"/>
                                        </a:rPr>
                                        <m:t>1</m:t>
                                      </m:r>
                                    </m:sub>
                                  </m:sSub>
                                  <m:r>
                                    <a:rPr lang="en-US" sz="2400" b="0" i="1" smtClean="0">
                                      <a:solidFill>
                                        <a:srgbClr val="C00000"/>
                                      </a:solidFill>
                                      <a:latin typeface="Cambria Math" panose="02040503050406030204" pitchFamily="18" charset="0"/>
                                      <a:cs typeface="Calibri" panose="020F0502020204030204" pitchFamily="34" charset="0"/>
                                    </a:rPr>
                                    <m:t>∈</m:t>
                                  </m:r>
                                  <m:sSub>
                                    <m:sSubPr>
                                      <m:ctrlPr>
                                        <a:rPr lang="en-US" sz="2400" b="0" i="1" smtClean="0">
                                          <a:solidFill>
                                            <a:srgbClr val="C00000"/>
                                          </a:solidFill>
                                          <a:latin typeface="Cambria Math" panose="02040503050406030204" pitchFamily="18" charset="0"/>
                                          <a:cs typeface="Calibri" panose="020F0502020204030204" pitchFamily="34" charset="0"/>
                                        </a:rPr>
                                      </m:ctrlPr>
                                    </m:sSubPr>
                                    <m:e>
                                      <m:r>
                                        <a:rPr lang="en-US" sz="2400" b="0" i="1" smtClean="0">
                                          <a:solidFill>
                                            <a:srgbClr val="C00000"/>
                                          </a:solidFill>
                                          <a:latin typeface="Cambria Math" panose="02040503050406030204" pitchFamily="18" charset="0"/>
                                          <a:cs typeface="Calibri" panose="020F0502020204030204" pitchFamily="34" charset="0"/>
                                        </a:rPr>
                                        <m:t>𝐴</m:t>
                                      </m:r>
                                    </m:e>
                                    <m:sub>
                                      <m:r>
                                        <a:rPr lang="en-US" sz="2400" b="0" i="1" smtClean="0">
                                          <a:solidFill>
                                            <a:srgbClr val="C00000"/>
                                          </a:solidFill>
                                          <a:latin typeface="Cambria Math" panose="02040503050406030204" pitchFamily="18" charset="0"/>
                                          <a:cs typeface="Calibri" panose="020F0502020204030204" pitchFamily="34" charset="0"/>
                                        </a:rPr>
                                        <m:t>1</m:t>
                                      </m:r>
                                    </m:sub>
                                  </m:sSub>
                                </m:sub>
                                <m:sup/>
                                <m:e>
                                  <m:sSub>
                                    <m:sSubPr>
                                      <m:ctrlPr>
                                        <a:rPr lang="en-US" sz="2400" b="0" i="1" smtClean="0">
                                          <a:solidFill>
                                            <a:srgbClr val="C00000"/>
                                          </a:solidFill>
                                          <a:latin typeface="Cambria Math" panose="02040503050406030204" pitchFamily="18" charset="0"/>
                                          <a:cs typeface="Calibri" panose="020F0502020204030204" pitchFamily="34" charset="0"/>
                                        </a:rPr>
                                      </m:ctrlPr>
                                    </m:sSubPr>
                                    <m:e>
                                      <m:r>
                                        <a:rPr lang="en-US" sz="2400" b="0" i="1" smtClean="0">
                                          <a:solidFill>
                                            <a:srgbClr val="C00000"/>
                                          </a:solidFill>
                                          <a:latin typeface="Cambria Math" panose="02040503050406030204" pitchFamily="18" charset="0"/>
                                          <a:cs typeface="Calibri" panose="020F0502020204030204" pitchFamily="34" charset="0"/>
                                        </a:rPr>
                                        <m:t>𝜋</m:t>
                                      </m:r>
                                    </m:e>
                                    <m:sub>
                                      <m:r>
                                        <a:rPr lang="en-US" sz="2400" b="0" i="1" smtClean="0">
                                          <a:solidFill>
                                            <a:srgbClr val="C00000"/>
                                          </a:solidFill>
                                          <a:latin typeface="Cambria Math" panose="02040503050406030204" pitchFamily="18" charset="0"/>
                                          <a:cs typeface="Calibri" panose="020F0502020204030204" pitchFamily="34" charset="0"/>
                                        </a:rPr>
                                        <m:t>1</m:t>
                                      </m:r>
                                    </m:sub>
                                  </m:sSub>
                                  <m:r>
                                    <a:rPr lang="en-US" sz="2400" b="0" i="1" smtClean="0">
                                      <a:solidFill>
                                        <a:srgbClr val="C00000"/>
                                      </a:solidFill>
                                      <a:latin typeface="Cambria Math" panose="02040503050406030204" pitchFamily="18" charset="0"/>
                                      <a:cs typeface="Calibri" panose="020F0502020204030204" pitchFamily="34" charset="0"/>
                                    </a:rPr>
                                    <m:t>(</m:t>
                                  </m:r>
                                  <m:sSub>
                                    <m:sSubPr>
                                      <m:ctrlPr>
                                        <a:rPr lang="en-US" sz="2400" b="0" i="1" smtClean="0">
                                          <a:solidFill>
                                            <a:srgbClr val="C00000"/>
                                          </a:solidFill>
                                          <a:latin typeface="Cambria Math" panose="02040503050406030204" pitchFamily="18" charset="0"/>
                                          <a:cs typeface="Calibri" panose="020F0502020204030204" pitchFamily="34" charset="0"/>
                                        </a:rPr>
                                      </m:ctrlPr>
                                    </m:sSubPr>
                                    <m:e>
                                      <m:r>
                                        <a:rPr lang="en-US" sz="2400" b="0" i="1" smtClean="0">
                                          <a:solidFill>
                                            <a:srgbClr val="C00000"/>
                                          </a:solidFill>
                                          <a:latin typeface="Cambria Math" panose="02040503050406030204" pitchFamily="18" charset="0"/>
                                          <a:cs typeface="Calibri" panose="020F0502020204030204" pitchFamily="34" charset="0"/>
                                        </a:rPr>
                                        <m:t>𝑠</m:t>
                                      </m:r>
                                      <m:r>
                                        <a:rPr lang="en-US" sz="2400" b="0" i="1" smtClean="0">
                                          <a:solidFill>
                                            <a:srgbClr val="C00000"/>
                                          </a:solidFill>
                                          <a:latin typeface="Cambria Math" panose="02040503050406030204" pitchFamily="18" charset="0"/>
                                          <a:cs typeface="Calibri" panose="020F0502020204030204" pitchFamily="34" charset="0"/>
                                        </a:rPr>
                                        <m:t>,</m:t>
                                      </m:r>
                                      <m:r>
                                        <a:rPr lang="en-US" sz="2400" b="0" i="1" smtClean="0">
                                          <a:solidFill>
                                            <a:srgbClr val="C00000"/>
                                          </a:solidFill>
                                          <a:latin typeface="Cambria Math" panose="02040503050406030204" pitchFamily="18" charset="0"/>
                                          <a:cs typeface="Calibri" panose="020F0502020204030204" pitchFamily="34" charset="0"/>
                                        </a:rPr>
                                        <m:t>𝑎</m:t>
                                      </m:r>
                                    </m:e>
                                    <m:sub>
                                      <m:r>
                                        <a:rPr lang="en-US" sz="2400" b="0" i="1" smtClean="0">
                                          <a:solidFill>
                                            <a:srgbClr val="C00000"/>
                                          </a:solidFill>
                                          <a:latin typeface="Cambria Math" panose="02040503050406030204" pitchFamily="18" charset="0"/>
                                          <a:cs typeface="Calibri" panose="020F0502020204030204" pitchFamily="34" charset="0"/>
                                        </a:rPr>
                                        <m:t>1</m:t>
                                      </m:r>
                                    </m:sub>
                                  </m:sSub>
                                  <m:r>
                                    <a:rPr lang="en-US" sz="2400" b="0" i="1" smtClean="0">
                                      <a:solidFill>
                                        <a:srgbClr val="C00000"/>
                                      </a:solidFill>
                                      <a:latin typeface="Cambria Math" panose="02040503050406030204" pitchFamily="18" charset="0"/>
                                      <a:cs typeface="Calibri" panose="020F0502020204030204" pitchFamily="34" charset="0"/>
                                    </a:rPr>
                                    <m:t>)</m:t>
                                  </m:r>
                                  <m:sSup>
                                    <m:sSupPr>
                                      <m:ctrlPr>
                                        <a:rPr lang="en-US" sz="2400" i="1">
                                          <a:solidFill>
                                            <a:srgbClr val="C00000"/>
                                          </a:solidFill>
                                          <a:latin typeface="Cambria Math" panose="02040503050406030204" pitchFamily="18" charset="0"/>
                                          <a:cs typeface="Calibri" panose="020F0502020204030204" pitchFamily="34" charset="0"/>
                                        </a:rPr>
                                      </m:ctrlPr>
                                    </m:sSupPr>
                                    <m:e>
                                      <m:r>
                                        <a:rPr lang="en-US" sz="2400" i="1">
                                          <a:solidFill>
                                            <a:srgbClr val="C00000"/>
                                          </a:solidFill>
                                          <a:latin typeface="Cambria Math" panose="02040503050406030204" pitchFamily="18" charset="0"/>
                                          <a:cs typeface="Calibri" panose="020F0502020204030204" pitchFamily="34" charset="0"/>
                                        </a:rPr>
                                        <m:t>𝑄</m:t>
                                      </m:r>
                                    </m:e>
                                    <m:sup>
                                      <m:r>
                                        <a:rPr lang="en-US" sz="2400" i="1">
                                          <a:solidFill>
                                            <a:srgbClr val="C00000"/>
                                          </a:solidFill>
                                          <a:latin typeface="Cambria Math" panose="02040503050406030204" pitchFamily="18" charset="0"/>
                                          <a:cs typeface="Calibri" panose="020F0502020204030204" pitchFamily="34" charset="0"/>
                                        </a:rPr>
                                        <m:t>∗</m:t>
                                      </m:r>
                                    </m:sup>
                                  </m:sSup>
                                  <m:d>
                                    <m:dPr>
                                      <m:ctrlPr>
                                        <a:rPr lang="en-US" sz="2400" i="1">
                                          <a:solidFill>
                                            <a:srgbClr val="C00000"/>
                                          </a:solidFill>
                                          <a:latin typeface="Cambria Math" panose="02040503050406030204" pitchFamily="18" charset="0"/>
                                          <a:cs typeface="Calibri" panose="020F0502020204030204" pitchFamily="34" charset="0"/>
                                        </a:rPr>
                                      </m:ctrlPr>
                                    </m:dPr>
                                    <m:e>
                                      <m:r>
                                        <a:rPr lang="en-US" sz="2400" i="1">
                                          <a:solidFill>
                                            <a:srgbClr val="C00000"/>
                                          </a:solidFill>
                                          <a:latin typeface="Cambria Math" panose="02040503050406030204" pitchFamily="18" charset="0"/>
                                          <a:cs typeface="Calibri" panose="020F0502020204030204" pitchFamily="34" charset="0"/>
                                        </a:rPr>
                                        <m:t>𝑠</m:t>
                                      </m:r>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2</m:t>
                                          </m:r>
                                        </m:sub>
                                      </m:sSub>
                                    </m:e>
                                  </m:d>
                                </m:e>
                              </m:nary>
                            </m:e>
                          </m:func>
                        </m:e>
                      </m:func>
                      <m:r>
                        <a:rPr lang="en-US" sz="2400" i="1">
                          <a:solidFill>
                            <a:schemeClr val="tx1"/>
                          </a:solidFill>
                          <a:latin typeface="Cambria Math" panose="02040503050406030204" pitchFamily="18" charset="0"/>
                          <a:cs typeface="Calibri" panose="020F0502020204030204" pitchFamily="34" charset="0"/>
                        </a:rPr>
                        <m:t>,</m:t>
                      </m:r>
                      <m:r>
                        <a:rPr lang="en-US" sz="2400" b="0" i="1" smtClean="0">
                          <a:solidFill>
                            <a:schemeClr val="tx1"/>
                          </a:solidFill>
                          <a:latin typeface="Cambria Math" panose="02040503050406030204" pitchFamily="18" charset="0"/>
                          <a:cs typeface="Calibri" panose="020F0502020204030204" pitchFamily="34" charset="0"/>
                        </a:rPr>
                        <m:t>∀</m:t>
                      </m:r>
                      <m:r>
                        <a:rPr lang="en-US" sz="2400" b="0" i="1" smtClean="0">
                          <a:solidFill>
                            <a:schemeClr val="tx1"/>
                          </a:solidFill>
                          <a:latin typeface="Cambria Math" panose="02040503050406030204" pitchFamily="18" charset="0"/>
                          <a:cs typeface="Calibri" panose="020F0502020204030204" pitchFamily="34" charset="0"/>
                        </a:rPr>
                        <m:t>𝑠</m:t>
                      </m:r>
                    </m:oMath>
                  </m:oMathPara>
                </a14:m>
                <a:endParaRPr lang="en-US" sz="2400" dirty="0">
                  <a:latin typeface="Calibri" panose="020F0502020204030204" pitchFamily="34" charset="0"/>
                  <a:cs typeface="Calibri" panose="020F0502020204030204" pitchFamily="34" charset="0"/>
                </a:endParaRPr>
              </a:p>
            </p:txBody>
          </p:sp>
        </mc:Choice>
        <mc:Fallback xmlns="">
          <p:sp>
            <p:nvSpPr>
              <p:cNvPr id="6" name="Rectangle 5">
                <a:extLst>
                  <a:ext uri="{FF2B5EF4-FFF2-40B4-BE49-F238E27FC236}">
                    <a16:creationId xmlns:a16="http://schemas.microsoft.com/office/drawing/2014/main" id="{65FA868E-A144-EC47-AF30-BC0A62D9E5A6}"/>
                  </a:ext>
                </a:extLst>
              </p:cNvPr>
              <p:cNvSpPr>
                <a:spLocks noRot="1" noChangeAspect="1" noMove="1" noResize="1" noEditPoints="1" noAdjustHandles="1" noChangeArrowheads="1" noChangeShapeType="1" noTextEdit="1"/>
              </p:cNvSpPr>
              <p:nvPr/>
            </p:nvSpPr>
            <p:spPr>
              <a:xfrm>
                <a:off x="612648" y="4291538"/>
                <a:ext cx="8229599" cy="1928541"/>
              </a:xfrm>
              <a:prstGeom prst="rect">
                <a:avLst/>
              </a:prstGeom>
              <a:blipFill>
                <a:blip r:embed="rId3"/>
                <a:stretch>
                  <a:fillRect l="-463" t="-66667" b="-895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 xmlns:a16="http://schemas.microsoft.com/office/drawing/2014/main" id="{DF674FC8-350D-4342-A517-61471EB9C56F}"/>
                  </a:ext>
                </a:extLst>
              </p:cNvPr>
              <p:cNvSpPr/>
              <p:nvPr/>
            </p:nvSpPr>
            <p:spPr>
              <a:xfrm>
                <a:off x="1334099" y="1219200"/>
                <a:ext cx="6475800" cy="148418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400" b="0" i="1" smtClean="0">
                              <a:solidFill>
                                <a:srgbClr val="0000E8"/>
                              </a:solidFill>
                              <a:latin typeface="Cambria Math" panose="02040503050406030204" pitchFamily="18" charset="0"/>
                              <a:cs typeface="Calibri" panose="020F0502020204030204" pitchFamily="34" charset="0"/>
                            </a:rPr>
                          </m:ctrlPr>
                        </m:sSupPr>
                        <m:e>
                          <m:r>
                            <a:rPr lang="en-US" sz="2400" b="0" i="1" smtClean="0">
                              <a:solidFill>
                                <a:srgbClr val="0000E8"/>
                              </a:solidFill>
                              <a:latin typeface="Cambria Math" panose="02040503050406030204" pitchFamily="18" charset="0"/>
                              <a:cs typeface="Calibri" panose="020F0502020204030204" pitchFamily="34" charset="0"/>
                            </a:rPr>
                            <m:t>𝑉</m:t>
                          </m:r>
                        </m:e>
                        <m:sup>
                          <m:r>
                            <a:rPr lang="en-US" sz="2400" b="0" i="1" smtClean="0">
                              <a:solidFill>
                                <a:srgbClr val="0000E8"/>
                              </a:solidFill>
                              <a:latin typeface="Cambria Math" panose="02040503050406030204" pitchFamily="18" charset="0"/>
                              <a:cs typeface="Calibri" panose="020F0502020204030204" pitchFamily="34" charset="0"/>
                            </a:rPr>
                            <m:t>∗</m:t>
                          </m:r>
                        </m:sup>
                      </m:sSup>
                      <m:d>
                        <m:dPr>
                          <m:ctrlPr>
                            <a:rPr lang="en-US" sz="2400" i="1">
                              <a:solidFill>
                                <a:srgbClr val="0000E8"/>
                              </a:solidFill>
                              <a:latin typeface="Cambria Math" panose="02040503050406030204" pitchFamily="18" charset="0"/>
                              <a:cs typeface="Calibri" panose="020F0502020204030204" pitchFamily="34" charset="0"/>
                            </a:rPr>
                          </m:ctrlPr>
                        </m:dPr>
                        <m:e>
                          <m:r>
                            <a:rPr lang="en-US" sz="2400" i="1">
                              <a:solidFill>
                                <a:srgbClr val="0000E8"/>
                              </a:solidFill>
                              <a:latin typeface="Cambria Math" panose="02040503050406030204" pitchFamily="18" charset="0"/>
                              <a:cs typeface="Calibri" panose="020F0502020204030204" pitchFamily="34" charset="0"/>
                            </a:rPr>
                            <m:t>𝑠</m:t>
                          </m:r>
                        </m:e>
                      </m:d>
                      <m:r>
                        <a:rPr lang="en-US" sz="2400" i="1">
                          <a:latin typeface="Cambria Math" panose="02040503050406030204" pitchFamily="18" charset="0"/>
                          <a:cs typeface="Calibri" panose="020F0502020204030204" pitchFamily="34" charset="0"/>
                        </a:rPr>
                        <m:t>=</m:t>
                      </m:r>
                      <m:func>
                        <m:funcPr>
                          <m:ctrlPr>
                            <a:rPr lang="en-US" sz="2400" i="1">
                              <a:latin typeface="Cambria Math" panose="02040503050406030204" pitchFamily="18" charset="0"/>
                              <a:cs typeface="Calibri" panose="020F0502020204030204" pitchFamily="34" charset="0"/>
                            </a:rPr>
                          </m:ctrlPr>
                        </m:funcPr>
                        <m:fName>
                          <m:limLow>
                            <m:limLowPr>
                              <m:ctrlPr>
                                <a:rPr lang="en-US" sz="2400" i="1">
                                  <a:solidFill>
                                    <a:srgbClr val="0000E8"/>
                                  </a:solidFill>
                                  <a:latin typeface="Cambria Math" panose="02040503050406030204" pitchFamily="18" charset="0"/>
                                  <a:cs typeface="Calibri" panose="020F0502020204030204" pitchFamily="34" charset="0"/>
                                </a:rPr>
                              </m:ctrlPr>
                            </m:limLowPr>
                            <m:e>
                              <m:r>
                                <m:rPr>
                                  <m:sty m:val="p"/>
                                </m:rPr>
                                <a:rPr lang="en-US" sz="2400">
                                  <a:solidFill>
                                    <a:srgbClr val="0000E8"/>
                                  </a:solidFill>
                                  <a:latin typeface="Cambria Math" panose="02040503050406030204" pitchFamily="18" charset="0"/>
                                  <a:cs typeface="Calibri" panose="020F0502020204030204" pitchFamily="34" charset="0"/>
                                </a:rPr>
                                <m:t>max</m:t>
                              </m:r>
                            </m:e>
                            <m:lim>
                              <m:r>
                                <a:rPr lang="en-US" sz="2400" i="1">
                                  <a:solidFill>
                                    <a:srgbClr val="0000E8"/>
                                  </a:solidFill>
                                  <a:latin typeface="Cambria Math" panose="02040503050406030204" pitchFamily="18" charset="0"/>
                                  <a:cs typeface="Calibri" panose="020F0502020204030204" pitchFamily="34" charset="0"/>
                                </a:rPr>
                                <m:t>𝑎</m:t>
                              </m:r>
                            </m:lim>
                          </m:limLow>
                        </m:fName>
                        <m:e>
                          <m:sSup>
                            <m:sSupPr>
                              <m:ctrlPr>
                                <a:rPr lang="en-US" sz="2400" b="0" i="1" smtClean="0">
                                  <a:latin typeface="Cambria Math" panose="02040503050406030204" pitchFamily="18" charset="0"/>
                                  <a:cs typeface="Calibri" panose="020F0502020204030204" pitchFamily="34" charset="0"/>
                                </a:rPr>
                              </m:ctrlPr>
                            </m:sSupPr>
                            <m:e>
                              <m:r>
                                <a:rPr lang="en-US" sz="2400" b="0" i="1" smtClean="0">
                                  <a:latin typeface="Cambria Math" panose="02040503050406030204" pitchFamily="18" charset="0"/>
                                  <a:cs typeface="Calibri" panose="020F0502020204030204" pitchFamily="34" charset="0"/>
                                </a:rPr>
                                <m:t>𝑄</m:t>
                              </m:r>
                            </m:e>
                            <m:sup>
                              <m:r>
                                <a:rPr lang="en-US" sz="2400" b="0" i="1" smtClean="0">
                                  <a:latin typeface="Cambria Math" panose="02040503050406030204" pitchFamily="18" charset="0"/>
                                  <a:cs typeface="Calibri" panose="020F0502020204030204" pitchFamily="34" charset="0"/>
                                </a:rPr>
                                <m:t>∗</m:t>
                              </m:r>
                            </m:sup>
                          </m:sSup>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𝑠</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𝑎</m:t>
                          </m:r>
                          <m:r>
                            <a:rPr lang="en-US" sz="2400" b="0" i="1" smtClean="0">
                              <a:latin typeface="Cambria Math" panose="02040503050406030204" pitchFamily="18" charset="0"/>
                              <a:cs typeface="Calibri" panose="020F0502020204030204" pitchFamily="34" charset="0"/>
                            </a:rPr>
                            <m:t>)</m:t>
                          </m:r>
                        </m:e>
                      </m:func>
                      <m:r>
                        <a:rPr lang="en-US" sz="2400" b="0" i="1" smtClean="0">
                          <a:solidFill>
                            <a:srgbClr val="0000E8"/>
                          </a:solidFill>
                          <a:latin typeface="Cambria Math" panose="02040503050406030204" pitchFamily="18" charset="0"/>
                          <a:cs typeface="Calibri" panose="020F0502020204030204" pitchFamily="34" charset="0"/>
                        </a:rPr>
                        <m:t>,</m:t>
                      </m:r>
                      <m:r>
                        <a:rPr lang="en-US" sz="2400" i="1" smtClean="0">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𝑠</m:t>
                      </m:r>
                    </m:oMath>
                  </m:oMathPara>
                </a14:m>
                <a:endParaRPr lang="en-US" sz="2400" i="1" dirty="0">
                  <a:solidFill>
                    <a:srgbClr val="0000E8"/>
                  </a:solidFill>
                  <a:latin typeface="Cambria Math" panose="02040503050406030204" pitchFamily="18" charset="0"/>
                  <a:cs typeface="Calibri" panose="020F0502020204030204" pitchFamily="34" charset="0"/>
                </a:endParaRPr>
              </a:p>
              <a:p>
                <a:pPr/>
                <a14:m>
                  <m:oMathPara xmlns:m="http://schemas.openxmlformats.org/officeDocument/2006/math">
                    <m:oMathParaPr>
                      <m:jc m:val="left"/>
                    </m:oMathParaPr>
                    <m:oMath xmlns:m="http://schemas.openxmlformats.org/officeDocument/2006/math">
                      <m:sSup>
                        <m:sSupPr>
                          <m:ctrlPr>
                            <a:rPr lang="en-US" sz="2400" i="1">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𝑄</m:t>
                          </m:r>
                        </m:e>
                        <m:sup>
                          <m:r>
                            <a:rPr lang="en-US" sz="2400" i="1">
                              <a:latin typeface="Cambria Math" panose="02040503050406030204" pitchFamily="18" charset="0"/>
                              <a:cs typeface="Calibri" panose="020F0502020204030204" pitchFamily="34" charset="0"/>
                            </a:rPr>
                            <m:t>∗</m:t>
                          </m:r>
                        </m:sup>
                      </m:sSup>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𝑎</m:t>
                          </m:r>
                        </m:e>
                      </m:d>
                      <m:r>
                        <a:rPr lang="en-US" sz="2400" b="0" i="1" smtClean="0">
                          <a:solidFill>
                            <a:srgbClr val="0000E8"/>
                          </a:solidFill>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𝑅</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𝑎</m:t>
                          </m:r>
                          <m:r>
                            <a:rPr lang="en-US" sz="2400" i="1">
                              <a:latin typeface="Cambria Math" panose="02040503050406030204" pitchFamily="18" charset="0"/>
                              <a:cs typeface="Calibri" panose="020F0502020204030204" pitchFamily="34" charset="0"/>
                            </a:rPr>
                            <m:t> </m:t>
                          </m:r>
                        </m:e>
                      </m:d>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nary>
                        <m:naryPr>
                          <m:chr m:val="∑"/>
                          <m:supHide m:val="on"/>
                          <m:ctrlPr>
                            <a:rPr lang="en-US" sz="2400" i="1">
                              <a:solidFill>
                                <a:srgbClr val="00B050"/>
                              </a:solidFill>
                              <a:latin typeface="Cambria Math" panose="02040503050406030204" pitchFamily="18" charset="0"/>
                              <a:cs typeface="Calibri" panose="020F0502020204030204" pitchFamily="34" charset="0"/>
                            </a:rPr>
                          </m:ctrlPr>
                        </m:naryPr>
                        <m:sub>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sub>
                        <m:sup/>
                        <m:e>
                          <m:r>
                            <a:rPr lang="en-US" sz="2400" i="1">
                              <a:solidFill>
                                <a:srgbClr val="00B050"/>
                              </a:solidFill>
                              <a:latin typeface="Cambria Math" panose="02040503050406030204" pitchFamily="18" charset="0"/>
                              <a:cs typeface="Calibri" panose="020F0502020204030204" pitchFamily="34" charset="0"/>
                            </a:rPr>
                            <m:t>𝑃</m:t>
                          </m:r>
                          <m:d>
                            <m:dPr>
                              <m:ctrlPr>
                                <a:rPr lang="en-US" sz="2400" i="1">
                                  <a:solidFill>
                                    <a:srgbClr val="00B050"/>
                                  </a:solidFill>
                                  <a:latin typeface="Cambria Math" panose="02040503050406030204" pitchFamily="18" charset="0"/>
                                  <a:cs typeface="Calibri" panose="020F0502020204030204" pitchFamily="34" charset="0"/>
                                </a:rPr>
                              </m:ctrlPr>
                            </m:dPr>
                            <m:e>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e>
                            <m:e>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r>
                                <a:rPr lang="en-US" sz="2400" i="1">
                                  <a:solidFill>
                                    <a:srgbClr val="00B050"/>
                                  </a:solidFill>
                                  <a:latin typeface="Cambria Math" panose="02040503050406030204" pitchFamily="18" charset="0"/>
                                  <a:cs typeface="Calibri" panose="020F0502020204030204" pitchFamily="34" charset="0"/>
                                </a:rPr>
                                <m:t>𝑎</m:t>
                              </m:r>
                            </m:e>
                          </m:d>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𝑉</m:t>
                              </m:r>
                            </m:e>
                            <m:sup>
                              <m:r>
                                <a:rPr lang="en-US" sz="2400" i="1">
                                  <a:solidFill>
                                    <a:srgbClr val="0000E8"/>
                                  </a:solidFill>
                                  <a:latin typeface="Cambria Math" panose="02040503050406030204" pitchFamily="18" charset="0"/>
                                  <a:cs typeface="Calibri" panose="020F0502020204030204" pitchFamily="34" charset="0"/>
                                </a:rPr>
                                <m:t>∗</m:t>
                              </m:r>
                            </m:sup>
                          </m:sSup>
                          <m:d>
                            <m:dPr>
                              <m:ctrlPr>
                                <a:rPr lang="en-US" sz="2400" i="1">
                                  <a:solidFill>
                                    <a:srgbClr val="0000E8"/>
                                  </a:solidFill>
                                  <a:latin typeface="Cambria Math" panose="02040503050406030204" pitchFamily="18" charset="0"/>
                                  <a:cs typeface="Calibri" panose="020F0502020204030204" pitchFamily="34" charset="0"/>
                                </a:rPr>
                              </m:ctrlPr>
                            </m:dPr>
                            <m:e>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𝑠</m:t>
                                  </m:r>
                                </m:e>
                                <m:sup>
                                  <m:r>
                                    <a:rPr lang="en-US" sz="2400" i="1">
                                      <a:solidFill>
                                        <a:srgbClr val="0000E8"/>
                                      </a:solidFill>
                                      <a:latin typeface="Cambria Math" panose="02040503050406030204" pitchFamily="18" charset="0"/>
                                      <a:cs typeface="Calibri" panose="020F0502020204030204" pitchFamily="34" charset="0"/>
                                    </a:rPr>
                                    <m:t>′</m:t>
                                  </m:r>
                                </m:sup>
                              </m:sSup>
                            </m:e>
                          </m:d>
                        </m:e>
                      </m:nary>
                      <m:r>
                        <a:rPr lang="en-US" sz="2400" i="1">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𝑎</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𝑠</m:t>
                      </m:r>
                    </m:oMath>
                  </m:oMathPara>
                </a14:m>
                <a:endParaRPr lang="en-US" sz="2400" dirty="0">
                  <a:latin typeface="Calibri" panose="020F0502020204030204" pitchFamily="34" charset="0"/>
                  <a:cs typeface="Calibri" panose="020F0502020204030204" pitchFamily="34" charset="0"/>
                </a:endParaRPr>
              </a:p>
            </p:txBody>
          </p:sp>
        </mc:Choice>
        <mc:Fallback xmlns="">
          <p:sp>
            <p:nvSpPr>
              <p:cNvPr id="7" name="Rectangle 6">
                <a:extLst>
                  <a:ext uri="{FF2B5EF4-FFF2-40B4-BE49-F238E27FC236}">
                    <a16:creationId xmlns:a16="http://schemas.microsoft.com/office/drawing/2014/main" id="{DF674FC8-350D-4342-A517-61471EB9C56F}"/>
                  </a:ext>
                </a:extLst>
              </p:cNvPr>
              <p:cNvSpPr>
                <a:spLocks noRot="1" noChangeAspect="1" noMove="1" noResize="1" noEditPoints="1" noAdjustHandles="1" noChangeArrowheads="1" noChangeShapeType="1" noTextEdit="1"/>
              </p:cNvSpPr>
              <p:nvPr/>
            </p:nvSpPr>
            <p:spPr>
              <a:xfrm>
                <a:off x="1334099" y="1219200"/>
                <a:ext cx="6475800" cy="1484189"/>
              </a:xfrm>
              <a:prstGeom prst="rect">
                <a:avLst/>
              </a:prstGeom>
              <a:blipFill>
                <a:blip r:embed="rId4"/>
                <a:stretch>
                  <a:fillRect l="-391" t="-55556" b="-119658"/>
                </a:stretch>
              </a:blipFill>
            </p:spPr>
            <p:txBody>
              <a:bodyPr/>
              <a:lstStyle/>
              <a:p>
                <a:r>
                  <a:rPr lang="en-US">
                    <a:noFill/>
                  </a:rPr>
                  <a:t> </a:t>
                </a:r>
              </a:p>
            </p:txBody>
          </p:sp>
        </mc:Fallback>
      </mc:AlternateContent>
    </p:spTree>
    <p:extLst>
      <p:ext uri="{BB962C8B-B14F-4D97-AF65-F5344CB8AC3E}">
        <p14:creationId xmlns:p14="http://schemas.microsoft.com/office/powerpoint/2010/main" val="4046055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065FA8-39DF-3F45-8C98-41B79E412EA8}"/>
              </a:ext>
            </a:extLst>
          </p:cNvPr>
          <p:cNvSpPr>
            <a:spLocks noGrp="1"/>
          </p:cNvSpPr>
          <p:nvPr>
            <p:ph type="title"/>
          </p:nvPr>
        </p:nvSpPr>
        <p:spPr/>
        <p:txBody>
          <a:bodyPr/>
          <a:lstStyle/>
          <a:p>
            <a:r>
              <a:rPr lang="en-US" dirty="0"/>
              <a:t>Minimax-Q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4857D18A-E50B-264E-B046-0CD8FE6D8C6E}"/>
                  </a:ext>
                </a:extLst>
              </p:cNvPr>
              <p:cNvSpPr>
                <a:spLocks noGrp="1"/>
              </p:cNvSpPr>
              <p:nvPr>
                <p:ph sz="quarter" idx="1"/>
              </p:nvPr>
            </p:nvSpPr>
            <p:spPr/>
            <p:txBody>
              <a:bodyPr>
                <a:normAutofit/>
              </a:bodyPr>
              <a:lstStyle/>
              <a:p>
                <a:r>
                  <a:rPr lang="en-US" dirty="0"/>
                  <a:t>Value iteration requires knowing </a:t>
                </a:r>
                <a14:m>
                  <m:oMath xmlns:m="http://schemas.openxmlformats.org/officeDocument/2006/math">
                    <m:r>
                      <a:rPr lang="en-US" altLang="ja-JP" i="1" dirty="0">
                        <a:latin typeface="Cambria Math" panose="02040503050406030204" pitchFamily="18" charset="0"/>
                        <a:cs typeface="Calibri"/>
                        <a:sym typeface="Symbol" pitchFamily="18" charset="2"/>
                      </a:rPr>
                      <m:t>𝑇</m:t>
                    </m:r>
                  </m:oMath>
                </a14:m>
                <a:r>
                  <a:rPr lang="en-US" altLang="ja-JP" dirty="0">
                    <a:latin typeface="Calibri"/>
                    <a:cs typeface="Calibri"/>
                    <a:sym typeface="Symbol" pitchFamily="18" charset="2"/>
                  </a:rPr>
                  <a:t>, </a:t>
                </a:r>
                <a14:m>
                  <m:oMath xmlns:m="http://schemas.openxmlformats.org/officeDocument/2006/math">
                    <m:sSub>
                      <m:sSubPr>
                        <m:ctrlPr>
                          <a:rPr lang="en-US" i="1">
                            <a:latin typeface="Cambria Math" panose="02040503050406030204" pitchFamily="18" charset="0"/>
                            <a:ea typeface="ＭＳ Ｐゴシック" pitchFamily="34" charset="-128"/>
                            <a:cs typeface="Calibri"/>
                          </a:rPr>
                        </m:ctrlPr>
                      </m:sSubPr>
                      <m:e>
                        <m:r>
                          <a:rPr lang="en-US" i="1">
                            <a:latin typeface="Cambria Math" panose="02040503050406030204" pitchFamily="18" charset="0"/>
                            <a:ea typeface="ＭＳ Ｐゴシック" pitchFamily="34" charset="-128"/>
                            <a:cs typeface="Calibri"/>
                          </a:rPr>
                          <m:t>𝑅</m:t>
                        </m:r>
                      </m:e>
                      <m:sub>
                        <m:r>
                          <a:rPr lang="en-US" i="1">
                            <a:latin typeface="Cambria Math" panose="02040503050406030204" pitchFamily="18" charset="0"/>
                            <a:ea typeface="ＭＳ Ｐゴシック" pitchFamily="34" charset="-128"/>
                            <a:cs typeface="Calibri"/>
                          </a:rPr>
                          <m:t>𝑖</m:t>
                        </m:r>
                      </m:sub>
                    </m:sSub>
                  </m:oMath>
                </a14:m>
                <a:endParaRPr lang="en-US" dirty="0"/>
              </a:p>
              <a:p>
                <a:endParaRPr lang="en-US" dirty="0"/>
              </a:p>
              <a:p>
                <a:r>
                  <a:rPr lang="en-US" dirty="0"/>
                  <a:t>Minimax-Q [Littman94]</a:t>
                </a:r>
              </a:p>
              <a:p>
                <a:pPr lvl="1"/>
                <a:r>
                  <a:rPr lang="en-US" dirty="0"/>
                  <a:t>Extension of Q-learning</a:t>
                </a:r>
              </a:p>
              <a:p>
                <a:pPr lvl="1"/>
                <a:r>
                  <a:rPr lang="en-US" dirty="0"/>
                  <a:t>For two-player zero-sum Markov games</a:t>
                </a:r>
              </a:p>
              <a:p>
                <a:pPr lvl="1"/>
                <a:r>
                  <a:rPr lang="en-US" dirty="0"/>
                  <a:t>Provably converges to Nash equilibria in </a:t>
                </a:r>
                <a:r>
                  <a:rPr lang="en-US" dirty="0">
                    <a:solidFill>
                      <a:srgbClr val="C00000"/>
                    </a:solidFill>
                  </a:rPr>
                  <a:t>self play</a:t>
                </a:r>
              </a:p>
            </p:txBody>
          </p:sp>
        </mc:Choice>
        <mc:Fallback xmlns="">
          <p:sp>
            <p:nvSpPr>
              <p:cNvPr id="3" name="Content Placeholder 2">
                <a:extLst>
                  <a:ext uri="{FF2B5EF4-FFF2-40B4-BE49-F238E27FC236}">
                    <a16:creationId xmlns:a16="http://schemas.microsoft.com/office/drawing/2014/main" id="{4857D18A-E50B-264E-B046-0CD8FE6D8C6E}"/>
                  </a:ext>
                </a:extLst>
              </p:cNvPr>
              <p:cNvSpPr>
                <a:spLocks noGrp="1" noRot="1" noChangeAspect="1" noMove="1" noResize="1" noEditPoints="1" noAdjustHandles="1" noChangeArrowheads="1" noChangeShapeType="1" noTextEdit="1"/>
              </p:cNvSpPr>
              <p:nvPr>
                <p:ph sz="quarter" idx="1"/>
              </p:nvPr>
            </p:nvSpPr>
            <p:spPr>
              <a:blipFill>
                <a:blip r:embed="rId2"/>
                <a:stretch>
                  <a:fillRect l="-772" t="-1799"/>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CB335A3C-5BD9-4D40-854F-8715D49AD916}"/>
              </a:ext>
            </a:extLst>
          </p:cNvPr>
          <p:cNvSpPr>
            <a:spLocks noGrp="1"/>
          </p:cNvSpPr>
          <p:nvPr>
            <p:ph type="sldNum" sz="quarter" idx="12"/>
          </p:nvPr>
        </p:nvSpPr>
        <p:spPr/>
        <p:txBody>
          <a:bodyPr/>
          <a:lstStyle/>
          <a:p>
            <a:fld id="{A3B20E47-2A4C-4221-B6B9-A2AC2F1C1077}" type="slidenum">
              <a:rPr lang="en-US" smtClean="0"/>
              <a:pPr/>
              <a:t>23</a:t>
            </a:fld>
            <a:endParaRPr lang="en-US" dirty="0"/>
          </a:p>
        </p:txBody>
      </p:sp>
      <p:sp>
        <p:nvSpPr>
          <p:cNvPr id="5" name="TextBox 4">
            <a:extLst>
              <a:ext uri="{FF2B5EF4-FFF2-40B4-BE49-F238E27FC236}">
                <a16:creationId xmlns="" xmlns:a16="http://schemas.microsoft.com/office/drawing/2014/main" id="{7AAE6974-2FE5-BC46-B7A2-54FB569C5C37}"/>
              </a:ext>
            </a:extLst>
          </p:cNvPr>
          <p:cNvSpPr txBox="1"/>
          <p:nvPr/>
        </p:nvSpPr>
        <p:spPr>
          <a:xfrm>
            <a:off x="2672267" y="4531360"/>
            <a:ext cx="5506534" cy="1200329"/>
          </a:xfrm>
          <a:prstGeom prst="rect">
            <a:avLst/>
          </a:prstGeom>
          <a:noFill/>
        </p:spPr>
        <p:txBody>
          <a:bodyPr wrap="square" rtlCol="0">
            <a:spAutoFit/>
          </a:bodyPr>
          <a:lstStyle/>
          <a:p>
            <a:r>
              <a:rPr lang="en-US" sz="2400" dirty="0">
                <a:solidFill>
                  <a:srgbClr val="C00000"/>
                </a:solidFill>
              </a:rPr>
              <a:t>A learning agent learns through interacting with another learning agent using the same learning algorithm</a:t>
            </a:r>
          </a:p>
        </p:txBody>
      </p:sp>
      <p:cxnSp>
        <p:nvCxnSpPr>
          <p:cNvPr id="7" name="Straight Arrow Connector 6">
            <a:extLst>
              <a:ext uri="{FF2B5EF4-FFF2-40B4-BE49-F238E27FC236}">
                <a16:creationId xmlns="" xmlns:a16="http://schemas.microsoft.com/office/drawing/2014/main" id="{02AC53BE-6498-F84B-94B7-CC5F6A1994BB}"/>
              </a:ext>
            </a:extLst>
          </p:cNvPr>
          <p:cNvCxnSpPr/>
          <p:nvPr/>
        </p:nvCxnSpPr>
        <p:spPr>
          <a:xfrm flipV="1">
            <a:off x="6258560" y="4013200"/>
            <a:ext cx="152400" cy="538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16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4F3B62-BC61-004D-A11B-02FE4A8CCD4D}"/>
              </a:ext>
            </a:extLst>
          </p:cNvPr>
          <p:cNvSpPr>
            <a:spLocks noGrp="1"/>
          </p:cNvSpPr>
          <p:nvPr>
            <p:ph type="title"/>
          </p:nvPr>
        </p:nvSpPr>
        <p:spPr/>
        <p:txBody>
          <a:bodyPr/>
          <a:lstStyle/>
          <a:p>
            <a:r>
              <a:rPr lang="en-US" dirty="0"/>
              <a:t>Minimax-Q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BDCA382C-125E-EC49-B166-F5C0B8417E29}"/>
                  </a:ext>
                </a:extLst>
              </p:cNvPr>
              <p:cNvSpPr>
                <a:spLocks noGrp="1"/>
              </p:cNvSpPr>
              <p:nvPr>
                <p:ph sz="quarter" idx="1"/>
              </p:nvPr>
            </p:nvSpPr>
            <p:spPr/>
            <p:txBody>
              <a:bodyPr>
                <a:noAutofit/>
              </a:bodyPr>
              <a:lstStyle/>
              <a:p>
                <a:pPr marL="0" indent="0">
                  <a:buNone/>
                </a:pPr>
                <a:r>
                  <a:rPr lang="en-US" sz="2400" dirty="0">
                    <a:solidFill>
                      <a:srgbClr val="0070C0"/>
                    </a:solidFill>
                  </a:rPr>
                  <a:t>Initialize</a:t>
                </a:r>
                <a:r>
                  <a:rPr lang="en-US" sz="2400" dirty="0"/>
                  <a:t> </a:t>
                </a:r>
                <a14:m>
                  <m:oMath xmlns:m="http://schemas.openxmlformats.org/officeDocument/2006/math">
                    <m:r>
                      <a:rPr lang="en-US" sz="2400" i="1" dirty="0" smtClean="0">
                        <a:latin typeface="Cambria Math" panose="02040503050406030204" pitchFamily="18" charset="0"/>
                      </a:rPr>
                      <m:t>𝑄</m:t>
                    </m:r>
                    <m:d>
                      <m:dPr>
                        <m:ctrlPr>
                          <a:rPr lang="en-US" sz="2400" i="1" dirty="0" smtClean="0">
                            <a:latin typeface="Cambria Math" panose="02040503050406030204" pitchFamily="18" charset="0"/>
                          </a:rPr>
                        </m:ctrlPr>
                      </m:dPr>
                      <m:e>
                        <m:r>
                          <a:rPr lang="en-US" sz="2400" i="1" dirty="0" err="1">
                            <a:latin typeface="Cambria Math" panose="02040503050406030204" pitchFamily="18" charset="0"/>
                          </a:rPr>
                          <m:t>𝑠</m:t>
                        </m:r>
                        <m:r>
                          <a:rPr lang="en-US" sz="2400" i="1" dirty="0" err="1">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i="1" dirty="0" err="1">
                                <a:latin typeface="Cambria Math" panose="02040503050406030204" pitchFamily="18" charset="0"/>
                              </a:rPr>
                              <m:t>𝑎</m:t>
                            </m:r>
                          </m:e>
                          <m:sub>
                            <m:r>
                              <a:rPr lang="en-US" sz="2400" b="0" i="1" dirty="0" smtClean="0">
                                <a:latin typeface="Cambria Math" panose="02040503050406030204" pitchFamily="18" charset="0"/>
                              </a:rPr>
                              <m:t>1</m:t>
                            </m:r>
                          </m:sub>
                        </m:sSub>
                        <m:r>
                          <a:rPr lang="en-US" sz="2400" i="1" dirty="0" err="1">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2</m:t>
                            </m:r>
                          </m:sub>
                        </m:sSub>
                      </m:e>
                    </m:d>
                    <m:r>
                      <a:rPr lang="en-US" sz="2400" b="0" i="1" dirty="0" smtClean="0">
                        <a:latin typeface="Cambria Math" panose="02040503050406030204" pitchFamily="18" charset="0"/>
                      </a:rPr>
                      <m:t>←1, </m:t>
                    </m:r>
                    <m:r>
                      <a:rPr lang="en-US" sz="2400" b="0" i="1" dirty="0" smtClean="0">
                        <a:latin typeface="Cambria Math" panose="02040503050406030204" pitchFamily="18" charset="0"/>
                      </a:rPr>
                      <m:t>𝑉</m:t>
                    </m:r>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𝑠</m:t>
                        </m:r>
                      </m:e>
                    </m:d>
                    <m:r>
                      <a:rPr lang="en-US" sz="2400" b="0" i="1" dirty="0" smtClean="0">
                        <a:latin typeface="Cambria Math" panose="02040503050406030204" pitchFamily="18" charset="0"/>
                      </a:rPr>
                      <m:t>←1,</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𝜋</m:t>
                        </m:r>
                      </m:e>
                      <m:sub>
                        <m:r>
                          <a:rPr lang="en-US" sz="2400" b="0" i="1" dirty="0" smtClean="0">
                            <a:latin typeface="Cambria Math" panose="02040503050406030204" pitchFamily="18" charset="0"/>
                          </a:rPr>
                          <m:t>1</m:t>
                        </m:r>
                      </m:sub>
                    </m:sSub>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𝑠</m:t>
                        </m:r>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1</m:t>
                            </m:r>
                          </m:sub>
                        </m:sSub>
                      </m:e>
                    </m:d>
                    <m:r>
                      <a:rPr lang="en-US" sz="2400" b="0" i="1" dirty="0" smtClean="0">
                        <a:latin typeface="Cambria Math" panose="02040503050406030204" pitchFamily="18" charset="0"/>
                      </a:rPr>
                      <m:t>←</m:t>
                    </m:r>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1</m:t>
                        </m:r>
                      </m:num>
                      <m:den>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𝐴</m:t>
                            </m:r>
                          </m:e>
                          <m:sub>
                            <m:r>
                              <a:rPr lang="en-US" sz="2400" b="0" i="1" dirty="0" smtClean="0">
                                <a:latin typeface="Cambria Math" panose="02040503050406030204" pitchFamily="18" charset="0"/>
                              </a:rPr>
                              <m:t>1</m:t>
                            </m:r>
                          </m:sub>
                        </m:sSub>
                        <m:r>
                          <a:rPr lang="en-US" sz="2400" b="0" i="1" dirty="0" smtClean="0">
                            <a:latin typeface="Cambria Math" panose="02040503050406030204" pitchFamily="18" charset="0"/>
                          </a:rPr>
                          <m:t>|</m:t>
                        </m:r>
                      </m:den>
                    </m:f>
                  </m:oMath>
                </a14:m>
                <a:r>
                  <a:rPr lang="en-US" sz="2400" b="0" dirty="0"/>
                  <a:t>, </a:t>
                </a:r>
                <a14:m>
                  <m:oMath xmlns:m="http://schemas.openxmlformats.org/officeDocument/2006/math">
                    <m:r>
                      <a:rPr lang="en-US" sz="2400" b="0" i="1" dirty="0" smtClean="0">
                        <a:latin typeface="Cambria Math" panose="02040503050406030204" pitchFamily="18" charset="0"/>
                      </a:rPr>
                      <m:t>𝛼</m:t>
                    </m:r>
                    <m:r>
                      <a:rPr lang="en-US" sz="2400" i="1" dirty="0">
                        <a:latin typeface="Cambria Math" panose="02040503050406030204" pitchFamily="18" charset="0"/>
                      </a:rPr>
                      <m:t>←1</m:t>
                    </m:r>
                  </m:oMath>
                </a14:m>
                <a:endParaRPr lang="en-US" sz="2400" b="0" dirty="0"/>
              </a:p>
              <a:p>
                <a:pPr marL="0" indent="0">
                  <a:buNone/>
                </a:pPr>
                <a:r>
                  <a:rPr lang="en-US" sz="2400" dirty="0">
                    <a:solidFill>
                      <a:srgbClr val="0070C0"/>
                    </a:solidFill>
                  </a:rPr>
                  <a:t>Take actions</a:t>
                </a:r>
                <a:r>
                  <a:rPr lang="en-US" sz="2400" dirty="0"/>
                  <a:t>: At state </a:t>
                </a:r>
                <a14:m>
                  <m:oMath xmlns:m="http://schemas.openxmlformats.org/officeDocument/2006/math">
                    <m:r>
                      <a:rPr lang="en-US" sz="2400" i="1" dirty="0">
                        <a:latin typeface="Cambria Math" panose="02040503050406030204" pitchFamily="18" charset="0"/>
                      </a:rPr>
                      <m:t>𝑠</m:t>
                    </m:r>
                  </m:oMath>
                </a14:m>
                <a:r>
                  <a:rPr lang="en-US" altLang="zh-CN" sz="2400" dirty="0"/>
                  <a:t>, w</a:t>
                </a:r>
                <a:r>
                  <a:rPr lang="en-US" sz="2400" dirty="0"/>
                  <a:t>ith prob. </a:t>
                </a:r>
                <a14:m>
                  <m:oMath xmlns:m="http://schemas.openxmlformats.org/officeDocument/2006/math">
                    <m:r>
                      <a:rPr lang="en-US" sz="2400" b="0" i="1" smtClean="0">
                        <a:latin typeface="Cambria Math" panose="02040503050406030204" pitchFamily="18" charset="0"/>
                      </a:rPr>
                      <m:t>𝜖</m:t>
                    </m:r>
                  </m:oMath>
                </a14:m>
                <a:r>
                  <a:rPr lang="en-US" sz="2400" dirty="0"/>
                  <a:t> choose a random action, and with prob. </a:t>
                </a:r>
                <a14:m>
                  <m:oMath xmlns:m="http://schemas.openxmlformats.org/officeDocument/2006/math">
                    <m:r>
                      <a:rPr lang="en-US" sz="2400" b="0" i="0" smtClean="0">
                        <a:latin typeface="Cambria Math" panose="02040503050406030204" pitchFamily="18" charset="0"/>
                      </a:rPr>
                      <m:t>1</m:t>
                    </m:r>
                    <m:r>
                      <a:rPr lang="en-US" sz="2400" b="0" i="1" smtClean="0">
                        <a:latin typeface="Cambria Math" panose="02040503050406030204" pitchFamily="18" charset="0"/>
                      </a:rPr>
                      <m:t>−</m:t>
                    </m:r>
                    <m:r>
                      <a:rPr lang="en-US" sz="2400" i="1">
                        <a:latin typeface="Cambria Math" panose="02040503050406030204" pitchFamily="18" charset="0"/>
                      </a:rPr>
                      <m:t>𝜖</m:t>
                    </m:r>
                  </m:oMath>
                </a14:m>
                <a:r>
                  <a:rPr lang="en-US" sz="2400" dirty="0"/>
                  <a:t> choose action ac</a:t>
                </a:r>
                <a:r>
                  <a:rPr lang="en-US" altLang="zh-CN" sz="2400" dirty="0"/>
                  <a:t>cording</a:t>
                </a:r>
                <a:r>
                  <a:rPr lang="zh-CN" altLang="en-US" sz="2400" dirty="0"/>
                  <a:t> </a:t>
                </a:r>
                <a:r>
                  <a:rPr lang="en-US" altLang="zh-CN" sz="2400" dirty="0"/>
                  <a:t>to</a:t>
                </a:r>
                <a:r>
                  <a:rPr lang="zh-CN" altLang="en-US" sz="2400" dirty="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𝜋</m:t>
                        </m:r>
                      </m:e>
                      <m:sub>
                        <m:r>
                          <a:rPr lang="en-US" sz="2400" i="1" dirty="0">
                            <a:latin typeface="Cambria Math" panose="02040503050406030204" pitchFamily="18" charset="0"/>
                          </a:rPr>
                          <m:t>1</m:t>
                        </m:r>
                      </m:sub>
                    </m:sSub>
                    <m:d>
                      <m:dPr>
                        <m:ctrlPr>
                          <a:rPr lang="en-US" sz="2400" i="1" dirty="0">
                            <a:latin typeface="Cambria Math" panose="02040503050406030204" pitchFamily="18" charset="0"/>
                          </a:rPr>
                        </m:ctrlPr>
                      </m:dPr>
                      <m:e>
                        <m:r>
                          <a:rPr lang="en-US" sz="2400" i="1" dirty="0">
                            <a:latin typeface="Cambria Math" panose="02040503050406030204" pitchFamily="18" charset="0"/>
                          </a:rPr>
                          <m:t>𝑠</m:t>
                        </m:r>
                        <m:r>
                          <a:rPr lang="en-US" sz="2400" i="1" dirty="0">
                            <a:latin typeface="Cambria Math" panose="02040503050406030204" pitchFamily="18" charset="0"/>
                          </a:rPr>
                          <m:t>,</m:t>
                        </m:r>
                        <m:r>
                          <a:rPr lang="en-US" sz="2400" i="1" dirty="0">
                            <a:latin typeface="Cambria Math" panose="02040503050406030204" pitchFamily="18" charset="0"/>
                          </a:rPr>
                          <m:t>𝑎</m:t>
                        </m:r>
                      </m:e>
                    </m:d>
                  </m:oMath>
                </a14:m>
                <a:endParaRPr lang="en-US" sz="2400" dirty="0"/>
              </a:p>
              <a:p>
                <a:pPr marL="0" indent="0">
                  <a:buNone/>
                </a:pPr>
                <a:r>
                  <a:rPr lang="en-US" sz="2400" dirty="0">
                    <a:solidFill>
                      <a:srgbClr val="0070C0"/>
                    </a:solidFill>
                  </a:rPr>
                  <a:t>Learn</a:t>
                </a:r>
                <a:r>
                  <a:rPr lang="en-US" sz="2400" dirty="0"/>
                  <a:t>: after receiving </a:t>
                </a:r>
                <a14:m>
                  <m:oMath xmlns:m="http://schemas.openxmlformats.org/officeDocument/2006/math">
                    <m:sSub>
                      <m:sSubPr>
                        <m:ctrlPr>
                          <a:rPr lang="en-US" sz="2400" i="1" dirty="0">
                            <a:latin typeface="Cambria Math" panose="02040503050406030204" pitchFamily="18" charset="0"/>
                          </a:rPr>
                        </m:ctrlPr>
                      </m:sSubPr>
                      <m:e>
                        <m:r>
                          <a:rPr lang="en-US" sz="2400" b="0" i="1" dirty="0" smtClean="0">
                            <a:latin typeface="Cambria Math" panose="02040503050406030204" pitchFamily="18" charset="0"/>
                          </a:rPr>
                          <m:t>𝑟</m:t>
                        </m:r>
                      </m:e>
                      <m:sub>
                        <m:r>
                          <a:rPr lang="en-US" sz="2400" i="1" dirty="0">
                            <a:latin typeface="Cambria Math" panose="02040503050406030204" pitchFamily="18" charset="0"/>
                          </a:rPr>
                          <m:t>1</m:t>
                        </m:r>
                      </m:sub>
                    </m:sSub>
                  </m:oMath>
                </a14:m>
                <a:r>
                  <a:rPr lang="en-US" sz="2400" dirty="0"/>
                  <a:t> for moving from </a:t>
                </a:r>
                <a14:m>
                  <m:oMath xmlns:m="http://schemas.openxmlformats.org/officeDocument/2006/math">
                    <m:r>
                      <a:rPr lang="en-US" sz="2400" i="1" dirty="0" smtClean="0">
                        <a:latin typeface="Cambria Math" panose="02040503050406030204" pitchFamily="18" charset="0"/>
                      </a:rPr>
                      <m:t>𝑠</m:t>
                    </m:r>
                  </m:oMath>
                </a14:m>
                <a:r>
                  <a:rPr lang="en-US" sz="2400" dirty="0"/>
                  <a:t> to </a:t>
                </a:r>
                <a14:m>
                  <m:oMath xmlns:m="http://schemas.openxmlformats.org/officeDocument/2006/math">
                    <m:r>
                      <a:rPr lang="en-US" sz="2400" i="1" dirty="0">
                        <a:latin typeface="Cambria Math" panose="02040503050406030204" pitchFamily="18" charset="0"/>
                      </a:rPr>
                      <m:t>𝑠</m:t>
                    </m:r>
                    <m:r>
                      <a:rPr lang="en-US" sz="2400" b="0" i="1" dirty="0" smtClean="0">
                        <a:latin typeface="Cambria Math" panose="02040503050406030204" pitchFamily="18" charset="0"/>
                      </a:rPr>
                      <m:t>′</m:t>
                    </m:r>
                  </m:oMath>
                </a14:m>
                <a:r>
                  <a:rPr lang="en-US" sz="2400" dirty="0"/>
                  <a:t> via </a:t>
                </a:r>
                <a14:m>
                  <m:oMath xmlns:m="http://schemas.openxmlformats.org/officeDocument/2006/math">
                    <m:sSub>
                      <m:sSubPr>
                        <m:ctrlPr>
                          <a:rPr lang="en-US" sz="2400" b="0" i="1" dirty="0" smtClean="0">
                            <a:latin typeface="Cambria Math" panose="02040503050406030204" pitchFamily="18" charset="0"/>
                          </a:rPr>
                        </m:ctrlPr>
                      </m:sSubPr>
                      <m:e>
                        <m:r>
                          <a:rPr lang="en-US" sz="2400" i="1" dirty="0" smtClean="0">
                            <a:latin typeface="Cambria Math" panose="02040503050406030204" pitchFamily="18" charset="0"/>
                          </a:rPr>
                          <m:t>𝑎</m:t>
                        </m:r>
                      </m:e>
                      <m:sub>
                        <m:r>
                          <a:rPr lang="en-US" sz="2400" b="0" i="1" dirty="0" smtClean="0">
                            <a:latin typeface="Cambria Math" panose="02040503050406030204" pitchFamily="18" charset="0"/>
                          </a:rPr>
                          <m:t>1</m:t>
                        </m:r>
                      </m:sub>
                    </m:sSub>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2</m:t>
                        </m:r>
                      </m:sub>
                    </m:sSub>
                  </m:oMath>
                </a14:m>
                <a:endParaRPr lang="en-US" sz="2400" dirty="0"/>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r>
                  <a:rPr lang="en-US" sz="2400" dirty="0"/>
                  <a:t>Update </a:t>
                </a:r>
                <a14:m>
                  <m:oMath xmlns:m="http://schemas.openxmlformats.org/officeDocument/2006/math">
                    <m:r>
                      <a:rPr lang="en-US" sz="2400" i="1">
                        <a:latin typeface="Cambria Math" panose="02040503050406030204" pitchFamily="18" charset="0"/>
                        <a:cs typeface="Calibri" panose="020F0502020204030204" pitchFamily="34" charset="0"/>
                      </a:rPr>
                      <m:t>𝛼</m:t>
                    </m:r>
                  </m:oMath>
                </a14:m>
                <a:endParaRPr lang="en-US" sz="2400" dirty="0"/>
              </a:p>
            </p:txBody>
          </p:sp>
        </mc:Choice>
        <mc:Fallback xmlns="">
          <p:sp>
            <p:nvSpPr>
              <p:cNvPr id="3" name="Content Placeholder 2">
                <a:extLst>
                  <a:ext uri="{FF2B5EF4-FFF2-40B4-BE49-F238E27FC236}">
                    <a16:creationId xmlns:a16="http://schemas.microsoft.com/office/drawing/2014/main" xmlns:a14="http://schemas.microsoft.com/office/drawing/2010/main" xmlns="" id="{BDCA382C-125E-EC49-B166-F5C0B8417E29}"/>
                  </a:ext>
                </a:extLst>
              </p:cNvPr>
              <p:cNvSpPr>
                <a:spLocks noGrp="1" noRot="1" noChangeAspect="1" noMove="1" noResize="1" noEditPoints="1" noAdjustHandles="1" noChangeArrowheads="1" noChangeShapeType="1" noTextEdit="1"/>
              </p:cNvSpPr>
              <p:nvPr>
                <p:ph sz="quarter" idx="1"/>
              </p:nvPr>
            </p:nvSpPr>
            <p:spPr>
              <a:blipFill rotWithShape="0">
                <a:blip r:embed="rId2"/>
                <a:stretch>
                  <a:fillRect l="-1111" r="-2148" b="-4074"/>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AE99749F-3F24-3545-82B9-58B41A881DBD}"/>
              </a:ext>
            </a:extLst>
          </p:cNvPr>
          <p:cNvSpPr>
            <a:spLocks noGrp="1"/>
          </p:cNvSpPr>
          <p:nvPr>
            <p:ph type="sldNum" sz="quarter" idx="12"/>
          </p:nvPr>
        </p:nvSpPr>
        <p:spPr/>
        <p:txBody>
          <a:bodyPr/>
          <a:lstStyle/>
          <a:p>
            <a:fld id="{A3B20E47-2A4C-4221-B6B9-A2AC2F1C1077}" type="slidenum">
              <a:rPr lang="en-US" smtClean="0"/>
              <a:pPr/>
              <a:t>24</a:t>
            </a:fld>
            <a:endParaRPr lang="en-US"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 xmlns:a16="http://schemas.microsoft.com/office/drawing/2014/main" id="{59EE3C98-E8CC-9444-9D0D-6FB193777520}"/>
                  </a:ext>
                </a:extLst>
              </p:cNvPr>
              <p:cNvSpPr/>
              <p:nvPr/>
            </p:nvSpPr>
            <p:spPr>
              <a:xfrm>
                <a:off x="267247" y="4851577"/>
                <a:ext cx="8229600" cy="10323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solidFill>
                            <a:schemeClr val="tx1"/>
                          </a:solidFill>
                          <a:latin typeface="Cambria Math" panose="02040503050406030204" pitchFamily="18" charset="0"/>
                          <a:cs typeface="Calibri" panose="020F0502020204030204" pitchFamily="34" charset="0"/>
                        </a:rPr>
                        <m:t>𝑉</m:t>
                      </m:r>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e>
                      </m:d>
                      <m:r>
                        <a:rPr lang="en-US" sz="2400" i="1">
                          <a:solidFill>
                            <a:schemeClr val="tx1"/>
                          </a:solidFill>
                          <a:latin typeface="Cambria Math" panose="02040503050406030204" pitchFamily="18" charset="0"/>
                          <a:cs typeface="Calibri" panose="020F0502020204030204" pitchFamily="34" charset="0"/>
                        </a:rPr>
                        <m:t>←</m:t>
                      </m:r>
                      <m:func>
                        <m:funcPr>
                          <m:ctrlPr>
                            <a:rPr lang="en-US" altLang="zh-CN" sz="2400" i="1">
                              <a:solidFill>
                                <a:schemeClr val="tx1"/>
                              </a:solidFill>
                              <a:latin typeface="Cambria Math" panose="02040503050406030204" pitchFamily="18" charset="0"/>
                              <a:cs typeface="Calibri" panose="020F0502020204030204" pitchFamily="34" charset="0"/>
                            </a:rPr>
                          </m:ctrlPr>
                        </m:funcPr>
                        <m:fName>
                          <m:limLow>
                            <m:limLowPr>
                              <m:ctrlPr>
                                <a:rPr lang="en-US" altLang="zh-CN" sz="2400" i="1" smtClean="0">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min</m:t>
                              </m:r>
                            </m:e>
                            <m:lim>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𝑎</m:t>
                                  </m:r>
                                </m:e>
                                <m:sub>
                                  <m:r>
                                    <a:rPr lang="en-US" altLang="zh-CN" sz="2400" i="1">
                                      <a:solidFill>
                                        <a:srgbClr val="C00000"/>
                                      </a:solidFill>
                                      <a:latin typeface="Cambria Math" panose="02040503050406030204" pitchFamily="18" charset="0"/>
                                      <a:cs typeface="Calibri" panose="020F0502020204030204" pitchFamily="34" charset="0"/>
                                    </a:rPr>
                                    <m:t>2</m:t>
                                  </m:r>
                                </m:sub>
                              </m:sSub>
                              <m:r>
                                <a:rPr lang="en-US" altLang="zh-CN" sz="2400" i="1">
                                  <a:solidFill>
                                    <a:srgbClr val="C00000"/>
                                  </a:solidFill>
                                  <a:latin typeface="Cambria Math" panose="02040503050406030204" pitchFamily="18" charset="0"/>
                                  <a:cs typeface="Calibri" panose="020F0502020204030204" pitchFamily="34" charset="0"/>
                                </a:rPr>
                                <m:t>∈</m:t>
                              </m:r>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𝐴</m:t>
                                  </m:r>
                                </m:e>
                                <m:sub>
                                  <m:r>
                                    <a:rPr lang="en-US" altLang="zh-CN" sz="2400"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sz="2400" i="1">
                                  <a:solidFill>
                                    <a:schemeClr val="tx1"/>
                                  </a:solidFill>
                                  <a:latin typeface="Cambria Math" panose="02040503050406030204" pitchFamily="18" charset="0"/>
                                  <a:cs typeface="Calibri" panose="020F0502020204030204" pitchFamily="34" charset="0"/>
                                </a:rPr>
                              </m:ctrlPr>
                            </m:naryPr>
                            <m:sub>
                              <m:sSub>
                                <m:sSubPr>
                                  <m:ctrlPr>
                                    <a:rPr lang="en-US" sz="2400" i="1" smtClean="0">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𝐴</m:t>
                                  </m:r>
                                </m:e>
                                <m:sub>
                                  <m:r>
                                    <a:rPr lang="en-US" sz="2400" i="1">
                                      <a:solidFill>
                                        <a:srgbClr val="C00000"/>
                                      </a:solidFill>
                                      <a:latin typeface="Cambria Math" panose="02040503050406030204" pitchFamily="18" charset="0"/>
                                      <a:cs typeface="Calibri" panose="020F0502020204030204" pitchFamily="34" charset="0"/>
                                    </a:rPr>
                                    <m:t>1</m:t>
                                  </m:r>
                                </m:sub>
                              </m:sSub>
                            </m:sub>
                            <m:sup/>
                            <m:e>
                              <m:sSub>
                                <m:sSubPr>
                                  <m:ctrlPr>
                                    <a:rPr lang="en-US" sz="2400" i="1" smtClean="0">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𝜋</m:t>
                                  </m:r>
                                </m:e>
                                <m:sub>
                                  <m:r>
                                    <a:rPr lang="en-US" sz="2400" i="1">
                                      <a:solidFill>
                                        <a:srgbClr val="C00000"/>
                                      </a:solidFill>
                                      <a:latin typeface="Cambria Math" panose="02040503050406030204" pitchFamily="18" charset="0"/>
                                      <a:cs typeface="Calibri" panose="020F0502020204030204" pitchFamily="34" charset="0"/>
                                    </a:rPr>
                                    <m:t>1</m:t>
                                  </m:r>
                                </m:sub>
                              </m:sSub>
                              <m:d>
                                <m:dPr>
                                  <m:ctrlPr>
                                    <a:rPr lang="en-US" sz="2400" i="1">
                                      <a:solidFill>
                                        <a:srgbClr val="C00000"/>
                                      </a:solidFill>
                                      <a:latin typeface="Cambria Math" panose="02040503050406030204" pitchFamily="18" charset="0"/>
                                      <a:cs typeface="Calibri" panose="020F0502020204030204" pitchFamily="34" charset="0"/>
                                    </a:rPr>
                                  </m:ctrlPr>
                                </m:dPr>
                                <m:e>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𝑠</m:t>
                                      </m:r>
                                      <m:r>
                                        <a:rPr lang="en-US" sz="2400" i="1">
                                          <a:solidFill>
                                            <a:srgbClr val="C00000"/>
                                          </a:solidFill>
                                          <a:latin typeface="Cambria Math" panose="02040503050406030204" pitchFamily="18" charset="0"/>
                                          <a:cs typeface="Calibri" panose="020F0502020204030204" pitchFamily="34" charset="0"/>
                                        </a:rPr>
                                        <m:t>,</m:t>
                                      </m:r>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e>
                              </m:d>
                              <m:r>
                                <a:rPr lang="en-US" altLang="zh-CN" sz="2400" i="1" smtClean="0">
                                  <a:solidFill>
                                    <a:schemeClr val="tx1"/>
                                  </a:solidFill>
                                  <a:latin typeface="Cambria Math" panose="02040503050406030204" pitchFamily="18" charset="0"/>
                                  <a:cs typeface="Calibri" panose="020F0502020204030204" pitchFamily="34" charset="0"/>
                                </a:rPr>
                                <m:t>𝑄</m:t>
                              </m:r>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r>
                                    <a:rPr lang="en-US" sz="2400" i="1">
                                      <a:solidFill>
                                        <a:schemeClr val="tx1"/>
                                      </a:solidFill>
                                      <a:latin typeface="Cambria Math" panose="02040503050406030204" pitchFamily="18" charset="0"/>
                                      <a:cs typeface="Calibri" panose="020F0502020204030204" pitchFamily="34" charset="0"/>
                                    </a:rPr>
                                    <m:t>,</m:t>
                                  </m:r>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1</m:t>
                                      </m:r>
                                    </m:sub>
                                  </m:sSub>
                                  <m:r>
                                    <a:rPr lang="en-US" sz="2400" i="1">
                                      <a:solidFill>
                                        <a:schemeClr val="tx1"/>
                                      </a:solidFill>
                                      <a:latin typeface="Cambria Math" panose="02040503050406030204" pitchFamily="18" charset="0"/>
                                      <a:cs typeface="Calibri" panose="020F0502020204030204" pitchFamily="34" charset="0"/>
                                    </a:rPr>
                                    <m:t>,</m:t>
                                  </m:r>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2</m:t>
                                      </m:r>
                                    </m:sub>
                                  </m:sSub>
                                </m:e>
                              </m:d>
                            </m:e>
                          </m:nary>
                        </m:e>
                      </m:func>
                    </m:oMath>
                  </m:oMathPara>
                </a14:m>
                <a:endParaRPr lang="en-US" sz="2400" dirty="0"/>
              </a:p>
            </p:txBody>
          </p:sp>
        </mc:Choice>
        <mc:Fallback xmlns="">
          <p:sp>
            <p:nvSpPr>
              <p:cNvPr id="5" name="Rectangle 4">
                <a:extLst>
                  <a:ext uri="{FF2B5EF4-FFF2-40B4-BE49-F238E27FC236}">
                    <a16:creationId xmlns:a16="http://schemas.microsoft.com/office/drawing/2014/main" xmlns:a14="http://schemas.microsoft.com/office/drawing/2010/main" xmlns="" id="{59EE3C98-E8CC-9444-9D0D-6FB193777520}"/>
                  </a:ext>
                </a:extLst>
              </p:cNvPr>
              <p:cNvSpPr>
                <a:spLocks noRot="1" noChangeAspect="1" noMove="1" noResize="1" noEditPoints="1" noAdjustHandles="1" noChangeArrowheads="1" noChangeShapeType="1" noTextEdit="1"/>
              </p:cNvSpPr>
              <p:nvPr/>
            </p:nvSpPr>
            <p:spPr>
              <a:xfrm>
                <a:off x="267247" y="4851577"/>
                <a:ext cx="8229600" cy="1032334"/>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98966" y="3273023"/>
                <a:ext cx="7241894" cy="50917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cs typeface="Calibri" panose="020F0502020204030204" pitchFamily="34" charset="0"/>
                        </a:rPr>
                        <m:t>𝑄</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r>
                        <a:rPr lang="en-US" sz="2400" i="1">
                          <a:latin typeface="Cambria Math" panose="02040503050406030204" pitchFamily="18" charset="0"/>
                          <a:cs typeface="Calibri" panose="020F0502020204030204" pitchFamily="34" charset="0"/>
                        </a:rPr>
                        <m:t>←</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1−</m:t>
                          </m:r>
                          <m:r>
                            <a:rPr lang="en-US" sz="2400" i="1">
                              <a:latin typeface="Cambria Math" panose="02040503050406030204" pitchFamily="18" charset="0"/>
                              <a:cs typeface="Calibri" panose="020F0502020204030204" pitchFamily="34" charset="0"/>
                            </a:rPr>
                            <m:t>𝛼</m:t>
                          </m:r>
                        </m:e>
                      </m:d>
                      <m:r>
                        <a:rPr lang="en-US" sz="2400" i="1">
                          <a:latin typeface="Cambria Math" panose="02040503050406030204" pitchFamily="18" charset="0"/>
                          <a:cs typeface="Calibri" panose="020F0502020204030204" pitchFamily="34" charset="0"/>
                        </a:rPr>
                        <m:t>𝑄</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𝛼</m:t>
                      </m:r>
                      <m:d>
                        <m:dPr>
                          <m:ctrlPr>
                            <a:rPr lang="en-US" sz="2400" i="1">
                              <a:latin typeface="Cambria Math" panose="02040503050406030204" pitchFamily="18" charset="0"/>
                              <a:cs typeface="Calibri" panose="020F0502020204030204" pitchFamily="34" charset="0"/>
                            </a:rPr>
                          </m:ctrlPr>
                        </m:dPr>
                        <m:e>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𝑟</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r>
                            <a:rPr lang="en-US" sz="2400" i="1">
                              <a:latin typeface="Cambria Math" panose="02040503050406030204" pitchFamily="18" charset="0"/>
                              <a:cs typeface="Calibri" panose="020F0502020204030204" pitchFamily="34" charset="0"/>
                            </a:rPr>
                            <m:t>𝑉</m:t>
                          </m:r>
                          <m:d>
                            <m:dPr>
                              <m:ctrlPr>
                                <a:rPr lang="en-US" sz="2400" i="1">
                                  <a:latin typeface="Cambria Math" panose="02040503050406030204" pitchFamily="18" charset="0"/>
                                  <a:cs typeface="Calibri" panose="020F0502020204030204" pitchFamily="34" charset="0"/>
                                </a:rPr>
                              </m:ctrlPr>
                            </m:dPr>
                            <m:e>
                              <m:sSup>
                                <m:sSupPr>
                                  <m:ctrlPr>
                                    <a:rPr lang="en-US" sz="2400" i="1">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𝑠</m:t>
                                  </m:r>
                                </m:e>
                                <m:sup>
                                  <m:r>
                                    <a:rPr lang="en-US" sz="2400" i="1">
                                      <a:latin typeface="Cambria Math" panose="02040503050406030204" pitchFamily="18" charset="0"/>
                                      <a:cs typeface="Calibri" panose="020F0502020204030204" pitchFamily="34" charset="0"/>
                                    </a:rPr>
                                    <m:t>′</m:t>
                                  </m:r>
                                </m:sup>
                              </m:sSup>
                            </m:e>
                          </m:d>
                        </m:e>
                      </m:d>
                    </m:oMath>
                  </m:oMathPara>
                </a14:m>
                <a:endParaRPr lang="en-US" sz="2400" dirty="0"/>
              </a:p>
            </p:txBody>
          </p:sp>
        </mc:Choice>
        <mc:Fallback xmlns="">
          <p:sp>
            <p:nvSpPr>
              <p:cNvPr id="6" name="Rectangle 5"/>
              <p:cNvSpPr>
                <a:spLocks noRot="1" noChangeAspect="1" noMove="1" noResize="1" noEditPoints="1" noAdjustHandles="1" noChangeArrowheads="1" noChangeShapeType="1" noTextEdit="1"/>
              </p:cNvSpPr>
              <p:nvPr/>
            </p:nvSpPr>
            <p:spPr>
              <a:xfrm>
                <a:off x="898966" y="3273023"/>
                <a:ext cx="7241894" cy="50917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38536" y="3826067"/>
                <a:ext cx="8048264" cy="10323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a:latin typeface="Cambria Math" panose="02040503050406030204" pitchFamily="18" charset="0"/>
                              <a:cs typeface="Calibri" panose="020F0502020204030204" pitchFamily="34" charset="0"/>
                            </a:rPr>
                          </m:ctrlPr>
                        </m:sSub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Sub>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i="1">
                          <a:latin typeface="Cambria Math" panose="02040503050406030204" pitchFamily="18" charset="0"/>
                          <a:cs typeface="Calibri" panose="020F0502020204030204" pitchFamily="34" charset="0"/>
                        </a:rPr>
                        <m:t>←</m:t>
                      </m:r>
                      <m:func>
                        <m:funcPr>
                          <m:ctrlPr>
                            <a:rPr lang="en-US" altLang="zh-CN" sz="2400" i="1">
                              <a:latin typeface="Cambria Math" panose="02040503050406030204" pitchFamily="18" charset="0"/>
                              <a:cs typeface="Calibri" panose="020F0502020204030204" pitchFamily="34" charset="0"/>
                            </a:rPr>
                          </m:ctrlPr>
                        </m:funcPr>
                        <m:fName>
                          <m:limLow>
                            <m:limLowPr>
                              <m:ctrlPr>
                                <a:rPr lang="en-US" altLang="zh-CN" sz="2400" i="1">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argmax</m:t>
                              </m:r>
                            </m:e>
                            <m:lim>
                              <m:sSubSup>
                                <m:sSubSupPr>
                                  <m:ctrlPr>
                                    <a:rPr lang="en-US" altLang="zh-CN" sz="2400" i="1">
                                      <a:solidFill>
                                        <a:srgbClr val="C00000"/>
                                      </a:solidFill>
                                      <a:latin typeface="Cambria Math" panose="02040503050406030204" pitchFamily="18" charset="0"/>
                                      <a:cs typeface="Calibri" panose="020F0502020204030204" pitchFamily="34" charset="0"/>
                                    </a:rPr>
                                  </m:ctrlPr>
                                </m:sSubSupPr>
                                <m:e>
                                  <m:r>
                                    <a:rPr lang="en-US" altLang="zh-CN" sz="2400" i="1">
                                      <a:solidFill>
                                        <a:srgbClr val="C00000"/>
                                      </a:solidFill>
                                      <a:latin typeface="Cambria Math" panose="02040503050406030204" pitchFamily="18" charset="0"/>
                                      <a:cs typeface="Calibri" panose="020F0502020204030204" pitchFamily="34" charset="0"/>
                                    </a:rPr>
                                    <m:t>𝜋</m:t>
                                  </m:r>
                                </m:e>
                                <m:sub>
                                  <m:r>
                                    <a:rPr lang="en-US" altLang="zh-CN" sz="2400" i="1">
                                      <a:solidFill>
                                        <a:srgbClr val="C00000"/>
                                      </a:solidFill>
                                      <a:latin typeface="Cambria Math" panose="02040503050406030204" pitchFamily="18" charset="0"/>
                                      <a:cs typeface="Calibri" panose="020F0502020204030204" pitchFamily="34" charset="0"/>
                                    </a:rPr>
                                    <m:t>1</m:t>
                                  </m:r>
                                </m:sub>
                                <m:sup>
                                  <m:r>
                                    <a:rPr lang="en-US" altLang="zh-CN" sz="2400" i="1">
                                      <a:solidFill>
                                        <a:srgbClr val="C00000"/>
                                      </a:solidFill>
                                      <a:latin typeface="Cambria Math" panose="02040503050406030204" pitchFamily="18" charset="0"/>
                                      <a:cs typeface="Calibri" panose="020F0502020204030204" pitchFamily="34" charset="0"/>
                                    </a:rPr>
                                    <m:t>′</m:t>
                                  </m:r>
                                </m:sup>
                              </m:sSubSup>
                              <m:r>
                                <a:rPr lang="en-US" altLang="zh-CN" sz="2400" i="1">
                                  <a:solidFill>
                                    <a:srgbClr val="C00000"/>
                                  </a:solidFill>
                                  <a:latin typeface="Cambria Math" panose="02040503050406030204" pitchFamily="18" charset="0"/>
                                  <a:cs typeface="Calibri" panose="020F0502020204030204" pitchFamily="34" charset="0"/>
                                </a:rPr>
                                <m:t>(</m:t>
                              </m:r>
                              <m:r>
                                <a:rPr lang="en-US" altLang="zh-CN" sz="2400" i="1">
                                  <a:solidFill>
                                    <a:srgbClr val="C00000"/>
                                  </a:solidFill>
                                  <a:latin typeface="Cambria Math" panose="02040503050406030204" pitchFamily="18" charset="0"/>
                                  <a:cs typeface="Calibri" panose="020F0502020204030204" pitchFamily="34" charset="0"/>
                                </a:rPr>
                                <m:t>𝑠</m:t>
                              </m:r>
                              <m:r>
                                <a:rPr lang="en-US" altLang="zh-CN" sz="2400" i="1">
                                  <a:solidFill>
                                    <a:srgbClr val="C00000"/>
                                  </a:solidFill>
                                  <a:latin typeface="Cambria Math" panose="02040503050406030204" pitchFamily="18" charset="0"/>
                                  <a:cs typeface="Calibri" panose="020F0502020204030204" pitchFamily="34" charset="0"/>
                                </a:rPr>
                                <m:t>,⋅)∈</m:t>
                              </m:r>
                              <m:r>
                                <m:rPr>
                                  <m:sty m:val="p"/>
                                </m:rPr>
                                <a:rPr lang="en-US" sz="2400">
                                  <a:solidFill>
                                    <a:srgbClr val="C00000"/>
                                  </a:solidFill>
                                  <a:latin typeface="Cambria Math" panose="02040503050406030204" pitchFamily="18" charset="0"/>
                                  <a:cs typeface="Calibri" panose="020F0502020204030204" pitchFamily="34" charset="0"/>
                                </a:rPr>
                                <m:t>Δ</m:t>
                              </m:r>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𝐴</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lim>
                          </m:limLow>
                        </m:fName>
                        <m:e>
                          <m:func>
                            <m:funcPr>
                              <m:ctrlPr>
                                <a:rPr lang="en-US" altLang="zh-CN" sz="2400" i="1">
                                  <a:latin typeface="Cambria Math" panose="02040503050406030204" pitchFamily="18" charset="0"/>
                                  <a:cs typeface="Calibri" panose="020F0502020204030204" pitchFamily="34" charset="0"/>
                                </a:rPr>
                              </m:ctrlPr>
                            </m:funcPr>
                            <m:fName>
                              <m:limLow>
                                <m:limLowPr>
                                  <m:ctrlPr>
                                    <a:rPr lang="en-US" altLang="zh-CN" sz="2400" i="1">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min</m:t>
                                  </m:r>
                                </m:e>
                                <m:lim>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𝑎</m:t>
                                      </m:r>
                                    </m:e>
                                    <m:sub>
                                      <m:r>
                                        <a:rPr lang="en-US" altLang="zh-CN" sz="2400" i="1">
                                          <a:solidFill>
                                            <a:srgbClr val="C00000"/>
                                          </a:solidFill>
                                          <a:latin typeface="Cambria Math" panose="02040503050406030204" pitchFamily="18" charset="0"/>
                                          <a:cs typeface="Calibri" panose="020F0502020204030204" pitchFamily="34" charset="0"/>
                                        </a:rPr>
                                        <m:t>2</m:t>
                                      </m:r>
                                    </m:sub>
                                  </m:sSub>
                                  <m:r>
                                    <a:rPr lang="en-US" altLang="zh-CN" sz="2400" i="1">
                                      <a:solidFill>
                                        <a:srgbClr val="C00000"/>
                                      </a:solidFill>
                                      <a:latin typeface="Cambria Math" panose="02040503050406030204" pitchFamily="18" charset="0"/>
                                      <a:cs typeface="Calibri" panose="020F0502020204030204" pitchFamily="34" charset="0"/>
                                    </a:rPr>
                                    <m:t>∈</m:t>
                                  </m:r>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𝐴</m:t>
                                      </m:r>
                                    </m:e>
                                    <m:sub>
                                      <m:r>
                                        <a:rPr lang="en-US" altLang="zh-CN" sz="2400"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sz="2400" i="1">
                                      <a:latin typeface="Cambria Math" panose="02040503050406030204" pitchFamily="18" charset="0"/>
                                      <a:cs typeface="Calibri" panose="020F0502020204030204" pitchFamily="34" charset="0"/>
                                    </a:rPr>
                                  </m:ctrlPr>
                                </m:naryPr>
                                <m:sub>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𝐴</m:t>
                                      </m:r>
                                    </m:e>
                                    <m:sub>
                                      <m:r>
                                        <a:rPr lang="en-US" sz="2400" i="1">
                                          <a:solidFill>
                                            <a:srgbClr val="C00000"/>
                                          </a:solidFill>
                                          <a:latin typeface="Cambria Math" panose="02040503050406030204" pitchFamily="18" charset="0"/>
                                          <a:cs typeface="Calibri" panose="020F0502020204030204" pitchFamily="34" charset="0"/>
                                        </a:rPr>
                                        <m:t>1</m:t>
                                      </m:r>
                                    </m:sub>
                                  </m:sSub>
                                </m:sub>
                                <m:sup/>
                                <m:e>
                                  <m:sSubSup>
                                    <m:sSubSupPr>
                                      <m:ctrlPr>
                                        <a:rPr lang="en-US" altLang="zh-CN" sz="2400" i="1">
                                          <a:solidFill>
                                            <a:srgbClr val="C00000"/>
                                          </a:solidFill>
                                          <a:latin typeface="Cambria Math" panose="02040503050406030204" pitchFamily="18" charset="0"/>
                                          <a:cs typeface="Calibri" panose="020F0502020204030204" pitchFamily="34" charset="0"/>
                                        </a:rPr>
                                      </m:ctrlPr>
                                    </m:sSubSupPr>
                                    <m:e>
                                      <m:r>
                                        <a:rPr lang="en-US" altLang="zh-CN" sz="2400" i="1">
                                          <a:solidFill>
                                            <a:srgbClr val="C00000"/>
                                          </a:solidFill>
                                          <a:latin typeface="Cambria Math" panose="02040503050406030204" pitchFamily="18" charset="0"/>
                                          <a:cs typeface="Calibri" panose="020F0502020204030204" pitchFamily="34" charset="0"/>
                                        </a:rPr>
                                        <m:t>𝜋</m:t>
                                      </m:r>
                                    </m:e>
                                    <m:sub>
                                      <m:r>
                                        <a:rPr lang="en-US" altLang="zh-CN" sz="2400" i="1">
                                          <a:solidFill>
                                            <a:srgbClr val="C00000"/>
                                          </a:solidFill>
                                          <a:latin typeface="Cambria Math" panose="02040503050406030204" pitchFamily="18" charset="0"/>
                                          <a:cs typeface="Calibri" panose="020F0502020204030204" pitchFamily="34" charset="0"/>
                                        </a:rPr>
                                        <m:t>1</m:t>
                                      </m:r>
                                    </m:sub>
                                    <m:sup>
                                      <m:r>
                                        <a:rPr lang="en-US" altLang="zh-CN" sz="2400" i="1">
                                          <a:solidFill>
                                            <a:srgbClr val="C00000"/>
                                          </a:solidFill>
                                          <a:latin typeface="Cambria Math" panose="02040503050406030204" pitchFamily="18" charset="0"/>
                                          <a:cs typeface="Calibri" panose="020F0502020204030204" pitchFamily="34" charset="0"/>
                                        </a:rPr>
                                        <m:t>′</m:t>
                                      </m:r>
                                    </m:sup>
                                  </m:sSubSup>
                                  <m:d>
                                    <m:dPr>
                                      <m:ctrlPr>
                                        <a:rPr lang="en-US" altLang="zh-CN" sz="2400" i="1">
                                          <a:solidFill>
                                            <a:srgbClr val="C00000"/>
                                          </a:solidFill>
                                          <a:latin typeface="Cambria Math" panose="02040503050406030204" pitchFamily="18" charset="0"/>
                                          <a:cs typeface="Calibri" panose="020F0502020204030204" pitchFamily="34" charset="0"/>
                                        </a:rPr>
                                      </m:ctrlPr>
                                    </m:dPr>
                                    <m:e>
                                      <m:r>
                                        <a:rPr lang="en-US" altLang="zh-CN" sz="2400" i="1">
                                          <a:solidFill>
                                            <a:srgbClr val="C00000"/>
                                          </a:solidFill>
                                          <a:latin typeface="Cambria Math" panose="02040503050406030204" pitchFamily="18" charset="0"/>
                                          <a:cs typeface="Calibri" panose="020F0502020204030204" pitchFamily="34" charset="0"/>
                                        </a:rPr>
                                        <m:t>𝑠</m:t>
                                      </m:r>
                                      <m:r>
                                        <a:rPr lang="en-US" altLang="zh-CN" sz="2400" i="1">
                                          <a:solidFill>
                                            <a:srgbClr val="C00000"/>
                                          </a:solidFill>
                                          <a:latin typeface="Cambria Math" panose="02040503050406030204" pitchFamily="18" charset="0"/>
                                          <a:cs typeface="Calibri" panose="020F0502020204030204" pitchFamily="34" charset="0"/>
                                        </a:rPr>
                                        <m:t>,</m:t>
                                      </m:r>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𝑎</m:t>
                                          </m:r>
                                        </m:e>
                                        <m:sub>
                                          <m:r>
                                            <a:rPr lang="en-US" altLang="zh-CN" sz="2400" i="1">
                                              <a:solidFill>
                                                <a:srgbClr val="C00000"/>
                                              </a:solidFill>
                                              <a:latin typeface="Cambria Math" panose="02040503050406030204" pitchFamily="18" charset="0"/>
                                              <a:cs typeface="Calibri" panose="020F0502020204030204" pitchFamily="34" charset="0"/>
                                            </a:rPr>
                                            <m:t>1</m:t>
                                          </m:r>
                                        </m:sub>
                                      </m:sSub>
                                    </m:e>
                                  </m:d>
                                  <m:r>
                                    <a:rPr lang="en-US" altLang="zh-CN" sz="2400" i="1">
                                      <a:latin typeface="Cambria Math" panose="02040503050406030204" pitchFamily="18" charset="0"/>
                                      <a:cs typeface="Calibri" panose="020F0502020204030204" pitchFamily="34" charset="0"/>
                                    </a:rPr>
                                    <m:t>𝑄</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e>
                              </m:nary>
                            </m:e>
                          </m:func>
                        </m:e>
                      </m:func>
                    </m:oMath>
                  </m:oMathPara>
                </a14:m>
                <a:endParaRPr lang="en-US" sz="2400" dirty="0"/>
              </a:p>
            </p:txBody>
          </p:sp>
        </mc:Choice>
        <mc:Fallback xmlns="">
          <p:sp>
            <p:nvSpPr>
              <p:cNvPr id="7" name="Rectangle 6"/>
              <p:cNvSpPr>
                <a:spLocks noRot="1" noChangeAspect="1" noMove="1" noResize="1" noEditPoints="1" noAdjustHandles="1" noChangeArrowheads="1" noChangeShapeType="1" noTextEdit="1"/>
              </p:cNvSpPr>
              <p:nvPr/>
            </p:nvSpPr>
            <p:spPr>
              <a:xfrm>
                <a:off x="638536" y="3826067"/>
                <a:ext cx="8048264" cy="1032334"/>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 xmlns:a16="http://schemas.microsoft.com/office/drawing/2014/main" id="{51FB11CB-269B-4608-9C1E-6E489565F610}"/>
                  </a:ext>
                </a:extLst>
              </p14:cNvPr>
              <p14:cNvContentPartPr/>
              <p14:nvPr/>
            </p14:nvContentPartPr>
            <p14:xfrm>
              <a:off x="542880" y="1762920"/>
              <a:ext cx="7562520" cy="3378960"/>
            </p14:xfrm>
          </p:contentPart>
        </mc:Choice>
        <mc:Fallback xmlns="">
          <p:pic>
            <p:nvPicPr>
              <p:cNvPr id="8" name="Ink 7">
                <a:extLst>
                  <a:ext uri="{FF2B5EF4-FFF2-40B4-BE49-F238E27FC236}">
                    <a16:creationId xmlns:a16="http://schemas.microsoft.com/office/drawing/2014/main" id="{51FB11CB-269B-4608-9C1E-6E489565F610}"/>
                  </a:ext>
                </a:extLst>
              </p:cNvPr>
              <p:cNvPicPr/>
              <p:nvPr/>
            </p:nvPicPr>
            <p:blipFill>
              <a:blip r:embed="rId7"/>
              <a:stretch>
                <a:fillRect/>
              </a:stretch>
            </p:blipFill>
            <p:spPr>
              <a:xfrm>
                <a:off x="533520" y="1753560"/>
                <a:ext cx="7581240" cy="3397680"/>
              </a:xfrm>
              <a:prstGeom prst="rect">
                <a:avLst/>
              </a:prstGeom>
            </p:spPr>
          </p:pic>
        </mc:Fallback>
      </mc:AlternateContent>
    </p:spTree>
    <p:extLst>
      <p:ext uri="{BB962C8B-B14F-4D97-AF65-F5344CB8AC3E}">
        <p14:creationId xmlns:p14="http://schemas.microsoft.com/office/powerpoint/2010/main" val="8407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4F3B62-BC61-004D-A11B-02FE4A8CCD4D}"/>
              </a:ext>
            </a:extLst>
          </p:cNvPr>
          <p:cNvSpPr>
            <a:spLocks noGrp="1"/>
          </p:cNvSpPr>
          <p:nvPr>
            <p:ph type="title"/>
          </p:nvPr>
        </p:nvSpPr>
        <p:spPr/>
        <p:txBody>
          <a:bodyPr/>
          <a:lstStyle/>
          <a:p>
            <a:r>
              <a:rPr lang="en-US" dirty="0"/>
              <a:t>Minimax-Q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BDCA382C-125E-EC49-B166-F5C0B8417E29}"/>
                  </a:ext>
                </a:extLst>
              </p:cNvPr>
              <p:cNvSpPr>
                <a:spLocks noGrp="1"/>
              </p:cNvSpPr>
              <p:nvPr>
                <p:ph sz="quarter" idx="1"/>
              </p:nvPr>
            </p:nvSpPr>
            <p:spPr/>
            <p:txBody>
              <a:bodyPr>
                <a:noAutofit/>
              </a:bodyPr>
              <a:lstStyle/>
              <a:p>
                <a:pPr marL="0" indent="0">
                  <a:buNone/>
                </a:pPr>
                <a:r>
                  <a:rPr lang="en-US" sz="2400" dirty="0">
                    <a:solidFill>
                      <a:srgbClr val="0070C0"/>
                    </a:solidFill>
                  </a:rPr>
                  <a:t>Initialize</a:t>
                </a:r>
                <a:r>
                  <a:rPr lang="en-US" sz="2400" dirty="0"/>
                  <a:t> </a:t>
                </a:r>
                <a14:m>
                  <m:oMath xmlns:m="http://schemas.openxmlformats.org/officeDocument/2006/math">
                    <m:r>
                      <a:rPr lang="en-US" sz="2400" i="1" dirty="0" smtClean="0">
                        <a:latin typeface="Cambria Math" panose="02040503050406030204" pitchFamily="18" charset="0"/>
                      </a:rPr>
                      <m:t>𝑄</m:t>
                    </m:r>
                    <m:d>
                      <m:dPr>
                        <m:ctrlPr>
                          <a:rPr lang="en-US" sz="2400" i="1" dirty="0" smtClean="0">
                            <a:latin typeface="Cambria Math" panose="02040503050406030204" pitchFamily="18" charset="0"/>
                          </a:rPr>
                        </m:ctrlPr>
                      </m:dPr>
                      <m:e>
                        <m:r>
                          <a:rPr lang="en-US" sz="2400" i="1" dirty="0" err="1">
                            <a:latin typeface="Cambria Math" panose="02040503050406030204" pitchFamily="18" charset="0"/>
                          </a:rPr>
                          <m:t>𝑠</m:t>
                        </m:r>
                        <m:r>
                          <a:rPr lang="en-US" sz="2400" i="1" dirty="0" err="1">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i="1" dirty="0" err="1">
                                <a:latin typeface="Cambria Math" panose="02040503050406030204" pitchFamily="18" charset="0"/>
                              </a:rPr>
                              <m:t>𝑎</m:t>
                            </m:r>
                          </m:e>
                          <m:sub>
                            <m:r>
                              <a:rPr lang="en-US" sz="2400" b="0" i="1" dirty="0" smtClean="0">
                                <a:latin typeface="Cambria Math" panose="02040503050406030204" pitchFamily="18" charset="0"/>
                              </a:rPr>
                              <m:t>1</m:t>
                            </m:r>
                          </m:sub>
                        </m:sSub>
                        <m:r>
                          <a:rPr lang="en-US" sz="2400" i="1" dirty="0" err="1">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2</m:t>
                            </m:r>
                          </m:sub>
                        </m:sSub>
                      </m:e>
                    </m:d>
                    <m:r>
                      <a:rPr lang="en-US" sz="2400" b="0" i="1" dirty="0" smtClean="0">
                        <a:latin typeface="Cambria Math" panose="02040503050406030204" pitchFamily="18" charset="0"/>
                      </a:rPr>
                      <m:t>←1, </m:t>
                    </m:r>
                    <m:r>
                      <a:rPr lang="en-US" sz="2400" b="0" i="1" dirty="0" smtClean="0">
                        <a:latin typeface="Cambria Math" panose="02040503050406030204" pitchFamily="18" charset="0"/>
                      </a:rPr>
                      <m:t>𝑉</m:t>
                    </m:r>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𝑠</m:t>
                        </m:r>
                      </m:e>
                    </m:d>
                    <m:r>
                      <a:rPr lang="en-US" sz="2400" b="0" i="1" dirty="0" smtClean="0">
                        <a:latin typeface="Cambria Math" panose="02040503050406030204" pitchFamily="18" charset="0"/>
                      </a:rPr>
                      <m:t>←1,</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𝜋</m:t>
                        </m:r>
                      </m:e>
                      <m:sub>
                        <m:r>
                          <a:rPr lang="en-US" sz="2400" b="0" i="1" dirty="0" smtClean="0">
                            <a:latin typeface="Cambria Math" panose="02040503050406030204" pitchFamily="18" charset="0"/>
                          </a:rPr>
                          <m:t>1</m:t>
                        </m:r>
                      </m:sub>
                    </m:sSub>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𝑠</m:t>
                        </m:r>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1</m:t>
                            </m:r>
                          </m:sub>
                        </m:sSub>
                      </m:e>
                    </m:d>
                    <m:r>
                      <a:rPr lang="en-US" sz="2400" b="0" i="1" dirty="0" smtClean="0">
                        <a:latin typeface="Cambria Math" panose="02040503050406030204" pitchFamily="18" charset="0"/>
                      </a:rPr>
                      <m:t>←</m:t>
                    </m:r>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1</m:t>
                        </m:r>
                      </m:num>
                      <m:den>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𝐴</m:t>
                            </m:r>
                          </m:e>
                          <m:sub>
                            <m:r>
                              <a:rPr lang="en-US" sz="2400" b="0" i="1" dirty="0" smtClean="0">
                                <a:latin typeface="Cambria Math" panose="02040503050406030204" pitchFamily="18" charset="0"/>
                              </a:rPr>
                              <m:t>1</m:t>
                            </m:r>
                          </m:sub>
                        </m:sSub>
                        <m:r>
                          <a:rPr lang="en-US" sz="2400" b="0" i="1" dirty="0" smtClean="0">
                            <a:latin typeface="Cambria Math" panose="02040503050406030204" pitchFamily="18" charset="0"/>
                          </a:rPr>
                          <m:t>|</m:t>
                        </m:r>
                      </m:den>
                    </m:f>
                  </m:oMath>
                </a14:m>
                <a:r>
                  <a:rPr lang="en-US" sz="2400" b="0" dirty="0"/>
                  <a:t>, </a:t>
                </a:r>
                <a14:m>
                  <m:oMath xmlns:m="http://schemas.openxmlformats.org/officeDocument/2006/math">
                    <m:r>
                      <a:rPr lang="en-US" sz="2400" b="0" i="1" dirty="0" smtClean="0">
                        <a:latin typeface="Cambria Math" panose="02040503050406030204" pitchFamily="18" charset="0"/>
                      </a:rPr>
                      <m:t>𝛼</m:t>
                    </m:r>
                    <m:r>
                      <a:rPr lang="en-US" sz="2400" i="1" dirty="0">
                        <a:latin typeface="Cambria Math" panose="02040503050406030204" pitchFamily="18" charset="0"/>
                      </a:rPr>
                      <m:t>←1</m:t>
                    </m:r>
                  </m:oMath>
                </a14:m>
                <a:endParaRPr lang="en-US" sz="2400" b="0" dirty="0"/>
              </a:p>
              <a:p>
                <a:pPr marL="0" indent="0">
                  <a:buNone/>
                </a:pPr>
                <a:r>
                  <a:rPr lang="en-US" sz="2400" dirty="0">
                    <a:solidFill>
                      <a:srgbClr val="0070C0"/>
                    </a:solidFill>
                  </a:rPr>
                  <a:t>Take actions</a:t>
                </a:r>
                <a:r>
                  <a:rPr lang="en-US" sz="2400" dirty="0"/>
                  <a:t>: At state </a:t>
                </a:r>
                <a14:m>
                  <m:oMath xmlns:m="http://schemas.openxmlformats.org/officeDocument/2006/math">
                    <m:r>
                      <a:rPr lang="en-US" sz="2400" i="1" dirty="0">
                        <a:latin typeface="Cambria Math" panose="02040503050406030204" pitchFamily="18" charset="0"/>
                      </a:rPr>
                      <m:t>𝑠</m:t>
                    </m:r>
                  </m:oMath>
                </a14:m>
                <a:r>
                  <a:rPr lang="en-US" altLang="zh-CN" sz="2400" dirty="0"/>
                  <a:t>, w</a:t>
                </a:r>
                <a:r>
                  <a:rPr lang="en-US" sz="2400" dirty="0"/>
                  <a:t>ith prob. </a:t>
                </a:r>
                <a14:m>
                  <m:oMath xmlns:m="http://schemas.openxmlformats.org/officeDocument/2006/math">
                    <m:r>
                      <a:rPr lang="en-US" sz="2400" b="0" i="1" smtClean="0">
                        <a:latin typeface="Cambria Math" panose="02040503050406030204" pitchFamily="18" charset="0"/>
                      </a:rPr>
                      <m:t>𝜖</m:t>
                    </m:r>
                  </m:oMath>
                </a14:m>
                <a:r>
                  <a:rPr lang="en-US" sz="2400" dirty="0"/>
                  <a:t> choose a random action, and with prob. </a:t>
                </a:r>
                <a14:m>
                  <m:oMath xmlns:m="http://schemas.openxmlformats.org/officeDocument/2006/math">
                    <m:r>
                      <a:rPr lang="en-US" sz="2400" b="0" i="0" smtClean="0">
                        <a:latin typeface="Cambria Math" panose="02040503050406030204" pitchFamily="18" charset="0"/>
                      </a:rPr>
                      <m:t>1</m:t>
                    </m:r>
                    <m:r>
                      <a:rPr lang="en-US" sz="2400" b="0" i="1" smtClean="0">
                        <a:latin typeface="Cambria Math" panose="02040503050406030204" pitchFamily="18" charset="0"/>
                      </a:rPr>
                      <m:t>−</m:t>
                    </m:r>
                    <m:r>
                      <a:rPr lang="en-US" sz="2400" i="1">
                        <a:latin typeface="Cambria Math" panose="02040503050406030204" pitchFamily="18" charset="0"/>
                      </a:rPr>
                      <m:t>𝜖</m:t>
                    </m:r>
                  </m:oMath>
                </a14:m>
                <a:r>
                  <a:rPr lang="en-US" sz="2400" dirty="0"/>
                  <a:t> choose action ac</a:t>
                </a:r>
                <a:r>
                  <a:rPr lang="en-US" altLang="zh-CN" sz="2400" dirty="0"/>
                  <a:t>cording</a:t>
                </a:r>
                <a:r>
                  <a:rPr lang="zh-CN" altLang="en-US" sz="2400" dirty="0"/>
                  <a:t> </a:t>
                </a:r>
                <a:r>
                  <a:rPr lang="en-US" altLang="zh-CN" sz="2400" dirty="0"/>
                  <a:t>to</a:t>
                </a:r>
                <a:r>
                  <a:rPr lang="zh-CN" altLang="en-US" sz="2400" dirty="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𝜋</m:t>
                        </m:r>
                      </m:e>
                      <m:sub>
                        <m:r>
                          <a:rPr lang="en-US" sz="2400" i="1" dirty="0">
                            <a:latin typeface="Cambria Math" panose="02040503050406030204" pitchFamily="18" charset="0"/>
                          </a:rPr>
                          <m:t>1</m:t>
                        </m:r>
                      </m:sub>
                    </m:sSub>
                    <m:d>
                      <m:dPr>
                        <m:ctrlPr>
                          <a:rPr lang="en-US" sz="2400" i="1" dirty="0">
                            <a:latin typeface="Cambria Math" panose="02040503050406030204" pitchFamily="18" charset="0"/>
                          </a:rPr>
                        </m:ctrlPr>
                      </m:dPr>
                      <m:e>
                        <m:r>
                          <a:rPr lang="en-US" sz="2400" i="1" dirty="0">
                            <a:latin typeface="Cambria Math" panose="02040503050406030204" pitchFamily="18" charset="0"/>
                          </a:rPr>
                          <m:t>𝑠</m:t>
                        </m:r>
                        <m:r>
                          <a:rPr lang="en-US" sz="2400" i="1" dirty="0">
                            <a:latin typeface="Cambria Math" panose="02040503050406030204" pitchFamily="18" charset="0"/>
                          </a:rPr>
                          <m:t>,</m:t>
                        </m:r>
                        <m:r>
                          <a:rPr lang="en-US" sz="2400" i="1" dirty="0">
                            <a:latin typeface="Cambria Math" panose="02040503050406030204" pitchFamily="18" charset="0"/>
                          </a:rPr>
                          <m:t>𝑎</m:t>
                        </m:r>
                      </m:e>
                    </m:d>
                  </m:oMath>
                </a14:m>
                <a:endParaRPr lang="en-US" sz="2400" dirty="0"/>
              </a:p>
              <a:p>
                <a:pPr marL="0" indent="0">
                  <a:buNone/>
                </a:pPr>
                <a:r>
                  <a:rPr lang="en-US" sz="2400" dirty="0">
                    <a:solidFill>
                      <a:srgbClr val="0070C0"/>
                    </a:solidFill>
                  </a:rPr>
                  <a:t>Learn</a:t>
                </a:r>
                <a:r>
                  <a:rPr lang="en-US" sz="2400" dirty="0"/>
                  <a:t>: after receiving </a:t>
                </a:r>
                <a14:m>
                  <m:oMath xmlns:m="http://schemas.openxmlformats.org/officeDocument/2006/math">
                    <m:sSub>
                      <m:sSubPr>
                        <m:ctrlPr>
                          <a:rPr lang="en-US" sz="2400" i="1" dirty="0">
                            <a:latin typeface="Cambria Math" panose="02040503050406030204" pitchFamily="18" charset="0"/>
                          </a:rPr>
                        </m:ctrlPr>
                      </m:sSubPr>
                      <m:e>
                        <m:r>
                          <a:rPr lang="en-US" sz="2400" b="0" i="1" dirty="0" smtClean="0">
                            <a:latin typeface="Cambria Math" panose="02040503050406030204" pitchFamily="18" charset="0"/>
                          </a:rPr>
                          <m:t>𝑟</m:t>
                        </m:r>
                      </m:e>
                      <m:sub>
                        <m:r>
                          <a:rPr lang="en-US" sz="2400" i="1" dirty="0">
                            <a:latin typeface="Cambria Math" panose="02040503050406030204" pitchFamily="18" charset="0"/>
                          </a:rPr>
                          <m:t>1</m:t>
                        </m:r>
                      </m:sub>
                    </m:sSub>
                  </m:oMath>
                </a14:m>
                <a:r>
                  <a:rPr lang="en-US" sz="2400" dirty="0"/>
                  <a:t> for moving from </a:t>
                </a:r>
                <a14:m>
                  <m:oMath xmlns:m="http://schemas.openxmlformats.org/officeDocument/2006/math">
                    <m:r>
                      <a:rPr lang="en-US" sz="2400" i="1" dirty="0" smtClean="0">
                        <a:latin typeface="Cambria Math" panose="02040503050406030204" pitchFamily="18" charset="0"/>
                      </a:rPr>
                      <m:t>𝑠</m:t>
                    </m:r>
                  </m:oMath>
                </a14:m>
                <a:r>
                  <a:rPr lang="en-US" sz="2400" dirty="0"/>
                  <a:t> to </a:t>
                </a:r>
                <a14:m>
                  <m:oMath xmlns:m="http://schemas.openxmlformats.org/officeDocument/2006/math">
                    <m:r>
                      <a:rPr lang="en-US" sz="2400" i="1" dirty="0">
                        <a:latin typeface="Cambria Math" panose="02040503050406030204" pitchFamily="18" charset="0"/>
                      </a:rPr>
                      <m:t>𝑠</m:t>
                    </m:r>
                    <m:r>
                      <a:rPr lang="en-US" sz="2400" b="0" i="1" dirty="0" smtClean="0">
                        <a:latin typeface="Cambria Math" panose="02040503050406030204" pitchFamily="18" charset="0"/>
                      </a:rPr>
                      <m:t>′</m:t>
                    </m:r>
                  </m:oMath>
                </a14:m>
                <a:r>
                  <a:rPr lang="en-US" sz="2400" dirty="0"/>
                  <a:t> via </a:t>
                </a:r>
                <a14:m>
                  <m:oMath xmlns:m="http://schemas.openxmlformats.org/officeDocument/2006/math">
                    <m:sSub>
                      <m:sSubPr>
                        <m:ctrlPr>
                          <a:rPr lang="en-US" sz="2400" b="0" i="1" dirty="0" smtClean="0">
                            <a:latin typeface="Cambria Math" panose="02040503050406030204" pitchFamily="18" charset="0"/>
                          </a:rPr>
                        </m:ctrlPr>
                      </m:sSubPr>
                      <m:e>
                        <m:r>
                          <a:rPr lang="en-US" sz="2400" i="1" dirty="0" smtClean="0">
                            <a:latin typeface="Cambria Math" panose="02040503050406030204" pitchFamily="18" charset="0"/>
                          </a:rPr>
                          <m:t>𝑎</m:t>
                        </m:r>
                      </m:e>
                      <m:sub>
                        <m:r>
                          <a:rPr lang="en-US" sz="2400" b="0" i="1" dirty="0" smtClean="0">
                            <a:latin typeface="Cambria Math" panose="02040503050406030204" pitchFamily="18" charset="0"/>
                          </a:rPr>
                          <m:t>1</m:t>
                        </m:r>
                      </m:sub>
                    </m:sSub>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2</m:t>
                        </m:r>
                      </m:sub>
                    </m:sSub>
                  </m:oMath>
                </a14:m>
                <a:endParaRPr lang="en-US" sz="2400" dirty="0"/>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r>
                  <a:rPr lang="en-US" sz="2400" dirty="0"/>
                  <a:t>Update </a:t>
                </a:r>
                <a14:m>
                  <m:oMath xmlns:m="http://schemas.openxmlformats.org/officeDocument/2006/math">
                    <m:r>
                      <a:rPr lang="en-US" sz="2400" i="1">
                        <a:latin typeface="Cambria Math" panose="02040503050406030204" pitchFamily="18" charset="0"/>
                        <a:cs typeface="Calibri" panose="020F0502020204030204" pitchFamily="34" charset="0"/>
                      </a:rPr>
                      <m:t>𝛼</m:t>
                    </m:r>
                  </m:oMath>
                </a14:m>
                <a:r>
                  <a:rPr lang="en-US" sz="2400" dirty="0"/>
                  <a:t> (e.g., </a:t>
                </a:r>
                <a14:m>
                  <m:oMath xmlns:m="http://schemas.openxmlformats.org/officeDocument/2006/math">
                    <m:r>
                      <a:rPr lang="en-US" sz="2400" i="1">
                        <a:latin typeface="Cambria Math" panose="02040503050406030204" pitchFamily="18" charset="0"/>
                        <a:cs typeface="Calibri" panose="020F0502020204030204" pitchFamily="34" charset="0"/>
                      </a:rPr>
                      <m:t>𝛼</m:t>
                    </m:r>
                    <m:r>
                      <a:rPr lang="en-US" sz="2400" i="1">
                        <a:latin typeface="Cambria Math" panose="02040503050406030204" pitchFamily="18" charset="0"/>
                        <a:cs typeface="Calibri" panose="020F0502020204030204" pitchFamily="34" charset="0"/>
                      </a:rPr>
                      <m:t>=1/</m:t>
                    </m:r>
                    <m:r>
                      <a:rPr lang="en-US" sz="2400" i="1">
                        <a:latin typeface="Cambria Math" panose="02040503050406030204" pitchFamily="18" charset="0"/>
                        <a:cs typeface="Calibri" panose="020F0502020204030204" pitchFamily="34" charset="0"/>
                      </a:rPr>
                      <m:t>𝑘</m:t>
                    </m:r>
                  </m:oMath>
                </a14:m>
                <a:r>
                  <a:rPr lang="en-US" sz="2400" dirty="0"/>
                  <a:t> where </a:t>
                </a:r>
                <a14:m>
                  <m:oMath xmlns:m="http://schemas.openxmlformats.org/officeDocument/2006/math">
                    <m:r>
                      <a:rPr lang="en-US" sz="2400" i="1">
                        <a:latin typeface="Cambria Math" panose="02040503050406030204" pitchFamily="18" charset="0"/>
                        <a:cs typeface="Calibri" panose="020F0502020204030204" pitchFamily="34" charset="0"/>
                      </a:rPr>
                      <m:t>𝑘</m:t>
                    </m:r>
                  </m:oMath>
                </a14:m>
                <a:r>
                  <a:rPr lang="en-US" sz="2400" dirty="0"/>
                  <a:t> is #times </a:t>
                </a:r>
                <a14:m>
                  <m:oMath xmlns:m="http://schemas.openxmlformats.org/officeDocument/2006/math">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oMath>
                </a14:m>
                <a:r>
                  <a:rPr lang="en-US" sz="2400" dirty="0"/>
                  <a:t> visited)</a:t>
                </a:r>
              </a:p>
            </p:txBody>
          </p:sp>
        </mc:Choice>
        <mc:Fallback xmlns="">
          <p:sp>
            <p:nvSpPr>
              <p:cNvPr id="3" name="Content Placeholder 2">
                <a:extLst>
                  <a:ext uri="{FF2B5EF4-FFF2-40B4-BE49-F238E27FC236}">
                    <a16:creationId xmlns:a16="http://schemas.microsoft.com/office/drawing/2014/main" xmlns:a14="http://schemas.microsoft.com/office/drawing/2010/main" xmlns="" id="{BDCA382C-125E-EC49-B166-F5C0B8417E29}"/>
                  </a:ext>
                </a:extLst>
              </p:cNvPr>
              <p:cNvSpPr>
                <a:spLocks noGrp="1" noRot="1" noChangeAspect="1" noMove="1" noResize="1" noEditPoints="1" noAdjustHandles="1" noChangeArrowheads="1" noChangeShapeType="1" noTextEdit="1"/>
              </p:cNvSpPr>
              <p:nvPr>
                <p:ph sz="quarter" idx="1"/>
              </p:nvPr>
            </p:nvSpPr>
            <p:spPr>
              <a:blipFill rotWithShape="0">
                <a:blip r:embed="rId2"/>
                <a:stretch>
                  <a:fillRect l="-1111" r="-2148" b="-4074"/>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AE99749F-3F24-3545-82B9-58B41A881DBD}"/>
              </a:ext>
            </a:extLst>
          </p:cNvPr>
          <p:cNvSpPr>
            <a:spLocks noGrp="1"/>
          </p:cNvSpPr>
          <p:nvPr>
            <p:ph type="sldNum" sz="quarter" idx="12"/>
          </p:nvPr>
        </p:nvSpPr>
        <p:spPr/>
        <p:txBody>
          <a:bodyPr/>
          <a:lstStyle/>
          <a:p>
            <a:fld id="{A3B20E47-2A4C-4221-B6B9-A2AC2F1C1077}" type="slidenum">
              <a:rPr lang="en-US" smtClean="0"/>
              <a:pPr/>
              <a:t>25</a:t>
            </a:fld>
            <a:endParaRPr lang="en-US"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 xmlns:a16="http://schemas.microsoft.com/office/drawing/2014/main" id="{59EE3C98-E8CC-9444-9D0D-6FB193777520}"/>
                  </a:ext>
                </a:extLst>
              </p:cNvPr>
              <p:cNvSpPr/>
              <p:nvPr/>
            </p:nvSpPr>
            <p:spPr>
              <a:xfrm>
                <a:off x="325120" y="3249620"/>
                <a:ext cx="8229600" cy="23891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cs typeface="Calibri" panose="020F0502020204030204" pitchFamily="34" charset="0"/>
                        </a:rPr>
                        <m:t>𝑄</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r>
                        <a:rPr lang="en-US" sz="2400" i="1">
                          <a:latin typeface="Cambria Math" panose="02040503050406030204" pitchFamily="18" charset="0"/>
                          <a:cs typeface="Calibri" panose="020F0502020204030204" pitchFamily="34" charset="0"/>
                        </a:rPr>
                        <m:t>←</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1−</m:t>
                          </m:r>
                          <m:r>
                            <a:rPr lang="en-US" sz="2400" i="1">
                              <a:latin typeface="Cambria Math" panose="02040503050406030204" pitchFamily="18" charset="0"/>
                              <a:cs typeface="Calibri" panose="020F0502020204030204" pitchFamily="34" charset="0"/>
                            </a:rPr>
                            <m:t>𝛼</m:t>
                          </m:r>
                        </m:e>
                      </m:d>
                      <m:r>
                        <a:rPr lang="en-US" sz="2400" i="1">
                          <a:latin typeface="Cambria Math" panose="02040503050406030204" pitchFamily="18" charset="0"/>
                          <a:cs typeface="Calibri" panose="020F0502020204030204" pitchFamily="34" charset="0"/>
                        </a:rPr>
                        <m:t>𝑄</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𝛼</m:t>
                      </m:r>
                      <m:d>
                        <m:dPr>
                          <m:ctrlPr>
                            <a:rPr lang="en-US" sz="2400" i="1">
                              <a:latin typeface="Cambria Math" panose="02040503050406030204" pitchFamily="18" charset="0"/>
                              <a:cs typeface="Calibri" panose="020F0502020204030204" pitchFamily="34" charset="0"/>
                            </a:rPr>
                          </m:ctrlPr>
                        </m:dPr>
                        <m:e>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𝑟</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r>
                            <a:rPr lang="en-US" sz="2400" i="1">
                              <a:latin typeface="Cambria Math" panose="02040503050406030204" pitchFamily="18" charset="0"/>
                              <a:cs typeface="Calibri" panose="020F0502020204030204" pitchFamily="34" charset="0"/>
                            </a:rPr>
                            <m:t>𝑉</m:t>
                          </m:r>
                          <m:d>
                            <m:dPr>
                              <m:ctrlPr>
                                <a:rPr lang="en-US" sz="2400" i="1">
                                  <a:latin typeface="Cambria Math" panose="02040503050406030204" pitchFamily="18" charset="0"/>
                                  <a:cs typeface="Calibri" panose="020F0502020204030204" pitchFamily="34" charset="0"/>
                                </a:rPr>
                              </m:ctrlPr>
                            </m:dPr>
                            <m:e>
                              <m:sSup>
                                <m:sSupPr>
                                  <m:ctrlPr>
                                    <a:rPr lang="en-US" sz="2400" i="1">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𝑠</m:t>
                                  </m:r>
                                </m:e>
                                <m:sup>
                                  <m:r>
                                    <a:rPr lang="en-US" sz="2400" i="1">
                                      <a:latin typeface="Cambria Math" panose="02040503050406030204" pitchFamily="18" charset="0"/>
                                      <a:cs typeface="Calibri" panose="020F0502020204030204" pitchFamily="34" charset="0"/>
                                    </a:rPr>
                                    <m:t>′</m:t>
                                  </m:r>
                                </m:sup>
                              </m:sSup>
                            </m:e>
                          </m:d>
                        </m:e>
                      </m:d>
                    </m:oMath>
                  </m:oMathPara>
                </a14:m>
                <a:endParaRPr lang="en-US" sz="240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
                        <m:sSubPr>
                          <m:ctrlPr>
                            <a:rPr lang="en-US" altLang="zh-CN" sz="2400" i="1" smtClean="0">
                              <a:solidFill>
                                <a:schemeClr val="tx1"/>
                              </a:solidFill>
                              <a:latin typeface="Cambria Math" panose="02040503050406030204" pitchFamily="18" charset="0"/>
                              <a:cs typeface="Calibri" panose="020F0502020204030204" pitchFamily="34" charset="0"/>
                            </a:rPr>
                          </m:ctrlPr>
                        </m:sSubPr>
                        <m:e>
                          <m:r>
                            <a:rPr lang="en-US" altLang="zh-CN" sz="2400" i="1">
                              <a:solidFill>
                                <a:schemeClr val="tx1"/>
                              </a:solidFill>
                              <a:latin typeface="Cambria Math" panose="02040503050406030204" pitchFamily="18" charset="0"/>
                              <a:cs typeface="Calibri" panose="020F0502020204030204" pitchFamily="34" charset="0"/>
                            </a:rPr>
                            <m:t>𝜋</m:t>
                          </m:r>
                        </m:e>
                        <m:sub>
                          <m:r>
                            <a:rPr lang="en-US" altLang="zh-CN" sz="2400" i="1">
                              <a:solidFill>
                                <a:schemeClr val="tx1"/>
                              </a:solidFill>
                              <a:latin typeface="Cambria Math" panose="02040503050406030204" pitchFamily="18" charset="0"/>
                              <a:cs typeface="Calibri" panose="020F0502020204030204" pitchFamily="34" charset="0"/>
                            </a:rPr>
                            <m:t>1</m:t>
                          </m:r>
                        </m:sub>
                      </m:sSub>
                      <m:d>
                        <m:dPr>
                          <m:ctrlPr>
                            <a:rPr lang="en-US" altLang="zh-CN" sz="2400" i="1">
                              <a:solidFill>
                                <a:schemeClr val="tx1"/>
                              </a:solidFill>
                              <a:latin typeface="Cambria Math" panose="02040503050406030204" pitchFamily="18" charset="0"/>
                              <a:cs typeface="Calibri" panose="020F0502020204030204" pitchFamily="34" charset="0"/>
                            </a:rPr>
                          </m:ctrlPr>
                        </m:dPr>
                        <m:e>
                          <m:r>
                            <a:rPr lang="en-US" altLang="zh-CN" sz="2400" i="1">
                              <a:solidFill>
                                <a:schemeClr val="tx1"/>
                              </a:solidFill>
                              <a:latin typeface="Cambria Math" panose="02040503050406030204" pitchFamily="18" charset="0"/>
                              <a:cs typeface="Calibri" panose="020F0502020204030204" pitchFamily="34" charset="0"/>
                            </a:rPr>
                            <m:t>𝑠</m:t>
                          </m:r>
                          <m:r>
                            <a:rPr lang="en-US" altLang="zh-CN" sz="2400" i="1">
                              <a:solidFill>
                                <a:schemeClr val="tx1"/>
                              </a:solidFill>
                              <a:latin typeface="Cambria Math" panose="02040503050406030204" pitchFamily="18" charset="0"/>
                              <a:cs typeface="Calibri" panose="020F0502020204030204" pitchFamily="34" charset="0"/>
                            </a:rPr>
                            <m:t>,⋅</m:t>
                          </m:r>
                        </m:e>
                      </m:d>
                      <m:r>
                        <a:rPr lang="en-US" altLang="zh-CN" sz="2400" i="1">
                          <a:solidFill>
                            <a:schemeClr val="tx1"/>
                          </a:solidFill>
                          <a:latin typeface="Cambria Math" panose="02040503050406030204" pitchFamily="18" charset="0"/>
                          <a:cs typeface="Calibri" panose="020F0502020204030204" pitchFamily="34" charset="0"/>
                        </a:rPr>
                        <m:t>←</m:t>
                      </m:r>
                      <m:func>
                        <m:funcPr>
                          <m:ctrlPr>
                            <a:rPr lang="en-US" altLang="zh-CN" sz="2400" i="1">
                              <a:solidFill>
                                <a:schemeClr val="tx1"/>
                              </a:solidFill>
                              <a:latin typeface="Cambria Math" panose="02040503050406030204" pitchFamily="18" charset="0"/>
                              <a:cs typeface="Calibri" panose="020F0502020204030204" pitchFamily="34" charset="0"/>
                            </a:rPr>
                          </m:ctrlPr>
                        </m:funcPr>
                        <m:fName>
                          <m:limLow>
                            <m:limLowPr>
                              <m:ctrlPr>
                                <a:rPr lang="en-US" altLang="zh-CN" sz="2400" i="1" smtClean="0">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argmax</m:t>
                              </m:r>
                            </m:e>
                            <m:lim>
                              <m:sSubSup>
                                <m:sSubSupPr>
                                  <m:ctrlPr>
                                    <a:rPr lang="en-US" altLang="zh-CN" sz="2400" b="0" i="1" smtClean="0">
                                      <a:solidFill>
                                        <a:srgbClr val="C00000"/>
                                      </a:solidFill>
                                      <a:latin typeface="Cambria Math" panose="02040503050406030204" pitchFamily="18" charset="0"/>
                                      <a:cs typeface="Calibri" panose="020F0502020204030204" pitchFamily="34" charset="0"/>
                                    </a:rPr>
                                  </m:ctrlPr>
                                </m:sSubSupPr>
                                <m:e>
                                  <m:r>
                                    <a:rPr lang="en-US" altLang="zh-CN" sz="2400" i="1">
                                      <a:solidFill>
                                        <a:srgbClr val="C00000"/>
                                      </a:solidFill>
                                      <a:latin typeface="Cambria Math" panose="02040503050406030204" pitchFamily="18" charset="0"/>
                                      <a:cs typeface="Calibri" panose="020F0502020204030204" pitchFamily="34" charset="0"/>
                                    </a:rPr>
                                    <m:t>𝜋</m:t>
                                  </m:r>
                                </m:e>
                                <m:sub>
                                  <m:r>
                                    <a:rPr lang="en-US" altLang="zh-CN" sz="2400" b="0" i="1" smtClean="0">
                                      <a:solidFill>
                                        <a:srgbClr val="C00000"/>
                                      </a:solidFill>
                                      <a:latin typeface="Cambria Math" panose="02040503050406030204" pitchFamily="18" charset="0"/>
                                      <a:cs typeface="Calibri" panose="020F0502020204030204" pitchFamily="34" charset="0"/>
                                    </a:rPr>
                                    <m:t>1</m:t>
                                  </m:r>
                                </m:sub>
                                <m:sup>
                                  <m:r>
                                    <a:rPr lang="en-US" altLang="zh-CN" sz="2400" i="1">
                                      <a:solidFill>
                                        <a:srgbClr val="C00000"/>
                                      </a:solidFill>
                                      <a:latin typeface="Cambria Math" panose="02040503050406030204" pitchFamily="18" charset="0"/>
                                      <a:cs typeface="Calibri" panose="020F0502020204030204" pitchFamily="34" charset="0"/>
                                    </a:rPr>
                                    <m:t>′</m:t>
                                  </m:r>
                                </m:sup>
                              </m:sSubSup>
                              <m:r>
                                <a:rPr lang="en-US" altLang="zh-CN" sz="2400" i="1">
                                  <a:solidFill>
                                    <a:srgbClr val="C00000"/>
                                  </a:solidFill>
                                  <a:latin typeface="Cambria Math" panose="02040503050406030204" pitchFamily="18" charset="0"/>
                                  <a:cs typeface="Calibri" panose="020F0502020204030204" pitchFamily="34" charset="0"/>
                                </a:rPr>
                                <m:t>(</m:t>
                              </m:r>
                              <m:r>
                                <a:rPr lang="en-US" altLang="zh-CN" sz="2400" i="1">
                                  <a:solidFill>
                                    <a:srgbClr val="C00000"/>
                                  </a:solidFill>
                                  <a:latin typeface="Cambria Math" panose="02040503050406030204" pitchFamily="18" charset="0"/>
                                  <a:cs typeface="Calibri" panose="020F0502020204030204" pitchFamily="34" charset="0"/>
                                </a:rPr>
                                <m:t>𝑠</m:t>
                              </m:r>
                              <m:r>
                                <a:rPr lang="en-US" altLang="zh-CN" sz="2400" i="1">
                                  <a:solidFill>
                                    <a:srgbClr val="C00000"/>
                                  </a:solidFill>
                                  <a:latin typeface="Cambria Math" panose="02040503050406030204" pitchFamily="18" charset="0"/>
                                  <a:cs typeface="Calibri" panose="020F0502020204030204" pitchFamily="34" charset="0"/>
                                </a:rPr>
                                <m:t>,⋅)∈</m:t>
                              </m:r>
                              <m:r>
                                <m:rPr>
                                  <m:sty m:val="p"/>
                                </m:rPr>
                                <a:rPr lang="en-US" sz="2400">
                                  <a:solidFill>
                                    <a:srgbClr val="C00000"/>
                                  </a:solidFill>
                                  <a:latin typeface="Cambria Math" panose="02040503050406030204" pitchFamily="18" charset="0"/>
                                  <a:cs typeface="Calibri" panose="020F0502020204030204" pitchFamily="34" charset="0"/>
                                </a:rPr>
                                <m:t>Δ</m:t>
                              </m:r>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𝐴</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lim>
                          </m:limLow>
                        </m:fName>
                        <m:e>
                          <m:func>
                            <m:funcPr>
                              <m:ctrlPr>
                                <a:rPr lang="en-US" altLang="zh-CN" sz="2400" i="1">
                                  <a:solidFill>
                                    <a:schemeClr val="tx1"/>
                                  </a:solidFill>
                                  <a:latin typeface="Cambria Math" panose="02040503050406030204" pitchFamily="18" charset="0"/>
                                  <a:cs typeface="Calibri" panose="020F0502020204030204" pitchFamily="34" charset="0"/>
                                </a:rPr>
                              </m:ctrlPr>
                            </m:funcPr>
                            <m:fName>
                              <m:limLow>
                                <m:limLowPr>
                                  <m:ctrlPr>
                                    <a:rPr lang="en-US" altLang="zh-CN" sz="2400" i="1" smtClean="0">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min</m:t>
                                  </m:r>
                                </m:e>
                                <m:lim>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𝑎</m:t>
                                      </m:r>
                                    </m:e>
                                    <m:sub>
                                      <m:r>
                                        <a:rPr lang="en-US" altLang="zh-CN" sz="2400" i="1">
                                          <a:solidFill>
                                            <a:srgbClr val="C00000"/>
                                          </a:solidFill>
                                          <a:latin typeface="Cambria Math" panose="02040503050406030204" pitchFamily="18" charset="0"/>
                                          <a:cs typeface="Calibri" panose="020F0502020204030204" pitchFamily="34" charset="0"/>
                                        </a:rPr>
                                        <m:t>2</m:t>
                                      </m:r>
                                    </m:sub>
                                  </m:sSub>
                                  <m:r>
                                    <a:rPr lang="en-US" altLang="zh-CN" sz="2400" i="1">
                                      <a:solidFill>
                                        <a:srgbClr val="C00000"/>
                                      </a:solidFill>
                                      <a:latin typeface="Cambria Math" panose="02040503050406030204" pitchFamily="18" charset="0"/>
                                      <a:cs typeface="Calibri" panose="020F0502020204030204" pitchFamily="34" charset="0"/>
                                    </a:rPr>
                                    <m:t>∈</m:t>
                                  </m:r>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𝐴</m:t>
                                      </m:r>
                                    </m:e>
                                    <m:sub>
                                      <m:r>
                                        <a:rPr lang="en-US" altLang="zh-CN" sz="2400"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sz="2400" i="1">
                                      <a:solidFill>
                                        <a:schemeClr val="tx1"/>
                                      </a:solidFill>
                                      <a:latin typeface="Cambria Math" panose="02040503050406030204" pitchFamily="18" charset="0"/>
                                      <a:cs typeface="Calibri" panose="020F0502020204030204" pitchFamily="34" charset="0"/>
                                    </a:rPr>
                                  </m:ctrlPr>
                                </m:naryPr>
                                <m:sub>
                                  <m:sSub>
                                    <m:sSubPr>
                                      <m:ctrlPr>
                                        <a:rPr lang="en-US" sz="2400" i="1" smtClean="0">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𝐴</m:t>
                                      </m:r>
                                    </m:e>
                                    <m:sub>
                                      <m:r>
                                        <a:rPr lang="en-US" sz="2400" i="1">
                                          <a:solidFill>
                                            <a:srgbClr val="C00000"/>
                                          </a:solidFill>
                                          <a:latin typeface="Cambria Math" panose="02040503050406030204" pitchFamily="18" charset="0"/>
                                          <a:cs typeface="Calibri" panose="020F0502020204030204" pitchFamily="34" charset="0"/>
                                        </a:rPr>
                                        <m:t>1</m:t>
                                      </m:r>
                                    </m:sub>
                                  </m:sSub>
                                </m:sub>
                                <m:sup/>
                                <m:e>
                                  <m:sSubSup>
                                    <m:sSubSupPr>
                                      <m:ctrlPr>
                                        <a:rPr lang="en-US" altLang="zh-CN" sz="2400" i="1" smtClean="0">
                                          <a:solidFill>
                                            <a:srgbClr val="C00000"/>
                                          </a:solidFill>
                                          <a:latin typeface="Cambria Math" panose="02040503050406030204" pitchFamily="18" charset="0"/>
                                          <a:cs typeface="Calibri" panose="020F0502020204030204" pitchFamily="34" charset="0"/>
                                        </a:rPr>
                                      </m:ctrlPr>
                                    </m:sSubSupPr>
                                    <m:e>
                                      <m:r>
                                        <a:rPr lang="en-US" altLang="zh-CN" sz="2400" i="1">
                                          <a:solidFill>
                                            <a:srgbClr val="C00000"/>
                                          </a:solidFill>
                                          <a:latin typeface="Cambria Math" panose="02040503050406030204" pitchFamily="18" charset="0"/>
                                          <a:cs typeface="Calibri" panose="020F0502020204030204" pitchFamily="34" charset="0"/>
                                        </a:rPr>
                                        <m:t>𝜋</m:t>
                                      </m:r>
                                    </m:e>
                                    <m:sub>
                                      <m:r>
                                        <a:rPr lang="en-US" altLang="zh-CN" sz="2400" i="1">
                                          <a:solidFill>
                                            <a:srgbClr val="C00000"/>
                                          </a:solidFill>
                                          <a:latin typeface="Cambria Math" panose="02040503050406030204" pitchFamily="18" charset="0"/>
                                          <a:cs typeface="Calibri" panose="020F0502020204030204" pitchFamily="34" charset="0"/>
                                        </a:rPr>
                                        <m:t>1</m:t>
                                      </m:r>
                                    </m:sub>
                                    <m:sup>
                                      <m:r>
                                        <a:rPr lang="en-US" altLang="zh-CN" sz="2400" i="1">
                                          <a:solidFill>
                                            <a:srgbClr val="C00000"/>
                                          </a:solidFill>
                                          <a:latin typeface="Cambria Math" panose="02040503050406030204" pitchFamily="18" charset="0"/>
                                          <a:cs typeface="Calibri" panose="020F0502020204030204" pitchFamily="34" charset="0"/>
                                        </a:rPr>
                                        <m:t>′</m:t>
                                      </m:r>
                                    </m:sup>
                                  </m:sSubSup>
                                  <m:d>
                                    <m:dPr>
                                      <m:ctrlPr>
                                        <a:rPr lang="en-US" altLang="zh-CN" sz="2400" i="1">
                                          <a:solidFill>
                                            <a:srgbClr val="C00000"/>
                                          </a:solidFill>
                                          <a:latin typeface="Cambria Math" panose="02040503050406030204" pitchFamily="18" charset="0"/>
                                          <a:cs typeface="Calibri" panose="020F0502020204030204" pitchFamily="34" charset="0"/>
                                        </a:rPr>
                                      </m:ctrlPr>
                                    </m:dPr>
                                    <m:e>
                                      <m:r>
                                        <a:rPr lang="en-US" altLang="zh-CN" sz="2400" i="1">
                                          <a:solidFill>
                                            <a:srgbClr val="C00000"/>
                                          </a:solidFill>
                                          <a:latin typeface="Cambria Math" panose="02040503050406030204" pitchFamily="18" charset="0"/>
                                          <a:cs typeface="Calibri" panose="020F0502020204030204" pitchFamily="34" charset="0"/>
                                        </a:rPr>
                                        <m:t>𝑠</m:t>
                                      </m:r>
                                      <m:r>
                                        <a:rPr lang="en-US" altLang="zh-CN" sz="2400" i="1">
                                          <a:solidFill>
                                            <a:srgbClr val="C00000"/>
                                          </a:solidFill>
                                          <a:latin typeface="Cambria Math" panose="02040503050406030204" pitchFamily="18" charset="0"/>
                                          <a:cs typeface="Calibri" panose="020F0502020204030204" pitchFamily="34" charset="0"/>
                                        </a:rPr>
                                        <m:t>,</m:t>
                                      </m:r>
                                      <m:sSub>
                                        <m:sSubPr>
                                          <m:ctrlPr>
                                            <a:rPr lang="en-US" altLang="zh-CN" sz="2400" b="0" i="1" smtClean="0">
                                              <a:solidFill>
                                                <a:srgbClr val="C00000"/>
                                              </a:solidFill>
                                              <a:latin typeface="Cambria Math" panose="02040503050406030204" pitchFamily="18" charset="0"/>
                                              <a:cs typeface="Calibri" panose="020F0502020204030204" pitchFamily="34" charset="0"/>
                                            </a:rPr>
                                          </m:ctrlPr>
                                        </m:sSubPr>
                                        <m:e>
                                          <m:r>
                                            <a:rPr lang="en-US" altLang="zh-CN" sz="2400" b="0" i="1" smtClean="0">
                                              <a:solidFill>
                                                <a:srgbClr val="C00000"/>
                                              </a:solidFill>
                                              <a:latin typeface="Cambria Math" panose="02040503050406030204" pitchFamily="18" charset="0"/>
                                              <a:cs typeface="Calibri" panose="020F0502020204030204" pitchFamily="34" charset="0"/>
                                            </a:rPr>
                                            <m:t>𝑎</m:t>
                                          </m:r>
                                        </m:e>
                                        <m:sub>
                                          <m:r>
                                            <a:rPr lang="en-US" altLang="zh-CN" sz="2400" b="0" i="1" smtClean="0">
                                              <a:solidFill>
                                                <a:srgbClr val="C00000"/>
                                              </a:solidFill>
                                              <a:latin typeface="Cambria Math" panose="02040503050406030204" pitchFamily="18" charset="0"/>
                                              <a:cs typeface="Calibri" panose="020F0502020204030204" pitchFamily="34" charset="0"/>
                                            </a:rPr>
                                            <m:t>1</m:t>
                                          </m:r>
                                        </m:sub>
                                      </m:sSub>
                                    </m:e>
                                  </m:d>
                                  <m:r>
                                    <a:rPr lang="en-US" altLang="zh-CN" sz="2400" b="0" i="1" smtClean="0">
                                      <a:solidFill>
                                        <a:schemeClr val="tx1"/>
                                      </a:solidFill>
                                      <a:latin typeface="Cambria Math" panose="02040503050406030204" pitchFamily="18" charset="0"/>
                                      <a:cs typeface="Calibri" panose="020F0502020204030204" pitchFamily="34" charset="0"/>
                                    </a:rPr>
                                    <m:t>𝑄</m:t>
                                  </m:r>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r>
                                        <a:rPr lang="en-US" sz="2400" i="1">
                                          <a:solidFill>
                                            <a:schemeClr val="tx1"/>
                                          </a:solidFill>
                                          <a:latin typeface="Cambria Math" panose="02040503050406030204" pitchFamily="18" charset="0"/>
                                          <a:cs typeface="Calibri" panose="020F0502020204030204" pitchFamily="34" charset="0"/>
                                        </a:rPr>
                                        <m:t>,</m:t>
                                      </m:r>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1</m:t>
                                          </m:r>
                                        </m:sub>
                                      </m:sSub>
                                      <m:r>
                                        <a:rPr lang="en-US" sz="2400" i="1">
                                          <a:solidFill>
                                            <a:schemeClr val="tx1"/>
                                          </a:solidFill>
                                          <a:latin typeface="Cambria Math" panose="02040503050406030204" pitchFamily="18" charset="0"/>
                                          <a:cs typeface="Calibri" panose="020F0502020204030204" pitchFamily="34" charset="0"/>
                                        </a:rPr>
                                        <m:t>,</m:t>
                                      </m:r>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2</m:t>
                                          </m:r>
                                        </m:sub>
                                      </m:sSub>
                                    </m:e>
                                  </m:d>
                                </m:e>
                              </m:nary>
                            </m:e>
                          </m:func>
                        </m:e>
                      </m:func>
                    </m:oMath>
                  </m:oMathPara>
                </a14:m>
                <a:endParaRPr lang="en-US" sz="2400" i="1" dirty="0">
                  <a:solidFill>
                    <a:schemeClr val="tx1"/>
                  </a:solidFill>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sz="2400" i="1">
                          <a:solidFill>
                            <a:schemeClr val="tx1"/>
                          </a:solidFill>
                          <a:latin typeface="Cambria Math" panose="02040503050406030204" pitchFamily="18" charset="0"/>
                          <a:cs typeface="Calibri" panose="020F0502020204030204" pitchFamily="34" charset="0"/>
                        </a:rPr>
                        <m:t>𝑉</m:t>
                      </m:r>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e>
                      </m:d>
                      <m:r>
                        <a:rPr lang="en-US" sz="2400" i="1">
                          <a:solidFill>
                            <a:schemeClr val="tx1"/>
                          </a:solidFill>
                          <a:latin typeface="Cambria Math" panose="02040503050406030204" pitchFamily="18" charset="0"/>
                          <a:cs typeface="Calibri" panose="020F0502020204030204" pitchFamily="34" charset="0"/>
                        </a:rPr>
                        <m:t>←</m:t>
                      </m:r>
                      <m:func>
                        <m:funcPr>
                          <m:ctrlPr>
                            <a:rPr lang="en-US" altLang="zh-CN" sz="2400" i="1">
                              <a:solidFill>
                                <a:schemeClr val="tx1"/>
                              </a:solidFill>
                              <a:latin typeface="Cambria Math" panose="02040503050406030204" pitchFamily="18" charset="0"/>
                              <a:cs typeface="Calibri" panose="020F0502020204030204" pitchFamily="34" charset="0"/>
                            </a:rPr>
                          </m:ctrlPr>
                        </m:funcPr>
                        <m:fName>
                          <m:limLow>
                            <m:limLowPr>
                              <m:ctrlPr>
                                <a:rPr lang="en-US" altLang="zh-CN" sz="2400" i="1" smtClean="0">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min</m:t>
                              </m:r>
                            </m:e>
                            <m:lim>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𝑎</m:t>
                                  </m:r>
                                </m:e>
                                <m:sub>
                                  <m:r>
                                    <a:rPr lang="en-US" altLang="zh-CN" sz="2400" i="1">
                                      <a:solidFill>
                                        <a:srgbClr val="C00000"/>
                                      </a:solidFill>
                                      <a:latin typeface="Cambria Math" panose="02040503050406030204" pitchFamily="18" charset="0"/>
                                      <a:cs typeface="Calibri" panose="020F0502020204030204" pitchFamily="34" charset="0"/>
                                    </a:rPr>
                                    <m:t>2</m:t>
                                  </m:r>
                                </m:sub>
                              </m:sSub>
                              <m:r>
                                <a:rPr lang="en-US" altLang="zh-CN" sz="2400" i="1">
                                  <a:solidFill>
                                    <a:srgbClr val="C00000"/>
                                  </a:solidFill>
                                  <a:latin typeface="Cambria Math" panose="02040503050406030204" pitchFamily="18" charset="0"/>
                                  <a:cs typeface="Calibri" panose="020F0502020204030204" pitchFamily="34" charset="0"/>
                                </a:rPr>
                                <m:t>∈</m:t>
                              </m:r>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𝐴</m:t>
                                  </m:r>
                                </m:e>
                                <m:sub>
                                  <m:r>
                                    <a:rPr lang="en-US" altLang="zh-CN" sz="2400"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sz="2400" i="1">
                                  <a:solidFill>
                                    <a:schemeClr val="tx1"/>
                                  </a:solidFill>
                                  <a:latin typeface="Cambria Math" panose="02040503050406030204" pitchFamily="18" charset="0"/>
                                  <a:cs typeface="Calibri" panose="020F0502020204030204" pitchFamily="34" charset="0"/>
                                </a:rPr>
                              </m:ctrlPr>
                            </m:naryPr>
                            <m:sub>
                              <m:sSub>
                                <m:sSubPr>
                                  <m:ctrlPr>
                                    <a:rPr lang="en-US" sz="2400" i="1" smtClean="0">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𝐴</m:t>
                                  </m:r>
                                </m:e>
                                <m:sub>
                                  <m:r>
                                    <a:rPr lang="en-US" sz="2400" i="1">
                                      <a:solidFill>
                                        <a:srgbClr val="C00000"/>
                                      </a:solidFill>
                                      <a:latin typeface="Cambria Math" panose="02040503050406030204" pitchFamily="18" charset="0"/>
                                      <a:cs typeface="Calibri" panose="020F0502020204030204" pitchFamily="34" charset="0"/>
                                    </a:rPr>
                                    <m:t>1</m:t>
                                  </m:r>
                                </m:sub>
                              </m:sSub>
                            </m:sub>
                            <m:sup/>
                            <m:e>
                              <m:sSub>
                                <m:sSubPr>
                                  <m:ctrlPr>
                                    <a:rPr lang="en-US" sz="2400" i="1" smtClean="0">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𝜋</m:t>
                                  </m:r>
                                </m:e>
                                <m:sub>
                                  <m:r>
                                    <a:rPr lang="en-US" sz="2400" i="1">
                                      <a:solidFill>
                                        <a:srgbClr val="C00000"/>
                                      </a:solidFill>
                                      <a:latin typeface="Cambria Math" panose="02040503050406030204" pitchFamily="18" charset="0"/>
                                      <a:cs typeface="Calibri" panose="020F0502020204030204" pitchFamily="34" charset="0"/>
                                    </a:rPr>
                                    <m:t>1</m:t>
                                  </m:r>
                                </m:sub>
                              </m:sSub>
                              <m:d>
                                <m:dPr>
                                  <m:ctrlPr>
                                    <a:rPr lang="en-US" sz="2400" i="1">
                                      <a:solidFill>
                                        <a:srgbClr val="C00000"/>
                                      </a:solidFill>
                                      <a:latin typeface="Cambria Math" panose="02040503050406030204" pitchFamily="18" charset="0"/>
                                      <a:cs typeface="Calibri" panose="020F0502020204030204" pitchFamily="34" charset="0"/>
                                    </a:rPr>
                                  </m:ctrlPr>
                                </m:dPr>
                                <m:e>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𝑠</m:t>
                                      </m:r>
                                      <m:r>
                                        <a:rPr lang="en-US" sz="2400" i="1">
                                          <a:solidFill>
                                            <a:srgbClr val="C00000"/>
                                          </a:solidFill>
                                          <a:latin typeface="Cambria Math" panose="02040503050406030204" pitchFamily="18" charset="0"/>
                                          <a:cs typeface="Calibri" panose="020F0502020204030204" pitchFamily="34" charset="0"/>
                                        </a:rPr>
                                        <m:t>,</m:t>
                                      </m:r>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e>
                              </m:d>
                              <m:r>
                                <a:rPr lang="en-US" altLang="zh-CN" sz="2400" i="1" smtClean="0">
                                  <a:solidFill>
                                    <a:schemeClr val="tx1"/>
                                  </a:solidFill>
                                  <a:latin typeface="Cambria Math" panose="02040503050406030204" pitchFamily="18" charset="0"/>
                                  <a:cs typeface="Calibri" panose="020F0502020204030204" pitchFamily="34" charset="0"/>
                                </a:rPr>
                                <m:t>𝑄</m:t>
                              </m:r>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r>
                                    <a:rPr lang="en-US" sz="2400" i="1">
                                      <a:solidFill>
                                        <a:schemeClr val="tx1"/>
                                      </a:solidFill>
                                      <a:latin typeface="Cambria Math" panose="02040503050406030204" pitchFamily="18" charset="0"/>
                                      <a:cs typeface="Calibri" panose="020F0502020204030204" pitchFamily="34" charset="0"/>
                                    </a:rPr>
                                    <m:t>,</m:t>
                                  </m:r>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1</m:t>
                                      </m:r>
                                    </m:sub>
                                  </m:sSub>
                                  <m:r>
                                    <a:rPr lang="en-US" sz="2400" i="1">
                                      <a:solidFill>
                                        <a:schemeClr val="tx1"/>
                                      </a:solidFill>
                                      <a:latin typeface="Cambria Math" panose="02040503050406030204" pitchFamily="18" charset="0"/>
                                      <a:cs typeface="Calibri" panose="020F0502020204030204" pitchFamily="34" charset="0"/>
                                    </a:rPr>
                                    <m:t>,</m:t>
                                  </m:r>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2</m:t>
                                      </m:r>
                                    </m:sub>
                                  </m:sSub>
                                </m:e>
                              </m:d>
                            </m:e>
                          </m:nary>
                        </m:e>
                      </m:func>
                    </m:oMath>
                  </m:oMathPara>
                </a14:m>
                <a:endParaRPr lang="en-US" sz="2400" dirty="0"/>
              </a:p>
            </p:txBody>
          </p:sp>
        </mc:Choice>
        <mc:Fallback xmlns="">
          <p:sp>
            <p:nvSpPr>
              <p:cNvPr id="5" name="Rectangle 4">
                <a:extLst>
                  <a:ext uri="{FF2B5EF4-FFF2-40B4-BE49-F238E27FC236}">
                    <a16:creationId xmlns:a16="http://schemas.microsoft.com/office/drawing/2014/main" xmlns:a14="http://schemas.microsoft.com/office/drawing/2010/main" xmlns="" id="{59EE3C98-E8CC-9444-9D0D-6FB193777520}"/>
                  </a:ext>
                </a:extLst>
              </p:cNvPr>
              <p:cNvSpPr>
                <a:spLocks noRot="1" noChangeAspect="1" noMove="1" noResize="1" noEditPoints="1" noAdjustHandles="1" noChangeArrowheads="1" noChangeShapeType="1" noTextEdit="1"/>
              </p:cNvSpPr>
              <p:nvPr/>
            </p:nvSpPr>
            <p:spPr>
              <a:xfrm>
                <a:off x="325120" y="3249620"/>
                <a:ext cx="8229600" cy="2389180"/>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21297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CC16E1-9C33-C845-B228-ECC13DAE1505}"/>
              </a:ext>
            </a:extLst>
          </p:cNvPr>
          <p:cNvSpPr>
            <a:spLocks noGrp="1"/>
          </p:cNvSpPr>
          <p:nvPr>
            <p:ph type="title"/>
          </p:nvPr>
        </p:nvSpPr>
        <p:spPr/>
        <p:txBody>
          <a:bodyPr/>
          <a:lstStyle/>
          <a:p>
            <a:r>
              <a:rPr lang="en-US" dirty="0"/>
              <a:t>Minimax-Q Algorithm</a:t>
            </a:r>
          </a:p>
        </p:txBody>
      </p:sp>
      <p:sp>
        <p:nvSpPr>
          <p:cNvPr id="3" name="Content Placeholder 2">
            <a:extLst>
              <a:ext uri="{FF2B5EF4-FFF2-40B4-BE49-F238E27FC236}">
                <a16:creationId xmlns="" xmlns:a16="http://schemas.microsoft.com/office/drawing/2014/main" id="{01C91FE7-B79E-D244-9760-6A854C81F2DC}"/>
              </a:ext>
            </a:extLst>
          </p:cNvPr>
          <p:cNvSpPr>
            <a:spLocks noGrp="1"/>
          </p:cNvSpPr>
          <p:nvPr>
            <p:ph sz="quarter" idx="1"/>
          </p:nvPr>
        </p:nvSpPr>
        <p:spPr/>
        <p:txBody>
          <a:bodyPr>
            <a:normAutofit/>
          </a:bodyPr>
          <a:lstStyle/>
          <a:p>
            <a:r>
              <a:rPr lang="en-US" altLang="zh-CN" sz="2400" dirty="0"/>
              <a:t>How</a:t>
            </a:r>
            <a:r>
              <a:rPr lang="zh-CN" altLang="en-US" sz="2400" dirty="0"/>
              <a:t> </a:t>
            </a:r>
            <a:r>
              <a:rPr lang="en-US" altLang="zh-CN" sz="2400" dirty="0"/>
              <a:t>to</a:t>
            </a:r>
            <a:r>
              <a:rPr lang="zh-CN" altLang="en-US" sz="2400" dirty="0"/>
              <a:t> </a:t>
            </a:r>
            <a:r>
              <a:rPr lang="en-US" altLang="zh-CN" sz="2400" dirty="0"/>
              <a:t>solve the </a:t>
            </a:r>
            <a:r>
              <a:rPr lang="en-US" altLang="zh-CN" sz="2400" dirty="0" err="1"/>
              <a:t>maximin</a:t>
            </a:r>
            <a:r>
              <a:rPr lang="en-US" altLang="zh-CN" sz="2400" dirty="0"/>
              <a:t> problem?</a:t>
            </a:r>
            <a:endParaRPr lang="en-US" sz="2400" dirty="0"/>
          </a:p>
        </p:txBody>
      </p:sp>
      <p:sp>
        <p:nvSpPr>
          <p:cNvPr id="4" name="Slide Number Placeholder 3">
            <a:extLst>
              <a:ext uri="{FF2B5EF4-FFF2-40B4-BE49-F238E27FC236}">
                <a16:creationId xmlns="" xmlns:a16="http://schemas.microsoft.com/office/drawing/2014/main" id="{5FD6EA3A-3E3C-7346-A9E9-C200AB43007B}"/>
              </a:ext>
            </a:extLst>
          </p:cNvPr>
          <p:cNvSpPr>
            <a:spLocks noGrp="1"/>
          </p:cNvSpPr>
          <p:nvPr>
            <p:ph type="sldNum" sz="quarter" idx="12"/>
          </p:nvPr>
        </p:nvSpPr>
        <p:spPr/>
        <p:txBody>
          <a:bodyPr/>
          <a:lstStyle/>
          <a:p>
            <a:fld id="{A3B20E47-2A4C-4221-B6B9-A2AC2F1C1077}" type="slidenum">
              <a:rPr lang="en-US" smtClean="0"/>
              <a:pPr/>
              <a:t>26</a:t>
            </a:fld>
            <a:endParaRPr lang="en-US" dirty="0"/>
          </a:p>
        </p:txBody>
      </p:sp>
      <p:sp>
        <p:nvSpPr>
          <p:cNvPr id="7" name="TextBox 6">
            <a:extLst>
              <a:ext uri="{FF2B5EF4-FFF2-40B4-BE49-F238E27FC236}">
                <a16:creationId xmlns="" xmlns:a16="http://schemas.microsoft.com/office/drawing/2014/main" id="{92F26FEE-6ADE-1B44-B39D-46D734777542}"/>
              </a:ext>
            </a:extLst>
          </p:cNvPr>
          <p:cNvSpPr txBox="1"/>
          <p:nvPr/>
        </p:nvSpPr>
        <p:spPr>
          <a:xfrm>
            <a:off x="711200" y="3008022"/>
            <a:ext cx="2762616" cy="461665"/>
          </a:xfrm>
          <a:prstGeom prst="rect">
            <a:avLst/>
          </a:prstGeom>
          <a:noFill/>
        </p:spPr>
        <p:txBody>
          <a:bodyPr wrap="none" rtlCol="0">
            <a:spAutoFit/>
          </a:bodyPr>
          <a:lstStyle/>
          <a:p>
            <a:r>
              <a:rPr lang="en-US" altLang="zh-CN" sz="2400" dirty="0"/>
              <a:t>Linear</a:t>
            </a:r>
            <a:r>
              <a:rPr lang="zh-CN" altLang="en-US" sz="2400" dirty="0"/>
              <a:t> </a:t>
            </a:r>
            <a:r>
              <a:rPr lang="en-US" altLang="zh-CN" sz="2400" dirty="0"/>
              <a:t>Programming:</a:t>
            </a:r>
            <a:endParaRPr lang="en-US" sz="2400"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 xmlns:a16="http://schemas.microsoft.com/office/drawing/2014/main" id="{801D7109-50A5-B344-8E0C-8416D9C5E775}"/>
                  </a:ext>
                </a:extLst>
              </p:cNvPr>
              <p:cNvSpPr/>
              <p:nvPr/>
            </p:nvSpPr>
            <p:spPr>
              <a:xfrm>
                <a:off x="711200" y="2937373"/>
                <a:ext cx="7569200" cy="66345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zh-CN" sz="2400" i="1" smtClean="0">
                              <a:latin typeface="Cambria Math" panose="02040503050406030204" pitchFamily="18" charset="0"/>
                              <a:cs typeface="Calibri" panose="020F0502020204030204" pitchFamily="34" charset="0"/>
                            </a:rPr>
                          </m:ctrlPr>
                        </m:funcPr>
                        <m:fName>
                          <m:limLow>
                            <m:limLowPr>
                              <m:ctrlPr>
                                <a:rPr lang="en-US" altLang="zh-CN" sz="2400" i="1">
                                  <a:latin typeface="Cambria Math" panose="02040503050406030204" pitchFamily="18" charset="0"/>
                                  <a:cs typeface="Calibri" panose="020F0502020204030204" pitchFamily="34" charset="0"/>
                                </a:rPr>
                              </m:ctrlPr>
                            </m:limLowPr>
                            <m:e>
                              <m:r>
                                <m:rPr>
                                  <m:sty m:val="p"/>
                                </m:rPr>
                                <a:rPr lang="en-US" altLang="zh-CN" sz="2400">
                                  <a:latin typeface="Cambria Math" panose="02040503050406030204" pitchFamily="18" charset="0"/>
                                  <a:cs typeface="Calibri" panose="020F0502020204030204" pitchFamily="34" charset="0"/>
                                </a:rPr>
                                <m:t>m</m:t>
                              </m:r>
                              <m:r>
                                <m:rPr>
                                  <m:sty m:val="p"/>
                                </m:rPr>
                                <a:rPr lang="en-US" altLang="zh-CN" sz="2400" b="0" i="0" smtClean="0">
                                  <a:latin typeface="Cambria Math" panose="02040503050406030204" pitchFamily="18" charset="0"/>
                                  <a:cs typeface="Calibri" panose="020F0502020204030204" pitchFamily="34" charset="0"/>
                                </a:rPr>
                                <m:t>ax</m:t>
                              </m:r>
                            </m:e>
                            <m:lim>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b="0" i="1" smtClean="0">
                                  <a:latin typeface="Cambria Math" panose="02040503050406030204" pitchFamily="18" charset="0"/>
                                  <a:cs typeface="Calibri" panose="020F0502020204030204" pitchFamily="34" charset="0"/>
                                </a:rPr>
                                <m:t>,</m:t>
                              </m:r>
                              <m:r>
                                <a:rPr lang="en-US" altLang="zh-CN" sz="2400" b="0" i="1" smtClean="0">
                                  <a:latin typeface="Cambria Math" panose="02040503050406030204" pitchFamily="18" charset="0"/>
                                  <a:cs typeface="Calibri" panose="020F0502020204030204" pitchFamily="34" charset="0"/>
                                </a:rPr>
                                <m:t>𝑣</m:t>
                              </m:r>
                            </m:lim>
                          </m:limLow>
                        </m:fName>
                        <m:e>
                          <m:r>
                            <a:rPr lang="en-US" altLang="zh-CN" sz="2400" b="0" i="1" smtClean="0">
                              <a:latin typeface="Cambria Math" panose="02040503050406030204" pitchFamily="18" charset="0"/>
                              <a:cs typeface="Calibri" panose="020F0502020204030204" pitchFamily="34" charset="0"/>
                            </a:rPr>
                            <m:t>𝑣</m:t>
                          </m:r>
                        </m:e>
                      </m:func>
                    </m:oMath>
                  </m:oMathPara>
                </a14:m>
                <a:endParaRPr lang="en-US" sz="2400" i="1" dirty="0">
                  <a:latin typeface="Cambria Math" panose="02040503050406030204" pitchFamily="18" charset="0"/>
                  <a:cs typeface="Calibri" panose="020F0502020204030204" pitchFamily="34" charset="0"/>
                </a:endParaRPr>
              </a:p>
            </p:txBody>
          </p:sp>
        </mc:Choice>
        <mc:Fallback xmlns="">
          <p:sp>
            <p:nvSpPr>
              <p:cNvPr id="8" name="Rectangle 7">
                <a:extLst>
                  <a:ext uri="{FF2B5EF4-FFF2-40B4-BE49-F238E27FC236}">
                    <a16:creationId xmlns:a16="http://schemas.microsoft.com/office/drawing/2014/main" xmlns:a14="http://schemas.microsoft.com/office/drawing/2010/main" xmlns="" id="{801D7109-50A5-B344-8E0C-8416D9C5E775}"/>
                  </a:ext>
                </a:extLst>
              </p:cNvPr>
              <p:cNvSpPr>
                <a:spLocks noRot="1" noChangeAspect="1" noMove="1" noResize="1" noEditPoints="1" noAdjustHandles="1" noChangeArrowheads="1" noChangeShapeType="1" noTextEdit="1"/>
              </p:cNvSpPr>
              <p:nvPr/>
            </p:nvSpPr>
            <p:spPr>
              <a:xfrm>
                <a:off x="711200" y="2937373"/>
                <a:ext cx="7569200" cy="663451"/>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 xmlns:a16="http://schemas.microsoft.com/office/drawing/2014/main" id="{59EE3C98-E8CC-9444-9D0D-6FB193777520}"/>
                  </a:ext>
                </a:extLst>
              </p:cNvPr>
              <p:cNvSpPr/>
              <p:nvPr/>
            </p:nvSpPr>
            <p:spPr>
              <a:xfrm>
                <a:off x="134073" y="5796951"/>
                <a:ext cx="9009927" cy="461665"/>
              </a:xfrm>
              <a:prstGeom prst="rect">
                <a:avLst/>
              </a:prstGeom>
            </p:spPr>
            <p:txBody>
              <a:bodyPr wrap="square">
                <a:spAutoFit/>
              </a:bodyPr>
              <a:lstStyle/>
              <a:p>
                <a:r>
                  <a:rPr lang="en-US" sz="2400" dirty="0">
                    <a:solidFill>
                      <a:schemeClr val="tx1"/>
                    </a:solidFill>
                    <a:cs typeface="Calibri" panose="020F0502020204030204" pitchFamily="34" charset="0"/>
                  </a:rPr>
                  <a:t>Get optimal solution </a:t>
                </a:r>
                <a14:m>
                  <m:oMath xmlns:m="http://schemas.openxmlformats.org/officeDocument/2006/math">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r>
                          <a:rPr lang="en-US" altLang="zh-CN" sz="2400" b="0" i="1" smtClean="0">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b="0" i="0" smtClean="0">
                        <a:latin typeface="Cambria Math" panose="02040503050406030204" pitchFamily="18" charset="0"/>
                        <a:cs typeface="Calibri" panose="020F0502020204030204" pitchFamily="34" charset="0"/>
                      </a:rPr>
                      <m:t>,</m:t>
                    </m:r>
                    <m:sSup>
                      <m:sSupPr>
                        <m:ctrlPr>
                          <a:rPr lang="en-US" sz="2400" b="0" i="1" smtClean="0">
                            <a:solidFill>
                              <a:schemeClr val="tx1"/>
                            </a:solidFill>
                            <a:latin typeface="Cambria Math" panose="02040503050406030204" pitchFamily="18" charset="0"/>
                            <a:cs typeface="Calibri" panose="020F0502020204030204" pitchFamily="34" charset="0"/>
                          </a:rPr>
                        </m:ctrlPr>
                      </m:sSupPr>
                      <m:e>
                        <m:r>
                          <a:rPr lang="en-US" sz="2400" b="0" i="1" smtClean="0">
                            <a:solidFill>
                              <a:schemeClr val="tx1"/>
                            </a:solidFill>
                            <a:latin typeface="Cambria Math" panose="02040503050406030204" pitchFamily="18" charset="0"/>
                            <a:cs typeface="Calibri" panose="020F0502020204030204" pitchFamily="34" charset="0"/>
                          </a:rPr>
                          <m:t>𝑣</m:t>
                        </m:r>
                      </m:e>
                      <m:sup>
                        <m:r>
                          <a:rPr lang="en-US" sz="2400" b="0" i="0" smtClean="0">
                            <a:solidFill>
                              <a:schemeClr val="tx1"/>
                            </a:solidFill>
                            <a:latin typeface="Cambria Math" panose="02040503050406030204" pitchFamily="18" charset="0"/>
                            <a:cs typeface="Calibri" panose="020F0502020204030204" pitchFamily="34" charset="0"/>
                          </a:rPr>
                          <m:t>∗</m:t>
                        </m:r>
                      </m:sup>
                    </m:sSup>
                  </m:oMath>
                </a14:m>
                <a:r>
                  <a:rPr lang="en-US" sz="2400" b="0" i="0" dirty="0">
                    <a:solidFill>
                      <a:schemeClr val="tx1"/>
                    </a:solidFill>
                    <a:latin typeface="Cambria Math" panose="02040503050406030204" pitchFamily="18" charset="0"/>
                    <a:cs typeface="Calibri" panose="020F0502020204030204" pitchFamily="34" charset="0"/>
                  </a:rPr>
                  <a:t>, </a:t>
                </a:r>
                <a:r>
                  <a:rPr lang="en-US" sz="2400" dirty="0">
                    <a:cs typeface="Calibri" panose="020F0502020204030204" pitchFamily="34" charset="0"/>
                  </a:rPr>
                  <a:t>update</a:t>
                </a:r>
                <a:r>
                  <a:rPr lang="en-US" sz="2400" b="0" i="0" dirty="0">
                    <a:solidFill>
                      <a:schemeClr val="tx1"/>
                    </a:solidFill>
                    <a:latin typeface="Cambria Math" panose="02040503050406030204" pitchFamily="18" charset="0"/>
                    <a:cs typeface="Calibri" panose="020F0502020204030204" pitchFamily="34" charset="0"/>
                  </a:rPr>
                  <a:t> </a:t>
                </a:r>
                <a14:m>
                  <m:oMath xmlns:m="http://schemas.openxmlformats.org/officeDocument/2006/math">
                    <m:sSub>
                      <m:sSubPr>
                        <m:ctrlPr>
                          <a:rPr lang="en-US" altLang="zh-CN" sz="2400" i="1">
                            <a:latin typeface="Cambria Math" panose="02040503050406030204" pitchFamily="18" charset="0"/>
                            <a:cs typeface="Calibri" panose="020F0502020204030204" pitchFamily="34" charset="0"/>
                          </a:rPr>
                        </m:ctrlPr>
                      </m:sSub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Sub>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i="1">
                        <a:latin typeface="Cambria Math" panose="02040503050406030204" pitchFamily="18" charset="0"/>
                        <a:cs typeface="Calibri" panose="020F0502020204030204" pitchFamily="34" charset="0"/>
                      </a:rPr>
                      <m:t>←</m:t>
                    </m:r>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b="0" i="1" smtClean="0">
                        <a:latin typeface="Cambria Math" panose="02040503050406030204" pitchFamily="18" charset="0"/>
                        <a:cs typeface="Calibri" panose="020F0502020204030204" pitchFamily="34" charset="0"/>
                      </a:rPr>
                      <m:t>,</m:t>
                    </m:r>
                    <m:r>
                      <a:rPr lang="en-US" sz="2400" i="1">
                        <a:solidFill>
                          <a:schemeClr val="tx1"/>
                        </a:solidFill>
                        <a:latin typeface="Cambria Math" panose="02040503050406030204" pitchFamily="18" charset="0"/>
                        <a:cs typeface="Calibri" panose="020F0502020204030204" pitchFamily="34" charset="0"/>
                      </a:rPr>
                      <m:t>𝑉</m:t>
                    </m:r>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e>
                    </m:d>
                    <m:r>
                      <a:rPr lang="en-US" sz="2400" i="1">
                        <a:solidFill>
                          <a:schemeClr val="tx1"/>
                        </a:solidFill>
                        <a:latin typeface="Cambria Math" panose="02040503050406030204" pitchFamily="18" charset="0"/>
                        <a:cs typeface="Calibri" panose="020F0502020204030204" pitchFamily="34" charset="0"/>
                      </a:rPr>
                      <m:t>←</m:t>
                    </m:r>
                    <m:sSup>
                      <m:sSupPr>
                        <m:ctrlPr>
                          <a:rPr lang="en-US" sz="2400" i="1">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𝑣</m:t>
                        </m:r>
                      </m:e>
                      <m:sup>
                        <m:r>
                          <a:rPr lang="en-US" sz="2400">
                            <a:latin typeface="Cambria Math" panose="02040503050406030204" pitchFamily="18" charset="0"/>
                            <a:cs typeface="Calibri" panose="020F0502020204030204" pitchFamily="34" charset="0"/>
                          </a:rPr>
                          <m:t>∗</m:t>
                        </m:r>
                      </m:sup>
                    </m:sSup>
                  </m:oMath>
                </a14:m>
                <a:endParaRPr lang="en-US" sz="2400" dirty="0"/>
              </a:p>
            </p:txBody>
          </p:sp>
        </mc:Choice>
        <mc:Fallback xmlns="">
          <p:sp>
            <p:nvSpPr>
              <p:cNvPr id="9" name="Rectangle 8">
                <a:extLst>
                  <a:ext uri="{FF2B5EF4-FFF2-40B4-BE49-F238E27FC236}">
                    <a16:creationId xmlns:a16="http://schemas.microsoft.com/office/drawing/2014/main" xmlns:a14="http://schemas.microsoft.com/office/drawing/2010/main" xmlns="" id="{59EE3C98-E8CC-9444-9D0D-6FB193777520}"/>
                  </a:ext>
                </a:extLst>
              </p:cNvPr>
              <p:cNvSpPr>
                <a:spLocks noRot="1" noChangeAspect="1" noMove="1" noResize="1" noEditPoints="1" noAdjustHandles="1" noChangeArrowheads="1" noChangeShapeType="1" noTextEdit="1"/>
              </p:cNvSpPr>
              <p:nvPr/>
            </p:nvSpPr>
            <p:spPr>
              <a:xfrm>
                <a:off x="134073" y="5796951"/>
                <a:ext cx="9009927" cy="461665"/>
              </a:xfrm>
              <a:prstGeom prst="rect">
                <a:avLst/>
              </a:prstGeom>
              <a:blipFill rotWithShape="0">
                <a:blip r:embed="rId3"/>
                <a:stretch>
                  <a:fillRect l="-1083" t="-11842"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 xmlns:a16="http://schemas.microsoft.com/office/drawing/2014/main" id="{59EE3C98-E8CC-9444-9D0D-6FB193777520}"/>
                  </a:ext>
                </a:extLst>
              </p:cNvPr>
              <p:cNvSpPr/>
              <p:nvPr/>
            </p:nvSpPr>
            <p:spPr>
              <a:xfrm>
                <a:off x="101342" y="2192567"/>
                <a:ext cx="8229600" cy="7973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solidFill>
                            <a:schemeClr val="tx1"/>
                          </a:solidFill>
                          <a:latin typeface="Cambria Math" panose="02040503050406030204" pitchFamily="18" charset="0"/>
                          <a:cs typeface="Calibri" panose="020F0502020204030204" pitchFamily="34" charset="0"/>
                        </a:rPr>
                        <m:t>𝑉</m:t>
                      </m:r>
                      <m:d>
                        <m:dPr>
                          <m:ctrlPr>
                            <a:rPr lang="en-US" i="1">
                              <a:solidFill>
                                <a:schemeClr val="tx1"/>
                              </a:solidFill>
                              <a:latin typeface="Cambria Math" panose="02040503050406030204" pitchFamily="18" charset="0"/>
                              <a:cs typeface="Calibri" panose="020F0502020204030204" pitchFamily="34" charset="0"/>
                            </a:rPr>
                          </m:ctrlPr>
                        </m:dPr>
                        <m:e>
                          <m:r>
                            <a:rPr lang="en-US" i="1">
                              <a:solidFill>
                                <a:schemeClr val="tx1"/>
                              </a:solidFill>
                              <a:latin typeface="Cambria Math" panose="02040503050406030204" pitchFamily="18" charset="0"/>
                              <a:cs typeface="Calibri" panose="020F0502020204030204" pitchFamily="34" charset="0"/>
                            </a:rPr>
                            <m:t>𝑠</m:t>
                          </m:r>
                        </m:e>
                      </m:d>
                      <m:r>
                        <a:rPr lang="en-US" i="1">
                          <a:solidFill>
                            <a:schemeClr val="tx1"/>
                          </a:solidFill>
                          <a:latin typeface="Cambria Math" panose="02040503050406030204" pitchFamily="18" charset="0"/>
                          <a:cs typeface="Calibri" panose="020F0502020204030204" pitchFamily="34" charset="0"/>
                        </a:rPr>
                        <m:t>←</m:t>
                      </m:r>
                      <m:func>
                        <m:funcPr>
                          <m:ctrlPr>
                            <a:rPr lang="en-US" altLang="zh-CN" i="1">
                              <a:solidFill>
                                <a:schemeClr val="tx1"/>
                              </a:solidFill>
                              <a:latin typeface="Cambria Math" panose="02040503050406030204" pitchFamily="18" charset="0"/>
                              <a:cs typeface="Calibri" panose="020F0502020204030204" pitchFamily="34" charset="0"/>
                            </a:rPr>
                          </m:ctrlPr>
                        </m:funcPr>
                        <m:fName>
                          <m:limLow>
                            <m:limLowPr>
                              <m:ctrlPr>
                                <a:rPr lang="en-US" altLang="zh-CN" i="1" smtClean="0">
                                  <a:solidFill>
                                    <a:srgbClr val="C00000"/>
                                  </a:solidFill>
                                  <a:latin typeface="Cambria Math" panose="02040503050406030204" pitchFamily="18" charset="0"/>
                                  <a:cs typeface="Calibri" panose="020F0502020204030204" pitchFamily="34" charset="0"/>
                                </a:rPr>
                              </m:ctrlPr>
                            </m:limLowPr>
                            <m:e>
                              <m:r>
                                <m:rPr>
                                  <m:sty m:val="p"/>
                                </m:rPr>
                                <a:rPr lang="en-US" altLang="zh-CN">
                                  <a:solidFill>
                                    <a:srgbClr val="C00000"/>
                                  </a:solidFill>
                                  <a:latin typeface="Cambria Math" panose="02040503050406030204" pitchFamily="18" charset="0"/>
                                  <a:cs typeface="Calibri" panose="020F0502020204030204" pitchFamily="34" charset="0"/>
                                </a:rPr>
                                <m:t>min</m:t>
                              </m:r>
                            </m:e>
                            <m:lim>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𝑎</m:t>
                                  </m:r>
                                </m:e>
                                <m:sub>
                                  <m:r>
                                    <a:rPr lang="en-US" altLang="zh-CN" i="1">
                                      <a:solidFill>
                                        <a:srgbClr val="C00000"/>
                                      </a:solidFill>
                                      <a:latin typeface="Cambria Math" panose="02040503050406030204" pitchFamily="18" charset="0"/>
                                      <a:cs typeface="Calibri" panose="020F0502020204030204" pitchFamily="34" charset="0"/>
                                    </a:rPr>
                                    <m:t>2</m:t>
                                  </m:r>
                                </m:sub>
                              </m:sSub>
                              <m:r>
                                <a:rPr lang="en-US" altLang="zh-CN" i="1">
                                  <a:solidFill>
                                    <a:srgbClr val="C00000"/>
                                  </a:solidFill>
                                  <a:latin typeface="Cambria Math" panose="02040503050406030204" pitchFamily="18" charset="0"/>
                                  <a:cs typeface="Calibri" panose="020F0502020204030204" pitchFamily="34" charset="0"/>
                                </a:rPr>
                                <m:t>∈</m:t>
                              </m:r>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𝐴</m:t>
                                  </m:r>
                                </m:e>
                                <m:sub>
                                  <m:r>
                                    <a:rPr lang="en-US" altLang="zh-CN"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i="1">
                                  <a:solidFill>
                                    <a:schemeClr val="tx1"/>
                                  </a:solidFill>
                                  <a:latin typeface="Cambria Math" panose="02040503050406030204" pitchFamily="18" charset="0"/>
                                  <a:cs typeface="Calibri" panose="020F0502020204030204" pitchFamily="34" charset="0"/>
                                </a:rPr>
                              </m:ctrlPr>
                            </m:naryPr>
                            <m:sub>
                              <m:sSub>
                                <m:sSubPr>
                                  <m:ctrlPr>
                                    <a:rPr lang="en-US" i="1" smtClean="0">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𝑎</m:t>
                                  </m:r>
                                </m:e>
                                <m:sub>
                                  <m:r>
                                    <a:rPr lang="en-US" i="1">
                                      <a:solidFill>
                                        <a:srgbClr val="C00000"/>
                                      </a:solidFill>
                                      <a:latin typeface="Cambria Math" panose="02040503050406030204" pitchFamily="18" charset="0"/>
                                      <a:cs typeface="Calibri" panose="020F0502020204030204" pitchFamily="34" charset="0"/>
                                    </a:rPr>
                                    <m:t>1</m:t>
                                  </m:r>
                                </m:sub>
                              </m:sSub>
                              <m:r>
                                <a:rPr lang="en-US" i="1">
                                  <a:solidFill>
                                    <a:srgbClr val="C00000"/>
                                  </a:solidFill>
                                  <a:latin typeface="Cambria Math" panose="02040503050406030204" pitchFamily="18" charset="0"/>
                                  <a:cs typeface="Calibri" panose="020F0502020204030204" pitchFamily="34" charset="0"/>
                                </a:rPr>
                                <m:t>∈</m:t>
                              </m:r>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𝐴</m:t>
                                  </m:r>
                                </m:e>
                                <m:sub>
                                  <m:r>
                                    <a:rPr lang="en-US" i="1">
                                      <a:solidFill>
                                        <a:srgbClr val="C00000"/>
                                      </a:solidFill>
                                      <a:latin typeface="Cambria Math" panose="02040503050406030204" pitchFamily="18" charset="0"/>
                                      <a:cs typeface="Calibri" panose="020F0502020204030204" pitchFamily="34" charset="0"/>
                                    </a:rPr>
                                    <m:t>1</m:t>
                                  </m:r>
                                </m:sub>
                              </m:sSub>
                            </m:sub>
                            <m:sup/>
                            <m:e>
                              <m:sSub>
                                <m:sSubPr>
                                  <m:ctrlPr>
                                    <a:rPr lang="en-US" i="1" smtClean="0">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𝜋</m:t>
                                  </m:r>
                                </m:e>
                                <m:sub>
                                  <m:r>
                                    <a:rPr lang="en-US" i="1">
                                      <a:solidFill>
                                        <a:srgbClr val="C00000"/>
                                      </a:solidFill>
                                      <a:latin typeface="Cambria Math" panose="02040503050406030204" pitchFamily="18" charset="0"/>
                                      <a:cs typeface="Calibri" panose="020F0502020204030204" pitchFamily="34" charset="0"/>
                                    </a:rPr>
                                    <m:t>1</m:t>
                                  </m:r>
                                </m:sub>
                              </m:sSub>
                              <m:d>
                                <m:dPr>
                                  <m:ctrlPr>
                                    <a:rPr lang="en-US" i="1">
                                      <a:solidFill>
                                        <a:srgbClr val="C00000"/>
                                      </a:solidFill>
                                      <a:latin typeface="Cambria Math" panose="02040503050406030204" pitchFamily="18" charset="0"/>
                                      <a:cs typeface="Calibri" panose="020F0502020204030204" pitchFamily="34" charset="0"/>
                                    </a:rPr>
                                  </m:ctrlPr>
                                </m:dPr>
                                <m:e>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𝑠</m:t>
                                      </m:r>
                                      <m:r>
                                        <a:rPr lang="en-US" i="1">
                                          <a:solidFill>
                                            <a:srgbClr val="C00000"/>
                                          </a:solidFill>
                                          <a:latin typeface="Cambria Math" panose="02040503050406030204" pitchFamily="18" charset="0"/>
                                          <a:cs typeface="Calibri" panose="020F0502020204030204" pitchFamily="34" charset="0"/>
                                        </a:rPr>
                                        <m:t>,</m:t>
                                      </m:r>
                                      <m:r>
                                        <a:rPr lang="en-US" i="1">
                                          <a:solidFill>
                                            <a:srgbClr val="C00000"/>
                                          </a:solidFill>
                                          <a:latin typeface="Cambria Math" panose="02040503050406030204" pitchFamily="18" charset="0"/>
                                          <a:cs typeface="Calibri" panose="020F0502020204030204" pitchFamily="34" charset="0"/>
                                        </a:rPr>
                                        <m:t>𝑎</m:t>
                                      </m:r>
                                    </m:e>
                                    <m:sub>
                                      <m:r>
                                        <a:rPr lang="en-US" i="1">
                                          <a:solidFill>
                                            <a:srgbClr val="C00000"/>
                                          </a:solidFill>
                                          <a:latin typeface="Cambria Math" panose="02040503050406030204" pitchFamily="18" charset="0"/>
                                          <a:cs typeface="Calibri" panose="020F0502020204030204" pitchFamily="34" charset="0"/>
                                        </a:rPr>
                                        <m:t>1</m:t>
                                      </m:r>
                                    </m:sub>
                                  </m:sSub>
                                </m:e>
                              </m:d>
                              <m:r>
                                <a:rPr lang="en-US" altLang="zh-CN" i="1" smtClean="0">
                                  <a:solidFill>
                                    <a:schemeClr val="tx1"/>
                                  </a:solidFill>
                                  <a:latin typeface="Cambria Math" panose="02040503050406030204" pitchFamily="18" charset="0"/>
                                  <a:cs typeface="Calibri" panose="020F0502020204030204" pitchFamily="34" charset="0"/>
                                </a:rPr>
                                <m:t>𝑄</m:t>
                              </m:r>
                              <m:d>
                                <m:dPr>
                                  <m:ctrlPr>
                                    <a:rPr lang="en-US" i="1">
                                      <a:solidFill>
                                        <a:schemeClr val="tx1"/>
                                      </a:solidFill>
                                      <a:latin typeface="Cambria Math" panose="02040503050406030204" pitchFamily="18" charset="0"/>
                                      <a:cs typeface="Calibri" panose="020F0502020204030204" pitchFamily="34" charset="0"/>
                                    </a:rPr>
                                  </m:ctrlPr>
                                </m:dPr>
                                <m:e>
                                  <m:r>
                                    <a:rPr lang="en-US" i="1">
                                      <a:solidFill>
                                        <a:schemeClr val="tx1"/>
                                      </a:solidFill>
                                      <a:latin typeface="Cambria Math" panose="02040503050406030204" pitchFamily="18" charset="0"/>
                                      <a:cs typeface="Calibri" panose="020F0502020204030204" pitchFamily="34" charset="0"/>
                                    </a:rPr>
                                    <m:t>𝑠</m:t>
                                  </m:r>
                                  <m:r>
                                    <a:rPr lang="en-US" i="1">
                                      <a:solidFill>
                                        <a:schemeClr val="tx1"/>
                                      </a:solidFill>
                                      <a:latin typeface="Cambria Math" panose="02040503050406030204" pitchFamily="18" charset="0"/>
                                      <a:cs typeface="Calibri" panose="020F0502020204030204" pitchFamily="34" charset="0"/>
                                    </a:rPr>
                                    <m:t>,</m:t>
                                  </m:r>
                                  <m:sSub>
                                    <m:sSubPr>
                                      <m:ctrlPr>
                                        <a:rPr lang="en-US" i="1">
                                          <a:solidFill>
                                            <a:schemeClr val="tx1"/>
                                          </a:solidFill>
                                          <a:latin typeface="Cambria Math" panose="02040503050406030204" pitchFamily="18" charset="0"/>
                                          <a:cs typeface="Calibri" panose="020F0502020204030204" pitchFamily="34" charset="0"/>
                                        </a:rPr>
                                      </m:ctrlPr>
                                    </m:sSubPr>
                                    <m:e>
                                      <m:r>
                                        <a:rPr lang="en-US" i="1">
                                          <a:solidFill>
                                            <a:schemeClr val="tx1"/>
                                          </a:solidFill>
                                          <a:latin typeface="Cambria Math" panose="02040503050406030204" pitchFamily="18" charset="0"/>
                                          <a:cs typeface="Calibri" panose="020F0502020204030204" pitchFamily="34" charset="0"/>
                                        </a:rPr>
                                        <m:t>𝑎</m:t>
                                      </m:r>
                                    </m:e>
                                    <m:sub>
                                      <m:r>
                                        <a:rPr lang="en-US" i="1">
                                          <a:solidFill>
                                            <a:schemeClr val="tx1"/>
                                          </a:solidFill>
                                          <a:latin typeface="Cambria Math" panose="02040503050406030204" pitchFamily="18" charset="0"/>
                                          <a:cs typeface="Calibri" panose="020F0502020204030204" pitchFamily="34" charset="0"/>
                                        </a:rPr>
                                        <m:t>1</m:t>
                                      </m:r>
                                    </m:sub>
                                  </m:sSub>
                                  <m:r>
                                    <a:rPr lang="en-US" i="1">
                                      <a:solidFill>
                                        <a:schemeClr val="tx1"/>
                                      </a:solidFill>
                                      <a:latin typeface="Cambria Math" panose="02040503050406030204" pitchFamily="18" charset="0"/>
                                      <a:cs typeface="Calibri" panose="020F0502020204030204" pitchFamily="34" charset="0"/>
                                    </a:rPr>
                                    <m:t>,</m:t>
                                  </m:r>
                                  <m:sSub>
                                    <m:sSubPr>
                                      <m:ctrlPr>
                                        <a:rPr lang="en-US" i="1">
                                          <a:solidFill>
                                            <a:schemeClr val="tx1"/>
                                          </a:solidFill>
                                          <a:latin typeface="Cambria Math" panose="02040503050406030204" pitchFamily="18" charset="0"/>
                                          <a:cs typeface="Calibri" panose="020F0502020204030204" pitchFamily="34" charset="0"/>
                                        </a:rPr>
                                      </m:ctrlPr>
                                    </m:sSubPr>
                                    <m:e>
                                      <m:r>
                                        <a:rPr lang="en-US" i="1">
                                          <a:solidFill>
                                            <a:schemeClr val="tx1"/>
                                          </a:solidFill>
                                          <a:latin typeface="Cambria Math" panose="02040503050406030204" pitchFamily="18" charset="0"/>
                                          <a:cs typeface="Calibri" panose="020F0502020204030204" pitchFamily="34" charset="0"/>
                                        </a:rPr>
                                        <m:t>𝑎</m:t>
                                      </m:r>
                                    </m:e>
                                    <m:sub>
                                      <m:r>
                                        <a:rPr lang="en-US" i="1">
                                          <a:solidFill>
                                            <a:schemeClr val="tx1"/>
                                          </a:solidFill>
                                          <a:latin typeface="Cambria Math" panose="02040503050406030204" pitchFamily="18" charset="0"/>
                                          <a:cs typeface="Calibri" panose="020F0502020204030204" pitchFamily="34" charset="0"/>
                                        </a:rPr>
                                        <m:t>2</m:t>
                                      </m:r>
                                    </m:sub>
                                  </m:sSub>
                                </m:e>
                              </m:d>
                            </m:e>
                          </m:nary>
                        </m:e>
                      </m:func>
                    </m:oMath>
                  </m:oMathPara>
                </a14:m>
                <a:endParaRPr lang="en-US" dirty="0"/>
              </a:p>
            </p:txBody>
          </p:sp>
        </mc:Choice>
        <mc:Fallback xmlns="">
          <p:sp>
            <p:nvSpPr>
              <p:cNvPr id="10" name="Rectangle 9">
                <a:extLst>
                  <a:ext uri="{FF2B5EF4-FFF2-40B4-BE49-F238E27FC236}">
                    <a16:creationId xmlns:a16="http://schemas.microsoft.com/office/drawing/2014/main" xmlns:a14="http://schemas.microsoft.com/office/drawing/2010/main" xmlns="" id="{59EE3C98-E8CC-9444-9D0D-6FB193777520}"/>
                  </a:ext>
                </a:extLst>
              </p:cNvPr>
              <p:cNvSpPr>
                <a:spLocks noRot="1" noChangeAspect="1" noMove="1" noResize="1" noEditPoints="1" noAdjustHandles="1" noChangeArrowheads="1" noChangeShapeType="1" noTextEdit="1"/>
              </p:cNvSpPr>
              <p:nvPr/>
            </p:nvSpPr>
            <p:spPr>
              <a:xfrm>
                <a:off x="101342" y="2192567"/>
                <a:ext cx="8229600" cy="797334"/>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10900" y="1527589"/>
                <a:ext cx="8048264" cy="7973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Sub>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e>
                      </m:d>
                      <m:r>
                        <a:rPr lang="en-US" altLang="zh-CN" i="1">
                          <a:latin typeface="Cambria Math" panose="02040503050406030204" pitchFamily="18" charset="0"/>
                          <a:cs typeface="Calibri" panose="020F0502020204030204" pitchFamily="34" charset="0"/>
                        </a:rPr>
                        <m:t>←</m:t>
                      </m:r>
                      <m:func>
                        <m:funcPr>
                          <m:ctrlPr>
                            <a:rPr lang="en-US" altLang="zh-CN" i="1">
                              <a:latin typeface="Cambria Math" panose="02040503050406030204" pitchFamily="18" charset="0"/>
                              <a:cs typeface="Calibri" panose="020F0502020204030204" pitchFamily="34" charset="0"/>
                            </a:rPr>
                          </m:ctrlPr>
                        </m:funcPr>
                        <m:fName>
                          <m:limLow>
                            <m:limLowPr>
                              <m:ctrlPr>
                                <a:rPr lang="en-US" altLang="zh-CN" i="1">
                                  <a:solidFill>
                                    <a:srgbClr val="C00000"/>
                                  </a:solidFill>
                                  <a:latin typeface="Cambria Math" panose="02040503050406030204" pitchFamily="18" charset="0"/>
                                  <a:cs typeface="Calibri" panose="020F0502020204030204" pitchFamily="34" charset="0"/>
                                </a:rPr>
                              </m:ctrlPr>
                            </m:limLowPr>
                            <m:e>
                              <m:r>
                                <m:rPr>
                                  <m:sty m:val="p"/>
                                </m:rPr>
                                <a:rPr lang="en-US" altLang="zh-CN">
                                  <a:solidFill>
                                    <a:srgbClr val="C00000"/>
                                  </a:solidFill>
                                  <a:latin typeface="Cambria Math" panose="02040503050406030204" pitchFamily="18" charset="0"/>
                                  <a:cs typeface="Calibri" panose="020F0502020204030204" pitchFamily="34" charset="0"/>
                                </a:rPr>
                                <m:t>argmax</m:t>
                              </m:r>
                            </m:e>
                            <m:lim>
                              <m:sSubSup>
                                <m:sSubSupPr>
                                  <m:ctrlPr>
                                    <a:rPr lang="en-US" altLang="zh-CN" i="1">
                                      <a:solidFill>
                                        <a:srgbClr val="C00000"/>
                                      </a:solidFill>
                                      <a:latin typeface="Cambria Math" panose="02040503050406030204" pitchFamily="18" charset="0"/>
                                      <a:cs typeface="Calibri" panose="020F0502020204030204" pitchFamily="34" charset="0"/>
                                    </a:rPr>
                                  </m:ctrlPr>
                                </m:sSubSupPr>
                                <m:e>
                                  <m:r>
                                    <a:rPr lang="en-US" altLang="zh-CN" i="1">
                                      <a:solidFill>
                                        <a:srgbClr val="C00000"/>
                                      </a:solidFill>
                                      <a:latin typeface="Cambria Math" panose="02040503050406030204" pitchFamily="18" charset="0"/>
                                      <a:cs typeface="Calibri" panose="020F0502020204030204" pitchFamily="34" charset="0"/>
                                    </a:rPr>
                                    <m:t>𝜋</m:t>
                                  </m:r>
                                </m:e>
                                <m:sub>
                                  <m:r>
                                    <a:rPr lang="en-US" altLang="zh-CN" i="1">
                                      <a:solidFill>
                                        <a:srgbClr val="C00000"/>
                                      </a:solidFill>
                                      <a:latin typeface="Cambria Math" panose="02040503050406030204" pitchFamily="18" charset="0"/>
                                      <a:cs typeface="Calibri" panose="020F0502020204030204" pitchFamily="34" charset="0"/>
                                    </a:rPr>
                                    <m:t>1</m:t>
                                  </m:r>
                                </m:sub>
                                <m:sup>
                                  <m:r>
                                    <a:rPr lang="en-US" altLang="zh-CN" i="1">
                                      <a:solidFill>
                                        <a:srgbClr val="C00000"/>
                                      </a:solidFill>
                                      <a:latin typeface="Cambria Math" panose="02040503050406030204" pitchFamily="18" charset="0"/>
                                      <a:cs typeface="Calibri" panose="020F0502020204030204" pitchFamily="34" charset="0"/>
                                    </a:rPr>
                                    <m:t>′</m:t>
                                  </m:r>
                                </m:sup>
                              </m:sSubSup>
                              <m:r>
                                <a:rPr lang="en-US" altLang="zh-CN" i="1">
                                  <a:solidFill>
                                    <a:srgbClr val="C00000"/>
                                  </a:solidFill>
                                  <a:latin typeface="Cambria Math" panose="02040503050406030204" pitchFamily="18" charset="0"/>
                                  <a:cs typeface="Calibri" panose="020F0502020204030204" pitchFamily="34" charset="0"/>
                                </a:rPr>
                                <m:t>(</m:t>
                              </m:r>
                              <m:r>
                                <a:rPr lang="en-US" altLang="zh-CN" i="1">
                                  <a:solidFill>
                                    <a:srgbClr val="C00000"/>
                                  </a:solidFill>
                                  <a:latin typeface="Cambria Math" panose="02040503050406030204" pitchFamily="18" charset="0"/>
                                  <a:cs typeface="Calibri" panose="020F0502020204030204" pitchFamily="34" charset="0"/>
                                </a:rPr>
                                <m:t>𝑠</m:t>
                              </m:r>
                              <m:r>
                                <a:rPr lang="en-US" altLang="zh-CN" i="1">
                                  <a:solidFill>
                                    <a:srgbClr val="C00000"/>
                                  </a:solidFill>
                                  <a:latin typeface="Cambria Math" panose="02040503050406030204" pitchFamily="18" charset="0"/>
                                  <a:cs typeface="Calibri" panose="020F0502020204030204" pitchFamily="34" charset="0"/>
                                </a:rPr>
                                <m:t>,⋅)∈</m:t>
                              </m:r>
                              <m:r>
                                <m:rPr>
                                  <m:sty m:val="p"/>
                                </m:rPr>
                                <a:rPr lang="en-US">
                                  <a:solidFill>
                                    <a:srgbClr val="C00000"/>
                                  </a:solidFill>
                                  <a:latin typeface="Cambria Math" panose="02040503050406030204" pitchFamily="18" charset="0"/>
                                  <a:cs typeface="Calibri" panose="020F0502020204030204" pitchFamily="34" charset="0"/>
                                </a:rPr>
                                <m:t>Δ</m:t>
                              </m:r>
                              <m:r>
                                <a:rPr lang="en-US" i="1">
                                  <a:solidFill>
                                    <a:srgbClr val="C00000"/>
                                  </a:solidFill>
                                  <a:latin typeface="Cambria Math" panose="02040503050406030204" pitchFamily="18" charset="0"/>
                                  <a:cs typeface="Calibri" panose="020F0502020204030204" pitchFamily="34" charset="0"/>
                                </a:rPr>
                                <m:t>(</m:t>
                              </m:r>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𝐴</m:t>
                                  </m:r>
                                </m:e>
                                <m:sub>
                                  <m:r>
                                    <a:rPr lang="en-US" i="1">
                                      <a:solidFill>
                                        <a:srgbClr val="C00000"/>
                                      </a:solidFill>
                                      <a:latin typeface="Cambria Math" panose="02040503050406030204" pitchFamily="18" charset="0"/>
                                      <a:cs typeface="Calibri" panose="020F0502020204030204" pitchFamily="34" charset="0"/>
                                    </a:rPr>
                                    <m:t>1</m:t>
                                  </m:r>
                                </m:sub>
                              </m:sSub>
                              <m:r>
                                <a:rPr lang="en-US" i="1">
                                  <a:solidFill>
                                    <a:srgbClr val="C00000"/>
                                  </a:solidFill>
                                  <a:latin typeface="Cambria Math" panose="02040503050406030204" pitchFamily="18" charset="0"/>
                                  <a:cs typeface="Calibri" panose="020F0502020204030204" pitchFamily="34" charset="0"/>
                                </a:rPr>
                                <m:t>)</m:t>
                              </m:r>
                            </m:lim>
                          </m:limLow>
                        </m:fName>
                        <m:e>
                          <m:func>
                            <m:funcPr>
                              <m:ctrlPr>
                                <a:rPr lang="en-US" altLang="zh-CN" i="1">
                                  <a:latin typeface="Cambria Math" panose="02040503050406030204" pitchFamily="18" charset="0"/>
                                  <a:cs typeface="Calibri" panose="020F0502020204030204" pitchFamily="34" charset="0"/>
                                </a:rPr>
                              </m:ctrlPr>
                            </m:funcPr>
                            <m:fName>
                              <m:limLow>
                                <m:limLowPr>
                                  <m:ctrlPr>
                                    <a:rPr lang="en-US" altLang="zh-CN" i="1">
                                      <a:solidFill>
                                        <a:srgbClr val="C00000"/>
                                      </a:solidFill>
                                      <a:latin typeface="Cambria Math" panose="02040503050406030204" pitchFamily="18" charset="0"/>
                                      <a:cs typeface="Calibri" panose="020F0502020204030204" pitchFamily="34" charset="0"/>
                                    </a:rPr>
                                  </m:ctrlPr>
                                </m:limLowPr>
                                <m:e>
                                  <m:r>
                                    <m:rPr>
                                      <m:sty m:val="p"/>
                                    </m:rPr>
                                    <a:rPr lang="en-US" altLang="zh-CN">
                                      <a:solidFill>
                                        <a:srgbClr val="C00000"/>
                                      </a:solidFill>
                                      <a:latin typeface="Cambria Math" panose="02040503050406030204" pitchFamily="18" charset="0"/>
                                      <a:cs typeface="Calibri" panose="020F0502020204030204" pitchFamily="34" charset="0"/>
                                    </a:rPr>
                                    <m:t>min</m:t>
                                  </m:r>
                                </m:e>
                                <m:lim>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𝑎</m:t>
                                      </m:r>
                                    </m:e>
                                    <m:sub>
                                      <m:r>
                                        <a:rPr lang="en-US" altLang="zh-CN" i="1">
                                          <a:solidFill>
                                            <a:srgbClr val="C00000"/>
                                          </a:solidFill>
                                          <a:latin typeface="Cambria Math" panose="02040503050406030204" pitchFamily="18" charset="0"/>
                                          <a:cs typeface="Calibri" panose="020F0502020204030204" pitchFamily="34" charset="0"/>
                                        </a:rPr>
                                        <m:t>2</m:t>
                                      </m:r>
                                    </m:sub>
                                  </m:sSub>
                                  <m:r>
                                    <a:rPr lang="en-US" altLang="zh-CN" i="1">
                                      <a:solidFill>
                                        <a:srgbClr val="C00000"/>
                                      </a:solidFill>
                                      <a:latin typeface="Cambria Math" panose="02040503050406030204" pitchFamily="18" charset="0"/>
                                      <a:cs typeface="Calibri" panose="020F0502020204030204" pitchFamily="34" charset="0"/>
                                    </a:rPr>
                                    <m:t>∈</m:t>
                                  </m:r>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𝐴</m:t>
                                      </m:r>
                                    </m:e>
                                    <m:sub>
                                      <m:r>
                                        <a:rPr lang="en-US" altLang="zh-CN"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i="1">
                                      <a:latin typeface="Cambria Math" panose="02040503050406030204" pitchFamily="18" charset="0"/>
                                      <a:cs typeface="Calibri" panose="020F0502020204030204" pitchFamily="34" charset="0"/>
                                    </a:rPr>
                                  </m:ctrlPr>
                                </m:naryPr>
                                <m:sub>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𝑎</m:t>
                                      </m:r>
                                    </m:e>
                                    <m:sub>
                                      <m:r>
                                        <a:rPr lang="en-US" i="1">
                                          <a:solidFill>
                                            <a:srgbClr val="C00000"/>
                                          </a:solidFill>
                                          <a:latin typeface="Cambria Math" panose="02040503050406030204" pitchFamily="18" charset="0"/>
                                          <a:cs typeface="Calibri" panose="020F0502020204030204" pitchFamily="34" charset="0"/>
                                        </a:rPr>
                                        <m:t>1</m:t>
                                      </m:r>
                                    </m:sub>
                                  </m:sSub>
                                  <m:r>
                                    <a:rPr lang="en-US" i="1">
                                      <a:solidFill>
                                        <a:srgbClr val="C00000"/>
                                      </a:solidFill>
                                      <a:latin typeface="Cambria Math" panose="02040503050406030204" pitchFamily="18" charset="0"/>
                                      <a:cs typeface="Calibri" panose="020F0502020204030204" pitchFamily="34" charset="0"/>
                                    </a:rPr>
                                    <m:t>∈</m:t>
                                  </m:r>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𝐴</m:t>
                                      </m:r>
                                    </m:e>
                                    <m:sub>
                                      <m:r>
                                        <a:rPr lang="en-US" i="1">
                                          <a:solidFill>
                                            <a:srgbClr val="C00000"/>
                                          </a:solidFill>
                                          <a:latin typeface="Cambria Math" panose="02040503050406030204" pitchFamily="18" charset="0"/>
                                          <a:cs typeface="Calibri" panose="020F0502020204030204" pitchFamily="34" charset="0"/>
                                        </a:rPr>
                                        <m:t>1</m:t>
                                      </m:r>
                                    </m:sub>
                                  </m:sSub>
                                </m:sub>
                                <m:sup/>
                                <m:e>
                                  <m:sSubSup>
                                    <m:sSubSupPr>
                                      <m:ctrlPr>
                                        <a:rPr lang="en-US" altLang="zh-CN" i="1">
                                          <a:solidFill>
                                            <a:srgbClr val="C00000"/>
                                          </a:solidFill>
                                          <a:latin typeface="Cambria Math" panose="02040503050406030204" pitchFamily="18" charset="0"/>
                                          <a:cs typeface="Calibri" panose="020F0502020204030204" pitchFamily="34" charset="0"/>
                                        </a:rPr>
                                      </m:ctrlPr>
                                    </m:sSubSupPr>
                                    <m:e>
                                      <m:r>
                                        <a:rPr lang="en-US" altLang="zh-CN" i="1">
                                          <a:solidFill>
                                            <a:srgbClr val="C00000"/>
                                          </a:solidFill>
                                          <a:latin typeface="Cambria Math" panose="02040503050406030204" pitchFamily="18" charset="0"/>
                                          <a:cs typeface="Calibri" panose="020F0502020204030204" pitchFamily="34" charset="0"/>
                                        </a:rPr>
                                        <m:t>𝜋</m:t>
                                      </m:r>
                                    </m:e>
                                    <m:sub>
                                      <m:r>
                                        <a:rPr lang="en-US" altLang="zh-CN" i="1">
                                          <a:solidFill>
                                            <a:srgbClr val="C00000"/>
                                          </a:solidFill>
                                          <a:latin typeface="Cambria Math" panose="02040503050406030204" pitchFamily="18" charset="0"/>
                                          <a:cs typeface="Calibri" panose="020F0502020204030204" pitchFamily="34" charset="0"/>
                                        </a:rPr>
                                        <m:t>1</m:t>
                                      </m:r>
                                    </m:sub>
                                    <m:sup>
                                      <m:r>
                                        <a:rPr lang="en-US" altLang="zh-CN" i="1">
                                          <a:solidFill>
                                            <a:srgbClr val="C00000"/>
                                          </a:solidFill>
                                          <a:latin typeface="Cambria Math" panose="02040503050406030204" pitchFamily="18" charset="0"/>
                                          <a:cs typeface="Calibri" panose="020F0502020204030204" pitchFamily="34" charset="0"/>
                                        </a:rPr>
                                        <m:t>′</m:t>
                                      </m:r>
                                    </m:sup>
                                  </m:sSubSup>
                                  <m:d>
                                    <m:dPr>
                                      <m:ctrlPr>
                                        <a:rPr lang="en-US" altLang="zh-CN" i="1">
                                          <a:solidFill>
                                            <a:srgbClr val="C00000"/>
                                          </a:solidFill>
                                          <a:latin typeface="Cambria Math" panose="02040503050406030204" pitchFamily="18" charset="0"/>
                                          <a:cs typeface="Calibri" panose="020F0502020204030204" pitchFamily="34" charset="0"/>
                                        </a:rPr>
                                      </m:ctrlPr>
                                    </m:dPr>
                                    <m:e>
                                      <m:r>
                                        <a:rPr lang="en-US" altLang="zh-CN" i="1">
                                          <a:solidFill>
                                            <a:srgbClr val="C00000"/>
                                          </a:solidFill>
                                          <a:latin typeface="Cambria Math" panose="02040503050406030204" pitchFamily="18" charset="0"/>
                                          <a:cs typeface="Calibri" panose="020F0502020204030204" pitchFamily="34" charset="0"/>
                                        </a:rPr>
                                        <m:t>𝑠</m:t>
                                      </m:r>
                                      <m:r>
                                        <a:rPr lang="en-US" altLang="zh-CN" i="1">
                                          <a:solidFill>
                                            <a:srgbClr val="C00000"/>
                                          </a:solidFill>
                                          <a:latin typeface="Cambria Math" panose="02040503050406030204" pitchFamily="18" charset="0"/>
                                          <a:cs typeface="Calibri" panose="020F0502020204030204" pitchFamily="34" charset="0"/>
                                        </a:rPr>
                                        <m:t>,</m:t>
                                      </m:r>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𝑎</m:t>
                                          </m:r>
                                        </m:e>
                                        <m:sub>
                                          <m:r>
                                            <a:rPr lang="en-US" altLang="zh-CN" i="1">
                                              <a:solidFill>
                                                <a:srgbClr val="C00000"/>
                                              </a:solidFill>
                                              <a:latin typeface="Cambria Math" panose="02040503050406030204" pitchFamily="18" charset="0"/>
                                              <a:cs typeface="Calibri" panose="020F0502020204030204" pitchFamily="34" charset="0"/>
                                            </a:rPr>
                                            <m:t>1</m:t>
                                          </m:r>
                                        </m:sub>
                                      </m:sSub>
                                    </m:e>
                                  </m:d>
                                  <m:r>
                                    <a:rPr lang="en-US" altLang="zh-CN"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𝑠</m:t>
                                      </m:r>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2</m:t>
                                          </m:r>
                                        </m:sub>
                                      </m:sSub>
                                    </m:e>
                                  </m:d>
                                </m:e>
                              </m:nary>
                            </m:e>
                          </m:func>
                        </m:e>
                      </m:func>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410900" y="1527589"/>
                <a:ext cx="8048264" cy="797334"/>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 xmlns:a16="http://schemas.microsoft.com/office/drawing/2014/main" id="{E10A31B7-2F3C-42E7-9E12-EB76093537E9}"/>
                  </a:ext>
                </a:extLst>
              </p14:cNvPr>
              <p14:cNvContentPartPr/>
              <p14:nvPr/>
            </p14:nvContentPartPr>
            <p14:xfrm>
              <a:off x="3218400" y="1292400"/>
              <a:ext cx="4808520" cy="4380120"/>
            </p14:xfrm>
          </p:contentPart>
        </mc:Choice>
        <mc:Fallback xmlns="">
          <p:pic>
            <p:nvPicPr>
              <p:cNvPr id="5" name="Ink 4">
                <a:extLst>
                  <a:ext uri="{FF2B5EF4-FFF2-40B4-BE49-F238E27FC236}">
                    <a16:creationId xmlns:a16="http://schemas.microsoft.com/office/drawing/2014/main" id="{E10A31B7-2F3C-42E7-9E12-EB76093537E9}"/>
                  </a:ext>
                </a:extLst>
              </p:cNvPr>
              <p:cNvPicPr/>
              <p:nvPr/>
            </p:nvPicPr>
            <p:blipFill>
              <a:blip r:embed="rId7"/>
              <a:stretch>
                <a:fillRect/>
              </a:stretch>
            </p:blipFill>
            <p:spPr>
              <a:xfrm>
                <a:off x="3209040" y="1283040"/>
                <a:ext cx="4827240" cy="4398840"/>
              </a:xfrm>
              <a:prstGeom prst="rect">
                <a:avLst/>
              </a:prstGeom>
            </p:spPr>
          </p:pic>
        </mc:Fallback>
      </mc:AlternateContent>
    </p:spTree>
    <p:extLst>
      <p:ext uri="{BB962C8B-B14F-4D97-AF65-F5344CB8AC3E}">
        <p14:creationId xmlns:p14="http://schemas.microsoft.com/office/powerpoint/2010/main" val="239491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CC16E1-9C33-C845-B228-ECC13DAE1505}"/>
              </a:ext>
            </a:extLst>
          </p:cNvPr>
          <p:cNvSpPr>
            <a:spLocks noGrp="1"/>
          </p:cNvSpPr>
          <p:nvPr>
            <p:ph type="title"/>
          </p:nvPr>
        </p:nvSpPr>
        <p:spPr/>
        <p:txBody>
          <a:bodyPr/>
          <a:lstStyle/>
          <a:p>
            <a:r>
              <a:rPr lang="en-US" dirty="0"/>
              <a:t>Minimax-Q Algorithm</a:t>
            </a:r>
          </a:p>
        </p:txBody>
      </p:sp>
      <p:sp>
        <p:nvSpPr>
          <p:cNvPr id="3" name="Content Placeholder 2">
            <a:extLst>
              <a:ext uri="{FF2B5EF4-FFF2-40B4-BE49-F238E27FC236}">
                <a16:creationId xmlns="" xmlns:a16="http://schemas.microsoft.com/office/drawing/2014/main" id="{01C91FE7-B79E-D244-9760-6A854C81F2DC}"/>
              </a:ext>
            </a:extLst>
          </p:cNvPr>
          <p:cNvSpPr>
            <a:spLocks noGrp="1"/>
          </p:cNvSpPr>
          <p:nvPr>
            <p:ph sz="quarter" idx="1"/>
          </p:nvPr>
        </p:nvSpPr>
        <p:spPr/>
        <p:txBody>
          <a:bodyPr>
            <a:normAutofit/>
          </a:bodyPr>
          <a:lstStyle/>
          <a:p>
            <a:r>
              <a:rPr lang="en-US" altLang="zh-CN" sz="2400" dirty="0"/>
              <a:t>How</a:t>
            </a:r>
            <a:r>
              <a:rPr lang="zh-CN" altLang="en-US" sz="2400" dirty="0"/>
              <a:t> </a:t>
            </a:r>
            <a:r>
              <a:rPr lang="en-US" altLang="zh-CN" sz="2400" dirty="0"/>
              <a:t>to</a:t>
            </a:r>
            <a:r>
              <a:rPr lang="zh-CN" altLang="en-US" sz="2400" dirty="0"/>
              <a:t> </a:t>
            </a:r>
            <a:r>
              <a:rPr lang="en-US" altLang="zh-CN" sz="2400" dirty="0"/>
              <a:t>solve the </a:t>
            </a:r>
            <a:r>
              <a:rPr lang="en-US" altLang="zh-CN" sz="2400" dirty="0" err="1"/>
              <a:t>maximin</a:t>
            </a:r>
            <a:r>
              <a:rPr lang="en-US" altLang="zh-CN" sz="2400" dirty="0"/>
              <a:t> problem?</a:t>
            </a:r>
            <a:endParaRPr lang="en-US" sz="2400" dirty="0"/>
          </a:p>
        </p:txBody>
      </p:sp>
      <p:sp>
        <p:nvSpPr>
          <p:cNvPr id="4" name="Slide Number Placeholder 3">
            <a:extLst>
              <a:ext uri="{FF2B5EF4-FFF2-40B4-BE49-F238E27FC236}">
                <a16:creationId xmlns="" xmlns:a16="http://schemas.microsoft.com/office/drawing/2014/main" id="{5FD6EA3A-3E3C-7346-A9E9-C200AB43007B}"/>
              </a:ext>
            </a:extLst>
          </p:cNvPr>
          <p:cNvSpPr>
            <a:spLocks noGrp="1"/>
          </p:cNvSpPr>
          <p:nvPr>
            <p:ph type="sldNum" sz="quarter" idx="12"/>
          </p:nvPr>
        </p:nvSpPr>
        <p:spPr/>
        <p:txBody>
          <a:bodyPr/>
          <a:lstStyle/>
          <a:p>
            <a:fld id="{A3B20E47-2A4C-4221-B6B9-A2AC2F1C1077}" type="slidenum">
              <a:rPr lang="en-US" smtClean="0"/>
              <a:pPr/>
              <a:t>27</a:t>
            </a:fld>
            <a:endParaRPr lang="en-US" dirty="0"/>
          </a:p>
        </p:txBody>
      </p:sp>
      <p:sp>
        <p:nvSpPr>
          <p:cNvPr id="7" name="TextBox 6">
            <a:extLst>
              <a:ext uri="{FF2B5EF4-FFF2-40B4-BE49-F238E27FC236}">
                <a16:creationId xmlns="" xmlns:a16="http://schemas.microsoft.com/office/drawing/2014/main" id="{92F26FEE-6ADE-1B44-B39D-46D734777542}"/>
              </a:ext>
            </a:extLst>
          </p:cNvPr>
          <p:cNvSpPr txBox="1"/>
          <p:nvPr/>
        </p:nvSpPr>
        <p:spPr>
          <a:xfrm>
            <a:off x="711200" y="3008022"/>
            <a:ext cx="2762616" cy="461665"/>
          </a:xfrm>
          <a:prstGeom prst="rect">
            <a:avLst/>
          </a:prstGeom>
          <a:noFill/>
        </p:spPr>
        <p:txBody>
          <a:bodyPr wrap="none" rtlCol="0">
            <a:spAutoFit/>
          </a:bodyPr>
          <a:lstStyle/>
          <a:p>
            <a:r>
              <a:rPr lang="en-US" altLang="zh-CN" sz="2400" dirty="0"/>
              <a:t>Linear</a:t>
            </a:r>
            <a:r>
              <a:rPr lang="zh-CN" altLang="en-US" sz="2400" dirty="0"/>
              <a:t> </a:t>
            </a:r>
            <a:r>
              <a:rPr lang="en-US" altLang="zh-CN" sz="2400" dirty="0"/>
              <a:t>Programming:</a:t>
            </a:r>
            <a:endParaRPr lang="en-US" sz="2400"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 xmlns:a16="http://schemas.microsoft.com/office/drawing/2014/main" id="{59EE3C98-E8CC-9444-9D0D-6FB193777520}"/>
                  </a:ext>
                </a:extLst>
              </p:cNvPr>
              <p:cNvSpPr/>
              <p:nvPr/>
            </p:nvSpPr>
            <p:spPr>
              <a:xfrm>
                <a:off x="134073" y="5796951"/>
                <a:ext cx="9009927" cy="461665"/>
              </a:xfrm>
              <a:prstGeom prst="rect">
                <a:avLst/>
              </a:prstGeom>
            </p:spPr>
            <p:txBody>
              <a:bodyPr wrap="square">
                <a:spAutoFit/>
              </a:bodyPr>
              <a:lstStyle/>
              <a:p>
                <a:r>
                  <a:rPr lang="en-US" sz="2400" dirty="0">
                    <a:solidFill>
                      <a:schemeClr val="tx1"/>
                    </a:solidFill>
                    <a:cs typeface="Calibri" panose="020F0502020204030204" pitchFamily="34" charset="0"/>
                  </a:rPr>
                  <a:t>Get optimal solution </a:t>
                </a:r>
                <a14:m>
                  <m:oMath xmlns:m="http://schemas.openxmlformats.org/officeDocument/2006/math">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r>
                          <a:rPr lang="en-US" altLang="zh-CN" sz="2400" b="0" i="1" smtClean="0">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b="0" i="0" smtClean="0">
                        <a:latin typeface="Cambria Math" panose="02040503050406030204" pitchFamily="18" charset="0"/>
                        <a:cs typeface="Calibri" panose="020F0502020204030204" pitchFamily="34" charset="0"/>
                      </a:rPr>
                      <m:t>,</m:t>
                    </m:r>
                    <m:sSup>
                      <m:sSupPr>
                        <m:ctrlPr>
                          <a:rPr lang="en-US" sz="2400" b="0" i="1" smtClean="0">
                            <a:solidFill>
                              <a:schemeClr val="tx1"/>
                            </a:solidFill>
                            <a:latin typeface="Cambria Math" panose="02040503050406030204" pitchFamily="18" charset="0"/>
                            <a:cs typeface="Calibri" panose="020F0502020204030204" pitchFamily="34" charset="0"/>
                          </a:rPr>
                        </m:ctrlPr>
                      </m:sSupPr>
                      <m:e>
                        <m:r>
                          <a:rPr lang="en-US" sz="2400" b="0" i="1" smtClean="0">
                            <a:solidFill>
                              <a:schemeClr val="tx1"/>
                            </a:solidFill>
                            <a:latin typeface="Cambria Math" panose="02040503050406030204" pitchFamily="18" charset="0"/>
                            <a:cs typeface="Calibri" panose="020F0502020204030204" pitchFamily="34" charset="0"/>
                          </a:rPr>
                          <m:t>𝑣</m:t>
                        </m:r>
                      </m:e>
                      <m:sup>
                        <m:r>
                          <a:rPr lang="en-US" sz="2400" b="0" i="0" smtClean="0">
                            <a:solidFill>
                              <a:schemeClr val="tx1"/>
                            </a:solidFill>
                            <a:latin typeface="Cambria Math" panose="02040503050406030204" pitchFamily="18" charset="0"/>
                            <a:cs typeface="Calibri" panose="020F0502020204030204" pitchFamily="34" charset="0"/>
                          </a:rPr>
                          <m:t>∗</m:t>
                        </m:r>
                      </m:sup>
                    </m:sSup>
                  </m:oMath>
                </a14:m>
                <a:r>
                  <a:rPr lang="en-US" sz="2400" b="0" i="0" dirty="0">
                    <a:solidFill>
                      <a:schemeClr val="tx1"/>
                    </a:solidFill>
                    <a:latin typeface="Cambria Math" panose="02040503050406030204" pitchFamily="18" charset="0"/>
                    <a:cs typeface="Calibri" panose="020F0502020204030204" pitchFamily="34" charset="0"/>
                  </a:rPr>
                  <a:t>, </a:t>
                </a:r>
                <a:r>
                  <a:rPr lang="en-US" sz="2400" dirty="0">
                    <a:cs typeface="Calibri" panose="020F0502020204030204" pitchFamily="34" charset="0"/>
                  </a:rPr>
                  <a:t>update</a:t>
                </a:r>
                <a:r>
                  <a:rPr lang="en-US" sz="2400" b="0" i="0" dirty="0">
                    <a:solidFill>
                      <a:schemeClr val="tx1"/>
                    </a:solidFill>
                    <a:latin typeface="Cambria Math" panose="02040503050406030204" pitchFamily="18" charset="0"/>
                    <a:cs typeface="Calibri" panose="020F0502020204030204" pitchFamily="34" charset="0"/>
                  </a:rPr>
                  <a:t> </a:t>
                </a:r>
                <a14:m>
                  <m:oMath xmlns:m="http://schemas.openxmlformats.org/officeDocument/2006/math">
                    <m:sSub>
                      <m:sSubPr>
                        <m:ctrlPr>
                          <a:rPr lang="en-US" altLang="zh-CN" sz="2400" i="1">
                            <a:latin typeface="Cambria Math" panose="02040503050406030204" pitchFamily="18" charset="0"/>
                            <a:cs typeface="Calibri" panose="020F0502020204030204" pitchFamily="34" charset="0"/>
                          </a:rPr>
                        </m:ctrlPr>
                      </m:sSub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Sub>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i="1">
                        <a:latin typeface="Cambria Math" panose="02040503050406030204" pitchFamily="18" charset="0"/>
                        <a:cs typeface="Calibri" panose="020F0502020204030204" pitchFamily="34" charset="0"/>
                      </a:rPr>
                      <m:t>←</m:t>
                    </m:r>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b="0" i="1" smtClean="0">
                        <a:latin typeface="Cambria Math" panose="02040503050406030204" pitchFamily="18" charset="0"/>
                        <a:cs typeface="Calibri" panose="020F0502020204030204" pitchFamily="34" charset="0"/>
                      </a:rPr>
                      <m:t>,</m:t>
                    </m:r>
                    <m:r>
                      <a:rPr lang="en-US" sz="2400" i="1">
                        <a:solidFill>
                          <a:schemeClr val="tx1"/>
                        </a:solidFill>
                        <a:latin typeface="Cambria Math" panose="02040503050406030204" pitchFamily="18" charset="0"/>
                        <a:cs typeface="Calibri" panose="020F0502020204030204" pitchFamily="34" charset="0"/>
                      </a:rPr>
                      <m:t>𝑉</m:t>
                    </m:r>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e>
                    </m:d>
                    <m:r>
                      <a:rPr lang="en-US" sz="2400" i="1">
                        <a:solidFill>
                          <a:schemeClr val="tx1"/>
                        </a:solidFill>
                        <a:latin typeface="Cambria Math" panose="02040503050406030204" pitchFamily="18" charset="0"/>
                        <a:cs typeface="Calibri" panose="020F0502020204030204" pitchFamily="34" charset="0"/>
                      </a:rPr>
                      <m:t>←</m:t>
                    </m:r>
                    <m:sSup>
                      <m:sSupPr>
                        <m:ctrlPr>
                          <a:rPr lang="en-US" sz="2400" i="1">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𝑣</m:t>
                        </m:r>
                      </m:e>
                      <m:sup>
                        <m:r>
                          <a:rPr lang="en-US" sz="2400">
                            <a:latin typeface="Cambria Math" panose="02040503050406030204" pitchFamily="18" charset="0"/>
                            <a:cs typeface="Calibri" panose="020F0502020204030204" pitchFamily="34" charset="0"/>
                          </a:rPr>
                          <m:t>∗</m:t>
                        </m:r>
                      </m:sup>
                    </m:sSup>
                  </m:oMath>
                </a14:m>
                <a:endParaRPr lang="en-US" sz="2400" dirty="0"/>
              </a:p>
            </p:txBody>
          </p:sp>
        </mc:Choice>
        <mc:Fallback xmlns="">
          <p:sp>
            <p:nvSpPr>
              <p:cNvPr id="9" name="Rectangle 8">
                <a:extLst>
                  <a:ext uri="{FF2B5EF4-FFF2-40B4-BE49-F238E27FC236}">
                    <a16:creationId xmlns:a16="http://schemas.microsoft.com/office/drawing/2014/main" xmlns:a14="http://schemas.microsoft.com/office/drawing/2010/main" xmlns="" id="{59EE3C98-E8CC-9444-9D0D-6FB193777520}"/>
                  </a:ext>
                </a:extLst>
              </p:cNvPr>
              <p:cNvSpPr>
                <a:spLocks noRot="1" noChangeAspect="1" noMove="1" noResize="1" noEditPoints="1" noAdjustHandles="1" noChangeArrowheads="1" noChangeShapeType="1" noTextEdit="1"/>
              </p:cNvSpPr>
              <p:nvPr/>
            </p:nvSpPr>
            <p:spPr>
              <a:xfrm>
                <a:off x="134073" y="5796951"/>
                <a:ext cx="9009927" cy="461665"/>
              </a:xfrm>
              <a:prstGeom prst="rect">
                <a:avLst/>
              </a:prstGeom>
              <a:blipFill rotWithShape="0">
                <a:blip r:embed="rId2"/>
                <a:stretch>
                  <a:fillRect l="-1083" t="-11842"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 xmlns:a16="http://schemas.microsoft.com/office/drawing/2014/main" id="{59EE3C98-E8CC-9444-9D0D-6FB193777520}"/>
                  </a:ext>
                </a:extLst>
              </p:cNvPr>
              <p:cNvSpPr/>
              <p:nvPr/>
            </p:nvSpPr>
            <p:spPr>
              <a:xfrm>
                <a:off x="101342" y="2192567"/>
                <a:ext cx="8229600" cy="7973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solidFill>
                            <a:schemeClr val="tx1"/>
                          </a:solidFill>
                          <a:latin typeface="Cambria Math" panose="02040503050406030204" pitchFamily="18" charset="0"/>
                          <a:cs typeface="Calibri" panose="020F0502020204030204" pitchFamily="34" charset="0"/>
                        </a:rPr>
                        <m:t>𝑉</m:t>
                      </m:r>
                      <m:d>
                        <m:dPr>
                          <m:ctrlPr>
                            <a:rPr lang="en-US" i="1">
                              <a:solidFill>
                                <a:schemeClr val="tx1"/>
                              </a:solidFill>
                              <a:latin typeface="Cambria Math" panose="02040503050406030204" pitchFamily="18" charset="0"/>
                              <a:cs typeface="Calibri" panose="020F0502020204030204" pitchFamily="34" charset="0"/>
                            </a:rPr>
                          </m:ctrlPr>
                        </m:dPr>
                        <m:e>
                          <m:r>
                            <a:rPr lang="en-US" i="1">
                              <a:solidFill>
                                <a:schemeClr val="tx1"/>
                              </a:solidFill>
                              <a:latin typeface="Cambria Math" panose="02040503050406030204" pitchFamily="18" charset="0"/>
                              <a:cs typeface="Calibri" panose="020F0502020204030204" pitchFamily="34" charset="0"/>
                            </a:rPr>
                            <m:t>𝑠</m:t>
                          </m:r>
                        </m:e>
                      </m:d>
                      <m:r>
                        <a:rPr lang="en-US" i="1">
                          <a:solidFill>
                            <a:schemeClr val="tx1"/>
                          </a:solidFill>
                          <a:latin typeface="Cambria Math" panose="02040503050406030204" pitchFamily="18" charset="0"/>
                          <a:cs typeface="Calibri" panose="020F0502020204030204" pitchFamily="34" charset="0"/>
                        </a:rPr>
                        <m:t>←</m:t>
                      </m:r>
                      <m:func>
                        <m:funcPr>
                          <m:ctrlPr>
                            <a:rPr lang="en-US" altLang="zh-CN" i="1">
                              <a:solidFill>
                                <a:schemeClr val="tx1"/>
                              </a:solidFill>
                              <a:latin typeface="Cambria Math" panose="02040503050406030204" pitchFamily="18" charset="0"/>
                              <a:cs typeface="Calibri" panose="020F0502020204030204" pitchFamily="34" charset="0"/>
                            </a:rPr>
                          </m:ctrlPr>
                        </m:funcPr>
                        <m:fName>
                          <m:limLow>
                            <m:limLowPr>
                              <m:ctrlPr>
                                <a:rPr lang="en-US" altLang="zh-CN" i="1" smtClean="0">
                                  <a:solidFill>
                                    <a:srgbClr val="C00000"/>
                                  </a:solidFill>
                                  <a:latin typeface="Cambria Math" panose="02040503050406030204" pitchFamily="18" charset="0"/>
                                  <a:cs typeface="Calibri" panose="020F0502020204030204" pitchFamily="34" charset="0"/>
                                </a:rPr>
                              </m:ctrlPr>
                            </m:limLowPr>
                            <m:e>
                              <m:r>
                                <m:rPr>
                                  <m:sty m:val="p"/>
                                </m:rPr>
                                <a:rPr lang="en-US" altLang="zh-CN">
                                  <a:solidFill>
                                    <a:srgbClr val="C00000"/>
                                  </a:solidFill>
                                  <a:latin typeface="Cambria Math" panose="02040503050406030204" pitchFamily="18" charset="0"/>
                                  <a:cs typeface="Calibri" panose="020F0502020204030204" pitchFamily="34" charset="0"/>
                                </a:rPr>
                                <m:t>min</m:t>
                              </m:r>
                            </m:e>
                            <m:lim>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𝑎</m:t>
                                  </m:r>
                                </m:e>
                                <m:sub>
                                  <m:r>
                                    <a:rPr lang="en-US" altLang="zh-CN" i="1">
                                      <a:solidFill>
                                        <a:srgbClr val="C00000"/>
                                      </a:solidFill>
                                      <a:latin typeface="Cambria Math" panose="02040503050406030204" pitchFamily="18" charset="0"/>
                                      <a:cs typeface="Calibri" panose="020F0502020204030204" pitchFamily="34" charset="0"/>
                                    </a:rPr>
                                    <m:t>2</m:t>
                                  </m:r>
                                </m:sub>
                              </m:sSub>
                              <m:r>
                                <a:rPr lang="en-US" altLang="zh-CN" i="1">
                                  <a:solidFill>
                                    <a:srgbClr val="C00000"/>
                                  </a:solidFill>
                                  <a:latin typeface="Cambria Math" panose="02040503050406030204" pitchFamily="18" charset="0"/>
                                  <a:cs typeface="Calibri" panose="020F0502020204030204" pitchFamily="34" charset="0"/>
                                </a:rPr>
                                <m:t>∈</m:t>
                              </m:r>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𝐴</m:t>
                                  </m:r>
                                </m:e>
                                <m:sub>
                                  <m:r>
                                    <a:rPr lang="en-US" altLang="zh-CN"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i="1">
                                  <a:solidFill>
                                    <a:schemeClr val="tx1"/>
                                  </a:solidFill>
                                  <a:latin typeface="Cambria Math" panose="02040503050406030204" pitchFamily="18" charset="0"/>
                                  <a:cs typeface="Calibri" panose="020F0502020204030204" pitchFamily="34" charset="0"/>
                                </a:rPr>
                              </m:ctrlPr>
                            </m:naryPr>
                            <m:sub>
                              <m:sSub>
                                <m:sSubPr>
                                  <m:ctrlPr>
                                    <a:rPr lang="en-US" i="1" smtClean="0">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𝑎</m:t>
                                  </m:r>
                                </m:e>
                                <m:sub>
                                  <m:r>
                                    <a:rPr lang="en-US" i="1">
                                      <a:solidFill>
                                        <a:srgbClr val="C00000"/>
                                      </a:solidFill>
                                      <a:latin typeface="Cambria Math" panose="02040503050406030204" pitchFamily="18" charset="0"/>
                                      <a:cs typeface="Calibri" panose="020F0502020204030204" pitchFamily="34" charset="0"/>
                                    </a:rPr>
                                    <m:t>1</m:t>
                                  </m:r>
                                </m:sub>
                              </m:sSub>
                              <m:r>
                                <a:rPr lang="en-US" i="1">
                                  <a:solidFill>
                                    <a:srgbClr val="C00000"/>
                                  </a:solidFill>
                                  <a:latin typeface="Cambria Math" panose="02040503050406030204" pitchFamily="18" charset="0"/>
                                  <a:cs typeface="Calibri" panose="020F0502020204030204" pitchFamily="34" charset="0"/>
                                </a:rPr>
                                <m:t>∈</m:t>
                              </m:r>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𝐴</m:t>
                                  </m:r>
                                </m:e>
                                <m:sub>
                                  <m:r>
                                    <a:rPr lang="en-US" i="1">
                                      <a:solidFill>
                                        <a:srgbClr val="C00000"/>
                                      </a:solidFill>
                                      <a:latin typeface="Cambria Math" panose="02040503050406030204" pitchFamily="18" charset="0"/>
                                      <a:cs typeface="Calibri" panose="020F0502020204030204" pitchFamily="34" charset="0"/>
                                    </a:rPr>
                                    <m:t>1</m:t>
                                  </m:r>
                                </m:sub>
                              </m:sSub>
                            </m:sub>
                            <m:sup/>
                            <m:e>
                              <m:sSub>
                                <m:sSubPr>
                                  <m:ctrlPr>
                                    <a:rPr lang="en-US" i="1" smtClean="0">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𝜋</m:t>
                                  </m:r>
                                </m:e>
                                <m:sub>
                                  <m:r>
                                    <a:rPr lang="en-US" i="1">
                                      <a:solidFill>
                                        <a:srgbClr val="C00000"/>
                                      </a:solidFill>
                                      <a:latin typeface="Cambria Math" panose="02040503050406030204" pitchFamily="18" charset="0"/>
                                      <a:cs typeface="Calibri" panose="020F0502020204030204" pitchFamily="34" charset="0"/>
                                    </a:rPr>
                                    <m:t>1</m:t>
                                  </m:r>
                                </m:sub>
                              </m:sSub>
                              <m:d>
                                <m:dPr>
                                  <m:ctrlPr>
                                    <a:rPr lang="en-US" i="1">
                                      <a:solidFill>
                                        <a:srgbClr val="C00000"/>
                                      </a:solidFill>
                                      <a:latin typeface="Cambria Math" panose="02040503050406030204" pitchFamily="18" charset="0"/>
                                      <a:cs typeface="Calibri" panose="020F0502020204030204" pitchFamily="34" charset="0"/>
                                    </a:rPr>
                                  </m:ctrlPr>
                                </m:dPr>
                                <m:e>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𝑠</m:t>
                                      </m:r>
                                      <m:r>
                                        <a:rPr lang="en-US" i="1">
                                          <a:solidFill>
                                            <a:srgbClr val="C00000"/>
                                          </a:solidFill>
                                          <a:latin typeface="Cambria Math" panose="02040503050406030204" pitchFamily="18" charset="0"/>
                                          <a:cs typeface="Calibri" panose="020F0502020204030204" pitchFamily="34" charset="0"/>
                                        </a:rPr>
                                        <m:t>,</m:t>
                                      </m:r>
                                      <m:r>
                                        <a:rPr lang="en-US" i="1">
                                          <a:solidFill>
                                            <a:srgbClr val="C00000"/>
                                          </a:solidFill>
                                          <a:latin typeface="Cambria Math" panose="02040503050406030204" pitchFamily="18" charset="0"/>
                                          <a:cs typeface="Calibri" panose="020F0502020204030204" pitchFamily="34" charset="0"/>
                                        </a:rPr>
                                        <m:t>𝑎</m:t>
                                      </m:r>
                                    </m:e>
                                    <m:sub>
                                      <m:r>
                                        <a:rPr lang="en-US" i="1">
                                          <a:solidFill>
                                            <a:srgbClr val="C00000"/>
                                          </a:solidFill>
                                          <a:latin typeface="Cambria Math" panose="02040503050406030204" pitchFamily="18" charset="0"/>
                                          <a:cs typeface="Calibri" panose="020F0502020204030204" pitchFamily="34" charset="0"/>
                                        </a:rPr>
                                        <m:t>1</m:t>
                                      </m:r>
                                    </m:sub>
                                  </m:sSub>
                                </m:e>
                              </m:d>
                              <m:r>
                                <a:rPr lang="en-US" altLang="zh-CN" i="1" smtClean="0">
                                  <a:solidFill>
                                    <a:schemeClr val="tx1"/>
                                  </a:solidFill>
                                  <a:latin typeface="Cambria Math" panose="02040503050406030204" pitchFamily="18" charset="0"/>
                                  <a:cs typeface="Calibri" panose="020F0502020204030204" pitchFamily="34" charset="0"/>
                                </a:rPr>
                                <m:t>𝑄</m:t>
                              </m:r>
                              <m:d>
                                <m:dPr>
                                  <m:ctrlPr>
                                    <a:rPr lang="en-US" i="1">
                                      <a:solidFill>
                                        <a:schemeClr val="tx1"/>
                                      </a:solidFill>
                                      <a:latin typeface="Cambria Math" panose="02040503050406030204" pitchFamily="18" charset="0"/>
                                      <a:cs typeface="Calibri" panose="020F0502020204030204" pitchFamily="34" charset="0"/>
                                    </a:rPr>
                                  </m:ctrlPr>
                                </m:dPr>
                                <m:e>
                                  <m:r>
                                    <a:rPr lang="en-US" i="1">
                                      <a:solidFill>
                                        <a:schemeClr val="tx1"/>
                                      </a:solidFill>
                                      <a:latin typeface="Cambria Math" panose="02040503050406030204" pitchFamily="18" charset="0"/>
                                      <a:cs typeface="Calibri" panose="020F0502020204030204" pitchFamily="34" charset="0"/>
                                    </a:rPr>
                                    <m:t>𝑠</m:t>
                                  </m:r>
                                  <m:r>
                                    <a:rPr lang="en-US" i="1">
                                      <a:solidFill>
                                        <a:schemeClr val="tx1"/>
                                      </a:solidFill>
                                      <a:latin typeface="Cambria Math" panose="02040503050406030204" pitchFamily="18" charset="0"/>
                                      <a:cs typeface="Calibri" panose="020F0502020204030204" pitchFamily="34" charset="0"/>
                                    </a:rPr>
                                    <m:t>,</m:t>
                                  </m:r>
                                  <m:sSub>
                                    <m:sSubPr>
                                      <m:ctrlPr>
                                        <a:rPr lang="en-US" i="1">
                                          <a:solidFill>
                                            <a:schemeClr val="tx1"/>
                                          </a:solidFill>
                                          <a:latin typeface="Cambria Math" panose="02040503050406030204" pitchFamily="18" charset="0"/>
                                          <a:cs typeface="Calibri" panose="020F0502020204030204" pitchFamily="34" charset="0"/>
                                        </a:rPr>
                                      </m:ctrlPr>
                                    </m:sSubPr>
                                    <m:e>
                                      <m:r>
                                        <a:rPr lang="en-US" i="1">
                                          <a:solidFill>
                                            <a:schemeClr val="tx1"/>
                                          </a:solidFill>
                                          <a:latin typeface="Cambria Math" panose="02040503050406030204" pitchFamily="18" charset="0"/>
                                          <a:cs typeface="Calibri" panose="020F0502020204030204" pitchFamily="34" charset="0"/>
                                        </a:rPr>
                                        <m:t>𝑎</m:t>
                                      </m:r>
                                    </m:e>
                                    <m:sub>
                                      <m:r>
                                        <a:rPr lang="en-US" i="1">
                                          <a:solidFill>
                                            <a:schemeClr val="tx1"/>
                                          </a:solidFill>
                                          <a:latin typeface="Cambria Math" panose="02040503050406030204" pitchFamily="18" charset="0"/>
                                          <a:cs typeface="Calibri" panose="020F0502020204030204" pitchFamily="34" charset="0"/>
                                        </a:rPr>
                                        <m:t>1</m:t>
                                      </m:r>
                                    </m:sub>
                                  </m:sSub>
                                  <m:r>
                                    <a:rPr lang="en-US" i="1">
                                      <a:solidFill>
                                        <a:schemeClr val="tx1"/>
                                      </a:solidFill>
                                      <a:latin typeface="Cambria Math" panose="02040503050406030204" pitchFamily="18" charset="0"/>
                                      <a:cs typeface="Calibri" panose="020F0502020204030204" pitchFamily="34" charset="0"/>
                                    </a:rPr>
                                    <m:t>,</m:t>
                                  </m:r>
                                  <m:sSub>
                                    <m:sSubPr>
                                      <m:ctrlPr>
                                        <a:rPr lang="en-US" i="1">
                                          <a:solidFill>
                                            <a:schemeClr val="tx1"/>
                                          </a:solidFill>
                                          <a:latin typeface="Cambria Math" panose="02040503050406030204" pitchFamily="18" charset="0"/>
                                          <a:cs typeface="Calibri" panose="020F0502020204030204" pitchFamily="34" charset="0"/>
                                        </a:rPr>
                                      </m:ctrlPr>
                                    </m:sSubPr>
                                    <m:e>
                                      <m:r>
                                        <a:rPr lang="en-US" i="1">
                                          <a:solidFill>
                                            <a:schemeClr val="tx1"/>
                                          </a:solidFill>
                                          <a:latin typeface="Cambria Math" panose="02040503050406030204" pitchFamily="18" charset="0"/>
                                          <a:cs typeface="Calibri" panose="020F0502020204030204" pitchFamily="34" charset="0"/>
                                        </a:rPr>
                                        <m:t>𝑎</m:t>
                                      </m:r>
                                    </m:e>
                                    <m:sub>
                                      <m:r>
                                        <a:rPr lang="en-US" i="1">
                                          <a:solidFill>
                                            <a:schemeClr val="tx1"/>
                                          </a:solidFill>
                                          <a:latin typeface="Cambria Math" panose="02040503050406030204" pitchFamily="18" charset="0"/>
                                          <a:cs typeface="Calibri" panose="020F0502020204030204" pitchFamily="34" charset="0"/>
                                        </a:rPr>
                                        <m:t>2</m:t>
                                      </m:r>
                                    </m:sub>
                                  </m:sSub>
                                </m:e>
                              </m:d>
                            </m:e>
                          </m:nary>
                        </m:e>
                      </m:func>
                    </m:oMath>
                  </m:oMathPara>
                </a14:m>
                <a:endParaRPr lang="en-US" dirty="0"/>
              </a:p>
            </p:txBody>
          </p:sp>
        </mc:Choice>
        <mc:Fallback xmlns="">
          <p:sp>
            <p:nvSpPr>
              <p:cNvPr id="10" name="Rectangle 9">
                <a:extLst>
                  <a:ext uri="{FF2B5EF4-FFF2-40B4-BE49-F238E27FC236}">
                    <a16:creationId xmlns:a16="http://schemas.microsoft.com/office/drawing/2014/main" xmlns:a14="http://schemas.microsoft.com/office/drawing/2010/main" xmlns="" id="{59EE3C98-E8CC-9444-9D0D-6FB193777520}"/>
                  </a:ext>
                </a:extLst>
              </p:cNvPr>
              <p:cNvSpPr>
                <a:spLocks noRot="1" noChangeAspect="1" noMove="1" noResize="1" noEditPoints="1" noAdjustHandles="1" noChangeArrowheads="1" noChangeShapeType="1" noTextEdit="1"/>
              </p:cNvSpPr>
              <p:nvPr/>
            </p:nvSpPr>
            <p:spPr>
              <a:xfrm>
                <a:off x="101342" y="2192567"/>
                <a:ext cx="8229600" cy="797334"/>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10900" y="1527589"/>
                <a:ext cx="8048264" cy="7973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Sub>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e>
                      </m:d>
                      <m:r>
                        <a:rPr lang="en-US" altLang="zh-CN" i="1">
                          <a:latin typeface="Cambria Math" panose="02040503050406030204" pitchFamily="18" charset="0"/>
                          <a:cs typeface="Calibri" panose="020F0502020204030204" pitchFamily="34" charset="0"/>
                        </a:rPr>
                        <m:t>←</m:t>
                      </m:r>
                      <m:func>
                        <m:funcPr>
                          <m:ctrlPr>
                            <a:rPr lang="en-US" altLang="zh-CN" i="1">
                              <a:latin typeface="Cambria Math" panose="02040503050406030204" pitchFamily="18" charset="0"/>
                              <a:cs typeface="Calibri" panose="020F0502020204030204" pitchFamily="34" charset="0"/>
                            </a:rPr>
                          </m:ctrlPr>
                        </m:funcPr>
                        <m:fName>
                          <m:limLow>
                            <m:limLowPr>
                              <m:ctrlPr>
                                <a:rPr lang="en-US" altLang="zh-CN" i="1">
                                  <a:solidFill>
                                    <a:srgbClr val="C00000"/>
                                  </a:solidFill>
                                  <a:latin typeface="Cambria Math" panose="02040503050406030204" pitchFamily="18" charset="0"/>
                                  <a:cs typeface="Calibri" panose="020F0502020204030204" pitchFamily="34" charset="0"/>
                                </a:rPr>
                              </m:ctrlPr>
                            </m:limLowPr>
                            <m:e>
                              <m:r>
                                <m:rPr>
                                  <m:sty m:val="p"/>
                                </m:rPr>
                                <a:rPr lang="en-US" altLang="zh-CN">
                                  <a:solidFill>
                                    <a:srgbClr val="C00000"/>
                                  </a:solidFill>
                                  <a:latin typeface="Cambria Math" panose="02040503050406030204" pitchFamily="18" charset="0"/>
                                  <a:cs typeface="Calibri" panose="020F0502020204030204" pitchFamily="34" charset="0"/>
                                </a:rPr>
                                <m:t>argmax</m:t>
                              </m:r>
                            </m:e>
                            <m:lim>
                              <m:sSubSup>
                                <m:sSubSupPr>
                                  <m:ctrlPr>
                                    <a:rPr lang="en-US" altLang="zh-CN" i="1">
                                      <a:solidFill>
                                        <a:srgbClr val="C00000"/>
                                      </a:solidFill>
                                      <a:latin typeface="Cambria Math" panose="02040503050406030204" pitchFamily="18" charset="0"/>
                                      <a:cs typeface="Calibri" panose="020F0502020204030204" pitchFamily="34" charset="0"/>
                                    </a:rPr>
                                  </m:ctrlPr>
                                </m:sSubSupPr>
                                <m:e>
                                  <m:r>
                                    <a:rPr lang="en-US" altLang="zh-CN" i="1">
                                      <a:solidFill>
                                        <a:srgbClr val="C00000"/>
                                      </a:solidFill>
                                      <a:latin typeface="Cambria Math" panose="02040503050406030204" pitchFamily="18" charset="0"/>
                                      <a:cs typeface="Calibri" panose="020F0502020204030204" pitchFamily="34" charset="0"/>
                                    </a:rPr>
                                    <m:t>𝜋</m:t>
                                  </m:r>
                                </m:e>
                                <m:sub>
                                  <m:r>
                                    <a:rPr lang="en-US" altLang="zh-CN" i="1">
                                      <a:solidFill>
                                        <a:srgbClr val="C00000"/>
                                      </a:solidFill>
                                      <a:latin typeface="Cambria Math" panose="02040503050406030204" pitchFamily="18" charset="0"/>
                                      <a:cs typeface="Calibri" panose="020F0502020204030204" pitchFamily="34" charset="0"/>
                                    </a:rPr>
                                    <m:t>1</m:t>
                                  </m:r>
                                </m:sub>
                                <m:sup>
                                  <m:r>
                                    <a:rPr lang="en-US" altLang="zh-CN" i="1">
                                      <a:solidFill>
                                        <a:srgbClr val="C00000"/>
                                      </a:solidFill>
                                      <a:latin typeface="Cambria Math" panose="02040503050406030204" pitchFamily="18" charset="0"/>
                                      <a:cs typeface="Calibri" panose="020F0502020204030204" pitchFamily="34" charset="0"/>
                                    </a:rPr>
                                    <m:t>′</m:t>
                                  </m:r>
                                </m:sup>
                              </m:sSubSup>
                              <m:r>
                                <a:rPr lang="en-US" altLang="zh-CN" i="1">
                                  <a:solidFill>
                                    <a:srgbClr val="C00000"/>
                                  </a:solidFill>
                                  <a:latin typeface="Cambria Math" panose="02040503050406030204" pitchFamily="18" charset="0"/>
                                  <a:cs typeface="Calibri" panose="020F0502020204030204" pitchFamily="34" charset="0"/>
                                </a:rPr>
                                <m:t>(</m:t>
                              </m:r>
                              <m:r>
                                <a:rPr lang="en-US" altLang="zh-CN" i="1">
                                  <a:solidFill>
                                    <a:srgbClr val="C00000"/>
                                  </a:solidFill>
                                  <a:latin typeface="Cambria Math" panose="02040503050406030204" pitchFamily="18" charset="0"/>
                                  <a:cs typeface="Calibri" panose="020F0502020204030204" pitchFamily="34" charset="0"/>
                                </a:rPr>
                                <m:t>𝑠</m:t>
                              </m:r>
                              <m:r>
                                <a:rPr lang="en-US" altLang="zh-CN" i="1">
                                  <a:solidFill>
                                    <a:srgbClr val="C00000"/>
                                  </a:solidFill>
                                  <a:latin typeface="Cambria Math" panose="02040503050406030204" pitchFamily="18" charset="0"/>
                                  <a:cs typeface="Calibri" panose="020F0502020204030204" pitchFamily="34" charset="0"/>
                                </a:rPr>
                                <m:t>,⋅)∈</m:t>
                              </m:r>
                              <m:r>
                                <m:rPr>
                                  <m:sty m:val="p"/>
                                </m:rPr>
                                <a:rPr lang="en-US">
                                  <a:solidFill>
                                    <a:srgbClr val="C00000"/>
                                  </a:solidFill>
                                  <a:latin typeface="Cambria Math" panose="02040503050406030204" pitchFamily="18" charset="0"/>
                                  <a:cs typeface="Calibri" panose="020F0502020204030204" pitchFamily="34" charset="0"/>
                                </a:rPr>
                                <m:t>Δ</m:t>
                              </m:r>
                              <m:r>
                                <a:rPr lang="en-US" i="1">
                                  <a:solidFill>
                                    <a:srgbClr val="C00000"/>
                                  </a:solidFill>
                                  <a:latin typeface="Cambria Math" panose="02040503050406030204" pitchFamily="18" charset="0"/>
                                  <a:cs typeface="Calibri" panose="020F0502020204030204" pitchFamily="34" charset="0"/>
                                </a:rPr>
                                <m:t>(</m:t>
                              </m:r>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𝐴</m:t>
                                  </m:r>
                                </m:e>
                                <m:sub>
                                  <m:r>
                                    <a:rPr lang="en-US" i="1">
                                      <a:solidFill>
                                        <a:srgbClr val="C00000"/>
                                      </a:solidFill>
                                      <a:latin typeface="Cambria Math" panose="02040503050406030204" pitchFamily="18" charset="0"/>
                                      <a:cs typeface="Calibri" panose="020F0502020204030204" pitchFamily="34" charset="0"/>
                                    </a:rPr>
                                    <m:t>1</m:t>
                                  </m:r>
                                </m:sub>
                              </m:sSub>
                              <m:r>
                                <a:rPr lang="en-US" i="1">
                                  <a:solidFill>
                                    <a:srgbClr val="C00000"/>
                                  </a:solidFill>
                                  <a:latin typeface="Cambria Math" panose="02040503050406030204" pitchFamily="18" charset="0"/>
                                  <a:cs typeface="Calibri" panose="020F0502020204030204" pitchFamily="34" charset="0"/>
                                </a:rPr>
                                <m:t>)</m:t>
                              </m:r>
                            </m:lim>
                          </m:limLow>
                        </m:fName>
                        <m:e>
                          <m:func>
                            <m:funcPr>
                              <m:ctrlPr>
                                <a:rPr lang="en-US" altLang="zh-CN" i="1">
                                  <a:latin typeface="Cambria Math" panose="02040503050406030204" pitchFamily="18" charset="0"/>
                                  <a:cs typeface="Calibri" panose="020F0502020204030204" pitchFamily="34" charset="0"/>
                                </a:rPr>
                              </m:ctrlPr>
                            </m:funcPr>
                            <m:fName>
                              <m:limLow>
                                <m:limLowPr>
                                  <m:ctrlPr>
                                    <a:rPr lang="en-US" altLang="zh-CN" i="1">
                                      <a:solidFill>
                                        <a:srgbClr val="C00000"/>
                                      </a:solidFill>
                                      <a:latin typeface="Cambria Math" panose="02040503050406030204" pitchFamily="18" charset="0"/>
                                      <a:cs typeface="Calibri" panose="020F0502020204030204" pitchFamily="34" charset="0"/>
                                    </a:rPr>
                                  </m:ctrlPr>
                                </m:limLowPr>
                                <m:e>
                                  <m:r>
                                    <m:rPr>
                                      <m:sty m:val="p"/>
                                    </m:rPr>
                                    <a:rPr lang="en-US" altLang="zh-CN">
                                      <a:solidFill>
                                        <a:srgbClr val="C00000"/>
                                      </a:solidFill>
                                      <a:latin typeface="Cambria Math" panose="02040503050406030204" pitchFamily="18" charset="0"/>
                                      <a:cs typeface="Calibri" panose="020F0502020204030204" pitchFamily="34" charset="0"/>
                                    </a:rPr>
                                    <m:t>min</m:t>
                                  </m:r>
                                </m:e>
                                <m:lim>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𝑎</m:t>
                                      </m:r>
                                    </m:e>
                                    <m:sub>
                                      <m:r>
                                        <a:rPr lang="en-US" altLang="zh-CN" i="1">
                                          <a:solidFill>
                                            <a:srgbClr val="C00000"/>
                                          </a:solidFill>
                                          <a:latin typeface="Cambria Math" panose="02040503050406030204" pitchFamily="18" charset="0"/>
                                          <a:cs typeface="Calibri" panose="020F0502020204030204" pitchFamily="34" charset="0"/>
                                        </a:rPr>
                                        <m:t>2</m:t>
                                      </m:r>
                                    </m:sub>
                                  </m:sSub>
                                  <m:r>
                                    <a:rPr lang="en-US" altLang="zh-CN" i="1">
                                      <a:solidFill>
                                        <a:srgbClr val="C00000"/>
                                      </a:solidFill>
                                      <a:latin typeface="Cambria Math" panose="02040503050406030204" pitchFamily="18" charset="0"/>
                                      <a:cs typeface="Calibri" panose="020F0502020204030204" pitchFamily="34" charset="0"/>
                                    </a:rPr>
                                    <m:t>∈</m:t>
                                  </m:r>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𝐴</m:t>
                                      </m:r>
                                    </m:e>
                                    <m:sub>
                                      <m:r>
                                        <a:rPr lang="en-US" altLang="zh-CN"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i="1">
                                      <a:latin typeface="Cambria Math" panose="02040503050406030204" pitchFamily="18" charset="0"/>
                                      <a:cs typeface="Calibri" panose="020F0502020204030204" pitchFamily="34" charset="0"/>
                                    </a:rPr>
                                  </m:ctrlPr>
                                </m:naryPr>
                                <m:sub>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𝑎</m:t>
                                      </m:r>
                                    </m:e>
                                    <m:sub>
                                      <m:r>
                                        <a:rPr lang="en-US" i="1">
                                          <a:solidFill>
                                            <a:srgbClr val="C00000"/>
                                          </a:solidFill>
                                          <a:latin typeface="Cambria Math" panose="02040503050406030204" pitchFamily="18" charset="0"/>
                                          <a:cs typeface="Calibri" panose="020F0502020204030204" pitchFamily="34" charset="0"/>
                                        </a:rPr>
                                        <m:t>1</m:t>
                                      </m:r>
                                    </m:sub>
                                  </m:sSub>
                                  <m:r>
                                    <a:rPr lang="en-US" i="1">
                                      <a:solidFill>
                                        <a:srgbClr val="C00000"/>
                                      </a:solidFill>
                                      <a:latin typeface="Cambria Math" panose="02040503050406030204" pitchFamily="18" charset="0"/>
                                      <a:cs typeface="Calibri" panose="020F0502020204030204" pitchFamily="34" charset="0"/>
                                    </a:rPr>
                                    <m:t>∈</m:t>
                                  </m:r>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𝐴</m:t>
                                      </m:r>
                                    </m:e>
                                    <m:sub>
                                      <m:r>
                                        <a:rPr lang="en-US" i="1">
                                          <a:solidFill>
                                            <a:srgbClr val="C00000"/>
                                          </a:solidFill>
                                          <a:latin typeface="Cambria Math" panose="02040503050406030204" pitchFamily="18" charset="0"/>
                                          <a:cs typeface="Calibri" panose="020F0502020204030204" pitchFamily="34" charset="0"/>
                                        </a:rPr>
                                        <m:t>1</m:t>
                                      </m:r>
                                    </m:sub>
                                  </m:sSub>
                                </m:sub>
                                <m:sup/>
                                <m:e>
                                  <m:sSubSup>
                                    <m:sSubSupPr>
                                      <m:ctrlPr>
                                        <a:rPr lang="en-US" altLang="zh-CN" i="1">
                                          <a:solidFill>
                                            <a:srgbClr val="C00000"/>
                                          </a:solidFill>
                                          <a:latin typeface="Cambria Math" panose="02040503050406030204" pitchFamily="18" charset="0"/>
                                          <a:cs typeface="Calibri" panose="020F0502020204030204" pitchFamily="34" charset="0"/>
                                        </a:rPr>
                                      </m:ctrlPr>
                                    </m:sSubSupPr>
                                    <m:e>
                                      <m:r>
                                        <a:rPr lang="en-US" altLang="zh-CN" i="1">
                                          <a:solidFill>
                                            <a:srgbClr val="C00000"/>
                                          </a:solidFill>
                                          <a:latin typeface="Cambria Math" panose="02040503050406030204" pitchFamily="18" charset="0"/>
                                          <a:cs typeface="Calibri" panose="020F0502020204030204" pitchFamily="34" charset="0"/>
                                        </a:rPr>
                                        <m:t>𝜋</m:t>
                                      </m:r>
                                    </m:e>
                                    <m:sub>
                                      <m:r>
                                        <a:rPr lang="en-US" altLang="zh-CN" i="1">
                                          <a:solidFill>
                                            <a:srgbClr val="C00000"/>
                                          </a:solidFill>
                                          <a:latin typeface="Cambria Math" panose="02040503050406030204" pitchFamily="18" charset="0"/>
                                          <a:cs typeface="Calibri" panose="020F0502020204030204" pitchFamily="34" charset="0"/>
                                        </a:rPr>
                                        <m:t>1</m:t>
                                      </m:r>
                                    </m:sub>
                                    <m:sup>
                                      <m:r>
                                        <a:rPr lang="en-US" altLang="zh-CN" i="1">
                                          <a:solidFill>
                                            <a:srgbClr val="C00000"/>
                                          </a:solidFill>
                                          <a:latin typeface="Cambria Math" panose="02040503050406030204" pitchFamily="18" charset="0"/>
                                          <a:cs typeface="Calibri" panose="020F0502020204030204" pitchFamily="34" charset="0"/>
                                        </a:rPr>
                                        <m:t>′</m:t>
                                      </m:r>
                                    </m:sup>
                                  </m:sSubSup>
                                  <m:d>
                                    <m:dPr>
                                      <m:ctrlPr>
                                        <a:rPr lang="en-US" altLang="zh-CN" i="1">
                                          <a:solidFill>
                                            <a:srgbClr val="C00000"/>
                                          </a:solidFill>
                                          <a:latin typeface="Cambria Math" panose="02040503050406030204" pitchFamily="18" charset="0"/>
                                          <a:cs typeface="Calibri" panose="020F0502020204030204" pitchFamily="34" charset="0"/>
                                        </a:rPr>
                                      </m:ctrlPr>
                                    </m:dPr>
                                    <m:e>
                                      <m:r>
                                        <a:rPr lang="en-US" altLang="zh-CN" i="1">
                                          <a:solidFill>
                                            <a:srgbClr val="C00000"/>
                                          </a:solidFill>
                                          <a:latin typeface="Cambria Math" panose="02040503050406030204" pitchFamily="18" charset="0"/>
                                          <a:cs typeface="Calibri" panose="020F0502020204030204" pitchFamily="34" charset="0"/>
                                        </a:rPr>
                                        <m:t>𝑠</m:t>
                                      </m:r>
                                      <m:r>
                                        <a:rPr lang="en-US" altLang="zh-CN" i="1">
                                          <a:solidFill>
                                            <a:srgbClr val="C00000"/>
                                          </a:solidFill>
                                          <a:latin typeface="Cambria Math" panose="02040503050406030204" pitchFamily="18" charset="0"/>
                                          <a:cs typeface="Calibri" panose="020F0502020204030204" pitchFamily="34" charset="0"/>
                                        </a:rPr>
                                        <m:t>,</m:t>
                                      </m:r>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𝑎</m:t>
                                          </m:r>
                                        </m:e>
                                        <m:sub>
                                          <m:r>
                                            <a:rPr lang="en-US" altLang="zh-CN" i="1">
                                              <a:solidFill>
                                                <a:srgbClr val="C00000"/>
                                              </a:solidFill>
                                              <a:latin typeface="Cambria Math" panose="02040503050406030204" pitchFamily="18" charset="0"/>
                                              <a:cs typeface="Calibri" panose="020F0502020204030204" pitchFamily="34" charset="0"/>
                                            </a:rPr>
                                            <m:t>1</m:t>
                                          </m:r>
                                        </m:sub>
                                      </m:sSub>
                                    </m:e>
                                  </m:d>
                                  <m:r>
                                    <a:rPr lang="en-US" altLang="zh-CN"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𝑠</m:t>
                                      </m:r>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2</m:t>
                                          </m:r>
                                        </m:sub>
                                      </m:sSub>
                                    </m:e>
                                  </m:d>
                                </m:e>
                              </m:nary>
                            </m:e>
                          </m:func>
                        </m:e>
                      </m:func>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410900" y="1527589"/>
                <a:ext cx="8048264" cy="797334"/>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 xmlns:a16="http://schemas.microsoft.com/office/drawing/2014/main" id="{801D7109-50A5-B344-8E0C-8416D9C5E775}"/>
                  </a:ext>
                </a:extLst>
              </p:cNvPr>
              <p:cNvSpPr/>
              <p:nvPr/>
            </p:nvSpPr>
            <p:spPr>
              <a:xfrm>
                <a:off x="808042" y="2934988"/>
                <a:ext cx="7569200" cy="291278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zh-CN" sz="2400" i="1" smtClean="0">
                              <a:latin typeface="Cambria Math" panose="02040503050406030204" pitchFamily="18" charset="0"/>
                              <a:cs typeface="Calibri" panose="020F0502020204030204" pitchFamily="34" charset="0"/>
                            </a:rPr>
                          </m:ctrlPr>
                        </m:funcPr>
                        <m:fName>
                          <m:limLow>
                            <m:limLowPr>
                              <m:ctrlPr>
                                <a:rPr lang="en-US" altLang="zh-CN" sz="2400" i="1">
                                  <a:latin typeface="Cambria Math" panose="02040503050406030204" pitchFamily="18" charset="0"/>
                                  <a:cs typeface="Calibri" panose="020F0502020204030204" pitchFamily="34" charset="0"/>
                                </a:rPr>
                              </m:ctrlPr>
                            </m:limLowPr>
                            <m:e>
                              <m:r>
                                <m:rPr>
                                  <m:sty m:val="p"/>
                                </m:rPr>
                                <a:rPr lang="en-US" altLang="zh-CN" sz="2400">
                                  <a:latin typeface="Cambria Math" panose="02040503050406030204" pitchFamily="18" charset="0"/>
                                  <a:cs typeface="Calibri" panose="020F0502020204030204" pitchFamily="34" charset="0"/>
                                </a:rPr>
                                <m:t>m</m:t>
                              </m:r>
                              <m:r>
                                <m:rPr>
                                  <m:sty m:val="p"/>
                                </m:rPr>
                                <a:rPr lang="en-US" altLang="zh-CN" sz="2400" b="0" i="0" smtClean="0">
                                  <a:latin typeface="Cambria Math" panose="02040503050406030204" pitchFamily="18" charset="0"/>
                                  <a:cs typeface="Calibri" panose="020F0502020204030204" pitchFamily="34" charset="0"/>
                                </a:rPr>
                                <m:t>ax</m:t>
                              </m:r>
                            </m:e>
                            <m:lim>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b="0" i="1" smtClean="0">
                                  <a:latin typeface="Cambria Math" panose="02040503050406030204" pitchFamily="18" charset="0"/>
                                  <a:cs typeface="Calibri" panose="020F0502020204030204" pitchFamily="34" charset="0"/>
                                </a:rPr>
                                <m:t>,</m:t>
                              </m:r>
                              <m:r>
                                <a:rPr lang="en-US" altLang="zh-CN" sz="2400" b="0" i="1" smtClean="0">
                                  <a:latin typeface="Cambria Math" panose="02040503050406030204" pitchFamily="18" charset="0"/>
                                  <a:cs typeface="Calibri" panose="020F0502020204030204" pitchFamily="34" charset="0"/>
                                </a:rPr>
                                <m:t>𝑣</m:t>
                              </m:r>
                            </m:lim>
                          </m:limLow>
                        </m:fName>
                        <m:e>
                          <m:r>
                            <a:rPr lang="en-US" altLang="zh-CN" sz="2400" b="0" i="1" smtClean="0">
                              <a:latin typeface="Cambria Math" panose="02040503050406030204" pitchFamily="18" charset="0"/>
                              <a:cs typeface="Calibri" panose="020F0502020204030204" pitchFamily="34" charset="0"/>
                            </a:rPr>
                            <m:t>𝑣</m:t>
                          </m:r>
                        </m:e>
                      </m:func>
                    </m:oMath>
                  </m:oMathPara>
                </a14:m>
                <a:endParaRPr lang="en-US" sz="240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Calibri" panose="020F0502020204030204" pitchFamily="34" charset="0"/>
                        </a:rPr>
                        <m:t>𝑣</m:t>
                      </m:r>
                      <m:r>
                        <a:rPr lang="en-US" sz="2400" b="0" i="1" smtClean="0">
                          <a:latin typeface="Cambria Math" panose="02040503050406030204" pitchFamily="18" charset="0"/>
                          <a:cs typeface="Calibri" panose="020F0502020204030204" pitchFamily="34" charset="0"/>
                        </a:rPr>
                        <m:t>≤</m:t>
                      </m:r>
                      <m:nary>
                        <m:naryPr>
                          <m:chr m:val="∑"/>
                          <m:supHide m:val="on"/>
                          <m:ctrlPr>
                            <a:rPr lang="en-US" sz="2400" i="1">
                              <a:latin typeface="Cambria Math" panose="02040503050406030204" pitchFamily="18" charset="0"/>
                              <a:cs typeface="Calibri" panose="020F0502020204030204" pitchFamily="34" charset="0"/>
                            </a:rPr>
                          </m:ctrlPr>
                        </m:naryPr>
                        <m:sub>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𝐴</m:t>
                              </m:r>
                            </m:e>
                            <m:sub>
                              <m:r>
                                <a:rPr lang="en-US" sz="2400" i="1">
                                  <a:latin typeface="Cambria Math" panose="02040503050406030204" pitchFamily="18" charset="0"/>
                                  <a:cs typeface="Calibri" panose="020F0502020204030204" pitchFamily="34" charset="0"/>
                                </a:rPr>
                                <m:t>1</m:t>
                              </m:r>
                            </m:sub>
                          </m:sSub>
                        </m:sub>
                        <m:sup/>
                        <m:e>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sSub>
                                <m:sSubPr>
                                  <m:ctrlPr>
                                    <a:rPr lang="en-US" altLang="zh-CN" sz="2400" i="1">
                                      <a:latin typeface="Cambria Math" panose="02040503050406030204" pitchFamily="18" charset="0"/>
                                      <a:cs typeface="Calibri" panose="020F0502020204030204" pitchFamily="34" charset="0"/>
                                    </a:rPr>
                                  </m:ctrlPr>
                                </m:sSubPr>
                                <m:e>
                                  <m:r>
                                    <a:rPr lang="en-US" altLang="zh-CN" sz="2400" i="1">
                                      <a:latin typeface="Cambria Math" panose="02040503050406030204" pitchFamily="18" charset="0"/>
                                      <a:cs typeface="Calibri" panose="020F0502020204030204" pitchFamily="34" charset="0"/>
                                    </a:rPr>
                                    <m:t>𝑎</m:t>
                                  </m:r>
                                </m:e>
                                <m:sub>
                                  <m:r>
                                    <a:rPr lang="en-US" altLang="zh-CN" sz="2400" i="1">
                                      <a:latin typeface="Cambria Math" panose="02040503050406030204" pitchFamily="18" charset="0"/>
                                      <a:cs typeface="Calibri" panose="020F0502020204030204" pitchFamily="34" charset="0"/>
                                    </a:rPr>
                                    <m:t>1</m:t>
                                  </m:r>
                                </m:sub>
                              </m:sSub>
                            </m:e>
                          </m:d>
                          <m:r>
                            <a:rPr lang="en-US" altLang="zh-CN" sz="2400" i="1">
                              <a:latin typeface="Cambria Math" panose="02040503050406030204" pitchFamily="18" charset="0"/>
                              <a:cs typeface="Calibri" panose="020F0502020204030204" pitchFamily="34" charset="0"/>
                            </a:rPr>
                            <m:t>𝑄</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e>
                      </m:nary>
                      <m:r>
                        <a:rPr lang="en-US" sz="2400" b="0" i="1" smtClean="0">
                          <a:latin typeface="Cambria Math" panose="02040503050406030204" pitchFamily="18" charset="0"/>
                          <a:cs typeface="Calibri" panose="020F0502020204030204" pitchFamily="34" charset="0"/>
                        </a:rPr>
                        <m:t>,∀</m:t>
                      </m:r>
                      <m:sSub>
                        <m:sSubPr>
                          <m:ctrlPr>
                            <a:rPr lang="en-US" sz="2400" b="0" i="1" smtClean="0">
                              <a:latin typeface="Cambria Math" panose="02040503050406030204" pitchFamily="18" charset="0"/>
                              <a:cs typeface="Calibri" panose="020F0502020204030204" pitchFamily="34" charset="0"/>
                            </a:rPr>
                          </m:ctrlPr>
                        </m:sSubPr>
                        <m:e>
                          <m:r>
                            <a:rPr lang="en-US" sz="2400" b="0" i="1" smtClean="0">
                              <a:latin typeface="Cambria Math" panose="02040503050406030204" pitchFamily="18" charset="0"/>
                              <a:cs typeface="Calibri" panose="020F0502020204030204" pitchFamily="34" charset="0"/>
                            </a:rPr>
                            <m:t>𝑎</m:t>
                          </m:r>
                        </m:e>
                        <m:sub>
                          <m:r>
                            <a:rPr lang="en-US" sz="2400" b="0" i="1" smtClean="0">
                              <a:latin typeface="Cambria Math" panose="02040503050406030204" pitchFamily="18" charset="0"/>
                              <a:cs typeface="Calibri" panose="020F0502020204030204" pitchFamily="34" charset="0"/>
                            </a:rPr>
                            <m:t>2</m:t>
                          </m:r>
                        </m:sub>
                      </m:sSub>
                    </m:oMath>
                  </m:oMathPara>
                </a14:m>
                <a:endParaRPr lang="en-US" altLang="zh-CN" sz="240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nary>
                        <m:naryPr>
                          <m:chr m:val="∑"/>
                          <m:supHide m:val="on"/>
                          <m:ctrlPr>
                            <a:rPr lang="en-US" sz="2400" i="1">
                              <a:latin typeface="Cambria Math" panose="02040503050406030204" pitchFamily="18" charset="0"/>
                              <a:cs typeface="Calibri" panose="020F0502020204030204" pitchFamily="34" charset="0"/>
                            </a:rPr>
                          </m:ctrlPr>
                        </m:naryPr>
                        <m:sub>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𝐴</m:t>
                              </m:r>
                            </m:e>
                            <m:sub>
                              <m:r>
                                <a:rPr lang="en-US" sz="2400" i="1">
                                  <a:latin typeface="Cambria Math" panose="02040503050406030204" pitchFamily="18" charset="0"/>
                                  <a:cs typeface="Calibri" panose="020F0502020204030204" pitchFamily="34" charset="0"/>
                                </a:rPr>
                                <m:t>1</m:t>
                              </m:r>
                            </m:sub>
                          </m:sSub>
                        </m:sub>
                        <m:sup/>
                        <m:e>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sSub>
                                <m:sSubPr>
                                  <m:ctrlPr>
                                    <a:rPr lang="en-US" altLang="zh-CN" sz="2400" i="1">
                                      <a:latin typeface="Cambria Math" panose="02040503050406030204" pitchFamily="18" charset="0"/>
                                      <a:cs typeface="Calibri" panose="020F0502020204030204" pitchFamily="34" charset="0"/>
                                    </a:rPr>
                                  </m:ctrlPr>
                                </m:sSubPr>
                                <m:e>
                                  <m:r>
                                    <a:rPr lang="en-US" altLang="zh-CN" sz="2400" i="1">
                                      <a:latin typeface="Cambria Math" panose="02040503050406030204" pitchFamily="18" charset="0"/>
                                      <a:cs typeface="Calibri" panose="020F0502020204030204" pitchFamily="34" charset="0"/>
                                    </a:rPr>
                                    <m:t>𝑎</m:t>
                                  </m:r>
                                </m:e>
                                <m:sub>
                                  <m:r>
                                    <a:rPr lang="en-US" altLang="zh-CN" sz="2400" i="1">
                                      <a:latin typeface="Cambria Math" panose="02040503050406030204" pitchFamily="18" charset="0"/>
                                      <a:cs typeface="Calibri" panose="020F0502020204030204" pitchFamily="34" charset="0"/>
                                    </a:rPr>
                                    <m:t>1</m:t>
                                  </m:r>
                                </m:sub>
                              </m:sSub>
                            </m:e>
                          </m:d>
                        </m:e>
                      </m:nary>
                      <m:r>
                        <a:rPr lang="en-US" sz="2400" b="0" i="1" smtClean="0">
                          <a:latin typeface="Cambria Math" panose="02040503050406030204" pitchFamily="18" charset="0"/>
                          <a:cs typeface="Calibri" panose="020F0502020204030204" pitchFamily="34" charset="0"/>
                        </a:rPr>
                        <m:t>=1</m:t>
                      </m:r>
                    </m:oMath>
                  </m:oMathPara>
                </a14:m>
                <a:endParaRPr lang="en-US" sz="2400" b="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sSub>
                            <m:sSubPr>
                              <m:ctrlPr>
                                <a:rPr lang="en-US" altLang="zh-CN" sz="2400" i="1">
                                  <a:latin typeface="Cambria Math" panose="02040503050406030204" pitchFamily="18" charset="0"/>
                                  <a:cs typeface="Calibri" panose="020F0502020204030204" pitchFamily="34" charset="0"/>
                                </a:rPr>
                              </m:ctrlPr>
                            </m:sSubPr>
                            <m:e>
                              <m:r>
                                <a:rPr lang="en-US" altLang="zh-CN" sz="2400" i="1">
                                  <a:latin typeface="Cambria Math" panose="02040503050406030204" pitchFamily="18" charset="0"/>
                                  <a:cs typeface="Calibri" panose="020F0502020204030204" pitchFamily="34" charset="0"/>
                                </a:rPr>
                                <m:t>𝑎</m:t>
                              </m:r>
                            </m:e>
                            <m:sub>
                              <m:r>
                                <a:rPr lang="en-US" altLang="zh-CN" sz="2400" i="1">
                                  <a:latin typeface="Cambria Math" panose="02040503050406030204" pitchFamily="18" charset="0"/>
                                  <a:cs typeface="Calibri" panose="020F0502020204030204" pitchFamily="34" charset="0"/>
                                </a:rPr>
                                <m:t>1</m:t>
                              </m:r>
                            </m:sub>
                          </m:sSub>
                        </m:e>
                      </m:d>
                      <m:r>
                        <a:rPr lang="en-US" altLang="zh-CN" sz="2400" b="0" i="1" smtClean="0">
                          <a:latin typeface="Cambria Math" panose="02040503050406030204" pitchFamily="18" charset="0"/>
                          <a:cs typeface="Calibri" panose="020F0502020204030204" pitchFamily="34" charset="0"/>
                        </a:rPr>
                        <m:t>≥0,∀</m:t>
                      </m:r>
                      <m:sSub>
                        <m:sSubPr>
                          <m:ctrlPr>
                            <a:rPr lang="en-US" altLang="zh-CN" sz="2400" b="0" i="1" smtClean="0">
                              <a:latin typeface="Cambria Math" panose="02040503050406030204" pitchFamily="18" charset="0"/>
                              <a:cs typeface="Calibri" panose="020F0502020204030204" pitchFamily="34" charset="0"/>
                            </a:rPr>
                          </m:ctrlPr>
                        </m:sSubPr>
                        <m:e>
                          <m:r>
                            <a:rPr lang="en-US" altLang="zh-CN" sz="2400" b="0" i="1" smtClean="0">
                              <a:latin typeface="Cambria Math" panose="02040503050406030204" pitchFamily="18" charset="0"/>
                              <a:cs typeface="Calibri" panose="020F0502020204030204" pitchFamily="34" charset="0"/>
                            </a:rPr>
                            <m:t>𝑎</m:t>
                          </m:r>
                        </m:e>
                        <m:sub>
                          <m:r>
                            <a:rPr lang="en-US" altLang="zh-CN" sz="2400" b="0" i="1" smtClean="0">
                              <a:latin typeface="Cambria Math" panose="02040503050406030204" pitchFamily="18" charset="0"/>
                              <a:cs typeface="Calibri" panose="020F0502020204030204" pitchFamily="34" charset="0"/>
                            </a:rPr>
                            <m:t>1</m:t>
                          </m:r>
                        </m:sub>
                      </m:sSub>
                    </m:oMath>
                  </m:oMathPara>
                </a14:m>
                <a:endParaRPr lang="en-US" altLang="zh-CN" sz="2400" i="1" dirty="0">
                  <a:latin typeface="Cambria Math" panose="02040503050406030204" pitchFamily="18" charset="0"/>
                  <a:cs typeface="Calibri" panose="020F0502020204030204" pitchFamily="34" charset="0"/>
                </a:endParaRPr>
              </a:p>
            </p:txBody>
          </p:sp>
        </mc:Choice>
        <mc:Fallback xmlns="">
          <p:sp>
            <p:nvSpPr>
              <p:cNvPr id="12" name="Rectangle 11">
                <a:extLst>
                  <a:ext uri="{FF2B5EF4-FFF2-40B4-BE49-F238E27FC236}">
                    <a16:creationId xmlns:a16="http://schemas.microsoft.com/office/drawing/2014/main" xmlns:a14="http://schemas.microsoft.com/office/drawing/2010/main" xmlns="" id="{801D7109-50A5-B344-8E0C-8416D9C5E775}"/>
                  </a:ext>
                </a:extLst>
              </p:cNvPr>
              <p:cNvSpPr>
                <a:spLocks noRot="1" noChangeAspect="1" noMove="1" noResize="1" noEditPoints="1" noAdjustHandles="1" noChangeArrowheads="1" noChangeShapeType="1" noTextEdit="1"/>
              </p:cNvSpPr>
              <p:nvPr/>
            </p:nvSpPr>
            <p:spPr>
              <a:xfrm>
                <a:off x="808042" y="2934988"/>
                <a:ext cx="7569200" cy="2912785"/>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41147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7C6704-9705-E943-9D9C-A9DA1BB7E8DB}"/>
              </a:ext>
            </a:extLst>
          </p:cNvPr>
          <p:cNvSpPr>
            <a:spLocks noGrp="1"/>
          </p:cNvSpPr>
          <p:nvPr>
            <p:ph type="title"/>
          </p:nvPr>
        </p:nvSpPr>
        <p:spPr/>
        <p:txBody>
          <a:bodyPr/>
          <a:lstStyle/>
          <a:p>
            <a:r>
              <a:rPr lang="en-US" dirty="0"/>
              <a:t>Minimax-Q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BFCF0556-6CAC-0644-9FFA-A95CF19C0E27}"/>
                  </a:ext>
                </a:extLst>
              </p:cNvPr>
              <p:cNvSpPr>
                <a:spLocks noGrp="1"/>
              </p:cNvSpPr>
              <p:nvPr>
                <p:ph sz="quarter" idx="1"/>
              </p:nvPr>
            </p:nvSpPr>
            <p:spPr/>
            <p:txBody>
              <a:bodyPr>
                <a:normAutofit/>
              </a:bodyPr>
              <a:lstStyle/>
              <a:p>
                <a:r>
                  <a:rPr lang="en-US" sz="2400" dirty="0"/>
                  <a:t>How does player 2 chooses action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2</m:t>
                        </m:r>
                      </m:sub>
                    </m:sSub>
                  </m:oMath>
                </a14:m>
                <a:r>
                  <a:rPr lang="en-US" sz="2400" dirty="0"/>
                  <a:t>?</a:t>
                </a:r>
              </a:p>
              <a:p>
                <a:endParaRPr lang="en-US" sz="2400" dirty="0"/>
              </a:p>
              <a:p>
                <a:r>
                  <a:rPr lang="en-US" sz="2400" dirty="0"/>
                  <a:t>If player 2 is also using the minimax-Q algorithm</a:t>
                </a:r>
              </a:p>
              <a:p>
                <a:pPr lvl="1"/>
                <a:r>
                  <a:rPr lang="en-US" dirty="0"/>
                  <a:t>Self-play</a:t>
                </a:r>
              </a:p>
              <a:p>
                <a:pPr lvl="1"/>
                <a:r>
                  <a:rPr lang="en-US" dirty="0"/>
                  <a:t>Proved to converge to NE</a:t>
                </a:r>
              </a:p>
              <a:p>
                <a:pPr lvl="1"/>
                <a:endParaRPr lang="en-US" dirty="0"/>
              </a:p>
              <a:p>
                <a:r>
                  <a:rPr lang="en-US" sz="2400" dirty="0"/>
                  <a:t>If player 2 chooses actions uniformly randomly, the algorithm still leads to a good policy empirically in some games</a:t>
                </a:r>
              </a:p>
            </p:txBody>
          </p:sp>
        </mc:Choice>
        <mc:Fallback xmlns="">
          <p:sp>
            <p:nvSpPr>
              <p:cNvPr id="3" name="Content Placeholder 2">
                <a:extLst>
                  <a:ext uri="{FF2B5EF4-FFF2-40B4-BE49-F238E27FC236}">
                    <a16:creationId xmlns:a16="http://schemas.microsoft.com/office/drawing/2014/main" id="{BFCF0556-6CAC-0644-9FFA-A95CF19C0E27}"/>
                  </a:ext>
                </a:extLst>
              </p:cNvPr>
              <p:cNvSpPr>
                <a:spLocks noGrp="1" noRot="1" noChangeAspect="1" noMove="1" noResize="1" noEditPoints="1" noAdjustHandles="1" noChangeArrowheads="1" noChangeShapeType="1" noTextEdit="1"/>
              </p:cNvSpPr>
              <p:nvPr>
                <p:ph sz="quarter" idx="1"/>
              </p:nvPr>
            </p:nvSpPr>
            <p:spPr>
              <a:blipFill>
                <a:blip r:embed="rId2"/>
                <a:stretch>
                  <a:fillRect l="-617" t="-1028"/>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7F8EB877-D0FF-2345-A99B-4CA6184F5C8B}"/>
              </a:ext>
            </a:extLst>
          </p:cNvPr>
          <p:cNvSpPr>
            <a:spLocks noGrp="1"/>
          </p:cNvSpPr>
          <p:nvPr>
            <p:ph type="sldNum" sz="quarter" idx="12"/>
          </p:nvPr>
        </p:nvSpPr>
        <p:spPr/>
        <p:txBody>
          <a:bodyPr/>
          <a:lstStyle/>
          <a:p>
            <a:fld id="{A3B20E47-2A4C-4221-B6B9-A2AC2F1C1077}" type="slidenum">
              <a:rPr lang="en-US" smtClean="0"/>
              <a:pPr/>
              <a:t>28</a:t>
            </a:fld>
            <a:endParaRPr lang="en-US" dirty="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 xmlns:a16="http://schemas.microsoft.com/office/drawing/2014/main" id="{C495EA4E-DE5A-4533-86DC-DB4B1273E80F}"/>
                  </a:ext>
                </a:extLst>
              </p14:cNvPr>
              <p14:cNvContentPartPr/>
              <p14:nvPr/>
            </p14:nvContentPartPr>
            <p14:xfrm>
              <a:off x="1020960" y="3334680"/>
              <a:ext cx="3245040" cy="74520"/>
            </p14:xfrm>
          </p:contentPart>
        </mc:Choice>
        <mc:Fallback xmlns="">
          <p:pic>
            <p:nvPicPr>
              <p:cNvPr id="5" name="Ink 4">
                <a:extLst>
                  <a:ext uri="{FF2B5EF4-FFF2-40B4-BE49-F238E27FC236}">
                    <a16:creationId xmlns:a16="http://schemas.microsoft.com/office/drawing/2014/main" id="{C495EA4E-DE5A-4533-86DC-DB4B1273E80F}"/>
                  </a:ext>
                </a:extLst>
              </p:cNvPr>
              <p:cNvPicPr/>
              <p:nvPr/>
            </p:nvPicPr>
            <p:blipFill>
              <a:blip r:embed="rId4"/>
              <a:stretch>
                <a:fillRect/>
              </a:stretch>
            </p:blipFill>
            <p:spPr>
              <a:xfrm>
                <a:off x="1011600" y="3325320"/>
                <a:ext cx="3263760" cy="93240"/>
              </a:xfrm>
              <a:prstGeom prst="rect">
                <a:avLst/>
              </a:prstGeom>
            </p:spPr>
          </p:pic>
        </mc:Fallback>
      </mc:AlternateContent>
    </p:spTree>
    <p:extLst>
      <p:ext uri="{BB962C8B-B14F-4D97-AF65-F5344CB8AC3E}">
        <p14:creationId xmlns:p14="http://schemas.microsoft.com/office/powerpoint/2010/main" val="989445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EE311B-FA9C-FD41-820C-E0FAB4D80973}"/>
              </a:ext>
            </a:extLst>
          </p:cNvPr>
          <p:cNvSpPr>
            <a:spLocks noGrp="1"/>
          </p:cNvSpPr>
          <p:nvPr>
            <p:ph type="title"/>
          </p:nvPr>
        </p:nvSpPr>
        <p:spPr/>
        <p:txBody>
          <a:bodyPr/>
          <a:lstStyle/>
          <a:p>
            <a:r>
              <a:rPr lang="en-US" dirty="0"/>
              <a:t>Minimax-Q for Matching Pennies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A1651BC4-AB26-3744-A9FF-88E334E047BA}"/>
                  </a:ext>
                </a:extLst>
              </p:cNvPr>
              <p:cNvSpPr>
                <a:spLocks noGrp="1"/>
              </p:cNvSpPr>
              <p:nvPr>
                <p:ph sz="quarter" idx="1"/>
              </p:nvPr>
            </p:nvSpPr>
            <p:spPr/>
            <p:txBody>
              <a:bodyPr/>
              <a:lstStyle/>
              <a:p>
                <a:r>
                  <a:rPr lang="en-US" dirty="0"/>
                  <a:t>A simple Markov game: Repeated Matching Pennies</a:t>
                </a:r>
              </a:p>
              <a:p>
                <a:endParaRPr lang="en-US" dirty="0"/>
              </a:p>
              <a:p>
                <a:endParaRPr lang="en-US" dirty="0"/>
              </a:p>
              <a:p>
                <a:endParaRPr lang="en-US" dirty="0"/>
              </a:p>
              <a:p>
                <a:endParaRPr lang="en-US" dirty="0"/>
              </a:p>
              <a:p>
                <a:r>
                  <a:rPr lang="en-US" dirty="0"/>
                  <a:t>Let state to be dummy: Player’s strategy is not dependent on past actions. Just play a mixed strategy as in the one-shot game</a:t>
                </a:r>
              </a:p>
              <a:p>
                <a:endParaRPr lang="en-US" dirty="0"/>
              </a:p>
              <a:p>
                <a:r>
                  <a:rPr lang="en-US" altLang="zh-CN" dirty="0"/>
                  <a:t>Discount factor </a:t>
                </a:r>
                <a14:m>
                  <m:oMath xmlns:m="http://schemas.openxmlformats.org/officeDocument/2006/math">
                    <m:r>
                      <a:rPr lang="en-US" altLang="zh-CN" b="0" i="1" smtClean="0">
                        <a:latin typeface="Cambria Math" panose="02040503050406030204" pitchFamily="18" charset="0"/>
                      </a:rPr>
                      <m:t>𝛾</m:t>
                    </m:r>
                    <m:r>
                      <a:rPr lang="en-US" altLang="zh-CN" b="0" i="1" smtClean="0">
                        <a:latin typeface="Cambria Math" panose="02040503050406030204" pitchFamily="18" charset="0"/>
                      </a:rPr>
                      <m:t>=0.9</m:t>
                    </m:r>
                  </m:oMath>
                </a14:m>
                <a:endParaRPr lang="en-US" dirty="0"/>
              </a:p>
            </p:txBody>
          </p:sp>
        </mc:Choice>
        <mc:Fallback xmlns="">
          <p:sp>
            <p:nvSpPr>
              <p:cNvPr id="3" name="Content Placeholder 2">
                <a:extLst>
                  <a:ext uri="{FF2B5EF4-FFF2-40B4-BE49-F238E27FC236}">
                    <a16:creationId xmlns="" xmlns:a16="http://schemas.microsoft.com/office/drawing/2014/main" id="{A1651BC4-AB26-3744-A9FF-88E334E047BA}"/>
                  </a:ext>
                </a:extLst>
              </p:cNvPr>
              <p:cNvSpPr>
                <a:spLocks noGrp="1" noRot="1" noChangeAspect="1" noMove="1" noResize="1" noEditPoints="1" noAdjustHandles="1" noChangeArrowheads="1" noChangeShapeType="1" noTextEdit="1"/>
              </p:cNvSpPr>
              <p:nvPr>
                <p:ph sz="quarter" idx="1"/>
              </p:nvPr>
            </p:nvSpPr>
            <p:spPr>
              <a:blipFill rotWithShape="0">
                <a:blip r:embed="rId2"/>
                <a:stretch>
                  <a:fillRect l="-741" t="-1235" r="-222" b="-2593"/>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3BE5161F-72C1-254B-BF03-77434FC0855B}"/>
              </a:ext>
            </a:extLst>
          </p:cNvPr>
          <p:cNvSpPr>
            <a:spLocks noGrp="1"/>
          </p:cNvSpPr>
          <p:nvPr>
            <p:ph type="sldNum" sz="quarter" idx="12"/>
          </p:nvPr>
        </p:nvSpPr>
        <p:spPr/>
        <p:txBody>
          <a:bodyPr/>
          <a:lstStyle/>
          <a:p>
            <a:fld id="{A3B20E47-2A4C-4221-B6B9-A2AC2F1C1077}" type="slidenum">
              <a:rPr lang="en-US" smtClean="0"/>
              <a:pPr/>
              <a:t>29</a:t>
            </a:fld>
            <a:endParaRPr lang="en-US" dirty="0"/>
          </a:p>
        </p:txBody>
      </p:sp>
      <p:graphicFrame>
        <p:nvGraphicFramePr>
          <p:cNvPr id="5" name="Table 4">
            <a:extLst>
              <a:ext uri="{FF2B5EF4-FFF2-40B4-BE49-F238E27FC236}">
                <a16:creationId xmlns="" xmlns:a16="http://schemas.microsoft.com/office/drawing/2014/main" id="{2D8DA574-E68E-2841-A18C-6EE535FB9948}"/>
              </a:ext>
            </a:extLst>
          </p:cNvPr>
          <p:cNvGraphicFramePr>
            <a:graphicFrameLocks noGrp="1"/>
          </p:cNvGraphicFramePr>
          <p:nvPr>
            <p:extLst>
              <p:ext uri="{D42A27DB-BD31-4B8C-83A1-F6EECF244321}">
                <p14:modId xmlns:p14="http://schemas.microsoft.com/office/powerpoint/2010/main" val="550375668"/>
              </p:ext>
            </p:extLst>
          </p:nvPr>
        </p:nvGraphicFramePr>
        <p:xfrm>
          <a:off x="2559195" y="2074279"/>
          <a:ext cx="3805749" cy="1476720"/>
        </p:xfrm>
        <a:graphic>
          <a:graphicData uri="http://schemas.openxmlformats.org/drawingml/2006/table">
            <a:tbl>
              <a:tblPr firstRow="1" bandRow="1">
                <a:tableStyleId>{5940675A-B579-460E-94D1-54222C63F5DA}</a:tableStyleId>
              </a:tblPr>
              <a:tblGrid>
                <a:gridCol w="1268583">
                  <a:extLst>
                    <a:ext uri="{9D8B030D-6E8A-4147-A177-3AD203B41FA5}">
                      <a16:colId xmlns="" xmlns:a16="http://schemas.microsoft.com/office/drawing/2014/main" val="20000"/>
                    </a:ext>
                  </a:extLst>
                </a:gridCol>
                <a:gridCol w="1268583">
                  <a:extLst>
                    <a:ext uri="{9D8B030D-6E8A-4147-A177-3AD203B41FA5}">
                      <a16:colId xmlns="" xmlns:a16="http://schemas.microsoft.com/office/drawing/2014/main" val="20001"/>
                    </a:ext>
                  </a:extLst>
                </a:gridCol>
                <a:gridCol w="1268583">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Heads</a:t>
                      </a:r>
                    </a:p>
                  </a:txBody>
                  <a:tcPr/>
                </a:tc>
                <a:tc>
                  <a:txBody>
                    <a:bodyPr/>
                    <a:lstStyle/>
                    <a:p>
                      <a:pPr algn="ctr"/>
                      <a:r>
                        <a:rPr lang="en-US" sz="2000" kern="1200" dirty="0">
                          <a:solidFill>
                            <a:srgbClr val="00B050"/>
                          </a:solidFill>
                          <a:latin typeface="+mn-lt"/>
                          <a:ea typeface="+mn-ea"/>
                          <a:cs typeface="+mn-cs"/>
                        </a:rPr>
                        <a:t>Tails</a:t>
                      </a: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Heads</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Tails</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extLst>
                  <a:ext uri="{0D108BD9-81ED-4DB2-BD59-A6C34878D82A}">
                    <a16:rowId xmlns="" xmlns:a16="http://schemas.microsoft.com/office/drawing/2014/main" val="10002"/>
                  </a:ext>
                </a:extLst>
              </a:tr>
            </a:tbl>
          </a:graphicData>
        </a:graphic>
      </p:graphicFrame>
      <p:sp>
        <p:nvSpPr>
          <p:cNvPr id="6" name="TextBox 5">
            <a:extLst>
              <a:ext uri="{FF2B5EF4-FFF2-40B4-BE49-F238E27FC236}">
                <a16:creationId xmlns="" xmlns:a16="http://schemas.microsoft.com/office/drawing/2014/main" id="{660D7D20-8DC6-7E40-AEEC-6F4265755FA3}"/>
              </a:ext>
            </a:extLst>
          </p:cNvPr>
          <p:cNvSpPr txBox="1"/>
          <p:nvPr/>
        </p:nvSpPr>
        <p:spPr>
          <a:xfrm>
            <a:off x="4750805" y="1670031"/>
            <a:ext cx="1376246" cy="400110"/>
          </a:xfrm>
          <a:prstGeom prst="rect">
            <a:avLst/>
          </a:prstGeom>
          <a:noFill/>
        </p:spPr>
        <p:txBody>
          <a:bodyPr wrap="square" rtlCol="0">
            <a:spAutoFit/>
          </a:bodyPr>
          <a:lstStyle/>
          <a:p>
            <a:r>
              <a:rPr lang="en-US" sz="2000" dirty="0">
                <a:solidFill>
                  <a:srgbClr val="00B050"/>
                </a:solidFill>
              </a:rPr>
              <a:t>Player 2</a:t>
            </a:r>
          </a:p>
        </p:txBody>
      </p:sp>
      <p:sp>
        <p:nvSpPr>
          <p:cNvPr id="7" name="TextBox 6">
            <a:extLst>
              <a:ext uri="{FF2B5EF4-FFF2-40B4-BE49-F238E27FC236}">
                <a16:creationId xmlns="" xmlns:a16="http://schemas.microsoft.com/office/drawing/2014/main" id="{FA337AAB-BC1E-0840-926D-5C16DDA67707}"/>
              </a:ext>
            </a:extLst>
          </p:cNvPr>
          <p:cNvSpPr txBox="1"/>
          <p:nvPr/>
        </p:nvSpPr>
        <p:spPr>
          <a:xfrm rot="16200000">
            <a:off x="1521727" y="2610515"/>
            <a:ext cx="1480858" cy="400110"/>
          </a:xfrm>
          <a:prstGeom prst="rect">
            <a:avLst/>
          </a:prstGeom>
          <a:noFill/>
        </p:spPr>
        <p:txBody>
          <a:bodyPr wrap="square" rtlCol="0">
            <a:spAutoFit/>
          </a:bodyPr>
          <a:lstStyle/>
          <a:p>
            <a:pPr algn="ctr"/>
            <a:r>
              <a:rPr lang="en-US" sz="2000" dirty="0">
                <a:solidFill>
                  <a:schemeClr val="accent1"/>
                </a:solidFill>
              </a:rPr>
              <a:t>Player</a:t>
            </a:r>
            <a:r>
              <a:rPr lang="zh-CN" altLang="en-US" sz="2000" dirty="0">
                <a:solidFill>
                  <a:schemeClr val="accent1"/>
                </a:solidFill>
              </a:rPr>
              <a:t> </a:t>
            </a:r>
            <a:r>
              <a:rPr lang="en-US" altLang="zh-CN" sz="2000" dirty="0">
                <a:solidFill>
                  <a:schemeClr val="accent1"/>
                </a:solidFill>
              </a:rPr>
              <a:t>1</a:t>
            </a:r>
            <a:endParaRPr lang="en-US" sz="2000" dirty="0">
              <a:solidFill>
                <a:schemeClr val="accent1"/>
              </a:solidFill>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 xmlns:a16="http://schemas.microsoft.com/office/drawing/2014/main" id="{3AFFB0D6-9DD5-484B-A8B4-F616F384B2D6}"/>
                  </a:ext>
                </a:extLst>
              </p14:cNvPr>
              <p14:cNvContentPartPr/>
              <p14:nvPr/>
            </p14:nvContentPartPr>
            <p14:xfrm>
              <a:off x="3988080" y="2578320"/>
              <a:ext cx="2124000" cy="1099800"/>
            </p14:xfrm>
          </p:contentPart>
        </mc:Choice>
        <mc:Fallback xmlns="">
          <p:pic>
            <p:nvPicPr>
              <p:cNvPr id="8" name="Ink 7">
                <a:extLst>
                  <a:ext uri="{FF2B5EF4-FFF2-40B4-BE49-F238E27FC236}">
                    <a16:creationId xmlns:a16="http://schemas.microsoft.com/office/drawing/2014/main" id="{3AFFB0D6-9DD5-484B-A8B4-F616F384B2D6}"/>
                  </a:ext>
                </a:extLst>
              </p:cNvPr>
              <p:cNvPicPr/>
              <p:nvPr/>
            </p:nvPicPr>
            <p:blipFill>
              <a:blip r:embed="rId4"/>
              <a:stretch>
                <a:fillRect/>
              </a:stretch>
            </p:blipFill>
            <p:spPr>
              <a:xfrm>
                <a:off x="3978720" y="2568960"/>
                <a:ext cx="2142720" cy="1118520"/>
              </a:xfrm>
              <a:prstGeom prst="rect">
                <a:avLst/>
              </a:prstGeom>
            </p:spPr>
          </p:pic>
        </mc:Fallback>
      </mc:AlternateContent>
    </p:spTree>
    <p:extLst>
      <p:ext uri="{BB962C8B-B14F-4D97-AF65-F5344CB8AC3E}">
        <p14:creationId xmlns:p14="http://schemas.microsoft.com/office/powerpoint/2010/main" val="3320498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818246" y="668283"/>
            <a:ext cx="7585862" cy="990600"/>
          </a:xfrm>
        </p:spPr>
        <p:txBody>
          <a:bodyPr>
            <a:noAutofit/>
          </a:bodyPr>
          <a:lstStyle/>
          <a:p>
            <a:r>
              <a:rPr lang="en-US" sz="2800" dirty="0"/>
              <a:t>AI: Representation and Problem Solving</a:t>
            </a:r>
            <a:br>
              <a:rPr lang="en-US" sz="2800" dirty="0"/>
            </a:br>
            <a:r>
              <a:rPr lang="en-US" sz="2800" dirty="0"/>
              <a:t>Multi-Agent Reinforcement Learning</a:t>
            </a:r>
          </a:p>
        </p:txBody>
      </p:sp>
      <p:sp>
        <p:nvSpPr>
          <p:cNvPr id="8" name="Subtitle 7"/>
          <p:cNvSpPr>
            <a:spLocks noGrp="1"/>
          </p:cNvSpPr>
          <p:nvPr>
            <p:ph type="subTitle" idx="1"/>
          </p:nvPr>
        </p:nvSpPr>
        <p:spPr>
          <a:xfrm>
            <a:off x="1259433" y="5068043"/>
            <a:ext cx="6806793" cy="1565329"/>
          </a:xfrm>
        </p:spPr>
        <p:txBody>
          <a:bodyPr>
            <a:normAutofit/>
          </a:bodyPr>
          <a:lstStyle/>
          <a:p>
            <a:r>
              <a:rPr lang="en-US" dirty="0"/>
              <a:t>Instructors: Fei Fang &amp; Pat Virtue</a:t>
            </a:r>
          </a:p>
          <a:p>
            <a:r>
              <a:rPr lang="en-US" dirty="0"/>
              <a:t>Slide credits: CMU AI and http://ai.berkeley.edu</a:t>
            </a:r>
          </a:p>
        </p:txBody>
      </p:sp>
      <p:pic>
        <p:nvPicPr>
          <p:cNvPr id="5" name="Picture 3">
            <a:extLst>
              <a:ext uri="{FF2B5EF4-FFF2-40B4-BE49-F238E27FC236}">
                <a16:creationId xmlns="" xmlns:a16="http://schemas.microsoft.com/office/drawing/2014/main" id="{924FDC48-A6D4-476A-9DE3-18AD994CFD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1"/>
          <a:stretch/>
        </p:blipFill>
        <p:spPr bwMode="auto">
          <a:xfrm>
            <a:off x="2106513" y="1755364"/>
            <a:ext cx="5342652" cy="36767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98998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4F3B62-BC61-004D-A11B-02FE4A8CCD4D}"/>
              </a:ext>
            </a:extLst>
          </p:cNvPr>
          <p:cNvSpPr>
            <a:spLocks noGrp="1"/>
          </p:cNvSpPr>
          <p:nvPr>
            <p:ph type="title"/>
          </p:nvPr>
        </p:nvSpPr>
        <p:spPr/>
        <p:txBody>
          <a:bodyPr/>
          <a:lstStyle/>
          <a:p>
            <a:r>
              <a:rPr lang="en-US" dirty="0"/>
              <a:t>Minimax-Q for Matching Pennies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BDCA382C-125E-EC49-B166-F5C0B8417E29}"/>
                  </a:ext>
                </a:extLst>
              </p:cNvPr>
              <p:cNvSpPr>
                <a:spLocks noGrp="1"/>
              </p:cNvSpPr>
              <p:nvPr>
                <p:ph sz="quarter" idx="1"/>
              </p:nvPr>
            </p:nvSpPr>
            <p:spPr/>
            <p:txBody>
              <a:bodyPr>
                <a:noAutofit/>
              </a:bodyPr>
              <a:lstStyle/>
              <a:p>
                <a:pPr marL="0" indent="0">
                  <a:buNone/>
                </a:pPr>
                <a:r>
                  <a:rPr lang="en-US" sz="2400" dirty="0">
                    <a:solidFill>
                      <a:srgbClr val="0070C0"/>
                    </a:solidFill>
                  </a:rPr>
                  <a:t>Simplified version for this games with only one state</a:t>
                </a:r>
              </a:p>
              <a:p>
                <a:pPr marL="0" indent="0">
                  <a:buNone/>
                </a:pPr>
                <a:r>
                  <a:rPr lang="en-US" sz="2400" dirty="0">
                    <a:solidFill>
                      <a:srgbClr val="0070C0"/>
                    </a:solidFill>
                  </a:rPr>
                  <a:t>Initialize</a:t>
                </a:r>
                <a:r>
                  <a:rPr lang="en-US" sz="2400" dirty="0"/>
                  <a:t> </a:t>
                </a:r>
                <a14:m>
                  <m:oMath xmlns:m="http://schemas.openxmlformats.org/officeDocument/2006/math">
                    <m:r>
                      <a:rPr lang="en-US" sz="2400" i="1" dirty="0" smtClean="0">
                        <a:latin typeface="Cambria Math" panose="02040503050406030204" pitchFamily="18" charset="0"/>
                      </a:rPr>
                      <m:t>𝑄</m:t>
                    </m:r>
                    <m:d>
                      <m:dPr>
                        <m:ctrlPr>
                          <a:rPr lang="en-US" sz="2400" i="1" dirty="0" smtClean="0">
                            <a:latin typeface="Cambria Math" panose="02040503050406030204" pitchFamily="18" charset="0"/>
                          </a:rPr>
                        </m:ctrlPr>
                      </m:dPr>
                      <m:e>
                        <m:sSub>
                          <m:sSubPr>
                            <m:ctrlPr>
                              <a:rPr lang="en-US" sz="2400" b="0" i="1" dirty="0" smtClean="0">
                                <a:latin typeface="Cambria Math" panose="02040503050406030204" pitchFamily="18" charset="0"/>
                              </a:rPr>
                            </m:ctrlPr>
                          </m:sSubPr>
                          <m:e>
                            <m:r>
                              <a:rPr lang="en-US" sz="2400" i="1" dirty="0" err="1">
                                <a:latin typeface="Cambria Math" panose="02040503050406030204" pitchFamily="18" charset="0"/>
                              </a:rPr>
                              <m:t>𝑎</m:t>
                            </m:r>
                          </m:e>
                          <m:sub>
                            <m:r>
                              <a:rPr lang="en-US" sz="2400" b="0" i="1" dirty="0" smtClean="0">
                                <a:latin typeface="Cambria Math" panose="02040503050406030204" pitchFamily="18" charset="0"/>
                              </a:rPr>
                              <m:t>1</m:t>
                            </m:r>
                          </m:sub>
                        </m:sSub>
                        <m:r>
                          <a:rPr lang="en-US" sz="2400" i="1" dirty="0" err="1">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2</m:t>
                            </m:r>
                          </m:sub>
                        </m:sSub>
                      </m:e>
                    </m:d>
                    <m:r>
                      <a:rPr lang="en-US" sz="2400" b="0" i="1" dirty="0" smtClean="0">
                        <a:latin typeface="Cambria Math" panose="02040503050406030204" pitchFamily="18" charset="0"/>
                      </a:rPr>
                      <m:t>←1, </m:t>
                    </m:r>
                    <m:r>
                      <a:rPr lang="en-US" sz="2400" b="0" i="1" dirty="0" smtClean="0">
                        <a:latin typeface="Cambria Math" panose="02040503050406030204" pitchFamily="18" charset="0"/>
                      </a:rPr>
                      <m:t>𝑉</m:t>
                    </m:r>
                    <m:r>
                      <a:rPr lang="en-US" sz="2400" b="0" i="1" dirty="0" smtClean="0">
                        <a:latin typeface="Cambria Math" panose="02040503050406030204" pitchFamily="18" charset="0"/>
                      </a:rPr>
                      <m:t>←1,</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𝜋</m:t>
                        </m:r>
                      </m:e>
                      <m:sub>
                        <m:r>
                          <a:rPr lang="en-US" sz="2400" b="0" i="1" dirty="0" smtClean="0">
                            <a:latin typeface="Cambria Math" panose="02040503050406030204" pitchFamily="18" charset="0"/>
                          </a:rPr>
                          <m:t>1</m:t>
                        </m:r>
                      </m:sub>
                    </m:sSub>
                    <m:d>
                      <m:dPr>
                        <m:ctrlPr>
                          <a:rPr lang="en-US" sz="2400" b="0" i="1" dirty="0" smtClean="0">
                            <a:latin typeface="Cambria Math" panose="02040503050406030204" pitchFamily="18" charset="0"/>
                          </a:rPr>
                        </m:ctrlPr>
                      </m:dPr>
                      <m:e>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1</m:t>
                            </m:r>
                          </m:sub>
                        </m:sSub>
                      </m:e>
                    </m:d>
                    <m:r>
                      <a:rPr lang="en-US" sz="2400" b="0" i="1" dirty="0" smtClean="0">
                        <a:latin typeface="Cambria Math" panose="02040503050406030204" pitchFamily="18" charset="0"/>
                      </a:rPr>
                      <m:t>←0.5</m:t>
                    </m:r>
                  </m:oMath>
                </a14:m>
                <a:r>
                  <a:rPr lang="en-US" sz="2400" b="0" dirty="0"/>
                  <a:t>, </a:t>
                </a:r>
                <a14:m>
                  <m:oMath xmlns:m="http://schemas.openxmlformats.org/officeDocument/2006/math">
                    <m:r>
                      <a:rPr lang="en-US" sz="2400" b="0" i="1" dirty="0" smtClean="0">
                        <a:latin typeface="Cambria Math" panose="02040503050406030204" pitchFamily="18" charset="0"/>
                      </a:rPr>
                      <m:t>𝛼</m:t>
                    </m:r>
                    <m:r>
                      <a:rPr lang="en-US" sz="2400" i="1" dirty="0">
                        <a:latin typeface="Cambria Math" panose="02040503050406030204" pitchFamily="18" charset="0"/>
                      </a:rPr>
                      <m:t>←1</m:t>
                    </m:r>
                  </m:oMath>
                </a14:m>
                <a:endParaRPr lang="en-US" sz="2400" b="0" dirty="0"/>
              </a:p>
              <a:p>
                <a:pPr marL="0" indent="0">
                  <a:buNone/>
                </a:pPr>
                <a:r>
                  <a:rPr lang="en-US" sz="2400" dirty="0">
                    <a:solidFill>
                      <a:srgbClr val="0070C0"/>
                    </a:solidFill>
                  </a:rPr>
                  <a:t>Take actions</a:t>
                </a:r>
                <a:r>
                  <a:rPr lang="en-US" sz="2400" dirty="0"/>
                  <a:t>: With prob. </a:t>
                </a:r>
                <a14:m>
                  <m:oMath xmlns:m="http://schemas.openxmlformats.org/officeDocument/2006/math">
                    <m:r>
                      <a:rPr lang="en-US" sz="2400" b="0" i="1" smtClean="0">
                        <a:latin typeface="Cambria Math" panose="02040503050406030204" pitchFamily="18" charset="0"/>
                      </a:rPr>
                      <m:t>𝜖</m:t>
                    </m:r>
                  </m:oMath>
                </a14:m>
                <a:r>
                  <a:rPr lang="en-US" sz="2400" dirty="0"/>
                  <a:t> choose a random action, and with prob. </a:t>
                </a:r>
                <a14:m>
                  <m:oMath xmlns:m="http://schemas.openxmlformats.org/officeDocument/2006/math">
                    <m:r>
                      <a:rPr lang="en-US" sz="2400" b="0" i="0" smtClean="0">
                        <a:latin typeface="Cambria Math" panose="02040503050406030204" pitchFamily="18" charset="0"/>
                      </a:rPr>
                      <m:t>1</m:t>
                    </m:r>
                    <m:r>
                      <a:rPr lang="en-US" sz="2400" b="0" i="1" smtClean="0">
                        <a:latin typeface="Cambria Math" panose="02040503050406030204" pitchFamily="18" charset="0"/>
                      </a:rPr>
                      <m:t>−</m:t>
                    </m:r>
                    <m:r>
                      <a:rPr lang="en-US" sz="2400" i="1">
                        <a:latin typeface="Cambria Math" panose="02040503050406030204" pitchFamily="18" charset="0"/>
                      </a:rPr>
                      <m:t>𝜖</m:t>
                    </m:r>
                  </m:oMath>
                </a14:m>
                <a:r>
                  <a:rPr lang="en-US" sz="2400" dirty="0"/>
                  <a:t> choose action ac</a:t>
                </a:r>
                <a:r>
                  <a:rPr lang="en-US" altLang="zh-CN" sz="2400" dirty="0"/>
                  <a:t>cording</a:t>
                </a:r>
                <a:r>
                  <a:rPr lang="zh-CN" altLang="en-US" sz="2400" dirty="0"/>
                  <a:t> </a:t>
                </a:r>
                <a:r>
                  <a:rPr lang="en-US" altLang="zh-CN" sz="2400" dirty="0"/>
                  <a:t>to</a:t>
                </a:r>
                <a:r>
                  <a:rPr lang="zh-CN" altLang="en-US" sz="2400" dirty="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𝜋</m:t>
                        </m:r>
                      </m:e>
                      <m:sub>
                        <m:r>
                          <a:rPr lang="en-US" sz="2400" i="1" dirty="0">
                            <a:latin typeface="Cambria Math" panose="02040503050406030204" pitchFamily="18" charset="0"/>
                          </a:rPr>
                          <m:t>1</m:t>
                        </m:r>
                      </m:sub>
                    </m:sSub>
                    <m:d>
                      <m:dPr>
                        <m:ctrlPr>
                          <a:rPr lang="en-US" sz="2400" i="1" dirty="0">
                            <a:latin typeface="Cambria Math" panose="02040503050406030204" pitchFamily="18" charset="0"/>
                          </a:rPr>
                        </m:ctrlPr>
                      </m:dPr>
                      <m:e>
                        <m:r>
                          <a:rPr lang="en-US" sz="2400" i="1" dirty="0">
                            <a:latin typeface="Cambria Math" panose="02040503050406030204" pitchFamily="18" charset="0"/>
                          </a:rPr>
                          <m:t>𝑎</m:t>
                        </m:r>
                      </m:e>
                    </m:d>
                  </m:oMath>
                </a14:m>
                <a:endParaRPr lang="en-US" sz="2400" dirty="0"/>
              </a:p>
              <a:p>
                <a:pPr marL="0" indent="0">
                  <a:buNone/>
                </a:pPr>
                <a:r>
                  <a:rPr lang="en-US" sz="2400" dirty="0">
                    <a:solidFill>
                      <a:srgbClr val="0070C0"/>
                    </a:solidFill>
                  </a:rPr>
                  <a:t>Learn</a:t>
                </a:r>
                <a:r>
                  <a:rPr lang="en-US" sz="2400" dirty="0"/>
                  <a:t>: after receiving </a:t>
                </a:r>
                <a14:m>
                  <m:oMath xmlns:m="http://schemas.openxmlformats.org/officeDocument/2006/math">
                    <m:sSub>
                      <m:sSubPr>
                        <m:ctrlPr>
                          <a:rPr lang="en-US" sz="2400" i="1" dirty="0">
                            <a:latin typeface="Cambria Math" panose="02040503050406030204" pitchFamily="18" charset="0"/>
                          </a:rPr>
                        </m:ctrlPr>
                      </m:sSubPr>
                      <m:e>
                        <m:r>
                          <a:rPr lang="en-US" sz="2400" b="0" i="1" dirty="0" smtClean="0">
                            <a:latin typeface="Cambria Math" panose="02040503050406030204" pitchFamily="18" charset="0"/>
                          </a:rPr>
                          <m:t>𝑟</m:t>
                        </m:r>
                      </m:e>
                      <m:sub>
                        <m:r>
                          <a:rPr lang="en-US" sz="2400" i="1" dirty="0">
                            <a:latin typeface="Cambria Math" panose="02040503050406030204" pitchFamily="18" charset="0"/>
                          </a:rPr>
                          <m:t>1</m:t>
                        </m:r>
                      </m:sub>
                    </m:sSub>
                  </m:oMath>
                </a14:m>
                <a:r>
                  <a:rPr lang="en-US" sz="2400" dirty="0"/>
                  <a:t> </a:t>
                </a:r>
                <a:r>
                  <a:rPr lang="en-US" altLang="zh-CN" sz="2400" dirty="0"/>
                  <a:t>with actions </a:t>
                </a:r>
                <a14:m>
                  <m:oMath xmlns:m="http://schemas.openxmlformats.org/officeDocument/2006/math">
                    <m:sSub>
                      <m:sSubPr>
                        <m:ctrlPr>
                          <a:rPr lang="en-US" sz="2400" b="0" i="1" dirty="0" smtClean="0">
                            <a:latin typeface="Cambria Math" panose="02040503050406030204" pitchFamily="18" charset="0"/>
                          </a:rPr>
                        </m:ctrlPr>
                      </m:sSubPr>
                      <m:e>
                        <m:r>
                          <a:rPr lang="en-US" sz="2400" i="1" dirty="0" smtClean="0">
                            <a:latin typeface="Cambria Math" panose="02040503050406030204" pitchFamily="18" charset="0"/>
                          </a:rPr>
                          <m:t>𝑎</m:t>
                        </m:r>
                      </m:e>
                      <m:sub>
                        <m:r>
                          <a:rPr lang="en-US" sz="2400" b="0" i="1" dirty="0" smtClean="0">
                            <a:latin typeface="Cambria Math" panose="02040503050406030204" pitchFamily="18" charset="0"/>
                          </a:rPr>
                          <m:t>1</m:t>
                        </m:r>
                      </m:sub>
                    </m:sSub>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2</m:t>
                        </m:r>
                      </m:sub>
                    </m:sSub>
                  </m:oMath>
                </a14:m>
                <a:endParaRPr lang="en-US" sz="2400" dirty="0"/>
              </a:p>
            </p:txBody>
          </p:sp>
        </mc:Choice>
        <mc:Fallback xmlns="">
          <p:sp>
            <p:nvSpPr>
              <p:cNvPr id="3" name="Content Placeholder 2">
                <a:extLst>
                  <a:ext uri="{FF2B5EF4-FFF2-40B4-BE49-F238E27FC236}">
                    <a16:creationId xmlns="" xmlns:a16="http://schemas.microsoft.com/office/drawing/2014/main" xmlns:a14="http://schemas.microsoft.com/office/drawing/2010/main" id="{BDCA382C-125E-EC49-B166-F5C0B8417E29}"/>
                  </a:ext>
                </a:extLst>
              </p:cNvPr>
              <p:cNvSpPr>
                <a:spLocks noGrp="1" noRot="1" noChangeAspect="1" noMove="1" noResize="1" noEditPoints="1" noAdjustHandles="1" noChangeArrowheads="1" noChangeShapeType="1" noTextEdit="1"/>
              </p:cNvSpPr>
              <p:nvPr>
                <p:ph sz="quarter" idx="1"/>
              </p:nvPr>
            </p:nvSpPr>
            <p:spPr>
              <a:blipFill rotWithShape="0">
                <a:blip r:embed="rId2"/>
                <a:stretch>
                  <a:fillRect l="-1111" t="-988"/>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AE99749F-3F24-3545-82B9-58B41A881DBD}"/>
              </a:ext>
            </a:extLst>
          </p:cNvPr>
          <p:cNvSpPr>
            <a:spLocks noGrp="1"/>
          </p:cNvSpPr>
          <p:nvPr>
            <p:ph type="sldNum" sz="quarter" idx="12"/>
          </p:nvPr>
        </p:nvSpPr>
        <p:spPr/>
        <p:txBody>
          <a:bodyPr/>
          <a:lstStyle/>
          <a:p>
            <a:fld id="{A3B20E47-2A4C-4221-B6B9-A2AC2F1C1077}" type="slidenum">
              <a:rPr lang="en-US" smtClean="0"/>
              <a:pPr/>
              <a:t>30</a:t>
            </a:fld>
            <a:endParaRPr lang="en-US"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 xmlns:a16="http://schemas.microsoft.com/office/drawing/2014/main" id="{59EE3C98-E8CC-9444-9D0D-6FB193777520}"/>
                  </a:ext>
                </a:extLst>
              </p:cNvPr>
              <p:cNvSpPr/>
              <p:nvPr/>
            </p:nvSpPr>
            <p:spPr>
              <a:xfrm>
                <a:off x="287949" y="3524685"/>
                <a:ext cx="8229600" cy="23891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cs typeface="Calibri" panose="020F0502020204030204" pitchFamily="34" charset="0"/>
                        </a:rPr>
                        <m:t>𝑄</m:t>
                      </m:r>
                      <m:d>
                        <m:dPr>
                          <m:ctrlPr>
                            <a:rPr lang="en-US" sz="2400" i="1">
                              <a:latin typeface="Cambria Math" panose="02040503050406030204" pitchFamily="18" charset="0"/>
                              <a:cs typeface="Calibri" panose="020F0502020204030204" pitchFamily="34" charset="0"/>
                            </a:rPr>
                          </m:ctrlPr>
                        </m:dPr>
                        <m:e>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r>
                        <a:rPr lang="en-US" sz="2400" i="1">
                          <a:latin typeface="Cambria Math" panose="02040503050406030204" pitchFamily="18" charset="0"/>
                          <a:cs typeface="Calibri" panose="020F0502020204030204" pitchFamily="34" charset="0"/>
                        </a:rPr>
                        <m:t>←</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1−</m:t>
                          </m:r>
                          <m:r>
                            <a:rPr lang="en-US" sz="2400" i="1">
                              <a:latin typeface="Cambria Math" panose="02040503050406030204" pitchFamily="18" charset="0"/>
                              <a:cs typeface="Calibri" panose="020F0502020204030204" pitchFamily="34" charset="0"/>
                            </a:rPr>
                            <m:t>𝛼</m:t>
                          </m:r>
                        </m:e>
                      </m:d>
                      <m:r>
                        <a:rPr lang="en-US" sz="2400" i="1">
                          <a:latin typeface="Cambria Math" panose="02040503050406030204" pitchFamily="18" charset="0"/>
                          <a:cs typeface="Calibri" panose="020F0502020204030204" pitchFamily="34" charset="0"/>
                        </a:rPr>
                        <m:t>𝑄</m:t>
                      </m:r>
                      <m:d>
                        <m:dPr>
                          <m:ctrlPr>
                            <a:rPr lang="en-US" sz="2400" i="1">
                              <a:latin typeface="Cambria Math" panose="02040503050406030204" pitchFamily="18" charset="0"/>
                              <a:cs typeface="Calibri" panose="020F0502020204030204" pitchFamily="34" charset="0"/>
                            </a:rPr>
                          </m:ctrlPr>
                        </m:dPr>
                        <m:e>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𝛼</m:t>
                      </m:r>
                      <m:d>
                        <m:dPr>
                          <m:ctrlPr>
                            <a:rPr lang="en-US" sz="2400" i="1">
                              <a:latin typeface="Cambria Math" panose="02040503050406030204" pitchFamily="18" charset="0"/>
                              <a:cs typeface="Calibri" panose="020F0502020204030204" pitchFamily="34" charset="0"/>
                            </a:rPr>
                          </m:ctrlPr>
                        </m:dPr>
                        <m:e>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𝑟</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r>
                            <a:rPr lang="en-US" sz="2400" i="1">
                              <a:latin typeface="Cambria Math" panose="02040503050406030204" pitchFamily="18" charset="0"/>
                              <a:cs typeface="Calibri" panose="020F0502020204030204" pitchFamily="34" charset="0"/>
                            </a:rPr>
                            <m:t>𝑉</m:t>
                          </m:r>
                        </m:e>
                      </m:d>
                    </m:oMath>
                  </m:oMathPara>
                </a14:m>
                <a:endParaRPr lang="en-US" sz="240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
                        <m:sSubPr>
                          <m:ctrlPr>
                            <a:rPr lang="en-US" altLang="zh-CN" sz="2400" i="1" smtClean="0">
                              <a:solidFill>
                                <a:schemeClr val="tx1"/>
                              </a:solidFill>
                              <a:latin typeface="Cambria Math" panose="02040503050406030204" pitchFamily="18" charset="0"/>
                              <a:cs typeface="Calibri" panose="020F0502020204030204" pitchFamily="34" charset="0"/>
                            </a:rPr>
                          </m:ctrlPr>
                        </m:sSubPr>
                        <m:e>
                          <m:r>
                            <a:rPr lang="en-US" altLang="zh-CN" sz="2400" i="1">
                              <a:solidFill>
                                <a:schemeClr val="tx1"/>
                              </a:solidFill>
                              <a:latin typeface="Cambria Math" panose="02040503050406030204" pitchFamily="18" charset="0"/>
                              <a:cs typeface="Calibri" panose="020F0502020204030204" pitchFamily="34" charset="0"/>
                            </a:rPr>
                            <m:t>𝜋</m:t>
                          </m:r>
                        </m:e>
                        <m:sub>
                          <m:r>
                            <a:rPr lang="en-US" altLang="zh-CN" sz="2400" i="1">
                              <a:solidFill>
                                <a:schemeClr val="tx1"/>
                              </a:solidFill>
                              <a:latin typeface="Cambria Math" panose="02040503050406030204" pitchFamily="18" charset="0"/>
                              <a:cs typeface="Calibri" panose="020F0502020204030204" pitchFamily="34" charset="0"/>
                            </a:rPr>
                            <m:t>1</m:t>
                          </m:r>
                        </m:sub>
                      </m:sSub>
                      <m:d>
                        <m:dPr>
                          <m:ctrlPr>
                            <a:rPr lang="en-US" altLang="zh-CN" sz="2400" i="1">
                              <a:solidFill>
                                <a:schemeClr val="tx1"/>
                              </a:solidFill>
                              <a:latin typeface="Cambria Math" panose="02040503050406030204" pitchFamily="18" charset="0"/>
                              <a:cs typeface="Calibri" panose="020F0502020204030204" pitchFamily="34" charset="0"/>
                            </a:rPr>
                          </m:ctrlPr>
                        </m:dPr>
                        <m:e>
                          <m:r>
                            <a:rPr lang="en-US" altLang="zh-CN" sz="2400" i="1">
                              <a:solidFill>
                                <a:schemeClr val="tx1"/>
                              </a:solidFill>
                              <a:latin typeface="Cambria Math" panose="02040503050406030204" pitchFamily="18" charset="0"/>
                              <a:cs typeface="Calibri" panose="020F0502020204030204" pitchFamily="34" charset="0"/>
                            </a:rPr>
                            <m:t>⋅</m:t>
                          </m:r>
                        </m:e>
                      </m:d>
                      <m:r>
                        <a:rPr lang="en-US" altLang="zh-CN" sz="2400" i="1">
                          <a:solidFill>
                            <a:schemeClr val="tx1"/>
                          </a:solidFill>
                          <a:latin typeface="Cambria Math" panose="02040503050406030204" pitchFamily="18" charset="0"/>
                          <a:cs typeface="Calibri" panose="020F0502020204030204" pitchFamily="34" charset="0"/>
                        </a:rPr>
                        <m:t>←</m:t>
                      </m:r>
                      <m:func>
                        <m:funcPr>
                          <m:ctrlPr>
                            <a:rPr lang="en-US" altLang="zh-CN" sz="2400" i="1">
                              <a:solidFill>
                                <a:schemeClr val="tx1"/>
                              </a:solidFill>
                              <a:latin typeface="Cambria Math" panose="02040503050406030204" pitchFamily="18" charset="0"/>
                              <a:cs typeface="Calibri" panose="020F0502020204030204" pitchFamily="34" charset="0"/>
                            </a:rPr>
                          </m:ctrlPr>
                        </m:funcPr>
                        <m:fName>
                          <m:limLow>
                            <m:limLowPr>
                              <m:ctrlPr>
                                <a:rPr lang="en-US" altLang="zh-CN" sz="2400" i="1" smtClean="0">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argmax</m:t>
                              </m:r>
                            </m:e>
                            <m:lim>
                              <m:sSubSup>
                                <m:sSubSupPr>
                                  <m:ctrlPr>
                                    <a:rPr lang="en-US" altLang="zh-CN" sz="2400" b="0" i="1" smtClean="0">
                                      <a:solidFill>
                                        <a:srgbClr val="C00000"/>
                                      </a:solidFill>
                                      <a:latin typeface="Cambria Math" panose="02040503050406030204" pitchFamily="18" charset="0"/>
                                      <a:cs typeface="Calibri" panose="020F0502020204030204" pitchFamily="34" charset="0"/>
                                    </a:rPr>
                                  </m:ctrlPr>
                                </m:sSubSupPr>
                                <m:e>
                                  <m:r>
                                    <a:rPr lang="en-US" altLang="zh-CN" sz="2400" i="1">
                                      <a:solidFill>
                                        <a:srgbClr val="C00000"/>
                                      </a:solidFill>
                                      <a:latin typeface="Cambria Math" panose="02040503050406030204" pitchFamily="18" charset="0"/>
                                      <a:cs typeface="Calibri" panose="020F0502020204030204" pitchFamily="34" charset="0"/>
                                    </a:rPr>
                                    <m:t>𝜋</m:t>
                                  </m:r>
                                </m:e>
                                <m:sub>
                                  <m:r>
                                    <a:rPr lang="en-US" altLang="zh-CN" sz="2400" b="0" i="1" smtClean="0">
                                      <a:solidFill>
                                        <a:srgbClr val="C00000"/>
                                      </a:solidFill>
                                      <a:latin typeface="Cambria Math" panose="02040503050406030204" pitchFamily="18" charset="0"/>
                                      <a:cs typeface="Calibri" panose="020F0502020204030204" pitchFamily="34" charset="0"/>
                                    </a:rPr>
                                    <m:t>1</m:t>
                                  </m:r>
                                </m:sub>
                                <m:sup>
                                  <m:r>
                                    <a:rPr lang="en-US" altLang="zh-CN" sz="2400" i="1">
                                      <a:solidFill>
                                        <a:srgbClr val="C00000"/>
                                      </a:solidFill>
                                      <a:latin typeface="Cambria Math" panose="02040503050406030204" pitchFamily="18" charset="0"/>
                                      <a:cs typeface="Calibri" panose="020F0502020204030204" pitchFamily="34" charset="0"/>
                                    </a:rPr>
                                    <m:t>′</m:t>
                                  </m:r>
                                </m:sup>
                              </m:sSubSup>
                              <m:r>
                                <a:rPr lang="en-US" altLang="zh-CN" sz="2400" i="1">
                                  <a:solidFill>
                                    <a:srgbClr val="C00000"/>
                                  </a:solidFill>
                                  <a:latin typeface="Cambria Math" panose="02040503050406030204" pitchFamily="18" charset="0"/>
                                  <a:cs typeface="Calibri" panose="020F0502020204030204" pitchFamily="34" charset="0"/>
                                </a:rPr>
                                <m:t>(</m:t>
                              </m:r>
                              <m:r>
                                <a:rPr lang="en-US" altLang="zh-CN" sz="2400" b="0" i="1" smtClean="0">
                                  <a:solidFill>
                                    <a:srgbClr val="C00000"/>
                                  </a:solidFill>
                                  <a:latin typeface="Cambria Math" panose="02040503050406030204" pitchFamily="18" charset="0"/>
                                  <a:cs typeface="Calibri" panose="020F0502020204030204" pitchFamily="34" charset="0"/>
                                </a:rPr>
                                <m:t>⋅</m:t>
                              </m:r>
                              <m:r>
                                <a:rPr lang="en-US" altLang="zh-CN" sz="2400" i="1">
                                  <a:solidFill>
                                    <a:srgbClr val="C00000"/>
                                  </a:solidFill>
                                  <a:latin typeface="Cambria Math" panose="02040503050406030204" pitchFamily="18" charset="0"/>
                                  <a:cs typeface="Calibri" panose="020F0502020204030204" pitchFamily="34" charset="0"/>
                                </a:rPr>
                                <m:t>)∈</m:t>
                              </m:r>
                              <m:sSup>
                                <m:sSupPr>
                                  <m:ctrlPr>
                                    <a:rPr lang="en-US" altLang="zh-CN" sz="2400" b="0" i="1" smtClean="0">
                                      <a:solidFill>
                                        <a:srgbClr val="C00000"/>
                                      </a:solidFill>
                                      <a:latin typeface="Cambria Math" panose="02040503050406030204" pitchFamily="18" charset="0"/>
                                      <a:cs typeface="Calibri" panose="020F0502020204030204" pitchFamily="34" charset="0"/>
                                    </a:rPr>
                                  </m:ctrlPr>
                                </m:sSupPr>
                                <m:e>
                                  <m:r>
                                    <m:rPr>
                                      <m:sty m:val="p"/>
                                    </m:rPr>
                                    <a:rPr lang="en-US" sz="2400">
                                      <a:solidFill>
                                        <a:srgbClr val="C00000"/>
                                      </a:solidFill>
                                      <a:latin typeface="Cambria Math" panose="02040503050406030204" pitchFamily="18" charset="0"/>
                                      <a:cs typeface="Calibri" panose="020F0502020204030204" pitchFamily="34" charset="0"/>
                                    </a:rPr>
                                    <m:t>Δ</m:t>
                                  </m:r>
                                </m:e>
                                <m:sup>
                                  <m:r>
                                    <a:rPr lang="en-US" sz="2400" b="0" i="1" smtClean="0">
                                      <a:solidFill>
                                        <a:srgbClr val="C00000"/>
                                      </a:solidFill>
                                      <a:latin typeface="Cambria Math" panose="02040503050406030204" pitchFamily="18" charset="0"/>
                                      <a:cs typeface="Calibri" panose="020F0502020204030204" pitchFamily="34" charset="0"/>
                                    </a:rPr>
                                    <m:t>2</m:t>
                                  </m:r>
                                </m:sup>
                              </m:sSup>
                            </m:lim>
                          </m:limLow>
                        </m:fName>
                        <m:e>
                          <m:func>
                            <m:funcPr>
                              <m:ctrlPr>
                                <a:rPr lang="en-US" altLang="zh-CN" sz="2400" i="1">
                                  <a:solidFill>
                                    <a:schemeClr val="tx1"/>
                                  </a:solidFill>
                                  <a:latin typeface="Cambria Math" panose="02040503050406030204" pitchFamily="18" charset="0"/>
                                  <a:cs typeface="Calibri" panose="020F0502020204030204" pitchFamily="34" charset="0"/>
                                </a:rPr>
                              </m:ctrlPr>
                            </m:funcPr>
                            <m:fName>
                              <m:limLow>
                                <m:limLowPr>
                                  <m:ctrlPr>
                                    <a:rPr lang="en-US" altLang="zh-CN" sz="2400" i="1" smtClean="0">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min</m:t>
                                  </m:r>
                                </m:e>
                                <m:lim>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𝑎</m:t>
                                      </m:r>
                                    </m:e>
                                    <m:sub>
                                      <m:r>
                                        <a:rPr lang="en-US" altLang="zh-CN" sz="2400" i="1">
                                          <a:solidFill>
                                            <a:srgbClr val="C00000"/>
                                          </a:solidFill>
                                          <a:latin typeface="Cambria Math" panose="02040503050406030204" pitchFamily="18" charset="0"/>
                                          <a:cs typeface="Calibri" panose="020F0502020204030204" pitchFamily="34" charset="0"/>
                                        </a:rPr>
                                        <m:t>2</m:t>
                                      </m:r>
                                    </m:sub>
                                  </m:sSub>
                                  <m:r>
                                    <a:rPr lang="en-US" altLang="zh-CN" sz="2400" i="1">
                                      <a:solidFill>
                                        <a:srgbClr val="C00000"/>
                                      </a:solidFill>
                                      <a:latin typeface="Cambria Math" panose="02040503050406030204" pitchFamily="18" charset="0"/>
                                      <a:cs typeface="Calibri" panose="020F0502020204030204" pitchFamily="34" charset="0"/>
                                    </a:rPr>
                                    <m:t>∈</m:t>
                                  </m:r>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𝐴</m:t>
                                      </m:r>
                                    </m:e>
                                    <m:sub>
                                      <m:r>
                                        <a:rPr lang="en-US" altLang="zh-CN" sz="2400"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sz="2400" i="1">
                                      <a:solidFill>
                                        <a:schemeClr val="tx1"/>
                                      </a:solidFill>
                                      <a:latin typeface="Cambria Math" panose="02040503050406030204" pitchFamily="18" charset="0"/>
                                      <a:cs typeface="Calibri" panose="020F0502020204030204" pitchFamily="34" charset="0"/>
                                    </a:rPr>
                                  </m:ctrlPr>
                                </m:naryPr>
                                <m:sub>
                                  <m:sSub>
                                    <m:sSubPr>
                                      <m:ctrlPr>
                                        <a:rPr lang="en-US" sz="2400" i="1" smtClean="0">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𝐴</m:t>
                                      </m:r>
                                    </m:e>
                                    <m:sub>
                                      <m:r>
                                        <a:rPr lang="en-US" sz="2400" i="1">
                                          <a:solidFill>
                                            <a:srgbClr val="C00000"/>
                                          </a:solidFill>
                                          <a:latin typeface="Cambria Math" panose="02040503050406030204" pitchFamily="18" charset="0"/>
                                          <a:cs typeface="Calibri" panose="020F0502020204030204" pitchFamily="34" charset="0"/>
                                        </a:rPr>
                                        <m:t>1</m:t>
                                      </m:r>
                                    </m:sub>
                                  </m:sSub>
                                </m:sub>
                                <m:sup/>
                                <m:e>
                                  <m:sSubSup>
                                    <m:sSubSupPr>
                                      <m:ctrlPr>
                                        <a:rPr lang="en-US" altLang="zh-CN" sz="2400" i="1" smtClean="0">
                                          <a:solidFill>
                                            <a:srgbClr val="C00000"/>
                                          </a:solidFill>
                                          <a:latin typeface="Cambria Math" panose="02040503050406030204" pitchFamily="18" charset="0"/>
                                          <a:cs typeface="Calibri" panose="020F0502020204030204" pitchFamily="34" charset="0"/>
                                        </a:rPr>
                                      </m:ctrlPr>
                                    </m:sSubSupPr>
                                    <m:e>
                                      <m:r>
                                        <a:rPr lang="en-US" altLang="zh-CN" sz="2400" i="1">
                                          <a:solidFill>
                                            <a:srgbClr val="C00000"/>
                                          </a:solidFill>
                                          <a:latin typeface="Cambria Math" panose="02040503050406030204" pitchFamily="18" charset="0"/>
                                          <a:cs typeface="Calibri" panose="020F0502020204030204" pitchFamily="34" charset="0"/>
                                        </a:rPr>
                                        <m:t>𝜋</m:t>
                                      </m:r>
                                    </m:e>
                                    <m:sub>
                                      <m:r>
                                        <a:rPr lang="en-US" altLang="zh-CN" sz="2400" i="1">
                                          <a:solidFill>
                                            <a:srgbClr val="C00000"/>
                                          </a:solidFill>
                                          <a:latin typeface="Cambria Math" panose="02040503050406030204" pitchFamily="18" charset="0"/>
                                          <a:cs typeface="Calibri" panose="020F0502020204030204" pitchFamily="34" charset="0"/>
                                        </a:rPr>
                                        <m:t>1</m:t>
                                      </m:r>
                                    </m:sub>
                                    <m:sup>
                                      <m:r>
                                        <a:rPr lang="en-US" altLang="zh-CN" sz="2400" i="1">
                                          <a:solidFill>
                                            <a:srgbClr val="C00000"/>
                                          </a:solidFill>
                                          <a:latin typeface="Cambria Math" panose="02040503050406030204" pitchFamily="18" charset="0"/>
                                          <a:cs typeface="Calibri" panose="020F0502020204030204" pitchFamily="34" charset="0"/>
                                        </a:rPr>
                                        <m:t>′</m:t>
                                      </m:r>
                                    </m:sup>
                                  </m:sSubSup>
                                  <m:d>
                                    <m:dPr>
                                      <m:ctrlPr>
                                        <a:rPr lang="en-US" altLang="zh-CN" sz="2400" i="1">
                                          <a:solidFill>
                                            <a:srgbClr val="C00000"/>
                                          </a:solidFill>
                                          <a:latin typeface="Cambria Math" panose="02040503050406030204" pitchFamily="18" charset="0"/>
                                          <a:cs typeface="Calibri" panose="020F0502020204030204" pitchFamily="34" charset="0"/>
                                        </a:rPr>
                                      </m:ctrlPr>
                                    </m:dPr>
                                    <m:e>
                                      <m:sSub>
                                        <m:sSubPr>
                                          <m:ctrlPr>
                                            <a:rPr lang="en-US" altLang="zh-CN" sz="2400" b="0" i="1" smtClean="0">
                                              <a:solidFill>
                                                <a:srgbClr val="C00000"/>
                                              </a:solidFill>
                                              <a:latin typeface="Cambria Math" panose="02040503050406030204" pitchFamily="18" charset="0"/>
                                              <a:cs typeface="Calibri" panose="020F0502020204030204" pitchFamily="34" charset="0"/>
                                            </a:rPr>
                                          </m:ctrlPr>
                                        </m:sSubPr>
                                        <m:e>
                                          <m:r>
                                            <a:rPr lang="en-US" altLang="zh-CN" sz="2400" b="0" i="1" smtClean="0">
                                              <a:solidFill>
                                                <a:srgbClr val="C00000"/>
                                              </a:solidFill>
                                              <a:latin typeface="Cambria Math" panose="02040503050406030204" pitchFamily="18" charset="0"/>
                                              <a:cs typeface="Calibri" panose="020F0502020204030204" pitchFamily="34" charset="0"/>
                                            </a:rPr>
                                            <m:t>𝑎</m:t>
                                          </m:r>
                                        </m:e>
                                        <m:sub>
                                          <m:r>
                                            <a:rPr lang="en-US" altLang="zh-CN" sz="2400" b="0" i="1" smtClean="0">
                                              <a:solidFill>
                                                <a:srgbClr val="C00000"/>
                                              </a:solidFill>
                                              <a:latin typeface="Cambria Math" panose="02040503050406030204" pitchFamily="18" charset="0"/>
                                              <a:cs typeface="Calibri" panose="020F0502020204030204" pitchFamily="34" charset="0"/>
                                            </a:rPr>
                                            <m:t>1</m:t>
                                          </m:r>
                                        </m:sub>
                                      </m:sSub>
                                    </m:e>
                                  </m:d>
                                  <m:r>
                                    <a:rPr lang="en-US" altLang="zh-CN" sz="2400" b="0" i="1" smtClean="0">
                                      <a:solidFill>
                                        <a:schemeClr val="tx1"/>
                                      </a:solidFill>
                                      <a:latin typeface="Cambria Math" panose="02040503050406030204" pitchFamily="18" charset="0"/>
                                      <a:cs typeface="Calibri" panose="020F0502020204030204" pitchFamily="34" charset="0"/>
                                    </a:rPr>
                                    <m:t>𝑄</m:t>
                                  </m:r>
                                  <m:d>
                                    <m:dPr>
                                      <m:ctrlPr>
                                        <a:rPr lang="en-US" sz="2400" i="1">
                                          <a:solidFill>
                                            <a:schemeClr val="tx1"/>
                                          </a:solidFill>
                                          <a:latin typeface="Cambria Math" panose="02040503050406030204" pitchFamily="18" charset="0"/>
                                          <a:cs typeface="Calibri" panose="020F0502020204030204" pitchFamily="34" charset="0"/>
                                        </a:rPr>
                                      </m:ctrlPr>
                                    </m:dPr>
                                    <m:e>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1</m:t>
                                          </m:r>
                                        </m:sub>
                                      </m:sSub>
                                      <m:r>
                                        <a:rPr lang="en-US" sz="2400" i="1">
                                          <a:solidFill>
                                            <a:schemeClr val="tx1"/>
                                          </a:solidFill>
                                          <a:latin typeface="Cambria Math" panose="02040503050406030204" pitchFamily="18" charset="0"/>
                                          <a:cs typeface="Calibri" panose="020F0502020204030204" pitchFamily="34" charset="0"/>
                                        </a:rPr>
                                        <m:t>,</m:t>
                                      </m:r>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2</m:t>
                                          </m:r>
                                        </m:sub>
                                      </m:sSub>
                                    </m:e>
                                  </m:d>
                                </m:e>
                              </m:nary>
                            </m:e>
                          </m:func>
                        </m:e>
                      </m:func>
                    </m:oMath>
                  </m:oMathPara>
                </a14:m>
                <a:endParaRPr lang="en-US" sz="2400" i="1" dirty="0">
                  <a:solidFill>
                    <a:schemeClr val="tx1"/>
                  </a:solidFill>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sz="2400" i="1">
                          <a:solidFill>
                            <a:schemeClr val="tx1"/>
                          </a:solidFill>
                          <a:latin typeface="Cambria Math" panose="02040503050406030204" pitchFamily="18" charset="0"/>
                          <a:cs typeface="Calibri" panose="020F0502020204030204" pitchFamily="34" charset="0"/>
                        </a:rPr>
                        <m:t>𝑉</m:t>
                      </m:r>
                      <m:r>
                        <a:rPr lang="en-US" sz="2400" i="1">
                          <a:solidFill>
                            <a:schemeClr val="tx1"/>
                          </a:solidFill>
                          <a:latin typeface="Cambria Math" panose="02040503050406030204" pitchFamily="18" charset="0"/>
                          <a:cs typeface="Calibri" panose="020F0502020204030204" pitchFamily="34" charset="0"/>
                        </a:rPr>
                        <m:t>←</m:t>
                      </m:r>
                      <m:func>
                        <m:funcPr>
                          <m:ctrlPr>
                            <a:rPr lang="en-US" altLang="zh-CN" sz="2400" i="1">
                              <a:solidFill>
                                <a:schemeClr val="tx1"/>
                              </a:solidFill>
                              <a:latin typeface="Cambria Math" panose="02040503050406030204" pitchFamily="18" charset="0"/>
                              <a:cs typeface="Calibri" panose="020F0502020204030204" pitchFamily="34" charset="0"/>
                            </a:rPr>
                          </m:ctrlPr>
                        </m:funcPr>
                        <m:fName>
                          <m:limLow>
                            <m:limLowPr>
                              <m:ctrlPr>
                                <a:rPr lang="en-US" altLang="zh-CN" sz="2400" i="1" smtClean="0">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min</m:t>
                              </m:r>
                            </m:e>
                            <m:lim>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𝑎</m:t>
                                  </m:r>
                                </m:e>
                                <m:sub>
                                  <m:r>
                                    <a:rPr lang="en-US" altLang="zh-CN" sz="2400" i="1">
                                      <a:solidFill>
                                        <a:srgbClr val="C00000"/>
                                      </a:solidFill>
                                      <a:latin typeface="Cambria Math" panose="02040503050406030204" pitchFamily="18" charset="0"/>
                                      <a:cs typeface="Calibri" panose="020F0502020204030204" pitchFamily="34" charset="0"/>
                                    </a:rPr>
                                    <m:t>2</m:t>
                                  </m:r>
                                </m:sub>
                              </m:sSub>
                              <m:r>
                                <a:rPr lang="en-US" altLang="zh-CN" sz="2400" i="1">
                                  <a:solidFill>
                                    <a:srgbClr val="C00000"/>
                                  </a:solidFill>
                                  <a:latin typeface="Cambria Math" panose="02040503050406030204" pitchFamily="18" charset="0"/>
                                  <a:cs typeface="Calibri" panose="020F0502020204030204" pitchFamily="34" charset="0"/>
                                </a:rPr>
                                <m:t>∈</m:t>
                              </m:r>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𝐴</m:t>
                                  </m:r>
                                </m:e>
                                <m:sub>
                                  <m:r>
                                    <a:rPr lang="en-US" altLang="zh-CN" sz="2400"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sz="2400" i="1">
                                  <a:solidFill>
                                    <a:schemeClr val="tx1"/>
                                  </a:solidFill>
                                  <a:latin typeface="Cambria Math" panose="02040503050406030204" pitchFamily="18" charset="0"/>
                                  <a:cs typeface="Calibri" panose="020F0502020204030204" pitchFamily="34" charset="0"/>
                                </a:rPr>
                              </m:ctrlPr>
                            </m:naryPr>
                            <m:sub>
                              <m:sSub>
                                <m:sSubPr>
                                  <m:ctrlPr>
                                    <a:rPr lang="en-US" sz="2400" i="1" smtClean="0">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𝐴</m:t>
                                  </m:r>
                                </m:e>
                                <m:sub>
                                  <m:r>
                                    <a:rPr lang="en-US" sz="2400" i="1">
                                      <a:solidFill>
                                        <a:srgbClr val="C00000"/>
                                      </a:solidFill>
                                      <a:latin typeface="Cambria Math" panose="02040503050406030204" pitchFamily="18" charset="0"/>
                                      <a:cs typeface="Calibri" panose="020F0502020204030204" pitchFamily="34" charset="0"/>
                                    </a:rPr>
                                    <m:t>1</m:t>
                                  </m:r>
                                </m:sub>
                              </m:sSub>
                            </m:sub>
                            <m:sup/>
                            <m:e>
                              <m:sSub>
                                <m:sSubPr>
                                  <m:ctrlPr>
                                    <a:rPr lang="en-US" sz="2400" i="1" smtClean="0">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𝜋</m:t>
                                  </m:r>
                                </m:e>
                                <m:sub>
                                  <m:r>
                                    <a:rPr lang="en-US" sz="2400" i="1">
                                      <a:solidFill>
                                        <a:srgbClr val="C00000"/>
                                      </a:solidFill>
                                      <a:latin typeface="Cambria Math" panose="02040503050406030204" pitchFamily="18" charset="0"/>
                                      <a:cs typeface="Calibri" panose="020F0502020204030204" pitchFamily="34" charset="0"/>
                                    </a:rPr>
                                    <m:t>1</m:t>
                                  </m:r>
                                </m:sub>
                              </m:sSub>
                              <m:d>
                                <m:dPr>
                                  <m:ctrlPr>
                                    <a:rPr lang="en-US" sz="2400" i="1">
                                      <a:solidFill>
                                        <a:srgbClr val="C00000"/>
                                      </a:solidFill>
                                      <a:latin typeface="Cambria Math" panose="02040503050406030204" pitchFamily="18" charset="0"/>
                                      <a:cs typeface="Calibri" panose="020F0502020204030204" pitchFamily="34" charset="0"/>
                                    </a:rPr>
                                  </m:ctrlPr>
                                </m:dPr>
                                <m:e>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e>
                              </m:d>
                              <m:r>
                                <a:rPr lang="en-US" altLang="zh-CN" sz="2400" i="1" smtClean="0">
                                  <a:solidFill>
                                    <a:schemeClr val="tx1"/>
                                  </a:solidFill>
                                  <a:latin typeface="Cambria Math" panose="02040503050406030204" pitchFamily="18" charset="0"/>
                                  <a:cs typeface="Calibri" panose="020F0502020204030204" pitchFamily="34" charset="0"/>
                                </a:rPr>
                                <m:t>𝑄</m:t>
                              </m:r>
                              <m:d>
                                <m:dPr>
                                  <m:ctrlPr>
                                    <a:rPr lang="en-US" sz="2400" i="1">
                                      <a:solidFill>
                                        <a:schemeClr val="tx1"/>
                                      </a:solidFill>
                                      <a:latin typeface="Cambria Math" panose="02040503050406030204" pitchFamily="18" charset="0"/>
                                      <a:cs typeface="Calibri" panose="020F0502020204030204" pitchFamily="34" charset="0"/>
                                    </a:rPr>
                                  </m:ctrlPr>
                                </m:dPr>
                                <m:e>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1</m:t>
                                      </m:r>
                                    </m:sub>
                                  </m:sSub>
                                  <m:r>
                                    <a:rPr lang="en-US" sz="2400" i="1">
                                      <a:solidFill>
                                        <a:schemeClr val="tx1"/>
                                      </a:solidFill>
                                      <a:latin typeface="Cambria Math" panose="02040503050406030204" pitchFamily="18" charset="0"/>
                                      <a:cs typeface="Calibri" panose="020F0502020204030204" pitchFamily="34" charset="0"/>
                                    </a:rPr>
                                    <m:t>,</m:t>
                                  </m:r>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2</m:t>
                                      </m:r>
                                    </m:sub>
                                  </m:sSub>
                                </m:e>
                              </m:d>
                            </m:e>
                          </m:nary>
                        </m:e>
                      </m:func>
                    </m:oMath>
                  </m:oMathPara>
                </a14:m>
                <a:endParaRPr lang="en-US" sz="2400" dirty="0"/>
              </a:p>
            </p:txBody>
          </p:sp>
        </mc:Choice>
        <mc:Fallback xmlns="">
          <p:sp>
            <p:nvSpPr>
              <p:cNvPr id="5" name="Rectangle 4">
                <a:extLst>
                  <a:ext uri="{FF2B5EF4-FFF2-40B4-BE49-F238E27FC236}">
                    <a16:creationId xmlns="" xmlns:a16="http://schemas.microsoft.com/office/drawing/2014/main" xmlns:a14="http://schemas.microsoft.com/office/drawing/2010/main" id="{59EE3C98-E8CC-9444-9D0D-6FB193777520}"/>
                  </a:ext>
                </a:extLst>
              </p:cNvPr>
              <p:cNvSpPr>
                <a:spLocks noRot="1" noChangeAspect="1" noMove="1" noResize="1" noEditPoints="1" noAdjustHandles="1" noChangeArrowheads="1" noChangeShapeType="1" noTextEdit="1"/>
              </p:cNvSpPr>
              <p:nvPr/>
            </p:nvSpPr>
            <p:spPr>
              <a:xfrm>
                <a:off x="287949" y="3524685"/>
                <a:ext cx="8229600" cy="2389180"/>
              </a:xfrm>
              <a:prstGeom prst="rect">
                <a:avLst/>
              </a:prstGeom>
              <a:blipFill rotWithShape="0">
                <a:blip r:embed="rId3"/>
                <a:stretch>
                  <a:fillRect/>
                </a:stretch>
              </a:blipFill>
            </p:spPr>
            <p:txBody>
              <a:bodyPr/>
              <a:lstStyle/>
              <a:p>
                <a:r>
                  <a:rPr lang="en-US">
                    <a:noFill/>
                  </a:rPr>
                  <a:t> </a:t>
                </a:r>
              </a:p>
            </p:txBody>
          </p:sp>
        </mc:Fallback>
      </mc:AlternateContent>
      <p:graphicFrame>
        <p:nvGraphicFramePr>
          <p:cNvPr id="7" name="Table 6">
            <a:extLst>
              <a:ext uri="{FF2B5EF4-FFF2-40B4-BE49-F238E27FC236}">
                <a16:creationId xmlns="" xmlns:a16="http://schemas.microsoft.com/office/drawing/2014/main" id="{2D8DA574-E68E-2841-A18C-6EE535FB9948}"/>
              </a:ext>
            </a:extLst>
          </p:cNvPr>
          <p:cNvGraphicFramePr>
            <a:graphicFrameLocks noGrp="1"/>
          </p:cNvGraphicFramePr>
          <p:nvPr>
            <p:extLst>
              <p:ext uri="{D42A27DB-BD31-4B8C-83A1-F6EECF244321}">
                <p14:modId xmlns:p14="http://schemas.microsoft.com/office/powerpoint/2010/main" val="459443144"/>
              </p:ext>
            </p:extLst>
          </p:nvPr>
        </p:nvGraphicFramePr>
        <p:xfrm>
          <a:off x="6335640" y="23046"/>
          <a:ext cx="2540733" cy="1097280"/>
        </p:xfrm>
        <a:graphic>
          <a:graphicData uri="http://schemas.openxmlformats.org/drawingml/2006/table">
            <a:tbl>
              <a:tblPr firstRow="1" bandRow="1">
                <a:tableStyleId>{5940675A-B579-460E-94D1-54222C63F5DA}</a:tableStyleId>
              </a:tblPr>
              <a:tblGrid>
                <a:gridCol w="846911">
                  <a:extLst>
                    <a:ext uri="{9D8B030D-6E8A-4147-A177-3AD203B41FA5}">
                      <a16:colId xmlns="" xmlns:a16="http://schemas.microsoft.com/office/drawing/2014/main" val="20000"/>
                    </a:ext>
                  </a:extLst>
                </a:gridCol>
                <a:gridCol w="846911">
                  <a:extLst>
                    <a:ext uri="{9D8B030D-6E8A-4147-A177-3AD203B41FA5}">
                      <a16:colId xmlns="" xmlns:a16="http://schemas.microsoft.com/office/drawing/2014/main" val="20001"/>
                    </a:ext>
                  </a:extLst>
                </a:gridCol>
                <a:gridCol w="846911">
                  <a:extLst>
                    <a:ext uri="{9D8B030D-6E8A-4147-A177-3AD203B41FA5}">
                      <a16:colId xmlns="" xmlns:a16="http://schemas.microsoft.com/office/drawing/2014/main" val="20002"/>
                    </a:ext>
                  </a:extLst>
                </a:gridCol>
              </a:tblGrid>
              <a:tr h="334289">
                <a:tc>
                  <a:txBody>
                    <a:bodyPr/>
                    <a:lstStyle/>
                    <a:p>
                      <a:pPr algn="ctr"/>
                      <a:endParaRPr lang="en-US" sz="1800" dirty="0"/>
                    </a:p>
                  </a:txBody>
                  <a:tcPr/>
                </a:tc>
                <a:tc>
                  <a:txBody>
                    <a:bodyPr/>
                    <a:lstStyle/>
                    <a:p>
                      <a:pPr algn="ctr"/>
                      <a:r>
                        <a:rPr lang="en-US" sz="1800" kern="1200" dirty="0">
                          <a:solidFill>
                            <a:srgbClr val="00B050"/>
                          </a:solidFill>
                          <a:latin typeface="+mn-lt"/>
                          <a:ea typeface="+mn-ea"/>
                          <a:cs typeface="+mn-cs"/>
                        </a:rPr>
                        <a:t>Heads</a:t>
                      </a:r>
                    </a:p>
                  </a:txBody>
                  <a:tcPr/>
                </a:tc>
                <a:tc>
                  <a:txBody>
                    <a:bodyPr/>
                    <a:lstStyle/>
                    <a:p>
                      <a:pPr algn="ctr"/>
                      <a:r>
                        <a:rPr lang="en-US" sz="1800" kern="1200" dirty="0">
                          <a:solidFill>
                            <a:srgbClr val="00B050"/>
                          </a:solidFill>
                          <a:latin typeface="+mn-lt"/>
                          <a:ea typeface="+mn-ea"/>
                          <a:cs typeface="+mn-cs"/>
                        </a:rPr>
                        <a:t>Tails</a:t>
                      </a:r>
                    </a:p>
                  </a:txBody>
                  <a:tcPr/>
                </a:tc>
                <a:extLst>
                  <a:ext uri="{0D108BD9-81ED-4DB2-BD59-A6C34878D82A}">
                    <a16:rowId xmlns="" xmlns:a16="http://schemas.microsoft.com/office/drawing/2014/main" val="10000"/>
                  </a:ext>
                </a:extLst>
              </a:tr>
              <a:tr h="334289">
                <a:tc>
                  <a:txBody>
                    <a:bodyPr/>
                    <a:lstStyle/>
                    <a:p>
                      <a:pPr marL="0" algn="ctr" defTabSz="914400" rtl="0" eaLnBrk="1" latinLnBrk="0" hangingPunct="1"/>
                      <a:r>
                        <a:rPr lang="en-US" sz="1800" kern="1200" dirty="0">
                          <a:solidFill>
                            <a:schemeClr val="accent1"/>
                          </a:solidFill>
                          <a:latin typeface="+mn-lt"/>
                          <a:ea typeface="+mn-ea"/>
                          <a:cs typeface="+mn-cs"/>
                        </a:rPr>
                        <a:t>Heads</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extLst>
                  <a:ext uri="{0D108BD9-81ED-4DB2-BD59-A6C34878D82A}">
                    <a16:rowId xmlns="" xmlns:a16="http://schemas.microsoft.com/office/drawing/2014/main" val="10001"/>
                  </a:ext>
                </a:extLst>
              </a:tr>
              <a:tr h="334289">
                <a:tc>
                  <a:txBody>
                    <a:bodyPr/>
                    <a:lstStyle/>
                    <a:p>
                      <a:pPr marL="0" algn="ctr" defTabSz="914400" rtl="0" eaLnBrk="1" latinLnBrk="0" hangingPunct="1"/>
                      <a:r>
                        <a:rPr lang="en-US" sz="1800" kern="1200" dirty="0">
                          <a:solidFill>
                            <a:schemeClr val="accent1"/>
                          </a:solidFill>
                          <a:latin typeface="+mn-lt"/>
                          <a:ea typeface="+mn-ea"/>
                          <a:cs typeface="+mn-cs"/>
                        </a:rPr>
                        <a:t>Tails</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extLst>
                  <a:ext uri="{0D108BD9-81ED-4DB2-BD59-A6C34878D82A}">
                    <a16:rowId xmlns=""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8" name="Rectangle 7"/>
              <p:cNvSpPr/>
              <p:nvPr/>
            </p:nvSpPr>
            <p:spPr>
              <a:xfrm>
                <a:off x="2088908" y="5850747"/>
                <a:ext cx="5087098" cy="461665"/>
              </a:xfrm>
              <a:prstGeom prst="rect">
                <a:avLst/>
              </a:prstGeom>
            </p:spPr>
            <p:txBody>
              <a:bodyPr wrap="none">
                <a:spAutoFit/>
              </a:bodyPr>
              <a:lstStyle/>
              <a:p>
                <a:r>
                  <a:rPr lang="en-US" sz="2400" dirty="0"/>
                  <a:t>Update </a:t>
                </a:r>
                <a14:m>
                  <m:oMath xmlns:m="http://schemas.openxmlformats.org/officeDocument/2006/math">
                    <m:r>
                      <a:rPr lang="en-US" sz="2400" i="1">
                        <a:latin typeface="Cambria Math" panose="02040503050406030204" pitchFamily="18" charset="0"/>
                        <a:cs typeface="Calibri" panose="020F0502020204030204" pitchFamily="34" charset="0"/>
                      </a:rPr>
                      <m:t>𝛼</m:t>
                    </m:r>
                    <m:r>
                      <a:rPr lang="en-US" sz="2400" i="1">
                        <a:latin typeface="Cambria Math" panose="02040503050406030204" pitchFamily="18" charset="0"/>
                        <a:cs typeface="Calibri" panose="020F0502020204030204" pitchFamily="34" charset="0"/>
                      </a:rPr>
                      <m:t>=1/</m:t>
                    </m:r>
                  </m:oMath>
                </a14:m>
                <a:r>
                  <a:rPr lang="en-US" sz="2400" dirty="0"/>
                  <a:t> #times </a:t>
                </a:r>
                <a14:m>
                  <m:oMath xmlns:m="http://schemas.openxmlformats.org/officeDocument/2006/math">
                    <m:d>
                      <m:dPr>
                        <m:ctrlPr>
                          <a:rPr lang="en-US" sz="2400" i="1">
                            <a:latin typeface="Cambria Math" panose="02040503050406030204" pitchFamily="18" charset="0"/>
                            <a:cs typeface="Calibri" panose="020F0502020204030204" pitchFamily="34" charset="0"/>
                          </a:rPr>
                        </m:ctrlPr>
                      </m:dPr>
                      <m:e>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oMath>
                </a14:m>
                <a:r>
                  <a:rPr lang="en-US" sz="2400" dirty="0"/>
                  <a:t> visited</a:t>
                </a:r>
              </a:p>
            </p:txBody>
          </p:sp>
        </mc:Choice>
        <mc:Fallback xmlns="">
          <p:sp>
            <p:nvSpPr>
              <p:cNvPr id="8" name="Rectangle 7"/>
              <p:cNvSpPr>
                <a:spLocks noRot="1" noChangeAspect="1" noMove="1" noResize="1" noEditPoints="1" noAdjustHandles="1" noChangeArrowheads="1" noChangeShapeType="1" noTextEdit="1"/>
              </p:cNvSpPr>
              <p:nvPr/>
            </p:nvSpPr>
            <p:spPr>
              <a:xfrm>
                <a:off x="2088908" y="5850747"/>
                <a:ext cx="5087098" cy="461665"/>
              </a:xfrm>
              <a:prstGeom prst="rect">
                <a:avLst/>
              </a:prstGeom>
              <a:blipFill rotWithShape="0">
                <a:blip r:embed="rId4"/>
                <a:stretch>
                  <a:fillRect l="-1918" t="-10526" b="-2894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 xmlns:a16="http://schemas.microsoft.com/office/drawing/2014/main" id="{3494206B-9799-474F-8305-571986AA842A}"/>
                  </a:ext>
                </a:extLst>
              </p14:cNvPr>
              <p14:cNvContentPartPr/>
              <p14:nvPr/>
            </p14:nvContentPartPr>
            <p14:xfrm>
              <a:off x="397080" y="1570680"/>
              <a:ext cx="6741720" cy="4784760"/>
            </p14:xfrm>
          </p:contentPart>
        </mc:Choice>
        <mc:Fallback xmlns="">
          <p:pic>
            <p:nvPicPr>
              <p:cNvPr id="6" name="Ink 5">
                <a:extLst>
                  <a:ext uri="{FF2B5EF4-FFF2-40B4-BE49-F238E27FC236}">
                    <a16:creationId xmlns:a16="http://schemas.microsoft.com/office/drawing/2014/main" id="{3494206B-9799-474F-8305-571986AA842A}"/>
                  </a:ext>
                </a:extLst>
              </p:cNvPr>
              <p:cNvPicPr/>
              <p:nvPr/>
            </p:nvPicPr>
            <p:blipFill>
              <a:blip r:embed="rId6"/>
              <a:stretch>
                <a:fillRect/>
              </a:stretch>
            </p:blipFill>
            <p:spPr>
              <a:xfrm>
                <a:off x="387720" y="1561320"/>
                <a:ext cx="6760440" cy="4803480"/>
              </a:xfrm>
              <a:prstGeom prst="rect">
                <a:avLst/>
              </a:prstGeom>
            </p:spPr>
          </p:pic>
        </mc:Fallback>
      </mc:AlternateContent>
    </p:spTree>
    <p:extLst>
      <p:ext uri="{BB962C8B-B14F-4D97-AF65-F5344CB8AC3E}">
        <p14:creationId xmlns:p14="http://schemas.microsoft.com/office/powerpoint/2010/main" val="596868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Minimax-Q for Matching Pennies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31</a:t>
            </a:fld>
            <a:endParaRPr lang="en-US" dirty="0"/>
          </a:p>
        </p:txBody>
      </p:sp>
      <p:graphicFrame>
        <p:nvGraphicFramePr>
          <p:cNvPr id="6" name="Table 5">
            <a:extLst>
              <a:ext uri="{FF2B5EF4-FFF2-40B4-BE49-F238E27FC236}">
                <a16:creationId xmlns="" xmlns:a16="http://schemas.microsoft.com/office/drawing/2014/main" id="{2D8DA574-E68E-2841-A18C-6EE535FB9948}"/>
              </a:ext>
            </a:extLst>
          </p:cNvPr>
          <p:cNvGraphicFramePr>
            <a:graphicFrameLocks noGrp="1"/>
          </p:cNvGraphicFramePr>
          <p:nvPr/>
        </p:nvGraphicFramePr>
        <p:xfrm>
          <a:off x="6335640" y="23046"/>
          <a:ext cx="2540733" cy="1097280"/>
        </p:xfrm>
        <a:graphic>
          <a:graphicData uri="http://schemas.openxmlformats.org/drawingml/2006/table">
            <a:tbl>
              <a:tblPr firstRow="1" bandRow="1">
                <a:tableStyleId>{5940675A-B579-460E-94D1-54222C63F5DA}</a:tableStyleId>
              </a:tblPr>
              <a:tblGrid>
                <a:gridCol w="846911">
                  <a:extLst>
                    <a:ext uri="{9D8B030D-6E8A-4147-A177-3AD203B41FA5}">
                      <a16:colId xmlns="" xmlns:a16="http://schemas.microsoft.com/office/drawing/2014/main" val="20000"/>
                    </a:ext>
                  </a:extLst>
                </a:gridCol>
                <a:gridCol w="846911">
                  <a:extLst>
                    <a:ext uri="{9D8B030D-6E8A-4147-A177-3AD203B41FA5}">
                      <a16:colId xmlns="" xmlns:a16="http://schemas.microsoft.com/office/drawing/2014/main" val="20001"/>
                    </a:ext>
                  </a:extLst>
                </a:gridCol>
                <a:gridCol w="846911">
                  <a:extLst>
                    <a:ext uri="{9D8B030D-6E8A-4147-A177-3AD203B41FA5}">
                      <a16:colId xmlns="" xmlns:a16="http://schemas.microsoft.com/office/drawing/2014/main" val="20002"/>
                    </a:ext>
                  </a:extLst>
                </a:gridCol>
              </a:tblGrid>
              <a:tr h="334289">
                <a:tc>
                  <a:txBody>
                    <a:bodyPr/>
                    <a:lstStyle/>
                    <a:p>
                      <a:pPr algn="ctr"/>
                      <a:endParaRPr lang="en-US" sz="1800" dirty="0"/>
                    </a:p>
                  </a:txBody>
                  <a:tcPr/>
                </a:tc>
                <a:tc>
                  <a:txBody>
                    <a:bodyPr/>
                    <a:lstStyle/>
                    <a:p>
                      <a:pPr algn="ctr"/>
                      <a:r>
                        <a:rPr lang="en-US" sz="1800" kern="1200" dirty="0">
                          <a:solidFill>
                            <a:srgbClr val="00B050"/>
                          </a:solidFill>
                          <a:latin typeface="+mn-lt"/>
                          <a:ea typeface="+mn-ea"/>
                          <a:cs typeface="+mn-cs"/>
                        </a:rPr>
                        <a:t>Heads</a:t>
                      </a:r>
                    </a:p>
                  </a:txBody>
                  <a:tcPr/>
                </a:tc>
                <a:tc>
                  <a:txBody>
                    <a:bodyPr/>
                    <a:lstStyle/>
                    <a:p>
                      <a:pPr algn="ctr"/>
                      <a:r>
                        <a:rPr lang="en-US" sz="1800" kern="1200" dirty="0">
                          <a:solidFill>
                            <a:srgbClr val="00B050"/>
                          </a:solidFill>
                          <a:latin typeface="+mn-lt"/>
                          <a:ea typeface="+mn-ea"/>
                          <a:cs typeface="+mn-cs"/>
                        </a:rPr>
                        <a:t>Tails</a:t>
                      </a:r>
                    </a:p>
                  </a:txBody>
                  <a:tcPr/>
                </a:tc>
                <a:extLst>
                  <a:ext uri="{0D108BD9-81ED-4DB2-BD59-A6C34878D82A}">
                    <a16:rowId xmlns="" xmlns:a16="http://schemas.microsoft.com/office/drawing/2014/main" val="10000"/>
                  </a:ext>
                </a:extLst>
              </a:tr>
              <a:tr h="334289">
                <a:tc>
                  <a:txBody>
                    <a:bodyPr/>
                    <a:lstStyle/>
                    <a:p>
                      <a:pPr marL="0" algn="ctr" defTabSz="914400" rtl="0" eaLnBrk="1" latinLnBrk="0" hangingPunct="1"/>
                      <a:r>
                        <a:rPr lang="en-US" sz="1800" kern="1200" dirty="0">
                          <a:solidFill>
                            <a:schemeClr val="accent1"/>
                          </a:solidFill>
                          <a:latin typeface="+mn-lt"/>
                          <a:ea typeface="+mn-ea"/>
                          <a:cs typeface="+mn-cs"/>
                        </a:rPr>
                        <a:t>Heads</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extLst>
                  <a:ext uri="{0D108BD9-81ED-4DB2-BD59-A6C34878D82A}">
                    <a16:rowId xmlns="" xmlns:a16="http://schemas.microsoft.com/office/drawing/2014/main" val="10001"/>
                  </a:ext>
                </a:extLst>
              </a:tr>
              <a:tr h="334289">
                <a:tc>
                  <a:txBody>
                    <a:bodyPr/>
                    <a:lstStyle/>
                    <a:p>
                      <a:pPr marL="0" algn="ctr" defTabSz="914400" rtl="0" eaLnBrk="1" latinLnBrk="0" hangingPunct="1"/>
                      <a:r>
                        <a:rPr lang="en-US" sz="1800" kern="1200" dirty="0">
                          <a:solidFill>
                            <a:schemeClr val="accent1"/>
                          </a:solidFill>
                          <a:latin typeface="+mn-lt"/>
                          <a:ea typeface="+mn-ea"/>
                          <a:cs typeface="+mn-cs"/>
                        </a:rPr>
                        <a:t>Tails</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extLst>
                  <a:ext uri="{0D108BD9-81ED-4DB2-BD59-A6C34878D82A}">
                    <a16:rowId xmlns="" xmlns:a16="http://schemas.microsoft.com/office/drawing/2014/main" val="10002"/>
                  </a:ext>
                </a:extLst>
              </a:tr>
            </a:tbl>
          </a:graphicData>
        </a:graphic>
      </p:graphicFrame>
      <p:pic>
        <p:nvPicPr>
          <p:cNvPr id="10" name="Picture 9"/>
          <p:cNvPicPr>
            <a:picLocks noChangeAspect="1"/>
          </p:cNvPicPr>
          <p:nvPr/>
        </p:nvPicPr>
        <p:blipFill rotWithShape="1">
          <a:blip r:embed="rId2"/>
          <a:srcRect b="78197"/>
          <a:stretch/>
        </p:blipFill>
        <p:spPr>
          <a:xfrm>
            <a:off x="345017" y="1182869"/>
            <a:ext cx="8605693" cy="92573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220905" y="2170591"/>
                <a:ext cx="44707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2</m:t>
                              </m:r>
                            </m:sub>
                          </m:sSub>
                        </m:e>
                      </m:d>
                      <m:r>
                        <a:rPr lang="en-US" i="1">
                          <a:latin typeface="Cambria Math" panose="02040503050406030204" pitchFamily="18" charset="0"/>
                          <a:cs typeface="Calibri" panose="020F0502020204030204" pitchFamily="34" charset="0"/>
                        </a:rPr>
                        <m:t>←</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1−</m:t>
                          </m:r>
                          <m:r>
                            <a:rPr lang="en-US" i="1">
                              <a:latin typeface="Cambria Math" panose="02040503050406030204" pitchFamily="18" charset="0"/>
                              <a:cs typeface="Calibri" panose="020F0502020204030204" pitchFamily="34" charset="0"/>
                            </a:rPr>
                            <m:t>𝛼</m:t>
                          </m:r>
                        </m:e>
                      </m:d>
                      <m:r>
                        <a:rPr lang="en-US"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2</m:t>
                              </m:r>
                            </m:sub>
                          </m:sSub>
                        </m:e>
                      </m:d>
                      <m:r>
                        <a:rPr lang="en-US" i="1">
                          <a:latin typeface="Cambria Math" panose="02040503050406030204" pitchFamily="18" charset="0"/>
                          <a:cs typeface="Calibri" panose="020F0502020204030204" pitchFamily="34" charset="0"/>
                        </a:rPr>
                        <m:t>+</m:t>
                      </m:r>
                      <m:r>
                        <a:rPr lang="en-US" i="1">
                          <a:latin typeface="Cambria Math" panose="02040503050406030204" pitchFamily="18" charset="0"/>
                          <a:cs typeface="Calibri" panose="020F0502020204030204" pitchFamily="34" charset="0"/>
                        </a:rPr>
                        <m:t>𝛼</m:t>
                      </m:r>
                      <m:d>
                        <m:dPr>
                          <m:ctrlPr>
                            <a:rPr lang="en-US" i="1">
                              <a:latin typeface="Cambria Math" panose="02040503050406030204" pitchFamily="18" charset="0"/>
                              <a:cs typeface="Calibri" panose="020F0502020204030204" pitchFamily="34" charset="0"/>
                            </a:rPr>
                          </m:ctrlPr>
                        </m:dPr>
                        <m:e>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𝑟</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r>
                            <a:rPr lang="en-US" i="1">
                              <a:latin typeface="Cambria Math" panose="02040503050406030204" pitchFamily="18" charset="0"/>
                              <a:cs typeface="Calibri" panose="020F0502020204030204" pitchFamily="34" charset="0"/>
                            </a:rPr>
                            <m:t>𝛾</m:t>
                          </m:r>
                          <m:r>
                            <a:rPr lang="en-US" i="1">
                              <a:latin typeface="Cambria Math" panose="02040503050406030204" pitchFamily="18" charset="0"/>
                              <a:cs typeface="Calibri" panose="020F0502020204030204" pitchFamily="34" charset="0"/>
                            </a:rPr>
                            <m:t>𝑉</m:t>
                          </m:r>
                        </m:e>
                      </m:d>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2220905" y="2170591"/>
                <a:ext cx="4470711" cy="369332"/>
              </a:xfrm>
              <a:prstGeom prst="rect">
                <a:avLst/>
              </a:prstGeom>
              <a:blipFill rotWithShape="0">
                <a:blip r:embed="rId3"/>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 xmlns:a16="http://schemas.microsoft.com/office/drawing/2014/main" id="{801D7109-50A5-B344-8E0C-8416D9C5E775}"/>
                  </a:ext>
                </a:extLst>
              </p:cNvPr>
              <p:cNvSpPr/>
              <p:nvPr/>
            </p:nvSpPr>
            <p:spPr>
              <a:xfrm>
                <a:off x="230807" y="3371328"/>
                <a:ext cx="3756524" cy="220759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zh-CN" i="1" smtClean="0">
                              <a:latin typeface="Cambria Math" panose="02040503050406030204" pitchFamily="18" charset="0"/>
                              <a:cs typeface="Calibri" panose="020F0502020204030204" pitchFamily="34" charset="0"/>
                            </a:rPr>
                          </m:ctrlPr>
                        </m:funcPr>
                        <m:fName>
                          <m:limLow>
                            <m:limLowPr>
                              <m:ctrlPr>
                                <a:rPr lang="en-US" altLang="zh-CN" i="1">
                                  <a:latin typeface="Cambria Math" panose="02040503050406030204" pitchFamily="18" charset="0"/>
                                  <a:cs typeface="Calibri" panose="020F0502020204030204" pitchFamily="34" charset="0"/>
                                </a:rPr>
                              </m:ctrlPr>
                            </m:limLowPr>
                            <m:e>
                              <m:r>
                                <m:rPr>
                                  <m:sty m:val="p"/>
                                </m:rPr>
                                <a:rPr lang="en-US" altLang="zh-CN">
                                  <a:latin typeface="Cambria Math" panose="02040503050406030204" pitchFamily="18" charset="0"/>
                                  <a:cs typeface="Calibri" panose="020F0502020204030204" pitchFamily="34" charset="0"/>
                                </a:rPr>
                                <m:t>m</m:t>
                              </m:r>
                              <m:r>
                                <m:rPr>
                                  <m:sty m:val="p"/>
                                </m:rPr>
                                <a:rPr lang="en-US" altLang="zh-CN" b="0" i="0" smtClean="0">
                                  <a:latin typeface="Cambria Math" panose="02040503050406030204" pitchFamily="18" charset="0"/>
                                  <a:cs typeface="Calibri" panose="020F0502020204030204" pitchFamily="34" charset="0"/>
                                </a:rPr>
                                <m:t>ax</m:t>
                              </m:r>
                            </m:e>
                            <m:lim>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e>
                              </m:d>
                              <m:r>
                                <a:rPr lang="en-US" altLang="zh-CN" b="0" i="1" smtClean="0">
                                  <a:latin typeface="Cambria Math" panose="02040503050406030204" pitchFamily="18" charset="0"/>
                                  <a:cs typeface="Calibri" panose="020F0502020204030204" pitchFamily="34" charset="0"/>
                                </a:rPr>
                                <m:t>,</m:t>
                              </m:r>
                              <m:r>
                                <a:rPr lang="en-US" altLang="zh-CN" b="0" i="1" smtClean="0">
                                  <a:latin typeface="Cambria Math" panose="02040503050406030204" pitchFamily="18" charset="0"/>
                                  <a:cs typeface="Calibri" panose="020F0502020204030204" pitchFamily="34" charset="0"/>
                                </a:rPr>
                                <m:t>𝑣</m:t>
                              </m:r>
                            </m:lim>
                          </m:limLow>
                        </m:fName>
                        <m:e>
                          <m:r>
                            <a:rPr lang="en-US" altLang="zh-CN" b="0" i="1" smtClean="0">
                              <a:latin typeface="Cambria Math" panose="02040503050406030204" pitchFamily="18" charset="0"/>
                              <a:cs typeface="Calibri" panose="020F0502020204030204" pitchFamily="34" charset="0"/>
                            </a:rPr>
                            <m:t>𝑣</m:t>
                          </m:r>
                        </m:e>
                      </m:func>
                    </m:oMath>
                  </m:oMathPara>
                </a14:m>
                <a:endParaRPr lang="en-US"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Calibri" panose="020F0502020204030204" pitchFamily="34" charset="0"/>
                        </a:rPr>
                        <m:t>𝑣</m:t>
                      </m:r>
                      <m:r>
                        <a:rPr lang="en-US" b="0" i="1" smtClean="0">
                          <a:latin typeface="Cambria Math" panose="02040503050406030204" pitchFamily="18" charset="0"/>
                          <a:cs typeface="Calibri" panose="020F0502020204030204" pitchFamily="34" charset="0"/>
                        </a:rPr>
                        <m:t>≤</m:t>
                      </m:r>
                      <m:nary>
                        <m:naryPr>
                          <m:chr m:val="∑"/>
                          <m:supHide m:val="on"/>
                          <m:ctrlPr>
                            <a:rPr lang="en-US" i="1">
                              <a:latin typeface="Cambria Math" panose="02040503050406030204" pitchFamily="18" charset="0"/>
                              <a:cs typeface="Calibri" panose="020F0502020204030204" pitchFamily="34" charset="0"/>
                            </a:rPr>
                          </m:ctrlPr>
                        </m:naryPr>
                        <m:sub>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𝐴</m:t>
                              </m:r>
                            </m:e>
                            <m:sub>
                              <m:r>
                                <a:rPr lang="en-US" i="1">
                                  <a:latin typeface="Cambria Math" panose="02040503050406030204" pitchFamily="18" charset="0"/>
                                  <a:cs typeface="Calibri" panose="020F0502020204030204" pitchFamily="34" charset="0"/>
                                </a:rPr>
                                <m:t>1</m:t>
                              </m:r>
                            </m:sub>
                          </m:sSub>
                        </m:sub>
                        <m:sup/>
                        <m:e>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𝑎</m:t>
                                  </m:r>
                                </m:e>
                                <m:sub>
                                  <m:r>
                                    <a:rPr lang="en-US" altLang="zh-CN" i="1">
                                      <a:latin typeface="Cambria Math" panose="02040503050406030204" pitchFamily="18" charset="0"/>
                                      <a:cs typeface="Calibri" panose="020F0502020204030204" pitchFamily="34" charset="0"/>
                                    </a:rPr>
                                    <m:t>1</m:t>
                                  </m:r>
                                </m:sub>
                              </m:sSub>
                            </m:e>
                          </m:d>
                          <m:r>
                            <a:rPr lang="en-US" altLang="zh-CN"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𝑠</m:t>
                              </m:r>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2</m:t>
                                  </m:r>
                                </m:sub>
                              </m:sSub>
                            </m:e>
                          </m:d>
                        </m:e>
                      </m:nary>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𝑎</m:t>
                          </m:r>
                        </m:e>
                        <m:sub>
                          <m:r>
                            <a:rPr lang="en-US" b="0" i="1" smtClean="0">
                              <a:latin typeface="Cambria Math" panose="02040503050406030204" pitchFamily="18" charset="0"/>
                              <a:cs typeface="Calibri" panose="020F0502020204030204" pitchFamily="34" charset="0"/>
                            </a:rPr>
                            <m:t>2</m:t>
                          </m:r>
                        </m:sub>
                      </m:sSub>
                    </m:oMath>
                  </m:oMathPara>
                </a14:m>
                <a:endParaRPr lang="en-US" altLang="zh-CN"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nary>
                        <m:naryPr>
                          <m:chr m:val="∑"/>
                          <m:supHide m:val="on"/>
                          <m:ctrlPr>
                            <a:rPr lang="en-US" i="1">
                              <a:latin typeface="Cambria Math" panose="02040503050406030204" pitchFamily="18" charset="0"/>
                              <a:cs typeface="Calibri" panose="020F0502020204030204" pitchFamily="34" charset="0"/>
                            </a:rPr>
                          </m:ctrlPr>
                        </m:naryPr>
                        <m:sub>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𝐴</m:t>
                              </m:r>
                            </m:e>
                            <m:sub>
                              <m:r>
                                <a:rPr lang="en-US" i="1">
                                  <a:latin typeface="Cambria Math" panose="02040503050406030204" pitchFamily="18" charset="0"/>
                                  <a:cs typeface="Calibri" panose="020F0502020204030204" pitchFamily="34" charset="0"/>
                                </a:rPr>
                                <m:t>1</m:t>
                              </m:r>
                            </m:sub>
                          </m:sSub>
                        </m:sub>
                        <m:sup/>
                        <m:e>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𝑎</m:t>
                                  </m:r>
                                </m:e>
                                <m:sub>
                                  <m:r>
                                    <a:rPr lang="en-US" altLang="zh-CN" i="1">
                                      <a:latin typeface="Cambria Math" panose="02040503050406030204" pitchFamily="18" charset="0"/>
                                      <a:cs typeface="Calibri" panose="020F0502020204030204" pitchFamily="34" charset="0"/>
                                    </a:rPr>
                                    <m:t>1</m:t>
                                  </m:r>
                                </m:sub>
                              </m:sSub>
                            </m:e>
                          </m:d>
                        </m:e>
                      </m:nary>
                      <m:r>
                        <a:rPr lang="en-US" b="0" i="1" smtClean="0">
                          <a:latin typeface="Cambria Math" panose="02040503050406030204" pitchFamily="18" charset="0"/>
                          <a:cs typeface="Calibri" panose="020F0502020204030204" pitchFamily="34" charset="0"/>
                        </a:rPr>
                        <m:t>=1</m:t>
                      </m:r>
                    </m:oMath>
                  </m:oMathPara>
                </a14:m>
                <a:endParaRPr lang="en-US" b="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𝑎</m:t>
                              </m:r>
                            </m:e>
                            <m:sub>
                              <m:r>
                                <a:rPr lang="en-US" altLang="zh-CN" i="1">
                                  <a:latin typeface="Cambria Math" panose="02040503050406030204" pitchFamily="18" charset="0"/>
                                  <a:cs typeface="Calibri" panose="020F0502020204030204" pitchFamily="34" charset="0"/>
                                </a:rPr>
                                <m:t>1</m:t>
                              </m:r>
                            </m:sub>
                          </m:sSub>
                        </m:e>
                      </m:d>
                      <m:r>
                        <a:rPr lang="en-US" altLang="zh-CN" b="0" i="1" smtClean="0">
                          <a:latin typeface="Cambria Math" panose="02040503050406030204" pitchFamily="18" charset="0"/>
                          <a:cs typeface="Calibri" panose="020F0502020204030204" pitchFamily="34" charset="0"/>
                        </a:rPr>
                        <m:t>≥0,∀</m:t>
                      </m:r>
                      <m:sSub>
                        <m:sSubPr>
                          <m:ctrlPr>
                            <a:rPr lang="en-US" altLang="zh-CN" b="0" i="1" smtClean="0">
                              <a:latin typeface="Cambria Math" panose="02040503050406030204" pitchFamily="18" charset="0"/>
                              <a:cs typeface="Calibri" panose="020F0502020204030204" pitchFamily="34" charset="0"/>
                            </a:rPr>
                          </m:ctrlPr>
                        </m:sSubPr>
                        <m:e>
                          <m:r>
                            <a:rPr lang="en-US" altLang="zh-CN" b="0" i="1" smtClean="0">
                              <a:latin typeface="Cambria Math" panose="02040503050406030204" pitchFamily="18" charset="0"/>
                              <a:cs typeface="Calibri" panose="020F0502020204030204" pitchFamily="34" charset="0"/>
                            </a:rPr>
                            <m:t>𝑎</m:t>
                          </m:r>
                        </m:e>
                        <m:sub>
                          <m:r>
                            <a:rPr lang="en-US" altLang="zh-CN" b="0" i="1" smtClean="0">
                              <a:latin typeface="Cambria Math" panose="02040503050406030204" pitchFamily="18" charset="0"/>
                              <a:cs typeface="Calibri" panose="020F0502020204030204" pitchFamily="34" charset="0"/>
                            </a:rPr>
                            <m:t>1</m:t>
                          </m:r>
                        </m:sub>
                      </m:sSub>
                    </m:oMath>
                  </m:oMathPara>
                </a14:m>
                <a:endParaRPr lang="en-US" altLang="zh-CN" i="1" dirty="0">
                  <a:latin typeface="Cambria Math" panose="02040503050406030204" pitchFamily="18" charset="0"/>
                  <a:cs typeface="Calibri" panose="020F0502020204030204" pitchFamily="34" charset="0"/>
                </a:endParaRPr>
              </a:p>
            </p:txBody>
          </p:sp>
        </mc:Choice>
        <mc:Fallback xmlns="">
          <p:sp>
            <p:nvSpPr>
              <p:cNvPr id="11" name="Rectangle 10">
                <a:extLst>
                  <a:ext uri="{FF2B5EF4-FFF2-40B4-BE49-F238E27FC236}">
                    <a16:creationId xmlns="" xmlns:a16="http://schemas.microsoft.com/office/drawing/2014/main" xmlns:a14="http://schemas.microsoft.com/office/drawing/2010/main" id="{801D7109-50A5-B344-8E0C-8416D9C5E775}"/>
                  </a:ext>
                </a:extLst>
              </p:cNvPr>
              <p:cNvSpPr>
                <a:spLocks noRot="1" noChangeAspect="1" noMove="1" noResize="1" noEditPoints="1" noAdjustHandles="1" noChangeArrowheads="1" noChangeShapeType="1" noTextEdit="1"/>
              </p:cNvSpPr>
              <p:nvPr/>
            </p:nvSpPr>
            <p:spPr>
              <a:xfrm>
                <a:off x="230807" y="3371328"/>
                <a:ext cx="3756524" cy="220759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 xmlns:a16="http://schemas.microsoft.com/office/drawing/2014/main" id="{A3E8FC29-DDA8-433F-A23F-FFB33D43703F}"/>
                  </a:ext>
                </a:extLst>
              </p14:cNvPr>
              <p14:cNvContentPartPr/>
              <p14:nvPr/>
            </p14:nvContentPartPr>
            <p14:xfrm>
              <a:off x="130320" y="871560"/>
              <a:ext cx="8843040" cy="5258160"/>
            </p14:xfrm>
          </p:contentPart>
        </mc:Choice>
        <mc:Fallback xmlns="">
          <p:pic>
            <p:nvPicPr>
              <p:cNvPr id="3" name="Ink 2">
                <a:extLst>
                  <a:ext uri="{FF2B5EF4-FFF2-40B4-BE49-F238E27FC236}">
                    <a16:creationId xmlns:a16="http://schemas.microsoft.com/office/drawing/2014/main" id="{A3E8FC29-DDA8-433F-A23F-FFB33D43703F}"/>
                  </a:ext>
                </a:extLst>
              </p:cNvPr>
              <p:cNvPicPr/>
              <p:nvPr/>
            </p:nvPicPr>
            <p:blipFill>
              <a:blip r:embed="rId6"/>
              <a:stretch>
                <a:fillRect/>
              </a:stretch>
            </p:blipFill>
            <p:spPr>
              <a:xfrm>
                <a:off x="120960" y="862200"/>
                <a:ext cx="8861760" cy="5276880"/>
              </a:xfrm>
              <a:prstGeom prst="rect">
                <a:avLst/>
              </a:prstGeom>
            </p:spPr>
          </p:pic>
        </mc:Fallback>
      </mc:AlternateContent>
    </p:spTree>
    <p:extLst>
      <p:ext uri="{BB962C8B-B14F-4D97-AF65-F5344CB8AC3E}">
        <p14:creationId xmlns:p14="http://schemas.microsoft.com/office/powerpoint/2010/main" val="186934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Minimax-Q for Matching Pennies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32</a:t>
            </a:fld>
            <a:endParaRPr lang="en-US" dirty="0"/>
          </a:p>
        </p:txBody>
      </p:sp>
      <p:graphicFrame>
        <p:nvGraphicFramePr>
          <p:cNvPr id="6" name="Table 5">
            <a:extLst>
              <a:ext uri="{FF2B5EF4-FFF2-40B4-BE49-F238E27FC236}">
                <a16:creationId xmlns="" xmlns:a16="http://schemas.microsoft.com/office/drawing/2014/main" id="{2D8DA574-E68E-2841-A18C-6EE535FB9948}"/>
              </a:ext>
            </a:extLst>
          </p:cNvPr>
          <p:cNvGraphicFramePr>
            <a:graphicFrameLocks noGrp="1"/>
          </p:cNvGraphicFramePr>
          <p:nvPr/>
        </p:nvGraphicFramePr>
        <p:xfrm>
          <a:off x="6335640" y="23046"/>
          <a:ext cx="2540733" cy="1097280"/>
        </p:xfrm>
        <a:graphic>
          <a:graphicData uri="http://schemas.openxmlformats.org/drawingml/2006/table">
            <a:tbl>
              <a:tblPr firstRow="1" bandRow="1">
                <a:tableStyleId>{5940675A-B579-460E-94D1-54222C63F5DA}</a:tableStyleId>
              </a:tblPr>
              <a:tblGrid>
                <a:gridCol w="846911">
                  <a:extLst>
                    <a:ext uri="{9D8B030D-6E8A-4147-A177-3AD203B41FA5}">
                      <a16:colId xmlns="" xmlns:a16="http://schemas.microsoft.com/office/drawing/2014/main" val="20000"/>
                    </a:ext>
                  </a:extLst>
                </a:gridCol>
                <a:gridCol w="846911">
                  <a:extLst>
                    <a:ext uri="{9D8B030D-6E8A-4147-A177-3AD203B41FA5}">
                      <a16:colId xmlns="" xmlns:a16="http://schemas.microsoft.com/office/drawing/2014/main" val="20001"/>
                    </a:ext>
                  </a:extLst>
                </a:gridCol>
                <a:gridCol w="846911">
                  <a:extLst>
                    <a:ext uri="{9D8B030D-6E8A-4147-A177-3AD203B41FA5}">
                      <a16:colId xmlns="" xmlns:a16="http://schemas.microsoft.com/office/drawing/2014/main" val="20002"/>
                    </a:ext>
                  </a:extLst>
                </a:gridCol>
              </a:tblGrid>
              <a:tr h="334289">
                <a:tc>
                  <a:txBody>
                    <a:bodyPr/>
                    <a:lstStyle/>
                    <a:p>
                      <a:pPr algn="ctr"/>
                      <a:endParaRPr lang="en-US" sz="1800" dirty="0"/>
                    </a:p>
                  </a:txBody>
                  <a:tcPr/>
                </a:tc>
                <a:tc>
                  <a:txBody>
                    <a:bodyPr/>
                    <a:lstStyle/>
                    <a:p>
                      <a:pPr algn="ctr"/>
                      <a:r>
                        <a:rPr lang="en-US" sz="1800" kern="1200" dirty="0">
                          <a:solidFill>
                            <a:srgbClr val="00B050"/>
                          </a:solidFill>
                          <a:latin typeface="+mn-lt"/>
                          <a:ea typeface="+mn-ea"/>
                          <a:cs typeface="+mn-cs"/>
                        </a:rPr>
                        <a:t>Heads</a:t>
                      </a:r>
                    </a:p>
                  </a:txBody>
                  <a:tcPr/>
                </a:tc>
                <a:tc>
                  <a:txBody>
                    <a:bodyPr/>
                    <a:lstStyle/>
                    <a:p>
                      <a:pPr algn="ctr"/>
                      <a:r>
                        <a:rPr lang="en-US" sz="1800" kern="1200" dirty="0">
                          <a:solidFill>
                            <a:srgbClr val="00B050"/>
                          </a:solidFill>
                          <a:latin typeface="+mn-lt"/>
                          <a:ea typeface="+mn-ea"/>
                          <a:cs typeface="+mn-cs"/>
                        </a:rPr>
                        <a:t>Tails</a:t>
                      </a:r>
                    </a:p>
                  </a:txBody>
                  <a:tcPr/>
                </a:tc>
                <a:extLst>
                  <a:ext uri="{0D108BD9-81ED-4DB2-BD59-A6C34878D82A}">
                    <a16:rowId xmlns="" xmlns:a16="http://schemas.microsoft.com/office/drawing/2014/main" val="10000"/>
                  </a:ext>
                </a:extLst>
              </a:tr>
              <a:tr h="334289">
                <a:tc>
                  <a:txBody>
                    <a:bodyPr/>
                    <a:lstStyle/>
                    <a:p>
                      <a:pPr marL="0" algn="ctr" defTabSz="914400" rtl="0" eaLnBrk="1" latinLnBrk="0" hangingPunct="1"/>
                      <a:r>
                        <a:rPr lang="en-US" sz="1800" kern="1200" dirty="0">
                          <a:solidFill>
                            <a:schemeClr val="accent1"/>
                          </a:solidFill>
                          <a:latin typeface="+mn-lt"/>
                          <a:ea typeface="+mn-ea"/>
                          <a:cs typeface="+mn-cs"/>
                        </a:rPr>
                        <a:t>Heads</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extLst>
                  <a:ext uri="{0D108BD9-81ED-4DB2-BD59-A6C34878D82A}">
                    <a16:rowId xmlns="" xmlns:a16="http://schemas.microsoft.com/office/drawing/2014/main" val="10001"/>
                  </a:ext>
                </a:extLst>
              </a:tr>
              <a:tr h="334289">
                <a:tc>
                  <a:txBody>
                    <a:bodyPr/>
                    <a:lstStyle/>
                    <a:p>
                      <a:pPr marL="0" algn="ctr" defTabSz="914400" rtl="0" eaLnBrk="1" latinLnBrk="0" hangingPunct="1"/>
                      <a:r>
                        <a:rPr lang="en-US" sz="1800" kern="1200" dirty="0">
                          <a:solidFill>
                            <a:schemeClr val="accent1"/>
                          </a:solidFill>
                          <a:latin typeface="+mn-lt"/>
                          <a:ea typeface="+mn-ea"/>
                          <a:cs typeface="+mn-cs"/>
                        </a:rPr>
                        <a:t>Tails</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extLst>
                  <a:ext uri="{0D108BD9-81ED-4DB2-BD59-A6C34878D82A}">
                    <a16:rowId xmlns="" xmlns:a16="http://schemas.microsoft.com/office/drawing/2014/main" val="10002"/>
                  </a:ext>
                </a:extLst>
              </a:tr>
            </a:tbl>
          </a:graphicData>
        </a:graphic>
      </p:graphicFrame>
      <p:pic>
        <p:nvPicPr>
          <p:cNvPr id="10" name="Picture 9"/>
          <p:cNvPicPr>
            <a:picLocks noChangeAspect="1"/>
          </p:cNvPicPr>
          <p:nvPr/>
        </p:nvPicPr>
        <p:blipFill rotWithShape="1">
          <a:blip r:embed="rId2"/>
          <a:srcRect b="78197"/>
          <a:stretch/>
        </p:blipFill>
        <p:spPr>
          <a:xfrm>
            <a:off x="345017" y="1182869"/>
            <a:ext cx="8605693" cy="92573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831120" y="2546653"/>
                <a:ext cx="61075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cs typeface="Calibri" panose="020F0502020204030204" pitchFamily="34" charset="0"/>
                        </a:rPr>
                        <m:t>𝑄</m:t>
                      </m:r>
                      <m:d>
                        <m:dPr>
                          <m:ctrlPr>
                            <a:rPr lang="en-US" i="1" smtClean="0">
                              <a:latin typeface="Cambria Math" panose="02040503050406030204" pitchFamily="18" charset="0"/>
                              <a:cs typeface="Calibri" panose="020F0502020204030204" pitchFamily="34" charset="0"/>
                            </a:rPr>
                          </m:ctrlPr>
                        </m:dPr>
                        <m:e>
                          <m:r>
                            <a:rPr lang="en-US" b="0" i="1" smtClean="0">
                              <a:latin typeface="Cambria Math" panose="02040503050406030204" pitchFamily="18" charset="0"/>
                              <a:cs typeface="Calibri" panose="020F0502020204030204" pitchFamily="34" charset="0"/>
                            </a:rPr>
                            <m:t>𝐻</m:t>
                          </m:r>
                          <m:r>
                            <a:rPr lang="en-US" i="1">
                              <a:latin typeface="Cambria Math" panose="02040503050406030204" pitchFamily="18" charset="0"/>
                              <a:cs typeface="Calibri" panose="020F0502020204030204" pitchFamily="34" charset="0"/>
                            </a:rPr>
                            <m:t>,</m:t>
                          </m:r>
                          <m:r>
                            <a:rPr lang="en-US" b="0" i="1" smtClean="0">
                              <a:latin typeface="Cambria Math" panose="02040503050406030204" pitchFamily="18" charset="0"/>
                              <a:cs typeface="Calibri" panose="020F0502020204030204" pitchFamily="34" charset="0"/>
                            </a:rPr>
                            <m:t>𝐻</m:t>
                          </m:r>
                        </m:e>
                      </m:d>
                      <m:r>
                        <a:rPr lang="en-US" i="1">
                          <a:latin typeface="Cambria Math" panose="02040503050406030204" pitchFamily="18" charset="0"/>
                          <a:cs typeface="Calibri" panose="020F0502020204030204" pitchFamily="34" charset="0"/>
                        </a:rPr>
                        <m:t>←</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1−</m:t>
                          </m:r>
                          <m:r>
                            <a:rPr lang="en-US" b="0" i="1" smtClean="0">
                              <a:latin typeface="Cambria Math" panose="02040503050406030204" pitchFamily="18" charset="0"/>
                              <a:cs typeface="Calibri" panose="020F0502020204030204" pitchFamily="34" charset="0"/>
                            </a:rPr>
                            <m:t>1</m:t>
                          </m:r>
                        </m:e>
                      </m:d>
                      <m:r>
                        <a:rPr lang="en-US"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b="0" i="1" smtClean="0">
                              <a:latin typeface="Cambria Math" panose="02040503050406030204" pitchFamily="18" charset="0"/>
                              <a:cs typeface="Calibri" panose="020F0502020204030204" pitchFamily="34" charset="0"/>
                            </a:rPr>
                            <m:t>𝐻</m:t>
                          </m:r>
                          <m:r>
                            <a:rPr lang="en-US" i="1">
                              <a:latin typeface="Cambria Math" panose="02040503050406030204" pitchFamily="18" charset="0"/>
                              <a:cs typeface="Calibri" panose="020F0502020204030204" pitchFamily="34" charset="0"/>
                            </a:rPr>
                            <m:t>,</m:t>
                          </m:r>
                          <m:r>
                            <a:rPr lang="en-US" b="0" i="1" smtClean="0">
                              <a:latin typeface="Cambria Math" panose="02040503050406030204" pitchFamily="18" charset="0"/>
                              <a:cs typeface="Calibri" panose="020F0502020204030204" pitchFamily="34" charset="0"/>
                            </a:rPr>
                            <m:t>𝐻</m:t>
                          </m:r>
                        </m:e>
                      </m:d>
                      <m:r>
                        <a:rPr lang="en-US" i="1">
                          <a:latin typeface="Cambria Math" panose="02040503050406030204" pitchFamily="18" charset="0"/>
                          <a:cs typeface="Calibri" panose="020F0502020204030204" pitchFamily="34" charset="0"/>
                        </a:rPr>
                        <m:t>+</m:t>
                      </m:r>
                      <m:r>
                        <a:rPr lang="en-US" b="0" i="1" smtClean="0">
                          <a:latin typeface="Cambria Math" panose="02040503050406030204" pitchFamily="18" charset="0"/>
                          <a:cs typeface="Calibri" panose="020F0502020204030204" pitchFamily="34" charset="0"/>
                        </a:rPr>
                        <m:t>1</m:t>
                      </m:r>
                      <m:d>
                        <m:dPr>
                          <m:ctrlPr>
                            <a:rPr lang="en-US" i="1">
                              <a:latin typeface="Cambria Math" panose="02040503050406030204" pitchFamily="18" charset="0"/>
                              <a:cs typeface="Calibri" panose="020F0502020204030204" pitchFamily="34" charset="0"/>
                            </a:rPr>
                          </m:ctrlPr>
                        </m:dPr>
                        <m:e>
                          <m:r>
                            <a:rPr lang="en-US" b="0" i="1" smtClean="0">
                              <a:latin typeface="Cambria Math" panose="02040503050406030204" pitchFamily="18" charset="0"/>
                              <a:cs typeface="Calibri" panose="020F0502020204030204" pitchFamily="34" charset="0"/>
                            </a:rPr>
                            <m:t>1</m:t>
                          </m:r>
                          <m:r>
                            <a:rPr lang="en-US" i="1">
                              <a:latin typeface="Cambria Math" panose="02040503050406030204" pitchFamily="18" charset="0"/>
                              <a:cs typeface="Calibri" panose="020F0502020204030204" pitchFamily="34" charset="0"/>
                            </a:rPr>
                            <m:t>+</m:t>
                          </m:r>
                          <m:r>
                            <a:rPr lang="en-US" i="1">
                              <a:latin typeface="Cambria Math" panose="02040503050406030204" pitchFamily="18" charset="0"/>
                              <a:cs typeface="Calibri" panose="020F0502020204030204" pitchFamily="34" charset="0"/>
                            </a:rPr>
                            <m:t>𝛾</m:t>
                          </m:r>
                          <m:r>
                            <a:rPr lang="en-US" i="1">
                              <a:latin typeface="Cambria Math" panose="02040503050406030204" pitchFamily="18" charset="0"/>
                              <a:cs typeface="Calibri" panose="020F0502020204030204" pitchFamily="34" charset="0"/>
                            </a:rPr>
                            <m:t>𝑉</m:t>
                          </m:r>
                        </m:e>
                      </m:d>
                      <m:r>
                        <a:rPr lang="en-US" b="0" i="1" smtClean="0">
                          <a:latin typeface="Cambria Math" panose="02040503050406030204" pitchFamily="18" charset="0"/>
                          <a:cs typeface="Calibri" panose="020F0502020204030204" pitchFamily="34" charset="0"/>
                        </a:rPr>
                        <m:t>=1+0.9∗1=1.9</m:t>
                      </m:r>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1831120" y="2546653"/>
                <a:ext cx="6107506" cy="369332"/>
              </a:xfrm>
              <a:prstGeom prst="rect">
                <a:avLst/>
              </a:prstGeom>
              <a:blipFill rotWithShape="0">
                <a:blip r:embed="rId3"/>
                <a:stretch>
                  <a:fillRect b="-1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220905" y="2170591"/>
                <a:ext cx="44707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2</m:t>
                              </m:r>
                            </m:sub>
                          </m:sSub>
                        </m:e>
                      </m:d>
                      <m:r>
                        <a:rPr lang="en-US" i="1">
                          <a:latin typeface="Cambria Math" panose="02040503050406030204" pitchFamily="18" charset="0"/>
                          <a:cs typeface="Calibri" panose="020F0502020204030204" pitchFamily="34" charset="0"/>
                        </a:rPr>
                        <m:t>←</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1−</m:t>
                          </m:r>
                          <m:r>
                            <a:rPr lang="en-US" i="1">
                              <a:latin typeface="Cambria Math" panose="02040503050406030204" pitchFamily="18" charset="0"/>
                              <a:cs typeface="Calibri" panose="020F0502020204030204" pitchFamily="34" charset="0"/>
                            </a:rPr>
                            <m:t>𝛼</m:t>
                          </m:r>
                        </m:e>
                      </m:d>
                      <m:r>
                        <a:rPr lang="en-US"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2</m:t>
                              </m:r>
                            </m:sub>
                          </m:sSub>
                        </m:e>
                      </m:d>
                      <m:r>
                        <a:rPr lang="en-US" i="1">
                          <a:latin typeface="Cambria Math" panose="02040503050406030204" pitchFamily="18" charset="0"/>
                          <a:cs typeface="Calibri" panose="020F0502020204030204" pitchFamily="34" charset="0"/>
                        </a:rPr>
                        <m:t>+</m:t>
                      </m:r>
                      <m:r>
                        <a:rPr lang="en-US" i="1">
                          <a:latin typeface="Cambria Math" panose="02040503050406030204" pitchFamily="18" charset="0"/>
                          <a:cs typeface="Calibri" panose="020F0502020204030204" pitchFamily="34" charset="0"/>
                        </a:rPr>
                        <m:t>𝛼</m:t>
                      </m:r>
                      <m:d>
                        <m:dPr>
                          <m:ctrlPr>
                            <a:rPr lang="en-US" i="1">
                              <a:latin typeface="Cambria Math" panose="02040503050406030204" pitchFamily="18" charset="0"/>
                              <a:cs typeface="Calibri" panose="020F0502020204030204" pitchFamily="34" charset="0"/>
                            </a:rPr>
                          </m:ctrlPr>
                        </m:dPr>
                        <m:e>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𝑟</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r>
                            <a:rPr lang="en-US" i="1">
                              <a:latin typeface="Cambria Math" panose="02040503050406030204" pitchFamily="18" charset="0"/>
                              <a:cs typeface="Calibri" panose="020F0502020204030204" pitchFamily="34" charset="0"/>
                            </a:rPr>
                            <m:t>𝛾</m:t>
                          </m:r>
                          <m:r>
                            <a:rPr lang="en-US" i="1">
                              <a:latin typeface="Cambria Math" panose="02040503050406030204" pitchFamily="18" charset="0"/>
                              <a:cs typeface="Calibri" panose="020F0502020204030204" pitchFamily="34" charset="0"/>
                            </a:rPr>
                            <m:t>𝑉</m:t>
                          </m:r>
                        </m:e>
                      </m:d>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2220905" y="2170591"/>
                <a:ext cx="4470711" cy="369332"/>
              </a:xfrm>
              <a:prstGeom prst="rect">
                <a:avLst/>
              </a:prstGeom>
              <a:blipFill rotWithShape="0">
                <a:blip r:embed="rId4"/>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 xmlns:a16="http://schemas.microsoft.com/office/drawing/2014/main" id="{801D7109-50A5-B344-8E0C-8416D9C5E775}"/>
                  </a:ext>
                </a:extLst>
              </p:cNvPr>
              <p:cNvSpPr/>
              <p:nvPr/>
            </p:nvSpPr>
            <p:spPr>
              <a:xfrm>
                <a:off x="4541195" y="2880053"/>
                <a:ext cx="4145605" cy="16285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zh-CN" i="1" smtClean="0">
                              <a:latin typeface="Cambria Math" panose="02040503050406030204" pitchFamily="18" charset="0"/>
                              <a:cs typeface="Calibri" panose="020F0502020204030204" pitchFamily="34" charset="0"/>
                            </a:rPr>
                          </m:ctrlPr>
                        </m:funcPr>
                        <m:fName>
                          <m:limLow>
                            <m:limLowPr>
                              <m:ctrlPr>
                                <a:rPr lang="en-US" altLang="zh-CN" i="1">
                                  <a:latin typeface="Cambria Math" panose="02040503050406030204" pitchFamily="18" charset="0"/>
                                  <a:cs typeface="Calibri" panose="020F0502020204030204" pitchFamily="34" charset="0"/>
                                </a:rPr>
                              </m:ctrlPr>
                            </m:limLowPr>
                            <m:e>
                              <m:r>
                                <m:rPr>
                                  <m:sty m:val="p"/>
                                </m:rPr>
                                <a:rPr lang="en-US" altLang="zh-CN">
                                  <a:latin typeface="Cambria Math" panose="02040503050406030204" pitchFamily="18" charset="0"/>
                                  <a:cs typeface="Calibri" panose="020F0502020204030204" pitchFamily="34" charset="0"/>
                                </a:rPr>
                                <m:t>m</m:t>
                              </m:r>
                              <m:r>
                                <m:rPr>
                                  <m:sty m:val="p"/>
                                </m:rPr>
                                <a:rPr lang="en-US" altLang="zh-CN" b="0" i="0" smtClean="0">
                                  <a:latin typeface="Cambria Math" panose="02040503050406030204" pitchFamily="18" charset="0"/>
                                  <a:cs typeface="Calibri" panose="020F0502020204030204" pitchFamily="34" charset="0"/>
                                </a:rPr>
                                <m:t>ax</m:t>
                              </m:r>
                            </m:e>
                            <m:lim>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b="0" i="1" smtClean="0">
                                      <a:latin typeface="Cambria Math" panose="02040503050406030204" pitchFamily="18" charset="0"/>
                                      <a:cs typeface="Calibri" panose="020F0502020204030204" pitchFamily="34" charset="0"/>
                                    </a:rPr>
                                    <m:t>𝐻</m:t>
                                  </m:r>
                                </m:e>
                              </m:d>
                              <m:r>
                                <a:rPr lang="en-US" altLang="zh-CN" b="0" i="1" smtClean="0">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smtClean="0">
                                      <a:latin typeface="Cambria Math" panose="02040503050406030204" pitchFamily="18" charset="0"/>
                                      <a:cs typeface="Calibri" panose="020F0502020204030204" pitchFamily="34" charset="0"/>
                                    </a:rPr>
                                  </m:ctrlPr>
                                </m:dPr>
                                <m:e>
                                  <m:r>
                                    <a:rPr lang="en-US" altLang="zh-CN" b="0" i="1" smtClean="0">
                                      <a:latin typeface="Cambria Math" panose="02040503050406030204" pitchFamily="18" charset="0"/>
                                      <a:cs typeface="Calibri" panose="020F0502020204030204" pitchFamily="34" charset="0"/>
                                    </a:rPr>
                                    <m:t>𝑇</m:t>
                                  </m:r>
                                </m:e>
                              </m:d>
                              <m:r>
                                <a:rPr lang="en-US" altLang="zh-CN" b="0" i="1" smtClean="0">
                                  <a:latin typeface="Cambria Math" panose="02040503050406030204" pitchFamily="18" charset="0"/>
                                  <a:cs typeface="Calibri" panose="020F0502020204030204" pitchFamily="34" charset="0"/>
                                </a:rPr>
                                <m:t>,</m:t>
                              </m:r>
                              <m:r>
                                <a:rPr lang="en-US" altLang="zh-CN" b="0" i="1" smtClean="0">
                                  <a:latin typeface="Cambria Math" panose="02040503050406030204" pitchFamily="18" charset="0"/>
                                  <a:cs typeface="Calibri" panose="020F0502020204030204" pitchFamily="34" charset="0"/>
                                </a:rPr>
                                <m:t>𝑣</m:t>
                              </m:r>
                            </m:lim>
                          </m:limLow>
                        </m:fName>
                        <m:e>
                          <m:r>
                            <a:rPr lang="en-US" altLang="zh-CN" b="0" i="1" smtClean="0">
                              <a:latin typeface="Cambria Math" panose="02040503050406030204" pitchFamily="18" charset="0"/>
                              <a:cs typeface="Calibri" panose="020F0502020204030204" pitchFamily="34" charset="0"/>
                            </a:rPr>
                            <m:t>𝑣</m:t>
                          </m:r>
                        </m:e>
                      </m:func>
                    </m:oMath>
                  </m:oMathPara>
                </a14:m>
                <a:endParaRPr lang="en-US"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Calibri" panose="020F0502020204030204" pitchFamily="34" charset="0"/>
                        </a:rPr>
                        <m:t>𝑣</m:t>
                      </m:r>
                      <m:r>
                        <a:rPr lang="en-US" b="0" i="1" smtClean="0">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𝐻</m:t>
                          </m:r>
                        </m:e>
                      </m:d>
                      <m:r>
                        <a:rPr lang="en-US" altLang="zh-CN"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𝐻</m:t>
                          </m:r>
                          <m:r>
                            <a:rPr lang="en-US" i="1">
                              <a:latin typeface="Cambria Math" panose="02040503050406030204" pitchFamily="18" charset="0"/>
                              <a:cs typeface="Calibri" panose="020F0502020204030204" pitchFamily="34" charset="0"/>
                            </a:rPr>
                            <m:t>,</m:t>
                          </m:r>
                          <m:r>
                            <a:rPr lang="en-US" i="1">
                              <a:latin typeface="Cambria Math" panose="02040503050406030204" pitchFamily="18" charset="0"/>
                              <a:cs typeface="Calibri" panose="020F0502020204030204" pitchFamily="34" charset="0"/>
                            </a:rPr>
                            <m:t>𝐻</m:t>
                          </m:r>
                        </m:e>
                      </m:d>
                      <m:r>
                        <a:rPr lang="en-US" b="0" i="1" smtClean="0">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b="0" i="1" smtClean="0">
                              <a:latin typeface="Cambria Math" panose="02040503050406030204" pitchFamily="18" charset="0"/>
                              <a:cs typeface="Calibri" panose="020F0502020204030204" pitchFamily="34" charset="0"/>
                            </a:rPr>
                            <m:t>𝑇</m:t>
                          </m:r>
                        </m:e>
                      </m:d>
                      <m:r>
                        <a:rPr lang="en-US" altLang="zh-CN"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𝐻</m:t>
                          </m:r>
                          <m:r>
                            <a:rPr lang="en-US" i="1">
                              <a:latin typeface="Cambria Math" panose="02040503050406030204" pitchFamily="18" charset="0"/>
                              <a:cs typeface="Calibri" panose="020F0502020204030204" pitchFamily="34" charset="0"/>
                            </a:rPr>
                            <m:t>,</m:t>
                          </m:r>
                          <m:r>
                            <a:rPr lang="en-US" i="1">
                              <a:latin typeface="Cambria Math" panose="02040503050406030204" pitchFamily="18" charset="0"/>
                              <a:cs typeface="Calibri" panose="020F0502020204030204" pitchFamily="34" charset="0"/>
                            </a:rPr>
                            <m:t>𝐻</m:t>
                          </m:r>
                        </m:e>
                      </m:d>
                    </m:oMath>
                  </m:oMathPara>
                </a14:m>
                <a:endParaRPr lang="en-US"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Calibri" panose="020F0502020204030204" pitchFamily="34" charset="0"/>
                        </a:rPr>
                        <m:t>𝑣</m:t>
                      </m:r>
                      <m:r>
                        <a:rPr lang="en-US" i="1">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𝐻</m:t>
                          </m:r>
                        </m:e>
                      </m:d>
                      <m:r>
                        <a:rPr lang="en-US" altLang="zh-CN"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𝐻</m:t>
                          </m:r>
                          <m:r>
                            <a:rPr lang="en-US" i="1">
                              <a:latin typeface="Cambria Math" panose="02040503050406030204" pitchFamily="18" charset="0"/>
                              <a:cs typeface="Calibri" panose="020F0502020204030204" pitchFamily="34" charset="0"/>
                            </a:rPr>
                            <m:t>,</m:t>
                          </m:r>
                          <m:r>
                            <a:rPr lang="en-US" b="0" i="1" smtClean="0">
                              <a:latin typeface="Cambria Math" panose="02040503050406030204" pitchFamily="18" charset="0"/>
                              <a:cs typeface="Calibri" panose="020F0502020204030204" pitchFamily="34" charset="0"/>
                            </a:rPr>
                            <m:t>𝑇</m:t>
                          </m:r>
                        </m:e>
                      </m:d>
                      <m:r>
                        <a:rPr lang="en-US" i="1">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𝑇</m:t>
                          </m:r>
                        </m:e>
                      </m:d>
                      <m:r>
                        <a:rPr lang="en-US" altLang="zh-CN"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𝐻</m:t>
                          </m:r>
                          <m:r>
                            <a:rPr lang="en-US" i="1">
                              <a:latin typeface="Cambria Math" panose="02040503050406030204" pitchFamily="18" charset="0"/>
                              <a:cs typeface="Calibri" panose="020F0502020204030204" pitchFamily="34" charset="0"/>
                            </a:rPr>
                            <m:t>,</m:t>
                          </m:r>
                          <m:r>
                            <a:rPr lang="en-US" b="0" i="1" smtClean="0">
                              <a:latin typeface="Cambria Math" panose="02040503050406030204" pitchFamily="18" charset="0"/>
                              <a:cs typeface="Calibri" panose="020F0502020204030204" pitchFamily="34" charset="0"/>
                            </a:rPr>
                            <m:t>𝑇</m:t>
                          </m:r>
                        </m:e>
                      </m:d>
                    </m:oMath>
                  </m:oMathPara>
                </a14:m>
                <a:endParaRPr lang="en-US" altLang="zh-CN"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𝐻</m:t>
                          </m:r>
                        </m:e>
                      </m:d>
                      <m:r>
                        <a:rPr lang="en-US" altLang="zh-CN" b="0" i="1" smtClean="0">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𝑇</m:t>
                          </m:r>
                        </m:e>
                      </m:d>
                      <m:r>
                        <a:rPr lang="en-US" b="0" i="1" smtClean="0">
                          <a:latin typeface="Cambria Math" panose="02040503050406030204" pitchFamily="18" charset="0"/>
                          <a:cs typeface="Calibri" panose="020F0502020204030204" pitchFamily="34" charset="0"/>
                        </a:rPr>
                        <m:t>=1</m:t>
                      </m:r>
                    </m:oMath>
                  </m:oMathPara>
                </a14:m>
                <a:endParaRPr lang="en-US" b="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𝐻</m:t>
                          </m:r>
                        </m:e>
                      </m:d>
                      <m:r>
                        <a:rPr lang="en-US" altLang="zh-CN" b="0" i="1" smtClean="0">
                          <a:latin typeface="Cambria Math" panose="02040503050406030204" pitchFamily="18" charset="0"/>
                          <a:cs typeface="Calibri" panose="020F0502020204030204" pitchFamily="34" charset="0"/>
                        </a:rPr>
                        <m:t>≥0,</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𝑇</m:t>
                          </m:r>
                        </m:e>
                      </m:d>
                      <m:r>
                        <a:rPr lang="en-US" altLang="zh-CN" b="0" i="1" smtClean="0">
                          <a:latin typeface="Cambria Math" panose="02040503050406030204" pitchFamily="18" charset="0"/>
                          <a:cs typeface="Calibri" panose="020F0502020204030204" pitchFamily="34" charset="0"/>
                        </a:rPr>
                        <m:t>≥0</m:t>
                      </m:r>
                    </m:oMath>
                  </m:oMathPara>
                </a14:m>
                <a:endParaRPr lang="en-US" altLang="zh-CN" i="1" dirty="0">
                  <a:latin typeface="Cambria Math" panose="02040503050406030204" pitchFamily="18" charset="0"/>
                  <a:cs typeface="Calibri" panose="020F0502020204030204" pitchFamily="34" charset="0"/>
                </a:endParaRPr>
              </a:p>
            </p:txBody>
          </p:sp>
        </mc:Choice>
        <mc:Fallback xmlns="">
          <p:sp>
            <p:nvSpPr>
              <p:cNvPr id="9" name="Rectangle 8">
                <a:extLst>
                  <a:ext uri="{FF2B5EF4-FFF2-40B4-BE49-F238E27FC236}">
                    <a16:creationId xmlns="" xmlns:a16="http://schemas.microsoft.com/office/drawing/2014/main" xmlns:a14="http://schemas.microsoft.com/office/drawing/2010/main" id="{801D7109-50A5-B344-8E0C-8416D9C5E775}"/>
                  </a:ext>
                </a:extLst>
              </p:cNvPr>
              <p:cNvSpPr>
                <a:spLocks noRot="1" noChangeAspect="1" noMove="1" noResize="1" noEditPoints="1" noAdjustHandles="1" noChangeArrowheads="1" noChangeShapeType="1" noTextEdit="1"/>
              </p:cNvSpPr>
              <p:nvPr/>
            </p:nvSpPr>
            <p:spPr>
              <a:xfrm>
                <a:off x="4541195" y="2880053"/>
                <a:ext cx="4145605" cy="162858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 xmlns:a16="http://schemas.microsoft.com/office/drawing/2014/main" id="{801D7109-50A5-B344-8E0C-8416D9C5E775}"/>
                  </a:ext>
                </a:extLst>
              </p:cNvPr>
              <p:cNvSpPr/>
              <p:nvPr/>
            </p:nvSpPr>
            <p:spPr>
              <a:xfrm>
                <a:off x="267978" y="2984752"/>
                <a:ext cx="3756524" cy="220759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zh-CN" i="1" smtClean="0">
                              <a:latin typeface="Cambria Math" panose="02040503050406030204" pitchFamily="18" charset="0"/>
                              <a:cs typeface="Calibri" panose="020F0502020204030204" pitchFamily="34" charset="0"/>
                            </a:rPr>
                          </m:ctrlPr>
                        </m:funcPr>
                        <m:fName>
                          <m:limLow>
                            <m:limLowPr>
                              <m:ctrlPr>
                                <a:rPr lang="en-US" altLang="zh-CN" i="1">
                                  <a:latin typeface="Cambria Math" panose="02040503050406030204" pitchFamily="18" charset="0"/>
                                  <a:cs typeface="Calibri" panose="020F0502020204030204" pitchFamily="34" charset="0"/>
                                </a:rPr>
                              </m:ctrlPr>
                            </m:limLowPr>
                            <m:e>
                              <m:r>
                                <m:rPr>
                                  <m:sty m:val="p"/>
                                </m:rPr>
                                <a:rPr lang="en-US" altLang="zh-CN">
                                  <a:latin typeface="Cambria Math" panose="02040503050406030204" pitchFamily="18" charset="0"/>
                                  <a:cs typeface="Calibri" panose="020F0502020204030204" pitchFamily="34" charset="0"/>
                                </a:rPr>
                                <m:t>m</m:t>
                              </m:r>
                              <m:r>
                                <m:rPr>
                                  <m:sty m:val="p"/>
                                </m:rPr>
                                <a:rPr lang="en-US" altLang="zh-CN" b="0" i="0" smtClean="0">
                                  <a:latin typeface="Cambria Math" panose="02040503050406030204" pitchFamily="18" charset="0"/>
                                  <a:cs typeface="Calibri" panose="020F0502020204030204" pitchFamily="34" charset="0"/>
                                </a:rPr>
                                <m:t>ax</m:t>
                              </m:r>
                            </m:e>
                            <m:lim>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e>
                              </m:d>
                              <m:r>
                                <a:rPr lang="en-US" altLang="zh-CN" b="0" i="1" smtClean="0">
                                  <a:latin typeface="Cambria Math" panose="02040503050406030204" pitchFamily="18" charset="0"/>
                                  <a:cs typeface="Calibri" panose="020F0502020204030204" pitchFamily="34" charset="0"/>
                                </a:rPr>
                                <m:t>,</m:t>
                              </m:r>
                              <m:r>
                                <a:rPr lang="en-US" altLang="zh-CN" b="0" i="1" smtClean="0">
                                  <a:latin typeface="Cambria Math" panose="02040503050406030204" pitchFamily="18" charset="0"/>
                                  <a:cs typeface="Calibri" panose="020F0502020204030204" pitchFamily="34" charset="0"/>
                                </a:rPr>
                                <m:t>𝑣</m:t>
                              </m:r>
                            </m:lim>
                          </m:limLow>
                        </m:fName>
                        <m:e>
                          <m:r>
                            <a:rPr lang="en-US" altLang="zh-CN" b="0" i="1" smtClean="0">
                              <a:latin typeface="Cambria Math" panose="02040503050406030204" pitchFamily="18" charset="0"/>
                              <a:cs typeface="Calibri" panose="020F0502020204030204" pitchFamily="34" charset="0"/>
                            </a:rPr>
                            <m:t>𝑣</m:t>
                          </m:r>
                        </m:e>
                      </m:func>
                    </m:oMath>
                  </m:oMathPara>
                </a14:m>
                <a:endParaRPr lang="en-US"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Calibri" panose="020F0502020204030204" pitchFamily="34" charset="0"/>
                        </a:rPr>
                        <m:t>𝑣</m:t>
                      </m:r>
                      <m:r>
                        <a:rPr lang="en-US" b="0" i="1" smtClean="0">
                          <a:latin typeface="Cambria Math" panose="02040503050406030204" pitchFamily="18" charset="0"/>
                          <a:cs typeface="Calibri" panose="020F0502020204030204" pitchFamily="34" charset="0"/>
                        </a:rPr>
                        <m:t>≤</m:t>
                      </m:r>
                      <m:nary>
                        <m:naryPr>
                          <m:chr m:val="∑"/>
                          <m:supHide m:val="on"/>
                          <m:ctrlPr>
                            <a:rPr lang="en-US" i="1">
                              <a:latin typeface="Cambria Math" panose="02040503050406030204" pitchFamily="18" charset="0"/>
                              <a:cs typeface="Calibri" panose="020F0502020204030204" pitchFamily="34" charset="0"/>
                            </a:rPr>
                          </m:ctrlPr>
                        </m:naryPr>
                        <m:sub>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𝐴</m:t>
                              </m:r>
                            </m:e>
                            <m:sub>
                              <m:r>
                                <a:rPr lang="en-US" i="1">
                                  <a:latin typeface="Cambria Math" panose="02040503050406030204" pitchFamily="18" charset="0"/>
                                  <a:cs typeface="Calibri" panose="020F0502020204030204" pitchFamily="34" charset="0"/>
                                </a:rPr>
                                <m:t>1</m:t>
                              </m:r>
                            </m:sub>
                          </m:sSub>
                        </m:sub>
                        <m:sup/>
                        <m:e>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𝑎</m:t>
                                  </m:r>
                                </m:e>
                                <m:sub>
                                  <m:r>
                                    <a:rPr lang="en-US" altLang="zh-CN" i="1">
                                      <a:latin typeface="Cambria Math" panose="02040503050406030204" pitchFamily="18" charset="0"/>
                                      <a:cs typeface="Calibri" panose="020F0502020204030204" pitchFamily="34" charset="0"/>
                                    </a:rPr>
                                    <m:t>1</m:t>
                                  </m:r>
                                </m:sub>
                              </m:sSub>
                            </m:e>
                          </m:d>
                          <m:r>
                            <a:rPr lang="en-US" altLang="zh-CN"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𝑠</m:t>
                              </m:r>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2</m:t>
                                  </m:r>
                                </m:sub>
                              </m:sSub>
                            </m:e>
                          </m:d>
                        </m:e>
                      </m:nary>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𝑎</m:t>
                          </m:r>
                        </m:e>
                        <m:sub>
                          <m:r>
                            <a:rPr lang="en-US" b="0" i="1" smtClean="0">
                              <a:latin typeface="Cambria Math" panose="02040503050406030204" pitchFamily="18" charset="0"/>
                              <a:cs typeface="Calibri" panose="020F0502020204030204" pitchFamily="34" charset="0"/>
                            </a:rPr>
                            <m:t>2</m:t>
                          </m:r>
                        </m:sub>
                      </m:sSub>
                    </m:oMath>
                  </m:oMathPara>
                </a14:m>
                <a:endParaRPr lang="en-US" altLang="zh-CN"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nary>
                        <m:naryPr>
                          <m:chr m:val="∑"/>
                          <m:supHide m:val="on"/>
                          <m:ctrlPr>
                            <a:rPr lang="en-US" i="1">
                              <a:latin typeface="Cambria Math" panose="02040503050406030204" pitchFamily="18" charset="0"/>
                              <a:cs typeface="Calibri" panose="020F0502020204030204" pitchFamily="34" charset="0"/>
                            </a:rPr>
                          </m:ctrlPr>
                        </m:naryPr>
                        <m:sub>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𝐴</m:t>
                              </m:r>
                            </m:e>
                            <m:sub>
                              <m:r>
                                <a:rPr lang="en-US" i="1">
                                  <a:latin typeface="Cambria Math" panose="02040503050406030204" pitchFamily="18" charset="0"/>
                                  <a:cs typeface="Calibri" panose="020F0502020204030204" pitchFamily="34" charset="0"/>
                                </a:rPr>
                                <m:t>1</m:t>
                              </m:r>
                            </m:sub>
                          </m:sSub>
                        </m:sub>
                        <m:sup/>
                        <m:e>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𝑎</m:t>
                                  </m:r>
                                </m:e>
                                <m:sub>
                                  <m:r>
                                    <a:rPr lang="en-US" altLang="zh-CN" i="1">
                                      <a:latin typeface="Cambria Math" panose="02040503050406030204" pitchFamily="18" charset="0"/>
                                      <a:cs typeface="Calibri" panose="020F0502020204030204" pitchFamily="34" charset="0"/>
                                    </a:rPr>
                                    <m:t>1</m:t>
                                  </m:r>
                                </m:sub>
                              </m:sSub>
                            </m:e>
                          </m:d>
                        </m:e>
                      </m:nary>
                      <m:r>
                        <a:rPr lang="en-US" b="0" i="1" smtClean="0">
                          <a:latin typeface="Cambria Math" panose="02040503050406030204" pitchFamily="18" charset="0"/>
                          <a:cs typeface="Calibri" panose="020F0502020204030204" pitchFamily="34" charset="0"/>
                        </a:rPr>
                        <m:t>=1</m:t>
                      </m:r>
                    </m:oMath>
                  </m:oMathPara>
                </a14:m>
                <a:endParaRPr lang="en-US" b="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𝑎</m:t>
                              </m:r>
                            </m:e>
                            <m:sub>
                              <m:r>
                                <a:rPr lang="en-US" altLang="zh-CN" i="1">
                                  <a:latin typeface="Cambria Math" panose="02040503050406030204" pitchFamily="18" charset="0"/>
                                  <a:cs typeface="Calibri" panose="020F0502020204030204" pitchFamily="34" charset="0"/>
                                </a:rPr>
                                <m:t>1</m:t>
                              </m:r>
                            </m:sub>
                          </m:sSub>
                        </m:e>
                      </m:d>
                      <m:r>
                        <a:rPr lang="en-US" altLang="zh-CN" b="0" i="1" smtClean="0">
                          <a:latin typeface="Cambria Math" panose="02040503050406030204" pitchFamily="18" charset="0"/>
                          <a:cs typeface="Calibri" panose="020F0502020204030204" pitchFamily="34" charset="0"/>
                        </a:rPr>
                        <m:t>≥0,∀</m:t>
                      </m:r>
                      <m:sSub>
                        <m:sSubPr>
                          <m:ctrlPr>
                            <a:rPr lang="en-US" altLang="zh-CN" b="0" i="1" smtClean="0">
                              <a:latin typeface="Cambria Math" panose="02040503050406030204" pitchFamily="18" charset="0"/>
                              <a:cs typeface="Calibri" panose="020F0502020204030204" pitchFamily="34" charset="0"/>
                            </a:rPr>
                          </m:ctrlPr>
                        </m:sSubPr>
                        <m:e>
                          <m:r>
                            <a:rPr lang="en-US" altLang="zh-CN" b="0" i="1" smtClean="0">
                              <a:latin typeface="Cambria Math" panose="02040503050406030204" pitchFamily="18" charset="0"/>
                              <a:cs typeface="Calibri" panose="020F0502020204030204" pitchFamily="34" charset="0"/>
                            </a:rPr>
                            <m:t>𝑎</m:t>
                          </m:r>
                        </m:e>
                        <m:sub>
                          <m:r>
                            <a:rPr lang="en-US" altLang="zh-CN" b="0" i="1" smtClean="0">
                              <a:latin typeface="Cambria Math" panose="02040503050406030204" pitchFamily="18" charset="0"/>
                              <a:cs typeface="Calibri" panose="020F0502020204030204" pitchFamily="34" charset="0"/>
                            </a:rPr>
                            <m:t>1</m:t>
                          </m:r>
                        </m:sub>
                      </m:sSub>
                    </m:oMath>
                  </m:oMathPara>
                </a14:m>
                <a:endParaRPr lang="en-US" altLang="zh-CN" i="1" dirty="0">
                  <a:latin typeface="Cambria Math" panose="02040503050406030204" pitchFamily="18" charset="0"/>
                  <a:cs typeface="Calibri" panose="020F0502020204030204" pitchFamily="34" charset="0"/>
                </a:endParaRPr>
              </a:p>
            </p:txBody>
          </p:sp>
        </mc:Choice>
        <mc:Fallback xmlns="">
          <p:sp>
            <p:nvSpPr>
              <p:cNvPr id="11" name="Rectangle 10">
                <a:extLst>
                  <a:ext uri="{FF2B5EF4-FFF2-40B4-BE49-F238E27FC236}">
                    <a16:creationId xmlns="" xmlns:a16="http://schemas.microsoft.com/office/drawing/2014/main" xmlns:a14="http://schemas.microsoft.com/office/drawing/2010/main" id="{801D7109-50A5-B344-8E0C-8416D9C5E775}"/>
                  </a:ext>
                </a:extLst>
              </p:cNvPr>
              <p:cNvSpPr>
                <a:spLocks noRot="1" noChangeAspect="1" noMove="1" noResize="1" noEditPoints="1" noAdjustHandles="1" noChangeArrowheads="1" noChangeShapeType="1" noTextEdit="1"/>
              </p:cNvSpPr>
              <p:nvPr/>
            </p:nvSpPr>
            <p:spPr>
              <a:xfrm>
                <a:off x="267978" y="2984752"/>
                <a:ext cx="3756524" cy="2207592"/>
              </a:xfrm>
              <a:prstGeom prst="rect">
                <a:avLst/>
              </a:prstGeom>
              <a:blipFill rotWithShape="0">
                <a:blip r:embed="rId6"/>
                <a:stretch>
                  <a:fillRect/>
                </a:stretch>
              </a:blipFill>
            </p:spPr>
            <p:txBody>
              <a:bodyPr/>
              <a:lstStyle/>
              <a:p>
                <a:r>
                  <a:rPr lang="en-US">
                    <a:noFill/>
                  </a:rPr>
                  <a:t> </a:t>
                </a:r>
              </a:p>
            </p:txBody>
          </p:sp>
        </mc:Fallback>
      </mc:AlternateContent>
      <p:sp>
        <p:nvSpPr>
          <p:cNvPr id="8" name="Right Arrow 7"/>
          <p:cNvSpPr/>
          <p:nvPr/>
        </p:nvSpPr>
        <p:spPr>
          <a:xfrm>
            <a:off x="4079660" y="3524236"/>
            <a:ext cx="627676" cy="376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a:extLst>
                  <a:ext uri="{FF2B5EF4-FFF2-40B4-BE49-F238E27FC236}">
                    <a16:creationId xmlns="" xmlns:a16="http://schemas.microsoft.com/office/drawing/2014/main" id="{801D7109-50A5-B344-8E0C-8416D9C5E775}"/>
                  </a:ext>
                </a:extLst>
              </p:cNvPr>
              <p:cNvSpPr/>
              <p:nvPr/>
            </p:nvSpPr>
            <p:spPr>
              <a:xfrm>
                <a:off x="4541194" y="4727763"/>
                <a:ext cx="4145605" cy="16285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zh-CN" i="1" smtClean="0">
                              <a:latin typeface="Cambria Math" panose="02040503050406030204" pitchFamily="18" charset="0"/>
                              <a:cs typeface="Calibri" panose="020F0502020204030204" pitchFamily="34" charset="0"/>
                            </a:rPr>
                          </m:ctrlPr>
                        </m:funcPr>
                        <m:fName>
                          <m:limLow>
                            <m:limLowPr>
                              <m:ctrlPr>
                                <a:rPr lang="en-US" altLang="zh-CN" i="1">
                                  <a:latin typeface="Cambria Math" panose="02040503050406030204" pitchFamily="18" charset="0"/>
                                  <a:cs typeface="Calibri" panose="020F0502020204030204" pitchFamily="34" charset="0"/>
                                </a:rPr>
                              </m:ctrlPr>
                            </m:limLowPr>
                            <m:e>
                              <m:r>
                                <m:rPr>
                                  <m:sty m:val="p"/>
                                </m:rPr>
                                <a:rPr lang="en-US" altLang="zh-CN">
                                  <a:latin typeface="Cambria Math" panose="02040503050406030204" pitchFamily="18" charset="0"/>
                                  <a:cs typeface="Calibri" panose="020F0502020204030204" pitchFamily="34" charset="0"/>
                                </a:rPr>
                                <m:t>m</m:t>
                              </m:r>
                              <m:r>
                                <m:rPr>
                                  <m:sty m:val="p"/>
                                </m:rPr>
                                <a:rPr lang="en-US" altLang="zh-CN" b="0" i="0" smtClean="0">
                                  <a:latin typeface="Cambria Math" panose="02040503050406030204" pitchFamily="18" charset="0"/>
                                  <a:cs typeface="Calibri" panose="020F0502020204030204" pitchFamily="34" charset="0"/>
                                </a:rPr>
                                <m:t>ax</m:t>
                              </m:r>
                            </m:e>
                            <m:lim>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b="0" i="1" smtClean="0">
                                      <a:latin typeface="Cambria Math" panose="02040503050406030204" pitchFamily="18" charset="0"/>
                                      <a:cs typeface="Calibri" panose="020F0502020204030204" pitchFamily="34" charset="0"/>
                                    </a:rPr>
                                    <m:t>𝐻</m:t>
                                  </m:r>
                                </m:e>
                              </m:d>
                              <m:r>
                                <a:rPr lang="en-US" altLang="zh-CN" b="0" i="1" smtClean="0">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smtClean="0">
                                      <a:latin typeface="Cambria Math" panose="02040503050406030204" pitchFamily="18" charset="0"/>
                                      <a:cs typeface="Calibri" panose="020F0502020204030204" pitchFamily="34" charset="0"/>
                                    </a:rPr>
                                  </m:ctrlPr>
                                </m:dPr>
                                <m:e>
                                  <m:r>
                                    <a:rPr lang="en-US" altLang="zh-CN" b="0" i="1" smtClean="0">
                                      <a:latin typeface="Cambria Math" panose="02040503050406030204" pitchFamily="18" charset="0"/>
                                      <a:cs typeface="Calibri" panose="020F0502020204030204" pitchFamily="34" charset="0"/>
                                    </a:rPr>
                                    <m:t>𝑇</m:t>
                                  </m:r>
                                </m:e>
                              </m:d>
                              <m:r>
                                <a:rPr lang="en-US" altLang="zh-CN" b="0" i="1" smtClean="0">
                                  <a:latin typeface="Cambria Math" panose="02040503050406030204" pitchFamily="18" charset="0"/>
                                  <a:cs typeface="Calibri" panose="020F0502020204030204" pitchFamily="34" charset="0"/>
                                </a:rPr>
                                <m:t>,</m:t>
                              </m:r>
                              <m:r>
                                <a:rPr lang="en-US" altLang="zh-CN" b="0" i="1" smtClean="0">
                                  <a:latin typeface="Cambria Math" panose="02040503050406030204" pitchFamily="18" charset="0"/>
                                  <a:cs typeface="Calibri" panose="020F0502020204030204" pitchFamily="34" charset="0"/>
                                </a:rPr>
                                <m:t>𝑣</m:t>
                              </m:r>
                            </m:lim>
                          </m:limLow>
                        </m:fName>
                        <m:e>
                          <m:r>
                            <a:rPr lang="en-US" altLang="zh-CN" b="0" i="1" smtClean="0">
                              <a:latin typeface="Cambria Math" panose="02040503050406030204" pitchFamily="18" charset="0"/>
                              <a:cs typeface="Calibri" panose="020F0502020204030204" pitchFamily="34" charset="0"/>
                            </a:rPr>
                            <m:t>𝑣</m:t>
                          </m:r>
                        </m:e>
                      </m:func>
                    </m:oMath>
                  </m:oMathPara>
                </a14:m>
                <a:endParaRPr lang="en-US"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Calibri" panose="020F0502020204030204" pitchFamily="34" charset="0"/>
                        </a:rPr>
                        <m:t>𝑣</m:t>
                      </m:r>
                      <m:r>
                        <a:rPr lang="en-US" b="0" i="1" smtClean="0">
                          <a:latin typeface="Cambria Math" panose="02040503050406030204" pitchFamily="18" charset="0"/>
                          <a:cs typeface="Calibri" panose="020F0502020204030204" pitchFamily="34" charset="0"/>
                        </a:rPr>
                        <m:t>≤1.9</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𝐻</m:t>
                          </m:r>
                        </m:e>
                      </m:d>
                      <m:r>
                        <a:rPr lang="en-US" b="0" i="1" smtClean="0">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b="0" i="1" smtClean="0">
                              <a:latin typeface="Cambria Math" panose="02040503050406030204" pitchFamily="18" charset="0"/>
                              <a:cs typeface="Calibri" panose="020F0502020204030204" pitchFamily="34" charset="0"/>
                            </a:rPr>
                            <m:t>𝑇</m:t>
                          </m:r>
                        </m:e>
                      </m:d>
                    </m:oMath>
                  </m:oMathPara>
                </a14:m>
                <a:endParaRPr lang="en-US"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Calibri" panose="020F0502020204030204" pitchFamily="34" charset="0"/>
                        </a:rPr>
                        <m:t>𝑣</m:t>
                      </m:r>
                      <m:r>
                        <a:rPr lang="en-US" i="1">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𝐻</m:t>
                          </m:r>
                        </m:e>
                      </m:d>
                      <m:r>
                        <a:rPr lang="en-US" i="1">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𝑇</m:t>
                          </m:r>
                        </m:e>
                      </m:d>
                    </m:oMath>
                  </m:oMathPara>
                </a14:m>
                <a:endParaRPr lang="en-US" altLang="zh-CN"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𝐻</m:t>
                          </m:r>
                        </m:e>
                      </m:d>
                      <m:r>
                        <a:rPr lang="en-US" altLang="zh-CN" b="0" i="1" smtClean="0">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𝑇</m:t>
                          </m:r>
                        </m:e>
                      </m:d>
                      <m:r>
                        <a:rPr lang="en-US" b="0" i="1" smtClean="0">
                          <a:latin typeface="Cambria Math" panose="02040503050406030204" pitchFamily="18" charset="0"/>
                          <a:cs typeface="Calibri" panose="020F0502020204030204" pitchFamily="34" charset="0"/>
                        </a:rPr>
                        <m:t>=1</m:t>
                      </m:r>
                    </m:oMath>
                  </m:oMathPara>
                </a14:m>
                <a:endParaRPr lang="en-US" b="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𝐻</m:t>
                          </m:r>
                        </m:e>
                      </m:d>
                      <m:r>
                        <a:rPr lang="en-US" altLang="zh-CN" b="0" i="1" smtClean="0">
                          <a:latin typeface="Cambria Math" panose="02040503050406030204" pitchFamily="18" charset="0"/>
                          <a:cs typeface="Calibri" panose="020F0502020204030204" pitchFamily="34" charset="0"/>
                        </a:rPr>
                        <m:t>≥0,</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𝑇</m:t>
                          </m:r>
                        </m:e>
                      </m:d>
                      <m:r>
                        <a:rPr lang="en-US" altLang="zh-CN" b="0" i="1" smtClean="0">
                          <a:latin typeface="Cambria Math" panose="02040503050406030204" pitchFamily="18" charset="0"/>
                          <a:cs typeface="Calibri" panose="020F0502020204030204" pitchFamily="34" charset="0"/>
                        </a:rPr>
                        <m:t>≥0</m:t>
                      </m:r>
                    </m:oMath>
                  </m:oMathPara>
                </a14:m>
                <a:endParaRPr lang="en-US" altLang="zh-CN" i="1" dirty="0">
                  <a:latin typeface="Cambria Math" panose="02040503050406030204" pitchFamily="18" charset="0"/>
                  <a:cs typeface="Calibri" panose="020F0502020204030204" pitchFamily="34" charset="0"/>
                </a:endParaRPr>
              </a:p>
            </p:txBody>
          </p:sp>
        </mc:Choice>
        <mc:Fallback xmlns="">
          <p:sp>
            <p:nvSpPr>
              <p:cNvPr id="12" name="Rectangle 11">
                <a:extLst>
                  <a:ext uri="{FF2B5EF4-FFF2-40B4-BE49-F238E27FC236}">
                    <a16:creationId xmlns="" xmlns:a16="http://schemas.microsoft.com/office/drawing/2014/main" xmlns:a14="http://schemas.microsoft.com/office/drawing/2010/main" id="{801D7109-50A5-B344-8E0C-8416D9C5E775}"/>
                  </a:ext>
                </a:extLst>
              </p:cNvPr>
              <p:cNvSpPr>
                <a:spLocks noRot="1" noChangeAspect="1" noMove="1" noResize="1" noEditPoints="1" noAdjustHandles="1" noChangeArrowheads="1" noChangeShapeType="1" noTextEdit="1"/>
              </p:cNvSpPr>
              <p:nvPr/>
            </p:nvSpPr>
            <p:spPr>
              <a:xfrm>
                <a:off x="4541194" y="4727763"/>
                <a:ext cx="4145605" cy="1628587"/>
              </a:xfrm>
              <a:prstGeom prst="rect">
                <a:avLst/>
              </a:prstGeom>
              <a:blipFill rotWithShape="0">
                <a:blip r:embed="rId7"/>
                <a:stretch>
                  <a:fillRect/>
                </a:stretch>
              </a:blipFill>
            </p:spPr>
            <p:txBody>
              <a:bodyPr/>
              <a:lstStyle/>
              <a:p>
                <a:r>
                  <a:rPr lang="en-US">
                    <a:noFill/>
                  </a:rPr>
                  <a:t> </a:t>
                </a:r>
              </a:p>
            </p:txBody>
          </p:sp>
        </mc:Fallback>
      </mc:AlternateContent>
      <p:sp>
        <p:nvSpPr>
          <p:cNvPr id="13" name="Down Arrow 12"/>
          <p:cNvSpPr/>
          <p:nvPr/>
        </p:nvSpPr>
        <p:spPr>
          <a:xfrm>
            <a:off x="6454162" y="4470938"/>
            <a:ext cx="319668" cy="3235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p:cNvSpPr txBox="1"/>
              <p:nvPr/>
            </p:nvSpPr>
            <p:spPr>
              <a:xfrm>
                <a:off x="582829" y="5780692"/>
                <a:ext cx="4410118" cy="369332"/>
              </a:xfrm>
              <a:prstGeom prst="rect">
                <a:avLst/>
              </a:prstGeom>
              <a:noFill/>
            </p:spPr>
            <p:txBody>
              <a:bodyPr wrap="none" rtlCol="0">
                <a:spAutoFit/>
              </a:bodyPr>
              <a:lstStyle/>
              <a:p>
                <a:r>
                  <a:rPr lang="en-US" dirty="0">
                    <a:solidFill>
                      <a:srgbClr val="C00000"/>
                    </a:solidFill>
                  </a:rPr>
                  <a:t>Any </a:t>
                </a:r>
                <a14:m>
                  <m:oMath xmlns:m="http://schemas.openxmlformats.org/officeDocument/2006/math">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panose="02040503050406030204" pitchFamily="18" charset="0"/>
                          </a:rPr>
                          <m:t>𝜋</m:t>
                        </m:r>
                      </m:e>
                      <m:sub>
                        <m:r>
                          <a:rPr lang="en-US" b="0" i="1" smtClean="0">
                            <a:solidFill>
                              <a:srgbClr val="C00000"/>
                            </a:solidFill>
                            <a:latin typeface="Cambria Math" panose="02040503050406030204" pitchFamily="18" charset="0"/>
                          </a:rPr>
                          <m:t>1</m:t>
                        </m:r>
                      </m:sub>
                      <m:sup>
                        <m:r>
                          <a:rPr lang="en-US" b="0" i="1" smtClean="0">
                            <a:solidFill>
                              <a:srgbClr val="C00000"/>
                            </a:solidFill>
                            <a:latin typeface="Cambria Math" panose="02040503050406030204" pitchFamily="18" charset="0"/>
                          </a:rPr>
                          <m:t>′</m:t>
                        </m:r>
                      </m:sup>
                    </m:sSubSup>
                  </m:oMath>
                </a14:m>
                <a:r>
                  <a:rPr lang="en-US" dirty="0">
                    <a:solidFill>
                      <a:srgbClr val="C00000"/>
                    </a:solidFill>
                  </a:rPr>
                  <a:t> satisfying sum=1 and </a:t>
                </a:r>
                <a14:m>
                  <m:oMath xmlns:m="http://schemas.openxmlformats.org/officeDocument/2006/math">
                    <m:r>
                      <a:rPr lang="en-US" b="0" i="1" smtClean="0">
                        <a:solidFill>
                          <a:srgbClr val="C00000"/>
                        </a:solidFill>
                        <a:latin typeface="Cambria Math" panose="02040503050406030204" pitchFamily="18" charset="0"/>
                      </a:rPr>
                      <m:t>𝑣</m:t>
                    </m:r>
                    <m:r>
                      <a:rPr lang="en-US" b="0" i="1" smtClean="0">
                        <a:solidFill>
                          <a:srgbClr val="C00000"/>
                        </a:solidFill>
                        <a:latin typeface="Cambria Math" panose="02040503050406030204" pitchFamily="18" charset="0"/>
                      </a:rPr>
                      <m:t>=1</m:t>
                    </m:r>
                  </m:oMath>
                </a14:m>
                <a:r>
                  <a:rPr lang="en-US" dirty="0">
                    <a:solidFill>
                      <a:srgbClr val="C00000"/>
                    </a:solidFill>
                  </a:rPr>
                  <a:t> is optimal</a:t>
                </a:r>
              </a:p>
            </p:txBody>
          </p:sp>
        </mc:Choice>
        <mc:Fallback xmlns="">
          <p:sp>
            <p:nvSpPr>
              <p:cNvPr id="14" name="TextBox 13"/>
              <p:cNvSpPr txBox="1">
                <a:spLocks noRot="1" noChangeAspect="1" noMove="1" noResize="1" noEditPoints="1" noAdjustHandles="1" noChangeArrowheads="1" noChangeShapeType="1" noTextEdit="1"/>
              </p:cNvSpPr>
              <p:nvPr/>
            </p:nvSpPr>
            <p:spPr>
              <a:xfrm>
                <a:off x="582829" y="5780692"/>
                <a:ext cx="4410118" cy="369332"/>
              </a:xfrm>
              <a:prstGeom prst="rect">
                <a:avLst/>
              </a:prstGeom>
              <a:blipFill rotWithShape="0">
                <a:blip r:embed="rId8"/>
                <a:stretch>
                  <a:fillRect l="-1245" t="-8197" r="-553" b="-24590"/>
                </a:stretch>
              </a:blipFill>
            </p:spPr>
            <p:txBody>
              <a:bodyPr/>
              <a:lstStyle/>
              <a:p>
                <a:r>
                  <a:rPr lang="en-US">
                    <a:noFill/>
                  </a:rPr>
                  <a:t> </a:t>
                </a:r>
              </a:p>
            </p:txBody>
          </p:sp>
        </mc:Fallback>
      </mc:AlternateContent>
    </p:spTree>
    <p:extLst>
      <p:ext uri="{BB962C8B-B14F-4D97-AF65-F5344CB8AC3E}">
        <p14:creationId xmlns:p14="http://schemas.microsoft.com/office/powerpoint/2010/main" val="4015869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Piazza Poll 2</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If the actions are (H,T) in round 1 with a reward of -1 to player 1, what would be the updated value of </a:t>
                </a: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𝐻</m:t>
                    </m:r>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oMath>
                </a14:m>
                <a:r>
                  <a:rPr lang="en-US" dirty="0"/>
                  <a:t> with </a:t>
                </a:r>
                <a14:m>
                  <m:oMath xmlns:m="http://schemas.openxmlformats.org/officeDocument/2006/math">
                    <m:r>
                      <a:rPr lang="en-US" b="0" i="1" smtClean="0">
                        <a:latin typeface="Cambria Math" panose="02040503050406030204" pitchFamily="18" charset="0"/>
                      </a:rPr>
                      <m:t>𝛾</m:t>
                    </m:r>
                    <m:r>
                      <a:rPr lang="en-US" b="0" i="1" smtClean="0">
                        <a:latin typeface="Cambria Math" panose="02040503050406030204" pitchFamily="18" charset="0"/>
                      </a:rPr>
                      <m:t>=0.9</m:t>
                    </m:r>
                  </m:oMath>
                </a14:m>
                <a:r>
                  <a:rPr lang="en-US" dirty="0"/>
                  <a:t>?</a:t>
                </a:r>
              </a:p>
              <a:p>
                <a:r>
                  <a:rPr lang="en-US" dirty="0"/>
                  <a:t>A: 0.9</a:t>
                </a:r>
              </a:p>
              <a:p>
                <a:r>
                  <a:rPr lang="en-US" dirty="0"/>
                  <a:t>B: 0.1</a:t>
                </a:r>
              </a:p>
              <a:p>
                <a:r>
                  <a:rPr lang="en-US" dirty="0"/>
                  <a:t>C: -0.1</a:t>
                </a:r>
              </a:p>
              <a:p>
                <a:r>
                  <a:rPr lang="en-US" dirty="0"/>
                  <a:t>D: 1.9</a:t>
                </a:r>
              </a:p>
              <a:p>
                <a:r>
                  <a:rPr lang="en-US" dirty="0"/>
                  <a:t>E: I don’t know</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r="-251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33</a:t>
            </a:fld>
            <a:endParaRPr lang="en-US" dirty="0"/>
          </a:p>
        </p:txBody>
      </p:sp>
      <p:pic>
        <p:nvPicPr>
          <p:cNvPr id="5" name="Picture 4"/>
          <p:cNvPicPr>
            <a:picLocks noChangeAspect="1"/>
          </p:cNvPicPr>
          <p:nvPr/>
        </p:nvPicPr>
        <p:blipFill rotWithShape="1">
          <a:blip r:embed="rId3"/>
          <a:srcRect b="78197"/>
          <a:stretch/>
        </p:blipFill>
        <p:spPr>
          <a:xfrm>
            <a:off x="269153" y="5145269"/>
            <a:ext cx="8605693" cy="925730"/>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 xmlns:a16="http://schemas.microsoft.com/office/drawing/2014/main" id="{809E436F-5D1F-4D2D-9E43-396CC6AB1D9A}"/>
                  </a:ext>
                </a:extLst>
              </p14:cNvPr>
              <p14:cNvContentPartPr/>
              <p14:nvPr/>
            </p14:nvContentPartPr>
            <p14:xfrm>
              <a:off x="510840" y="147600"/>
              <a:ext cx="8051040" cy="6035400"/>
            </p14:xfrm>
          </p:contentPart>
        </mc:Choice>
        <mc:Fallback xmlns="">
          <p:pic>
            <p:nvPicPr>
              <p:cNvPr id="6" name="Ink 5">
                <a:extLst>
                  <a:ext uri="{FF2B5EF4-FFF2-40B4-BE49-F238E27FC236}">
                    <a16:creationId xmlns:a16="http://schemas.microsoft.com/office/drawing/2014/main" id="{809E436F-5D1F-4D2D-9E43-396CC6AB1D9A}"/>
                  </a:ext>
                </a:extLst>
              </p:cNvPr>
              <p:cNvPicPr/>
              <p:nvPr/>
            </p:nvPicPr>
            <p:blipFill>
              <a:blip r:embed="rId5"/>
              <a:stretch>
                <a:fillRect/>
              </a:stretch>
            </p:blipFill>
            <p:spPr>
              <a:xfrm>
                <a:off x="501480" y="138240"/>
                <a:ext cx="8069760" cy="6054120"/>
              </a:xfrm>
              <a:prstGeom prst="rect">
                <a:avLst/>
              </a:prstGeom>
            </p:spPr>
          </p:pic>
        </mc:Fallback>
      </mc:AlternateContent>
    </p:spTree>
    <p:extLst>
      <p:ext uri="{BB962C8B-B14F-4D97-AF65-F5344CB8AC3E}">
        <p14:creationId xmlns:p14="http://schemas.microsoft.com/office/powerpoint/2010/main" val="624207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Minimax-Q for Matching Pennies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34</a:t>
            </a:fld>
            <a:endParaRPr lang="en-US" dirty="0"/>
          </a:p>
        </p:txBody>
      </p:sp>
      <p:graphicFrame>
        <p:nvGraphicFramePr>
          <p:cNvPr id="6" name="Table 5">
            <a:extLst>
              <a:ext uri="{FF2B5EF4-FFF2-40B4-BE49-F238E27FC236}">
                <a16:creationId xmlns="" xmlns:a16="http://schemas.microsoft.com/office/drawing/2014/main" id="{2D8DA574-E68E-2841-A18C-6EE535FB9948}"/>
              </a:ext>
            </a:extLst>
          </p:cNvPr>
          <p:cNvGraphicFramePr>
            <a:graphicFrameLocks noGrp="1"/>
          </p:cNvGraphicFramePr>
          <p:nvPr>
            <p:extLst>
              <p:ext uri="{D42A27DB-BD31-4B8C-83A1-F6EECF244321}">
                <p14:modId xmlns:p14="http://schemas.microsoft.com/office/powerpoint/2010/main" val="2255362919"/>
              </p:ext>
            </p:extLst>
          </p:nvPr>
        </p:nvGraphicFramePr>
        <p:xfrm>
          <a:off x="6335640" y="23046"/>
          <a:ext cx="2540733" cy="1097280"/>
        </p:xfrm>
        <a:graphic>
          <a:graphicData uri="http://schemas.openxmlformats.org/drawingml/2006/table">
            <a:tbl>
              <a:tblPr firstRow="1" bandRow="1">
                <a:tableStyleId>{5940675A-B579-460E-94D1-54222C63F5DA}</a:tableStyleId>
              </a:tblPr>
              <a:tblGrid>
                <a:gridCol w="846911">
                  <a:extLst>
                    <a:ext uri="{9D8B030D-6E8A-4147-A177-3AD203B41FA5}">
                      <a16:colId xmlns="" xmlns:a16="http://schemas.microsoft.com/office/drawing/2014/main" val="20000"/>
                    </a:ext>
                  </a:extLst>
                </a:gridCol>
                <a:gridCol w="846911">
                  <a:extLst>
                    <a:ext uri="{9D8B030D-6E8A-4147-A177-3AD203B41FA5}">
                      <a16:colId xmlns="" xmlns:a16="http://schemas.microsoft.com/office/drawing/2014/main" val="20001"/>
                    </a:ext>
                  </a:extLst>
                </a:gridCol>
                <a:gridCol w="846911">
                  <a:extLst>
                    <a:ext uri="{9D8B030D-6E8A-4147-A177-3AD203B41FA5}">
                      <a16:colId xmlns="" xmlns:a16="http://schemas.microsoft.com/office/drawing/2014/main" val="20002"/>
                    </a:ext>
                  </a:extLst>
                </a:gridCol>
              </a:tblGrid>
              <a:tr h="334289">
                <a:tc>
                  <a:txBody>
                    <a:bodyPr/>
                    <a:lstStyle/>
                    <a:p>
                      <a:pPr algn="ctr"/>
                      <a:endParaRPr lang="en-US" sz="1800" dirty="0"/>
                    </a:p>
                  </a:txBody>
                  <a:tcPr/>
                </a:tc>
                <a:tc>
                  <a:txBody>
                    <a:bodyPr/>
                    <a:lstStyle/>
                    <a:p>
                      <a:pPr algn="ctr"/>
                      <a:r>
                        <a:rPr lang="en-US" sz="1800" kern="1200" dirty="0">
                          <a:solidFill>
                            <a:srgbClr val="00B050"/>
                          </a:solidFill>
                          <a:latin typeface="+mn-lt"/>
                          <a:ea typeface="+mn-ea"/>
                          <a:cs typeface="+mn-cs"/>
                        </a:rPr>
                        <a:t>Heads</a:t>
                      </a:r>
                    </a:p>
                  </a:txBody>
                  <a:tcPr/>
                </a:tc>
                <a:tc>
                  <a:txBody>
                    <a:bodyPr/>
                    <a:lstStyle/>
                    <a:p>
                      <a:pPr algn="ctr"/>
                      <a:r>
                        <a:rPr lang="en-US" sz="1800" kern="1200" dirty="0">
                          <a:solidFill>
                            <a:srgbClr val="00B050"/>
                          </a:solidFill>
                          <a:latin typeface="+mn-lt"/>
                          <a:ea typeface="+mn-ea"/>
                          <a:cs typeface="+mn-cs"/>
                        </a:rPr>
                        <a:t>Tails</a:t>
                      </a:r>
                    </a:p>
                  </a:txBody>
                  <a:tcPr/>
                </a:tc>
                <a:extLst>
                  <a:ext uri="{0D108BD9-81ED-4DB2-BD59-A6C34878D82A}">
                    <a16:rowId xmlns="" xmlns:a16="http://schemas.microsoft.com/office/drawing/2014/main" val="10000"/>
                  </a:ext>
                </a:extLst>
              </a:tr>
              <a:tr h="334289">
                <a:tc>
                  <a:txBody>
                    <a:bodyPr/>
                    <a:lstStyle/>
                    <a:p>
                      <a:pPr marL="0" algn="ctr" defTabSz="914400" rtl="0" eaLnBrk="1" latinLnBrk="0" hangingPunct="1"/>
                      <a:r>
                        <a:rPr lang="en-US" sz="1800" kern="1200" dirty="0">
                          <a:solidFill>
                            <a:schemeClr val="accent1"/>
                          </a:solidFill>
                          <a:latin typeface="+mn-lt"/>
                          <a:ea typeface="+mn-ea"/>
                          <a:cs typeface="+mn-cs"/>
                        </a:rPr>
                        <a:t>Heads</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extLst>
                  <a:ext uri="{0D108BD9-81ED-4DB2-BD59-A6C34878D82A}">
                    <a16:rowId xmlns="" xmlns:a16="http://schemas.microsoft.com/office/drawing/2014/main" val="10001"/>
                  </a:ext>
                </a:extLst>
              </a:tr>
              <a:tr h="334289">
                <a:tc>
                  <a:txBody>
                    <a:bodyPr/>
                    <a:lstStyle/>
                    <a:p>
                      <a:pPr marL="0" algn="ctr" defTabSz="914400" rtl="0" eaLnBrk="1" latinLnBrk="0" hangingPunct="1"/>
                      <a:r>
                        <a:rPr lang="en-US" sz="1800" kern="1200" dirty="0">
                          <a:solidFill>
                            <a:schemeClr val="accent1"/>
                          </a:solidFill>
                          <a:latin typeface="+mn-lt"/>
                          <a:ea typeface="+mn-ea"/>
                          <a:cs typeface="+mn-cs"/>
                        </a:rPr>
                        <a:t>Tails</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extLst>
                  <a:ext uri="{0D108BD9-81ED-4DB2-BD59-A6C34878D82A}">
                    <a16:rowId xmlns="" xmlns:a16="http://schemas.microsoft.com/office/drawing/2014/main" val="10002"/>
                  </a:ext>
                </a:extLst>
              </a:tr>
            </a:tbl>
          </a:graphicData>
        </a:graphic>
      </p:graphicFrame>
      <p:pic>
        <p:nvPicPr>
          <p:cNvPr id="10" name="Picture 9"/>
          <p:cNvPicPr>
            <a:picLocks noChangeAspect="1"/>
          </p:cNvPicPr>
          <p:nvPr/>
        </p:nvPicPr>
        <p:blipFill>
          <a:blip r:embed="rId2"/>
          <a:stretch>
            <a:fillRect/>
          </a:stretch>
        </p:blipFill>
        <p:spPr>
          <a:xfrm>
            <a:off x="337583" y="1341685"/>
            <a:ext cx="8605693" cy="4245897"/>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 xmlns:a16="http://schemas.microsoft.com/office/drawing/2014/main" id="{B0910BA5-DE6E-45C9-B652-CC3B97FC7876}"/>
                  </a:ext>
                </a:extLst>
              </p14:cNvPr>
              <p14:cNvContentPartPr/>
              <p14:nvPr/>
            </p14:nvContentPartPr>
            <p14:xfrm>
              <a:off x="311400" y="458280"/>
              <a:ext cx="8322120" cy="5522040"/>
            </p14:xfrm>
          </p:contentPart>
        </mc:Choice>
        <mc:Fallback xmlns="">
          <p:pic>
            <p:nvPicPr>
              <p:cNvPr id="3" name="Ink 2">
                <a:extLst>
                  <a:ext uri="{FF2B5EF4-FFF2-40B4-BE49-F238E27FC236}">
                    <a16:creationId xmlns:a16="http://schemas.microsoft.com/office/drawing/2014/main" id="{B0910BA5-DE6E-45C9-B652-CC3B97FC7876}"/>
                  </a:ext>
                </a:extLst>
              </p:cNvPr>
              <p:cNvPicPr/>
              <p:nvPr/>
            </p:nvPicPr>
            <p:blipFill>
              <a:blip r:embed="rId4"/>
              <a:stretch>
                <a:fillRect/>
              </a:stretch>
            </p:blipFill>
            <p:spPr>
              <a:xfrm>
                <a:off x="302040" y="448920"/>
                <a:ext cx="8340840" cy="5540760"/>
              </a:xfrm>
              <a:prstGeom prst="rect">
                <a:avLst/>
              </a:prstGeom>
            </p:spPr>
          </p:pic>
        </mc:Fallback>
      </mc:AlternateContent>
    </p:spTree>
    <p:extLst>
      <p:ext uri="{BB962C8B-B14F-4D97-AF65-F5344CB8AC3E}">
        <p14:creationId xmlns:p14="http://schemas.microsoft.com/office/powerpoint/2010/main" val="3974572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Evaluate a MARL algorithm (prescriptive)?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Autofit/>
              </a:bodyPr>
              <a:lstStyle/>
              <a:p>
                <a:r>
                  <a:rPr lang="en-US" sz="2400" dirty="0"/>
                  <a:t>Brainstorming: how to evaluate </a:t>
                </a:r>
                <a:r>
                  <a:rPr lang="en-US" sz="2400" dirty="0" err="1"/>
                  <a:t>minimiax</a:t>
                </a:r>
                <a:r>
                  <a:rPr lang="en-US" sz="2400" dirty="0"/>
                  <a:t>-Q?</a:t>
                </a:r>
              </a:p>
              <a:p>
                <a:pPr lvl="1"/>
                <a:r>
                  <a:rPr lang="en-US" dirty="0"/>
                  <a:t>Recall: Design a learning algorithm </a:t>
                </a:r>
                <a14:m>
                  <m:oMath xmlns:m="http://schemas.openxmlformats.org/officeDocument/2006/math">
                    <m:r>
                      <a:rPr lang="en-US" i="1">
                        <a:latin typeface="Cambria Math" panose="02040503050406030204" pitchFamily="18" charset="0"/>
                      </a:rPr>
                      <m:t>𝐴𝑙𝑔</m:t>
                    </m:r>
                  </m:oMath>
                </a14:m>
                <a:r>
                  <a:rPr lang="en-US" dirty="0"/>
                  <a:t> to get a </a:t>
                </a:r>
                <a:r>
                  <a:rPr lang="en-US" dirty="0">
                    <a:solidFill>
                      <a:srgbClr val="C00000"/>
                    </a:solidFill>
                  </a:rPr>
                  <a:t>“good”</a:t>
                </a:r>
                <a:r>
                  <a:rPr lang="en-US" dirty="0"/>
                  <a:t> policy (e.g., high total expected return against a broad class of other agents)</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35</a:t>
            </a:fld>
            <a:endParaRPr lang="en-US" dirty="0"/>
          </a:p>
        </p:txBody>
      </p:sp>
    </p:spTree>
    <p:extLst>
      <p:ext uri="{BB962C8B-B14F-4D97-AF65-F5344CB8AC3E}">
        <p14:creationId xmlns:p14="http://schemas.microsoft.com/office/powerpoint/2010/main" val="2428128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Evaluate a MARL algorithm (prescriptive)?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Autofit/>
              </a:bodyPr>
              <a:lstStyle/>
              <a:p>
                <a:r>
                  <a:rPr lang="en-US" sz="2400" dirty="0"/>
                  <a:t>Training: Find a policy for agent 1 through minimax-Q</a:t>
                </a:r>
              </a:p>
              <a:p>
                <a:r>
                  <a:rPr lang="en-US" sz="2400" dirty="0"/>
                  <a:t>Let an agent 1 learn with minimax-Q while agent 2 is</a:t>
                </a:r>
              </a:p>
              <a:p>
                <a:pPr lvl="1"/>
                <a:r>
                  <a:rPr lang="en-US" dirty="0"/>
                  <a:t>Also learning with minimax-Q (Self-play)</a:t>
                </a:r>
              </a:p>
              <a:p>
                <a:pPr lvl="1"/>
                <a:r>
                  <a:rPr lang="en-US" dirty="0"/>
                  <a:t>Using a heuristic strategy, e.g., random</a:t>
                </a:r>
              </a:p>
              <a:p>
                <a:pPr lvl="1"/>
                <a:r>
                  <a:rPr lang="en-US" dirty="0"/>
                  <a:t>Learning using a different learning algorithm, e.g., vanilla Q-learning or a variant of minimax-Q</a:t>
                </a:r>
              </a:p>
              <a:p>
                <a:pPr lvl="1"/>
                <a:r>
                  <a:rPr lang="en-US" b="0" dirty="0"/>
                  <a:t>Exemplary resulting policy: </a:t>
                </a:r>
              </a:p>
              <a:p>
                <a:pPr lvl="2"/>
                <a14:m>
                  <m:oMath xmlns:m="http://schemas.openxmlformats.org/officeDocument/2006/math">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𝜋</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𝑀𝑀</m:t>
                        </m:r>
                      </m:sup>
                    </m:sSubSup>
                  </m:oMath>
                </a14:m>
                <a:r>
                  <a:rPr lang="en-US" sz="2400" dirty="0"/>
                  <a:t>(Minimax-Q-trained-against-</a:t>
                </a:r>
                <a:r>
                  <a:rPr lang="en-US" sz="2400" dirty="0" err="1"/>
                  <a:t>selfplay</a:t>
                </a:r>
                <a:r>
                  <a:rPr lang="en-US" sz="2400" dirty="0"/>
                  <a:t>)</a:t>
                </a:r>
              </a:p>
              <a:p>
                <a:pPr lvl="2"/>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𝜋</m:t>
                        </m:r>
                      </m:e>
                      <m:sub>
                        <m:r>
                          <a:rPr lang="en-US" sz="2400" i="1">
                            <a:latin typeface="Cambria Math" panose="02040503050406030204" pitchFamily="18" charset="0"/>
                          </a:rPr>
                          <m:t>1</m:t>
                        </m:r>
                      </m:sub>
                      <m:sup>
                        <m:r>
                          <a:rPr lang="en-US" sz="2400" i="1">
                            <a:latin typeface="Cambria Math" panose="02040503050406030204" pitchFamily="18" charset="0"/>
                          </a:rPr>
                          <m:t>𝑀</m:t>
                        </m:r>
                        <m:r>
                          <a:rPr lang="en-US" sz="2400" b="0" i="1" smtClean="0">
                            <a:latin typeface="Cambria Math" panose="02040503050406030204" pitchFamily="18" charset="0"/>
                          </a:rPr>
                          <m:t>𝑅</m:t>
                        </m:r>
                      </m:sup>
                    </m:sSubSup>
                  </m:oMath>
                </a14:m>
                <a:r>
                  <a:rPr lang="en-US" sz="2400" dirty="0"/>
                  <a:t>(Minimax-Q-trained-against-Random)</a:t>
                </a:r>
              </a:p>
              <a:p>
                <a:pPr lvl="2"/>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𝜋</m:t>
                        </m:r>
                      </m:e>
                      <m:sub>
                        <m:r>
                          <a:rPr lang="en-US" sz="2400" i="1">
                            <a:latin typeface="Cambria Math" panose="02040503050406030204" pitchFamily="18" charset="0"/>
                          </a:rPr>
                          <m:t>1</m:t>
                        </m:r>
                      </m:sub>
                      <m:sup>
                        <m:r>
                          <a:rPr lang="en-US" sz="2400" i="1">
                            <a:latin typeface="Cambria Math" panose="02040503050406030204" pitchFamily="18" charset="0"/>
                          </a:rPr>
                          <m:t>𝑀</m:t>
                        </m:r>
                        <m:r>
                          <a:rPr lang="en-US" sz="2400" b="0" i="1" smtClean="0">
                            <a:latin typeface="Cambria Math" panose="02040503050406030204" pitchFamily="18" charset="0"/>
                          </a:rPr>
                          <m:t>𝑄</m:t>
                        </m:r>
                      </m:sup>
                    </m:sSubSup>
                  </m:oMath>
                </a14:m>
                <a:r>
                  <a:rPr lang="en-US" sz="2400" dirty="0"/>
                  <a:t>(Minimax-Q-trained-against-Q)</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36</a:t>
            </a:fld>
            <a:endParaRPr lang="en-US" dirty="0"/>
          </a:p>
        </p:txBody>
      </p:sp>
      <p:sp>
        <p:nvSpPr>
          <p:cNvPr id="8" name="TextBox 7"/>
          <p:cNvSpPr txBox="1"/>
          <p:nvPr/>
        </p:nvSpPr>
        <p:spPr>
          <a:xfrm>
            <a:off x="6935615" y="2452510"/>
            <a:ext cx="1751185" cy="461665"/>
          </a:xfrm>
          <a:prstGeom prst="rect">
            <a:avLst/>
          </a:prstGeom>
          <a:noFill/>
        </p:spPr>
        <p:txBody>
          <a:bodyPr wrap="none" rtlCol="0">
            <a:spAutoFit/>
          </a:bodyPr>
          <a:lstStyle/>
          <a:p>
            <a:r>
              <a:rPr lang="en-US" sz="2400" dirty="0">
                <a:solidFill>
                  <a:srgbClr val="C00000"/>
                </a:solidFill>
              </a:rPr>
              <a:t>Co-evolving!</a:t>
            </a:r>
          </a:p>
        </p:txBody>
      </p:sp>
      <p:cxnSp>
        <p:nvCxnSpPr>
          <p:cNvPr id="10" name="Straight Arrow Connector 9"/>
          <p:cNvCxnSpPr/>
          <p:nvPr/>
        </p:nvCxnSpPr>
        <p:spPr>
          <a:xfrm flipH="1" flipV="1">
            <a:off x="6200172" y="2392101"/>
            <a:ext cx="636608" cy="327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254187" y="2720051"/>
            <a:ext cx="582593" cy="331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 xmlns:a16="http://schemas.microsoft.com/office/drawing/2014/main" id="{69795EE3-2BFC-41E7-845A-CE51ECA133BC}"/>
                  </a:ext>
                </a:extLst>
              </p14:cNvPr>
              <p14:cNvContentPartPr/>
              <p14:nvPr/>
            </p14:nvContentPartPr>
            <p14:xfrm>
              <a:off x="4852800" y="2505960"/>
              <a:ext cx="1061280" cy="72720"/>
            </p14:xfrm>
          </p:contentPart>
        </mc:Choice>
        <mc:Fallback xmlns="">
          <p:pic>
            <p:nvPicPr>
              <p:cNvPr id="5" name="Ink 4">
                <a:extLst>
                  <a:ext uri="{FF2B5EF4-FFF2-40B4-BE49-F238E27FC236}">
                    <a16:creationId xmlns:a16="http://schemas.microsoft.com/office/drawing/2014/main" id="{69795EE3-2BFC-41E7-845A-CE51ECA133BC}"/>
                  </a:ext>
                </a:extLst>
              </p:cNvPr>
              <p:cNvPicPr/>
              <p:nvPr/>
            </p:nvPicPr>
            <p:blipFill>
              <a:blip r:embed="rId4"/>
              <a:stretch>
                <a:fillRect/>
              </a:stretch>
            </p:blipFill>
            <p:spPr>
              <a:xfrm>
                <a:off x="4843440" y="2496600"/>
                <a:ext cx="1080000" cy="91440"/>
              </a:xfrm>
              <a:prstGeom prst="rect">
                <a:avLst/>
              </a:prstGeom>
            </p:spPr>
          </p:pic>
        </mc:Fallback>
      </mc:AlternateContent>
    </p:spTree>
    <p:extLst>
      <p:ext uri="{BB962C8B-B14F-4D97-AF65-F5344CB8AC3E}">
        <p14:creationId xmlns:p14="http://schemas.microsoft.com/office/powerpoint/2010/main" val="327472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Evaluate a MARL algorithm (prescriptive)?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Autofit/>
              </a:bodyPr>
              <a:lstStyle/>
              <a:p>
                <a:r>
                  <a:rPr lang="en-US" sz="2400" dirty="0"/>
                  <a:t>Testing: Fix agent 1’s strategy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𝜋</m:t>
                        </m:r>
                      </m:e>
                      <m:sub>
                        <m:r>
                          <a:rPr lang="en-US" sz="2400" b="0" i="1" smtClean="0">
                            <a:latin typeface="Cambria Math" panose="02040503050406030204" pitchFamily="18" charset="0"/>
                          </a:rPr>
                          <m:t>1</m:t>
                        </m:r>
                      </m:sub>
                    </m:sSub>
                  </m:oMath>
                </a14:m>
                <a:r>
                  <a:rPr lang="en-US" sz="2400" dirty="0"/>
                  <a:t>, no more change</a:t>
                </a:r>
              </a:p>
              <a:p>
                <a:r>
                  <a:rPr lang="en-US" sz="2400" dirty="0"/>
                  <a:t>Test again an agent 2’s strategy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𝜋</m:t>
                        </m:r>
                      </m:e>
                      <m:sub>
                        <m:r>
                          <a:rPr lang="en-US" sz="2400" b="0" i="1" smtClean="0">
                            <a:latin typeface="Cambria Math" panose="02040503050406030204" pitchFamily="18" charset="0"/>
                          </a:rPr>
                          <m:t>2</m:t>
                        </m:r>
                      </m:sub>
                    </m:sSub>
                  </m:oMath>
                </a14:m>
                <a:r>
                  <a:rPr lang="en-US" sz="2400" dirty="0"/>
                  <a:t>, which can be</a:t>
                </a:r>
              </a:p>
              <a:p>
                <a:pPr lvl="1"/>
                <a:r>
                  <a:rPr lang="en-US" dirty="0"/>
                  <a:t>A heuristic strategy, e.g., random</a:t>
                </a:r>
              </a:p>
              <a:p>
                <a:pPr lvl="1"/>
                <a:r>
                  <a:rPr lang="en-US" dirty="0"/>
                  <a:t>Trained using a different learning algorithm, e.g., vanilla Q-learning or a variant of minimax-Q</a:t>
                </a:r>
              </a:p>
              <a:p>
                <a:pPr lvl="2"/>
                <a:r>
                  <a:rPr lang="en-US" sz="2400" dirty="0"/>
                  <a:t>Need to specify agent 1’s behavior during training agent 2 (random? Minimax-Q? Q-learning?), can be different from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𝜋</m:t>
                        </m:r>
                      </m:e>
                      <m:sub>
                        <m:r>
                          <a:rPr lang="en-US" sz="2400" b="0" i="1" smtClean="0">
                            <a:latin typeface="Cambria Math" panose="02040503050406030204" pitchFamily="18" charset="0"/>
                          </a:rPr>
                          <m:t>1</m:t>
                        </m:r>
                      </m:sub>
                    </m:sSub>
                  </m:oMath>
                </a14:m>
                <a:r>
                  <a:rPr lang="en-US" sz="2400" dirty="0"/>
                  <a:t> or even co-evolving</a:t>
                </a:r>
              </a:p>
              <a:p>
                <a:pPr lvl="1"/>
                <a:r>
                  <a:rPr lang="en-US" dirty="0"/>
                  <a:t>Best response to player 1’s strategy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1</m:t>
                        </m:r>
                      </m:sub>
                    </m:sSub>
                  </m:oMath>
                </a14:m>
                <a:endParaRPr lang="en-US" dirty="0"/>
              </a:p>
              <a:p>
                <a:pPr lvl="2"/>
                <a:r>
                  <a:rPr lang="en-US" sz="2400" dirty="0"/>
                  <a:t>Worst case for player 1</a:t>
                </a:r>
              </a:p>
              <a:p>
                <a:pPr lvl="2"/>
                <a:r>
                  <a:rPr lang="en-US" sz="2400" dirty="0"/>
                  <a:t>Fix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𝜋</m:t>
                        </m:r>
                      </m:e>
                      <m:sub>
                        <m:r>
                          <a:rPr lang="en-US" sz="2400" i="1">
                            <a:latin typeface="Cambria Math" panose="02040503050406030204" pitchFamily="18" charset="0"/>
                          </a:rPr>
                          <m:t>1</m:t>
                        </m:r>
                      </m:sub>
                    </m:sSub>
                  </m:oMath>
                </a14:m>
                <a:r>
                  <a:rPr lang="en-US" sz="2400" dirty="0"/>
                  <a:t>, treat player 1 as part of the environment, find the optimal policy for player 2 through single-agent RL</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r="-370" b="-284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37</a:t>
            </a:fld>
            <a:endParaRPr lang="en-US" dirty="0"/>
          </a:p>
        </p:txBody>
      </p:sp>
    </p:spTree>
    <p:extLst>
      <p:ext uri="{BB962C8B-B14F-4D97-AF65-F5344CB8AC3E}">
        <p14:creationId xmlns:p14="http://schemas.microsoft.com/office/powerpoint/2010/main" val="29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Evaluate a MARL algorithm (prescriptive)?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Autofit/>
              </a:bodyPr>
              <a:lstStyle/>
              <a:p>
                <a:r>
                  <a:rPr lang="en-US" sz="2400" dirty="0"/>
                  <a:t>Testing: Fix agent 1’s strategy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𝜋</m:t>
                        </m:r>
                      </m:e>
                      <m:sub>
                        <m:r>
                          <a:rPr lang="en-US" sz="2400" b="0" i="1" smtClean="0">
                            <a:latin typeface="Cambria Math" panose="02040503050406030204" pitchFamily="18" charset="0"/>
                          </a:rPr>
                          <m:t>1</m:t>
                        </m:r>
                      </m:sub>
                    </m:sSub>
                  </m:oMath>
                </a14:m>
                <a:r>
                  <a:rPr lang="en-US" sz="2400" dirty="0"/>
                  <a:t>, no more change</a:t>
                </a:r>
              </a:p>
              <a:p>
                <a:r>
                  <a:rPr lang="en-US" sz="2400" dirty="0"/>
                  <a:t>Test again an agent 2’s strategy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𝜋</m:t>
                        </m:r>
                      </m:e>
                      <m:sub>
                        <m:r>
                          <a:rPr lang="en-US" sz="2400" i="1">
                            <a:latin typeface="Cambria Math" panose="02040503050406030204" pitchFamily="18" charset="0"/>
                          </a:rPr>
                          <m:t>2</m:t>
                        </m:r>
                      </m:sub>
                    </m:sSub>
                  </m:oMath>
                </a14:m>
                <a:r>
                  <a:rPr lang="en-US" sz="2400" dirty="0"/>
                  <a:t>, which can be</a:t>
                </a:r>
              </a:p>
              <a:p>
                <a:pPr lvl="1"/>
                <a:r>
                  <a:rPr lang="en-US" dirty="0"/>
                  <a:t>Exemplary policy for agent 2: </a:t>
                </a:r>
              </a:p>
              <a:p>
                <a:pPr lvl="2"/>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𝜋</m:t>
                        </m:r>
                      </m:e>
                      <m:sub>
                        <m:r>
                          <a:rPr lang="en-US" sz="2400" b="0" i="1" smtClean="0">
                            <a:latin typeface="Cambria Math" panose="02040503050406030204" pitchFamily="18" charset="0"/>
                          </a:rPr>
                          <m:t>2</m:t>
                        </m:r>
                      </m:sub>
                      <m:sup>
                        <m:r>
                          <a:rPr lang="en-US" sz="2400" i="1">
                            <a:latin typeface="Cambria Math" panose="02040503050406030204" pitchFamily="18" charset="0"/>
                          </a:rPr>
                          <m:t>𝑀𝑀</m:t>
                        </m:r>
                      </m:sup>
                    </m:sSubSup>
                  </m:oMath>
                </a14:m>
                <a:r>
                  <a:rPr lang="en-US" sz="2400" dirty="0"/>
                  <a:t>(Minimax-Q-trained-against-</a:t>
                </a:r>
                <a:r>
                  <a:rPr lang="en-US" sz="2400" dirty="0" err="1"/>
                  <a:t>selfplay</a:t>
                </a:r>
                <a:r>
                  <a:rPr lang="en-US" sz="2400" dirty="0"/>
                  <a:t>)</a:t>
                </a:r>
              </a:p>
              <a:p>
                <a:pPr lvl="2"/>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𝜋</m:t>
                        </m:r>
                      </m:e>
                      <m:sub>
                        <m:r>
                          <a:rPr lang="en-US" sz="2400" b="0" i="1" smtClean="0">
                            <a:latin typeface="Cambria Math" panose="02040503050406030204" pitchFamily="18" charset="0"/>
                          </a:rPr>
                          <m:t>2</m:t>
                        </m:r>
                      </m:sub>
                      <m:sup>
                        <m:r>
                          <a:rPr lang="en-US" sz="2400" i="1">
                            <a:latin typeface="Cambria Math" panose="02040503050406030204" pitchFamily="18" charset="0"/>
                          </a:rPr>
                          <m:t>𝑀𝑅</m:t>
                        </m:r>
                      </m:sup>
                    </m:sSubSup>
                  </m:oMath>
                </a14:m>
                <a:r>
                  <a:rPr lang="en-US" sz="2400" dirty="0"/>
                  <a:t>(Minimax-Q-trained-against-Random)</a:t>
                </a:r>
              </a:p>
              <a:p>
                <a:pPr lvl="2"/>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𝜋</m:t>
                        </m:r>
                      </m:e>
                      <m:sub>
                        <m:r>
                          <a:rPr lang="en-US" sz="2400" b="0" i="1" smtClean="0">
                            <a:latin typeface="Cambria Math" panose="02040503050406030204" pitchFamily="18" charset="0"/>
                          </a:rPr>
                          <m:t>2</m:t>
                        </m:r>
                      </m:sub>
                      <m:sup>
                        <m:r>
                          <a:rPr lang="en-US" sz="2400" b="0" i="1" smtClean="0">
                            <a:latin typeface="Cambria Math" panose="02040503050406030204" pitchFamily="18" charset="0"/>
                          </a:rPr>
                          <m:t>𝑅</m:t>
                        </m:r>
                      </m:sup>
                    </m:sSubSup>
                  </m:oMath>
                </a14:m>
                <a:r>
                  <a:rPr lang="en-US" sz="2400" dirty="0"/>
                  <a:t>(Random)</a:t>
                </a:r>
              </a:p>
              <a:p>
                <a:pPr lvl="2"/>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𝜋</m:t>
                        </m:r>
                      </m:e>
                      <m:sub>
                        <m:r>
                          <a:rPr lang="en-US" sz="2400" i="1">
                            <a:latin typeface="Cambria Math" panose="02040503050406030204" pitchFamily="18" charset="0"/>
                          </a:rPr>
                          <m:t>2</m:t>
                        </m:r>
                      </m:sub>
                      <m:sup>
                        <m:r>
                          <a:rPr lang="en-US" sz="2400" b="0" i="1" smtClean="0">
                            <a:latin typeface="Cambria Math" panose="02040503050406030204" pitchFamily="18" charset="0"/>
                          </a:rPr>
                          <m:t>𝐵𝑅</m:t>
                        </m:r>
                      </m:sup>
                    </m:sSubSup>
                    <m:r>
                      <a:rPr lang="en-US" sz="2400" b="0" i="1" smtClean="0">
                        <a:latin typeface="Cambria Math" panose="02040503050406030204" pitchFamily="18" charset="0"/>
                      </a:rPr>
                      <m:t>=</m:t>
                    </m:r>
                    <m:r>
                      <a:rPr lang="en-US" sz="2400" b="0" i="1" smtClean="0">
                        <a:latin typeface="Cambria Math" panose="02040503050406030204" pitchFamily="18" charset="0"/>
                      </a:rPr>
                      <m:t>𝐵𝑅</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𝜋</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oMath>
                </a14:m>
                <a:r>
                  <a:rPr lang="en-US" sz="2400" dirty="0"/>
                  <a:t> (Best response to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𝜋</m:t>
                        </m:r>
                      </m:e>
                      <m:sub>
                        <m:r>
                          <a:rPr lang="en-US" sz="2400" b="0" i="1" smtClean="0">
                            <a:latin typeface="Cambria Math" panose="02040503050406030204" pitchFamily="18" charset="0"/>
                          </a:rPr>
                          <m:t>1</m:t>
                        </m:r>
                      </m:sub>
                    </m:sSub>
                  </m:oMath>
                </a14:m>
                <a:r>
                  <a:rPr lang="en-US" sz="2400" dirty="0"/>
                  <a:t>)</a:t>
                </a:r>
              </a:p>
              <a:p>
                <a:pPr lvl="2"/>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38</a:t>
            </a:fld>
            <a:endParaRPr lang="en-US" dirty="0"/>
          </a:p>
        </p:txBody>
      </p:sp>
    </p:spTree>
    <p:extLst>
      <p:ext uri="{BB962C8B-B14F-4D97-AF65-F5344CB8AC3E}">
        <p14:creationId xmlns:p14="http://schemas.microsoft.com/office/powerpoint/2010/main" val="3207097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Piazza Poll 3</a:t>
            </a:r>
          </a:p>
        </p:txBody>
      </p:sp>
      <p:sp>
        <p:nvSpPr>
          <p:cNvPr id="3" name="Content Placeholder 2"/>
          <p:cNvSpPr>
            <a:spLocks noGrp="1"/>
          </p:cNvSpPr>
          <p:nvPr>
            <p:ph sz="quarter" idx="1"/>
          </p:nvPr>
        </p:nvSpPr>
        <p:spPr/>
        <p:txBody>
          <a:bodyPr>
            <a:normAutofit/>
          </a:bodyPr>
          <a:lstStyle/>
          <a:p>
            <a:r>
              <a:rPr lang="en-US" sz="2400" dirty="0"/>
              <a:t>Only consider strategies resulting from minimax-Q algorithm and random strategy. How many different tests can we run? An example test can be:</a:t>
            </a:r>
          </a:p>
          <a:p>
            <a:endParaRPr lang="en-US" sz="2400" dirty="0"/>
          </a:p>
          <a:p>
            <a:endParaRPr lang="en-US" sz="2400" dirty="0"/>
          </a:p>
          <a:p>
            <a:r>
              <a:rPr lang="en-US" sz="2400" dirty="0"/>
              <a:t>A: 1</a:t>
            </a:r>
          </a:p>
          <a:p>
            <a:r>
              <a:rPr lang="en-US" sz="2400" dirty="0"/>
              <a:t>B: 2</a:t>
            </a:r>
          </a:p>
          <a:p>
            <a:r>
              <a:rPr lang="en-US" sz="2400" dirty="0"/>
              <a:t>C: 4</a:t>
            </a:r>
          </a:p>
          <a:p>
            <a:r>
              <a:rPr lang="en-US" sz="2400" dirty="0"/>
              <a:t>D: 9</a:t>
            </a:r>
          </a:p>
          <a:p>
            <a:r>
              <a:rPr lang="en-US" sz="2400" dirty="0"/>
              <a:t>E: Other</a:t>
            </a:r>
          </a:p>
          <a:p>
            <a:r>
              <a:rPr lang="en-US" sz="2400" dirty="0"/>
              <a:t>F: I don’t know</a:t>
            </a:r>
          </a:p>
          <a:p>
            <a:endParaRPr lang="en-US" sz="2400" dirty="0"/>
          </a:p>
          <a:p>
            <a:endParaRPr lang="en-US" sz="2400" dirty="0"/>
          </a:p>
        </p:txBody>
      </p:sp>
      <p:sp>
        <p:nvSpPr>
          <p:cNvPr id="4" name="Slide Number Placeholder 3"/>
          <p:cNvSpPr>
            <a:spLocks noGrp="1"/>
          </p:cNvSpPr>
          <p:nvPr>
            <p:ph type="sldNum" sz="quarter" idx="12"/>
          </p:nvPr>
        </p:nvSpPr>
        <p:spPr/>
        <p:txBody>
          <a:bodyPr/>
          <a:lstStyle/>
          <a:p>
            <a:fld id="{A3B20E47-2A4C-4221-B6B9-A2AC2F1C1077}" type="slidenum">
              <a:rPr lang="en-US" smtClean="0"/>
              <a:pPr/>
              <a:t>39</a:t>
            </a:fld>
            <a:endParaRPr lang="en-US" dirty="0"/>
          </a:p>
        </p:txBody>
      </p:sp>
      <mc:AlternateContent xmlns:mc="http://schemas.openxmlformats.org/markup-compatibility/2006" xmlns:a14="http://schemas.microsoft.com/office/drawing/2010/main">
        <mc:Choice Requires="a14">
          <p:sp>
            <p:nvSpPr>
              <p:cNvPr id="5" name="Rectangle 4"/>
              <p:cNvSpPr/>
              <p:nvPr/>
            </p:nvSpPr>
            <p:spPr>
              <a:xfrm>
                <a:off x="1051367" y="2604531"/>
                <a:ext cx="7309414" cy="466859"/>
              </a:xfrm>
              <a:prstGeom prst="rect">
                <a:avLst/>
              </a:prstGeom>
            </p:spPr>
            <p:txBody>
              <a:bodyPr wrap="square">
                <a:spAutoFit/>
              </a:bodyPr>
              <a:lstStyle/>
              <a:p>
                <a14:m>
                  <m:oMath xmlns:m="http://schemas.openxmlformats.org/officeDocument/2006/math">
                    <m:sSubSup>
                      <m:sSubSupPr>
                        <m:ctrlPr>
                          <a:rPr lang="en-US" sz="2400" i="1" smtClean="0">
                            <a:solidFill>
                              <a:srgbClr val="0070C0"/>
                            </a:solidFill>
                            <a:latin typeface="Cambria Math" panose="02040503050406030204" pitchFamily="18" charset="0"/>
                          </a:rPr>
                        </m:ctrlPr>
                      </m:sSubSupPr>
                      <m:e>
                        <m:r>
                          <a:rPr lang="en-US" sz="2400" i="1">
                            <a:solidFill>
                              <a:srgbClr val="0070C0"/>
                            </a:solidFill>
                            <a:latin typeface="Cambria Math" panose="02040503050406030204" pitchFamily="18" charset="0"/>
                          </a:rPr>
                          <m:t>𝜋</m:t>
                        </m:r>
                      </m:e>
                      <m:sub>
                        <m:r>
                          <a:rPr lang="en-US" sz="2400" i="1">
                            <a:solidFill>
                              <a:srgbClr val="0070C0"/>
                            </a:solidFill>
                            <a:latin typeface="Cambria Math" panose="02040503050406030204" pitchFamily="18" charset="0"/>
                          </a:rPr>
                          <m:t>1</m:t>
                        </m:r>
                      </m:sub>
                      <m:sup>
                        <m:r>
                          <a:rPr lang="en-US" sz="2400" i="1">
                            <a:solidFill>
                              <a:srgbClr val="0070C0"/>
                            </a:solidFill>
                            <a:latin typeface="Cambria Math" panose="02040503050406030204" pitchFamily="18" charset="0"/>
                          </a:rPr>
                          <m:t>𝑀𝑀</m:t>
                        </m:r>
                      </m:sup>
                    </m:sSubSup>
                  </m:oMath>
                </a14:m>
                <a:r>
                  <a:rPr lang="en-US" sz="2400" dirty="0">
                    <a:solidFill>
                      <a:srgbClr val="0070C0"/>
                    </a:solidFill>
                  </a:rPr>
                  <a:t>(Minimax-Q-trained-against-</a:t>
                </a:r>
                <a:r>
                  <a:rPr lang="en-US" sz="2400" dirty="0" err="1">
                    <a:solidFill>
                      <a:srgbClr val="0070C0"/>
                    </a:solidFill>
                  </a:rPr>
                  <a:t>selfplay</a:t>
                </a:r>
                <a:r>
                  <a:rPr lang="en-US" sz="2400" dirty="0">
                    <a:solidFill>
                      <a:srgbClr val="0070C0"/>
                    </a:solidFill>
                  </a:rPr>
                  <a:t>) vs </a:t>
                </a:r>
                <a14:m>
                  <m:oMath xmlns:m="http://schemas.openxmlformats.org/officeDocument/2006/math">
                    <m:sSubSup>
                      <m:sSubSupPr>
                        <m:ctrlPr>
                          <a:rPr lang="en-US" sz="2400" i="1">
                            <a:solidFill>
                              <a:srgbClr val="0070C0"/>
                            </a:solidFill>
                            <a:latin typeface="Cambria Math" panose="02040503050406030204" pitchFamily="18" charset="0"/>
                          </a:rPr>
                        </m:ctrlPr>
                      </m:sSubSupPr>
                      <m:e>
                        <m:r>
                          <a:rPr lang="en-US" sz="2400" i="1">
                            <a:solidFill>
                              <a:srgbClr val="0070C0"/>
                            </a:solidFill>
                            <a:latin typeface="Cambria Math" panose="02040503050406030204" pitchFamily="18" charset="0"/>
                          </a:rPr>
                          <m:t>𝜋</m:t>
                        </m:r>
                      </m:e>
                      <m:sub>
                        <m:r>
                          <a:rPr lang="en-US" sz="2400" i="1">
                            <a:solidFill>
                              <a:srgbClr val="0070C0"/>
                            </a:solidFill>
                            <a:latin typeface="Cambria Math" panose="02040503050406030204" pitchFamily="18" charset="0"/>
                          </a:rPr>
                          <m:t>2</m:t>
                        </m:r>
                      </m:sub>
                      <m:sup>
                        <m:r>
                          <a:rPr lang="en-US" sz="2400" i="1">
                            <a:solidFill>
                              <a:srgbClr val="0070C0"/>
                            </a:solidFill>
                            <a:latin typeface="Cambria Math" panose="02040503050406030204" pitchFamily="18" charset="0"/>
                          </a:rPr>
                          <m:t>𝑅</m:t>
                        </m:r>
                      </m:sup>
                    </m:sSubSup>
                  </m:oMath>
                </a14:m>
                <a:r>
                  <a:rPr lang="en-US" sz="2400" dirty="0">
                    <a:solidFill>
                      <a:srgbClr val="0070C0"/>
                    </a:solidFill>
                  </a:rPr>
                  <a:t>(Random)</a:t>
                </a:r>
              </a:p>
            </p:txBody>
          </p:sp>
        </mc:Choice>
        <mc:Fallback xmlns="">
          <p:sp>
            <p:nvSpPr>
              <p:cNvPr id="5" name="Rectangle 4"/>
              <p:cNvSpPr>
                <a:spLocks noRot="1" noChangeAspect="1" noMove="1" noResize="1" noEditPoints="1" noAdjustHandles="1" noChangeArrowheads="1" noChangeShapeType="1" noTextEdit="1"/>
              </p:cNvSpPr>
              <p:nvPr/>
            </p:nvSpPr>
            <p:spPr>
              <a:xfrm>
                <a:off x="1051367" y="2604531"/>
                <a:ext cx="7309414" cy="466859"/>
              </a:xfrm>
              <a:prstGeom prst="rect">
                <a:avLst/>
              </a:prstGeom>
              <a:blipFill rotWithShape="0">
                <a:blip r:embed="rId2"/>
                <a:stretch>
                  <a:fillRect t="-9091" r="-500" b="-28571"/>
                </a:stretch>
              </a:blipFill>
            </p:spPr>
            <p:txBody>
              <a:bodyPr/>
              <a:lstStyle/>
              <a:p>
                <a:r>
                  <a:rPr lang="en-US">
                    <a:noFill/>
                  </a:rPr>
                  <a:t> </a:t>
                </a:r>
              </a:p>
            </p:txBody>
          </p:sp>
        </mc:Fallback>
      </mc:AlternateContent>
    </p:spTree>
    <p:extLst>
      <p:ext uri="{BB962C8B-B14F-4D97-AF65-F5344CB8AC3E}">
        <p14:creationId xmlns:p14="http://schemas.microsoft.com/office/powerpoint/2010/main" val="1671660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sz="quarter" idx="1"/>
          </p:nvPr>
        </p:nvSpPr>
        <p:spPr/>
        <p:txBody>
          <a:bodyPr>
            <a:normAutofit/>
          </a:bodyPr>
          <a:lstStyle/>
          <a:p>
            <a:r>
              <a:rPr lang="en-US" sz="2400" dirty="0"/>
              <a:t>Compare single-agent RL with </a:t>
            </a:r>
            <a:r>
              <a:rPr lang="en-US" sz="2400" dirty="0">
                <a:solidFill>
                  <a:srgbClr val="0070C0"/>
                </a:solidFill>
              </a:rPr>
              <a:t>multi-agent RL</a:t>
            </a:r>
          </a:p>
          <a:p>
            <a:r>
              <a:rPr lang="en-US" sz="2400" dirty="0"/>
              <a:t>Describe the definition of </a:t>
            </a:r>
            <a:r>
              <a:rPr lang="en-US" sz="2400" dirty="0">
                <a:solidFill>
                  <a:srgbClr val="0070C0"/>
                </a:solidFill>
              </a:rPr>
              <a:t>Markov games</a:t>
            </a:r>
          </a:p>
          <a:p>
            <a:r>
              <a:rPr lang="en-US" sz="2400" dirty="0"/>
              <a:t>Describe and implement </a:t>
            </a:r>
          </a:p>
          <a:p>
            <a:pPr lvl="1"/>
            <a:r>
              <a:rPr lang="en-US" dirty="0">
                <a:solidFill>
                  <a:srgbClr val="0070C0"/>
                </a:solidFill>
              </a:rPr>
              <a:t>Minimax-Q algorithm</a:t>
            </a:r>
          </a:p>
          <a:p>
            <a:pPr lvl="1"/>
            <a:r>
              <a:rPr lang="en-US" dirty="0">
                <a:solidFill>
                  <a:srgbClr val="0070C0"/>
                </a:solidFill>
              </a:rPr>
              <a:t>Fictitious play</a:t>
            </a:r>
          </a:p>
          <a:p>
            <a:r>
              <a:rPr lang="en-US" sz="2400" dirty="0"/>
              <a:t>Explain at a high level how </a:t>
            </a:r>
            <a:r>
              <a:rPr lang="en-US" sz="2400" dirty="0">
                <a:solidFill>
                  <a:srgbClr val="0070C0"/>
                </a:solidFill>
              </a:rPr>
              <a:t>fictitious play </a:t>
            </a:r>
            <a:r>
              <a:rPr lang="en-US" sz="2400" dirty="0"/>
              <a:t>and </a:t>
            </a:r>
            <a:r>
              <a:rPr lang="en-US" sz="2400" dirty="0">
                <a:solidFill>
                  <a:srgbClr val="0070C0"/>
                </a:solidFill>
              </a:rPr>
              <a:t>double-oracle </a:t>
            </a:r>
            <a:r>
              <a:rPr lang="en-US" sz="2400" dirty="0"/>
              <a:t>framework can be </a:t>
            </a:r>
            <a:r>
              <a:rPr lang="en-US" sz="2400" dirty="0">
                <a:solidFill>
                  <a:srgbClr val="0070C0"/>
                </a:solidFill>
              </a:rPr>
              <a:t>combined with single-agent RL </a:t>
            </a:r>
            <a:r>
              <a:rPr lang="en-US" sz="2400" dirty="0"/>
              <a:t>algorithms for multi-agent RL</a:t>
            </a:r>
          </a:p>
        </p:txBody>
      </p:sp>
      <p:sp>
        <p:nvSpPr>
          <p:cNvPr id="4" name="Slide Number Placeholder 3"/>
          <p:cNvSpPr>
            <a:spLocks noGrp="1"/>
          </p:cNvSpPr>
          <p:nvPr>
            <p:ph type="sldNum" sz="quarter" idx="12"/>
          </p:nvPr>
        </p:nvSpPr>
        <p:spPr/>
        <p:txBody>
          <a:bodyPr/>
          <a:lstStyle/>
          <a:p>
            <a:fld id="{A3B20E47-2A4C-4221-B6B9-A2AC2F1C1077}" type="slidenum">
              <a:rPr lang="en-US" smtClean="0"/>
              <a:pPr/>
              <a:t>4</a:t>
            </a:fld>
            <a:endParaRPr lang="en-US" dirty="0"/>
          </a:p>
        </p:txBody>
      </p:sp>
    </p:spTree>
    <p:extLst>
      <p:ext uri="{BB962C8B-B14F-4D97-AF65-F5344CB8AC3E}">
        <p14:creationId xmlns:p14="http://schemas.microsoft.com/office/powerpoint/2010/main" val="3699736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Piazza Poll 3</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sz="2400" dirty="0"/>
                  <a:t>Only consider strategies resulting from minimax-Q algorithm and random strategy. How many different tests can we run? </a:t>
                </a:r>
              </a:p>
              <a:p>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𝜋</m:t>
                        </m:r>
                      </m:e>
                      <m:sub>
                        <m:r>
                          <a:rPr lang="en-US" sz="2400" b="0" i="1" smtClean="0">
                            <a:solidFill>
                              <a:srgbClr val="0070C0"/>
                            </a:solidFill>
                            <a:latin typeface="Cambria Math" panose="02040503050406030204" pitchFamily="18" charset="0"/>
                          </a:rPr>
                          <m:t>1</m:t>
                        </m:r>
                      </m:sub>
                    </m:sSub>
                  </m:oMath>
                </a14:m>
                <a:r>
                  <a:rPr lang="en-US" sz="2400" dirty="0">
                    <a:solidFill>
                      <a:srgbClr val="0070C0"/>
                    </a:solidFill>
                  </a:rPr>
                  <a:t> can be</a:t>
                </a:r>
              </a:p>
              <a:p>
                <a:pPr lvl="1"/>
                <a14:m>
                  <m:oMath xmlns:m="http://schemas.openxmlformats.org/officeDocument/2006/math">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𝜋</m:t>
                        </m:r>
                      </m:e>
                      <m:sub>
                        <m:r>
                          <a:rPr lang="en-US" sz="2000" i="1">
                            <a:solidFill>
                              <a:srgbClr val="0070C0"/>
                            </a:solidFill>
                            <a:latin typeface="Cambria Math" panose="02040503050406030204" pitchFamily="18" charset="0"/>
                          </a:rPr>
                          <m:t>1</m:t>
                        </m:r>
                      </m:sub>
                      <m:sup>
                        <m:r>
                          <a:rPr lang="en-US" sz="2000" i="1">
                            <a:solidFill>
                              <a:srgbClr val="0070C0"/>
                            </a:solidFill>
                            <a:latin typeface="Cambria Math" panose="02040503050406030204" pitchFamily="18" charset="0"/>
                          </a:rPr>
                          <m:t>𝑀𝑀</m:t>
                        </m:r>
                      </m:sup>
                    </m:sSubSup>
                  </m:oMath>
                </a14:m>
                <a:r>
                  <a:rPr lang="en-US" sz="2000" dirty="0">
                    <a:solidFill>
                      <a:srgbClr val="0070C0"/>
                    </a:solidFill>
                  </a:rPr>
                  <a:t>(Minimax-Q-trained-against-</a:t>
                </a:r>
                <a:r>
                  <a:rPr lang="en-US" sz="2000" dirty="0" err="1">
                    <a:solidFill>
                      <a:srgbClr val="0070C0"/>
                    </a:solidFill>
                  </a:rPr>
                  <a:t>selfplay</a:t>
                </a:r>
                <a:r>
                  <a:rPr lang="en-US" sz="2000" dirty="0">
                    <a:solidFill>
                      <a:srgbClr val="0070C0"/>
                    </a:solidFill>
                  </a:rPr>
                  <a:t>)</a:t>
                </a:r>
              </a:p>
              <a:p>
                <a:pPr lvl="1"/>
                <a14:m>
                  <m:oMath xmlns:m="http://schemas.openxmlformats.org/officeDocument/2006/math">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𝜋</m:t>
                        </m:r>
                      </m:e>
                      <m:sub>
                        <m:r>
                          <a:rPr lang="en-US" sz="2000" i="1">
                            <a:solidFill>
                              <a:srgbClr val="0070C0"/>
                            </a:solidFill>
                            <a:latin typeface="Cambria Math" panose="02040503050406030204" pitchFamily="18" charset="0"/>
                          </a:rPr>
                          <m:t>1</m:t>
                        </m:r>
                      </m:sub>
                      <m:sup>
                        <m:r>
                          <a:rPr lang="en-US" sz="2000" i="1">
                            <a:solidFill>
                              <a:srgbClr val="0070C0"/>
                            </a:solidFill>
                            <a:latin typeface="Cambria Math" panose="02040503050406030204" pitchFamily="18" charset="0"/>
                          </a:rPr>
                          <m:t>𝑀𝑅</m:t>
                        </m:r>
                      </m:sup>
                    </m:sSubSup>
                  </m:oMath>
                </a14:m>
                <a:r>
                  <a:rPr lang="en-US" sz="2000" dirty="0">
                    <a:solidFill>
                      <a:srgbClr val="0070C0"/>
                    </a:solidFill>
                  </a:rPr>
                  <a:t>(Minimax-Q-trained-against-Random)</a:t>
                </a:r>
              </a:p>
              <a:p>
                <a:pPr lvl="1"/>
                <a14:m>
                  <m:oMath xmlns:m="http://schemas.openxmlformats.org/officeDocument/2006/math">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𝜋</m:t>
                        </m:r>
                      </m:e>
                      <m:sub>
                        <m:r>
                          <a:rPr lang="en-US" sz="2000" b="0" i="1" smtClean="0">
                            <a:solidFill>
                              <a:srgbClr val="0070C0"/>
                            </a:solidFill>
                            <a:latin typeface="Cambria Math" panose="02040503050406030204" pitchFamily="18" charset="0"/>
                          </a:rPr>
                          <m:t>1</m:t>
                        </m:r>
                      </m:sub>
                      <m:sup>
                        <m:r>
                          <a:rPr lang="en-US" sz="2000" i="1">
                            <a:solidFill>
                              <a:srgbClr val="0070C0"/>
                            </a:solidFill>
                            <a:latin typeface="Cambria Math" panose="02040503050406030204" pitchFamily="18" charset="0"/>
                          </a:rPr>
                          <m:t>𝑅</m:t>
                        </m:r>
                      </m:sup>
                    </m:sSubSup>
                  </m:oMath>
                </a14:m>
                <a:r>
                  <a:rPr lang="en-US" sz="2000" dirty="0">
                    <a:solidFill>
                      <a:srgbClr val="0070C0"/>
                    </a:solidFill>
                  </a:rPr>
                  <a:t>(Random)</a:t>
                </a:r>
              </a:p>
              <a:p>
                <a14:m>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𝜋</m:t>
                        </m:r>
                      </m:e>
                      <m:sub>
                        <m:r>
                          <a:rPr lang="en-US" sz="2400" b="0" i="1" smtClean="0">
                            <a:solidFill>
                              <a:srgbClr val="0070C0"/>
                            </a:solidFill>
                            <a:latin typeface="Cambria Math" panose="02040503050406030204" pitchFamily="18" charset="0"/>
                          </a:rPr>
                          <m:t>2</m:t>
                        </m:r>
                      </m:sub>
                    </m:sSub>
                  </m:oMath>
                </a14:m>
                <a:r>
                  <a:rPr lang="en-US" sz="2400" dirty="0">
                    <a:solidFill>
                      <a:srgbClr val="0070C0"/>
                    </a:solidFill>
                  </a:rPr>
                  <a:t> can be</a:t>
                </a:r>
              </a:p>
              <a:p>
                <a:pPr lvl="1"/>
                <a14:m>
                  <m:oMath xmlns:m="http://schemas.openxmlformats.org/officeDocument/2006/math">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𝜋</m:t>
                        </m:r>
                      </m:e>
                      <m:sub>
                        <m:r>
                          <a:rPr lang="en-US" sz="2000" b="0" i="1" smtClean="0">
                            <a:solidFill>
                              <a:srgbClr val="0070C0"/>
                            </a:solidFill>
                            <a:latin typeface="Cambria Math" panose="02040503050406030204" pitchFamily="18" charset="0"/>
                          </a:rPr>
                          <m:t>2</m:t>
                        </m:r>
                      </m:sub>
                      <m:sup>
                        <m:r>
                          <a:rPr lang="en-US" sz="2000" i="1">
                            <a:solidFill>
                              <a:srgbClr val="0070C0"/>
                            </a:solidFill>
                            <a:latin typeface="Cambria Math" panose="02040503050406030204" pitchFamily="18" charset="0"/>
                          </a:rPr>
                          <m:t>𝑀𝑀</m:t>
                        </m:r>
                      </m:sup>
                    </m:sSubSup>
                  </m:oMath>
                </a14:m>
                <a:r>
                  <a:rPr lang="en-US" sz="2000" dirty="0">
                    <a:solidFill>
                      <a:srgbClr val="0070C0"/>
                    </a:solidFill>
                  </a:rPr>
                  <a:t>(Minimax-Q-trained-against-</a:t>
                </a:r>
                <a:r>
                  <a:rPr lang="en-US" sz="2000" dirty="0" err="1">
                    <a:solidFill>
                      <a:srgbClr val="0070C0"/>
                    </a:solidFill>
                  </a:rPr>
                  <a:t>selfplay</a:t>
                </a:r>
                <a:r>
                  <a:rPr lang="en-US" sz="2000" dirty="0">
                    <a:solidFill>
                      <a:srgbClr val="0070C0"/>
                    </a:solidFill>
                  </a:rPr>
                  <a:t>)</a:t>
                </a:r>
              </a:p>
              <a:p>
                <a:pPr lvl="1"/>
                <a14:m>
                  <m:oMath xmlns:m="http://schemas.openxmlformats.org/officeDocument/2006/math">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𝜋</m:t>
                        </m:r>
                      </m:e>
                      <m:sub>
                        <m:r>
                          <a:rPr lang="en-US" sz="2000" b="0" i="1" smtClean="0">
                            <a:solidFill>
                              <a:srgbClr val="0070C0"/>
                            </a:solidFill>
                            <a:latin typeface="Cambria Math" panose="02040503050406030204" pitchFamily="18" charset="0"/>
                          </a:rPr>
                          <m:t>2</m:t>
                        </m:r>
                      </m:sub>
                      <m:sup>
                        <m:r>
                          <a:rPr lang="en-US" sz="2000" i="1">
                            <a:solidFill>
                              <a:srgbClr val="0070C0"/>
                            </a:solidFill>
                            <a:latin typeface="Cambria Math" panose="02040503050406030204" pitchFamily="18" charset="0"/>
                          </a:rPr>
                          <m:t>𝑀𝑅</m:t>
                        </m:r>
                      </m:sup>
                    </m:sSubSup>
                  </m:oMath>
                </a14:m>
                <a:r>
                  <a:rPr lang="en-US" sz="2000" dirty="0">
                    <a:solidFill>
                      <a:srgbClr val="0070C0"/>
                    </a:solidFill>
                  </a:rPr>
                  <a:t>(Minimax-Q-trained-against-Random)</a:t>
                </a:r>
              </a:p>
              <a:p>
                <a:pPr lvl="1"/>
                <a14:m>
                  <m:oMath xmlns:m="http://schemas.openxmlformats.org/officeDocument/2006/math">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𝜋</m:t>
                        </m:r>
                      </m:e>
                      <m:sub>
                        <m:r>
                          <a:rPr lang="en-US" sz="2000" b="0" i="1" smtClean="0">
                            <a:solidFill>
                              <a:srgbClr val="0070C0"/>
                            </a:solidFill>
                            <a:latin typeface="Cambria Math" panose="02040503050406030204" pitchFamily="18" charset="0"/>
                          </a:rPr>
                          <m:t>2</m:t>
                        </m:r>
                      </m:sub>
                      <m:sup>
                        <m:r>
                          <a:rPr lang="en-US" sz="2000" i="1">
                            <a:solidFill>
                              <a:srgbClr val="0070C0"/>
                            </a:solidFill>
                            <a:latin typeface="Cambria Math" panose="02040503050406030204" pitchFamily="18" charset="0"/>
                          </a:rPr>
                          <m:t>𝑅</m:t>
                        </m:r>
                      </m:sup>
                    </m:sSubSup>
                  </m:oMath>
                </a14:m>
                <a:r>
                  <a:rPr lang="en-US" sz="2000" dirty="0">
                    <a:solidFill>
                      <a:srgbClr val="0070C0"/>
                    </a:solidFill>
                  </a:rPr>
                  <a:t>(Random)</a:t>
                </a:r>
              </a:p>
              <a:p>
                <a:r>
                  <a:rPr lang="en-US" sz="2400" dirty="0">
                    <a:solidFill>
                      <a:srgbClr val="0070C0"/>
                    </a:solidFill>
                  </a:rPr>
                  <a:t>So 3*3=9</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40</a:t>
            </a:fld>
            <a:endParaRPr lang="en-US" dirty="0"/>
          </a:p>
        </p:txBody>
      </p:sp>
    </p:spTree>
    <p:extLst>
      <p:ext uri="{BB962C8B-B14F-4D97-AF65-F5344CB8AC3E}">
        <p14:creationId xmlns:p14="http://schemas.microsoft.com/office/powerpoint/2010/main" val="857117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Fictitious Play</a:t>
            </a:r>
          </a:p>
        </p:txBody>
      </p:sp>
      <p:sp>
        <p:nvSpPr>
          <p:cNvPr id="3" name="Content Placeholder 2"/>
          <p:cNvSpPr>
            <a:spLocks noGrp="1"/>
          </p:cNvSpPr>
          <p:nvPr>
            <p:ph sz="quarter" idx="1"/>
          </p:nvPr>
        </p:nvSpPr>
        <p:spPr/>
        <p:txBody>
          <a:bodyPr>
            <a:normAutofit/>
          </a:bodyPr>
          <a:lstStyle/>
          <a:p>
            <a:r>
              <a:rPr lang="en-US" sz="2400" dirty="0"/>
              <a:t>A simple learning rule</a:t>
            </a:r>
          </a:p>
          <a:p>
            <a:pPr lvl="1"/>
            <a:r>
              <a:rPr lang="en-US" dirty="0"/>
              <a:t>An iterative approach for computing NE in two-player zero-sum games</a:t>
            </a:r>
          </a:p>
          <a:p>
            <a:pPr lvl="1"/>
            <a:r>
              <a:rPr lang="en-US" dirty="0"/>
              <a:t>Learner explicitly maintain belief about opponent’s strategy</a:t>
            </a:r>
          </a:p>
          <a:p>
            <a:pPr lvl="1"/>
            <a:r>
              <a:rPr lang="en-US" dirty="0"/>
              <a:t>In each iteration, learner</a:t>
            </a:r>
          </a:p>
          <a:p>
            <a:pPr lvl="2"/>
            <a:r>
              <a:rPr lang="en-US" sz="2400" dirty="0"/>
              <a:t>Best responds to current belief about opponent</a:t>
            </a:r>
          </a:p>
          <a:p>
            <a:pPr lvl="2"/>
            <a:r>
              <a:rPr lang="en-US" sz="2400" dirty="0"/>
              <a:t>Observe the opponent’s actual play</a:t>
            </a:r>
          </a:p>
          <a:p>
            <a:pPr lvl="2"/>
            <a:r>
              <a:rPr lang="en-US" sz="2400" dirty="0"/>
              <a:t>Update belief accordingly</a:t>
            </a:r>
          </a:p>
          <a:p>
            <a:pPr lvl="1"/>
            <a:r>
              <a:rPr lang="en-US" dirty="0"/>
              <a:t>Simplest way of forming the belief: empirical frequency!</a:t>
            </a:r>
          </a:p>
        </p:txBody>
      </p:sp>
      <p:sp>
        <p:nvSpPr>
          <p:cNvPr id="4" name="Slide Number Placeholder 3"/>
          <p:cNvSpPr>
            <a:spLocks noGrp="1"/>
          </p:cNvSpPr>
          <p:nvPr>
            <p:ph type="sldNum" sz="quarter" idx="12"/>
          </p:nvPr>
        </p:nvSpPr>
        <p:spPr/>
        <p:txBody>
          <a:bodyPr/>
          <a:lstStyle/>
          <a:p>
            <a:fld id="{A3B20E47-2A4C-4221-B6B9-A2AC2F1C1077}" type="slidenum">
              <a:rPr lang="en-US" smtClean="0"/>
              <a:pPr/>
              <a:t>41</a:t>
            </a:fld>
            <a:endParaRPr lang="en-US" dirty="0"/>
          </a:p>
        </p:txBody>
      </p:sp>
    </p:spTree>
    <p:extLst>
      <p:ext uri="{BB962C8B-B14F-4D97-AF65-F5344CB8AC3E}">
        <p14:creationId xmlns:p14="http://schemas.microsoft.com/office/powerpoint/2010/main" val="1156838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Fictitious Play</a:t>
            </a:r>
          </a:p>
        </p:txBody>
      </p:sp>
      <p:sp>
        <p:nvSpPr>
          <p:cNvPr id="3" name="Content Placeholder 2"/>
          <p:cNvSpPr>
            <a:spLocks noGrp="1"/>
          </p:cNvSpPr>
          <p:nvPr>
            <p:ph sz="quarter" idx="1"/>
          </p:nvPr>
        </p:nvSpPr>
        <p:spPr/>
        <p:txBody>
          <a:bodyPr/>
          <a:lstStyle/>
          <a:p>
            <a:r>
              <a:rPr lang="en-US" dirty="0"/>
              <a:t>One-shot matching pennies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42</a:t>
            </a:fld>
            <a:endParaRPr lang="en-US" dirty="0"/>
          </a:p>
        </p:txBody>
      </p:sp>
      <p:graphicFrame>
        <p:nvGraphicFramePr>
          <p:cNvPr id="5" name="Table 4">
            <a:extLst>
              <a:ext uri="{FF2B5EF4-FFF2-40B4-BE49-F238E27FC236}">
                <a16:creationId xmlns="" xmlns:a16="http://schemas.microsoft.com/office/drawing/2014/main" id="{2D8DA574-E68E-2841-A18C-6EE535FB9948}"/>
              </a:ext>
            </a:extLst>
          </p:cNvPr>
          <p:cNvGraphicFramePr>
            <a:graphicFrameLocks noGrp="1"/>
          </p:cNvGraphicFramePr>
          <p:nvPr/>
        </p:nvGraphicFramePr>
        <p:xfrm>
          <a:off x="635510" y="2084360"/>
          <a:ext cx="2553741" cy="1476720"/>
        </p:xfrm>
        <a:graphic>
          <a:graphicData uri="http://schemas.openxmlformats.org/drawingml/2006/table">
            <a:tbl>
              <a:tblPr firstRow="1" bandRow="1">
                <a:tableStyleId>{5940675A-B579-460E-94D1-54222C63F5DA}</a:tableStyleId>
              </a:tblPr>
              <a:tblGrid>
                <a:gridCol w="851247">
                  <a:extLst>
                    <a:ext uri="{9D8B030D-6E8A-4147-A177-3AD203B41FA5}">
                      <a16:colId xmlns="" xmlns:a16="http://schemas.microsoft.com/office/drawing/2014/main" val="20000"/>
                    </a:ext>
                  </a:extLst>
                </a:gridCol>
                <a:gridCol w="851247">
                  <a:extLst>
                    <a:ext uri="{9D8B030D-6E8A-4147-A177-3AD203B41FA5}">
                      <a16:colId xmlns="" xmlns:a16="http://schemas.microsoft.com/office/drawing/2014/main" val="20001"/>
                    </a:ext>
                  </a:extLst>
                </a:gridCol>
                <a:gridCol w="851247">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Heads</a:t>
                      </a:r>
                    </a:p>
                  </a:txBody>
                  <a:tcPr/>
                </a:tc>
                <a:tc>
                  <a:txBody>
                    <a:bodyPr/>
                    <a:lstStyle/>
                    <a:p>
                      <a:pPr algn="ctr"/>
                      <a:r>
                        <a:rPr lang="en-US" sz="2000" kern="1200" dirty="0">
                          <a:solidFill>
                            <a:srgbClr val="00B050"/>
                          </a:solidFill>
                          <a:latin typeface="+mn-lt"/>
                          <a:ea typeface="+mn-ea"/>
                          <a:cs typeface="+mn-cs"/>
                        </a:rPr>
                        <a:t>Tails</a:t>
                      </a: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Heads</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Tails</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extLst>
                  <a:ext uri="{0D108BD9-81ED-4DB2-BD59-A6C34878D82A}">
                    <a16:rowId xmlns="" xmlns:a16="http://schemas.microsoft.com/office/drawing/2014/main" val="10002"/>
                  </a:ext>
                </a:extLst>
              </a:tr>
            </a:tbl>
          </a:graphicData>
        </a:graphic>
      </p:graphicFrame>
      <p:sp>
        <p:nvSpPr>
          <p:cNvPr id="6" name="TextBox 5">
            <a:extLst>
              <a:ext uri="{FF2B5EF4-FFF2-40B4-BE49-F238E27FC236}">
                <a16:creationId xmlns="" xmlns:a16="http://schemas.microsoft.com/office/drawing/2014/main" id="{660D7D20-8DC6-7E40-AEEC-6F4265755FA3}"/>
              </a:ext>
            </a:extLst>
          </p:cNvPr>
          <p:cNvSpPr txBox="1"/>
          <p:nvPr/>
        </p:nvSpPr>
        <p:spPr>
          <a:xfrm>
            <a:off x="1756601" y="1634784"/>
            <a:ext cx="1376246" cy="400110"/>
          </a:xfrm>
          <a:prstGeom prst="rect">
            <a:avLst/>
          </a:prstGeom>
          <a:noFill/>
        </p:spPr>
        <p:txBody>
          <a:bodyPr wrap="square" rtlCol="0">
            <a:spAutoFit/>
          </a:bodyPr>
          <a:lstStyle/>
          <a:p>
            <a:r>
              <a:rPr lang="en-US" sz="2000" dirty="0">
                <a:solidFill>
                  <a:srgbClr val="00B050"/>
                </a:solidFill>
              </a:rPr>
              <a:t>Player 2</a:t>
            </a:r>
          </a:p>
        </p:txBody>
      </p:sp>
      <p:sp>
        <p:nvSpPr>
          <p:cNvPr id="7" name="TextBox 6">
            <a:extLst>
              <a:ext uri="{FF2B5EF4-FFF2-40B4-BE49-F238E27FC236}">
                <a16:creationId xmlns="" xmlns:a16="http://schemas.microsoft.com/office/drawing/2014/main" id="{FA337AAB-BC1E-0840-926D-5C16DDA67707}"/>
              </a:ext>
            </a:extLst>
          </p:cNvPr>
          <p:cNvSpPr txBox="1"/>
          <p:nvPr/>
        </p:nvSpPr>
        <p:spPr>
          <a:xfrm rot="16200000">
            <a:off x="-401960" y="2620596"/>
            <a:ext cx="1480858" cy="400110"/>
          </a:xfrm>
          <a:prstGeom prst="rect">
            <a:avLst/>
          </a:prstGeom>
          <a:noFill/>
        </p:spPr>
        <p:txBody>
          <a:bodyPr wrap="square" rtlCol="0">
            <a:spAutoFit/>
          </a:bodyPr>
          <a:lstStyle/>
          <a:p>
            <a:pPr algn="ctr"/>
            <a:r>
              <a:rPr lang="en-US" sz="2000" dirty="0">
                <a:solidFill>
                  <a:schemeClr val="accent1"/>
                </a:solidFill>
              </a:rPr>
              <a:t>Player</a:t>
            </a:r>
            <a:r>
              <a:rPr lang="zh-CN" altLang="en-US" sz="2000" dirty="0">
                <a:solidFill>
                  <a:schemeClr val="accent1"/>
                </a:solidFill>
              </a:rPr>
              <a:t> </a:t>
            </a:r>
            <a:r>
              <a:rPr lang="en-US" altLang="zh-CN" sz="2000" dirty="0">
                <a:solidFill>
                  <a:schemeClr val="accent1"/>
                </a:solidFill>
              </a:rPr>
              <a:t>1</a:t>
            </a:r>
            <a:endParaRPr lang="en-US" sz="2000" dirty="0">
              <a:solidFill>
                <a:schemeClr val="accent1"/>
              </a:solidFill>
            </a:endParaRPr>
          </a:p>
        </p:txBody>
      </p:sp>
      <mc:AlternateContent xmlns:mc="http://schemas.openxmlformats.org/markup-compatibility/2006" xmlns:a14="http://schemas.microsoft.com/office/drawing/2010/main">
        <mc:Choice Requires="a14">
          <p:sp>
            <p:nvSpPr>
              <p:cNvPr id="8" name="TextBox 7"/>
              <p:cNvSpPr txBox="1"/>
              <p:nvPr/>
            </p:nvSpPr>
            <p:spPr>
              <a:xfrm>
                <a:off x="3434576" y="1886517"/>
                <a:ext cx="5484526" cy="461665"/>
              </a:xfrm>
              <a:prstGeom prst="rect">
                <a:avLst/>
              </a:prstGeom>
              <a:noFill/>
            </p:spPr>
            <p:txBody>
              <a:bodyPr wrap="square" rtlCol="0">
                <a:spAutoFit/>
              </a:bodyPr>
              <a:lstStyle/>
              <a:p>
                <a:r>
                  <a:rPr lang="en-US" sz="2400" dirty="0"/>
                  <a:t>Let </a:t>
                </a:r>
                <a14:m>
                  <m:oMath xmlns:m="http://schemas.openxmlformats.org/officeDocument/2006/math">
                    <m:r>
                      <a:rPr lang="en-US" sz="2400" b="0" i="1" smtClean="0">
                        <a:latin typeface="Cambria Math" panose="02040503050406030204" pitchFamily="18" charset="0"/>
                      </a:rPr>
                      <m:t>𝑤</m:t>
                    </m:r>
                    <m:r>
                      <a:rPr lang="en-US" sz="2400" b="0" i="1" smtClean="0">
                        <a:latin typeface="Cambria Math" panose="02040503050406030204" pitchFamily="18" charset="0"/>
                      </a:rPr>
                      <m:t>(</m:t>
                    </m:r>
                    <m:r>
                      <a:rPr lang="en-US" sz="2400" b="0" i="1" smtClean="0">
                        <a:latin typeface="Cambria Math" panose="02040503050406030204" pitchFamily="18" charset="0"/>
                      </a:rPr>
                      <m:t>𝑎</m:t>
                    </m:r>
                    <m:r>
                      <a:rPr lang="en-US" sz="2400" b="0" i="1" smtClean="0">
                        <a:latin typeface="Cambria Math" panose="02040503050406030204" pitchFamily="18" charset="0"/>
                      </a:rPr>
                      <m:t>)</m:t>
                    </m:r>
                  </m:oMath>
                </a14:m>
                <a:r>
                  <a:rPr lang="en-US" sz="2400" dirty="0"/>
                  <a:t>= #times opponent play </a:t>
                </a:r>
                <a14:m>
                  <m:oMath xmlns:m="http://schemas.openxmlformats.org/officeDocument/2006/math">
                    <m:r>
                      <a:rPr lang="en-US" sz="2400" b="0" i="1" smtClean="0">
                        <a:latin typeface="Cambria Math" panose="02040503050406030204" pitchFamily="18" charset="0"/>
                      </a:rPr>
                      <m:t>𝑎</m:t>
                    </m:r>
                  </m:oMath>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3434576" y="1886517"/>
                <a:ext cx="5484526" cy="461665"/>
              </a:xfrm>
              <a:prstGeom prst="rect">
                <a:avLst/>
              </a:prstGeom>
              <a:blipFill rotWithShape="0">
                <a:blip r:embed="rId2"/>
                <a:stretch>
                  <a:fillRect l="-1667"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434576" y="2417197"/>
                <a:ext cx="4929080" cy="1119987"/>
              </a:xfrm>
              <a:prstGeom prst="rect">
                <a:avLst/>
              </a:prstGeom>
              <a:noFill/>
            </p:spPr>
            <p:txBody>
              <a:bodyPr wrap="square" rtlCol="0">
                <a:spAutoFit/>
              </a:bodyPr>
              <a:lstStyle/>
              <a:p>
                <a:r>
                  <a:rPr lang="en-US" sz="2400" dirty="0"/>
                  <a:t>Agent believes opponent’s strategy is choosing </a:t>
                </a:r>
                <a14:m>
                  <m:oMath xmlns:m="http://schemas.openxmlformats.org/officeDocument/2006/math">
                    <m:r>
                      <a:rPr lang="en-US" sz="2400" b="0" i="1" smtClean="0">
                        <a:latin typeface="Cambria Math" panose="02040503050406030204" pitchFamily="18" charset="0"/>
                      </a:rPr>
                      <m:t>𝑎</m:t>
                    </m:r>
                  </m:oMath>
                </a14:m>
                <a:r>
                  <a:rPr lang="en-US" sz="2400" dirty="0"/>
                  <a:t> with prob. </a:t>
                </a:r>
                <a14:m>
                  <m:oMath xmlns:m="http://schemas.openxmlformats.org/officeDocument/2006/math">
                    <m:f>
                      <m:fPr>
                        <m:ctrlPr>
                          <a:rPr lang="en-US" sz="2400" b="0" i="1" smtClean="0">
                            <a:latin typeface="Cambria Math" panose="02040503050406030204" pitchFamily="18" charset="0"/>
                          </a:rPr>
                        </m:ctrlPr>
                      </m:fPr>
                      <m:num>
                        <m:r>
                          <a:rPr lang="en-US" sz="2400" i="1">
                            <a:latin typeface="Cambria Math" panose="02040503050406030204" pitchFamily="18" charset="0"/>
                          </a:rPr>
                          <m:t>𝑤</m:t>
                        </m:r>
                        <m:d>
                          <m:dPr>
                            <m:ctrlPr>
                              <a:rPr lang="en-US" sz="2400" i="1">
                                <a:latin typeface="Cambria Math" panose="02040503050406030204" pitchFamily="18" charset="0"/>
                              </a:rPr>
                            </m:ctrlPr>
                          </m:dPr>
                          <m:e>
                            <m:r>
                              <a:rPr lang="en-US" sz="2400" i="1">
                                <a:latin typeface="Cambria Math" panose="02040503050406030204" pitchFamily="18" charset="0"/>
                              </a:rPr>
                              <m:t>𝑎</m:t>
                            </m:r>
                          </m:e>
                        </m:d>
                      </m:num>
                      <m:den>
                        <m:nary>
                          <m:naryPr>
                            <m:chr m:val="∑"/>
                            <m:supHide m:val="on"/>
                            <m:ctrlPr>
                              <a:rPr lang="en-US" sz="2400" b="0" i="1" smtClean="0">
                                <a:latin typeface="Cambria Math" panose="02040503050406030204" pitchFamily="18" charset="0"/>
                              </a:rPr>
                            </m:ctrlPr>
                          </m:naryPr>
                          <m:sub>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m:t>
                                </m:r>
                              </m:e>
                              <m:sup>
                                <m:r>
                                  <a:rPr lang="en-US" sz="2400" b="0" i="1" smtClean="0">
                                    <a:latin typeface="Cambria Math" panose="02040503050406030204" pitchFamily="18" charset="0"/>
                                  </a:rPr>
                                  <m:t>′</m:t>
                                </m:r>
                              </m:sup>
                            </m:sSup>
                          </m:sub>
                          <m:sup/>
                          <m:e>
                            <m:r>
                              <a:rPr lang="en-US" sz="2400" b="0" i="1" smtClean="0">
                                <a:latin typeface="Cambria Math" panose="02040503050406030204" pitchFamily="18" charset="0"/>
                              </a:rPr>
                              <m:t>𝑤</m:t>
                            </m:r>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m:t>
                                    </m:r>
                                  </m:e>
                                  <m:sup>
                                    <m:r>
                                      <a:rPr lang="en-US" sz="2400" b="0" i="1" smtClean="0">
                                        <a:latin typeface="Cambria Math" panose="02040503050406030204" pitchFamily="18" charset="0"/>
                                      </a:rPr>
                                      <m:t>′</m:t>
                                    </m:r>
                                  </m:sup>
                                </m:sSup>
                              </m:e>
                            </m:d>
                          </m:e>
                        </m:nary>
                      </m:den>
                    </m:f>
                  </m:oMath>
                </a14:m>
                <a:endParaRPr lang="en-US"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3434576" y="2417197"/>
                <a:ext cx="4929080" cy="1119987"/>
              </a:xfrm>
              <a:prstGeom prst="rect">
                <a:avLst/>
              </a:prstGeom>
              <a:blipFill rotWithShape="0">
                <a:blip r:embed="rId3"/>
                <a:stretch>
                  <a:fillRect l="-1854" t="-43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103642457"/>
                  </p:ext>
                </p:extLst>
              </p:nvPr>
            </p:nvGraphicFramePr>
            <p:xfrm>
              <a:off x="1602058" y="3762375"/>
              <a:ext cx="6096000" cy="2494280"/>
            </p:xfrm>
            <a:graphic>
              <a:graphicData uri="http://schemas.openxmlformats.org/drawingml/2006/table">
                <a:tbl>
                  <a:tblPr firstRow="1" bandRow="1">
                    <a:tableStyleId>{6E25E649-3F16-4E02-A733-19D2CDBF48F0}</a:tableStyleId>
                  </a:tblPr>
                  <a:tblGrid>
                    <a:gridCol w="1219200">
                      <a:extLst>
                        <a:ext uri="{9D8B030D-6E8A-4147-A177-3AD203B41FA5}">
                          <a16:colId xmlns="" xmlns:a16="http://schemas.microsoft.com/office/drawing/2014/main" val="20000"/>
                        </a:ext>
                      </a:extLst>
                    </a:gridCol>
                    <a:gridCol w="1219200">
                      <a:extLst>
                        <a:ext uri="{9D8B030D-6E8A-4147-A177-3AD203B41FA5}">
                          <a16:colId xmlns="" xmlns:a16="http://schemas.microsoft.com/office/drawing/2014/main" val="20001"/>
                        </a:ext>
                      </a:extLst>
                    </a:gridCol>
                    <a:gridCol w="1219200">
                      <a:extLst>
                        <a:ext uri="{9D8B030D-6E8A-4147-A177-3AD203B41FA5}">
                          <a16:colId xmlns="" xmlns:a16="http://schemas.microsoft.com/office/drawing/2014/main" val="20002"/>
                        </a:ext>
                      </a:extLst>
                    </a:gridCol>
                    <a:gridCol w="1219200">
                      <a:extLst>
                        <a:ext uri="{9D8B030D-6E8A-4147-A177-3AD203B41FA5}">
                          <a16:colId xmlns="" xmlns:a16="http://schemas.microsoft.com/office/drawing/2014/main" val="20003"/>
                        </a:ext>
                      </a:extLst>
                    </a:gridCol>
                    <a:gridCol w="1219200">
                      <a:extLst>
                        <a:ext uri="{9D8B030D-6E8A-4147-A177-3AD203B41FA5}">
                          <a16:colId xmlns="" xmlns:a16="http://schemas.microsoft.com/office/drawing/2014/main" val="20004"/>
                        </a:ext>
                      </a:extLst>
                    </a:gridCol>
                  </a:tblGrid>
                  <a:tr h="370840">
                    <a:tc>
                      <a:txBody>
                        <a:bodyPr/>
                        <a:lstStyle/>
                        <a:p>
                          <a:r>
                            <a:rPr lang="en-US" dirty="0"/>
                            <a:t>Round</a:t>
                          </a:r>
                        </a:p>
                      </a:txBody>
                      <a:tcPr/>
                    </a:tc>
                    <a:tc>
                      <a:txBody>
                        <a:bodyPr/>
                        <a:lstStyle/>
                        <a:p>
                          <a:r>
                            <a:rPr lang="en-US" dirty="0"/>
                            <a:t>1’s action</a:t>
                          </a:r>
                        </a:p>
                      </a:txBody>
                      <a:tcPr/>
                    </a:tc>
                    <a:tc>
                      <a:txBody>
                        <a:bodyPr/>
                        <a:lstStyle/>
                        <a:p>
                          <a:r>
                            <a:rPr lang="en-US" dirty="0"/>
                            <a:t>2’s action</a:t>
                          </a:r>
                        </a:p>
                      </a:txBody>
                      <a:tcPr/>
                    </a:tc>
                    <a:tc>
                      <a:txBody>
                        <a:bodyPr/>
                        <a:lstStyle/>
                        <a:p>
                          <a:r>
                            <a:rPr lang="en-US" dirty="0"/>
                            <a:t>1’s belief in </a:t>
                          </a:r>
                          <a14:m>
                            <m:oMath xmlns:m="http://schemas.openxmlformats.org/officeDocument/2006/math">
                              <m:r>
                                <a:rPr lang="en-US" i="1" dirty="0" smtClean="0">
                                  <a:latin typeface="Cambria Math" panose="02040503050406030204" pitchFamily="18" charset="0"/>
                                </a:rPr>
                                <m:t>𝑤</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b="1" i="1" dirty="0" smtClean="0">
                                  <a:latin typeface="Cambria Math" panose="02040503050406030204" pitchFamily="18" charset="0"/>
                                </a:rPr>
                                <m:t>)</m:t>
                              </m:r>
                            </m:oMath>
                          </a14:m>
                          <a:endParaRPr lang="en-US" dirty="0"/>
                        </a:p>
                      </a:txBody>
                      <a:tcPr/>
                    </a:tc>
                    <a:tc>
                      <a:txBody>
                        <a:bodyPr/>
                        <a:lstStyle/>
                        <a:p>
                          <a:r>
                            <a:rPr lang="en-US" dirty="0"/>
                            <a:t>2’s belief</a:t>
                          </a:r>
                        </a:p>
                        <a:p>
                          <a:r>
                            <a:rPr lang="en-US" dirty="0"/>
                            <a:t>in </a:t>
                          </a:r>
                          <a14:m>
                            <m:oMath xmlns:m="http://schemas.openxmlformats.org/officeDocument/2006/math">
                              <m:r>
                                <a:rPr lang="en-US" i="1" dirty="0" smtClean="0">
                                  <a:latin typeface="Cambria Math" panose="02040503050406030204" pitchFamily="18" charset="0"/>
                                </a:rPr>
                                <m:t>𝑤</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b="1" i="1" dirty="0" smtClean="0">
                                  <a:latin typeface="Cambria Math" panose="02040503050406030204" pitchFamily="18" charset="0"/>
                                </a:rPr>
                                <m:t>)</m:t>
                              </m:r>
                            </m:oMath>
                          </a14:m>
                          <a:endParaRPr lang="en-US" dirty="0"/>
                        </a:p>
                      </a:txBody>
                      <a:tcPr/>
                    </a:tc>
                    <a:extLst>
                      <a:ext uri="{0D108BD9-81ED-4DB2-BD59-A6C34878D82A}">
                        <a16:rowId xmlns="" xmlns:a16="http://schemas.microsoft.com/office/drawing/2014/main" val="10000"/>
                      </a:ext>
                    </a:extLst>
                  </a:tr>
                  <a:tr h="370840">
                    <a:tc>
                      <a:txBody>
                        <a:bodyPr/>
                        <a:lstStyle/>
                        <a:p>
                          <a:r>
                            <a:rPr lang="en-US" dirty="0"/>
                            <a:t>0</a:t>
                          </a:r>
                        </a:p>
                      </a:txBody>
                      <a:tcPr/>
                    </a:tc>
                    <a:tc>
                      <a:txBody>
                        <a:bodyPr/>
                        <a:lstStyle/>
                        <a:p>
                          <a:endParaRPr lang="en-US" dirty="0"/>
                        </a:p>
                      </a:txBody>
                      <a:tcPr/>
                    </a:tc>
                    <a:tc>
                      <a:txBody>
                        <a:bodyPr/>
                        <a:lstStyle/>
                        <a:p>
                          <a:endParaRPr lang="en-US" dirty="0"/>
                        </a:p>
                      </a:txBody>
                      <a:tcPr/>
                    </a:tc>
                    <a:tc>
                      <a:txBody>
                        <a:bodyPr/>
                        <a:lstStyle/>
                        <a:p>
                          <a:r>
                            <a:rPr lang="en-US" dirty="0"/>
                            <a:t>(1.5,2)</a:t>
                          </a:r>
                        </a:p>
                      </a:txBody>
                      <a:tcPr/>
                    </a:tc>
                    <a:tc>
                      <a:txBody>
                        <a:bodyPr/>
                        <a:lstStyle/>
                        <a:p>
                          <a:r>
                            <a:rPr lang="en-US" dirty="0"/>
                            <a:t>(2,1.5)</a:t>
                          </a:r>
                        </a:p>
                      </a:txBody>
                      <a:tcPr/>
                    </a:tc>
                    <a:extLst>
                      <a:ext uri="{0D108BD9-81ED-4DB2-BD59-A6C34878D82A}">
                        <a16:rowId xmlns="" xmlns:a16="http://schemas.microsoft.com/office/drawing/2014/main" val="10001"/>
                      </a:ext>
                    </a:extLst>
                  </a:tr>
                  <a:tr h="370840">
                    <a:tc>
                      <a:txBody>
                        <a:bodyPr/>
                        <a:lstStyle/>
                        <a:p>
                          <a:r>
                            <a:rPr lang="en-US" dirty="0"/>
                            <a:t>1</a:t>
                          </a:r>
                        </a:p>
                      </a:txBody>
                      <a:tcPr/>
                    </a:tc>
                    <a:tc>
                      <a:txBody>
                        <a:bodyPr/>
                        <a:lstStyle/>
                        <a:p>
                          <a:r>
                            <a:rPr lang="en-US" dirty="0"/>
                            <a:t>T</a:t>
                          </a:r>
                        </a:p>
                      </a:txBody>
                      <a:tcPr/>
                    </a:tc>
                    <a:tc>
                      <a:txBody>
                        <a:bodyPr/>
                        <a:lstStyle/>
                        <a:p>
                          <a:r>
                            <a:rPr lang="en-US" dirty="0"/>
                            <a:t>T</a:t>
                          </a:r>
                        </a:p>
                      </a:txBody>
                      <a:tcPr/>
                    </a:tc>
                    <a:tc>
                      <a:txBody>
                        <a:bodyPr/>
                        <a:lstStyle/>
                        <a:p>
                          <a:r>
                            <a:rPr lang="en-US" dirty="0"/>
                            <a:t>(1.5,</a:t>
                          </a:r>
                          <a:r>
                            <a:rPr lang="en-US" dirty="0">
                              <a:solidFill>
                                <a:srgbClr val="C00000"/>
                              </a:solidFill>
                            </a:rPr>
                            <a:t>3</a:t>
                          </a:r>
                          <a:r>
                            <a:rPr lang="en-US" dirty="0"/>
                            <a:t>)</a:t>
                          </a:r>
                        </a:p>
                      </a:txBody>
                      <a:tcPr/>
                    </a:tc>
                    <a:tc>
                      <a:txBody>
                        <a:bodyPr/>
                        <a:lstStyle/>
                        <a:p>
                          <a:r>
                            <a:rPr lang="en-US" dirty="0"/>
                            <a:t>(2,</a:t>
                          </a:r>
                          <a:r>
                            <a:rPr lang="en-US" dirty="0">
                              <a:solidFill>
                                <a:srgbClr val="C00000"/>
                              </a:solidFill>
                            </a:rPr>
                            <a:t>2.5</a:t>
                          </a:r>
                          <a:r>
                            <a:rPr lang="en-US" dirty="0"/>
                            <a:t>)</a:t>
                          </a:r>
                        </a:p>
                      </a:txBody>
                      <a:tcPr/>
                    </a:tc>
                    <a:extLst>
                      <a:ext uri="{0D108BD9-81ED-4DB2-BD59-A6C34878D82A}">
                        <a16:rowId xmlns="" xmlns:a16="http://schemas.microsoft.com/office/drawing/2014/main" val="10002"/>
                      </a:ext>
                    </a:extLst>
                  </a:tr>
                  <a:tr h="370840">
                    <a:tc>
                      <a:txBody>
                        <a:bodyPr/>
                        <a:lstStyle/>
                        <a:p>
                          <a:r>
                            <a:rPr lang="en-US" dirty="0"/>
                            <a:t>2</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10003"/>
                      </a:ext>
                    </a:extLst>
                  </a:tr>
                  <a:tr h="370840">
                    <a:tc>
                      <a:txBody>
                        <a:bodyPr/>
                        <a:lstStyle/>
                        <a:p>
                          <a:r>
                            <a:rPr lang="en-US" dirty="0"/>
                            <a:t>3</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10004"/>
                      </a:ext>
                    </a:extLst>
                  </a:tr>
                  <a:tr h="370840">
                    <a:tc>
                      <a:txBody>
                        <a:bodyPr/>
                        <a:lstStyle/>
                        <a:p>
                          <a:r>
                            <a:rPr lang="en-US" dirty="0"/>
                            <a:t>4</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 xmlns:a16="http://schemas.microsoft.com/office/drawing/2014/main" val="10005"/>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103642457"/>
                  </p:ext>
                </p:extLst>
              </p:nvPr>
            </p:nvGraphicFramePr>
            <p:xfrm>
              <a:off x="1602058" y="3762375"/>
              <a:ext cx="6096000" cy="2494280"/>
            </p:xfrm>
            <a:graphic>
              <a:graphicData uri="http://schemas.openxmlformats.org/drawingml/2006/table">
                <a:tbl>
                  <a:tblPr firstRow="1" bandRow="1">
                    <a:tableStyleId>{6E25E649-3F16-4E02-A733-19D2CDBF48F0}</a:tableStyleId>
                  </a:tblPr>
                  <a:tblGrid>
                    <a:gridCol w="1219200"/>
                    <a:gridCol w="1219200"/>
                    <a:gridCol w="1219200"/>
                    <a:gridCol w="1219200"/>
                    <a:gridCol w="1219200"/>
                  </a:tblGrid>
                  <a:tr h="640080">
                    <a:tc>
                      <a:txBody>
                        <a:bodyPr/>
                        <a:lstStyle/>
                        <a:p>
                          <a:r>
                            <a:rPr lang="en-US" dirty="0" smtClean="0"/>
                            <a:t>Round</a:t>
                          </a:r>
                          <a:endParaRPr lang="en-US" dirty="0"/>
                        </a:p>
                      </a:txBody>
                      <a:tcPr/>
                    </a:tc>
                    <a:tc>
                      <a:txBody>
                        <a:bodyPr/>
                        <a:lstStyle/>
                        <a:p>
                          <a:r>
                            <a:rPr lang="en-US" dirty="0" smtClean="0"/>
                            <a:t>1’s action</a:t>
                          </a:r>
                          <a:endParaRPr lang="en-US" dirty="0"/>
                        </a:p>
                      </a:txBody>
                      <a:tcPr/>
                    </a:tc>
                    <a:tc>
                      <a:txBody>
                        <a:bodyPr/>
                        <a:lstStyle/>
                        <a:p>
                          <a:r>
                            <a:rPr lang="en-US" dirty="0" smtClean="0"/>
                            <a:t>2’s action</a:t>
                          </a:r>
                          <a:endParaRPr lang="en-US" dirty="0"/>
                        </a:p>
                      </a:txBody>
                      <a:tcPr/>
                    </a:tc>
                    <a:tc>
                      <a:txBody>
                        <a:bodyPr/>
                        <a:lstStyle/>
                        <a:p>
                          <a:endParaRPr lang="en-US"/>
                        </a:p>
                      </a:txBody>
                      <a:tcPr>
                        <a:blipFill rotWithShape="0">
                          <a:blip r:embed="rId4"/>
                          <a:stretch>
                            <a:fillRect l="-300500" t="-4762" r="-101000" b="-304762"/>
                          </a:stretch>
                        </a:blipFill>
                      </a:tcPr>
                    </a:tc>
                    <a:tc>
                      <a:txBody>
                        <a:bodyPr/>
                        <a:lstStyle/>
                        <a:p>
                          <a:endParaRPr lang="en-US"/>
                        </a:p>
                      </a:txBody>
                      <a:tcPr>
                        <a:blipFill rotWithShape="0">
                          <a:blip r:embed="rId4"/>
                          <a:stretch>
                            <a:fillRect l="-400500" t="-4762" r="-1000" b="-304762"/>
                          </a:stretch>
                        </a:blipFill>
                      </a:tcPr>
                    </a:tc>
                  </a:tr>
                  <a:tr h="370840">
                    <a:tc>
                      <a:txBody>
                        <a:bodyPr/>
                        <a:lstStyle/>
                        <a:p>
                          <a:r>
                            <a:rPr lang="en-US" dirty="0" smtClean="0"/>
                            <a:t>0</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(1.5,2)</a:t>
                          </a:r>
                          <a:endParaRPr lang="en-US" dirty="0"/>
                        </a:p>
                      </a:txBody>
                      <a:tcPr/>
                    </a:tc>
                    <a:tc>
                      <a:txBody>
                        <a:bodyPr/>
                        <a:lstStyle/>
                        <a:p>
                          <a:r>
                            <a:rPr lang="en-US" dirty="0" smtClean="0"/>
                            <a:t>(2,1.5)</a:t>
                          </a:r>
                          <a:endParaRPr lang="en-US" dirty="0"/>
                        </a:p>
                      </a:txBody>
                      <a:tcPr/>
                    </a:tc>
                  </a:tr>
                  <a:tr h="370840">
                    <a:tc>
                      <a:txBody>
                        <a:bodyPr/>
                        <a:lstStyle/>
                        <a:p>
                          <a:r>
                            <a:rPr lang="en-US" dirty="0" smtClean="0"/>
                            <a:t>1</a:t>
                          </a:r>
                          <a:endParaRPr lang="en-US" dirty="0"/>
                        </a:p>
                      </a:txBody>
                      <a:tcPr/>
                    </a:tc>
                    <a:tc>
                      <a:txBody>
                        <a:bodyPr/>
                        <a:lstStyle/>
                        <a:p>
                          <a:r>
                            <a:rPr lang="en-US" dirty="0" smtClean="0"/>
                            <a:t>T</a:t>
                          </a:r>
                          <a:endParaRPr lang="en-US" dirty="0"/>
                        </a:p>
                      </a:txBody>
                      <a:tcPr/>
                    </a:tc>
                    <a:tc>
                      <a:txBody>
                        <a:bodyPr/>
                        <a:lstStyle/>
                        <a:p>
                          <a:r>
                            <a:rPr lang="en-US" dirty="0" smtClean="0"/>
                            <a:t>T</a:t>
                          </a:r>
                          <a:endParaRPr lang="en-US" dirty="0"/>
                        </a:p>
                      </a:txBody>
                      <a:tcPr/>
                    </a:tc>
                    <a:tc>
                      <a:txBody>
                        <a:bodyPr/>
                        <a:lstStyle/>
                        <a:p>
                          <a:r>
                            <a:rPr lang="en-US" dirty="0" smtClean="0"/>
                            <a:t>(1.5,</a:t>
                          </a:r>
                          <a:r>
                            <a:rPr lang="en-US" dirty="0" smtClean="0">
                              <a:solidFill>
                                <a:srgbClr val="C00000"/>
                              </a:solidFill>
                            </a:rPr>
                            <a:t>3</a:t>
                          </a:r>
                          <a:r>
                            <a:rPr lang="en-US" dirty="0" smtClean="0"/>
                            <a:t>)</a:t>
                          </a:r>
                          <a:endParaRPr lang="en-US" dirty="0"/>
                        </a:p>
                      </a:txBody>
                      <a:tcPr/>
                    </a:tc>
                    <a:tc>
                      <a:txBody>
                        <a:bodyPr/>
                        <a:lstStyle/>
                        <a:p>
                          <a:r>
                            <a:rPr lang="en-US" dirty="0" smtClean="0"/>
                            <a:t>(2,</a:t>
                          </a:r>
                          <a:r>
                            <a:rPr lang="en-US" dirty="0" smtClean="0">
                              <a:solidFill>
                                <a:srgbClr val="C00000"/>
                              </a:solidFill>
                            </a:rPr>
                            <a:t>2.5</a:t>
                          </a:r>
                          <a:r>
                            <a:rPr lang="en-US" dirty="0" smtClean="0"/>
                            <a:t>)</a:t>
                          </a:r>
                          <a:endParaRPr lang="en-US" dirty="0"/>
                        </a:p>
                      </a:txBody>
                      <a:tcPr/>
                    </a:tc>
                  </a:tr>
                  <a:tr h="370840">
                    <a:tc>
                      <a:txBody>
                        <a:bodyPr/>
                        <a:lstStyle/>
                        <a:p>
                          <a:r>
                            <a:rPr lang="en-US" dirty="0" smtClean="0"/>
                            <a:t>2</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3</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4</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 xmlns:a16="http://schemas.microsoft.com/office/drawing/2014/main" id="{6283CBF5-C5CC-45DE-AA8E-1FEA42F140AF}"/>
                  </a:ext>
                </a:extLst>
              </p14:cNvPr>
              <p14:cNvContentPartPr/>
              <p14:nvPr/>
            </p14:nvContentPartPr>
            <p14:xfrm>
              <a:off x="498960" y="159120"/>
              <a:ext cx="8568720" cy="5364720"/>
            </p14:xfrm>
          </p:contentPart>
        </mc:Choice>
        <mc:Fallback xmlns="">
          <p:pic>
            <p:nvPicPr>
              <p:cNvPr id="9" name="Ink 8">
                <a:extLst>
                  <a:ext uri="{FF2B5EF4-FFF2-40B4-BE49-F238E27FC236}">
                    <a16:creationId xmlns:a16="http://schemas.microsoft.com/office/drawing/2014/main" id="{6283CBF5-C5CC-45DE-AA8E-1FEA42F140AF}"/>
                  </a:ext>
                </a:extLst>
              </p:cNvPr>
              <p:cNvPicPr/>
              <p:nvPr/>
            </p:nvPicPr>
            <p:blipFill>
              <a:blip r:embed="rId6"/>
              <a:stretch>
                <a:fillRect/>
              </a:stretch>
            </p:blipFill>
            <p:spPr>
              <a:xfrm>
                <a:off x="489600" y="149760"/>
                <a:ext cx="8587440" cy="5383440"/>
              </a:xfrm>
              <a:prstGeom prst="rect">
                <a:avLst/>
              </a:prstGeom>
            </p:spPr>
          </p:pic>
        </mc:Fallback>
      </mc:AlternateContent>
    </p:spTree>
    <p:extLst>
      <p:ext uri="{BB962C8B-B14F-4D97-AF65-F5344CB8AC3E}">
        <p14:creationId xmlns:p14="http://schemas.microsoft.com/office/powerpoint/2010/main" val="1258399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Fictitious Play</a:t>
            </a:r>
          </a:p>
        </p:txBody>
      </p:sp>
      <p:sp>
        <p:nvSpPr>
          <p:cNvPr id="3" name="Content Placeholder 2"/>
          <p:cNvSpPr>
            <a:spLocks noGrp="1"/>
          </p:cNvSpPr>
          <p:nvPr>
            <p:ph sz="quarter" idx="1"/>
          </p:nvPr>
        </p:nvSpPr>
        <p:spPr/>
        <p:txBody>
          <a:bodyPr/>
          <a:lstStyle/>
          <a:p>
            <a:r>
              <a:rPr lang="en-US" dirty="0"/>
              <a:t>One-shot matching pennies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43</a:t>
            </a:fld>
            <a:endParaRPr lang="en-US" dirty="0"/>
          </a:p>
        </p:txBody>
      </p:sp>
      <p:graphicFrame>
        <p:nvGraphicFramePr>
          <p:cNvPr id="5" name="Table 4">
            <a:extLst>
              <a:ext uri="{FF2B5EF4-FFF2-40B4-BE49-F238E27FC236}">
                <a16:creationId xmlns="" xmlns:a16="http://schemas.microsoft.com/office/drawing/2014/main" id="{2D8DA574-E68E-2841-A18C-6EE535FB9948}"/>
              </a:ext>
            </a:extLst>
          </p:cNvPr>
          <p:cNvGraphicFramePr>
            <a:graphicFrameLocks noGrp="1"/>
          </p:cNvGraphicFramePr>
          <p:nvPr>
            <p:extLst>
              <p:ext uri="{D42A27DB-BD31-4B8C-83A1-F6EECF244321}">
                <p14:modId xmlns:p14="http://schemas.microsoft.com/office/powerpoint/2010/main" val="3785545517"/>
              </p:ext>
            </p:extLst>
          </p:nvPr>
        </p:nvGraphicFramePr>
        <p:xfrm>
          <a:off x="635510" y="2084360"/>
          <a:ext cx="2553741" cy="1476720"/>
        </p:xfrm>
        <a:graphic>
          <a:graphicData uri="http://schemas.openxmlformats.org/drawingml/2006/table">
            <a:tbl>
              <a:tblPr firstRow="1" bandRow="1">
                <a:tableStyleId>{5940675A-B579-460E-94D1-54222C63F5DA}</a:tableStyleId>
              </a:tblPr>
              <a:tblGrid>
                <a:gridCol w="851247">
                  <a:extLst>
                    <a:ext uri="{9D8B030D-6E8A-4147-A177-3AD203B41FA5}">
                      <a16:colId xmlns="" xmlns:a16="http://schemas.microsoft.com/office/drawing/2014/main" val="20000"/>
                    </a:ext>
                  </a:extLst>
                </a:gridCol>
                <a:gridCol w="851247">
                  <a:extLst>
                    <a:ext uri="{9D8B030D-6E8A-4147-A177-3AD203B41FA5}">
                      <a16:colId xmlns="" xmlns:a16="http://schemas.microsoft.com/office/drawing/2014/main" val="20001"/>
                    </a:ext>
                  </a:extLst>
                </a:gridCol>
                <a:gridCol w="851247">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Heads</a:t>
                      </a:r>
                    </a:p>
                  </a:txBody>
                  <a:tcPr/>
                </a:tc>
                <a:tc>
                  <a:txBody>
                    <a:bodyPr/>
                    <a:lstStyle/>
                    <a:p>
                      <a:pPr algn="ctr"/>
                      <a:r>
                        <a:rPr lang="en-US" sz="2000" kern="1200" dirty="0">
                          <a:solidFill>
                            <a:srgbClr val="00B050"/>
                          </a:solidFill>
                          <a:latin typeface="+mn-lt"/>
                          <a:ea typeface="+mn-ea"/>
                          <a:cs typeface="+mn-cs"/>
                        </a:rPr>
                        <a:t>Tails</a:t>
                      </a: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Heads</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Tails</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extLst>
                  <a:ext uri="{0D108BD9-81ED-4DB2-BD59-A6C34878D82A}">
                    <a16:rowId xmlns="" xmlns:a16="http://schemas.microsoft.com/office/drawing/2014/main" val="10002"/>
                  </a:ext>
                </a:extLst>
              </a:tr>
            </a:tbl>
          </a:graphicData>
        </a:graphic>
      </p:graphicFrame>
      <p:sp>
        <p:nvSpPr>
          <p:cNvPr id="6" name="TextBox 5">
            <a:extLst>
              <a:ext uri="{FF2B5EF4-FFF2-40B4-BE49-F238E27FC236}">
                <a16:creationId xmlns="" xmlns:a16="http://schemas.microsoft.com/office/drawing/2014/main" id="{660D7D20-8DC6-7E40-AEEC-6F4265755FA3}"/>
              </a:ext>
            </a:extLst>
          </p:cNvPr>
          <p:cNvSpPr txBox="1"/>
          <p:nvPr/>
        </p:nvSpPr>
        <p:spPr>
          <a:xfrm>
            <a:off x="1756601" y="1634784"/>
            <a:ext cx="1376246" cy="400110"/>
          </a:xfrm>
          <a:prstGeom prst="rect">
            <a:avLst/>
          </a:prstGeom>
          <a:noFill/>
        </p:spPr>
        <p:txBody>
          <a:bodyPr wrap="square" rtlCol="0">
            <a:spAutoFit/>
          </a:bodyPr>
          <a:lstStyle/>
          <a:p>
            <a:r>
              <a:rPr lang="en-US" sz="2000" dirty="0">
                <a:solidFill>
                  <a:srgbClr val="00B050"/>
                </a:solidFill>
              </a:rPr>
              <a:t>Player 2</a:t>
            </a:r>
          </a:p>
        </p:txBody>
      </p:sp>
      <p:sp>
        <p:nvSpPr>
          <p:cNvPr id="7" name="TextBox 6">
            <a:extLst>
              <a:ext uri="{FF2B5EF4-FFF2-40B4-BE49-F238E27FC236}">
                <a16:creationId xmlns="" xmlns:a16="http://schemas.microsoft.com/office/drawing/2014/main" id="{FA337AAB-BC1E-0840-926D-5C16DDA67707}"/>
              </a:ext>
            </a:extLst>
          </p:cNvPr>
          <p:cNvSpPr txBox="1"/>
          <p:nvPr/>
        </p:nvSpPr>
        <p:spPr>
          <a:xfrm rot="16200000">
            <a:off x="-401960" y="2620596"/>
            <a:ext cx="1480858" cy="400110"/>
          </a:xfrm>
          <a:prstGeom prst="rect">
            <a:avLst/>
          </a:prstGeom>
          <a:noFill/>
        </p:spPr>
        <p:txBody>
          <a:bodyPr wrap="square" rtlCol="0">
            <a:spAutoFit/>
          </a:bodyPr>
          <a:lstStyle/>
          <a:p>
            <a:pPr algn="ctr"/>
            <a:r>
              <a:rPr lang="en-US" sz="2000" dirty="0">
                <a:solidFill>
                  <a:schemeClr val="accent1"/>
                </a:solidFill>
              </a:rPr>
              <a:t>Player</a:t>
            </a:r>
            <a:r>
              <a:rPr lang="zh-CN" altLang="en-US" sz="2000" dirty="0">
                <a:solidFill>
                  <a:schemeClr val="accent1"/>
                </a:solidFill>
              </a:rPr>
              <a:t> </a:t>
            </a:r>
            <a:r>
              <a:rPr lang="en-US" altLang="zh-CN" sz="2000" dirty="0">
                <a:solidFill>
                  <a:schemeClr val="accent1"/>
                </a:solidFill>
              </a:rPr>
              <a:t>1</a:t>
            </a:r>
            <a:endParaRPr lang="en-US" sz="2000" dirty="0">
              <a:solidFill>
                <a:schemeClr val="accent1"/>
              </a:solidFill>
            </a:endParaRPr>
          </a:p>
        </p:txBody>
      </p:sp>
      <mc:AlternateContent xmlns:mc="http://schemas.openxmlformats.org/markup-compatibility/2006" xmlns:a14="http://schemas.microsoft.com/office/drawing/2010/main">
        <mc:Choice Requires="a14">
          <p:sp>
            <p:nvSpPr>
              <p:cNvPr id="8" name="TextBox 7"/>
              <p:cNvSpPr txBox="1"/>
              <p:nvPr/>
            </p:nvSpPr>
            <p:spPr>
              <a:xfrm>
                <a:off x="3434576" y="1886517"/>
                <a:ext cx="5484526" cy="461665"/>
              </a:xfrm>
              <a:prstGeom prst="rect">
                <a:avLst/>
              </a:prstGeom>
              <a:noFill/>
            </p:spPr>
            <p:txBody>
              <a:bodyPr wrap="square" rtlCol="0">
                <a:spAutoFit/>
              </a:bodyPr>
              <a:lstStyle/>
              <a:p>
                <a:r>
                  <a:rPr lang="en-US" sz="2400" dirty="0"/>
                  <a:t>Let </a:t>
                </a:r>
                <a14:m>
                  <m:oMath xmlns:m="http://schemas.openxmlformats.org/officeDocument/2006/math">
                    <m:r>
                      <a:rPr lang="en-US" sz="2400" b="0" i="1" smtClean="0">
                        <a:latin typeface="Cambria Math" panose="02040503050406030204" pitchFamily="18" charset="0"/>
                      </a:rPr>
                      <m:t>𝑤</m:t>
                    </m:r>
                    <m:r>
                      <a:rPr lang="en-US" sz="2400" b="0" i="1" smtClean="0">
                        <a:latin typeface="Cambria Math" panose="02040503050406030204" pitchFamily="18" charset="0"/>
                      </a:rPr>
                      <m:t>(</m:t>
                    </m:r>
                    <m:r>
                      <a:rPr lang="en-US" sz="2400" b="0" i="1" smtClean="0">
                        <a:latin typeface="Cambria Math" panose="02040503050406030204" pitchFamily="18" charset="0"/>
                      </a:rPr>
                      <m:t>𝑎</m:t>
                    </m:r>
                    <m:r>
                      <a:rPr lang="en-US" sz="2400" b="0" i="1" smtClean="0">
                        <a:latin typeface="Cambria Math" panose="02040503050406030204" pitchFamily="18" charset="0"/>
                      </a:rPr>
                      <m:t>)</m:t>
                    </m:r>
                  </m:oMath>
                </a14:m>
                <a:r>
                  <a:rPr lang="en-US" sz="2400" dirty="0"/>
                  <a:t>= #times opponent play </a:t>
                </a:r>
                <a14:m>
                  <m:oMath xmlns:m="http://schemas.openxmlformats.org/officeDocument/2006/math">
                    <m:r>
                      <a:rPr lang="en-US" sz="2400" b="0" i="1" smtClean="0">
                        <a:latin typeface="Cambria Math" panose="02040503050406030204" pitchFamily="18" charset="0"/>
                      </a:rPr>
                      <m:t>𝑎</m:t>
                    </m:r>
                  </m:oMath>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3434576" y="1886517"/>
                <a:ext cx="5484526" cy="461665"/>
              </a:xfrm>
              <a:prstGeom prst="rect">
                <a:avLst/>
              </a:prstGeom>
              <a:blipFill rotWithShape="0">
                <a:blip r:embed="rId2"/>
                <a:stretch>
                  <a:fillRect l="-1667"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562356219"/>
                  </p:ext>
                </p:extLst>
              </p:nvPr>
            </p:nvGraphicFramePr>
            <p:xfrm>
              <a:off x="1602058" y="3762375"/>
              <a:ext cx="6096000" cy="2494280"/>
            </p:xfrm>
            <a:graphic>
              <a:graphicData uri="http://schemas.openxmlformats.org/drawingml/2006/table">
                <a:tbl>
                  <a:tblPr firstRow="1" bandRow="1">
                    <a:tableStyleId>{6E25E649-3F16-4E02-A733-19D2CDBF48F0}</a:tableStyleId>
                  </a:tblPr>
                  <a:tblGrid>
                    <a:gridCol w="1219200">
                      <a:extLst>
                        <a:ext uri="{9D8B030D-6E8A-4147-A177-3AD203B41FA5}">
                          <a16:colId xmlns="" xmlns:a16="http://schemas.microsoft.com/office/drawing/2014/main" val="20000"/>
                        </a:ext>
                      </a:extLst>
                    </a:gridCol>
                    <a:gridCol w="1219200">
                      <a:extLst>
                        <a:ext uri="{9D8B030D-6E8A-4147-A177-3AD203B41FA5}">
                          <a16:colId xmlns="" xmlns:a16="http://schemas.microsoft.com/office/drawing/2014/main" val="20001"/>
                        </a:ext>
                      </a:extLst>
                    </a:gridCol>
                    <a:gridCol w="1219200">
                      <a:extLst>
                        <a:ext uri="{9D8B030D-6E8A-4147-A177-3AD203B41FA5}">
                          <a16:colId xmlns="" xmlns:a16="http://schemas.microsoft.com/office/drawing/2014/main" val="20002"/>
                        </a:ext>
                      </a:extLst>
                    </a:gridCol>
                    <a:gridCol w="1219200">
                      <a:extLst>
                        <a:ext uri="{9D8B030D-6E8A-4147-A177-3AD203B41FA5}">
                          <a16:colId xmlns="" xmlns:a16="http://schemas.microsoft.com/office/drawing/2014/main" val="20003"/>
                        </a:ext>
                      </a:extLst>
                    </a:gridCol>
                    <a:gridCol w="1219200">
                      <a:extLst>
                        <a:ext uri="{9D8B030D-6E8A-4147-A177-3AD203B41FA5}">
                          <a16:colId xmlns="" xmlns:a16="http://schemas.microsoft.com/office/drawing/2014/main" val="20004"/>
                        </a:ext>
                      </a:extLst>
                    </a:gridCol>
                  </a:tblGrid>
                  <a:tr h="370840">
                    <a:tc>
                      <a:txBody>
                        <a:bodyPr/>
                        <a:lstStyle/>
                        <a:p>
                          <a:r>
                            <a:rPr lang="en-US" dirty="0"/>
                            <a:t>Round</a:t>
                          </a:r>
                        </a:p>
                      </a:txBody>
                      <a:tcPr/>
                    </a:tc>
                    <a:tc>
                      <a:txBody>
                        <a:bodyPr/>
                        <a:lstStyle/>
                        <a:p>
                          <a:r>
                            <a:rPr lang="en-US" dirty="0"/>
                            <a:t>1’s action</a:t>
                          </a:r>
                        </a:p>
                      </a:txBody>
                      <a:tcPr/>
                    </a:tc>
                    <a:tc>
                      <a:txBody>
                        <a:bodyPr/>
                        <a:lstStyle/>
                        <a:p>
                          <a:r>
                            <a:rPr lang="en-US" dirty="0"/>
                            <a:t>2’s action</a:t>
                          </a:r>
                        </a:p>
                      </a:txBody>
                      <a:tcPr/>
                    </a:tc>
                    <a:tc>
                      <a:txBody>
                        <a:bodyPr/>
                        <a:lstStyle/>
                        <a:p>
                          <a:r>
                            <a:rPr lang="en-US" dirty="0"/>
                            <a:t>1’s belief in </a:t>
                          </a:r>
                          <a14:m>
                            <m:oMath xmlns:m="http://schemas.openxmlformats.org/officeDocument/2006/math">
                              <m:r>
                                <a:rPr lang="en-US" i="1" dirty="0" smtClean="0">
                                  <a:latin typeface="Cambria Math" panose="02040503050406030204" pitchFamily="18" charset="0"/>
                                </a:rPr>
                                <m:t>𝑤</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b="1" i="1" dirty="0" smtClean="0">
                                  <a:latin typeface="Cambria Math" panose="02040503050406030204" pitchFamily="18" charset="0"/>
                                </a:rPr>
                                <m:t>)</m:t>
                              </m:r>
                            </m:oMath>
                          </a14:m>
                          <a:endParaRPr lang="en-US" dirty="0"/>
                        </a:p>
                      </a:txBody>
                      <a:tcPr/>
                    </a:tc>
                    <a:tc>
                      <a:txBody>
                        <a:bodyPr/>
                        <a:lstStyle/>
                        <a:p>
                          <a:r>
                            <a:rPr lang="en-US" dirty="0"/>
                            <a:t>2’s belief</a:t>
                          </a:r>
                        </a:p>
                        <a:p>
                          <a:r>
                            <a:rPr lang="en-US" dirty="0"/>
                            <a:t>in </a:t>
                          </a:r>
                          <a14:m>
                            <m:oMath xmlns:m="http://schemas.openxmlformats.org/officeDocument/2006/math">
                              <m:r>
                                <a:rPr lang="en-US" i="1" dirty="0" smtClean="0">
                                  <a:latin typeface="Cambria Math" panose="02040503050406030204" pitchFamily="18" charset="0"/>
                                </a:rPr>
                                <m:t>𝑤</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b="1" i="1" dirty="0" smtClean="0">
                                  <a:latin typeface="Cambria Math" panose="02040503050406030204" pitchFamily="18" charset="0"/>
                                </a:rPr>
                                <m:t>)</m:t>
                              </m:r>
                            </m:oMath>
                          </a14:m>
                          <a:endParaRPr lang="en-US" dirty="0"/>
                        </a:p>
                      </a:txBody>
                      <a:tcPr/>
                    </a:tc>
                    <a:extLst>
                      <a:ext uri="{0D108BD9-81ED-4DB2-BD59-A6C34878D82A}">
                        <a16:rowId xmlns="" xmlns:a16="http://schemas.microsoft.com/office/drawing/2014/main" val="10000"/>
                      </a:ext>
                    </a:extLst>
                  </a:tr>
                  <a:tr h="370840">
                    <a:tc>
                      <a:txBody>
                        <a:bodyPr/>
                        <a:lstStyle/>
                        <a:p>
                          <a:r>
                            <a:rPr lang="en-US" dirty="0"/>
                            <a:t>0</a:t>
                          </a:r>
                        </a:p>
                      </a:txBody>
                      <a:tcPr/>
                    </a:tc>
                    <a:tc>
                      <a:txBody>
                        <a:bodyPr/>
                        <a:lstStyle/>
                        <a:p>
                          <a:endParaRPr lang="en-US" dirty="0"/>
                        </a:p>
                      </a:txBody>
                      <a:tcPr/>
                    </a:tc>
                    <a:tc>
                      <a:txBody>
                        <a:bodyPr/>
                        <a:lstStyle/>
                        <a:p>
                          <a:endParaRPr lang="en-US" dirty="0"/>
                        </a:p>
                      </a:txBody>
                      <a:tcPr/>
                    </a:tc>
                    <a:tc>
                      <a:txBody>
                        <a:bodyPr/>
                        <a:lstStyle/>
                        <a:p>
                          <a:r>
                            <a:rPr lang="en-US" dirty="0"/>
                            <a:t>(1.5,2)</a:t>
                          </a:r>
                        </a:p>
                      </a:txBody>
                      <a:tcPr/>
                    </a:tc>
                    <a:tc>
                      <a:txBody>
                        <a:bodyPr/>
                        <a:lstStyle/>
                        <a:p>
                          <a:r>
                            <a:rPr lang="en-US" dirty="0"/>
                            <a:t>(2,1.5)</a:t>
                          </a:r>
                        </a:p>
                      </a:txBody>
                      <a:tcPr/>
                    </a:tc>
                    <a:extLst>
                      <a:ext uri="{0D108BD9-81ED-4DB2-BD59-A6C34878D82A}">
                        <a16:rowId xmlns="" xmlns:a16="http://schemas.microsoft.com/office/drawing/2014/main" val="10001"/>
                      </a:ext>
                    </a:extLst>
                  </a:tr>
                  <a:tr h="370840">
                    <a:tc>
                      <a:txBody>
                        <a:bodyPr/>
                        <a:lstStyle/>
                        <a:p>
                          <a:r>
                            <a:rPr lang="en-US" dirty="0"/>
                            <a:t>1</a:t>
                          </a:r>
                        </a:p>
                      </a:txBody>
                      <a:tcPr/>
                    </a:tc>
                    <a:tc>
                      <a:txBody>
                        <a:bodyPr/>
                        <a:lstStyle/>
                        <a:p>
                          <a:r>
                            <a:rPr lang="en-US" dirty="0"/>
                            <a:t>T</a:t>
                          </a:r>
                        </a:p>
                      </a:txBody>
                      <a:tcPr/>
                    </a:tc>
                    <a:tc>
                      <a:txBody>
                        <a:bodyPr/>
                        <a:lstStyle/>
                        <a:p>
                          <a:r>
                            <a:rPr lang="en-US" dirty="0"/>
                            <a:t>T</a:t>
                          </a:r>
                        </a:p>
                      </a:txBody>
                      <a:tcPr/>
                    </a:tc>
                    <a:tc>
                      <a:txBody>
                        <a:bodyPr/>
                        <a:lstStyle/>
                        <a:p>
                          <a:r>
                            <a:rPr lang="en-US" dirty="0"/>
                            <a:t>(1.5,</a:t>
                          </a:r>
                          <a:r>
                            <a:rPr lang="en-US" dirty="0">
                              <a:solidFill>
                                <a:srgbClr val="C00000"/>
                              </a:solidFill>
                            </a:rPr>
                            <a:t>3</a:t>
                          </a:r>
                          <a:r>
                            <a:rPr lang="en-US" dirty="0"/>
                            <a:t>)</a:t>
                          </a:r>
                        </a:p>
                      </a:txBody>
                      <a:tcPr/>
                    </a:tc>
                    <a:tc>
                      <a:txBody>
                        <a:bodyPr/>
                        <a:lstStyle/>
                        <a:p>
                          <a:r>
                            <a:rPr lang="en-US" dirty="0"/>
                            <a:t>(2,</a:t>
                          </a:r>
                          <a:r>
                            <a:rPr lang="en-US" dirty="0">
                              <a:solidFill>
                                <a:srgbClr val="C00000"/>
                              </a:solidFill>
                            </a:rPr>
                            <a:t>2.5</a:t>
                          </a:r>
                          <a:r>
                            <a:rPr lang="en-US" dirty="0"/>
                            <a:t>)</a:t>
                          </a:r>
                        </a:p>
                      </a:txBody>
                      <a:tcPr/>
                    </a:tc>
                    <a:extLst>
                      <a:ext uri="{0D108BD9-81ED-4DB2-BD59-A6C34878D82A}">
                        <a16:rowId xmlns="" xmlns:a16="http://schemas.microsoft.com/office/drawing/2014/main" val="10002"/>
                      </a:ext>
                    </a:extLst>
                  </a:tr>
                  <a:tr h="370840">
                    <a:tc>
                      <a:txBody>
                        <a:bodyPr/>
                        <a:lstStyle/>
                        <a:p>
                          <a:r>
                            <a:rPr lang="en-US" dirty="0"/>
                            <a:t>2</a:t>
                          </a:r>
                        </a:p>
                      </a:txBody>
                      <a:tcPr/>
                    </a:tc>
                    <a:tc>
                      <a:txBody>
                        <a:bodyPr/>
                        <a:lstStyle/>
                        <a:p>
                          <a:r>
                            <a:rPr lang="en-US" dirty="0"/>
                            <a:t>T</a:t>
                          </a:r>
                        </a:p>
                      </a:txBody>
                      <a:tcPr/>
                    </a:tc>
                    <a:tc>
                      <a:txBody>
                        <a:bodyPr/>
                        <a:lstStyle/>
                        <a:p>
                          <a:r>
                            <a:rPr lang="en-US" dirty="0"/>
                            <a:t>H</a:t>
                          </a:r>
                        </a:p>
                      </a:txBody>
                      <a:tcPr/>
                    </a:tc>
                    <a:tc>
                      <a:txBody>
                        <a:bodyPr/>
                        <a:lstStyle/>
                        <a:p>
                          <a:r>
                            <a:rPr lang="en-US" dirty="0"/>
                            <a:t>(2.5,3)</a:t>
                          </a:r>
                        </a:p>
                      </a:txBody>
                      <a:tcPr/>
                    </a:tc>
                    <a:tc>
                      <a:txBody>
                        <a:bodyPr/>
                        <a:lstStyle/>
                        <a:p>
                          <a:r>
                            <a:rPr lang="en-US" dirty="0"/>
                            <a:t>(2,3.5)</a:t>
                          </a:r>
                        </a:p>
                      </a:txBody>
                      <a:tcPr/>
                    </a:tc>
                    <a:extLst>
                      <a:ext uri="{0D108BD9-81ED-4DB2-BD59-A6C34878D82A}">
                        <a16:rowId xmlns="" xmlns:a16="http://schemas.microsoft.com/office/drawing/2014/main" val="10003"/>
                      </a:ext>
                    </a:extLst>
                  </a:tr>
                  <a:tr h="370840">
                    <a:tc>
                      <a:txBody>
                        <a:bodyPr/>
                        <a:lstStyle/>
                        <a:p>
                          <a:r>
                            <a:rPr lang="en-US" dirty="0"/>
                            <a:t>3</a:t>
                          </a:r>
                        </a:p>
                      </a:txBody>
                      <a:tcPr/>
                    </a:tc>
                    <a:tc>
                      <a:txBody>
                        <a:bodyPr/>
                        <a:lstStyle/>
                        <a:p>
                          <a:r>
                            <a:rPr lang="en-US" dirty="0"/>
                            <a:t>T</a:t>
                          </a:r>
                        </a:p>
                      </a:txBody>
                      <a:tcPr/>
                    </a:tc>
                    <a:tc>
                      <a:txBody>
                        <a:bodyPr/>
                        <a:lstStyle/>
                        <a:p>
                          <a:r>
                            <a:rPr lang="en-US" dirty="0"/>
                            <a:t>H</a:t>
                          </a:r>
                        </a:p>
                      </a:txBody>
                      <a:tcPr/>
                    </a:tc>
                    <a:tc>
                      <a:txBody>
                        <a:bodyPr/>
                        <a:lstStyle/>
                        <a:p>
                          <a:r>
                            <a:rPr lang="en-US" dirty="0"/>
                            <a:t>(3.5,3)</a:t>
                          </a:r>
                        </a:p>
                      </a:txBody>
                      <a:tcPr/>
                    </a:tc>
                    <a:tc>
                      <a:txBody>
                        <a:bodyPr/>
                        <a:lstStyle/>
                        <a:p>
                          <a:r>
                            <a:rPr lang="en-US" dirty="0"/>
                            <a:t>(2,4.5)</a:t>
                          </a:r>
                        </a:p>
                      </a:txBody>
                      <a:tcPr/>
                    </a:tc>
                    <a:extLst>
                      <a:ext uri="{0D108BD9-81ED-4DB2-BD59-A6C34878D82A}">
                        <a16:rowId xmlns="" xmlns:a16="http://schemas.microsoft.com/office/drawing/2014/main" val="10004"/>
                      </a:ext>
                    </a:extLst>
                  </a:tr>
                  <a:tr h="370840">
                    <a:tc>
                      <a:txBody>
                        <a:bodyPr/>
                        <a:lstStyle/>
                        <a:p>
                          <a:r>
                            <a:rPr lang="en-US" dirty="0"/>
                            <a:t>4</a:t>
                          </a:r>
                        </a:p>
                      </a:txBody>
                      <a:tcPr/>
                    </a:tc>
                    <a:tc>
                      <a:txBody>
                        <a:bodyPr/>
                        <a:lstStyle/>
                        <a:p>
                          <a:r>
                            <a:rPr lang="en-US" dirty="0"/>
                            <a:t>H</a:t>
                          </a:r>
                        </a:p>
                      </a:txBody>
                      <a:tcPr/>
                    </a:tc>
                    <a:tc>
                      <a:txBody>
                        <a:bodyPr/>
                        <a:lstStyle/>
                        <a:p>
                          <a:r>
                            <a:rPr lang="en-US" dirty="0"/>
                            <a:t>H</a:t>
                          </a:r>
                        </a:p>
                      </a:txBody>
                      <a:tcPr/>
                    </a:tc>
                    <a:tc>
                      <a:txBody>
                        <a:bodyPr/>
                        <a:lstStyle/>
                        <a:p>
                          <a:r>
                            <a:rPr lang="en-US" dirty="0"/>
                            <a:t>(4.5,3)</a:t>
                          </a:r>
                        </a:p>
                      </a:txBody>
                      <a:tcPr/>
                    </a:tc>
                    <a:tc>
                      <a:txBody>
                        <a:bodyPr/>
                        <a:lstStyle/>
                        <a:p>
                          <a:r>
                            <a:rPr lang="en-US" dirty="0"/>
                            <a:t>(3,4.5)</a:t>
                          </a:r>
                        </a:p>
                      </a:txBody>
                      <a:tcPr/>
                    </a:tc>
                    <a:extLst>
                      <a:ext uri="{0D108BD9-81ED-4DB2-BD59-A6C34878D82A}">
                        <a16:rowId xmlns="" xmlns:a16="http://schemas.microsoft.com/office/drawing/2014/main" val="10005"/>
                      </a:ext>
                    </a:extLst>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562356219"/>
                  </p:ext>
                </p:extLst>
              </p:nvPr>
            </p:nvGraphicFramePr>
            <p:xfrm>
              <a:off x="1602058" y="3762375"/>
              <a:ext cx="6096000" cy="2494280"/>
            </p:xfrm>
            <a:graphic>
              <a:graphicData uri="http://schemas.openxmlformats.org/drawingml/2006/table">
                <a:tbl>
                  <a:tblPr firstRow="1" bandRow="1">
                    <a:tableStyleId>{6E25E649-3F16-4E02-A733-19D2CDBF48F0}</a:tableStyleId>
                  </a:tblPr>
                  <a:tblGrid>
                    <a:gridCol w="1219200"/>
                    <a:gridCol w="1219200"/>
                    <a:gridCol w="1219200"/>
                    <a:gridCol w="1219200"/>
                    <a:gridCol w="1219200"/>
                  </a:tblGrid>
                  <a:tr h="640080">
                    <a:tc>
                      <a:txBody>
                        <a:bodyPr/>
                        <a:lstStyle/>
                        <a:p>
                          <a:r>
                            <a:rPr lang="en-US" dirty="0" smtClean="0"/>
                            <a:t>Round</a:t>
                          </a:r>
                          <a:endParaRPr lang="en-US" dirty="0"/>
                        </a:p>
                      </a:txBody>
                      <a:tcPr/>
                    </a:tc>
                    <a:tc>
                      <a:txBody>
                        <a:bodyPr/>
                        <a:lstStyle/>
                        <a:p>
                          <a:r>
                            <a:rPr lang="en-US" dirty="0" smtClean="0"/>
                            <a:t>1’s action</a:t>
                          </a:r>
                          <a:endParaRPr lang="en-US" dirty="0"/>
                        </a:p>
                      </a:txBody>
                      <a:tcPr/>
                    </a:tc>
                    <a:tc>
                      <a:txBody>
                        <a:bodyPr/>
                        <a:lstStyle/>
                        <a:p>
                          <a:r>
                            <a:rPr lang="en-US" dirty="0" smtClean="0"/>
                            <a:t>2’s action</a:t>
                          </a:r>
                          <a:endParaRPr lang="en-US" dirty="0"/>
                        </a:p>
                      </a:txBody>
                      <a:tcPr/>
                    </a:tc>
                    <a:tc>
                      <a:txBody>
                        <a:bodyPr/>
                        <a:lstStyle/>
                        <a:p>
                          <a:endParaRPr lang="en-US"/>
                        </a:p>
                      </a:txBody>
                      <a:tcPr>
                        <a:blipFill rotWithShape="0">
                          <a:blip r:embed="rId3"/>
                          <a:stretch>
                            <a:fillRect l="-300500" t="-4762" r="-101000" b="-304762"/>
                          </a:stretch>
                        </a:blipFill>
                      </a:tcPr>
                    </a:tc>
                    <a:tc>
                      <a:txBody>
                        <a:bodyPr/>
                        <a:lstStyle/>
                        <a:p>
                          <a:endParaRPr lang="en-US"/>
                        </a:p>
                      </a:txBody>
                      <a:tcPr>
                        <a:blipFill rotWithShape="0">
                          <a:blip r:embed="rId3"/>
                          <a:stretch>
                            <a:fillRect l="-400500" t="-4762" r="-1000" b="-304762"/>
                          </a:stretch>
                        </a:blipFill>
                      </a:tcPr>
                    </a:tc>
                  </a:tr>
                  <a:tr h="370840">
                    <a:tc>
                      <a:txBody>
                        <a:bodyPr/>
                        <a:lstStyle/>
                        <a:p>
                          <a:r>
                            <a:rPr lang="en-US" dirty="0" smtClean="0"/>
                            <a:t>0</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(1.5,2)</a:t>
                          </a:r>
                          <a:endParaRPr lang="en-US" dirty="0"/>
                        </a:p>
                      </a:txBody>
                      <a:tcPr/>
                    </a:tc>
                    <a:tc>
                      <a:txBody>
                        <a:bodyPr/>
                        <a:lstStyle/>
                        <a:p>
                          <a:r>
                            <a:rPr lang="en-US" dirty="0" smtClean="0"/>
                            <a:t>(2,1.5)</a:t>
                          </a:r>
                          <a:endParaRPr lang="en-US" dirty="0"/>
                        </a:p>
                      </a:txBody>
                      <a:tcPr/>
                    </a:tc>
                  </a:tr>
                  <a:tr h="370840">
                    <a:tc>
                      <a:txBody>
                        <a:bodyPr/>
                        <a:lstStyle/>
                        <a:p>
                          <a:r>
                            <a:rPr lang="en-US" dirty="0" smtClean="0"/>
                            <a:t>1</a:t>
                          </a:r>
                          <a:endParaRPr lang="en-US" dirty="0"/>
                        </a:p>
                      </a:txBody>
                      <a:tcPr/>
                    </a:tc>
                    <a:tc>
                      <a:txBody>
                        <a:bodyPr/>
                        <a:lstStyle/>
                        <a:p>
                          <a:r>
                            <a:rPr lang="en-US" dirty="0" smtClean="0"/>
                            <a:t>T</a:t>
                          </a:r>
                          <a:endParaRPr lang="en-US" dirty="0"/>
                        </a:p>
                      </a:txBody>
                      <a:tcPr/>
                    </a:tc>
                    <a:tc>
                      <a:txBody>
                        <a:bodyPr/>
                        <a:lstStyle/>
                        <a:p>
                          <a:r>
                            <a:rPr lang="en-US" dirty="0" smtClean="0"/>
                            <a:t>T</a:t>
                          </a:r>
                          <a:endParaRPr lang="en-US" dirty="0"/>
                        </a:p>
                      </a:txBody>
                      <a:tcPr/>
                    </a:tc>
                    <a:tc>
                      <a:txBody>
                        <a:bodyPr/>
                        <a:lstStyle/>
                        <a:p>
                          <a:r>
                            <a:rPr lang="en-US" dirty="0" smtClean="0"/>
                            <a:t>(1.5,</a:t>
                          </a:r>
                          <a:r>
                            <a:rPr lang="en-US" dirty="0" smtClean="0">
                              <a:solidFill>
                                <a:srgbClr val="C00000"/>
                              </a:solidFill>
                            </a:rPr>
                            <a:t>3</a:t>
                          </a:r>
                          <a:r>
                            <a:rPr lang="en-US" dirty="0" smtClean="0"/>
                            <a:t>)</a:t>
                          </a:r>
                          <a:endParaRPr lang="en-US" dirty="0"/>
                        </a:p>
                      </a:txBody>
                      <a:tcPr/>
                    </a:tc>
                    <a:tc>
                      <a:txBody>
                        <a:bodyPr/>
                        <a:lstStyle/>
                        <a:p>
                          <a:r>
                            <a:rPr lang="en-US" dirty="0" smtClean="0"/>
                            <a:t>(2,</a:t>
                          </a:r>
                          <a:r>
                            <a:rPr lang="en-US" dirty="0" smtClean="0">
                              <a:solidFill>
                                <a:srgbClr val="C00000"/>
                              </a:solidFill>
                            </a:rPr>
                            <a:t>2.5</a:t>
                          </a:r>
                          <a:r>
                            <a:rPr lang="en-US" dirty="0" smtClean="0"/>
                            <a:t>)</a:t>
                          </a:r>
                          <a:endParaRPr lang="en-US" dirty="0"/>
                        </a:p>
                      </a:txBody>
                      <a:tcPr/>
                    </a:tc>
                  </a:tr>
                  <a:tr h="370840">
                    <a:tc>
                      <a:txBody>
                        <a:bodyPr/>
                        <a:lstStyle/>
                        <a:p>
                          <a:r>
                            <a:rPr lang="en-US" dirty="0" smtClean="0"/>
                            <a:t>2</a:t>
                          </a:r>
                          <a:endParaRPr lang="en-US" dirty="0"/>
                        </a:p>
                      </a:txBody>
                      <a:tcPr/>
                    </a:tc>
                    <a:tc>
                      <a:txBody>
                        <a:bodyPr/>
                        <a:lstStyle/>
                        <a:p>
                          <a:r>
                            <a:rPr lang="en-US" dirty="0" smtClean="0"/>
                            <a:t>T</a:t>
                          </a:r>
                          <a:endParaRPr lang="en-US" dirty="0"/>
                        </a:p>
                      </a:txBody>
                      <a:tcPr/>
                    </a:tc>
                    <a:tc>
                      <a:txBody>
                        <a:bodyPr/>
                        <a:lstStyle/>
                        <a:p>
                          <a:r>
                            <a:rPr lang="en-US" dirty="0" smtClean="0"/>
                            <a:t>H</a:t>
                          </a:r>
                          <a:endParaRPr lang="en-US" dirty="0"/>
                        </a:p>
                      </a:txBody>
                      <a:tcPr/>
                    </a:tc>
                    <a:tc>
                      <a:txBody>
                        <a:bodyPr/>
                        <a:lstStyle/>
                        <a:p>
                          <a:r>
                            <a:rPr lang="en-US" dirty="0" smtClean="0"/>
                            <a:t>(2.5,3)</a:t>
                          </a:r>
                          <a:endParaRPr lang="en-US" dirty="0"/>
                        </a:p>
                      </a:txBody>
                      <a:tcPr/>
                    </a:tc>
                    <a:tc>
                      <a:txBody>
                        <a:bodyPr/>
                        <a:lstStyle/>
                        <a:p>
                          <a:r>
                            <a:rPr lang="en-US" dirty="0" smtClean="0"/>
                            <a:t>(2,3.5)</a:t>
                          </a:r>
                          <a:endParaRPr lang="en-US" dirty="0"/>
                        </a:p>
                      </a:txBody>
                      <a:tcPr/>
                    </a:tc>
                  </a:tr>
                  <a:tr h="370840">
                    <a:tc>
                      <a:txBody>
                        <a:bodyPr/>
                        <a:lstStyle/>
                        <a:p>
                          <a:r>
                            <a:rPr lang="en-US" dirty="0" smtClean="0"/>
                            <a:t>3</a:t>
                          </a:r>
                          <a:endParaRPr lang="en-US" dirty="0"/>
                        </a:p>
                      </a:txBody>
                      <a:tcPr/>
                    </a:tc>
                    <a:tc>
                      <a:txBody>
                        <a:bodyPr/>
                        <a:lstStyle/>
                        <a:p>
                          <a:r>
                            <a:rPr lang="en-US" dirty="0" smtClean="0"/>
                            <a:t>T</a:t>
                          </a:r>
                          <a:endParaRPr lang="en-US" dirty="0"/>
                        </a:p>
                      </a:txBody>
                      <a:tcPr/>
                    </a:tc>
                    <a:tc>
                      <a:txBody>
                        <a:bodyPr/>
                        <a:lstStyle/>
                        <a:p>
                          <a:r>
                            <a:rPr lang="en-US" dirty="0" smtClean="0"/>
                            <a:t>H</a:t>
                          </a:r>
                          <a:endParaRPr lang="en-US" dirty="0"/>
                        </a:p>
                      </a:txBody>
                      <a:tcPr/>
                    </a:tc>
                    <a:tc>
                      <a:txBody>
                        <a:bodyPr/>
                        <a:lstStyle/>
                        <a:p>
                          <a:r>
                            <a:rPr lang="en-US" dirty="0" smtClean="0"/>
                            <a:t>(3.5,3)</a:t>
                          </a:r>
                          <a:endParaRPr lang="en-US" dirty="0"/>
                        </a:p>
                      </a:txBody>
                      <a:tcPr/>
                    </a:tc>
                    <a:tc>
                      <a:txBody>
                        <a:bodyPr/>
                        <a:lstStyle/>
                        <a:p>
                          <a:r>
                            <a:rPr lang="en-US" dirty="0" smtClean="0"/>
                            <a:t>(2,4.5)</a:t>
                          </a:r>
                          <a:endParaRPr lang="en-US" dirty="0"/>
                        </a:p>
                      </a:txBody>
                      <a:tcPr/>
                    </a:tc>
                  </a:tr>
                  <a:tr h="370840">
                    <a:tc>
                      <a:txBody>
                        <a:bodyPr/>
                        <a:lstStyle/>
                        <a:p>
                          <a:r>
                            <a:rPr lang="en-US" dirty="0" smtClean="0"/>
                            <a:t>4</a:t>
                          </a:r>
                          <a:endParaRPr lang="en-US" dirty="0"/>
                        </a:p>
                      </a:txBody>
                      <a:tcPr/>
                    </a:tc>
                    <a:tc>
                      <a:txBody>
                        <a:bodyPr/>
                        <a:lstStyle/>
                        <a:p>
                          <a:r>
                            <a:rPr lang="en-US" dirty="0" smtClean="0"/>
                            <a:t>H</a:t>
                          </a:r>
                          <a:endParaRPr lang="en-US" dirty="0"/>
                        </a:p>
                      </a:txBody>
                      <a:tcPr/>
                    </a:tc>
                    <a:tc>
                      <a:txBody>
                        <a:bodyPr/>
                        <a:lstStyle/>
                        <a:p>
                          <a:r>
                            <a:rPr lang="en-US" dirty="0" smtClean="0"/>
                            <a:t>H</a:t>
                          </a:r>
                          <a:endParaRPr lang="en-US" dirty="0"/>
                        </a:p>
                      </a:txBody>
                      <a:tcPr/>
                    </a:tc>
                    <a:tc>
                      <a:txBody>
                        <a:bodyPr/>
                        <a:lstStyle/>
                        <a:p>
                          <a:r>
                            <a:rPr lang="en-US" dirty="0" smtClean="0"/>
                            <a:t>(4.5,3)</a:t>
                          </a:r>
                          <a:endParaRPr lang="en-US" dirty="0"/>
                        </a:p>
                      </a:txBody>
                      <a:tcPr/>
                    </a:tc>
                    <a:tc>
                      <a:txBody>
                        <a:bodyPr/>
                        <a:lstStyle/>
                        <a:p>
                          <a:r>
                            <a:rPr lang="en-US" dirty="0" smtClean="0"/>
                            <a:t>(3,4.5)</a:t>
                          </a:r>
                          <a:endParaRPr lang="en-US" dirty="0"/>
                        </a:p>
                      </a:txBody>
                      <a:tcPr/>
                    </a:tc>
                  </a:tr>
                </a:tbl>
              </a:graphicData>
            </a:graphic>
          </p:graphicFrame>
        </mc:Fallback>
      </mc:AlternateContent>
      <mc:AlternateContent xmlns:mc="http://schemas.openxmlformats.org/markup-compatibility/2006" xmlns:a14="http://schemas.microsoft.com/office/drawing/2010/main">
        <mc:Choice Requires="a14">
          <p:sp>
            <p:nvSpPr>
              <p:cNvPr id="10" name="TextBox 9"/>
              <p:cNvSpPr txBox="1"/>
              <p:nvPr/>
            </p:nvSpPr>
            <p:spPr>
              <a:xfrm>
                <a:off x="3434576" y="2417197"/>
                <a:ext cx="4929080" cy="1119987"/>
              </a:xfrm>
              <a:prstGeom prst="rect">
                <a:avLst/>
              </a:prstGeom>
              <a:noFill/>
            </p:spPr>
            <p:txBody>
              <a:bodyPr wrap="square" rtlCol="0">
                <a:spAutoFit/>
              </a:bodyPr>
              <a:lstStyle/>
              <a:p>
                <a:r>
                  <a:rPr lang="en-US" sz="2400" dirty="0"/>
                  <a:t>Agent believes opponent’s strategy is choosing </a:t>
                </a:r>
                <a14:m>
                  <m:oMath xmlns:m="http://schemas.openxmlformats.org/officeDocument/2006/math">
                    <m:r>
                      <a:rPr lang="en-US" sz="2400" b="0" i="1" smtClean="0">
                        <a:latin typeface="Cambria Math" panose="02040503050406030204" pitchFamily="18" charset="0"/>
                      </a:rPr>
                      <m:t>𝑎</m:t>
                    </m:r>
                  </m:oMath>
                </a14:m>
                <a:r>
                  <a:rPr lang="en-US" sz="2400" dirty="0"/>
                  <a:t> with prob. </a:t>
                </a:r>
                <a14:m>
                  <m:oMath xmlns:m="http://schemas.openxmlformats.org/officeDocument/2006/math">
                    <m:f>
                      <m:fPr>
                        <m:ctrlPr>
                          <a:rPr lang="en-US" sz="2400" b="0" i="1" smtClean="0">
                            <a:latin typeface="Cambria Math" panose="02040503050406030204" pitchFamily="18" charset="0"/>
                          </a:rPr>
                        </m:ctrlPr>
                      </m:fPr>
                      <m:num>
                        <m:r>
                          <a:rPr lang="en-US" sz="2400" i="1">
                            <a:latin typeface="Cambria Math" panose="02040503050406030204" pitchFamily="18" charset="0"/>
                          </a:rPr>
                          <m:t>𝑤</m:t>
                        </m:r>
                        <m:d>
                          <m:dPr>
                            <m:ctrlPr>
                              <a:rPr lang="en-US" sz="2400" i="1">
                                <a:latin typeface="Cambria Math" panose="02040503050406030204" pitchFamily="18" charset="0"/>
                              </a:rPr>
                            </m:ctrlPr>
                          </m:dPr>
                          <m:e>
                            <m:r>
                              <a:rPr lang="en-US" sz="2400" i="1">
                                <a:latin typeface="Cambria Math" panose="02040503050406030204" pitchFamily="18" charset="0"/>
                              </a:rPr>
                              <m:t>𝑎</m:t>
                            </m:r>
                          </m:e>
                        </m:d>
                      </m:num>
                      <m:den>
                        <m:nary>
                          <m:naryPr>
                            <m:chr m:val="∑"/>
                            <m:supHide m:val="on"/>
                            <m:ctrlPr>
                              <a:rPr lang="en-US" sz="2400" b="0" i="1" smtClean="0">
                                <a:latin typeface="Cambria Math" panose="02040503050406030204" pitchFamily="18" charset="0"/>
                              </a:rPr>
                            </m:ctrlPr>
                          </m:naryPr>
                          <m:sub>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m:t>
                                </m:r>
                              </m:e>
                              <m:sup>
                                <m:r>
                                  <a:rPr lang="en-US" sz="2400" b="0" i="1" smtClean="0">
                                    <a:latin typeface="Cambria Math" panose="02040503050406030204" pitchFamily="18" charset="0"/>
                                  </a:rPr>
                                  <m:t>′</m:t>
                                </m:r>
                              </m:sup>
                            </m:sSup>
                          </m:sub>
                          <m:sup/>
                          <m:e>
                            <m:r>
                              <a:rPr lang="en-US" sz="2400" b="0" i="1" smtClean="0">
                                <a:latin typeface="Cambria Math" panose="02040503050406030204" pitchFamily="18" charset="0"/>
                              </a:rPr>
                              <m:t>𝑤</m:t>
                            </m:r>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m:t>
                                    </m:r>
                                  </m:e>
                                  <m:sup>
                                    <m:r>
                                      <a:rPr lang="en-US" sz="2400" b="0" i="1" smtClean="0">
                                        <a:latin typeface="Cambria Math" panose="02040503050406030204" pitchFamily="18" charset="0"/>
                                      </a:rPr>
                                      <m:t>′</m:t>
                                    </m:r>
                                  </m:sup>
                                </m:sSup>
                              </m:e>
                            </m:d>
                          </m:e>
                        </m:nary>
                      </m:den>
                    </m:f>
                  </m:oMath>
                </a14:m>
                <a:endParaRPr lang="en-US"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3434576" y="2417197"/>
                <a:ext cx="4929080" cy="1119987"/>
              </a:xfrm>
              <a:prstGeom prst="rect">
                <a:avLst/>
              </a:prstGeom>
              <a:blipFill rotWithShape="0">
                <a:blip r:embed="rId4"/>
                <a:stretch>
                  <a:fillRect l="-1854" t="-4372"/>
                </a:stretch>
              </a:blipFill>
            </p:spPr>
            <p:txBody>
              <a:bodyPr/>
              <a:lstStyle/>
              <a:p>
                <a:r>
                  <a:rPr lang="en-US">
                    <a:noFill/>
                  </a:rPr>
                  <a:t> </a:t>
                </a:r>
              </a:p>
            </p:txBody>
          </p:sp>
        </mc:Fallback>
      </mc:AlternateContent>
    </p:spTree>
    <p:extLst>
      <p:ext uri="{BB962C8B-B14F-4D97-AF65-F5344CB8AC3E}">
        <p14:creationId xmlns:p14="http://schemas.microsoft.com/office/powerpoint/2010/main" val="1190804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Fictitious Play</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a:t>How would actions change from iteration </a:t>
                </a:r>
                <a14:m>
                  <m:oMath xmlns:m="http://schemas.openxmlformats.org/officeDocument/2006/math">
                    <m:r>
                      <a:rPr lang="en-US" b="0" i="1" smtClean="0">
                        <a:latin typeface="Cambria Math" panose="02040503050406030204" pitchFamily="18" charset="0"/>
                      </a:rPr>
                      <m:t>𝑡</m:t>
                    </m:r>
                  </m:oMath>
                </a14:m>
                <a:r>
                  <a:rPr lang="en-US" dirty="0"/>
                  <a:t> to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a:t>
                </a:r>
              </a:p>
              <a:p>
                <a:pPr lvl="1"/>
                <a:r>
                  <a:rPr lang="en-US" dirty="0"/>
                  <a:t>Steady state: whenever a pure strategy profile </a:t>
                </a:r>
                <a14:m>
                  <m:oMath xmlns:m="http://schemas.openxmlformats.org/officeDocument/2006/math">
                    <m:r>
                      <a:rPr lang="en-US" b="1">
                        <a:latin typeface="Cambria Math" panose="02040503050406030204" pitchFamily="18" charset="0"/>
                      </a:rPr>
                      <m:t>𝐚</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2</m:t>
                        </m:r>
                      </m:sub>
                    </m:sSub>
                    <m:r>
                      <a:rPr lang="en-US" i="1" dirty="0">
                        <a:latin typeface="Cambria Math" panose="02040503050406030204" pitchFamily="18" charset="0"/>
                      </a:rPr>
                      <m:t>)</m:t>
                    </m:r>
                  </m:oMath>
                </a14:m>
                <a:r>
                  <a:rPr lang="en-US" dirty="0"/>
                  <a:t> is played in </a:t>
                </a:r>
                <a14:m>
                  <m:oMath xmlns:m="http://schemas.openxmlformats.org/officeDocument/2006/math">
                    <m:r>
                      <a:rPr lang="en-US" i="1">
                        <a:latin typeface="Cambria Math" panose="02040503050406030204" pitchFamily="18" charset="0"/>
                      </a:rPr>
                      <m:t>𝑡</m:t>
                    </m:r>
                  </m:oMath>
                </a14:m>
                <a:r>
                  <a:rPr lang="en-US" dirty="0"/>
                  <a:t>, it will be played in </a:t>
                </a:r>
                <a14:m>
                  <m:oMath xmlns:m="http://schemas.openxmlformats.org/officeDocument/2006/math">
                    <m:r>
                      <a:rPr lang="en-US" i="1">
                        <a:latin typeface="Cambria Math" panose="02040503050406030204" pitchFamily="18" charset="0"/>
                      </a:rPr>
                      <m:t>𝑡</m:t>
                    </m:r>
                    <m:r>
                      <a:rPr lang="en-US" i="1">
                        <a:latin typeface="Cambria Math" panose="02040503050406030204" pitchFamily="18" charset="0"/>
                      </a:rPr>
                      <m:t>+1</m:t>
                    </m:r>
                  </m:oMath>
                </a14:m>
                <a:endParaRPr lang="en-US" dirty="0"/>
              </a:p>
              <a:p>
                <a:pPr lvl="1"/>
                <a:endParaRPr lang="en-US" dirty="0"/>
              </a:p>
              <a:p>
                <a:pPr lvl="1"/>
                <a:r>
                  <a:rPr lang="en-US" dirty="0"/>
                  <a:t>If </a:t>
                </a:r>
                <a14:m>
                  <m:oMath xmlns:m="http://schemas.openxmlformats.org/officeDocument/2006/math">
                    <m:r>
                      <a:rPr lang="en-US" b="1" i="0" smtClean="0">
                        <a:latin typeface="Cambria Math" panose="02040503050406030204" pitchFamily="18" charset="0"/>
                      </a:rPr>
                      <m:t>𝐚</m:t>
                    </m:r>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𝑎</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𝑎</m:t>
                        </m:r>
                      </m:e>
                      <m:sub>
                        <m:r>
                          <a:rPr lang="en-US" i="1" dirty="0" smtClean="0">
                            <a:latin typeface="Cambria Math" panose="02040503050406030204" pitchFamily="18" charset="0"/>
                          </a:rPr>
                          <m:t>2</m:t>
                        </m:r>
                      </m:sub>
                    </m:sSub>
                    <m:r>
                      <a:rPr lang="en-US" i="1" dirty="0" smtClean="0">
                        <a:latin typeface="Cambria Math" panose="02040503050406030204" pitchFamily="18" charset="0"/>
                      </a:rPr>
                      <m:t>)</m:t>
                    </m:r>
                  </m:oMath>
                </a14:m>
                <a:r>
                  <a:rPr lang="en-US" dirty="0"/>
                  <a:t> is a strict NE (deviation leads to lower utility), then it is a steady state of FP</a:t>
                </a:r>
                <a:endParaRPr lang="en-US" b="0" dirty="0"/>
              </a:p>
              <a:p>
                <a:pPr lvl="1"/>
                <a:endParaRPr lang="en-US" b="0" dirty="0"/>
              </a:p>
              <a:p>
                <a:pPr lvl="1"/>
                <a:r>
                  <a:rPr lang="en-US" dirty="0"/>
                  <a:t>If </a:t>
                </a:r>
                <a14:m>
                  <m:oMath xmlns:m="http://schemas.openxmlformats.org/officeDocument/2006/math">
                    <m:r>
                      <a:rPr lang="en-US" b="1">
                        <a:latin typeface="Cambria Math" panose="02040503050406030204" pitchFamily="18" charset="0"/>
                      </a:rPr>
                      <m:t>𝐚</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2</m:t>
                        </m:r>
                      </m:sub>
                    </m:sSub>
                    <m:r>
                      <a:rPr lang="en-US" i="1" dirty="0">
                        <a:latin typeface="Cambria Math" panose="02040503050406030204" pitchFamily="18" charset="0"/>
                      </a:rPr>
                      <m:t>)</m:t>
                    </m:r>
                  </m:oMath>
                </a14:m>
                <a:r>
                  <a:rPr lang="en-US" dirty="0"/>
                  <a:t> is a steady state of FP, then it is a (possibly weak) NE in the game</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44</a:t>
            </a:fld>
            <a:endParaRPr lang="en-US" dirty="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 xmlns:a16="http://schemas.microsoft.com/office/drawing/2014/main" id="{371C7562-D9C5-4A6C-BD71-1789358D878E}"/>
                  </a:ext>
                </a:extLst>
              </p14:cNvPr>
              <p14:cNvContentPartPr/>
              <p14:nvPr/>
            </p14:nvContentPartPr>
            <p14:xfrm>
              <a:off x="1351800" y="2108880"/>
              <a:ext cx="7155360" cy="1312920"/>
            </p14:xfrm>
          </p:contentPart>
        </mc:Choice>
        <mc:Fallback xmlns="">
          <p:pic>
            <p:nvPicPr>
              <p:cNvPr id="5" name="Ink 4">
                <a:extLst>
                  <a:ext uri="{FF2B5EF4-FFF2-40B4-BE49-F238E27FC236}">
                    <a16:creationId xmlns:a16="http://schemas.microsoft.com/office/drawing/2014/main" id="{371C7562-D9C5-4A6C-BD71-1789358D878E}"/>
                  </a:ext>
                </a:extLst>
              </p:cNvPr>
              <p:cNvPicPr/>
              <p:nvPr/>
            </p:nvPicPr>
            <p:blipFill>
              <a:blip r:embed="rId4"/>
              <a:stretch>
                <a:fillRect/>
              </a:stretch>
            </p:blipFill>
            <p:spPr>
              <a:xfrm>
                <a:off x="1342440" y="2099520"/>
                <a:ext cx="7174080" cy="1331640"/>
              </a:xfrm>
              <a:prstGeom prst="rect">
                <a:avLst/>
              </a:prstGeom>
            </p:spPr>
          </p:pic>
        </mc:Fallback>
      </mc:AlternateContent>
    </p:spTree>
    <p:extLst>
      <p:ext uri="{BB962C8B-B14F-4D97-AF65-F5344CB8AC3E}">
        <p14:creationId xmlns:p14="http://schemas.microsoft.com/office/powerpoint/2010/main" val="145470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Fictitious Play</a:t>
            </a:r>
          </a:p>
        </p:txBody>
      </p:sp>
      <p:sp>
        <p:nvSpPr>
          <p:cNvPr id="3" name="Content Placeholder 2"/>
          <p:cNvSpPr>
            <a:spLocks noGrp="1"/>
          </p:cNvSpPr>
          <p:nvPr>
            <p:ph sz="quarter" idx="1"/>
          </p:nvPr>
        </p:nvSpPr>
        <p:spPr/>
        <p:txBody>
          <a:bodyPr>
            <a:normAutofit/>
          </a:bodyPr>
          <a:lstStyle/>
          <a:p>
            <a:r>
              <a:rPr lang="en-US" sz="2400" dirty="0"/>
              <a:t>Will this process converge?</a:t>
            </a:r>
          </a:p>
          <a:p>
            <a:pPr lvl="1"/>
            <a:r>
              <a:rPr lang="en-US" dirty="0"/>
              <a:t>Assume agents use empirical frequency to form the briefs</a:t>
            </a:r>
          </a:p>
          <a:p>
            <a:pPr lvl="1"/>
            <a:endParaRPr lang="en-US" dirty="0"/>
          </a:p>
          <a:p>
            <a:pPr lvl="1"/>
            <a:r>
              <a:rPr lang="en-US" dirty="0"/>
              <a:t>Empirical frequencies of play converge to NE if the game is </a:t>
            </a:r>
          </a:p>
          <a:p>
            <a:pPr lvl="2"/>
            <a:r>
              <a:rPr lang="en-US" sz="2400" dirty="0"/>
              <a:t>Two-player zero-sum</a:t>
            </a:r>
          </a:p>
          <a:p>
            <a:pPr lvl="2"/>
            <a:r>
              <a:rPr lang="en-US" sz="2400" dirty="0"/>
              <a:t>Solvable by iterative removal</a:t>
            </a:r>
          </a:p>
          <a:p>
            <a:pPr lvl="2"/>
            <a:r>
              <a:rPr lang="en-US" sz="2400" dirty="0"/>
              <a:t>Some other cases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45</a:t>
            </a:fld>
            <a:endParaRPr lang="en-US" dirty="0"/>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 xmlns:a16="http://schemas.microsoft.com/office/drawing/2014/main" id="{1006C546-B378-480F-9377-404FAB5E9501}"/>
                  </a:ext>
                </a:extLst>
              </p14:cNvPr>
              <p14:cNvContentPartPr/>
              <p14:nvPr/>
            </p14:nvContentPartPr>
            <p14:xfrm>
              <a:off x="729360" y="2089800"/>
              <a:ext cx="7193880" cy="1500480"/>
            </p14:xfrm>
          </p:contentPart>
        </mc:Choice>
        <mc:Fallback xmlns="">
          <p:pic>
            <p:nvPicPr>
              <p:cNvPr id="5" name="Ink 4">
                <a:extLst>
                  <a:ext uri="{FF2B5EF4-FFF2-40B4-BE49-F238E27FC236}">
                    <a16:creationId xmlns:a16="http://schemas.microsoft.com/office/drawing/2014/main" id="{1006C546-B378-480F-9377-404FAB5E9501}"/>
                  </a:ext>
                </a:extLst>
              </p:cNvPr>
              <p:cNvPicPr/>
              <p:nvPr/>
            </p:nvPicPr>
            <p:blipFill>
              <a:blip r:embed="rId3"/>
              <a:stretch>
                <a:fillRect/>
              </a:stretch>
            </p:blipFill>
            <p:spPr>
              <a:xfrm>
                <a:off x="720000" y="2080440"/>
                <a:ext cx="7212600" cy="1519200"/>
              </a:xfrm>
              <a:prstGeom prst="rect">
                <a:avLst/>
              </a:prstGeom>
            </p:spPr>
          </p:pic>
        </mc:Fallback>
      </mc:AlternateContent>
    </p:spTree>
    <p:extLst>
      <p:ext uri="{BB962C8B-B14F-4D97-AF65-F5344CB8AC3E}">
        <p14:creationId xmlns:p14="http://schemas.microsoft.com/office/powerpoint/2010/main" val="1260821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Fictitious Play with Reinforcement Learning</a:t>
            </a:r>
          </a:p>
        </p:txBody>
      </p:sp>
      <p:sp>
        <p:nvSpPr>
          <p:cNvPr id="3" name="Content Placeholder 2"/>
          <p:cNvSpPr>
            <a:spLocks noGrp="1"/>
          </p:cNvSpPr>
          <p:nvPr>
            <p:ph sz="quarter" idx="1"/>
          </p:nvPr>
        </p:nvSpPr>
        <p:spPr/>
        <p:txBody>
          <a:bodyPr/>
          <a:lstStyle/>
          <a:p>
            <a:r>
              <a:rPr lang="en-US" dirty="0"/>
              <a:t>In each iteration, </a:t>
            </a:r>
            <a:r>
              <a:rPr lang="en-US" dirty="0">
                <a:solidFill>
                  <a:srgbClr val="C00000"/>
                </a:solidFill>
              </a:rPr>
              <a:t>best responds </a:t>
            </a:r>
            <a:r>
              <a:rPr lang="en-US" dirty="0"/>
              <a:t>to opponents’ historical average strategy</a:t>
            </a:r>
          </a:p>
          <a:p>
            <a:r>
              <a:rPr lang="en-US" dirty="0"/>
              <a:t>Find best response through single-agent RL</a:t>
            </a:r>
          </a:p>
        </p:txBody>
      </p:sp>
      <p:sp>
        <p:nvSpPr>
          <p:cNvPr id="4" name="Slide Number Placeholder 3"/>
          <p:cNvSpPr>
            <a:spLocks noGrp="1"/>
          </p:cNvSpPr>
          <p:nvPr>
            <p:ph type="sldNum" sz="quarter" idx="12"/>
          </p:nvPr>
        </p:nvSpPr>
        <p:spPr/>
        <p:txBody>
          <a:bodyPr/>
          <a:lstStyle/>
          <a:p>
            <a:fld id="{A3B20E47-2A4C-4221-B6B9-A2AC2F1C1077}" type="slidenum">
              <a:rPr lang="en-US" smtClean="0"/>
              <a:pPr/>
              <a:t>46</a:t>
            </a:fld>
            <a:endParaRPr lang="en-US" dirty="0"/>
          </a:p>
        </p:txBody>
      </p:sp>
      <p:graphicFrame>
        <p:nvGraphicFramePr>
          <p:cNvPr id="5" name="Object 5"/>
          <p:cNvGraphicFramePr>
            <a:graphicFrameLocks noChangeAspect="1"/>
          </p:cNvGraphicFramePr>
          <p:nvPr>
            <p:extLst>
              <p:ext uri="{D42A27DB-BD31-4B8C-83A1-F6EECF244321}">
                <p14:modId xmlns:p14="http://schemas.microsoft.com/office/powerpoint/2010/main" val="2398633262"/>
              </p:ext>
            </p:extLst>
          </p:nvPr>
        </p:nvGraphicFramePr>
        <p:xfrm>
          <a:off x="4741142" y="3302643"/>
          <a:ext cx="4063724" cy="2213852"/>
        </p:xfrm>
        <a:graphic>
          <a:graphicData uri="http://schemas.openxmlformats.org/presentationml/2006/ole">
            <mc:AlternateContent xmlns:mc="http://schemas.openxmlformats.org/markup-compatibility/2006">
              <mc:Choice xmlns:v="urn:schemas-microsoft-com:vml" Requires="v">
                <p:oleObj spid="_x0000_s18462" name="Photo Editor Photo" r:id="rId3" imgW="4519052" imgH="2461473" progId="MSPhotoEd.3">
                  <p:embed/>
                </p:oleObj>
              </mc:Choice>
              <mc:Fallback>
                <p:oleObj name="Photo Editor Photo" r:id="rId3" imgW="4519052" imgH="246147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142" y="3302643"/>
                        <a:ext cx="4063724" cy="22138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6" name="Rectangle 5"/>
          <p:cNvSpPr/>
          <p:nvPr/>
        </p:nvSpPr>
        <p:spPr>
          <a:xfrm>
            <a:off x="535903" y="3523317"/>
            <a:ext cx="4087173" cy="1938992"/>
          </a:xfrm>
          <a:prstGeom prst="rect">
            <a:avLst/>
          </a:prstGeom>
        </p:spPr>
        <p:txBody>
          <a:bodyPr wrap="square">
            <a:spAutoFit/>
          </a:bodyPr>
          <a:lstStyle/>
          <a:p>
            <a:r>
              <a:rPr lang="en-US" sz="2400" dirty="0"/>
              <a:t>Basic implementation: Perform a complete RL process until convergence for each agent in each iteration</a:t>
            </a:r>
          </a:p>
          <a:p>
            <a:endParaRPr lang="en-US" sz="2400" dirty="0"/>
          </a:p>
        </p:txBody>
      </p:sp>
      <p:sp>
        <p:nvSpPr>
          <p:cNvPr id="7" name="TextBox 6"/>
          <p:cNvSpPr txBox="1"/>
          <p:nvPr/>
        </p:nvSpPr>
        <p:spPr>
          <a:xfrm>
            <a:off x="1020116" y="5054830"/>
            <a:ext cx="2573140" cy="461665"/>
          </a:xfrm>
          <a:prstGeom prst="rect">
            <a:avLst/>
          </a:prstGeom>
          <a:noFill/>
        </p:spPr>
        <p:txBody>
          <a:bodyPr wrap="none" rtlCol="0">
            <a:spAutoFit/>
          </a:bodyPr>
          <a:lstStyle/>
          <a:p>
            <a:r>
              <a:rPr lang="en-US" sz="2400" dirty="0">
                <a:solidFill>
                  <a:srgbClr val="0070C0"/>
                </a:solidFill>
              </a:rPr>
              <a:t>Time consuming </a:t>
            </a:r>
            <a:r>
              <a:rPr lang="en-US" sz="2400" dirty="0">
                <a:solidFill>
                  <a:srgbClr val="0070C0"/>
                </a:solidFill>
                <a:sym typeface="Wingdings" panose="05000000000000000000" pitchFamily="2" charset="2"/>
              </a:rPr>
              <a:t></a:t>
            </a:r>
            <a:endParaRPr lang="en-US" sz="2400" dirty="0">
              <a:solidFill>
                <a:srgbClr val="0070C0"/>
              </a:solidFill>
            </a:endParaRPr>
          </a:p>
        </p:txBody>
      </p:sp>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 xmlns:a16="http://schemas.microsoft.com/office/drawing/2014/main" id="{91D9B053-1631-485B-B9FD-312303166059}"/>
                  </a:ext>
                </a:extLst>
              </p14:cNvPr>
              <p14:cNvContentPartPr/>
              <p14:nvPr/>
            </p14:nvContentPartPr>
            <p14:xfrm>
              <a:off x="4805640" y="1741320"/>
              <a:ext cx="2849400" cy="497520"/>
            </p14:xfrm>
          </p:contentPart>
        </mc:Choice>
        <mc:Fallback xmlns="">
          <p:pic>
            <p:nvPicPr>
              <p:cNvPr id="8" name="Ink 7">
                <a:extLst>
                  <a:ext uri="{FF2B5EF4-FFF2-40B4-BE49-F238E27FC236}">
                    <a16:creationId xmlns:a16="http://schemas.microsoft.com/office/drawing/2014/main" id="{91D9B053-1631-485B-B9FD-312303166059}"/>
                  </a:ext>
                </a:extLst>
              </p:cNvPr>
              <p:cNvPicPr/>
              <p:nvPr/>
            </p:nvPicPr>
            <p:blipFill>
              <a:blip r:embed="rId6"/>
              <a:stretch>
                <a:fillRect/>
              </a:stretch>
            </p:blipFill>
            <p:spPr>
              <a:xfrm>
                <a:off x="4796280" y="1731960"/>
                <a:ext cx="2868120" cy="516240"/>
              </a:xfrm>
              <a:prstGeom prst="rect">
                <a:avLst/>
              </a:prstGeom>
            </p:spPr>
          </p:pic>
        </mc:Fallback>
      </mc:AlternateContent>
    </p:spTree>
    <p:extLst>
      <p:ext uri="{BB962C8B-B14F-4D97-AF65-F5344CB8AC3E}">
        <p14:creationId xmlns:p14="http://schemas.microsoft.com/office/powerpoint/2010/main" val="257221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(Optional) MARL </a:t>
            </a:r>
            <a:r>
              <a:rPr lang="en-US" dirty="0"/>
              <a:t>with Partial Observation</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lnSpcReduction="10000"/>
              </a:bodyPr>
              <a:lstStyle/>
              <a:p>
                <a:r>
                  <a:rPr lang="en-US" sz="2400" dirty="0">
                    <a:solidFill>
                      <a:schemeClr val="tx1"/>
                    </a:solidFill>
                    <a:latin typeface="Calibri"/>
                    <a:ea typeface="ＭＳ Ｐゴシック" pitchFamily="34" charset="-128"/>
                    <a:cs typeface="Calibri"/>
                  </a:rPr>
                  <a:t>Assume a Markov game with </a:t>
                </a:r>
                <a:r>
                  <a:rPr lang="en-US" sz="2400" dirty="0">
                    <a:solidFill>
                      <a:srgbClr val="C00000"/>
                    </a:solidFill>
                    <a:latin typeface="Calibri"/>
                    <a:ea typeface="ＭＳ Ｐゴシック" pitchFamily="34" charset="-128"/>
                    <a:cs typeface="Calibri"/>
                  </a:rPr>
                  <a:t>partial observation (imperfect information)</a:t>
                </a:r>
                <a:r>
                  <a:rPr lang="en-US" sz="2400" dirty="0">
                    <a:solidFill>
                      <a:schemeClr val="tx1"/>
                    </a:solidFill>
                    <a:latin typeface="Calibri"/>
                    <a:ea typeface="ＭＳ Ｐゴシック" pitchFamily="34" charset="-128"/>
                    <a:cs typeface="Calibri"/>
                  </a:rPr>
                  <a:t>:</a:t>
                </a:r>
              </a:p>
              <a:p>
                <a:pPr lvl="1"/>
                <a:r>
                  <a:rPr lang="en-US" dirty="0">
                    <a:solidFill>
                      <a:schemeClr val="tx1"/>
                    </a:solidFill>
                    <a:latin typeface="Calibri"/>
                    <a:ea typeface="ＭＳ Ｐゴシック" pitchFamily="34" charset="-128"/>
                    <a:cs typeface="Calibri"/>
                  </a:rPr>
                  <a:t>A set of </a:t>
                </a:r>
                <a14:m>
                  <m:oMath xmlns:m="http://schemas.openxmlformats.org/officeDocument/2006/math">
                    <m:r>
                      <a:rPr lang="en-US" i="1" dirty="0" smtClean="0">
                        <a:solidFill>
                          <a:schemeClr val="tx1"/>
                        </a:solidFill>
                        <a:latin typeface="Cambria Math" panose="02040503050406030204" pitchFamily="18" charset="0"/>
                        <a:ea typeface="ＭＳ Ｐゴシック" pitchFamily="34" charset="-128"/>
                        <a:cs typeface="Calibri"/>
                      </a:rPr>
                      <m:t>𝑁</m:t>
                    </m:r>
                  </m:oMath>
                </a14:m>
                <a:r>
                  <a:rPr lang="en-US" dirty="0">
                    <a:solidFill>
                      <a:schemeClr val="tx1"/>
                    </a:solidFill>
                    <a:latin typeface="Calibri"/>
                    <a:ea typeface="ＭＳ Ｐゴシック" pitchFamily="34" charset="-128"/>
                    <a:cs typeface="Calibri"/>
                  </a:rPr>
                  <a:t> agents</a:t>
                </a:r>
              </a:p>
              <a:p>
                <a:pPr lvl="1"/>
                <a:r>
                  <a:rPr lang="en-US" dirty="0">
                    <a:solidFill>
                      <a:schemeClr val="tx1"/>
                    </a:solidFill>
                    <a:latin typeface="Calibri"/>
                    <a:ea typeface="ＭＳ Ｐゴシック" pitchFamily="34" charset="-128"/>
                    <a:cs typeface="Calibri"/>
                  </a:rPr>
                  <a:t>A set of states </a:t>
                </a:r>
                <a14:m>
                  <m:oMath xmlns:m="http://schemas.openxmlformats.org/officeDocument/2006/math">
                    <m:r>
                      <a:rPr lang="en-US" b="0" i="1" smtClean="0">
                        <a:solidFill>
                          <a:schemeClr val="tx1"/>
                        </a:solidFill>
                        <a:latin typeface="Cambria Math" panose="02040503050406030204" pitchFamily="18" charset="0"/>
                        <a:ea typeface="ＭＳ Ｐゴシック" pitchFamily="34" charset="-128"/>
                        <a:cs typeface="Calibri"/>
                      </a:rPr>
                      <m:t>𝑆</m:t>
                    </m:r>
                  </m:oMath>
                </a14:m>
                <a:endParaRPr lang="en-US" dirty="0">
                  <a:solidFill>
                    <a:schemeClr val="tx1"/>
                  </a:solidFill>
                  <a:latin typeface="Calibri"/>
                  <a:ea typeface="ＭＳ Ｐゴシック" pitchFamily="34" charset="-128"/>
                  <a:cs typeface="Calibri"/>
                </a:endParaRPr>
              </a:p>
              <a:p>
                <a:pPr lvl="2"/>
                <a:r>
                  <a:rPr lang="en-US" sz="2400" dirty="0">
                    <a:solidFill>
                      <a:schemeClr val="tx1"/>
                    </a:solidFill>
                    <a:latin typeface="Calibri"/>
                    <a:ea typeface="ＭＳ Ｐゴシック" pitchFamily="34" charset="-128"/>
                    <a:cs typeface="Calibri"/>
                  </a:rPr>
                  <a:t>Describing the possible configurations for all agents</a:t>
                </a:r>
              </a:p>
              <a:p>
                <a:pPr lvl="1"/>
                <a:r>
                  <a:rPr lang="en-US" dirty="0">
                    <a:solidFill>
                      <a:schemeClr val="tx1"/>
                    </a:solidFill>
                    <a:latin typeface="Calibri"/>
                    <a:ea typeface="ＭＳ Ｐゴシック" pitchFamily="34" charset="-128"/>
                    <a:cs typeface="Calibri"/>
                  </a:rPr>
                  <a:t>A set of actions for each agent </a:t>
                </a:r>
                <a14:m>
                  <m:oMath xmlns:m="http://schemas.openxmlformats.org/officeDocument/2006/math">
                    <m:sSub>
                      <m:sSubPr>
                        <m:ctrlPr>
                          <a:rPr lang="en-US" b="0" i="1" smtClean="0">
                            <a:solidFill>
                              <a:schemeClr val="tx1"/>
                            </a:solidFill>
                            <a:latin typeface="Cambria Math" panose="02040503050406030204" pitchFamily="18" charset="0"/>
                            <a:ea typeface="ＭＳ Ｐゴシック" pitchFamily="34" charset="-128"/>
                            <a:cs typeface="Calibri"/>
                          </a:rPr>
                        </m:ctrlPr>
                      </m:sSubPr>
                      <m:e>
                        <m:r>
                          <a:rPr lang="en-US" b="0" i="1" smtClean="0">
                            <a:solidFill>
                              <a:schemeClr val="tx1"/>
                            </a:solidFill>
                            <a:latin typeface="Cambria Math" panose="02040503050406030204" pitchFamily="18" charset="0"/>
                            <a:ea typeface="ＭＳ Ｐゴシック" pitchFamily="34" charset="-128"/>
                            <a:cs typeface="Calibri"/>
                          </a:rPr>
                          <m:t>𝐴</m:t>
                        </m:r>
                      </m:e>
                      <m:sub>
                        <m:r>
                          <a:rPr lang="en-US" b="0" i="1" smtClean="0">
                            <a:solidFill>
                              <a:schemeClr val="tx1"/>
                            </a:solidFill>
                            <a:latin typeface="Cambria Math" panose="02040503050406030204" pitchFamily="18" charset="0"/>
                            <a:ea typeface="ＭＳ Ｐゴシック" pitchFamily="34" charset="-128"/>
                            <a:cs typeface="Calibri"/>
                          </a:rPr>
                          <m:t>1</m:t>
                        </m:r>
                      </m:sub>
                    </m:sSub>
                    <m:r>
                      <a:rPr lang="en-US" b="0" i="1" smtClean="0">
                        <a:solidFill>
                          <a:schemeClr val="tx1"/>
                        </a:solidFill>
                        <a:latin typeface="Cambria Math" panose="02040503050406030204" pitchFamily="18" charset="0"/>
                        <a:ea typeface="ＭＳ Ｐゴシック" pitchFamily="34" charset="-128"/>
                        <a:cs typeface="Calibri"/>
                      </a:rPr>
                      <m:t>,…,</m:t>
                    </m:r>
                    <m:sSub>
                      <m:sSubPr>
                        <m:ctrlPr>
                          <a:rPr lang="en-US" b="0" i="1" smtClean="0">
                            <a:solidFill>
                              <a:schemeClr val="tx1"/>
                            </a:solidFill>
                            <a:latin typeface="Cambria Math" panose="02040503050406030204" pitchFamily="18" charset="0"/>
                            <a:ea typeface="ＭＳ Ｐゴシック" pitchFamily="34" charset="-128"/>
                            <a:cs typeface="Calibri"/>
                          </a:rPr>
                        </m:ctrlPr>
                      </m:sSubPr>
                      <m:e>
                        <m:r>
                          <a:rPr lang="en-US" b="0" i="1" smtClean="0">
                            <a:solidFill>
                              <a:schemeClr val="tx1"/>
                            </a:solidFill>
                            <a:latin typeface="Cambria Math" panose="02040503050406030204" pitchFamily="18" charset="0"/>
                            <a:ea typeface="ＭＳ Ｐゴシック" pitchFamily="34" charset="-128"/>
                            <a:cs typeface="Calibri"/>
                          </a:rPr>
                          <m:t>𝐴</m:t>
                        </m:r>
                      </m:e>
                      <m:sub>
                        <m:r>
                          <a:rPr lang="en-US" b="0" i="1" smtClean="0">
                            <a:solidFill>
                              <a:schemeClr val="tx1"/>
                            </a:solidFill>
                            <a:latin typeface="Cambria Math" panose="02040503050406030204" pitchFamily="18" charset="0"/>
                            <a:ea typeface="ＭＳ Ｐゴシック" pitchFamily="34" charset="-128"/>
                            <a:cs typeface="Calibri"/>
                          </a:rPr>
                          <m:t>𝑁</m:t>
                        </m:r>
                      </m:sub>
                    </m:sSub>
                  </m:oMath>
                </a14:m>
                <a:endParaRPr lang="en-US" dirty="0">
                  <a:solidFill>
                    <a:schemeClr val="tx1"/>
                  </a:solidFill>
                  <a:latin typeface="Calibri"/>
                  <a:ea typeface="ＭＳ Ｐゴシック" pitchFamily="34" charset="-128"/>
                  <a:cs typeface="Calibri"/>
                </a:endParaRPr>
              </a:p>
              <a:p>
                <a:pPr lvl="1"/>
                <a:r>
                  <a:rPr lang="en-US" altLang="ja-JP" dirty="0">
                    <a:solidFill>
                      <a:schemeClr val="tx1"/>
                    </a:solidFill>
                    <a:latin typeface="Calibri"/>
                    <a:cs typeface="Calibri"/>
                  </a:rPr>
                  <a:t>A transition function </a:t>
                </a:r>
                <a14:m>
                  <m:oMath xmlns:m="http://schemas.openxmlformats.org/officeDocument/2006/math">
                    <m:r>
                      <a:rPr lang="en-US" altLang="ja-JP" i="1">
                        <a:solidFill>
                          <a:schemeClr val="tx1"/>
                        </a:solidFill>
                        <a:latin typeface="Cambria Math" panose="02040503050406030204" pitchFamily="18" charset="0"/>
                        <a:cs typeface="Calibri"/>
                      </a:rPr>
                      <m:t>𝑇</m:t>
                    </m:r>
                    <m:d>
                      <m:dPr>
                        <m:ctrlPr>
                          <a:rPr lang="en-US" altLang="ja-JP" i="1">
                            <a:solidFill>
                              <a:schemeClr val="tx1"/>
                            </a:solidFill>
                            <a:latin typeface="Cambria Math" panose="02040503050406030204" pitchFamily="18" charset="0"/>
                            <a:cs typeface="Calibri"/>
                          </a:rPr>
                        </m:ctrlPr>
                      </m:dPr>
                      <m:e>
                        <m:r>
                          <a:rPr lang="en-US" altLang="ja-JP" i="1">
                            <a:solidFill>
                              <a:schemeClr val="tx1"/>
                            </a:solidFill>
                            <a:latin typeface="Cambria Math" panose="02040503050406030204" pitchFamily="18" charset="0"/>
                            <a:cs typeface="Calibri"/>
                          </a:rPr>
                          <m:t>𝑠</m:t>
                        </m:r>
                        <m:r>
                          <a:rPr lang="en-US" altLang="ja-JP" i="1">
                            <a:solidFill>
                              <a:schemeClr val="tx1"/>
                            </a:solidFill>
                            <a:latin typeface="Cambria Math" panose="02040503050406030204" pitchFamily="18" charset="0"/>
                            <a:cs typeface="Calibri"/>
                          </a:rPr>
                          <m:t>,</m:t>
                        </m:r>
                        <m:sSub>
                          <m:sSubPr>
                            <m:ctrlPr>
                              <a:rPr lang="en-US" altLang="ja-JP" i="1">
                                <a:solidFill>
                                  <a:schemeClr val="tx1"/>
                                </a:solidFill>
                                <a:latin typeface="Cambria Math" panose="02040503050406030204" pitchFamily="18" charset="0"/>
                                <a:cs typeface="Calibri"/>
                              </a:rPr>
                            </m:ctrlPr>
                          </m:sSubPr>
                          <m:e>
                            <m:r>
                              <a:rPr lang="en-US" altLang="ja-JP" i="1">
                                <a:solidFill>
                                  <a:schemeClr val="tx1"/>
                                </a:solidFill>
                                <a:latin typeface="Cambria Math" panose="02040503050406030204" pitchFamily="18" charset="0"/>
                                <a:cs typeface="Calibri"/>
                              </a:rPr>
                              <m:t>𝑎</m:t>
                            </m:r>
                          </m:e>
                          <m:sub>
                            <m:r>
                              <a:rPr lang="en-US" altLang="ja-JP" i="1">
                                <a:solidFill>
                                  <a:schemeClr val="tx1"/>
                                </a:solidFill>
                                <a:latin typeface="Cambria Math" panose="02040503050406030204" pitchFamily="18" charset="0"/>
                                <a:cs typeface="Calibri"/>
                              </a:rPr>
                              <m:t>1</m:t>
                            </m:r>
                          </m:sub>
                        </m:sSub>
                        <m:r>
                          <a:rPr lang="en-US" altLang="ja-JP" i="1">
                            <a:solidFill>
                              <a:schemeClr val="tx1"/>
                            </a:solidFill>
                            <a:latin typeface="Cambria Math" panose="02040503050406030204" pitchFamily="18" charset="0"/>
                            <a:cs typeface="Calibri"/>
                          </a:rPr>
                          <m:t>,</m:t>
                        </m:r>
                        <m:sSub>
                          <m:sSubPr>
                            <m:ctrlPr>
                              <a:rPr lang="en-US" altLang="ja-JP" i="1">
                                <a:solidFill>
                                  <a:schemeClr val="tx1"/>
                                </a:solidFill>
                                <a:latin typeface="Cambria Math" panose="02040503050406030204" pitchFamily="18" charset="0"/>
                                <a:cs typeface="Calibri"/>
                              </a:rPr>
                            </m:ctrlPr>
                          </m:sSubPr>
                          <m:e>
                            <m:r>
                              <a:rPr lang="en-US" altLang="ja-JP" i="1">
                                <a:solidFill>
                                  <a:schemeClr val="tx1"/>
                                </a:solidFill>
                                <a:latin typeface="Cambria Math" panose="02040503050406030204" pitchFamily="18" charset="0"/>
                                <a:cs typeface="Calibri"/>
                              </a:rPr>
                              <m:t>𝑎</m:t>
                            </m:r>
                          </m:e>
                          <m:sub>
                            <m:r>
                              <a:rPr lang="en-US" altLang="ja-JP" i="1">
                                <a:solidFill>
                                  <a:schemeClr val="tx1"/>
                                </a:solidFill>
                                <a:latin typeface="Cambria Math" panose="02040503050406030204" pitchFamily="18" charset="0"/>
                                <a:cs typeface="Calibri"/>
                              </a:rPr>
                              <m:t>2</m:t>
                            </m:r>
                          </m:sub>
                        </m:sSub>
                        <m:r>
                          <a:rPr lang="en-US" altLang="ja-JP" i="1">
                            <a:solidFill>
                              <a:schemeClr val="tx1"/>
                            </a:solidFill>
                            <a:latin typeface="Cambria Math" panose="02040503050406030204" pitchFamily="18" charset="0"/>
                            <a:cs typeface="Calibri"/>
                          </a:rPr>
                          <m:t>,…,</m:t>
                        </m:r>
                        <m:sSub>
                          <m:sSubPr>
                            <m:ctrlPr>
                              <a:rPr lang="en-US" altLang="ja-JP" i="1">
                                <a:solidFill>
                                  <a:schemeClr val="tx1"/>
                                </a:solidFill>
                                <a:latin typeface="Cambria Math" panose="02040503050406030204" pitchFamily="18" charset="0"/>
                                <a:cs typeface="Calibri"/>
                              </a:rPr>
                            </m:ctrlPr>
                          </m:sSubPr>
                          <m:e>
                            <m:r>
                              <a:rPr lang="en-US" altLang="ja-JP" i="1">
                                <a:solidFill>
                                  <a:schemeClr val="tx1"/>
                                </a:solidFill>
                                <a:latin typeface="Cambria Math" panose="02040503050406030204" pitchFamily="18" charset="0"/>
                                <a:cs typeface="Calibri"/>
                              </a:rPr>
                              <m:t>𝑎</m:t>
                            </m:r>
                          </m:e>
                          <m:sub>
                            <m:r>
                              <a:rPr lang="en-US" altLang="ja-JP" i="1">
                                <a:solidFill>
                                  <a:schemeClr val="tx1"/>
                                </a:solidFill>
                                <a:latin typeface="Cambria Math" panose="02040503050406030204" pitchFamily="18" charset="0"/>
                                <a:cs typeface="Calibri"/>
                              </a:rPr>
                              <m:t>𝑛</m:t>
                            </m:r>
                          </m:sub>
                        </m:sSub>
                        <m:r>
                          <a:rPr lang="en-US" altLang="ja-JP" i="1">
                            <a:solidFill>
                              <a:schemeClr val="tx1"/>
                            </a:solidFill>
                            <a:latin typeface="Cambria Math" panose="02040503050406030204" pitchFamily="18" charset="0"/>
                            <a:cs typeface="Calibri"/>
                          </a:rPr>
                          <m:t>,</m:t>
                        </m:r>
                        <m:sSup>
                          <m:sSupPr>
                            <m:ctrlPr>
                              <a:rPr lang="en-US" altLang="ja-JP" i="1">
                                <a:solidFill>
                                  <a:schemeClr val="tx1"/>
                                </a:solidFill>
                                <a:latin typeface="Cambria Math" panose="02040503050406030204" pitchFamily="18" charset="0"/>
                                <a:cs typeface="Calibri"/>
                              </a:rPr>
                            </m:ctrlPr>
                          </m:sSupPr>
                          <m:e>
                            <m:r>
                              <a:rPr lang="en-US" altLang="ja-JP" i="1">
                                <a:solidFill>
                                  <a:schemeClr val="tx1"/>
                                </a:solidFill>
                                <a:latin typeface="Cambria Math" panose="02040503050406030204" pitchFamily="18" charset="0"/>
                                <a:cs typeface="Calibri"/>
                              </a:rPr>
                              <m:t>𝑠</m:t>
                            </m:r>
                          </m:e>
                          <m:sup>
                            <m:r>
                              <a:rPr lang="en-US" altLang="ja-JP" i="1">
                                <a:solidFill>
                                  <a:schemeClr val="tx1"/>
                                </a:solidFill>
                                <a:latin typeface="Cambria Math" panose="02040503050406030204" pitchFamily="18" charset="0"/>
                                <a:cs typeface="Calibri"/>
                              </a:rPr>
                              <m:t>′</m:t>
                            </m:r>
                          </m:sup>
                        </m:sSup>
                      </m:e>
                    </m:d>
                  </m:oMath>
                </a14:m>
                <a:endParaRPr lang="en-US" altLang="ja-JP" b="0" i="1" dirty="0">
                  <a:solidFill>
                    <a:schemeClr val="tx1"/>
                  </a:solidFill>
                  <a:latin typeface="Cambria Math" panose="02040503050406030204" pitchFamily="18" charset="0"/>
                  <a:cs typeface="Calibri"/>
                </a:endParaRPr>
              </a:p>
              <a:p>
                <a:pPr lvl="2"/>
                <a:r>
                  <a:rPr lang="en-US" altLang="ja-JP" sz="2400" dirty="0">
                    <a:solidFill>
                      <a:schemeClr val="tx1"/>
                    </a:solidFill>
                    <a:latin typeface="Calibri"/>
                    <a:cs typeface="Calibri"/>
                  </a:rPr>
                  <a:t>Probability of arriving at state </a:t>
                </a:r>
                <a14:m>
                  <m:oMath xmlns:m="http://schemas.openxmlformats.org/officeDocument/2006/math">
                    <m:r>
                      <a:rPr lang="en-US" altLang="ja-JP" sz="2400" b="0" i="1" smtClean="0">
                        <a:solidFill>
                          <a:schemeClr val="tx1"/>
                        </a:solidFill>
                        <a:latin typeface="Cambria Math" panose="02040503050406030204" pitchFamily="18" charset="0"/>
                        <a:cs typeface="Calibri"/>
                      </a:rPr>
                      <m:t>𝑠</m:t>
                    </m:r>
                    <m:r>
                      <a:rPr lang="en-US" altLang="ja-JP" sz="2400" b="0" i="1" smtClean="0">
                        <a:solidFill>
                          <a:schemeClr val="tx1"/>
                        </a:solidFill>
                        <a:latin typeface="Cambria Math" panose="02040503050406030204" pitchFamily="18" charset="0"/>
                        <a:cs typeface="Calibri"/>
                      </a:rPr>
                      <m:t>′</m:t>
                    </m:r>
                  </m:oMath>
                </a14:m>
                <a:r>
                  <a:rPr lang="en-US" altLang="ja-JP" sz="2400" dirty="0">
                    <a:solidFill>
                      <a:schemeClr val="tx1"/>
                    </a:solidFill>
                    <a:latin typeface="Calibri"/>
                    <a:cs typeface="Calibri"/>
                  </a:rPr>
                  <a:t> after all the agents taking actions </a:t>
                </a:r>
                <a14:m>
                  <m:oMath xmlns:m="http://schemas.openxmlformats.org/officeDocument/2006/math">
                    <m:sSub>
                      <m:sSubPr>
                        <m:ctrlPr>
                          <a:rPr lang="en-US" altLang="ja-JP" sz="2400" i="1">
                            <a:solidFill>
                              <a:schemeClr val="tx1"/>
                            </a:solidFill>
                            <a:latin typeface="Cambria Math" panose="02040503050406030204" pitchFamily="18" charset="0"/>
                            <a:cs typeface="Calibri"/>
                          </a:rPr>
                        </m:ctrlPr>
                      </m:sSubPr>
                      <m:e>
                        <m:r>
                          <a:rPr lang="en-US" altLang="ja-JP" sz="2400" i="1">
                            <a:solidFill>
                              <a:schemeClr val="tx1"/>
                            </a:solidFill>
                            <a:latin typeface="Cambria Math" panose="02040503050406030204" pitchFamily="18" charset="0"/>
                            <a:cs typeface="Calibri"/>
                          </a:rPr>
                          <m:t>𝑎</m:t>
                        </m:r>
                      </m:e>
                      <m:sub>
                        <m:r>
                          <a:rPr lang="en-US" altLang="ja-JP" sz="2400" i="1">
                            <a:solidFill>
                              <a:schemeClr val="tx1"/>
                            </a:solidFill>
                            <a:latin typeface="Cambria Math" panose="02040503050406030204" pitchFamily="18" charset="0"/>
                            <a:cs typeface="Calibri"/>
                          </a:rPr>
                          <m:t>1</m:t>
                        </m:r>
                      </m:sub>
                    </m:sSub>
                    <m:r>
                      <a:rPr lang="en-US" altLang="ja-JP" sz="2400" i="1">
                        <a:solidFill>
                          <a:schemeClr val="tx1"/>
                        </a:solidFill>
                        <a:latin typeface="Cambria Math" panose="02040503050406030204" pitchFamily="18" charset="0"/>
                        <a:cs typeface="Calibri"/>
                      </a:rPr>
                      <m:t>,</m:t>
                    </m:r>
                    <m:sSub>
                      <m:sSubPr>
                        <m:ctrlPr>
                          <a:rPr lang="en-US" altLang="ja-JP" sz="2400" i="1">
                            <a:solidFill>
                              <a:schemeClr val="tx1"/>
                            </a:solidFill>
                            <a:latin typeface="Cambria Math" panose="02040503050406030204" pitchFamily="18" charset="0"/>
                            <a:cs typeface="Calibri"/>
                          </a:rPr>
                        </m:ctrlPr>
                      </m:sSubPr>
                      <m:e>
                        <m:r>
                          <a:rPr lang="en-US" altLang="ja-JP" sz="2400" i="1">
                            <a:solidFill>
                              <a:schemeClr val="tx1"/>
                            </a:solidFill>
                            <a:latin typeface="Cambria Math" panose="02040503050406030204" pitchFamily="18" charset="0"/>
                            <a:cs typeface="Calibri"/>
                          </a:rPr>
                          <m:t>𝑎</m:t>
                        </m:r>
                      </m:e>
                      <m:sub>
                        <m:r>
                          <a:rPr lang="en-US" altLang="ja-JP" sz="2400" i="1">
                            <a:solidFill>
                              <a:schemeClr val="tx1"/>
                            </a:solidFill>
                            <a:latin typeface="Cambria Math" panose="02040503050406030204" pitchFamily="18" charset="0"/>
                            <a:cs typeface="Calibri"/>
                          </a:rPr>
                          <m:t>2</m:t>
                        </m:r>
                      </m:sub>
                    </m:sSub>
                    <m:r>
                      <a:rPr lang="en-US" altLang="ja-JP" sz="2400" i="1">
                        <a:solidFill>
                          <a:schemeClr val="tx1"/>
                        </a:solidFill>
                        <a:latin typeface="Cambria Math" panose="02040503050406030204" pitchFamily="18" charset="0"/>
                        <a:cs typeface="Calibri"/>
                      </a:rPr>
                      <m:t>,…,</m:t>
                    </m:r>
                    <m:sSub>
                      <m:sSubPr>
                        <m:ctrlPr>
                          <a:rPr lang="en-US" altLang="ja-JP" sz="2400" i="1">
                            <a:solidFill>
                              <a:schemeClr val="tx1"/>
                            </a:solidFill>
                            <a:latin typeface="Cambria Math" panose="02040503050406030204" pitchFamily="18" charset="0"/>
                            <a:cs typeface="Calibri"/>
                          </a:rPr>
                        </m:ctrlPr>
                      </m:sSubPr>
                      <m:e>
                        <m:r>
                          <a:rPr lang="en-US" altLang="ja-JP" sz="2400" i="1">
                            <a:solidFill>
                              <a:schemeClr val="tx1"/>
                            </a:solidFill>
                            <a:latin typeface="Cambria Math" panose="02040503050406030204" pitchFamily="18" charset="0"/>
                            <a:cs typeface="Calibri"/>
                          </a:rPr>
                          <m:t>𝑎</m:t>
                        </m:r>
                      </m:e>
                      <m:sub>
                        <m:r>
                          <a:rPr lang="en-US" altLang="ja-JP" sz="2400" i="1">
                            <a:solidFill>
                              <a:schemeClr val="tx1"/>
                            </a:solidFill>
                            <a:latin typeface="Cambria Math" panose="02040503050406030204" pitchFamily="18" charset="0"/>
                            <a:cs typeface="Calibri"/>
                          </a:rPr>
                          <m:t>𝑛</m:t>
                        </m:r>
                      </m:sub>
                    </m:sSub>
                  </m:oMath>
                </a14:m>
                <a:r>
                  <a:rPr lang="en-US" altLang="ja-JP" sz="2400" dirty="0">
                    <a:solidFill>
                      <a:schemeClr val="tx1"/>
                    </a:solidFill>
                    <a:latin typeface="Calibri"/>
                    <a:cs typeface="Calibri"/>
                  </a:rPr>
                  <a:t> respectively</a:t>
                </a:r>
              </a:p>
              <a:p>
                <a:pPr lvl="1"/>
                <a:r>
                  <a:rPr lang="en-US" dirty="0">
                    <a:latin typeface="Calibri"/>
                    <a:ea typeface="ＭＳ Ｐゴシック" pitchFamily="34" charset="-128"/>
                    <a:cs typeface="Calibri"/>
                  </a:rPr>
                  <a:t>A reward function for </a:t>
                </a:r>
                <a:r>
                  <a:rPr lang="en-US" dirty="0">
                    <a:solidFill>
                      <a:srgbClr val="C00000"/>
                    </a:solidFill>
                    <a:latin typeface="Calibri"/>
                    <a:ea typeface="ＭＳ Ｐゴシック" pitchFamily="34" charset="-128"/>
                    <a:cs typeface="Calibri"/>
                  </a:rPr>
                  <a:t>each agent </a:t>
                </a:r>
                <a14:m>
                  <m:oMath xmlns:m="http://schemas.openxmlformats.org/officeDocument/2006/math">
                    <m:sSub>
                      <m:sSubPr>
                        <m:ctrlPr>
                          <a:rPr lang="en-US" i="1">
                            <a:latin typeface="Cambria Math" panose="02040503050406030204" pitchFamily="18" charset="0"/>
                            <a:ea typeface="ＭＳ Ｐゴシック" pitchFamily="34" charset="-128"/>
                            <a:cs typeface="Calibri"/>
                          </a:rPr>
                        </m:ctrlPr>
                      </m:sSubPr>
                      <m:e>
                        <m:r>
                          <a:rPr lang="en-US" i="1">
                            <a:latin typeface="Cambria Math" panose="02040503050406030204" pitchFamily="18" charset="0"/>
                            <a:ea typeface="ＭＳ Ｐゴシック" pitchFamily="34" charset="-128"/>
                            <a:cs typeface="Calibri"/>
                          </a:rPr>
                          <m:t>𝑅</m:t>
                        </m:r>
                      </m:e>
                      <m:sub>
                        <m:r>
                          <a:rPr lang="en-US" i="1">
                            <a:latin typeface="Cambria Math" panose="02040503050406030204" pitchFamily="18" charset="0"/>
                            <a:ea typeface="ＭＳ Ｐゴシック" pitchFamily="34" charset="-128"/>
                            <a:cs typeface="Calibri"/>
                          </a:rPr>
                          <m:t>𝑖</m:t>
                        </m:r>
                      </m:sub>
                    </m:sSub>
                    <m:r>
                      <a:rPr lang="en-US" i="1">
                        <a:latin typeface="Cambria Math" panose="02040503050406030204" pitchFamily="18" charset="0"/>
                        <a:ea typeface="ＭＳ Ｐゴシック" pitchFamily="34" charset="-128"/>
                        <a:cs typeface="Calibri"/>
                      </a:rPr>
                      <m:t>(</m:t>
                    </m:r>
                    <m:r>
                      <a:rPr lang="en-US" i="1">
                        <a:latin typeface="Cambria Math" panose="02040503050406030204" pitchFamily="18" charset="0"/>
                        <a:ea typeface="ＭＳ Ｐゴシック" pitchFamily="34" charset="-128"/>
                        <a:cs typeface="Calibri"/>
                      </a:rPr>
                      <m:t>𝑠</m:t>
                    </m:r>
                    <m:r>
                      <a:rPr lang="en-US" i="1">
                        <a:latin typeface="Cambria Math" panose="02040503050406030204" pitchFamily="18" charset="0"/>
                        <a:ea typeface="ＭＳ Ｐゴシック" pitchFamily="34" charset="-128"/>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1</m:t>
                        </m:r>
                      </m:sub>
                    </m:sSub>
                    <m:r>
                      <a:rPr lang="en-US" altLang="ja-JP" i="1">
                        <a:latin typeface="Cambria Math" panose="02040503050406030204" pitchFamily="18" charset="0"/>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2</m:t>
                        </m:r>
                      </m:sub>
                    </m:sSub>
                    <m:r>
                      <a:rPr lang="en-US" altLang="ja-JP" i="1">
                        <a:latin typeface="Cambria Math" panose="02040503050406030204" pitchFamily="18" charset="0"/>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𝑛</m:t>
                        </m:r>
                      </m:sub>
                    </m:sSub>
                    <m:r>
                      <a:rPr lang="en-US" i="1">
                        <a:latin typeface="Cambria Math" panose="02040503050406030204" pitchFamily="18" charset="0"/>
                        <a:ea typeface="ＭＳ Ｐゴシック" pitchFamily="34" charset="-128"/>
                        <a:cs typeface="Calibri"/>
                      </a:rPr>
                      <m:t>)</m:t>
                    </m:r>
                  </m:oMath>
                </a14:m>
                <a:endParaRPr lang="en-US" altLang="ja-JP" dirty="0">
                  <a:latin typeface="Calibri"/>
                  <a:cs typeface="Calibri"/>
                </a:endParaRPr>
              </a:p>
              <a:p>
                <a:pPr lvl="1"/>
                <a:r>
                  <a:rPr lang="en-US" dirty="0">
                    <a:solidFill>
                      <a:srgbClr val="C00000"/>
                    </a:solidFill>
                    <a:latin typeface="Calibri"/>
                    <a:ea typeface="ＭＳ Ｐゴシック" pitchFamily="34" charset="-128"/>
                    <a:cs typeface="Calibri"/>
                  </a:rPr>
                  <a:t>A set of observations</a:t>
                </a:r>
                <a:r>
                  <a:rPr lang="en-US" altLang="ja-JP" dirty="0">
                    <a:solidFill>
                      <a:srgbClr val="C00000"/>
                    </a:solidFill>
                    <a:latin typeface="Calibri"/>
                    <a:cs typeface="Calibri"/>
                  </a:rPr>
                  <a:t> for each agent</a:t>
                </a:r>
                <a:r>
                  <a:rPr lang="en-US" dirty="0">
                    <a:solidFill>
                      <a:srgbClr val="C00000"/>
                    </a:solidFill>
                    <a:latin typeface="Calibri"/>
                    <a:ea typeface="ＭＳ Ｐゴシック" pitchFamily="34" charset="-128"/>
                    <a:cs typeface="Calibri"/>
                  </a:rPr>
                  <a:t> </a:t>
                </a:r>
                <a14:m>
                  <m:oMath xmlns:m="http://schemas.openxmlformats.org/officeDocument/2006/math">
                    <m:sSub>
                      <m:sSubPr>
                        <m:ctrlPr>
                          <a:rPr lang="en-US" i="1">
                            <a:solidFill>
                              <a:srgbClr val="C00000"/>
                            </a:solidFill>
                            <a:latin typeface="Cambria Math" panose="02040503050406030204" pitchFamily="18" charset="0"/>
                            <a:ea typeface="ＭＳ Ｐゴシック" pitchFamily="34" charset="-128"/>
                            <a:cs typeface="Calibri"/>
                          </a:rPr>
                        </m:ctrlPr>
                      </m:sSubPr>
                      <m:e>
                        <m:r>
                          <a:rPr lang="en-US" i="1">
                            <a:solidFill>
                              <a:srgbClr val="C00000"/>
                            </a:solidFill>
                            <a:latin typeface="Cambria Math" panose="02040503050406030204" pitchFamily="18" charset="0"/>
                            <a:ea typeface="ＭＳ Ｐゴシック" pitchFamily="34" charset="-128"/>
                            <a:cs typeface="Calibri"/>
                          </a:rPr>
                          <m:t>𝑂</m:t>
                        </m:r>
                      </m:e>
                      <m:sub>
                        <m:r>
                          <a:rPr lang="en-US" i="1">
                            <a:solidFill>
                              <a:srgbClr val="C00000"/>
                            </a:solidFill>
                            <a:latin typeface="Cambria Math" panose="02040503050406030204" pitchFamily="18" charset="0"/>
                            <a:ea typeface="ＭＳ Ｐゴシック" pitchFamily="34" charset="-128"/>
                            <a:cs typeface="Calibri"/>
                          </a:rPr>
                          <m:t>1</m:t>
                        </m:r>
                      </m:sub>
                    </m:sSub>
                    <m:r>
                      <a:rPr lang="en-US" i="1">
                        <a:solidFill>
                          <a:srgbClr val="C00000"/>
                        </a:solidFill>
                        <a:latin typeface="Cambria Math" panose="02040503050406030204" pitchFamily="18" charset="0"/>
                        <a:ea typeface="ＭＳ Ｐゴシック" pitchFamily="34" charset="-128"/>
                        <a:cs typeface="Calibri"/>
                      </a:rPr>
                      <m:t>,…,</m:t>
                    </m:r>
                    <m:sSub>
                      <m:sSubPr>
                        <m:ctrlPr>
                          <a:rPr lang="en-US" i="1">
                            <a:solidFill>
                              <a:srgbClr val="C00000"/>
                            </a:solidFill>
                            <a:latin typeface="Cambria Math" panose="02040503050406030204" pitchFamily="18" charset="0"/>
                            <a:ea typeface="ＭＳ Ｐゴシック" pitchFamily="34" charset="-128"/>
                            <a:cs typeface="Calibri"/>
                          </a:rPr>
                        </m:ctrlPr>
                      </m:sSubPr>
                      <m:e>
                        <m:r>
                          <a:rPr lang="en-US" i="1">
                            <a:solidFill>
                              <a:srgbClr val="C00000"/>
                            </a:solidFill>
                            <a:latin typeface="Cambria Math" panose="02040503050406030204" pitchFamily="18" charset="0"/>
                            <a:ea typeface="ＭＳ Ｐゴシック" pitchFamily="34" charset="-128"/>
                            <a:cs typeface="Calibri"/>
                          </a:rPr>
                          <m:t>𝑂</m:t>
                        </m:r>
                      </m:e>
                      <m:sub>
                        <m:r>
                          <a:rPr lang="en-US" i="1">
                            <a:solidFill>
                              <a:srgbClr val="C00000"/>
                            </a:solidFill>
                            <a:latin typeface="Cambria Math" panose="02040503050406030204" pitchFamily="18" charset="0"/>
                            <a:ea typeface="ＭＳ Ｐゴシック" pitchFamily="34" charset="-128"/>
                            <a:cs typeface="Calibri"/>
                          </a:rPr>
                          <m:t>𝑁</m:t>
                        </m:r>
                      </m:sub>
                    </m:sSub>
                  </m:oMath>
                </a14:m>
                <a:endParaRPr lang="en-US" altLang="ja-JP" dirty="0">
                  <a:solidFill>
                    <a:srgbClr val="C00000"/>
                  </a:solidFill>
                  <a:latin typeface="Calibri"/>
                  <a:cs typeface="Calibri"/>
                </a:endParaRPr>
              </a:p>
              <a:p>
                <a:pPr lvl="1"/>
                <a:r>
                  <a:rPr lang="en-US" dirty="0">
                    <a:solidFill>
                      <a:srgbClr val="C00000"/>
                    </a:solidFill>
                  </a:rPr>
                  <a:t>A observation function for each agent </a:t>
                </a:r>
                <a14:m>
                  <m:oMath xmlns:m="http://schemas.openxmlformats.org/officeDocument/2006/math">
                    <m:sSub>
                      <m:sSubPr>
                        <m:ctrlPr>
                          <a:rPr lang="en-US" b="0" i="1" smtClean="0">
                            <a:solidFill>
                              <a:srgbClr val="C00000"/>
                            </a:solidFill>
                            <a:latin typeface="Cambria Math" panose="02040503050406030204" pitchFamily="18" charset="0"/>
                          </a:rPr>
                        </m:ctrlPr>
                      </m:sSubPr>
                      <m:e>
                        <m:r>
                          <m:rPr>
                            <m:sty m:val="p"/>
                          </m:rPr>
                          <a:rPr lang="el-GR" b="0" i="1" smtClean="0">
                            <a:solidFill>
                              <a:srgbClr val="C00000"/>
                            </a:solidFill>
                            <a:latin typeface="Cambria Math" panose="02040503050406030204" pitchFamily="18" charset="0"/>
                            <a:ea typeface="Cambria Math" panose="02040503050406030204" pitchFamily="18" charset="0"/>
                          </a:rPr>
                          <m:t>Ω</m:t>
                        </m:r>
                      </m:e>
                      <m:sub>
                        <m:r>
                          <a:rPr lang="en-US" b="0" i="1" smtClean="0">
                            <a:solidFill>
                              <a:srgbClr val="C00000"/>
                            </a:solidFill>
                            <a:latin typeface="Cambria Math" panose="02040503050406030204" pitchFamily="18" charset="0"/>
                          </a:rPr>
                          <m:t>𝑖</m:t>
                        </m:r>
                      </m:sub>
                    </m:sSub>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𝑠</m:t>
                    </m:r>
                    <m:r>
                      <a:rPr lang="en-US" b="0" i="1" smtClean="0">
                        <a:solidFill>
                          <a:srgbClr val="C00000"/>
                        </a:solidFill>
                        <a:latin typeface="Cambria Math" panose="02040503050406030204" pitchFamily="18" charset="0"/>
                      </a:rPr>
                      <m:t>)</m:t>
                    </m:r>
                  </m:oMath>
                </a14:m>
                <a:endParaRPr lang="en-US"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a:blip r:embed="rId2"/>
                <a:stretch>
                  <a:fillRect l="-617" t="-1542" r="-108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47</a:t>
            </a:fld>
            <a:endParaRPr lang="en-US" dirty="0"/>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 xmlns:a16="http://schemas.microsoft.com/office/drawing/2014/main" id="{9E811149-6F43-4D90-A185-485E236328FA}"/>
                  </a:ext>
                </a:extLst>
              </p14:cNvPr>
              <p14:cNvContentPartPr/>
              <p14:nvPr/>
            </p14:nvContentPartPr>
            <p14:xfrm>
              <a:off x="2086695" y="873273"/>
              <a:ext cx="4429080" cy="46080"/>
            </p14:xfrm>
          </p:contentPart>
        </mc:Choice>
        <mc:Fallback>
          <p:pic>
            <p:nvPicPr>
              <p:cNvPr id="5" name="Ink 4">
                <a:extLst>
                  <a:ext uri="{FF2B5EF4-FFF2-40B4-BE49-F238E27FC236}">
                    <a16:creationId xmlns="" xmlns:a16="http://schemas.microsoft.com/office/drawing/2014/main" xmlns:p14="http://schemas.microsoft.com/office/powerpoint/2010/main" id="{9E811149-6F43-4D90-A185-485E236328FA}"/>
                  </a:ext>
                </a:extLst>
              </p:cNvPr>
              <p:cNvPicPr/>
              <p:nvPr/>
            </p:nvPicPr>
            <p:blipFill>
              <a:blip r:embed="rId4"/>
              <a:stretch>
                <a:fillRect/>
              </a:stretch>
            </p:blipFill>
            <p:spPr>
              <a:xfrm>
                <a:off x="2076615" y="861033"/>
                <a:ext cx="4446000" cy="69840"/>
              </a:xfrm>
              <a:prstGeom prst="rect">
                <a:avLst/>
              </a:prstGeom>
            </p:spPr>
          </p:pic>
        </mc:Fallback>
      </mc:AlternateContent>
    </p:spTree>
    <p:extLst>
      <p:ext uri="{BB962C8B-B14F-4D97-AF65-F5344CB8AC3E}">
        <p14:creationId xmlns:p14="http://schemas.microsoft.com/office/powerpoint/2010/main" val="1426236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(Optional) MARL </a:t>
            </a:r>
            <a:r>
              <a:rPr lang="en-US" dirty="0"/>
              <a:t>with Partial Observation</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latin typeface="Calibri"/>
                    <a:ea typeface="ＭＳ Ｐゴシック" pitchFamily="34" charset="-128"/>
                    <a:cs typeface="Calibri"/>
                  </a:rPr>
                  <a:t>Assume a Markov game with </a:t>
                </a:r>
                <a:r>
                  <a:rPr lang="en-US" dirty="0">
                    <a:solidFill>
                      <a:srgbClr val="C00000"/>
                    </a:solidFill>
                    <a:latin typeface="Calibri"/>
                    <a:ea typeface="ＭＳ Ｐゴシック" pitchFamily="34" charset="-128"/>
                    <a:cs typeface="Calibri"/>
                  </a:rPr>
                  <a:t>partial observation</a:t>
                </a:r>
              </a:p>
              <a:p>
                <a:endParaRPr lang="en-US" altLang="ja-JP" dirty="0">
                  <a:latin typeface="Calibri"/>
                  <a:cs typeface="Calibri"/>
                </a:endParaRPr>
              </a:p>
              <a:p>
                <a:r>
                  <a:rPr lang="en-US" dirty="0">
                    <a:latin typeface="Calibri"/>
                    <a:ea typeface="ＭＳ Ｐゴシック" pitchFamily="34" charset="-128"/>
                    <a:cs typeface="Calibri"/>
                  </a:rPr>
                  <a:t>Looking for a set of policies </a:t>
                </a:r>
                <a14:m>
                  <m:oMath xmlns:m="http://schemas.openxmlformats.org/officeDocument/2006/math">
                    <m:r>
                      <a:rPr lang="en-US" b="0" i="0" smtClean="0">
                        <a:latin typeface="Cambria Math" panose="02040503050406030204" pitchFamily="18" charset="0"/>
                        <a:ea typeface="ＭＳ Ｐゴシック" pitchFamily="34" charset="-128"/>
                        <a:cs typeface="Calibri"/>
                      </a:rPr>
                      <m:t>{</m:t>
                    </m:r>
                    <m:sSub>
                      <m:sSubPr>
                        <m:ctrlPr>
                          <a:rPr lang="en-US" b="0" i="1" smtClean="0">
                            <a:solidFill>
                              <a:srgbClr val="C00000"/>
                            </a:solidFill>
                            <a:latin typeface="Cambria Math" panose="02040503050406030204" pitchFamily="18" charset="0"/>
                            <a:ea typeface="ＭＳ Ｐゴシック" pitchFamily="34" charset="-128"/>
                            <a:cs typeface="Calibri"/>
                          </a:rPr>
                        </m:ctrlPr>
                      </m:sSubPr>
                      <m:e>
                        <m:r>
                          <a:rPr lang="en-US" b="0" i="1" smtClean="0">
                            <a:solidFill>
                              <a:srgbClr val="C00000"/>
                            </a:solidFill>
                            <a:latin typeface="Cambria Math" panose="02040503050406030204" pitchFamily="18" charset="0"/>
                            <a:ea typeface="ＭＳ Ｐゴシック" pitchFamily="34" charset="-128"/>
                            <a:cs typeface="Calibri"/>
                          </a:rPr>
                          <m:t>𝜋</m:t>
                        </m:r>
                      </m:e>
                      <m:sub>
                        <m:r>
                          <a:rPr lang="en-US" b="0" i="1" smtClean="0">
                            <a:solidFill>
                              <a:srgbClr val="C00000"/>
                            </a:solidFill>
                            <a:latin typeface="Cambria Math" panose="02040503050406030204" pitchFamily="18" charset="0"/>
                            <a:ea typeface="ＭＳ Ｐゴシック" pitchFamily="34" charset="-128"/>
                            <a:cs typeface="Calibri"/>
                          </a:rPr>
                          <m:t>𝑖</m:t>
                        </m:r>
                      </m:sub>
                    </m:sSub>
                    <m:d>
                      <m:dPr>
                        <m:ctrlPr>
                          <a:rPr lang="en-US" b="0" i="1" smtClean="0">
                            <a:solidFill>
                              <a:srgbClr val="C00000"/>
                            </a:solidFill>
                            <a:latin typeface="Cambria Math" panose="02040503050406030204" pitchFamily="18" charset="0"/>
                            <a:ea typeface="ＭＳ Ｐゴシック" pitchFamily="34" charset="-128"/>
                            <a:cs typeface="Calibri"/>
                          </a:rPr>
                        </m:ctrlPr>
                      </m:dPr>
                      <m:e>
                        <m:sSub>
                          <m:sSubPr>
                            <m:ctrlPr>
                              <a:rPr lang="en-US" b="0" i="1" smtClean="0">
                                <a:solidFill>
                                  <a:srgbClr val="C00000"/>
                                </a:solidFill>
                                <a:latin typeface="Cambria Math" panose="02040503050406030204" pitchFamily="18" charset="0"/>
                                <a:ea typeface="ＭＳ Ｐゴシック" pitchFamily="34" charset="-128"/>
                                <a:cs typeface="Calibri"/>
                              </a:rPr>
                            </m:ctrlPr>
                          </m:sSubPr>
                          <m:e>
                            <m:r>
                              <a:rPr lang="en-US" b="0" i="1" smtClean="0">
                                <a:solidFill>
                                  <a:srgbClr val="C00000"/>
                                </a:solidFill>
                                <a:latin typeface="Cambria Math" panose="02040503050406030204" pitchFamily="18" charset="0"/>
                                <a:ea typeface="ＭＳ Ｐゴシック" pitchFamily="34" charset="-128"/>
                                <a:cs typeface="Calibri"/>
                              </a:rPr>
                              <m:t>𝑜</m:t>
                            </m:r>
                          </m:e>
                          <m:sub>
                            <m:r>
                              <a:rPr lang="en-US" b="0" i="1" smtClean="0">
                                <a:solidFill>
                                  <a:srgbClr val="C00000"/>
                                </a:solidFill>
                                <a:latin typeface="Cambria Math" panose="02040503050406030204" pitchFamily="18" charset="0"/>
                                <a:ea typeface="ＭＳ Ｐゴシック" pitchFamily="34" charset="-128"/>
                                <a:cs typeface="Calibri"/>
                              </a:rPr>
                              <m:t>𝑖</m:t>
                            </m:r>
                          </m:sub>
                        </m:sSub>
                      </m:e>
                    </m:d>
                    <m:r>
                      <a:rPr lang="en-US" b="0" i="1" smtClean="0">
                        <a:latin typeface="Cambria Math" panose="02040503050406030204" pitchFamily="18" charset="0"/>
                        <a:ea typeface="ＭＳ Ｐゴシック" pitchFamily="34" charset="-128"/>
                        <a:cs typeface="Calibri"/>
                      </a:rPr>
                      <m:t>}</m:t>
                    </m:r>
                  </m:oMath>
                </a14:m>
                <a:r>
                  <a:rPr lang="en-US" dirty="0">
                    <a:latin typeface="Calibri"/>
                    <a:ea typeface="ＭＳ Ｐゴシック" pitchFamily="34" charset="-128"/>
                    <a:cs typeface="Calibri"/>
                    <a:sym typeface="Symbol" pitchFamily="18" charset="2"/>
                  </a:rPr>
                  <a:t>, one for each agent, without knowing </a:t>
                </a:r>
                <a14:m>
                  <m:oMath xmlns:m="http://schemas.openxmlformats.org/officeDocument/2006/math">
                    <m:r>
                      <a:rPr lang="en-US" altLang="ja-JP" i="1" dirty="0" smtClean="0">
                        <a:latin typeface="Cambria Math" panose="02040503050406030204" pitchFamily="18" charset="0"/>
                        <a:cs typeface="Calibri"/>
                        <a:sym typeface="Symbol" pitchFamily="18" charset="2"/>
                      </a:rPr>
                      <m:t>𝑇</m:t>
                    </m:r>
                  </m:oMath>
                </a14:m>
                <a:r>
                  <a:rPr lang="en-US" altLang="ja-JP" dirty="0">
                    <a:latin typeface="Calibri"/>
                    <a:ea typeface="ＭＳ Ｐゴシック" pitchFamily="34" charset="-128"/>
                    <a:cs typeface="Calibri"/>
                    <a:sym typeface="Symbol" pitchFamily="18" charset="2"/>
                  </a:rPr>
                  <a:t>, </a:t>
                </a:r>
                <a14:m>
                  <m:oMath xmlns:m="http://schemas.openxmlformats.org/officeDocument/2006/math">
                    <m:sSub>
                      <m:sSubPr>
                        <m:ctrlPr>
                          <a:rPr lang="en-US" i="1">
                            <a:latin typeface="Cambria Math" panose="02040503050406030204" pitchFamily="18" charset="0"/>
                            <a:ea typeface="ＭＳ Ｐゴシック" pitchFamily="34" charset="-128"/>
                            <a:cs typeface="Calibri"/>
                          </a:rPr>
                        </m:ctrlPr>
                      </m:sSubPr>
                      <m:e>
                        <m:r>
                          <a:rPr lang="en-US" i="1">
                            <a:latin typeface="Cambria Math" panose="02040503050406030204" pitchFamily="18" charset="0"/>
                            <a:ea typeface="ＭＳ Ｐゴシック" pitchFamily="34" charset="-128"/>
                            <a:cs typeface="Calibri"/>
                          </a:rPr>
                          <m:t>𝑅</m:t>
                        </m:r>
                      </m:e>
                      <m:sub>
                        <m:r>
                          <a:rPr lang="en-US" i="1">
                            <a:latin typeface="Cambria Math" panose="02040503050406030204" pitchFamily="18" charset="0"/>
                            <a:ea typeface="ＭＳ Ｐゴシック" pitchFamily="34" charset="-128"/>
                            <a:cs typeface="Calibri"/>
                          </a:rPr>
                          <m:t>𝑖</m:t>
                        </m:r>
                      </m:sub>
                    </m:sSub>
                  </m:oMath>
                </a14:m>
                <a:r>
                  <a:rPr lang="en-US" altLang="ja-JP" dirty="0">
                    <a:latin typeface="Calibri"/>
                    <a:cs typeface="Calibri"/>
                    <a:sym typeface="Symbol" pitchFamily="18" charset="2"/>
                  </a:rPr>
                  <a:t> </a:t>
                </a:r>
                <a:r>
                  <a:rPr lang="en-US" altLang="ja-JP" dirty="0">
                    <a:solidFill>
                      <a:srgbClr val="C00000"/>
                    </a:solidFill>
                    <a:latin typeface="Calibri"/>
                    <a:cs typeface="Calibri"/>
                    <a:sym typeface="Symbol" pitchFamily="18" charset="2"/>
                  </a:rPr>
                  <a:t>or </a:t>
                </a:r>
                <a14:m>
                  <m:oMath xmlns:m="http://schemas.openxmlformats.org/officeDocument/2006/math">
                    <m:sSub>
                      <m:sSubPr>
                        <m:ctrlPr>
                          <a:rPr lang="en-US" i="1">
                            <a:solidFill>
                              <a:srgbClr val="C00000"/>
                            </a:solidFill>
                            <a:latin typeface="Cambria Math" panose="02040503050406030204" pitchFamily="18" charset="0"/>
                          </a:rPr>
                        </m:ctrlPr>
                      </m:sSubPr>
                      <m:e>
                        <m:r>
                          <m:rPr>
                            <m:sty m:val="p"/>
                          </m:rPr>
                          <a:rPr lang="el-GR" i="1">
                            <a:solidFill>
                              <a:srgbClr val="C00000"/>
                            </a:solidFill>
                            <a:latin typeface="Cambria Math" panose="02040503050406030204" pitchFamily="18" charset="0"/>
                            <a:ea typeface="Cambria Math" panose="02040503050406030204" pitchFamily="18" charset="0"/>
                          </a:rPr>
                          <m:t>Ω</m:t>
                        </m:r>
                      </m:e>
                      <m:sub>
                        <m:r>
                          <a:rPr lang="en-US" i="1">
                            <a:solidFill>
                              <a:srgbClr val="C00000"/>
                            </a:solidFill>
                            <a:latin typeface="Cambria Math" panose="02040503050406030204" pitchFamily="18" charset="0"/>
                          </a:rPr>
                          <m:t>𝑖</m:t>
                        </m:r>
                      </m:sub>
                    </m:sSub>
                  </m:oMath>
                </a14:m>
                <a:endParaRPr lang="en-US" altLang="ja-JP" dirty="0">
                  <a:latin typeface="Calibri"/>
                  <a:cs typeface="Calibri"/>
                  <a:sym typeface="Symbol" pitchFamily="18" charset="2"/>
                </a:endParaRPr>
              </a:p>
              <a:p>
                <a:endParaRPr lang="en-US" dirty="0"/>
              </a:p>
              <a:p>
                <a:r>
                  <a:rPr lang="en-US" dirty="0"/>
                  <a:t>Learn the policies through experience in the environment and interact with each other</a:t>
                </a:r>
              </a:p>
              <a:p>
                <a:endParaRPr lang="en-US" dirty="0"/>
              </a:p>
              <a:p>
                <a:r>
                  <a:rPr lang="en-US" dirty="0"/>
                  <a:t>Many algorithm can be applied, e.g., use a simple variant of Minimax-Q</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111" b="-98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48</a:t>
            </a:fld>
            <a:endParaRPr lang="en-US" dirty="0"/>
          </a:p>
        </p:txBody>
      </p:sp>
    </p:spTree>
    <p:extLst>
      <p:ext uri="{BB962C8B-B14F-4D97-AF65-F5344CB8AC3E}">
        <p14:creationId xmlns:p14="http://schemas.microsoft.com/office/powerpoint/2010/main" val="1598226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Patrol with Real-Time Information</a:t>
            </a:r>
          </a:p>
        </p:txBody>
      </p:sp>
      <p:sp>
        <p:nvSpPr>
          <p:cNvPr id="3" name="Content Placeholder 2"/>
          <p:cNvSpPr>
            <a:spLocks noGrp="1"/>
          </p:cNvSpPr>
          <p:nvPr>
            <p:ph sz="quarter" idx="1"/>
          </p:nvPr>
        </p:nvSpPr>
        <p:spPr/>
        <p:txBody>
          <a:bodyPr/>
          <a:lstStyle/>
          <a:p>
            <a:r>
              <a:rPr lang="en-US" dirty="0"/>
              <a:t>Sequential interaction</a:t>
            </a:r>
          </a:p>
          <a:p>
            <a:pPr lvl="1"/>
            <a:r>
              <a:rPr lang="en-US" dirty="0"/>
              <a:t>Players make flexible decisions instead of sticking to a plan</a:t>
            </a:r>
          </a:p>
          <a:p>
            <a:pPr lvl="1"/>
            <a:r>
              <a:rPr lang="en-US" dirty="0"/>
              <a:t>Players may leave traces as they take actions</a:t>
            </a:r>
          </a:p>
          <a:p>
            <a:pPr lvl="1"/>
            <a:endParaRPr lang="en-US" dirty="0"/>
          </a:p>
          <a:p>
            <a:r>
              <a:rPr lang="en-US" dirty="0"/>
              <a:t>Example domain: Wildlife protection</a:t>
            </a:r>
          </a:p>
        </p:txBody>
      </p:sp>
      <p:pic>
        <p:nvPicPr>
          <p:cNvPr id="6"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915" y="3746432"/>
            <a:ext cx="1944000" cy="1944000"/>
          </a:xfrm>
          <a:prstGeom prst="rect">
            <a:avLst/>
          </a:prstGeom>
        </p:spPr>
      </p:pic>
      <p:pic>
        <p:nvPicPr>
          <p:cNvPr id="7"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4818" y="3746432"/>
            <a:ext cx="1944000" cy="1944000"/>
          </a:xfrm>
          <a:prstGeom prst="rect">
            <a:avLst/>
          </a:prstGeom>
        </p:spPr>
      </p:pic>
      <p:pic>
        <p:nvPicPr>
          <p:cNvPr id="8"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473" y="3746432"/>
            <a:ext cx="1944000" cy="1944000"/>
          </a:xfrm>
          <a:prstGeom prst="rect">
            <a:avLst/>
          </a:prstGeom>
        </p:spPr>
      </p:pic>
      <p:pic>
        <p:nvPicPr>
          <p:cNvPr id="9" name="图片 15"/>
          <p:cNvPicPr>
            <a:picLocks noChangeAspect="1"/>
          </p:cNvPicPr>
          <p:nvPr/>
        </p:nvPicPr>
        <p:blipFill rotWithShape="1">
          <a:blip r:embed="rId6">
            <a:extLst>
              <a:ext uri="{28A0092B-C50C-407E-A947-70E740481C1C}">
                <a14:useLocalDpi xmlns:a14="http://schemas.microsoft.com/office/drawing/2010/main" val="0"/>
              </a:ext>
            </a:extLst>
          </a:blip>
          <a:srcRect l="6110" r="18061"/>
          <a:stretch/>
        </p:blipFill>
        <p:spPr>
          <a:xfrm>
            <a:off x="261816" y="3746432"/>
            <a:ext cx="2203197" cy="1944000"/>
          </a:xfrm>
          <a:prstGeom prst="rect">
            <a:avLst/>
          </a:prstGeom>
        </p:spPr>
      </p:pic>
      <p:sp>
        <p:nvSpPr>
          <p:cNvPr id="10" name="文本框 16"/>
          <p:cNvSpPr txBox="1"/>
          <p:nvPr/>
        </p:nvSpPr>
        <p:spPr>
          <a:xfrm>
            <a:off x="7036566" y="5694760"/>
            <a:ext cx="1978090" cy="461665"/>
          </a:xfrm>
          <a:prstGeom prst="rect">
            <a:avLst/>
          </a:prstGeom>
          <a:noFill/>
        </p:spPr>
        <p:txBody>
          <a:bodyPr wrap="square" rtlCol="0">
            <a:spAutoFit/>
          </a:bodyPr>
          <a:lstStyle/>
          <a:p>
            <a:r>
              <a:rPr kumimoji="1" lang="en-US" altLang="zh-CN" sz="2400" dirty="0"/>
              <a:t>Tree</a:t>
            </a:r>
            <a:r>
              <a:rPr kumimoji="1" lang="zh-CN" altLang="en-US" sz="2400" dirty="0"/>
              <a:t> </a:t>
            </a:r>
            <a:r>
              <a:rPr kumimoji="1" lang="en-US" altLang="zh-CN" sz="2400" dirty="0"/>
              <a:t>marking</a:t>
            </a:r>
            <a:endParaRPr kumimoji="1" lang="zh-CN" altLang="en-US" sz="2400" dirty="0"/>
          </a:p>
        </p:txBody>
      </p:sp>
      <p:sp>
        <p:nvSpPr>
          <p:cNvPr id="11" name="文本框 17"/>
          <p:cNvSpPr txBox="1"/>
          <p:nvPr/>
        </p:nvSpPr>
        <p:spPr>
          <a:xfrm>
            <a:off x="2893534" y="5704387"/>
            <a:ext cx="1623526" cy="461665"/>
          </a:xfrm>
          <a:prstGeom prst="rect">
            <a:avLst/>
          </a:prstGeom>
          <a:noFill/>
        </p:spPr>
        <p:txBody>
          <a:bodyPr wrap="square" rtlCol="0">
            <a:spAutoFit/>
          </a:bodyPr>
          <a:lstStyle/>
          <a:p>
            <a:r>
              <a:rPr kumimoji="1" lang="en-US" altLang="zh-CN" sz="2400" dirty="0"/>
              <a:t>Lighters</a:t>
            </a:r>
            <a:endParaRPr kumimoji="1" lang="zh-CN" altLang="en-US" sz="2400" dirty="0"/>
          </a:p>
        </p:txBody>
      </p:sp>
      <p:sp>
        <p:nvSpPr>
          <p:cNvPr id="12" name="文本框 18"/>
          <p:cNvSpPr txBox="1"/>
          <p:nvPr/>
        </p:nvSpPr>
        <p:spPr>
          <a:xfrm>
            <a:off x="4764818" y="5708398"/>
            <a:ext cx="1978090" cy="461665"/>
          </a:xfrm>
          <a:prstGeom prst="rect">
            <a:avLst/>
          </a:prstGeom>
          <a:noFill/>
        </p:spPr>
        <p:txBody>
          <a:bodyPr wrap="square" rtlCol="0">
            <a:spAutoFit/>
          </a:bodyPr>
          <a:lstStyle/>
          <a:p>
            <a:r>
              <a:rPr kumimoji="1" lang="en-US" altLang="zh-CN" sz="2400" dirty="0"/>
              <a:t>Poacher</a:t>
            </a:r>
            <a:r>
              <a:rPr kumimoji="1" lang="zh-CN" altLang="en-US" sz="2400" dirty="0"/>
              <a:t> </a:t>
            </a:r>
            <a:r>
              <a:rPr kumimoji="1" lang="en-US" altLang="zh-CN" sz="2400" dirty="0"/>
              <a:t>camp</a:t>
            </a:r>
            <a:endParaRPr kumimoji="1" lang="zh-CN" altLang="en-US" sz="2400" dirty="0"/>
          </a:p>
        </p:txBody>
      </p:sp>
      <p:sp>
        <p:nvSpPr>
          <p:cNvPr id="13" name="文本框 19"/>
          <p:cNvSpPr txBox="1"/>
          <p:nvPr/>
        </p:nvSpPr>
        <p:spPr>
          <a:xfrm>
            <a:off x="621786" y="5699677"/>
            <a:ext cx="1623526" cy="461665"/>
          </a:xfrm>
          <a:prstGeom prst="rect">
            <a:avLst/>
          </a:prstGeom>
          <a:noFill/>
        </p:spPr>
        <p:txBody>
          <a:bodyPr wrap="square" rtlCol="0">
            <a:spAutoFit/>
          </a:bodyPr>
          <a:lstStyle/>
          <a:p>
            <a:r>
              <a:rPr kumimoji="1" lang="en-US" altLang="zh-CN" sz="2400" dirty="0"/>
              <a:t>Footprints</a:t>
            </a:r>
            <a:endParaRPr kumimoji="1" lang="zh-CN" altLang="en-US" sz="2400" dirty="0"/>
          </a:p>
        </p:txBody>
      </p:sp>
      <p:sp>
        <p:nvSpPr>
          <p:cNvPr id="14" name="Rectangle 13"/>
          <p:cNvSpPr/>
          <p:nvPr/>
        </p:nvSpPr>
        <p:spPr>
          <a:xfrm>
            <a:off x="1427584" y="6401748"/>
            <a:ext cx="5732050" cy="400110"/>
          </a:xfrm>
          <a:prstGeom prst="rect">
            <a:avLst/>
          </a:prstGeom>
        </p:spPr>
        <p:txBody>
          <a:bodyPr wrap="square">
            <a:spAutoFit/>
          </a:bodyPr>
          <a:lstStyle/>
          <a:p>
            <a:r>
              <a:rPr lang="en-US" sz="1000" dirty="0"/>
              <a:t>Deep Reinforcement Learning for Green Security Games with Real-Time Information Yufei Wang, </a:t>
            </a:r>
            <a:r>
              <a:rPr lang="en-US" sz="1000" dirty="0" err="1"/>
              <a:t>Zheyuan</a:t>
            </a:r>
            <a:r>
              <a:rPr lang="en-US" sz="1000" dirty="0"/>
              <a:t> Ryan Shi, </a:t>
            </a:r>
            <a:r>
              <a:rPr lang="en-US" sz="1000" dirty="0" err="1"/>
              <a:t>Lantao</a:t>
            </a:r>
            <a:r>
              <a:rPr lang="en-US" sz="1000" dirty="0"/>
              <a:t> Yu, Yi Wu, </a:t>
            </a:r>
            <a:r>
              <a:rPr lang="en-US" sz="1000" dirty="0" err="1"/>
              <a:t>Rohit</a:t>
            </a:r>
            <a:r>
              <a:rPr lang="en-US" sz="1000" dirty="0"/>
              <a:t> Singh, Lucas Joppa, Fei Fang In AAAI-19</a:t>
            </a:r>
          </a:p>
        </p:txBody>
      </p:sp>
      <p:sp>
        <p:nvSpPr>
          <p:cNvPr id="15" name="Slide Number Placeholder 14"/>
          <p:cNvSpPr>
            <a:spLocks noGrp="1"/>
          </p:cNvSpPr>
          <p:nvPr>
            <p:ph type="sldNum" sz="quarter" idx="12"/>
          </p:nvPr>
        </p:nvSpPr>
        <p:spPr/>
        <p:txBody>
          <a:bodyPr/>
          <a:lstStyle/>
          <a:p>
            <a:fld id="{A3B20E47-2A4C-4221-B6B9-A2AC2F1C1077}" type="slidenum">
              <a:rPr lang="en-US" smtClean="0"/>
              <a:pPr/>
              <a:t>49</a:t>
            </a:fld>
            <a:endParaRPr lang="en-US" dirty="0"/>
          </a:p>
        </p:txBody>
      </p:sp>
    </p:spTree>
    <p:extLst>
      <p:ext uri="{BB962C8B-B14F-4D97-AF65-F5344CB8AC3E}">
        <p14:creationId xmlns:p14="http://schemas.microsoft.com/office/powerpoint/2010/main" val="2774295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Single-Agent </a:t>
                </a:r>
                <a14:m>
                  <m:oMath xmlns:m="http://schemas.openxmlformats.org/officeDocument/2006/math">
                    <m:r>
                      <a:rPr lang="en-US" b="0" i="1" smtClean="0">
                        <a:latin typeface="Cambria Math" panose="02040503050406030204" pitchFamily="18" charset="0"/>
                      </a:rPr>
                      <m:t>→</m:t>
                    </m:r>
                  </m:oMath>
                </a14:m>
                <a:r>
                  <a:rPr lang="en-US" dirty="0"/>
                  <a:t> Multi-Agent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481"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lstStyle/>
          <a:p>
            <a:r>
              <a:rPr lang="en-US" dirty="0"/>
              <a:t>Many </a:t>
            </a:r>
            <a:r>
              <a:rPr lang="en-US" dirty="0" smtClean="0"/>
              <a:t>real-world </a:t>
            </a:r>
            <a:r>
              <a:rPr lang="en-US" dirty="0"/>
              <a:t>scenarios have more than one agent!</a:t>
            </a:r>
          </a:p>
          <a:p>
            <a:pPr lvl="1"/>
            <a:r>
              <a:rPr lang="en-US" dirty="0"/>
              <a:t>Autonomous driving</a:t>
            </a:r>
          </a:p>
        </p:txBody>
      </p:sp>
      <p:sp>
        <p:nvSpPr>
          <p:cNvPr id="4" name="Slide Number Placeholder 3"/>
          <p:cNvSpPr>
            <a:spLocks noGrp="1"/>
          </p:cNvSpPr>
          <p:nvPr>
            <p:ph type="sldNum" sz="quarter" idx="12"/>
          </p:nvPr>
        </p:nvSpPr>
        <p:spPr/>
        <p:txBody>
          <a:bodyPr/>
          <a:lstStyle/>
          <a:p>
            <a:fld id="{A3B20E47-2A4C-4221-B6B9-A2AC2F1C1077}" type="slidenum">
              <a:rPr lang="en-US" smtClean="0"/>
              <a:pPr/>
              <a:t>5</a:t>
            </a:fld>
            <a:endParaRPr lang="en-US" dirty="0"/>
          </a:p>
        </p:txBody>
      </p:sp>
      <p:pic>
        <p:nvPicPr>
          <p:cNvPr id="11268" name="Picture 4" descr="https://upload.wikimedia.org/wikipedia/commons/thumb/d/d3/Waymo_Chrysler_Pacifica_in_Los_Altos%2C_2017.jpg/220px-Waymo_Chrysler_Pacifica_in_Los_Altos%2C_2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25" y="3018056"/>
            <a:ext cx="3991547" cy="2159066"/>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ile:EVENING RUSH HOUR TRAFFIC ON PARKWAY EAST AT PITTSBURGH PENNSYLVANIA - NARA - 5572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5464" y="3018056"/>
            <a:ext cx="3204550" cy="2159066"/>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4519961" y="3880624"/>
            <a:ext cx="914400" cy="483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05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Patrol with Real-Time Information</a:t>
            </a:r>
          </a:p>
        </p:txBody>
      </p:sp>
      <p:pic>
        <p:nvPicPr>
          <p:cNvPr id="33" name="图片 20"/>
          <p:cNvPicPr>
            <a:picLocks noChangeAspect="1"/>
          </p:cNvPicPr>
          <p:nvPr/>
        </p:nvPicPr>
        <p:blipFill rotWithShape="1">
          <a:blip r:embed="rId3">
            <a:extLst>
              <a:ext uri="{28A0092B-C50C-407E-A947-70E740481C1C}">
                <a14:useLocalDpi xmlns:a14="http://schemas.microsoft.com/office/drawing/2010/main" val="0"/>
              </a:ext>
            </a:extLst>
          </a:blip>
          <a:srcRect l="-1" t="3394" r="-95"/>
          <a:stretch/>
        </p:blipFill>
        <p:spPr>
          <a:xfrm>
            <a:off x="242596" y="1163908"/>
            <a:ext cx="5574032" cy="5602934"/>
          </a:xfrm>
          <a:prstGeom prst="rect">
            <a:avLst/>
          </a:prstGeom>
        </p:spPr>
      </p:pic>
      <p:sp>
        <p:nvSpPr>
          <p:cNvPr id="34" name="文本框 23"/>
          <p:cNvSpPr txBox="1"/>
          <p:nvPr/>
        </p:nvSpPr>
        <p:spPr>
          <a:xfrm>
            <a:off x="6432659" y="5380410"/>
            <a:ext cx="2348086" cy="461665"/>
          </a:xfrm>
          <a:prstGeom prst="rect">
            <a:avLst/>
          </a:prstGeom>
          <a:noFill/>
        </p:spPr>
        <p:txBody>
          <a:bodyPr wrap="square" rtlCol="0">
            <a:spAutoFit/>
          </a:bodyPr>
          <a:lstStyle/>
          <a:p>
            <a:r>
              <a:rPr kumimoji="1" lang="en-US" altLang="zh-CN" sz="2400" dirty="0"/>
              <a:t>Defender’s</a:t>
            </a:r>
            <a:r>
              <a:rPr kumimoji="1" lang="zh-CN" altLang="en-US" sz="2400" dirty="0"/>
              <a:t> </a:t>
            </a:r>
            <a:r>
              <a:rPr kumimoji="1" lang="en-US" altLang="zh-CN" sz="2400" dirty="0"/>
              <a:t>view</a:t>
            </a:r>
          </a:p>
        </p:txBody>
      </p:sp>
      <p:sp>
        <p:nvSpPr>
          <p:cNvPr id="35" name="圆角矩形 24"/>
          <p:cNvSpPr/>
          <p:nvPr/>
        </p:nvSpPr>
        <p:spPr>
          <a:xfrm>
            <a:off x="4662880" y="3963084"/>
            <a:ext cx="592308" cy="186630"/>
          </a:xfrm>
          <a:prstGeom prst="roundRect">
            <a:avLst/>
          </a:prstGeom>
          <a:no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zh-CN" altLang="en-US"/>
          </a:p>
        </p:txBody>
      </p:sp>
      <p:cxnSp>
        <p:nvCxnSpPr>
          <p:cNvPr id="36" name="直线连接符 25"/>
          <p:cNvCxnSpPr>
            <a:endCxn id="37" idx="1"/>
          </p:cNvCxnSpPr>
          <p:nvPr/>
        </p:nvCxnSpPr>
        <p:spPr>
          <a:xfrm flipV="1">
            <a:off x="5255188" y="3854132"/>
            <a:ext cx="800922" cy="1706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文本框 26"/>
          <p:cNvSpPr txBox="1"/>
          <p:nvPr/>
        </p:nvSpPr>
        <p:spPr>
          <a:xfrm>
            <a:off x="6056110" y="3623299"/>
            <a:ext cx="3131778" cy="461665"/>
          </a:xfrm>
          <a:prstGeom prst="rect">
            <a:avLst/>
          </a:prstGeom>
          <a:noFill/>
        </p:spPr>
        <p:txBody>
          <a:bodyPr wrap="square" rtlCol="0">
            <a:spAutoFit/>
          </a:bodyPr>
          <a:lstStyle/>
          <a:p>
            <a:r>
              <a:rPr kumimoji="1" lang="en-US" altLang="zh-CN" sz="2400" dirty="0"/>
              <a:t>Footprints of defender </a:t>
            </a:r>
          </a:p>
        </p:txBody>
      </p:sp>
      <p:sp>
        <p:nvSpPr>
          <p:cNvPr id="38" name="圆角矩形 27"/>
          <p:cNvSpPr/>
          <p:nvPr/>
        </p:nvSpPr>
        <p:spPr>
          <a:xfrm>
            <a:off x="4149133" y="1117869"/>
            <a:ext cx="336062" cy="318945"/>
          </a:xfrm>
          <a:prstGeom prst="roundRect">
            <a:avLst/>
          </a:prstGeom>
          <a:no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zh-CN" altLang="en-US"/>
          </a:p>
        </p:txBody>
      </p:sp>
      <p:cxnSp>
        <p:nvCxnSpPr>
          <p:cNvPr id="39" name="直线连接符 28"/>
          <p:cNvCxnSpPr/>
          <p:nvPr/>
        </p:nvCxnSpPr>
        <p:spPr>
          <a:xfrm>
            <a:off x="4492664" y="1277341"/>
            <a:ext cx="166749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文本框 29"/>
          <p:cNvSpPr txBox="1"/>
          <p:nvPr/>
        </p:nvSpPr>
        <p:spPr>
          <a:xfrm>
            <a:off x="6126807" y="1111362"/>
            <a:ext cx="3449953" cy="461665"/>
          </a:xfrm>
          <a:prstGeom prst="rect">
            <a:avLst/>
          </a:prstGeom>
          <a:noFill/>
        </p:spPr>
        <p:txBody>
          <a:bodyPr wrap="square" rtlCol="0">
            <a:spAutoFit/>
          </a:bodyPr>
          <a:lstStyle/>
          <a:p>
            <a:r>
              <a:rPr kumimoji="1" lang="en-US" altLang="zh-CN" sz="2400" dirty="0"/>
              <a:t>Destructive tools</a:t>
            </a:r>
          </a:p>
        </p:txBody>
      </p:sp>
      <p:sp>
        <p:nvSpPr>
          <p:cNvPr id="41" name="圆角矩形 30"/>
          <p:cNvSpPr/>
          <p:nvPr/>
        </p:nvSpPr>
        <p:spPr>
          <a:xfrm>
            <a:off x="5183160" y="1726194"/>
            <a:ext cx="265349" cy="495378"/>
          </a:xfrm>
          <a:prstGeom prst="roundRect">
            <a:avLst/>
          </a:prstGeom>
          <a:no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zh-CN" altLang="en-US"/>
          </a:p>
        </p:txBody>
      </p:sp>
      <p:cxnSp>
        <p:nvCxnSpPr>
          <p:cNvPr id="42" name="直线连接符 31"/>
          <p:cNvCxnSpPr>
            <a:endCxn id="43" idx="1"/>
          </p:cNvCxnSpPr>
          <p:nvPr/>
        </p:nvCxnSpPr>
        <p:spPr>
          <a:xfrm>
            <a:off x="5465261" y="2166239"/>
            <a:ext cx="590849" cy="14696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文本框 32"/>
          <p:cNvSpPr txBox="1"/>
          <p:nvPr/>
        </p:nvSpPr>
        <p:spPr>
          <a:xfrm>
            <a:off x="6056110" y="2082368"/>
            <a:ext cx="2925075" cy="461665"/>
          </a:xfrm>
          <a:prstGeom prst="rect">
            <a:avLst/>
          </a:prstGeom>
          <a:noFill/>
        </p:spPr>
        <p:txBody>
          <a:bodyPr wrap="square" rtlCol="0">
            <a:spAutoFit/>
          </a:bodyPr>
          <a:lstStyle/>
          <a:p>
            <a:r>
              <a:rPr kumimoji="1" lang="en-US" altLang="zh-CN" sz="2400" dirty="0"/>
              <a:t>Footprints of</a:t>
            </a:r>
            <a:r>
              <a:rPr kumimoji="1" lang="zh-CN" altLang="en-US" sz="2400" dirty="0"/>
              <a:t> </a:t>
            </a:r>
            <a:r>
              <a:rPr kumimoji="1" lang="en-US" altLang="zh-CN" sz="2400" dirty="0"/>
              <a:t>attacker</a:t>
            </a:r>
          </a:p>
        </p:txBody>
      </p:sp>
      <p:cxnSp>
        <p:nvCxnSpPr>
          <p:cNvPr id="44" name="直线连接符 34"/>
          <p:cNvCxnSpPr/>
          <p:nvPr/>
        </p:nvCxnSpPr>
        <p:spPr>
          <a:xfrm>
            <a:off x="5024351" y="3195860"/>
            <a:ext cx="118023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文本框 35"/>
          <p:cNvSpPr txBox="1"/>
          <p:nvPr/>
        </p:nvSpPr>
        <p:spPr>
          <a:xfrm>
            <a:off x="6160159" y="2947646"/>
            <a:ext cx="2436489" cy="461665"/>
          </a:xfrm>
          <a:prstGeom prst="rect">
            <a:avLst/>
          </a:prstGeom>
          <a:noFill/>
        </p:spPr>
        <p:txBody>
          <a:bodyPr wrap="square" rtlCol="0">
            <a:spAutoFit/>
          </a:bodyPr>
          <a:lstStyle/>
          <a:p>
            <a:r>
              <a:rPr kumimoji="1" lang="en-US" altLang="zh-CN" sz="2400" dirty="0"/>
              <a:t>Attacker'</a:t>
            </a:r>
            <a:r>
              <a:rPr kumimoji="1" lang="zh-CN" altLang="en-US" sz="2400" dirty="0"/>
              <a:t> </a:t>
            </a:r>
            <a:r>
              <a:rPr kumimoji="1" lang="en-US" altLang="zh-CN" sz="2400" dirty="0"/>
              <a:t>view</a:t>
            </a:r>
          </a:p>
        </p:txBody>
      </p:sp>
      <p:pic>
        <p:nvPicPr>
          <p:cNvPr id="46" name="图片 36"/>
          <p:cNvPicPr>
            <a:picLocks noChangeAspect="1"/>
          </p:cNvPicPr>
          <p:nvPr/>
        </p:nvPicPr>
        <p:blipFill>
          <a:blip r:embed="rId4"/>
          <a:stretch>
            <a:fillRect/>
          </a:stretch>
        </p:blipFill>
        <p:spPr>
          <a:xfrm>
            <a:off x="7756054" y="4208573"/>
            <a:ext cx="367755" cy="272139"/>
          </a:xfrm>
          <a:prstGeom prst="rect">
            <a:avLst/>
          </a:prstGeom>
        </p:spPr>
      </p:pic>
      <p:cxnSp>
        <p:nvCxnSpPr>
          <p:cNvPr id="47" name="直线连接符 37"/>
          <p:cNvCxnSpPr/>
          <p:nvPr/>
        </p:nvCxnSpPr>
        <p:spPr>
          <a:xfrm flipV="1">
            <a:off x="5852516" y="4252933"/>
            <a:ext cx="640647" cy="11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文本框 38"/>
          <p:cNvSpPr txBox="1"/>
          <p:nvPr/>
        </p:nvSpPr>
        <p:spPr>
          <a:xfrm>
            <a:off x="6465170" y="4118789"/>
            <a:ext cx="2694725" cy="461665"/>
          </a:xfrm>
          <a:prstGeom prst="rect">
            <a:avLst/>
          </a:prstGeom>
          <a:noFill/>
        </p:spPr>
        <p:txBody>
          <a:bodyPr wrap="square" rtlCol="0">
            <a:spAutoFit/>
          </a:bodyPr>
          <a:lstStyle/>
          <a:p>
            <a:r>
              <a:rPr kumimoji="1" lang="en-US" altLang="zh-CN" sz="2400" dirty="0"/>
              <a:t>Features</a:t>
            </a:r>
          </a:p>
        </p:txBody>
      </p:sp>
      <p:sp>
        <p:nvSpPr>
          <p:cNvPr id="49" name="圆角矩形 39"/>
          <p:cNvSpPr/>
          <p:nvPr/>
        </p:nvSpPr>
        <p:spPr>
          <a:xfrm>
            <a:off x="5575754" y="4104066"/>
            <a:ext cx="276520" cy="301222"/>
          </a:xfrm>
          <a:prstGeom prst="roundRect">
            <a:avLst/>
          </a:prstGeom>
          <a:no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zh-CN" altLang="en-US"/>
          </a:p>
        </p:txBody>
      </p:sp>
      <p:cxnSp>
        <p:nvCxnSpPr>
          <p:cNvPr id="50" name="直线连接符 42"/>
          <p:cNvCxnSpPr/>
          <p:nvPr/>
        </p:nvCxnSpPr>
        <p:spPr>
          <a:xfrm flipV="1">
            <a:off x="5798636" y="5542147"/>
            <a:ext cx="640647" cy="11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1" name="文本框 43"/>
          <p:cNvSpPr txBox="1"/>
          <p:nvPr/>
        </p:nvSpPr>
        <p:spPr>
          <a:xfrm>
            <a:off x="2665055" y="3572974"/>
            <a:ext cx="842234" cy="523220"/>
          </a:xfrm>
          <a:prstGeom prst="rect">
            <a:avLst/>
          </a:prstGeom>
          <a:noFill/>
        </p:spPr>
        <p:txBody>
          <a:bodyPr wrap="square" rtlCol="0">
            <a:spAutoFit/>
          </a:bodyPr>
          <a:lstStyle/>
          <a:p>
            <a:r>
              <a:rPr kumimoji="1" lang="en-US" altLang="zh-CN" sz="1400" b="1" dirty="0">
                <a:solidFill>
                  <a:srgbClr val="162DC0"/>
                </a:solidFill>
              </a:rPr>
              <a:t>STRAT</a:t>
            </a:r>
          </a:p>
          <a:p>
            <a:r>
              <a:rPr kumimoji="1" lang="en-US" altLang="zh-CN" sz="1400" b="1" dirty="0">
                <a:solidFill>
                  <a:srgbClr val="162DC0"/>
                </a:solidFill>
              </a:rPr>
              <a:t>POINT</a:t>
            </a:r>
            <a:endParaRPr kumimoji="1" lang="zh-CN" altLang="en-US" sz="1400" b="1" dirty="0">
              <a:solidFill>
                <a:srgbClr val="162DC0"/>
              </a:solidFill>
            </a:endParaRPr>
          </a:p>
        </p:txBody>
      </p:sp>
      <p:sp>
        <p:nvSpPr>
          <p:cNvPr id="52" name="矩形 44"/>
          <p:cNvSpPr/>
          <p:nvPr/>
        </p:nvSpPr>
        <p:spPr>
          <a:xfrm>
            <a:off x="4229506" y="2741498"/>
            <a:ext cx="802433" cy="821094"/>
          </a:xfrm>
          <a:prstGeom prst="rect">
            <a:avLst/>
          </a:prstGeom>
          <a:solidFill>
            <a:srgbClr val="FF0000">
              <a:alpha val="40000"/>
            </a:srgbClr>
          </a:solidFill>
          <a:ln w="38100">
            <a:solidFill>
              <a:srgbClr val="FF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矩形 45"/>
          <p:cNvSpPr/>
          <p:nvPr/>
        </p:nvSpPr>
        <p:spPr>
          <a:xfrm>
            <a:off x="5014195" y="5132388"/>
            <a:ext cx="802433" cy="821094"/>
          </a:xfrm>
          <a:prstGeom prst="rect">
            <a:avLst/>
          </a:prstGeom>
          <a:solidFill>
            <a:srgbClr val="162DC0">
              <a:alpha val="40000"/>
            </a:srgbClr>
          </a:solidFill>
          <a:ln w="38100">
            <a:solidFill>
              <a:srgbClr val="162DC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Slide Number Placeholder 2"/>
          <p:cNvSpPr>
            <a:spLocks noGrp="1"/>
          </p:cNvSpPr>
          <p:nvPr>
            <p:ph type="sldNum" sz="quarter" idx="12"/>
          </p:nvPr>
        </p:nvSpPr>
        <p:spPr/>
        <p:txBody>
          <a:bodyPr/>
          <a:lstStyle/>
          <a:p>
            <a:fld id="{A3B20E47-2A4C-4221-B6B9-A2AC2F1C1077}" type="slidenum">
              <a:rPr lang="en-US" smtClean="0"/>
              <a:pPr/>
              <a:t>50</a:t>
            </a:fld>
            <a:endParaRPr lang="en-US" dirty="0"/>
          </a:p>
        </p:txBody>
      </p:sp>
    </p:spTree>
    <p:extLst>
      <p:ext uri="{BB962C8B-B14F-4D97-AF65-F5344CB8AC3E}">
        <p14:creationId xmlns:p14="http://schemas.microsoft.com/office/powerpoint/2010/main" val="26239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7" grpId="0"/>
      <p:bldP spid="38" grpId="0" animBg="1"/>
      <p:bldP spid="40" grpId="0"/>
      <p:bldP spid="41" grpId="0" animBg="1"/>
      <p:bldP spid="43" grpId="0"/>
      <p:bldP spid="45" grpId="0"/>
      <p:bldP spid="48" grpId="0"/>
      <p:bldP spid="49" grpId="0" animBg="1"/>
      <p:bldP spid="52" grpId="0" animBg="1"/>
      <p:bldP spid="5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Approximate Q-Learning</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20544" y="3475788"/>
            <a:ext cx="2849992" cy="2758757"/>
          </a:xfrm>
          <a:prstGeom prst="rect">
            <a:avLst/>
          </a:prstGeom>
          <a:noFill/>
        </p:spPr>
      </p:pic>
      <p:sp>
        <p:nvSpPr>
          <p:cNvPr id="4" name="Slide Number Placeholder 3"/>
          <p:cNvSpPr>
            <a:spLocks noGrp="1"/>
          </p:cNvSpPr>
          <p:nvPr>
            <p:ph type="sldNum" sz="quarter" idx="12"/>
          </p:nvPr>
        </p:nvSpPr>
        <p:spPr/>
        <p:txBody>
          <a:bodyPr/>
          <a:lstStyle/>
          <a:p>
            <a:fld id="{A3B20E47-2A4C-4221-B6B9-A2AC2F1C1077}" type="slidenum">
              <a:rPr lang="en-US" smtClean="0"/>
              <a:pPr/>
              <a:t>51</a:t>
            </a:fld>
            <a:endParaRPr lang="en-US" dirty="0"/>
          </a:p>
        </p:txBody>
      </p:sp>
      <mc:AlternateContent xmlns:mc="http://schemas.openxmlformats.org/markup-compatibility/2006" xmlns:a14="http://schemas.microsoft.com/office/drawing/2010/main">
        <mc:Choice Requires="a14">
          <p:sp>
            <p:nvSpPr>
              <p:cNvPr id="6" name="Rectangle 3"/>
              <p:cNvSpPr>
                <a:spLocks noGrp="1" noChangeArrowheads="1"/>
              </p:cNvSpPr>
              <p:nvPr>
                <p:ph idx="1"/>
              </p:nvPr>
            </p:nvSpPr>
            <p:spPr>
              <a:xfrm>
                <a:off x="457199" y="1398595"/>
                <a:ext cx="8170223" cy="3394472"/>
              </a:xfrm>
            </p:spPr>
            <p:txBody>
              <a:bodyPr>
                <a:noAutofit/>
              </a:bodyPr>
              <a:lstStyle/>
              <a:p>
                <a:pPr>
                  <a:lnSpc>
                    <a:spcPct val="80000"/>
                  </a:lnSpc>
                </a:pPr>
                <a:r>
                  <a:rPr lang="en-US" sz="2400" dirty="0"/>
                  <a:t>Features are functions from q-state (s, a) to real numbers, e.g.,</a:t>
                </a:r>
              </a:p>
              <a:p>
                <a:pPr lvl="1">
                  <a:lnSpc>
                    <a:spcPct val="8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oMath>
                </a14:m>
                <a:r>
                  <a:rPr lang="en-US" dirty="0"/>
                  <a:t>=Distance to closest ghost</a:t>
                </a:r>
              </a:p>
              <a:p>
                <a:pPr lvl="1">
                  <a:lnSpc>
                    <a:spcPct val="80000"/>
                  </a:lnSpc>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𝑎</m:t>
                    </m:r>
                    <m:r>
                      <a:rPr lang="en-US" i="1">
                        <a:latin typeface="Cambria Math" panose="02040503050406030204" pitchFamily="18" charset="0"/>
                      </a:rPr>
                      <m:t>)</m:t>
                    </m:r>
                  </m:oMath>
                </a14:m>
                <a:r>
                  <a:rPr lang="en-US" dirty="0"/>
                  <a:t>=Distance to closest food</a:t>
                </a:r>
              </a:p>
              <a:p>
                <a:pPr lvl="1">
                  <a:lnSpc>
                    <a:spcPct val="80000"/>
                  </a:lnSpc>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3</m:t>
                        </m:r>
                      </m:sub>
                    </m:sSub>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𝑎</m:t>
                    </m:r>
                    <m:r>
                      <a:rPr lang="en-US" i="1">
                        <a:latin typeface="Cambria Math" panose="02040503050406030204" pitchFamily="18" charset="0"/>
                      </a:rPr>
                      <m:t>)</m:t>
                    </m:r>
                  </m:oMath>
                </a14:m>
                <a:r>
                  <a:rPr lang="en-US" dirty="0"/>
                  <a:t>=Whether action leads to closer distance to food</a:t>
                </a:r>
              </a:p>
              <a:p>
                <a:pPr>
                  <a:lnSpc>
                    <a:spcPct val="80000"/>
                  </a:lnSpc>
                </a:pPr>
                <a:endParaRPr lang="en-US" dirty="0"/>
              </a:p>
            </p:txBody>
          </p:sp>
        </mc:Choice>
        <mc:Fallback xmlns="">
          <p:sp>
            <p:nvSpPr>
              <p:cNvPr id="6" name="Rectangle 3"/>
              <p:cNvSpPr>
                <a:spLocks noGrp="1" noRot="1" noChangeAspect="1" noMove="1" noResize="1" noEditPoints="1" noAdjustHandles="1" noChangeArrowheads="1" noChangeShapeType="1" noTextEdit="1"/>
              </p:cNvSpPr>
              <p:nvPr>
                <p:ph idx="1"/>
              </p:nvPr>
            </p:nvSpPr>
            <p:spPr>
              <a:xfrm>
                <a:off x="457199" y="1398595"/>
                <a:ext cx="8170223" cy="3394472"/>
              </a:xfrm>
              <a:blipFill rotWithShape="0">
                <a:blip r:embed="rId4"/>
                <a:stretch>
                  <a:fillRect l="-522" t="-3591" r="-224"/>
                </a:stretch>
              </a:blipFill>
            </p:spPr>
            <p:txBody>
              <a:bodyPr/>
              <a:lstStyle/>
              <a:p>
                <a:r>
                  <a:rPr lang="en-US">
                    <a:noFill/>
                  </a:rPr>
                  <a:t> </a:t>
                </a:r>
              </a:p>
            </p:txBody>
          </p:sp>
        </mc:Fallback>
      </mc:AlternateContent>
      <p:sp>
        <p:nvSpPr>
          <p:cNvPr id="8" name="Rectangle 3"/>
          <p:cNvSpPr txBox="1">
            <a:spLocks noChangeArrowheads="1"/>
          </p:cNvSpPr>
          <p:nvPr/>
        </p:nvSpPr>
        <p:spPr>
          <a:xfrm>
            <a:off x="457199" y="3367808"/>
            <a:ext cx="5991102" cy="2866737"/>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8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400" kern="1200">
                <a:solidFill>
                  <a:schemeClr val="tx1"/>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ct val="80000"/>
              </a:lnSpc>
            </a:pPr>
            <a:r>
              <a:rPr lang="en-US" sz="2400" dirty="0"/>
              <a:t>Aim to learn the q-value for any (</a:t>
            </a:r>
            <a:r>
              <a:rPr lang="en-US" sz="2400" dirty="0" err="1"/>
              <a:t>s,a</a:t>
            </a:r>
            <a:r>
              <a:rPr lang="en-US" sz="2400" dirty="0"/>
              <a:t>)</a:t>
            </a:r>
          </a:p>
          <a:p>
            <a:pPr lvl="1">
              <a:lnSpc>
                <a:spcPct val="80000"/>
              </a:lnSpc>
            </a:pPr>
            <a:r>
              <a:rPr lang="en-US" dirty="0"/>
              <a:t>Assume the q-value can be approximated by a parameterized Q-function </a:t>
            </a:r>
          </a:p>
        </p:txBody>
      </p:sp>
      <mc:AlternateContent xmlns:mc="http://schemas.openxmlformats.org/markup-compatibility/2006" xmlns:a14="http://schemas.microsoft.com/office/drawing/2010/main">
        <mc:Choice Requires="a14">
          <p:sp>
            <p:nvSpPr>
              <p:cNvPr id="9" name="TextBox 8"/>
              <p:cNvSpPr txBox="1"/>
              <p:nvPr/>
            </p:nvSpPr>
            <p:spPr>
              <a:xfrm>
                <a:off x="368135" y="4385669"/>
                <a:ext cx="585101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𝑄</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𝑠</m:t>
                          </m:r>
                          <m:r>
                            <a:rPr lang="en-US" sz="2400" b="0" i="1" smtClean="0">
                              <a:latin typeface="Cambria Math" panose="02040503050406030204" pitchFamily="18" charset="0"/>
                            </a:rPr>
                            <m:t>,</m:t>
                          </m:r>
                          <m:r>
                            <a:rPr lang="en-US" sz="2400" b="0" i="1" smtClean="0">
                              <a:latin typeface="Cambria Math" panose="02040503050406030204" pitchFamily="18" charset="0"/>
                            </a:rPr>
                            <m:t>𝑎</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rPr>
                            <m:t>𝑤</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𝑠</m:t>
                          </m:r>
                          <m:r>
                            <a:rPr lang="en-US" sz="2400" b="0" i="1" smtClean="0">
                              <a:latin typeface="Cambria Math" panose="02040503050406030204" pitchFamily="18" charset="0"/>
                            </a:rPr>
                            <m:t>,</m:t>
                          </m:r>
                          <m:r>
                            <a:rPr lang="en-US" sz="2400" b="0" i="1" smtClean="0">
                              <a:latin typeface="Cambria Math" panose="02040503050406030204" pitchFamily="18" charset="0"/>
                            </a:rPr>
                            <m:t>𝑎</m:t>
                          </m:r>
                        </m:e>
                      </m:d>
                    </m:oMath>
                  </m:oMathPara>
                </a14:m>
                <a:endParaRPr lang="en-US"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368135" y="4385669"/>
                <a:ext cx="5851010" cy="461665"/>
              </a:xfrm>
              <a:prstGeom prst="rect">
                <a:avLst/>
              </a:prstGeom>
              <a:blipFill rotWithShape="0">
                <a:blip r:embed="rId5"/>
                <a:stretch>
                  <a:fillRect b="-14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57199" y="5633272"/>
                <a:ext cx="566334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dirty="0" smtClean="0">
                          <a:solidFill>
                            <a:srgbClr val="C00000"/>
                          </a:solidFill>
                          <a:latin typeface="Cambria Math" panose="02040503050406030204" pitchFamily="18" charset="0"/>
                          <a:cs typeface="Arial" charset="0"/>
                        </a:rPr>
                        <m:t>𝑄</m:t>
                      </m:r>
                      <m:r>
                        <a:rPr lang="en-US" sz="2400" b="1" i="1" baseline="-25000" dirty="0" err="1">
                          <a:solidFill>
                            <a:srgbClr val="C00000"/>
                          </a:solidFill>
                          <a:latin typeface="Cambria Math" panose="02040503050406030204" pitchFamily="18" charset="0"/>
                          <a:cs typeface="Arial" charset="0"/>
                        </a:rPr>
                        <m:t>𝒘</m:t>
                      </m:r>
                      <m:r>
                        <a:rPr lang="en-US" sz="2400" i="1" dirty="0">
                          <a:solidFill>
                            <a:srgbClr val="C00000"/>
                          </a:solidFill>
                          <a:latin typeface="Cambria Math" panose="02040503050406030204" pitchFamily="18" charset="0"/>
                          <a:cs typeface="Arial" charset="0"/>
                        </a:rPr>
                        <m:t>(</m:t>
                      </m:r>
                      <m:r>
                        <a:rPr lang="en-US" sz="2400" i="1" dirty="0" err="1">
                          <a:solidFill>
                            <a:srgbClr val="C00000"/>
                          </a:solidFill>
                          <a:latin typeface="Cambria Math" panose="02040503050406030204" pitchFamily="18" charset="0"/>
                          <a:cs typeface="Arial" charset="0"/>
                        </a:rPr>
                        <m:t>𝑠</m:t>
                      </m:r>
                      <m:r>
                        <a:rPr lang="en-US" sz="2400" i="1" dirty="0" err="1">
                          <a:solidFill>
                            <a:srgbClr val="C00000"/>
                          </a:solidFill>
                          <a:latin typeface="Cambria Math" panose="02040503050406030204" pitchFamily="18" charset="0"/>
                          <a:cs typeface="Arial" charset="0"/>
                        </a:rPr>
                        <m:t>,</m:t>
                      </m:r>
                      <m:r>
                        <a:rPr lang="en-US" sz="2400" i="1" dirty="0" err="1">
                          <a:solidFill>
                            <a:srgbClr val="C00000"/>
                          </a:solidFill>
                          <a:latin typeface="Cambria Math" panose="02040503050406030204" pitchFamily="18" charset="0"/>
                          <a:cs typeface="Arial" charset="0"/>
                        </a:rPr>
                        <m:t>𝑎</m:t>
                      </m:r>
                      <m:r>
                        <a:rPr lang="en-US" sz="2400" i="1" dirty="0">
                          <a:solidFill>
                            <a:srgbClr val="C00000"/>
                          </a:solidFill>
                          <a:latin typeface="Cambria Math" panose="02040503050406030204" pitchFamily="18" charset="0"/>
                          <a:cs typeface="Arial" charset="0"/>
                        </a:rPr>
                        <m:t>)=</m:t>
                      </m:r>
                      <m:r>
                        <a:rPr lang="en-US" sz="2400" i="1" dirty="0">
                          <a:solidFill>
                            <a:srgbClr val="C00000"/>
                          </a:solidFill>
                          <a:latin typeface="Cambria Math" panose="02040503050406030204" pitchFamily="18" charset="0"/>
                          <a:cs typeface="Arial" charset="0"/>
                        </a:rPr>
                        <m:t>𝑤</m:t>
                      </m:r>
                      <m:r>
                        <a:rPr lang="en-US" sz="2400" i="1" baseline="-25000" dirty="0">
                          <a:solidFill>
                            <a:srgbClr val="C00000"/>
                          </a:solidFill>
                          <a:latin typeface="Cambria Math" panose="02040503050406030204" pitchFamily="18" charset="0"/>
                          <a:cs typeface="Arial" charset="0"/>
                        </a:rPr>
                        <m:t>1</m:t>
                      </m:r>
                      <m:r>
                        <a:rPr lang="en-US" sz="2400" i="1" dirty="0">
                          <a:solidFill>
                            <a:srgbClr val="C00000"/>
                          </a:solidFill>
                          <a:latin typeface="Cambria Math" panose="02040503050406030204" pitchFamily="18" charset="0"/>
                          <a:cs typeface="Arial" charset="0"/>
                        </a:rPr>
                        <m:t>𝑓</m:t>
                      </m:r>
                      <m:r>
                        <a:rPr lang="en-US" sz="2400" i="1" baseline="-25000" dirty="0">
                          <a:solidFill>
                            <a:srgbClr val="C00000"/>
                          </a:solidFill>
                          <a:latin typeface="Cambria Math" panose="02040503050406030204" pitchFamily="18" charset="0"/>
                          <a:cs typeface="Arial" charset="0"/>
                        </a:rPr>
                        <m:t>1</m:t>
                      </m:r>
                      <m:r>
                        <a:rPr lang="en-US" sz="2400" i="1" dirty="0">
                          <a:solidFill>
                            <a:srgbClr val="C00000"/>
                          </a:solidFill>
                          <a:latin typeface="Cambria Math" panose="02040503050406030204" pitchFamily="18" charset="0"/>
                          <a:cs typeface="Arial" charset="0"/>
                        </a:rPr>
                        <m:t>(</m:t>
                      </m:r>
                      <m:r>
                        <a:rPr lang="en-US" sz="2400" i="1" dirty="0" err="1">
                          <a:solidFill>
                            <a:srgbClr val="C00000"/>
                          </a:solidFill>
                          <a:latin typeface="Cambria Math" panose="02040503050406030204" pitchFamily="18" charset="0"/>
                          <a:cs typeface="Arial" charset="0"/>
                        </a:rPr>
                        <m:t>𝑠</m:t>
                      </m:r>
                      <m:r>
                        <a:rPr lang="en-US" sz="2400" i="1" dirty="0" err="1">
                          <a:solidFill>
                            <a:srgbClr val="C00000"/>
                          </a:solidFill>
                          <a:latin typeface="Cambria Math" panose="02040503050406030204" pitchFamily="18" charset="0"/>
                          <a:cs typeface="Arial" charset="0"/>
                        </a:rPr>
                        <m:t>,</m:t>
                      </m:r>
                      <m:r>
                        <a:rPr lang="en-US" sz="2400" i="1" dirty="0" err="1">
                          <a:solidFill>
                            <a:srgbClr val="C00000"/>
                          </a:solidFill>
                          <a:latin typeface="Cambria Math" panose="02040503050406030204" pitchFamily="18" charset="0"/>
                          <a:cs typeface="Arial" charset="0"/>
                        </a:rPr>
                        <m:t>𝑎</m:t>
                      </m:r>
                      <m:r>
                        <a:rPr lang="en-US" sz="2400" i="1" dirty="0">
                          <a:solidFill>
                            <a:srgbClr val="C00000"/>
                          </a:solidFill>
                          <a:latin typeface="Cambria Math" panose="02040503050406030204" pitchFamily="18" charset="0"/>
                          <a:cs typeface="Arial" charset="0"/>
                        </a:rPr>
                        <m:t>) + … + </m:t>
                      </m:r>
                      <m:r>
                        <a:rPr lang="en-US" sz="2400" i="1" dirty="0" err="1">
                          <a:solidFill>
                            <a:srgbClr val="C00000"/>
                          </a:solidFill>
                          <a:latin typeface="Cambria Math" panose="02040503050406030204" pitchFamily="18" charset="0"/>
                          <a:cs typeface="Arial" charset="0"/>
                        </a:rPr>
                        <m:t>𝑤</m:t>
                      </m:r>
                      <m:r>
                        <a:rPr lang="en-US" sz="2400" i="1" baseline="-25000" dirty="0" err="1">
                          <a:solidFill>
                            <a:srgbClr val="C00000"/>
                          </a:solidFill>
                          <a:latin typeface="Cambria Math" panose="02040503050406030204" pitchFamily="18" charset="0"/>
                          <a:cs typeface="Arial" charset="0"/>
                        </a:rPr>
                        <m:t>𝑛</m:t>
                      </m:r>
                      <m:r>
                        <a:rPr lang="en-US" sz="2400" i="1" dirty="0" err="1">
                          <a:solidFill>
                            <a:srgbClr val="C00000"/>
                          </a:solidFill>
                          <a:latin typeface="Cambria Math" panose="02040503050406030204" pitchFamily="18" charset="0"/>
                          <a:cs typeface="Arial" charset="0"/>
                        </a:rPr>
                        <m:t>𝑓</m:t>
                      </m:r>
                      <m:r>
                        <a:rPr lang="en-US" sz="2400" i="1" baseline="-25000" dirty="0" err="1">
                          <a:solidFill>
                            <a:srgbClr val="C00000"/>
                          </a:solidFill>
                          <a:latin typeface="Cambria Math" panose="02040503050406030204" pitchFamily="18" charset="0"/>
                          <a:cs typeface="Arial" charset="0"/>
                        </a:rPr>
                        <m:t>𝑛</m:t>
                      </m:r>
                      <m:r>
                        <a:rPr lang="en-US" sz="2400" i="1" dirty="0">
                          <a:solidFill>
                            <a:srgbClr val="C00000"/>
                          </a:solidFill>
                          <a:latin typeface="Cambria Math" panose="02040503050406030204" pitchFamily="18" charset="0"/>
                          <a:cs typeface="Arial" charset="0"/>
                        </a:rPr>
                        <m:t>(</m:t>
                      </m:r>
                      <m:r>
                        <a:rPr lang="en-US" sz="2400" i="1" dirty="0" err="1">
                          <a:solidFill>
                            <a:srgbClr val="C00000"/>
                          </a:solidFill>
                          <a:latin typeface="Cambria Math" panose="02040503050406030204" pitchFamily="18" charset="0"/>
                          <a:cs typeface="Arial" charset="0"/>
                        </a:rPr>
                        <m:t>𝑠</m:t>
                      </m:r>
                      <m:r>
                        <a:rPr lang="en-US" sz="2400" i="1" dirty="0" err="1">
                          <a:solidFill>
                            <a:srgbClr val="C00000"/>
                          </a:solidFill>
                          <a:latin typeface="Cambria Math" panose="02040503050406030204" pitchFamily="18" charset="0"/>
                          <a:cs typeface="Arial" charset="0"/>
                        </a:rPr>
                        <m:t>,</m:t>
                      </m:r>
                      <m:r>
                        <a:rPr lang="en-US" sz="2400" i="1" dirty="0" err="1">
                          <a:solidFill>
                            <a:srgbClr val="C00000"/>
                          </a:solidFill>
                          <a:latin typeface="Cambria Math" panose="02040503050406030204" pitchFamily="18" charset="0"/>
                          <a:cs typeface="Arial" charset="0"/>
                        </a:rPr>
                        <m:t>𝑎</m:t>
                      </m:r>
                      <m:r>
                        <a:rPr lang="en-US" sz="2400" i="1" dirty="0">
                          <a:solidFill>
                            <a:srgbClr val="C00000"/>
                          </a:solidFill>
                          <a:latin typeface="Cambria Math" panose="02040503050406030204" pitchFamily="18" charset="0"/>
                          <a:cs typeface="Arial" charset="0"/>
                        </a:rPr>
                        <m:t>) </m:t>
                      </m:r>
                    </m:oMath>
                  </m:oMathPara>
                </a14:m>
                <a:endParaRPr lang="en-US" sz="2400" dirty="0">
                  <a:solidFill>
                    <a:srgbClr val="C00000"/>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457199" y="5633272"/>
                <a:ext cx="5663345" cy="461665"/>
              </a:xfrm>
              <a:prstGeom prst="rect">
                <a:avLst/>
              </a:prstGeom>
              <a:blipFill rotWithShape="0">
                <a:blip r:embed="rId6"/>
                <a:stretch>
                  <a:fillRect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12648" y="5117340"/>
                <a:ext cx="5412251" cy="461665"/>
              </a:xfrm>
              <a:prstGeom prst="rect">
                <a:avLst/>
              </a:prstGeom>
            </p:spPr>
            <p:txBody>
              <a:bodyPr wrap="none">
                <a:spAutoFit/>
              </a:bodyPr>
              <a:lstStyle/>
              <a:p>
                <a:r>
                  <a:rPr lang="en-US" sz="2400" dirty="0"/>
                  <a:t>If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𝑄</m:t>
                        </m:r>
                      </m:e>
                      <m:sub>
                        <m:r>
                          <a:rPr lang="en-US" sz="2400" i="1" dirty="0">
                            <a:latin typeface="Cambria Math" panose="02040503050406030204" pitchFamily="18" charset="0"/>
                          </a:rPr>
                          <m:t>𝑤</m:t>
                        </m:r>
                      </m:sub>
                    </m:sSub>
                    <m:r>
                      <a:rPr lang="en-US" sz="2400" i="1" dirty="0">
                        <a:latin typeface="Cambria Math" panose="02040503050406030204" pitchFamily="18" charset="0"/>
                      </a:rPr>
                      <m:t>(</m:t>
                    </m:r>
                    <m:r>
                      <a:rPr lang="en-US" sz="2400" i="1" dirty="0">
                        <a:latin typeface="Cambria Math" panose="02040503050406030204" pitchFamily="18" charset="0"/>
                      </a:rPr>
                      <m:t>𝑠</m:t>
                    </m:r>
                    <m:r>
                      <a:rPr lang="en-US" sz="2400" i="1" dirty="0">
                        <a:latin typeface="Cambria Math" panose="02040503050406030204" pitchFamily="18" charset="0"/>
                      </a:rPr>
                      <m:t>,</m:t>
                    </m:r>
                    <m:r>
                      <a:rPr lang="en-US" sz="2400" i="1" dirty="0">
                        <a:latin typeface="Cambria Math" panose="02040503050406030204" pitchFamily="18" charset="0"/>
                      </a:rPr>
                      <m:t>𝑎</m:t>
                    </m:r>
                    <m:r>
                      <a:rPr lang="en-US" sz="2400" i="1" dirty="0">
                        <a:latin typeface="Cambria Math" panose="02040503050406030204" pitchFamily="18" charset="0"/>
                      </a:rPr>
                      <m:t>)</m:t>
                    </m:r>
                  </m:oMath>
                </a14:m>
                <a:r>
                  <a:rPr lang="en-US" sz="2400" dirty="0"/>
                  <a:t> is a linear function of features: </a:t>
                </a:r>
              </a:p>
            </p:txBody>
          </p:sp>
        </mc:Choice>
        <mc:Fallback xmlns="">
          <p:sp>
            <p:nvSpPr>
              <p:cNvPr id="11" name="Rectangle 10"/>
              <p:cNvSpPr>
                <a:spLocks noRot="1" noChangeAspect="1" noMove="1" noResize="1" noEditPoints="1" noAdjustHandles="1" noChangeArrowheads="1" noChangeShapeType="1" noTextEdit="1"/>
              </p:cNvSpPr>
              <p:nvPr/>
            </p:nvSpPr>
            <p:spPr>
              <a:xfrm>
                <a:off x="612648" y="5117340"/>
                <a:ext cx="5412251" cy="461665"/>
              </a:xfrm>
              <a:prstGeom prst="rect">
                <a:avLst/>
              </a:prstGeom>
              <a:blipFill rotWithShape="0">
                <a:blip r:embed="rId7"/>
                <a:stretch>
                  <a:fillRect l="-1804" t="-10526" r="-902" b="-28947"/>
                </a:stretch>
              </a:blipFill>
            </p:spPr>
            <p:txBody>
              <a:bodyPr/>
              <a:lstStyle/>
              <a:p>
                <a:r>
                  <a:rPr lang="en-US">
                    <a:noFill/>
                  </a:rPr>
                  <a:t> </a:t>
                </a:r>
              </a:p>
            </p:txBody>
          </p:sp>
        </mc:Fallback>
      </mc:AlternateContent>
    </p:spTree>
    <p:extLst>
      <p:ext uri="{BB962C8B-B14F-4D97-AF65-F5344CB8AC3E}">
        <p14:creationId xmlns:p14="http://schemas.microsoft.com/office/powerpoint/2010/main" val="222651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Approximate Q-Learning</a:t>
            </a:r>
          </a:p>
        </p:txBody>
      </p:sp>
      <p:sp>
        <p:nvSpPr>
          <p:cNvPr id="5" name="TextBox 4"/>
          <p:cNvSpPr txBox="1"/>
          <p:nvPr/>
        </p:nvSpPr>
        <p:spPr>
          <a:xfrm>
            <a:off x="329049" y="1947109"/>
            <a:ext cx="8335423" cy="461665"/>
          </a:xfrm>
          <a:prstGeom prst="rect">
            <a:avLst/>
          </a:prstGeom>
          <a:noFill/>
        </p:spPr>
        <p:txBody>
          <a:bodyPr wrap="none" rtlCol="0">
            <a:spAutoFit/>
          </a:bodyPr>
          <a:lstStyle/>
          <a:p>
            <a:r>
              <a:rPr lang="en-US" sz="2400" dirty="0"/>
              <a:t>Update Rule for Approximate Q-Learning with Q-Value Function:</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573545" y="4221901"/>
            <a:ext cx="2205038" cy="2134449"/>
          </a:xfrm>
          <a:prstGeom prst="rect">
            <a:avLst/>
          </a:prstGeom>
          <a:noFill/>
        </p:spPr>
      </p:pic>
      <p:sp>
        <p:nvSpPr>
          <p:cNvPr id="8" name="Slide Number Placeholder 7"/>
          <p:cNvSpPr>
            <a:spLocks noGrp="1"/>
          </p:cNvSpPr>
          <p:nvPr>
            <p:ph type="sldNum" sz="quarter" idx="12"/>
          </p:nvPr>
        </p:nvSpPr>
        <p:spPr/>
        <p:txBody>
          <a:bodyPr/>
          <a:lstStyle/>
          <a:p>
            <a:fld id="{A3B20E47-2A4C-4221-B6B9-A2AC2F1C1077}" type="slidenum">
              <a:rPr lang="en-US" smtClean="0"/>
              <a:pPr/>
              <a:t>52</a:t>
            </a:fld>
            <a:endParaRPr lang="en-US" dirty="0"/>
          </a:p>
        </p:txBody>
      </p:sp>
      <mc:AlternateContent xmlns:mc="http://schemas.openxmlformats.org/markup-compatibility/2006" xmlns:a14="http://schemas.microsoft.com/office/drawing/2010/main">
        <mc:Choice Requires="a14">
          <p:sp>
            <p:nvSpPr>
              <p:cNvPr id="9" name="Rectangle 8"/>
              <p:cNvSpPr/>
              <p:nvPr/>
            </p:nvSpPr>
            <p:spPr>
              <a:xfrm>
                <a:off x="861279" y="2603391"/>
                <a:ext cx="7694863" cy="8715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𝑤</m:t>
                          </m:r>
                        </m:e>
                        <m:sub>
                          <m:r>
                            <a:rPr lang="en-US" sz="2400" i="1" dirty="0">
                              <a:latin typeface="Cambria Math" panose="02040503050406030204" pitchFamily="18" charset="0"/>
                              <a:cs typeface="Calibri" panose="020F0502020204030204" pitchFamily="34" charset="0"/>
                            </a:rPr>
                            <m:t>𝑖</m:t>
                          </m:r>
                        </m:sub>
                      </m:sSub>
                      <m:r>
                        <a:rPr lang="en-US" sz="2400" i="1" dirty="0">
                          <a:latin typeface="Cambria Math" panose="02040503050406030204" pitchFamily="18" charset="0"/>
                          <a:cs typeface="Calibri" panose="020F0502020204030204" pitchFamily="34" charset="0"/>
                        </a:rPr>
                        <m:t>←</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𝑤</m:t>
                          </m:r>
                        </m:e>
                        <m:sub>
                          <m:r>
                            <a:rPr lang="en-US" sz="2400" i="1" dirty="0">
                              <a:latin typeface="Cambria Math" panose="02040503050406030204" pitchFamily="18" charset="0"/>
                              <a:cs typeface="Calibri" panose="020F0502020204030204" pitchFamily="34" charset="0"/>
                            </a:rPr>
                            <m:t>𝑖</m:t>
                          </m:r>
                        </m:sub>
                      </m:sSub>
                      <m:r>
                        <a:rPr lang="en-US" sz="2400" b="0" i="1" dirty="0" smtClean="0">
                          <a:latin typeface="Cambria Math" panose="02040503050406030204" pitchFamily="18" charset="0"/>
                          <a:cs typeface="Calibri" panose="020F0502020204030204" pitchFamily="34" charset="0"/>
                        </a:rPr>
                        <m:t>+</m:t>
                      </m:r>
                      <m:r>
                        <a:rPr lang="en-US" sz="2400" i="1" dirty="0">
                          <a:latin typeface="Cambria Math" panose="02040503050406030204" pitchFamily="18" charset="0"/>
                          <a:cs typeface="Calibri" panose="020F0502020204030204" pitchFamily="34" charset="0"/>
                        </a:rPr>
                        <m:t>𝛼</m:t>
                      </m:r>
                      <m:d>
                        <m:dPr>
                          <m:ctrlPr>
                            <a:rPr lang="en-US" sz="2400" i="1" dirty="0">
                              <a:latin typeface="Cambria Math" panose="02040503050406030204" pitchFamily="18" charset="0"/>
                              <a:ea typeface="Cambria Math" panose="02040503050406030204" pitchFamily="18" charset="0"/>
                              <a:cs typeface="Calibri" panose="020F0502020204030204" pitchFamily="34" charset="0"/>
                            </a:rPr>
                          </m:ctrlPr>
                        </m:dPr>
                        <m:e>
                          <m:r>
                            <a:rPr lang="en-US" sz="2400" i="1" dirty="0" smtClean="0">
                              <a:solidFill>
                                <a:srgbClr val="3A7E2F"/>
                              </a:solidFill>
                              <a:latin typeface="Cambria Math" panose="02040503050406030204" pitchFamily="18" charset="0"/>
                              <a:cs typeface="Calibri" panose="020F0502020204030204" pitchFamily="34" charset="0"/>
                            </a:rPr>
                            <m:t>𝑟</m:t>
                          </m:r>
                          <m:r>
                            <a:rPr lang="pt-BR" sz="2400" i="1" dirty="0">
                              <a:solidFill>
                                <a:srgbClr val="3A7E2F"/>
                              </a:solidFill>
                              <a:latin typeface="Cambria Math" panose="02040503050406030204" pitchFamily="18" charset="0"/>
                              <a:cs typeface="Calibri" panose="020F0502020204030204" pitchFamily="34" charset="0"/>
                            </a:rPr>
                            <m:t>+</m:t>
                          </m:r>
                          <m:r>
                            <a:rPr lang="pt-BR" sz="2400" i="1" dirty="0">
                              <a:solidFill>
                                <a:srgbClr val="3A7E2F"/>
                              </a:solidFill>
                              <a:latin typeface="Cambria Math" panose="02040503050406030204" pitchFamily="18" charset="0"/>
                              <a:cs typeface="Calibri" panose="020F0502020204030204" pitchFamily="34" charset="0"/>
                            </a:rPr>
                            <m:t>𝛾</m:t>
                          </m:r>
                          <m:r>
                            <a:rPr lang="en-US" sz="2400" i="1" dirty="0">
                              <a:solidFill>
                                <a:srgbClr val="3A7E2F"/>
                              </a:solidFill>
                              <a:latin typeface="Cambria Math" panose="02040503050406030204" pitchFamily="18" charset="0"/>
                              <a:cs typeface="Calibri" panose="020F0502020204030204" pitchFamily="34" charset="0"/>
                            </a:rPr>
                            <m:t> </m:t>
                          </m:r>
                          <m:limLow>
                            <m:limLowPr>
                              <m:ctrlPr>
                                <a:rPr lang="pt-BR" sz="2400" i="1" dirty="0">
                                  <a:solidFill>
                                    <a:srgbClr val="3A7E2F"/>
                                  </a:solidFill>
                                  <a:latin typeface="Cambria Math" panose="02040503050406030204" pitchFamily="18" charset="0"/>
                                  <a:cs typeface="Calibri" panose="020F0502020204030204" pitchFamily="34" charset="0"/>
                                </a:rPr>
                              </m:ctrlPr>
                            </m:limLowPr>
                            <m:e>
                              <m:r>
                                <m:rPr>
                                  <m:sty m:val="p"/>
                                </m:rPr>
                                <a:rPr lang="pt-BR" sz="2400" dirty="0">
                                  <a:solidFill>
                                    <a:srgbClr val="3A7E2F"/>
                                  </a:solidFill>
                                  <a:latin typeface="Cambria Math" panose="02040503050406030204" pitchFamily="18" charset="0"/>
                                  <a:cs typeface="Calibri" panose="020F0502020204030204" pitchFamily="34" charset="0"/>
                                </a:rPr>
                                <m:t>max</m:t>
                              </m:r>
                            </m:e>
                            <m:lim>
                              <m:sSup>
                                <m:sSupPr>
                                  <m:ctrlPr>
                                    <a:rPr lang="en-US" sz="2400" i="1" dirty="0">
                                      <a:solidFill>
                                        <a:srgbClr val="3A7E2F"/>
                                      </a:solidFill>
                                      <a:latin typeface="Cambria Math" panose="02040503050406030204" pitchFamily="18" charset="0"/>
                                      <a:cs typeface="Calibri" panose="020F0502020204030204" pitchFamily="34" charset="0"/>
                                    </a:rPr>
                                  </m:ctrlPr>
                                </m:sSupPr>
                                <m:e>
                                  <m:r>
                                    <a:rPr lang="en-US" sz="2400" i="1" dirty="0">
                                      <a:solidFill>
                                        <a:srgbClr val="3A7E2F"/>
                                      </a:solidFill>
                                      <a:latin typeface="Cambria Math" panose="02040503050406030204" pitchFamily="18" charset="0"/>
                                      <a:cs typeface="Calibri" panose="020F0502020204030204" pitchFamily="34" charset="0"/>
                                    </a:rPr>
                                    <m:t>𝑎</m:t>
                                  </m:r>
                                </m:e>
                                <m:sup>
                                  <m:r>
                                    <a:rPr lang="en-US" sz="2400" i="1" dirty="0">
                                      <a:solidFill>
                                        <a:srgbClr val="3A7E2F"/>
                                      </a:solidFill>
                                      <a:latin typeface="Cambria Math" panose="02040503050406030204" pitchFamily="18" charset="0"/>
                                      <a:cs typeface="Calibri" panose="020F0502020204030204" pitchFamily="34" charset="0"/>
                                    </a:rPr>
                                    <m:t>′</m:t>
                                  </m:r>
                                </m:sup>
                              </m:sSup>
                            </m:lim>
                          </m:limLow>
                          <m:r>
                            <a:rPr lang="en-US" sz="2400" i="1" dirty="0">
                              <a:solidFill>
                                <a:srgbClr val="3A7E2F"/>
                              </a:solidFill>
                              <a:latin typeface="Cambria Math" panose="02040503050406030204" pitchFamily="18" charset="0"/>
                              <a:cs typeface="Calibri" panose="020F0502020204030204" pitchFamily="34" charset="0"/>
                            </a:rPr>
                            <m:t> </m:t>
                          </m:r>
                          <m:sSub>
                            <m:sSubPr>
                              <m:ctrlPr>
                                <a:rPr lang="en-US" sz="2400" b="0" i="1" dirty="0" smtClean="0">
                                  <a:solidFill>
                                    <a:srgbClr val="3A7E2F"/>
                                  </a:solidFill>
                                  <a:latin typeface="Cambria Math" panose="02040503050406030204" pitchFamily="18" charset="0"/>
                                  <a:cs typeface="Calibri" panose="020F0502020204030204" pitchFamily="34" charset="0"/>
                                </a:rPr>
                              </m:ctrlPr>
                            </m:sSubPr>
                            <m:e>
                              <m:r>
                                <a:rPr lang="pt-BR" sz="2400" i="1" dirty="0">
                                  <a:solidFill>
                                    <a:srgbClr val="3A7E2F"/>
                                  </a:solidFill>
                                  <a:latin typeface="Cambria Math" panose="02040503050406030204" pitchFamily="18" charset="0"/>
                                  <a:cs typeface="Calibri" panose="020F0502020204030204" pitchFamily="34" charset="0"/>
                                </a:rPr>
                                <m:t>𝑄</m:t>
                              </m:r>
                            </m:e>
                            <m:sub>
                              <m:r>
                                <a:rPr lang="en-US" sz="2400" b="0" i="1" dirty="0" smtClean="0">
                                  <a:solidFill>
                                    <a:srgbClr val="3A7E2F"/>
                                  </a:solidFill>
                                  <a:latin typeface="Cambria Math" panose="02040503050406030204" pitchFamily="18" charset="0"/>
                                  <a:cs typeface="Calibri" panose="020F0502020204030204" pitchFamily="34" charset="0"/>
                                </a:rPr>
                                <m:t>𝑤</m:t>
                              </m:r>
                            </m:sub>
                          </m:sSub>
                          <m:d>
                            <m:dPr>
                              <m:ctrlPr>
                                <a:rPr lang="pt-BR" sz="2400" i="1" dirty="0">
                                  <a:solidFill>
                                    <a:srgbClr val="3A7E2F"/>
                                  </a:solidFill>
                                  <a:latin typeface="Cambria Math" panose="02040503050406030204" pitchFamily="18" charset="0"/>
                                  <a:cs typeface="Calibri" panose="020F0502020204030204" pitchFamily="34" charset="0"/>
                                </a:rPr>
                              </m:ctrlPr>
                            </m:dPr>
                            <m:e>
                              <m:sSup>
                                <m:sSupPr>
                                  <m:ctrlPr>
                                    <a:rPr lang="pt-BR" sz="2400" i="1" dirty="0">
                                      <a:solidFill>
                                        <a:srgbClr val="3A7E2F"/>
                                      </a:solidFill>
                                      <a:latin typeface="Cambria Math" panose="02040503050406030204" pitchFamily="18" charset="0"/>
                                      <a:cs typeface="Calibri" panose="020F0502020204030204" pitchFamily="34" charset="0"/>
                                    </a:rPr>
                                  </m:ctrlPr>
                                </m:sSupPr>
                                <m:e>
                                  <m:r>
                                    <a:rPr lang="pt-BR" sz="2400" i="1" dirty="0">
                                      <a:solidFill>
                                        <a:srgbClr val="3A7E2F"/>
                                      </a:solidFill>
                                      <a:latin typeface="Cambria Math" panose="02040503050406030204" pitchFamily="18" charset="0"/>
                                      <a:cs typeface="Calibri" panose="020F0502020204030204" pitchFamily="34" charset="0"/>
                                    </a:rPr>
                                    <m:t>𝑠</m:t>
                                  </m:r>
                                </m:e>
                                <m:sup>
                                  <m:r>
                                    <a:rPr lang="pt-BR" sz="2400" i="1" dirty="0">
                                      <a:solidFill>
                                        <a:srgbClr val="3A7E2F"/>
                                      </a:solidFill>
                                      <a:latin typeface="Cambria Math" panose="02040503050406030204" pitchFamily="18" charset="0"/>
                                      <a:cs typeface="Calibri" panose="020F0502020204030204" pitchFamily="34" charset="0"/>
                                    </a:rPr>
                                    <m:t>′</m:t>
                                  </m:r>
                                </m:sup>
                              </m:sSup>
                              <m:r>
                                <a:rPr lang="pt-BR" sz="2400" i="1" dirty="0">
                                  <a:solidFill>
                                    <a:srgbClr val="3A7E2F"/>
                                  </a:solidFill>
                                  <a:latin typeface="Cambria Math" panose="02040503050406030204" pitchFamily="18" charset="0"/>
                                  <a:cs typeface="Calibri" panose="020F0502020204030204" pitchFamily="34" charset="0"/>
                                </a:rPr>
                                <m:t>,</m:t>
                              </m:r>
                              <m:sSup>
                                <m:sSupPr>
                                  <m:ctrlPr>
                                    <a:rPr lang="pt-BR" sz="2400" i="1" dirty="0">
                                      <a:solidFill>
                                        <a:srgbClr val="3A7E2F"/>
                                      </a:solidFill>
                                      <a:latin typeface="Cambria Math" panose="02040503050406030204" pitchFamily="18" charset="0"/>
                                      <a:cs typeface="Calibri" panose="020F0502020204030204" pitchFamily="34" charset="0"/>
                                    </a:rPr>
                                  </m:ctrlPr>
                                </m:sSupPr>
                                <m:e>
                                  <m:r>
                                    <a:rPr lang="pt-BR" sz="2400" i="1" dirty="0">
                                      <a:solidFill>
                                        <a:srgbClr val="3A7E2F"/>
                                      </a:solidFill>
                                      <a:latin typeface="Cambria Math" panose="02040503050406030204" pitchFamily="18" charset="0"/>
                                      <a:cs typeface="Calibri" panose="020F0502020204030204" pitchFamily="34" charset="0"/>
                                    </a:rPr>
                                    <m:t>𝑎</m:t>
                                  </m:r>
                                </m:e>
                                <m:sup>
                                  <m:r>
                                    <a:rPr lang="pt-BR" sz="2400" i="1" dirty="0">
                                      <a:solidFill>
                                        <a:srgbClr val="3A7E2F"/>
                                      </a:solidFill>
                                      <a:latin typeface="Cambria Math" panose="02040503050406030204" pitchFamily="18" charset="0"/>
                                      <a:cs typeface="Calibri" panose="020F0502020204030204" pitchFamily="34" charset="0"/>
                                    </a:rPr>
                                    <m:t>′</m:t>
                                  </m:r>
                                </m:sup>
                              </m:sSup>
                            </m:e>
                          </m:d>
                          <m:r>
                            <a:rPr lang="en-US" sz="2400" b="0" i="1" dirty="0" smtClean="0">
                              <a:solidFill>
                                <a:schemeClr val="tx1"/>
                              </a:solidFill>
                              <a:latin typeface="Cambria Math" panose="02040503050406030204" pitchFamily="18" charset="0"/>
                              <a:cs typeface="Calibri" panose="020F0502020204030204" pitchFamily="34" charset="0"/>
                            </a:rPr>
                            <m:t>−</m:t>
                          </m:r>
                          <m:sSub>
                            <m:sSubPr>
                              <m:ctrlPr>
                                <a:rPr lang="en-US" sz="2400" i="1" dirty="0">
                                  <a:latin typeface="Cambria Math" panose="02040503050406030204" pitchFamily="18" charset="0"/>
                                  <a:cs typeface="Calibri" panose="020F0502020204030204" pitchFamily="34" charset="0"/>
                                </a:rPr>
                              </m:ctrlPr>
                            </m:sSubPr>
                            <m:e>
                              <m:r>
                                <a:rPr lang="pt-BR" sz="2400" i="1" dirty="0">
                                  <a:latin typeface="Cambria Math" panose="02040503050406030204" pitchFamily="18" charset="0"/>
                                  <a:cs typeface="Calibri" panose="020F0502020204030204" pitchFamily="34" charset="0"/>
                                </a:rPr>
                                <m:t>𝑄</m:t>
                              </m:r>
                            </m:e>
                            <m:sub>
                              <m:r>
                                <a:rPr lang="en-US" sz="2400" i="1" dirty="0">
                                  <a:latin typeface="Cambria Math" panose="02040503050406030204" pitchFamily="18" charset="0"/>
                                  <a:cs typeface="Calibri" panose="020F0502020204030204" pitchFamily="34" charset="0"/>
                                </a:rPr>
                                <m:t>𝑤</m:t>
                              </m:r>
                            </m:sub>
                          </m:sSub>
                          <m:d>
                            <m:dPr>
                              <m:ctrlPr>
                                <a:rPr lang="pt-BR" sz="2400" i="1" dirty="0">
                                  <a:latin typeface="Cambria Math" panose="02040503050406030204" pitchFamily="18" charset="0"/>
                                  <a:cs typeface="Calibri" panose="020F0502020204030204" pitchFamily="34" charset="0"/>
                                </a:rPr>
                              </m:ctrlPr>
                            </m:dPr>
                            <m:e>
                              <m:r>
                                <a:rPr lang="pt-BR" sz="2400" i="1" dirty="0">
                                  <a:latin typeface="Cambria Math" panose="02040503050406030204" pitchFamily="18" charset="0"/>
                                  <a:cs typeface="Calibri" panose="020F0502020204030204" pitchFamily="34" charset="0"/>
                                </a:rPr>
                                <m:t>𝑠</m:t>
                              </m:r>
                              <m:r>
                                <a:rPr lang="pt-BR" sz="2400" i="1" dirty="0">
                                  <a:latin typeface="Cambria Math" panose="02040503050406030204" pitchFamily="18" charset="0"/>
                                  <a:cs typeface="Calibri" panose="020F0502020204030204" pitchFamily="34" charset="0"/>
                                </a:rPr>
                                <m:t>,</m:t>
                              </m:r>
                              <m:r>
                                <a:rPr lang="pt-BR" sz="2400" i="1" dirty="0">
                                  <a:latin typeface="Cambria Math" panose="02040503050406030204" pitchFamily="18" charset="0"/>
                                  <a:cs typeface="Calibri" panose="020F0502020204030204" pitchFamily="34" charset="0"/>
                                </a:rPr>
                                <m:t>𝑎</m:t>
                              </m:r>
                            </m:e>
                          </m:d>
                        </m:e>
                      </m:d>
                      <m:f>
                        <m:fPr>
                          <m:ctrlPr>
                            <a:rPr lang="en-US" sz="2400" i="1" smtClean="0">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ea typeface="Cambria Math" panose="02040503050406030204" pitchFamily="18" charset="0"/>
                            </a:rPr>
                            <m:t>𝜕</m:t>
                          </m:r>
                          <m:sSub>
                            <m:sSubPr>
                              <m:ctrlPr>
                                <a:rPr lang="en-US" sz="2400" i="1" dirty="0">
                                  <a:solidFill>
                                    <a:srgbClr val="C00000"/>
                                  </a:solidFill>
                                  <a:latin typeface="Cambria Math" panose="02040503050406030204" pitchFamily="18" charset="0"/>
                                  <a:cs typeface="Calibri" panose="020F0502020204030204" pitchFamily="34" charset="0"/>
                                </a:rPr>
                              </m:ctrlPr>
                            </m:sSubPr>
                            <m:e>
                              <m:r>
                                <a:rPr lang="pt-BR" sz="2400" i="1" dirty="0">
                                  <a:solidFill>
                                    <a:srgbClr val="C00000"/>
                                  </a:solidFill>
                                  <a:latin typeface="Cambria Math" panose="02040503050406030204" pitchFamily="18" charset="0"/>
                                  <a:cs typeface="Calibri" panose="020F0502020204030204" pitchFamily="34" charset="0"/>
                                </a:rPr>
                                <m:t>𝑄</m:t>
                              </m:r>
                            </m:e>
                            <m:sub>
                              <m:r>
                                <a:rPr lang="en-US" sz="2400" i="1" dirty="0">
                                  <a:solidFill>
                                    <a:srgbClr val="C00000"/>
                                  </a:solidFill>
                                  <a:latin typeface="Cambria Math" panose="02040503050406030204" pitchFamily="18" charset="0"/>
                                  <a:cs typeface="Calibri" panose="020F0502020204030204" pitchFamily="34" charset="0"/>
                                </a:rPr>
                                <m:t>𝑤</m:t>
                              </m:r>
                            </m:sub>
                          </m:sSub>
                          <m:d>
                            <m:dPr>
                              <m:ctrlPr>
                                <a:rPr lang="pt-BR" sz="2400" i="1" dirty="0">
                                  <a:solidFill>
                                    <a:srgbClr val="C00000"/>
                                  </a:solidFill>
                                  <a:latin typeface="Cambria Math" panose="02040503050406030204" pitchFamily="18" charset="0"/>
                                  <a:cs typeface="Calibri" panose="020F0502020204030204" pitchFamily="34" charset="0"/>
                                </a:rPr>
                              </m:ctrlPr>
                            </m:dPr>
                            <m:e>
                              <m:r>
                                <a:rPr lang="pt-BR" sz="2400" i="1" dirty="0">
                                  <a:solidFill>
                                    <a:srgbClr val="C00000"/>
                                  </a:solidFill>
                                  <a:latin typeface="Cambria Math" panose="02040503050406030204" pitchFamily="18" charset="0"/>
                                  <a:cs typeface="Calibri" panose="020F0502020204030204" pitchFamily="34" charset="0"/>
                                </a:rPr>
                                <m:t>𝑠</m:t>
                              </m:r>
                              <m:r>
                                <a:rPr lang="pt-BR" sz="2400" i="1" dirty="0">
                                  <a:solidFill>
                                    <a:srgbClr val="C00000"/>
                                  </a:solidFill>
                                  <a:latin typeface="Cambria Math" panose="02040503050406030204" pitchFamily="18" charset="0"/>
                                  <a:cs typeface="Calibri" panose="020F0502020204030204" pitchFamily="34" charset="0"/>
                                </a:rPr>
                                <m:t>,</m:t>
                              </m:r>
                              <m:r>
                                <a:rPr lang="pt-BR" sz="2400" i="1" dirty="0">
                                  <a:solidFill>
                                    <a:srgbClr val="C00000"/>
                                  </a:solidFill>
                                  <a:latin typeface="Cambria Math" panose="02040503050406030204" pitchFamily="18" charset="0"/>
                                  <a:cs typeface="Calibri" panose="020F0502020204030204" pitchFamily="34" charset="0"/>
                                </a:rPr>
                                <m:t>𝑎</m:t>
                              </m:r>
                            </m:e>
                          </m:d>
                        </m:num>
                        <m:den>
                          <m:r>
                            <a:rPr lang="en-US" sz="2400" i="1">
                              <a:solidFill>
                                <a:srgbClr val="C00000"/>
                              </a:solidFill>
                              <a:latin typeface="Cambria Math" panose="02040503050406030204" pitchFamily="18" charset="0"/>
                              <a:ea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𝑤</m:t>
                              </m:r>
                            </m:e>
                            <m:sub>
                              <m:r>
                                <a:rPr lang="en-US" sz="2400" i="1">
                                  <a:solidFill>
                                    <a:srgbClr val="C00000"/>
                                  </a:solidFill>
                                  <a:latin typeface="Cambria Math" panose="02040503050406030204" pitchFamily="18" charset="0"/>
                                  <a:ea typeface="Cambria Math" panose="02040503050406030204" pitchFamily="18" charset="0"/>
                                </a:rPr>
                                <m:t>𝑖</m:t>
                              </m:r>
                            </m:sub>
                          </m:sSub>
                        </m:den>
                      </m:f>
                    </m:oMath>
                  </m:oMathPara>
                </a14:m>
                <a:endParaRPr lang="en-US" sz="2400" dirty="0"/>
              </a:p>
            </p:txBody>
          </p:sp>
        </mc:Choice>
        <mc:Fallback xmlns="">
          <p:sp>
            <p:nvSpPr>
              <p:cNvPr id="9" name="Rectangle 8"/>
              <p:cNvSpPr>
                <a:spLocks noRot="1" noChangeAspect="1" noMove="1" noResize="1" noEditPoints="1" noAdjustHandles="1" noChangeArrowheads="1" noChangeShapeType="1" noTextEdit="1"/>
              </p:cNvSpPr>
              <p:nvPr/>
            </p:nvSpPr>
            <p:spPr>
              <a:xfrm>
                <a:off x="861279" y="2603391"/>
                <a:ext cx="7694863" cy="871521"/>
              </a:xfrm>
              <a:prstGeom prst="rect">
                <a:avLst/>
              </a:prstGeom>
              <a:blipFill rotWithShape="0">
                <a:blip r:embed="rId3"/>
                <a:stretch>
                  <a:fillRect/>
                </a:stretch>
              </a:blipFill>
            </p:spPr>
            <p:txBody>
              <a:bodyPr/>
              <a:lstStyle/>
              <a:p>
                <a:r>
                  <a:rPr lang="en-US">
                    <a:noFill/>
                  </a:rPr>
                  <a:t> </a:t>
                </a:r>
              </a:p>
            </p:txBody>
          </p:sp>
        </mc:Fallback>
      </mc:AlternateContent>
      <p:sp>
        <p:nvSpPr>
          <p:cNvPr id="10" name="Rectangle 9"/>
          <p:cNvSpPr/>
          <p:nvPr/>
        </p:nvSpPr>
        <p:spPr>
          <a:xfrm>
            <a:off x="390604" y="4350454"/>
            <a:ext cx="6320000" cy="830997"/>
          </a:xfrm>
          <a:prstGeom prst="rect">
            <a:avLst/>
          </a:prstGeom>
        </p:spPr>
        <p:txBody>
          <a:bodyPr wrap="square">
            <a:spAutoFit/>
          </a:bodyPr>
          <a:lstStyle/>
          <a:p>
            <a:r>
              <a:rPr lang="en-US" sz="2400" dirty="0">
                <a:solidFill>
                  <a:schemeClr val="accent1">
                    <a:lumMod val="75000"/>
                  </a:schemeClr>
                </a:solidFill>
              </a:rPr>
              <a:t>If latest sample higher than previous estimate: adjust weights to increase the estimated Q-value</a:t>
            </a:r>
          </a:p>
        </p:txBody>
      </p:sp>
      <p:sp>
        <p:nvSpPr>
          <p:cNvPr id="11" name="Rectangle 10"/>
          <p:cNvSpPr/>
          <p:nvPr/>
        </p:nvSpPr>
        <p:spPr>
          <a:xfrm>
            <a:off x="5614569" y="3491905"/>
            <a:ext cx="2477794" cy="461665"/>
          </a:xfrm>
          <a:prstGeom prst="rect">
            <a:avLst/>
          </a:prstGeom>
        </p:spPr>
        <p:txBody>
          <a:bodyPr wrap="none">
            <a:spAutoFit/>
          </a:bodyPr>
          <a:lstStyle/>
          <a:p>
            <a:r>
              <a:rPr lang="en-US" sz="2400" dirty="0">
                <a:solidFill>
                  <a:srgbClr val="C00000"/>
                </a:solidFill>
              </a:rPr>
              <a:t>Previous estimate </a:t>
            </a:r>
          </a:p>
        </p:txBody>
      </p:sp>
      <p:sp>
        <p:nvSpPr>
          <p:cNvPr id="12" name="Rectangle 11"/>
          <p:cNvSpPr/>
          <p:nvPr/>
        </p:nvSpPr>
        <p:spPr>
          <a:xfrm>
            <a:off x="3065699" y="3469865"/>
            <a:ext cx="1879041" cy="461665"/>
          </a:xfrm>
          <a:prstGeom prst="rect">
            <a:avLst/>
          </a:prstGeom>
        </p:spPr>
        <p:txBody>
          <a:bodyPr wrap="none">
            <a:spAutoFit/>
          </a:bodyPr>
          <a:lstStyle/>
          <a:p>
            <a:r>
              <a:rPr lang="en-US" sz="2400" dirty="0">
                <a:solidFill>
                  <a:srgbClr val="C00000"/>
                </a:solidFill>
              </a:rPr>
              <a:t>Latest sample</a:t>
            </a:r>
          </a:p>
        </p:txBody>
      </p:sp>
      <p:cxnSp>
        <p:nvCxnSpPr>
          <p:cNvPr id="13" name="Straight Connector 12"/>
          <p:cNvCxnSpPr/>
          <p:nvPr/>
        </p:nvCxnSpPr>
        <p:spPr>
          <a:xfrm>
            <a:off x="5773751" y="3507236"/>
            <a:ext cx="107971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62328" y="3507236"/>
            <a:ext cx="272658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204816" y="1333230"/>
                <a:ext cx="9007787" cy="461665"/>
              </a:xfrm>
              <a:prstGeom prst="rect">
                <a:avLst/>
              </a:prstGeom>
              <a:noFill/>
            </p:spPr>
            <p:txBody>
              <a:bodyPr wrap="none" rtlCol="0">
                <a:spAutoFit/>
              </a:bodyPr>
              <a:lstStyle/>
              <a:p>
                <a:r>
                  <a:rPr lang="en-US" sz="2400" dirty="0"/>
                  <a:t>Need to learn parameters </a:t>
                </a:r>
                <a14:m>
                  <m:oMath xmlns:m="http://schemas.openxmlformats.org/officeDocument/2006/math">
                    <m:r>
                      <a:rPr lang="en-US" sz="2400" b="0" i="1" smtClean="0">
                        <a:latin typeface="Cambria Math" panose="02040503050406030204" pitchFamily="18" charset="0"/>
                      </a:rPr>
                      <m:t>𝑤</m:t>
                    </m:r>
                  </m:oMath>
                </a14:m>
                <a:r>
                  <a:rPr lang="en-US" sz="2400" dirty="0"/>
                  <a:t> through interacting with the environment</a:t>
                </a:r>
              </a:p>
            </p:txBody>
          </p:sp>
        </mc:Choice>
        <mc:Fallback xmlns="">
          <p:sp>
            <p:nvSpPr>
              <p:cNvPr id="15" name="TextBox 14"/>
              <p:cNvSpPr txBox="1">
                <a:spLocks noRot="1" noChangeAspect="1" noMove="1" noResize="1" noEditPoints="1" noAdjustHandles="1" noChangeArrowheads="1" noChangeShapeType="1" noTextEdit="1"/>
              </p:cNvSpPr>
              <p:nvPr/>
            </p:nvSpPr>
            <p:spPr>
              <a:xfrm>
                <a:off x="204816" y="1333230"/>
                <a:ext cx="9007787" cy="461665"/>
              </a:xfrm>
              <a:prstGeom prst="rect">
                <a:avLst/>
              </a:prstGeom>
              <a:blipFill rotWithShape="0">
                <a:blip r:embed="rId4"/>
                <a:stretch>
                  <a:fillRect l="-1083" t="-10667" r="-203" b="-30667"/>
                </a:stretch>
              </a:blipFill>
            </p:spPr>
            <p:txBody>
              <a:bodyPr/>
              <a:lstStyle/>
              <a:p>
                <a:r>
                  <a:rPr lang="en-US">
                    <a:noFill/>
                  </a:rPr>
                  <a:t> </a:t>
                </a:r>
              </a:p>
            </p:txBody>
          </p:sp>
        </mc:Fallback>
      </mc:AlternateContent>
    </p:spTree>
    <p:extLst>
      <p:ext uri="{BB962C8B-B14F-4D97-AF65-F5344CB8AC3E}">
        <p14:creationId xmlns:p14="http://schemas.microsoft.com/office/powerpoint/2010/main" val="44017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(Optional) Train Defender Against Heuristic Attacker</a:t>
            </a:r>
          </a:p>
        </p:txBody>
      </p:sp>
      <mc:AlternateContent xmlns:mc="http://schemas.openxmlformats.org/markup-compatibility/2006" xmlns:a14="http://schemas.microsoft.com/office/drawing/2010/main">
        <mc:Choice Requires="a14">
          <p:sp>
            <p:nvSpPr>
              <p:cNvPr id="47" name="Content Placeholder 46"/>
              <p:cNvSpPr>
                <a:spLocks noGrp="1"/>
              </p:cNvSpPr>
              <p:nvPr>
                <p:ph sz="quarter" idx="1"/>
              </p:nvPr>
            </p:nvSpPr>
            <p:spPr>
              <a:xfrm>
                <a:off x="334140" y="4831319"/>
                <a:ext cx="8229600" cy="1399943"/>
              </a:xfrm>
            </p:spPr>
            <p:txBody>
              <a:bodyPr>
                <a:noAutofit/>
              </a:bodyPr>
              <a:lstStyle/>
              <a:p>
                <a:r>
                  <a:rPr lang="en-US" sz="2400" dirty="0"/>
                  <a:t>Through single-agent RL</a:t>
                </a:r>
              </a:p>
              <a:p>
                <a:r>
                  <a:rPr lang="en-US" sz="2400" dirty="0"/>
                  <a:t>Use neural network to represent a parameterized Q function </a:t>
                </a:r>
                <a14:m>
                  <m:oMath xmlns:m="http://schemas.openxmlformats.org/officeDocument/2006/math">
                    <m:r>
                      <a:rPr lang="en-US" sz="2400" b="0" i="1" smtClean="0">
                        <a:latin typeface="Cambria Math" panose="02040503050406030204" pitchFamily="18" charset="0"/>
                      </a:rPr>
                      <m:t>𝑄</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𝑜</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oMath>
                </a14:m>
                <a:r>
                  <a:rPr lang="en-US" sz="2400" dirty="0"/>
                  <a:t> where </a:t>
                </a:r>
                <a14:m>
                  <m:oMath xmlns:m="http://schemas.openxmlformats.org/officeDocument/2006/math">
                    <m:r>
                      <a:rPr lang="en-US" sz="2400" b="0" i="1" smtClean="0">
                        <a:latin typeface="Cambria Math" panose="02040503050406030204" pitchFamily="18" charset="0"/>
                      </a:rPr>
                      <m:t>𝑜</m:t>
                    </m:r>
                  </m:oMath>
                </a14:m>
                <a:r>
                  <a:rPr lang="en-US" sz="2400" dirty="0"/>
                  <a:t> is the observation</a:t>
                </a:r>
              </a:p>
            </p:txBody>
          </p:sp>
        </mc:Choice>
        <mc:Fallback xmlns="">
          <p:sp>
            <p:nvSpPr>
              <p:cNvPr id="47" name="Content Placeholder 46"/>
              <p:cNvSpPr>
                <a:spLocks noGrp="1" noRot="1" noChangeAspect="1" noMove="1" noResize="1" noEditPoints="1" noAdjustHandles="1" noChangeArrowheads="1" noChangeShapeType="1" noTextEdit="1"/>
              </p:cNvSpPr>
              <p:nvPr>
                <p:ph sz="quarter" idx="1"/>
              </p:nvPr>
            </p:nvSpPr>
            <p:spPr>
              <a:xfrm>
                <a:off x="334140" y="4831319"/>
                <a:ext cx="8229600" cy="1399943"/>
              </a:xfrm>
              <a:blipFill rotWithShape="0">
                <a:blip r:embed="rId2"/>
                <a:stretch>
                  <a:fillRect l="-519" t="-3493" b="-873"/>
                </a:stretch>
              </a:blipFill>
            </p:spPr>
            <p:txBody>
              <a:bodyPr/>
              <a:lstStyle/>
              <a:p>
                <a:r>
                  <a:rPr lang="en-US">
                    <a:noFill/>
                  </a:rPr>
                  <a:t> </a:t>
                </a:r>
              </a:p>
            </p:txBody>
          </p:sp>
        </mc:Fallback>
      </mc:AlternateContent>
      <p:pic>
        <p:nvPicPr>
          <p:cNvPr id="5" name="图片 3">
            <a:extLst>
              <a:ext uri="{FF2B5EF4-FFF2-40B4-BE49-F238E27FC236}">
                <a16:creationId xmlns="" xmlns:a16="http://schemas.microsoft.com/office/drawing/2014/main" id="{26164AE1-76D9-4A15-B67C-F46F5E87C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9002" y="1394552"/>
            <a:ext cx="6677629" cy="1721398"/>
          </a:xfrm>
          <a:prstGeom prst="rect">
            <a:avLst/>
          </a:prstGeom>
        </p:spPr>
      </p:pic>
      <p:cxnSp>
        <p:nvCxnSpPr>
          <p:cNvPr id="6" name="直接箭头连接符 5">
            <a:extLst>
              <a:ext uri="{FF2B5EF4-FFF2-40B4-BE49-F238E27FC236}">
                <a16:creationId xmlns="" xmlns:a16="http://schemas.microsoft.com/office/drawing/2014/main" id="{BAC70336-0B29-4B1E-A654-2D0EC24C35A1}"/>
              </a:ext>
            </a:extLst>
          </p:cNvPr>
          <p:cNvCxnSpPr/>
          <p:nvPr/>
        </p:nvCxnSpPr>
        <p:spPr>
          <a:xfrm>
            <a:off x="1812545" y="1920653"/>
            <a:ext cx="386457"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组合 35">
            <a:extLst>
              <a:ext uri="{FF2B5EF4-FFF2-40B4-BE49-F238E27FC236}">
                <a16:creationId xmlns="" xmlns:a16="http://schemas.microsoft.com/office/drawing/2014/main" id="{246B751E-9653-4E38-889B-25832AA3E0A6}"/>
              </a:ext>
            </a:extLst>
          </p:cNvPr>
          <p:cNvGrpSpPr/>
          <p:nvPr/>
        </p:nvGrpSpPr>
        <p:grpSpPr>
          <a:xfrm>
            <a:off x="258799" y="1394552"/>
            <a:ext cx="1544930" cy="1280124"/>
            <a:chOff x="274320" y="1753584"/>
            <a:chExt cx="3291840" cy="3120575"/>
          </a:xfrm>
        </p:grpSpPr>
        <p:grpSp>
          <p:nvGrpSpPr>
            <p:cNvPr id="8" name="Group 80">
              <a:extLst>
                <a:ext uri="{FF2B5EF4-FFF2-40B4-BE49-F238E27FC236}">
                  <a16:creationId xmlns="" xmlns:a16="http://schemas.microsoft.com/office/drawing/2014/main" id="{5C2BA703-04EF-4B4F-8033-AB435530584D}"/>
                </a:ext>
              </a:extLst>
            </p:cNvPr>
            <p:cNvGrpSpPr/>
            <p:nvPr/>
          </p:nvGrpSpPr>
          <p:grpSpPr>
            <a:xfrm>
              <a:off x="274320" y="1753584"/>
              <a:ext cx="3291840" cy="3120575"/>
              <a:chOff x="2057059" y="1849468"/>
              <a:chExt cx="3859762" cy="3767541"/>
            </a:xfrm>
          </p:grpSpPr>
          <p:cxnSp>
            <p:nvCxnSpPr>
              <p:cNvPr id="10" name="直线连接符 6">
                <a:extLst>
                  <a:ext uri="{FF2B5EF4-FFF2-40B4-BE49-F238E27FC236}">
                    <a16:creationId xmlns="" xmlns:a16="http://schemas.microsoft.com/office/drawing/2014/main" id="{7EC9C3FC-233C-406C-9FAC-DEF3FBA8EC99}"/>
                  </a:ext>
                </a:extLst>
              </p:cNvPr>
              <p:cNvCxnSpPr/>
              <p:nvPr/>
            </p:nvCxnSpPr>
            <p:spPr>
              <a:xfrm flipV="1">
                <a:off x="5305665" y="1852903"/>
                <a:ext cx="587829" cy="480752"/>
              </a:xfrm>
              <a:prstGeom prst="line">
                <a:avLst/>
              </a:prstGeom>
            </p:spPr>
            <p:style>
              <a:lnRef idx="1">
                <a:schemeClr val="dk1"/>
              </a:lnRef>
              <a:fillRef idx="0">
                <a:schemeClr val="dk1"/>
              </a:fillRef>
              <a:effectRef idx="0">
                <a:schemeClr val="dk1"/>
              </a:effectRef>
              <a:fontRef idx="minor">
                <a:schemeClr val="tx1"/>
              </a:fontRef>
            </p:style>
          </p:cxnSp>
          <p:cxnSp>
            <p:nvCxnSpPr>
              <p:cNvPr id="11" name="直线连接符 16">
                <a:extLst>
                  <a:ext uri="{FF2B5EF4-FFF2-40B4-BE49-F238E27FC236}">
                    <a16:creationId xmlns="" xmlns:a16="http://schemas.microsoft.com/office/drawing/2014/main" id="{A1F7904F-DD58-4D5C-A0EF-A9AE331B2F9E}"/>
                  </a:ext>
                </a:extLst>
              </p:cNvPr>
              <p:cNvCxnSpPr/>
              <p:nvPr/>
            </p:nvCxnSpPr>
            <p:spPr>
              <a:xfrm flipV="1">
                <a:off x="4823583" y="1852903"/>
                <a:ext cx="587829" cy="480752"/>
              </a:xfrm>
              <a:prstGeom prst="line">
                <a:avLst/>
              </a:prstGeom>
            </p:spPr>
            <p:style>
              <a:lnRef idx="1">
                <a:schemeClr val="dk1"/>
              </a:lnRef>
              <a:fillRef idx="0">
                <a:schemeClr val="dk1"/>
              </a:fillRef>
              <a:effectRef idx="0">
                <a:schemeClr val="dk1"/>
              </a:effectRef>
              <a:fontRef idx="minor">
                <a:schemeClr val="tx1"/>
              </a:fontRef>
            </p:style>
          </p:cxnSp>
          <p:cxnSp>
            <p:nvCxnSpPr>
              <p:cNvPr id="12" name="直线连接符 17">
                <a:extLst>
                  <a:ext uri="{FF2B5EF4-FFF2-40B4-BE49-F238E27FC236}">
                    <a16:creationId xmlns="" xmlns:a16="http://schemas.microsoft.com/office/drawing/2014/main" id="{083E74D6-290D-4D70-B6F7-9FFE48A240DD}"/>
                  </a:ext>
                </a:extLst>
              </p:cNvPr>
              <p:cNvCxnSpPr/>
              <p:nvPr/>
            </p:nvCxnSpPr>
            <p:spPr>
              <a:xfrm flipV="1">
                <a:off x="5328992" y="2337090"/>
                <a:ext cx="587829" cy="480752"/>
              </a:xfrm>
              <a:prstGeom prst="line">
                <a:avLst/>
              </a:prstGeom>
            </p:spPr>
            <p:style>
              <a:lnRef idx="1">
                <a:schemeClr val="dk1"/>
              </a:lnRef>
              <a:fillRef idx="0">
                <a:schemeClr val="dk1"/>
              </a:fillRef>
              <a:effectRef idx="0">
                <a:schemeClr val="dk1"/>
              </a:effectRef>
              <a:fontRef idx="minor">
                <a:schemeClr val="tx1"/>
              </a:fontRef>
            </p:style>
          </p:cxnSp>
          <p:cxnSp>
            <p:nvCxnSpPr>
              <p:cNvPr id="13" name="直线连接符 18">
                <a:extLst>
                  <a:ext uri="{FF2B5EF4-FFF2-40B4-BE49-F238E27FC236}">
                    <a16:creationId xmlns="" xmlns:a16="http://schemas.microsoft.com/office/drawing/2014/main" id="{9EC400E8-527F-4E16-B9E9-8AAAA41C3C12}"/>
                  </a:ext>
                </a:extLst>
              </p:cNvPr>
              <p:cNvCxnSpPr/>
              <p:nvPr/>
            </p:nvCxnSpPr>
            <p:spPr>
              <a:xfrm flipV="1">
                <a:off x="5328992" y="2333655"/>
                <a:ext cx="0" cy="484187"/>
              </a:xfrm>
              <a:prstGeom prst="line">
                <a:avLst/>
              </a:prstGeom>
            </p:spPr>
            <p:style>
              <a:lnRef idx="1">
                <a:schemeClr val="dk1"/>
              </a:lnRef>
              <a:fillRef idx="0">
                <a:schemeClr val="dk1"/>
              </a:fillRef>
              <a:effectRef idx="0">
                <a:schemeClr val="dk1"/>
              </a:effectRef>
              <a:fontRef idx="minor">
                <a:schemeClr val="tx1"/>
              </a:fontRef>
            </p:style>
          </p:cxnSp>
          <p:cxnSp>
            <p:nvCxnSpPr>
              <p:cNvPr id="14" name="直线连接符 22">
                <a:extLst>
                  <a:ext uri="{FF2B5EF4-FFF2-40B4-BE49-F238E27FC236}">
                    <a16:creationId xmlns="" xmlns:a16="http://schemas.microsoft.com/office/drawing/2014/main" id="{FC28F8B3-F708-461F-96ED-247ADF39E78A}"/>
                  </a:ext>
                </a:extLst>
              </p:cNvPr>
              <p:cNvCxnSpPr/>
              <p:nvPr/>
            </p:nvCxnSpPr>
            <p:spPr>
              <a:xfrm flipV="1">
                <a:off x="5891940" y="1852903"/>
                <a:ext cx="0" cy="484187"/>
              </a:xfrm>
              <a:prstGeom prst="line">
                <a:avLst/>
              </a:prstGeom>
            </p:spPr>
            <p:style>
              <a:lnRef idx="1">
                <a:schemeClr val="dk1"/>
              </a:lnRef>
              <a:fillRef idx="0">
                <a:schemeClr val="dk1"/>
              </a:fillRef>
              <a:effectRef idx="0">
                <a:schemeClr val="dk1"/>
              </a:effectRef>
              <a:fontRef idx="minor">
                <a:schemeClr val="tx1"/>
              </a:fontRef>
            </p:style>
          </p:cxnSp>
          <p:cxnSp>
            <p:nvCxnSpPr>
              <p:cNvPr id="15" name="直线连接符 23">
                <a:extLst>
                  <a:ext uri="{FF2B5EF4-FFF2-40B4-BE49-F238E27FC236}">
                    <a16:creationId xmlns="" xmlns:a16="http://schemas.microsoft.com/office/drawing/2014/main" id="{977C95B1-7039-4115-BA80-587C53E35E63}"/>
                  </a:ext>
                </a:extLst>
              </p:cNvPr>
              <p:cNvCxnSpPr/>
              <p:nvPr/>
            </p:nvCxnSpPr>
            <p:spPr>
              <a:xfrm flipH="1">
                <a:off x="5411413" y="1849468"/>
                <a:ext cx="480527" cy="0"/>
              </a:xfrm>
              <a:prstGeom prst="line">
                <a:avLst/>
              </a:prstGeom>
            </p:spPr>
            <p:style>
              <a:lnRef idx="1">
                <a:schemeClr val="dk1"/>
              </a:lnRef>
              <a:fillRef idx="0">
                <a:schemeClr val="dk1"/>
              </a:fillRef>
              <a:effectRef idx="0">
                <a:schemeClr val="dk1"/>
              </a:effectRef>
              <a:fontRef idx="minor">
                <a:schemeClr val="tx1"/>
              </a:fontRef>
            </p:style>
          </p:cxnSp>
          <p:cxnSp>
            <p:nvCxnSpPr>
              <p:cNvPr id="16" name="直线连接符 26">
                <a:extLst>
                  <a:ext uri="{FF2B5EF4-FFF2-40B4-BE49-F238E27FC236}">
                    <a16:creationId xmlns="" xmlns:a16="http://schemas.microsoft.com/office/drawing/2014/main" id="{41B79240-4B52-4DE6-BE87-2CECC81B0CA8}"/>
                  </a:ext>
                </a:extLst>
              </p:cNvPr>
              <p:cNvCxnSpPr/>
              <p:nvPr/>
            </p:nvCxnSpPr>
            <p:spPr>
              <a:xfrm flipV="1">
                <a:off x="5422300" y="2247898"/>
                <a:ext cx="0" cy="484187"/>
              </a:xfrm>
              <a:prstGeom prst="line">
                <a:avLst/>
              </a:prstGeom>
            </p:spPr>
            <p:style>
              <a:lnRef idx="1">
                <a:schemeClr val="dk1"/>
              </a:lnRef>
              <a:fillRef idx="0">
                <a:schemeClr val="dk1"/>
              </a:fillRef>
              <a:effectRef idx="0">
                <a:schemeClr val="dk1"/>
              </a:effectRef>
              <a:fontRef idx="minor">
                <a:schemeClr val="tx1"/>
              </a:fontRef>
            </p:style>
          </p:cxnSp>
          <p:cxnSp>
            <p:nvCxnSpPr>
              <p:cNvPr id="17" name="直线连接符 27">
                <a:extLst>
                  <a:ext uri="{FF2B5EF4-FFF2-40B4-BE49-F238E27FC236}">
                    <a16:creationId xmlns="" xmlns:a16="http://schemas.microsoft.com/office/drawing/2014/main" id="{C4A0B7AA-7A5C-4E9E-9EE2-333987C0BFF8}"/>
                  </a:ext>
                </a:extLst>
              </p:cNvPr>
              <p:cNvCxnSpPr/>
              <p:nvPr/>
            </p:nvCxnSpPr>
            <p:spPr>
              <a:xfrm flipV="1">
                <a:off x="5521825" y="2176243"/>
                <a:ext cx="0" cy="484187"/>
              </a:xfrm>
              <a:prstGeom prst="line">
                <a:avLst/>
              </a:prstGeom>
            </p:spPr>
            <p:style>
              <a:lnRef idx="1">
                <a:schemeClr val="dk1"/>
              </a:lnRef>
              <a:fillRef idx="0">
                <a:schemeClr val="dk1"/>
              </a:fillRef>
              <a:effectRef idx="0">
                <a:schemeClr val="dk1"/>
              </a:effectRef>
              <a:fontRef idx="minor">
                <a:schemeClr val="tx1"/>
              </a:fontRef>
            </p:style>
          </p:cxnSp>
          <p:cxnSp>
            <p:nvCxnSpPr>
              <p:cNvPr id="18" name="直线连接符 28">
                <a:extLst>
                  <a:ext uri="{FF2B5EF4-FFF2-40B4-BE49-F238E27FC236}">
                    <a16:creationId xmlns="" xmlns:a16="http://schemas.microsoft.com/office/drawing/2014/main" id="{5B17EA61-C927-4E4E-94B9-0F304F9FCD19}"/>
                  </a:ext>
                </a:extLst>
              </p:cNvPr>
              <p:cNvCxnSpPr/>
              <p:nvPr/>
            </p:nvCxnSpPr>
            <p:spPr>
              <a:xfrm flipV="1">
                <a:off x="5622906" y="2075890"/>
                <a:ext cx="0" cy="484187"/>
              </a:xfrm>
              <a:prstGeom prst="line">
                <a:avLst/>
              </a:prstGeom>
            </p:spPr>
            <p:style>
              <a:lnRef idx="1">
                <a:schemeClr val="dk1"/>
              </a:lnRef>
              <a:fillRef idx="0">
                <a:schemeClr val="dk1"/>
              </a:fillRef>
              <a:effectRef idx="0">
                <a:schemeClr val="dk1"/>
              </a:effectRef>
              <a:fontRef idx="minor">
                <a:schemeClr val="tx1"/>
              </a:fontRef>
            </p:style>
          </p:cxnSp>
          <p:cxnSp>
            <p:nvCxnSpPr>
              <p:cNvPr id="19" name="直线连接符 31">
                <a:extLst>
                  <a:ext uri="{FF2B5EF4-FFF2-40B4-BE49-F238E27FC236}">
                    <a16:creationId xmlns="" xmlns:a16="http://schemas.microsoft.com/office/drawing/2014/main" id="{2B2F753B-DA47-43D9-AB57-136569DC430B}"/>
                  </a:ext>
                </a:extLst>
              </p:cNvPr>
              <p:cNvCxnSpPr/>
              <p:nvPr/>
            </p:nvCxnSpPr>
            <p:spPr>
              <a:xfrm flipV="1">
                <a:off x="5655562" y="2100744"/>
                <a:ext cx="228602" cy="222987"/>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20" name="直线连接符 33">
                <a:extLst>
                  <a:ext uri="{FF2B5EF4-FFF2-40B4-BE49-F238E27FC236}">
                    <a16:creationId xmlns="" xmlns:a16="http://schemas.microsoft.com/office/drawing/2014/main" id="{D02D6EAB-4D88-4A17-AC00-4FB73BDB6CF4}"/>
                  </a:ext>
                </a:extLst>
              </p:cNvPr>
              <p:cNvCxnSpPr/>
              <p:nvPr/>
            </p:nvCxnSpPr>
            <p:spPr>
              <a:xfrm flipH="1">
                <a:off x="4941773" y="2247956"/>
                <a:ext cx="480527" cy="0"/>
              </a:xfrm>
              <a:prstGeom prst="line">
                <a:avLst/>
              </a:prstGeom>
            </p:spPr>
            <p:style>
              <a:lnRef idx="1">
                <a:schemeClr val="dk1"/>
              </a:lnRef>
              <a:fillRef idx="0">
                <a:schemeClr val="dk1"/>
              </a:fillRef>
              <a:effectRef idx="0">
                <a:schemeClr val="dk1"/>
              </a:effectRef>
              <a:fontRef idx="minor">
                <a:schemeClr val="tx1"/>
              </a:fontRef>
            </p:style>
          </p:cxnSp>
          <p:cxnSp>
            <p:nvCxnSpPr>
              <p:cNvPr id="21" name="直线连接符 34">
                <a:extLst>
                  <a:ext uri="{FF2B5EF4-FFF2-40B4-BE49-F238E27FC236}">
                    <a16:creationId xmlns="" xmlns:a16="http://schemas.microsoft.com/office/drawing/2014/main" id="{880256E6-8D17-471C-812A-9360A6902DA1}"/>
                  </a:ext>
                </a:extLst>
              </p:cNvPr>
              <p:cNvCxnSpPr/>
              <p:nvPr/>
            </p:nvCxnSpPr>
            <p:spPr>
              <a:xfrm flipH="1">
                <a:off x="5029638" y="2157581"/>
                <a:ext cx="480527" cy="0"/>
              </a:xfrm>
              <a:prstGeom prst="line">
                <a:avLst/>
              </a:prstGeom>
            </p:spPr>
            <p:style>
              <a:lnRef idx="1">
                <a:schemeClr val="dk1"/>
              </a:lnRef>
              <a:fillRef idx="0">
                <a:schemeClr val="dk1"/>
              </a:fillRef>
              <a:effectRef idx="0">
                <a:schemeClr val="dk1"/>
              </a:effectRef>
              <a:fontRef idx="minor">
                <a:schemeClr val="tx1"/>
              </a:fontRef>
            </p:style>
          </p:cxnSp>
          <p:cxnSp>
            <p:nvCxnSpPr>
              <p:cNvPr id="22" name="直线连接符 35">
                <a:extLst>
                  <a:ext uri="{FF2B5EF4-FFF2-40B4-BE49-F238E27FC236}">
                    <a16:creationId xmlns="" xmlns:a16="http://schemas.microsoft.com/office/drawing/2014/main" id="{E4BAF887-0A4B-45C1-AB8D-A233E05A5788}"/>
                  </a:ext>
                </a:extLst>
              </p:cNvPr>
              <p:cNvCxnSpPr/>
              <p:nvPr/>
            </p:nvCxnSpPr>
            <p:spPr>
              <a:xfrm flipH="1">
                <a:off x="5148602" y="2075890"/>
                <a:ext cx="480527" cy="0"/>
              </a:xfrm>
              <a:prstGeom prst="line">
                <a:avLst/>
              </a:prstGeom>
            </p:spPr>
            <p:style>
              <a:lnRef idx="1">
                <a:schemeClr val="dk1"/>
              </a:lnRef>
              <a:fillRef idx="0">
                <a:schemeClr val="dk1"/>
              </a:fillRef>
              <a:effectRef idx="0">
                <a:schemeClr val="dk1"/>
              </a:effectRef>
              <a:fontRef idx="minor">
                <a:schemeClr val="tx1"/>
              </a:fontRef>
            </p:style>
          </p:cxnSp>
          <p:cxnSp>
            <p:nvCxnSpPr>
              <p:cNvPr id="23" name="直线连接符 37">
                <a:extLst>
                  <a:ext uri="{FF2B5EF4-FFF2-40B4-BE49-F238E27FC236}">
                    <a16:creationId xmlns="" xmlns:a16="http://schemas.microsoft.com/office/drawing/2014/main" id="{3CF3D48F-397D-4409-B3AF-F8DDB809DC3D}"/>
                  </a:ext>
                </a:extLst>
              </p:cNvPr>
              <p:cNvCxnSpPr/>
              <p:nvPr/>
            </p:nvCxnSpPr>
            <p:spPr>
              <a:xfrm flipV="1">
                <a:off x="5305665" y="5116792"/>
                <a:ext cx="587829" cy="480752"/>
              </a:xfrm>
              <a:prstGeom prst="line">
                <a:avLst/>
              </a:prstGeom>
            </p:spPr>
            <p:style>
              <a:lnRef idx="1">
                <a:schemeClr val="dk1"/>
              </a:lnRef>
              <a:fillRef idx="0">
                <a:schemeClr val="dk1"/>
              </a:fillRef>
              <a:effectRef idx="0">
                <a:schemeClr val="dk1"/>
              </a:effectRef>
              <a:fontRef idx="minor">
                <a:schemeClr val="tx1"/>
              </a:fontRef>
            </p:style>
          </p:cxnSp>
          <p:cxnSp>
            <p:nvCxnSpPr>
              <p:cNvPr id="24" name="直线连接符 39">
                <a:extLst>
                  <a:ext uri="{FF2B5EF4-FFF2-40B4-BE49-F238E27FC236}">
                    <a16:creationId xmlns="" xmlns:a16="http://schemas.microsoft.com/office/drawing/2014/main" id="{0D021E74-112C-4840-96A7-D094B8C8E4C5}"/>
                  </a:ext>
                </a:extLst>
              </p:cNvPr>
              <p:cNvCxnSpPr/>
              <p:nvPr/>
            </p:nvCxnSpPr>
            <p:spPr>
              <a:xfrm flipV="1">
                <a:off x="5884164" y="2333656"/>
                <a:ext cx="20218" cy="2783136"/>
              </a:xfrm>
              <a:prstGeom prst="line">
                <a:avLst/>
              </a:prstGeom>
            </p:spPr>
            <p:style>
              <a:lnRef idx="1">
                <a:schemeClr val="dk1"/>
              </a:lnRef>
              <a:fillRef idx="0">
                <a:schemeClr val="dk1"/>
              </a:fillRef>
              <a:effectRef idx="0">
                <a:schemeClr val="dk1"/>
              </a:effectRef>
              <a:fontRef idx="minor">
                <a:schemeClr val="tx1"/>
              </a:fontRef>
            </p:style>
          </p:cxnSp>
          <p:cxnSp>
            <p:nvCxnSpPr>
              <p:cNvPr id="25" name="直线连接符 41">
                <a:extLst>
                  <a:ext uri="{FF2B5EF4-FFF2-40B4-BE49-F238E27FC236}">
                    <a16:creationId xmlns="" xmlns:a16="http://schemas.microsoft.com/office/drawing/2014/main" id="{CBC7531E-5621-464F-A879-D833DF172504}"/>
                  </a:ext>
                </a:extLst>
              </p:cNvPr>
              <p:cNvCxnSpPr/>
              <p:nvPr/>
            </p:nvCxnSpPr>
            <p:spPr>
              <a:xfrm flipV="1">
                <a:off x="5317325" y="2814408"/>
                <a:ext cx="20218" cy="2783136"/>
              </a:xfrm>
              <a:prstGeom prst="line">
                <a:avLst/>
              </a:prstGeom>
            </p:spPr>
            <p:style>
              <a:lnRef idx="1">
                <a:schemeClr val="dk1"/>
              </a:lnRef>
              <a:fillRef idx="0">
                <a:schemeClr val="dk1"/>
              </a:fillRef>
              <a:effectRef idx="0">
                <a:schemeClr val="dk1"/>
              </a:effectRef>
              <a:fontRef idx="minor">
                <a:schemeClr val="tx1"/>
              </a:fontRef>
            </p:style>
          </p:cxnSp>
          <p:cxnSp>
            <p:nvCxnSpPr>
              <p:cNvPr id="26" name="直线连接符 42">
                <a:extLst>
                  <a:ext uri="{FF2B5EF4-FFF2-40B4-BE49-F238E27FC236}">
                    <a16:creationId xmlns="" xmlns:a16="http://schemas.microsoft.com/office/drawing/2014/main" id="{26B5EC86-CEDA-43E2-8CB9-4E173B4155B9}"/>
                  </a:ext>
                </a:extLst>
              </p:cNvPr>
              <p:cNvCxnSpPr/>
              <p:nvPr/>
            </p:nvCxnSpPr>
            <p:spPr>
              <a:xfrm flipH="1">
                <a:off x="2644888" y="1849468"/>
                <a:ext cx="2743978" cy="10900"/>
              </a:xfrm>
              <a:prstGeom prst="line">
                <a:avLst/>
              </a:prstGeom>
            </p:spPr>
            <p:style>
              <a:lnRef idx="1">
                <a:schemeClr val="dk1"/>
              </a:lnRef>
              <a:fillRef idx="0">
                <a:schemeClr val="dk1"/>
              </a:fillRef>
              <a:effectRef idx="0">
                <a:schemeClr val="dk1"/>
              </a:effectRef>
              <a:fontRef idx="minor">
                <a:schemeClr val="tx1"/>
              </a:fontRef>
            </p:style>
          </p:cxnSp>
          <p:cxnSp>
            <p:nvCxnSpPr>
              <p:cNvPr id="27" name="直线连接符 45">
                <a:extLst>
                  <a:ext uri="{FF2B5EF4-FFF2-40B4-BE49-F238E27FC236}">
                    <a16:creationId xmlns="" xmlns:a16="http://schemas.microsoft.com/office/drawing/2014/main" id="{576DCC8E-545D-4778-895B-5D5E9312295A}"/>
                  </a:ext>
                </a:extLst>
              </p:cNvPr>
              <p:cNvCxnSpPr/>
              <p:nvPr/>
            </p:nvCxnSpPr>
            <p:spPr>
              <a:xfrm flipV="1">
                <a:off x="2057059" y="1860368"/>
                <a:ext cx="587829" cy="480752"/>
              </a:xfrm>
              <a:prstGeom prst="line">
                <a:avLst/>
              </a:prstGeom>
            </p:spPr>
            <p:style>
              <a:lnRef idx="1">
                <a:schemeClr val="dk1"/>
              </a:lnRef>
              <a:fillRef idx="0">
                <a:schemeClr val="dk1"/>
              </a:fillRef>
              <a:effectRef idx="0">
                <a:schemeClr val="dk1"/>
              </a:effectRef>
              <a:fontRef idx="minor">
                <a:schemeClr val="tx1"/>
              </a:fontRef>
            </p:style>
          </p:cxnSp>
          <p:cxnSp>
            <p:nvCxnSpPr>
              <p:cNvPr id="28" name="直线连接符 47">
                <a:extLst>
                  <a:ext uri="{FF2B5EF4-FFF2-40B4-BE49-F238E27FC236}">
                    <a16:creationId xmlns="" xmlns:a16="http://schemas.microsoft.com/office/drawing/2014/main" id="{5ACF0E6A-D7BE-4B3C-AE80-90D832F7FFAF}"/>
                  </a:ext>
                </a:extLst>
              </p:cNvPr>
              <p:cNvCxnSpPr/>
              <p:nvPr/>
            </p:nvCxnSpPr>
            <p:spPr>
              <a:xfrm flipH="1">
                <a:off x="2462934" y="2075862"/>
                <a:ext cx="2573698" cy="2245"/>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29" name="直线连接符 49">
                <a:extLst>
                  <a:ext uri="{FF2B5EF4-FFF2-40B4-BE49-F238E27FC236}">
                    <a16:creationId xmlns="" xmlns:a16="http://schemas.microsoft.com/office/drawing/2014/main" id="{A9D47E22-74F6-4F95-8C57-4D94F29778DC}"/>
                  </a:ext>
                </a:extLst>
              </p:cNvPr>
              <p:cNvCxnSpPr/>
              <p:nvPr/>
            </p:nvCxnSpPr>
            <p:spPr>
              <a:xfrm flipV="1">
                <a:off x="5608131" y="2660431"/>
                <a:ext cx="20998" cy="2588432"/>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30" name="直线连接符 52">
                <a:extLst>
                  <a:ext uri="{FF2B5EF4-FFF2-40B4-BE49-F238E27FC236}">
                    <a16:creationId xmlns="" xmlns:a16="http://schemas.microsoft.com/office/drawing/2014/main" id="{BCC6B1B0-34A7-45F9-AE45-C294A0E95263}"/>
                  </a:ext>
                </a:extLst>
              </p:cNvPr>
              <p:cNvCxnSpPr/>
              <p:nvPr/>
            </p:nvCxnSpPr>
            <p:spPr>
              <a:xfrm flipH="1">
                <a:off x="2095939" y="2327903"/>
                <a:ext cx="2743978" cy="10900"/>
              </a:xfrm>
              <a:prstGeom prst="line">
                <a:avLst/>
              </a:prstGeom>
            </p:spPr>
            <p:style>
              <a:lnRef idx="1">
                <a:schemeClr val="dk1"/>
              </a:lnRef>
              <a:fillRef idx="0">
                <a:schemeClr val="dk1"/>
              </a:fillRef>
              <a:effectRef idx="0">
                <a:schemeClr val="dk1"/>
              </a:effectRef>
              <a:fontRef idx="minor">
                <a:schemeClr val="tx1"/>
              </a:fontRef>
            </p:style>
          </p:cxnSp>
          <p:cxnSp>
            <p:nvCxnSpPr>
              <p:cNvPr id="31" name="直线连接符 53">
                <a:extLst>
                  <a:ext uri="{FF2B5EF4-FFF2-40B4-BE49-F238E27FC236}">
                    <a16:creationId xmlns="" xmlns:a16="http://schemas.microsoft.com/office/drawing/2014/main" id="{C832D1B2-89AC-4CAF-BB92-7989E0F0DFA6}"/>
                  </a:ext>
                </a:extLst>
              </p:cNvPr>
              <p:cNvCxnSpPr/>
              <p:nvPr/>
            </p:nvCxnSpPr>
            <p:spPr>
              <a:xfrm flipH="1">
                <a:off x="4856238" y="2325089"/>
                <a:ext cx="480527" cy="0"/>
              </a:xfrm>
              <a:prstGeom prst="line">
                <a:avLst/>
              </a:prstGeom>
            </p:spPr>
            <p:style>
              <a:lnRef idx="1">
                <a:schemeClr val="dk1"/>
              </a:lnRef>
              <a:fillRef idx="0">
                <a:schemeClr val="dk1"/>
              </a:fillRef>
              <a:effectRef idx="0">
                <a:schemeClr val="dk1"/>
              </a:effectRef>
              <a:fontRef idx="minor">
                <a:schemeClr val="tx1"/>
              </a:fontRef>
            </p:style>
          </p:cxnSp>
          <p:cxnSp>
            <p:nvCxnSpPr>
              <p:cNvPr id="32" name="直线连接符 54">
                <a:extLst>
                  <a:ext uri="{FF2B5EF4-FFF2-40B4-BE49-F238E27FC236}">
                    <a16:creationId xmlns="" xmlns:a16="http://schemas.microsoft.com/office/drawing/2014/main" id="{AA61332B-CF6A-44A2-A1B0-BA09B6600821}"/>
                  </a:ext>
                </a:extLst>
              </p:cNvPr>
              <p:cNvCxnSpPr/>
              <p:nvPr/>
            </p:nvCxnSpPr>
            <p:spPr>
              <a:xfrm flipH="1">
                <a:off x="2057059" y="5606109"/>
                <a:ext cx="2743978" cy="10900"/>
              </a:xfrm>
              <a:prstGeom prst="line">
                <a:avLst/>
              </a:prstGeom>
            </p:spPr>
            <p:style>
              <a:lnRef idx="1">
                <a:schemeClr val="dk1"/>
              </a:lnRef>
              <a:fillRef idx="0">
                <a:schemeClr val="dk1"/>
              </a:fillRef>
              <a:effectRef idx="0">
                <a:schemeClr val="dk1"/>
              </a:effectRef>
              <a:fontRef idx="minor">
                <a:schemeClr val="tx1"/>
              </a:fontRef>
            </p:style>
          </p:cxnSp>
          <p:cxnSp>
            <p:nvCxnSpPr>
              <p:cNvPr id="33" name="直线连接符 55">
                <a:extLst>
                  <a:ext uri="{FF2B5EF4-FFF2-40B4-BE49-F238E27FC236}">
                    <a16:creationId xmlns="" xmlns:a16="http://schemas.microsoft.com/office/drawing/2014/main" id="{11CAAFCA-EFB6-4BEE-9784-045B0D15D0D7}"/>
                  </a:ext>
                </a:extLst>
              </p:cNvPr>
              <p:cNvCxnSpPr/>
              <p:nvPr/>
            </p:nvCxnSpPr>
            <p:spPr>
              <a:xfrm flipH="1">
                <a:off x="4817358" y="5603295"/>
                <a:ext cx="480527" cy="0"/>
              </a:xfrm>
              <a:prstGeom prst="line">
                <a:avLst/>
              </a:prstGeom>
            </p:spPr>
            <p:style>
              <a:lnRef idx="1">
                <a:schemeClr val="dk1"/>
              </a:lnRef>
              <a:fillRef idx="0">
                <a:schemeClr val="dk1"/>
              </a:fillRef>
              <a:effectRef idx="0">
                <a:schemeClr val="dk1"/>
              </a:effectRef>
              <a:fontRef idx="minor">
                <a:schemeClr val="tx1"/>
              </a:fontRef>
            </p:style>
          </p:cxnSp>
          <p:cxnSp>
            <p:nvCxnSpPr>
              <p:cNvPr id="34" name="直线连接符 56">
                <a:extLst>
                  <a:ext uri="{FF2B5EF4-FFF2-40B4-BE49-F238E27FC236}">
                    <a16:creationId xmlns="" xmlns:a16="http://schemas.microsoft.com/office/drawing/2014/main" id="{33ABB07F-D02B-4E38-AB28-24BEDC0230C7}"/>
                  </a:ext>
                </a:extLst>
              </p:cNvPr>
              <p:cNvCxnSpPr/>
              <p:nvPr/>
            </p:nvCxnSpPr>
            <p:spPr>
              <a:xfrm flipV="1">
                <a:off x="2101383" y="2325585"/>
                <a:ext cx="0" cy="484187"/>
              </a:xfrm>
              <a:prstGeom prst="line">
                <a:avLst/>
              </a:prstGeom>
            </p:spPr>
            <p:style>
              <a:lnRef idx="1">
                <a:schemeClr val="dk1"/>
              </a:lnRef>
              <a:fillRef idx="0">
                <a:schemeClr val="dk1"/>
              </a:fillRef>
              <a:effectRef idx="0">
                <a:schemeClr val="dk1"/>
              </a:effectRef>
              <a:fontRef idx="minor">
                <a:schemeClr val="tx1"/>
              </a:fontRef>
            </p:style>
          </p:cxnSp>
          <p:cxnSp>
            <p:nvCxnSpPr>
              <p:cNvPr id="35" name="直线连接符 57">
                <a:extLst>
                  <a:ext uri="{FF2B5EF4-FFF2-40B4-BE49-F238E27FC236}">
                    <a16:creationId xmlns="" xmlns:a16="http://schemas.microsoft.com/office/drawing/2014/main" id="{8C913F6F-2D87-4418-83CD-6F4F63B520EE}"/>
                  </a:ext>
                </a:extLst>
              </p:cNvPr>
              <p:cNvCxnSpPr/>
              <p:nvPr/>
            </p:nvCxnSpPr>
            <p:spPr>
              <a:xfrm flipV="1">
                <a:off x="2089716" y="2806338"/>
                <a:ext cx="20218" cy="2783136"/>
              </a:xfrm>
              <a:prstGeom prst="line">
                <a:avLst/>
              </a:prstGeom>
            </p:spPr>
            <p:style>
              <a:lnRef idx="1">
                <a:schemeClr val="dk1"/>
              </a:lnRef>
              <a:fillRef idx="0">
                <a:schemeClr val="dk1"/>
              </a:fillRef>
              <a:effectRef idx="0">
                <a:schemeClr val="dk1"/>
              </a:effectRef>
              <a:fontRef idx="minor">
                <a:schemeClr val="tx1"/>
              </a:fontRef>
            </p:style>
          </p:cxnSp>
        </p:grpSp>
        <p:pic>
          <p:nvPicPr>
            <p:cNvPr id="9" name="图片 34">
              <a:extLst>
                <a:ext uri="{FF2B5EF4-FFF2-40B4-BE49-F238E27FC236}">
                  <a16:creationId xmlns="" xmlns:a16="http://schemas.microsoft.com/office/drawing/2014/main" id="{DE876752-E5B2-4AF2-A5B1-512415E61C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083"/>
            <a:stretch/>
          </p:blipFill>
          <p:spPr>
            <a:xfrm>
              <a:off x="350520" y="2220454"/>
              <a:ext cx="2667386" cy="2649760"/>
            </a:xfrm>
            <a:prstGeom prst="rect">
              <a:avLst/>
            </a:prstGeom>
          </p:spPr>
        </p:pic>
      </p:grpSp>
      <p:sp>
        <p:nvSpPr>
          <p:cNvPr id="36" name="矩形 50">
            <a:extLst>
              <a:ext uri="{FF2B5EF4-FFF2-40B4-BE49-F238E27FC236}">
                <a16:creationId xmlns="" xmlns:a16="http://schemas.microsoft.com/office/drawing/2014/main" id="{E8FA2974-82E0-436E-AD0E-63C76C23630D}"/>
              </a:ext>
            </a:extLst>
          </p:cNvPr>
          <p:cNvSpPr/>
          <p:nvPr/>
        </p:nvSpPr>
        <p:spPr>
          <a:xfrm>
            <a:off x="2160721" y="4015480"/>
            <a:ext cx="1045832" cy="478639"/>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Up</a:t>
            </a:r>
            <a:endParaRPr kumimoji="1" lang="zh-CN" altLang="en-US" sz="2400" dirty="0"/>
          </a:p>
        </p:txBody>
      </p:sp>
      <p:sp>
        <p:nvSpPr>
          <p:cNvPr id="37" name="矩形 51">
            <a:extLst>
              <a:ext uri="{FF2B5EF4-FFF2-40B4-BE49-F238E27FC236}">
                <a16:creationId xmlns="" xmlns:a16="http://schemas.microsoft.com/office/drawing/2014/main" id="{92AF81D6-B806-43DB-AAA5-233425832249}"/>
              </a:ext>
            </a:extLst>
          </p:cNvPr>
          <p:cNvSpPr/>
          <p:nvPr/>
        </p:nvSpPr>
        <p:spPr>
          <a:xfrm>
            <a:off x="3415387" y="4017378"/>
            <a:ext cx="1033553" cy="4786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Down</a:t>
            </a:r>
            <a:endParaRPr kumimoji="1" lang="zh-CN" altLang="en-US" sz="2400" dirty="0"/>
          </a:p>
        </p:txBody>
      </p:sp>
      <p:sp>
        <p:nvSpPr>
          <p:cNvPr id="38" name="矩形 52">
            <a:extLst>
              <a:ext uri="{FF2B5EF4-FFF2-40B4-BE49-F238E27FC236}">
                <a16:creationId xmlns="" xmlns:a16="http://schemas.microsoft.com/office/drawing/2014/main" id="{0F44F68B-03DE-40EB-A9AE-5C18AC55AB75}"/>
              </a:ext>
            </a:extLst>
          </p:cNvPr>
          <p:cNvSpPr/>
          <p:nvPr/>
        </p:nvSpPr>
        <p:spPr>
          <a:xfrm>
            <a:off x="4655836" y="4015480"/>
            <a:ext cx="1033553" cy="478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Left</a:t>
            </a:r>
            <a:endParaRPr kumimoji="1" lang="zh-CN" altLang="en-US" sz="2400" dirty="0"/>
          </a:p>
        </p:txBody>
      </p:sp>
      <p:sp>
        <p:nvSpPr>
          <p:cNvPr id="39" name="矩形 53">
            <a:extLst>
              <a:ext uri="{FF2B5EF4-FFF2-40B4-BE49-F238E27FC236}">
                <a16:creationId xmlns="" xmlns:a16="http://schemas.microsoft.com/office/drawing/2014/main" id="{626D6836-196E-4F3F-BAC7-523AF24263C0}"/>
              </a:ext>
            </a:extLst>
          </p:cNvPr>
          <p:cNvSpPr/>
          <p:nvPr/>
        </p:nvSpPr>
        <p:spPr>
          <a:xfrm>
            <a:off x="6032995" y="4015480"/>
            <a:ext cx="1033553" cy="478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Right</a:t>
            </a:r>
            <a:endParaRPr kumimoji="1" lang="zh-CN" altLang="en-US" sz="2400" dirty="0"/>
          </a:p>
        </p:txBody>
      </p:sp>
      <p:sp>
        <p:nvSpPr>
          <p:cNvPr id="40" name="矩形 54">
            <a:extLst>
              <a:ext uri="{FF2B5EF4-FFF2-40B4-BE49-F238E27FC236}">
                <a16:creationId xmlns="" xmlns:a16="http://schemas.microsoft.com/office/drawing/2014/main" id="{7B4C8667-2A73-468D-B40C-F4D40D94D073}"/>
              </a:ext>
            </a:extLst>
          </p:cNvPr>
          <p:cNvSpPr/>
          <p:nvPr/>
        </p:nvSpPr>
        <p:spPr>
          <a:xfrm>
            <a:off x="7410154" y="4015480"/>
            <a:ext cx="1033553" cy="478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Still</a:t>
            </a:r>
            <a:endParaRPr kumimoji="1" lang="zh-CN" altLang="en-US" sz="2400" dirty="0"/>
          </a:p>
        </p:txBody>
      </p:sp>
      <p:cxnSp>
        <p:nvCxnSpPr>
          <p:cNvPr id="41" name="直接连接符 36">
            <a:extLst>
              <a:ext uri="{FF2B5EF4-FFF2-40B4-BE49-F238E27FC236}">
                <a16:creationId xmlns="" xmlns:a16="http://schemas.microsoft.com/office/drawing/2014/main" id="{6E2706AC-9DA1-4A6C-8199-454E8FFBCF62}"/>
              </a:ext>
            </a:extLst>
          </p:cNvPr>
          <p:cNvCxnSpPr>
            <a:cxnSpLocks/>
            <a:endCxn id="36" idx="0"/>
          </p:cNvCxnSpPr>
          <p:nvPr/>
        </p:nvCxnSpPr>
        <p:spPr>
          <a:xfrm flipH="1">
            <a:off x="2683637" y="2771717"/>
            <a:ext cx="5930956" cy="1243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38">
            <a:extLst>
              <a:ext uri="{FF2B5EF4-FFF2-40B4-BE49-F238E27FC236}">
                <a16:creationId xmlns="" xmlns:a16="http://schemas.microsoft.com/office/drawing/2014/main" id="{9EB85855-685D-44B8-8B12-551309A4E31E}"/>
              </a:ext>
            </a:extLst>
          </p:cNvPr>
          <p:cNvCxnSpPr>
            <a:endCxn id="37" idx="0"/>
          </p:cNvCxnSpPr>
          <p:nvPr/>
        </p:nvCxnSpPr>
        <p:spPr>
          <a:xfrm flipH="1">
            <a:off x="3932164" y="2778586"/>
            <a:ext cx="4674760" cy="1238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 xmlns:a16="http://schemas.microsoft.com/office/drawing/2014/main" id="{209B6A45-59DC-4756-A8F1-56A7CBA909BD}"/>
              </a:ext>
            </a:extLst>
          </p:cNvPr>
          <p:cNvCxnSpPr>
            <a:cxnSpLocks/>
            <a:endCxn id="38" idx="0"/>
          </p:cNvCxnSpPr>
          <p:nvPr/>
        </p:nvCxnSpPr>
        <p:spPr>
          <a:xfrm flipH="1">
            <a:off x="5172613" y="2771717"/>
            <a:ext cx="3434312" cy="1243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4">
            <a:extLst>
              <a:ext uri="{FF2B5EF4-FFF2-40B4-BE49-F238E27FC236}">
                <a16:creationId xmlns="" xmlns:a16="http://schemas.microsoft.com/office/drawing/2014/main" id="{FF9F751F-E5AD-4AFA-93DD-CF25F756AFBA}"/>
              </a:ext>
            </a:extLst>
          </p:cNvPr>
          <p:cNvCxnSpPr>
            <a:cxnSpLocks/>
            <a:endCxn id="39" idx="0"/>
          </p:cNvCxnSpPr>
          <p:nvPr/>
        </p:nvCxnSpPr>
        <p:spPr>
          <a:xfrm flipH="1">
            <a:off x="6549772" y="2776688"/>
            <a:ext cx="2057152" cy="1238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7">
            <a:extLst>
              <a:ext uri="{FF2B5EF4-FFF2-40B4-BE49-F238E27FC236}">
                <a16:creationId xmlns="" xmlns:a16="http://schemas.microsoft.com/office/drawing/2014/main" id="{42B9E1DE-9186-448D-8158-C9B8B94ED550}"/>
              </a:ext>
            </a:extLst>
          </p:cNvPr>
          <p:cNvCxnSpPr>
            <a:cxnSpLocks/>
            <a:endCxn id="40" idx="0"/>
          </p:cNvCxnSpPr>
          <p:nvPr/>
        </p:nvCxnSpPr>
        <p:spPr>
          <a:xfrm flipH="1">
            <a:off x="7926931" y="2776688"/>
            <a:ext cx="687662" cy="1238792"/>
          </a:xfrm>
          <a:prstGeom prst="line">
            <a:avLst/>
          </a:prstGeom>
        </p:spPr>
        <p:style>
          <a:lnRef idx="1">
            <a:schemeClr val="accent1"/>
          </a:lnRef>
          <a:fillRef idx="0">
            <a:schemeClr val="accent1"/>
          </a:fillRef>
          <a:effectRef idx="0">
            <a:schemeClr val="accent1"/>
          </a:effectRef>
          <a:fontRef idx="minor">
            <a:schemeClr val="tx1"/>
          </a:fontRef>
        </p:style>
      </p:cxnSp>
      <p:sp>
        <p:nvSpPr>
          <p:cNvPr id="46" name="Slide Number Placeholder 45"/>
          <p:cNvSpPr>
            <a:spLocks noGrp="1"/>
          </p:cNvSpPr>
          <p:nvPr>
            <p:ph type="sldNum" sz="quarter" idx="12"/>
          </p:nvPr>
        </p:nvSpPr>
        <p:spPr/>
        <p:txBody>
          <a:bodyPr/>
          <a:lstStyle/>
          <a:p>
            <a:fld id="{A3B20E47-2A4C-4221-B6B9-A2AC2F1C1077}" type="slidenum">
              <a:rPr lang="en-US" smtClean="0"/>
              <a:pPr/>
              <a:t>53</a:t>
            </a:fld>
            <a:endParaRPr lang="en-US" dirty="0"/>
          </a:p>
        </p:txBody>
      </p:sp>
    </p:spTree>
    <p:extLst>
      <p:ext uri="{BB962C8B-B14F-4D97-AF65-F5344CB8AC3E}">
        <p14:creationId xmlns:p14="http://schemas.microsoft.com/office/powerpoint/2010/main" val="35162057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7x7_DQNPatroller_VS_ParametericPoacher_GaussianGrid">
            <a:hlinkClick r:id="" action="ppaction://media"/>
            <a:extLst>
              <a:ext uri="{FF2B5EF4-FFF2-40B4-BE49-F238E27FC236}">
                <a16:creationId xmlns="" xmlns:a16="http://schemas.microsoft.com/office/drawing/2014/main" id="{BBD7B721-53A5-4A38-A294-88AD73583A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429" y="1390927"/>
            <a:ext cx="4778575" cy="4778576"/>
          </a:xfrm>
          <a:prstGeom prst="rect">
            <a:avLst/>
          </a:prstGeom>
        </p:spPr>
      </p:pic>
      <p:sp>
        <p:nvSpPr>
          <p:cNvPr id="2" name="Title 1"/>
          <p:cNvSpPr>
            <a:spLocks noGrp="1"/>
          </p:cNvSpPr>
          <p:nvPr>
            <p:ph type="title"/>
          </p:nvPr>
        </p:nvSpPr>
        <p:spPr/>
        <p:txBody>
          <a:bodyPr>
            <a:normAutofit/>
          </a:bodyPr>
          <a:lstStyle/>
          <a:p>
            <a:r>
              <a:rPr lang="en-US" dirty="0"/>
              <a:t>(Optional) Train Defender Against Heuristic Attacker</a:t>
            </a:r>
          </a:p>
        </p:txBody>
      </p:sp>
      <p:sp>
        <p:nvSpPr>
          <p:cNvPr id="7" name="文本框 23"/>
          <p:cNvSpPr txBox="1"/>
          <p:nvPr/>
        </p:nvSpPr>
        <p:spPr>
          <a:xfrm>
            <a:off x="6480955" y="3993315"/>
            <a:ext cx="1684976" cy="461665"/>
          </a:xfrm>
          <a:prstGeom prst="rect">
            <a:avLst/>
          </a:prstGeom>
          <a:noFill/>
        </p:spPr>
        <p:txBody>
          <a:bodyPr wrap="square" rtlCol="0">
            <a:spAutoFit/>
          </a:bodyPr>
          <a:lstStyle/>
          <a:p>
            <a:r>
              <a:rPr kumimoji="1" lang="en-US" altLang="zh-CN" sz="2400" dirty="0"/>
              <a:t>Defender</a:t>
            </a:r>
          </a:p>
        </p:txBody>
      </p:sp>
      <p:sp>
        <p:nvSpPr>
          <p:cNvPr id="8" name="文本框 29"/>
          <p:cNvSpPr txBox="1"/>
          <p:nvPr/>
        </p:nvSpPr>
        <p:spPr>
          <a:xfrm>
            <a:off x="6781094" y="2706683"/>
            <a:ext cx="1084698" cy="461665"/>
          </a:xfrm>
          <a:prstGeom prst="rect">
            <a:avLst/>
          </a:prstGeom>
          <a:noFill/>
        </p:spPr>
        <p:txBody>
          <a:bodyPr wrap="square" rtlCol="0">
            <a:spAutoFit/>
          </a:bodyPr>
          <a:lstStyle/>
          <a:p>
            <a:r>
              <a:rPr kumimoji="1" lang="en-US" altLang="zh-CN" sz="2400" dirty="0"/>
              <a:t>Snares</a:t>
            </a:r>
          </a:p>
        </p:txBody>
      </p:sp>
      <p:sp>
        <p:nvSpPr>
          <p:cNvPr id="10" name="文本框 35"/>
          <p:cNvSpPr txBox="1"/>
          <p:nvPr/>
        </p:nvSpPr>
        <p:spPr>
          <a:xfrm>
            <a:off x="6450904" y="2108623"/>
            <a:ext cx="1414888" cy="461665"/>
          </a:xfrm>
          <a:prstGeom prst="rect">
            <a:avLst/>
          </a:prstGeom>
          <a:noFill/>
        </p:spPr>
        <p:txBody>
          <a:bodyPr wrap="square" rtlCol="0">
            <a:spAutoFit/>
          </a:bodyPr>
          <a:lstStyle/>
          <a:p>
            <a:r>
              <a:rPr kumimoji="1" lang="en-US" altLang="zh-CN" sz="2400" dirty="0"/>
              <a:t>Attacker</a:t>
            </a:r>
          </a:p>
        </p:txBody>
      </p:sp>
      <p:sp>
        <p:nvSpPr>
          <p:cNvPr id="16" name="Oval 15"/>
          <p:cNvSpPr/>
          <p:nvPr/>
        </p:nvSpPr>
        <p:spPr>
          <a:xfrm>
            <a:off x="7788908" y="2051441"/>
            <a:ext cx="483696" cy="48369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839708" y="3971284"/>
            <a:ext cx="483696" cy="483696"/>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864160" y="2687824"/>
            <a:ext cx="333187" cy="3331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2967937" y="3575634"/>
            <a:ext cx="433633" cy="382601"/>
          </a:xfrm>
          <a:prstGeom prst="triangle">
            <a:avLst/>
          </a:prstGeom>
          <a:solidFill>
            <a:srgbClr val="16EE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a:off x="7864739" y="4727445"/>
            <a:ext cx="433633" cy="382601"/>
          </a:xfrm>
          <a:prstGeom prst="triangle">
            <a:avLst/>
          </a:prstGeom>
          <a:solidFill>
            <a:srgbClr val="16EE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文本框 29"/>
          <p:cNvSpPr txBox="1"/>
          <p:nvPr/>
        </p:nvSpPr>
        <p:spPr>
          <a:xfrm>
            <a:off x="6225435" y="4762596"/>
            <a:ext cx="1691157" cy="461665"/>
          </a:xfrm>
          <a:prstGeom prst="rect">
            <a:avLst/>
          </a:prstGeom>
          <a:noFill/>
        </p:spPr>
        <p:txBody>
          <a:bodyPr wrap="square" rtlCol="0">
            <a:spAutoFit/>
          </a:bodyPr>
          <a:lstStyle/>
          <a:p>
            <a:r>
              <a:rPr kumimoji="1" lang="en-US" altLang="zh-CN" sz="2400" dirty="0"/>
              <a:t>Patrol Post</a:t>
            </a:r>
          </a:p>
        </p:txBody>
      </p:sp>
      <p:sp>
        <p:nvSpPr>
          <p:cNvPr id="3" name="Slide Number Placeholder 2"/>
          <p:cNvSpPr>
            <a:spLocks noGrp="1"/>
          </p:cNvSpPr>
          <p:nvPr>
            <p:ph type="sldNum" sz="quarter" idx="12"/>
          </p:nvPr>
        </p:nvSpPr>
        <p:spPr/>
        <p:txBody>
          <a:bodyPr/>
          <a:lstStyle/>
          <a:p>
            <a:fld id="{A3B20E47-2A4C-4221-B6B9-A2AC2F1C1077}" type="slidenum">
              <a:rPr lang="en-US" smtClean="0"/>
              <a:pPr/>
              <a:t>54</a:t>
            </a:fld>
            <a:endParaRPr lang="en-US" dirty="0"/>
          </a:p>
        </p:txBody>
      </p:sp>
    </p:spTree>
    <p:extLst>
      <p:ext uri="{BB962C8B-B14F-4D97-AF65-F5344CB8AC3E}">
        <p14:creationId xmlns:p14="http://schemas.microsoft.com/office/powerpoint/2010/main" val="173527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6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 Equilibrium: RL + Double Oracle</a:t>
            </a:r>
          </a:p>
        </p:txBody>
      </p:sp>
      <mc:AlternateContent xmlns:mc="http://schemas.openxmlformats.org/markup-compatibility/2006" xmlns:a14="http://schemas.microsoft.com/office/drawing/2010/main">
        <mc:Choice Requires="a14">
          <p:sp>
            <p:nvSpPr>
              <p:cNvPr id="11" name="Rounded Rectangle 10"/>
              <p:cNvSpPr/>
              <p:nvPr/>
            </p:nvSpPr>
            <p:spPr bwMode="auto">
              <a:xfrm>
                <a:off x="701179" y="1602495"/>
                <a:ext cx="2699370" cy="825965"/>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nchor="ct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algn="ctr" defTabSz="1006691" fontAlgn="auto">
                  <a:spcBef>
                    <a:spcPts val="0"/>
                  </a:spcBef>
                  <a:spcAft>
                    <a:spcPts val="0"/>
                  </a:spcAft>
                  <a:defRPr/>
                </a:pPr>
                <a:r>
                  <a:rPr lang="en-US" sz="2400" dirty="0">
                    <a:solidFill>
                      <a:prstClr val="black"/>
                    </a:solidFill>
                  </a:rPr>
                  <a:t>Compute </a:t>
                </a:r>
                <a14:m>
                  <m:oMath xmlns:m="http://schemas.openxmlformats.org/officeDocument/2006/math">
                    <m:sSup>
                      <m:sSupPr>
                        <m:ctrlPr>
                          <a:rPr lang="en-US" sz="2400" b="0" i="1" smtClean="0">
                            <a:solidFill>
                              <a:prstClr val="black"/>
                            </a:solidFill>
                            <a:latin typeface="Cambria Math" panose="02040503050406030204" pitchFamily="18" charset="0"/>
                          </a:rPr>
                        </m:ctrlPr>
                      </m:sSupPr>
                      <m:e>
                        <m:r>
                          <a:rPr lang="en-US" sz="2400" b="0" i="1" smtClean="0">
                            <a:solidFill>
                              <a:prstClr val="black"/>
                            </a:solidFill>
                            <a:latin typeface="Cambria Math" panose="02040503050406030204" pitchFamily="18" charset="0"/>
                          </a:rPr>
                          <m:t>𝜎</m:t>
                        </m:r>
                      </m:e>
                      <m:sup>
                        <m:r>
                          <a:rPr lang="en-US" sz="2400" b="0" i="1" smtClean="0">
                            <a:solidFill>
                              <a:prstClr val="black"/>
                            </a:solidFill>
                            <a:latin typeface="Cambria Math" panose="02040503050406030204" pitchFamily="18" charset="0"/>
                          </a:rPr>
                          <m:t>𝑑</m:t>
                        </m:r>
                      </m:sup>
                    </m:sSup>
                    <m:r>
                      <a:rPr lang="en-US" sz="2400" b="0" i="1" smtClean="0">
                        <a:solidFill>
                          <a:prstClr val="black"/>
                        </a:solidFill>
                        <a:latin typeface="Cambria Math" panose="02040503050406030204" pitchFamily="18" charset="0"/>
                      </a:rPr>
                      <m:t>,</m:t>
                    </m:r>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𝜎</m:t>
                        </m:r>
                      </m:e>
                      <m:sup>
                        <m:r>
                          <a:rPr lang="en-US" sz="2400" b="0" i="1" smtClean="0">
                            <a:solidFill>
                              <a:prstClr val="black"/>
                            </a:solidFill>
                            <a:latin typeface="Cambria Math" panose="02040503050406030204" pitchFamily="18" charset="0"/>
                          </a:rPr>
                          <m:t>𝑎</m:t>
                        </m:r>
                      </m:sup>
                    </m:sSup>
                    <m:r>
                      <a:rPr lang="en-US" sz="2400" b="0" i="1" smtClean="0">
                        <a:solidFill>
                          <a:prstClr val="black"/>
                        </a:solidFill>
                        <a:latin typeface="Cambria Math" panose="02040503050406030204" pitchFamily="18" charset="0"/>
                      </a:rPr>
                      <m:t>=</m:t>
                    </m:r>
                    <m:r>
                      <a:rPr lang="en-US" sz="2400" b="0" i="1" smtClean="0">
                        <a:solidFill>
                          <a:prstClr val="black"/>
                        </a:solidFill>
                        <a:latin typeface="Cambria Math" panose="02040503050406030204" pitchFamily="18" charset="0"/>
                      </a:rPr>
                      <m:t>𝑁𝑎𝑠h</m:t>
                    </m:r>
                    <m:r>
                      <a:rPr lang="en-US" sz="2400" b="0" i="1" smtClean="0">
                        <a:solidFill>
                          <a:prstClr val="black"/>
                        </a:solidFill>
                        <a:latin typeface="Cambria Math" panose="02040503050406030204" pitchFamily="18" charset="0"/>
                      </a:rPr>
                      <m:t>(</m:t>
                    </m:r>
                    <m:sSup>
                      <m:sSupPr>
                        <m:ctrlPr>
                          <a:rPr lang="en-US" sz="2400" b="0" i="1" smtClean="0">
                            <a:solidFill>
                              <a:prstClr val="black"/>
                            </a:solidFill>
                            <a:latin typeface="Cambria Math" panose="02040503050406030204" pitchFamily="18" charset="0"/>
                          </a:rPr>
                        </m:ctrlPr>
                      </m:sSupPr>
                      <m:e>
                        <m:r>
                          <a:rPr lang="en-US" sz="2400" b="0" i="1" smtClean="0">
                            <a:solidFill>
                              <a:prstClr val="black"/>
                            </a:solidFill>
                            <a:latin typeface="Cambria Math" panose="02040503050406030204" pitchFamily="18" charset="0"/>
                          </a:rPr>
                          <m:t>𝐺</m:t>
                        </m:r>
                      </m:e>
                      <m:sup>
                        <m:r>
                          <a:rPr lang="en-US" sz="2400" b="0" i="1" smtClean="0">
                            <a:solidFill>
                              <a:prstClr val="black"/>
                            </a:solidFill>
                            <a:latin typeface="Cambria Math" panose="02040503050406030204" pitchFamily="18" charset="0"/>
                          </a:rPr>
                          <m:t>𝑑</m:t>
                        </m:r>
                      </m:sup>
                    </m:sSup>
                    <m:r>
                      <a:rPr lang="en-US" sz="2400" b="0" i="1" smtClean="0">
                        <a:solidFill>
                          <a:prstClr val="black"/>
                        </a:solidFill>
                        <a:latin typeface="Cambria Math" panose="02040503050406030204" pitchFamily="18" charset="0"/>
                      </a:rPr>
                      <m:t>,</m:t>
                    </m:r>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𝐺</m:t>
                        </m:r>
                      </m:e>
                      <m:sup>
                        <m:r>
                          <a:rPr lang="en-US" sz="2400" b="0" i="1" smtClean="0">
                            <a:solidFill>
                              <a:prstClr val="black"/>
                            </a:solidFill>
                            <a:latin typeface="Cambria Math" panose="02040503050406030204" pitchFamily="18" charset="0"/>
                          </a:rPr>
                          <m:t>𝑎</m:t>
                        </m:r>
                      </m:sup>
                    </m:sSup>
                    <m:r>
                      <a:rPr lang="en-US" sz="2400" b="0" i="1" smtClean="0">
                        <a:solidFill>
                          <a:prstClr val="black"/>
                        </a:solidFill>
                        <a:latin typeface="Cambria Math" panose="02040503050406030204" pitchFamily="18" charset="0"/>
                      </a:rPr>
                      <m:t>)</m:t>
                    </m:r>
                  </m:oMath>
                </a14:m>
                <a:endParaRPr lang="en-US" sz="2400" dirty="0">
                  <a:solidFill>
                    <a:prstClr val="black"/>
                  </a:solidFill>
                </a:endParaRPr>
              </a:p>
            </p:txBody>
          </p:sp>
        </mc:Choice>
        <mc:Fallback xmlns="">
          <p:sp>
            <p:nvSpPr>
              <p:cNvPr id="11" name="Rounded Rectangle 10"/>
              <p:cNvSpPr>
                <a:spLocks noRot="1" noChangeAspect="1" noMove="1" noResize="1" noEditPoints="1" noAdjustHandles="1" noChangeArrowheads="1" noChangeShapeType="1" noTextEdit="1"/>
              </p:cNvSpPr>
              <p:nvPr/>
            </p:nvSpPr>
            <p:spPr bwMode="auto">
              <a:xfrm>
                <a:off x="701179" y="1602495"/>
                <a:ext cx="2699370" cy="825965"/>
              </a:xfrm>
              <a:prstGeom prst="roundRect">
                <a:avLst/>
              </a:prstGeom>
              <a:blipFill rotWithShape="0">
                <a:blip r:embed="rId3"/>
                <a:stretch>
                  <a:fillRect l="-1121" t="-5072" b="-10145"/>
                </a:stretch>
              </a:blipFill>
              <a:ln>
                <a:headEnd type="none" w="med" len="med"/>
                <a:tailEnd type="none" w="med" len="med"/>
              </a:ln>
            </p:spPr>
            <p:txBody>
              <a:bodyPr/>
              <a:lstStyle/>
              <a:p>
                <a:r>
                  <a:rPr lang="en-US">
                    <a:noFill/>
                  </a:rPr>
                  <a:t> </a:t>
                </a:r>
              </a:p>
            </p:txBody>
          </p:sp>
        </mc:Fallback>
      </mc:AlternateContent>
      <p:sp>
        <p:nvSpPr>
          <p:cNvPr id="13" name="Right Arrow 12"/>
          <p:cNvSpPr/>
          <p:nvPr/>
        </p:nvSpPr>
        <p:spPr bwMode="auto">
          <a:xfrm>
            <a:off x="3853945" y="1881354"/>
            <a:ext cx="1288080" cy="265989"/>
          </a:xfrm>
          <a:prstGeom prst="right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defTabSz="1006691" fontAlgn="auto">
              <a:spcBef>
                <a:spcPts val="0"/>
              </a:spcBef>
              <a:spcAft>
                <a:spcPts val="0"/>
              </a:spcAft>
              <a:defRPr/>
            </a:pPr>
            <a:endParaRPr lang="en-US">
              <a:solidFill>
                <a:prstClr val="black"/>
              </a:solidFill>
            </a:endParaRPr>
          </a:p>
        </p:txBody>
      </p:sp>
      <mc:AlternateContent xmlns:mc="http://schemas.openxmlformats.org/markup-compatibility/2006" xmlns:a14="http://schemas.microsoft.com/office/drawing/2010/main">
        <mc:Choice Requires="a14">
          <p:sp>
            <p:nvSpPr>
              <p:cNvPr id="15" name="Rounded Rectangle 14"/>
              <p:cNvSpPr/>
              <p:nvPr/>
            </p:nvSpPr>
            <p:spPr bwMode="auto">
              <a:xfrm>
                <a:off x="5487171" y="1600308"/>
                <a:ext cx="3091378" cy="823708"/>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nchor="ct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algn="ctr" defTabSz="1006691" fontAlgn="auto">
                  <a:spcBef>
                    <a:spcPts val="0"/>
                  </a:spcBef>
                  <a:spcAft>
                    <a:spcPts val="0"/>
                  </a:spcAft>
                  <a:defRPr/>
                </a:pPr>
                <a:r>
                  <a:rPr lang="en-US" sz="2400" dirty="0">
                    <a:solidFill>
                      <a:prstClr val="black"/>
                    </a:solidFill>
                  </a:rPr>
                  <a:t>Train </a:t>
                </a:r>
                <a14:m>
                  <m:oMath xmlns:m="http://schemas.openxmlformats.org/officeDocument/2006/math">
                    <m:sSup>
                      <m:sSupPr>
                        <m:ctrlPr>
                          <a:rPr lang="en-US" sz="2400" b="0" i="1" smtClean="0">
                            <a:solidFill>
                              <a:prstClr val="black"/>
                            </a:solidFill>
                            <a:latin typeface="Cambria Math" panose="02040503050406030204" pitchFamily="18" charset="0"/>
                          </a:rPr>
                        </m:ctrlPr>
                      </m:sSupPr>
                      <m:e>
                        <m:r>
                          <a:rPr lang="en-US" sz="2400" b="0" i="1" smtClean="0">
                            <a:solidFill>
                              <a:prstClr val="black"/>
                            </a:solidFill>
                            <a:latin typeface="Cambria Math" panose="02040503050406030204" pitchFamily="18" charset="0"/>
                          </a:rPr>
                          <m:t>𝑓</m:t>
                        </m:r>
                      </m:e>
                      <m:sup>
                        <m:r>
                          <a:rPr lang="en-US" sz="2400" b="0" i="1" smtClean="0">
                            <a:solidFill>
                              <a:prstClr val="black"/>
                            </a:solidFill>
                            <a:latin typeface="Cambria Math" panose="02040503050406030204" pitchFamily="18" charset="0"/>
                          </a:rPr>
                          <m:t>𝑑</m:t>
                        </m:r>
                      </m:sup>
                    </m:sSup>
                    <m:r>
                      <a:rPr lang="en-US" sz="2400" b="0" i="1" smtClean="0">
                        <a:solidFill>
                          <a:prstClr val="black"/>
                        </a:solidFill>
                        <a:latin typeface="Cambria Math" panose="02040503050406030204" pitchFamily="18" charset="0"/>
                      </a:rPr>
                      <m:t>=</m:t>
                    </m:r>
                    <m:r>
                      <a:rPr lang="en-US" sz="2400" b="0" i="1" smtClean="0">
                        <a:solidFill>
                          <a:prstClr val="black"/>
                        </a:solidFill>
                        <a:latin typeface="Cambria Math" panose="02040503050406030204" pitchFamily="18" charset="0"/>
                      </a:rPr>
                      <m:t>𝑅𝐿</m:t>
                    </m:r>
                    <m:r>
                      <a:rPr lang="en-US" sz="2400" b="0" i="1" smtClean="0">
                        <a:solidFill>
                          <a:prstClr val="black"/>
                        </a:solidFill>
                        <a:latin typeface="Cambria Math" panose="02040503050406030204" pitchFamily="18" charset="0"/>
                      </a:rPr>
                      <m:t>(</m:t>
                    </m:r>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𝜎</m:t>
                        </m:r>
                      </m:e>
                      <m:sup>
                        <m:r>
                          <a:rPr lang="en-US" sz="2400" i="1">
                            <a:solidFill>
                              <a:prstClr val="black"/>
                            </a:solidFill>
                            <a:latin typeface="Cambria Math" panose="02040503050406030204" pitchFamily="18" charset="0"/>
                          </a:rPr>
                          <m:t>𝑎</m:t>
                        </m:r>
                      </m:sup>
                    </m:sSup>
                    <m:r>
                      <a:rPr lang="en-US" sz="2400" b="0" i="1" smtClean="0">
                        <a:solidFill>
                          <a:prstClr val="black"/>
                        </a:solidFill>
                        <a:latin typeface="Cambria Math" panose="02040503050406030204" pitchFamily="18" charset="0"/>
                      </a:rPr>
                      <m:t>)</m:t>
                    </m:r>
                  </m:oMath>
                </a14:m>
                <a:endParaRPr lang="en-US" sz="2400" dirty="0">
                  <a:solidFill>
                    <a:prstClr val="black"/>
                  </a:solidFill>
                </a:endParaRPr>
              </a:p>
            </p:txBody>
          </p:sp>
        </mc:Choice>
        <mc:Fallback xmlns="">
          <p:sp>
            <p:nvSpPr>
              <p:cNvPr id="15" name="Rounded Rectangle 14"/>
              <p:cNvSpPr>
                <a:spLocks noRot="1" noChangeAspect="1" noMove="1" noResize="1" noEditPoints="1" noAdjustHandles="1" noChangeArrowheads="1" noChangeShapeType="1" noTextEdit="1"/>
              </p:cNvSpPr>
              <p:nvPr/>
            </p:nvSpPr>
            <p:spPr bwMode="auto">
              <a:xfrm>
                <a:off x="5487171" y="1600308"/>
                <a:ext cx="3091378" cy="823708"/>
              </a:xfrm>
              <a:prstGeom prst="roundRect">
                <a:avLst/>
              </a:prstGeom>
              <a:blipFill rotWithShape="0">
                <a:blip r:embed="rId4"/>
                <a:stretch>
                  <a:fillRect/>
                </a:stretch>
              </a:blipFill>
              <a:ln>
                <a:headEnd type="none" w="med" len="med"/>
                <a:tailEnd type="none" w="med" len="med"/>
              </a:ln>
            </p:spPr>
            <p:txBody>
              <a:bodyPr/>
              <a:lstStyle/>
              <a:p>
                <a:r>
                  <a:rPr lang="en-US">
                    <a:noFill/>
                  </a:rPr>
                  <a:t> </a:t>
                </a:r>
              </a:p>
            </p:txBody>
          </p:sp>
        </mc:Fallback>
      </mc:AlternateContent>
      <p:sp>
        <p:nvSpPr>
          <p:cNvPr id="17" name="Left Arrow 16"/>
          <p:cNvSpPr/>
          <p:nvPr/>
        </p:nvSpPr>
        <p:spPr bwMode="auto">
          <a:xfrm rot="16200000">
            <a:off x="1392878" y="3464740"/>
            <a:ext cx="1053455" cy="262516"/>
          </a:xfrm>
          <a:prstGeom prst="left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defTabSz="1006691" fontAlgn="auto">
              <a:spcBef>
                <a:spcPts val="0"/>
              </a:spcBef>
              <a:spcAft>
                <a:spcPts val="0"/>
              </a:spcAft>
              <a:defRPr/>
            </a:pPr>
            <a:endParaRPr lang="en-US">
              <a:solidFill>
                <a:prstClr val="black"/>
              </a:solidFill>
            </a:endParaRPr>
          </a:p>
        </p:txBody>
      </p:sp>
      <p:sp>
        <p:nvSpPr>
          <p:cNvPr id="10" name="Right Arrow 9"/>
          <p:cNvSpPr/>
          <p:nvPr/>
        </p:nvSpPr>
        <p:spPr bwMode="auto">
          <a:xfrm>
            <a:off x="3999678" y="4847744"/>
            <a:ext cx="1288080" cy="265989"/>
          </a:xfrm>
          <a:prstGeom prst="right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defTabSz="1006691" fontAlgn="auto">
              <a:spcBef>
                <a:spcPts val="0"/>
              </a:spcBef>
              <a:spcAft>
                <a:spcPts val="0"/>
              </a:spcAft>
              <a:defRPr/>
            </a:pPr>
            <a:endParaRPr lang="en-US">
              <a:solidFill>
                <a:prstClr val="black"/>
              </a:solidFill>
            </a:endParaRPr>
          </a:p>
        </p:txBody>
      </p:sp>
      <p:sp>
        <p:nvSpPr>
          <p:cNvPr id="19" name="TextBox 18"/>
          <p:cNvSpPr txBox="1"/>
          <p:nvPr/>
        </p:nvSpPr>
        <p:spPr>
          <a:xfrm>
            <a:off x="701179" y="5484809"/>
            <a:ext cx="3152766" cy="830997"/>
          </a:xfrm>
          <a:prstGeom prst="rect">
            <a:avLst/>
          </a:prstGeom>
          <a:noFill/>
        </p:spPr>
        <p:txBody>
          <a:bodyPr wrap="square" rtlCol="0">
            <a:spAutoFit/>
          </a:bodyPr>
          <a:lstStyle/>
          <a:p>
            <a:r>
              <a:rPr lang="en-US" sz="2400" dirty="0">
                <a:solidFill>
                  <a:srgbClr val="0070C0"/>
                </a:solidFill>
              </a:rPr>
              <a:t>Find Best Response to defender’s strategy</a:t>
            </a:r>
          </a:p>
        </p:txBody>
      </p:sp>
      <p:sp>
        <p:nvSpPr>
          <p:cNvPr id="20" name="TextBox 19"/>
          <p:cNvSpPr txBox="1"/>
          <p:nvPr/>
        </p:nvSpPr>
        <p:spPr>
          <a:xfrm>
            <a:off x="608042" y="2503336"/>
            <a:ext cx="3391636" cy="461665"/>
          </a:xfrm>
          <a:prstGeom prst="rect">
            <a:avLst/>
          </a:prstGeom>
          <a:noFill/>
        </p:spPr>
        <p:txBody>
          <a:bodyPr wrap="square" rtlCol="0">
            <a:spAutoFit/>
          </a:bodyPr>
          <a:lstStyle/>
          <a:p>
            <a:r>
              <a:rPr lang="en-US" sz="2400" dirty="0">
                <a:solidFill>
                  <a:srgbClr val="0070C0"/>
                </a:solidFill>
              </a:rPr>
              <a:t>Compute Nash/Minimax </a:t>
            </a:r>
          </a:p>
        </p:txBody>
      </p:sp>
      <mc:AlternateContent xmlns:mc="http://schemas.openxmlformats.org/markup-compatibility/2006" xmlns:a14="http://schemas.microsoft.com/office/drawing/2010/main">
        <mc:Choice Requires="a14">
          <p:sp>
            <p:nvSpPr>
              <p:cNvPr id="21" name="Rounded Rectangle 20"/>
              <p:cNvSpPr/>
              <p:nvPr/>
            </p:nvSpPr>
            <p:spPr bwMode="auto">
              <a:xfrm>
                <a:off x="608042" y="4568885"/>
                <a:ext cx="3091378" cy="823708"/>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nchor="ct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algn="ctr" defTabSz="1006691" fontAlgn="auto">
                  <a:spcBef>
                    <a:spcPts val="0"/>
                  </a:spcBef>
                  <a:spcAft>
                    <a:spcPts val="0"/>
                  </a:spcAft>
                  <a:defRPr/>
                </a:pPr>
                <a:r>
                  <a:rPr lang="en-US" sz="2400" dirty="0">
                    <a:solidFill>
                      <a:prstClr val="black"/>
                    </a:solidFill>
                  </a:rPr>
                  <a:t>Train</a:t>
                </a:r>
                <a14:m>
                  <m:oMath xmlns:m="http://schemas.openxmlformats.org/officeDocument/2006/math">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𝑓</m:t>
                        </m:r>
                      </m:e>
                      <m:sup>
                        <m:r>
                          <a:rPr lang="en-US" sz="2400" b="0" i="1" smtClean="0">
                            <a:solidFill>
                              <a:prstClr val="black"/>
                            </a:solidFill>
                            <a:latin typeface="Cambria Math" panose="02040503050406030204" pitchFamily="18" charset="0"/>
                          </a:rPr>
                          <m:t>𝑎</m:t>
                        </m:r>
                      </m:sup>
                    </m:sSup>
                    <m:r>
                      <a:rPr lang="en-US" sz="2400" b="0" i="1" smtClean="0">
                        <a:solidFill>
                          <a:prstClr val="black"/>
                        </a:solidFill>
                        <a:latin typeface="Cambria Math" panose="02040503050406030204" pitchFamily="18" charset="0"/>
                      </a:rPr>
                      <m:t>=</m:t>
                    </m:r>
                    <m:r>
                      <a:rPr lang="en-US" sz="2400" i="1">
                        <a:solidFill>
                          <a:prstClr val="black"/>
                        </a:solidFill>
                        <a:latin typeface="Cambria Math" panose="02040503050406030204" pitchFamily="18" charset="0"/>
                      </a:rPr>
                      <m:t>𝑅𝐿</m:t>
                    </m:r>
                    <m:r>
                      <a:rPr lang="en-US" sz="2400" b="0" i="1" smtClean="0">
                        <a:solidFill>
                          <a:prstClr val="black"/>
                        </a:solidFill>
                        <a:latin typeface="Cambria Math" panose="02040503050406030204" pitchFamily="18" charset="0"/>
                      </a:rPr>
                      <m:t>(</m:t>
                    </m:r>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𝜎</m:t>
                        </m:r>
                      </m:e>
                      <m:sup>
                        <m:r>
                          <a:rPr lang="en-US" sz="2400" i="1">
                            <a:solidFill>
                              <a:prstClr val="black"/>
                            </a:solidFill>
                            <a:latin typeface="Cambria Math" panose="02040503050406030204" pitchFamily="18" charset="0"/>
                          </a:rPr>
                          <m:t>𝑎</m:t>
                        </m:r>
                      </m:sup>
                    </m:sSup>
                    <m:r>
                      <a:rPr lang="en-US" sz="2400" b="0" i="1" smtClean="0">
                        <a:solidFill>
                          <a:prstClr val="black"/>
                        </a:solidFill>
                        <a:latin typeface="Cambria Math" panose="02040503050406030204" pitchFamily="18" charset="0"/>
                      </a:rPr>
                      <m:t>)</m:t>
                    </m:r>
                  </m:oMath>
                </a14:m>
                <a:endParaRPr lang="en-US" sz="2400" dirty="0">
                  <a:solidFill>
                    <a:prstClr val="black"/>
                  </a:solidFill>
                </a:endParaRPr>
              </a:p>
            </p:txBody>
          </p:sp>
        </mc:Choice>
        <mc:Fallback xmlns="">
          <p:sp>
            <p:nvSpPr>
              <p:cNvPr id="21" name="Rounded Rectangle 20"/>
              <p:cNvSpPr>
                <a:spLocks noRot="1" noChangeAspect="1" noMove="1" noResize="1" noEditPoints="1" noAdjustHandles="1" noChangeArrowheads="1" noChangeShapeType="1" noTextEdit="1"/>
              </p:cNvSpPr>
              <p:nvPr/>
            </p:nvSpPr>
            <p:spPr bwMode="auto">
              <a:xfrm>
                <a:off x="608042" y="4568885"/>
                <a:ext cx="3091378" cy="823708"/>
              </a:xfrm>
              <a:prstGeom prst="roundRect">
                <a:avLst/>
              </a:prstGeom>
              <a:blipFill rotWithShape="0">
                <a:blip r:embed="rId5"/>
                <a:stretch>
                  <a:fillRect/>
                </a:stretch>
              </a:blipFill>
              <a:ln>
                <a:headEnd type="none" w="med" len="med"/>
                <a:tailEnd type="none" w="med" len="med"/>
              </a:ln>
            </p:spPr>
            <p:txBody>
              <a:bodyPr/>
              <a:lstStyle/>
              <a:p>
                <a:r>
                  <a:rPr lang="en-US">
                    <a:noFill/>
                  </a:rPr>
                  <a:t> </a:t>
                </a:r>
              </a:p>
            </p:txBody>
          </p:sp>
        </mc:Fallback>
      </mc:AlternateContent>
      <p:sp>
        <p:nvSpPr>
          <p:cNvPr id="22" name="TextBox 21"/>
          <p:cNvSpPr txBox="1"/>
          <p:nvPr/>
        </p:nvSpPr>
        <p:spPr>
          <a:xfrm>
            <a:off x="5726177" y="2503336"/>
            <a:ext cx="2849211" cy="830997"/>
          </a:xfrm>
          <a:prstGeom prst="rect">
            <a:avLst/>
          </a:prstGeom>
          <a:noFill/>
        </p:spPr>
        <p:txBody>
          <a:bodyPr wrap="square" rtlCol="0">
            <a:spAutoFit/>
          </a:bodyPr>
          <a:lstStyle/>
          <a:p>
            <a:r>
              <a:rPr lang="en-US" sz="2400" dirty="0">
                <a:solidFill>
                  <a:srgbClr val="0070C0"/>
                </a:solidFill>
              </a:rPr>
              <a:t>Find Best Response to attacker’s strategy</a:t>
            </a:r>
          </a:p>
        </p:txBody>
      </p:sp>
      <mc:AlternateContent xmlns:mc="http://schemas.openxmlformats.org/markup-compatibility/2006" xmlns:a14="http://schemas.microsoft.com/office/drawing/2010/main">
        <mc:Choice Requires="a14">
          <p:sp>
            <p:nvSpPr>
              <p:cNvPr id="23" name="Rounded Rectangle 22"/>
              <p:cNvSpPr/>
              <p:nvPr/>
            </p:nvSpPr>
            <p:spPr bwMode="auto">
              <a:xfrm>
                <a:off x="5726177" y="4658844"/>
                <a:ext cx="2699370" cy="825965"/>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nchor="ct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algn="ctr" defTabSz="1006691" fontAlgn="auto">
                  <a:spcBef>
                    <a:spcPts val="0"/>
                  </a:spcBef>
                  <a:spcAft>
                    <a:spcPts val="0"/>
                  </a:spcAft>
                  <a:defRPr/>
                </a:pPr>
                <a:r>
                  <a:rPr lang="en-US" sz="2400" b="0" dirty="0">
                    <a:solidFill>
                      <a:prstClr val="black"/>
                    </a:solidFill>
                  </a:rPr>
                  <a:t>Add </a:t>
                </a:r>
                <a14:m>
                  <m:oMath xmlns:m="http://schemas.openxmlformats.org/officeDocument/2006/math">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𝑓</m:t>
                        </m:r>
                      </m:e>
                      <m:sup>
                        <m:r>
                          <a:rPr lang="en-US" sz="2400" i="1">
                            <a:solidFill>
                              <a:prstClr val="black"/>
                            </a:solidFill>
                            <a:latin typeface="Cambria Math" panose="02040503050406030204" pitchFamily="18" charset="0"/>
                          </a:rPr>
                          <m:t>𝑑</m:t>
                        </m:r>
                      </m:sup>
                    </m:sSup>
                  </m:oMath>
                </a14:m>
                <a:r>
                  <a:rPr lang="en-US" sz="2400" b="0" dirty="0">
                    <a:solidFill>
                      <a:prstClr val="black"/>
                    </a:solidFill>
                  </a:rPr>
                  <a:t>,</a:t>
                </a:r>
                <a14:m>
                  <m:oMath xmlns:m="http://schemas.openxmlformats.org/officeDocument/2006/math">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𝑓</m:t>
                        </m:r>
                      </m:e>
                      <m:sup>
                        <m:r>
                          <a:rPr lang="en-US" sz="2400" b="0" i="1" smtClean="0">
                            <a:solidFill>
                              <a:prstClr val="black"/>
                            </a:solidFill>
                            <a:latin typeface="Cambria Math" panose="02040503050406030204" pitchFamily="18" charset="0"/>
                          </a:rPr>
                          <m:t>𝑎</m:t>
                        </m:r>
                      </m:sup>
                    </m:sSup>
                  </m:oMath>
                </a14:m>
                <a:r>
                  <a:rPr lang="en-US" sz="2400" b="0" dirty="0">
                    <a:solidFill>
                      <a:prstClr val="black"/>
                    </a:solidFill>
                  </a:rPr>
                  <a:t> to </a:t>
                </a:r>
                <a14:m>
                  <m:oMath xmlns:m="http://schemas.openxmlformats.org/officeDocument/2006/math">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𝐺</m:t>
                        </m:r>
                      </m:e>
                      <m:sup>
                        <m:r>
                          <a:rPr lang="en-US" sz="2400" i="1">
                            <a:solidFill>
                              <a:prstClr val="black"/>
                            </a:solidFill>
                            <a:latin typeface="Cambria Math" panose="02040503050406030204" pitchFamily="18" charset="0"/>
                          </a:rPr>
                          <m:t>𝑑</m:t>
                        </m:r>
                      </m:sup>
                    </m:sSup>
                    <m:r>
                      <a:rPr lang="en-US" sz="2400" i="1">
                        <a:solidFill>
                          <a:prstClr val="black"/>
                        </a:solidFill>
                        <a:latin typeface="Cambria Math" panose="02040503050406030204" pitchFamily="18" charset="0"/>
                      </a:rPr>
                      <m:t>,</m:t>
                    </m:r>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𝐺</m:t>
                        </m:r>
                      </m:e>
                      <m:sup>
                        <m:r>
                          <a:rPr lang="en-US" sz="2400" i="1">
                            <a:solidFill>
                              <a:prstClr val="black"/>
                            </a:solidFill>
                            <a:latin typeface="Cambria Math" panose="02040503050406030204" pitchFamily="18" charset="0"/>
                          </a:rPr>
                          <m:t>𝑎</m:t>
                        </m:r>
                      </m:sup>
                    </m:sSup>
                  </m:oMath>
                </a14:m>
                <a:endParaRPr lang="en-US" sz="2400" dirty="0">
                  <a:solidFill>
                    <a:prstClr val="black"/>
                  </a:solidFill>
                </a:endParaRPr>
              </a:p>
            </p:txBody>
          </p:sp>
        </mc:Choice>
        <mc:Fallback xmlns="">
          <p:sp>
            <p:nvSpPr>
              <p:cNvPr id="23" name="Rounded Rectangle 22"/>
              <p:cNvSpPr>
                <a:spLocks noRot="1" noChangeAspect="1" noMove="1" noResize="1" noEditPoints="1" noAdjustHandles="1" noChangeArrowheads="1" noChangeShapeType="1" noTextEdit="1"/>
              </p:cNvSpPr>
              <p:nvPr/>
            </p:nvSpPr>
            <p:spPr bwMode="auto">
              <a:xfrm>
                <a:off x="5726177" y="4658844"/>
                <a:ext cx="2699370" cy="825965"/>
              </a:xfrm>
              <a:prstGeom prst="roundRect">
                <a:avLst/>
              </a:prstGeom>
              <a:blipFill rotWithShape="0">
                <a:blip r:embed="rId6"/>
                <a:stretch>
                  <a:fillRect t="-5036"/>
                </a:stretch>
              </a:blipFill>
              <a:ln>
                <a:headEnd type="none" w="med" len="med"/>
                <a:tailEnd type="none" w="med" len="med"/>
              </a:ln>
            </p:spPr>
            <p:txBody>
              <a:bodyPr/>
              <a:lstStyle/>
              <a:p>
                <a:r>
                  <a:rPr lang="en-US">
                    <a:noFill/>
                  </a:rPr>
                  <a:t> </a:t>
                </a:r>
              </a:p>
            </p:txBody>
          </p:sp>
        </mc:Fallback>
      </mc:AlternateContent>
      <p:sp>
        <p:nvSpPr>
          <p:cNvPr id="24" name="Left Arrow 23"/>
          <p:cNvSpPr/>
          <p:nvPr/>
        </p:nvSpPr>
        <p:spPr bwMode="auto">
          <a:xfrm rot="16200000">
            <a:off x="6549135" y="3732197"/>
            <a:ext cx="1053455" cy="262516"/>
          </a:xfrm>
          <a:prstGeom prst="left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defTabSz="1006691" fontAlgn="auto">
              <a:spcBef>
                <a:spcPts val="0"/>
              </a:spcBef>
              <a:spcAft>
                <a:spcPts val="0"/>
              </a:spcAft>
              <a:defRPr/>
            </a:pPr>
            <a:endParaRPr lang="en-US">
              <a:solidFill>
                <a:prstClr val="black"/>
              </a:solidFill>
            </a:endParaRPr>
          </a:p>
        </p:txBody>
      </p:sp>
      <p:sp>
        <p:nvSpPr>
          <p:cNvPr id="25" name="Left Arrow 24"/>
          <p:cNvSpPr/>
          <p:nvPr/>
        </p:nvSpPr>
        <p:spPr bwMode="auto">
          <a:xfrm rot="2343880" flipV="1">
            <a:off x="3348017" y="3679951"/>
            <a:ext cx="2523435" cy="252946"/>
          </a:xfrm>
          <a:prstGeom prst="left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defTabSz="1006691" fontAlgn="auto">
              <a:spcBef>
                <a:spcPts val="0"/>
              </a:spcBef>
              <a:spcAft>
                <a:spcPts val="0"/>
              </a:spcAft>
              <a:defRPr/>
            </a:pPr>
            <a:endParaRPr lang="en-US">
              <a:solidFill>
                <a:prstClr val="black"/>
              </a:solidFill>
            </a:endParaRPr>
          </a:p>
        </p:txBody>
      </p:sp>
      <p:sp>
        <p:nvSpPr>
          <p:cNvPr id="26" name="TextBox 25"/>
          <p:cNvSpPr txBox="1"/>
          <p:nvPr/>
        </p:nvSpPr>
        <p:spPr>
          <a:xfrm>
            <a:off x="5451261" y="5571294"/>
            <a:ext cx="3399042" cy="461665"/>
          </a:xfrm>
          <a:prstGeom prst="rect">
            <a:avLst/>
          </a:prstGeom>
          <a:noFill/>
        </p:spPr>
        <p:txBody>
          <a:bodyPr wrap="square" rtlCol="0">
            <a:spAutoFit/>
          </a:bodyPr>
          <a:lstStyle/>
          <a:p>
            <a:r>
              <a:rPr lang="en-US" sz="2400" dirty="0">
                <a:solidFill>
                  <a:srgbClr val="0070C0"/>
                </a:solidFill>
              </a:rPr>
              <a:t>Update bags of strategies</a:t>
            </a:r>
          </a:p>
        </p:txBody>
      </p:sp>
      <p:sp>
        <p:nvSpPr>
          <p:cNvPr id="3" name="Slide Number Placeholder 2"/>
          <p:cNvSpPr>
            <a:spLocks noGrp="1"/>
          </p:cNvSpPr>
          <p:nvPr>
            <p:ph type="sldNum" sz="quarter" idx="12"/>
          </p:nvPr>
        </p:nvSpPr>
        <p:spPr/>
        <p:txBody>
          <a:bodyPr/>
          <a:lstStyle/>
          <a:p>
            <a:fld id="{A3B20E47-2A4C-4221-B6B9-A2AC2F1C1077}" type="slidenum">
              <a:rPr lang="en-US" smtClean="0"/>
              <a:pPr/>
              <a:t>55</a:t>
            </a:fld>
            <a:endParaRPr lang="en-US" dirty="0"/>
          </a:p>
        </p:txBody>
      </p:sp>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 xmlns:a16="http://schemas.microsoft.com/office/drawing/2014/main" id="{D9F2CBE1-E27A-4B15-81C9-5DD76E931298}"/>
                  </a:ext>
                </a:extLst>
              </p14:cNvPr>
              <p14:cNvContentPartPr/>
              <p14:nvPr/>
            </p14:nvContentPartPr>
            <p14:xfrm>
              <a:off x="1574640" y="3960"/>
              <a:ext cx="6797520" cy="5313240"/>
            </p14:xfrm>
          </p:contentPart>
        </mc:Choice>
        <mc:Fallback xmlns="">
          <p:pic>
            <p:nvPicPr>
              <p:cNvPr id="4" name="Ink 3">
                <a:extLst>
                  <a:ext uri="{FF2B5EF4-FFF2-40B4-BE49-F238E27FC236}">
                    <a16:creationId xmlns:a16="http://schemas.microsoft.com/office/drawing/2014/main" id="{D9F2CBE1-E27A-4B15-81C9-5DD76E931298}"/>
                  </a:ext>
                </a:extLst>
              </p:cNvPr>
              <p:cNvPicPr/>
              <p:nvPr/>
            </p:nvPicPr>
            <p:blipFill>
              <a:blip r:embed="rId8"/>
              <a:stretch>
                <a:fillRect/>
              </a:stretch>
            </p:blipFill>
            <p:spPr>
              <a:xfrm>
                <a:off x="1565280" y="-5400"/>
                <a:ext cx="6816240" cy="5331960"/>
              </a:xfrm>
              <a:prstGeom prst="rect">
                <a:avLst/>
              </a:prstGeom>
            </p:spPr>
          </p:pic>
        </mc:Fallback>
      </mc:AlternateContent>
    </p:spTree>
    <p:extLst>
      <p:ext uri="{BB962C8B-B14F-4D97-AF65-F5344CB8AC3E}">
        <p14:creationId xmlns:p14="http://schemas.microsoft.com/office/powerpoint/2010/main" val="2676057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(Optional) Other </a:t>
            </a:r>
            <a:r>
              <a:rPr lang="en-US" dirty="0"/>
              <a:t>Domains: Patrol in Continuous Area</a:t>
            </a:r>
          </a:p>
        </p:txBody>
      </p:sp>
      <p:pic>
        <p:nvPicPr>
          <p:cNvPr id="6" name="Picture 5"/>
          <p:cNvPicPr>
            <a:picLocks noChangeAspect="1"/>
          </p:cNvPicPr>
          <p:nvPr/>
        </p:nvPicPr>
        <p:blipFill>
          <a:blip r:embed="rId2"/>
          <a:stretch>
            <a:fillRect/>
          </a:stretch>
        </p:blipFill>
        <p:spPr>
          <a:xfrm>
            <a:off x="0" y="1408757"/>
            <a:ext cx="8978232" cy="2099684"/>
          </a:xfrm>
          <a:prstGeom prst="rect">
            <a:avLst/>
          </a:prstGeom>
        </p:spPr>
      </p:pic>
      <p:sp>
        <p:nvSpPr>
          <p:cNvPr id="7" name="TextBox 6"/>
          <p:cNvSpPr txBox="1"/>
          <p:nvPr/>
        </p:nvSpPr>
        <p:spPr>
          <a:xfrm>
            <a:off x="313742" y="1176263"/>
            <a:ext cx="4495333" cy="461665"/>
          </a:xfrm>
          <a:prstGeom prst="rect">
            <a:avLst/>
          </a:prstGeom>
          <a:noFill/>
        </p:spPr>
        <p:txBody>
          <a:bodyPr wrap="none" rtlCol="0">
            <a:spAutoFit/>
          </a:bodyPr>
          <a:lstStyle/>
          <a:p>
            <a:r>
              <a:rPr lang="en-US" sz="2400" dirty="0"/>
              <a:t>OptGradFP: CNN + Fictitious Play</a:t>
            </a:r>
          </a:p>
        </p:txBody>
      </p:sp>
      <p:pic>
        <p:nvPicPr>
          <p:cNvPr id="8" name="Picture 7" descr="http://in2eastafrica.net/wp-content/uploads/2011/06/Illegal-logging-at-the-forest.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43367" y="4362009"/>
            <a:ext cx="2399649" cy="1907213"/>
          </a:xfrm>
          <a:prstGeom prst="roundRect">
            <a:avLst/>
          </a:prstGeom>
          <a:ln w="38100" cap="sq">
            <a:noFill/>
            <a:prstDash val="solid"/>
            <a:miter lim="800000"/>
          </a:ln>
          <a:effectLst/>
        </p:spPr>
      </p:pic>
      <p:pic>
        <p:nvPicPr>
          <p:cNvPr id="10" name="Google Shape;70;p13"/>
          <p:cNvPicPr preferRelativeResize="0"/>
          <p:nvPr/>
        </p:nvPicPr>
        <p:blipFill>
          <a:blip r:embed="rId4">
            <a:alphaModFix/>
          </a:blip>
          <a:stretch>
            <a:fillRect/>
          </a:stretch>
        </p:blipFill>
        <p:spPr>
          <a:xfrm>
            <a:off x="1288420" y="4308246"/>
            <a:ext cx="3749925" cy="1960976"/>
          </a:xfrm>
          <a:prstGeom prst="rect">
            <a:avLst/>
          </a:prstGeom>
          <a:noFill/>
          <a:ln>
            <a:noFill/>
          </a:ln>
        </p:spPr>
      </p:pic>
      <p:sp>
        <p:nvSpPr>
          <p:cNvPr id="12" name="TextBox 11"/>
          <p:cNvSpPr txBox="1"/>
          <p:nvPr/>
        </p:nvSpPr>
        <p:spPr>
          <a:xfrm>
            <a:off x="313742" y="3846581"/>
            <a:ext cx="5880847" cy="461665"/>
          </a:xfrm>
          <a:prstGeom prst="rect">
            <a:avLst/>
          </a:prstGeom>
          <a:noFill/>
        </p:spPr>
        <p:txBody>
          <a:bodyPr wrap="square" rtlCol="0">
            <a:spAutoFit/>
          </a:bodyPr>
          <a:lstStyle/>
          <a:p>
            <a:r>
              <a:rPr lang="en-US" sz="2400" dirty="0" err="1"/>
              <a:t>DeepFP</a:t>
            </a:r>
            <a:r>
              <a:rPr lang="en-US" sz="2400" dirty="0"/>
              <a:t>: Generative network + Fictitious Play</a:t>
            </a:r>
          </a:p>
        </p:txBody>
      </p:sp>
      <p:sp>
        <p:nvSpPr>
          <p:cNvPr id="13" name="Rectangle 12"/>
          <p:cNvSpPr/>
          <p:nvPr/>
        </p:nvSpPr>
        <p:spPr>
          <a:xfrm>
            <a:off x="1020116" y="6322306"/>
            <a:ext cx="3279436" cy="553998"/>
          </a:xfrm>
          <a:prstGeom prst="rect">
            <a:avLst/>
          </a:prstGeom>
        </p:spPr>
        <p:txBody>
          <a:bodyPr wrap="square">
            <a:spAutoFit/>
          </a:bodyPr>
          <a:lstStyle/>
          <a:p>
            <a:r>
              <a:rPr lang="en-US" sz="1000" dirty="0"/>
              <a:t>Policy Learning for Continuous Space Security Games using Neural Networks. Nitin </a:t>
            </a:r>
            <a:r>
              <a:rPr lang="en-US" sz="1000" dirty="0" err="1"/>
              <a:t>Kamra</a:t>
            </a:r>
            <a:r>
              <a:rPr lang="en-US" sz="1000" dirty="0"/>
              <a:t>, </a:t>
            </a:r>
            <a:r>
              <a:rPr lang="en-US" sz="1000" dirty="0" err="1"/>
              <a:t>Umang</a:t>
            </a:r>
            <a:r>
              <a:rPr lang="en-US" sz="1000" dirty="0"/>
              <a:t> Gupta, Fei Fang, Yan Liu, Milind </a:t>
            </a:r>
            <a:r>
              <a:rPr lang="en-US" sz="1000" dirty="0" err="1"/>
              <a:t>Tambe</a:t>
            </a:r>
            <a:r>
              <a:rPr lang="en-US" sz="1000" dirty="0"/>
              <a:t>. In AAAI-18</a:t>
            </a:r>
          </a:p>
        </p:txBody>
      </p:sp>
      <p:sp>
        <p:nvSpPr>
          <p:cNvPr id="14" name="Rectangle 13"/>
          <p:cNvSpPr/>
          <p:nvPr/>
        </p:nvSpPr>
        <p:spPr>
          <a:xfrm>
            <a:off x="4471224" y="6322306"/>
            <a:ext cx="3216682" cy="553998"/>
          </a:xfrm>
          <a:prstGeom prst="rect">
            <a:avLst/>
          </a:prstGeom>
        </p:spPr>
        <p:txBody>
          <a:bodyPr wrap="square">
            <a:spAutoFit/>
          </a:bodyPr>
          <a:lstStyle/>
          <a:p>
            <a:r>
              <a:rPr lang="en-US" sz="1000" dirty="0" err="1"/>
              <a:t>DeepFP</a:t>
            </a:r>
            <a:r>
              <a:rPr lang="en-US" sz="1000" dirty="0"/>
              <a:t> for Finding Nash Equilibrium in Continuous Action Spaces. Nitin </a:t>
            </a:r>
            <a:r>
              <a:rPr lang="en-US" sz="1000" dirty="0" err="1"/>
              <a:t>Kamra</a:t>
            </a:r>
            <a:r>
              <a:rPr lang="en-US" sz="1000" dirty="0"/>
              <a:t>, </a:t>
            </a:r>
            <a:r>
              <a:rPr lang="en-US" sz="1000" dirty="0" err="1"/>
              <a:t>Umang</a:t>
            </a:r>
            <a:r>
              <a:rPr lang="en-US" sz="1000" dirty="0"/>
              <a:t> Gupta, Kai Wang, Fei Fang, Yan Liu, Milind </a:t>
            </a:r>
            <a:r>
              <a:rPr lang="en-US" sz="1000" dirty="0" err="1"/>
              <a:t>Tambe</a:t>
            </a:r>
            <a:r>
              <a:rPr lang="en-US" sz="1000" dirty="0"/>
              <a:t>. In GameSec-19</a:t>
            </a:r>
          </a:p>
        </p:txBody>
      </p:sp>
      <p:sp>
        <p:nvSpPr>
          <p:cNvPr id="3" name="Slide Number Placeholder 2"/>
          <p:cNvSpPr>
            <a:spLocks noGrp="1"/>
          </p:cNvSpPr>
          <p:nvPr>
            <p:ph type="sldNum" sz="quarter" idx="12"/>
          </p:nvPr>
        </p:nvSpPr>
        <p:spPr/>
        <p:txBody>
          <a:bodyPr/>
          <a:lstStyle/>
          <a:p>
            <a:fld id="{A3B20E47-2A4C-4221-B6B9-A2AC2F1C1077}" type="slidenum">
              <a:rPr lang="en-US" smtClean="0"/>
              <a:pPr/>
              <a:t>56</a:t>
            </a:fld>
            <a:endParaRPr lang="en-US" dirty="0"/>
          </a:p>
        </p:txBody>
      </p:sp>
    </p:spTree>
    <p:extLst>
      <p:ext uri="{BB962C8B-B14F-4D97-AF65-F5344CB8AC3E}">
        <p14:creationId xmlns:p14="http://schemas.microsoft.com/office/powerpoint/2010/main" val="1237735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AI Has Great Potential for Social Good</a:t>
            </a:r>
          </a:p>
        </p:txBody>
      </p:sp>
      <p:sp>
        <p:nvSpPr>
          <p:cNvPr id="6" name="Oval 5">
            <a:extLst>
              <a:ext uri="{FF2B5EF4-FFF2-40B4-BE49-F238E27FC236}">
                <a16:creationId xmlns="" xmlns:a16="http://schemas.microsoft.com/office/drawing/2014/main" id="{404CB54D-C9E7-4813-AE87-0AA427EE31FB}"/>
              </a:ext>
            </a:extLst>
          </p:cNvPr>
          <p:cNvSpPr/>
          <p:nvPr/>
        </p:nvSpPr>
        <p:spPr>
          <a:xfrm>
            <a:off x="152079" y="1419382"/>
            <a:ext cx="3356381" cy="33898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4"/>
              </a:solidFill>
            </a:endParaRPr>
          </a:p>
        </p:txBody>
      </p:sp>
      <p:sp>
        <p:nvSpPr>
          <p:cNvPr id="7" name="Rectangle 6">
            <a:extLst>
              <a:ext uri="{FF2B5EF4-FFF2-40B4-BE49-F238E27FC236}">
                <a16:creationId xmlns="" xmlns:a16="http://schemas.microsoft.com/office/drawing/2014/main" id="{6B225A96-BAE6-459E-896C-C3BBDE268F33}"/>
              </a:ext>
            </a:extLst>
          </p:cNvPr>
          <p:cNvSpPr/>
          <p:nvPr/>
        </p:nvSpPr>
        <p:spPr>
          <a:xfrm>
            <a:off x="796219" y="1574737"/>
            <a:ext cx="2094002" cy="807913"/>
          </a:xfrm>
          <a:prstGeom prst="rect">
            <a:avLst/>
          </a:prstGeom>
          <a:noFill/>
        </p:spPr>
        <p:txBody>
          <a:bodyPr wrap="square" lIns="68580" tIns="34290" rIns="68580" bIns="34290">
            <a:spAutoFit/>
          </a:bodyPr>
          <a:lstStyle/>
          <a:p>
            <a:pPr algn="ctr"/>
            <a:r>
              <a:rPr lang="en-US" sz="2400" dirty="0">
                <a:ln w="0"/>
                <a:solidFill>
                  <a:schemeClr val="accent1"/>
                </a:solidFill>
                <a:effectLst>
                  <a:outerShdw blurRad="38100" dist="25400" dir="5400000" algn="ctr" rotWithShape="0">
                    <a:srgbClr val="6E747A">
                      <a:alpha val="43000"/>
                    </a:srgbClr>
                  </a:outerShdw>
                </a:effectLst>
                <a:latin typeface="Open Sans Regular" panose="020B0606030504020204"/>
              </a:rPr>
              <a:t>Artificial Intelligence</a:t>
            </a:r>
          </a:p>
        </p:txBody>
      </p:sp>
      <p:sp>
        <p:nvSpPr>
          <p:cNvPr id="8" name="Rounded Rectangle 7">
            <a:extLst>
              <a:ext uri="{FF2B5EF4-FFF2-40B4-BE49-F238E27FC236}">
                <a16:creationId xmlns="" xmlns:a16="http://schemas.microsoft.com/office/drawing/2014/main" id="{FF0809FF-4657-402C-A1F4-C0DD027C98A2}"/>
              </a:ext>
            </a:extLst>
          </p:cNvPr>
          <p:cNvSpPr/>
          <p:nvPr/>
        </p:nvSpPr>
        <p:spPr>
          <a:xfrm>
            <a:off x="419429" y="2395080"/>
            <a:ext cx="2947545" cy="74733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Open Sans Regular" panose="020B0606030504020204"/>
              </a:rPr>
              <a:t>Machine Learning</a:t>
            </a:r>
          </a:p>
        </p:txBody>
      </p:sp>
      <p:sp>
        <p:nvSpPr>
          <p:cNvPr id="9" name="Rounded Rectangle 8">
            <a:extLst>
              <a:ext uri="{FF2B5EF4-FFF2-40B4-BE49-F238E27FC236}">
                <a16:creationId xmlns="" xmlns:a16="http://schemas.microsoft.com/office/drawing/2014/main" id="{61771869-2887-4050-8D6F-AD0ABFE77FDF}"/>
              </a:ext>
            </a:extLst>
          </p:cNvPr>
          <p:cNvSpPr/>
          <p:nvPr/>
        </p:nvSpPr>
        <p:spPr>
          <a:xfrm>
            <a:off x="576838" y="3530479"/>
            <a:ext cx="2513066" cy="74733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Open Sans Regular" panose="020B0606030504020204"/>
              </a:rPr>
              <a:t>Computational </a:t>
            </a:r>
          </a:p>
          <a:p>
            <a:pPr algn="ctr"/>
            <a:r>
              <a:rPr lang="en-US" sz="2400" dirty="0">
                <a:latin typeface="Open Sans Regular" panose="020B0606030504020204"/>
              </a:rPr>
              <a:t>Game Theory</a:t>
            </a:r>
          </a:p>
        </p:txBody>
      </p:sp>
      <p:cxnSp>
        <p:nvCxnSpPr>
          <p:cNvPr id="10" name="Straight Arrow Connector 9">
            <a:extLst>
              <a:ext uri="{FF2B5EF4-FFF2-40B4-BE49-F238E27FC236}">
                <a16:creationId xmlns="" xmlns:a16="http://schemas.microsoft.com/office/drawing/2014/main" id="{8A3705BF-4239-4665-9CD1-2ACA3B180DFA}"/>
              </a:ext>
            </a:extLst>
          </p:cNvPr>
          <p:cNvCxnSpPr/>
          <p:nvPr/>
        </p:nvCxnSpPr>
        <p:spPr>
          <a:xfrm>
            <a:off x="1561643" y="3152767"/>
            <a:ext cx="0" cy="402263"/>
          </a:xfrm>
          <a:prstGeom prst="straightConnector1">
            <a:avLst/>
          </a:prstGeom>
          <a:ln w="762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 xmlns:a16="http://schemas.microsoft.com/office/drawing/2014/main" id="{9EC6FC05-AC26-4B58-9321-878A577476ED}"/>
              </a:ext>
            </a:extLst>
          </p:cNvPr>
          <p:cNvCxnSpPr/>
          <p:nvPr/>
        </p:nvCxnSpPr>
        <p:spPr>
          <a:xfrm flipV="1">
            <a:off x="2139203" y="3128216"/>
            <a:ext cx="0" cy="402263"/>
          </a:xfrm>
          <a:prstGeom prst="straightConnector1">
            <a:avLst/>
          </a:prstGeom>
          <a:ln w="762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b="10545"/>
          <a:stretch/>
        </p:blipFill>
        <p:spPr>
          <a:xfrm>
            <a:off x="5267992" y="5245587"/>
            <a:ext cx="1481049" cy="992108"/>
          </a:xfrm>
          <a:prstGeom prst="roundRect">
            <a:avLst/>
          </a:prstGeom>
          <a:effec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284" y="3874742"/>
            <a:ext cx="1455327" cy="1166843"/>
          </a:xfrm>
          <a:prstGeom prst="roundRect">
            <a:avLst/>
          </a:prstGeom>
          <a:effectLst/>
        </p:spPr>
      </p:pic>
      <p:pic>
        <p:nvPicPr>
          <p:cNvPr id="14" name="Picture 18" descr="http://in2eastafrica.net/wp-content/uploads/2011/06/Illegal-logging-at-the-forest.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99615" y="3876660"/>
            <a:ext cx="1433444" cy="1139285"/>
          </a:xfrm>
          <a:prstGeom prst="roundRect">
            <a:avLst/>
          </a:prstGeom>
          <a:ln w="38100" cap="sq">
            <a:noFill/>
            <a:prstDash val="solid"/>
            <a:miter lim="800000"/>
          </a:ln>
          <a:effectLst/>
        </p:spPr>
      </p:pic>
      <p:sp>
        <p:nvSpPr>
          <p:cNvPr id="15" name="TextBox 14"/>
          <p:cNvSpPr txBox="1"/>
          <p:nvPr/>
        </p:nvSpPr>
        <p:spPr>
          <a:xfrm>
            <a:off x="5182062" y="1201185"/>
            <a:ext cx="3315944" cy="461665"/>
          </a:xfrm>
          <a:prstGeom prst="rect">
            <a:avLst/>
          </a:prstGeom>
          <a:noFill/>
        </p:spPr>
        <p:txBody>
          <a:bodyPr wrap="square" rtlCol="0">
            <a:spAutoFit/>
          </a:bodyPr>
          <a:lstStyle/>
          <a:p>
            <a:r>
              <a:rPr lang="en-US" sz="2400" b="1" dirty="0">
                <a:solidFill>
                  <a:srgbClr val="C00000"/>
                </a:solidFill>
                <a:latin typeface="Open Sans Regular" panose="020B0606030504020204"/>
              </a:rPr>
              <a:t>Security &amp; Safety</a:t>
            </a:r>
          </a:p>
        </p:txBody>
      </p:sp>
      <p:sp>
        <p:nvSpPr>
          <p:cNvPr id="16" name="TextBox 15"/>
          <p:cNvSpPr txBox="1"/>
          <p:nvPr/>
        </p:nvSpPr>
        <p:spPr>
          <a:xfrm>
            <a:off x="3703227" y="3043745"/>
            <a:ext cx="2988775" cy="830997"/>
          </a:xfrm>
          <a:prstGeom prst="rect">
            <a:avLst/>
          </a:prstGeom>
          <a:noFill/>
        </p:spPr>
        <p:txBody>
          <a:bodyPr wrap="square" rtlCol="0">
            <a:spAutoFit/>
          </a:bodyPr>
          <a:lstStyle/>
          <a:p>
            <a:pPr algn="ctr"/>
            <a:r>
              <a:rPr lang="en-US" sz="2400" b="1" dirty="0">
                <a:solidFill>
                  <a:srgbClr val="C00000"/>
                </a:solidFill>
                <a:latin typeface="Open Sans Regular" panose="020B0606030504020204"/>
              </a:rPr>
              <a:t>Environmental Sustainability</a:t>
            </a:r>
          </a:p>
        </p:txBody>
      </p:sp>
      <p:sp>
        <p:nvSpPr>
          <p:cNvPr id="17" name="TextBox 16"/>
          <p:cNvSpPr txBox="1"/>
          <p:nvPr/>
        </p:nvSpPr>
        <p:spPr>
          <a:xfrm>
            <a:off x="7386747" y="3194782"/>
            <a:ext cx="1529790" cy="461665"/>
          </a:xfrm>
          <a:prstGeom prst="rect">
            <a:avLst/>
          </a:prstGeom>
          <a:noFill/>
        </p:spPr>
        <p:txBody>
          <a:bodyPr wrap="square" rtlCol="0">
            <a:spAutoFit/>
          </a:bodyPr>
          <a:lstStyle/>
          <a:p>
            <a:r>
              <a:rPr lang="en-US" sz="2400" b="1" dirty="0">
                <a:solidFill>
                  <a:srgbClr val="C00000"/>
                </a:solidFill>
                <a:latin typeface="Open Sans Regular" panose="020B0606030504020204"/>
              </a:rPr>
              <a:t>Mobility</a:t>
            </a:r>
          </a:p>
        </p:txBody>
      </p:sp>
      <p:pic>
        <p:nvPicPr>
          <p:cNvPr id="18" name="Picture 17" descr="ferryescort.jpg"/>
          <p:cNvPicPr>
            <a:picLocks noChangeAspect="1"/>
          </p:cNvPicPr>
          <p:nvPr/>
        </p:nvPicPr>
        <p:blipFill rotWithShape="1">
          <a:blip r:embed="rId5" cstate="print"/>
          <a:srcRect l="12467"/>
          <a:stretch/>
        </p:blipFill>
        <p:spPr>
          <a:xfrm>
            <a:off x="4674617" y="1676538"/>
            <a:ext cx="1455327" cy="1137565"/>
          </a:xfrm>
          <a:prstGeom prst="roundRect">
            <a:avLst/>
          </a:prstGeom>
          <a:effectLst/>
        </p:spPr>
      </p:pic>
      <p:pic>
        <p:nvPicPr>
          <p:cNvPr id="19" name="Picture 2" descr="Image result for ub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0110" y="3670812"/>
            <a:ext cx="1707664" cy="1138442"/>
          </a:xfrm>
          <a:prstGeom prst="roundRect">
            <a:avLst/>
          </a:prstGeom>
          <a:effectLst/>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 xmlns:a16="http://schemas.microsoft.com/office/drawing/2014/main" id="{F1DF4975-6049-4F5F-9890-5522A5B7E1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0166" y="1676538"/>
            <a:ext cx="2025134" cy="1139138"/>
          </a:xfrm>
          <a:prstGeom prst="roundRect">
            <a:avLst/>
          </a:prstGeom>
          <a:effectLst/>
        </p:spPr>
      </p:pic>
      <p:pic>
        <p:nvPicPr>
          <p:cNvPr id="21" name="Picture 4" descr="https://feifanginfo.files.wordpress.com/2017/12/detected_mine_image2.png">
            <a:extLst>
              <a:ext uri="{FF2B5EF4-FFF2-40B4-BE49-F238E27FC236}">
                <a16:creationId xmlns="" xmlns:a16="http://schemas.microsoft.com/office/drawing/2014/main" id="{78A3A8B7-A52D-4F14-8821-0B59AE47BC6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695" t="3081" r="2254" b="2310"/>
          <a:stretch/>
        </p:blipFill>
        <p:spPr bwMode="auto">
          <a:xfrm>
            <a:off x="3742288" y="5219947"/>
            <a:ext cx="1448586" cy="1000694"/>
          </a:xfrm>
          <a:prstGeom prst="roundRect">
            <a:avLst/>
          </a:prstGeom>
          <a:effectLst/>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 xmlns:a16="http://schemas.microsoft.com/office/drawing/2014/main" id="{404CB54D-C9E7-4813-AE87-0AA427EE31FB}"/>
              </a:ext>
            </a:extLst>
          </p:cNvPr>
          <p:cNvSpPr/>
          <p:nvPr/>
        </p:nvSpPr>
        <p:spPr>
          <a:xfrm>
            <a:off x="222563" y="5269104"/>
            <a:ext cx="3241316" cy="6688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4"/>
              </a:solidFill>
            </a:endParaRPr>
          </a:p>
        </p:txBody>
      </p:sp>
      <p:sp>
        <p:nvSpPr>
          <p:cNvPr id="25" name="Rectangle 24">
            <a:extLst>
              <a:ext uri="{FF2B5EF4-FFF2-40B4-BE49-F238E27FC236}">
                <a16:creationId xmlns="" xmlns:a16="http://schemas.microsoft.com/office/drawing/2014/main" id="{6B225A96-BAE6-459E-896C-C3BBDE268F33}"/>
              </a:ext>
            </a:extLst>
          </p:cNvPr>
          <p:cNvSpPr/>
          <p:nvPr/>
        </p:nvSpPr>
        <p:spPr>
          <a:xfrm>
            <a:off x="668363" y="5355289"/>
            <a:ext cx="2377254" cy="438582"/>
          </a:xfrm>
          <a:prstGeom prst="rect">
            <a:avLst/>
          </a:prstGeom>
          <a:noFill/>
        </p:spPr>
        <p:txBody>
          <a:bodyPr wrap="none" lIns="68580" tIns="34290" rIns="68580" bIns="34290">
            <a:spAutoFit/>
          </a:bodyPr>
          <a:lstStyle/>
          <a:p>
            <a:pPr algn="ctr"/>
            <a:r>
              <a:rPr lang="en-US" sz="2400" dirty="0">
                <a:ln w="0"/>
                <a:solidFill>
                  <a:schemeClr val="accent1"/>
                </a:solidFill>
                <a:effectLst>
                  <a:outerShdw blurRad="38100" dist="25400" dir="5400000" algn="ctr" rotWithShape="0">
                    <a:srgbClr val="6E747A">
                      <a:alpha val="43000"/>
                    </a:srgbClr>
                  </a:outerShdw>
                </a:effectLst>
                <a:latin typeface="Open Sans Regular" panose="020B0606030504020204"/>
              </a:rPr>
              <a:t>Societal Challenges</a:t>
            </a:r>
          </a:p>
        </p:txBody>
      </p:sp>
      <p:sp>
        <p:nvSpPr>
          <p:cNvPr id="26" name="Down Arrow 25"/>
          <p:cNvSpPr/>
          <p:nvPr/>
        </p:nvSpPr>
        <p:spPr>
          <a:xfrm>
            <a:off x="1647202" y="4809254"/>
            <a:ext cx="492001" cy="45985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22892" t="17917"/>
          <a:stretch/>
        </p:blipFill>
        <p:spPr>
          <a:xfrm>
            <a:off x="7110110" y="4917835"/>
            <a:ext cx="1707664" cy="1211882"/>
          </a:xfrm>
          <a:prstGeom prst="roundRect">
            <a:avLst/>
          </a:prstGeom>
          <a:effectLst/>
        </p:spPr>
      </p:pic>
      <p:sp>
        <p:nvSpPr>
          <p:cNvPr id="3" name="Slide Number Placeholder 2"/>
          <p:cNvSpPr>
            <a:spLocks noGrp="1"/>
          </p:cNvSpPr>
          <p:nvPr>
            <p:ph type="sldNum" sz="quarter" idx="12"/>
          </p:nvPr>
        </p:nvSpPr>
        <p:spPr/>
        <p:txBody>
          <a:bodyPr/>
          <a:lstStyle/>
          <a:p>
            <a:fld id="{A3B20E47-2A4C-4221-B6B9-A2AC2F1C1077}" type="slidenum">
              <a:rPr lang="en-US" smtClean="0"/>
              <a:pPr/>
              <a:t>57</a:t>
            </a:fld>
            <a:endParaRPr lang="en-US" dirty="0"/>
          </a:p>
        </p:txBody>
      </p:sp>
    </p:spTree>
    <p:extLst>
      <p:ext uri="{BB962C8B-B14F-4D97-AF65-F5344CB8AC3E}">
        <p14:creationId xmlns:p14="http://schemas.microsoft.com/office/powerpoint/2010/main" val="4122305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Single-Agent </a:t>
                </a:r>
                <a14:m>
                  <m:oMath xmlns:m="http://schemas.openxmlformats.org/officeDocument/2006/math">
                    <m:r>
                      <a:rPr lang="en-US" b="0" i="1" smtClean="0">
                        <a:latin typeface="Cambria Math" panose="02040503050406030204" pitchFamily="18" charset="0"/>
                      </a:rPr>
                      <m:t>→</m:t>
                    </m:r>
                  </m:oMath>
                </a14:m>
                <a:r>
                  <a:rPr lang="en-US" dirty="0"/>
                  <a:t> Multi-Agent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481"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lstStyle/>
          <a:p>
            <a:r>
              <a:rPr lang="en-US" dirty="0"/>
              <a:t>Many real-world scenarios have more than one agent!</a:t>
            </a:r>
          </a:p>
          <a:p>
            <a:pPr lvl="1"/>
            <a:r>
              <a:rPr lang="en-US" dirty="0" smtClean="0"/>
              <a:t>Autonomous </a:t>
            </a:r>
            <a:r>
              <a:rPr lang="en-US" dirty="0"/>
              <a:t>driving</a:t>
            </a:r>
          </a:p>
          <a:p>
            <a:pPr lvl="1"/>
            <a:r>
              <a:rPr lang="en-US" dirty="0"/>
              <a:t>Humanitarian Assistance / Disaster Response</a:t>
            </a:r>
          </a:p>
          <a:p>
            <a:pPr lvl="1"/>
            <a:endParaRPr lang="en-US" dirty="0"/>
          </a:p>
        </p:txBody>
      </p:sp>
      <p:sp>
        <p:nvSpPr>
          <p:cNvPr id="4" name="Slide Number Placeholder 3"/>
          <p:cNvSpPr>
            <a:spLocks noGrp="1"/>
          </p:cNvSpPr>
          <p:nvPr>
            <p:ph type="sldNum" sz="quarter" idx="12"/>
          </p:nvPr>
        </p:nvSpPr>
        <p:spPr/>
        <p:txBody>
          <a:bodyPr/>
          <a:lstStyle/>
          <a:p>
            <a:fld id="{A3B20E47-2A4C-4221-B6B9-A2AC2F1C1077}" type="slidenum">
              <a:rPr lang="en-US" smtClean="0"/>
              <a:pPr/>
              <a:t>6</a:t>
            </a:fld>
            <a:endParaRPr lang="en-US" dirty="0"/>
          </a:p>
        </p:txBody>
      </p:sp>
      <p:sp>
        <p:nvSpPr>
          <p:cNvPr id="5" name="Right Arrow 4"/>
          <p:cNvSpPr/>
          <p:nvPr/>
        </p:nvSpPr>
        <p:spPr>
          <a:xfrm>
            <a:off x="3841511" y="4290150"/>
            <a:ext cx="605213" cy="360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Volunteers and Haitian citizens unload food supplies delivered by a U.S. helicopter after a 7.0 magnitude earthquake caused seve"/>
          <p:cNvPicPr>
            <a:picLocks noChangeAspect="1" noChangeArrowheads="1"/>
          </p:cNvPicPr>
          <p:nvPr/>
        </p:nvPicPr>
        <p:blipFill rotWithShape="1">
          <a:blip r:embed="rId3">
            <a:extLst>
              <a:ext uri="{28A0092B-C50C-407E-A947-70E740481C1C}">
                <a14:useLocalDpi xmlns:a14="http://schemas.microsoft.com/office/drawing/2010/main" val="0"/>
              </a:ext>
            </a:extLst>
          </a:blip>
          <a:srcRect r="28866"/>
          <a:stretch/>
        </p:blipFill>
        <p:spPr bwMode="auto">
          <a:xfrm>
            <a:off x="4507138" y="3280151"/>
            <a:ext cx="4456744" cy="238798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PACIFIC OCEAN (July 10, 2014)Hospital Corpsman 2nd Class Reyna Castle records a patient's vitals during a casualty drill as part of a humanitarian assistance and disaster relief response training during the Rim of the Pacific (RIMPAC) 2014. Twenty-two nations, more than 40 ships and submarines, about 200 aircraft and 25,000 personnel are participating in RIMPAC from June 26 to Aug. 1, in and around the Hawaiian Islands and Southern California. The world's largest international maritime exercise, RIMPAC provides a unique training opportunity that helps participants foster and sustain the cooperative relationships that are critical to ensuring the safety of sea lanes and security on the world's oceans. RIMPAC 2014 is the 24th exercise in the series that began in 1971. (U.S. Navy photo by Mass Communication Specialist 3rd Johans Chavarro/Releas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526" y="3280151"/>
            <a:ext cx="3579572" cy="2380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3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Single-Agent </a:t>
                </a:r>
                <a14:m>
                  <m:oMath xmlns:m="http://schemas.openxmlformats.org/officeDocument/2006/math">
                    <m:r>
                      <a:rPr lang="en-US" b="0" i="1" smtClean="0">
                        <a:latin typeface="Cambria Math" panose="02040503050406030204" pitchFamily="18" charset="0"/>
                      </a:rPr>
                      <m:t>→</m:t>
                    </m:r>
                  </m:oMath>
                </a14:m>
                <a:r>
                  <a:rPr lang="en-US" dirty="0"/>
                  <a:t> Multi-Agent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481"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lstStyle/>
          <a:p>
            <a:r>
              <a:rPr lang="en-US" dirty="0"/>
              <a:t>Many real-world scenarios have more than one agent!</a:t>
            </a:r>
          </a:p>
          <a:p>
            <a:pPr lvl="1"/>
            <a:r>
              <a:rPr lang="en-US" dirty="0" smtClean="0"/>
              <a:t>Autonomous </a:t>
            </a:r>
            <a:r>
              <a:rPr lang="en-US" dirty="0"/>
              <a:t>driving</a:t>
            </a:r>
          </a:p>
          <a:p>
            <a:pPr lvl="1"/>
            <a:r>
              <a:rPr lang="en-US" dirty="0"/>
              <a:t>Humanitarian Assistance / Disaster Response</a:t>
            </a:r>
          </a:p>
          <a:p>
            <a:pPr lvl="1"/>
            <a:r>
              <a:rPr lang="en-US" dirty="0"/>
              <a:t>Entertainment</a:t>
            </a:r>
          </a:p>
        </p:txBody>
      </p:sp>
      <p:sp>
        <p:nvSpPr>
          <p:cNvPr id="4" name="Slide Number Placeholder 3"/>
          <p:cNvSpPr>
            <a:spLocks noGrp="1"/>
          </p:cNvSpPr>
          <p:nvPr>
            <p:ph type="sldNum" sz="quarter" idx="12"/>
          </p:nvPr>
        </p:nvSpPr>
        <p:spPr/>
        <p:txBody>
          <a:bodyPr/>
          <a:lstStyle/>
          <a:p>
            <a:fld id="{A3B20E47-2A4C-4221-B6B9-A2AC2F1C1077}" type="slidenum">
              <a:rPr lang="en-US" smtClean="0"/>
              <a:pPr/>
              <a:t>7</a:t>
            </a:fld>
            <a:endParaRPr lang="en-US" dirty="0"/>
          </a:p>
        </p:txBody>
      </p:sp>
      <p:sp>
        <p:nvSpPr>
          <p:cNvPr id="5" name="Right Arrow 4"/>
          <p:cNvSpPr/>
          <p:nvPr/>
        </p:nvSpPr>
        <p:spPr>
          <a:xfrm>
            <a:off x="3841511" y="4214656"/>
            <a:ext cx="605213" cy="360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Image result for super mario br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48" y="3464074"/>
            <a:ext cx="3122884" cy="186172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starcraft world championship 201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3941"/>
          <a:stretch/>
        </p:blipFill>
        <p:spPr bwMode="auto">
          <a:xfrm>
            <a:off x="4526121" y="3464075"/>
            <a:ext cx="4225340" cy="186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16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fade">
                                      <p:cBhvr>
                                        <p:cTn id="10"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Single-Agent </a:t>
                </a:r>
                <a14:m>
                  <m:oMath xmlns:m="http://schemas.openxmlformats.org/officeDocument/2006/math">
                    <m:r>
                      <a:rPr lang="en-US" b="0" i="1" smtClean="0">
                        <a:latin typeface="Cambria Math" panose="02040503050406030204" pitchFamily="18" charset="0"/>
                      </a:rPr>
                      <m:t>→</m:t>
                    </m:r>
                  </m:oMath>
                </a14:m>
                <a:r>
                  <a:rPr lang="en-US" dirty="0"/>
                  <a:t> Multi-Agent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l="-1481"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lstStyle/>
          <a:p>
            <a:r>
              <a:rPr lang="en-US" dirty="0"/>
              <a:t>Many real-world scenarios have more than one agent!</a:t>
            </a:r>
          </a:p>
          <a:p>
            <a:pPr lvl="1"/>
            <a:r>
              <a:rPr lang="en-US" dirty="0" smtClean="0"/>
              <a:t>Autonomous </a:t>
            </a:r>
            <a:r>
              <a:rPr lang="en-US" dirty="0"/>
              <a:t>driving</a:t>
            </a:r>
          </a:p>
          <a:p>
            <a:pPr lvl="1"/>
            <a:r>
              <a:rPr lang="en-US" dirty="0"/>
              <a:t>Humanitarian Assistance / Disaster Response</a:t>
            </a:r>
          </a:p>
          <a:p>
            <a:pPr lvl="1"/>
            <a:r>
              <a:rPr lang="en-US" dirty="0"/>
              <a:t>Entertainment</a:t>
            </a:r>
          </a:p>
          <a:p>
            <a:pPr lvl="1"/>
            <a:r>
              <a:rPr lang="en-US" dirty="0"/>
              <a:t>Infrastructure security / green security / cyber security</a:t>
            </a:r>
          </a:p>
        </p:txBody>
      </p:sp>
      <p:sp>
        <p:nvSpPr>
          <p:cNvPr id="4" name="Slide Number Placeholder 3"/>
          <p:cNvSpPr>
            <a:spLocks noGrp="1"/>
          </p:cNvSpPr>
          <p:nvPr>
            <p:ph type="sldNum" sz="quarter" idx="12"/>
          </p:nvPr>
        </p:nvSpPr>
        <p:spPr/>
        <p:txBody>
          <a:bodyPr/>
          <a:lstStyle/>
          <a:p>
            <a:fld id="{A3B20E47-2A4C-4221-B6B9-A2AC2F1C1077}" type="slidenum">
              <a:rPr lang="en-US" smtClean="0"/>
              <a:pPr/>
              <a:t>8</a:t>
            </a:fld>
            <a:endParaRPr lang="en-US"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44475" t="27492"/>
          <a:stretch/>
        </p:blipFill>
        <p:spPr>
          <a:xfrm>
            <a:off x="670895" y="4148253"/>
            <a:ext cx="1632146" cy="1598487"/>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r="15498"/>
          <a:stretch/>
        </p:blipFill>
        <p:spPr>
          <a:xfrm>
            <a:off x="6360093" y="4148253"/>
            <a:ext cx="2405688" cy="1598488"/>
          </a:xfrm>
          <a:prstGeom prst="rect">
            <a:avLst/>
          </a:prstGeom>
        </p:spPr>
      </p:pic>
      <p:pic>
        <p:nvPicPr>
          <p:cNvPr id="10" name="elepha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42271" y="4148253"/>
            <a:ext cx="2131316" cy="1598487"/>
          </a:xfrm>
          <a:prstGeom prst="rect">
            <a:avLst/>
          </a:prstGeom>
        </p:spPr>
      </p:pic>
      <p:sp>
        <p:nvSpPr>
          <p:cNvPr id="11" name="Cross 10"/>
          <p:cNvSpPr/>
          <p:nvPr/>
        </p:nvSpPr>
        <p:spPr>
          <a:xfrm>
            <a:off x="2420748" y="4605597"/>
            <a:ext cx="681513" cy="683797"/>
          </a:xfrm>
          <a:prstGeom prst="plus">
            <a:avLst>
              <a:gd name="adj" fmla="val 373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ross 11"/>
          <p:cNvSpPr/>
          <p:nvPr/>
        </p:nvSpPr>
        <p:spPr>
          <a:xfrm>
            <a:off x="5532693" y="4605596"/>
            <a:ext cx="681513" cy="683797"/>
          </a:xfrm>
          <a:prstGeom prst="plus">
            <a:avLst>
              <a:gd name="adj" fmla="val 373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554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 presetClass="mediacall" presetSubtype="0" fill="hold" nodeType="withEffect">
                                  <p:stCondLst>
                                    <p:cond delay="0"/>
                                  </p:stCondLst>
                                  <p:childTnLst>
                                    <p:cmd type="call" cmd="playFrom(0.0)">
                                      <p:cBhvr>
                                        <p:cTn id="18" dur="45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9" fill="hold" display="0">
                  <p:stCondLst>
                    <p:cond delay="indefinite"/>
                  </p:stCondLst>
                </p:cTn>
                <p:tgtEl>
                  <p:spTgt spid="10"/>
                </p:tgtEl>
              </p:cMediaNode>
            </p:video>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Single-Agent </a:t>
                </a:r>
                <a14:m>
                  <m:oMath xmlns:m="http://schemas.openxmlformats.org/officeDocument/2006/math">
                    <m:r>
                      <a:rPr lang="en-US" b="0" i="1" smtClean="0">
                        <a:latin typeface="Cambria Math" panose="02040503050406030204" pitchFamily="18" charset="0"/>
                      </a:rPr>
                      <m:t>→</m:t>
                    </m:r>
                  </m:oMath>
                </a14:m>
                <a:r>
                  <a:rPr lang="en-US" dirty="0"/>
                  <a:t> Multi-Agent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481"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lstStyle/>
          <a:p>
            <a:r>
              <a:rPr lang="en-US" dirty="0"/>
              <a:t>Many real-world scenarios have more than one agent!</a:t>
            </a:r>
          </a:p>
          <a:p>
            <a:pPr lvl="1"/>
            <a:r>
              <a:rPr lang="en-US" dirty="0" smtClean="0"/>
              <a:t>Autonomous </a:t>
            </a:r>
            <a:r>
              <a:rPr lang="en-US" dirty="0"/>
              <a:t>driving</a:t>
            </a:r>
          </a:p>
          <a:p>
            <a:pPr lvl="1"/>
            <a:r>
              <a:rPr lang="en-US" dirty="0"/>
              <a:t>Humanitarian Assistance / Disaster Response</a:t>
            </a:r>
          </a:p>
          <a:p>
            <a:pPr lvl="1"/>
            <a:r>
              <a:rPr lang="en-US" dirty="0"/>
              <a:t>Entertainment</a:t>
            </a:r>
          </a:p>
          <a:p>
            <a:pPr lvl="1"/>
            <a:r>
              <a:rPr lang="en-US" dirty="0"/>
              <a:t>Infrastructure security / green security / cyber security</a:t>
            </a:r>
          </a:p>
          <a:p>
            <a:pPr lvl="1"/>
            <a:r>
              <a:rPr lang="en-US" dirty="0"/>
              <a:t>Ridesharing</a:t>
            </a:r>
          </a:p>
        </p:txBody>
      </p:sp>
      <p:sp>
        <p:nvSpPr>
          <p:cNvPr id="4" name="Slide Number Placeholder 3"/>
          <p:cNvSpPr>
            <a:spLocks noGrp="1"/>
          </p:cNvSpPr>
          <p:nvPr>
            <p:ph type="sldNum" sz="quarter" idx="12"/>
          </p:nvPr>
        </p:nvSpPr>
        <p:spPr/>
        <p:txBody>
          <a:bodyPr/>
          <a:lstStyle/>
          <a:p>
            <a:fld id="{A3B20E47-2A4C-4221-B6B9-A2AC2F1C1077}" type="slidenum">
              <a:rPr lang="en-US" smtClean="0"/>
              <a:pPr/>
              <a:t>9</a:t>
            </a:fld>
            <a:endParaRPr lang="en-US" dirty="0"/>
          </a:p>
        </p:txBody>
      </p:sp>
      <p:pic>
        <p:nvPicPr>
          <p:cNvPr id="11" name="Picture 2" descr="Image result for ub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4746" y="4188255"/>
            <a:ext cx="2465585" cy="1643723"/>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Image result for lyft driver interfac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522"/>
          <a:stretch/>
        </p:blipFill>
        <p:spPr bwMode="auto">
          <a:xfrm>
            <a:off x="5000048" y="3863275"/>
            <a:ext cx="2005891" cy="2293685"/>
          </a:xfrm>
          <a:prstGeom prst="rect">
            <a:avLst/>
          </a:prstGeom>
          <a:noFill/>
          <a:extLst>
            <a:ext uri="{909E8E84-426E-40DD-AFC4-6F175D3DCCD1}">
              <a14:hiddenFill xmlns:a14="http://schemas.microsoft.com/office/drawing/2010/main">
                <a:solidFill>
                  <a:srgbClr val="FFFFFF"/>
                </a:solidFill>
              </a14:hiddenFill>
            </a:ext>
          </a:extLst>
        </p:spPr>
      </p:pic>
      <p:sp>
        <p:nvSpPr>
          <p:cNvPr id="5" name="Cross 4"/>
          <p:cNvSpPr/>
          <p:nvPr/>
        </p:nvSpPr>
        <p:spPr>
          <a:xfrm>
            <a:off x="4009433" y="4609315"/>
            <a:ext cx="681513" cy="683797"/>
          </a:xfrm>
          <a:prstGeom prst="plus">
            <a:avLst>
              <a:gd name="adj" fmla="val 373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6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fade">
                                      <p:cBhvr>
                                        <p:cTn id="10"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ngYangTheme">
  <a:themeElements>
    <a:clrScheme name="Teamcore_Color">
      <a:dk1>
        <a:sysClr val="windowText" lastClr="000000"/>
      </a:dk1>
      <a:lt1>
        <a:sysClr val="window" lastClr="FFFFFF"/>
      </a:lt1>
      <a:dk2>
        <a:srgbClr val="646B86"/>
      </a:dk2>
      <a:lt2>
        <a:srgbClr val="C5D1D7"/>
      </a:lt2>
      <a:accent1>
        <a:srgbClr val="900000"/>
      </a:accent1>
      <a:accent2>
        <a:srgbClr val="F0B81F"/>
      </a:accent2>
      <a:accent3>
        <a:srgbClr val="8CADAE"/>
      </a:accent3>
      <a:accent4>
        <a:srgbClr val="8C7B70"/>
      </a:accent4>
      <a:accent5>
        <a:srgbClr val="8FB08C"/>
      </a:accent5>
      <a:accent6>
        <a:srgbClr val="D19049"/>
      </a:accent6>
      <a:hlink>
        <a:srgbClr val="00A3D6"/>
      </a:hlink>
      <a:folHlink>
        <a:srgbClr val="694F07"/>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RongYangTheme" id="{D7630A04-C4F1-4873-A4EC-33A465EB564F}" vid="{97D5BBA1-6F79-4368-8DB0-1EFD1EF8D9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RongYangTheme</Template>
  <TotalTime>10774</TotalTime>
  <Words>2309</Words>
  <Application>Microsoft Office PowerPoint</Application>
  <PresentationFormat>On-screen Show (4:3)</PresentationFormat>
  <Paragraphs>653</Paragraphs>
  <Slides>57</Slides>
  <Notes>6</Notes>
  <HiddenSlides>5</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70" baseType="lpstr">
      <vt:lpstr>ＭＳ Ｐゴシック</vt:lpstr>
      <vt:lpstr>Open Sans Regular</vt:lpstr>
      <vt:lpstr>华文新魏</vt:lpstr>
      <vt:lpstr>宋体</vt:lpstr>
      <vt:lpstr>Arial</vt:lpstr>
      <vt:lpstr>Calibri</vt:lpstr>
      <vt:lpstr>Cambria Math</vt:lpstr>
      <vt:lpstr>Gill Sans MT</vt:lpstr>
      <vt:lpstr>Symbol</vt:lpstr>
      <vt:lpstr>Wingdings</vt:lpstr>
      <vt:lpstr>Wingdings 3</vt:lpstr>
      <vt:lpstr>RongYangTheme</vt:lpstr>
      <vt:lpstr>Photo Editor Photo</vt:lpstr>
      <vt:lpstr>Warm up</vt:lpstr>
      <vt:lpstr>Announcement</vt:lpstr>
      <vt:lpstr>AI: Representation and Problem Solving Multi-Agent Reinforcement Learning</vt:lpstr>
      <vt:lpstr>Learning objectives</vt:lpstr>
      <vt:lpstr>Single-Agent → Multi-Agent</vt:lpstr>
      <vt:lpstr>Single-Agent → Multi-Agent</vt:lpstr>
      <vt:lpstr>Single-Agent → Multi-Agent</vt:lpstr>
      <vt:lpstr>Single-Agent → Multi-Agent</vt:lpstr>
      <vt:lpstr>Single-Agent → Multi-Agent</vt:lpstr>
      <vt:lpstr>Recall: Normal-Form/Extensive-Form games</vt:lpstr>
      <vt:lpstr>Single-Agent → Multi-Agent</vt:lpstr>
      <vt:lpstr>Recall: Reinforcement learning</vt:lpstr>
      <vt:lpstr>Single-Agent → Multi-Agent</vt:lpstr>
      <vt:lpstr>Single-Agent → Multi-Agent</vt:lpstr>
      <vt:lpstr>Multi-Agent Reinforcement Learning</vt:lpstr>
      <vt:lpstr>Piazza Poll 1</vt:lpstr>
      <vt:lpstr>Multi-Agent Reinforcement Learning</vt:lpstr>
      <vt:lpstr>Multi-Agent Reinforcement Learning</vt:lpstr>
      <vt:lpstr>Multi-Agent Reinforcement Learning</vt:lpstr>
      <vt:lpstr>Recall: Value Iteration and Bellman Equation</vt:lpstr>
      <vt:lpstr>Value Iteration in Markov Games</vt:lpstr>
      <vt:lpstr>Value Iteration in Markov Games</vt:lpstr>
      <vt:lpstr>Minimax-Q Algorithm</vt:lpstr>
      <vt:lpstr>Minimax-Q Algorithm</vt:lpstr>
      <vt:lpstr>Minimax-Q Algorithm</vt:lpstr>
      <vt:lpstr>Minimax-Q Algorithm</vt:lpstr>
      <vt:lpstr>Minimax-Q Algorithm</vt:lpstr>
      <vt:lpstr>Minimax-Q Algorithm</vt:lpstr>
      <vt:lpstr>Minimax-Q for Matching Pennies</vt:lpstr>
      <vt:lpstr>Minimax-Q for Matching Pennies</vt:lpstr>
      <vt:lpstr>Minimax-Q for Matching Pennies</vt:lpstr>
      <vt:lpstr>Minimax-Q for Matching Pennies</vt:lpstr>
      <vt:lpstr>Piazza Poll 2</vt:lpstr>
      <vt:lpstr>Minimax-Q for Matching Pennies</vt:lpstr>
      <vt:lpstr>How to Evaluate a MARL algorithm (prescriptive)?</vt:lpstr>
      <vt:lpstr>How to Evaluate a MARL algorithm (prescriptive)?</vt:lpstr>
      <vt:lpstr>How to Evaluate a MARL algorithm (prescriptive)?</vt:lpstr>
      <vt:lpstr>How to Evaluate a MARL algorithm (prescriptive)?</vt:lpstr>
      <vt:lpstr>Piazza Poll 3</vt:lpstr>
      <vt:lpstr>Piazza Poll 3</vt:lpstr>
      <vt:lpstr>Fictitious Play</vt:lpstr>
      <vt:lpstr>Fictitious Play</vt:lpstr>
      <vt:lpstr>Fictitious Play</vt:lpstr>
      <vt:lpstr>Fictitious Play</vt:lpstr>
      <vt:lpstr>Fictitious Play</vt:lpstr>
      <vt:lpstr>Fictitious Play with Reinforcement Learning</vt:lpstr>
      <vt:lpstr>(Optional) MARL with Partial Observation</vt:lpstr>
      <vt:lpstr>(Optional) MARL with Partial Observation</vt:lpstr>
      <vt:lpstr>Patrol with Real-Time Information</vt:lpstr>
      <vt:lpstr>Patrol with Real-Time Information</vt:lpstr>
      <vt:lpstr>Recall: Approximate Q-Learning</vt:lpstr>
      <vt:lpstr>Recall: Approximate Q-Learning</vt:lpstr>
      <vt:lpstr>(Optional) Train Defender Against Heuristic Attacker</vt:lpstr>
      <vt:lpstr>(Optional) Train Defender Against Heuristic Attacker</vt:lpstr>
      <vt:lpstr>Compute Equilibrium: RL + Double Oracle</vt:lpstr>
      <vt:lpstr>(Optional) Other Domains: Patrol in Continuous Area</vt:lpstr>
      <vt:lpstr>AI Has Great Potential for Social Good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Fei Fang</dc:creator>
  <cp:lastModifiedBy>Fei Fang</cp:lastModifiedBy>
  <cp:revision>1298</cp:revision>
  <cp:lastPrinted>2019-12-03T18:14:32Z</cp:lastPrinted>
  <dcterms:created xsi:type="dcterms:W3CDTF">2016-01-28T05:48:30Z</dcterms:created>
  <dcterms:modified xsi:type="dcterms:W3CDTF">2019-12-03T23:37:00Z</dcterms:modified>
</cp:coreProperties>
</file>