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46"/>
  </p:notesMasterIdLst>
  <p:handoutMasterIdLst>
    <p:handoutMasterId r:id="rId47"/>
  </p:handoutMasterIdLst>
  <p:sldIdLst>
    <p:sldId id="1797" r:id="rId2"/>
    <p:sldId id="1898" r:id="rId3"/>
    <p:sldId id="904" r:id="rId4"/>
    <p:sldId id="1772" r:id="rId5"/>
    <p:sldId id="1901" r:id="rId6"/>
    <p:sldId id="1902" r:id="rId7"/>
    <p:sldId id="1903" r:id="rId8"/>
    <p:sldId id="1946" r:id="rId9"/>
    <p:sldId id="1966" r:id="rId10"/>
    <p:sldId id="1947" r:id="rId11"/>
    <p:sldId id="1970" r:id="rId12"/>
    <p:sldId id="1971" r:id="rId13"/>
    <p:sldId id="1972" r:id="rId14"/>
    <p:sldId id="1965" r:id="rId15"/>
    <p:sldId id="1949" r:id="rId16"/>
    <p:sldId id="1967" r:id="rId17"/>
    <p:sldId id="1968" r:id="rId18"/>
    <p:sldId id="1904" r:id="rId19"/>
    <p:sldId id="1952" r:id="rId20"/>
    <p:sldId id="1906" r:id="rId21"/>
    <p:sldId id="1907" r:id="rId22"/>
    <p:sldId id="1908" r:id="rId23"/>
    <p:sldId id="1909" r:id="rId24"/>
    <p:sldId id="1951" r:id="rId25"/>
    <p:sldId id="1910" r:id="rId26"/>
    <p:sldId id="1961" r:id="rId27"/>
    <p:sldId id="1955" r:id="rId28"/>
    <p:sldId id="1953" r:id="rId29"/>
    <p:sldId id="1911" r:id="rId30"/>
    <p:sldId id="1963" r:id="rId31"/>
    <p:sldId id="1973" r:id="rId32"/>
    <p:sldId id="1974" r:id="rId33"/>
    <p:sldId id="1959" r:id="rId34"/>
    <p:sldId id="1957" r:id="rId35"/>
    <p:sldId id="1958" r:id="rId36"/>
    <p:sldId id="1913" r:id="rId37"/>
    <p:sldId id="1914" r:id="rId38"/>
    <p:sldId id="1960" r:id="rId39"/>
    <p:sldId id="1918" r:id="rId40"/>
    <p:sldId id="1919" r:id="rId41"/>
    <p:sldId id="1920" r:id="rId42"/>
    <p:sldId id="1930" r:id="rId43"/>
    <p:sldId id="1931" r:id="rId44"/>
    <p:sldId id="1932" r:id="rId45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 Fang" initials="FF" lastIdx="2" clrIdx="0">
    <p:extLst>
      <p:ext uri="{19B8F6BF-5375-455C-9EA6-DF929625EA0E}">
        <p15:presenceInfo xmlns:p15="http://schemas.microsoft.com/office/powerpoint/2012/main" userId="Fei Fang" providerId="None"/>
      </p:ext>
    </p:extLst>
  </p:cmAuthor>
  <p:cmAuthor id="2" name="Fei Fang" initials="FF [2]" lastIdx="1" clrIdx="1">
    <p:extLst>
      <p:ext uri="{19B8F6BF-5375-455C-9EA6-DF929625EA0E}">
        <p15:presenceInfo xmlns:p15="http://schemas.microsoft.com/office/powerpoint/2012/main" userId="3161bbe7667c1a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00"/>
    <a:srgbClr val="0000FF"/>
    <a:srgbClr val="A03333"/>
    <a:srgbClr val="16EE25"/>
    <a:srgbClr val="FF6600"/>
    <a:srgbClr val="FFD666"/>
    <a:srgbClr val="CC9500"/>
    <a:srgbClr val="F0B81F"/>
    <a:srgbClr val="E5A800"/>
    <a:srgbClr val="FFC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72781" autoAdjust="0"/>
  </p:normalViewPr>
  <p:slideViewPr>
    <p:cSldViewPr snapToGrid="0">
      <p:cViewPr varScale="1">
        <p:scale>
          <a:sx n="165" d="100"/>
          <a:sy n="165" d="100"/>
        </p:scale>
        <p:origin x="1580" y="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 or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Player 1</c:v>
                </c:pt>
                <c:pt idx="1">
                  <c:v>Player 2</c:v>
                </c:pt>
                <c:pt idx="2">
                  <c:v>Player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A-495D-85CE-5056E3D19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3471184"/>
        <c:axId val="1133460304"/>
      </c:barChart>
      <c:catAx>
        <c:axId val="113347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460304"/>
        <c:crosses val="autoZero"/>
        <c:auto val="1"/>
        <c:lblAlgn val="ctr"/>
        <c:lblOffset val="100"/>
        <c:noMultiLvlLbl val="0"/>
      </c:catAx>
      <c:valAx>
        <c:axId val="113346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4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 or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Player 1</c:v>
                </c:pt>
                <c:pt idx="1">
                  <c:v>Player 2</c:v>
                </c:pt>
                <c:pt idx="2">
                  <c:v>Player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1B-49C1-919D-E67D03D69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3468464"/>
        <c:axId val="1133464112"/>
      </c:barChart>
      <c:catAx>
        <c:axId val="113346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464112"/>
        <c:crosses val="autoZero"/>
        <c:auto val="1"/>
        <c:lblAlgn val="ctr"/>
        <c:lblOffset val="100"/>
        <c:noMultiLvlLbl val="0"/>
      </c:catAx>
      <c:valAx>
        <c:axId val="113346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46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347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>
              <a:defRPr sz="1200"/>
            </a:lvl1pPr>
          </a:lstStyle>
          <a:p>
            <a:fld id="{F42DCADA-6CB2-49A4-B6B5-E11C4E0EA625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347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>
              <a:defRPr sz="1200"/>
            </a:lvl1pPr>
          </a:lstStyle>
          <a:p>
            <a:fld id="{1705DBDB-8179-453A-BB58-50FAA03EF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5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10:52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17263 13078 2073 0,'0'0'184'0,"0"0"-147"0,9 8-29 0,0 0-8 15,-3 3 38-15,6 2 6 0,6-2 2 0,-1-1 0 16,4 1-25-16,0 2-5 0,0-5 0 0,6 0-1 15,-1-3-3-15,7 0-1 0,0-7 0 0,9-3 0 16,2 2-11-16,1-5 8 0,-3 0-8 0,2-3 8 16,4 1-8-16,-3-3 10 0,-1-3-10 0,4 0 10 0,-1 3 19 15,4-3 4-15,0 3 1 0,-4-3 0 0,4 2 6 0,-4 4 0 16,-2-1 1-16,-3 1 0 0,2 2-9 0,1-3-1 16,-3 6-1-16,-1 2 0 0,1-2-17 0,0 2-3 15,-1 1-1-15,1-1 0 0,-3 3-9 16,-3 0 0-16,2 0 9 0,-2 5-9 0,0-2 0 0,-1 2 8 15,-2 1-8-15,3-1 0 16,3 3 0-16,-7 0 9 0,1 0-9 0,0 2 0 0,2 3 15 0,-2 1-4 16,-3-1-1-16,3 3 0 0,-4 0 2 0,1-3 1 15,6 3 0-15,-3 2 0 0,-4-2-2 0,7 0-1 16,-3 0 0-16,3 0 0 0,-1-3-10 0,1-2 12 16,0-1-12-16,-3 1 12 0,-1-3-12 0,4 0 0 15,-3 0 0-15,2 0 0 0,1-3 8 0,0 0-8 0,0 0 8 16,2 1-8-16,1-1 15 0,0-2-3 0,-1 2 0 0,-2-2 0 15,3 2-2-15,-3-3-1 0,2 1 0 0,-2 0 0 16,0-1-9-16,2 1 8 0,4-3-8 0,-3 3 8 16,2-1-8-16,-2-2 0 0,3 3 0 0,-1-3 0 15,-2 3 0-15,0-3 8 0,0 0-8 0,2 0 0 16,1 0 0-16,0 0 0 0,2 0 0 0,-2 2 0 16,3 1 0-16,-1 0 0 0,-2-3 0 0,-3 2 0 15,2 1 0-15,1 0 0 0,3-3 0 0,-1 2 0 16,4 1 0-16,-4-3 0 0,4 0 0 0,0 2 0 15,-4-2 11-15,1 3-3 0,0-3-8 0,-4 0 12 16,4 0-3-16,0 0-1 0,-4 0 0 0,4-3 0 16,0 3-8-16,-4-2 0 0,1-1 9 0,0 1-9 15,-4-1 0-15,4 0 8 0,-3-2-8 0,2 0 0 16,4-3 0-16,0 0 0 0,-1 0 0 0,4 0 0 16,-3 0 0-16,-4 3 0 0,4-3 0 0,-3 0 0 0,-1 3 0 0,1-1 0 15,0 1 0-15,2 2 0 0,-2 1 0 0,0 2 0 16,-4 0 0-16,1 2 0 0,-3 1 0 0,-4 2 0 15,4 3 0-15,-3-3 0 0,-3 1 0 0,2-1 0 16,1 0 0-16,0 1 8 0,3-1-8 0,-1-2 0 16,4-1 0-16,0-2 0 0,2-2 8 0,4-1 0 15,-3 0 0-15,-4 1 0 0,4-6-8 0,3 0-12 16,5 0 4-16,-2 0 0 0,3 0 8 0,-1 3 0 0,1-1 0 16,-4 1 0-16,1-3 0 0,0 5-8 15,-1-2 8-15,4 5 0 0,-1-2 0 0,4-1 0 16,-3 3 0-16,-1 0 0 0,1 0 0 0,2-3 14 0,-2 3-2 0,6-5 0 15,-1 2-12-15,4-2 0 16,-4 2 0-16,4-2 0 0,-7 0 0 0,4-3 0 0,-1 0 0 0,1 0 0 16,0 0 0-16,-1 0 0 0,1 3 0 0,-4 2 0 15,-2-2 0-15,-1 0 0 0,-2 2 0 0,-3 0 0 16,-1 1 0-16,-2 2-10 0,3 0 2 0,-4 2 0 16,1 4-10-16,-3-1-2 0,-7 5 0 0,1 1-899 15,-3 0-180-15</inkml:trace>
  <inkml:trace contextRef="#ctx0" brushRef="#br0" timeOffset="1657.7539">20016 12237 2023 0,'-15'13'89'0,"9"-7"19"0,0 1-86 0,6 4-22 16,-3-3 0-16,6 0 0 0,0 0 0 0,6 0 0 0,3 0 0 0,6 2 0 16,3-2 0-16,0 3 0 0,3-1 8 0,2-2-8 15,-2 3 14-15,6 2-2 0,0 0 0 0,0 6 0 16,2-1 6-16,1 4 1 0,0-1 0 0,-1 5 0 16,-2 1-4-16,0 2-1 0,0 0 0 0,0-3 0 0,-1 3-6 0,-2-5-8 15,0-3 11-15,0-2-11 16,-3-1-13-16,-1-4-10 0,4-6-1 0,-3 0-617 15,-6-6-123-15</inkml:trace>
  <inkml:trace contextRef="#ctx0" brushRef="#br0" timeOffset="1823.592">20778 12300 806 0,'-15'3'72'0,"6"-3"-58"15,1 0-14-15,-4 0 0 0,-3 3 353 0,-3-1 68 16,3 4 14-16,-3 2 2 0,-6 5-328 0,1 5-65 0,-10 6-14 15,0 5-2-15,-6 8-12 0,1 6-1 0,-7 2-1 0,3 0 0 16,-2 2 3-16,2 4 1 16,0-4 0-16,1-2 0 0,2-3-10 0,3 1-8 0,1-3 12 0,-1-3-12 31,6 0-75-31,0-3-21 0,3 0-5 0</inkml:trace>
  <inkml:trace contextRef="#ctx0" brushRef="#br0" timeOffset="2320.886">21936 13565 2782 0,'0'0'124'0,"0"0"24"0,3 8-118 0,0-3-30 0,6 3 0 0,0 0 0 31,3 3-44-31,0-1-14 0,3 6-3 0,3 3-1 0,2-3 42 0,4 8 9 16,0-3 2-16,3 5 0 0,3 1 9 0,-1-1 0 0,-2 1 0 0,0-1 0 16,0-2-18-16,-4 0 2 0,-2-3 0 0,3 0 0 15,-3-3-7-15,-3 1-1 0,-3-6 0 0,0-2-692 16,-4-1-138-16</inkml:trace>
  <inkml:trace contextRef="#ctx0" brushRef="#br0" timeOffset="2511.255">22457 13417 2646 0,'-9'3'58'0,"-3"2"12"0,-9 3 2 0,1 2 3 0,-4 4-60 0,-3 2-15 0,-6 2 0 0,-3 9 0 0,-2 4-15 0,-1 6-5 16,-3-2-2-16,1 4 0 15,-4 1-36-15,3 2-7 0,4-2-2 0,-1 0-653 16,3 0-132-16</inkml:trace>
  <inkml:trace contextRef="#ctx0" brushRef="#br0" timeOffset="3010.194">23466 14645 2304 0,'0'0'204'0,"0"0"-163"0,-3 5-33 0,3 3-8 15,0 0 56-15,6 5 8 0,6 3 3 0,3 5 0 32,3 0-92-32,6 6-19 0,-1-1-3 0,7 3-1 0,3 0 37 0,-3 1 11 0,2-1 0 0,1-3 0 15,-3 1-21-15,3-4 2 0,-7-4 1 0,4-1 0 31,-3-2-131-31,0-5-27 0,0-1-4 0,-10-4-2 0</inkml:trace>
  <inkml:trace contextRef="#ctx0" brushRef="#br0" timeOffset="3175.717">23865 14671 1900 0,'-18'8'169'0,"-6"3"-135"16,-5 2-34-16,-1 3 0 0,0 0 148 0,-6 0 22 15,-5 5 5-15,-1 0 1 0,-3 3-144 0,-2 2-32 16,-1 3 0-16,0 3 0 16,-2 5-99-16,-4 5-19 0,-8 1-4 15,14-6-1-15</inkml:trace>
  <inkml:trace contextRef="#ctx0" brushRef="#br0" timeOffset="3683.724">18260 14534 1497 0,'0'0'133'0,"-3"-6"-106"0,0 4-27 0,3 2 0 0,0-6 161 0,3 1 27 16,0-3 6-16,6 0 1 0,0 3-166 0,3 0-29 16,0 2-13-16,3 3 1 0,3 0 12 0,2 5 0 15,4 3 0-15,3 3 0 0,0 5 0 0,2 2 0 16,4 6 0-16,0 2 0 0,3 1 0 0,-4 5 0 15,1-1 0-15,3 1 0 0,-6-3 0 0,2 0 0 16,-2 0 0-16,0-2 0 16,-3-6-31-16,2 0-3 15,-2-5-1-15,3 0 0 0,-3-8-41 0,0 0-8 0,-1-3-1 0,-8-5-731 0</inkml:trace>
  <inkml:trace contextRef="#ctx0" brushRef="#br0" timeOffset="3851.042">18995 14433 2430 0,'-9'5'53'0,"-3"3"11"0,-2 0 3 0,-1 5 1 0,-3-2-54 0,-3 5-14 0,-3 0 0 0,0 5 0 16,-2 0 0-16,-4 0 0 0,-3 6 0 0,-3 2 0 31,-5 3-43-31,-1 5-5 0,-6 5 0 0,1 3-640 0,-1 8-128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30:46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9054 4506 1958 0,'0'0'174'0,"0"0"-139"0,0 0-35 0,0 0 0 16,0 0 21-16,0 0-2 0,9 0-1 0,2 0 0 15,4 0 5-15,6 3 1 0,3 2 0 0,6-5 0 16,2 5-2-16,7 3 0 0,6-5 0 0,5 7 0 15,4-4 14-15,0 4 4 0,5 3 0 0,4 6 0 16,-7-3-21-16,1-3-4 0,-4 0-1 0,7 0 0 0,-4 1 1 16,4-4 0-16,-4-7 0 0,4 0 0 0,-6-3 15 0,-4-8 3 15,4-3 1-15,-1-5 0 0,-2-8 5 0,-3 1 1 16,2-1 0-16,-2-11 0 0,-7 6 3 0,-2-5 1 16,-3-3 0-16,0-8 0 0,-7-3-14 0,-5 1-2 15,-6-6-1-15,-3 2 0 0,-6 1-6 0,-3 2-1 16,-6-2 0-16,-6 3 0 0,0-6 2 0,-9 2 0 15,-6 4 0-15,-3-9 0 0,-5 14-6 0,-7-3-2 16,-6 5 0-16,-8 6 0 0,2 10-14 0,-3-2 0 16,-2 7 0-16,-4 3 0 0,-2 6 0 0,-1 2-15 15,-2 8 5-15,-7 0 1 0,10 2 9 0,-4 9-12 16,1-6 12-16,-4 8-12 0,4 3 12 0,-1 3-8 0,4-1 8 16,-4 9-8-16,7 2 8 0,2 0 0 15,3 3 0-15,4 2-8 0,2-2 8 0,0 2-10 0,4 1 10 0,2 7-10 16,6-2 1-16,4 5 0 0,-4 8 0 0,9 2 0 15,3 3 9-15,3-2 0 0,9-1 0 0,6 4 0 16,6-4 0-16,9-2 0 0,3 3 0 0,9 5-8 16,6-9 8-16,8-4 0 0,4-3 0 0,9 0 0 15,-1-13 0-15,10 0 0 0,5-6 0 0,10 0 0 16,-7-2 0-16,4-5 0 0,2-3 0 0,9-3 8 16,-5 0-20-16,8-2-4 0,-8-1-1 0,8-2-872 15,0 0-175-15</inkml:trace>
  <inkml:trace contextRef="#ctx0" brushRef="#br0" timeOffset="-158217.219">2702 5982 1839 0,'-3'0'40'0,"-6"-5"9"0,0 0 2 0,-3 2 1 0,6 3-42 0,-3 0-10 16,3 0 0-16,0 0 0 0,-3 0 85 0,6 0 15 16,3 0 4-16,0 0 0 0,-6 0-47 0,6 0-9 15,0 0-1-15,0 0-1 0,6 3-34 0,3-1-12 16,0 6 0-16,12-8 9 0,0 8-9 0,0 0 0 15,2 0 0-15,7 0 0 0,0 3-9 0,0-3 9 16,2-1 0-16,4 1 0 0,6 0 0 0,-4-2 0 16,4-1 0-16,9 0 0 0,-1-2 0 0,1 2 0 15,3-5 0-15,2 0 0 0,1-5 9 0,2 2-1 0,1-2 0 16,-7 2 0-16,4 1 0 0,2-1-8 0,-2-2 12 0,8 2-4 16,-2-2-8-16,5 2 0 0,4 0 9 0,29 1-9 15,-18 2 12-15,1 0-1 0,2 2-1 0,0 4 0 16,-5-4-10-16,-1 1 0 15,0 5 0-15,7-3 0 0,-4 1 0 0,-3-1 15 0,-5 0-1 0,8 3 0 16,-8-3 9-16,2-2 1 16,3-3 1-16,7 3 0 0,-13-3-1 0,4 0 0 0,-1 0 0 0,6-3 0 15,1 0-4-15,-4 3-2 0,-6-8 0 0,4 6 0 16,-7-1-2-16,1 3-1 0,-4-5 0 0,4 2 0 16,-10 1-15-16,-5-4 0 0,-4 6 0 0,4-2 0 15,-7 2 0-15,-14 0 0 0,0 0 0 0,5 2-836 16,-2-2-164-16</inkml:trace>
  <inkml:trace contextRef="#ctx0" brushRef="#br0" timeOffset="-146523.697">2562 9287 633 0,'0'0'28'0,"0"0"6"0,0 0-34 0,0 0 0 0,-3 3 0 0,3-3 0 15,0 0 219-15,0 0 37 0,0 0 7 0,0 0 1 16,0 0-128-16,0 0-27 0,0 0-5 0,0 0 0 16,0 0-32-16,0 0-5 0,0 0-2 0,0 0 0 15,0 0-29-15,9 2-7 0,-6 1-1 0,9-1 0 16,5-2-13-16,1 3-3 0,3-3-1 0,0 5 0 16,9-2-11-16,-6 0 10 0,2-1-10 0,4 4 10 15,0-4 2-15,3 4 1 0,-4-4 0 0,4 1 0 16,6 0-5-16,-1-1-8 0,4 1 11 0,9-3-11 15,-10 2 39-15,7 1 1 0,-3-3 0 0,2 0 0 16,4 0-19-16,-6-3-3 0,2 3-1 0,4 0 0 16,-1 0-5-16,-5 0-2 0,6 0 0 0,-1 0 0 0,-2 3-10 15,-3 0 0-15,-1-3 0 0,1 2 0 0,-4-2 0 16,4 3 10-16,0 0 1 0,2-1 0 0,-2 1-11 0,-3 0 8 16,-4-1-8-16,4-2 8 0,-6 0-8 0,-3 0 0 15,-1 0 9-15,4 0-9 0,-9-2-10 0,3-1-6 16,-4 0-2-16,1 1 0 0,0-1 38 0,0 3 7 15,-3-3 1-15,-4 1 1 0,1-1-19 0,-3 0-10 16,3 1 10-16,-6-3-10 0,-3 2 0 0,0 0 0 16,-3-2-8-16,-1 2 8 15,-8 3-49-15,0 0-3 0,0-8-1 0,-8 3-731 16,-1-3-145-16</inkml:trace>
  <inkml:trace contextRef="#ctx0" brushRef="#br0" timeOffset="-146104.791">2791 9192 1728 0,'0'0'76'0,"0"0"16"15,0 0-73-15,0 0-19 0,0 0 0 0,0 0 0 16,0 0 41-16,6 2 5 0,3 1 1 0,0 0 0 0,0-1 14 0,3 1 3 16,2 0 1-16,7-1 0 0,-6 3-23 0,12-2-5 15,-3 2-1-15,6-2 0 0,2 2-16 0,4 1-3 16,6-1-1-16,5-2 0 16,-5 2 0-16,3-3-1 0,-1 1 0 0,10 2 0 0,-1-5-2 0,4 0 0 15,-3 0 0-15,8 0 0 0,4-2 26 16,-10-1 5-16,1-2 0 0,8 2 1 0,1-2-21 0,-1 2-4 15,7-2 0-15,-1 0-1 0,-3 2 7 0,-2 0 2 16,2 3 0-16,7-2 0 0,-4 2 6 0,1 2 2 16,-7-2 0-16,10 3 0 0,-7 0-48 0,0 2-10 15,-2 0-2-15,5 1 0 0,-8-1 24 0,2 0 0 16,-5 3 0-16,2-3 0 0,4 3 8 0,-10-2-8 16,10 2 8-16,2-3-8 15,-5 0-60-15,2 0-16 0,1-5-4 0,-13-2-1092 0</inkml:trace>
  <inkml:trace contextRef="#ctx0" brushRef="#br0" timeOffset="-137275.3869">8512 10522 1036 0,'0'0'92'0,"0"0"-73"16,0 0-19-16,0 0 0 0,0 0 124 0,0 0 22 15,0 0 4-15,0 0 1 0,0 0-52 0,0 0-11 16,0 0-1-16,0 0-1 0,9 0-46 0,0 0-8 16,3 0-3-16,0 0 0 0,-1-2 3 0,1 2 0 15,3-3 0-15,3 1 0 0,0 2-8 0,3-3-2 16,-3 0 0-16,2 1 0 0,4-1 13 15,-3-2 2-15,0-1 1 0,0 4 0 0,3-4-10 0,-1-1-1 0,1-1-1 16,3 0 0-16,3-6-7 0,0 4-2 0,2-1 0 16,4 1 0-16,0-1-8 0,-1 3-1 0,1 0-8 0,0 0 12 15,0 3-12-15,-1 0 11 0,1-3-11 0,0 2 10 16,-1 1-10-16,-2 0 0 0,0 2 9 0,6-2-9 16,-4 2 11-16,1 1-3 0,3-1 0 0,-3-2 0 15,-4 2 13-15,1-2 3 0,0 2 0 0,2-2 0 16,1 0-24-16,0-3 0 15,-6 2-12-15,5 1 4 0,4 2 8 0,0-2 9 0,2 0-1 0,1 2-8 16,-6 0 0-16,0 1 0 0,-1 2 0 0,4-3 0 16,-3 1 0-16,-4 2 10 0,1 0-10 0,6 2 8 15,0 1-8-15,-1-1 0 0,1 4 0 0,0-4 0 16,-1 1 0-16,1-3 0 0,-3 3 0 0,2-1 0 16,-2-2 0-16,3 0 0 0,0 0 0 0,-1-2 0 0,4 2 0 15,0-3 10-15,-1 3 1 0,1 0 0 0,-3 0-11 16,-1 0 8-16,1-3-8 0,0 1 8 0,-1-1-18 0,1 3-4 15,-3 0-1-15,3-3 0 0,-1 3 29 0,4 3 6 16,-3 0 0-16,-1-3 1 0,-2 0-21 0,0 2 0 16,-7-2 0-16,7 3 0 0,0-3 8 0,0 0-8 15,-1-3 10-15,4 3-10 0,0 0 12 0,-1 0-3 16,1 0-1-16,3 0 0 0,-3 0-8 0,-4 0 8 16,1-2-8-16,3 2 8 0,-4 0-8 0,1 0 0 15,-3 0 9-15,6 0-9 16,-1 0 0-16,1 0 0 0,0 2 0 0,-1 1 0 0,1 0 0 0,-3-1 8 15,-4-2-8-15,1 0 0 0,3 3 0 0,0-3 0 16,2 0 0-16,1 0 0 0,0 0 0 0,-1 0 9 16,4 0-9-16,-3 0 0 0,-1 0 10 0,1 0-10 15,0 0 8-15,3 0-8 0,-4 0 8 0,1 0-8 0,-3 0 0 16,2 3 8-16,4-3-8 0,0 2 0 0,-1 1 0 0,1 0 8 16,-3-1-8-16,-1 1 0 0,-5 0 0 0,6-3 0 15,-3 0 0-15,-1 0 0 0,1 0 0 0,3-3 0 16,-1 3 0-16,1-3 0 0,0 3 8 0,2-2-8 15,-2 2 0-15,0 0 0 0,-3-3 9 0,5 0-9 16,-2-2 9-16,0 2-9 0,-1 1 12 0,4-1-12 16,0 3 9-16,-1-3-9 0,4 3 0 0,0 0 9 15,-4 0-9-15,-2 0 0 0,3-2 0 0,-1 2 0 16,1-3 0-16,3 0 0 0,-4 1 8 0,4 2-8 16,0 0 0-16,-1 0 0 0,-2 0 0 0,0-3 0 15,-4 1 8-15,4 2-8 0,3 0 0 0,2-3 8 16,-2 6-8-16,3-3 0 0,-4 0 0 0,4 2 0 15,-4 1 0-15,1-1 0 0,-3 1 8 0,2 0-8 0,1-3 0 16,3 2 0-16,-1 1 0 0,1 0 8 0,3-1-8 16,-4 4 8-16,-2-4-8 0,2 1 8 0,-2 0 0 0,0-3-8 15,-1 0 12-15,4 0-4 0,0 0-8 0,-1 0 10 16,1 0-10-16,0 0 10 0,-1 0-10 0,-2 0 10 16,-4 0-10-16,4 0 10 0,-3 0-10 0,2 0 0 15,4 0 9-15,0 0-9 0,-4 0 0 0,1 2 9 16,-3 1-9-16,2-3 0 0,-2 3 8 0,0-3-8 15,-4 0 0-15,4 0 0 0,3-3 9 0,-4 3-9 0,-2-3 0 16,0 3 9-16,-1 0-9 0,1-2 0 16,6 2 0-16,-7-3 0 15,1 0-23-15,3 3-6 0,5 0-2 0,1 0 0 16,3 6-181-16,-16-1-37 0</inkml:trace>
  <inkml:trace contextRef="#ctx0" brushRef="#br0" timeOffset="-119764.497">2702 11583 576 0,'0'0'51'0,"0"0"-41"16,0 0-10-16,0 0 0 0,0 0 109 0,0 0 20 16,0 0 4-16,3-2 1 0,3-3-10 0,-6 5-1 0,0 0-1 0,0-6 0 15,0 6 5-15,3-5 1 0,2 2 0 0,-5 3 0 16,0 0-103-16,0-5-25 0,12 0 0 0,-9 2 0 15,3-2 51-15,0 2 5 0,3 0 0 0,6 3 1 16,-3-2-34-16,0 2-7 0,6-3-2 0,3 3 0 16,2 3-14-16,4-1 0 0,3-2 0 0,0 3 0 15,5 0 0-15,1-1 0 0,0 1 0 0,3 2 0 16,-1-2 0-16,1 2 8 0,-3 1-8 0,-1-4 0 16,-2 1 11-16,3 0-11 0,0-1 12 0,-1-2-12 15,-2-2 0-15,0 2-19 0,-3-3 3 0,2 3 0 16,-2-3 32-16,-3 3 8 0,-3 0 0 0,2-2 1 0,-8 2-25 15,3 0-9-15,-6 0 0 0,-3 0 0 16,3 0-28-16,-12 0-6 0,3 0-1 0,-6 0 0 16,0 0 7-16,0 0 1 0,0 0 0 0,-6-3 0 15,-9 3-17-15,0-3-3 0,-6 1-1 0,-3-1 0 16,-5 0-46-16,-1 3-9 0,-42 0-1 0,16 3-1 0</inkml:trace>
  <inkml:trace contextRef="#ctx0" brushRef="#br0" timeOffset="-119531.909">2847 11456 403 0,'-6'0'36'0,"1"-2"-36"16,-4 2 0-16,3-3 0 0,-3 1 184 0,-3-1 29 16,6 3 7-16,3-3 0 0,-3 3-98 0,6 0-20 15,0 0-4-15,0 0-1 0,0 0-32 0,0 0-6 0,0 0-2 0,6 0 0 16,3 3-30-16,3 0-7 16,3-1 0-16,-1 1-1 0,7 2-3 0,0-2-1 15,0 2 0-15,9 0 0 0,0-2-2 0,2 0 0 0,7-1 0 0,0 4 0 16,-7-6-2-16,7 2-1 0,-6 1 0 0,6-3 0 15,-10 3-10-15,1-3 0 0,0 0 0 0,3 0 0 16,-10-3 0-16,7 3 0 0,-3-3 0 0,3 3 0 16,-9-2 8-16,-1 2 0 0,1 0 0 0,-6 0 0 15,3 0-28 1,0 0-5-16,-9 0-2 0,-3 0-829 0</inkml:trace>
  <inkml:trace contextRef="#ctx0" brushRef="#br0" timeOffset="-119265.644">2639 11628 1382 0,'0'0'61'0,"0"0"13"0,3-5-59 0,3 0-15 15,0 0 0-15,3-1 0 0,9 1 28 0,0 2 4 16,2 1 0-16,1-1 0 0,3 0 4 0,3 3 0 15,3 0 1-15,2 0 0 0,1 0-8 0,3 0-1 16,6 0-1-16,-1 0 0 0,7 0-4 0,-1 3-1 16,-2 0 0-16,6-1 0 0,-10 1 16 0,1 0 3 15,0-3 1-15,5 0 0 0,-5-3-50 0,3 3-11 16,-1-3-1-16,1 3-1 0,3 0 21 0,-7 3 0 16,4 0 0-16,0-3-836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37:04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20362 13145 1407 0,'8'-6'62'0,"-8"1"14"16,-3-6-61-16,3 3-15 0,0 0 0 0,-2-2 0 16,-7 2 125-16,0-3 23 0,0-2 4 0,3 5 0 0,-6-2-50 0,3-1-10 15,-3 0-3-15,0 6 0 16,0-3-37-16,0 3-8 0,3 2-2 0,-3 3 0 16,1 0-22-16,-1 3-4 0,-3 2 0 0,3 6-1 0,-3 2-15 0,3 3 9 15,-3 2-9-15,3 6 8 0,0 0-8 0,0 3 0 16,4-1 0-16,-1 0 0 0,3 1 0 0,0-3 0 15,3 0 0-15,3-3-11 0,3 0 11 0,3-3-10 16,0-4 10-16,3-1-10 0,2-5-7 0,1-3-2 16,0-2 0-16,3-3 0 0,0-6-5 0,3-2 0 15,0-7-1-15,3-1 0 0,-1-5 6 0,1-1 2 16,3-1 0-16,-6-1 0 0,-6 0 17 0,3 3-10 16,-3 0 10-16,0 2-8 0,-7-2 8 0,1 5 0 15,0 5 8-15,-3 1-8 0,0-3 35 0,0 5 2 16,-3 2 1-16,3 1 0 0,-3 5-1 0,0 0 0 15,0 0 0-15,0 0 0 0,0 0-11 0,6 3-2 16,3 2-1-16,-3 6 0 0,3 5-7 0,0 2 0 0,3-5-1 0,0 8 0 16,-3 1 1-16,0 4 1 15,3 1 0-15,-3-1 0 0,-1 0-2 0,-2-2-1 0,3 0 0 0,-3-5 0 16,3-4-14-16,0 1 8 0,0-2-8 0,-3-1 0 31,0-3-22-31,3-2-10 0,-3-2-3 0,0-4 0 0,0-2-31 16,0 0-6-16,0-5-2 0,-3-3-666 0,3-3-134 0</inkml:trace>
  <inkml:trace contextRef="#ctx0" brushRef="#br0" timeOffset="840.111">20936 12970 1036 0,'0'0'92'0,"-3"3"-73"16,-3-3-19-16,6 0 0 0,0 0 126 0,0 0 22 15,-3 2 4-15,3-2 0 0,0 0-18 0,0 0-4 16,0 0-1-16,0 0 0 0,0 0-70 0,0 0-15 15,9 5-2-15,0 3-1 0,0 0-22 0,6 0-5 16,-3-2-1-16,6-1 0 0,-1 0-4 0,-2 3-1 0,3-3 0 0,-3 1 0 16,0-1 0-16,0 0-8 0,0-2 12 0,0 2-4 15,2-5 0-15,-5 5-8 0,3-2 12 0,-3 0-4 16,0-1 4-16,0-2 1 0,-6 3 0 0,3 0 0 16,-3-1 7-16,-6-2 0 0,0 0 1 0,0 0 0 15,3 8 28-15,0-2 6 0,-6-1 1 0,-3 3 0 16,0 0-36-16,-3 2-6 0,0 1-2 0,-3 0 0 15,0-1 4-15,0 6 1 0,-3 0 0 0,0 0 0 16,1 0-7-16,-1-1-2 0,0 1 0 0,-3 0 0 16,0 3-8-16,3-3 0 0,-6-1-12 0,4 1 12 15,-1-2-50-15,3 1-2 0,0-4-1 0,3 2 0 16,3-5-107-16,0-2-22 0,3-1-4 16,0-3-770-16</inkml:trace>
  <inkml:trace contextRef="#ctx0" brushRef="#br0" timeOffset="1306.595">21543 12581 806 0,'0'0'72'0,"0"0"-58"16,0 0-14-16,3 8 0 0,0-3 252 0,0 3 48 16,-3 0 10-16,3 3 2 0,-3 2-150 0,3 5-30 15,0 4-5-15,-3 9-2 0,0 1-69 0,-3 2-15 16,3-2-2-16,-3 5-1 0,3 0-1 0,-3 3 0 15,3 0 0-15,-3 2 0 0,0-2-37 0,0-6-8 0,3 0-2 0,0-2 0 16,-3-3 10-16,3-2 0 16,0-3 0-16,0-3 0 0,0 0 0 0,0-5 0 0,0-6 0 15,0 4 8-15,-3-9-8 0,3 3 0 16,0-3-11-16,0-5 11 0,0 0-10 0,0 0 10 0,0 0-10 0,3-8 10 16,0 0 0-16,0 3 0 0,3-6 0 15,-3 3 0-15,3-5 0 0,0 5 0 0,3 0 0 0,3-2 0 16,0 2-10-16,3 0 10 0,-3 3-10 0,5 2 10 15,1-2 0-15,0 2-9 0,-3-2 9 0,0 5 0 16,0-3 0-16,3 3 0 0,-6 0 0 0,2 3 0 16,-2 2 0-16,-3-2 0 0,0 2 0 0,-3 0 0 15,-3 3 0-15,3 0 0 0,-6 3 0 0,0-1 11 16,0-2 5-16,-6 5 0 0,0 1 1 0,0-1 0 16,-3 0 5-16,0 3 1 0,-3 0 0 0,1 0 0 0,-1 0 0 15,-3 0 0-15,0-3 0 0,-3 0 0 0,-3-2-11 0,3 2-3 16,-2-3 0-16,-1-2 0 0,0 0-9 0,-3 0 8 15,0 0-8-15,0-3 8 16,-2 1-8-16,-1-4-14 0,0 1 3 0,9 0 1 16,0 2-38-16,0 0-7 0,1-2-1 0,-1 2-745 15,3-5-149-15</inkml:trace>
  <inkml:trace contextRef="#ctx0" brushRef="#br0" timeOffset="8243.43">20222 13888 1785 0,'0'0'159'0,"0"0"-127"16,0 0-32-16,0 0 0 0,0 0 11 0,0 0-11 0,0 8 12 0,0 5-12 16,3 6 64-16,-3 4 7 15,0 4 1-15,0 7 0 0,0 3-44 0,0 3-9 0,3 5-2 0,-3 3 0 16,-3 2-17-16,3-10 0 0,0 2 8 0,0 0-8 16,0-2 0-16,0 0 10 15,0-1-10-15,3-2 8 0,0-5-8 0,0 3 0 0,0-6 0 0,2-6-11 16,-5-7 11-16,3-2-8 15,0-4 8-15,-3-5-8 0,0-5 8 0,0 0 0 0,0 0 0 0,0-5 0 16,-3-5 17-16,0-1-1 0,3-5 0 0,0 0 0 16,-2 0-16-16,4 0 0 0,1 1 0 0,0-1 0 15,3 0 32-15,3 3-1 0,0-1 0 0,3 1 0 16,3 0-31-16,0 5 0 0,6-3 0 0,-3 6 0 16,-4 0 0-16,4 2 0 0,3 1 0 0,-3 4 0 15,0-2-8-15,3 8 8 0,-3-3 0 0,-1 3 0 16,-2-2 0-16,-3 2 0 0,-3 2 0 0,0-2 0 0,0 3 0 15,-3-1 0-15,-3 1 0 0,-3 2 0 0,0 0 0 0,-6 3 12 16,-3 0 0-16,0 0 0 0,-6 0 11 0,3-3 1 16,-5 0 1-16,-4 1 0 0,0-1 3 0,-3-3 0 15,3-2 0-15,-3 0 0 0,-2 0-18 0,2-5-10 16,-3-1 12-16,0-2-12 16,0-2-20-16,4-1-12 0,-1-2-1 0,3 0-1 15,3-1-104-15,6 1-21 0,3 0-4 0,6-3-1 16</inkml:trace>
  <inkml:trace contextRef="#ctx0" brushRef="#br0" timeOffset="8580.0659">20775 14409 115 0,'0'0'0'0,"-3"3"10"0,0 2-10 0,3-5 0 0,0 0 0 0,0 0 0 15,0 0 412-15,0 0 80 0,0 0 16 0,0 0 3 16,0 0-379-16,0 0-75 0,0 0-15 0,6 5-3 16,3 1-28-16,0-1-11 0,0 0 8 0,0 3-8 15,0-2 0-15,6-1 0 0,-3 0 0 0,3 0 0 16,-1 3 0-16,-2-2 8 0,3 2-8 0,-3-3 0 16,3 0 0-16,-3 3 8 0,0-5-8 0,-3 2 0 15,-3 0 14-15,0 1-2 0,-3-4-1 0,-3-2 0 16,3 8 20-16,-3-2 4 0,-3-1 1 0,0 0 0 15,-3 3 0-15,-3 0 0 0,0 0 0 0,-3 0 0 0,0 0-12 0,-3 0-3 16,0 0 0-16,0 0 0 0,-2 0-10 16,2-3-3-16,-3 3 0 0,0-3 0 0,-3 0-8 0,0 3 0 15,3-2 0-15,1 2-11 16,-1-1-154-16,3 4-31 0,3 0-7 0,3-1-709 16</inkml:trace>
  <inkml:trace contextRef="#ctx0" brushRef="#br0" timeOffset="8813.4659">21246 14452 1465 0,'0'0'64'0,"0"0"15"0,0 0-63 0,0 0-16 16,0 7 0-16,-3 1 0 0,-3 3 152 0,0 2 28 0,-3 0 6 0,0 3 1 15,-3 3-74-15,-3 2-14 16,0 3-3-16,0 2-1 0,3 1-46 0,0 2-9 0,1 0-1 0,2 0-1 15,3 3-10-15,3-11-1 0,0 3-1 0,3 2 0 16,6-5-26-16,0 1 0 0,0-1 0 0,5-5 0 31,1 0-28-31,6-3-10 0,3-5-2 0,0-3-739 0,0-8-147 0</inkml:trace>
  <inkml:trace contextRef="#ctx0" brushRef="#br0" timeOffset="10606.3609">21350 14446 403 0,'0'0'36'15,"0"0"-36"-15,-6 3 0 0,0 0 0 16,0-1 184-16,0 1 29 0,0 2 7 0,3 3 0 16,-3-3-118-16,3 1-24 0,-6-1-5 0,0 3-1 15,3 0-7-15,0 0-1 0,-3-3-1 0,3 0 0 0,3 1 2 0,0-4 1 16,-5 4 0-16,2-1 0 0,0-2-16 0,-3 2-3 16,0 0-1-16,0 0 0 0,3-2-10 0,-3 2-3 15,3 1 0-15,-3 2 0 0,3-1-7 0,-3 1-2 16,0 3 0-16,0 0 0 0,0-3-8 0,0 5-3 15,4-3 0-15,-1 6 0 0,0-3-5 0,0 3 0 16,0 0-8-16,0 5 12 16,3-5-12-16,0 3 9 0,0-3-9 0,3 0 8 0,0-1-8 0,3 1 0 15,0 3 0-15,0-3 0 0,6 0 0 0,-3 2 0 16,3-5 0-16,5 3 0 0,1-3 0 0,3-5-11 16,0-2 11-16,3-4-8 15,-3-4-95-15,3-4-18 0</inkml:trace>
  <inkml:trace contextRef="#ctx0" brushRef="#br0" timeOffset="14446.413">20427 15629 1746 0,'-18'0'77'0,"18"0"16"0,-6 0-74 16,0 0-19-16,-9 0 0 0,0 3 0 0,1-1 68 0,-1 4 11 16,-3-1 1-16,3 5 1 0,-3 1-32 0,3 2-6 15,-3 3-2-15,4 5 0 0,2 3-7 0,0 0-2 16,0 2 0-16,3 1 0 0,3-3-18 0,0 2-4 15,6 1-1-15,0-1 0 0,3-2-9 0,3 0 0 16,0-1 0-16,3-1 0 0,0-4 0 0,6-2-9 16,-1-3 9-16,7 0 0 15,3-2-39-15,-3-3-1 0,3 0 0 0,-3-3 0 16,-1-5-130-16,4 0-26 0,6 0-6 0</inkml:trace>
  <inkml:trace contextRef="#ctx0" brushRef="#br0" timeOffset="14771.903">20787 15695 864 0,'-12'11'76'0,"9"-6"-60"0,3-5-16 0,0 5 0 16,-3 1 144-16,3-6 25 0,0 5 6 0,6 0 1 16,0 0-64-16,0 1-12 0,0-4-2 0,3 6-1 15,-3-5-37-15,0 0-7 0,3-1-1 0,3 4-1 16,-3-4-13-16,3 1-2 0,0 2-1 0,-1 0 0 15,-2-2-8-15,0 2-2 0,0-2 0 0,0 2 0 16,0-2-4-16,-3 2-1 0,0 1 0 0,0-4 0 16,-6-2 12-16,0 0 1 0,0 5 1 0,0 3 0 0,0-2 6 0,-3 2 0 15,-3 0 1-15,-3 2 0 0,0 1-20 0,-3-1-4 16,0 1-1-16,-5 2 0 0,-1-2-8 0,3 2-8 16,-3 3 9-16,0 0-9 0,-3-3 0 0,3 3 0 15,-2-6-13-15,-1 6 4 16,3-5-49-16,3 2-10 0,-3 0-1 0,3-2-1 15,3-1-137-15,3 1-27 0</inkml:trace>
  <inkml:trace contextRef="#ctx0" brushRef="#br0" timeOffset="15203.733">21159 15880 576 0,'0'0'51'0,"-6"0"-41"0,0-2-10 0,0 2 0 15,0-6 218-15,-2 4 42 0,-1 2 8 0,0-3 1 16,0 3-142-16,0 0-29 0,3 0-6 0,-3 3 0 16,0-1-56-16,0 4-10 0,3-1-2 0,0 3-1 15,0 5-23-15,0 3 0 0,0 3-10 0,3 2 10 16,3 0-31-16,0 0 1 0,0 3 0 0,3-3 0 15,0 3-12-15,0-3-2 0,0-3-1 0,3 1 0 16,0-3-6-16,0-3-1 0,3-5 0 0,-3 0 0 16,3-5 12-16,0-6 3 0,0 0 0 0,0-7 0 0,0-3 24 15,3-3 5-15,-4-6 8 0,1 4-13 16,0-3 38-16,3-3 8 0,-6 3 2 0,3-3 0 0,0 5 26 0,-3 4 6 16,-3 1 1-16,3 4 0 15,0 2 3-15,-3 3 1 0,-3 5 0 0,0 0 0 0,0 0-16 0,3 8-2 16,0 5-1-16,0 3 0 0,0-1-10 0,0 4-3 15,0 0 0-15,0 2 0 0,0 3-11 0,3-3-2 16,-3 2-1-16,3 1 0 0,2 0-14 0,1-5-2 16,0-1-1-16,3-5 0 15,0-5-39-15,0-2-8 0,0-1-2 0,0-8-992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41:03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2776 5003 230 0,'-6'19'10'0,"0"-17"2"0,3 4-12 0,-3-6 0 15,0 2 0-15,6-2 0 0,-3 6 488 0,0-1 96 16,0 0 18-16,-3 1 4 0,6-6-434 0,6 10-88 0,-6 3-16 0,0 3-4 15,0 5-39-15,0 6-7 0,0-3-2 0,3 10 0 16,-3-2-16-16,3 2 10 0,0 6-10 0,-3-8 8 16,0-1-8-16,3 9 0 0,-3-3 0 0,3 0 8 15,-3 3-8-15,0-3 0 0,6 0 0 0,-6 11 0 16,0-11-25 0,0-3-11-16,0-5-1 0,3-5-1 0,3-6-136 0,-6-2-27 15,0-8-6-15,0-2-735 0</inkml:trace>
  <inkml:trace contextRef="#ctx0" brushRef="#br0" timeOffset="267.8979">2699 5165 1314 0,'0'-14'28'0,"0"-1"7"0,0-1 1 15,0 0 1-15,3 0-29 0,0 0-8 0,-3 0 0 0,6 6 0 0,-6-1 100 16,8 6 20-16,-8-3 3 0,6 3 1 0,3-1-36 0,3 1-8 16,3 2 0-16,-6-2-1 0,6 2-37 0,0 3-7 15,0 0-2-15,3 3 0 0,-7 2-15 0,7 1-3 16,-3 2-1-16,6-3 0 0,-3 3-6 0,0 0 0 15,-3 5-8-15,3-3 12 0,-1-2-4 0,-2 3-8 16,0 2 11-16,-6 0-11 0,-3-2 20 0,0 0-4 16,3 2 0-16,-6-3 0 0,-3 1 12 0,0 2 3 15,3 0 0-15,-9 1 0 0,-3-1-7 0,-3 0-2 16,3-2 0-16,-6 5 0 0,3-3-10 0,-3 3-3 16,1-3 0-16,-1 0 0 0,-6 0-26 0,6-2-6 15,0 0-1-15,-3-3 0 16,6-6-91-16,-3-2-18 0,1 0-4 0,2-2-816 15</inkml:trace>
  <inkml:trace contextRef="#ctx0" brushRef="#br0" timeOffset="1397.931">3127 4657 691 0,'0'0'61'0,"0"8"-49"0,0 2-12 0,3 3 0 15,3 1 230-15,-6 7 43 0,0-3 9 0,0 6 2 16,3 0-133-16,-6 8-27 0,3-1-4 0,-12 9-2 15,6-5-58-15,-3 2-12 0,3 5-3 0,-2-2 0 16,-1 2-9-16,-3-8-3 0,6 1 0 0,3-1 0 16,-9 1-54-16,6-6-11 0,6 0-3 0,0-3 0 15,0-5-45-15,3 1-8 0,3-7-3 0,3 4 0 16,0 2 17-16,-3-8 3 0,3-2 1 0,2 2 0 16,-2-5 46-16,0 3 8 0,-3-3 3 0,6 0 0 0,-3-8 31 0,-3 0 6 15,9-6 2-15,-6 1 0 16,3-6-2-16,-3-5 0 0,12-2 0 0,-10-6 0 0,7 0-24 0,-6 1 8 15,3-4-8-15,0 1 0 16,-3 2 0-16,0 3 0 0,-3 5 0 0,0-3 0 0,0 3 0 0,0 11 12 16,-7-3-4-16,4 3 0 0,0 5 11 0,0 2 1 15,-3 4 1-15,0 2 0 0,0 2-21 0,-3 4 8 16,3 4-8-16,-3 1 0 0,0 2 30 0,0-3 2 16,0 9 0-16,3-3 0 0,-6-3-17 0,3 0-3 15,3-3-1-15,-3-4 0 0,6-1 4 0,-3-3 1 16,3 4 0-16,3-9 0 0,-3-2-16 0,3-9 0 15,0-2 8-15,3-2-8 0,3-1 0 0,3-5 0 0,-4-5-12 16,1-3 12-16,-6-2 0 0,3 2 0 0,3-2 0 0,0 2 0 16,-6 5 0-16,0 1 0 0,3 5 0 0,-3-1 0 15,-3 6 18-15,-1 3 4 0,1 5 1 0,-6 0 0 16,3 0 6-16,3 3 2 0,0 2 0 0,0 3 0 16,3 3-5-16,-9 2-1 0,3-3 0 15,3 6 0-15,-6 3-14 0,0-3-3 0,3 2-8 0,0 1 12 16,3 2-22-16,-6 3-5 15,0-6-1-15,0 3 0 0,0-7-21 0,3 1-5 0,3-1-1 0,-3 2 0 32,0-9 6-32,3 1 1 0,-3-2 0 0,3-1 0 0,-6-5-8 0,3-5-2 0,3-3 0 0,0-3 0 15,0 1 46-15,-3-4 13 0,3 1 1 0,-6 0 0 16,6 2 17-16,-4-2 3 0,4 0 1 0,0 5 0 0,-3-3-15 0,3 1-4 16,6 4 0-16,-3-1 0 0,0 1-16 15,3 4 0-15,-3-1 0 0,3 0 0 0,0 3-14 0,0-2 0 16,0 2 0-16,2 0 0 15,-2 2-30-15,0-2-5 0,0 6-2 0,-3-4 0 0,6 1 35 0,-6 0 6 16,3 2 2-16,-6-3 0 0,0 4-3 0,3-1 0 16,0-2 0-16,-9-3 0 0,0 0 11 0,0 0 0 15,0 0 0-15,0 0 0 0,0 0 15 0,3 0 5 16,2 2 0-16,7-2 1 0,-6-2 7 0,3 2 2 16,0-6 0-16,0 4 0 0,3-1-19 0,0 0-11 15,-3 3 12-15,6 0-12 0,-9-5 10 0,0 5-10 16,-6 0 8-16,9 0-8 0,-6 3 16 0,3-1-3 15,-3 4 0-15,-3-6 0 0,0 0 36 0,0 0 7 16,-3 8 2-16,0 2 0 0,-3 1-1 0,0 2 0 0,0-8 0 16,0 6 0-16,3 0-13 0,-6-1-4 15,9-5 0-15,-6 1 0 0,0-1-20 0,6-5-5 0,0 0-1 0,0 0 0 16,0 0-14-16,0 0 0 0,0 0 0 0,0 0 0 16,0 0-18-16,0 0-3 0,12-5-1 0,-9-1 0 31,6-2-5-31,0 1-1 0,0-1 0 0,0 2 0 0,2 1 6 0,-8 5 1 0,3 5 0 0,0-5 0 15,3 0 7-15,-3 0 2 0,0 3 0 0,0 2 0 16,3 1 0-16,-9 4 1 0,6 1 0 0,-3-3 0 16,0 0 11-16,0 0 0 0,0-3-9 0,0 3 9 15,0-3 0-15,3 3 0 0,-6-8 0 0,6 3 0 16,3-6-11-16,-3-2 3 0,3-3 0 0,2-5 0 16,-2-6-20-1,6-2-3-15,-3-3-1 0,3-5 0 0,0 0-43 0,3-6-9 0,-3-2-1 0,3-5-1 16,-1 0 18-16,1-3 3 0,-9 2 1 0,3-4 0 15,-3 10 104-15,0-3 20 0,-3 6 5 0,0 2 1 0,-3 8 5 0,3 6 1 16,-3-1 0-16,3 8 0 0,-6 6-20 0,0 5-3 16,0 0-1-16,0 0 0 0,3 8-19 0,-3 3-4 15,-3 5-1-15,0 2 0 0,3 3-8 0,-3 3-1 16,0 5-1-16,-3 3 0 0,3 0-6 0,3 2 0 16,-6 0-8-16,6 1 12 0,-3-6-27 0,3 0-5 15,3-8-2-15,-3 0 0 16,0-5-201-16,6 0-40 0</inkml:trace>
  <inkml:trace contextRef="#ctx0" brushRef="#br0" timeOffset="1633.949">4708 5334 1119 0,'3'13'49'0,"-3"-13"11"0,0 0-48 0,3 6-12 0,-3 1 0 0,0 1 0 16,0-8 92-16,0 0 16 0,0 0 4 0,0 0 0 16,0 0-28-16,0 0-6 0,0 0-1 0,0 0 0 15,0-8-43-15,0-2-9 16,-3-1-1-16,3 1-1 0,0-4-23 0,0-1-15 0,0-1 3 0,0 0 0 31,0 0-17-31,0 3-3 0,3-8-1 0,-3 2 0 0,-3-2 33 0,3 2 0 0,0 1 0 0,0-3 0 16,0 2 51-16,0 6 10 0,0-3 3 0,0 8 0 15,0 0 0-15,0 8 0 0,0 0 0 0,0 0 0 16,0 0-24-16,0 0-4 0,0 0 0 0,6 3-1 16,3 2-27-16,-3-2-8 0,0-1 0 0,2 1 0 15,1-3-150-15,6-5-34 0,0-1-6 0</inkml:trace>
  <inkml:trace contextRef="#ctx0" brushRef="#br0" timeOffset="2235.074">5023 4934 633 0,'0'0'56'0,"6"11"-44"16,-6-6-12-16,0 9 0 0,0-1 200 0,0 3 37 15,0 2 8-15,0 1 2 0,-9-1-85 0,6 6-17 16,0 5-3-16,-3-10-1 0,3 2-61 0,0-3-13 16,1 1-3-16,2-3 0 15,0 2-42-15,0-4-9 0,0-7-1 0,0 1-1 0,2 0-26 0,1-2-5 16,-3-6 0-16,0 8-1 15,3-3-47-15,-3 0-10 0,0 0-2 0,0 1 0 16,0-6-4-16,-3 5-2 0,0 3 0 0,1-3 0 0,-10 3 76 0,6 0 10 16,3 0 12-16,3-3-2 0,-9 1 81 0,3-4 16 15,0 1 3-15,6-3 1 0,0 0-17 0,0 0-3 0,-3-3-1 0,0-2 0 16,3 0-44-16,3-6-9 0,-3 3-1 0,6-5-1 16,0-6-25-16,0 4-10 0,0-1 8 0,3 0-8 15,-3 3 0-15,5-1 0 0,1 4-12 0,0 2 12 16,-6 0-16-16,3 0 5 0,0 3 1 0,-3 5 0 15,3-3 10-15,-3 6-13 0,0-1 5 0,-3 1 8 16,3 2-15-16,-3 6 5 0,0-6 1 0,3 3 0 16,-6 5 9-16,0-5 0 0,3 0 0 0,0 3-8 15,3-6 8-15,0 3 0 0,0-3 0 0,-1 1 0 16,1-1 0-16,9-5-10 16,-9 0 10-16,6-5-10 0,0-1 1 0,3 1 0 0,-3-3 0 0,6 3 0 31,-3-8-28-31,-3-1-6 0,2 4-1 0,-2-1 0 0,0 1 36 0,0-4 8 0,-3 4 0 0,0-3 0 0,0 2 23 0,-3 6 6 15,0-6 2-15,-3 8 0 16,-3 3-21-16,0 0-10 0,0 0 10 0,0 0-10 0,3 3 22 0,-3 8-2 16,0 2 0-16,6 0 0 0,-6 0 10 0,0 6 2 15,6-3 0-15,3 8 0 0,-3-3-2 0,0 3 0 16,-1 2 0-16,1 6 0 0,6-3-2 0,-9 8 0 16,3 0 0-16,6 3 0 0,-9-1 8 0,3-2 2 15,0 6 0-15,0-6 0 0,-3-3-2 0,3 0-1 16,-6-2 0-16,0 3 0 0,-6-6-7 0,3 2 0 15,0 1-1-15,-6 0 0 0,3 0-7 0,-6-3 0 16,0-3-1-16,-3 1 0 0,1-6-8 0,-1 0-2 16,-6-5 0-16,-3 0 0 0,3-3-9 0,-3-5 0 0,1-3 0 0,-4-5-11 31,3-5-29-31,-3-3-5 0,9 0-2 0,-6-10 0 16,7-4-96-16,8-1-19 0,3-4-4 0,0-2-997 0</inkml:trace>
  <inkml:trace contextRef="#ctx0" brushRef="#br0" timeOffset="2373.013">5669 5083 633 0,'0'0'56'0,"0"0"-44"0,0 0-12 0,0 0 0 16,3 5 356-16,3 0 68 0,-6-5 15 0,0 3 2 16,3 2-276-16,-3-5-55 0,0 0-11 0,3 5-3 15,3 3-59-15,-6-8-12 0,0 0-2 0,6 0-798 16,3 0-159-16</inkml:trace>
  <inkml:trace contextRef="#ctx0" brushRef="#br0" timeOffset="2500.514">5741 5278 1836 0,'-9'22'81'0,"6"-17"17"0,3 0-78 0,-6 0-20 16,0 6 0-16,3-6 0 0,3-5 155 0,0 0 27 16,-3 6 6-16,3-6 0 0,0 0-123 0,0 0-25 15,0-6-4-15,0-2-802 16,0 0-160-16</inkml:trace>
  <inkml:trace contextRef="#ctx0" brushRef="#br0" timeOffset="3504.839">7696 4768 1382 0,'0'0'61'0,"-6"-3"13"0,-3 1-59 0,-3 2-15 16,10 0 0-16,-4 0 0 15,-3-6 233-15,0 6 44 0,0 6 9 0,0-6 2 0,3 2-168 0,-3 3-32 16,-6-2-8-16,6 5 0 0,6 0-47 0,-6 3-9 15,-6-1-1-15,3 6-1 0,1-3-7 0,2 6-2 16,-3-1 0-16,0 6 0 0,0 3-3 0,3 2-1 16,3 5 0-16,0-2 0 0,-3-6-9 0,6 3 0 15,6-2 9-15,3-3-9 0,-6-3 0 0,6-5 0 16,0-3 0-16,9 0 0 0,0-5 0 0,3-8-10 16,-9 0 10-16,11-8-10 0,10-5-11 0,-6-3-3 0,-6-5 0 15,3-6 0 1,2 1-23-16,-2 2-5 0,0-2 0 0,-3 5-1 0,-6-6 26 0,3 6 6 0,0 0 1 0,-6 5 0 15,-6-3 29-15,3 3 7 0,2 3 0 0,-2 3 1 16,-3 2 42-16,-3 0 8 0,0 8 1 0,0 0 1 16,9 0-20-16,-3 0-4 0,-6 0-1 0,0 0 0 15,6 8-24-15,-3 2-4 0,-6 6-2 0,3 3 0 16,0 2-3-16,3-3-1 0,0 6 0 16,-3 5 0-16,-3-2 1 0,3-6 0 0,9 3 0 0,-3 2 0 15,-3-5-11-15,0-2 0 0,6-1 9 0,3 1-9 16,0-3-80-16,-3-3-20 0,0-2-4 0</inkml:trace>
  <inkml:trace contextRef="#ctx0" brushRef="#br0" timeOffset="4151.125">2993 6506 1728 0,'-6'16'76'0,"6"-11"16"0,0 6-73 16,6-1-19-16,-6 6 0 0,0 3 0 0,0 5 95 0,3-1 15 16,-3 1 3-16,0 5 1 0,0 3-80 0,0 3-16 15,3-1-3-15,-3 0-1 0,-3-5-14 0,3 1 0 0,3-1 0 0,0-13 0 31,-3-3-116-31,6-5-27 0,0 0-5 0,-3-3-411 0,6-5-82 0</inkml:trace>
  <inkml:trace contextRef="#ctx0" brushRef="#br0" timeOffset="4556.192">3047 6593 1710 0,'-3'-5'37'0,"-3"-5"8"0,6-9 2 0,-9-2 1 0,3-3-38 0,-3 0-10 16,9 6 0-16,0-6 0 0,0 3 57 0,3 2 10 0,3 1 1 0,6 2 1 15,3-3-4-15,0 3-1 0,6 1 0 0,-4 4 0 16,4 3-56-16,3 3-8 0,-3 2-10 0,0 3 10 15,-3 0 0-15,-4 5 0 0,4 3 9 0,-6 3-1 16,3-1-8-16,-9 4-13 0,0 7 3 0,-3-3 1 0,-3 1 9 16,0-1 12-16,-3 6-2 0,-3-3-1 0,3-2-9 0,-6-1 0 15,-6 1 0-15,6 2 0 0,-6 0 0 0,1-2 0 16,2-1 0-16,-9 1 0 0,12-3 53 0,-6-3 9 16,3-2 2-16,-3-1 0 0,6-2 0 0,-3-5 0 15,6-1 0-15,4 1 0 0,-4-3-52 0,6 0-12 16,0 0 0-16,0 0 0 0,0 0 0 0,8-3 0 15,-2 3 0-15,6-2 0 0,3-4 0 0,3 1-13 16,0 3 4-16,3 2 1 0,-3 0 8 0,2 0 0 16,1 0 0-16,0 2 0 0,0 6-10 0,-6 0 0 15,0-3 0-15,0 6 0 0,-6-3 23 0,-1 2 5 16,-2 1 1-16,0 2 0 0,-6 0-35 0,-3 3-8 16,0 3 0-16,0-3-1 0,-2-3 40 0,-1 3 8 15,-3 2 1-15,-3 1 1 0,3-1-25 0,-3 1 0 0,0-1 0 0,-6 4 0 16,3-1 0-16,-3-5 0 15,1 0 0-15,-1-3 0 0,-3 0 0 0,6-5 0 0,-6-3 0 16,3 1 0-16,0-4-10 0,4-2-7 0,5-2-2 0,-3-6 0 31,-3-3-174-31,9-2-35 0</inkml:trace>
  <inkml:trace contextRef="#ctx0" brushRef="#br0" timeOffset="5051.251">3481 6691 1854 0,'-11'16'82'0,"5"-5"17"16,3 2-79-16,0 0-20 0,-3 0 0 0,-3 6 0 0,6 5 97 0,-9 0 16 15,6-1 3-15,3 1 1 0,3 0-72 0,0-3-14 16,0-5-3-16,3 0-1 16,0-3-27-16,3-2 0 0,6-1 0 0,-6-7 0 0,6-3-14 0,0-5-2 15,-1 2 0-15,4-2 0 16,-3-3-19-16,-3 3-4 0,0-6-1 0,3-2 0 15,-3 2 6-15,3-2 1 0,-9 0 0 0,-3-1 0 0,6 7 15 0,-6-4 3 16,-6 0 1-16,3 3 0 0,3 0-2 0,-9-2 0 16,6 2 0-16,-3-3 0 0,-6 3 24 0,3-2 5 15,6-1 1-15,-6 3 0 0,9 0 21 0,-6 0 4 16,6 1 1-16,6-1 0 0,-3 0-40 0,3 2 0 0,0-2 0 16,9 0-12-16,-3 6-4 0,6-3-2 15,-9 2 0-15,6 0 0 16,2 3-15-16,1 0-3 0,3 3-1 0,-6 2 0 15,0 0-11-15,0 1-3 0,3 2 0 0,-9 2 0 16,2 1 19-16,-2-1 3 0,0 1 1 0,-3 0 0 16,0 2-7-16,3 0-1 0,-9 0 0 0,3 1 0 0,-3-1 64 0,3 0 12 0,-6 0 2 0,0 3 1 15,3-3 25-15,0 1 6 16,-6-6 1-16,3-1 0 0,3 1-1 0,0-8 0 0,0 0 0 0,0 0 0 16,0 0-14-16,0 0-4 0,0 0 0 0,-9-5 0 15,6 0-33-15,3-3-7 0,3 0-2 0,6 0 0 16,0-3-48-16,-3 3-10 15,3-2-1-15,3-1-1 0,3 3-143 0,0-2-29 0,3-1-6 16,-1 1 0-16</inkml:trace>
  <inkml:trace contextRef="#ctx0" brushRef="#br0" timeOffset="5623.721">4077 6705 576 0,'0'0'51'0,"0"0"-41"16,0 0-10-16,0 0 0 0,0 0 252 0,0 0 48 16,0 0 9-16,-6 7 3 0,3 4-144 0,-6 5-28 15,0 2-5-15,6 1-2 0,-9-6-61 0,9 0-12 16,-3 1-2-16,6 4-1 0,-9 1-18 0,3 2-4 15,3-3-1-15,0-2 0 0,3-2-22 0,0 1-12 16,0-1 12-16,6-4-12 0,0-7 0 0,-3-1 0 16,6-2-12-16,3-2 3 15,0-11-28-15,3-6-6 0,-3-5-1 0,6-2 0 16,-4-3-48-16,1-3-9 0,0 3-3 0,-3-3 0 16,3 3-52-16,-3 0-10 0,-3-5-2 0,0-1-1 15,-3 6 98-15,3-3 20 0,-3 3 4 0,-6 3 1 0,0 2 138 0,0 3 27 16,0 5 5-16,0 3 2 0,0 2-18 0,0 3-4 0,0 5-1 15,0 3 0-15,0 0-53 0,3 11-10 16,-3 5-3-16,0 2 0 0,0 4-17 0,0 1-3 0,-3 7-1 0,3 1 0 16,0 1-4-16,-6 2 0 0,3 1-1 0,0 4 0 15,-3 1-11-15,3 3 0 0,3-4 0 0,0-4 8 16,3-6-8-16,3-8 0 0,6-3 0 0,-3-4 0 31,5-4-38-31,1-7-10 0,3-6-1 0,6-5-1 0,-3-2-55 0,-3-6-11 16,3-5-3-16,-1-1 0 0,1-1 63 0,-6-1 12 0,-6 3 2 0,3 0 1 15,-3 2 41-15,-3 3 0 0,0 3 13 0,-3 0-3 16,-6-1 92-16,3 6 18 0,0 1 4 0,-3 1 1 16,0 4-32-16,3-1-6 0,0 3-2 0,0 0 0 0,-6 3-38 15,3 5-8-15,-3 2-2 0,3 3 0 16,0-2-29-16,0 2-8 0,0 0 0 0,0 3 0 0,3 0 0 0,-6-3 0 16,12 1 0-16,-6-4 0 15,-6 1 0-15,12-3 0 0,-6 0 0 0,0-8 0 0,6 2 0 0,3-2 0 16,0-2 0-16,0-4 0 0,3 1 0 0,-3 0 0 15,0-6-8-15,-1 3 8 0,1 0 0 0,-6 0 0 16,3 3 0-16,-3 0 8 0,-3 5-8 0,0 0 0 16,0 0 0-16,0 0 0 0,9-3 23 0,-9 3 0 15,0 0 0-15,3 8 0 0,0 3-3 0,3-1 0 16,-3 1 0-16,3 2 0 0,-3 3-7 0,3-3-1 16,0 0-1-16,3 3 0 0,-3-5-11 0,0 2 0 0,3-2 0 15,0 2 0 1,0-5-85-16,0 0-19 0,2-3-4 0</inkml:trace>
  <inkml:trace contextRef="#ctx0" brushRef="#br0" timeOffset="5818.321">5482 6668 1209 0,'0'0'53'0,"0"0"12"15,0 0-52-15,0 0-13 0,-6 2 0 0,0 6 0 16,-3-3 291-16,3 3 55 0,-3 3 11 0,3-6 3 16,0-2-305-16,3 2-55 0,-3 0-23 0,0-2-1070 15</inkml:trace>
  <inkml:trace contextRef="#ctx0" brushRef="#br0" timeOffset="5921.267">5520 6866 1094 0,'-3'16'48'0,"3"-6"11"0,3-2-47 0,-3 6-12 15,6-6 0-15,-6 2 0 0,0 1 256 0,3-3 50 16,-3-8 10-16,6 8 1 16,-3-3-363-16,3-5-73 0</inkml:trace>
  <inkml:trace contextRef="#ctx0" brushRef="#br0" timeOffset="6637">7119 5995 2278 0,'-9'-7'101'0,"3"4"21"0,3 6-98 0,-3 4-24 16,3-1 0-16,-3 7 0 0,-3 0 87 0,3 6 12 15,6 2 2-15,-6 8 1 0,-3 0-64 0,3 6-13 16,0 2-2-16,3 8-1 0,-3-3-4 0,3 3-1 16,-5 0 0-16,5-3 0 0,3-2-17 0,0-8 0 15,-3 2 0-15,0-5 0 0,0-2 0 0,3-6 0 16,3-3 0-16,3-2 0 15,-3-5-29-15,3-3-7 0,-1 0 0 0,-5-8-1 0,0 0 37 0,6-6 0 16,9-2 0-16,-3 0 0 0,-6-5 0 0,3 3 0 16,3-4 0-16,0 1 0 0,6 0 0 0,-6 0 0 15,0 2 0-15,-1 1 0 0,10-4 13 0,-3 9 11 0,-6-3 1 0,3 5 1 16,3 1-26-16,-3 2 0 16,3 0 0-16,-7 2 0 0,1 1 0 0,-3 2 0 0,6 3 0 0,-3 3 0 15,-9-1 0-15,3 1 0 0,3 0 0 0,-3 2 0 16,-6 0 0-16,-3 3 15 0,0-3-3 0,3 6 0 15,0-3 24-15,-6 2 4 0,-15 1 0 0,6 2 1 16,6-5 0-16,-8 0 0 0,-7-1 0 0,0 1 0 16,6 3-5-16,0-1-2 0,-6-2 0 0,1-5 0 15,-4-1-14-15,0-4-2 0,6-1-1 0,-6 3 0 16,4-3-17-16,2 0 0 0,0-10 0 0,3 3 0 16,-3-1-29-16,0 0-7 0,3-2 0 0,1 2-1 15,5-2-222-15,0-3-44 0</inkml:trace>
  <inkml:trace contextRef="#ctx0" brushRef="#br0" timeOffset="8394.447">3175 7969 2185 0,'-21'-5'96'0,"12"5"21"0,0-3-93 0,-3 3-24 15,-6 0 0-15,7 0 0 0,-10 3 56 16,3-3 8-16,0 5 0 0,3-2 1 0,0 0-24 0,0 2-5 16,6-3 0-16,-3 4-1 0,4-4-35 0,-4 4 0 15,6-4 0-15,3 1 0 0,3 2 0 0,0-5 0 16,0 0 0-16,0 8-9 16,6-2-17-16,0 1-3 0,6-1-1 0,-1 2 0 0,4 0 30 0,0 0 13 15,3 0-1-15,3 2 0 0,0-5-12 0,6 3-16 16,-7 0 3-16,10 0 1 0,-9 3 12 0,0-3 10 15,0 0-2-15,-4-3 0 0,-2 3-8 0,0 0 0 16,0 2 0-16,-3 1 8 0,3 0-8 16,-9-1 0-16,3 1 9 0,-3 5-9 0,0-1 12 0,-6-1-3 15,3-1 0-15,-6 5 0 0,0-4 13 0,0 2 2 16,-6-1 1-16,0 1 0 0,0 0 1 0,-3-3 0 0,0 3 0 16,-6-2 0-16,6-4-10 0,-8-2-1 15,-1 0-1-15,0 0 0 0,0-3-27 0,-3 1-6 0,3-4-1 0,-2-2 0 31,2-2-152-31,0-4-30 0,12-2-6 0</inkml:trace>
  <inkml:trace contextRef="#ctx0" brushRef="#br0" timeOffset="8552.744">3452 7916 576 0,'6'-2'51'15,"9"-1"-41"-15,2-2-10 0,-5 2 0 0,0 3 284 0,3 0 56 16,6-5 10-16,0 5 2 0,0-3-256 0,-1 1-52 15,1-1-11-15,0-2-1 0,-3-1-32 0,3 4 0 16,-6-4 0-16,3 4 0 16,-1-1-214-1,-5-2-49-15</inkml:trace>
  <inkml:trace contextRef="#ctx0" brushRef="#br0" timeOffset="8695.946">3729 7906 691 0,'-6'10'61'0,"0"-4"-49"15,3-4-12-15,-3 6 0 0,0 0 189 0,3 0 35 16,0 3 8-16,0-1 0 0,3 3-90 0,0 1-18 15,-6-1-4-15,0 5-1 0,6 4-16 0,-3-4-3 16,3 3-1-16,0 0 0 0,0 3-64 0,0 0-13 16,0-3-2-16,3 0-1 0,-3-2-19 0,0 2 0 15,6-2-8-15,0-6-696 16,-3-3-140-16</inkml:trace>
  <inkml:trace contextRef="#ctx0" brushRef="#br0" timeOffset="8996.169">3937 7842 403 0,'0'0'36'0,"0"0"-36"0,0 0 0 0,0 0 0 16,9 8 352-16,-6 0 64 0,0 5 13 0,0 1 3 15,3 4-259-15,0 1-51 16,-3 2-10-16,3 3-3 0,-6 2-73 0,6 11-14 0,2 3-3 0,1 2-1 16,-3-2-18-16,6-3 0 0,-3-3 8 0,0-2-8 15,3-3 0-15,0-8 0 0,0 0 8 0,3-5-8 16,0-2 0-16,2-7 0 0,-5-1 0 0,6-6 0 15,-6-3 0-15,3-5 12 0,-3-2-3 0,0-6 0 0,3-3 19 16,-3-2 3-16,2-5 1 0,1-4 0 0,0 4-14 16,-6-6-2-16,0 1-1 0,3-1 0 0,0 0-15 0,0 0 11 15,3 3-11-15,-3-3 10 0,-3 6-10 0,2 0 0 16,4-1 0-16,0 6 0 0,-6 0-11 0,3 0-7 16,-9 2-2-16,6 3-1136 15</inkml:trace>
  <inkml:trace contextRef="#ctx0" brushRef="#br0" timeOffset="9160.4859">5059 8075 2044 0,'0'0'91'0,"0"0"18"0,0 0-87 0,3 5-22 0,-6 1 0 0,3-6 0 15,0 0 37-15,0 0 3 0,0 5 1 0,0-5-671 16,0 0-134-16</inkml:trace>
  <inkml:trace contextRef="#ctx0" brushRef="#br0" timeOffset="9294.8959">5101 8244 345 0,'-6'19'15'0,"3"-11"4"15,3 2-19-15,0-2 0 0,-3 0 0 0,3 0 0 16,0 0 386-16,0-8 74 0,0 0 14 0,0 0 3 15,0 0-354-15,0 0-71 0,0 0-15 0,12-5-989 16</inkml:trace>
  <inkml:trace contextRef="#ctx0" brushRef="#br0" timeOffset="9830.795">6538 8041 2188 0,'-12'-14'97'0,"4"9"20"0,-1 0-93 0,-3 0-24 0,-3 2 0 0,0 0 0 16,-3 1 158-16,0-1 27 0,-3 3 6 0,1 3 1 16,-4 2-154-16,3 0-30 0,3 6-8 0,3-1 0 15,0 4 0-15,3 4 0 0,0 1 0 0,4-1 0 16,2 3 0-16,3 1 0 0,-3 4 0 0,0-2 0 16,6 0 0-16,0-1 0 0,6-4 0 0,0 2 0 15,0-2 0-15,2-6 0 0,7-3 0 0,6-4 0 16,-6-9 0-16,6-2 0 0,6-6 0 0,0-10 0 15,-4-5-101-15,4-4-22 0,0-7-4 0,3-2-1 16,-4-1 0-16,1 0 0 0,3-5 0 0,-3 3 0 16,0 0 30-16,-7 2 6 0,1 0 0 0,-3-2 1 0,0 2 163 0,-6 3 32 15,0 0 6-15,0 6 2 0,0 4 43 0,-6 3 9 16,0 3 1-16,-1 5 1 0,1 3-78 0,-3 5-15 16,-3 0-3-16,0 8-1 0,0 0-24 0,0 0-5 15,3 8 0-15,0 8-1 0,-6 2-11 0,3 4-3 16,3 9 0-16,0 6 0 0,-6 0-25 0,6 6 0 15,3 2 0-15,-3 2 0 0,3-4 0 0,-3 2 0 16,3 2 0-16,0 4 0 0,3-1 0 0,0-3 0 16,-3-2 0-16,6-2 0 15,0-4-53-15,0-4-16 0,0-3-3 0</inkml:trace>
  <inkml:trace contextRef="#ctx0" brushRef="#br0" timeOffset="12002.686">11554 5024 1839 0,'0'32'81'0,"0"-13"18"15,-3 7-79-15,-3 1-20 0,3 10 0 16,0 5 0-16,0-2 87 0,0 5 13 0,0 2 4 0,-3 4 0 16,6-4-60-16,0-4-12 0,-3-4-3 0,3 4 0 15,0-1-18-15,0-5-11 0,0 0 12 0,0 0-12 16,3-8-27-16,-3 8-12 0,3-5-2 0,0-6-1 16,0-4-82-16,0-7-17 0,3-4-3 0,-3-8-1 0</inkml:trace>
  <inkml:trace contextRef="#ctx0" brushRef="#br0" timeOffset="12274.0849">11542 5350 748 0,'-12'-32'67'0,"6"16"-54"16,-3 0-13-16,3-5 0 0,0 0 256 0,0 3 49 15,3-1 10-15,3-2 1 0,0 0-157 0,3 5-32 16,0 0-7-16,6-3 0 0,0 1-70 0,0 2-14 16,3 3-2-16,0 2-1 0,6 3-33 0,3 3 0 15,2-3 0-15,1 3-9 0,0 5 9 0,0-6 0 16,3 6 0-16,-1 6 0 0,1-4 0 0,0 4 0 15,-3 2 0-15,-3 2 0 0,0 3 0 0,-4 1-13 16,-2 4 3-16,-3-5 1 0,0 1 9 0,-6 2-13 16,-3-3 5-16,0 5 8 0,-3-2 0 0,-3 5 0 0,-3-5 0 0,-3 3 0 15,-3 2 8-15,0-3 4 16,-6 6 0-16,-2-5 0 0,-1 5 3 0,0-3 1 0,0 0 0 0,0-5 0 16,-6 5-5-16,7-5-1 0,2-6 0 0,-3-4 0 15,6-1-28-15,0-5-6 0,3-3 0 0,0-5-1 16,9-5-86-16,0-11-17 15,9-10-3-15,6-3-812 0</inkml:trace>
  <inkml:trace contextRef="#ctx0" brushRef="#br0" timeOffset="13175.962">12018 4802 691 0,'0'0'61'16,"0"0"-49"-16,6 8-12 0,-3 3 0 0,0-3 254 0,-3 2 48 16,0 6 10-16,0 3 1 0,-3 2-183 0,0 3-37 15,0 2-7-15,-3 6-2 0,0 2-48 0,0 3-11 16,0 3-1-16,0-6-1 0,-2 1-15 0,2-1-8 15,3 1 10-15,0-6-10 16,0 0 0-16,3-3-10 0,0 1 0 0,3-11 0 0,3-3 33 0,0-3 6 16,-1 1 2-16,1-3 0 15,3-3-7-15,0 3-2 0,0-8 0 0,6-5 0 0,-3 0 1 0,0-6 0 16,3-2 0-16,0-1 0 0,-3 1 23 0,-1-3 5 16,7-2 1-16,-6 2 0 15,-6-3-69-15,3 4-14 0,0 1-2 0,3 4-1 0,0-3 22 0,-6 5 12 16,0 2-12-16,3 6 12 0,0 0-20 0,-9 0 4 15,0 0 0-15,6 6 0 0,0 4 4 0,0 3 2 16,-4 1 0-16,1 2 0 0,0-3 10 0,0 3 0 16,-3-1 0-16,0 1-8 0,0 0 8 0,0-3 0 0,0 3 0 0,0-2 0 15,3-4 0-15,0 1 0 0,0-1 0 0,0-2 0 16,3-8 0-16,0 0 0 0,0-2 0 0,3-4 8 16,0-2 0-16,3-5 1 0,0 8 0 0,0-8 0 15,0-9-9-15,-3 7 8 0,2-1-8 0,-2 0 8 16,0 5-8-16,0 1 0 0,0 2 0 0,0 2 0 15,-6 1 0-15,3 3 0 0,0-1 0 0,3 0 0 16,-3 6 0-16,0 0-11 0,-6-3 11 0,6 5-8 16,0 3 8-16,0-3-10 0,-3 3 10 0,0 5-10 15,0-8 10-15,-3 9 0 0,0-4 0 0,0 4-8 16,0-1 8-16,0 3 0 0,0 0 0 0,0-3 0 0,-3-3 0 16,3-2 0-16,0 0 0 0,0 0 0 15,0-3 0-15,0-5 0 0,0 0 12 0,0 0-4 16,0 0 15-16,0 0 3 0,0 0 1 0,6-2 0 0,3-9 7 0,-3 1 2 15,-1-1 0-15,4-2 0 0,0 0-36 0,3 5 0 16,0-8 0-16,0 5 0 0,3 1 0 0,3-1 0 16,-3 0 11-16,3 3-3 15,-1 3-32-15,1-3-7 0,3 3-1 0,-6 0 0 16,0 2-16-16,0-2-3 0,0 5-1 0,-1-6 0 0,-5 4 24 0,3 2 5 16,-3 0 1-16,0 0 0 0,-3 8 22 0,0-8 0 15,0 0 0-15,-6 0 0 0,6 0 20 0,-6 0 1 16,0 0 1-16,0 0 0 0,0 0 2 0,0 0 0 15,0 0 0-15,0 0 0 0,0 5 0 0,0-5 0 16,0 8 0-16,-3-3 0 0,-3 3-1 0,0-3 0 16,0 3 0-16,-3 0 0 0,0 3-1 0,-3 0 0 15,0 2 0-15,4 3 0 0,-4 0-2 0,3-1 0 0,-3-1 0 16,0-1 0-16,6 3-2 0,0-3-1 16,3 0 0-16,0 0 0 0,3-2-17 0,3 2 0 0,0-7 0 0,6 1 0 15,-3-4 0-15,3 0 0 0,3-6-10 0,0-2 10 16,3-3-22-16,-4-3 0 0,4 1 0 0,0-4 0 15,-3-1-6 1,0 4-2-16,-3-2 0 0,0 2 0 0,0 1 18 0,-3-1 12 0,0 3-13 0,-3 3 5 16,3 2 8-16,-6 3 0 0,3-5 8 0,-3 5-8 15,0 0 14-15,0 0-2 0,0 0 0 0,3 5 0 16,0 3 1-16,-3-3 0 0,3 3 0 0,0 3 0 16,-3-3-13-16,2 2 11 0,-2 1-11 0,3 0 10 0,0-3-10 15,0 5 0-15,-3 0 0 0,3-8 0 16,0 6 0-16,-3-3 0 0,6-3 0 0,-3 0 0 15,0 1-39-15,0-4-3 0,3 1-1 0,-6-3-741 16,6-3-148-16</inkml:trace>
  <inkml:trace contextRef="#ctx0" brushRef="#br0" timeOffset="13668.337">13170 4895 1364 0,'-3'-11'60'0,"3"11"13"0,0 0-58 0,0 0-15 15,0 0 0-15,0 0 0 0,6 11 95 0,-3 2 16 16,-3 3 3-16,0 5 1 0,-3 3-41 0,0 5-8 16,0 5-2-16,-3 3 0 0,0 3-15 0,0 0-3 15,0-3-1-15,0 3 0 0,3-3-1 0,0-3-1 16,-2-2 0-16,2-1 0 0,3-7-24 0,0 0-5 15,3-5-1-15,-1-6 0 0,1-3-29 0,3-2-7 16,3-2-1-16,0-6-664 16,0 0-134-16</inkml:trace>
  <inkml:trace contextRef="#ctx0" brushRef="#br0" timeOffset="13775.076">13343 5435 806 0,'0'10'72'0,"0"-2"-58"0,-3 3-14 0,3-1 0 15,0 1 220-15,0-1 42 0,0 1 8 0,0-6 2 16,0 3-175-16,0-8-34 0,0 0-7 0,0 0-2 31,3-13-158-31,0 0-31 0,0 0-6 0</inkml:trace>
  <inkml:trace contextRef="#ctx0" brushRef="#br0" timeOffset="13903.155">13352 5241 518 0,'-3'-15'46'0,"0"4"-37"0,0 0-9 0,0 1 0 16,0 2 271-16,0-8 52 0,3 8 10 0,0-3 3 16,0 4-196-16,0 4-38 0,0-5-8 0,0 8-2 15,6-3-81-15,0 1-11 0,3 2-14 0,0 0 3 16,3 0-164-16,-1 0-33 0</inkml:trace>
  <inkml:trace contextRef="#ctx0" brushRef="#br0" timeOffset="14740.442">13626 5117 403 0,'0'0'17'0,"0"0"5"15,6 3-22-15,-3 5 0 0,2-6 0 0,-5 4 0 0,3 2 347 0,-3 2 65 16,0 1 12-16,3 2 4 0,-6 0-260 0,0 8-51 16,3-7-10-16,0 1-3 0,0 1-48 0,0-2-11 15,0 1-1-15,3-1-1 0,0-4-33 0,0-5-10 16,0 3 0-16,3-5 0 15,-3 0-26-15,3-1-12 0,-3 1-2 0,6-6-1 16,-6 1-67-16,3 2-14 0,0-3-2 0,0 0-1 16,-3-2 9-16,-3 5 1 0,0 0 1 0,0 0 0 15,0 0 63-15,0 0 13 0,0 0 2 0,-3 5 1 0,-3 3 35 0,0 0 0 16,0 0 0-16,-3 0 0 0,3 0 8 0,0 0 9 16,-3 3 2-16,3-6 0 0,0 3 39 0,1-3 8 0,2-2 2 0,3-3 0 15,0 0-2-15,0 0 0 0,0 0 0 0,0 0 0 16,0 0-26-16,0 0-6 0,0-8-1 15,3 3 0-15,-1-1-10 0,1 4-3 0,-3 2 0 0,3-8 0 16,0 0-11-16,0 2-9 16,3 4 12-16,0-3-12 0,0 5 0 0,0-3 0 0,0 0 0 0,0 1-12 31,0 2-13-31,0-3-3 0,3 0 0 0,0 1 0 0,0-1 1 0,0 0 0 0,0-2 0 0,6 2 0 16,-4-5 17-16,-2 3 10 0,3-3-12 0,-3 3 12 15,3-3 0-15,-3 3 0 0,-3 5 0 0,3-8 0 16,0 3 0-16,-3 2 0 0,0 0 0 0,0 1 0 15,3 2 0-15,-3 0 0 0,3 2 9 0,-4 1-9 0,4 5 12 0,-3 0-4 16,0 0 0-16,-3 2 0 0,3-2 0 0,-3 5-8 16,-3-7 12-16,3 2-4 0,0 2-8 0,0-2 8 15,-3 0-8-15,3-3 8 0,-3-5 5 0,3 8 1 16,0 0 0-16,-3-8 0 0,0 0-14 0,0 0 0 16,0 0 0-16,0 0 0 0,6-2 0 0,0-6 0 15,-3 5 0-15,3-2 0 0,-6 5 0 0,0 0-10 16,3-3 2-16,-3 3 0 0,0 0 8 0,6-5 0 15,-6 5 0-15,6-5-8 0,3 2 8 0,-9 3-8 16,0 0 8-16,6-3-8 0,0-2 31 0,-6 5 6 16,0 0 2-16,6-3 0 0,0-2-18 0,0 0-3 15,-6 5-1-15,0 0 0 0,5-3-1 0,1 0 0 16,0 3 0-16,-6 0 0 0,0 0-8 0,9 0 0 16,-6-5 0-16,6 2 8 0,-9 3-8 0,0 0 0 0,0 0 0 15,0 0 0-15,6 0 0 0,-6 0 0 0,0 0 9 0,0 0-9 16,3 8 14-16,-3-8-2 0,3 6 0 0,0-1 0 15,0 3-4-15,-3-3-8 0,3 1 11 0,0 1-11 16,0-1 0-16,0-1 0 0,3 0 0 0,0 1 0 16,3-1 0-16,-3-2 0 0,3-3 0 0,0 5 0 15,-3-5-12-15,3 0-4 0,-7 5 0 0,4 3 0 16,-6-8 8-16,6 3 8 0,0 10-13 0,-6-2 5 16,0-1 40-16,0 6 9 0,0 5 2 0,-3 3 0 15,3 5 30-15,-3 0 7 0,-3 3 0 0,0 8 1 16,1-1-7-16,-1 1-2 0,0-11 0 0,3 3 0 15,-3-3-21-15,0 3-5 0,0-6-1 0,0 9 0 0,0-12-9 16,0 1-3-16,-6 0 0 0,3 2 0 16,-3-10-33-16,-3 0 0 0,-3 0 0 0,1 0 0 0,-4-3 0 0,-6-2 0 15,0-1 0-15,-6 1 0 0,4 0 17 16,-1-1-3-16,-6 1-1 0,0-3 0 16,-2 2-34-16,2-7-7 0,-3-8-2 0,4-3 0 15,2 0-65-15,3-3-13 0,6-2-2 0</inkml:trace>
  <inkml:trace contextRef="#ctx0" brushRef="#br0" timeOffset="15408.79">15212 5297 1382 0,'-3'5'123'16,"-3"3"-99"-16,0 0-24 0,0 5 0 0,0 3 224 0,0 0 39 0,-3 3 8 0,3-1 1 16,1 3-188-16,2 0-37 0,0-2-8 0,0-8-2 15,6-1-29-15,-3 1-8 0,6-6 0 0,-4 3 0 16,4-8 0-16,3 0 0 0,3 0-8 0,3-13 8 16,0 2 0-16,0-2 0 0,3-6 0 0,3 1-8 15,-4-1 8-15,1 1-8 0,-3-1 8 0,-3 3-8 16,0 3 8-16,-3 0-10 0,0 2 10 0,-3 1-10 15,0-1 10-15,0 6 0 0,-3-3 0 0,-3 8 0 16,6 0-9-16,-6 0 0 0,0 0 0 0,9 3 0 0,-6 5-13 16,3 2-2-16,-1-2-1 0,-2 5 0 0,0 1 11 0,-3-1 2 15,6 3 1-15,0-3 0 0,-3 3 11 0,3-6 0 16,0 4 0-16,0-6-8 0,0-3 8 0,0 3 0 16,3-6 8-16,0-2-8 0,-3 0 17 15,0-2-1-15,0 2 0 0,0-6 0 0,0-1 0 0,-3-1-1 16,3 2 0-16,0-4 0 15,-3-1-34-15,3-2-6 0,2 0-2 0,-2-1 0 16,0 1-61-16,3 3-12 0,0 2-2 0,0-3-1 16,0 3-147-16,0 3-30 0,-3-3-5 0,3 8-2 15,0 0 171-15,0 3 33 0,-3 2 7 0,0 3 2 0,0 2 232 0,-3-2 46 16,3 6 10-16,-3-1 2 0,0-3-4 0,-1 4 0 16,1 2 0-16,0-3 0 0,-3 0-92 0,0-2-18 15,3-1-4-15,-3-2-1 0,0-8-61 0,0 0-13 16,6 5-3-16,-6-5 0 0,0 0-36 0,6-5-7 0,0 0-1 15,0-1-1 1,0-4-60-16,0-1-12 0,-3-2-3 0,3 0 0 16,0-6-36-16,0 3-7 0,0 1-1 0,-3-4-1 15,0-2 36-15,0 0 7 0,-3 0 2 0,-3-1 0 0,3 1 147 0,-3 0 29 0,-3 3 7 0,3-1 1 16,-6 1 96-16,6 2 20 0,-3 5 4 0,3 0 1 16,0 1-81-16,0 5-16 0,3 2-3 0,0 3-1 15,0 0-76-15,0 0-15 0,3-8-3 16,3 5-1-16,3 1-101 0,0-1-20 0,3 3-4 15,3 0-617-15,0 0-124 0</inkml:trace>
  <inkml:trace contextRef="#ctx0" brushRef="#br0" timeOffset="15742.695">16066 5048 1800 0,'3'8'40'0,"3"-3"8"0,-3 1 1 0,0 2 1 0,0 0-40 0,0 2-10 16,-3 1 0-16,0 5 0 0,0-3 132 0,-3 5 25 16,3 1 5-16,-3 2 1 0,0 3-73 0,-3 0-14 15,3-3-4-15,0 3 0 0,0 2-36 0,3-7-8 16,0-3-2-16,0-1 0 0,0 7-26 0,0-9 0 15,0-5 8-15,3 2-8 16,0-2-28-16,0-2-8 0,-3-1-2 0,0-5 0 16,0 0-51-16,0 0-11 0,0 0-1 0,0 0-1 15,0 0 11-15,0 0 3 0,3-8 0 0,-6 0 0 0,0 3 56 0,-3 2 12 16,-3-5 3-16,4 3 0 0,-7-3 35 0,-3 3 7 16,3-1 2-16,-3 1 0 0,-3 0 83 0,0-1 17 15,3 1 3-15,3 3 1 0,3-1-58 0,1 0-11 0,2 3-2 16,6 0-1-16,0 0-43 0,0 0-16 15,0 0 11-15,12-2-11 0,-1-4 0 0,7 1 0 0,0 0-11 0,0-1 11 16,3-2-12-16,-3 3 12 16,3-3-10-16,2 3 10 15,-2-3-44-15,0-3-2 0,3 1-1 0,3-1 0 16,-4-5-71-16,-5 6-14 0,3-3-4 0,-3-1 0 0,0 1-12 16,0-3-2-16,0-2-1 0,-1 2 0 0,-2-3-13 15,3-2-4-15,-6-3 0 0</inkml:trace>
  <inkml:trace contextRef="#ctx0" brushRef="#br0" timeOffset="16010.415">16400 4932 115 0,'6'-24'10'0,"-6"13"-10"0,-3 6 0 0,-3-8 0 15,3 2 342-15,-3 3 66 0,0 0 14 0,0 3 2 16,0-3-155-16,0 6-31 0,6 2-6 0,-6 5-2 0,0 0-115 0,0 6-23 16,0 5-5-16,3 7-1 0,-3 1-56 0,0 5-11 15,0 6-3-15,0 4 0 0,3-2-16 0,0 3 0 16,-2 0 0-16,-1 0 0 0,3-3 10 0,0 0 2 16,0-6 0-16,0 1 0 15,0-5-61-15,0-1-12 0,0-2-3 0,0-11 0 16,3 0 52-16,-3-7 12 0,3 2 0 0,0-3 0 0,0-5 0 0,0 0 0 15,0 0 0-15,3-8 0 0,-3 0 48 0,0-3 13 16,0-2 3-16,3 0 0 0,0 0-52 0,0-1-12 16,0 1 0-16,0 0 0 0,3 2 0 0,3-2 0 15,-4 3 0-15,4 2 0 0,3 0 21 0,0 8 2 16,3-6 0-16,0 6 0 16,0 0-51-16,0 6-9 0,0-1-3 0,-3 6 0 15,-1-1-39-15,4-2-8 0,-3 8-1 0,0 0-1 16,0 0-17-16,0 2-3 0,-3 1-1 0,0-1-890 0</inkml:trace>
  <inkml:trace contextRef="#ctx0" brushRef="#br0" timeOffset="16345.026">17522 5009 1875 0,'0'0'83'0,"0"0"17"0,-3 8-80 0,3 5-20 15,3 0 0-15,-3 3 0 0,-3 2 125 0,-3 1 21 0,3 5 4 0,3 0 1 16,-3 7-79-16,-3 1-16 0,-3 0-4 0,6 0 0 16,0-3-36-16,0-3-7 0,-3-2-1 0,0 2-8 0,6-7 9 0,-3-1-9 15,-3-2 0-15,3-3 9 0,3-5-9 16,0-2 0-16,0-1 0 0,0-5 0 0,-3 0 15 0,3 0-3 16,0 0 0-16,0-8 0 0,0-3 8 0,0 1 0 15,3-1 1-15,0-2 0 0,6 3-5 0,-6-4 0 16,0 1-1-16,6 0 0 0,3-3-7 0,0 5-8 15,-6 3 11-15,6-5-11 0,6 0 0 0,0 2 0 16,-7 1 0-16,4 2 0 16,-6 0-40-16,6 3-9 0,0-1-2 0,-3 4 0 15,-3-1-28-15,0 3-5 0,6 0-2 0,-3 3 0 16,-3-1-182-16,-1 4-37 0</inkml:trace>
  <inkml:trace contextRef="#ctx0" brushRef="#br0" timeOffset="17274.072">17674 5424 460 0,'-6'5'41'0,"6"1"-33"0,0-6-8 0,0 0 0 15,-3 2 292-15,3-2 57 16,9 3 11-16,3-3 3 0,-6-5-193 0,2-1-38 0,1-2-8 0,3-2-2 16,0-1-51-16,-3-2-11 15,0 0-1-15,0 2-1 0,6 1-32 0,-3-4-6 0,-6 6-2 0,3 0 0 16,0 3-2-16,0 0-1 0,-3 2 0 0,-1-2 0 16,-5 5-15-16,6 0 0 0,0 5 8 0,-3-2-8 15,0 2 0-15,0 6 0 0,0-3 0 0,-3 2-10 16,3 3-16-16,0 1-3 0,-3-1-1 0,0 3 0 15,0 2 75-15,3-7 15 0,-3 5 4 0,0-6 0 16,3-4-81-16,0 2-16 0,0 0-3 0,0-8-1 0,3 2 21 16,0-4 5-16,3 2 1 0,0-8 0 15,0-3-6-15,3-2-2 0,-3 0 0 0,3-1 0 0,-4 1 18 16,1-5 0-16,0 2 11 0,3 0-11 0,-3 0 54 0,0 3 4 16,-6-6 1-16,3 6 0 0,0 0-37 0,0-3-7 15,-3 3-2-15,3 7 0 0,-3-2-13 0,-3 8-18 16,0 0 4-16,0 0 1 15,0 0 61-15,0 0 13 0,6 8 3 0,-3 3 0 0,-3 0-52 0,3 2-12 16,-3 0 0-16,0 0 0 0,0 3 0 0,0 0 0 16,0 2 0-16,0 4 0 15,-3-6-24-15,3-1-7 0,0 1-1 0,0-3-1 16,3 1 1-16,-3-6 1 0,3 2 0 0,0-4 0 16,-3-6-88-16,9 0-17 0,0-8-4 0,-1 0-1 15,-2 0-31-15,3-3-5 0,0-2-2 0,3 2 0 16,-3-2 92-16,3 0 19 0,-3 0 3 0,0-1 1 0,0 1 102 0,-3 0 21 15,3 2 4-15,0 3 1 0,-3-2 0 0,0 7 1 0,0-5 0 16,-1 3 0-16,1 5 5 0,-6 0 1 0,0 0 0 16,6 0 0-16,0 5-5 0,-3 3-1 0,0-3 0 0,-3 3 0 15,3-2-8-15,-3 4-1 0,0 1-1 0,0 2 0 16,0-2-55-16,0 2 0 0,-3 0 0 0,3 0-8 16,0-2 8-16,0 0 8 0,0-4-8 0,0 1 11 15,0 0-11-15,3-2 0 16,-3-4 0-16,0-2-11 0,0 0 26 0,0 0 5 0,0 0 0 0,6-5 1 15,0 0 21-15,0-3 4 0,-3-3 1 0,3 3 0 16,0 0-32-16,0 0-7 0,0-2 0 0,0 2-8 16,3-5 17-16,0-3-3 0,-3 8-1 0,3 0 0 15,0 3-26-15,-4-1-6 0,4 6-1 0,0 3 0 0,0-3-4 0,-3 5 0 16,3 1-1-16,0 4 0 16,-3-2-11-16,0 3-3 0,3 2 0 0,-6 0 0 0,3-8 16 0,0 6 3 15,0 0 1-15,-3-1 0 0,3-2 31 0,-3 3 5 16,3-6 2-16,0 0 0 15,0 1-67-15,-4-6-12 0,-2 0-4 0,9 0 0 0,-6 0 52 0,6 0 12 16,-3 0 0-16,-6 0 0 0,6-6 0 0,0 4 0 16,-6 2 0-16,9 0 0 0,-9 0 0 0,6 0 0 15,0 8 0-15,-3-3 0 0,3-3 48 0,0 6 13 16,-6 3 3-16,6-6 0 0,-3 3 0 0,3-2 0 16,-6 1 0-16,3 1 0 0,0 0-52 15,0 0-12-15,-6-2 0 0,3-6 0 0,0 0 0 0,0 0 0 16,9 0 0-16,3-6 0 0,-3-2 0 0,2-2 0 15,-2-1 0-15,3-2 0 0,0-3 17 0,-3 3 1 16,0 0 0-16,0-1 0 0,-3 4-18 0,0-1 8 16,0 1-8-16,-3-1 0 0,-3 3 11 0,0 0-11 0,-3 3 10 0,0-3-10 15,-3 3 13-15,0-3-3 0,-3 0-1 0,3 5 0 16,-6-2 16-16,3 2 3 0,0-2 1 0,-3 0 0 31,3-1-74-31,1 1-15 0,2 0-4 0,0-1 0 0,6 1-44 0,0 0-8 16,3 2-3-16,3-7-940 0</inkml:trace>
  <inkml:trace contextRef="#ctx0" brushRef="#br0" timeOffset="17475.137">18915 5080 230 0,'0'0'20'15,"0"0"-20"-15,0 0 0 0,0 0 0 0,0 0 388 0,0 0 74 16,0 0 14-16,-3 8 4 0,-3-3-259 0,0 6-51 16,3 2-10-16,-3 3-3 0,0 2-97 0,0 4-20 15,0 4-4-15,0 1-1 16,0-4 11-16,3 12 2 0,-3-1 1 0,3 8 0 0,-3 6-31 0,1-3-6 15,-1 8-2-15,0-3 0 16,0-2-2-16,-3 2-8 0,0 0 12 0,3-13-4 0,-3 8 1 0,0-10 0 16,3 5 0-16,0-3 0 0,0-8-25 0,3-3-6 15,3-2-1-15,3-3 0 16,3-5-165-16,0-8-34 0,6-11-6 0,0-5-475 16,3-8-94-16</inkml:trace>
  <inkml:trace contextRef="#ctx0" brushRef="#br0" timeOffset="17708.291">19120 5178 633 0,'3'-13'56'0,"0"-3"-44"16,-3 0-12-16,3 0 0 0,-3 3 292 0,0 2 56 0,-3 6 11 16,3 5 2-16,-6 3-204 0,0 2-41 0,0 3-8 0,-3 8-1 15,-2 5-49-15,2 3-10 0,-3 5-1 0,3 5-1 16,0 1-23-16,0 4-5 0,0 6-1 0,0 3 0 16,9-3-17-16,-3 2 10 0,-3 1-10 0,3 8 8 15,0-14-8-15,0 6 10 0,-3-1-10 0,3-2 10 16,0-5 8-16,3 0 2 15,0-6 0-15,3-2 0 0,-6-3-41 0,0-8-8 0,3 0-2 0,0-8 0 32,-3-7-125-32,0-4-26 0,0-2-5 0,-3-5-1 0,1-3 40 0,-4-2 8 0,0-6 2 0,-6-8-551 15</inkml:trace>
  <inkml:trace contextRef="#ctx0" brushRef="#br0" timeOffset="17843.587">18778 5710 1040 0,'-27'-37'46'0,"18"18"10"16,-6-2-45-16,1-8-11 0,-4-3 0 0,0 0 0 0,0-2 180 0,0 8 33 15,3-6 7-15,-3-3 2 0,6 9-62 0,6 2-13 16,1 3-3-16,2 5 0 0,6 0-77 0,0 3-16 15,2 2-3-15,4 1-1 0,3 2-23 0,9 0-4 16,0 0 0-16,6 3-1 0,3 2-19 0,-4 0 0 16,7 3 0-16,3 3 0 0,2-3 8 0,1 3-8 15,0-1 0-15,6 4 0 16,-1 2-36-16,1-3-15 0,-4 0-2 0,7 6-687 16,-3-9-136-16</inkml:trace>
  <inkml:trace contextRef="#ctx0" brushRef="#br0" timeOffset="18249.251">20144 5241 691 0,'-15'16'30'0,"9"-10"7"0,0-1-29 0,3 3-8 0,1 0 0 0,2-6 0 16,2 4 289-16,4-1 57 0,0-2 11 0,6-1 3 15,0 1-276-15,3-3-54 0,6-3-11 0,0-2-3 16,0 0-16-16,2-3 0 0,1 0 0 0,0 0-9 16,-3-3-3-16,0 3 0 0,-3 0 0 0,-4 0 0 15,1 1 12-15,-3-1 0 0,0 2 8 0,-6-4-8 16,0 7 35-16,0-5 2 0,-3 3 1 0,0-3 0 0,-3 8 23 0,0-5 5 16,-3-3 1-16,0 2 0 0,-6 1-5 0,0 2-1 15,0-2 0-15,-3 3 0 0,0-1-3 0,-2 3-1 16,-1 0 0-16,0 3 0 15,-3 4-19-15,0 1-4 0,0 3-1 0,0 5 0 0,3 0-18 0,1 2-4 16,-1 1-1-16,0 5 0 0,3-3 2 0,0 5 0 16,3 1 0-16,3 2 0 0,0 0-12 0,3-3 10 15,3 3-10-15,3 1 10 0,0-12 12 0,3 3 2 16,3-5 1-16,0 0 0 16,3-3-67-16,0-2-14 0,0-3-2 0,3 0-1 15,-1-3-110-15,1-2-23 0,-3 2-4 0,3-5-544 16,-9 0-108-16</inkml:trace>
  <inkml:trace contextRef="#ctx0" brushRef="#br0" timeOffset="18471.424">19549 5525 921 0,'0'0'82'0,"0"0"-66"0,0 0-16 0,0 0 0 16,0 0 285-16,0 0 54 0,0 0 10 0,0 0 3 15,0 0-199-15,0 0-39 0,3 7-8 0,3-4-2 16,0-3-83-16,0 0-21 0,-6 0 0 0,6 3 0 16,0-3-180-16,0 2-41 0</inkml:trace>
  <inkml:trace contextRef="#ctx0" brushRef="#br0" timeOffset="18576.47">19605 5739 1846 0,'0'0'82'0,"0"0"17"0,-2 5-79 0,2-5-20 15,0 0 0-15,-6 8 0 0,3-3 28 0,3-5 3 16,0 0 0-16</inkml:trace>
  <inkml:trace contextRef="#ctx0" brushRef="#br0" timeOffset="19705.044">12295 6670 748 0,'-6'11'67'0,"0"-6"-54"0,-3-8-13 0,0-2 0 16,-3-3 323-16,-2 0 61 0,-1 0 13 0,0 0 3 15,6 3-233-15,-3 2-47 0,-6-2-8 0,3 5-3 16,-3 5-57-16,0 1-11 0,-2 4-2 0,-1 6-1 16,3 0-24-16,0 5-5 0,0 3-1 0,0 8 0 15,0 5-8-15,7 2-17 16,-4 6 4-16,3 3 1 0,3-3 12 0,3 3 0 0,0-1-10 0,6 1 10 15,3-6 0-15,3-2 0 0,0-6 0 0,6-2 0 16,0-3-30-16,3-5 2 0,2-8 0 0,4-3 0 16,3-8-67-16,0-5-13 0,0-5-2 0,5-8-1 15,7-6-116-15,-3-4-23 0</inkml:trace>
  <inkml:trace contextRef="#ctx0" brushRef="#br0" timeOffset="20029.281">12384 7067 1270 0,'0'-16'56'0,"0"14"12"0,0 2-54 15,-6-8-14-15,0 0 0 0,-2 0 0 0,-4 0 160 0,0 2 30 16,-3-1 6-16,0 4 0 0,0 0-81 0,0 6-17 15,-3 0-3-15,0 2-1 0,7 0-56 0,-1 3-11 16,0 3-3-16,3 2 0 0,0 0-16 0,0 0-8 16,3 3 0-16,0 0 8 0,0 0-8 0,3 0 0 15,0-6 0-15,3 4 0 0,3-6-9 0,3-3 9 16,-6-5 0-16,0 0 0 0,0 0-8 0,6 0 8 16,3-5 0-16,6-1 0 0,-3-2 0 0,3-5 0 0,0 0 0 0,-1-3 0 15,1 0 0-15,0 3 11 0,-3 0-3 0,3-1-8 16,-3 1 8-16,0 3-8 15,3-1 0-15,-3 3 0 0,-1 5 0 0,1-2 0 0,-3 3 0 0,3 2 0 16,0 5 0-16,-3 0 13 16,-3 0-2-16,3 6-1 0,-3 0-10 0,0 2-14 0,0 0 3 0,-3 3 1 15,-3 0 10-15,3 5 0 0,-3 0 0 0,0-2 8 16,-6-1-8-16,3 3 0 0,3 3-8 0,-3-3 8 16,-3-5 0-16,3 3 0 0,0-3 0 0,3-1 0 15,0-1 0-15,0-6 0 0,-3 0 0 0,6-3 0 16,-3-5-34-16,0 0-2 0,0 0 0 0,6-5 0 15,3-3-148-15,3 0-29 0,-3 0-7 0</inkml:trace>
  <inkml:trace contextRef="#ctx0" brushRef="#br0" timeOffset="20855.888">12721 7046 576 0,'0'0'51'15,"0"0"-41"-15,0 0-10 0,0 0 0 0,0 0 265 0,0 0 51 16,-6-3 11-16,-3 1 1 0,3 2-154 0,-3-3-31 15,0 3-7-15,3 0 0 16,-3 0-71-16,0 3-13 0,3-3-4 0,0 2 0 0,0 1 13 0,3-3 3 16,-3 0 0-16,0 0 0 0,6 0-52 0,0 0-12 15,0 0 0-15,0 0 0 0,-3 0 0 0,3 0 0 16,0 0 0-16,0 0 0 0,0 0 0 0,0 0 0 16,0 0 0-16,0 0 0 0,0 0 0 0,0 0 0 15,0 8 0-15,0-8 0 0,0 0 0 0,0 0 0 16,0 0 0-16,3 5 0 0,-3-5 0 0,0 0 0 0,3 8 0 0,-3-3 0 15,0-5 0-15,0 0 0 0,0 0 0 0,0 0 0 16,0 0 0-16,0 0 0 0,0 0 0 0,0 0 0 16,0 0 0-16,0 0 0 0,0 0-8 0,0 0 8 15,0 0 0-15,0 0 0 0,0 0 0 0,9 3 0 16,-3 0 0-16,-6-3 0 0,0 0 0 0,0 0 0 16,0 0 0-16,0 0 0 0,0 0 0 0,0 0 0 15,0 0 0-15,3 5 0 0,-3-5 0 0,0 0 0 16,0 0 0-16,0 0 0 0,0 0 0 0,0 0 0 15,0 0-14-15,0 0 4 0,9 0 1 0,-3-3 0 16,0 1-6-16,-6 2-1 0,0 0 0 0,3-6 0 16,0 1 4-16,0 0 0 0,-3-1 0 0,0 6 0 0,3-5 12 0,-3 5 0 15,3-5 0-15,-3 5-9 16,3-5 9-16,0-1 0 0,-3 1 0 0,0 5 0 0,0 0 0 0,0 0 0 16,0 0 0-16,0 0 0 0,0 0 0 0,0 0 0 15,3-5 0-15,-3 5 0 0,0 0 0 0,0 0 0 16,0 0 0-16,0 0-8 0,0 0 8 0,0 0 0 15,0 0 0-15,0 0 0 0,0 0 0 0,0 0 0 16,0 0 0-16,0 0 0 0,0 0 0 0,0 0 0 16,0 0 0-16,0 0 0 0,-6 2 0 0,6-2 0 15,-3 6 0-15,0-1 0 0,-3 0-8 0,3 1 8 16,-3 1-8-16,3-1 8 0,-3-1-13 0,0 3 2 16,0 0 1-16,0 0 0 0,0 2 1 0,0-2 0 15,-2 0 0-15,2 3 0 0,0 2 9 0,0-2-10 16,0 2 10-16,0-5-10 0,0 0 10 0,0-3 0 0,3-2 0 15,-3 2 0-15,3-2 0 0,-3-1 12 16,6-2-2-16,0 0-1 0,-3 0 46 0,3 0 9 0,0 0 1 0,0 0 1 16,0 0-66-16,-3-5-20 15,3-3-1-15,3 0 0 0,3-2 21 0,0 2 0 0,0-6 10 0,3 4-10 16,3-1 19-16,-3-2-3 0,3 2-1 0,-1 1 0 16,-2-1-27-16,3 3-6 0,3 3-1 0,0 0 0 15,-6-3 19-15,3 5-8 0,0 3 8 0,-3 3 0 16,3-1-8-16,-3 4 8 0,-1 2 0 0,1 2 0 15,-3-2 0-15,0 5-8 0,-6 1 8 0,3 2 0 16,-3-3-9-16,0 3 9 0,0-3-13 0,-3 0 5 0,3 3 8 0,-3 0-13 16,3-6 5-16,-3 4 8 15,0-1-28-15,3-3 1 0,0 1 1 16,0-3 0-16,0-8-121 0,0 0-24 0,0 0-5 0,9-3-720 16</inkml:trace>
  <inkml:trace contextRef="#ctx0" brushRef="#br0" timeOffset="21612.4389">12938 7059 1972 0,'0'0'88'0,"-3"-3"17"0,-3 1-84 0,-3 2-21 16,0 0 0-16,0 2 0 0,3-2 113 0,-3 6 19 15,-3-4 3-15,4 4 1 0,-1 4-83 0,-3-2-16 16,3 0-3-16,0 5-1 0,0-2-19 0,6 2-4 16,-3 0-1-16,3 1 0 0,3-4-9 0,3 1 0 15,0-3 0-15,3 0 0 0,-3-3 0 0,6-2-9 16,3-1 9-16,0-4 0 0,0-9-26 0,2 0 2 0,1-2 0 0,6-5 0 31,-3-3-48-31,0-3-10 0,3 0-2 0,3-3 0 16,-4 4-39-16,1-4-8 0,0 3-1 0,-6-5-1 0,-6 3 88 0,3-1 17 0,-3 1 4 0,0 2 1 15,-3 0 83-15,-3 0 17 0,0 3 3 0,-1 0 1 16,-2 3 34-16,0-1 6 0,0 6 2 0,0 2 0 16,0 6-44-16,0 5-9 15,0 0-2-15,0 0 0 0,-2 5-35 0,-1 6-7 0,-3 2-2 0,3 8 0 16,0 3-32-16,0 5-8 0,-3 0 0 0,3 3-1 15,-3 5 17-15,0 0 0 0,0-3 0 0,0 6 0 16,0-5 13-16,0 2 7 0,0-3 0 0,0 0 1 16,3-4-33-16,0-1-8 0,3-8 0 0,0-3-1 0,0-7 21 15,3-3 0-15,0 0 0 0,3-6 0 16,0-2-107-16,0-2-17 0,0-4-3 0,3-4-1 16,-3-1 52-16,3 1 9 0,-3 2 3 0,6-3 0 15,-3 1 43-15,2-1 9 0,1-2 1 0,0 5 1 0,0 0 10 0,0 0-13 16,3 3 5-16,0-3 8 0,-6 0 0 0,3 0 0 15,-3 3 0-15,2-1 0 0,-2 1 0 0,0 0 0 16,0-1 0-16,0 1 0 0,-3 2 17 0,0-2-1 16,-3 0-1-16,3 2 0 0,-3-2 4 0,3 2 1 15,-6 3 0-15,0 0 0 0,0 0 28 0,0 0 7 16,0 0 1-16,0 0 0 16,-9 0 1-16,0 3 1 0,3 5 0 0,-3 0 0 0,0 0-26 0,3 0-4 15,-3 2-2-15,0 4 0 0,1-4-6 0,-1 6-2 16,3-3 0-16,0 0 0 0,3-2-10 0,0 0-8 15,3-3 9-15,0-3-9 0,0-5 0 0,9 2 0 16,0-2 0-16,3-2 0 16,-1-3-24-16,4-9-5 0,3 1-1 0,0 0 0 15,-3-3-34-15,3 0-8 0,0-2 0 0,0 2-1 16,-1-3 21-16,-2 1 5 0,3 2 1 0,0 0 0 0,-3 5 46 0,-3 1 0 0,0-3 10 0,0 2-2 16,-4 6 40-16,1-3 7 0,-9 2 1 0,0 6 1 15,0 0-2-15,0 0-1 0,0 0 0 0,9 8 0 16,-6 0-19-16,3 3-4 0,-3 2-1 0,-3 3 0 15,-3-3-17-15,3 3-3 0,3 3-1 0,3-1 0 16,-6-2-9-16,0 3 8 0,0-1-8 0,3 1 8 16,0-6-8-16,3 0 0 0,-3 0 0 0,3-2 0 15,0-3-23-15,0 0-3 16,0-3-1-16,0-5 0 0,3-3-141 0,-3 1-29 0,-6 2-6 0,6-8-732 16</inkml:trace>
  <inkml:trace contextRef="#ctx0" brushRef="#br0" timeOffset="21770.401">13539 7152 172 0,'-15'-6'8'0,"6"6"1"15,-5 3-9-15,2-3 0 0,-3 0 0 0,0 0 0 0,0 0 438 0,6 0 86 16,-3-3 16-16,3 3 4 0,3 0-332 0,6 0-68 16,0 0-12-16,0 0-4 0,0 0-39 0,0 0-8 15,6-2-1-15,0-1-1 0,6-2-79 0,3 0-18 16,0 2-2-16,6-2-1 0,0 2 33 0,2-2 8 16,1 5 0-16,6-3 1 15,0 0-122-15,-1 1-25 0,1-1-5 0,3 0-1 16,3 1-150-16,5-4-30 0,1 1-7 0,6 0-1 0</inkml:trace>
  <inkml:trace contextRef="#ctx0" brushRef="#br0" timeOffset="23032.8119">15010 6662 1980 0,'-15'13'88'0,"9"-5"17"16,3-2-84-16,-3 2-21 0,0 2 0 0,0 3 0 16,3 6 99-16,-3 5 15 0,3 0 3 0,0 2 1 0,-3 0-78 0,3 4-15 15,3 1-3-15,-3 4-1 16,0-6-21-16,3 3 0 0,3-3 0 0,3-5 8 0,0-3-8 0,3-5 0 16,0-3 0-16,3-5 8 0,0-3-8 0,0-5 0 15,3-3 0-15,2-5 0 0,1 0 0 0,0-5 12 16,-3-3-4-16,3-2 0 0,0-6-8 0,-6 0 9 15,3 0-9-15,-4-2 10 0,-2 0-10 0,0 2 0 16,0 3 0-16,-3-1 8 0,-3-4-8 0,0 5 10 16,0 0-10-16,0-1 10 0,-3 4 6 0,0 2 2 15,0 3 0-15,0 2 0 0,0 3-6 0,0 0-2 16,0 8 0-16,0 0 0 16,0 0-40-16,3 8-8 0,-3 3-2 0,0 5 0 15,0 8-31-15,0-1-6 0,0 1-2 0,0 0 0 16,0-3-28-16,0 3-5 0,3 0-2 0,0 0 0 15,0-9 19-15,3 1 4 0,-3-2 1 0,3-4 0 0,0-2 72 0,0 0 18 16,0-3 0-16,0-2 0 0,-3 0-24 0,6-3 0 0,-9 0-1 0,9 0 0 31,-3 2-11-31,2 1-3 0,1 0 0 0,0-1 0 16,0 3-57-16,0 1-12 0,0-1-3 0,-3 3 0 16,0-3-13-16,0 3-2 0,3 0-1 0,-3 0 0 0,-3 0 127 0,3 0 32 0,-3 0 4 0,3-3 0 15,-6-5 92-15,0 0 18 0,0 0 4 0,0 0 1 16,0 0-31-16,0 0-5 0,0 0-2 0,0 0 0 15,3-5-54-15,3 0-11 0,-3-1-3 0,0 1 0 16,0-3-45-16,0 0-23 0,2 0 3 0,-2 3 0 16,0-3-76-16,0 3-16 0,0-3-2 15,0 2-1-15,3-4-42 0,-3-1-9 16,0-2-2-16,0 2 0 0,3-2 59 0,-3 0 11 0,0 0 2 0,3 0 1 0,-3-3 139 16,0 0 27-16,0 0 5 0,0 3 2 15,0-1 101-15,3 4 20 0,-3 2 4 0,3 3 1 0,0 2-100 0,-6 3-19 16,6 3-4-16,0 2-1 15,0 0-42-15,0 3-9 0,0 5-1 0,0 1-1 0,-1 2-40 0,-2-1-8 16,3 1-2-16,-3 3 0 16,3-1-35-16,0-2-7 0,-3 0-2 0,3-3 0 0,-3 3 40 0,3-3 8 15,0-2 2-15,-3 0 0 0,3-3 55 0,-3 2 11 16,0-2 3-16,0 0 0 0,-3-8 18 0,0 0 4 16,6 3 1-16,-6-3 0 0,0 0-7 0,9-3-2 15,-3 0 0-15,3-2 0 0,-3 0-42 0,3 2-8 16,0-5-1-16,2 3-1 0,-2 0-31 0,3-3-7 15,0 2 0-15,-3-2-1 16,3 3-16-16,-3 2-3 0,0-2-1 0,3 3 0 0,-3 2 36 0,-3 0 9 0,3 5 0 0,-3-3 0 16,-6-2 31-16,8 6 8 0,-2-1 1 0,0 3 1 15,-3 0-14-15,3 0-3 0,-6 0-1 0,3 2 0 16,-3 1-23-16,0 2 0 0,0-5 0 0,0 0 0 16,0 3 0-16,6-3 0 0,-3 0 0 0,3-3 0 31,-6-5-47-31,9 0-13 0,-3 2-4 0,6-2 0 0,-3-2 2 15,0-1 0-15,3-2 0 0,-3 0 0 0,-3-3 44 0,3 2 9 0,2 1 9 0,-2 0-13 16,-3-3 43-16,3 3 9 0,0 2 1 0,0 0 1 16,0-2 7-16,-3 0 2 0,0-1 0 0,0 4 0 15,3 4-2-15,-3-2 0 0,0-2 0 0,0 4 0 16,0 1-20-16,-6-3-5 0,0 0-1 0,3 3 0 16,-3-3-13-16,3 5-9 0,3 3 12 0,-6-3-12 0,0-5 12 0,3 8-12 15,-3 0 12-15,0-8-12 0,0 0 10 0,3 8-10 16,-3-8 8-16,3 5-8 0,2 1 0 0,-5-6 0 15,3 5 0-15,3-2 0 0,3-1 0 0,-3-2 0 16,0 3 0-16,3-3 0 0,0 0 0 0,0-3 0 16,0 3 0-16,0-2 0 0,-3-1 0 0,3 0-11 15,3 1 11-15,-3-1-12 0,0-2 12 0,-1-1-8 16,1-2 8-16,3 3-8 16,-3 0-20-16,0-3-3 0,0 0-1 0,0 3 0 0,0-1 32 0,-3 1 0 15,0-3 0-15,0 3 0 0,0 0 23 0,-3-1 10 16,3 1 3-16,-3 0 0 0,-3 5-14 0,0 0-2 15,0 0-1-15,0 0 0 0,0-6 18 0,0 6 4 16,0 0 1-16,-3-2 0 0,3 2-9 0,0 0-1 16,-6 0-1-16,3 0 0 0,-6 5 3 0,3-2 1 15,-3 2 0-15,0 3 0 0,3-3-21 0,-3 3-4 0,0 0-1 0,0 0 0 16,3 3 9-16,0-1 2 0,3 1 0 16,-3-1 0-16,6-2-20 0,0 0 0 0,3 0 0 0,3-3 0 31,0-2-112-31,6 0-25 0,0-1-6 0,3-2-1 15,-3-2-76-15,3-1-16 0,0 0-4 0</inkml:trace>
  <inkml:trace contextRef="#ctx0" brushRef="#br0" timeOffset="23202.303">16400 7080 633 0,'0'0'56'0,"0"0"-44"0,0 0-12 0,0 0 0 0,3-5 194 0,-3 2 37 0,0 3 7 0,0 0 2 16,-3-5-77-16,3 5-15 0,-3-5-4 0,3 2 0 0,-3 0-74 0,3 3-15 16,0 0-3-16,0 0-1 0,0 0-36 0,0 0-7 15,0 0-8-15,0 0 11 16,0 0-11-16,0 0 0 0,0 0 0 0,0 6 0 0,0 2 0 0,0 2 0 15,0-2 0-15,-3 0-11 16,3 0-6-16,0 3-2 0,-3-3 0 0,0 0 0 0,0-1-4 0,3-1-1 16,0-1 0-16,-3 0 0 15,3-5-4-15,0 0-2 0,0 0 0 0,0 0 0 16,0 0-131-16,0 0-27 0</inkml:trace>
  <inkml:trace contextRef="#ctx0" brushRef="#br0" timeOffset="23524.56">16418 7173 716 0,'0'0'32'0,"0"0"6"0,0 0-30 16,0 0-8-16,-3-3 0 0,3 3 0 15,-3-5-33-15,3 5-8 0</inkml:trace>
  <inkml:trace contextRef="#ctx0" brushRef="#br0" timeOffset="23974.064">18076 6990 2098 0,'-15'-18'93'0,"9"10"19"16,0 0-89-16,0 0-23 0,-3 0 0 0,0 3 0 0,0-1 129 0,0 4 22 16,0-1 4-16,0 3 1 0,0 3-80 0,0 5-15 15,-3 2-3-15,4 4-1 16,2 1-33-16,-3 7-8 0,3-1 0 0,0 5-1 0,6 3-15 0,0 0 0 15,3 1-9-15,0 1 9 16,3 1 0-16,3-3 0 0,0-8-8 0,2 3 8 0,4-3-20 0,0-5-2 16,0 0 0-16,3-3 0 15,3-2-71-15,-3-6-15 0,-1 0-2 0,1-5-1 16,0 0-13-16,0 0-4 0,-3-2 0 0,0-1-512 16,0 0-102-16</inkml:trace>
  <inkml:trace contextRef="#ctx0" brushRef="#br0" timeOffset="24351.657">17200 7329 806 0,'0'0'36'0,"0"0"7"0,6 0-35 0,-6 0-8 16,0 0 0-16,0 0 0 0,6 3 375 0,-6-3 73 16,0 0 14-16,0 0 3 0,0 0-335 0,0 0-67 15,3 2-14-15,-3-2-2 0,-9 6-39 0,9-6-8 16,6 0 0-16,0 2-785 16,-6-2-155-16</inkml:trace>
  <inkml:trace contextRef="#ctx0" brushRef="#br0" timeOffset="24459.403">17266 7485 230 0,'-18'19'20'0,"12"-11"-20"16,6-1 0-16,-6 1 0 0,-6 3 461 0,6-6 88 16,6-5 18-16,3 6 3 0,-6-1-390 0,3-5-79 15,0 0-15-15,9 3-1183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42:29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9262 7874 1440 0,'-18'-8'128'0,"12"5"-103"0,0 1-25 0,-3-1 0 0,6-2 108 0,-3 2 17 16,0 1 3-16,6 2 1 0,0 0-33 0,0 0-6 15,0 0-2-15,0 0 0 0,0 0-41 0,6 0-9 16,3 2-2-16,3 1 0 0,3 2-13 0,3 0-3 16,3 3-1-16,0 0 0 0,-1-2 1 0,7 2 0 0,0-1 0 0,0 1 0 15,-3 0-12-15,2-2-8 16,1-1 9-16,0-2-9 0,0-3 37 0,0 0 2 16,-4-3 0-16,1 0 0 0,0-2-31 0,-6-3-8 0,3 0 0 15,-3 3 0 1,-10 0-35-16,4-1-8 0,-6 1-1 0,0 2-1 15,-6 3 3-15,-6-5 1 0,-3 2 0 0,-3 1 0 16,-2-1-10-16,-7 3-1 0,-6 5-1 0,0-2 0 0,-3 0 24 0,-2-1 5 0,-1 4 0 0,-3-4 1 16,0 1 35-16,7 0 6 0,-4-1 2 0,6 3 0 15,0-2 23-15,7 0 5 0,2 2 0 0,6-5 1 16,-3 3-8-16,9-1-1 16,0-2-1-16,6 0 0 0,0 0-23 0,0 0-5 0,12 0-1 0,3-2 0 15,6-1-24-15,5-2-5 0,4-1-1 0,6 1 0 16,-3 0 20-16,5 0-10 0,1-3 10 0,6 2-8 15,-4 4-144-15,7-1-28 0,3 0-5 0</inkml:trace>
  <inkml:trace contextRef="#ctx0" brushRef="#br0" timeOffset="466.527">10994 7837 1440 0,'-18'8'64'0,"12"-5"12"0,1-3-60 0,5 0-16 15,0 0 0-15,0 0 0 0,0 0 158 0,0 0 29 0,0 0 5 0,5 2 2 16,7 1-110-16,0-1-23 0,6 1-4 0,-3 0-1 16,6-1-27-16,0-2-5 0,6 0-2 0,-1-2 0 15,4 2 0-15,0-3 0 0,-6 3 0 0,2 0 0 16,1-3-12-16,-3 1-2 0,0 2-8 0,0 0 12 16,-1 0-12-16,-5-3 0 0,0 3 0 0,-6 0 0 15,3-2-13-15,-6 2-9 0,-3-3-2 0,-6 3 0 16,0 0-1-16,0 0-1 0,-3 0 0 0,-6-3 0 15,-3 3 14-15,-3 0 4 0,-3 0 0 0,0 0 0 0,1-2 16 16,-1 2 4-16,6 0 1 0,0 0 0 0,0-3 31 16,6 0 7-16,-3 3 1 0,6-2 0 0,3 2-16 0,0 0-2 15,0 0-1-15,0 0 0 0,0 0-33 0,0 0 0 16,12 0-12-16,3 2 3 16,6-2-88-16,3 3-18 0,2 0-3 0,7-3-938 15</inkml:trace>
  <inkml:trace contextRef="#ctx0" brushRef="#br0" timeOffset="968.3649">12843 8819 1868 0,'0'0'83'0,"0"0"17"16,0 0-80-16,0 0-20 0,0 0 0 0,0 0 0 15,6-3 64-15,6 0 10 0,0 1 2 0,2-1 0 0,4 0-24 0,6 3-5 16,0 0-1-16,3-2 0 16,5-1-12-16,-2 0-2 0,0 3-1 0,0-2 0 0,-4-1 3 0,1 3 1 15,0 0 0-15,-3 3 0 0,0-3-19 0,-3 0-3 16,-4 2-1-16,1-2 0 0,-6 3-12 0,0 0 0 16,-3-1 8-16,-3 4-8 0,0-6-13 0,-6 0-6 15,0 0-1-15,0 0 0 0,-6 5 44 0,-3-2 9 16,-3 2 2-16,0 0 0 15,-6-2-50-15,0-1-9 0,1 1-3 0,-1 2 0 0,0-2 40 0,0 0 8 16,3-1 2-16,0 1 0 0,9 0-3 0,0 2-1 16,3-2 0-16,3-3 0 0,0 0-19 15,3 5 0-15,3 3 0 0,3-3 0 0,3 0-15 0,6-2 3 16,0 2 1-16,3-5 0 0,3 3-11 0,2-3-2 16,1 3-1-16,3-6 0 15,0 0-115-15,2 3-22 0,1 0-5 0</inkml:trace>
  <inkml:trace contextRef="#ctx0" brushRef="#br0" timeOffset="3182.9">19534 7041 691 0,'0'0'61'0,"0"0"-49"16,0 0-12-16,0 0 0 0,0 0 165 0,0 0 31 16,-6-3 5-16,3 0 2 0,0-2-45 0,0 2-9 15,0-2-1-15,-3 0-1 0,3-1-46 0,-3-1-9 16,-3-1-1-16,3-3-1 0,3 3-40 0,-2 3-8 0,-10-1-2 0,0 4 0 15,0-3 22-15,-3-1 4 0,-6 6 1 0,0 0 0 16,4 0-34-16,-1 3-6 0,0 5-2 0,0-3 0 16,0 3-12-16,3 0-2 0,3 0-1 0,-2 3 0 15,2-4-10-15,0 4 0 16,3 0 0-16,3 2 0 0,3-3 0 0,3 4 0 0,3-1 0 0,0 3 0 16,6-3 0-16,3 0-14 0,0 0 5 0,3 6 1 15,0 0-3-15,3-1 0 0,2 1 0 0,1-1 0 16,0 1-1-16,0-4 0 0,-3 1 0 0,3 0 0 15,0 3-3-15,-1-3-1 0,-2-1 0 0,-3 1 0 16,0 0 16-16,-6 0 13 0,3 3-2 0,-3-1-1 16,-3-2-59-16,0 0-12 0,-6 0-3 0,0 2 0 15,-3-2 54-15,0 3 10 0,-3-3 0 0,0-1 0 16,-3-1 12-16,0-1-2 0,-2-3-1 0,-1 1 0 0,0 2 27 16,0-2 4-16,-3-1 2 0,0-4 0 0,3-4 10 0,0-2 1 15,1 3 1-15,2-8 0 0,-3-3-11 0,6 0-3 16,-3-5 0-16,3-1 0 0,6-7-23 15,3 0-5-15,0 0 0 0,6-6-1 0,3 1-11 16,3 0 0-16,3-4 0 0,3 1-11 0,-1-2 3 0,4 1 0 16,0 7 0-16,3-4 0 15,3 1-112-15,-1 5-21 0,-2-1-5 0,0 7-1018 0</inkml:trace>
  <inkml:trace contextRef="#ctx0" brushRef="#br0" timeOffset="3768.433">18546 5982 1728 0,'0'0'153'0,"0"0"-122"15,0 0-31-15,9 6 0 0,0 1-11 0,3-4-8 16,0 2-1-16,2 3-1 0,1-5 56 0,0 2 11 16,-3 1 2-16,0 2 1 0,3-3-22 0,-3 0-5 15,-6-2-1-15,3 2 0 0,-3 3-21 0,0-5 0 16,-6-3 0-16,0 8 0 0,0-3 12 0,-3 3 2 16,0 2 0-16,-3-7 0 0,3 8-14 0,-6-3 9 15,0 2-9-15,-3 1 8 0,3-1 4 0,-3 1 0 16,3-3 0-16,3 5 0 0,0-8 21 0,3 6 5 15,0-3 1-15,0 2 0 0,6-2-23 0,3 0-5 16,-3 0-1-16,6 0 0 0,0 3-10 0,0-3 0 16,3 0 0-16,0-3 0 0,0 3 0 0,0-3 0 15,0 6 0-15,-1-3 0 0,1 2 0 0,-3-2 0 16,-3 0 0-16,0 3 0 0,0-1 0 0,-6 4 8 0,3-4 0 0,-3 3 0 16,-3 1 10-16,0 1 2 15,-3-1 0-15,-3 2 0 0,-3-1-6 0,3 1-1 0,-2-2 0 0,-4-1 0 16,3-3-13-16,-3-2 0 0,0 3 0 0,0-6 0 15,0 0-45 1,0-2-6-16,3-3-1 0,1-3 0 0,-1-2-116 0,6-3-23 0,3-5-5 0</inkml:trace>
  <inkml:trace contextRef="#ctx0" brushRef="#br0" timeOffset="3873.38">18817 6228 518 0,'24'-2'46'0,"-10"2"-37"0,1-3-9 0,0 0 0 0,3 1 175 0,0-1 33 15,3 0 6-15,0-2 2 0,-1 2-76 0,-2 1-16 16,3 2-2-16,0-3-1 0,-3 1-83 0,0 2-17 15,-6-3-3-15,5 3-1 16,-5-3-43-16,3-5-9 0,-3 6-1 0</inkml:trace>
  <inkml:trace contextRef="#ctx0" brushRef="#br0" timeOffset="4037.5">19049 6033 1267 0,'0'0'112'0,"0"0"-89"16,0 5-23-16,-6 3 0 0,3 0 135 0,0 2 22 15,-3 1 5-15,3 2 1 0,0 0-52 0,0 3-11 16,3 3-1-16,-3 2-1 0,3 5-52 0,0-2-10 16,0 3-3-16,0 2 0 0,0 0-25 0,3-3-8 15,-3 1 0-15,6 2 0 16,-3-5-87-16,6-3-24 0,-3-3-5 0</inkml:trace>
  <inkml:trace contextRef="#ctx0" brushRef="#br0" timeOffset="4468.4839">19317 6027 1382 0,'0'0'61'0,"0"0"13"0,6-2-59 0,6 2-15 0,-3 0 0 0,-1-3 0 16,1 3 100-16,3 0 18 0,3-3 3 0,-3 3 1 16,0 3-79-16,0-3-16 0,3 0-3 0,-3 3-1 15,-6-3-23-15,3 0 0 0,-9 0 0 0,6 5 0 0,2-2-8 0,-5 4-7 16,-3-7-1-16,3 8 0 0,-3-2 8 0,-3 2 8 15,-2 2-13-15,-4-2 5 0,3 5 26 0,-3-2 6 16,0 2 0-16,-3 0 1 0,-3 1 16 0,6-1 3 16,0 0 1-16,3-2 0 0,0 2 13 0,3-5 2 15,3 2 1-15,0-2 0 0,3 0-38 0,3 0-8 16,3 0-2-16,0-3 0 0,3 1-5 0,-3-1 0 16,0 3-8-16,0 0 12 0,3-5-12 0,0 2 0 15,2-2 8-15,1 2-8 0,-3 3 0 0,-3 0 0 16,3 0 8-16,0 0-8 0,-6-3 0 0,0 3 8 15,0 0-8-15,-3 2 0 0,-6 1 12 0,0 2-4 16,-3 0-8-16,-3 3 12 0,0 3 1 0,-3-1 0 16,-3 1 0-16,0-1 0 0,0 1-13 0,1-3-16 15,-4 0 3-15,0-3 1 16,0-3-12-16,6-2-1 0,-3-2-1 0,6-4 0 16,-3-2-43-16,6-2-9 0,3-6-2 0,0-6 0 15,3-4-43-15,3-6-9 0,3-2-1 0,6-3-391 0,6 5-77 0</inkml:trace>
  <inkml:trace contextRef="#ctx0" brushRef="#br0" timeOffset="4568.426">19656 6223 903 0,'18'0'40'0,"-6"0"8"0,-3 0-38 0,6 0-10 0,-3 3 0 0,5-3 0 16,1 0 148-16,-3 0 28 0,6 0 6 0,-3 0 1 15,0 0-79-15,-3 0-15 0,0 0-3 0,-1 0-1 16,-2 0-60-16,-3 0-12 0,0-3-2 0,0 0-1 16,3 1-125-16,-6-1-25 0</inkml:trace>
  <inkml:trace contextRef="#ctx0" brushRef="#br0" timeOffset="4728.093">19838 6093 1036 0,'0'0'92'0,"0"0"-73"0,-6 0-19 0,0 3 0 0,0-3 178 0,0 5 32 15,0 1 6-15,0 2 2 16,3-1-77-16,-3 4-15 0,0 0-3 0,0 5-1 0,3 2-67 0,0-2-14 16,0 5-2-16,0 0-1 0,3 3-38 0,0 0 0 15,-3 2-9-15,6-2 9 16,-3-3-52-16,3 0-4 0,3-5 0 0,0 0-613 15,3-3-123-15</inkml:trace>
  <inkml:trace contextRef="#ctx0" brushRef="#br0" timeOffset="5004.253">20123 6122 1036 0,'0'0'46'0,"0"0"10"0,6 6-45 0,0 2-11 0,0 2 0 0,-3-2 0 16,0 0 84-16,3 3 16 0,-3-1 2 0,3 1 1 15,-3-1-79-15,3 1-16 0,-3 2-8 0,0-2 8 16,3 2-8-16,-3-2 0 0,0 2 0 0,0-2 0 16,-3 2 22-16,0 0 3 15,0-2 1-15,-3 2 0 0,3 0 38 0,-3-2 7 0,3 2 1 0,0-3 1 16,3 4 22-16,0-1 4 0,-3-5 1 0,6 2 0 16,0-2-36-16,0 0-6 0,0 0-2 0,3-3 0 15,0 1-28-15,-1 2-5 0,4-8-2 0,3 2 0 16,-6-2-21-16,6 0 0 0,-3 0 0 0,3-2 8 15,-3-4-162-15,3-2-32 0,-3 1-6 0,-4-1-689 16</inkml:trace>
  <inkml:trace contextRef="#ctx0" brushRef="#br0" timeOffset="5486.756">19317 4514 1785 0,'6'13'79'0,"-3"-8"17"0,3 3-77 0,-3 8-19 0,3 5 0 0,-3 8 0 16,-3 3 0-16,-3 5 0 0,-3 3 0 0,0 8 0 15,-3-4 32-15,0 7 8 0,-6-1 3 0,3 3 0 16,3-5-14-16,0-3-2 0,0-6-1 0,3 4 0 16,0-9-26-16,3-5 0 0,0 0 0 0,3-5 0 15,0-5 0-15,0-1 0 0,0-5 0 0,3-2 8 16,0-1 12-16,0-10 1 0,0 3 1 0,3-3 0 16,0-3 20-16,0-5 4 0,0-2 1 0,3 2 0 15,0-5-4-15,0 0-1 0,3-1 0 0,3 1 0 16,3 0-16-16,-1 2-3 0,7 3-1 0,0 0 0 0,0 3-22 15,3-3 0-15,-1 5-10 0,1 3 10 0,-3 3-10 16,0 0 10-16,-3 2-8 0,-1 0 8 16,-5 3 0-16,0-2 0 0,-3 4 0 0,-3 1 0 0,0-3 8 0,-6 2 0 15,-6 4 0-15,-3 1 0 16,0 1 19-16,-6 5 4 0,-9-5 1 0,1 5 0 0,-1 1-12 0,-3 4-1 16,-3-7-1-16,-6-1 0 0,1-2-18 0,-4 3 0 15,3-6 0-15,-3 3-9 16,4-6-125-16,2 1-25 0,6-3-5 0,6-3 0 0</inkml:trace>
  <inkml:trace contextRef="#ctx0" brushRef="#br0" timeOffset="6071.04">20022 6122 460 0,'0'0'41'0,"0"0"-33"15,0 0-8-15,0 0 0 0,3-2 216 0,3-3 40 16,-6-1 9-16,0 6 2 0,0 0-99 0,6-2-20 16,0-1-4-16,3 0-1 0,-3 6-63 0,3 0-12 15,-3-1-2-15,3 4-1 0,0-1-29 0,-3 3-5 0,3 0-2 16,2 0 0-16,-2 0-16 0,0 0-3 16,-3-1-1-16,3 4 0 0,-3-6-9 0,3 3 0 0,0 0 9 15,-3 0-9-15,-3 0 11 0,0 0-3 16,3 0 0-16,-3 3 0 0,0-1 4 0,-3 1 0 0,0 2 0 0,0-8 0 15,0 6-1-15,-3 2 0 0,3-2 0 0,0-1 0 16,-3 3 8-16,-3-2 1 0,3 0 1 0,0 2 0 16,-3-8 6-16,3 6 1 0,-3-1 0 0,0 1 0 15,3 2-11-15,-3-5-1 0,0-3-1 0,0 3 0 16,3 3-35 0,-3-3-6-16,3 0-2 0,0-6-743 0,-3 6-149 0</inkml:trace>
  <inkml:trace contextRef="#ctx0" brushRef="#br0" timeOffset="7339.381">18983 8811 1267 0,'-6'-8'112'0,"0"2"-89"15,1 4-23-15,-4-6 0 0,0 0 161 0,0 0 28 16,-3 0 6-16,0 0 1 0,3 0-54 0,-6 0-10 16,3 3-3-16,0-3 0 0,0 3-64 0,-2 2-13 0,2-2-2 0,0 5-1 15,0 2-26-15,0 1-6 16,3 2-1-16,-3 6 0 0,3 2-16 0,0 3 0 15,0 3 0-15,0 4 0 0,3 6-12 0,0 1 3 0,0 1 1 0,4-7 0 16,2 0-2-16,0 0 0 16,2-3 0-16,1 3 0 0,3-3 10 0,3-5-13 0,0 0 5 0,3-3 8 15,3-5-21-15,3-8 3 0,0 0 1 0,0-8 0 16,2-5-3-16,4-6 0 0,-3 1 0 0,3-6 0 16,-3 0 20-16,0 5-12 0,-9 1 12 0,-1-1-10 15,-2 4 10-15,0 1 0 0,-3 1 0 0,0 5-8 16,0 0 28-16,-3 3 5 0,-3 5 2 0,0 0 0 15,0 0 17-15,0 0 3 0,0 0 1 0,0 0 0 16,3 8-20-16,3 2-4 0,-3 1-1 0,3 5 0 16,-3 2-7-16,0 6-2 0,3 0 0 0,0 2 0 15,0 4-3-15,-3-4-1 0,3 1 0 0,0-1 0 0,0-2-10 16,0-6 8-16,-3 3-8 0,0-5 8 0,2 3-20 0,-2-6-4 16,3 0 0-16,0-2-1 15,0 2-160-15,0-5-32 16,0 0-7-16</inkml:trace>
  <inkml:trace contextRef="#ctx0" brushRef="#br0" timeOffset="10006.894">9449 8824 1713 0,'-5'10'76'0,"-1"-4"16"0,0-1-74 0,3 0-18 15,3-5 0-15,-3 8 0 0,3 0 55 0,6 3 7 16,0-1 2-16,2-2 0 0,7 0-40 0,0 0-8 0,3-3-2 0,3 1 0 16,6-4 11-16,0 1 3 0,-1-6 0 0,4 1 0 15,0-6 12-15,0-3 2 0,-1-5 1 0,4-2 0 16,0-1-19-16,-3-2-4 16,-4-3-1-16,4 1 0 0,-3-4 9 0,-3-2 3 0,-3 3 0 15,-1-1 0-15,-2 1 4 0,-6-1 1 16,0 3 0-16,-6-2 0 0,0 2-21 0,-6 3-4 0,-3-3-1 0,-3 3 0 15,-3 0 2-15,-6 2 1 0,-3 1 0 0,-2-1 0 16,-4 3-1-16,-3 3-1 0,0-3 0 0,-6 3 0 16,4 2-2-16,-4 1 0 0,3 2 0 0,-3 0 0 15,1 8-9-15,-4 3 0 0,3-1 0 0,-2 6-11 16,2 0 11-16,0 3-13 0,3 2 5 0,3 3 8 16,7 0-16-16,-1 5 4 0,0 0 0 0,3 5 1 15,3-2-3-15,3 5-1 0,0 3 0 0,3 0 0 16,1 0-10-16,5-3-3 0,3 2 0 0,0 1 0 15,3 3-124-15,3 2-24 0</inkml:trace>
  <inkml:trace contextRef="#ctx0" brushRef="#br0" timeOffset="10608.811">11253 8832 1094 0,'0'0'97'0,"0"0"-77"15,0 0-20-15,3 5 0 16,3 3 13-16,0-3-1 0,6 3 0 0,3 0 0 0,9 0 11 0,0 0 1 16,2-5 1-16,7-1 0 0,-3-4-1 0,6-4 0 15,-4-4 0-15,7-3 0 0,3-1 5 0,-1-4 1 16,1-6 0-16,0-2 0 0,-1-1-3 0,-2-2-1 16,-6 0 0-16,3-3 0 0,-7-2-6 0,-5-1 0 15,0 4-1-15,-3-6 0 0,-6 5 0 0,-3 0 0 16,-4 0 0-16,-5 3 0 0,-3 3 10 0,-3-1 3 15,-2 4 0-15,-4 1 0 0,-6 1 31 0,-6 0 6 16,-3 2 2-16,-9 1 0 0,-2 5-13 0,-4 0-2 16,-6-1-1-16,1 9 0 0,-1 0-11 0,3 7-1 15,1 1-1-15,-7 8 0 0,6 4-15 0,4 9-3 16,-4 3-1-16,3 4 0 0,7 4-11 0,2 5-3 16,-3-1 0-16,0 12 0 0,3-4-9 0,13-7 0 15,-1 5 0-15,6 0 0 0,0-6-17 0,9 1-3 0,6-3 0 0,6-5-704 16,6-6-140-16</inkml:trace>
  <inkml:trace contextRef="#ctx0" brushRef="#br0" timeOffset="11056.4069">13066 7871 856 0,'18'14'38'0,"-6"-6"8"0,6-1-37 0,2 1-9 16,10 0 0-16,0-2 0 0,3-6 94 0,-4-3 17 15,4-2 3-15,0-6 1 0,3-5-11 0,-1-5-3 16,-2-5 0-16,3-3 0 0,-6-1-32 0,-4-4-6 16,1-3-2-16,-3 3 0 0,-3-1-14 0,-3 3-3 15,-6-2-1-15,-3 2 0 0,-3 3 9 0,-4-3 3 16,-4 3 0-16,-4-2 0 0,-3-1 1 0,-9 3 1 16,3 0 0-16,-6 0 0 0,0-3-13 0,-6 5-2 0,1 3-1 15,-7 1 0-15,0 4-9 0,-6 6-3 0,-2 2 0 0,-7 11 0 16,4 3-14-16,-7 13-3 0,0 8-1 0,-8 13 0 15,5 8-11-15,-2 5 0 0,-1 3-12 0,1 13 12 16,2-2-9-16,9-4 9 0,7 1 0 0,5 5 0 16,9-5 0-16,9-3 0 0,6-2 0 0,12 0 0 15,6-9 0-15,12 1-18 0,9 2 2 0,11-10-772 16,10-3-154-16</inkml:trace>
  <inkml:trace contextRef="#ctx0" brushRef="#br0" timeOffset="11824.77">19745 8588 1789 0,'0'0'39'0,"0"0"8"0,0 0 1 0,0 0 4 0,9-2-42 0,3 4-10 15,0-2 0-15,0 3 0 0,6 0 54 0,-3 2 9 16,3 0 1-16,0 3 1 0,-1-3-39 0,-2 6-8 16,-3 0-2-16,3-1 0 0,-3 1-6 0,0-1-2 15,-3 1 0-15,0 2 0 0,-6 0-8 0,3-2 12 16,-3 2-12-16,-3-2 12 0,-6-1 8 0,0 4 3 16,0-1 0-16,-3-3 0 0,-3 1 26 0,0 0 6 0,0 2 1 0,-6-3 0 15,0 1-7-15,-2 0-1 0,-4-1 0 16,3 1 0-16,-3-1-12 0,6-2-4 0,3 0 0 15,3-5 0-15,4 2-5 0,2-2-2 0,3-1 0 0,3-2 0 16,0 0-25-16,0 3 0 0,6 2 0 0,2 1 0 16,7-4-11-16,3 1-1 0,6 0 0 0,6-1 0 15,-3 1 4-15,5 0 0 0,4-1 0 16,3-2 0-16,-4-2-77 16,4 2-15-16,-6-3-4 0,6 0-637 0,-4-2-128 0</inkml:trace>
  <inkml:trace contextRef="#ctx0" brushRef="#br0" timeOffset="11964.76">20370 8670 230 0,'-5'-2'20'0,"5"2"-20"15,0 0 0-15,0 0 0 0,-3-3 344 0,3 3 65 16,0 0 13-16,0 0 2 0,3-3-308 0,2-2-63 16,7 3-12-16,0 2-2 0,0-3-26 0,3 0-5 15,0 3 0-15,6 0-8 16,-3 0-116-16,2-5-29 0,1 2-7 0</inkml:trace>
  <inkml:trace contextRef="#ctx0" brushRef="#br0" timeOffset="12161.347">20594 8419 1267 0,'-15'0'56'0,"9"0"12"0,-3 0-55 0,0-3-13 15,-3 3 0-15,3 3 0 0,0 0 188 0,0 5 36 16,0 2 6-16,0 3 2 0,4 6-174 0,-1 5-34 0,3 2-8 0,-3 9 0 15,3-4-16-15,0 6 0 0,3 0 0 0,0 1-10 16,3-4 10-16,0 0-13 0,-3-5 5 0,9 3 8 31,-3-11-68-31,2-2-5 0,4-3-2 0,0-6-507 0,3-2-102 0</inkml:trace>
  <inkml:trace contextRef="#ctx0" brushRef="#br0" timeOffset="12423.9589">20808 8533 990 0,'0'0'44'0,"9"2"8"16,0 4-41-16,0-4-11 0,-3 6 0 0,6-2 0 0,0-4 106 0,-1 4 19 16,1 2 4-16,0-1 1 0,0 1-82 0,-3 0-17 15,6 6-3-15,-6-4-1 16,0 3-16-16,0 1-3 0,0-1-8 0,-3 0 12 0,0-2-12 0,-3-1 0 16,-3 1 8-16,0-3-8 15,0 2 10-15,0 1-1 0,-3-3 0 0,-6 2 0 0,3-2 24 0,-3 3 5 16,-3-3 1-16,3 2 0 0,-3 1 22 0,3 0 5 15,0-3 1-15,3 0 0 0,3 2-15 0,3-2-2 16,0 0-1-16,3 0 0 0,3-3-36 0,0 0-13 16,3 3 9-16,3-5-9 0,0 0 0 0,0-1 0 15,3 1 0-15,-3-3 0 16,3 0-63-16,-1-3-5 0,4 1 0 0,-3-4-832 0</inkml:trace>
  <inkml:trace contextRef="#ctx0" brushRef="#br0" timeOffset="12565.284">21222 8739 950 0,'0'0'42'0,"0"0"9"0,3-5-41 0,3 0-10 15,3-1 0-15,0 1 0 0,-1-3 56 0,1 3 8 0,0 0 3 0,0 2 0 16,3-2-48-16,0-1-10 16,0 4-1-16,0-1-8 0,0-2-28 15,0-1-13-15</inkml:trace>
  <inkml:trace contextRef="#ctx0" brushRef="#br0" timeOffset="12760.642">21403 8509 1530 0,'-12'-3'68'0,"6"1"13"0,1-1-65 15,-1 3-16-15,0 0 0 0,0 3 0 0,-3 2 120 0,3 3 20 16,0 3 4-16,0-1 0 0,0 3-80 0,3 3-17 16,0 3-3-16,6 5-1 0,0-3-33 0,0 3-10 15,0-1 0-15,3 4 0 0,-3-1 0 0,3-2 0 16,0-3 0-16,0 0 0 0,0-5 0 0,3 0-9 15,-1 0-1-15,1-5 0 16,0 2-62-16,0-5-13 0,0-3-3 0,0 0-504 16,3-5-102-16</inkml:trace>
  <inkml:trace contextRef="#ctx0" brushRef="#br0" timeOffset="13096.78">21621 8498 518 0,'12'14'46'0,"-7"-9"-37"15,4-2-9-15,0 2 0 0,3 0 104 0,3 0 20 0,-3 1 3 0,0-4 1 16,3 4-84-16,-3-4-16 0,3-2-3 0,0 3-1 16,-7 0-16-16,1 2-8 0,-3-2 0 0,3-1 8 15,-3 1 0-15,-6-3-8 0,0 0 12 0,3 8-4 16,-3 0 62-16,-3 2 12 0,-3-2 2 0,3 3 1 16,0-1 7-16,0 1 2 0,0 0 0 0,0-1 0 15,6-2-18-15,-3 0-4 0,3 3-1 0,3-1 0 16,0-2-39-16,0 3-8 0,3-3-2 0,0 0 0 15,0 0-22-15,3-1 8 0,-3 1-8 0,0 0 0 16,-3-2 0-16,3 2 0 0,-6 0 0 0,3-1 0 16,-3 4 9-16,-3 0-9 0,-3 2 12 15,-3 0-12-15,0 6 64 0,-3-1 5 0,-6 1 2 0,-3-1 0 0,0 6-14 16,0-5-2-16,-3 2-1 0,1-3 0 16,-4-2-18-16,3 3-3 0,-3-6-1 0,3 3 0 0,0-3-21 0,1-2-11 15,-1-1 10-15,0-2-805 16,0 3-161-16</inkml:trace>
  <inkml:trace contextRef="#ctx0" brushRef="#br0" timeOffset="31969.704">9113 14158 1267 0,'-3'3'28'0,"-6"-1"5"0,3 1 2 0,0-1 1 0,6-2-36 0,-6 3 0 15,6-3 0-15,0 0 0 0,0 0 94 0,0 0 12 0,0 0 2 0,0 0 1 16,6 5-59-16,6 1-12 0,6 2-2 0,3 0-1 15,0-1-13-15,3-1-2 0,2-1-1 0,1 0 0 16,0 1-11-16,3-4-8 0,2 1 12 0,-2 0-12 16,-3-3 12-16,0 0-12 0,0 0 12 0,-1 0-12 15,-5-3 14-15,0 0-4 0,0 1-1 0,-3-1 0 16,-6 3-1-16,3-3 0 0,-4 3 0 0,-2-2 0 16,-3 2-8-16,0 0 0 0,-6 0 0 0,0 0 8 0,0 0-8 15,0 0 0-15,0 0 0 0,-6 8-11 0,-3-3 11 16,-3 0-12-16,1 1 12 0,-4-1-12 0,-3 0 12 15,0 0 0-15,0-2 0 0,-3 2 0 0,-3-5 16 0,4 3-2 16,-4 0 0-16,0-1 0 0,-3-2 23 0,6 3 5 16,1-3 1-16,2 3 0 0,6-3-13 15,0 0-2-15,6 0-1 0,6 0 0 0,0 0-27 0,0 0-17 16,0 0 2-16,6 0 1 16,9 0 14-16,3 2 0 0,2-2 0 0,4-2 0 0,3 2 0 0,3 0 0 15,0 0 0-15,5 0 0 16,1 0-52-16,0 0-4 0,2 2 0 0</inkml:trace>
  <inkml:trace contextRef="#ctx0" brushRef="#br0" timeOffset="32552.924">11048 14351 1260 0,'0'0'28'0,"0"0"5"0,0 0 2 0,9 0 0 0,0 3-35 0,3-3 0 16,-3 2 0-16,8-2 0 0,7 0 36 0,3 0 0 15,3 0 0-15,-3 0 0 0,-4 0 4 0,-2 0 0 16,3-2 1-16,3 2 0 0,-6-3 1 0,2 3 0 0,-2 0 0 16,0-3 0-16,-6 3-12 0,0-2-2 0,0-1-1 0,-3 3 0 15,0 0-14-15,-3 0-2 16,-6-3-1-16,-3 3 0 0,0 0 4 0,0 0 1 0,0 0 0 0,0 0 0 16,-3-2 21-16,-6 2 4 15,-3 0 0-15,-3 0 1 0,0 0 2 0,-3 0 0 0,-3 2 0 0,0-2 0 16,1 3 7-16,2-3 2 0,3 0 0 0,3 3 0 15,3-1-16-15,3-2-2 0,6 0-1 0,0 0 0 16,0 0-33-16,6 6 0 0,6-1 0 0,9 0-12 16,6 1-18-1,2-4-3-15,4 3-1 0,6-2-675 0,2-3-135 0</inkml:trace>
  <inkml:trace contextRef="#ctx0" brushRef="#br0" timeOffset="34086.538">13033 17261 723 0,'0'0'32'0,"0"0"7"0,0 0-31 0,0 0-8 16,0 0 0-16,0 0 0 0,0 0 122 0,0 0 23 15,0 0 5-15,0 0 1 0,0 0-75 0,0 0-16 16,0 0-2-16,6 8-1 0,-6-8-40 0,6 3-8 16,3 2-1-16,3-2-8 0,3-3 40 0,3 3 0 15,3-3 1-15,-1 0 0 0,4 0-24 0,-3 0-5 16,0-3 0-16,0 3-1 0,-3 0 1 0,2 3 0 15,-2-3 0-15,-3 2 0 0,0-2-12 0,0 0 0 16,-3 3 0-16,0-3-11 0,-3 0 11 16,3 0 12-16,-6 0-2 0,-1 0-1 0,-5 0-9 0,0 0 0 15,0 0 0-15,0 0 0 16,0 0-26-16,0 0-7 0,-5-3-2 0,-1 1 0 16,-3-1 3-16,-3 0 0 0,0 1 0 0,-3-1 0 0,-3 3 32 0,0 0 0 15,-3-3 0-15,-2 3 0 0,-1 0 0 0,-3 0 16 0,3 3-2 16,-3 0 0-16,4-3 14 0,2 2 2 0,-3 1 1 0,3 2 0 15,6-5 3-15,0 6 1 0,3-4 0 0,3-2 0 16,4 3-3-16,5-3-1 0,0 0 0 0,0 0 0 16,0 0-31-16,5 2 0 0,10 1 0 0,0 0 0 15,0-3 0-15,6-3 0 0,3 0 0 0,3 1 0 16,2-3 0-16,4-3 0 0,0 0 0 0,0 0 0 16,-1 0 0-16,1 0 11 0,0-3-3 0,3 6-575 15,-4-3-114-15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43:24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13435 7279 1288 0,'-6'-24'57'0,"6"13"12"0,0-5-55 0,-3-2-14 16,3-3 0-16,-3 0 0 0,0 2 49 0,0-2 7 0,3 2 2 0,-6 1 0 16,0 2 50-16,0 3 9 15,0 0 3-15,0-1 0 0,-2 4-33 0,-1-1-7 0,3 1 0 0,-3 4-1 16,-3 1-30-16,-3 2-5 0,3 3-2 0,-6 0 0 15,3 6-23-15,-6-4-5 0,1 4-1 0,-7 1 0 16,3 4-13-16,0 0 0 0,0-3 0 0,1 2 0 16,-1 1 0-16,3-3 8 0,0 2-8 0,0-2 0 15,0 3 0-15,4-1 0 0,2 1 0 0,-3 2 0 16,3 0 19-16,0 6 1 0,3-3 0 0,0 5 0 16,-3 3-12-16,0 0-8 0,-2 2 9 0,2 3-9 15,-3 3 9-15,0 0-9 0,0-3 8 0,-3 5-8 16,6 1 0-16,-2-1 0 0,-4 0 8 0,3 1-8 0,6-6 0 15,3-3 0-15,-3-2 0 0,3 3 0 0,3 2 0 0,0 2 0 16,3-1 0-16,3 1 0 0,-3 1 0 0,3 8 0 16,-3-3 0-16,3 5 0 15,0 0 0-15,0 9 0 0,0-1 0 0,3 6 0 0,3-6 0 0,-6 3 0 16,0 0 0-16,0 2 0 16,0 3 0-16,0 3 0 0,-3 3 0 0,3 5 0 0,-3-11 0 0,0 3 0 15,3-1 0-15,-3 7 0 0,3-1 0 0,3 0 0 16,0-3 0-16,3 4 8 0,0-7-8 0,0 4 0 15,0 2 0-15,0 5 0 0,3-2 0 0,3 0 0 16,-3-3 0-16,0 8 0 0,0 0 0 0,0 3 0 16,-3 0 0-16,0 5 0 0,2-11 0 0,-2 6 0 15,0 0 0-15,0 5 0 0,3-8 0 0,-3-5 0 16,3-6 0-16,3 3 0 0,-3-7 28 0,0 1 3 16,3-1 1-16,0-4 0 0,3-2-32 0,0-5-21 0,-1-3 3 15,1 0 1-15,6-6 17 0,-3-2 0 0,0-2 8 0,3 2-8 16,0-3 10-16,-4 3-10 0,1 0 10 0,3 0-10 15,0-8 12-15,0 1-4 0,0-4-8 0,2-5 12 16,-2-2-12-16,6-6 8 0,-3 0-8 0,3-2 0 16,-7-6 8-16,4 0-8 0,3-2 0 0,0 0 9 15,-3-3-9-15,2 0 0 16,1 0 9-16,0-3-9 0,-3 0 0 0,3-2 8 0,-7 2-8 0,4-2 0 16,0 0 0-16,0-3 0 0,-3 0 0 0,0 3 8 15,-1-6-8-15,1 0 0 0,-3 1 8 0,0-3-8 16,0-6 0-16,0-2 8 0,0-3-8 0,-4-5 0 15,4 0 8-15,-3-5-8 0,0-4 8 0,3-6-8 16,-3-1-12-16,0-8-8 0,0-6 0 0,-1-4-1 0,-2 5 21 0,0-3 0 16,-3 0 0-16,6-5 0 0,0 0 16 0,-3 0 7 15,0-3 1-15,3 0 1 0,-3 8-25 0,-1-2 0 16,-2-1-14-16,3-7 5 0,-3 5 9 0,0-3-12 16,0 5 12-16,0-5-12 0,-6 6 12 0,0-3 0 15,0-6 0-15,-3-2-8 0,-3 8 8 0,0-5 0 16,-3-1 0-16,3-7 0 0,-3 5 0 0,0 5 0 15,0 0 0-15,3 3 8 0,0 5 2 0,-3 3 1 16,-3-3 0-16,0 0 0 0,3 3 1 0,1 3 0 16,-4 2 0-16,0 2 0 0,-3 4-4 0,3-1 0 15,0 0 0-15,0-2 0 0,0 0-8 0,-6 0 12 16,3-3-12-16,-3 2 12 0,3 4-12 0,-2 2 0 16,-1-3 0-16,0-2 0 0,6 0 0 0,-3-3 8 0,0-3-8 15,0-2 0-15,3 8 0 0,0-3 0 16,0 5 0-16,0-2 0 0,1 8 0 0,2-1 0 0,-3 1 0 15,0 0 0-15,0 2 0 0,0 6 0 0,0-1 0 0,-3 3 0 16,-3 3 0-16,3 3 0 0,-3-1 0 0,0 6 0 16,-2-3 0-16,2 6 0 0,-3-3 0 0,3 5 0 15,3 0 0-15,0 3 0 0,0-3 0 0,-3 3 0 16,3-1 0-16,1 4 0 0,-4-1-8 0,0-2 8 16,-3 0-8-16,6 5 8 0,0-3-10 0,0 6 10 15,0 0 0-15,3 2 0 0,0 0-8 0,1 3 8 16,-1-2-21-16,3-1-2 0,-3 0 0 0,3 3 0 15,-3 0-13-15,3 0-4 0,-3 0 0 0,3 0 0 16,-3 0-92-16,3 3-20 16,-3 0-3-16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44:24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11828 16351 1184 0,'-15'3'52'0,"12"-3"12"0,-3 0-52 0,0-3-12 16,3 1 0-16,-3-1 0 0,0 0 81 0,3 1 14 15,-3-4 2-15,0 4 1 0,3-1-25 0,0 0-5 16,3 3 0-16,-3-5-1 0,3 5-12 0,0 0-3 16,0 0 0-16,0 0 0 0,0 0-43 0,0 0-9 0,0 0 0 0,6-2 0 15,-3-4 0-15,3 4 0 0,3-1 0 0,-3 0 0 16,3 3 26-16,-3 0 8 0,3 0 2 15,-3-2 0-15,3 2-36 0,0-3 0 0,0 3 0 0,0-3 0 16,-1-2 0-16,-2 2 0 16,3 1 0-16,0 2 0 0,0-3 0 0,-3 0 0 0,3-4 0 0,-3 4 0 31,3 0-52-31,-9 3-10 0,0 0-2 0,0 0-514 0,0 0-102 0</inkml:trace>
  <inkml:trace contextRef="#ctx0" brushRef="#br0" timeOffset="2190.703">11741 16103 1101 0,'0'0'48'0,"0"2"12"0,-3 3-48 0,0 3-12 0,0-2 0 0,3-1 0 16,-2 0 97-16,-1 3 18 15,0 0 3-15,3 0 1 0,3 0-53 0,5 0-10 0,-2 3-3 0,6-1 0 16,0 3-28-16,6-2-5 0,-3 2-2 0,6 0 0 16,0-2-6-16,-1 0-2 0,1-3 0 0,3-1 0 15,-3-1-10-15,0-6 0 0,-3-8 0 0,0 0 0 16,2-3 0-16,1-5 10 0,-3-5-10 0,0-3 10 15,0-5-2-15,0 0 0 0,-3-3 0 0,2-5 0 16,-2 6-8-16,-3-4 8 0,-3 4-8 0,-3-4 8 16,3 3 4-16,-6 6 0 0,0-3 0 0,0 0 0 15,-3-3 4-15,3 0 0 0,-3-2 1 0,-3 2 0 0,3-2 4 16,-6-6 1-16,0 3 0 0,0-3 0 0,0 6-8 16,-6-1-2-16,0 4 0 0,-6-4 0 0,-2 4 0 0,-1 1-1 15,-3 4 0-15,0 0 0 0,0 4 14 0,0 4 3 16,1 5 1-16,-1 2 0 0,0 3-5 0,3 8-2 15,-3 3 0-15,4 7 0 0,-1 4-5 0,3 9-1 16,-3 4 0-16,3 7 0 16,0-2-16-16,0 8 10 0,4-1-10 0,-1 4 8 0,3-4 2 0,0 4 0 15,-3-1 0-15,3 6 0 0,9-6 3 0,0 0 1 16,0-2 0-16,3 0 0 0,0-6-14 0,3 1 0 16,3-4 8-16,3-2-8 0,-3 0-15 0,3-2-5 15,0-1-2-15,3 1 0 16,3-3-86-16,0-1-16 0,2-1-4 0,4-4-819 0</inkml:trace>
  <inkml:trace contextRef="#ctx0" brushRef="#br0" timeOffset="4304.5729">12724 16269 626 0,'-3'13'28'0,"3"-13"5"0,0 0-33 0,0 0 0 0,0 0 0 0,0 0 0 16,0 0 76-16,0 0 9 0,0 0 2 0,0 0 0 16,0 0-19-16,0 0-3 0,0 0-1 0,0 0 0 15,0 6-28-15,0-6-7 0,0 0-1 0,0 0 0 16,0 0-11-16,9 2-2 0,-9-2-1 0,9 0 0 16,-3 0-3-16,5 3-1 0,-2-3 0 0,3 3 0 15,3-1-1-15,0 1 0 0,0 0 0 0,6-1 0 0,-3 6 0 0,-1-5 0 16,1 0 0-16,0-3 0 15,0 2 8-15,3-2 2 0,0-2 0 0,0-1 0 0,-1-5-1 0,1 0 0 16,-3-8 0-16,0 0 0 16,0-5 2-16,0 0 1 0,0-6 0 0,-1-2 0 0,1-2 5 0,0 1 1 15,-3 1 0-15,3 0 0 0,-3 3-39 0,-3-1-7 16,0 4-1-16,-1 1-1 0,1 1 21 0,0 0 0 16,-6 0 0-16,0-3 8 0,0 3 19 0,0 0 3 15,-3 0 1-15,-3-3 0 0,3 0 10 0,0 0 3 16,-6-2 0-16,3 2 0 0,-6 3-21 0,0-3-4 15,0 0-1-15,0 3 0 0,-3 0-5 0,-3 0-1 16,-3-1 0-16,1 1 0 0,-4 0 12 0,0 3 1 16,0 2 1-16,0 0 0 0,0 3 0 0,3-1 0 15,1 4 0-15,-4 4 0 0,3 1 2 0,-6 5 0 16,3 0 0-16,-3 5 0 0,0 1-4 0,1-1 0 0,-1 3 0 16,0 3 0-16,-3-1-1 0,3 3-1 0,0 1 0 15,-2-4 0-15,-1 3-10 0,0 1-1 0,0-1-1 16,3 0 0-16,1 0-10 0,-1 1 10 0,3-1-10 0,3 0 10 15,0 6-10-15,3-4 0 16,3 7 0-16,0 1 0 0,0 1 0 0,6 5 0 0,-3 0 0 0,3 6 0 16,3-1 0-16,3 1 0 0,-3 2 0 0,6 0 0 15,-3 0 0-15,0 0 0 0,3 2 0 0,0 1 0 16,0-3 0-16,3-5 10 0,0 2-10 0,3-2 10 16,-3-5-10-16,3-1 0 0,3-7 0 0,0 2 8 15,-4-3-8-15,7-5 0 0,-3 1 0 0,3-9-11 16,0 3-92-16,0-8-18 0,6-3-4 0,-1-5-1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44:42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17433 4522 1440 0,'-15'-19'64'0,"9"11"12"0,0 0-60 0,0 0-16 16,-3 0 0-16,3-2 0 0,-3 5 21 0,3-3 2 0,6 2 0 0,0 6 0 15,-6-5 24-15,6 5 5 0,-3-3 0 0,3 3 1 16,6 0-17-16,3 0-3 0,-9 0-1 0,12 8 0 16,6-5-20-16,0 8-4 0,0 2 0 0,5 0-8 15,7 6 16-15,0-4-3 0,-3 4-1 0,5-1 0 16,7 1-12-16,9 2 9 0,-1-2-9 0,4-3 8 16,0-1 4-16,2-1 0 0,7-6 0 0,5 0 0 15,-2-3 5-15,5-3 2 0,-2-4 0 16,5-3 0-16,-2-3 0 0,-1-6 0 0,0 4 0 0,4-6 0 15,-10 3-5-15,1-1-1 0,-4-1 0 0,1-1 0 16,-4-5 0-16,-2 2 0 0,-9-2 0 0,2-3 0 16,-5 3-4-16,-6 2-1 0,-4-4 0 0,-5 1 0 15,-6 1 6-15,-3 3 1 0,-6-6 0 0,-6 0 0 16,-3 0 11-16,-9-2 2 0,-3-1 1 0,-9-4 0 0,-12-4 1 16,-2 3 0-16,-7-5 0 0,-6 3 0 0,-2-3-18 0,-4 3-4 15,-6-6-8-15,-5 3 12 0,-1 2-4 0,-2 9-8 16,-4-6 11-16,7 11-11 0,-1 3 10 0,-2-1-10 15,-6 11 8-15,2 0-8 0,4 6 0 0,-1 4 0 16,1 6 0-16,-7-5 0 0,1 7 0 0,2-4 0 16,1 7 0-16,8 8 0 0,10-2 0 0,2-1 0 15,0 3 0-15,4 6 0 0,8-4 0 0,0 4 0 16,-2 2 0-16,-1 3 0 0,6 5 0 0,3 0 0 16,7 0 0-16,-1 8 0 0,0 0 0 0,9 0 0 15,6 0 0-15,3 8 0 0,0 0 0 0,3 0 0 0,6-3 0 16,0 11 0-16,-3-8 0 0,6 0 0 15,3-3 0-15,6 3 0 0,6-6 0 0,0-2 0 0,-3-2 0 16,5 2 0-16,7-6-14 0,3-4-8 16,6-6-2-16,8 0-714 0,13-11-143 0</inkml:trace>
  <inkml:trace contextRef="#ctx0" brushRef="#br0" timeOffset="154578.018">1946 14991 1728 0,'0'0'38'0,"0"0"8"0,-3-2 2 0,3 2 0 15,0-6-39-15,0 1-9 0,3-3 0 0,3 3 0 16,2-3 40-16,1 3 5 0,3-1 2 0,0 4 0 0,6-4-25 0,3 4-5 16,3-1-1-16,5 0 0 15,1 3-5-15,3 3-2 0,6 0 0 0,8-1 0 0,-8 4-9 0,9-1 0 16,2 0 0-16,4 1 8 0,-1 1-8 0,7 1 0 16,5-2 0-16,7-1 0 0,-7 0 0 0,10 1 0 15,2-6 8-15,9 2-8 0,1 1 15 0,-7-3 1 16,6 3 0-16,13-3 0 0,-7 2 4 0,-3 1 2 15,1 2 0-15,11-2 0 0,-6-1-4 0,3 1-1 16,-3 0 0-16,13 2 0 0,-7 0-17 0,-6-2 0 16,6-3 0-16,9 3 0 0,-2-1 0 0,-1-2 0 15,-12-8 0-15,6 0 0 0,-6 8 10 0,4-5 8 16,-1-3 2-16,-3 0 0 0,-3-5-20 0,1 0 0 0,-4-1 8 16,-6-1-8-16,7-1 0 0,-10-3 8 0,-9 3-8 0,10-2 0 15,-10-1 38-15,-2 1 1 0,-7-1 0 0,4 1 0 16,-10-1-47-16,-2 3-10 15,-7-2-2-15,-5 2 0 0,-9 0 20 0,0 0 11 0,-7 0-2 0,-2-2 0 16,-6 2 2-16,-3 3 0 16,-3-6 0-16,-6 3 0 0,-9 0 26 0,-3-2 6 0,-3-1 1 0,-3-4 0 15,-6 1-20-15,-6-4-3 0,-5-1-1 0,-4 1 0 16,-3-3-20-16,-3 2 0 0,-2 1 0 0,-4 2 0 16,-3 3 35-16,1 0 2 0,-1 0 1 0,-8 0 0 15,2 2-10-15,-5 3-1 0,-4 0-1 0,-8 3 0 16,5-3-26-16,1 8 0 0,-7-2 0 0,-11 4 0 15,5 1-8-15,-5 0-8 0,9-3 0 0,-16 3-1 16,7-1 17-16,-3 4 0 0,-4-1 0 0,-8-2 0 0,6-1 0 16,3 4 0-16,-7-1 0 0,-2-2 0 0,12 5 0 15,-3-6 0-15,2 4 0 0,-8-1 0 0,18 1 0 0,-1 2 0 16,4 0 0-16,-4 2 0 0,4 1 10 0,3 2-10 16,-7 0 10-16,4 1-10 0,2 2 9 0,4 2-9 15,-4 1 8-15,-8 2-8 0,9-2 0 0,-1 5 0 16,4-1 8-16,-7 7-8 0,4-7 0 0,-4 7 0 15,4-4 0-15,-3 9 0 16,11-4 0-16,-5 1 0 0,-1 3 0 0,-2 2 0 0,8-5 0 0,1 2 0 16,2-2 0-16,7 0 0 0,2-3 0 0,6-3 0 15,1 1 0-15,5-1 0 0,6-2 0 0,4 3 0 16,-4-1 0-16,6 3 0 0,3-5-11 0,9 0 11 16,0 3-8-16,6 2 8 15,1 3-29-15,5 2-1 0,6 3 0 0,5 6 0 16,7-1-116-16,3 0-23 0,9 1-5 0,-6-6-866 0</inkml:trace>
  <inkml:trace contextRef="#ctx0" brushRef="#br0" timeOffset="160047.949">13676 13216 1612 0,'-6'-3'144'0,"3"-2"-116"15,-3 2-28-15,6 3 0 0,0 0 83 0,0 0 10 16,0 0 3-16,0 0 0 0,0 0-25 0,0 0-5 15,9 6-1-15,0 2 0 0,0 2-22 0,0 6-5 16,3 0-1-16,0 2 0 0,0 4-13 0,3 1-4 16,-3-1 0-16,-1 4 0 0,1 1-7 0,0-1-1 15,3-2-1-15,0 2 0 0,0-2-11 0,-3 0 10 16,3-6-10-16,3 1 10 0,-1-6-10 0,-2 0 0 0,0 1 9 16,-3-1-9-16,3-5 0 0,-3 2 8 0,3-2-8 15,-3-2 0-15,-3 4 8 0,0 1-8 16,-4-3 10-16,-2 2-10 0,-3 3-10 0,0 1-8 0,-6-1-2 0,1 3 0 15,-7 0 49-15,0 0 10 16,0-3 1-16,-3 3 1 16,-3-3-65-16,-3-3-14 0,-3 1-2 0,1-3-1 15,-1-3 6-15,0-2 2 0,-3 0 0 0,-3-6-664 0,4-2-133 0</inkml:trace>
  <inkml:trace contextRef="#ctx0" brushRef="#br0" timeOffset="160416.066">13548 13369 1083 0,'0'0'48'0,"6"-5"10"16,3-3-46-16,3 3-12 0,0-3 0 0,0-3 0 0,6 3 107 0,0-2 19 16,2 2 4-16,4-3 1 0,0 3-63 0,0 0-12 15,3-2-2-15,-1 2-1 0,1 3-24 0,0 2-5 16,0-2 0-16,2 5-1 0,-5-3-13 0,0 3-2 16,3 0-8-16,-3 0 12 15,0 0-12-15,-4 0 9 0,1 3-9 0,-3-1 8 0,-3 1 8 0,0 5 0 16,-3-3 1-16,-3 1 0 15,-3 1 17-15,3 4 3 0,-3 0 1 0,-4 2 0 0,1 0-2 0,0 6-1 16,0-4 0-16,-3 7 0 0,0-1-13 0,3 0-2 16,3 0-1-16,3 3 0 0,-3-6-11 0,3 1-8 15,0-3 9-15,3 0-9 0,0-6 9 0,3 1-9 16,-3-6 8-16,3 0-8 0,-1-5 10 0,1-2-10 0,0-3 12 16,-3-3-12-16,3-3 14 0,0-2-4 15,-3-3-1-15,-3-3 0 0,0-2 19 0,-3 3 3 16,0-3 1-16,-3 2 0 0,0 3 10 0,-6 0 2 0,0 0 1 15,-6 1 0-15,3-1-19 0,-6 2-4 0,0 1-1 16,-3 0 0-16,0 0-7 0,-3 2-2 0,0-2 0 0,-2 5 0 16,2 5-25-16,-3 1-6 0,3 2-1 0,-3 2-780 15,0 1-157-15</inkml:trace>
  <inkml:trace contextRef="#ctx0" brushRef="#br0" timeOffset="165537.457">13855 14153 979 0,'0'0'43'0,"0"0"9"0,0 0-41 0,0 0-11 16,0 0 0-16,0 8 0 0,0 5 146 0,3 3 27 15,-3-1 6-15,3 9 1 0,-3 3-104 0,3 7-21 16,-3 3-4-16,0 8-1 0,-3-2-26 0,0 4-6 16,0 1-1-16,0-1 0 0,0-4-17 0,-3-4 10 15,6-2-10-15,-3-5 8 0,3-3-8 0,0-5 8 16,3-8-8-16,-3-3 8 0,0-5-8 0,0-8-11 0,0 0 3 15,0 0 0-15,3-8 16 0,-3-2 3 0,-3-4 1 0,3-1 0 16,0-1 44-16,0 0 8 0,3 0 3 0,0 0 0 16,0 0-31-16,6 3-7 15,-3 0-1-15,3 2 0 0,3 3-36 0,2 3-8 0,4 0-2 0,0 2 0 16,0 3 42-16,0 0 9 0,3 3 2 0,0 2 0 16,-1 0-24-16,1 3-11 0,-3 0 10 0,3 3-10 15,-3-1 8-15,-3-2-8 0,0 3 0 0,-7-1 0 16,4 1 0-16,-6-3 0 0,0 2 0 0,-6 1 0 15,3 0 0-15,-6-1 0 0,0 3 0 0,-6 1 0 16,0-1 0-16,-2 0 11 0,-4 0-3 0,-3 3-8 0,0 0 10 16,-3-3-10-16,-6 1 8 0,3-1-8 15,1-3-20-15,-1 1-8 0,-3 0-3 0,0-6 0 16,0 0-45-16,7 0-10 0,-1-5-2 0,3 3-828 16</inkml:trace>
  <inkml:trace contextRef="#ctx0" brushRef="#br0" timeOffset="165937.233">14096 15513 2037 0,'-21'0'90'0,"12"0"19"0,0 0-87 0,-6 2-22 0,0 1 0 0,-5 2 0 16,2 3 101-16,0-3 16 0,-3 3 3 0,3 0 1 15,3 0-55-15,0 3-11 0,1 2-3 0,-1 0 0 16,6 3-32-16,-3 0-8 0,6 5 0 0,0 3-1 15,3 2-11-15,0 3 0 0,3 3 0 0,0 0 0 16,6-3 0-16,0 0 0 0,3-2 0 0,0-1 0 16,3-5 0-16,0 0 0 0,2-5 0 0,4 0 0 0,-3-5 0 15,3-3-12-15,3-6 0 0,0-2 1 16,0 0-85-16,-1-2-18 0,1-6-3 0,-3 2-949 16</inkml:trace>
  <inkml:trace contextRef="#ctx0" brushRef="#br0" timeOffset="166438.144">14045 16624 1267 0,'-9'0'112'0,"-3"-3"-89"0,-2 0-23 0,-1 1 0 16,-3-1 177-16,3 3 31 0,3 3 7 0,-3 2 1 15,3 0-111-15,3 3-21 0,-3 6-5 0,3-1-1 16,4 5-57-16,-1 4-11 0,0 1-2 0,3 1-8 16,0 0 0-16,3 2 0 0,0 1 0 0,3-3-9 15,0-3 9-15,3 0-8 0,-3-5 8 0,5 2-8 16,-2-4-23-16,6-4-4 0,-3 1-1 0,3-6 0 0,-3-2 36 0,3-3 0 16,-3-6 0-16,3-1 0 0,0-4-12 0,0-5-6 15,-3-2-1-15,0-4 0 0,-1-1 19 0,-5 1 0 16,3 1-8-16,-3 0 8 0,-3 3 0 15,3 4 0-15,0 4 8 0,0 2-8 0,0 0 34 0,3 3 1 16,-6 5 0-16,6 2 0 16,6 3 2-16,-3 3 1 0,0 3 0 0,3 2 0 0,3 0-17 0,0 1-3 15,-3 4-1-15,2 1 0 0,1-3-5 0,3 2 0 16,0-2-1-16,0 0 0 16,-3-3-132-16,-3-5-27 0</inkml:trace>
  <inkml:trace contextRef="#ctx0" brushRef="#br0" timeOffset="166986.31">16983 12869 1612 0,'-9'11'144'15,"3"-3"-116"-15,3-3-28 0,0 3 0 0,3-3 81 0,-3 6 11 16,0 0 1-16,0 7 1 0,6 1-37 0,-3 4-7 15,-3 4-2-15,6 10 0 0,0-5-24 0,3 2-6 16,-3-2-1-16,0 0 0 0,3-3-17 0,0-3 10 0,6 1-10 0,-6-4 8 16,0-4-8-16,3-3 0 15,9 0 0-15,-6-3 0 0,-3-3 0 0,0-2 12 0,2 0 0 0,7 0 0 16,-3-2-12-16,-3-1 0 0,-3 0 0 0,3-2 8 16,3-1-8-16,-6 4 8 0,-9-6-8 0,3 5 8 15,6 3-8-15,-3 3 8 0,-6-1-8 0,-9 3 8 16,0 1-20-16,0 1-4 0,0 4 0 0,-6 2-1 15,-9-2-42-15,3 2-8 0,6-3-1 0,-2-2-1 16,-7 3-17-16,0-3-3 0,3-3-1 0</inkml:trace>
  <inkml:trace contextRef="#ctx0" brushRef="#br0" timeOffset="167387.558">16802 13279 518 0,'-3'32'23'0,"6"-29"5"0,8-14-28 0,-2 1 0 16,0 2 0-16,0 0 0 16,6 3 268-16,0-6 48 0,0 3 9 0,6-3 3 0,-6 3-225 0,5 1-45 15,4-1-9-15,-3 0-1 0,-3 0-36 0,3 0-12 16,0 2 9-16,5-1-9 0,1 1 0 0,-6 1 8 16,-3 0-8-16,3-1 0 0,3 4 0 0,-10-1 8 15,-5 6-8-15,3-1 0 0,3 4 12 0,-3-1-2 16,-3 3-1-16,-6 2 0 0,3 1 12 0,-3 0 3 0,0 2 0 15,-3 3 0-15,-3 5 3 0,3-3 1 0,3-4 0 16,3-1 0-16,-6 5-1 0,0-4 0 0,9-4 0 0,-3-2 0 16,6 0-10-16,0 0-1 0,-4-3-1 0,7-2 0 15,3-3-7-15,-3 0 0 0,-6 0-8 0,3-3 12 16,3-2 12-16,-3 0 3 0,0-3 0 0,-6 0 0 16,0-3 17-16,2 1 3 0,-2-4 1 0,-3 4 0 15,-3 5-4-15,0-6 0 0,3 0 0 0,-3 1 0 16,-6 5-13-16,3-3-3 0,-3 0-1 0,1 0 0 15,2 0-7-15,-9 0 0 0,-3 3-1 16,3 2 0-16,0 0-8 0,-3 1-2 0,-9-1 0 0,3 3 0 31,4 3-58-31,-1-1-12 0,-6 4-3 0,3 2-1169 0</inkml:trace>
  <inkml:trace contextRef="#ctx0" brushRef="#br0" timeOffset="171196.019">17180 14340 1209 0,'-21'3'108'0,"21"-3"-87"15,0 0-21-15,-6 0 0 0,-6-3 156 0,3 1 26 16,0 2 6-16,3-3 0 0,-6 0-76 0,3 3-16 16,-3-2-4-16,0 2 0 0,4 0-43 0,-4 0-9 15,-3 0-1-15,3 2-1 0,3 1-7 0,0 0-2 16,-3-1 0-16,0 4 0 0,0-1-5 0,3 3 0 0,0 0-1 0,0 2 0 15,1-2-7-15,2 6 0 0,-3 2-1 0,-3-1 0 16,-6 4-3-16,6-1 0 0,6 4 0 0,0-1 0 16,0 3-12-16,3-1 11 0,-3 1-11 0,12 0 10 15,3-3-10-15,3 0 0 0,-9-2 0 0,9-3-11 16,3 0 11-16,3-3 0 0,-4 0-9 0,1-5 9 16,3-3-40-16,0-2-4 0,3-3-1 0,-6-3-709 15,-3 1-142-15</inkml:trace>
  <inkml:trace contextRef="#ctx0" brushRef="#br0" timeOffset="172026.073">16983 15121 1594 0,'0'0'35'0,"0"0"7"0,0 0 2 0,0 0 1 0,-3 11-36 0,3-1-9 15,3 6 0-15,0 3 0 0,3 4 24 0,-3 4 2 16,-6 5 1-16,3 5 0 0,3-3-17 0,0 0-10 16,-6 1 12-16,0-1-12 0,0-2 8 0,3 0-8 15,-3-6 0-15,3-2 0 0,0-6 16 0,0 1-4 16,3-6-1-16,-6-5 0 0,-3 3 13 0,3-6 4 16,3-5 0-16,0 0 0 0,0 0 5 0,0 0 2 15,-3-5 0-15,-3-1 0 0,3-4 8 0,0-1 1 16,3 1 1-16,3-4 0 0,3 1-20 0,0 0-4 15,-6 0-1-15,3 2 0 0,6 1-20 0,-3-1-10 16,3 3 1-16,-3 0 0 0,0 3 9 0,3 0 12 0,6-1-2 16,0 4-1-16,-4-1-9 0,1 0-12 0,0 3 2 0,6 0 1 15,0 3 9-15,-6 0 12 0,-3-1-2 0,0 1-1 16,3 2-9-16,-3 0 0 0,-12 3 0 0,9-2 0 16,3 4 17-16,-4-2-1 0,-10 3-1 0,2 2 0 15,6-2 19-15,-3 2 4 0,-9-3 1 0,-3 1 0 16,0 2 0-16,-3 0 0 0,0 1 0 0,0-4 0 15,-3 4-7-15,0-1 0 0,-2-3-1 0,-1 1 0 16,3 0-23-16,0-1-8 0,-6-2 0 0,3 0 9 16,4 0-40-16,2 0-8 0,-6-3-1 0,6 3-730 15,9 0-146-15</inkml:trace>
  <inkml:trace contextRef="#ctx0" brushRef="#br0" timeOffset="172599.4239">17043 16417 806 0,'12'-10'36'0,"-12"7"7"0,0 3-35 0,-3-5-8 0,3 5 0 0,-9-5 0 16,-3 2 271-16,-3-2 52 0,3 5 10 0,3-3 3 15,-3 0-196-15,3 6-38 0,0 2-8 0,0 3-2 16,0 0-55-16,3 3-11 0,1 5-2 0,-1 2-1 16,0 3-23-16,3 0 0 0,3 3 0 0,-6 5-12 15,0 1 12-15,3 4 0 0,6 0 0 0,0 3-8 0,3-5 8 16,-3 0 0-16,3-6 10 0,3 1-10 16,2-1 15-16,-5-2-3 0,0-8-1 0,0 0 0 15,3-6-11-15,0-4 10 0,-3-1-10 0,0-5 10 0,3-3-10 0,-3-5 0 16,3-5 0-16,-3-3 0 15,-3-2 0-15,0-6 0 0,6 3 0 0,-3-3 0 0,-3 3 8 0,0 0-8 16,0 2 8-16,0 1-8 0,3 4 24 0,-6 4-1 16,0 2 0-16,2 0 0 0,4 3 15 0,0 2 3 15,-6 3 1-15,0 0 0 0,0 0-10 0,6 5-3 16,-3 3 0-16,0 5 0 0,0 1-12 0,3 2-2 16,0-1-1-16,-3 4 0 0,-3-1-14 0,3 1 0 15,12-1 0-15,-3 1 0 0,-3 0 0 0,0-4 0 16,0 4 0-16,6-6 0 15,5-2-140-15,-5-1-24 0,-6-2-4 0</inkml:trace>
  <inkml:trace contextRef="#ctx0" brushRef="#br0" timeOffset="175220.819">19486 12885 1753 0,'0'11'38'0,"0"-1"8"0,-3 1 2 0,-2 2 2 0,2 3-40 0,-3 3-10 16,0 2 0-16,0 0 0 0,-3-3 26 0,0 9 3 16,0 2 1-16,-3 0 0 0,6-2-9 0,-3 4-1 15,0 4-1-15,0 4 0 0,0-9-9 16,3-7-2-16,0 1 0 0,3-5 0 0,0-3 41 0,3-1 8 15,0-4 2-15,0-3 0 0,0-3-43 0,0-5-16 16,0 0 11-16,0 0-11 0,0 0 36 0,3-8 2 16,0 0 0-16,0-2 0 0,6-6-10 0,-3-5-1 15,0-3-1-15,0-3 0 0,0 1-26 0,0-3 0 0,3 2 0 16,-3 4 0-16,0-4 32 0,3 3 0 0,-6 3 1 16,6 0 0-16,-3 2 8 0,-3 1 2 0,-3 5 0 15,0 2 0-15,6 1 7 0,-3 4 2 0,-3 1 0 0,0 5 0 16,0 0-52-16,0 0 0 0,3 5-16 0,3 6 4 15,-3 2 12-15,-3 6 0 0,2 4-10 0,1 4 10 16,-3-1-24-16,3 6-1 0,0 0 0 0,0-3 0 16,0-8 9-16,0 0 1 0,3 0 1 0,3-5 0 15,-3-5 5-15,3-1 1 0,-3-4 0 0,3 2 0 16,0-3-12-16,3-2-3 0,-3-9 0 0,3-2 0 16,-3 3 1-16,2-8 0 0,1-3 0 0,0-8 0 15,0-2 22-15,-3 2-11 0,3-3 11 0,0 1-8 16,-3 0 8-16,0-1 9 0,-3 6-1 0,3 0-8 15,-3 5 38-15,0 3 1 0,0-1 0 0,-3 7 0 0,-3 1-3 0,3 1-1 16,-1 2 0-16,-2 3 0 16,0 0-15-16,0 0-4 0,6 8 0 0,-3 0 0 0,0 3-6 0,0 5-2 15,-3-3 0-15,3 5 0 0,0 1-8 0,0-1 10 16,-3 4-10-16,3-1 10 0,0-8-10 0,0 3 0 16,0-6 0-16,0 4 0 15,0-1-79-15,0 0-21 0,0-2-4 0,3-3-687 16,-3 2-137-16</inkml:trace>
  <inkml:trace contextRef="#ctx0" brushRef="#br0" timeOffset="175318.09">19939 13327 1324 0,'-6'24'118'0,"6"-14"-94"0,-3-4-24 0,3-1 0 16,0 3 128-16,0-8 22 16,0 0 4-16,0 0 1 0,0 0-71 0,0 0-13 0,0 0-3 0,0 0-1 31,-6 0-193-31,6 0-38 0,0 0-8 0</inkml:trace>
  <inkml:trace contextRef="#ctx0" brushRef="#br0" timeOffset="175858.044">19998 13182 576 0,'0'0'25'0,"0"0"6"0,0 0-31 0,0 0 0 0,0 0 0 0,0 0 0 16,0 0 248-16,0 0 44 0,6 5 9 0,-6-5 2 16,3-3-198-16,3 6-39 0,0 2-8 0,0 3-2 15,3-3-48-15,-3 6-8 0,-3-3 0 0,0 5 0 16,3 3-28-16,0 3 1 0,-3-4 1 0,3 1 0 15,-3 0 18-15,0-3 8 0,-3-2-8 0,3 0 8 0,-3-1 0 16,6-2 0-16,-6-3 0 0,0-5 8 0,0 0 8 0,0 0 3 16,0 0 0-16,0 0 0 0,0 0 7 0,6-5 2 15,-3 0 0-15,3-3 0 0,0 0-7 0,-3-3-1 16,3 3 0-16,-4-2 0 0,4 2-6 0,0 0-2 16,0 0 0-16,-3 3 0 15,3 2-4-15,-6 3-8 0,0 0 11 0,6 0-11 0,0 0 34 0,0 3 0 16,0-1 0-16,-3 1 0 15,-3-3-50-15,6 5-9 0,0 1-3 0,0-1 0 0,0-3 28 0,0 1 0 16,3 2 0-16,0-2 0 0,0 0-18 0,0-3 2 16,-1 0 0-16,4 0 0 0,-3-3-5 0,0 3-1 15,0-3 0-15,0 1 0 0,0-1 22 0,0 0 0 16,0 1-9-16,0 2 9 0,-9 0 0 0,9 0 0 0,0 2 0 16,0 1 0-16,-9-3 8 0,9 3 4 0,2-1 2 0,-2 1 0 15,-9-3-14-15,0 0-13 0,6 0 2 0,3 0 1 16,-3 0 35-16,0-3 7 0,0-2 2 0,0 2 0 15,0 1-2-15,-3-3-1 0,0-1 0 0,0 1 0 16,-3 0 15-16,-3-1 3 0,3 4 1 0,-3-4 0 16,-6 4 14-16,6-1 4 0,3 3 0 0,-6 0 0 15,-6 0-12-15,3 0-3 0,3 5 0 0,-3-2 0 16,0 2-21-16,-2 6-5 0,-1-3-1 0,3 5 0 16,0 3-13-16,0 0-2 0,6 0-1 0,-3 2 0 15,6 1 2-15,-3-1 0 0,3-2 0 0,3 3 0 16,0-6-12-16,3-2 12 0,0-4-12 0,3 1 12 15,0 0-102-15,3 0-20 0,0 0-4 16</inkml:trace>
  <inkml:trace contextRef="#ctx0" brushRef="#br0" timeOffset="176588.105">19861 14089 1670 0,'-5'3'148'0,"-1"-3"-118"15,-3-3-30-15,0 0 0 16,-3 1 128-16,0 2 20 0,3-3 4 0,-3 6 1 0,3-1-58 0,0 4-12 15,-3 2-3-15,3 0 0 0,0 0-50 0,3 2-10 16,1 6-3-16,-1 0 0 0,0 2-8 0,3 1-1 16,-3 5-8-16,6 2 12 0,0 1-12 0,0-1 0 15,0-2 0-15,0-3 0 0,0 0 17 0,3 0-2 16,0-2-1-16,3-1 0 0,-3-4-23 0,6-4-5 0,-1-2-1 16,4 0 0-16,0-5 7 0,3-6 8 0,-3-5-13 0,3-5 5 15,-3 0 8-15,3-6 0 0,3 1-9 0,-7-3 9 16,-2 2 0-16,3 0 0 0,-3 4 0 0,0-1 0 15,0 0 12-15,-6 5 4 0,0 1 1 0,3-1 0 16,-3 3-8-16,-3 3-1 0,3 0-8 0,-3 5 12 16,3-3 42-16,-3 3 8 0,0 0 2 0,0 0 0 15,0 0-52-15,0 0-12 0,3 8 0 0,3 2 0 16,0 1 0-16,-3 5 0 0,3-3 0 0,0 6 0 16,0-1 0-16,0-2 0 0,3 0 0 0,-4 0 0 15,4 0-106-15,0-6-24 16,0 4-5-16</inkml:trace>
  <inkml:trace contextRef="#ctx0" brushRef="#br0" timeOffset="177224.115">19736 14994 1854 0,'0'0'40'0,"0"0"9"0,-3 3 2 0,1 2 1 0,2 3-41 0,0 5-11 0,-3 0 0 0,0 3 0 16,0 5 62-16,0 0 10 0,0 6 3 0,0 2 0 15,0 0-47-15,0 3-8 0,3 2-3 0,-3 3 0 16,0-5-17-16,0 0 0 0,0-3 0 0,0-3 0 15,0-2 0-15,0-3 0 0,3-2 0 0,-3-1 0 16,0-7 32-16,0 0-1 0,3-6 0 0,0-5 0 16,0 0-14-16,0 0-2 0,0 0-1 0,-6-5 0 15,6-6-2-15,0 3-1 0,-3-5 0 0,3 0 0 0,3-1 9 0,-3 1 3 16,6 0 0-16,-3 0 0 16,3 2-9-16,0 1-2 0,3-1 0 0,0 0 0 15,0 3-12-15,0 0 8 0,2 3-8 0,1 0 0 0,0 2 8 0,0 1-8 16,0 2 0-16,0 0 0 0,0 2 8 0,0 1-8 15,0 0 0-15,0 4 0 0,0 1 0 0,-4 0 8 16,-2 3-8-16,0 0 0 0,-6-1 11 0,3 1-1 16,-3 2 0-16,-3-2 0 0,-3 2 19 0,3 3 4 15,-6-3 1-15,1 3 0 0,-4-3-9 0,3 3-1 16,-3-3-1-16,0 0 0 0,0 1-5 0,0-1-1 16,-3-5 0-16,3 2 0 0,-3-2-17 0,1 0-9 0,-1-3 1 15,-3 1 0 1,3-1-134-16,3-2-26 0,-3-1-6 0,3 1-904 0</inkml:trace>
  <inkml:trace contextRef="#ctx0" brushRef="#br0" timeOffset="177557.687">19811 16237 460 0,'0'0'20'0,"-6"0"5"15,-3 0-25-15,3-2 0 0,-3-1 0 0,0 1 0 0,3-1 338 0,-6-2 62 16,0 2 13-16,6 0 3 0,-5-2-238 0,-1 2-47 16,0 1-10-16,3-1-1 0,3 3-89 0,-3 0-18 15,0 0-3-15,0 3-1 0,3-1 27 0,0 4 4 16,0-4 2-16,0 6 0 0,0 3-25 0,3-1-5 15,0 1 0-15,0 5-1 0,3 0-11 0,-3 0 0 16,6 2 0-16,-3 1 8 0,3 2-8 0,0 0-11 16,3 0 3-16,0 0 0 0,3-2 8 0,0 2 0 15,0-5 0-15,3 0 0 0,0 0 0 0,0-3 9 16,0 0-1-16,6-2-8 0,-4-1 0 0,4-2 0 16,-3-2 0-16,3-6 0 15,-3 0-108-15,0-6-29 0,0-2-6 0</inkml:trace>
  <inkml:trace contextRef="#ctx0" brushRef="#br0" timeOffset="202906.9609">22201 12888 921 0,'0'0'40'0,"0"0"10"15,0 0-40-15,0 0-10 0,0 0 0 0,-6 5 0 0,0 0 169 0,3 6 32 16,3 2 7-16,-3 6 0 0,0 2-120 0,-6 3-24 16,0 0-4-16,3 2-2 0,-3 3-14 0,1 0-4 15,-1 0 0-15,-3 0 0 0,3 1-20 0,3-4-4 16,-3 0 0-16,0 1-1 15,3-3-3-15,0-3 0 0,0 0 0 0,3-2 0 0,0-4-12 0,3 1 8 16,-3 0-8-16,-3-3 0 0,3-2 8 0,3 2-8 16,-3-5 0-16,0 0 0 0,0-3 0 0,0-2 0 15,0-3 0-15,0-5-10 16,3-1-198-16,0-7-39 0,-6-18-8 0,9-9-1 0</inkml:trace>
  <inkml:trace contextRef="#ctx0" brushRef="#br0" timeOffset="203538.94">22150 12965 633 0,'12'-19'28'0,"-6"11"6"0,-6 0-34 0,3 0 0 0,0 0 0 0,0 3 0 15,3-3 212-15,-3 5 35 0,3 1 7 0,0-1 2 16,3 1-119-16,0-1-23 0,3 3-5 0,0 0-1 16,6 0-46-16,-1 0-10 0,-2 0-1 0,0 3-1 15,3-1-13-15,0 1-2 0,-3-3-1 0,0 2 0 16,-3 1-17-16,0 0-3 0,-4-1-1 0,1 4 0 16,0-4-5-16,-3 6 0 0,0-2-8 0,-3 1 12 15,0 1-12-15,-3 0 0 0,-3 0 0 0,3 0 0 16,-3 0-19-16,-3 0 3 0,0 3 1 0,0-6 0 15,-3 3 15-15,1-3 0 0,-1 3 0 0,-3-3 0 16,0 1 8-16,0-1 4 0,0-2 0 0,-3 2 1 0,6-2 31 16,-3 2 7-16,3-5 1 0,0 0 0 15,0 3-5-15,3-1-1 0,-2 1 0 0,2-1 0 0,0 1-12 0,0 2-2 16,3 3-1-16,0 0 0 0,6 3-20 0,-3-1-11 16,0 6 12-16,3 0-12 0,3 0 0 0,3 3 0 15,0-4 0-15,-4 7 0 0,4-4 0 0,3 1 0 16,-3-1 0-16,6-2 0 0,-3 0 0 0,3-3 0 15,-3-2 0-15,0-1 0 0,0-2-12 0,0 0-7 16,-1-2-1-16,-2-1 0 16,0-3-33-16,0 1-7 0,-3-3-2 0,0-3 0 15,0 3-41-15,0-2-8 0,-3-6-1 0,0 3-1 16,-3-6-119-16,0 0-24 0,0 1-5 0,0-3-1 16,0 2 82-16,0 0 16 0,0-2 3 0,3 0 1 15,0 5 76-15,0 0 16 0,0 0 4 0,3 3 0 0,0 2 176 0,0 1 35 0,0-1 7 0,3 3 2 16,0 0-34-16,2 0-6 15,-2 0-2-15,3 3 0 0,-3-1-23 0,3-2-5 0,-3 0-1 0,3 0 0 16,-3 0-17-16,0 0-3 0,0 0-1 0,0-2 0 16,0-1-29-16,0 3-7 0,-3-5 0 0,2 2-1 15,-2-2-9-15,-3-1-2 0,3 1 0 0,-3 0 0 16,0-3 16-16,-3 3 4 0,0-1 0 0,-3 1 0 16,3 0 8-16,-3-1 3 0,-6 1 0 0,3 0 0 15,3 2 4-15,-2 1 1 0,-4 2 0 0,0 2 0 16,0 1-14-16,0 2-2 0,0 0-1 0,-3 3 0 15,3 0-21-15,3 3-4 0,0 2-1 0,0 3 0 0,0-3-9 16,3 0 0-16,0 1-12 0,0-1 12 0,3 0-16 16,3-2 5-16,0-3 1 0,3 0 0 15,0 0-142-15,3-6-29 0,6 1-6 0</inkml:trace>
  <inkml:trace contextRef="#ctx0" brushRef="#br0" timeOffset="203708.1289">22802 13150 691 0,'0'0'61'0,"0"0"-49"0,0 0-12 0,0 0 0 0,0 0 246 0,0 8 46 15,0 5 10-15,0 0 2 0,-3 6-161 0,3-1-32 16,-3 3-7-16,3 9 0 0,-3-1-44 0,3 5-9 16,-3 3-2-16,3 8 0 0,0-3-28 0,0 6-5 15,0 0-2-15,3 5 0 0,-3-6 6 0,3 3 2 16,-3 3 0-16,0-13 0 0,0 0-6 0,0-1 0 0,3-2-1 16,0 0 0-1,3-7-34-15,-3-1-6 0,0-5-2 0,0-1 0 16,0-4-81-16,0-9-16 0,3-2-3 0,-6-8-513 0,3-10-102 0</inkml:trace>
  <inkml:trace contextRef="#ctx0" brushRef="#br0" timeOffset="204605.198">22799 13399 1278 0,'-3'-40'56'0,"0"24"12"0,0-3-54 0,3 1-14 16,-3-3 0-16,3 2 0 0,0 1 101 0,0 4 18 0,0 1 3 0,3 0 1 16,0 2-31-16,3 3-7 0,0 1-1 0,0 1 0 15,3 1-28-15,0 2-5 0,3-2-2 0,0 2 0 16,-3 1-9-16,3 2-1 0,0-3-1 0,0 3 0 15,-1 3-23-15,1-3-5 0,0 5-1 0,0-2 0 16,0-1-9-16,0 4 0 0,-3-4 0 0,3 4 0 16,-3-1 24-16,0 0 8 0,-6 0 3 0,3 1 0 15,-3-1-23-15,-3-5-12 0,0 11 12 0,-6-1-12 0,3 1 11 0,-3-1-11 16,0 1 10-16,-3 0-10 0,0-4 12 0,0 4-4 16,-3 0-8-16,3-3 12 0,-3-1-26 0,0 4-6 15,-3-6 0-15,4 3-1 16,2-2-34-16,-3-1-6 0,0 0-2 0,3 0 0 15,3-5-34-15,6 0-7 0,0 0-2 0,0 0 0 16,0 0-23-16,6-5-5 0,0-3-1 0,6-2 0 16,0-1 20-16,3 0 4 0,2-4 1 0,1 1 0 0,-3-1 74 0,6-1 14 15,-3 0 3-15,3 3 1 0,-1 2 58 0,-5 0 12 16,0 3 3-16,-3 6 0 0,-3-1 33 16,3 0 6-16,-3 6 2 0,3 0 0 0,-6 2-28 0,3 3-6 0,-6 0-1 15,0 5 0-15,3-2-20 0,0 2-4 16,-3 0-1-16,3-2 0 0,-4 2-18 0,1-2-4 0,3-3-1 0,-3-1 0 15,3-1-13-15,-3-1 9 16,-3-5-9-16,9 0 8 0,-6 0-8 0,3-3 0 0,-6 3 0 0,6-5 0 16,0 0 8-16,-3-3 0 0,0 3 0 0,0-3 0 15,-3-3 1-15,0 3 0 0,-3 0 0 0,3-2 0 16,0 2 31-16,0-3 7 0,-3 3 1 0,3-2 0 16,-3-1 4-16,3 6 0 0,3-3 1 0,-3 2 0 15,6-1-32-15,-3 4-6 0,6 0-2 0,0 3 0 16,0 0-13-16,3 0 0 0,-3 3-12 0,3 0 12 15,-1-1-11-15,4 3 11 0,-3 3-10 0,0 0 10 16,-3 0-20-16,0 0 3 0,0 0 0 0,-3 3 0 16,0-1 17-16,-3 1 0 0,0 0 0 0,-3-1 0 0,0 1 0 15,-3-1 0-15,3-2 0 0,0 0 0 0,-3 0 0 0,3-8 9 16,-3 5-1-16,3-5 0 0,0 0-8 0,0 0 10 16,0 0-10-16,0 0 10 15,0 0 35-15,0 0 7 0,0-8 2 0,3 0 0 0,-3-2-19 0,3 2-4 16,0-3-1-16,0 3 0 15,3 1-2-15,0 1-1 0,0 1 0 0,3-3 0 0,-1 3-11 0,1 2-3 16,3-2 0-16,6 5 0 0,-3-3-13 0,0 3 0 16,0 0-12-16,3 3 12 15,0-3-40-15,-1 2 0 0,-2-2-1 0,0 3 0 16,3-3-38-16,-3 0-7 0,3-3-2 0,-3 1 0 16,3 2-35-16,-1-6-7 0,1-4-2 0,-3 2 0 15,0-3-23-15,0 1-5 0,-3-1 0 0,0 1-1 16,0-1 92-16,-3-2 18 0,-1 0 4 0,-2 2 1 0,0 3 131 0,-3 0 27 0,0 0 4 0,-3 3 2 15,0 0 54-15,0 5 10 0,0 0 2 0,0 0 1 16,0 0-62-16,-6 0-13 0,0 5-2 0,0 3-1 16,0 0-58-16,4 5-11 0,-4 0-2 0,3 3-1 15,-3 3-27-15,3 2-8 0,0-3 0 0,3 3 0 16,0 1 0-16,3-1 0 0,-3-3 0 16,6 1 0-16,0-6 0 0,0 0 0 0,-1-2-10 0,4-1 10 31,3-2-62-31,0 0-5 0,-3-2-1 0,0-1 0 0,3-2-169 0,-3-6-35 15,0 0-6-15,-3 1-496 0</inkml:trace>
  <inkml:trace contextRef="#ctx0" brushRef="#br0" timeOffset="204708.585">23811 13346 1112 0,'-17'0'49'0,"11"0"11"15,0 0-48-15,-3 0-12 0,0 0 0 0,6 0 0 0,3 0 164 0,0 0 30 16,0 0 6-16,0 0 2 0,0 0-116 0,6-6-23 16,3-2-5-16,0 3-1 0,5-3-37 0,1 3-8 15,3-3-2-15,3 3 0 16,0-3-29-16,3 5-5 0,0 3-2 0,-4 0-873 0</inkml:trace>
  <inkml:trace contextRef="#ctx0" brushRef="#br0" timeOffset="205308.156">23091 13914 2030 0,'3'-13'44'0,"-3"13"10"0,0-5 2 0,0 5 1 16,0 0-45-16,0 0-12 0,0 0 0 0,0 0 0 15,0 11 60-15,-3 4 11 0,3 7 1 0,-3 1 1 16,0 6-39-16,0 3-8 0,0 3-2 0,0 4 0 0,0-2-13 0,-3 6-3 16,0-6-8-16,0 2 12 0,3-4-2 0,-3-3-1 15,0-3 0-15,3-3 0 16,3-5 7-16,-3 0 0 0,3-5 1 0,-2-2 0 0,-1-4-7 0,0 1-2 15,3-9 0-15,0-2 0 0,0 0 8 0,0 0 2 16,0 0 0-16,-3-8 0 0,0-2 23 0,0-3 5 16,3 2 1-16,0-2 0 0,3 0-28 0,0-3-6 15,6 2-1-15,-1-1 0 0,4 4-12 0,0-2 0 16,-3 2 0-16,3 1 0 0,3-1 0 0,0 3-8 16,3 0 8-16,0 0-10 0,-4 3 10 0,4 0 0 15,-3 2 0-15,0 0-8 0,-3 3 8 0,0 0-13 0,-3 0 5 16,-3 6 8-16,0-1-12 0,-6 0 12 0,3 1-10 15,-6 4 10-15,-3-2 0 0,0 5 0 0,-3 0 13 0,-3 1-4 16,-3-1 3-16,-3 0 0 0,0 0 0 0,-2 1 0 16,5-4-12-16,-3 3 12 0,0-2-12 0,-3 0 12 15,0-1-12-15,0-2 0 0,4-3 0 16,-1 1 8-16,3-4-24 0,3 1-6 0,3 0-1 0,0-3-802 31,3 0-161-31</inkml:trace>
  <inkml:trace contextRef="#ctx0" brushRef="#br0" timeOffset="205758.4359">23293 15073 1868 0,'0'0'83'0,"-5"-2"17"0,5 2-80 0,-6-3-20 0,-3 0 0 16,0 1 0-16,0-1 141 0,-3 3 25 0,-3-3 5 0,3 6 1 15,-6-3-87-15,3 5-17 0,0 1-3 0,-2 2-1 16,2 2-33-16,0 1-7 0,6 5-2 0,0 2 0 16,0 1-10-16,0 2-1 0,0 3-1 0,3 2 0 15,3 1-10-15,0-1 0 0,6 3 0 0,3-2 0 16,3-4 0-16,0-1 0 0,0-7 0 0,3 1 0 15,3-2 0-15,3-4 0 0,-1-5 0 0,4 3 0 16,-3-8-139-16,3-2-23 16,0-4-5-16,-9 1-1 0</inkml:trace>
  <inkml:trace contextRef="#ctx0" brushRef="#br0" timeOffset="207047.555">23168 16259 57 0,'0'0'0'0,"0"-3"0"16,0 0 0-16,0-5 0 0,0 0 175 0,0 1 29 15,0-1 7-15,-3 2 1 0,3 1-72 0,-3 0-15 0,3-1-2 0,0 6-1 16,-2-5-34-16,-1 3-6 16,0-4-2-16,0 4 0 0,-3-1-15 0,6 3-3 0,0 0-1 0,-6 0 0 15,-3-3-17-15,3 3-3 0,3 3-1 0,-6-3 0 16,3 3-12-16,0-1-2 0,0 1-1 0,0 2 0 16,0 3-7-16,-3 5-2 0,3 1 0 0,-3-1 0 15,3 5-16-15,-3 3 10 0,3 3-10 0,1 3 8 16,-1-1-8-16,3 3 0 0,0 0 0 0,3-2-11 15,0-3 11-15,3-1 0 0,0-4 0 0,5 0 0 16,1-6-9-16,3-3 9 0,-3-4-10 0,3-4 10 16,6-4 0-16,0-6-9 0,0-6 9 0,3-1 0 15,-1-4 0-15,-2-5 0 0,0 0 0 0,-3 1 8 16,-3-4-8-16,0 3 0 0,0 1 0 0,-3-4 8 16,0 3 9-16,0 3 3 0,-4 3 0 0,1-1 0 0,-3-2 11 15,0 5 2-15,3 5 1 0,-3 1 0 16,0-1 5-16,0 3 1 0,0 3 0 0,-3 5 0 0,0 0-4 0,0 0-1 15,6 5 0-15,3 1 0 16,-3 2-17-16,3 2-3 0,-3 1-1 0,0 5 0 0,3-1 0 0,0 4 0 16,0 0 0-16,0-4 0 0,3 1-14 0,-1-2 0 15,4-1-12-15,-3 0 12 16,6-8-128-16,3-2-20 0</inkml:trace>
  <inkml:trace contextRef="#ctx0" brushRef="#br0" timeOffset="210727.9609">14783 13131 820 0,'-5'-21'36'0,"2"11"8"0,3-4-35 0,0-4-9 0,0-3 0 0,0-6 0 15,-3 3 64-15,-3-2 12 0,3-1 1 0,0-2 1 16,-3-2-38-16,3-1-8 0,-6 3-2 0,0 0 0 16,0 2 16-16,-3 1 3 0,0 5 1 0,-6 2 0 15,3 0 29-15,-2 4 5 0,-1 4 2 0,-6 0 0 16,-3 4-25-16,0 1-5 0,0 4 0 0,-5 2-1 15,2 0-37-15,-3 0-7 0,3 0-2 0,-2 2 0 16,-1 1-1-16,-3-3 0 0,4 0 0 0,-7 0 0 16,-3-3 7-16,3 1 1 0,-2 2 0 0,-4-3 0 15,3 3 4-15,4 0 2 0,-1 0 0 0,0 3 0 16,4 2-7-16,-1 5-2 0,-3 1 0 0,-2 8 0 0,-1-4-13 0,0 7 0 16,4 1 8-16,-4 7-8 0,0-1 0 15,6 2 0-15,1 1 0 0,-1 8 0 0,3-1 0 0,4 1 0 16,-1 8 0-16,0 2 0 0,3 0 0 0,-3-5 0 15,4-8 0-15,2 8 0 0,0 0-8 0,3 8 8 16,-3 5 0-16,4 11 0 0,5-3-8 0,-3 1 8 16,0 4 0-16,0 11 0 0,0-3-8 0,0 6 8 15,3-3 0-15,-5 8 0 0,2-3 0 0,0 1 0 16,0-4 0-16,0 9 0 0,0-8 0 0,0 2 0 16,4 0 0-16,-4 8 0 0,3-10 0 0,3 2 11 15,-3 1-3-15,3 7-8 0,3-8 16 0,0 1-3 16,-3-1-1-16,3 13 0 0,4-4-4 0,-1-4-8 0,0 1 11 15,0 10-11-15,0-5 10 0,0-3-10 16,6-2 8-16,-3 5-8 0,0-11 21 0,6 3-1 0,0-5 0 0,3 2 0 16,0-13-3-16,6-2-1 15,-1-1 0-15,4 3 0 0,0-3-8 0,3-4-8 0,0-4 12 0,0 3-12 16,0-8 8-16,3-2-8 0,-1 2 0 0,4 3 0 16,-3-3 0-16,6-5 0 0,0-2 8 0,2-4-8 15,-2-5 0-15,0-2 0 0,3-3 0 0,2-5 0 16,1 0 0-16,0-6 0 0,0-2 0 0,2-6 0 15,-2-4 0-15,3-1 0 0,0-5 0 0,2-5 0 16,4-1 0-16,-3-4 0 0,5-6 8 0,1-3-8 16,-3 0 0-16,-1-2 0 0,1-3 8 0,0-2-8 0,-4-1 0 0,1 1 0 15,3-3 0-15,-1-1 0 16,-2 1 0-16,3-3 0 0,-1-2-13 0,-2-6 5 0,-3-2-8 16,0-3 0-16,-4-6-1 0,1-2 0 0,-3 1 17 0,0-4-12 15,-1 3 12-15,1-11-10 0,-3 1 10 0,0-3 0 16,-1-6 0-16,1 1 0 0,-3 2 0 0,0 3 8 15,-3-3-8-15,2-8 0 0,-2 3 10 0,0-3-2 16,-3 0-8-16,0-5 12 16,-3 3 5-16,0-1 1 0,2-7 0 0,1-6 0 0,-3 8-2 0,0 1 0 15,0-4 0-15,3-4 0 0,0 4 29 0,-3 6 6 16,2-3 1-16,-2-5 0 16,0 3-65-16,0 0-13 0,0 2-2 0,-3-5-1 0,-3 5 29 0,0-2 13 15,-6-11-1-15,3-3 0 0,-3 9 1 0,0-4 0 0,-3-4 0 16,-3-6 0-16,3 8 0 0,-3-3 0 0,-3 1 0 15,-3-9 0-15,-3 8 7 0,3 4 2 16,-3 6 0-16,0-6 0 0,0 9 9 0,3 1 1 0,-6 2 1 16,4 0 0-1,-1 11-47-15,0 5-10 0,-3 6-1 0,0-3-1 0,0 5 26 0,0 0 0 0,-3 2 0 0,-3 4 11 16,4-1 8-16,-1 6 1 0,0 2 1 0,-3 3 0 16,0 0-35-16,3 3-7 0,1-1-2 0,-1 4 0 15,3 1-9 1,6 7-3-16,0 1 0 0,0 1 0 0,6 8-164 0,-3 5-33 15</inkml:trace>
  <inkml:trace contextRef="#ctx0" brushRef="#br0" timeOffset="211848.132">23612 12539 2257 0,'-12'-19'100'0,"3"9"20"0,-3-1-96 0,0-2-24 16,-6-1 0-16,-2-4 0 0,-7 2 0 0,0-2 0 15,0-1 0-15,-6 1 0 0,-5-1 12 0,-4 3-4 16,-8 0 0-16,-4 3 0 0,-3 2-8 0,-2 6-11 15,-4 2 3-15,-2 9 0 16,-4 2-16-16,-2 2-4 0,-3 9 0 0,-4 2 0 16,7 5 8-16,-4 4 0 0,1-1 1 0,2 5 0 0,1 3 19 0,6 0 0 15,-1-5 0-15,10 2 0 0,2 3 0 0,3 3 0 16,7-3 11-16,-1 3-11 0,6-1 0 0,-2 6 0 16,2 0 0-16,3 3 0 0,4 2 0 0,2 3 0 15,-3 8 0-15,6 0 0 0,0 0-9 0,7 5 9 16,-1 5-8-16,6 6 8 0,0-3-8 0,3 3 8 0,3 0-8 15,0 2 8-15,3 3 0 0,0-3-8 0,3-2 8 0,3 0 0 16,3 0 0-16,3-1-8 0,0 4 8 0,3-4 0 16,0-2 0-16,3 1 0 0,3 4 0 0,6-2 8 15,-3 5-8-15,-1-6 0 0,4 4 0 0,0-1 8 16,0 3-8-16,3 0 0 0,-3 0 0 0,-1 0 8 16,1-2-8-16,0 4 0 0,-3 4 0 0,3-1 8 15,0 0-8-15,-4 3 8 0,4 0-8 0,0-3 8 16,0-2-8-16,3 0 11 0,0-6-11 0,5 1 12 15,7-1-3-15,-3-8 0 0,3-4 0 0,2-1 0 16,1-8-1-16,0 3 0 0,-1-6 0 0,4-2 0 16,0 3-8-16,-1-6 8 0,1 0-8 0,3-5 8 15,-1-2-8-15,4-1 8 0,0-2-8 0,-1-6 8 16,-2-2-8-16,-1 0 0 0,1-6 9 0,0-2-9 16,5 0 11-16,4-9-3 0,-6 1 0 0,5-8 0 0,4-5 0 15,-4-3-8-15,1-5 12 0,-1-3-4 0,4-8-8 0,3 0 8 16,-1-3-8-16,1-4 8 0,-1-4-8 0,-5 1 0 15,-1-3 0-15,-2-6 8 0,-1-7-8 0,-2 0 10 16,0-3-10-16,-1-6 10 0,-5-2-10 0,0-2 8 16,-1-9-8-16,-2 1 8 0,-3-9 0 0,0 1-8 15,-10-6 12-15,4-2-4 0,0-6-8 0,-3-5 8 16,-7-5-8-16,1-8 8 0,-3-3-8 0,0-3 10 16,-3-4-10-16,-6-1 10 0,0-5-10 0,-3 0 8 15,0-3-8-15,0-2 8 0,-3-3-8 0,-3 2 0 16,3 1 0-16,-3 2 8 0,-3 1-8 0,0 4 0 15,-3 6 0-15,0-3 0 0,0 3 0 0,-3 3 8 0,0 5-8 0,-3-3 0 16,0 0 0-16,-3 8 8 16,3 3-8-16,-6 2 0 0,4 3 0 0,-4 3 8 0,-3 5-8 0,-3 0 0 15,-3 8 8-15,0 2-8 0,-2 1 0 0,2 5 8 16,-3 2-8-16,-3 6 0 0,-2 2 0 0,-1 6 8 16,-3 3-17-16,1 4-4 0,-1 3-1 0,0 6 0 31,0 0-22-31,-2 2-5 0,-4 3-1 0,4 5 0 15,2 0-2-15,0 3 0 0,-3-3 0 0,10 3 0 0,2 0-27 16,0 0-5-16</inkml:trace>
  <inkml:trace contextRef="#ctx0" brushRef="#br0" timeOffset="-187881.2839">18028 12404 748 0,'0'-19'67'0,"0"11"-54"0,0-2-13 0,0-6 0 16,0-3 45-16,0 1 7 0,0-6 0 0,0 3 1 15,0-6-25-15,-3 3-4 0,0 3-2 0,0-3 0 16,-3 1-7-16,0 2-2 0,-3 2 0 0,0 0 0 16,3 4 14-16,-3 1 2 0,0-2 1 0,0 3 0 15,1 0 22-15,-1 2 5 0,-3 1 1 0,0-1 0 16,0 1-8-16,-3-1-2 0,3 1 0 0,-3-1 0 16,-3 0-3-16,1 3-1 0,2-2 0 0,-6-3 0 15,-6-1-2-15,3 4-1 0,3-3 0 0,1 2 0 16,2-2-8-16,-6 2-1 0,-3 1-1 0,3 2 0 15,3 0-3-15,-2 0 0 0,-4 0 0 0,0 0 0 0,0 3-5 0,0 2-2 16,-2-2 0-16,2-1 0 16,-3 4-4-16,-3-4-1 0,-2 6 0 0,2-2 0 0,0 2-16 0,0 0 10 15,4 5-10-15,-4 0 8 0,-3 1 2 0,0 2 0 16,7 0 0-16,-1-1 0 0,-3 7-21 0,0-1-4 16,-2 3-1-16,2 0 0 0,3 5 16 0,-2-3-9 15,-7 1 9-15,3 5-8 0,0 2-5 0,4 1-1 16,-4 4 0-16,0 4 0 0,0-1 14 0,4 6 10 15,-7 0-2-15,6 2 0 0,-2 0-8 0,2 3 0 16,0-2 0-16,0 2 0 0,7-1 0 0,-4 1 0 16,6 3-9-16,3 0 9 0,0-1 0 0,0 1 0 0,4 2 0 15,-1-2 0-15,3-1 0 0,-3 6 0 0,6 0 0 0,-3 3-10 16,-3-1 10-16,3 1 0 0,4 0 0 0,-4 4 0 16,0 1 0-16,0 0 0 0,0 5 0 0,0 0 0 15,0 3 0-15,-3 3 0 16,4-6 0-16,2 5 0 0,-3 3 0 0,0-2-8 0,0 2 8 0,3-3 0 15,6 1 0-15,0-1 0 0,-3 3 0 0,6 0 0 16,0 0 0-16,3 0 0 0,3-2 0 0,0-1 0 16,3 3 0-16,0 6 0 0,6-3 0 0,-3-1 0 15,3 4 0-15,3-1 0 0,-3 6 0 0,3 2 0 16,-4-2 0-16,1 5 0 0,-3 2 0 0,0 3 0 16,3 1 0-16,0-1 0 0,-3 3 0 0,3 2 0 15,-3 1 0-15,0-6 0 0,0 0 0 0,3-2 0 16,-3 0 0-16,2-3 0 0,4-3 8 0,0-2-8 15,0-6 8-15,3 0-8 0,3 1 8 0,3-4-8 0,-1-4 8 16,7-1-8-16,-3 1 8 0,0-6-8 0,0 0 8 0,2-2-8 16,-2-1 8-16,3-5-8 0,0-2 8 0,-1-3-8 15,-2 0 8-15,3-3-8 0,0-2 8 0,-4-3-8 16,4-3 10-16,0-5-10 0,6-5 8 0,-4-3-8 16,-8-5 0-16,3-3 0 0,6-5 0 15,-3-3 0-15,-1-8 0 0,-2-2 0 0,0-6 0 0,0-2 0 16,5-6 0-16,-2-2-10 0,-6-5 10 0,3-4 0 15,6-1 0-15,-1-1 0 0,-2-5 8 0,-3 0-8 16,0-3 10-16,2-3-10 0,4 4 14 0,-6-1-3 16,-6-3-1-16,0-2 0 0,8-2-10 0,-5-1 0 15,-3-2 9-15,0-1-9 0,0-2 9 0,0-2-9 16,-1 2 12-16,-2 0-12 0,-3 0 8 0,3-8-8 0,6-3 0 16,-3-2 0-16,-6-3 9 0,2-2-9 0,7-1 0 0,0 1 9 15,-3-3-9-15,3-3 0 0,-4-3 0 0,1 4 0 16,0-4 0-16,-3 3 8 0,-6-2-8 0,3 0 8 15,0-6-8-15,0 0 0 0,-7-2 0 0,1-1 0 16,3-2 0-16,0-2 13 0,-6-6-1 0,3 0-1 16,0-3-11-16,0-2 0 0,-6-6 0 0,3 3 0 15,-3 1 14-15,0-4 4 0,0-2 1 0,-3 0 0 16,0 2-9-16,0-5-2 0,0-2 0 16,3 2 0-16,-3 5 0 0,3-2-8 0,-3 3 12 0,6 2-4 15,-3 3-8-15,0 5 0 0,0 0 0 0,0 2 8 16,0 6 2-16,0 6 0 0,-3 1 0 0,0 4 0 15,-3 2-2-15,0 3 0 0,-3 0 0 0,0 2 0 16,-3 1 1-16,0 2 0 0,-3 0 0 0,0 0 0 0,-3-5-9 0,3 3 0 16,-6-3 9-16,4-1-9 15,2 1 0-15,0 3 0 0,-6-1 0 0,3 3 0 0,3 3-12 0,0 5-1 16,0 3 0-16,-6 5 0 0,4 5 4 0,-1 6 1 16,3 5 0-16,0 2 0 0,-6 6 8 0,6 3-10 15,3 5 10-15,3 2-10 0,-3 3 10 0,-3 0 0 16,0 3 0-16,4 2 0 0,2 0-10 0,0 6-6 15,-3 0-2-15,0-3 0 16,9 0-50-16,-3 8-11 0,-6 0-1 0</inkml:trace>
  <inkml:trace contextRef="#ctx0" brushRef="#br0" timeOffset="-168479.139">2187 8022 1728 0,'-3'0'38'16,"-6"0"8"-16,6-2 2 0,-6 2 0 0,-6 0-39 0,9-3-9 0,0 3 0 0,3-3 0 15,-6 3 74-15,9 0 13 0,0 0 2 0,0 0 1 16,0 0-27-16,0 0-6 0,0 0-1 0,0 0 0 16,9-5-41-16,0 2-15 0,3 1 9 0,6-1-9 0,3 0 0 0,8 1 0 15,-2 2 0-15,9 0 0 0,-6 0 0 0,5 0 0 16,4-3 0-16,3 3 0 15,-4 0-22-15,10 0 3 0,3-3 1 0,5-2 0 0,1 5 27 0,2 0 6 16,-5-3 1-16,8 3 0 16,4-2-16-16,5-1 0 0,4 3 0 0,2-2 0 0,-5 4-10 0,2 1-5 15,3-1-1-15,4 1 0 0,-7 2 28 0,4 1 4 16,-7-1 2-16,6 0 0 0,-2 1-18 0,2-1 0 16,4 3 0-16,5-3 0 0,-12 0-11 0,7 1-5 15,-1 2-2-15,12-3 0 0,-8 3 18 0,-1 0 0 16,0-3 0-16,13 3 0 0,-10 3 12 0,0-6 7 15,-5 5 1-15,11-2 0 0,-6 0-20 0,0-2 0 0,4 2 0 16,8 0 0-16,-9-3-12 0,4-3-7 16,-4 4-1-16,9-4 0 0,-15 4 36 0,7-4 6 0,-4-2 2 15,12 3 0-15,-11-3-39 0,-1 0-7 0,0-3-2 0,9 1 0 16,-11-1 50-16,2 0 10 0,-3 1 1 16,1 2 1-16,-13-6-25 0,7 1-5 0,8 3 0 0,3-4-8 15,-11 4 22-15,5-4-2 0,-6-2-1 16,7 3 0-16,-4 0-19 0,-5-1 0 0,-4 1 0 0,6-3 0 15,1 3 16-15,-1 0-1 0,-5-1 0 0,-1 4 0 16,-3-4-15-16,-2 4 11 0,-4-1-11 0,-5-2 10 16,0 5-10-16,-4-3 8 0,-2 3-8 0,-1 3 8 15,1 2-76-15,-3 0-15 0,-7 1-3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50:43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16397 7496 1728 0,'-15'-3'76'0,"9"3"16"0,0 0-73 0,-3-3-19 15,0 3 0-15,0-2 0 0,3 2 118 0,-6 0 20 0,0-3 4 0,-2 3 1 16,-1-3-75-16,3 3-16 0,-3 3-2 0,3 0-1 15,-3 2 12-15,0 3 3 0,0-3 0 0,0 3 0 16,6 0-52-16,-2 3-12 0,-1 2 0 0,0 3 0 16,3-6 0-16,3 6 0 0,0 3 0 0,0 5 0 15,0-1-13-15,3 7-6 0,0-4-1 0,0 6 0 16,0-1 20-16,3-1 0 0,0-1 0 0,3 0 0 16,0-5 20-16,3-3-3 0,0-3 0 0,0-4 0 15,6-4-17-15,0-5 0 0,6-2 0 0,2-3 0 0,4-8 0 0,6-2 0 16,3-4 0-16,11-10 0 15,-2 1-150-15,0-4-34 0,38-28-6 16,-17 20-795-16</inkml:trace>
  <inkml:trace contextRef="#ctx0" brushRef="#br0" timeOffset="20634.712">12203 8250 1112 0,'0'0'49'0,"0"0"11"0,0 0-48 0,0 0-12 16,0 0 0-16,6 2 0 0,0 1 69 0,0 0 12 0,3-1 3 0,0 1 0 16,-1 0-16-16,4-1-4 15,0-2 0-15,6 3 0 0,3-3-21 0,-3 0-5 0,0 0-1 0,2-3 0 16,4 1-14-16,0-1-3 0,-3-2-1 0,6 2 0 16,3-2-11-16,-4 5-8 0,1-6 12 0,3 6-12 15,3-2 10-15,-4 2-10 0,4 2 8 0,0-2-8 16,-6 3-22-1,-4-3-10-15,1 3-1 0</inkml:trace>
  <inkml:trace contextRef="#ctx0" brushRef="#br0" timeOffset="21019.657">14277 8189 846 0,'-14'-8'37'0,"8"5"8"0,-3 3-36 15,-3 0-9-15,3-5 0 0,-3 5 0 0,0-3 106 0,0 1 19 0,3-4 4 0,0 4 1 16,3-1-17-16,-3 0-3 0,6 1-1 0,3 2 0 16,0 0-43-16,0 0-9 0,0 0-1 0,6 0-1 15,3 0-43-15,6 2-12 0,0 1 0 0,3-3 8 16,3 3-8-16,3-3 0 15,2 5 0-15,4-5 0 0,0 0 0 0,3-3 0 0,-4 1 0 0,10 2 0 32,-3-6-42-32,3 4-3 0,-1-6-1 0,4 0-754 0</inkml:trace>
  <inkml:trace contextRef="#ctx0" brushRef="#br0" timeOffset="21570.304">15929 7059 921 0,'-14'0'40'0,"14"0"10"0,0 0-40 15,-6-3-10-15,0 1 0 0,3-1 0 16,3 3 106-16,0 0 19 0,0 0 4 0,0 0 1 0,9-2-66 0,3-4-12 15,-1 4-4-15,7-1 0 16,3 3-16-16,3-3-4 0,3 1-1 0,5 2 0 0,-2-3-11 0,6 3-3 16,0-3 0-16,5 3 0 0,-2 0-5 0,0 0 0 15,5 0-8-15,-2 0 12 0,-3 0-24 0,-1 0-4 16,1 0-2-16,-9-2 0 0</inkml:trace>
  <inkml:trace contextRef="#ctx0" brushRef="#br0" timeOffset="29400.45">18716 6141 2016 0,'0'0'179'0,"0"0"-143"16,0 0-36-16,0 0 0 0,8 3 0 0,1-1 0 15,-3 4-12-15,3-1 3 0,0 0 9 0,0-2 0 16,-3 2 0-16,3 3 0 0,-3-3 0 0,0 3 0 16,0 0 0-16,3 3 0 0,-3-1 0 0,-3-2 8 15,-3 0-8-15,3 3 0 0,-3 2 0 0,0-2-15 16,-3-1 3-16,0 1 0 0,0 2 25 0,0 0 6 15,-3 0 1-15,0 1 0 0,0-1 19 0,3 3 4 16,0-6 1-16,-3 1 0 0,6 2-12 0,-3 0-3 16,3-2 0-16,3 0 0 0,0 2-16 0,3-5-3 15,3 2-1-15,0 1 0 0,3 0-9 0,0-1 0 16,2-2 0-16,4 3 0 0,-3-3 0 0,3 0 0 0,0-1 0 16,0 4 0-16,-6 0 0 0,3-3 0 15,-6 2 0-15,-1 3 0 0,-5-2 20 0,-3 2 1 16,-3 0 1-16,-2 3 0 0,-4 3 17 0,-3 2 3 15,-3 3 1-15,0 2 0 0,0 1-22 0,-3-1-4 0,0-2-1 0,0 2 0 16,4-2-16-16,-7-3-17 0,3 3 3 0,-6-3-754 16,0-2-150-16</inkml:trace>
  <inkml:trace contextRef="#ctx0" brushRef="#br0" timeOffset="29832.836">18686 7501 1440 0,'0'0'128'0,"0"0"-103"15,9-5-25-15,0-3 0 16,0 0 69-16,2 2 9 0,4-1 2 0,0 1 0 0,0-2-59 0,3 0-11 15,0 3-2-15,-3 5-8 0,0-5 0 0,-1 5 0 16,1 2-10-16,3 1 10 0,-3 0 10 0,0 2 10 16,-6 0 1-16,0 6 1 0,0-1-10 0,-6 1-3 15,0 0 0-15,-3-1 0 0,-6 3 3 0,3 1 0 16,-3 2 0-16,-3-1 0 0,0 1 20 0,-3 0 4 0,0 3 0 16,-3-3 1-16,0 2 28 0,-2 1 6 15,2-3 1-15,0-1 0 0,0-1 5 0,3-1 2 0,-3-5 0 0,6 2 0 16,0-2-27-16,3-2-6 0,0-4-1 0,6-2 0 15,0 0-31-15,0 0-6 0,0 0-8 0,6 8 11 16,3-5-11-16,0-1 0 0,3 4-12 0,0-4 12 16,3 1-19-16,3 0 4 0,0-3 1 0,-1 0 0 15,4 2-46-15,-3 1-8 16,3 0-3-16,0-1 0 0,-3 1-111 16,-1 5-22-16,1-3-5 0</inkml:trace>
  <inkml:trace contextRef="#ctx0" brushRef="#br0" timeOffset="30063.716">18724 8834 1612 0,'0'0'72'0,"0"0"14"0,0 0-69 0,0 3-17 16,3 5 0-16,-3 0 0 0,0 0 140 0,0 2 24 16,0 6 4-16,-3 0 2 0,3 3-118 0,-6 26-23 15,4 0-5-15,2-24 0 16,-3 5-46-16,3 3-9 0,0 3-1 0,0 3-1 16,0 2-115-16,0 0-24 0,0-6-4 0</inkml:trace>
  <inkml:trace contextRef="#ctx0" brushRef="#br0" timeOffset="30399.234">18733 9906 1846 0,'-17'21'82'0,"11"-8"17"16,-3 3-79-16,0 5-20 0,0 3 0 0,0 3 0 15,0-1 36-15,0 1 4 0,0 2 1 0,6 2 0 16,0-4 11-16,3 2 3 0,3-2 0 0,3-1 0 16,3-2-45-16,3-3-10 0,0-3 0 0,6 1 0 15,-1-8 37-15,1-3 8 0,3-3 2 0,0-3 0 0,0-7-24 16,-3 0-5-16,3-6-1 0,-4 1 0 0,-2-4 16 0,-3-1 3 16,-3 1 1-16,-3 1 0 15,0-3 4-15,-6 0 1 0,-3 3 0 0,0 0 0 0,-6 0-8 0,0 2-2 16,0 3 0-16,-6-2 0 0,1 2-13 0,-1 2-3 15,-6 1-1-15,-6 2 0 0,3 1-29 0,-6-1-6 16,-5 3 0-16,5 0-1 16,3 3-151-16,0-1-29 0</inkml:trace>
  <inkml:trace contextRef="#ctx0" brushRef="#br0" timeOffset="35503.278">20882 5315 1036 0,'-8'-10'92'0,"5"7"-73"0,-3 1-19 0,0-1 0 15,0-2 76-15,3-1 12 0,3 6 3 0,0 0 0 16,-3-2 25-16,3 2 6 0,3-8 1 0,3 3 0 16,0 2-68-16,0-2-14 0,8 5-2 0,1-3-1 0,3 3-16 15,3 0-3-15,-3 0-1 0,0 3 0 16,0-1-8-16,-4 1-2 0,1 0 0 0,0 2 0 0,-3-3-8 0,0 4 8 16,-3 2-8-16,-3-3 8 0,-3 3 4 0,3 0 1 15,-6 2 0-15,0-2 0 0,-3 3-13 0,0 0 11 16,-3-1-11-16,3 3 10 0,-6 6-10 0,0-6 8 15,0 0-8-15,-3 1 8 0,0-1-8 0,3-3 10 16,-2 1-10-16,-1 0 10 0,6-9 10 0,-3 9 3 16,3-9 0-16,3 4 0 0,3-6-23 0,0 0-15 15,0 0 3-15,0 0 0 0,9 5 24 0,6-5 4 16,-3 3 2-16,5-3 0 0,1-3-18 0,0 3 0 0,0-5 8 0,3 2-8 16,0 3 8-16,-3-3-8 0,2 1 12 15,1-4-12 1,6 4-18-16,-12 2-10 0,0-3-3 0,0 1 0 15,2 2-119-15,1-6-24 0</inkml:trace>
  <inkml:trace contextRef="#ctx0" brushRef="#br0" timeOffset="35676.6669">21263 5300 230 0,'0'0'10'0,"0"0"2"16,0 0-12-16,9-3 0 0,3 3 0 0,0 0 0 15,3 0 222-15,3-5 42 0,0 2 8 0,3 3 1 16,-4-3-193-16,1 1-40 0,3 2-7 0,-3-6-1 0,0 4-5 0,-3-1-1 16,3 1 0-16,-1-1 0 0,-2-2-13 15,0 2-2-15,-3-2-1 0,0 2 0 16,0 0-37-16,0 1-7 0</inkml:trace>
  <inkml:trace contextRef="#ctx0" brushRef="#br0" timeOffset="35849.414">21555 5170 806 0,'0'0'72'0,"-6"0"-58"16,6 0-14-16,-6 0 0 0,6 0 185 0,-6 3 35 16,3 2 6-16,0 3 2 0,-3 0-121 0,6 5-24 15,-3 0-5-15,3 6-1 0,0-3-40 0,0 5-8 16,-3 3-1-16,0-1-1 0,3 4-17 0,-3-3-10 16,3 2 12-16,0-5-12 0,0 3 10 0,0-5-10 0,0-3 8 0,0-1-8 31,3 1-34-31,0-5-12 0,0-3-2 0,3-3-527 0,3 0-105 0</inkml:trace>
  <inkml:trace contextRef="#ctx0" brushRef="#br0" timeOffset="36353.38">21936 5048 691 0,'6'3'61'0,"0"0"-49"16,3-1-12-16,0 1 0 0,3 2 118 0,0 0 21 15,-3 1 4-15,3 2 1 0,-4 0-90 0,4 2-18 16,-3 3-3-16,-3-5-1 0,0 0-24 0,-3 3-8 16,0-1 0-16,-3 1 0 0,0 2 12 0,-6-2-4 15,3 2 0-15,-3 0-8 0,0 1 31 0,-3-1-1 16,0-3 0-16,1 4 0 0,-1-1 22 0,0 0 4 0,0-2 0 0,0-1 1 15,0 3 30-15,3-7 5 16,3 2 2-16,-3-3 0 0,3 0-22 0,3-5-5 0,0 0-1 0,0 0 0 16,0 0-41-16,0 0-8 0,6 0-1 0,3 3-1 15,0-3-15-15,3 0 0 0,3-3 8 0,0 3-8 16,2 0 0-16,1 0 0 0,0-2 0 0,0 2-10 31,0 0-46-31,0 0-8 0,0 0-3 0,-4-3 0 0,4 0-141 16,-3 1-29-16</inkml:trace>
  <inkml:trace contextRef="#ctx0" brushRef="#br0" timeOffset="36488.394">22371 5162 921 0,'0'0'82'0,"6"-3"-66"16,3 1-16-16,0-4 0 0,-1 1 144 0,1 0 26 16,3-3 5-16,-3 3 1 0,0-1-104 0,3 4-21 15,-3-4-4-15,3-2-1 0,-3 6-46 0,0-1-12 16,0-5 0-16,0 6-1 15,0-1-163-15,-3 3-33 0</inkml:trace>
  <inkml:trace contextRef="#ctx0" brushRef="#br0" timeOffset="36690.186">22508 4953 1036 0,'0'0'92'0,"0"0"-73"15,0 0-19-15,0 0 0 0,0 0 129 0,0 5 23 0,-3 3 4 0,3 3 0 16,-3 2-70-16,3 3-14 0,-3 0-4 0,3 8 0 15,-3-1-36-15,3 1-7 0,0 3-1 0,0-1-1 16,-3-2-7-16,3 0-2 0,0-3 0 0,0 3 0 16,3-8-5-16,-3-3-1 0,3 3 0 0,0-3 0 31,3-8-31-31,0 3-6 0,3-5-2 0,-4-1-831 0</inkml:trace>
  <inkml:trace contextRef="#ctx0" brushRef="#br0" timeOffset="37022.325">22719 4979 518 0,'0'0'23'0,"3"-2"5"16,6-1-28-16,0 3 0 0,0 0 0 0,0 0 0 15,0 0 224-15,0 0 40 0,-1 0 8 0,1 3 2 16,0-1-195-16,0 4-39 0,-3-1-8 0,3-2-2 0,-3-1-22 0,3 6-8 16,-3-2 0-16,-3 2 0 0,0-6 8 0,-3 3-8 15,0 3 0-15,0 3 0 0,0-8 15 0,0 5-3 16,-3 2-1-16,0-2 0 0,0 0 27 0,0 3 6 15,-3-6 0-15,3 3 1 0,3 2 7 0,0-4 2 16,0-6 0-16,6 8 0 0,-3-6-30 0,3 4-7 16,0-1-1-16,0-2 0 0,3 2-16 0,-3 0 10 15,3-2-10-15,0 2 8 0,0-2-8 0,-1 2 0 16,1 3 0-16,-3 0 8 0,0-3-8 0,-3 3 0 16,0-3 0-16,0 3 0 0,-3 0 20 15,-3 0 3-15,0 3 0 0,0-1 0 0,-3-2 14 0,0 6 3 16,-3-1 1-16,1-5 0 0,-4 0-17 0,3 2-3 15,-3-5-1-15,-3 3 0 0,3-2-20 0,0-4 9 0,-6 1-9 0,0-3 0 32,-2 0-163-32,-4 0-39 0</inkml:trace>
  <inkml:trace contextRef="#ctx0" brushRef="#br0" timeOffset="37570.881">19933 5051 1497 0,'-18'-3'66'0,"12"3"14"0,-3-2-64 0,-3 2-16 15,3 2 0-15,-6 1 0 0,-2 2 102 0,2 3 17 16,-3 0 3-16,3 8 1 0,-3 0-95 0,6 2-18 15,0 4-10-15,3 1 10 0,0-2 19 0,3 3 4 16,4-3 1-16,-1-2 0 16,3-3-54-16,3 0-12 0,2-3-1 0,1 0-1 0,3-10 34 0,3 2 0 0,3 0 0 0,0-10 0 15,3 2 0-15,0-2 0 0,3-8 0 0,-4 0 0 16,4-3 0-16,-3-3 0 16,-3 1 0-16,3 2 0 0,0 0 19 0,-6 3 10 0,0-6 3 0,-4 9 0 15,-2-1-32-15,3 6 8 16,-6-3-8-16,0 3 0 0,-3 5 28 0,0 0 2 0,6 2 1 0,-6-2 0 15,3 11-31-15,0-6 0 0,-3 3 0 0,3 3 0 16,-3 2 28-16,3 0-1 0,-3 0 0 0,3 3 0 16,0 3-17-16,-3-9-10 0,3 6 12 0,0-3-12 15,3 1 0-15,3-4-14 0,-3 1 1 0,6-6-663 16,-3 0-133-16</inkml:trace>
  <inkml:trace contextRef="#ctx0" brushRef="#br0" timeOffset="37772.059">20320 5358 345 0,'-3'8'31'0,"0"2"-31"16,-3 1 0-16,3 2 0 0,-3-2 408 0,3-1 76 15,0 1 16-15,0-3 2 0,0-3-343 0,3 0-69 16,0 3-14-16,0-8-2 0,6 6-62 0,3-9-12 16,3-2 0-16,-6-3 0 0</inkml:trace>
  <inkml:trace contextRef="#ctx0" brushRef="#br0" timeOffset="38425.1959">20350 5728 576 0,'-3'8'51'0,"0"-3"-41"16,3-5-10-16,0 0 0 0,0 0 353 0,0 0 69 16,0 0 14-16,0 0 2 0,-6-2-313 0,6 2-62 15,-3-3-13-15,3 3-2 16,-3-5-157-16,0 0-31 0</inkml:trace>
  <inkml:trace contextRef="#ctx0" brushRef="#br0" timeOffset="39228.428">20493 6501 1036 0,'0'0'46'0,"0"0"10"0,0 0-45 0,0 0-11 16,-6 0 0-16,6 0 0 0,0 8 142 0,-3-3 26 0,0 6 6 0,0 2 1 16,3 3-112-16,-3 2-23 0,-6 9-4 0,3-1 0 15,0 3-19-15,0 0-3 0,-3 0-1 0,3 3 0 16,0-3-5-16,0-2-8 0,3-3 11 0,3-6-11 15,0-2 13-15,-3-3-4 0,3-2-1 0,0-1 0 16,3-4 4-16,0-1 1 0,-3 0 0 0,0-5 0 16,0 0 15-16,9-2 4 0,-3-4 0 0,0-2 0 15,6-2-4-15,-3 2-1 0,-3-3 0 0,3 1 0 16,0-1-19-16,2-2-8 0,1 5 8 0,0 0-8 16,3 0 0-16,-3 5 0 0,3-2 0 0,0 5 0 15,0 0-10-15,0 5 10 0,-1-2 0 0,1 2-9 0,-3 1 9 16,0 2 0-16,-6 0 0 0,3-1-8 15,-3 1 8-15,0 3 0 0,-3 0 0 0,-3-1 0 16,3-2 0-16,-6 3 0 0,0-1 10 0,0 1-10 0,-3-3 24 0,0 0 0 16,3 2-1-16,-6-2 0 15,0 3-8-15,0-3-2 0,0 0 0 0,-3-3 0 0,4 3-5 0,-4-3-8 16,0-2 11-16,3 0-11 16,-3 2-20-16,0-5-12 0,3 0-1 0,0-3-628 15,0-2-126-15</inkml:trace>
  <inkml:trace contextRef="#ctx0" brushRef="#br0" timeOffset="39327.405">20826 6808 979 0,'0'0'87'0,"0"0"-70"0,0 0-17 0,6 5 0 16,3-2 68-16,-3 2 9 0,0-5 3 0</inkml:trace>
  <inkml:trace contextRef="#ctx0" brushRef="#br0" timeOffset="39460.024">20915 7017 1440 0,'0'0'64'0,"0"0"12"0,0 0-60 0,0 0-16 0,0 0 0 0,0 0 0 16,0 0 10-16,0 0-1 0</inkml:trace>
  <inkml:trace contextRef="#ctx0" brushRef="#br0" timeOffset="39963.83">21362 6416 1994 0,'0'0'44'0,"0"0"8"0,0 0 3 0,0 0 1 0,0 0-44 0,0 0-12 16,0 0 0-16,0 0 0 0,0 0 67 0,0 0 11 16,0 0 2-16,9 5 1 0,3 3-53 0,2 0-12 15,1-2-1-15,6 2-1 0,-3-3-14 0,3-5 0 16,-3 2 8-16,2-2-8 0,-2-2 8 0,3 2-8 16,0 0 11-16,0 0-11 0,0 0 11 0,-6 2-11 15,-1-2 10-15,-2 6-10 0,-6-4 0 0,-3 4-18 0,-3-6 2 0,0 8 1 31,-3 0-20-31,-3 2-4 0,-3 3-1 0,1 1 0 0,-7 2 28 0,0-3 12 0,3 3-12 0,-3-6 12 16,3 1 13-16,0-1 11 0,0 1 1 0,3-3 1 16,3-3-3-16,0 0-1 0,6-5 0 0,0 0 0 15,0 0 16-15,0 0 3 0,0 0 1 0,0 0 0 16,0 0-34-16,0 6-8 0,6-4 0 0,0 4 0 16,6-4 0-16,0 4 0 0,0-4 0 0,3 1 0 15,0 0 0-15,3-1 0 0,0 4 0 0,-1-6 0 16,4 5 0-16,-9 0 0 0,0-2 0 0,0-1 0 15,0 4 0-15,-6-1 0 0,3-2 0 0,-3 2 0 0,-3-2 8 16,-3-3 0-16,0 0 0 0,-3 7 0 16,0 1 7-16,0 0 1 0,-3 0 0 0,0 3 0 0,-6-3 3 15,-3 2 1-15,3 1 0 0,-3 0 0 0,-3-3-32 0,1 2-7 16,-1 1-1-16,0-1 0 16,0-2-52-16,0 0-12 0,3-3-1 0,3-2-1 15,0-3-153-15,6-3-30 0,0-5-7 0,6-2 0 0</inkml:trace>
  <inkml:trace contextRef="#ctx0" brushRef="#br0" timeOffset="40097.5289">21772 6591 403 0,'21'0'17'0,"-9"-3"5"0,0 0-22 0,0 1 0 15,6-3 0-15,0-1 0 0,0-2 263 0,-1 3 48 0,-2-3 9 0,0 0 3 16,0 3-235-16,-3 0-46 16,0-1-10-16,0 1-1 0,-3-3-43 0,0 5-9 15,0-2-2-15,0 0-698 16</inkml:trace>
  <inkml:trace contextRef="#ctx0" brushRef="#br0" timeOffset="40252.458">21951 6456 1566 0,'-3'-11'69'0,"3"11"15"0,0 0-68 0,-3-2-16 0,-3-4 0 0,6 6 0 16,0 0 106-16,0 0 18 0,0 0 3 0,0 6 1 16,-3 2-87-16,3 5-17 15,0 3-3-15,3 2-1 0,-3 3-12 0,3 1-8 0,-3 1 8 0,0 4-8 16,3-3 0-16,-3-1 0 0,3-1 0 0,-3-4 0 15,3 1-9-15,3-6-7 0,-3 0 0 0,6-5-600 16,-6-3-120-16</inkml:trace>
  <inkml:trace contextRef="#ctx0" brushRef="#br0" timeOffset="40667.2109">22213 6318 1688 0,'0'0'37'0,"9"0"8"0,0 3 2 0,0-3 0 0,0-3-38 0,0 6-9 16,0 0 0-16,-1-1 0 0,-2 1 10 0,3 2 0 15,-3 0 0-15,0-2 0 0,-3 2 4 0,3 1 1 16,-3-1 0-16,0 3 0 0,-3 0 9 0,-3 0 3 16,3 0 0-16,-3 2 0 0,-3 4 8 0,3-4 1 15,-6 3 1-15,6 1 0 0,-3-4 8 0,3 1 2 16,0-1 0-16,0-4 0 0,3 2-5 0,0-1-1 0,3-1 0 0,0-1 0 15,3 0-20-15,0 1-4 0,3-1-1 0,-3 0 0 16,3-2-16-16,0 0 10 0,0 2-10 0,0 0 8 16,3-2-8-16,-3 2 0 0,0 0 0 0,0 1 8 15,0-1-8-15,-1 0 0 0,-2 0 0 0,3 3 0 16,-3-2 0-16,0 2 0 0,-6-3 0 16,6 0 0-16,-6 3 0 0,0 0 0 0,0-3 0 0,-6 6 8 15,3-3 5-15,0 3 1 16,-3-1 0-16,3-2 0 0,-6 0 3 0,4 0 1 0,-4-3 0 0,-3 3 0 15,3 0-9-15,-3 0-1 0,0 0-8 0,0-3 12 16,0-2-27-16,-3 0-5 0,3-1-2 0,3-2 0 16,0-2-126-16,4-4-24 0,-1-2-6 0,3-2-742 15</inkml:trace>
  <inkml:trace contextRef="#ctx0" brushRef="#br0" timeOffset="40796.5969">22570 6451 633 0,'0'0'56'0,"0"0"-44"15,0 0-12-15,6 5 0 16,3-3 233-16,-3 1 45 0,3 0 9 0,-3 5 1 0,0-8-187 0,0 2-37 16,-6-2-8-16,6 0-584 15,-6 0-117-15</inkml:trace>
  <inkml:trace contextRef="#ctx0" brushRef="#br0" timeOffset="40931.24">22698 6652 576 0,'-12'18'51'0,"12"-7"-41"15,0-1-10-15,-3-2 0 0,0 0 259 0,0-3 49 0,3 3 11 0,0-2 1 16,0-6-163-16,0 0-33 16,0 0-6-16,0 0-2 0,0 0-83 0,6-3-17 0,0-2-3 0,3-3-1 31,0-3-152-31,0 1-32 0,3-6-5 0</inkml:trace>
  <inkml:trace contextRef="#ctx0" brushRef="#br0" timeOffset="41115.186">22993 6268 1267 0,'0'0'112'16,"0"8"-89"-16,0-3-23 0,3 3 0 0,-6 3 208 0,3 2 38 15,0 3 7-15,3 0 2 0,0 2-100 0,-3 3-20 16,3 3-4-16,-3 3-1 0,0 2-65 0,0-3-13 16,0 6-2-16,0-3-1 0,0 0-24 0,0-2-5 15,3-4 0-15,3 1-1 16,-3-3-30-16,3 1-5 0,0-1-2 0,2-3 0 15,-2-2-143-15,3 0-29 0,-3 0-6 0</inkml:trace>
  <inkml:trace contextRef="#ctx0" brushRef="#br0" timeOffset="41796.57">22526 6453 1036 0,'0'0'46'0,"0"0"10"0,0 0-45 0,0 0-11 16,0 0 0-16,0 0 0 0,0 0 125 0,11 0 23 0,-2-2 5 0,9-1 1 15,0 0-72-15,0 1-14 0,-3-4-4 0,3 1 0 16,2-3-25-16,1 3-6 0,-3 2-1 0,0-2 0 16,0 0-6-16,-3 2-2 0,-3-2 0 0,0 2 0 15,-3 0-44-15,-1 3-10 0,-8 0-2 0,0 0-548 16,0 0-109-16</inkml:trace>
  <inkml:trace contextRef="#ctx0" brushRef="#br0" timeOffset="42196.6239">22737 6160 576 0,'-9'5'51'0,"0"0"-41"16,0-5-10-16,0 8 0 0,0-5 236 0,3 2 44 15,0 3 10-15,0 0 2 0,3 0-167 0,0 2-33 16,-3 4-6-16,3-1-2 16,0 3-43-16,3 2-9 0,0 1-1 0,0 2-1 15,0 0-13-15,0 3-2 0,0 0-1 0,0 5 0 0,-3-3-3 0,3 1-1 0,-2-3 0 0,-1 2 0 16,-3-7-2-16,3-1-8 0,3 1 12 0,0-4-4 15,-3-4 0-15,3 0 0 0,0-3 0 0,0-1 0 16,3-4-8-16,-3-3 0 0,0 0-12 0,0 0 12 16,9-8-26-16,-1-2 2 0,1-6 1 0,0-3 0 15,3 1 12-15,-3-3 3 0,-3-3 0 0,0-3 0 16,0 3 8-16,-3 1-12 16,-3-4 12-16,0 6-12 0,-3 2 31 0,0 4 5 15,-3 1 2-15,3 4 0 0,0-1 20 0,0 3 4 16,-3 3 1-16,6 5 0 0,0 0-16 0,0 0-3 0,0 0-1 0,0 5 0 15,-3 3-15-15,0 5-4 0,0 3 0 0,3 5 0 16,-3 3-12-16,3 3 11 0,0 2-11 0,-3 0 10 16,3 0-10-16,-3-2 0 0,0 2 0 0,3 0 8 15,0-3-8-15,0 1 0 0,0-6 0 0,6 3 0 16,-6-6-69-16,6 1-19 0,-3-3-4 0</inkml:trace>
  <inkml:trace contextRef="#ctx0" brushRef="#br0" timeOffset="44992.468">23407 4945 1357 0,'0'0'60'0,"0"0"12"0,0 0-57 0,0 0-15 15,0 0 0-15,0 0 0 0,0 0 99 0,0 0 17 16,0 0 3-16,0 0 1 0,8 0-80 0,4 0-16 16,0 0-4-16,6 0 0 0,3-8-12 0,-3 8-8 15,3-3 8-15,-3 3-8 0,2-2 0 0,1 2 0 16,0 0 0-16,-6 2 0 15,3 1-33-15,-3-3-11 0,-3 0-3 0,0 8-740 0</inkml:trace>
  <inkml:trace contextRef="#ctx0" brushRef="#br0" timeOffset="45187.543">23404 5067 1335 0,'0'0'59'0,"-6"2"13"0,0 4-58 0,0-1-14 0,0-2 0 0,6-3 0 15,0 0 101-15,0 0 18 0,0 0 3 0,0 0 1 16,0 0-51-16,6 0-9 0,3 0-3 0,3 0 0 16,-1-6-31-16,7 1-6 0,0 0-2 0,0 2 0 15,0 3-13-15,0-5-8 0,3 5 10 0,-1-5-10 16,1-1 0-16,-3 4-13 0,0-1 1 0,0-2-600 16,0-1-119-16</inkml:trace>
  <inkml:trace contextRef="#ctx0" brushRef="#br0" timeOffset="45714.2649">23835 4725 1324 0,'0'0'118'0,"0"0"-94"0,0 0-24 0,-6-2 0 16,6 2 68-16,0 0 8 0,0 0 3 0,0 0 0 16,3-5-22-16,6-1-4 0,3 4-1 0,3-6 0 15,0 2-35-15,0-2-7 0,6 3-2 0,-4 0 0 16,4 0-8-16,-3 2 0 0,0 0 0 0,0 1 0 16,0 2 0-16,0 0 8 0,-4-6-8 0,1 6 8 15,0 0 4-15,0 6 0 0,-3-6 0 0,0 2 0 16,0 4 22-16,-3 1 5 0,3 1 1 0,-3 3 0 15,-4 2-24-15,-2 3-4 0,6 0 0 0,-6 5-1 16,0 0 8-16,-3 3 1 0,-3 0 1 0,0 2 0 16,3-2-7-16,-3 3-2 0,0 2 0 0,0-3 0 0,0 1-12 15,-2-3 0-15,-1-3 0 0,3 2 0 16,-3 4-100-16,0-1-22 0,3 1-5 0,-3-6-1 0</inkml:trace>
  <inkml:trace contextRef="#ctx0" brushRef="#br0" timeOffset="45998.718">23627 6223 1796 0,'0'0'40'0,"0"0"8"0,0 0 1 0,0 0 1 0,3-3-40 0,3 3-10 0,0-2 0 0,3-1 0 15,0-2 18-15,0 2 2 0,2 0 0 0,1 1 0 16,0-1-20-16,3 1 0 0,-3-1 0 0,0 0 0 15,-3 3-46-15,0 0-13 0,-3 0-2 0,0 3-707 16</inkml:trace>
  <inkml:trace contextRef="#ctx0" brushRef="#br0" timeOffset="46163.949">23561 6440 1105 0,'-6'8'48'0,"6"-8"12"0,0 0-48 0,0 0-12 15,0 0 0-15,0 0 0 16,0 0 72-16,6 5 13 0,3-2 3 0,3-3 0 0,-3-3-39 0,6 1-7 15,3-6-2-15,0 2 0 0,3 1-22 0,-1 0-5 16,4-1-1-16,3 1 0 0,-6 0-27 0,6-3-5 16,-1-3-2-16,-2 1 0 0</inkml:trace>
  <inkml:trace contextRef="#ctx0" brushRef="#br0" timeOffset="46463.2609">23927 6112 1875 0,'0'0'41'0,"0"0"9"0,0 0 2 0,0 0 0 0,6-3-41 0,0-2-11 0,3 0 0 0,0-1 0 16,6-2 58-16,-3 3 10 0,-3-8 1 0,3 5 1 16,3 0-27-16,0-3-6 0,2 1-1 0,4 2 0 15,-3 0-22-15,0 3-5 0,0-1-1 0,0 1 0 16,0 8-8-16,-4-1 8 0,1 1-8 0,0 2 8 15,-6 1-8-15,3 2 0 0,-3 5 0 0,-3 3 0 16,0 2 0-16,-3 6 10 0,-3 2-10 0,0 4 10 16,0 4 6-16,-6 0 2 0,0-2 0 0,0 8 0 0,0 2 13 15,-3 3 2-15,0-3 1 0,0-2 0 0,6-5-15 16,-6-4-3-16,6 1-1 0,-6-6 0 16,4-4-151-16,-1-4-31 0,-9 14-5 0,3-16-2 0</inkml:trace>
  <inkml:trace contextRef="#ctx0" brushRef="#br0" timeOffset="48608.187">16385 8694 1497 0,'0'0'133'0,"-9"-2"-106"0,3-1-27 0,-3 0 0 16,0 3 94-16,0-2 14 0,3-1 2 0,-3 0 1 15,-6 1 4-15,4 2 1 0,2 0 0 0,0 2 0 16,-3 4-58-16,0-1-11 0,0 0-3 0,-3 6 0 16,6-1-29-16,0 4-7 0,-3 4 0 0,3 1-8 0,0 2 0 0,0 0 0 15,4 3 0-15,2 0 0 0,0-1 8 0,3-1-8 16,3-1 0-16,0 0 0 0,0-5 0 0,2-6 0 15,-2 1 0-15,6-6 0 16,-3 1 0-16,3-4 0 0,3-10 0 0,3-2-9 0,-3-11-3 0,6-3-1 16,6-8 0-16,2-8 0 0,1-2-3 15,-3-3 0-15,0-3 0 0,0-2 0 16,-1 5-11-16,-5 0-2 0,-3 5-1 0,0 1 0 0,-6 2 21 0,-3 0 9 16,0 2-8-16,-3 3 8 0,-3 3 11 0,0 0 7 15,0 3 2-15,-3 2 0 0,-3 0 26 0,3 6 6 16,3 7 0-16,0 3 1 0,-3 3-16 0,0-3-3 15,3 3-1-15,0 5 0 0,0 10-10 0,0 6-3 16,-3 5 0-16,3 8 0 0,-3 6-20 0,0 7 9 16,-3 3-9-16,0 5 0 0,-3 3 18 0,6 0-3 0,0 3-1 15,-3-1 0-15,3-4 2 0,0-4 1 0,0-2 0 16,3 3 0-16,0-11-17 0,3 0 10 0,3-8-10 0,0-5 8 31,-3-3-149-31,6-3-31 0,6 22-5 0,0-19-2 0</inkml:trace>
  <inkml:trace contextRef="#ctx0" brushRef="#br0" timeOffset="49714.21">16218 9395 1267 0,'-12'11'112'0,"12"-11"-89"0,0-5-23 16,0 5 0-16,0 0 75 0,-3-6 10 0,3 1 3 0,0 5 0 16,3-5-14-16,-3 5-2 0,0 0-1 0,0 0 0 15,6 5-37-15,3 3-7 0,3 5-2 0,-3 6 0 16,-3 2-4-16,0 3-1 0,-3 5 0 0,0 5 0 16,-3 1-4-16,0-1-2 0,0 0 0 0,-3 1 0 15,3-6 14-15,-3 3 2 0,0-6 1 0,0 1 0 16,0-6-2-16,0-3 0 0,3-2 0 0,3-3 0 0,-3-2-3 15,3-3-1-15,-3-3 0 0,0-5 0 0,0 0-4 0,0 0-1 16,0 0 0-16,0 0 0 0,0 0 6 0,0-8 1 16,0-5 0-16,3 2 0 0,0-2-12 0,3 0-3 15,0 2 0-15,0 1 0 0,-3-3-12 0,6 5 0 16,0 2 0-16,0 1 0 0,-1 2 0 0,1 1 0 16,6-1-9-16,-3 6 9 0,0-1-8 15,3 1 8-15,-3 2 0 0,0 1-9 0,0-1 9 0,-3 0 0 16,0 3 0-16,-1 0 0 0,-5 0 0 0,0 3 0 15,0-3 0-15,-3 2 0 0,-6 3 10 0,3-2 4 16,-2 2 1-16,-1 0 0 0,-3-2 23 0,0 0 5 16,-3-1 1-16,-3 3 0 0,-3-2-3 0,0 0 0 15,0 2 0-15,0 0 0 0,-2-2-41 0,-1-3 0 16,3 2 0-16,-3-2-11 0,0 0 39 0,3 0 8 0,1-3 2 16,2 1 0-16,-3-1-38 0,3 0-16 0,0-2 0 0,3-3-868 15,3 5-175-15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13:14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4967 12081 403 0,'0'0'17'0,"0"0"5"0,-3-3-22 0,3 3 0 0,0 0 0 0,0 0 0 15,-6-5 262-15,6 5 48 16,0 0 10-16,0 0 1 0,0 0-189 0,0 0-37 0,0 0-8 0,0 0-2 15,9 0-24-15,-3 0-5 16,0 0 0-16,3 0-1 0,3 0-17 0,-1 0-3 0,1 0-1 0,6 0 0 16,0 0-34-16,3-3 0 0,0 3 0 0,0-2 0 15,2 2 0-15,4 0 0 0,3 2 0 0,6 1 0 16,2 0 18-16,4 2-3 0,0 0-1 0,8 3 0 16,-5 0-14-16,6 0 0 0,-1 0 0 0,1 3 0 15,2-1-13-15,7 1 1 0,-1-3 0 0,1 2 0 16,-1 1 29-16,1-3 7 0,-1 2 0 0,7-2 1 15,-1 0-8-15,1 3-1 0,2-6-1 0,10 3 0 16,-7 0-3-16,1 0-1 0,8 0 0 0,3 0 0 0,-8 0 2 16,2 0 1-16,1 0 0 0,8-1 0 0,-9 4 0 0,1 0 0 15,-7-6 0-15,4 8 0 16,2-2-14-16,-12-1 11 0,-8 1-11 0,2-3 10 0,1 2-10 0,-6 1 0 16,-7 0 0-16,-2-3 8 15,-12-1-17-15,-4 1-4 0,4 0-1 0,-21-5-1082 16</inkml:trace>
  <inkml:trace contextRef="#ctx0" brushRef="#br0" timeOffset="484.335">1008 12880 1843 0,'0'0'164'0,"0"0"-132"16,0 0-32-16,0 0 0 0,3-3 32 0,6 3 0 16,0 0 0-16,0 3 0 0,3-3-19 0,8 3-4 15,-2-1-1-15,3 4 0 0,0-1 32 0,9 0 5 16,5 3 2-16,4 0 0 0,3 0-16 0,5 2-3 15,-2-2-1-15,6 3 0 0,-1-3 0 0,7 3 0 16,-4-4 0-16,16 1 0 0,-1 0-10 0,4 0-1 16,-7 0-1-16,16-2 0 0,-4-1-5 0,3-3-1 15,1 4 0-15,5-4 0 0,-6 1-9 0,4 0 0 16,2-3 9-16,3 2-9 0,-5 1 8 0,-4-3-8 16,6-3 8-16,10 3-8 0,-10 0 0 0,-6 3-13 0,1-6 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14:46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11250 13629 518 0,'0'0'23'0,"0"0"5"16,0 0-28-16,0 0 0 0,0 0 0 0,0 0 0 16,0 0 230-16,0 0 41 0,-3-6 8 0,3 6 1 15,0 0-148-15,0 0-31 0,0 0-5 0,9 0-2 0,6 0-30 0,0 3-5 16,0 0-2-16,3 2 0 0,3 3-10 0,-4-3-3 16,7 1 0-16,-3-4 0 0,0 1-5 0,0-3-2 15,0 0 0-15,2 0 0 0,-2-5-17 0,0-3-4 16,6-6-1-16,3-2 0 0,-4-5 16 0,4-3 3 15,-3-5 1-15,3-5 0 0,-3 2-13 0,-1 0-2 16,-2 1-1-16,0 2 0 0,-6 2-10 0,0-2-1 16,-3 3-8-16,-1-1 12 0,-5 3-12 0,0 3 0 15,-3-3 8-15,-3 3-8 0,-3 0 9 0,-3 0-1 0,0-3 0 16,-6 3 0-16,-3 2 5 0,1-2 1 0,-7-3 0 0,-3 3 0 16,0 3 5-16,-3-1 1 0,-3 3 0 15,-2 3 0-15,2 0 0 0,0 5 1 16,-3 3 0-16,1 2 0 0,-1 3-10 0,0 5-3 0,0-2 0 0,-3 2 0 15,-2 6-8-15,5 2 0 16,-3 3 0-16,1 2 0 0,5 4 0 0,3 4 10 0,0 0-10 0,3 4 10 16,3-4-2-16,4 1-8 0,-1-1 12 0,3 0-4 15,3 1-8-15,-3 2 0 0,6 0 0 0,0 3 0 16,6-3 0-16,0 0 0 0,3 5 8 0,0 1-8 16,6-3 0-16,3-1 0 0,6-2 0 0,2-2 0 15,4-3-24-15,3-3-3 0,6-5-1 0,6-6-828 16,-1 1-167-16</inkml:trace>
  <inkml:trace contextRef="#ctx0" brushRef="#br0" timeOffset="767.282">16614 13361 1497 0,'0'0'66'0,"-3"6"14"0,-6-1-64 0,6 0-16 16,3-5 0-16,0 11 0 0,0-3 109 0,6 2 19 16,3 1 3-16,6 2 1 0,3-2-64 0,0 2-12 15,-3 0-2-15,8 1-1 0,10-4-9 0,0 1-1 16,-3-6-1-16,-1 3 0 0,4-8-10 0,0 0-1 15,0-5-1-15,-1-3 0 0,-5-6 5 0,3-1 1 16,9-4 0-16,-7-2 0 0,-8 0 0 0,3-3 0 16,6-5 0-16,-7 2 0 0,-2-2-16 0,-6 0-4 15,-3 3 0-15,0-6 0 0,0 0-3 0,-6 3-1 16,-9-3 0-16,3 1 0 0,3 1 12 0,-9 1 3 16,-6 3 0-16,-6-1 0 0,0 6-27 0,0-3 0 15,-3 1-12-15,-9 2 12 0,-8 5 13 0,5 0 11 16,3-3 1-16,-3 3 1 0,-2 8 15 0,-1 3 3 15,6-3 1-15,-6 8 0 0,4 5-45 0,-10 1-16 0,0 7 0 0,1 3 0 16,5 0 16-16,-3 8 0 0,-3 2-8 16,1 8 8-16,5 3 0 0,0 1 0 0,0 4 0 0,1 3 0 15,5-5 0-15,3 2 0 0,0-2 0 0,6 2 0 16,1-5 0-16,5 5 8 0,6 1-8 0,3 2 0 16,0-3 0-16,6 0 0 0,6-2 0 0,0-3 0 15,5-5 0-15,1-3 0 0,6 0 0 0,9-3-908 16,9-7-179-16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15:16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9673 5977 1209 0,'-18'5'53'0,"12"-5"12"0,-3 0-52 0,3 0-13 15,-3 0 0-15,0 0 0 0,3-5 157 0,-3 2 29 0,0-2 6 0,3 2 0 16,0 1-77-16,0-1-16 0,4-2-3 0,2 5-1 15,-3-3-39-15,3 3-7 0,0 0-1 0,0 0-1 16,8-3-39-16,1 3-8 0,3 0 0 0,3 3 0 16,6-3 0-16,0 0 0 0,0 0 0 0,2 0 0 15,4-3 0-15,3 3 0 0,-3-2 0 0,6-1 0 16,-4-2 0-16,1 0 0 0,3-3 8 16,0 2-8-16,-4-2 0 0,1 1 9 0,-3 1-9 0,-3-2 8 15,-3 3-8-15,-1 2 0 0,-5-2 9 0,0 2-9 16,-3-2 0-16,-6 2 0 0,0 3 0 0,-6 0-12 31,0 0-16-31,0 0-3 0,-6 0-1 0,-6 6 0 0,-3-4 2 0,-3 6 0 0,-5-5 0 16,-4 8 0-16,-3-9 11 0,0 6 3 0,-2-3 0 0,-4 3 0 15,-3-2 16-15,3 2 0 0,7-6 0 0,-4 1 0 0,6-3 20 16,0 0 0-16,3 0 1 0,7 0 0 0,-1 3-7 16,6-3-2-16,3 0 0 0,3 0 0 0,0 0-12 0,6 0 0 15,0 0 0-15,0 0 0 0,0 0-14 0,6 2-9 16,0 3-1-16,3 1-1 0,3-1 25 0,0 0 0 15,3 1 0-15,2-1 0 0,1 0 24 0,6-5 11 16,0 3 1-16,6-3 1 0,-7 0-8 0,7-3-1 16,-3 3-1-16,0-5 0 0,-3 2-35 0,2-2-8 15,-2 2 0-15,-3-2-1 0,-3 0 17 0,-3 2 8 16,0-2-8-16,-6 2 12 0,0 1-12 0,-9 2 0 16,0 0 0-16,0 0 0 15,0 0-16-15,-6-3-10 0,-3 0-2 0,0 3 0 16,-6 0-1-16,-3 3-1 0,-6-3 0 0,0 5 0 0,1-2 15 0,-4 2 3 15,-3-2 1-15,-3-1 0 0,3 1 11 0,-2 0 0 0,-1-1 0 0,3-2 0 16,3-5 0-16,1 2 0 0,5 1 9 16,6-1-9-16,3-2 13 0,3 2-4 0,3-2-1 0,3 2 0 15,3 3-8-15,0 0-14 0,6-2 3 0,3-1 1 16,6 0-1-16,3 3 0 0,0 0 0 0,2 3 0 16,4-3 11-16,3 3 0 0,-3-1 0 0,3 1 8 15,-1-3 3-15,1 3 1 0,3-1 0 0,3 1 0 16,-3-3-4-16,2 0-8 0,1 0 12 0,-12 0-980 15</inkml:trace>
  <inkml:trace contextRef="#ctx0" brushRef="#br0" timeOffset="2301.404">11414 5837 1936 0,'-15'5'86'0,"9"-5"18"0,3-5-84 0,-3-1-20 15,0 4 0-15,3-1 0 0,0-2 101 0,-3 2 16 16,0 1 3-16,3-4 1 0,3 6-34 0,0 0-7 16,0 0-2-16,0 0 0 15,0 0-45-15,0 0-9 0,9 3-1 0,0 0-1 0,3 2-22 0,3 0 0 16,0-2 0-16,3 5 0 16,0-6 0-16,0 1-8 0,2 0 8 0,1-1 0 0,0-2 0 0,0-2 0 15,0-1 0-15,0-2 0 0,2-1-15 0,-5 1-4 16,-3 0-1-16,0 0 0 0,-3 2 20 0,0 0 0 15,-6-2 0-15,-6 5 0 16,0 0-32-16,0 0-7 0,0 0-1 0,0 0 0 16,-6 3-1-16,-6-1-1 0,0 1 0 0,-6 2 0 15,-3 0 4-15,0 1 1 0,1-1 0 0,-4-2 0 0,0-1 27 0,0-2 10 0,-3 0 0 0,1 0-9 16,-4-2 19-16,6 2 4 0,-3 0 1 0,3-3 0 16,7 3 8-16,-1 0 1 0,3 0 1 0,6 3 0 15,0-1-8-15,6 1-1 0,-3-3-1 0,6 0 0 16,3 8-15-16,3 0 0 0,3 2 0 0,3-2 0 15,6 3 0-15,3 0-10 0,-1-6 10 0,7 3-8 16,0-3 8-16,0 0 0 0,2-5 0 0,4 3-8 16,6-6 8-16,0 1 0 0,2-4 0 0,1 1 0 31,9 0-58-31,-13 0-16 0</inkml:trace>
  <inkml:trace contextRef="#ctx0" brushRef="#br0" timeOffset="18760.028">18808 12901 460 0,'0'0'41'0,"0"0"-33"0,0 0-8 0,0 0 0 16,0 0 238-16,0 0 46 0,0 0 8 0,0 0 3 15,0 0-146-15,0 0-29 0,0 0-5 0,9 0-2 16,-3 0-41-16,3 0-9 0,0 0-2 0,2 0 0 16,1 0-40-16,3 0-8 0,0 0-1 0,3 0-1 15,3 0 16-15,-3 0 3 0,-3 0 1 0,2 3 0 0,1-1-21 16,0 1-10-16,0 0 10 0,-3-1-10 15,0-2 11-15,-3 6-11 0,0 2 12 0,-4-3-12 0,1 3 12 0,-3-3-4 16,0 3 0-16,-3 0-8 0,0 3 18 0,-3-1-3 16,0 1-1-16,-3-1 0 0,0 4-6 0,0-7 0 15,0 1-8-15,-3 3 12 0,-3 0-4 0,1-1 0 16,-4 1-8-16,-3 2 12 0,0-2-12 0,-6 4 11 16,0 1-11-16,3-2 10 0,-2-1-22 0,2-3-5 15,0 4-1-15,3-4 0 0,-3-2 42 0,3 0 8 16,3 0 1-16,3 0 1 0,0-3-4 0,0-2-1 15,4 2 0-15,-1-2 0 0,6-3 3 0,0 0 0 16,0 0 0-16,0 0 0 0,0 0-15 0,0 0-2 16,0 0-1-16,8 2 0 0,1-2-14 0,3 3-8 15,0-3 8-15,3 0-13 0,3 0 13 0,0 0 0 0,3 0 0 0,0 0 0 16,-1 0 0-16,1 3 0 16,0-3 0-16,0 2 0 0,0-2 0 0,-3 0 0 0,-1 0 0 0,1 0 0 15,-3 3 0-15,-3 0 0 0,0-3 0 0,0 2 0 16,0 1 0-16,-3-3-17 0,-3 3 1 0,0-3 1 31,0 2-162-31,-6-2-33 0</inkml:trace>
  <inkml:trace contextRef="#ctx0" brushRef="#br0" timeOffset="20942.197">19058 13854 1432 0,'0'0'32'0,"0"0"6"0,0 0 2 0,0 0 0 0,-6-3-32 0,6 3-8 16,0 0 0-16,0 0 0 0,0 0 92 0,0 0 16 0,-6 0 4 0,3 3 1 16,0 5-49-16,0 2-11 0,3 6-1 0,0 10-1 15,-3 4-27-15,0 4-4 0,3 0-2 0,0 3 0 31,3 0-43-31,0-2-9 0,-3-6-2 0,3 0 0 0,-3-3 66 0,0-4 13 0,3-1 2 0,-3-3 1 16,-3-2-33-16,3-5-13 0,-3-1 11 0,3-4-11 16,0-6 28-16,0 0-1 0,0 0 0 0,-9-3 0 0,3-5 3 15,0-2 1-15,3-1 0 0,-3-5 0 0,0 0-10 16,0 0-1-16,6-2-1 0,-3-1 0 0,3 1-19 0,0 2-12 16,-3 0 1-16,3 3 1 0,-3 0 10 0,3 2 16 15,0 0-4-15,-3 3-1 0,0 3 5 0,3 5 0 16,0 0 1-16,0 0 0 0,0 0-2 0,0 0-1 15,0 0 0-15,0 8 0 0,0 3-14 0,0 2 11 16,3 3-11-16,-3 2 10 0,3 3-10 0,-3-2 0 16,3 2 9-16,3 3-9 0,0-3 0 15,-3 0 0-15,0 0 0 0,0 3-760 16,0-3-148-16</inkml:trace>
  <inkml:trace contextRef="#ctx0" brushRef="#br0" timeOffset="21359.542">19064 15237 403 0,'-12'-18'36'0,"6"13"-36"0,-3-1 0 0,0 1 0 0,0 2 248 0,0 1 44 15,0 2 8-15,0 0 1 0,0 2-182 0,0 4-37 16,-2-1-7-16,5 3-2 16,-3 2-13-16,0 4-2 0,3 4-1 0,0 1 0 0,3 5-28 0,0-3-5 15,3 2-2-15,0 4 0 16,3-6-35-16,3 0-7 0,0-2-2 0,0-1 0 0,0-2 37 0,3-3 7 15,3-2 2-15,-1-6 0 0,1 1-24 0,3-6 0 16,-3-6 0-16,0-2-8 0,0-2 25 0,-3-3 6 16,0-6 1-16,-3-5 0 0,0 0 23 0,0-5 5 15,-9 0 0-15,3 0 1 0,-3 3-3 0,-3 2-1 16,-3 3 0-16,0 2 0 0,-3 3-13 0,3 0-4 16,-6 6 0-16,3-1 0 0,-3 3-16 0,-2 0-3 15,-1 3-1-15,3 2 0 16,-3 1-36-16,0 2-7 0,3 5-1 0,-3 0-1110 0</inkml:trace>
  <inkml:trace contextRef="#ctx0" brushRef="#br0" timeOffset="22208.626">18629 11758 1270 0,'0'0'56'0,"3"11"12"0,0-1-54 0,0 6-14 0,3 0 0 0,-3 3 0 16,3 2 36-16,-3 0 5 0,3 3 1 0,-3-3 0 16,-3 3-28-16,3-3-6 0,-3-3 0 0,0-2-8 0,0 0 11 15,3-3-11-15,0-2 10 0,-3-1-10 0,3-4 0 0,-3-6 0 16,0 0 0-16,0 0 0 16,0 0 48-16,0-8 3 0,6-3 1 0,-3 1 0 0,0-6 24 0,-3-3 6 15,3 1 1-15,0-3 0 16,3-1-24-16,-3 4-5 0,3-1-1 0,0 1 0 0,-4 5-17 0,4 2-4 15,0 3-1-15,0 3 0 0,-3 2-16 0,3 1-3 16,3 4-1-16,-6 1 0 0,3 5-3 0,0 0-8 16,0 0 12-16,-3 5-4 0,0 0-8 0,0 0 8 15,0 3-8-15,-3 0 8 0,3-3-18 0,-3 1-4 16,0-1-1-16,3 0 0 0,-3-5-7 0,3 0-2 16,-3-3 0-16,0-5 0 0,0 0 12 0,0 0 1 15,0 0 1-15,0 0 0 0,0 0 18 0,0 0 3 16,3-5 1-16,3-3 0 0,-3 0 11 0,0-3 2 15,3 1 1-15,0-1 0 0,-3 3-9 0,3 0-1 16,-3-2-1-16,3 4 0 0,-6 6-15 0,2-2 8 0,4-3-8 16,-6 5 0-16,0 0 8 0,9 5-8 0,-3 0 0 0,0 6 0 15,3-3 0-15,-3 2 0 16,-3 3 0-16,3 1 0 16,-3-4-40-16,3 4-15 0,-3-1-2 0,0-3-936 0</inkml:trace>
  <inkml:trace contextRef="#ctx0" brushRef="#br0" timeOffset="22342.871">19031 12015 1778 0,'0'18'79'0,"0"-10"16"16,0-3-76-16,0 3-19 0,0-2 0 0,0-6 0 15,0 0 44-15,0 0 4 0,9 2 2 0,-6-4 0 16,6 2-6-16,-3-3-2 0,0 0 0 0,6-2 0 16,0 0-67-16,-1 0-14 0,4-6-2 0,3 0-1 15,-3 1-141-15,0-1-28 0</inkml:trace>
  <inkml:trace contextRef="#ctx0" brushRef="#br0" timeOffset="22543.823">19314 11771 460 0,'-3'-2'41'15,"0"-1"-33"-15,0 0-8 0,3 3 0 0,0 0 354 0,0 0 69 16,-3-2 13-16,3 2 4 0,-6 8-270 0,0 2-54 16,3 3-10-16,0 3-2 0,0 3-49 0,3 5-10 15,0 0-1-15,-3 5-1 0,3-3-31 0,0 1-12 16,3 4 11-16,-3-7-11 0,0 3 8 0,3-1-8 15,0 0 0-15,0-2 9 0,0 0-23 0,0 0-5 16,3-3-1-16,3 6 0 16,-6-9-187-16,0-2-37 0,3 0-8 0,-3-8-2 0</inkml:trace>
  <inkml:trace contextRef="#ctx0" brushRef="#br0" timeOffset="22809.757">19436 11949 633 0,'0'0'28'0,"0"0"6"16,0 0-34-16,0 0 0 0,-6 2 0 0,0 1 0 15,0 0 244-15,0-3 41 0,-3 2 9 0,0 1 2 16,3-3-180-16,-3 2-35 0,-3 4-7 0,6-4-2 0,-3 4-8 0,1-1-3 16,-1-2 0-16,0-1 0 15,0 4-17-15,6-1-4 0,-3-2-1 0,6-3 0 0,-6 5-5 0,6-5-1 16,-3 8 0-16,0-3 0 0,3-5-10 0,3 8-3 15,0-3 0-15,3 6 0 0,0-3-36 0,6 0-7 16,0 2-1-16,2-2-1 0,7 0 39 0,-6 0 8 16,0-3 2-16,3 3 0 0,3-2-39 0,0 2-7 15,-1 0-2-15,-2-3 0 16,0 3-72-16,6 0-14 0</inkml:trace>
  <inkml:trace contextRef="#ctx0" brushRef="#br0" timeOffset="27202.494">11226 13391 1522 0,'0'0'33'0,"0"0"7"0,0 0 2 0,6 5 2 0,0-2-36 0,0 2-8 16,3 0 0-16,3 0 0 0,-3 1 76 0,6 2 12 16,6-3 4-16,3 3 0 0,-1 0-38 0,4 0-7 15,0 0-2-15,0-3 0 0,-3 3-15 0,-1-5-3 16,1-1-1-16,0-4 0 0,0-4 1 0,0-2 0 15,-1-5 0-15,1-3 0 0,0 0 1 0,-3-5 0 16,-3-5 0-16,3-1 0 0,-6-2-7 0,2-5-1 16,1-6 0-16,-3-2 0 15,0-1-10-15,-6 4-2 0,0-1-8 0,0 6 12 0,-3-1-12 0,-6 6 11 16,-3 0-11-16,-3 5 10 0,0 0 10 0,-6 1 3 16,-3 1 0-16,-3 4 0 0,0-1 2 0,-2 1 1 15,-7 2 0-15,-3 3 0 0,3 2-4 0,-3 3-1 16,1 0 0-16,-4 3 0 0,0 8-5 0,0 2-2 0,1 6 0 15,-4 4 0-15,0 4-14 0,6 7 9 0,1 1-9 0,2 5 8 16,3 7-8-16,3 4 0 0,0 4 0 0,7 3-11 16,2-5-8-16,6 0-1 0,0 0-1 0,6-2 0 15,6-4 21-15,3-2 15 0,3 1-3 0,5 1 0 32,-2 1-145-32,6 0-30 0,6-3-5 0</inkml:trace>
  <inkml:trace contextRef="#ctx0" brushRef="#br0" timeOffset="27803.374">12986 15558 1324 0,'0'0'118'0,"0"0"-94"0,0 0-24 0,0 0 0 16,6 5 28-16,0 3 2 16,5-3 0-16,4 0 0 0,3 1 42 0,0-1 8 0,0 3 1 0,3-3 1 15,3 0-18-15,2 1-3 0,1-1-1 0,3-5 0 16,-3 0-11-16,2-5-2 0,1-1-1 0,0-4 0 15,-3-3-19-15,3-6-4 0,-1-2-1 0,1-6 0 16,-3-2 25-16,-3-5 5 0,5-3 0 0,-2-5 1 16,-3-1-33-16,-6 4-8 0,0-1 0 0,-3 5-1 15,-3 4 27-15,-4 2 6 0,-2 0 0 0,-3-1 1 16,-3 7-11-16,-3-1-2 0,-6 3-1 0,1-1 0 0,-4-1 3 16,-3 1 1-16,-6 1 0 0,0 0 0 0,-6 0-15 0,1 5-2 15,-1 0-1-15,-3 3 0 0,0 5 18 0,0 3 3 16,1-1 1-16,-4 9 0 0,3 0-21 0,-3 7-4 15,-2 1-1-15,2 7 0 0,6 1-13 0,0 2 9 16,4 0-9-16,2 3 8 16,3-5 0-16,6 2 0 0,0 0 0 0,6 3 0 15,3-6-57-15,6 3-12 0,6-2-3 0,3 2 0 16,0 0-128-16,9 1-25 0,2 1-6 0</inkml:trace>
  <inkml:trace contextRef="#ctx0" brushRef="#br0" timeOffset="28252.654">15096 15348 1267 0,'-18'27'56'0,"15"-16"12"16,-3-1-55-16,0 1-13 16,0 2 0-16,3-2 0 0,6-4 177 0,0 1 33 0,0 3 6 0,3-3 2 15,6 0-146-15,0 0-30 0,3-3-6 0,3-2 0 16,-3-3 4-16,5-3 0 0,1 0 1 0,3-5 0 0,0 1-8 0,0-7-1 16,0-2-1-16,-4-5 0 15,1-3-6-15,0-5-1 0,-6 0 0 0,0-2 0 0,0-4-4 0,-6 3-2 16,-3 1 0-16,-6-1 0 0,0-3-2 0,0 6 0 15,-6-2 0-15,-3-1 0 0,-3 3 0 0,-3 0 0 16,-3 0 0-16,-6-1 0 0,-3 4 8 0,-2 0 0 16,2 2 1-16,-6 3 0 0,-3 2 3 0,1 6 0 15,-7 5 0-15,3 3 0 0,1 7-11 0,2 6-1 16,3 8-1-16,0 10 0 0,7 4-15 0,2 4 0 16,3 0 0-16,6 6-10 0,0 0 10 0,9 2-12 15,-3 0 12-15,9 6-12 0,0 0 3 0,6-3 0 16,3 0 0-16,6-6 0 0,0-4 9 0,9-9 0 15,3-5 0-15,8-5 0 16,1-8-177-16,6-8-31 0,-1-10-5 0</inkml:trace>
  <inkml:trace contextRef="#ctx0" brushRef="#br0" timeOffset="28734.057">16995 13301 1497 0,'-12'18'66'0,"15"-10"14"0,6 3-64 0,0-1-16 15,0 1 0-15,0 2 0 0,3-8 86 0,0 1 14 16,6-6 2-16,-1-3 1 0,-2-2-27 0,3-6-6 16,6-5-1-16,0-5 0 15,-3-3-9-15,-1-5-1 0,4-5-1 0,0-3 0 0,-6-6-14 0,-3 4-2 16,-3-1-1-16,-3 3 0 0,0 3-9 0,-6 4-3 16,-9 4 0-16,0 0 0 0,0 2 11 0,-6 0 3 15,-6 0 0-15,-6 3 0 0,-3-3-14 0,-2 6-2 16,-1-1-1-16,0 3 0 0,-6 0-8 0,7 8-2 15,2 0 0-15,-3 8 0 0,-6 3-4 0,3 8 0 16,1 2-1-16,-4 8 0 0,3 3-11 0,1 5 0 0,-4 5 0 16,6 11 0-16,3 0 0 0,0 8-9 0,4 0 9 0,2 0-10 15,9-5 10-15,3-3 0 0,3-6 10 0,3 1-10 16,3-3 0-16,9-5 0 0,6 0-8 0,3-3 8 31,-6-5-116-31,14-3-17 0,13-3-3 0,6-7-1016 0</inkml:trace>
  <inkml:trace contextRef="#ctx0" brushRef="#br0" timeOffset="29271.098">22073 12256 2318 0,'-12'5'51'0,"9"-3"10"0,-6 4 3 0,3-1 1 0,0 3-52 0,-6 0-13 0,4 5 0 0,-7 3 0 16,3 3 32-16,-6 2 3 0,0 0 1 0,-6 5 0 15,0 3-16-15,-2-2-4 0,2-1 0 0,3 1 0 16,0-3 14-16,6-1 2 0,0-1 1 0,0-4 0 16,1 1-21-16,8-6-4 0,0 3 0 0,3-6-8 15,-3 1 44-15,6-1 3 0,3 1 0 0,3 0 0 16,0-3-31-16,3 2-7 0,2-2-1 0,1 3 0 16,6-1 1-16,0-2 0 0,3-2 0 0,0 1 0 15,3-1-9-15,-4-1 0 0,-2-2 0 0,6-1 0 0,-3-2 0 16,0-2 0-16,0-1 0 0,-1-2 0 15,1-1-100-15,0 1-23 0,3-3-4 0,-3 0-1 16,-3 0-52-16,-1-2-10 0,1 2-2 0,-6 0-1 16</inkml:trace>
  <inkml:trace contextRef="#ctx0" brushRef="#br0" timeOffset="29436.43">22115 12494 1382 0,'-12'8'61'0,"9"-6"13"0,-6 4-59 0,3-1-15 16,0 0 0-16,0 6 0 0,0-3 233 0,0 2 44 15,0 6 9-15,3-3 2 0,0 3-180 0,0 0-35 16,-3 8-7-16,3 0-2 0,0 2-34 0,0 3-7 0,0 3-2 0,-3 13 0 16,3-8-33-16,1 0-8 15,-1 0 0-15,0 0-1 0,3-2 21 0,-3-1 0 0,3-2 12 0,0-1-1196 16</inkml:trace>
  <inkml:trace contextRef="#ctx0" brushRef="#br0" timeOffset="30005.081">21638 11163 2113 0,'-8'2'46'0,"-1"4"10"0,0-1 1 0,0 3 3 0,0-3-48 0,0 6-12 16,0 2 0-16,0 3 0 0,0 0 20 0,0 8 0 0,0-1 1 0,3 7 0 16,0-4-21-16,3-2 0 0,0 0 0 0,6-3 0 15,-3-3 0-15,6-2-20 0,-3-3 4 0,6-2 1 16,-3-6 4-16,6 1 1 0,-3-6 0 0,3-6 0 31,-3 1-23-31,6-6-5 0,0-2-1 0,-3-5 0 0,2-1 39 0,-2 1 0 0,0-1 0 0,0 1 0 16,-3 2 0-16,-3 2 0 0,-3 4 0 0,0 2 0 15,0 3 44-15,-3 5 16 0,0 0 3 0,0 0 1 16,0 0 0-16,0 0 0 0,-3 5 0 0,-3 0 0 16,3 6 0-16,0 2 0 0,3 3 0 0,-3 0 0 15,3 2-52-15,0 3-12 0,3 1 0 0,0 1 0 16,0 1 0-16,3 0 0 0,-3-3 0 0,6 3 0 31,3-3-151-31,0 0-33 0</inkml:trace>
  <inkml:trace contextRef="#ctx0" brushRef="#br0" timeOffset="30328.08">22281 11552 644 0,'0'0'14'0,"0"0"3"15,0 0 1-15,0 0 0 0</inkml:trace>
  <inkml:trace contextRef="#ctx0" brushRef="#br0" timeOffset="30452.341">22302 11721 2188 0,'0'8'48'0,"0"0"11"0,-3 3 1 0,0-6 1 0,0 3-49 0,0-3-12 16,-3 0 0-16,6-5 0 16,0 0-48-16,0 0-13 0,0 0-3 0,0 0 0 0</inkml:trace>
  <inkml:trace contextRef="#ctx0" brushRef="#br0" timeOffset="31088.063">23954 10906 2131 0,'0'0'47'0,"0"0"9"0,0 0 3 0,0 0 1 0,-3 5-48 0,0 6-12 16,3 2 0-16,-3 3 0 0,0 5 56 0,0 6 8 16,0 4 3-16,-3 7 0 0,-2 1-35 0,-1 6-8 15,0 0 0-15,0 3-1 0,0-3-15 0,3 0-8 16,-3-6 10-16,3-2-10 0,3-5 8 0,0-3-8 15,0-5 0-15,0-3 9 0,3-5-9 0,0-3 0 16,0 1 0-16,0-6 8 0,0-8-8 0,0 0-11 16,0 0 3-16,0 0 0 0,0 0 8 0,0 0 0 15,3-8 0-15,3 0 0 0,-3-3 0 0,3 1 0 0,0-1 0 16,0 3 0-16,3 0 0 0,0 0 8 0,0 0-8 16,3 3 8-16,-1 2-8 0,4-2 0 0,0 2 0 0,0 1 0 15,-3 2 0-15,0 0 0 0,0 2 0 0,-3-2 0 16,3 6 0-16,-3-4 0 0,-1 4-10 15,-2 2 10-15,0-3 0 0,-3 3 0 0,0 2 0 0,-3-2 0 16,-3 3 19-16,0-1 1 0,-3 1 0 0,-2 0 0 16,-1 2 22-16,-3 0 5 0,-3 0 1 0,-3 1 0 15,0-1-20-15,0-3-3 0,0 1-1 0,-2-3 0 16,-1 2-9-16,3-4-3 0,-3-1 0 0,3-2 0 16,0-1-83-1,6-2-17-15,-3-2-3 0,7-4-1082 0</inkml:trace>
  <inkml:trace contextRef="#ctx0" brushRef="#br0" timeOffset="31220.318">24183 11459 230 0,'0'0'20'0,"0"0"-20"16,0 0 0-16,0 0 0 0,0 0 273 0,0 0 51 15</inkml:trace>
  <inkml:trace contextRef="#ctx0" brushRef="#br0" timeOffset="31323.205">24172 11787 1972 0,'-6'13'88'0,"6"-10"17"0,-3 2-84 0,0-2-21 16,0 2 0-16,3-2 0 0,-3 0 84 0,3-3 13 16,0 0 3-16,-3 0-745 0,0 0-149 0</inkml:trace>
  <inkml:trace contextRef="#ctx0" brushRef="#br0" timeOffset="32294.583">11259 14491 691 0,'-6'11'61'0,"6"-11"-49"16,-6 5-12-16,3 0 0 0,3-5 171 0,0 8 31 15,0-2 6-15,0-1 2 0,0-5-81 0,6 8-16 16,-3-3-3-16,3 3-1 0,0-3-38 0,6 3-8 16,0-2-2-16,3 2 0 0,3-3-21 0,0 0-4 15,2 0 0-15,4-2-1 0,0-3-13 0,-3 0-2 16,6-5-1-16,-1-1 0 0,-5 1-2 0,3-5 0 16,3-6 0-16,3 0 0 0,-1-5 2 0,-2-3 0 0,-3-5 0 15,3 0 0-15,-3 0-7 0,-1 2 0 0,1 1-1 16,0 2 0-16,-3 0-11 0,-3 6 10 0,0-4-10 0,-6 4 10 15,2-1-2-15,-5 1-8 16,0-1 12-16,-3 1-4 0,-6-1 1 0,3 3 0 0,-6-2 0 0,0-1 0 16,0 1-1-16,-6 2 0 15,-3-5 0-15,1 2 0 0,-7 1 2 0,-3-1 0 0,-3 1 0 0,-3 2 0 16,-3-3 8-16,-2 6 2 0,-1 0 0 0,-3 5 0 16,4 0-4-16,-1 5 0 0,0-2 0 0,-3 8 0 15,4-1-5-15,-1 6-2 0,0 3 0 0,6 5 0 16,3 2-9-16,4 3 0 0,-1 3 0 0,3 3 8 15,3-1-8-15,0-2 0 0,3 0-10 0,0 0 10 16,0-1-9-16,4-1 9 0,-1-1-8 0,6 2 8 16,3-1-32-16,3 1 0 0,0 4-1 0,6 2 0 15,-1 3-187-15,4 0-38 0</inkml:trace>
  <inkml:trace contextRef="#ctx0" brushRef="#br0" timeOffset="32912.7729">13224 14584 1198 0,'0'0'53'0,"-3"5"11"16,0-2-51-16,3-3-13 0,0 0 0 0,0 0 0 16,0 0 78-16,6 5 13 0,-3 0 2 0,6-2 1 15,3 0-45-15,2-1-9 0,1-2-1 0,3 0-1 16,0-2-4-16,3-1-1 0,3-5 0 0,2 3 0 0,-2-6-5 16,3 1 0-16,0-6-1 0,0 0 0 0,2-8 9 0,1 0 3 15,3-5 0-15,-3-5 0 0,-1-1-5 0,1 4-1 16,-6-4 0-16,0 1 0 0,-3 2-6 0,-6-2-2 15,-1 2 0-15,-2-2 0 0,-3 2-6 0,-3 3-2 16,-3 0 0-16,-3-3 0 0,-3 5 11 0,-3 1 3 16,-3-1 0-16,-3 4 0 0,-5 1 16 0,-4 1 3 15,-6 3 1-15,-3 2 0 0,-3 0-18 0,1 5-3 16,-7 1-1-16,3-1 0 0,1 6-9 0,-1 2-3 16,0 1 0-16,3 4 0 0,-2 4 13 0,2 4 2 15,0 3 1-15,0 9 0 16,-2 7-48-16,5 5-9 0,3 3-3 0,0 5 0 0,4-2 27 0,5-3-10 0,0 0 10 15,3-2 0-15,3-4-11 0,6-2 11 16,3 3-10-16,3 0 10 0,6-3-13 0,0 3 3 0,3 0 1 0,3-1 0 31,3-4-106-31,0-1-21 0,5-5-4 0,4 1-928 0</inkml:trace>
  <inkml:trace contextRef="#ctx0" brushRef="#br0" timeOffset="33461.869">14778 13531 979 0,'-12'21'43'0,"9"-13"9"0,0 0-41 0,3 5-11 16,3-2 0-16,0-1 0 0,3-2 117 0,5-3 22 15,4 3 4-15,3-5 1 0,3 0-76 0,0-3-16 16,6-6-2-16,-1-2-1 0,4-2 16 0,3-3 3 15,-3-9 1-15,2-1 0 0,-2-4-7 0,0-5-2 16,-3 3 0-16,0-5 0 0,-1 2-19 0,-5 0-4 16,3-2-1-16,-3 0 0 0,-6 2-11 0,0-5-2 0,-3 2-1 15,-4-4 0-15,-2 2-2 0,0 2-1 0,-3 4 0 0,-3 2 0 16,-3 2-4-16,-3 3-1 0,-5 0 0 0,-1 3 0 16,-3 0 8-16,-3 0 2 0,-3 2 0 0,-3-2 0 15,-3 3-5-15,1-1-1 0,-7 6 0 0,-3 0 0 16,-3 0-4-16,1 5-1 0,-1 5 0 15,-3 3 0-15,4 5-13 0,2 8 0 0,0 1 0 0,4 7-10 16,-4 3 10-16,3 2 0 0,3 1 0 0,6 2-8 16,-2 8 8-16,2 0-13 0,3 5 5 0,0 0 8 15,6-2-12-15,3 2 12 0,1-2-10 0,2 13 10 16,6-5-18-16,3-6 2 0,9-2 1 0,-1-11 0 16,7 3-197-16,3-6-40 0</inkml:trace>
  <inkml:trace contextRef="#ctx0" brushRef="#br0" timeOffset="33946.172">16790 14579 1267 0,'-18'21'56'0,"18"-11"12"0,0 4-55 0,0-4-13 0,0 3 0 0,6-2 0 15,9 0 80-15,0-4 12 0,-4 1 4 0,7-2 0 16,3-4-34-16,0-2-6 0,0-2-2 0,0-4 0 15,2-2 22-15,4-5 5 0,3-5 1 0,-3-3 0 16,-3-1-30-16,2-7-7 0,4-5-1 0,-3-3 0 16,-6-3-1-16,0 0-1 0,-1 3 0 0,4 0 0 15,-3 3-5-15,-6 2-1 0,-6 0 0 0,0-2 0 16,3 5-10-16,-6-3-2 0,-9 3-1 0,0-3 0 16,0 1-7-16,-3-1-2 0,-6 3 0 0,-9 0 0 0,0 0 4 15,-3 5 1-15,7 0 0 0,-10 3 0 0,-6 8 15 16,0-3 3-16,1 5 1 0,-1-2 0 0,0 8-29 0,-6-1-9 15,1 6 0-15,2 3 0 16,6 5 14-16,-3 10-4 0,-5 6-1 0,2 11 0 0,6 7-9 0,1 3-16 16,-1 5 4-16,3 0 1 0,6-2 11 0,6 0 0 15,3 2 0-15,6 3 0 16,3 0-28-16,6-6 0 0,9-2 0 0,6 0 0 16,0-5-234-16,9-6-47 0</inkml:trace>
  <inkml:trace contextRef="#ctx0" brushRef="#br0" timeOffset="34611.975">23850 12303 1828 0,'-12'0'81'0,"6"3"17"0,0-3-78 0,3 2-20 16,-3 1 0-16,3 0 0 0,0-1 64 0,0 4 10 0,0 4 2 0,0-2 0 16,3 3-46-16,3 2-9 15,0 3-1-15,3 0-1 0,0 5 4 0,0 0 1 0,3 6 0 0,0-1 0 16,0 0-24-16,3 1 0 0,0-1 0 0,3-2 0 16,0-3 0-16,0 1 0 0,-1-4 0 0,4-2 0 15,0 0 0-15,-3-3-10 0,0-2 1 0,0-1 0 16,0 1 9-16,3-3 0 0,-4-3 8 0,1 3-8 15,0-3 8-15,0 6-8 0,-3-3 8 0,0 0-8 16,-6 0 8-16,3 0-8 0,-6 2 8 0,3 1-8 16,-6-1 15-16,-3 4-2 0,-3 1 0 0,0 1 0 15,-3 0-1-15,0 3 0 0,-6-3 0 0,3 5 0 16,0-5-12-16,-3-1 0 0,0 1 0 0,-2 0 0 16,2-3-28-16,-3 1-8 0,-3-6-1 15,0 0-1-15,0-1-14 0,-2 1-2 0,-1-2-1 0,3-1-877 16</inkml:trace>
  <inkml:trace contextRef="#ctx0" brushRef="#br0" timeOffset="34757.46">23820 12488 1094 0,'6'-8'48'0,"0"6"11"0,3-4-47 0,3 1-12 15,0 0 0-15,3-3 0 0,3 0 228 0,0 3 43 16,-1-3 9-16,1 2 1 0,-3-1-171 0,3 1-34 15,3 4-8-15,0-1 0 0,0 0-68 0,2 1 0 16,4-1-16-16,3 3 4 0</inkml:trace>
  <inkml:trace contextRef="#ctx0" brushRef="#br0" timeOffset="38717.1049">11146 15629 1778 0,'-12'0'79'0,"12"0"16"16,0 0-76-16,0 0-19 0,0 0 0 0,0 0 0 0,0 0 53 0,-3-3 7 16,3 3 2-16,0-5 0 0,0 0-19 0,3-1-4 15,0-2-1-15,9 3 0 0,0-3-20 0,6 3-4 16,0 0-1-16,6-1 0 0,2 1-5 0,4 0-8 15,3 0 11-15,3 2-11 0,-4 0 10 0,-2 1-10 16,0-4 8-16,0 1-8 0,-7 0 0 0,-2-1 0 16,0 6 8-16,-6 0-8 0,0 0 0 0,-3 0-14 15,3-2 3-15,-9 2 1 0,-6 0 24 0,0 0 5 16,0 0 1-16,0 0 0 0,0 0-20 0,0-6 0 16,-6-1 0-16,0 1 0 0,-3 1-12 0,-3-3-7 15,0 3-1-15,-3-1 0 0,-3 1 20 0,-3 2 0 16,-2 1 0-16,-1 2 0 0,-3 0 52 0,-3 0 13 15,-6 0 3-15,4 2 1 0,2 1-20 0,3 2-4 0,0-2-1 0,4 2 0 16,5-2-2-16,3 2-1 16,3-2 0-16,3 0 0 0,0-1-26 0,9-2-6 0,0 0-1 0,6 8 0 31,3-3-33-31,3 1-7 0,6-1-2 0,3 0 0 0,2-5 34 0,1 3 17 0,3-3-1 0,3-3-1 16,2 3-15-16,-2-5-12 0,0 5 3 0,0-3 0 31,-3 1-113-31,5-1-22 0,1 0-5 0</inkml:trace>
  <inkml:trace contextRef="#ctx0" brushRef="#br0" timeOffset="39562.2009">13081 13380 1119 0,'12'8'49'0,"0"-5"11"0,3-1-48 0,2 1-12 16,4 0 0-16,3 2 0 15,-3-5 68-15,3 2 12 0,0 1 1 0,-1 0 1 0,-2-3-22 0,0 0-4 16,-3 0 0-16,3-3-1 0,-3 3-27 0,-4-3-4 15,1-2-2-15,0 3 0 0,-3-1-11 0,-3-2-3 0,3-1 0 16,-6 4 0-16,0-4-8 0,-6 6 0 16,0 0 0-16,0 0 8 0,-6-2 7 0,0-1 1 0,-3 3 0 0,-3 0 0 15,-3 0-26-15,0 0-5 0,0 3-1 16,-2-1 0-16,-4-2 93 0,0 3 19 0,0 0 3 0,-3-1 1 16,0 1-4-16,-2-3-1 0,-1 0 0 0,0 0 0 15,6 0-15-15,3 0-4 0,4 0 0 0,5 0 0 16,0 0-38-16,3 0-8 0,6 0-2 0,0 0 0 15,0 0-28-15,6 3 0 0,9-3 0 0,2 0 0 16,7 2-11-16,3-2 2 0,6 3 0 0,2-3 0 16,4-3-68-16,0 1-14 0,9-1-2 0,5 0-669 15,-2-2-134-15</inkml:trace>
  <inkml:trace contextRef="#ctx0" brushRef="#br0" timeOffset="40082.575">14798 14462 1497 0,'-6'5'133'0,"0"-5"-106"16,-2 3-27-16,5 0 0 0,3-3 119 0,0 0 18 0,0 0 4 0,0 0 1 15,0 0-62-15,0 0-13 16,8 0-3-16,1-3 0 0,6 0-28 0,0-2-7 0,6-3-1 0,3 0 0 15,0 0-6-15,2 0-2 0,1 0 0 0,3 3 0 16,-6-3-9-16,3 3-3 0,-7 0 0 0,1 2 0 16,0-2-8-16,-6 2 12 0,0 0-12 0,-3 1 12 15,-3 2-12-15,0 0 0 0,-3 0 9 0,-6 0-9 16,0 0 0-16,0 0 0 0,0 0 0 0,0 0 0 16,-9 5 8-16,0-2-8 0,-3 2 10 0,0-2-10 15,-3-1 13-15,-3 1-3 0,-3-3-1 0,-3 0 0 0,1 0 27 0,-1-3 4 16,0-2 2-16,-3 2 0 0,0 1 5 0,4-1 1 15,2 0 0-15,0 1 0 0,3-1-14 0,3 0-2 16,6 3-1-16,-3-2 0 0,3 2-15 0,4-3-4 16,5 3 0-16,0 0 0 0,0 0-12 0,0 0 0 15,8 3-12-15,7-1 12 0,3 4-27 16,6-4 2-16,3 1 0 0,6 2 0 16,2 1-117-16,7 2-23 0,0-3-5 0,5 3-944 15</inkml:trace>
  <inkml:trace contextRef="#ctx0" brushRef="#br0" timeOffset="40667.048">16787 15417 1422 0,'-36'0'63'0,"27"0"13"0,3 0-61 0,-3 3-15 16,-9-3 0-16,0 3 0 0,4-1 120 0,-1 1 22 16,6-3 4-16,-3 5 1 0,-3-5-33 0,6 3-6 15,9-3-2-15,-3 2 0 0,-3 4-51 0,6-6-11 16,0 0-1-16,12 2-1 0,6 1-34 0,0 0-8 16,0-3 0-16,5-3 0 0,7 0 0 0,0 1 0 15,-9-4 0-15,3-1 0 0,2-1 9 0,1 2 0 16,-6-2 0-16,-3 3 0 0,0 2-9 0,-3-2 10 15,2 2-10-15,-5 3 10 0,-12 0-10 0,6 0 0 16,6 3 0-16,-3 2 0 16,-9-5-24-16,0 0-8 0,0 0 0 0,0 6-1 0,0-6 33 0,-3 8 0 15,-9-3 0-15,0 3 0 16,6-5-55-16,-8 2-7 0,-10-3-2 0,0 1 0 0,3 0 92 0,-3-3 19 16,-3 0 3-16,1 0 1 0,-1 0-3 0,6-3 0 0,12 3 0 0,0-3 0 15,-6 3-10-15,3 0-2 16,9 0-1-16,3 0 0 0,0 0-26 0,0 0-9 0,0 0 0 0,18 0 9 15,3 0-9-15,6-2 0 0,-6-1-12 0,9 1 12 16,5-1-12-16,1-5 12 0,-3 3-10 0,8-3-776 16,7 0-155-16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16:53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11759 14097 518 0,'0'0'46'0,"-6"0"-37"0,0-3-9 0,-3-2 0 16,-2-3 247-16,5-2 47 0,-3-1 10 0,0-2 1 16,-3 0-157-16,-3-3-32 0,3-3-7 0,0 1-1 15,-3-4-44-15,0 4-8 0,-3-1-3 0,-2 4 0 16,2-1-7-16,-3 2-2 0,0 1 0 0,-3 5 0 15,6 0 3-15,-5 3 0 0,2 2 0 0,-3 3 0 16,3 0-14-16,-3 8-2 0,4 6-1 0,-4 1 0 0,0 7-14 16,0 4-2-16,-3 8-1 0,0 3 0 0,4 1-13 15,-4-1-12-15,3 0 3 0,-3 2 0 0,3 1 9 0,4 0 16 16,-1 2-4-16,3 3-1 0,3 0-11 0,0 0 0 16,3 3 0-16,6-1 0 0,-3-4 0 0,6 4-9 15,0 1 9-15,3 10 0 0,0 3-8 0,6 2 8 16,0 1 0-16,3 5 0 0,0-3-9 0,3 3 9 15,3 2 0-15,0 3-9 0,3-8 9 0,0-2 0 16,2-6 0-16,4-3-8 0,0-7 8 0,3 0 0 16,0-6 0-16,5-2 0 0,1-6 0 0,6-7 0 15,-3-4 0-15,2-7 0 0,-2-5-14 0,3-8 2 16,-1-3 1-16,1-11 0 0,-3-5 11 0,2-5 16 16,-2-3-4-16,3-8-1 0,-6-2-11 0,-4-6 0 0,1-2 0 15,-6-11 0-15,-3-5 0 0,-3-3 0 0,-6-3 0 0,-4-2 0 16,1 3 9-16,-6-1-9 0,-3-2 10 15,-3-8-10-15,0 8 12 0,-3 0-3 0,-2 5-1 0,-7-3 0 16,-3 4 14-16,0-1 2 0,-3-3 1 0,0 3 0 16,0 3-1-16,1 11-1 0,-1 2 0 0,3 2 0 15,0 6-12-15,6 5-3 0,3 6 0 0,0 0 0 16,3 4-8-16,-6 4 0 0,-5 2 0 0,2 3-11 16,3 5-13-16,0 0-2 0,0 3-1 15,0 5-1226-15</inkml:trace>
  <inkml:trace contextRef="#ctx0" brushRef="#br0" timeOffset="650.973">12947 14362 1094 0,'0'0'97'0,"3"10"-77"0,3 6-20 0,3 0 0 16,6 2 59-16,0 1 8 0,2-6 1 0,4 3 1 15,3-5 3-15,9-1 0 0,5-7 0 0,1-6 0 16,-3-5-19-16,0-2-3 0,-1-11-1 0,7-6 0 15,-3-5 0-15,-1-2 0 0,-2-3 0 0,6-8 0 16,-4-3-6-16,-8 6-2 0,3-11 0 0,-3 0 0 0,0-5-9 16,-1-3-3-16,-8-2 0 0,3-4 0 0,-6-4-5 15,6-19-2-15,-7 5 0 0,-2 1 0 0,-6 12-9 0,-3 3-1 16,-3 3-1-16,-3 0 0 0,-6 3 0 0,-3 4 0 16,-3 4 0-16,-5 2 0 0,-7 3 11 0,-3-1 2 15,-3 4 1-15,-3-1 0 0,4 6 22 0,-1 5 4 16,0 2 1-16,-3 6 0 15,4 6-16-15,-1 4-2 0,-3 8-1 0,-3 6 0 0,1 5-13 0,-1 11-4 16,-6 5 0-16,1 10 0 0,-1 6-16 0,3 7 0 16,-2 4 8-16,-1 7-8 0,3 0 0 0,7 9 0 15,-1 7-11-15,0 5 11 0,6-5 0 0,3 3 0 16,1 3 0-16,2 7 0 0,6 3-11 0,6 0 11 16,0-5-10-16,3 10 10 0,6-2-8 0,0-3 8 0,6-3 0 15,6 3-9-15,-3-11 9 0,6-4 0 0,3-7 0 16,2 1 0-1,1-8-52-15,6-8-4 0,0-8-2 0,3-2-1116 0</inkml:trace>
  <inkml:trace contextRef="#ctx0" brushRef="#br0" timeOffset="996.582">14858 15658 288 0,'0'0'25'0,"12"-3"-25"16,3-2 0-16,3-3 0 0,-1 0 70 0,4-2 9 15,0-4 1-15,0-1 1 0,0-4-62 0</inkml:trace>
  <inkml:trace contextRef="#ctx0" brushRef="#br0" timeOffset="1653.949">14876 14235 1846 0,'9'15'82'0,"-9"-15"17"0,0 8-79 0,0 0-20 15,9 0 0-15,0 3 0 0,2-3 38 0,4 2 4 16,0 1 1-16,6-3 0 0,3 0-6 0,0-3-1 16,-1-2 0-16,7-6 0 0,0-5-16 0,0-2-4 15,-3-6-1-15,8-8 0 0,1-3 10 0,0-7 3 0,-1-6 0 0,1-15 0 16,-3-3 4-16,0-6 0 15,-1-2 1-15,-2-5 0 0,-3 2-11 0,-6-3-2 0,0-4-1 0,-4 1 0 16,-5 7-8-16,-3 4-2 0,-3-2 0 0,-6-3 0 16,0 6 1-16,-6-1 0 0,-3 6 0 0,-3 0 0 15,1 8 1-15,-7 2 0 0,0 3 0 0,-6 3 0 16,3 5 5-16,0 2 0 0,-2 3 1 0,-1 3 0 16,-3 3 0-16,0 7 0 0,0 3 0 0,-5 3 0 15,2 8-25-15,-3 2-6 0,0 9-1 0,-5 4 0 16,-4 6 42-16,0 5 8 15,-2 0 1-15,2 9 1 0,3-4-29 0,7 8-8 0,-1 1 0 0,3 4 0 16,3 6 0-16,6 6 0 0,4 7 0 0,2 3 0 16,0-3 0-16,3 5 0 0,3 4 0 0,3 9 0 15,0 4 0-15,6-6 0 0,0 3 0 0,6 5-8 16,0-6-21-16,3-2-4 0,0 0-1 0,6-2 0 0,0-11 50 16,2-8 11-16,4-3 1 0,0 0 1 0,3-5-29 0,0 0 0 15,3-5 0-15,2-3 0 16,1-8-111-16,3-3-25 0,0-7-4 0</inkml:trace>
  <inkml:trace contextRef="#ctx0" brushRef="#br0" timeOffset="2317.057">16763 15542 864 0,'12'8'76'0,"3"0"-60"16,3-6-16-16,2-2 0 15,-2-2 129-15,3-1 23 0,6-5 5 0,-3 0 1 0,-1-5-62 0,7-6-13 16,6-5-3-16,3-7 0 0,-7-6-1 0,-2-11-1 16,3-2 0-16,3-3 0 0,-4 0-21 0,-2-5-4 15,-9-3-1-15,0-8 0 0,3 3 8 0,-4-3 2 16,-8 6 0-16,0-4 0 0,-6 9-34 0,0-3-8 16,0 1 0-16,-9-4-1 0,-6 8-29 0,0 6-6 15,3 0 0-15,-12 2-1 0,-5 6 53 0,-4-3 10 16,0 3 2-16,0-3 1 0,3 2-13 0,-5 6-4 0,-1 0 0 15,3 3 0-15,3 7-9 0,-5 4-3 16,-4 1 0-16,-3 9 0 0,3 3 0 0,-5 4 0 0,-1 6 0 0,-6 11 0 16,7 5-20-16,-4 8 9 0,3 5-9 0,-2 8 0 15,-1 0 0-15,6 5 0 0,3 0 0 0,-2 9 0 16,2 2 0-16,0 5-9 0,6 8 9 16,1 5-8-16,5-7 8 0,3 7-8 0,6 6 8 0,3 10-8 15,6-7 8-15,3-1 0 0,3-2-9 16,3 5 9-16,3-8 0 0,6-3 0 0,0-4 0 0,6-9 0 15,-1-11-12-15,4-4 12 0,3-6-12 0,-3-3 12 16,-3-7-184-16,6-6-28 16,5-3-7-16,-2-2-1 0</inkml:trace>
  <inkml:trace contextRef="#ctx0" brushRef="#br0" timeOffset="4313.188">19608 11128 1897 0,'0'0'41'0,"0"0"9"0,0 0 2 0,0 0 2 0,9 3-43 0,3-3-11 16,-3 0 0-16,6 0 0 0,3 0 16 0,0 3 0 15,-3-3 1-15,3 2 0 0,2-2 19 0,-2 3 3 16,0 0 1-16,0 2 0 0,-3-2-22 0,0-1-4 15,-3 6-1-15,-3-5 0 0,3-1-4 0,-4 1-1 16,-5 2 0-16,0 6 0 0,0-3 11 0,-3 5 1 16,-6 3 1-16,0 5 0 0,-2 0 20 0,-4 0 4 15,-3 3 1-15,3-3 0 0,0-2-32 0,-3-3-6 16,3 0-8-16,0-6 11 0,3 1 37 0,0-3 8 0,0-3 2 0,3 0 0 16,4 1-50-16,-1-4-8 0,3-2 0 0,0 0-11 15,0 0 11-15,0 0-8 0,3 6 8 0,5-4-8 16,-2 4-4-16,6 2-1 0,3-3 0 0,3 3 0 15,0 2 13-15,3-2-11 0,-3 3 11 0,-1-3-10 16,1 0 10-16,0 0 0 0,-3 2 0 0,0-2 0 16,-3 3 0-16,-3-3 0 0,-3 0 0 0,0 0 0 15,0 0 15-15,-3-1-2 0,-6 1 0 0,0 0 0 16,0 0 15-16,-6 3 4 0,0-3 0 0,0 2 0 16,0-2-3-16,-3 3 0 0,-3-3 0 0,-3 0 0 15,3-3-14-15,1 3-3 0,-1-3-1 0,-3 1 0 16,3-1-11-16,0-2 0 0,0-1 0 0,3-2 0 15,0 0-39 1,0 3-9-16,4-6-3 0,5 1-767 0,3 2-154 0</inkml:trace>
  <inkml:trace contextRef="#ctx0" brushRef="#br0" timeOffset="4414.702">20293 11411 1612 0,'0'0'72'0,"-6"11"14"0,6-3-69 0,-3 0-17 16,-3 0 0-16</inkml:trace>
  <inkml:trace contextRef="#ctx0" brushRef="#br0" timeOffset="4546.451">20394 11610 1497 0,'0'0'66'0,"0"0"14"15,-3 3-64-15,-3 2-16 0,3-2 0 0,3-3 0 0,0 0 157 0,0 0 28 0,0 0 6 0,0 0-751 16,0 0-149-16</inkml:trace>
  <inkml:trace contextRef="#ctx0" brushRef="#br0" timeOffset="5048.621">21525 10721 1612 0,'0'0'144'0,"-6"0"-116"15,6 0-28-15,0 0 0 0,0 0 127 0,0 0 19 16,0 8 4-16,-3 5 1 0,0 8-92 0,3 3-19 15,0 10-3-15,-3 4-1 0,3 4-22 16,-2 3-5-16,-1 2-1 0,0-7 0 0,3 2-8 0,-3 3 10 16,0 3-10-16,0-3 10 0,0-3-10 0,3-2 0 15,0-8 0-15,3 8 8 0,0-11-8 0,-3-8 0 0,6-5 0 16,-3-3 8 0,0-5-41-16,-3-8-9 0,0 0-2 0,0 0 0 0,0 0 66 0,2-5 13 0,-2-3 2 0,3-3 1 15,-3 3-13-15,3-3-2 0,0 1-1 0,0-3 0 16,0 2-14-16,3 3-8 0,3-2 8 0,0-1-8 15,0 6 0-15,3-1 0 0,3 1 0 0,0 2-8 16,0 1 8-16,3 2-8 0,-4 2 8 0,7 1-8 16,-3 0 8-16,0 2 0 0,-6 0 0 0,0 1 0 15,0-1 0-15,-3 3 0 0,-3-3 8 0,0 3-8 16,-3 0 10-16,-1 0-2 0,-2 0-8 0,-2 0 12 16,-4 2 3-16,0-2 0 0,-3 3 0 0,-6 0 0 15,0 2 5-15,-3 0 2 0,-3 3 0 0,0 0 0 16,-5-3-10-16,2 3-3 0,0 0 0 0,0 0 0 15,0-3-37-15,1-3-7 0,-1 1-1 0,3-3-1 32,0 0-83-32,6-3-16 0,3-5-3 0</inkml:trace>
  <inkml:trace contextRef="#ctx0" brushRef="#br0" timeOffset="5415.524">21960 11004 2102 0,'0'0'93'0,"0"0"19"0,0 0-89 0,0 0-23 16,0 0 0-16,3 5 0 0,3 1 26 0,3-4 1 0,0 4 0 0,3-4 0 16,0 3-9-16,2-2-2 0,7 0 0 0,6-1 0 15,-3 4-16-15,0-4-16 0,-3 1 4 0,2 0 0 16,-2-1 12-16,3 1 0 0,-6 2 0 0,0-2 0 15,3 0 24-15,-4-1-3 16,-2 1 0-16,-3-1 0 0,0 1 11 0,-3 0 1 0,-3 2 1 0,0-2 0 16,-3-1 8-16,-3-2 2 0,0 0 0 0,0 11 0 15,-3-3 0-15,-3 0 0 0,0 2 0 0,-3 1 0 16,0 0-12-16,-3 4-1 0,-6-1-1 0,-2 4 0 16,-1 1-15-16,3-6-3 0,3 3-1 0,-3-3 0 15,-3 6-11-15,3-1-16 0,-2-2 4 0,2 2 1 16,0-2-101-16,-3 0-21 0,3 0-4 0,6 0-624 15,3-5-125-15</inkml:trace>
  <inkml:trace contextRef="#ctx0" brushRef="#br0" timeOffset="5765.9069">22877 10970 1555 0,'0'0'138'0,"-6"2"-110"0,-3 1-28 0,0 0 0 16,0-1 223-16,0 4 39 0,-3-1 8 0,0 3 2 15,-3 0-155-15,0 2-30 0,4 3-7 0,-1 1 0 16,-3 2-44-16,3 2-9 0,3 3-2 0,0 0 0 16,3 3-14-16,3 0-3 0,0 0-8 0,6-6 12 15,3-2-12-15,0 0 0 0,0 0 0 0,6 0 0 16,3-3 0-16,3-2-10 0,-4-1 10 0,10-2-8 16,0-2-24-16,0-4-5 15,0-2-1-15,3 0-802 0,-7-5-161 0</inkml:trace>
  <inkml:trace contextRef="#ctx0" brushRef="#br0" timeOffset="7110.209">20016 12554 460 0,'-6'-7'41'0,"3"12"-33"15,3 8-8-15,0 3 0 0,3 0 236 0,-3 2 46 16,3 1 9-16,0 2 1 0,3 0-138 0,-3 6-28 16,0-4-6-16,3 4 0 0,0-3-44 0,-3 0-9 15,0-1-2-15,0 1 0 0,0-3-29 0,-3-2-7 16,3 2-1-16,0 0 0 0,0 0-19 0,0 1-9 16,0-1 8-16,3-3-8 15,-3 3-98-15,0-5-25 0,3 0-5 0</inkml:trace>
  <inkml:trace contextRef="#ctx0" brushRef="#br0" timeOffset="7280.355">20561 12790 1875 0,'-3'13'83'0,"3"-5"17"0,3 0-80 0,-3 3-20 0,0-3 0 0,3 0 0 15,-3-1 20-15,3-1-1 0,-3-6 0 0,3 5-872 16</inkml:trace>
  <inkml:trace contextRef="#ctx0" brushRef="#br0" timeOffset="7420.962">20632 13041 1854 0,'-9'11'82'0,"9"-6"17"0,-2 0-79 0,2-5-20 16,0 0 0-16,0 0 0 0,0 0 38 0,0 0 4 15,0 0 1-15,0 0-911 16</inkml:trace>
  <inkml:trace contextRef="#ctx0" brushRef="#br0" timeOffset="7738.747">21936 12507 288 0,'-12'10'25'0,"6"-7"-25"0,-6-3 0 0,3-3 0 16,-2 3 383-16,2 0 71 0,-3-2 14 0,0 4 4 15,-3-2-320-15,3 6-64 0,-3 2-13 0,3 2-3 16,0 1-36-16,3-1-8 0,0-2-2 0,1 6 0 16,2 4-17-16,3 1-9 0,0 2 10 0,3 3-10 15,3-3 8-15,3 5-8 0,2-5 0 0,4 1 0 16,0-4 18-16,3-2-2 0,3-3-1 0,3 0 0 16,-3-2-47-16,0 0-10 0,2-6-2 0,-2-2 0 15,3-3-134-15,0-3-27 0,-3-2-6 0</inkml:trace>
  <inkml:trace contextRef="#ctx0" brushRef="#br0" timeOffset="8706.797">22314 12332 806 0,'0'0'72'0,"0"0"-58"16,0 0-14-16,0 0 0 0,0 0 169 0,0 0 31 15,0 0 7-15,0 0 1 0,0 0-77 0,0 0-15 16,0 0-4-16,0 0 0 0,0 0-39 0,0 0-8 15,0 0-1-15,0 0-1 0,0 0-15 0,0 0-2 16,0 0-1-16,0 0 0 0,0 0-12 0,0 0-2 0,0 0-1 0,0 0 0 16,0 0-5-16,0 0-1 0,0 0 0 0,0 0 0 15,0 0-3-15,0 0-1 0,0 0 0 0,0 0 0 16,0 0 4-16,0 0 0 0,0 0 0 0,0 0 0 16,0 0-3-16,0 0 0 0,0 0 0 0,0 0 0 15,0 0-3-15,0 0-1 0,0 0 0 0,0 0 0 16,0 0-9-16,0 0-8 0,0 0 9 0,0 0-9 15,0 0 0-15,6 6 0 0,0-4 0 0,0 1 0 16,0-1 0-16,0 1 0 0,3 0 0 0,0-1 0 16,0 1-9-16,0 2 9 15,3-2 0-15,-1 0-9 0,1 5 9 0,3-3 0 0,-3-2-9 0,3 2 9 16,0 0 0-16,0 0 0 0,0-2 0 0,0 2 0 16,-1-2 0-16,1 0 0 0,-3-1 0 0,3 4 0 0,0-6 0 15,-3 2 0-15,3 1 0 0,-3-1 0 16,-3 1-12-16,3-3 12 0,-4 3-12 0,-2-3 12 0,-6 0-10 0,3 2 10 15,3-2 0-15,-6 0-9 0,0 0 9 0,0 0 0 16,0 0 0-16,0 0 8 0,0 0-8 0,0 0 8 16,0 0-8-16,0 0 8 0,0 0 0 0,0 0 0 15,0 0 0-15,0 0 0 0,0 0 2 0,-3 8 1 16,-3 0 0-16,0 0 0 0,1 3-1 0,-1-3 0 16,0 0 0-16,-3 2 0 0,-3 4-10 0,0-1 12 15,0 3-12-15,-6 2 12 0,3-2-12 0,0-3 0 16,3 0 0-16,-2 1 0 0,-1 2 8 0,0-3-8 15,0 3 0-15,3-3 8 0,-3 0-8 0,0 3 0 16,3-3-12-16,-3 0 12 16,7 1-32-16,-4-6 0 0,3 0 1 0,3 0 0 15,0-6-165-15,6-2-34 0,-9 3-6 0</inkml:trace>
  <inkml:trace contextRef="#ctx0" brushRef="#br0" timeOffset="9457.954">22924 11917 921 0,'0'0'40'0,"0"0"10"0,0 0-40 0,0 0-10 0,0 0 0 0,0 0 0 15,-3 8 222-15,0 0 42 0,3 5 9 0,3 3 2 16,-3 2-169-16,3 6-34 0,-3 5-6 0,3 3-2 15,0 2-36-15,-3 6-8 0,0 2-2 0,3 1 0 16,0-1-18-16,-3-2 10 0,3-3-10 0,-3 0 8 16,0-3-8-16,3 1 10 0,-3-6-10 0,0-3 10 15,3 3-10-15,-3-5 8 0,3-3-8 0,-3-5 8 16,3-3-8-16,-3-2 12 0,3 0-12 0,-3-3 12 16,0-8-12-16,0 0 0 0,0 0 9 0,0 0-9 15,0 0 22-15,0 0 0 0,0-8 0 0,0 0 0 16,6-6-6-16,-3 1-2 0,3 0 0 0,-3 2 0 0,6-2-14 15,-3 3 0-15,3-1 0 0,0 3 0 0,3 0-10 0,0 0 10 16,2 3-8-16,-2 0 8 0,-3-1-9 0,3 4 9 16,3-1-10-16,0 3 10 0,-3 0 0 0,3 3-9 15,-3 2 9-15,0 0 0 0,-1 1 0 0,-2 1-8 16,-3-1 8-16,0 2 0 0,0 2 0 0,-6 1 0 16,0-1 9-16,0 4-9 0,-3-1 45 0,-3-3 3 15,-3 4 0-15,-3-1 0 0,4 0 11 0,-4 3 2 16,-6 0 1-16,3 0 0 0,-3-3-5 0,0 3-1 15,0-6 0-15,-3 4 0 0,4-6-26 0,-1 0-6 16,0 0 0-16,0-1-1 0,3-4-2 0,3 0 0 16,-3-3 0-16,3 0 0 0,1 0-33 0,2 0-6 0,3-3-2 15,0 0 0 1,6 3-205-16,0 0-42 0</inkml:trace>
  <inkml:trace contextRef="#ctx0" brushRef="#br0" timeOffset="11421.03">13304 8408 1094 0,'0'0'97'0,"0"0"-77"0,0 0-20 0,0 0 0 16,0 0 236-16,0 8 43 0,3 3 9 0,-3 2 1 16,6 0-193-16,-3 6-40 0,3 2-7 0,0 8-1 15,0 0-8-15,0 3 0 0,0 5-1 0,-3 0 0 16,3 0-11-16,-3-2-1 0,3 2-1 0,-3 0 0 15,3-6-14-15,-3-1-4 0,0-4 0 0,0 0 0 16,-3 1-8-16,2-3 10 0,-2-6-10 0,3 1 10 16,-3-3-10-16,0-3 10 0,0 0-10 0,-3-5 10 0,3-3 6 15,0-5 2-15,-5 0 0 0,-1 0 0 0,0-5 8 0,3-3 2 16,-3-5 0-16,3 0 0 16,3-6-17-16,0 3-3 0,3-2-8 0,3-1 12 0,0 1-12 0,3-1-8 15,-1 1 8-15,7 2-13 0,-3-3 13 16,6 6-12-16,0 0 12 0,6 2-12 0,-3 1-2 0,2 4 0 15,-2 1 0-15,6 2 0 0,-6 1-2 0,3 4 0 16,-6 1 0-16,2 2 0 0,-2 3 5 0,0 3 1 16,-6-1 0-16,0 4 0 0,0-1 10 0,-6 3 0 15,-3 2 0-15,0 3 0 0,-3 3 13 0,-3 3-1 16,-6-1-1-16,0 6 0 0,0 2 6 0,-6-2 2 16,-3-3 0-16,-3 0 0 0,1 0-3 0,-1-5-1 15,0 0 0-15,0-3 0 0,-6-5 11 0,6-3 2 0,-2 1 1 16,-4-4 0-1,6-5-67-15,-3 1-14 0,0-4-2 0,4-4-766 0,-1-4-154 0</inkml:trace>
  <inkml:trace contextRef="#ctx0" brushRef="#br0" timeOffset="12488.974">14822 8094 1785 0,'3'26'79'0,"0"-10"17"0,3 8-77 0,0 5-19 16,3 5 0-16,0 6 0 0,-3 2 42 0,0 3 5 15,3 3 1-15,0 7 0 0,-6-2 7 0,0 3 1 16,3-3 1-16,0 0 0 0,-4-8-40 0,4-6-8 0,0 1-1 15,0-8-8-15,3-6 0 0,-3-5 0 16,0-2 0-16,3-6 0 0,0-5-13 0,-3-5-10 0,-6-3-1 0,6-3-1 16,0-5 40-16,-3 0 8 0,0-10 1 0,3-1 1 15,-6 1-25-15,3-3 0 0,-3-1 0 0,6-1 0 16,0 1 56-16,0 1 7 0,6 3 1 0,-4 2 0 16,4 0-52-16,3 3-12 0,0 0 0 0,0 2 0 15,3 3-11-15,-3 3-5 0,0 2 0 0,3 3-1 16,-4 0-24-16,-2 3-5 0,0 2-1 15,-3 3 0-15,-3 3 38 0,0-1 9 0,0 6 0 0,-3 0 0 16,-6 2 0-16,0 1 0 0,-3 2 0 0,0 3 0 16,-6-3 0-16,0 3 0 0,-3-3 0 0,4 0 0 15,-7-2 0-15,0-1 0 0,-3-2 0 0,0-3 0 16,0-2 0-16,0-3 0 0,1-3 0 0,-1-2 0 16,3-3-53-16,3-5-9 0,-3-1-2 0,9 1 0 15,0-6 3-15,6 1 0 0,6-1 0 0,3-2 0 16,6 0-5-16,0-3-1 0,6 3 0 0,6-1 0 15,0 1 21-15,-1 3 4 0,4-1 1 0,0 0 0 0,0 3 28 0,0-2 13 16,-1 2-12-16,1-3 12 0,0 1 0 0,0-1 0 16,-3 3 0-16,-1-5 12 0,1 2-12 0,-3-2 8 15,-3 0-8-15,0 0 8 0,-3 0 0 0,-4-1-8 16,-2 1 12-16,-3 0-4 0,0 2 24 0,-6 1 4 16,0-1 0-16,-3 3 1 0,-3-2 65 0,0 4 13 15,-5 1 2-15,2 2 1 0,-3 1-14 0,0 2-4 16,-3 2 0-16,0 6 0 0,0 3-55 0,0 5-11 15,0 2-2-15,3 6-1 0,4 0-31 0,-1 2 0 16,0 3 0-16,3-2 0 0,0 2 25 0,6-3-1 0,3 1 0 16,3-6 0-16,3-2-24 0,0-4 0 0,11-1-12 0,-2-4 12 31,3-7-42-31,0 0-1 0,3-6 0 0,0-2 0 16,2-3-33-16,1-6-6 0,-6-1-2 0,3-4 0 0,-3 3 3 15,-4-2 0-15,-2-1 0 0,0 3 0 0,-6 3 49 0,0 0 9 0,0 0 3 0,-6 5 0 16,0-3 32-16,-3 6 6 0,-3 0 2 0,3 5 0 15,-3-3 47-15,-3 3 9 0,0 3 3 0,0 4 0 16,0 1-35-16,0 3-8 0,-3 2 0 0,0 6-1 16,3-3-22-16,-2-1-4 0,2 4-1 0,-3 0 0 15,3-1 0-15,3-5 0 0,0 0 0 0,0-2 0 0,0-3-8 16,6 0 0-16,-3-8 0 0,0 0 0 16,6-3-28-16,3-2 0 0,3-6-1 0,-4-4 0 15,4-4-18-15,0-2-3 0,0-3-1 0,0 0 0 16,0 0-10-16,0 1-3 0,0 1 0 0,-3 4 0 15,0 2 0-15,0 8-1 0,-3 0 0 0,0 6 0 0,-1 4 53 0,1 3 12 16,0 6 0-16,0 2 0 0,-3 1 52 0,0 4 7 16,0 1 1-16,0-1 1 0,-3 3 16 0,3 0 3 15,0-2 1-15,3 2 0 16,-3-5-65-16,3 0-16 0,0-3 0 0,0-2 0 0,3-3 0 0,3-6 0 16,0 1 0-16,0-6 0 15,5-2-73-15,-2-6-19 0,0-7-3 0</inkml:trace>
  <inkml:trace contextRef="#ctx0" brushRef="#br0" timeOffset="12649.28">15968 8504 1076 0,'0'-14'48'0,"3"9"9"0,-3 0-45 16,0 0-12-16,0 2 0 0,0 3 0 0,0 0 123 0,0 0 22 0,0 0 5 0,0 0 1 15,6 5-52-15,-3 3-11 0,0 3-1 0,0 5-1 16,0 0-26-16,0 5-4 0,0 0-2 0,3 3 0 16,0-1-26-16,-3 1-6 0,6 3-1 0,-3-6 0 15,0 0-21-15,0 0 8 0,0-5-8 0,0-3 0 16,2-2-51-1,-2 0-14-15,3-6-3 0,-3 0-544 0,0-8-109 0</inkml:trace>
  <inkml:trace contextRef="#ctx0" brushRef="#br0" timeOffset="12819.5579">15947 8700 403 0,'-32'0'36'0,"17"-3"-36"0,-3 0 0 0,-3 1 0 16,0-4 312-16,-3-2 56 0,1-2 12 0,-1 2 1 0,3-3-194 0,0-2-39 15,3 2-8-15,6 3-2 16,3 1-79-16,3-1-16 0,0 0-3 0,6 0-1 0,3 2-39 0,3 1 0 15,6-3-9-15,3 3 9 0,3 0-24 0,6-1 4 16,0 4 0-16,2-4 0 16,7 4-37-16,0 2-7 0,0-3-2 0,2 3-582 15,-2 0-116-15</inkml:trace>
  <inkml:trace contextRef="#ctx0" brushRef="#br0" timeOffset="13011.545">16492 8461 1958 0,'-6'6'174'0,"-6"2"-139"0,-3-3-35 0,0 5 0 15,1 1 145-15,-4 2 23 16,0 1 4-16,3 4 0 0,3 1-110 0,3-1-22 0,0 3-5 0,3 0-1 16,3 1-34-16,6-7 0 15,6 4 0-15,3-3 0 0,3-3-24 16,3-5-12-16,3 0-3 0,5-3-738 0,1-2-148 0</inkml:trace>
  <inkml:trace contextRef="#ctx0" brushRef="#br0" timeOffset="13293.718">18025 8263 2361 0,'-18'3'210'0,"0"2"-168"16,0-2-34-16,1 4-8 0,-4 1 76 0,0 6 12 16,3-4 4-16,-3 6 0 0,3 5-25 0,0 0-5 15,7 3-1-15,-1 3 0 0,0 2-27 0,6 5-6 16,3 9 0-16,6-1-1 0,3 0-27 0,6-2 8 15,2-6-8-15,10 1 0 16,3-9-62-16,12-2-18 0,5-8-3 0,19-6-760 0,8-10-152 0</inkml:trace>
  <inkml:trace contextRef="#ctx0" brushRef="#br0" timeOffset="18064.556">18460 10541 2232 0,'0'0'49'0,"-6"0"11"0,3 0 1 0,3 0 1 16,0 0-50-16,0 0-12 0,3-8 0 0,5 0 0 16,4-5 27-16,6-3 2 0,0-5 1 0,9 0 0 0,3-3-14 0,2 0-4 15,4 3 0-15,-3 2 0 0,3 6-4 0,-7 5-8 16,1 3 11-16,-6 5-11 0,-3 5 0 0,-3 3 0 16,-3 5 0-16,-1 3 0 0,-8 8 10 0,-3 0-10 15,-6 2 8-15,-3 3-8 0,-3 3 0 0,-2-3 0 16,-4 3 0-16,-6-3 0 0,0-2 45 0,0-4 4 15,-6-1 1-15,4-7 0 0,-1-1-29 0,3-6-5 16,-3-8-2-16,3 0 0 0,3-6 33 0,4-4 6 16,-1-3 2-16,3-3 0 15,0-8-46-15,3 3-9 0,3-6 0 0,6 1 0 0,0-3-8 0,3 2 8 16,-3 1-13-16,3 2 5 0,3 5 8 0,-3 4 0 16,-3 1-9-16,0 6 9 0,0 8 0 0,0 0 0 0,0 0 0 15,-3 11 0-15,-3 5 12 0,0 5 8 16,-9 3 0-16,0 8 1 0,-3-1-21 0,-3 4 0 0,4-1 0 15,-1 0 0-15,0 1 0 0,3-6-18 0,3-3 3 0,0-4 1 16,6-4 14-16,0-7 0 0,0-1 0 0,3-4 0 16,3-6 0-16,0 0 8 0,0 0-8 0,0-11 0 15,0-2 19-15,0-6-3 0,0-2-1 0,0 0 0 16,3-3-3-16,-3 0 0 0,3-2 0 0,0 5 0 16,0 2-12-16,-3 3 0 0,0 6 0 0,0 2 0 15,0 8 0-15,0 0 0 0,0 0 0 0,0 0 0 16,-3 13-12-16,-3 0-4 0,0 3-2 0,0 3 0 15,1 2 18-15,-1-3 17 0,0 3-3 0,0 1-1 16,3-4-13-16,3-2-18 0,0 0 4 0,3-6 1 16,0 1 13-16,6-6 0 0,-1-2 0 0,10-3 0 0,3-5 11 15,6-6 5-15,6-5 0 0,11-5 1 16,-2 3-17-16,6-6-14 0,5-3 2 0,4 1 1 0,-7-1 11 0,4 1 0 16,0-1 0-16,5-2 0 15,-8 6 0-15,-7 1 0 0,1 1 0 0,-3 5 0 0,-7 3 0 0,-8 3 0 16,-3 2 0-16,-3 5 8 0,-9 0-8 0,-3 6 0 15,-3 5 0-15,-9 2 0 0,-3 6 0 0,-9 6 11 16,-9 1-11-16,-9 6 12 0,-8 3 0 0,-4 5 0 16,-3 0 0-16,-8 6 0 0,5 2-12 0,1 0 0 15,-4 0-10-15,3 0 10 0,10-11 0 0,5-5 0 16,6-5 8-16,9-6-8 0,6-2 9 0,7-5-9 16,8-3 0-16,5 0 9 0,10-6-19 0,9-2-4 15,6-2-1-15,12-6 0 0,2-5 3 0,10-3 0 0,5-6 0 16,10-4 0-16,-1-3 12 0,1-3 0 15,-1-2 0-15,7 2-9 0,-10-2 9 0,4 2 8 0,-7 3-8 16,1 0 11-16,-13 2-11 0,-8 3 10 0,-6 3-10 16,-7 5 10-16,-8 0-1 0,-6 6 0 15,-6 2 0-15,-9 3 0 0,-6 5 9 0,-6 2 2 0,-9 4 0 0,-8 4 0 16,-10 6-12-16,-6 8-8 16,-2 0 9-16,-10 7-9 0,6 4 0 0,-2 2 0 0,-1 0 0 0,1 3-10 15,5-6 10-15,9-5 0 0,10-5-9 0,5-6 9 16,6-4 0-16,9-6 0 0,3-3 0 0,6-5 0 15,18 0-36-15,6-11-4 16,8-2 0-16,7-8 0 0,6-3 12 0,5-2 1 0,10-6 1 0,5 0 0 16,-2 3 16-16,-1 3 10 0,1-1-12 0,2 1 12 15,-5 2 0-15,-3 5 0 0,-7 3 0 0,1 6 0 0,-13 2 0 16,-2 5 0-16,-6 6 0 0,-6 5 0 0,-6 2 11 16,-10 9-11-16,-8 2 12 0,-11 11-12 0,-4 13 18 0,-15 5-3 15,-6 6-1-15,-5 5 0 0,5-6-3 0,0-5-1 16,0-5 0-16,7-5 0 0,5-11 4 0,6-8 1 15,9-5 0-15,3-8 0 0,6-8-15 0,9-8 0 16,9-8 0-16,6-10 0 0,8-14-11 16,10-7 11-16,9-17-10 0,14-5 10 0,-2 6 0 0,2-3 0 15,4-6 0-15,5-5 0 0,-5 6 16 0,-4 5-1 16,0 8 0-16,-2 2 0 0,-12 14-15 0,-10 7 0 16,-5 12 0-16,-9 1 0 0,-9 9 0 0,-3 8 0 15,-10 2 11-15,-5 3-11 0,-8 16 8 0,-10 11-8 0,-9 12 0 16,-6 12 0-16,-9 7 0 0,-2 3-12 0,-4 2 0 0,1 1 0 15,2-6 12-15,9-3 0 0,6-10 0 0,16-18 0 16,2-3 0-16,3-6 0 0,6-5 12 0,6-5-12 16,3-5 0-16,9-6 0 0,2-7-12 0,13-9 3 15,6-7 9-15,3-3 11 0,5-3-3 0,7-3 0 16,-7 4-8-16,1-1 0 0,3 3 0 0,-1 0-11 16,-2 8 11-16,-6 2 0 0,-4 6 0 0,-2 8 0 15,-3 5 0-15,-3 5-13 0,-3 3 5 0,-4 8 8 16,-2 5-19-16,-6 0 4 0,0 8 1 0,-3 0 0 15,-3 3 14-15,-3 2 0 0,3-2 0 0,-3-8 0 16,0-6 0-16,0 1 0 0,3-3 0 0,6-6 0 31,0-2-105-31,2-5-19 0,10-8-3 0,3-11-1026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18:16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11096 13470 1490 0,'0'0'66'0,"0"0"14"0,-3 0-64 0,3 0-16 15,0 0 0-15,0 0 0 0,0 0 58 0,0 0 9 16,5-3 1-16,4 3 1 0,0-2-23 0,9 2-5 16,0 2-1-16,6 1 0 0,0 2-8 0,2-2-3 15,7 5 0-15,6 0 0 0,0 0-13 0,-4-3-4 0,4 0 0 0,-3 1 0 16,-1-4 2-16,1-2 0 15,-3-2 0-15,0-4 0 0,-1-2 4 0,1-2 1 0,3-3 0 16,-3-6 0-16,-4 0-7 0,1-4 0 0,0 2-1 0,0-6 0 16,-4-2 11-16,-2 0 2 0,-6 0 1 0,-3 0 0 15,0 0-11-15,-6-3-2 0,-3 3-1 0,0 0 0 16,-6-3 10-16,0 5 3 0,-6-2 0 0,0 0 0 16,-9 3 16-16,0-1 3 0,-3 3 1 0,-9-2 0 15,1 2-3-15,-4 3 0 0,0 2 0 0,-6 1 0 16,4-1-11-16,-1 6-2 0,0 0-1 0,3 5 0 15,1 3-11-15,-1 5-3 0,3 5 0 0,-6 6 0 16,4 2-13-16,-4 3 11 0,-3 5-11 0,3 8 10 16,4 3-10-16,-1 2 0 0,-3 6 0 0,3 2 0 15,6-5 0-15,1 0 0 0,2-2 0 0,3-1 0 16,3-2 0-16,3 2 0 0,3-2 0 0,3 2 0 16,3 3-99-16,3 0-21 0,9 6-5 0,3 2-1026 15</inkml:trace>
  <inkml:trace contextRef="#ctx0" brushRef="#br0" timeOffset="682.673">16688 13626 1839 0,'0'16'81'0,"3"-8"18"0,0 0-79 0,3 0-20 15,-6 0 0-15,12 0 0 16,6 0 18-16,0-3 0 0,-6-3 0 0,6-2 0 0,12 0 15 0,-4-5 3 16,1-5 1-16,0-4 0 0,0-1-3 0,5-7-1 15,1-4 0-15,-3-6 0 0,-3-5-19 0,2 3-4 16,10-1-1-16,-6 1 0 0,-9 0-9 0,0 2 0 15,2 0 0-15,-2 0 0 0,0 3 43 0,-9-3 6 16,-3 3 2-16,0-2 0 0,0 1-23 0,-6 4-4 0,-9 0 0 0,0-4-1 16,0 7 13-16,-6-1 4 0,-9 0 0 15,-3 0 0-15,-3 6 8 0,-3-1 3 0,1 1 0 0,-13-1 0 16,0 1-11-16,0 4-1 0,4-2-1 0,-4 3 0 16,-6 5-14-16,1 3-4 0,-1 2 0 0,0 6 0 15,4 2 11-15,2 6 1 0,-3-1 1 0,4 9 0 16,2 2-46-16,0 3-10 0,7 2-1 0,-1 6-1 15,3 5 25-15,6 0-10 0,3-2 10 0,3 2 0 16,6-3-11-16,4 0 11 0,5 1-10 0,5 2 10 31,1 0-102-31,9 0-14 0,3 5-4 0,3-2-1089 0</inkml:trace>
  <inkml:trace contextRef="#ctx0" brushRef="#br0" timeOffset="1985.157">14971 13473 288 0,'0'0'12'0,"0"0"4"0,0 0-16 0,0 0 0 16,6-3 0-16,3 0 0 0,0 1 205 0,3 2 39 15,3-3 7-15,2 6 1 0,1-3-146 0,3 2-30 0,0 1-5 0,0 2-2 16,0-2-8-16,-1 0-1 16,1-1-1-16,3-2 0 0,3 0-32 0,0-5-7 0,-3 0 0 0,2-6-1 15,4 0 33-15,-3-4 6 0,0-4 2 0,-1-2 0 16,1-3-15-16,0-5-2 0,-6 0-1 0,3-6 0 15,-6 1-15-15,-1-3-3 0,-5-3-1 0,0 3 0 16,-3 0-23-16,-3 3 9 0,-3 5-9 0,-3 0 0 16,-3 2 44-16,-3 3 3 0,-3 1 0 0,-3-4 0 15,-3 3-4-15,-2 3-1 0,-7-3 0 0,0 3 0 16,0 0-2-16,-3 0-1 0,-2 0 0 0,2 2 0 16,-3 1-31-16,0 2-8 0,3 0 0 0,1 3 0 15,-1 5 0-15,3 2 0 0,0 4 0 0,0 7 0 0,-2 3 24 16,-4 8 3-16,0 5 1 0,-6 5 0 0,4 4-28 0,-4 4 0 15,-3 6 8-15,1 7-8 0,2 6 0 0,0 3 0 16,9-1 0-16,-2 6 0 0,8-13 0 16,3-1 0-16,3-4 0 0,6-1 8 0,3-5-8 0,3 0 0 15,9-2 0-15,3 2 0 0,3-3 0 0,9-2 0 16,3-3-12-16,8 0 12 16,4-5-154-16,3 0-23 0,56 13-5 0,-24-19-1 0</inkml:trace>
  <inkml:trace contextRef="#ctx0" brushRef="#br0" timeOffset="6093.134">11206 14422 637 0,'0'0'28'0,"0"0"6"0,0 0-34 0,0 0 0 0,0 0 0 0,0 0 0 16,0 0 106-16,0 0 14 0,-6 0 4 0,6 0 0 15,0 0 0-15,0 0 0 0,0 0 0 0,0 0 0 16,0 0-56-16,0 0-10 0,3 8-2 0,0 0-1 16,0 0-44-16,3 3-11 0,0 2 0 0,5 0 0 15,1 1 30-15,3 1 4 0,3-1 1 0,3-4 0 16,0 1-25-16,3-1-10 0,-1-2 8 0,1 3-8 15,3-3 0-15,-3-3 0 0,0 0 0 0,2 1 0 16,1-1 8-16,0-2-8 0,0-1 8 0,5-2-8 16,-2 0 8-16,3 0-8 0,0 0 8 0,2-5-8 15,1 2 12-15,-3-5-2 0,0 0-1 0,-1 1 0 0,-2-4 4 16,0-5 1-16,0 0 0 0,-1-5 0 0,4-5 5 0,-6-6 1 16,0-3 0-16,3-4 0 0,2-1-2 0,-2-2 0 15,0-3 0-15,-3-6 0 0,-4-1-4 0,1-1-1 16,-6-3 0-16,0 3 0 0,-3 3 1 0,-3 2 0 15,-3-2 0-15,0 0 0 0,-3 2 5 0,-3 0 1 16,-3-4 0-16,0-4 0 0,0 6 4 0,-6-1 2 16,3 4 0-16,-6-3 0 0,3 5-15 0,-3-3-3 15,0-2-8-15,0-1 12 0,3 4-12 0,-3 2 0 16,0 2 8-16,-3 1-8 0,3 8 0 0,-3-1 0 16,-2 6 0-16,-1 0 0 0,-6 5 12 0,3 1-4 15,0 1-8-15,-6 1 12 0,0 3 12 0,-2-1 1 16,-1 1 1-16,-3 2 0 0,0 0-1 0,1 3 0 15,-4-1 0-15,-3 1 0 0,3 5-9 0,1 3-3 0,-4 0 0 16,6 2 0-16,0 3-3 0,4 3-1 0,-4 2 0 0,0 6 0 16,3-1-9-16,0 3 10 0,4-5-10 0,-1 6 10 15,-3 1-10-15,3 1 0 0,-3-5 0 0,-2 2 0 16,2 0 8-16,0 3-8 0,-3 0 8 0,1 0-8 16,2-3 0-16,0 0 0 0,0 1 8 0,0-1-8 15,4 3 0-15,2 0 0 0,0 5 9 0,0 5-9 16,0 6 0-16,3 2 0 0,1 6 0 0,-1 2 0 15,0-2 0-15,3 0 8 0,3-1-8 0,0 6 0 16,3 0 0-16,0 3 0 0,3 8 0 0,0 2 0 16,0-5 0-16,6-3 0 0,0 0 0 0,3 3 0 15,-3-8 0-15,3 5 0 0,3 3 0 0,-3 0 0 16,6 0 0-16,-3-5-8 0,3-6 8 0,0 6-8 16,0-6-142-16,6 0-28 0,0-2-6 0</inkml:trace>
  <inkml:trace contextRef="#ctx0" brushRef="#br0" timeOffset="6939.292">13697 13840 1537 0,'-12'-26'33'0,"3"15"7"0,0-5 2 0,-6 1 2 0,0-1-35 0,1 0-9 16,-4 0 0-16,0 3 0 0,0-1 96 0,0 4 16 16,0 2 4-16,0 0 1 0,1 5-1 0,-4 1-1 15,0-1 0-15,0 3 0 0,-3 3-82 16,0 2-16-16,1 0-3 0,-1 3-1 0,-3 0 41 0,0 0 8 16,-3 3 2-16,-2 2 0 0,2-2-49 0,0 4-15 15,6-1 8-15,-5 7-8 0,-1-3 0 0,3 9 0 16,3 5 0-16,0 7 0 0,1 6 0 0,2 0 0 15,3 3 0-15,0 5 0 0,3 0 0 0,0 10-11 16,3 11 11-16,3 8-10 0,4-2 10 0,-1 2-10 0,0 2 10 0,6 14-10 16,3-10 10-16,0-1 0 0,3-3 0 0,-1 9 0 15,4-6 0-15,3-2-8 0,3-8 8 0,3-3 0 16,-3-8 0-16,6-2-10 0,6 2 10 0,2 0 0 16,-2-8-8-16,6-5 8 0,0-8 0 0,5-3 0 15,-2-7 0-15,0-4 0 0,-1-7 0 0,1-3 0 16,0-7-8-16,0-4 8 0,-1-7 0 0,4-8 0 15,0-6-11-15,-1-5 11 0,-2-13-10 0,3-13 10 16,-6-11 0-16,-1-5 0 0,-2-9 0 0,0-9 10 16,-9-1-1-16,-3-5 0 0,-4-5 0 0,1-11 0 15,-6 10-1-15,-3-4 0 0,0-6 0 0,-3-5 0 16,-3 13-8-16,-3 0 10 0,-3-8-10 0,0 0 10 16,0 19 13-16,-3 5 2 0,3 5 1 0,0 0 0 0,1 5-7 15,-1 6-2-15,0 5 0 0,3 6 0 16,-3 10-17-16,0 5 10 0,-3 5-10 0,3 6 8 0,-3 5 0 0,-3 6-8 15,3-1 12-15,-3 6-4 0,-3 2-19 0,0 3-4 16,-2 3-1-16,2 2 0 16,0 1-135-16,0 7-27 0,0 0-6 0</inkml:trace>
  <inkml:trace contextRef="#ctx0" brushRef="#br0" timeOffset="8474.172">15575 12740 680 0,'-15'-16'15'0,"9"11"3"0,-6-1 1 0,-2-2 0 0,-1-2-19 0,3-1 0 16,-6 1 0-16,3-1 0 0,0 0 80 0,-3 1 12 15,3-1 2-15,1 1 1 0,-1-1-21 0,3 3-4 16,-3 0-1-16,0 0 0 0,-3-2-16 0,0 4-3 0,3-2-1 16,1 3 0-16,-1 0-8 0,-3 2-1 0,-3 1-1 0,3 2 0 15,-3 2 4-15,0-2 1 0,1 0 0 0,-1 0 0 16,-3-2 1-16,0 2 1 0,-3 0 0 0,1 0 0 15,2 0-15-15,-3 0-3 0,3 2-1 0,0 1 0 16,1 2-27-16,-1 0-17 0,0 6 2 0,3 0 1 16,3 2 42-16,0 5 8 15,-3 4 1-15,4 7 1 0,2 2-26 0,0 4-4 0,0 7-8 0,0 3 11 16,3 3-11-16,3-6 0 0,0 6 0 0,3 2-11 16,0 0 11-16,3-2 0 0,3 2 0 0,0-5-8 15,3-5 8-15,6 2-12 0,0-5 12 0,6-5-12 16,-3-8 12-16,3-8 0 0,0-3 8 0,6-5-8 15,5-6 9-15,-2-4-9 0,0-6 12 0,3-3-12 0,0 1 14 16,2-6-4-16,-2-3-1 0,0-2 0 0,0-3 1 0,0-2 0 16,-7-3 0-16,4 0 0 0,-6-1-10 0,0 1 12 15,-3 0-12-15,0 3 12 0,0-1-12 0,-3 4 0 16,-4 1 0-16,1 1 0 16,3 5-112-16,-6 0-14 0</inkml:trace>
  <inkml:trace contextRef="#ctx0" brushRef="#br0" timeOffset="8992.707">15376 15020 1036 0,'-12'-5'92'16,"-6"-3"-73"-16,0 0-19 0,-3 0 0 15,1 0 198-15,-4-2 36 0,-6 2 7 0,0 0 2 16,3 3-125-16,-5-1-25 0,-4 4-5 0,0-1 0 0,0 6-28 0,4 2-6 15,2 3-1-15,-3 5 0 0,3-2-24 0,4 7-5 16,2 3 0-16,0 3-1 0,6 5-23 16,0 6 0-16,3 4 0 0,4 12 0 0,2 4 0 0,6 1 0 15,-3 2 0-15,9-2-12 16,3-6 12-16,6 0-10 0,-1-2 10 0,7-3-10 0,6-8 10 0,0-3-13 16,3-7 5-16,5-6 8 0,1-8-15 0,6-5 5 15,-6-8 1-15,2-8 0 0,-2-5 9 0,-3-6-12 16,0-5 12-16,-1-5-12 0,-2 0 12 0,0-3 0 15,-3-5 8-15,3-5-8 0,-7 0 13 0,-2-3-1 16,-6-5-1-16,3-1 0 0,-3 6 1 0,-3 3 0 16,-3 2 0-16,0 3 0 0,-3 3-2 0,-3 2 0 15,-3 0 0-15,-3 1 0 0,-3-1-2 0,-3-3 0 16,0 4 0-16,-6 2 0 0,-3-1-16 0,4 7-4 16,-1 1-1-16,0 4 0 15,3 5-34-15,0 5-6 0,3 3-2 0</inkml:trace>
  <inkml:trace contextRef="#ctx0" brushRef="#br0" timeOffset="10552.718">17221 13711 1101 0,'-15'-21'48'0,"6"13"12"0,-2-3-48 0,2-2-12 0,6 0 0 0,-9-3 0 16,-3 0 94-16,-3 3 17 0,3-3 3 0,-3 0 1 15,3 3-19-15,-2 2-3 0,-1-2-1 0,-3 0 0 16,3 5-10-16,-3-3-2 0,-3 6-1 0,-2-3 0 15,-1 3-27-15,0-1-6 0,-6 4-1 0,3-1 0 16,-2 3-18-16,2 3-4 0,0 2-1 0,-6 0 0 16,4 6-10-16,-1-1-3 0,3 4 0 0,3 1 0 15,-2 4-9-15,5 2 0 0,-3 0 0 0,6 3 0 0,0 0 0 16,6 0 0-16,-2 0 0 0,8-3 0 0,3 3 0 0,3 2 0 16,3 0-12-16,6 4 12 0,6-1-15 0,-3-6 5 15,5 7 1-15,1 1 0 0,3 6 9 0,3 0 0 16,3-5-9-16,0 3 9 0,2-4 0 0,7 6-11 15,6-8 11-15,-3-5-8 0,-4-3 8 0,4-7-10 16,0-6 10-16,-1-3-10 16,1-5-18-16,-6-3-4 0,3-7-1 0,-1-9 0 0,4-2 62 0,-6-5 13 15,0-9 2-15,2-7 1 0,-2-3-24 0,0 0-5 16,-9 2 0-16,3 4-1 0,-7 4-5 0,1 4-1 16,-3 4 0-16,-3-2 0 0,-9 5 5 0,0 0 1 15,3-2 0-15,-3 2 0 0,-6-2-3 0,0-1 0 0,-3 1 0 16,0-3 0-16,0 2-1 0,-6 1-1 0,-3 2 0 0,4 3 0 15,5 2-10-15,-3 6-9 0,-3 2 9 0,-3 4-13 32,3 1-127-32,0 9-24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19:14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13039 12933 691 0,'0'0'30'0,"0"0"7"0,0 0-29 0,0 0-8 16,0 0 0-16,0 0 0 0,0 0 204 0,0 0 39 16,0 0 8-16,0 0 1 0,0 0-137 0,9 2-28 15,0 4-6-15,3-1-1 16,3 3-36-16,3 3-7 0,6 2-1 0,2 3-1 0,-2 0-20 0,0 2-4 16,3 3-1-16,0 3 0 0,-4 0 6 0,4 0 2 15,-3 0 0-15,0-1 0 0,-3 1 9 0,2 0 1 16,1-3 1-16,-3 3 0 0,0-6-11 0,-3 4-2 15,0-7-1-15,2 1 0 0,-2 0-15 0,3 0 11 16,-3-3-11-16,-3 1 10 0,3-4-23 0,-3-2-5 16,-1 0-1-16,-2-3 0 15,3 1-172-15,-3-6-34 0</inkml:trace>
  <inkml:trace contextRef="#ctx0" brushRef="#br0" timeOffset="235.554">13447 12891 864 0,'0'0'76'0,"-6"0"-60"15,0 0-16-15,6 0 0 0,0 0 243 0,-6 2 45 0,0 1 10 0,0 2 2 16,3 3-151-16,-3 3-29 0,3 2-7 0,-3 8-1 16,0 0-22-16,0 8-5 0,1 3-1 0,-1 5 0 15,-6 0-44-15,3-2-8 0,-3 2-3 0,3-3 0 16,-3-2 6-16,0-3 1 0,0-3 0 0,0-2 0 15,0-3-20-15,0-2-4 0,1-1-1 0,-4-2 0 0,3-5-11 0,-3 2 0 16,0-5-12-16,3 2 12 16,-3-2-118-16,3 0-16 0,3 0-3 0,-3-2-640 15,1 2-128-15</inkml:trace>
  <inkml:trace contextRef="#ctx0" brushRef="#br0" timeOffset="3045.169">11703 12753 1303 0,'-12'0'57'0,"6"-3"13"0,0-2-56 0,0-3-14 0,-6-3 0 0,0 4 0 15,-3-4 97-15,3 0 17 0,-3 3 3 0,1-2 1 16,-1 2-3-16,3 0-1 0,0 5 0 0,0 3 0 16,-3 3-61-16,3 2-12 15,-3 8-2-15,3 6-1 0,-5 2-26 0,-1 6-12 0,0 2 10 0,-3 10-10 16,0 1 0-16,6 0 0 0,-6 5 0 0,4 8 0 15,2 0-22-15,0 0-4 0,3 5-1 0,3 3 0 16,0 7 27-16,0 20 0 0,3-6 0 0,6 2 0 16,3-15 0-16,6-3 0 0,6-2 0 0,3 2 0 15,3-8 17-15,2-5 9 0,4-5 2 0,0-6 0 0,3-8-28 16,-3-4 0-16,-4-1-9 0,7-6 9 0,-3-1-24 16,3-6 1-16,-1-3 1 0,4-5 0 0,-6-6 42 0,3-4 9 15,-3-4 2-15,2-2 0 0,1-7-3 0,-3-9-1 16,0-8 0-16,-1-8 0 0,-5-7-7 0,-3-4-2 15,3-4 0-15,-3-6 0 0,0 0-6 0,-6-5-2 16,0-3 0-16,-4-2 0 0,-2 5-26 0,0 2-4 16,-6-5-2-16,-3-2 0 0,3-1 45 0,-9 1 9 15,1 5 1-15,-4-6 1 0,0 12-7 0,-3-1-2 16,0 3 0-16,-3-1 0 0,3 9-16 0,0 5-9 16,0 3 10-16,1 5-10 0,-1 5 20 0,0 8-3 15,0 3 0-15,0 5 0 16,0 6-59-16,0 4-12 0,-3 9-2 0,1 7-1092 0</inkml:trace>
  <inkml:trace contextRef="#ctx0" brushRef="#br0" timeOffset="3610.591">13646 14086 1890 0,'-29'-31'84'0,"14"15"16"0,-6-3-80 0,-3-2-20 16,3-3 0-16,-6 0 0 15,-2 6 108-15,-1-3 18 0,0 2 3 0,-3 6 1 0,1 0-54 0,-1 2-12 16,-3 3-1-16,-2 3-1 0,2 5-34 0,0 5-8 16,3 1 0-16,1 9-1 0,-4 4-19 0,3 7 0 15,0 11 0-15,1 6 0 0,2 2 22 0,0 8 1 16,3 2 0-16,1 22 0 0,2 2-23 0,3 9 0 16,0 7-10-16,0 16 10 0,9 0-12 0,6 3 12 15,3 0-12-15,9 10 12 0,6-18-11 0,6-3 11 16,3-10-10-16,9 5 10 0,0-14-12 0,8-7 12 15,1-8-13-15,9-6 5 0,-7-12 0 0,1-12 0 16,5-7 0-16,1-6 0 0,-3-10 0 0,-4-8 0 0,1-5 0 16,0-11 0-16,-4-8 20 0,1-10 4 0,-3-14 0 15,6-10 1-15,-4-6-25 0,-2-10-6 0,-3-8-1 0,-4-13 0 16,-5-1 15-16,0 1 0 16,-6-3 0-16,0-8 0 0,-9 8 0 0,0 0 0 0,-3 6 0 0,-3-6 0 15,-6 10 16-15,-3 3-3 0,-6-2-1 16,-3-3 0-16,0 16-12 0,-3 5 8 0,0 3-8 0,-3 0 0 15,1 7 9-15,-1 4-9 0,0 2 8 0,3 5-8 16,3 6 0-16,0 5 0 0,3 5 0 0,-2 5 0 16,-1 6-185-16,3 8-30 0</inkml:trace>
  <inkml:trace contextRef="#ctx0" brushRef="#br0" timeOffset="4757.553">15150 12758 1854 0,'-33'-26'82'0,"18"15"17"0,-3 6-79 0,0 0-20 0,0-1 0 0,-2 1 0 15,-4 2 80-15,0-2 13 0,0 5 3 0,0-3 0 16,-2 3-36-16,-4 3-8 0,0 2 0 0,3 3-1 16,3 6-15-16,1-1-4 0,-4 0 0 0,6 6 0 15,0 2-19-15,0-3-4 0,0 3-1 0,1-2 0 16,2-1-8-16,3 1 0 0,0-1 0 0,0 4 8 15,3-1-8-15,0 0 0 0,3 3 0 0,0 0 0 16,3-1 0-16,1 1 0 0,-1 3 0 0,3-1 0 16,0-5 0-16,3 3 0 0,-3-3 0 0,3 0 0 15,0 1 0-15,0-4 0 0,3 1 0 0,-3-1 0 16,0-2 0-16,3 0 0 0,-3-3 0 0,3 0 0 0,-3 1 0 16,3-1 0-16,-3 0 0 0,0 3 0 15,0 0 0-15,3 2 0 0,-3 1 0 0,2 2 0 0,-2 0 0 0,0 0 0 16,3 6 9-16,-3-1-9 0,0 3 0 15,0-2 8-15,0-1-8 0,3 1 0 0,-3-1 11 0,0 1-3 16,0-1 0-16,0 6 0 0,0 0 8 0,-3 5 0 16,3 5 1-16,-3 6 0 0,3-1-3 0,0 1-1 15,-2 2 0-15,-1 3 0 0,0 0-5 0,3 5 0 16,0 6-8-16,0 2 12 0,3-8 0 0,2-2-1 16,-2-3 0-16,6 2 0 0,0-5 1 0,3 3 0 15,0 0 0-15,3 0 0 0,0-3-12 0,3-5 10 16,-3-2-10-16,2-1 10 0,4-2 1 0,-3-6 0 15,0 3 0-15,3 0 0 0,-3-2-3 0,3 2-8 16,-1-3 12-16,1 3-4 0,-3-5 7 0,0-3 1 16,3 0 0-16,-3-3 0 0,0 1-8 0,-1-3-8 15,1-3 11-15,0 0-11 0,3 0 10 0,-6-2-10 0,3 2 8 0,-3-3-8 16,2 1 0-16,-2-1 8 16,-3 1-8-16,0 0 0 0,3-1 8 0,-3-2-8 0,-3-3 8 0,3 0-8 15,3-2 10-15,-3-3-10 0,-4-3 12 16,-2-5-12-16,3-2 10 0,0-4-10 0,3-4 8 0,-3-6-8 15,3-3 0-15,-3-5 8 0,3 1-8 0,3-6 0 16,0-1 0-16,-6-1 8 0,2-4-8 0,1-2 0 16,0 0 0-16,0-5 0 0,-6 0 8 0,3 2-8 15,0 0 0-15,3 0 0 0,-6-2 0 0,6 2 0 16,-3-2 0-16,3-3-14 0,-3-5 5 0,2 0 1 16,1-3-12-16,3 2-1 0,-3 1-1 0,3-5 0 15,-6 4-6-15,3-2-2 0,0-2 0 0,0-3 0 0,0 2 5 16,-4 1 1-16,1 2 0 0,-3 0 0 0,3 2 24 0,-3 6-10 15,0 0 10-15,0 0 0 0,3 3 0 0,-3 2 0 16,0 1 0-16,0 4 0 0,0 6-11 0,0 3 11 16,0 2-10-16,0 5 10 0,0 4-24 0,-3 1 2 15,3 1 0-15,-3 5 0 16,0 0-5-16,0 0-1 0,3 3 0 0,-3-3 0 16,-1 5-3-16,1-2-1 0,0 0 0 0,0-3 0 0,0 0 32 0,0-3 0 15,0 1 0-15,0-3 0 0,0-1 0 0,-3-2 0 16,3-5 0-16,-3 0 0 0,0-3 13 0,0 1 9 15,0-4 2-15,0 1 0 0,-3-1 1 0,3 1 1 16,0-1 0-16,0 1 0 0,-3 2-1 0,3 3 0 16,-3-3 0-16,0 0 0 0,3 0-1 0,-6 3 0 15,3-3 0-15,-5 1 0 0,2-1-7 0,0 0-1 0,-3-3-1 16,-3 1 0-16,0-3-5 0,0 0-1 0,-3-3 0 0,0-2 0 16,0 2-9-16,-3 3 0 0,1-3 9 0,-7 0-9 15,6 1 0-15,-3-1 0 0,3 3 0 0,-3 2 8 16,4 1-8-16,-1 5 0 0,3-1 0 0,-3 4 8 15,3 5-8-15,-3 5 0 0,-3 0 0 0,1 5 0 16,2 3-28-16,-3 3 0 0,-3 5 0 16,3 5 0-16,-3 0-36 15,4 3-8-15,2 3-2 0,-3 2-704 0,0-3-141 0</inkml:trace>
  <inkml:trace contextRef="#ctx0" brushRef="#br0" timeOffset="5364.9309">14861 14055 1620 0,'-12'-3'72'0,"12"3"14"0,-3-3-69 0,3 3-17 0,0-5 0 0,0 5 0 15,3-8 62-15,0 6 9 16,3-1 1-16,3 0 1 0,0 3-37 0,6 3-7 0,2 0-1 0,4 2-1 16,0 0-15-16,3 6-4 15,-3-3 0-15,3 2 0 0,-4 1 0 0,-2-1 0 0,0-2 0 0,-3 3 0 16,0-3-8-16,0 0-17 0,-6 0 4 0,3-3 1 31,0-2-58-31,-4-1-11 0,-2-2-3 0,3 0 0 0,-9 0-38 16,3-5-8-16,0 0-2 0,-3-1 0 0,-3 1 67 0,0 0 13 0,0 2 2 0,-3 1 1 15,-2-4 133-15,-4 4 28 0,3-4 4 0,0 6 2 16,0-2 18-16,0 2 4 0,0 0 1 0,3 2 0 16,6-2-43-16,0 0-9 0,-3 6-1 0,0-1-1 15,3 3-48-15,6 2-10 0,-3 1-1 0,6 2-1 16,-3-2-27-16,6 2 0 0,0-2 0 0,0-1 0 0,-1 1 0 0,1-3 0 15,0 0 0-15,3-3 0 0,-3 0 0 0,0-2 0 16,0-3 0-16,0 3 0 0,-3-3 0 0,0 0 0 16,-9 0-12-16,0 0 12 15,6 0 0-15,-6 0 0 0,0 0 0 0,0 0 0 0,-9 0 15 0,0 2 4 16,-3 1 1-16,-3-1 0 16,0 1 23-16,-3 2 5 0,3-2 0 0,0 0 1 0,1-1 9 0,-4-2 2 15,0 0 0-15,0 0 0 0,3-2-16 0,-6-4-2 16,3 4-1-16,1-4 0 0,2 1-21 0,3 0-4 15,0-3 0-15,3 3-1 0,0-3-15 0,6 2 0 16,-3-2 0-16,3 1-10 0,3 1-8 0,3-2-2 16,0 3 0-16,3 0 0 15,3 2-28-15,3 0-7 0,3 1-1 0,3-1 0 16,-4 1-158-16,4 2-32 0,-3 0-6 0</inkml:trace>
  <inkml:trace contextRef="#ctx0" brushRef="#br0" timeOffset="6411.46">17236 12724 1447 0,'-21'-24'64'0,"12"11"13"0,6 0-61 15,-6-1-16-15,-8 4 0 0,5-1 0 0,3 3 115 0,0 0 20 16,-6 3 4-16,-3 2 1 0,6 1-60 0,-6 4-11 16,3 6-2-16,-5 3-1 15,-4 2-3-15,3 3-1 0,0 8 0 0,0 2 0 0,-5 1-24 0,-1 4-5 16,0 4-1-16,3 5 0 16,-3-1-17-16,1 11-4 0,-1 3-1 0,-3 8 0 0,9-3-10 0,-3-2 8 15,1 2-8-15,-1 3 8 0,6-3 2 0,3 3 0 16,-3 3 0-16,3-1 0 0,6-5-10 0,0 1 0 15,3-7 9-15,-3 7-9 0,1-4 0 0,2 1 0 16,6-6 0-16,-3-2 0 0,0-6 13 0,3-5-1 16,0-5-1-16,0 0 0 0,0-3 6 0,0-5 2 15,0-3 0-15,0-5 0 0,3-3-6 0,-3 0-1 16,-3-5 0-16,3 0 0 0,0-3 0 0,0-5-1 0,0 0 0 0,0 0 0 16,0 0-11-16,0 5 0 0,0-5 9 0,0 0-9 15,0 0 0-15,3 6 0 0,0-1 0 16,0 0 0-16,-3-5 0 0,6 8 0 0,-1 3 0 0,4-1 0 15,3 1 0-15,-3 2 0 0,0 3-9 0,3 3 9 16,9 4 12-16,-3-1 6 0,-6 1 2 16,6-1 0-16,2-1-33 0,1-5-7 0,-6 2 0 0,3-5-1 15,0-2 21-15,3-3 0 16,2-3 0-16,4-5 0 0,-9-2 0 0,3-6 0 0,9 0 0 0,-6-8 0 16,-4 0 0-16,4-5 0 0,-3-6 0 0,6-2 0 15,6 0 8-15,-7 0-8 0,-14-5 0 0,6-1 8 16,6-2 1-16,-9 0 0 0,-9-5 0 0,3-8 0 15,6-1-9-15,-6-4 8 0,-1 4-8 0,-2-7 8 0,-9 5-8 16,3 0 0-16,6-7 0 0,-6-4 0 0,-12 1 0 16,4-1 8-16,5 6-8 0,0-6 0 0,-3 9 8 0,-3-1-8 15,0-2 0-15,3 2 8 0,6 6-8 0,-3 5 0 16,-3 8 0-16,3 0 0 0,6 8-21 0,-3 5 0 16,-9 6 0-16,3 2 0 15,0 3-181-15,0 5-36 0,-9-3-7 0,-6 16-2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24:30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 8964 1260 0,'-9'3'28'0,"0"-1"5"0,0 4 2 0,-3-1 0 0,0 3-35 0,-6 0 0 0,1 2 0 0,-4 1 0 16,0 5 60-16,0-3 4 0,-3 3 2 0,3 3 0 15,-8-1-24-15,-1 1-5 0,0 2-1 0,0-3 0 16,-2 1 5-16,5-1 1 0,-3 3 0 0,6 1 0 15,-6-4-20-15,10 1-4 0,-7 2-1 0,6 0 0 16,3 0-7-16,3 0-2 0,-3 6 0 0,6-3 0 16,1 2-8-16,2 1 0 0,-3 2 0 0,6 0 0 15,-3 0 0-15,6 0 0 0,3 0-9 0,0 5 9 16,3 1 0-16,3-1 0 0,3 1-8 0,3 4 8 16,8-2-30-16,-2 0-2 0,9 3-1 0,3 0 0 0,0-6 49 15,5-5 9-15,7 0 3 0,3-2 0 16,-4-6-45-16,4-2-9 0,0-4-2 0,2-1 0 0,-2-4 45 0,0-5 9 15,-1 1 2-15,4-4 0 0,-4-4-28 0,4-4 0 16,-9-1 0-16,-3-4-536 16,-1 0-113-16</inkml:trace>
  <inkml:trace contextRef="#ctx0" brushRef="#br0" timeOffset="23631.682">6137 8707 691 0,'0'0'30'0,"0"0"7"16,-6 0-29-16,6 0-8 0,0 0 0 0,-3 0 0 16,-6 0 284-16,3 0 56 0,0-2 12 0,0 2 1 15,-6-3-206-15,3 3-42 0,-3-2-8 0,0 2-1 16,-3 0-48-16,0 0-10 0,-2 0-2 0,-4 0 0 0,-3 2-24 0,-3 1-12 15,-3-1 10-15,4 4-10 0,-7-1 0 0,0 0 0 16,-3 1 0-16,4 2 0 0,-1 2 0 16,3-2-12-16,-3 3 1 0,1-3 0 15,-4 0-17-15,9 2-3 0,-3-2-1 0,1-3 0 16,2 3-21-16,3-2-5 0,3-1-1 0,6-2 0 16,3-3 11-16,3 2 1 0,1-2 1 0,2 0 0 15,6 0-10-15,0 0-1 0,-6-2-1 0,6 2 0 16,0 0 11-16,0 0 3 0,-3-3 0 0,3 3 0 0,0 0 22 0,0 0 5 15,0 0 1-15,0 0 0 0,0 0 16 0,0 0 0 16,0-5 0-16,0 5 0 0,3-6 0 0,-3 6 0 16,0-5 0-16,0 2 0 0,6-5 0 0,-6 3 8 15,0 0-8-15,-6 2 0 0,6 3 13 0,0 0-3 16,-3-5-1-16,3 5 0 0,0 0 19 0,0 0 4 0,0 0 1 0,0 0 0 16,9 5 3-16,-6 6 1 0,8 2 0 15,4 0 0-15,-6 3 4 0,3 3 1 0,3-4 0 0,3 4 0 16,0 0-3-16,-3-1-1 0,0-2 0 0,5 0 0 15,-5 0-17-15,0-3-3 0,6-5-1 0,-3-3 0 16,6-2-17-16,2-3 10 0,7-6-10 0,3 1 8 31,6-5-29-31,5-4-7 0,4 1 0 0,-10 0-905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6T19:26:00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3532 9424 172 0,'-6'14'16'0,"3"-9"-16"16,3-5 0-16,0 8 0 0,0-8 217 0,0 5 41 15,0 6 8-15,3-3 2 0,0-3-191 0,3 3-37 16,3 0-8-16,3 5-2 0,3-5 18 0,6 5 3 16,-7-2 1-16,10 5 0 0,-3-3-28 0,3 3-4 15,0 0-2-15,6-3 0 0,-7 3 22 0,7 0 4 16,3-6 0-16,3 6 1 0,-1-5-8 0,7 2-1 15,6-2-1-15,2-1 0 0,1-2-11 0,2 3-3 16,1-3 0-16,2-3 0 0,4 0-7 0,0 0-2 0,8-2 0 0,6 2 0 16,-8 1 1-16,2-4 0 15,1 4 0-15,8-4 0 0,-2 4-2 0,-1 2-1 0,-3-3 0 0,10 5 0 16,-13-2 0-16,10 3 0 16,2 0 0-16,6-1 0 0,-11-2 0 0,2 0 0 0,-2-3 0 0,8 3 0 15,-3-5 2-15,-5-3 0 0,-1-3 0 0,7 1 0 16,-10-4-1-16,0 1 0 0,1-3 0 0,-1-3 0 15,-5 1 1-15,-7-1 0 0,1-5 0 0,2 1 0 16,-2 1 2-16,-4 1 1 0,-5-3 0 0,3-2 0 16,-4-1-2-16,-8 3 0 0,-3-2 0 0,2-3 0 15,-2-3 3-15,-15 5 1 0,3-2 0 0,-7-5 0 16,1-3 1-16,0-1 0 0,3-1 0 0,-6-1 0 16,-3-2-5-16,-4-11-1 0,-5-3 0 0,0-2 0 15,0 2-12-15,-9-5 8 0,-6 5-8 0,-2-2 0 0,2 5 8 16,-9 3-8-16,-6 0 0 0,-3-1 9 0,0 4-9 15,-5-1 0-15,-4 3 0 0,-9-3 8 0,1 0-8 0,-7 1 0 16,-3 2-10-16,-5 0 10 16,-1 5 0-16,-2 0 0 0,-7 0 8 0,-5 3-8 0,0 3 0 0,-1-1 0 15,-5 1-10-15,-10-1 10 16,4 6-11-16,-3 0 11 0,0 3-8 0,-7-1 8 0,4 3 0 0,0 3-10 16,-3 5 10-16,23 5 0 0,-5 3-12 0,-4 3 12 15,-2 2-12-15,-3 6 12 0,-1 2-17 0,-5 3 3 16,-3 3 1-16,-36 12 0 0,27-2 13 0,2 3 0 15,1 5 0-15,-3 3-9 0,15-3 9 0,5 3 11 16,4 5-3-16,-3 5 0 0,11-5 1 0,4 0 0 16,-1 2 0-16,4 4 0 0,8-1-1 0,4-5-8 0,5 0 12 15,3 5-4-15,7-7-8 0,-1 4 0 0,9-7 0 0,7 2 8 16,-1-2-8-16,6 0 0 0,3-1 0 16,12-10 0-1,-3 0-26-15,6 3-1 0,9 0 0 0,0 0-682 0,9 2-137 0</inkml:trace>
  <inkml:trace contextRef="#ctx0" brushRef="#br0" timeOffset="957.599">9396 9557 864 0,'0'0'76'0,"12"0"-60"0,3 0-16 0,6 2 0 16,5-2 0-16,4 3 0 0,3 2 0 0,3 3 0 15,2-2 55-15,13 4 14 0,5 1 3 0,1 2 1 16,2 0-30-16,1 0-7 0,5 1 0 0,4 2-1 16,-1-6-3-16,7 1-1 0,5-1 0 0,12 1 0 15,-8-3-3-15,14-3 0 0,-6 0 0 0,12-2 0 16,-8 0 3-16,8-3 0 0,-6-3 0 0,9 0 0 16,-8 1 4-16,-1-4 1 0,0-1 0 0,9-4 0 15,-6-2 8-15,1 2 3 0,-10-2 0 0,12-3 0 16,-12 3-10-16,-2 0-1 0,-4 2-1 0,3-5 0 0,-14-2-15 15,2 2-4-15,0-3 0 0,1-5 0 16,-10 6-6-16,-2-9-2 0,-7 4 0 0,-2-4 0 16,-7-2 4-16,-5-3 0 0,-6 1 0 0,-7-1 0 0,-5 3 2 0,-9-8 1 15,-3 0 0-15,-9-6 0 16,-3 4 0-16,-9-6 0 0,-6-6 0 0,-6-2 0 0,-9 0-1 0,-5-5 0 16,-4 0 0-16,-12-5 0 0,-5-1-25 0,-10 1-5 15,-2 2 0-15,-7 0-1 0,4 8-4 0,-7-3-1 16,-8 1 0-16,-12-1 0 0,-3 3 7 0,-1 11 2 15,-8 2 0-15,0 6 0 0,0 7 4 0,-3 6 1 16,-12 5 0-16,3 6 0 0,6 5-13 0,-6 7-3 16,-3 3 0-16,-6 9 0 0,5 2 4 0,13 7 1 15,-6 4 0-15,-12 10 0 0,18-3 7 0,-12 14 2 16,12-3 0-16,-6 8 0 0,15-3 10 0,-6 14-12 16,14-4 12-16,-11 12-12 0,18-6 12 0,-10 11 8 15,19-11-8-15,-3 8 11 0,11-8 25 0,10 0 4 0,5 0 2 16,7 1 0-16,8-7-34 0,9-1-8 0,9-1 0 0,6 0 0 15,6-2 0-15,12-1 0 16,6-2 0-16,6 3 0 16,6-6-36-16,12 3-5 0,0-6-2 0,2-12 0 15,4-1-164-15,9 1-33 0</inkml:trace>
  <inkml:trace contextRef="#ctx0" brushRef="#br0" timeOffset="1496.607">17266 9599 1904 0,'89'-34'39'0,"-5"-3"0"0,-10 5 5 0,-3-2 2 0,-8-1 0 0,-7 1 0 0,-5-1 2 46,-9 4 0-46,-4-6 0 0,-11 2 0 0,-6-5-1 0,-6-2 0 0,-6 0 0 0,-9-6 0 0,-3-2-7 0,-12 0-2 0,-6-3 0 0,-9-6 0 0,-11-1-18 0,-10 1-4 0,-2-1-1 0,-10-1 0 0,-2 3-15 0,-10 2 0 0,-14 6 0 0,-3-1 0 0,-7 6-24 0,-5 6 3 0,-9 2 0 0,-9 8 0 0,-6 2 0 0,-6 11 0 0,-6 8 0 0,0 8 0 0,-3 8-2 0,7 5 0 0,-1 9 0 0,0 4 0 0,-3 6 23 0,6 5 0 0,3 5 0 0,3 9 0 16,12 1-14-16,3 7-2 0,3 1 0 0,-7 17 0 0,16-8 16 0,9 5 0 0,3 5 0 0,5 9 10 0,19-11-10 0,8 5 0 16,10 0 0-16,8 5 0 0,15-5-12 0,12 0 1 15,12-3 1-15,12 1 0 0,9-4-12 0,6-2-2 16,6-5-1-16,8-8 0 16,7-8-39-16,5-11-8 0,7-5-2 0,8-10 0 15,4-6-47-15,8-8-10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300"/>
            </a:lvl1pPr>
          </a:lstStyle>
          <a:p>
            <a:fld id="{FC151BD9-A8D5-42FC-8C0B-5479A9C0A3DB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3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9044-6EF3-45F6-993F-13C7645B6F96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FED-4D8E-4C87-968A-8C185C99DE57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61B122-B882-4479-ACA4-00C21E9ACC94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Fei Fang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Please form groups of 3-4 for today’s lecture!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Warm up: Design an algorithm to determine the winner of three candidates a, b, c given the ranking provided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individual voters, described by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320942"/>
                  </p:ext>
                </p:extLst>
              </p:nvPr>
            </p:nvGraphicFramePr>
            <p:xfrm>
              <a:off x="94526" y="3120517"/>
              <a:ext cx="6425878" cy="3136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42587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voting(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dirty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/>
                            <a:t> {a,</a:t>
                          </a:r>
                          <a:r>
                            <a:rPr lang="en-US" baseline="0" dirty="0"/>
                            <a:t> b, c</a:t>
                          </a:r>
                          <a:r>
                            <a:rPr lang="en-US" dirty="0"/>
                            <a:t>} is the candidate at rank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/>
                            <a:t> for voter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Output: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baseline="0" dirty="0"/>
                            <a:t>{a, b, c} describes the winner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320942"/>
                  </p:ext>
                </p:extLst>
              </p:nvPr>
            </p:nvGraphicFramePr>
            <p:xfrm>
              <a:off x="94526" y="3120517"/>
              <a:ext cx="6425878" cy="3136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42587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8333" r="-190" b="-785000"/>
                          </a:stretch>
                        </a:blipFill>
                      </a:tcPr>
                    </a:tc>
                  </a:tr>
                  <a:tr h="662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59633" r="-190" b="-332110"/>
                          </a:stretch>
                        </a:blipFill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754098" r="-19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83078" y="3927676"/>
                <a:ext cx="1911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78" y="3927676"/>
                <a:ext cx="191193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5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70858"/>
              </p:ext>
            </p:extLst>
          </p:nvPr>
        </p:nvGraphicFramePr>
        <p:xfrm>
          <a:off x="6553200" y="4352403"/>
          <a:ext cx="24306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7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76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86C47A41-DF4F-4075-8506-B4AFCB3B8D1C}"/>
                  </a:ext>
                </a:extLst>
              </p14:cNvPr>
              <p14:cNvContentPartPr/>
              <p14:nvPr/>
            </p14:nvContentPartPr>
            <p14:xfrm>
              <a:off x="6214680" y="4405320"/>
              <a:ext cx="2971800" cy="10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47A41-DF4F-4075-8506-B4AFCB3B8D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5320" y="4395960"/>
                <a:ext cx="299052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029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Borda</a:t>
                </a:r>
                <a:r>
                  <a:rPr lang="en-US" dirty="0"/>
                  <a:t> count (used for national election in Slovenia)</a:t>
                </a:r>
              </a:p>
              <a:p>
                <a:pPr lvl="1"/>
                <a:r>
                  <a:rPr lang="en-US" dirty="0"/>
                  <a:t>Each voter awards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Alternative with most points win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13133"/>
              </p:ext>
            </p:extLst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Who’s the winner?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2385" y="35908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6830" y="5787628"/>
            <a:ext cx="431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a: 2+0+0+2=4; b: 1+1+2+1=5; c: 0+2+1+0=3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789160"/>
                  </p:ext>
                </p:extLst>
              </p:nvPr>
            </p:nvGraphicFramePr>
            <p:xfrm>
              <a:off x="6705004" y="4157267"/>
              <a:ext cx="871855" cy="147828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789160"/>
                  </p:ext>
                </p:extLst>
              </p:nvPr>
            </p:nvGraphicFramePr>
            <p:xfrm>
              <a:off x="6705004" y="4157267"/>
              <a:ext cx="871855" cy="147828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333" r="-2083" b="-3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956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2080" y="1200874"/>
                <a:ext cx="7660511" cy="3394472"/>
              </a:xfrm>
            </p:spPr>
            <p:txBody>
              <a:bodyPr/>
              <a:lstStyle/>
              <a:p>
                <a:pPr marL="0" indent="0" defTabSz="685800">
                  <a:spcBef>
                    <a:spcPts val="0"/>
                  </a:spcBef>
                  <a:buClrTx/>
                  <a:buSzTx/>
                  <a:buNone/>
                  <a:defRPr/>
                </a:pPr>
                <a:r>
                  <a:rPr lang="en-US" dirty="0"/>
                  <a:t>Alternative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beats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0070C0"/>
                    </a:solidFill>
                  </a:rPr>
                  <a:t>pairwise election </a:t>
                </a:r>
                <a:r>
                  <a:rPr lang="en-US" dirty="0"/>
                  <a:t>if majority of voters prefer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/>
              </a:p>
              <a:p>
                <a:pPr marL="0" indent="0" defTabSz="685800">
                  <a:spcBef>
                    <a:spcPts val="0"/>
                  </a:spcBef>
                  <a:buClrTx/>
                  <a:buSzTx/>
                  <a:buNone/>
                  <a:defRPr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080" y="1200874"/>
                <a:ext cx="7660511" cy="3394472"/>
              </a:xfrm>
              <a:blipFill rotWithShape="0">
                <a:blip r:embed="rId2"/>
                <a:stretch>
                  <a:fillRect l="-1671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4628" y="3594685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 beats who in pairwise election?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3721" y="359468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 beats 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1DF8E28F-1FFB-4312-B80E-388B3DE483F0}"/>
                  </a:ext>
                </a:extLst>
              </p14:cNvPr>
              <p14:cNvContentPartPr/>
              <p14:nvPr/>
            </p14:nvContentPartPr>
            <p14:xfrm>
              <a:off x="3951360" y="2913840"/>
              <a:ext cx="4399200" cy="27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F8E28F-1FFB-4312-B80E-388B3DE483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2000" y="2904480"/>
                <a:ext cx="4417920" cy="27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5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Plurality with runoff</a:t>
            </a:r>
          </a:p>
          <a:p>
            <a:pPr lvl="1"/>
            <a:r>
              <a:rPr lang="en-US" dirty="0"/>
              <a:t>First round: two alternatives with highest plurality scores survive</a:t>
            </a:r>
          </a:p>
          <a:p>
            <a:pPr lvl="1"/>
            <a:r>
              <a:rPr lang="en-US" dirty="0"/>
              <a:t>Second round: </a:t>
            </a:r>
            <a:r>
              <a:rPr lang="en-US" dirty="0">
                <a:solidFill>
                  <a:srgbClr val="0070C0"/>
                </a:solidFill>
              </a:rPr>
              <a:t>pairwise election </a:t>
            </a:r>
            <a:r>
              <a:rPr lang="en-US" dirty="0"/>
              <a:t>between the two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3528" y="3076226"/>
                <a:ext cx="5632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beats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if majority of voters prefer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28" y="3076226"/>
                <a:ext cx="5632632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908791" y="2931847"/>
            <a:ext cx="69516" cy="21389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Who’s the winner?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B665221A-E140-4495-A6B1-E7921D740910}"/>
                  </a:ext>
                </a:extLst>
              </p14:cNvPr>
              <p14:cNvContentPartPr/>
              <p14:nvPr/>
            </p14:nvContentPartPr>
            <p14:xfrm>
              <a:off x="3952440" y="4516920"/>
              <a:ext cx="2282040" cy="123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65221A-E140-4495-A6B1-E7921D7409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3080" y="4507560"/>
                <a:ext cx="2300760" cy="12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3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Plurality with runoff</a:t>
            </a:r>
          </a:p>
          <a:p>
            <a:pPr lvl="1"/>
            <a:r>
              <a:rPr lang="en-US" dirty="0"/>
              <a:t>First round: two alternatives with highest plurality scores survive</a:t>
            </a:r>
          </a:p>
          <a:p>
            <a:pPr lvl="1"/>
            <a:r>
              <a:rPr lang="en-US" dirty="0"/>
              <a:t>Second round: </a:t>
            </a:r>
            <a:r>
              <a:rPr lang="en-US" dirty="0">
                <a:solidFill>
                  <a:srgbClr val="0070C0"/>
                </a:solidFill>
              </a:rPr>
              <a:t>pairwise election </a:t>
            </a:r>
            <a:r>
              <a:rPr lang="en-US" dirty="0"/>
              <a:t>between the two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3528" y="3076226"/>
                <a:ext cx="5632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beats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if majority of voters prefer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28" y="3076226"/>
                <a:ext cx="5632632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908791" y="2931847"/>
            <a:ext cx="69516" cy="21389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20115" y="4552780"/>
          <a:ext cx="2747370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4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9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4761" y="3891725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Who’s the winner?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1223" y="3568560"/>
            <a:ext cx="4505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Depends on the tie breaking rule.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If break tie alphabetically: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 and b survive in 1</a:t>
            </a:r>
            <a:r>
              <a:rPr lang="en-US" sz="2400" baseline="30000" dirty="0">
                <a:solidFill>
                  <a:srgbClr val="0070C0"/>
                </a:solidFill>
              </a:rPr>
              <a:t>st</a:t>
            </a:r>
            <a:r>
              <a:rPr lang="en-US" sz="2400" dirty="0">
                <a:solidFill>
                  <a:srgbClr val="0070C0"/>
                </a:solidFill>
              </a:rPr>
              <a:t> round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 wins the pairwise election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92774" y="5149215"/>
          <a:ext cx="2747370" cy="110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4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9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1344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45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Single Transferable Vote (STV)</a:t>
                </a:r>
              </a:p>
              <a:p>
                <a:pPr lvl="1"/>
                <a:r>
                  <a:rPr lang="en-US" dirty="0"/>
                  <a:t>(used in Ireland, Australia, New Zealand, Maine, San Francisco, Cambridge)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rounds: In each round, alternative with least plurality votes is eliminated</a:t>
                </a:r>
              </a:p>
              <a:p>
                <a:pPr lvl="1"/>
                <a:r>
                  <a:rPr lang="en-US" dirty="0"/>
                  <a:t>Alternative left is the winner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23980"/>
              </p:ext>
            </p:extLst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Who’s the winner?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9AF9DF4-5F52-4C55-B168-8F4536F3592A}"/>
                  </a:ext>
                </a:extLst>
              </p14:cNvPr>
              <p14:cNvContentPartPr/>
              <p14:nvPr/>
            </p14:nvContentPartPr>
            <p14:xfrm>
              <a:off x="4055400" y="4501440"/>
              <a:ext cx="2149920" cy="1233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AF9DF4-5F52-4C55-B168-8F4536F359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040" y="4492080"/>
                <a:ext cx="2168640" cy="12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1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Single Transferable Vote (STV)</a:t>
                </a:r>
              </a:p>
              <a:p>
                <a:pPr lvl="1"/>
                <a:r>
                  <a:rPr lang="en-US" dirty="0"/>
                  <a:t>(used in Ireland, Australia, New Zealand, Maine, San Francisco, Cambridge)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rounds: In each round, alternative with least plurality votes is eliminated</a:t>
                </a:r>
              </a:p>
              <a:p>
                <a:pPr lvl="1"/>
                <a:r>
                  <a:rPr lang="en-US" dirty="0"/>
                  <a:t>Alternative left is the winner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30866"/>
              </p:ext>
            </p:extLst>
          </p:nvPr>
        </p:nvGraphicFramePr>
        <p:xfrm>
          <a:off x="1020115" y="4552780"/>
          <a:ext cx="2747370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4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9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04761" y="3891725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Who’s the winner?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6145" y="3599088"/>
            <a:ext cx="468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Depends on the tie breaking rule.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If break tie alphabetically, the order of being eliminated is c, b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80408"/>
              </p:ext>
            </p:extLst>
          </p:nvPr>
        </p:nvGraphicFramePr>
        <p:xfrm>
          <a:off x="4666081" y="4928700"/>
          <a:ext cx="2747370" cy="110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1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4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9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1344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2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 Breaking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Commonly used tie breaking rules include</a:t>
            </a:r>
          </a:p>
          <a:p>
            <a:pPr lvl="1"/>
            <a:r>
              <a:rPr lang="en-US" dirty="0" err="1"/>
              <a:t>Borda</a:t>
            </a:r>
            <a:r>
              <a:rPr lang="en-US" dirty="0"/>
              <a:t> count</a:t>
            </a:r>
          </a:p>
          <a:p>
            <a:pPr lvl="1"/>
            <a:r>
              <a:rPr lang="en-US" dirty="0"/>
              <a:t>Having the most votes in the first round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6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vote for candies!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your own, rank your favorite candies</a:t>
            </a:r>
          </a:p>
          <a:p>
            <a:pPr lvl="1"/>
            <a:r>
              <a:rPr lang="en-US" dirty="0"/>
              <a:t>M&amp;Ms</a:t>
            </a:r>
          </a:p>
          <a:p>
            <a:pPr lvl="1"/>
            <a:r>
              <a:rPr lang="en-US" dirty="0"/>
              <a:t>Snickers</a:t>
            </a:r>
          </a:p>
          <a:p>
            <a:pPr lvl="1"/>
            <a:r>
              <a:rPr lang="en-US" dirty="0"/>
              <a:t>Milky Way</a:t>
            </a:r>
          </a:p>
          <a:p>
            <a:pPr lvl="1"/>
            <a:r>
              <a:rPr lang="en-US" dirty="0"/>
              <a:t>Kit Kat</a:t>
            </a:r>
          </a:p>
          <a:p>
            <a:pPr lvl="1"/>
            <a:r>
              <a:rPr lang="en-US" dirty="0"/>
              <a:t>Skittles</a:t>
            </a:r>
          </a:p>
          <a:p>
            <a:r>
              <a:rPr lang="en-US" dirty="0"/>
              <a:t>Compute the Plurality, </a:t>
            </a:r>
            <a:r>
              <a:rPr lang="en-US" dirty="0" err="1"/>
              <a:t>Borda</a:t>
            </a:r>
            <a:r>
              <a:rPr lang="en-US" dirty="0"/>
              <a:t>, STV winners in your group (you may need to choose a tie-breaking rule)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6047AC58-24DD-4481-A599-9967364B971E}"/>
                  </a:ext>
                </a:extLst>
              </p14:cNvPr>
              <p14:cNvContentPartPr/>
              <p14:nvPr/>
            </p14:nvContentPartPr>
            <p14:xfrm>
              <a:off x="549360" y="3132000"/>
              <a:ext cx="1660320" cy="52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47AC58-24DD-4481-A599-9967364B97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000" y="3122640"/>
                <a:ext cx="1679040" cy="5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22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Preference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Identity of voters does not matter</a:t>
            </a:r>
          </a:p>
          <a:p>
            <a:r>
              <a:rPr lang="en-US" sz="2400" dirty="0"/>
              <a:t>Only record how many voters has a preference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59041"/>
              </p:ext>
            </p:extLst>
          </p:nvPr>
        </p:nvGraphicFramePr>
        <p:xfrm>
          <a:off x="1335864" y="3105359"/>
          <a:ext cx="6096000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 voter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M&amp;Ms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Milky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Kit Kat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Snickers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M&amp;Ms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M&amp;Ms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Milky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Kit 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Skittles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Kit 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Snickers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Snickers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Milky 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8F25D7CC-C524-4811-961F-45A925F8C526}"/>
                  </a:ext>
                </a:extLst>
              </p14:cNvPr>
              <p14:cNvContentPartPr/>
              <p14:nvPr/>
            </p14:nvContentPartPr>
            <p14:xfrm>
              <a:off x="1181520" y="2887200"/>
              <a:ext cx="5265000" cy="75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25D7CC-C524-4811-961F-45A925F8C5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160" y="2877840"/>
                <a:ext cx="5283720" cy="7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91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Choice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choose among different voting rules? What are the desirable properties?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  <a:p>
            <a:pPr lvl="1"/>
            <a:r>
              <a:rPr lang="en-US" dirty="0"/>
              <a:t>HW11 (online); Due 11/27 Wed, 10 pm</a:t>
            </a:r>
          </a:p>
          <a:p>
            <a:pPr lvl="1"/>
            <a:r>
              <a:rPr lang="en-US" dirty="0"/>
              <a:t>HW12 (written) will be released soon; </a:t>
            </a:r>
            <a:br>
              <a:rPr lang="en-US" dirty="0"/>
            </a:br>
            <a:r>
              <a:rPr lang="en-US" dirty="0"/>
              <a:t>Due 12/4 Wed, 10 pm</a:t>
            </a:r>
          </a:p>
          <a:p>
            <a:pPr lvl="1"/>
            <a:endParaRPr lang="en-US" dirty="0"/>
          </a:p>
          <a:p>
            <a:r>
              <a:rPr lang="en-US" dirty="0"/>
              <a:t>Piazza post for in-class 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36426" y="1967697"/>
            <a:ext cx="3032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60770" y="1356108"/>
            <a:ext cx="2904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Due 12/2 Mon, 10 pm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20116" y="2752847"/>
            <a:ext cx="3032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20116" y="2855030"/>
            <a:ext cx="267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Due 12/6 Fri, 10 pm</a:t>
            </a:r>
          </a:p>
        </p:txBody>
      </p:sp>
    </p:spTree>
    <p:extLst>
      <p:ext uri="{BB962C8B-B14F-4D97-AF65-F5344CB8AC3E}">
        <p14:creationId xmlns:p14="http://schemas.microsoft.com/office/powerpoint/2010/main" val="318287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 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Majority consistency</a:t>
                </a:r>
                <a:r>
                  <a:rPr lang="en-US" dirty="0"/>
                  <a:t>: Given a voting rule that satisfies Majority Consistency, if a majority of voters rank alternative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should be the final winner.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Which rules are not majority consistent?</a:t>
                </a:r>
              </a:p>
              <a:p>
                <a:pPr lvl="1"/>
                <a:r>
                  <a:rPr lang="en-US" dirty="0"/>
                  <a:t>A: Plurality: Each voter give one point to top alternative</a:t>
                </a:r>
              </a:p>
              <a:p>
                <a:pPr lvl="1"/>
                <a:r>
                  <a:rPr lang="en-US" dirty="0"/>
                  <a:t>B: </a:t>
                </a:r>
                <a:r>
                  <a:rPr lang="en-US" dirty="0" err="1"/>
                  <a:t>Borda</a:t>
                </a:r>
                <a:r>
                  <a:rPr lang="en-US" dirty="0"/>
                  <a:t> count: Each voter awards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Plurality with runoff: Pairwise election between two alternatives with highest plurality scores</a:t>
                </a:r>
              </a:p>
              <a:p>
                <a:pPr lvl="1"/>
                <a:r>
                  <a:rPr lang="en-US" dirty="0"/>
                  <a:t>D: STV: In each round, alternative with least plurality votes is eliminated</a:t>
                </a:r>
              </a:p>
              <a:p>
                <a:pPr lvl="1"/>
                <a:r>
                  <a:rPr lang="en-US" dirty="0"/>
                  <a:t>E: None</a:t>
                </a:r>
              </a:p>
              <a:p>
                <a:pPr lvl="1"/>
                <a:r>
                  <a:rPr lang="en-US" dirty="0"/>
                  <a:t>F: I don’t know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35035F62-B293-4460-8723-A95C2291B6C5}"/>
                  </a:ext>
                </a:extLst>
              </p14:cNvPr>
              <p14:cNvContentPartPr/>
              <p14:nvPr/>
            </p14:nvContentPartPr>
            <p14:xfrm>
              <a:off x="921240" y="1267920"/>
              <a:ext cx="5272200" cy="291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035F62-B293-4460-8723-A95C2291B6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880" y="1258560"/>
                <a:ext cx="5290920" cy="29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97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Which rules are not majority consistent?</a:t>
            </a:r>
          </a:p>
          <a:p>
            <a:pPr lvl="1"/>
            <a:r>
              <a:rPr lang="en-US" dirty="0"/>
              <a:t>A: Plurality</a:t>
            </a:r>
          </a:p>
          <a:p>
            <a:pPr lvl="1"/>
            <a:r>
              <a:rPr lang="en-US" dirty="0"/>
              <a:t>B: </a:t>
            </a:r>
            <a:r>
              <a:rPr lang="en-US" dirty="0" err="1"/>
              <a:t>Borda</a:t>
            </a:r>
            <a:r>
              <a:rPr lang="en-US" dirty="0"/>
              <a:t> count</a:t>
            </a:r>
          </a:p>
          <a:p>
            <a:pPr lvl="1"/>
            <a:r>
              <a:rPr lang="en-US" dirty="0"/>
              <a:t>C: Plurality with runoff</a:t>
            </a:r>
          </a:p>
          <a:p>
            <a:pPr lvl="1"/>
            <a:r>
              <a:rPr lang="en-US" dirty="0"/>
              <a:t>D: STV</a:t>
            </a:r>
          </a:p>
          <a:p>
            <a:pPr lvl="1"/>
            <a:r>
              <a:rPr lang="en-US" dirty="0"/>
              <a:t>E: None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233993"/>
                  </p:ext>
                </p:extLst>
              </p:nvPr>
            </p:nvGraphicFramePr>
            <p:xfrm>
              <a:off x="4727059" y="2427583"/>
              <a:ext cx="2595644" cy="219857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94240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2661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82661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1521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  <a:p>
                          <a:r>
                            <a:rPr lang="en-US" dirty="0"/>
                            <a:t>voters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voter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233993"/>
                  </p:ext>
                </p:extLst>
              </p:nvPr>
            </p:nvGraphicFramePr>
            <p:xfrm>
              <a:off x="4727059" y="2427583"/>
              <a:ext cx="2595644" cy="219857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942406"/>
                    <a:gridCol w="826619"/>
                    <a:gridCol w="826619"/>
                  </a:tblGrid>
                  <a:tr h="71521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</a:p>
                        <a:p>
                          <a:r>
                            <a:rPr lang="en-US" dirty="0" smtClean="0"/>
                            <a:t>voters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voter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3971" t="-4274" r="-1471" b="-22136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59260"/>
              </p:ext>
            </p:extLst>
          </p:nvPr>
        </p:nvGraphicFramePr>
        <p:xfrm>
          <a:off x="1219269" y="4733071"/>
          <a:ext cx="6497320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86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1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2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4*3+3*0=12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(4+3)*2=14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3*3+4*0=9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(4+3)*1=7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52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04265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beats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a pairwise election if majority of voters prefer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Condorcet winner</a:t>
                </a:r>
                <a:r>
                  <a:rPr lang="en-US" sz="2400" dirty="0"/>
                  <a:t> is the alternative that beats every other alternative in pairwise election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Condorcet paradox = cycle in majority preferences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042653"/>
              </a:xfrm>
              <a:blipFill rotWithShape="0">
                <a:blip r:embed="rId2"/>
                <a:stretch>
                  <a:fillRect l="-519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57684" y="4548704"/>
          <a:ext cx="5144168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6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9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0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 over</a:t>
                      </a:r>
                      <a:r>
                        <a:rPr lang="en-US" baseline="0" dirty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(first row is </a:t>
                      </a:r>
                      <a:r>
                        <a:rPr lang="en-US" dirty="0"/>
                        <a:t> the most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14282" y="2844748"/>
            <a:ext cx="512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Does a Condorcet winner always exist?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329CCD8E-D7DA-4D5A-BF15-8921BF6E62BD}"/>
                  </a:ext>
                </a:extLst>
              </p14:cNvPr>
              <p14:cNvContentPartPr/>
              <p14:nvPr/>
            </p14:nvContentPartPr>
            <p14:xfrm>
              <a:off x="7229520" y="4529160"/>
              <a:ext cx="623880" cy="1312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9CCD8E-D7DA-4D5A-BF15-8921BF6E62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0160" y="4519800"/>
                <a:ext cx="642600" cy="13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2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4265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Condorcet consistency</a:t>
            </a:r>
            <a:r>
              <a:rPr lang="en-US" sz="2400" dirty="0"/>
              <a:t>: A voting rule satisfies majority consistency should select a Condorcet Winner as the final winner if one exists.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012" y="3931495"/>
            <a:ext cx="5268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Which of the introduced voting rules (Plurality, </a:t>
            </a:r>
            <a:r>
              <a:rPr lang="en-US" sz="2400" dirty="0" err="1">
                <a:solidFill>
                  <a:srgbClr val="0070C0"/>
                </a:solidFill>
              </a:rPr>
              <a:t>Borda</a:t>
            </a:r>
            <a:r>
              <a:rPr lang="en-US" sz="2400" dirty="0">
                <a:solidFill>
                  <a:srgbClr val="0070C0"/>
                </a:solidFill>
              </a:rPr>
              <a:t> count, Plurality with runoff, STV) are Condorcet consistent?</a:t>
            </a:r>
          </a:p>
        </p:txBody>
      </p:sp>
    </p:spTree>
    <p:extLst>
      <p:ext uri="{BB962C8B-B14F-4D97-AF65-F5344CB8AC3E}">
        <p14:creationId xmlns:p14="http://schemas.microsoft.com/office/powerpoint/2010/main" val="32000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34147"/>
          </a:xfrm>
        </p:spPr>
        <p:txBody>
          <a:bodyPr>
            <a:normAutofit/>
          </a:bodyPr>
          <a:lstStyle/>
          <a:p>
            <a:r>
              <a:rPr lang="en-US" dirty="0"/>
              <a:t>Winner under different voting rules in this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35245" y="3236496"/>
          <a:ext cx="5544228" cy="25694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0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1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7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7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7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5210"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  <a:p>
                      <a:r>
                        <a:rPr lang="en-US" dirty="0"/>
                        <a:t>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voters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0CFB0F7A-600C-4CE3-B318-2EE81D64E561}"/>
                  </a:ext>
                </a:extLst>
              </p14:cNvPr>
              <p14:cNvContentPartPr/>
              <p14:nvPr/>
            </p14:nvContentPartPr>
            <p14:xfrm>
              <a:off x="971640" y="1676520"/>
              <a:ext cx="6385680" cy="1365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FB0F7A-600C-4CE3-B318-2EE81D64E5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280" y="1667160"/>
                <a:ext cx="6404400" cy="13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178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34147"/>
          </a:xfrm>
        </p:spPr>
        <p:txBody>
          <a:bodyPr>
            <a:normAutofit/>
          </a:bodyPr>
          <a:lstStyle/>
          <a:p>
            <a:r>
              <a:rPr lang="en-US" dirty="0"/>
              <a:t>Winner under different voting rules in this example</a:t>
            </a:r>
          </a:p>
          <a:p>
            <a:pPr lvl="1"/>
            <a:r>
              <a:rPr lang="en-US" dirty="0"/>
              <a:t>Plurality: a; Borda: b; STV: d; Plurality with runoff: e</a:t>
            </a:r>
          </a:p>
          <a:p>
            <a:pPr lvl="1"/>
            <a:r>
              <a:rPr lang="en-US" dirty="0"/>
              <a:t>Condorcet winner: 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35245" y="3236496"/>
          <a:ext cx="5544228" cy="25694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0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1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7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7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7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5210"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  <a:p>
                      <a:r>
                        <a:rPr lang="en-US" dirty="0"/>
                        <a:t>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voters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523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Strategy-</a:t>
            </a:r>
            <a:r>
              <a:rPr lang="en-US" dirty="0" err="1"/>
              <a:t>Proofness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Borda</a:t>
            </a:r>
            <a:r>
              <a:rPr lang="en-US" sz="2400" dirty="0"/>
              <a:t> Count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2648" y="211990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 over</a:t>
                      </a:r>
                      <a:r>
                        <a:rPr lang="en-US" baseline="0" dirty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(first row is </a:t>
                      </a:r>
                      <a:r>
                        <a:rPr lang="en-US" dirty="0"/>
                        <a:t> the most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2648" y="440245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 over</a:t>
                      </a:r>
                      <a:r>
                        <a:rPr lang="en-US" baseline="0" dirty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(first row is </a:t>
                      </a:r>
                      <a:r>
                        <a:rPr lang="en-US" dirty="0"/>
                        <a:t> the most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10451" y="1658240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 is the winner?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0451" y="3957448"/>
            <a:ext cx="326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 is the winner 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A5D13BFE-7D7E-4C1F-BDFB-5C1D6E5B8A54}"/>
                  </a:ext>
                </a:extLst>
              </p14:cNvPr>
              <p14:cNvContentPartPr/>
              <p14:nvPr/>
            </p14:nvContentPartPr>
            <p14:xfrm>
              <a:off x="3269880" y="1625040"/>
              <a:ext cx="4610520" cy="460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D13BFE-7D7E-4C1F-BDFB-5C1D6E5B8A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0520" y="1615680"/>
                <a:ext cx="4629240" cy="46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5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Strategy-</a:t>
            </a:r>
            <a:r>
              <a:rPr lang="en-US" dirty="0" err="1"/>
              <a:t>Proofness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Borda</a:t>
            </a:r>
            <a:r>
              <a:rPr lang="en-US" sz="2400" dirty="0"/>
              <a:t> Count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02205"/>
              </p:ext>
            </p:extLst>
          </p:nvPr>
        </p:nvGraphicFramePr>
        <p:xfrm>
          <a:off x="612648" y="211990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 over</a:t>
                      </a:r>
                      <a:r>
                        <a:rPr lang="en-US" baseline="0" dirty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(first row is </a:t>
                      </a:r>
                      <a:r>
                        <a:rPr lang="en-US" dirty="0"/>
                        <a:t> the most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01046" y="2348443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b: 2*3+1*2=8</a:t>
            </a:r>
          </a:p>
          <a:p>
            <a:r>
              <a:rPr lang="en-US" dirty="0"/>
              <a:t>a: 2*2+1*3=7</a:t>
            </a:r>
          </a:p>
          <a:p>
            <a:endParaRPr lang="en-US" dirty="0"/>
          </a:p>
          <a:p>
            <a:r>
              <a:rPr lang="en-US" dirty="0"/>
              <a:t>b is the winner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90756"/>
              </p:ext>
            </p:extLst>
          </p:nvPr>
        </p:nvGraphicFramePr>
        <p:xfrm>
          <a:off x="612648" y="440245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 over</a:t>
                      </a:r>
                      <a:r>
                        <a:rPr lang="en-US" baseline="0" dirty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(first row is </a:t>
                      </a:r>
                      <a:r>
                        <a:rPr lang="en-US" dirty="0"/>
                        <a:t> the most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01046" y="4678015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b: 2*3+1*0=6</a:t>
            </a:r>
          </a:p>
          <a:p>
            <a:r>
              <a:rPr lang="en-US" dirty="0"/>
              <a:t>a: 2*2+1*3=7</a:t>
            </a:r>
          </a:p>
          <a:p>
            <a:endParaRPr lang="en-US" dirty="0"/>
          </a:p>
          <a:p>
            <a:r>
              <a:rPr lang="en-US" dirty="0"/>
              <a:t>a is the winner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451" y="1658240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 is the winner?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0451" y="3957448"/>
            <a:ext cx="326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 is the winner 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669090"/>
                  </p:ext>
                </p:extLst>
              </p:nvPr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669090"/>
                  </p:ext>
                </p:extLst>
              </p:nvPr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202101"/>
                  </p:ext>
                </p:extLst>
              </p:nvPr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202101"/>
                  </p:ext>
                </p:extLst>
              </p:nvPr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875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Strategy-</a:t>
            </a:r>
            <a:r>
              <a:rPr lang="en-US" dirty="0" err="1"/>
              <a:t>Proofness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single voter can manipulate the outcome!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2865"/>
              </p:ext>
            </p:extLst>
          </p:nvPr>
        </p:nvGraphicFramePr>
        <p:xfrm>
          <a:off x="612648" y="211990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 over</a:t>
                      </a:r>
                      <a:r>
                        <a:rPr lang="en-US" baseline="0" dirty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(first row is </a:t>
                      </a:r>
                      <a:r>
                        <a:rPr lang="en-US" dirty="0"/>
                        <a:t> the most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01046" y="2348443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b: 2*3+1*2=8</a:t>
            </a:r>
          </a:p>
          <a:p>
            <a:r>
              <a:rPr lang="en-US" dirty="0"/>
              <a:t>a: 2*2+1*3=7</a:t>
            </a:r>
          </a:p>
          <a:p>
            <a:endParaRPr lang="en-US" dirty="0"/>
          </a:p>
          <a:p>
            <a:r>
              <a:rPr lang="en-US" dirty="0"/>
              <a:t>b is the winner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88997"/>
              </p:ext>
            </p:extLst>
          </p:nvPr>
        </p:nvGraphicFramePr>
        <p:xfrm>
          <a:off x="612648" y="4402455"/>
          <a:ext cx="4683587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9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 over</a:t>
                      </a:r>
                      <a:r>
                        <a:rPr lang="en-US" baseline="0" dirty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(first row is </a:t>
                      </a:r>
                      <a:r>
                        <a:rPr lang="en-US" dirty="0"/>
                        <a:t> the most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01046" y="4678015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b: 2*3+1*0=6</a:t>
            </a:r>
          </a:p>
          <a:p>
            <a:r>
              <a:rPr lang="en-US" dirty="0"/>
              <a:t>a: 2*2+1*3=7</a:t>
            </a:r>
          </a:p>
          <a:p>
            <a:endParaRPr lang="en-US" dirty="0"/>
          </a:p>
          <a:p>
            <a:r>
              <a:rPr lang="en-US" dirty="0"/>
              <a:t>a is the winner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93590"/>
                  </p:ext>
                </p:extLst>
              </p:nvPr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93590"/>
                  </p:ext>
                </p:extLst>
              </p:nvPr>
            </p:nvGraphicFramePr>
            <p:xfrm>
              <a:off x="5451683" y="211990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483441"/>
                  </p:ext>
                </p:extLst>
              </p:nvPr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483441"/>
                  </p:ext>
                </p:extLst>
              </p:nvPr>
            </p:nvGraphicFramePr>
            <p:xfrm>
              <a:off x="5511486" y="4402455"/>
              <a:ext cx="871855" cy="18542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8718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279" r="-138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5A6C9B58-29AE-4284-ACD7-45FFEE8F2997}"/>
                  </a:ext>
                </a:extLst>
              </p14:cNvPr>
              <p14:cNvContentPartPr/>
              <p14:nvPr/>
            </p14:nvContentPartPr>
            <p14:xfrm>
              <a:off x="4548240" y="2481120"/>
              <a:ext cx="524520" cy="163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6C9B58-29AE-4284-ACD7-45FFEE8F29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8880" y="2471760"/>
                <a:ext cx="543240" cy="16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14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18246" y="668283"/>
            <a:ext cx="7585862" cy="990600"/>
          </a:xfrm>
        </p:spPr>
        <p:txBody>
          <a:bodyPr>
            <a:noAutofit/>
          </a:bodyPr>
          <a:lstStyle/>
          <a:p>
            <a:r>
              <a:rPr lang="en-US" sz="2800" dirty="0"/>
              <a:t>AI: Representation and Problem Solving</a:t>
            </a:r>
            <a:br>
              <a:rPr lang="en-US" sz="2800" dirty="0"/>
            </a:br>
            <a:r>
              <a:rPr lang="en-US" sz="2800" dirty="0"/>
              <a:t>Game Theory: Social Choice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59433" y="5068043"/>
            <a:ext cx="6806793" cy="1565329"/>
          </a:xfrm>
        </p:spPr>
        <p:txBody>
          <a:bodyPr>
            <a:normAutofit/>
          </a:bodyPr>
          <a:lstStyle/>
          <a:p>
            <a:r>
              <a:rPr lang="en-US" dirty="0"/>
              <a:t>Instructors: Fei Fang &amp; Pat Virtue</a:t>
            </a:r>
          </a:p>
          <a:p>
            <a:r>
              <a:rPr lang="en-US" dirty="0"/>
              <a:t>Slide credits: CMU AI and http://ai.berkeley.edu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448" y="1926008"/>
            <a:ext cx="5045750" cy="319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16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Strategy-Proofness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voting rule is </a:t>
            </a:r>
            <a:r>
              <a:rPr lang="en-US" sz="2400" dirty="0">
                <a:solidFill>
                  <a:srgbClr val="0070C0"/>
                </a:solidFill>
              </a:rPr>
              <a:t>strategyproof (SP)</a:t>
            </a:r>
            <a:r>
              <a:rPr lang="en-US" sz="2400" dirty="0"/>
              <a:t> if a voter can never </a:t>
            </a:r>
            <a:r>
              <a:rPr lang="en-US" sz="2400" dirty="0">
                <a:solidFill>
                  <a:srgbClr val="900000"/>
                </a:solidFill>
              </a:rPr>
              <a:t>benefit</a:t>
            </a:r>
            <a:r>
              <a:rPr lang="en-US" sz="2400" dirty="0"/>
              <a:t> from lying about his preferences (regardless of what other voters do)</a:t>
            </a:r>
          </a:p>
          <a:p>
            <a:pPr lvl="1"/>
            <a:r>
              <a:rPr lang="en-US" dirty="0"/>
              <a:t>Benefit: a more preferred alternative is selected as winner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75302"/>
              </p:ext>
            </p:extLst>
          </p:nvPr>
        </p:nvGraphicFramePr>
        <p:xfrm>
          <a:off x="1181809" y="3421339"/>
          <a:ext cx="2781783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11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4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40618"/>
              </p:ext>
            </p:extLst>
          </p:nvPr>
        </p:nvGraphicFramePr>
        <p:xfrm>
          <a:off x="4702442" y="3421339"/>
          <a:ext cx="2781783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11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4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25369" y="2936826"/>
            <a:ext cx="2638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00000"/>
                </a:solidFill>
              </a:rPr>
              <a:t>Do not lie: b is the winner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5279" y="2936826"/>
            <a:ext cx="193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00000"/>
                </a:solidFill>
              </a:rPr>
              <a:t>Lie: a is the winner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743" y="5425658"/>
            <a:ext cx="7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a voter’s preference is a&gt;b&gt;c, c will be selected w/o lying, and b will be selected w/ lying, then the voter still benefits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156C7B47-B7DC-440D-8814-E73706E179A5}"/>
                  </a:ext>
                </a:extLst>
              </p14:cNvPr>
              <p14:cNvContentPartPr/>
              <p14:nvPr/>
            </p14:nvContentPartPr>
            <p14:xfrm>
              <a:off x="4192560" y="5480640"/>
              <a:ext cx="602640" cy="40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6C7B47-B7DC-440D-8814-E73706E179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3200" y="5471280"/>
                <a:ext cx="621360" cy="4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7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900000"/>
                    </a:solidFill>
                  </a:rPr>
                  <a:t>Which of the introduced voting rules are </a:t>
                </a:r>
                <a:r>
                  <a:rPr lang="en-US" dirty="0" err="1">
                    <a:solidFill>
                      <a:srgbClr val="900000"/>
                    </a:solidFill>
                  </a:rPr>
                  <a:t>strategyproof</a:t>
                </a:r>
                <a:r>
                  <a:rPr lang="en-US" dirty="0">
                    <a:solidFill>
                      <a:srgbClr val="900000"/>
                    </a:solidFill>
                  </a:rPr>
                  <a:t>?</a:t>
                </a:r>
              </a:p>
              <a:p>
                <a:pPr lvl="1"/>
                <a:r>
                  <a:rPr lang="en-US" dirty="0"/>
                  <a:t>A: Plurality: Each voter give one point to top alternative</a:t>
                </a:r>
              </a:p>
              <a:p>
                <a:pPr lvl="1"/>
                <a:r>
                  <a:rPr lang="en-US" dirty="0"/>
                  <a:t>B: </a:t>
                </a:r>
                <a:r>
                  <a:rPr lang="en-US" dirty="0" err="1"/>
                  <a:t>Borda</a:t>
                </a:r>
                <a:r>
                  <a:rPr lang="en-US" dirty="0"/>
                  <a:t> count: Each voter awards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Plurality with runoff: Pairwise election between two alternatives with highest plurality scores</a:t>
                </a:r>
              </a:p>
              <a:p>
                <a:pPr lvl="1"/>
                <a:r>
                  <a:rPr lang="en-US" dirty="0"/>
                  <a:t>D: STV: In each round, alternative with least plurality votes is eliminated</a:t>
                </a:r>
              </a:p>
              <a:p>
                <a:pPr lvl="1"/>
                <a:r>
                  <a:rPr lang="en-US" dirty="0"/>
                  <a:t>E: None</a:t>
                </a:r>
              </a:p>
              <a:p>
                <a:pPr lvl="1"/>
                <a:r>
                  <a:rPr lang="en-US" dirty="0"/>
                  <a:t>F: I don’t know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9722B4D2-4F55-402C-A048-706450FAAB7E}"/>
                  </a:ext>
                </a:extLst>
              </p14:cNvPr>
              <p14:cNvContentPartPr/>
              <p14:nvPr/>
            </p14:nvContentPartPr>
            <p14:xfrm>
              <a:off x="654480" y="1348920"/>
              <a:ext cx="8137800" cy="516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22B4D2-4F55-402C-A048-706450FAA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120" y="1339560"/>
                <a:ext cx="8156520" cy="51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442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00000"/>
                </a:solidFill>
              </a:rPr>
              <a:t>Which of the introduced voting rules are </a:t>
            </a:r>
            <a:r>
              <a:rPr lang="en-US" dirty="0" err="1">
                <a:solidFill>
                  <a:srgbClr val="900000"/>
                </a:solidFill>
              </a:rPr>
              <a:t>strategyproof</a:t>
            </a:r>
            <a:r>
              <a:rPr lang="en-US" dirty="0">
                <a:solidFill>
                  <a:srgbClr val="900000"/>
                </a:solidFill>
              </a:rPr>
              <a:t>?</a:t>
            </a:r>
          </a:p>
          <a:p>
            <a:pPr lvl="1"/>
            <a:r>
              <a:rPr lang="en-US" dirty="0"/>
              <a:t>A: Plurality</a:t>
            </a:r>
          </a:p>
          <a:p>
            <a:pPr lvl="1"/>
            <a:r>
              <a:rPr lang="en-US" dirty="0"/>
              <a:t>B: </a:t>
            </a:r>
            <a:r>
              <a:rPr lang="en-US" dirty="0" err="1"/>
              <a:t>Borda</a:t>
            </a:r>
            <a:r>
              <a:rPr lang="en-US" dirty="0"/>
              <a:t> count</a:t>
            </a:r>
          </a:p>
          <a:p>
            <a:pPr lvl="1"/>
            <a:r>
              <a:rPr lang="en-US" dirty="0"/>
              <a:t>C: Plurality with runoff</a:t>
            </a:r>
          </a:p>
          <a:p>
            <a:pPr lvl="1"/>
            <a:r>
              <a:rPr lang="en-US" dirty="0"/>
              <a:t>D: STV</a:t>
            </a:r>
          </a:p>
          <a:p>
            <a:pPr lvl="1"/>
            <a:r>
              <a:rPr lang="en-US" dirty="0"/>
              <a:t>E: None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7989" y="2052883"/>
            <a:ext cx="4950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Previous example already showed that </a:t>
            </a:r>
            <a:r>
              <a:rPr lang="en-US" sz="2400" dirty="0" err="1">
                <a:solidFill>
                  <a:srgbClr val="0070C0"/>
                </a:solidFill>
              </a:rPr>
              <a:t>Borda</a:t>
            </a:r>
            <a:r>
              <a:rPr lang="en-US" sz="2400" dirty="0">
                <a:solidFill>
                  <a:srgbClr val="0070C0"/>
                </a:solidFill>
              </a:rPr>
              <a:t> count is not.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My true preference is a&gt;b&gt;c, but b&gt;c&gt;a for 50 other voters and c&gt;b&gt;a for the remaining 50 voters. </a:t>
            </a:r>
            <a:r>
              <a:rPr lang="en-US" sz="2400" dirty="0" smtClean="0">
                <a:solidFill>
                  <a:srgbClr val="0070C0"/>
                </a:solidFill>
              </a:rPr>
              <a:t>Assume the tie-breaking rule will make c the winner if I report truthfully. Then </a:t>
            </a:r>
            <a:r>
              <a:rPr lang="en-US" sz="2400" dirty="0">
                <a:solidFill>
                  <a:srgbClr val="0070C0"/>
                </a:solidFill>
              </a:rPr>
              <a:t>I would report b&gt;c&gt;a to make b the winner instead of c under Plurality, Plurality with runoff, and STV. So none.</a:t>
            </a:r>
          </a:p>
        </p:txBody>
      </p:sp>
    </p:spTree>
    <p:extLst>
      <p:ext uri="{BB962C8B-B14F-4D97-AF65-F5344CB8AC3E}">
        <p14:creationId xmlns:p14="http://schemas.microsoft.com/office/powerpoint/2010/main" val="381745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Greedy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Manipulation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Given voting rule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preference profile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voters, how can the last voter report preference to let a specific alternative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uniquely</a:t>
                </a:r>
                <a:r>
                  <a:rPr lang="en-US" sz="2400" dirty="0"/>
                  <a:t> win (no tie breaking)?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56281"/>
                  </p:ext>
                </p:extLst>
              </p:nvPr>
            </p:nvGraphicFramePr>
            <p:xfrm>
              <a:off x="844952" y="2492415"/>
              <a:ext cx="7515828" cy="3238917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5158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652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Greedy algorithm</a:t>
                          </a:r>
                          <a:r>
                            <a:rPr lang="en-US" sz="2200" baseline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baseline="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200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200" baseline="0" dirty="0"/>
                            <a:t>Manipulation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Rank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200" dirty="0"/>
                            <a:t> in the first place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While there are unranked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      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200" dirty="0"/>
                            <a:t> that can be placed in the next spot without preventing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200" dirty="0"/>
                            <a:t> from winning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             place this alternative in</a:t>
                          </a:r>
                          <a:r>
                            <a:rPr lang="en-US" sz="2200" baseline="0" dirty="0"/>
                            <a:t> the next spot</a:t>
                          </a:r>
                          <a:endParaRPr lang="en-US" sz="22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      else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             return false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return true (with final ranking)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56281"/>
                  </p:ext>
                </p:extLst>
              </p:nvPr>
            </p:nvGraphicFramePr>
            <p:xfrm>
              <a:off x="844952" y="2492415"/>
              <a:ext cx="7515828" cy="3238917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515828"/>
                  </a:tblGrid>
                  <a:tr h="465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7792" r="-162" b="-618182"/>
                          </a:stretch>
                        </a:blipFill>
                      </a:tcPr>
                    </a:tc>
                  </a:tr>
                  <a:tr h="2773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8202" r="-162" b="-43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1459992" y="5866247"/>
            <a:ext cx="554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Correctness proved (Bartholdi et al., 1989)</a:t>
            </a:r>
          </a:p>
        </p:txBody>
      </p:sp>
    </p:spTree>
    <p:extLst>
      <p:ext uri="{BB962C8B-B14F-4D97-AF65-F5344CB8AC3E}">
        <p14:creationId xmlns:p14="http://schemas.microsoft.com/office/powerpoint/2010/main" val="6110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Greedy Algorithm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Manipulation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with </a:t>
            </a:r>
            <a:r>
              <a:rPr lang="en-US" dirty="0" err="1"/>
              <a:t>Borda</a:t>
            </a:r>
            <a:r>
              <a:rPr lang="en-US" dirty="0"/>
              <a:t> count voting rule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0800" y="1833880"/>
          <a:ext cx="514416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6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9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0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Ranking over</a:t>
                      </a:r>
                      <a:r>
                        <a:rPr lang="en-US" baseline="0" dirty="0"/>
                        <a:t>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(first row is </a:t>
                      </a:r>
                      <a:r>
                        <a:rPr lang="en-US" dirty="0"/>
                        <a:t> the most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41BC5362-0D00-4A34-A1D9-5F5A2DD065EF}"/>
                  </a:ext>
                </a:extLst>
              </p14:cNvPr>
              <p14:cNvContentPartPr/>
              <p14:nvPr/>
            </p14:nvContentPartPr>
            <p14:xfrm>
              <a:off x="4393080" y="1677240"/>
              <a:ext cx="4338000" cy="2052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BC5362-0D00-4A34-A1D9-5F5A2DD06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3720" y="1667880"/>
                <a:ext cx="4356720" cy="20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165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Greedy Algorithm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Manipulation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with </a:t>
            </a:r>
            <a:r>
              <a:rPr lang="en-US" dirty="0" err="1"/>
              <a:t>Borda</a:t>
            </a:r>
            <a:r>
              <a:rPr lang="en-US" dirty="0"/>
              <a:t> count voting rule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612648" y="430276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853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6207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639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5023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Voter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/>
                            <a:t>Ranking over</a:t>
                          </a:r>
                          <a:r>
                            <a:rPr lang="en-US" baseline="0" dirty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/>
                            <a:t>(first row is </a:t>
                          </a:r>
                          <a:r>
                            <a:rPr lang="en-US" dirty="0"/>
                            <a:t> the most preferred)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670628"/>
                  </p:ext>
                </p:extLst>
              </p:nvPr>
            </p:nvGraphicFramePr>
            <p:xfrm>
              <a:off x="612648" y="430276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685322"/>
                    <a:gridCol w="662076"/>
                    <a:gridCol w="526396"/>
                    <a:gridCol w="609600"/>
                    <a:gridCol w="85023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5714" t="-8197" r="-1429" b="-424590"/>
                          </a:stretch>
                        </a:blipFill>
                      </a:tcPr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612648" y="183388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58993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855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3855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3855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2801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Voter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/>
                            <a:t>Ranking over</a:t>
                          </a:r>
                          <a:r>
                            <a:rPr lang="en-US" baseline="0" dirty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/>
                            <a:t>(first row is </a:t>
                          </a:r>
                          <a:r>
                            <a:rPr lang="en-US" dirty="0"/>
                            <a:t> the most preferred)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711715"/>
                  </p:ext>
                </p:extLst>
              </p:nvPr>
            </p:nvGraphicFramePr>
            <p:xfrm>
              <a:off x="612648" y="1833880"/>
              <a:ext cx="5333626" cy="18542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2589935"/>
                    <a:gridCol w="638558"/>
                    <a:gridCol w="638558"/>
                    <a:gridCol w="638558"/>
                    <a:gridCol w="82801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Voter 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4118" t="-8197" r="-1471" b="-424590"/>
                          </a:stretch>
                        </a:blipFill>
                      </a:tcPr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Ranking over</a:t>
                          </a:r>
                          <a:r>
                            <a:rPr lang="en-US" baseline="0" dirty="0" smtClean="0"/>
                            <a:t> alternatives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(first row is </a:t>
                          </a:r>
                          <a:r>
                            <a:rPr lang="en-US" dirty="0" smtClean="0"/>
                            <a:t> the most preferred)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6174334" y="2338025"/>
            <a:ext cx="1919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b: 2*3+1*2=8</a:t>
            </a:r>
          </a:p>
          <a:p>
            <a:r>
              <a:rPr lang="en-US" dirty="0"/>
              <a:t>a: 2*2+1*3=7</a:t>
            </a:r>
          </a:p>
          <a:p>
            <a:endParaRPr lang="en-US" dirty="0"/>
          </a:p>
          <a:p>
            <a:r>
              <a:rPr lang="en-US" dirty="0"/>
              <a:t>Cannot put b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2934" y="3771027"/>
            <a:ext cx="24574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c: 2*1+1*2=4</a:t>
            </a:r>
          </a:p>
          <a:p>
            <a:r>
              <a:rPr lang="en-US" dirty="0"/>
              <a:t>a: 2*2+1*3=7</a:t>
            </a:r>
          </a:p>
          <a:p>
            <a:r>
              <a:rPr lang="en-US" dirty="0"/>
              <a:t>c can be placed second</a:t>
            </a:r>
          </a:p>
          <a:p>
            <a:endParaRPr lang="en-US" dirty="0"/>
          </a:p>
          <a:p>
            <a:r>
              <a:rPr lang="en-US" dirty="0"/>
              <a:t>b: 2*3+1*1=7</a:t>
            </a:r>
          </a:p>
          <a:p>
            <a:r>
              <a:rPr lang="en-US" dirty="0"/>
              <a:t>b cannot be placed third</a:t>
            </a:r>
          </a:p>
          <a:p>
            <a:endParaRPr lang="en-US" dirty="0"/>
          </a:p>
          <a:p>
            <a:r>
              <a:rPr lang="en-US" dirty="0"/>
              <a:t>d: 2*0+1*1=1</a:t>
            </a:r>
          </a:p>
          <a:p>
            <a:r>
              <a:rPr lang="en-US" dirty="0"/>
              <a:t>d can be placed third</a:t>
            </a:r>
          </a:p>
        </p:txBody>
      </p:sp>
    </p:spTree>
    <p:extLst>
      <p:ext uri="{BB962C8B-B14F-4D97-AF65-F5344CB8AC3E}">
        <p14:creationId xmlns:p14="http://schemas.microsoft.com/office/powerpoint/2010/main" val="278214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voting rule is </a:t>
            </a:r>
            <a:r>
              <a:rPr lang="en-US" dirty="0">
                <a:solidFill>
                  <a:srgbClr val="0070C0"/>
                </a:solidFill>
              </a:rPr>
              <a:t>dictatorial</a:t>
            </a:r>
            <a:r>
              <a:rPr lang="en-US" dirty="0"/>
              <a:t> if there is a voter who always gets his most preferred alternative</a:t>
            </a:r>
          </a:p>
          <a:p>
            <a:endParaRPr lang="en-US" dirty="0"/>
          </a:p>
          <a:p>
            <a:r>
              <a:rPr lang="en-US" dirty="0"/>
              <a:t>A voting rule is </a:t>
            </a:r>
            <a:r>
              <a:rPr lang="en-US" dirty="0">
                <a:solidFill>
                  <a:srgbClr val="0070C0"/>
                </a:solidFill>
              </a:rPr>
              <a:t>constant</a:t>
            </a:r>
            <a:r>
              <a:rPr lang="en-US" dirty="0"/>
              <a:t> if the same alternative is always chosen (regardless of the stated preferences)</a:t>
            </a:r>
          </a:p>
          <a:p>
            <a:endParaRPr lang="en-US" dirty="0"/>
          </a:p>
          <a:p>
            <a:r>
              <a:rPr lang="en-US" dirty="0"/>
              <a:t>A voting rule is </a:t>
            </a:r>
            <a:r>
              <a:rPr lang="en-US" dirty="0">
                <a:solidFill>
                  <a:srgbClr val="0070C0"/>
                </a:solidFill>
              </a:rPr>
              <a:t>onto</a:t>
            </a:r>
            <a:r>
              <a:rPr lang="en-US" dirty="0"/>
              <a:t> if any alternative can win, for some set of stated preferences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5706" y="5156021"/>
            <a:ext cx="724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Which of the introduced voting rules (Plurality, </a:t>
            </a:r>
            <a:r>
              <a:rPr lang="en-US" sz="2400" dirty="0" err="1">
                <a:solidFill>
                  <a:srgbClr val="0070C0"/>
                </a:solidFill>
              </a:rPr>
              <a:t>Borda</a:t>
            </a:r>
            <a:r>
              <a:rPr lang="en-US" sz="2400" dirty="0">
                <a:solidFill>
                  <a:srgbClr val="0070C0"/>
                </a:solidFill>
              </a:rPr>
              <a:t> count, Plurality with runoff, STV) are dictatorial, constant or onto?</a:t>
            </a:r>
          </a:p>
        </p:txBody>
      </p:sp>
    </p:spTree>
    <p:extLst>
      <p:ext uri="{BB962C8B-B14F-4D97-AF65-F5344CB8AC3E}">
        <p14:creationId xmlns:p14="http://schemas.microsoft.com/office/powerpoint/2010/main" val="2615612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in Social Choice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559478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Constant functions and dictatorships are SP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Theorem (Gibbard-Satterthwaite):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400" dirty="0"/>
                  <a:t>, then any voting rule that is SP and onto is dictatorial</a:t>
                </a:r>
              </a:p>
              <a:p>
                <a:pPr lvl="1"/>
                <a:r>
                  <a:rPr lang="en-US" dirty="0"/>
                  <a:t>Any voting rule that is onto and nondictatorial is </a:t>
                </a:r>
                <a:r>
                  <a:rPr lang="en-US" dirty="0" err="1"/>
                  <a:t>manipulable</a:t>
                </a:r>
                <a:endParaRPr lang="en-US" dirty="0"/>
              </a:p>
              <a:p>
                <a:pPr lvl="1"/>
                <a:r>
                  <a:rPr lang="en-US" dirty="0"/>
                  <a:t>It is </a:t>
                </a:r>
                <a:r>
                  <a:rPr lang="en-US" dirty="0">
                    <a:solidFill>
                      <a:srgbClr val="0070C0"/>
                    </a:solidFill>
                  </a:rPr>
                  <a:t>impossible</a:t>
                </a:r>
                <a:r>
                  <a:rPr lang="en-US" dirty="0"/>
                  <a:t> to have a voting rule that is </a:t>
                </a:r>
                <a:r>
                  <a:rPr lang="en-US" dirty="0" err="1"/>
                  <a:t>strategyproof</a:t>
                </a:r>
                <a:r>
                  <a:rPr lang="en-US" dirty="0"/>
                  <a:t>, onto, and </a:t>
                </a:r>
                <a:r>
                  <a:rPr lang="en-US" dirty="0" err="1"/>
                  <a:t>nondictatorial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559478" cy="4937760"/>
              </a:xfrm>
              <a:blipFill rotWithShape="0">
                <a:blip r:embed="rId2"/>
                <a:stretch>
                  <a:fillRect l="-499" t="-988" r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2405" y="1203767"/>
            <a:ext cx="88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441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(Optional) Mechanism Design Overview and Second Price Auction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597" y="2623241"/>
            <a:ext cx="4406900" cy="1343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110" y="4307941"/>
            <a:ext cx="3003651" cy="1823806"/>
          </a:xfrm>
          <a:prstGeom prst="rect">
            <a:avLst/>
          </a:prstGeom>
        </p:spPr>
      </p:pic>
      <p:pic>
        <p:nvPicPr>
          <p:cNvPr id="2050" name="Picture 2" descr="Image result for au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" y="3700662"/>
            <a:ext cx="3871126" cy="21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47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have an auction!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 box of milk chocolate to be purchased</a:t>
                </a:r>
              </a:p>
              <a:p>
                <a:r>
                  <a:rPr lang="en-US" dirty="0"/>
                  <a:t>Each participant submit a bid (a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 will give the chocolate to the one with the highest bid</a:t>
                </a:r>
              </a:p>
              <a:p>
                <a:r>
                  <a:rPr lang="en-US" dirty="0"/>
                  <a:t>The person who get the chocolate needs to pay a price that equals the second highest bid provided by any participant (in dollars)</a:t>
                </a:r>
              </a:p>
              <a:p>
                <a:r>
                  <a:rPr lang="en-US" dirty="0"/>
                  <a:t>How much will you bid?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6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7594" y="1215342"/>
            <a:ext cx="8625069" cy="4937760"/>
          </a:xfrm>
        </p:spPr>
        <p:txBody>
          <a:bodyPr>
            <a:normAutofit fontScale="92500"/>
          </a:bodyPr>
          <a:lstStyle/>
          <a:p>
            <a:r>
              <a:rPr lang="en-US" dirty="0"/>
              <a:t>Understand the </a:t>
            </a:r>
            <a:r>
              <a:rPr lang="en-US" dirty="0">
                <a:solidFill>
                  <a:srgbClr val="0070C0"/>
                </a:solidFill>
              </a:rPr>
              <a:t>voting model</a:t>
            </a:r>
          </a:p>
          <a:p>
            <a:r>
              <a:rPr lang="en-US" dirty="0"/>
              <a:t>Find the winner under the following </a:t>
            </a:r>
            <a:r>
              <a:rPr lang="en-US" dirty="0">
                <a:solidFill>
                  <a:srgbClr val="0070C0"/>
                </a:solidFill>
              </a:rPr>
              <a:t>voting rules</a:t>
            </a:r>
          </a:p>
          <a:p>
            <a:pPr lvl="1"/>
            <a:r>
              <a:rPr lang="en-US" dirty="0"/>
              <a:t>Plurality, </a:t>
            </a:r>
            <a:r>
              <a:rPr lang="en-US" dirty="0" err="1"/>
              <a:t>Borda</a:t>
            </a:r>
            <a:r>
              <a:rPr lang="en-US" dirty="0"/>
              <a:t> count, Plurality with runoff, Single Transferable Vote</a:t>
            </a:r>
          </a:p>
          <a:p>
            <a:r>
              <a:rPr lang="en-US" dirty="0"/>
              <a:t>Describe the following concepts, </a:t>
            </a:r>
            <a:r>
              <a:rPr lang="en-US" dirty="0">
                <a:solidFill>
                  <a:srgbClr val="0070C0"/>
                </a:solidFill>
              </a:rPr>
              <a:t>axioms, and properties of voting rules</a:t>
            </a:r>
          </a:p>
          <a:p>
            <a:pPr lvl="1"/>
            <a:r>
              <a:rPr lang="en-US" dirty="0"/>
              <a:t>Pairwise election, Condorcet winner</a:t>
            </a:r>
          </a:p>
          <a:p>
            <a:pPr lvl="1"/>
            <a:r>
              <a:rPr lang="en-US" dirty="0"/>
              <a:t>Majority consistency, Condorcet consistency, </a:t>
            </a:r>
            <a:r>
              <a:rPr lang="en-US" dirty="0" err="1"/>
              <a:t>Strategyproof</a:t>
            </a:r>
            <a:endParaRPr lang="en-US" dirty="0"/>
          </a:p>
          <a:p>
            <a:pPr lvl="1"/>
            <a:r>
              <a:rPr lang="en-US" dirty="0"/>
              <a:t>Dictatorial, constant, onto</a:t>
            </a:r>
          </a:p>
          <a:p>
            <a:r>
              <a:rPr lang="en-US" dirty="0"/>
              <a:t>Understand the </a:t>
            </a:r>
            <a:r>
              <a:rPr lang="en-US" dirty="0">
                <a:solidFill>
                  <a:srgbClr val="0070C0"/>
                </a:solidFill>
              </a:rPr>
              <a:t>possibility </a:t>
            </a:r>
            <a:r>
              <a:rPr lang="en-US" dirty="0"/>
              <a:t>of satisfying multiple properties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Describe the greedy algorithm for </a:t>
            </a:r>
            <a:r>
              <a:rPr lang="en-US" dirty="0">
                <a:solidFill>
                  <a:srgbClr val="0070C0"/>
                </a:solidFill>
              </a:rPr>
              <a:t>voting rule manipulation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47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Mechanism specifies what </a:t>
                </a:r>
                <a:r>
                  <a:rPr lang="en-US" dirty="0">
                    <a:solidFill>
                      <a:srgbClr val="0070C0"/>
                    </a:solidFill>
                  </a:rPr>
                  <a:t>actions</a:t>
                </a:r>
                <a:r>
                  <a:rPr lang="en-US" dirty="0"/>
                  <a:t> the agent can take, and what is the </a:t>
                </a:r>
                <a:r>
                  <a:rPr lang="en-US" dirty="0">
                    <a:solidFill>
                      <a:srgbClr val="0070C0"/>
                    </a:solidFill>
                  </a:rPr>
                  <a:t>outcome</a:t>
                </a:r>
                <a:r>
                  <a:rPr lang="en-US" dirty="0"/>
                  <a:t> after the agents take actions</a:t>
                </a:r>
              </a:p>
              <a:p>
                <a:r>
                  <a:rPr lang="en-US" dirty="0"/>
                  <a:t>Given a mechanism, the interaction among agents can be seen as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-player game</a:t>
                </a:r>
                <a:endParaRPr lang="en-US" dirty="0"/>
              </a:p>
              <a:p>
                <a:r>
                  <a:rPr lang="en-US" dirty="0"/>
                  <a:t>Mechanism design: Choose a mechanism that can will cause rational agents to behave in a desired way, i.e., the solution or </a:t>
                </a:r>
                <a:r>
                  <a:rPr lang="en-US" dirty="0">
                    <a:solidFill>
                      <a:srgbClr val="0070C0"/>
                    </a:solidFill>
                  </a:rPr>
                  <a:t>equilibrium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rgbClr val="0070C0"/>
                    </a:solidFill>
                  </a:rPr>
                  <a:t>induced game </a:t>
                </a:r>
                <a:r>
                  <a:rPr lang="en-US" dirty="0"/>
                  <a:t>satisfy properties or optimize certain goals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player’s utility function depends on his “type”</a:t>
            </a:r>
          </a:p>
          <a:p>
            <a:r>
              <a:rPr lang="en-US" dirty="0"/>
              <a:t>In chocolate auction, a person on diet may have different </a:t>
            </a:r>
            <a:r>
              <a:rPr lang="en-US" dirty="0">
                <a:solidFill>
                  <a:srgbClr val="0070C0"/>
                </a:solidFill>
              </a:rPr>
              <a:t>valuation</a:t>
            </a:r>
            <a:r>
              <a:rPr lang="en-US" dirty="0"/>
              <a:t> of the chocolate from a person who loves chocolate and is not on diet, leading to different utility functions</a:t>
            </a:r>
          </a:p>
          <a:p>
            <a:r>
              <a:rPr lang="en-US" dirty="0"/>
              <a:t>Each participant </a:t>
            </a:r>
            <a:r>
              <a:rPr lang="en-US" dirty="0">
                <a:solidFill>
                  <a:srgbClr val="0070C0"/>
                </a:solidFill>
              </a:rPr>
              <a:t>knows his own type </a:t>
            </a:r>
            <a:r>
              <a:rPr lang="en-US" dirty="0"/>
              <a:t>but only </a:t>
            </a:r>
            <a:r>
              <a:rPr lang="en-US" dirty="0">
                <a:solidFill>
                  <a:srgbClr val="0070C0"/>
                </a:solidFill>
              </a:rPr>
              <a:t>knows a prior distribution of other players’ type</a:t>
            </a:r>
          </a:p>
          <a:p>
            <a:r>
              <a:rPr lang="en-US" dirty="0"/>
              <a:t>Keep in mind that once the auction mechanism is specified, it is a game among participating agents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Truthfulness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mechanism is truthful if each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equilibrium strategy is to report his true valuation (or utility function)</a:t>
                </a:r>
              </a:p>
              <a:p>
                <a:r>
                  <a:rPr lang="en-US" dirty="0"/>
                  <a:t>Just a different name of </a:t>
                </a:r>
                <a:r>
                  <a:rPr lang="en-US" dirty="0" err="1"/>
                  <a:t>strategyproofness</a:t>
                </a:r>
                <a:r>
                  <a:rPr lang="en-US" dirty="0"/>
                  <a:t> in the context of mechanism design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2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Price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Every participant submitting a bid that equals their true valuation is a (Weakly) Dominant Strategy Equilibrium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68442" y="2967789"/>
          <a:ext cx="3272589" cy="271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3534611" y="3448588"/>
              <a:ext cx="5366084" cy="17526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9620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17973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51042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678051"/>
                  </p:ext>
                </p:extLst>
              </p:nvPr>
            </p:nvGraphicFramePr>
            <p:xfrm>
              <a:off x="3534611" y="3448588"/>
              <a:ext cx="5366084" cy="17526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197" r="-100909" b="-3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548" t="-8197" r="-452" b="-3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197" r="-35567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08197" r="-128866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08197" r="-355670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208197" r="-128866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77358" r="-355670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77358" r="-128866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967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Price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Every participant submitting a bid that equals their true valuation is a (Weakly) Dominant Strategy Equilibrium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3534611" y="3448588"/>
              <a:ext cx="5366084" cy="20218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9620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17973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51042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ctr"/>
                          <a:r>
                            <a:rPr lang="en-US" sz="1800" dirty="0"/>
                            <a:t>(optimal)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1800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ctr"/>
                          <a:r>
                            <a:rPr lang="en-US" sz="1800" dirty="0"/>
                            <a:t>(optimal)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574776"/>
                  </p:ext>
                </p:extLst>
              </p:nvPr>
            </p:nvGraphicFramePr>
            <p:xfrm>
              <a:off x="3534611" y="3448588"/>
              <a:ext cx="5366084" cy="20218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179731"/>
                    <a:gridCol w="1496202"/>
                    <a:gridCol w="1179731"/>
                    <a:gridCol w="1510420"/>
                  </a:tblGrid>
                  <a:tr h="3708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8197" r="-100909" b="-4704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548" t="-8197" r="-452" b="-4704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197" r="-355670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108197" r="-180488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08197" r="-128866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108197" r="-806" b="-370492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19811" r="-355670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119811" r="-180488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119811" r="-128866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119811" r="-806" b="-113208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21905" r="-35567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8862" t="-221905" r="-18048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6804" t="-221905" r="-12886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645" t="-221905" r="-806" b="-1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0" name="Chart 9"/>
          <p:cNvGraphicFramePr/>
          <p:nvPr/>
        </p:nvGraphicFramePr>
        <p:xfrm>
          <a:off x="168442" y="2967789"/>
          <a:ext cx="3272589" cy="271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0" y="3564567"/>
                <a:ext cx="473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10" y="4006334"/>
                <a:ext cx="473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01" y="4375666"/>
                <a:ext cx="478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94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Choice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mathematical theory that deal with aggregation of individual preferences</a:t>
            </a:r>
          </a:p>
          <a:p>
            <a:r>
              <a:rPr lang="en-US" dirty="0"/>
              <a:t>Wide applications in economics, public policy,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8265" y="3353302"/>
            <a:ext cx="162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Kenneth Arrow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1411" y="2710128"/>
            <a:ext cx="463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20th Century – Winners of Nobel Memorial Prize in Economic Sciences</a:t>
            </a:r>
          </a:p>
        </p:txBody>
      </p:sp>
      <p:pic>
        <p:nvPicPr>
          <p:cNvPr id="1026" name="Picture 2" descr="Kenneth Arrow, Stanford 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97" y="377571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rtya Sen , c2000 (437924603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40" y="3775709"/>
            <a:ext cx="3047528" cy="23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42929" y="3353302"/>
            <a:ext cx="206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Amartya Kumar Sen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691" y="3206988"/>
            <a:ext cx="3399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Origins in Ancient Greece</a:t>
            </a:r>
          </a:p>
          <a:p>
            <a:endParaRPr lang="en-US" dirty="0"/>
          </a:p>
          <a:p>
            <a:r>
              <a:rPr lang="en-US" dirty="0"/>
              <a:t>18th century – Formal foundations by Condorcet and </a:t>
            </a:r>
            <a:r>
              <a:rPr lang="en-US" dirty="0" err="1"/>
              <a:t>Borda</a:t>
            </a:r>
            <a:endParaRPr lang="en-US" dirty="0"/>
          </a:p>
          <a:p>
            <a:endParaRPr lang="en-US" dirty="0"/>
          </a:p>
          <a:p>
            <a:r>
              <a:rPr lang="en-US" dirty="0"/>
              <a:t>19th Century – Charles Dodgson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C71ABDD7-283F-46DC-A68B-625B11D9F6E0}"/>
                  </a:ext>
                </a:extLst>
              </p14:cNvPr>
              <p14:cNvContentPartPr/>
              <p14:nvPr/>
            </p14:nvContentPartPr>
            <p14:xfrm>
              <a:off x="362880" y="4344480"/>
              <a:ext cx="2464920" cy="351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1ABDD7-283F-46DC-A68B-625B11D9F6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520" y="4335120"/>
                <a:ext cx="2483640" cy="3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8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Model</a:t>
                </a:r>
              </a:p>
              <a:p>
                <a:pPr lvl="1"/>
                <a:r>
                  <a:rPr lang="en-US" dirty="0"/>
                  <a:t>Set of voters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of alternatives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Each voter has a ranking over the alternatives</a:t>
                </a:r>
              </a:p>
              <a:p>
                <a:pPr lvl="1"/>
                <a:r>
                  <a:rPr lang="en-US" dirty="0"/>
                  <a:t>Preference profile: collection of all voters’ rankings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89131"/>
              </p:ext>
            </p:extLst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3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Voting rule: function that maps preference profiles to alternatives that specifies the winner of the 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856262"/>
                  </p:ext>
                </p:extLst>
              </p:nvPr>
            </p:nvGraphicFramePr>
            <p:xfrm>
              <a:off x="160116" y="2842292"/>
              <a:ext cx="6425878" cy="3136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42587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voting(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dirty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/>
                            <a:t> {a,</a:t>
                          </a:r>
                          <a:r>
                            <a:rPr lang="en-US" baseline="0" dirty="0"/>
                            <a:t> b, c</a:t>
                          </a:r>
                          <a:r>
                            <a:rPr lang="en-US" dirty="0"/>
                            <a:t>} is the candidate at rank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/>
                            <a:t> for voter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Output: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baseline="0" dirty="0"/>
                            <a:t>{a, b, c} describes the winner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856262"/>
                  </p:ext>
                </p:extLst>
              </p:nvPr>
            </p:nvGraphicFramePr>
            <p:xfrm>
              <a:off x="160116" y="2842292"/>
              <a:ext cx="6425878" cy="313613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642587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8333" r="-190" b="-783333"/>
                          </a:stretch>
                        </a:blipFill>
                      </a:tcPr>
                    </a:tc>
                  </a:tr>
                  <a:tr h="662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59633" r="-190" b="-331193"/>
                          </a:stretch>
                        </a:blipFill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752459" r="-19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83078" y="3927676"/>
                <a:ext cx="1911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78" y="3927676"/>
                <a:ext cx="191193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5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5839"/>
              </p:ext>
            </p:extLst>
          </p:nvPr>
        </p:nvGraphicFramePr>
        <p:xfrm>
          <a:off x="6553200" y="4352403"/>
          <a:ext cx="24306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7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76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66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Plurality (used in almost all political elections)</a:t>
            </a:r>
          </a:p>
          <a:p>
            <a:pPr lvl="1"/>
            <a:r>
              <a:rPr lang="en-US" dirty="0"/>
              <a:t>Each voter give one point to top alternative</a:t>
            </a:r>
          </a:p>
          <a:p>
            <a:pPr lvl="1"/>
            <a:r>
              <a:rPr lang="en-US" dirty="0"/>
              <a:t>Alternative with most points win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Who’s the winner?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2385" y="3590826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89131"/>
              </p:ext>
            </p:extLst>
          </p:nvPr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F4262E9F-92D3-4989-A63F-063F87E7D655}"/>
                  </a:ext>
                </a:extLst>
              </p14:cNvPr>
              <p14:cNvContentPartPr/>
              <p14:nvPr/>
            </p14:nvContentPartPr>
            <p14:xfrm>
              <a:off x="4017960" y="4609080"/>
              <a:ext cx="2211120" cy="334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262E9F-92D3-4989-A63F-063F87E7D6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8600" y="4599720"/>
                <a:ext cx="222984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3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Borda</a:t>
                </a:r>
                <a:r>
                  <a:rPr lang="en-US" dirty="0"/>
                  <a:t> count (used for national election in Slovenia)</a:t>
                </a:r>
              </a:p>
              <a:p>
                <a:pPr lvl="1"/>
                <a:r>
                  <a:rPr lang="en-US" dirty="0"/>
                  <a:t>Each voter awards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to alternative ranked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Alternative with most points win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Fei Fang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7584" y="4152187"/>
          <a:ext cx="5144167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9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62805" y="3590827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Who’s the winner?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2385" y="35908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F31866FB-A872-4A60-AAA6-BD7F18FD3786}"/>
                  </a:ext>
                </a:extLst>
              </p14:cNvPr>
              <p14:cNvContentPartPr/>
              <p14:nvPr/>
            </p14:nvContentPartPr>
            <p14:xfrm>
              <a:off x="3444840" y="2089800"/>
              <a:ext cx="5261400" cy="353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1866FB-A872-4A60-AAA6-BD7F18FD37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480" y="2080440"/>
                <a:ext cx="5280120" cy="35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5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17997</TotalTime>
  <Words>2766</Words>
  <Application>Microsoft Office PowerPoint</Application>
  <PresentationFormat>On-screen Show (4:3)</PresentationFormat>
  <Paragraphs>1010</Paragraphs>
  <Slides>44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Gill Sans MT</vt:lpstr>
      <vt:lpstr>Wingdings</vt:lpstr>
      <vt:lpstr>Wingdings 3</vt:lpstr>
      <vt:lpstr>RongYangTheme</vt:lpstr>
      <vt:lpstr>Please form groups of 3-4 for today’s lecture!</vt:lpstr>
      <vt:lpstr>Announcement</vt:lpstr>
      <vt:lpstr>AI: Representation and Problem Solving Game Theory: Social Choice</vt:lpstr>
      <vt:lpstr>Learning Objectives</vt:lpstr>
      <vt:lpstr>Social Choice Theory</vt:lpstr>
      <vt:lpstr>Voting Model</vt:lpstr>
      <vt:lpstr>Voting Rules</vt:lpstr>
      <vt:lpstr>Voting Rules</vt:lpstr>
      <vt:lpstr>Voting Rules</vt:lpstr>
      <vt:lpstr>Voting Rules</vt:lpstr>
      <vt:lpstr>Pairwise Election</vt:lpstr>
      <vt:lpstr>Voting Rules</vt:lpstr>
      <vt:lpstr>Voting Rules</vt:lpstr>
      <vt:lpstr>Voting Rules</vt:lpstr>
      <vt:lpstr>Voting Rules</vt:lpstr>
      <vt:lpstr>Tie Breaking</vt:lpstr>
      <vt:lpstr>Let’s vote for candies!</vt:lpstr>
      <vt:lpstr>Representation of Preference Profile</vt:lpstr>
      <vt:lpstr>Social Choice Axioms</vt:lpstr>
      <vt:lpstr>Majority consistency</vt:lpstr>
      <vt:lpstr>Piazza Poll 1</vt:lpstr>
      <vt:lpstr>Piazza Poll 1</vt:lpstr>
      <vt:lpstr>Condorcet Consistency</vt:lpstr>
      <vt:lpstr>Condorcet Consistency</vt:lpstr>
      <vt:lpstr>Condorcet Consistency</vt:lpstr>
      <vt:lpstr>Condorcet Consistency</vt:lpstr>
      <vt:lpstr>Strategy-Proofness</vt:lpstr>
      <vt:lpstr>Strategy-Proofness</vt:lpstr>
      <vt:lpstr>Strategy-Proofness</vt:lpstr>
      <vt:lpstr>Strategy-Proofness</vt:lpstr>
      <vt:lpstr>Piazza Poll 2</vt:lpstr>
      <vt:lpstr>Piazza Poll 2</vt:lpstr>
      <vt:lpstr>Greedy Algorithm for f-Manipulation</vt:lpstr>
      <vt:lpstr>Greedy Algorithm for f-Manipulation</vt:lpstr>
      <vt:lpstr>Greedy Algorithm for f-Manipulation</vt:lpstr>
      <vt:lpstr>Other Properties</vt:lpstr>
      <vt:lpstr>Results in Social Choice Theory</vt:lpstr>
      <vt:lpstr>(Optional) Mechanism Design Overview and Second Price Auction</vt:lpstr>
      <vt:lpstr>Let’s have an auction!</vt:lpstr>
      <vt:lpstr>Mechanism Design</vt:lpstr>
      <vt:lpstr>Bayesian Game</vt:lpstr>
      <vt:lpstr>Truthfulness</vt:lpstr>
      <vt:lpstr>Second Price Auction</vt:lpstr>
      <vt:lpstr>Second Price Auction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1936</cp:revision>
  <cp:lastPrinted>2018-11-15T18:13:54Z</cp:lastPrinted>
  <dcterms:created xsi:type="dcterms:W3CDTF">2016-01-28T05:48:30Z</dcterms:created>
  <dcterms:modified xsi:type="dcterms:W3CDTF">2019-11-26T23:05:14Z</dcterms:modified>
</cp:coreProperties>
</file>